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1" r:id="rId4"/>
    <p:sldId id="268" r:id="rId5"/>
    <p:sldId id="269" r:id="rId6"/>
    <p:sldId id="270" r:id="rId7"/>
    <p:sldId id="264" r:id="rId8"/>
    <p:sldId id="273" r:id="rId9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99"/>
    <a:srgbClr val="CCFFCC"/>
    <a:srgbClr val="FF3399"/>
    <a:srgbClr val="FF6600"/>
    <a:srgbClr val="006600"/>
    <a:srgbClr val="99FF99"/>
    <a:srgbClr val="DDDDDD"/>
    <a:srgbClr val="CC99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22" autoAdjust="0"/>
    <p:restoredTop sz="94660"/>
  </p:normalViewPr>
  <p:slideViewPr>
    <p:cSldViewPr>
      <p:cViewPr varScale="1">
        <p:scale>
          <a:sx n="69" d="100"/>
          <a:sy n="69" d="100"/>
        </p:scale>
        <p:origin x="90" y="19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58EF18-6822-4A90-AFD3-870CE3FEB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E4A8AF-2A6A-4FCF-B455-174ADC19F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4FE93D-29B0-4B01-AAF9-CE39F7AA9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85FE3D-9331-49CD-8951-51A2F1280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8F494-18D5-4867-AA0A-9295E60A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7246C-9B38-4DC9-B384-60089A1D26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951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099456-026A-492F-BD20-26532B8B5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204A9B-EDE7-4472-8D86-A784540E57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8B4294-7F23-4834-8334-E949F5029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45AD1-FBC3-44FD-87C2-6DA75CE5E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F4EA5C-0863-46A8-B63B-C12A1224F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9F1D9-59AF-4036-8551-3CD6A499049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195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09030A1-BD3E-4F46-AF7B-860726D794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B3D23A-00F0-467E-9469-2B72C65CAE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94B00D-F368-4D44-B261-A21DFE35B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1832DA-5F69-4405-9390-F97BC466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A78E16-F233-481B-B75C-F1FB1B1E3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0536E-F4BB-4D66-AA5E-472DBE75FF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710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ED6DB3-4CD8-45EB-A3FC-16C613495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26E902-1996-44B0-9108-D0DC2C86F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DEA10B-100B-4931-A7BE-A416C9AD1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DC59ED-E81B-4DD7-A172-ADBB09CF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3BD8E1-7292-4F1F-BC7E-82A674D87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66424-49D4-4093-ADF7-CD1CD22AAF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025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C0BDAD-A039-4E2D-848D-C9F3353A9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4F3E94-C193-4066-9525-1BC9614D1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04DA04-4948-474E-9B37-BD1C6AF30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8557A1-BFE4-4747-8BC0-BFDE14D9C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F93AB2-ECA6-4E47-A9EE-016F7F7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F5C19-4D48-4445-87E2-E693168C3A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578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59FB33-F2EF-49DB-99D8-422538385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43E10F-6356-43AB-B615-0C7D56CAAC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EF2F3B-5EED-4B29-ABDF-EC08FE4DC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180A21-C76F-4244-9B72-4CF3702C6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2D1F06-1820-4869-8D7E-A807FF6D4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DBEF39-805F-4140-8AE7-9980FA6EC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B8A34-F8D7-47DD-8910-31C0AD0032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174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FC93C2-0943-4EEA-BCAA-F1B77A0E5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571B74-D174-4439-9B1B-1BC82F3E2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5BFE5F-46CC-4F75-9E5D-A80F1C24D6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C90C1D9-C99A-4FF3-88EB-CEB66AF7D8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7332548-BDF9-4022-8DBA-0B6E74A614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663FBAF-9AAF-4336-BFAE-AA2C74F39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B88DD1F-267B-47E1-B37F-210B47131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FAF4ED1-8D48-47D0-817D-DABD8D39C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EBA05-A8B2-4808-AAAE-06BB63C2F9C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8640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BA97C0-A4A7-4D9B-A8EB-EEFF27B98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ECF21-4911-463C-93A1-42D17A1DB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B80DCA-13F5-4B68-BC5D-B7BFB9A45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E20A89-0EB5-4A76-AB0B-092492C9D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639F7-62E0-450F-A21B-82B819C849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520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588C1FF-A407-4C1C-8B9B-1A8A0384E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2816CC-E310-4257-9CB9-F8FB29A6B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9D06A0-4FFE-42E8-BFA9-2AC783337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20088-8D27-43C4-A0EE-2AB02FBA18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070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D96CA2-BC61-4662-AE79-887209D5C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C80301-13AA-4D94-91BC-9CF4F5632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FEE454A-2660-45D3-B4FC-B3F9C95B05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DBF2F5-57C7-4AD8-96E9-2E5E6C91D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9C3300-4893-4642-B3E9-F1FAC22DF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ECEE79-4CB2-4492-8BD2-98C09D3F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F69AF-B1EF-48CA-828D-EF3288674D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763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EC1516-9025-4484-BAA4-DBDA72C21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26B0E3-B255-441A-9CF4-332C84CD6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0B62BD-8C6B-42B8-84D2-DA17A34E0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0E9C0F-19C7-44F5-8FAA-39A4E635B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3229FB-1529-4FD1-B5B1-76F9FD935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8CDDA2-E0BD-48AA-96F2-EA72C986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435E1-8BCE-4EA4-9CCF-8546438120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4351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A1A820B-D86B-4106-971A-5008709BA6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D827957-9225-444F-8779-4AB8B3345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BBA2B66-9171-4023-9560-403D0233BA8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54CDC49-4BD1-4E9B-B1B7-4A155A42241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0904E65-1C08-48B1-86AC-FA08BDD69AD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A68D51-D0DE-4A83-B276-A48AFA4112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3AF65B8-071D-E3B0-D0FD-B92D7391117B}"/>
              </a:ext>
            </a:extLst>
          </p:cNvPr>
          <p:cNvGrpSpPr/>
          <p:nvPr/>
        </p:nvGrpSpPr>
        <p:grpSpPr>
          <a:xfrm>
            <a:off x="621230" y="573959"/>
            <a:ext cx="8724015" cy="5617853"/>
            <a:chOff x="621230" y="573959"/>
            <a:chExt cx="8724015" cy="5617853"/>
          </a:xfrm>
        </p:grpSpPr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1A74BC8-D36A-D3D1-15BD-EF63CDF3975E}"/>
                </a:ext>
              </a:extLst>
            </p:cNvPr>
            <p:cNvSpPr/>
            <p:nvPr/>
          </p:nvSpPr>
          <p:spPr>
            <a:xfrm>
              <a:off x="721256" y="666188"/>
              <a:ext cx="8623989" cy="5525624"/>
            </a:xfrm>
            <a:custGeom>
              <a:avLst/>
              <a:gdLst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2357645 w 8623989"/>
                <a:gd name="connsiteY4" fmla="*/ 4133109 h 5525624"/>
                <a:gd name="connsiteX5" fmla="*/ 3005294 w 8623989"/>
                <a:gd name="connsiteY5" fmla="*/ 4133109 h 5525624"/>
                <a:gd name="connsiteX6" fmla="*/ 3005718 w 8623989"/>
                <a:gd name="connsiteY6" fmla="*/ 4133109 h 5525624"/>
                <a:gd name="connsiteX7" fmla="*/ 3653361 w 8623989"/>
                <a:gd name="connsiteY7" fmla="*/ 4133109 h 5525624"/>
                <a:gd name="connsiteX8" fmla="*/ 3653361 w 8623989"/>
                <a:gd name="connsiteY8" fmla="*/ 4534916 h 5525624"/>
                <a:gd name="connsiteX9" fmla="*/ 3653361 w 8623989"/>
                <a:gd name="connsiteY9" fmla="*/ 4781181 h 5525624"/>
                <a:gd name="connsiteX10" fmla="*/ 3653361 w 8623989"/>
                <a:gd name="connsiteY10" fmla="*/ 5429253 h 5525624"/>
                <a:gd name="connsiteX11" fmla="*/ 3005718 w 8623989"/>
                <a:gd name="connsiteY11" fmla="*/ 5429253 h 5525624"/>
                <a:gd name="connsiteX12" fmla="*/ 3005294 w 8623989"/>
                <a:gd name="connsiteY12" fmla="*/ 5429253 h 5525624"/>
                <a:gd name="connsiteX13" fmla="*/ 2357645 w 8623989"/>
                <a:gd name="connsiteY13" fmla="*/ 5429253 h 5525624"/>
                <a:gd name="connsiteX14" fmla="*/ 2357645 w 8623989"/>
                <a:gd name="connsiteY14" fmla="*/ 4534916 h 5525624"/>
                <a:gd name="connsiteX15" fmla="*/ 0 w 8623989"/>
                <a:gd name="connsiteY15" fmla="*/ 2932408 h 5525624"/>
                <a:gd name="connsiteX16" fmla="*/ 648073 w 8623989"/>
                <a:gd name="connsiteY16" fmla="*/ 2932408 h 5525624"/>
                <a:gd name="connsiteX17" fmla="*/ 1296146 w 8623989"/>
                <a:gd name="connsiteY17" fmla="*/ 2932408 h 5525624"/>
                <a:gd name="connsiteX18" fmla="*/ 1337994 w 8623989"/>
                <a:gd name="connsiteY18" fmla="*/ 2932408 h 5525624"/>
                <a:gd name="connsiteX19" fmla="*/ 1944218 w 8623989"/>
                <a:gd name="connsiteY19" fmla="*/ 2932408 h 5525624"/>
                <a:gd name="connsiteX20" fmla="*/ 1944218 w 8623989"/>
                <a:gd name="connsiteY20" fmla="*/ 3580480 h 5525624"/>
                <a:gd name="connsiteX21" fmla="*/ 1944218 w 8623989"/>
                <a:gd name="connsiteY21" fmla="*/ 4228552 h 5525624"/>
                <a:gd name="connsiteX22" fmla="*/ 1944217 w 8623989"/>
                <a:gd name="connsiteY22" fmla="*/ 4228552 h 5525624"/>
                <a:gd name="connsiteX23" fmla="*/ 1944217 w 8623989"/>
                <a:gd name="connsiteY23" fmla="*/ 4872308 h 5525624"/>
                <a:gd name="connsiteX24" fmla="*/ 1296145 w 8623989"/>
                <a:gd name="connsiteY24" fmla="*/ 4872308 h 5525624"/>
                <a:gd name="connsiteX25" fmla="*/ 648073 w 8623989"/>
                <a:gd name="connsiteY25" fmla="*/ 4872308 h 5525624"/>
                <a:gd name="connsiteX26" fmla="*/ 648073 w 8623989"/>
                <a:gd name="connsiteY26" fmla="*/ 4043170 h 5525624"/>
                <a:gd name="connsiteX27" fmla="*/ 648073 w 8623989"/>
                <a:gd name="connsiteY27" fmla="*/ 4043170 h 5525624"/>
                <a:gd name="connsiteX28" fmla="*/ 648073 w 8623989"/>
                <a:gd name="connsiteY28" fmla="*/ 3580480 h 5525624"/>
                <a:gd name="connsiteX29" fmla="*/ 0 w 8623989"/>
                <a:gd name="connsiteY29" fmla="*/ 3580480 h 5525624"/>
                <a:gd name="connsiteX30" fmla="*/ 6677469 w 8623989"/>
                <a:gd name="connsiteY30" fmla="*/ 649746 h 5525624"/>
                <a:gd name="connsiteX31" fmla="*/ 7325541 w 8623989"/>
                <a:gd name="connsiteY31" fmla="*/ 649746 h 5525624"/>
                <a:gd name="connsiteX32" fmla="*/ 7325541 w 8623989"/>
                <a:gd name="connsiteY32" fmla="*/ 649749 h 5525624"/>
                <a:gd name="connsiteX33" fmla="*/ 7975917 w 8623989"/>
                <a:gd name="connsiteY33" fmla="*/ 649749 h 5525624"/>
                <a:gd name="connsiteX34" fmla="*/ 7975917 w 8623989"/>
                <a:gd name="connsiteY34" fmla="*/ 1299045 h 5525624"/>
                <a:gd name="connsiteX35" fmla="*/ 7975917 w 8623989"/>
                <a:gd name="connsiteY35" fmla="*/ 1945696 h 5525624"/>
                <a:gd name="connsiteX36" fmla="*/ 7975917 w 8623989"/>
                <a:gd name="connsiteY36" fmla="*/ 1947117 h 5525624"/>
                <a:gd name="connsiteX37" fmla="*/ 7975917 w 8623989"/>
                <a:gd name="connsiteY37" fmla="*/ 2593768 h 5525624"/>
                <a:gd name="connsiteX38" fmla="*/ 7975917 w 8623989"/>
                <a:gd name="connsiteY38" fmla="*/ 2594582 h 5525624"/>
                <a:gd name="connsiteX39" fmla="*/ 7975917 w 8623989"/>
                <a:gd name="connsiteY39" fmla="*/ 3240713 h 5525624"/>
                <a:gd name="connsiteX40" fmla="*/ 7975917 w 8623989"/>
                <a:gd name="connsiteY40" fmla="*/ 3431101 h 5525624"/>
                <a:gd name="connsiteX41" fmla="*/ 7975917 w 8623989"/>
                <a:gd name="connsiteY41" fmla="*/ 3888785 h 5525624"/>
                <a:gd name="connsiteX42" fmla="*/ 7975917 w 8623989"/>
                <a:gd name="connsiteY42" fmla="*/ 3890771 h 5525624"/>
                <a:gd name="connsiteX43" fmla="*/ 7975917 w 8623989"/>
                <a:gd name="connsiteY43" fmla="*/ 4224236 h 5525624"/>
                <a:gd name="connsiteX44" fmla="*/ 7975917 w 8623989"/>
                <a:gd name="connsiteY44" fmla="*/ 4538843 h 5525624"/>
                <a:gd name="connsiteX45" fmla="*/ 7975917 w 8623989"/>
                <a:gd name="connsiteY45" fmla="*/ 5188126 h 5525624"/>
                <a:gd name="connsiteX46" fmla="*/ 7327845 w 8623989"/>
                <a:gd name="connsiteY46" fmla="*/ 5188126 h 5525624"/>
                <a:gd name="connsiteX47" fmla="*/ 7327845 w 8623989"/>
                <a:gd name="connsiteY47" fmla="*/ 4538843 h 5525624"/>
                <a:gd name="connsiteX48" fmla="*/ 7327845 w 8623989"/>
                <a:gd name="connsiteY48" fmla="*/ 4224236 h 5525624"/>
                <a:gd name="connsiteX49" fmla="*/ 7325541 w 8623989"/>
                <a:gd name="connsiteY49" fmla="*/ 4224236 h 5525624"/>
                <a:gd name="connsiteX50" fmla="*/ 7325541 w 8623989"/>
                <a:gd name="connsiteY50" fmla="*/ 4538843 h 5525624"/>
                <a:gd name="connsiteX51" fmla="*/ 6679419 w 8623989"/>
                <a:gd name="connsiteY51" fmla="*/ 4538843 h 5525624"/>
                <a:gd name="connsiteX52" fmla="*/ 6677469 w 8623989"/>
                <a:gd name="connsiteY52" fmla="*/ 4538843 h 5525624"/>
                <a:gd name="connsiteX53" fmla="*/ 6231747 w 8623989"/>
                <a:gd name="connsiteY53" fmla="*/ 4538843 h 5525624"/>
                <a:gd name="connsiteX54" fmla="*/ 6031347 w 8623989"/>
                <a:gd name="connsiteY54" fmla="*/ 4538843 h 5525624"/>
                <a:gd name="connsiteX55" fmla="*/ 5385604 w 8623989"/>
                <a:gd name="connsiteY55" fmla="*/ 4538843 h 5525624"/>
                <a:gd name="connsiteX56" fmla="*/ 5385604 w 8623989"/>
                <a:gd name="connsiteY56" fmla="*/ 3890771 h 5525624"/>
                <a:gd name="connsiteX57" fmla="*/ 6031347 w 8623989"/>
                <a:gd name="connsiteY57" fmla="*/ 3890771 h 5525624"/>
                <a:gd name="connsiteX58" fmla="*/ 6231747 w 8623989"/>
                <a:gd name="connsiteY58" fmla="*/ 3890771 h 5525624"/>
                <a:gd name="connsiteX59" fmla="*/ 6677469 w 8623989"/>
                <a:gd name="connsiteY59" fmla="*/ 3890771 h 5525624"/>
                <a:gd name="connsiteX60" fmla="*/ 6677469 w 8623989"/>
                <a:gd name="connsiteY60" fmla="*/ 3888785 h 5525624"/>
                <a:gd name="connsiteX61" fmla="*/ 6231747 w 8623989"/>
                <a:gd name="connsiteY61" fmla="*/ 3888785 h 5525624"/>
                <a:gd name="connsiteX62" fmla="*/ 6031347 w 8623989"/>
                <a:gd name="connsiteY62" fmla="*/ 3888785 h 5525624"/>
                <a:gd name="connsiteX63" fmla="*/ 5385604 w 8623989"/>
                <a:gd name="connsiteY63" fmla="*/ 3888785 h 5525624"/>
                <a:gd name="connsiteX64" fmla="*/ 5384440 w 8623989"/>
                <a:gd name="connsiteY64" fmla="*/ 3888785 h 5525624"/>
                <a:gd name="connsiteX65" fmla="*/ 5384440 w 8623989"/>
                <a:gd name="connsiteY65" fmla="*/ 3890771 h 5525624"/>
                <a:gd name="connsiteX66" fmla="*/ 5384440 w 8623989"/>
                <a:gd name="connsiteY66" fmla="*/ 4538843 h 5525624"/>
                <a:gd name="connsiteX67" fmla="*/ 5384440 w 8623989"/>
                <a:gd name="connsiteY67" fmla="*/ 5185788 h 5525624"/>
                <a:gd name="connsiteX68" fmla="*/ 4736368 w 8623989"/>
                <a:gd name="connsiteY68" fmla="*/ 5185788 h 5525624"/>
                <a:gd name="connsiteX69" fmla="*/ 4736368 w 8623989"/>
                <a:gd name="connsiteY69" fmla="*/ 4538843 h 5525624"/>
                <a:gd name="connsiteX70" fmla="*/ 4736368 w 8623989"/>
                <a:gd name="connsiteY70" fmla="*/ 3890771 h 5525624"/>
                <a:gd name="connsiteX71" fmla="*/ 4736368 w 8623989"/>
                <a:gd name="connsiteY71" fmla="*/ 3888785 h 5525624"/>
                <a:gd name="connsiteX72" fmla="*/ 4736052 w 8623989"/>
                <a:gd name="connsiteY72" fmla="*/ 3888785 h 5525624"/>
                <a:gd name="connsiteX73" fmla="*/ 4736052 w 8623989"/>
                <a:gd name="connsiteY73" fmla="*/ 3890771 h 5525624"/>
                <a:gd name="connsiteX74" fmla="*/ 4736052 w 8623989"/>
                <a:gd name="connsiteY74" fmla="*/ 4538843 h 5525624"/>
                <a:gd name="connsiteX75" fmla="*/ 4736052 w 8623989"/>
                <a:gd name="connsiteY75" fmla="*/ 5185788 h 5525624"/>
                <a:gd name="connsiteX76" fmla="*/ 4087980 w 8623989"/>
                <a:gd name="connsiteY76" fmla="*/ 5185788 h 5525624"/>
                <a:gd name="connsiteX77" fmla="*/ 4087980 w 8623989"/>
                <a:gd name="connsiteY77" fmla="*/ 4538843 h 5525624"/>
                <a:gd name="connsiteX78" fmla="*/ 4087980 w 8623989"/>
                <a:gd name="connsiteY78" fmla="*/ 3890771 h 5525624"/>
                <a:gd name="connsiteX79" fmla="*/ 4087980 w 8623989"/>
                <a:gd name="connsiteY79" fmla="*/ 3888785 h 5525624"/>
                <a:gd name="connsiteX80" fmla="*/ 3439912 w 8623989"/>
                <a:gd name="connsiteY80" fmla="*/ 3888785 h 5525624"/>
                <a:gd name="connsiteX81" fmla="*/ 2791839 w 8623989"/>
                <a:gd name="connsiteY81" fmla="*/ 3888785 h 5525624"/>
                <a:gd name="connsiteX82" fmla="*/ 2791839 w 8623989"/>
                <a:gd name="connsiteY82" fmla="*/ 3580480 h 5525624"/>
                <a:gd name="connsiteX83" fmla="*/ 2143767 w 8623989"/>
                <a:gd name="connsiteY83" fmla="*/ 3580480 h 5525624"/>
                <a:gd name="connsiteX84" fmla="*/ 2143767 w 8623989"/>
                <a:gd name="connsiteY84" fmla="*/ 2932408 h 5525624"/>
                <a:gd name="connsiteX85" fmla="*/ 2791839 w 8623989"/>
                <a:gd name="connsiteY85" fmla="*/ 2932408 h 5525624"/>
                <a:gd name="connsiteX86" fmla="*/ 2791839 w 8623989"/>
                <a:gd name="connsiteY86" fmla="*/ 2594582 h 5525624"/>
                <a:gd name="connsiteX87" fmla="*/ 3439912 w 8623989"/>
                <a:gd name="connsiteY87" fmla="*/ 2594582 h 5525624"/>
                <a:gd name="connsiteX88" fmla="*/ 4087980 w 8623989"/>
                <a:gd name="connsiteY88" fmla="*/ 2594582 h 5525624"/>
                <a:gd name="connsiteX89" fmla="*/ 4736052 w 8623989"/>
                <a:gd name="connsiteY89" fmla="*/ 2594582 h 5525624"/>
                <a:gd name="connsiteX90" fmla="*/ 4736368 w 8623989"/>
                <a:gd name="connsiteY90" fmla="*/ 2594582 h 5525624"/>
                <a:gd name="connsiteX91" fmla="*/ 5384440 w 8623989"/>
                <a:gd name="connsiteY91" fmla="*/ 2594582 h 5525624"/>
                <a:gd name="connsiteX92" fmla="*/ 5385604 w 8623989"/>
                <a:gd name="connsiteY92" fmla="*/ 2594582 h 5525624"/>
                <a:gd name="connsiteX93" fmla="*/ 6031347 w 8623989"/>
                <a:gd name="connsiteY93" fmla="*/ 2594582 h 5525624"/>
                <a:gd name="connsiteX94" fmla="*/ 6231747 w 8623989"/>
                <a:gd name="connsiteY94" fmla="*/ 2594582 h 5525624"/>
                <a:gd name="connsiteX95" fmla="*/ 6677469 w 8623989"/>
                <a:gd name="connsiteY95" fmla="*/ 2594582 h 5525624"/>
                <a:gd name="connsiteX96" fmla="*/ 6677469 w 8623989"/>
                <a:gd name="connsiteY96" fmla="*/ 2593768 h 5525624"/>
                <a:gd name="connsiteX97" fmla="*/ 6231747 w 8623989"/>
                <a:gd name="connsiteY97" fmla="*/ 2593768 h 5525624"/>
                <a:gd name="connsiteX98" fmla="*/ 6031347 w 8623989"/>
                <a:gd name="connsiteY98" fmla="*/ 2593768 h 5525624"/>
                <a:gd name="connsiteX99" fmla="*/ 5385604 w 8623989"/>
                <a:gd name="connsiteY99" fmla="*/ 2593768 h 5525624"/>
                <a:gd name="connsiteX100" fmla="*/ 5385604 w 8623989"/>
                <a:gd name="connsiteY100" fmla="*/ 1945696 h 5525624"/>
                <a:gd name="connsiteX101" fmla="*/ 6031347 w 8623989"/>
                <a:gd name="connsiteY101" fmla="*/ 1945696 h 5525624"/>
                <a:gd name="connsiteX102" fmla="*/ 6231747 w 8623989"/>
                <a:gd name="connsiteY102" fmla="*/ 1945696 h 5525624"/>
                <a:gd name="connsiteX103" fmla="*/ 6677469 w 8623989"/>
                <a:gd name="connsiteY103" fmla="*/ 1945696 h 5525624"/>
                <a:gd name="connsiteX104" fmla="*/ 6677469 w 8623989"/>
                <a:gd name="connsiteY104" fmla="*/ 1299049 h 5525624"/>
                <a:gd name="connsiteX105" fmla="*/ 7975917 w 8623989"/>
                <a:gd name="connsiteY105" fmla="*/ 0 h 5525624"/>
                <a:gd name="connsiteX106" fmla="*/ 8623989 w 8623989"/>
                <a:gd name="connsiteY106" fmla="*/ 0 h 5525624"/>
                <a:gd name="connsiteX107" fmla="*/ 8623989 w 8623989"/>
                <a:gd name="connsiteY107" fmla="*/ 648072 h 5525624"/>
                <a:gd name="connsiteX108" fmla="*/ 7975917 w 8623989"/>
                <a:gd name="connsiteY108" fmla="*/ 648072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6231747 w 8623989"/>
                <a:gd name="connsiteY97" fmla="*/ 2594582 h 5525624"/>
                <a:gd name="connsiteX98" fmla="*/ 6677469 w 8623989"/>
                <a:gd name="connsiteY98" fmla="*/ 2594582 h 5525624"/>
                <a:gd name="connsiteX99" fmla="*/ 6231747 w 8623989"/>
                <a:gd name="connsiteY99" fmla="*/ 2593768 h 5525624"/>
                <a:gd name="connsiteX100" fmla="*/ 6031347 w 8623989"/>
                <a:gd name="connsiteY100" fmla="*/ 2593768 h 5525624"/>
                <a:gd name="connsiteX101" fmla="*/ 5385604 w 8623989"/>
                <a:gd name="connsiteY101" fmla="*/ 2593768 h 5525624"/>
                <a:gd name="connsiteX102" fmla="*/ 5385604 w 8623989"/>
                <a:gd name="connsiteY102" fmla="*/ 1945696 h 5525624"/>
                <a:gd name="connsiteX103" fmla="*/ 6031347 w 8623989"/>
                <a:gd name="connsiteY103" fmla="*/ 1945696 h 5525624"/>
                <a:gd name="connsiteX104" fmla="*/ 6231747 w 8623989"/>
                <a:gd name="connsiteY104" fmla="*/ 1945696 h 5525624"/>
                <a:gd name="connsiteX105" fmla="*/ 6677469 w 8623989"/>
                <a:gd name="connsiteY105" fmla="*/ 1945696 h 5525624"/>
                <a:gd name="connsiteX106" fmla="*/ 6677469 w 8623989"/>
                <a:gd name="connsiteY106" fmla="*/ 1299049 h 5525624"/>
                <a:gd name="connsiteX107" fmla="*/ 6677469 w 8623989"/>
                <a:gd name="connsiteY107" fmla="*/ 649746 h 5525624"/>
                <a:gd name="connsiteX108" fmla="*/ 7975917 w 8623989"/>
                <a:gd name="connsiteY108" fmla="*/ 0 h 5525624"/>
                <a:gd name="connsiteX109" fmla="*/ 8623989 w 8623989"/>
                <a:gd name="connsiteY109" fmla="*/ 0 h 5525624"/>
                <a:gd name="connsiteX110" fmla="*/ 8623989 w 8623989"/>
                <a:gd name="connsiteY110" fmla="*/ 648072 h 5525624"/>
                <a:gd name="connsiteX111" fmla="*/ 7975917 w 8623989"/>
                <a:gd name="connsiteY111" fmla="*/ 648072 h 5525624"/>
                <a:gd name="connsiteX112" fmla="*/ 7975917 w 8623989"/>
                <a:gd name="connsiteY11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6231747 w 8623989"/>
                <a:gd name="connsiteY97" fmla="*/ 2594582 h 5525624"/>
                <a:gd name="connsiteX98" fmla="*/ 6231747 w 8623989"/>
                <a:gd name="connsiteY98" fmla="*/ 2593768 h 5525624"/>
                <a:gd name="connsiteX99" fmla="*/ 6031347 w 8623989"/>
                <a:gd name="connsiteY99" fmla="*/ 2593768 h 5525624"/>
                <a:gd name="connsiteX100" fmla="*/ 5385604 w 8623989"/>
                <a:gd name="connsiteY100" fmla="*/ 2593768 h 5525624"/>
                <a:gd name="connsiteX101" fmla="*/ 5385604 w 8623989"/>
                <a:gd name="connsiteY101" fmla="*/ 1945696 h 5525624"/>
                <a:gd name="connsiteX102" fmla="*/ 6031347 w 8623989"/>
                <a:gd name="connsiteY102" fmla="*/ 1945696 h 5525624"/>
                <a:gd name="connsiteX103" fmla="*/ 6231747 w 8623989"/>
                <a:gd name="connsiteY103" fmla="*/ 1945696 h 5525624"/>
                <a:gd name="connsiteX104" fmla="*/ 6677469 w 8623989"/>
                <a:gd name="connsiteY104" fmla="*/ 1945696 h 5525624"/>
                <a:gd name="connsiteX105" fmla="*/ 6677469 w 8623989"/>
                <a:gd name="connsiteY105" fmla="*/ 1299049 h 5525624"/>
                <a:gd name="connsiteX106" fmla="*/ 6677469 w 8623989"/>
                <a:gd name="connsiteY106" fmla="*/ 649746 h 5525624"/>
                <a:gd name="connsiteX107" fmla="*/ 7975917 w 8623989"/>
                <a:gd name="connsiteY107" fmla="*/ 0 h 5525624"/>
                <a:gd name="connsiteX108" fmla="*/ 8623989 w 8623989"/>
                <a:gd name="connsiteY108" fmla="*/ 0 h 5525624"/>
                <a:gd name="connsiteX109" fmla="*/ 8623989 w 8623989"/>
                <a:gd name="connsiteY109" fmla="*/ 648072 h 5525624"/>
                <a:gd name="connsiteX110" fmla="*/ 7975917 w 8623989"/>
                <a:gd name="connsiteY110" fmla="*/ 648072 h 5525624"/>
                <a:gd name="connsiteX111" fmla="*/ 7975917 w 8623989"/>
                <a:gd name="connsiteY11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6231747 w 8623989"/>
                <a:gd name="connsiteY97" fmla="*/ 2594582 h 5525624"/>
                <a:gd name="connsiteX98" fmla="*/ 6031347 w 8623989"/>
                <a:gd name="connsiteY98" fmla="*/ 2593768 h 5525624"/>
                <a:gd name="connsiteX99" fmla="*/ 5385604 w 8623989"/>
                <a:gd name="connsiteY99" fmla="*/ 2593768 h 5525624"/>
                <a:gd name="connsiteX100" fmla="*/ 5385604 w 8623989"/>
                <a:gd name="connsiteY100" fmla="*/ 1945696 h 5525624"/>
                <a:gd name="connsiteX101" fmla="*/ 6031347 w 8623989"/>
                <a:gd name="connsiteY101" fmla="*/ 1945696 h 5525624"/>
                <a:gd name="connsiteX102" fmla="*/ 6231747 w 8623989"/>
                <a:gd name="connsiteY102" fmla="*/ 1945696 h 5525624"/>
                <a:gd name="connsiteX103" fmla="*/ 6677469 w 8623989"/>
                <a:gd name="connsiteY103" fmla="*/ 1945696 h 5525624"/>
                <a:gd name="connsiteX104" fmla="*/ 6677469 w 8623989"/>
                <a:gd name="connsiteY104" fmla="*/ 1299049 h 5525624"/>
                <a:gd name="connsiteX105" fmla="*/ 6677469 w 8623989"/>
                <a:gd name="connsiteY105" fmla="*/ 649746 h 5525624"/>
                <a:gd name="connsiteX106" fmla="*/ 7975917 w 8623989"/>
                <a:gd name="connsiteY106" fmla="*/ 0 h 5525624"/>
                <a:gd name="connsiteX107" fmla="*/ 8623989 w 8623989"/>
                <a:gd name="connsiteY107" fmla="*/ 0 h 5525624"/>
                <a:gd name="connsiteX108" fmla="*/ 8623989 w 8623989"/>
                <a:gd name="connsiteY108" fmla="*/ 648072 h 5525624"/>
                <a:gd name="connsiteX109" fmla="*/ 7975917 w 8623989"/>
                <a:gd name="connsiteY109" fmla="*/ 648072 h 5525624"/>
                <a:gd name="connsiteX110" fmla="*/ 7975917 w 8623989"/>
                <a:gd name="connsiteY11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6031347 w 8623989"/>
                <a:gd name="connsiteY97" fmla="*/ 2593768 h 5525624"/>
                <a:gd name="connsiteX98" fmla="*/ 5385604 w 8623989"/>
                <a:gd name="connsiteY98" fmla="*/ 2593768 h 5525624"/>
                <a:gd name="connsiteX99" fmla="*/ 5385604 w 8623989"/>
                <a:gd name="connsiteY99" fmla="*/ 1945696 h 5525624"/>
                <a:gd name="connsiteX100" fmla="*/ 6031347 w 8623989"/>
                <a:gd name="connsiteY100" fmla="*/ 1945696 h 5525624"/>
                <a:gd name="connsiteX101" fmla="*/ 6231747 w 8623989"/>
                <a:gd name="connsiteY101" fmla="*/ 1945696 h 5525624"/>
                <a:gd name="connsiteX102" fmla="*/ 6677469 w 8623989"/>
                <a:gd name="connsiteY102" fmla="*/ 1945696 h 5525624"/>
                <a:gd name="connsiteX103" fmla="*/ 6677469 w 8623989"/>
                <a:gd name="connsiteY103" fmla="*/ 1299049 h 5525624"/>
                <a:gd name="connsiteX104" fmla="*/ 6677469 w 8623989"/>
                <a:gd name="connsiteY104" fmla="*/ 649746 h 5525624"/>
                <a:gd name="connsiteX105" fmla="*/ 7975917 w 8623989"/>
                <a:gd name="connsiteY105" fmla="*/ 0 h 5525624"/>
                <a:gd name="connsiteX106" fmla="*/ 8623989 w 8623989"/>
                <a:gd name="connsiteY106" fmla="*/ 0 h 5525624"/>
                <a:gd name="connsiteX107" fmla="*/ 8623989 w 8623989"/>
                <a:gd name="connsiteY107" fmla="*/ 648072 h 5525624"/>
                <a:gd name="connsiteX108" fmla="*/ 7975917 w 8623989"/>
                <a:gd name="connsiteY108" fmla="*/ 648072 h 5525624"/>
                <a:gd name="connsiteX109" fmla="*/ 7975917 w 8623989"/>
                <a:gd name="connsiteY10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5385604 w 8623989"/>
                <a:gd name="connsiteY97" fmla="*/ 2593768 h 5525624"/>
                <a:gd name="connsiteX98" fmla="*/ 5385604 w 8623989"/>
                <a:gd name="connsiteY98" fmla="*/ 1945696 h 5525624"/>
                <a:gd name="connsiteX99" fmla="*/ 6031347 w 8623989"/>
                <a:gd name="connsiteY99" fmla="*/ 1945696 h 5525624"/>
                <a:gd name="connsiteX100" fmla="*/ 6231747 w 8623989"/>
                <a:gd name="connsiteY100" fmla="*/ 1945696 h 5525624"/>
                <a:gd name="connsiteX101" fmla="*/ 6677469 w 8623989"/>
                <a:gd name="connsiteY101" fmla="*/ 1945696 h 5525624"/>
                <a:gd name="connsiteX102" fmla="*/ 6677469 w 8623989"/>
                <a:gd name="connsiteY102" fmla="*/ 1299049 h 5525624"/>
                <a:gd name="connsiteX103" fmla="*/ 6677469 w 8623989"/>
                <a:gd name="connsiteY103" fmla="*/ 649746 h 5525624"/>
                <a:gd name="connsiteX104" fmla="*/ 7975917 w 8623989"/>
                <a:gd name="connsiteY104" fmla="*/ 0 h 5525624"/>
                <a:gd name="connsiteX105" fmla="*/ 8623989 w 8623989"/>
                <a:gd name="connsiteY105" fmla="*/ 0 h 5525624"/>
                <a:gd name="connsiteX106" fmla="*/ 8623989 w 8623989"/>
                <a:gd name="connsiteY106" fmla="*/ 648072 h 5525624"/>
                <a:gd name="connsiteX107" fmla="*/ 7975917 w 8623989"/>
                <a:gd name="connsiteY107" fmla="*/ 648072 h 5525624"/>
                <a:gd name="connsiteX108" fmla="*/ 7975917 w 8623989"/>
                <a:gd name="connsiteY10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5385604 w 8623989"/>
                <a:gd name="connsiteY97" fmla="*/ 2593768 h 5525624"/>
                <a:gd name="connsiteX98" fmla="*/ 5385604 w 8623989"/>
                <a:gd name="connsiteY98" fmla="*/ 1945696 h 5525624"/>
                <a:gd name="connsiteX99" fmla="*/ 6231747 w 8623989"/>
                <a:gd name="connsiteY99" fmla="*/ 1945696 h 5525624"/>
                <a:gd name="connsiteX100" fmla="*/ 6677469 w 8623989"/>
                <a:gd name="connsiteY100" fmla="*/ 1945696 h 5525624"/>
                <a:gd name="connsiteX101" fmla="*/ 6677469 w 8623989"/>
                <a:gd name="connsiteY101" fmla="*/ 1299049 h 5525624"/>
                <a:gd name="connsiteX102" fmla="*/ 6677469 w 8623989"/>
                <a:gd name="connsiteY102" fmla="*/ 649746 h 5525624"/>
                <a:gd name="connsiteX103" fmla="*/ 7975917 w 8623989"/>
                <a:gd name="connsiteY103" fmla="*/ 0 h 5525624"/>
                <a:gd name="connsiteX104" fmla="*/ 8623989 w 8623989"/>
                <a:gd name="connsiteY104" fmla="*/ 0 h 5525624"/>
                <a:gd name="connsiteX105" fmla="*/ 8623989 w 8623989"/>
                <a:gd name="connsiteY105" fmla="*/ 648072 h 5525624"/>
                <a:gd name="connsiteX106" fmla="*/ 7975917 w 8623989"/>
                <a:gd name="connsiteY106" fmla="*/ 648072 h 5525624"/>
                <a:gd name="connsiteX107" fmla="*/ 7975917 w 8623989"/>
                <a:gd name="connsiteY10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5385604 w 8623989"/>
                <a:gd name="connsiteY97" fmla="*/ 2593768 h 5525624"/>
                <a:gd name="connsiteX98" fmla="*/ 5385604 w 8623989"/>
                <a:gd name="connsiteY98" fmla="*/ 1945696 h 5525624"/>
                <a:gd name="connsiteX99" fmla="*/ 6677469 w 8623989"/>
                <a:gd name="connsiteY99" fmla="*/ 1945696 h 5525624"/>
                <a:gd name="connsiteX100" fmla="*/ 6677469 w 8623989"/>
                <a:gd name="connsiteY100" fmla="*/ 1299049 h 5525624"/>
                <a:gd name="connsiteX101" fmla="*/ 6677469 w 8623989"/>
                <a:gd name="connsiteY101" fmla="*/ 649746 h 5525624"/>
                <a:gd name="connsiteX102" fmla="*/ 7975917 w 8623989"/>
                <a:gd name="connsiteY102" fmla="*/ 0 h 5525624"/>
                <a:gd name="connsiteX103" fmla="*/ 8623989 w 8623989"/>
                <a:gd name="connsiteY103" fmla="*/ 0 h 5525624"/>
                <a:gd name="connsiteX104" fmla="*/ 8623989 w 8623989"/>
                <a:gd name="connsiteY104" fmla="*/ 648072 h 5525624"/>
                <a:gd name="connsiteX105" fmla="*/ 7975917 w 8623989"/>
                <a:gd name="connsiteY105" fmla="*/ 648072 h 5525624"/>
                <a:gd name="connsiteX106" fmla="*/ 7975917 w 8623989"/>
                <a:gd name="connsiteY10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5385604 w 8623989"/>
                <a:gd name="connsiteY96" fmla="*/ 2593768 h 5525624"/>
                <a:gd name="connsiteX97" fmla="*/ 5385604 w 8623989"/>
                <a:gd name="connsiteY97" fmla="*/ 1945696 h 5525624"/>
                <a:gd name="connsiteX98" fmla="*/ 6677469 w 8623989"/>
                <a:gd name="connsiteY98" fmla="*/ 1945696 h 5525624"/>
                <a:gd name="connsiteX99" fmla="*/ 6677469 w 8623989"/>
                <a:gd name="connsiteY99" fmla="*/ 1299049 h 5525624"/>
                <a:gd name="connsiteX100" fmla="*/ 6677469 w 8623989"/>
                <a:gd name="connsiteY100" fmla="*/ 649746 h 5525624"/>
                <a:gd name="connsiteX101" fmla="*/ 7975917 w 8623989"/>
                <a:gd name="connsiteY101" fmla="*/ 0 h 5525624"/>
                <a:gd name="connsiteX102" fmla="*/ 8623989 w 8623989"/>
                <a:gd name="connsiteY102" fmla="*/ 0 h 5525624"/>
                <a:gd name="connsiteX103" fmla="*/ 8623989 w 8623989"/>
                <a:gd name="connsiteY103" fmla="*/ 648072 h 5525624"/>
                <a:gd name="connsiteX104" fmla="*/ 7975917 w 8623989"/>
                <a:gd name="connsiteY104" fmla="*/ 648072 h 5525624"/>
                <a:gd name="connsiteX105" fmla="*/ 7975917 w 8623989"/>
                <a:gd name="connsiteY10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4538843 h 5525624"/>
                <a:gd name="connsiteX77" fmla="*/ 4736052 w 8623989"/>
                <a:gd name="connsiteY77" fmla="*/ 5185788 h 5525624"/>
                <a:gd name="connsiteX78" fmla="*/ 4087980 w 8623989"/>
                <a:gd name="connsiteY78" fmla="*/ 5185788 h 5525624"/>
                <a:gd name="connsiteX79" fmla="*/ 4087980 w 8623989"/>
                <a:gd name="connsiteY79" fmla="*/ 4538843 h 5525624"/>
                <a:gd name="connsiteX80" fmla="*/ 4087980 w 8623989"/>
                <a:gd name="connsiteY80" fmla="*/ 3890771 h 5525624"/>
                <a:gd name="connsiteX81" fmla="*/ 4087980 w 8623989"/>
                <a:gd name="connsiteY81" fmla="*/ 3888785 h 5525624"/>
                <a:gd name="connsiteX82" fmla="*/ 3439912 w 8623989"/>
                <a:gd name="connsiteY82" fmla="*/ 3888785 h 5525624"/>
                <a:gd name="connsiteX83" fmla="*/ 2791839 w 8623989"/>
                <a:gd name="connsiteY83" fmla="*/ 3888785 h 5525624"/>
                <a:gd name="connsiteX84" fmla="*/ 2791839 w 8623989"/>
                <a:gd name="connsiteY84" fmla="*/ 3580480 h 5525624"/>
                <a:gd name="connsiteX85" fmla="*/ 2143767 w 8623989"/>
                <a:gd name="connsiteY85" fmla="*/ 3580480 h 5525624"/>
                <a:gd name="connsiteX86" fmla="*/ 2143767 w 8623989"/>
                <a:gd name="connsiteY86" fmla="*/ 2932408 h 5525624"/>
                <a:gd name="connsiteX87" fmla="*/ 2791839 w 8623989"/>
                <a:gd name="connsiteY87" fmla="*/ 2932408 h 5525624"/>
                <a:gd name="connsiteX88" fmla="*/ 2791839 w 8623989"/>
                <a:gd name="connsiteY88" fmla="*/ 2594582 h 5525624"/>
                <a:gd name="connsiteX89" fmla="*/ 3439912 w 8623989"/>
                <a:gd name="connsiteY89" fmla="*/ 2594582 h 5525624"/>
                <a:gd name="connsiteX90" fmla="*/ 4087980 w 8623989"/>
                <a:gd name="connsiteY90" fmla="*/ 2594582 h 5525624"/>
                <a:gd name="connsiteX91" fmla="*/ 4736052 w 8623989"/>
                <a:gd name="connsiteY91" fmla="*/ 2594582 h 5525624"/>
                <a:gd name="connsiteX92" fmla="*/ 4736368 w 8623989"/>
                <a:gd name="connsiteY92" fmla="*/ 2594582 h 5525624"/>
                <a:gd name="connsiteX93" fmla="*/ 5384440 w 8623989"/>
                <a:gd name="connsiteY93" fmla="*/ 2594582 h 5525624"/>
                <a:gd name="connsiteX94" fmla="*/ 5385604 w 8623989"/>
                <a:gd name="connsiteY94" fmla="*/ 2594582 h 5525624"/>
                <a:gd name="connsiteX95" fmla="*/ 5385604 w 8623989"/>
                <a:gd name="connsiteY95" fmla="*/ 2593768 h 5525624"/>
                <a:gd name="connsiteX96" fmla="*/ 5385604 w 8623989"/>
                <a:gd name="connsiteY96" fmla="*/ 1945696 h 5525624"/>
                <a:gd name="connsiteX97" fmla="*/ 6677469 w 8623989"/>
                <a:gd name="connsiteY97" fmla="*/ 1945696 h 5525624"/>
                <a:gd name="connsiteX98" fmla="*/ 6677469 w 8623989"/>
                <a:gd name="connsiteY98" fmla="*/ 1299049 h 5525624"/>
                <a:gd name="connsiteX99" fmla="*/ 6677469 w 8623989"/>
                <a:gd name="connsiteY99" fmla="*/ 649746 h 5525624"/>
                <a:gd name="connsiteX100" fmla="*/ 7975917 w 8623989"/>
                <a:gd name="connsiteY100" fmla="*/ 0 h 5525624"/>
                <a:gd name="connsiteX101" fmla="*/ 8623989 w 8623989"/>
                <a:gd name="connsiteY101" fmla="*/ 0 h 5525624"/>
                <a:gd name="connsiteX102" fmla="*/ 8623989 w 8623989"/>
                <a:gd name="connsiteY102" fmla="*/ 648072 h 5525624"/>
                <a:gd name="connsiteX103" fmla="*/ 7975917 w 8623989"/>
                <a:gd name="connsiteY103" fmla="*/ 648072 h 5525624"/>
                <a:gd name="connsiteX104" fmla="*/ 7975917 w 8623989"/>
                <a:gd name="connsiteY10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5185788 h 5525624"/>
                <a:gd name="connsiteX77" fmla="*/ 4087980 w 8623989"/>
                <a:gd name="connsiteY77" fmla="*/ 5185788 h 5525624"/>
                <a:gd name="connsiteX78" fmla="*/ 4087980 w 8623989"/>
                <a:gd name="connsiteY78" fmla="*/ 4538843 h 5525624"/>
                <a:gd name="connsiteX79" fmla="*/ 4087980 w 8623989"/>
                <a:gd name="connsiteY79" fmla="*/ 3890771 h 5525624"/>
                <a:gd name="connsiteX80" fmla="*/ 4087980 w 8623989"/>
                <a:gd name="connsiteY80" fmla="*/ 3888785 h 5525624"/>
                <a:gd name="connsiteX81" fmla="*/ 3439912 w 8623989"/>
                <a:gd name="connsiteY81" fmla="*/ 3888785 h 5525624"/>
                <a:gd name="connsiteX82" fmla="*/ 2791839 w 8623989"/>
                <a:gd name="connsiteY82" fmla="*/ 3888785 h 5525624"/>
                <a:gd name="connsiteX83" fmla="*/ 2791839 w 8623989"/>
                <a:gd name="connsiteY83" fmla="*/ 3580480 h 5525624"/>
                <a:gd name="connsiteX84" fmla="*/ 2143767 w 8623989"/>
                <a:gd name="connsiteY84" fmla="*/ 3580480 h 5525624"/>
                <a:gd name="connsiteX85" fmla="*/ 2143767 w 8623989"/>
                <a:gd name="connsiteY85" fmla="*/ 2932408 h 5525624"/>
                <a:gd name="connsiteX86" fmla="*/ 2791839 w 8623989"/>
                <a:gd name="connsiteY86" fmla="*/ 2932408 h 5525624"/>
                <a:gd name="connsiteX87" fmla="*/ 2791839 w 8623989"/>
                <a:gd name="connsiteY87" fmla="*/ 2594582 h 5525624"/>
                <a:gd name="connsiteX88" fmla="*/ 3439912 w 8623989"/>
                <a:gd name="connsiteY88" fmla="*/ 2594582 h 5525624"/>
                <a:gd name="connsiteX89" fmla="*/ 4087980 w 8623989"/>
                <a:gd name="connsiteY89" fmla="*/ 2594582 h 5525624"/>
                <a:gd name="connsiteX90" fmla="*/ 4736052 w 8623989"/>
                <a:gd name="connsiteY90" fmla="*/ 2594582 h 5525624"/>
                <a:gd name="connsiteX91" fmla="*/ 4736368 w 8623989"/>
                <a:gd name="connsiteY91" fmla="*/ 2594582 h 5525624"/>
                <a:gd name="connsiteX92" fmla="*/ 5384440 w 8623989"/>
                <a:gd name="connsiteY92" fmla="*/ 2594582 h 5525624"/>
                <a:gd name="connsiteX93" fmla="*/ 5385604 w 8623989"/>
                <a:gd name="connsiteY93" fmla="*/ 2594582 h 5525624"/>
                <a:gd name="connsiteX94" fmla="*/ 5385604 w 8623989"/>
                <a:gd name="connsiteY94" fmla="*/ 2593768 h 5525624"/>
                <a:gd name="connsiteX95" fmla="*/ 5385604 w 8623989"/>
                <a:gd name="connsiteY95" fmla="*/ 1945696 h 5525624"/>
                <a:gd name="connsiteX96" fmla="*/ 6677469 w 8623989"/>
                <a:gd name="connsiteY96" fmla="*/ 1945696 h 5525624"/>
                <a:gd name="connsiteX97" fmla="*/ 6677469 w 8623989"/>
                <a:gd name="connsiteY97" fmla="*/ 1299049 h 5525624"/>
                <a:gd name="connsiteX98" fmla="*/ 6677469 w 8623989"/>
                <a:gd name="connsiteY98" fmla="*/ 649746 h 5525624"/>
                <a:gd name="connsiteX99" fmla="*/ 7975917 w 8623989"/>
                <a:gd name="connsiteY99" fmla="*/ 0 h 5525624"/>
                <a:gd name="connsiteX100" fmla="*/ 8623989 w 8623989"/>
                <a:gd name="connsiteY100" fmla="*/ 0 h 5525624"/>
                <a:gd name="connsiteX101" fmla="*/ 8623989 w 8623989"/>
                <a:gd name="connsiteY101" fmla="*/ 648072 h 5525624"/>
                <a:gd name="connsiteX102" fmla="*/ 7975917 w 8623989"/>
                <a:gd name="connsiteY102" fmla="*/ 648072 h 5525624"/>
                <a:gd name="connsiteX103" fmla="*/ 7975917 w 8623989"/>
                <a:gd name="connsiteY10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5185788 h 5525624"/>
                <a:gd name="connsiteX76" fmla="*/ 4087980 w 8623989"/>
                <a:gd name="connsiteY76" fmla="*/ 5185788 h 5525624"/>
                <a:gd name="connsiteX77" fmla="*/ 4087980 w 8623989"/>
                <a:gd name="connsiteY77" fmla="*/ 4538843 h 5525624"/>
                <a:gd name="connsiteX78" fmla="*/ 4087980 w 8623989"/>
                <a:gd name="connsiteY78" fmla="*/ 3890771 h 5525624"/>
                <a:gd name="connsiteX79" fmla="*/ 4087980 w 8623989"/>
                <a:gd name="connsiteY79" fmla="*/ 3888785 h 5525624"/>
                <a:gd name="connsiteX80" fmla="*/ 3439912 w 8623989"/>
                <a:gd name="connsiteY80" fmla="*/ 3888785 h 5525624"/>
                <a:gd name="connsiteX81" fmla="*/ 2791839 w 8623989"/>
                <a:gd name="connsiteY81" fmla="*/ 3888785 h 5525624"/>
                <a:gd name="connsiteX82" fmla="*/ 2791839 w 8623989"/>
                <a:gd name="connsiteY82" fmla="*/ 3580480 h 5525624"/>
                <a:gd name="connsiteX83" fmla="*/ 2143767 w 8623989"/>
                <a:gd name="connsiteY83" fmla="*/ 3580480 h 5525624"/>
                <a:gd name="connsiteX84" fmla="*/ 2143767 w 8623989"/>
                <a:gd name="connsiteY84" fmla="*/ 2932408 h 5525624"/>
                <a:gd name="connsiteX85" fmla="*/ 2791839 w 8623989"/>
                <a:gd name="connsiteY85" fmla="*/ 2932408 h 5525624"/>
                <a:gd name="connsiteX86" fmla="*/ 2791839 w 8623989"/>
                <a:gd name="connsiteY86" fmla="*/ 2594582 h 5525624"/>
                <a:gd name="connsiteX87" fmla="*/ 3439912 w 8623989"/>
                <a:gd name="connsiteY87" fmla="*/ 2594582 h 5525624"/>
                <a:gd name="connsiteX88" fmla="*/ 4087980 w 8623989"/>
                <a:gd name="connsiteY88" fmla="*/ 2594582 h 5525624"/>
                <a:gd name="connsiteX89" fmla="*/ 4736052 w 8623989"/>
                <a:gd name="connsiteY89" fmla="*/ 2594582 h 5525624"/>
                <a:gd name="connsiteX90" fmla="*/ 4736368 w 8623989"/>
                <a:gd name="connsiteY90" fmla="*/ 2594582 h 5525624"/>
                <a:gd name="connsiteX91" fmla="*/ 5384440 w 8623989"/>
                <a:gd name="connsiteY91" fmla="*/ 2594582 h 5525624"/>
                <a:gd name="connsiteX92" fmla="*/ 5385604 w 8623989"/>
                <a:gd name="connsiteY92" fmla="*/ 2594582 h 5525624"/>
                <a:gd name="connsiteX93" fmla="*/ 5385604 w 8623989"/>
                <a:gd name="connsiteY93" fmla="*/ 2593768 h 5525624"/>
                <a:gd name="connsiteX94" fmla="*/ 5385604 w 8623989"/>
                <a:gd name="connsiteY94" fmla="*/ 1945696 h 5525624"/>
                <a:gd name="connsiteX95" fmla="*/ 6677469 w 8623989"/>
                <a:gd name="connsiteY95" fmla="*/ 1945696 h 5525624"/>
                <a:gd name="connsiteX96" fmla="*/ 6677469 w 8623989"/>
                <a:gd name="connsiteY96" fmla="*/ 1299049 h 5525624"/>
                <a:gd name="connsiteX97" fmla="*/ 6677469 w 8623989"/>
                <a:gd name="connsiteY97" fmla="*/ 649746 h 5525624"/>
                <a:gd name="connsiteX98" fmla="*/ 7975917 w 8623989"/>
                <a:gd name="connsiteY98" fmla="*/ 0 h 5525624"/>
                <a:gd name="connsiteX99" fmla="*/ 8623989 w 8623989"/>
                <a:gd name="connsiteY99" fmla="*/ 0 h 5525624"/>
                <a:gd name="connsiteX100" fmla="*/ 8623989 w 8623989"/>
                <a:gd name="connsiteY100" fmla="*/ 648072 h 5525624"/>
                <a:gd name="connsiteX101" fmla="*/ 7975917 w 8623989"/>
                <a:gd name="connsiteY101" fmla="*/ 648072 h 5525624"/>
                <a:gd name="connsiteX102" fmla="*/ 7975917 w 8623989"/>
                <a:gd name="connsiteY10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052 w 8623989"/>
                <a:gd name="connsiteY74" fmla="*/ 5185788 h 5525624"/>
                <a:gd name="connsiteX75" fmla="*/ 4087980 w 8623989"/>
                <a:gd name="connsiteY75" fmla="*/ 5185788 h 5525624"/>
                <a:gd name="connsiteX76" fmla="*/ 4087980 w 8623989"/>
                <a:gd name="connsiteY76" fmla="*/ 4538843 h 5525624"/>
                <a:gd name="connsiteX77" fmla="*/ 4087980 w 8623989"/>
                <a:gd name="connsiteY77" fmla="*/ 3890771 h 5525624"/>
                <a:gd name="connsiteX78" fmla="*/ 4087980 w 8623989"/>
                <a:gd name="connsiteY78" fmla="*/ 3888785 h 5525624"/>
                <a:gd name="connsiteX79" fmla="*/ 3439912 w 8623989"/>
                <a:gd name="connsiteY79" fmla="*/ 3888785 h 5525624"/>
                <a:gd name="connsiteX80" fmla="*/ 2791839 w 8623989"/>
                <a:gd name="connsiteY80" fmla="*/ 3888785 h 5525624"/>
                <a:gd name="connsiteX81" fmla="*/ 2791839 w 8623989"/>
                <a:gd name="connsiteY81" fmla="*/ 3580480 h 5525624"/>
                <a:gd name="connsiteX82" fmla="*/ 2143767 w 8623989"/>
                <a:gd name="connsiteY82" fmla="*/ 3580480 h 5525624"/>
                <a:gd name="connsiteX83" fmla="*/ 2143767 w 8623989"/>
                <a:gd name="connsiteY83" fmla="*/ 2932408 h 5525624"/>
                <a:gd name="connsiteX84" fmla="*/ 2791839 w 8623989"/>
                <a:gd name="connsiteY84" fmla="*/ 2932408 h 5525624"/>
                <a:gd name="connsiteX85" fmla="*/ 2791839 w 8623989"/>
                <a:gd name="connsiteY85" fmla="*/ 2594582 h 5525624"/>
                <a:gd name="connsiteX86" fmla="*/ 3439912 w 8623989"/>
                <a:gd name="connsiteY86" fmla="*/ 2594582 h 5525624"/>
                <a:gd name="connsiteX87" fmla="*/ 4087980 w 8623989"/>
                <a:gd name="connsiteY87" fmla="*/ 2594582 h 5525624"/>
                <a:gd name="connsiteX88" fmla="*/ 4736052 w 8623989"/>
                <a:gd name="connsiteY88" fmla="*/ 2594582 h 5525624"/>
                <a:gd name="connsiteX89" fmla="*/ 4736368 w 8623989"/>
                <a:gd name="connsiteY89" fmla="*/ 2594582 h 5525624"/>
                <a:gd name="connsiteX90" fmla="*/ 5384440 w 8623989"/>
                <a:gd name="connsiteY90" fmla="*/ 2594582 h 5525624"/>
                <a:gd name="connsiteX91" fmla="*/ 5385604 w 8623989"/>
                <a:gd name="connsiteY91" fmla="*/ 2594582 h 5525624"/>
                <a:gd name="connsiteX92" fmla="*/ 5385604 w 8623989"/>
                <a:gd name="connsiteY92" fmla="*/ 2593768 h 5525624"/>
                <a:gd name="connsiteX93" fmla="*/ 5385604 w 8623989"/>
                <a:gd name="connsiteY93" fmla="*/ 1945696 h 5525624"/>
                <a:gd name="connsiteX94" fmla="*/ 6677469 w 8623989"/>
                <a:gd name="connsiteY94" fmla="*/ 1945696 h 5525624"/>
                <a:gd name="connsiteX95" fmla="*/ 6677469 w 8623989"/>
                <a:gd name="connsiteY95" fmla="*/ 1299049 h 5525624"/>
                <a:gd name="connsiteX96" fmla="*/ 6677469 w 8623989"/>
                <a:gd name="connsiteY96" fmla="*/ 649746 h 5525624"/>
                <a:gd name="connsiteX97" fmla="*/ 7975917 w 8623989"/>
                <a:gd name="connsiteY97" fmla="*/ 0 h 5525624"/>
                <a:gd name="connsiteX98" fmla="*/ 8623989 w 8623989"/>
                <a:gd name="connsiteY98" fmla="*/ 0 h 5525624"/>
                <a:gd name="connsiteX99" fmla="*/ 8623989 w 8623989"/>
                <a:gd name="connsiteY99" fmla="*/ 648072 h 5525624"/>
                <a:gd name="connsiteX100" fmla="*/ 7975917 w 8623989"/>
                <a:gd name="connsiteY100" fmla="*/ 648072 h 5525624"/>
                <a:gd name="connsiteX101" fmla="*/ 7975917 w 8623989"/>
                <a:gd name="connsiteY10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052 w 8623989"/>
                <a:gd name="connsiteY73" fmla="*/ 5185788 h 5525624"/>
                <a:gd name="connsiteX74" fmla="*/ 4087980 w 8623989"/>
                <a:gd name="connsiteY74" fmla="*/ 5185788 h 5525624"/>
                <a:gd name="connsiteX75" fmla="*/ 4087980 w 8623989"/>
                <a:gd name="connsiteY75" fmla="*/ 4538843 h 5525624"/>
                <a:gd name="connsiteX76" fmla="*/ 4087980 w 8623989"/>
                <a:gd name="connsiteY76" fmla="*/ 3890771 h 5525624"/>
                <a:gd name="connsiteX77" fmla="*/ 4087980 w 8623989"/>
                <a:gd name="connsiteY77" fmla="*/ 3888785 h 5525624"/>
                <a:gd name="connsiteX78" fmla="*/ 3439912 w 8623989"/>
                <a:gd name="connsiteY78" fmla="*/ 3888785 h 5525624"/>
                <a:gd name="connsiteX79" fmla="*/ 2791839 w 8623989"/>
                <a:gd name="connsiteY79" fmla="*/ 3888785 h 5525624"/>
                <a:gd name="connsiteX80" fmla="*/ 2791839 w 8623989"/>
                <a:gd name="connsiteY80" fmla="*/ 3580480 h 5525624"/>
                <a:gd name="connsiteX81" fmla="*/ 2143767 w 8623989"/>
                <a:gd name="connsiteY81" fmla="*/ 3580480 h 5525624"/>
                <a:gd name="connsiteX82" fmla="*/ 2143767 w 8623989"/>
                <a:gd name="connsiteY82" fmla="*/ 2932408 h 5525624"/>
                <a:gd name="connsiteX83" fmla="*/ 2791839 w 8623989"/>
                <a:gd name="connsiteY83" fmla="*/ 2932408 h 5525624"/>
                <a:gd name="connsiteX84" fmla="*/ 2791839 w 8623989"/>
                <a:gd name="connsiteY84" fmla="*/ 2594582 h 5525624"/>
                <a:gd name="connsiteX85" fmla="*/ 3439912 w 8623989"/>
                <a:gd name="connsiteY85" fmla="*/ 2594582 h 5525624"/>
                <a:gd name="connsiteX86" fmla="*/ 4087980 w 8623989"/>
                <a:gd name="connsiteY86" fmla="*/ 2594582 h 5525624"/>
                <a:gd name="connsiteX87" fmla="*/ 4736052 w 8623989"/>
                <a:gd name="connsiteY87" fmla="*/ 2594582 h 5525624"/>
                <a:gd name="connsiteX88" fmla="*/ 4736368 w 8623989"/>
                <a:gd name="connsiteY88" fmla="*/ 2594582 h 5525624"/>
                <a:gd name="connsiteX89" fmla="*/ 5384440 w 8623989"/>
                <a:gd name="connsiteY89" fmla="*/ 2594582 h 5525624"/>
                <a:gd name="connsiteX90" fmla="*/ 5385604 w 8623989"/>
                <a:gd name="connsiteY90" fmla="*/ 2594582 h 5525624"/>
                <a:gd name="connsiteX91" fmla="*/ 5385604 w 8623989"/>
                <a:gd name="connsiteY91" fmla="*/ 2593768 h 5525624"/>
                <a:gd name="connsiteX92" fmla="*/ 5385604 w 8623989"/>
                <a:gd name="connsiteY92" fmla="*/ 1945696 h 5525624"/>
                <a:gd name="connsiteX93" fmla="*/ 6677469 w 8623989"/>
                <a:gd name="connsiteY93" fmla="*/ 1945696 h 5525624"/>
                <a:gd name="connsiteX94" fmla="*/ 6677469 w 8623989"/>
                <a:gd name="connsiteY94" fmla="*/ 1299049 h 5525624"/>
                <a:gd name="connsiteX95" fmla="*/ 6677469 w 8623989"/>
                <a:gd name="connsiteY95" fmla="*/ 649746 h 5525624"/>
                <a:gd name="connsiteX96" fmla="*/ 7975917 w 8623989"/>
                <a:gd name="connsiteY96" fmla="*/ 0 h 5525624"/>
                <a:gd name="connsiteX97" fmla="*/ 8623989 w 8623989"/>
                <a:gd name="connsiteY97" fmla="*/ 0 h 5525624"/>
                <a:gd name="connsiteX98" fmla="*/ 8623989 w 8623989"/>
                <a:gd name="connsiteY98" fmla="*/ 648072 h 5525624"/>
                <a:gd name="connsiteX99" fmla="*/ 7975917 w 8623989"/>
                <a:gd name="connsiteY99" fmla="*/ 648072 h 5525624"/>
                <a:gd name="connsiteX100" fmla="*/ 7975917 w 8623989"/>
                <a:gd name="connsiteY10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052 w 8623989"/>
                <a:gd name="connsiteY72" fmla="*/ 5185788 h 5525624"/>
                <a:gd name="connsiteX73" fmla="*/ 4087980 w 8623989"/>
                <a:gd name="connsiteY73" fmla="*/ 5185788 h 5525624"/>
                <a:gd name="connsiteX74" fmla="*/ 4087980 w 8623989"/>
                <a:gd name="connsiteY74" fmla="*/ 4538843 h 5525624"/>
                <a:gd name="connsiteX75" fmla="*/ 4087980 w 8623989"/>
                <a:gd name="connsiteY75" fmla="*/ 3890771 h 5525624"/>
                <a:gd name="connsiteX76" fmla="*/ 4087980 w 8623989"/>
                <a:gd name="connsiteY76" fmla="*/ 3888785 h 5525624"/>
                <a:gd name="connsiteX77" fmla="*/ 3439912 w 8623989"/>
                <a:gd name="connsiteY77" fmla="*/ 3888785 h 5525624"/>
                <a:gd name="connsiteX78" fmla="*/ 2791839 w 8623989"/>
                <a:gd name="connsiteY78" fmla="*/ 3888785 h 5525624"/>
                <a:gd name="connsiteX79" fmla="*/ 2791839 w 8623989"/>
                <a:gd name="connsiteY79" fmla="*/ 3580480 h 5525624"/>
                <a:gd name="connsiteX80" fmla="*/ 2143767 w 8623989"/>
                <a:gd name="connsiteY80" fmla="*/ 3580480 h 5525624"/>
                <a:gd name="connsiteX81" fmla="*/ 2143767 w 8623989"/>
                <a:gd name="connsiteY81" fmla="*/ 2932408 h 5525624"/>
                <a:gd name="connsiteX82" fmla="*/ 2791839 w 8623989"/>
                <a:gd name="connsiteY82" fmla="*/ 2932408 h 5525624"/>
                <a:gd name="connsiteX83" fmla="*/ 2791839 w 8623989"/>
                <a:gd name="connsiteY83" fmla="*/ 2594582 h 5525624"/>
                <a:gd name="connsiteX84" fmla="*/ 3439912 w 8623989"/>
                <a:gd name="connsiteY84" fmla="*/ 2594582 h 5525624"/>
                <a:gd name="connsiteX85" fmla="*/ 4087980 w 8623989"/>
                <a:gd name="connsiteY85" fmla="*/ 2594582 h 5525624"/>
                <a:gd name="connsiteX86" fmla="*/ 4736052 w 8623989"/>
                <a:gd name="connsiteY86" fmla="*/ 2594582 h 5525624"/>
                <a:gd name="connsiteX87" fmla="*/ 4736368 w 8623989"/>
                <a:gd name="connsiteY87" fmla="*/ 2594582 h 5525624"/>
                <a:gd name="connsiteX88" fmla="*/ 5384440 w 8623989"/>
                <a:gd name="connsiteY88" fmla="*/ 2594582 h 5525624"/>
                <a:gd name="connsiteX89" fmla="*/ 5385604 w 8623989"/>
                <a:gd name="connsiteY89" fmla="*/ 2594582 h 5525624"/>
                <a:gd name="connsiteX90" fmla="*/ 5385604 w 8623989"/>
                <a:gd name="connsiteY90" fmla="*/ 2593768 h 5525624"/>
                <a:gd name="connsiteX91" fmla="*/ 5385604 w 8623989"/>
                <a:gd name="connsiteY91" fmla="*/ 1945696 h 5525624"/>
                <a:gd name="connsiteX92" fmla="*/ 6677469 w 8623989"/>
                <a:gd name="connsiteY92" fmla="*/ 1945696 h 5525624"/>
                <a:gd name="connsiteX93" fmla="*/ 6677469 w 8623989"/>
                <a:gd name="connsiteY93" fmla="*/ 1299049 h 5525624"/>
                <a:gd name="connsiteX94" fmla="*/ 6677469 w 8623989"/>
                <a:gd name="connsiteY94" fmla="*/ 649746 h 5525624"/>
                <a:gd name="connsiteX95" fmla="*/ 7975917 w 8623989"/>
                <a:gd name="connsiteY95" fmla="*/ 0 h 5525624"/>
                <a:gd name="connsiteX96" fmla="*/ 8623989 w 8623989"/>
                <a:gd name="connsiteY96" fmla="*/ 0 h 5525624"/>
                <a:gd name="connsiteX97" fmla="*/ 8623989 w 8623989"/>
                <a:gd name="connsiteY97" fmla="*/ 648072 h 5525624"/>
                <a:gd name="connsiteX98" fmla="*/ 7975917 w 8623989"/>
                <a:gd name="connsiteY98" fmla="*/ 648072 h 5525624"/>
                <a:gd name="connsiteX99" fmla="*/ 7975917 w 8623989"/>
                <a:gd name="connsiteY9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087980 w 8623989"/>
                <a:gd name="connsiteY72" fmla="*/ 5185788 h 5525624"/>
                <a:gd name="connsiteX73" fmla="*/ 4087980 w 8623989"/>
                <a:gd name="connsiteY73" fmla="*/ 4538843 h 5525624"/>
                <a:gd name="connsiteX74" fmla="*/ 4087980 w 8623989"/>
                <a:gd name="connsiteY74" fmla="*/ 3890771 h 5525624"/>
                <a:gd name="connsiteX75" fmla="*/ 4087980 w 8623989"/>
                <a:gd name="connsiteY75" fmla="*/ 3888785 h 5525624"/>
                <a:gd name="connsiteX76" fmla="*/ 3439912 w 8623989"/>
                <a:gd name="connsiteY76" fmla="*/ 3888785 h 5525624"/>
                <a:gd name="connsiteX77" fmla="*/ 2791839 w 8623989"/>
                <a:gd name="connsiteY77" fmla="*/ 3888785 h 5525624"/>
                <a:gd name="connsiteX78" fmla="*/ 2791839 w 8623989"/>
                <a:gd name="connsiteY78" fmla="*/ 3580480 h 5525624"/>
                <a:gd name="connsiteX79" fmla="*/ 2143767 w 8623989"/>
                <a:gd name="connsiteY79" fmla="*/ 3580480 h 5525624"/>
                <a:gd name="connsiteX80" fmla="*/ 2143767 w 8623989"/>
                <a:gd name="connsiteY80" fmla="*/ 2932408 h 5525624"/>
                <a:gd name="connsiteX81" fmla="*/ 2791839 w 8623989"/>
                <a:gd name="connsiteY81" fmla="*/ 2932408 h 5525624"/>
                <a:gd name="connsiteX82" fmla="*/ 2791839 w 8623989"/>
                <a:gd name="connsiteY82" fmla="*/ 2594582 h 5525624"/>
                <a:gd name="connsiteX83" fmla="*/ 3439912 w 8623989"/>
                <a:gd name="connsiteY83" fmla="*/ 2594582 h 5525624"/>
                <a:gd name="connsiteX84" fmla="*/ 4087980 w 8623989"/>
                <a:gd name="connsiteY84" fmla="*/ 2594582 h 5525624"/>
                <a:gd name="connsiteX85" fmla="*/ 4736052 w 8623989"/>
                <a:gd name="connsiteY85" fmla="*/ 2594582 h 5525624"/>
                <a:gd name="connsiteX86" fmla="*/ 4736368 w 8623989"/>
                <a:gd name="connsiteY86" fmla="*/ 2594582 h 5525624"/>
                <a:gd name="connsiteX87" fmla="*/ 5384440 w 8623989"/>
                <a:gd name="connsiteY87" fmla="*/ 2594582 h 5525624"/>
                <a:gd name="connsiteX88" fmla="*/ 5385604 w 8623989"/>
                <a:gd name="connsiteY88" fmla="*/ 2594582 h 5525624"/>
                <a:gd name="connsiteX89" fmla="*/ 5385604 w 8623989"/>
                <a:gd name="connsiteY89" fmla="*/ 2593768 h 5525624"/>
                <a:gd name="connsiteX90" fmla="*/ 5385604 w 8623989"/>
                <a:gd name="connsiteY90" fmla="*/ 1945696 h 5525624"/>
                <a:gd name="connsiteX91" fmla="*/ 6677469 w 8623989"/>
                <a:gd name="connsiteY91" fmla="*/ 1945696 h 5525624"/>
                <a:gd name="connsiteX92" fmla="*/ 6677469 w 8623989"/>
                <a:gd name="connsiteY92" fmla="*/ 1299049 h 5525624"/>
                <a:gd name="connsiteX93" fmla="*/ 6677469 w 8623989"/>
                <a:gd name="connsiteY93" fmla="*/ 649746 h 5525624"/>
                <a:gd name="connsiteX94" fmla="*/ 7975917 w 8623989"/>
                <a:gd name="connsiteY94" fmla="*/ 0 h 5525624"/>
                <a:gd name="connsiteX95" fmla="*/ 8623989 w 8623989"/>
                <a:gd name="connsiteY95" fmla="*/ 0 h 5525624"/>
                <a:gd name="connsiteX96" fmla="*/ 8623989 w 8623989"/>
                <a:gd name="connsiteY96" fmla="*/ 648072 h 5525624"/>
                <a:gd name="connsiteX97" fmla="*/ 7975917 w 8623989"/>
                <a:gd name="connsiteY97" fmla="*/ 648072 h 5525624"/>
                <a:gd name="connsiteX98" fmla="*/ 7975917 w 8623989"/>
                <a:gd name="connsiteY9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087980 w 8623989"/>
                <a:gd name="connsiteY71" fmla="*/ 5185788 h 5525624"/>
                <a:gd name="connsiteX72" fmla="*/ 4087980 w 8623989"/>
                <a:gd name="connsiteY72" fmla="*/ 4538843 h 5525624"/>
                <a:gd name="connsiteX73" fmla="*/ 4087980 w 8623989"/>
                <a:gd name="connsiteY73" fmla="*/ 3890771 h 5525624"/>
                <a:gd name="connsiteX74" fmla="*/ 4087980 w 8623989"/>
                <a:gd name="connsiteY74" fmla="*/ 3888785 h 5525624"/>
                <a:gd name="connsiteX75" fmla="*/ 3439912 w 8623989"/>
                <a:gd name="connsiteY75" fmla="*/ 3888785 h 5525624"/>
                <a:gd name="connsiteX76" fmla="*/ 2791839 w 8623989"/>
                <a:gd name="connsiteY76" fmla="*/ 3888785 h 5525624"/>
                <a:gd name="connsiteX77" fmla="*/ 2791839 w 8623989"/>
                <a:gd name="connsiteY77" fmla="*/ 3580480 h 5525624"/>
                <a:gd name="connsiteX78" fmla="*/ 2143767 w 8623989"/>
                <a:gd name="connsiteY78" fmla="*/ 3580480 h 5525624"/>
                <a:gd name="connsiteX79" fmla="*/ 2143767 w 8623989"/>
                <a:gd name="connsiteY79" fmla="*/ 2932408 h 5525624"/>
                <a:gd name="connsiteX80" fmla="*/ 2791839 w 8623989"/>
                <a:gd name="connsiteY80" fmla="*/ 2932408 h 5525624"/>
                <a:gd name="connsiteX81" fmla="*/ 2791839 w 8623989"/>
                <a:gd name="connsiteY81" fmla="*/ 2594582 h 5525624"/>
                <a:gd name="connsiteX82" fmla="*/ 3439912 w 8623989"/>
                <a:gd name="connsiteY82" fmla="*/ 2594582 h 5525624"/>
                <a:gd name="connsiteX83" fmla="*/ 4087980 w 8623989"/>
                <a:gd name="connsiteY83" fmla="*/ 2594582 h 5525624"/>
                <a:gd name="connsiteX84" fmla="*/ 4736052 w 8623989"/>
                <a:gd name="connsiteY84" fmla="*/ 2594582 h 5525624"/>
                <a:gd name="connsiteX85" fmla="*/ 4736368 w 8623989"/>
                <a:gd name="connsiteY85" fmla="*/ 2594582 h 5525624"/>
                <a:gd name="connsiteX86" fmla="*/ 5384440 w 8623989"/>
                <a:gd name="connsiteY86" fmla="*/ 2594582 h 5525624"/>
                <a:gd name="connsiteX87" fmla="*/ 5385604 w 8623989"/>
                <a:gd name="connsiteY87" fmla="*/ 2594582 h 5525624"/>
                <a:gd name="connsiteX88" fmla="*/ 5385604 w 8623989"/>
                <a:gd name="connsiteY88" fmla="*/ 2593768 h 5525624"/>
                <a:gd name="connsiteX89" fmla="*/ 5385604 w 8623989"/>
                <a:gd name="connsiteY89" fmla="*/ 1945696 h 5525624"/>
                <a:gd name="connsiteX90" fmla="*/ 6677469 w 8623989"/>
                <a:gd name="connsiteY90" fmla="*/ 1945696 h 5525624"/>
                <a:gd name="connsiteX91" fmla="*/ 6677469 w 8623989"/>
                <a:gd name="connsiteY91" fmla="*/ 1299049 h 5525624"/>
                <a:gd name="connsiteX92" fmla="*/ 6677469 w 8623989"/>
                <a:gd name="connsiteY92" fmla="*/ 649746 h 5525624"/>
                <a:gd name="connsiteX93" fmla="*/ 7975917 w 8623989"/>
                <a:gd name="connsiteY93" fmla="*/ 0 h 5525624"/>
                <a:gd name="connsiteX94" fmla="*/ 8623989 w 8623989"/>
                <a:gd name="connsiteY94" fmla="*/ 0 h 5525624"/>
                <a:gd name="connsiteX95" fmla="*/ 8623989 w 8623989"/>
                <a:gd name="connsiteY95" fmla="*/ 648072 h 5525624"/>
                <a:gd name="connsiteX96" fmla="*/ 7975917 w 8623989"/>
                <a:gd name="connsiteY96" fmla="*/ 648072 h 5525624"/>
                <a:gd name="connsiteX97" fmla="*/ 7975917 w 8623989"/>
                <a:gd name="connsiteY9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087980 w 8623989"/>
                <a:gd name="connsiteY71" fmla="*/ 5185788 h 5525624"/>
                <a:gd name="connsiteX72" fmla="*/ 4087980 w 8623989"/>
                <a:gd name="connsiteY72" fmla="*/ 3890771 h 5525624"/>
                <a:gd name="connsiteX73" fmla="*/ 4087980 w 8623989"/>
                <a:gd name="connsiteY73" fmla="*/ 3888785 h 5525624"/>
                <a:gd name="connsiteX74" fmla="*/ 3439912 w 8623989"/>
                <a:gd name="connsiteY74" fmla="*/ 3888785 h 5525624"/>
                <a:gd name="connsiteX75" fmla="*/ 2791839 w 8623989"/>
                <a:gd name="connsiteY75" fmla="*/ 3888785 h 5525624"/>
                <a:gd name="connsiteX76" fmla="*/ 2791839 w 8623989"/>
                <a:gd name="connsiteY76" fmla="*/ 3580480 h 5525624"/>
                <a:gd name="connsiteX77" fmla="*/ 2143767 w 8623989"/>
                <a:gd name="connsiteY77" fmla="*/ 3580480 h 5525624"/>
                <a:gd name="connsiteX78" fmla="*/ 2143767 w 8623989"/>
                <a:gd name="connsiteY78" fmla="*/ 2932408 h 5525624"/>
                <a:gd name="connsiteX79" fmla="*/ 2791839 w 8623989"/>
                <a:gd name="connsiteY79" fmla="*/ 2932408 h 5525624"/>
                <a:gd name="connsiteX80" fmla="*/ 2791839 w 8623989"/>
                <a:gd name="connsiteY80" fmla="*/ 2594582 h 5525624"/>
                <a:gd name="connsiteX81" fmla="*/ 3439912 w 8623989"/>
                <a:gd name="connsiteY81" fmla="*/ 2594582 h 5525624"/>
                <a:gd name="connsiteX82" fmla="*/ 4087980 w 8623989"/>
                <a:gd name="connsiteY82" fmla="*/ 2594582 h 5525624"/>
                <a:gd name="connsiteX83" fmla="*/ 4736052 w 8623989"/>
                <a:gd name="connsiteY83" fmla="*/ 2594582 h 5525624"/>
                <a:gd name="connsiteX84" fmla="*/ 4736368 w 8623989"/>
                <a:gd name="connsiteY84" fmla="*/ 2594582 h 5525624"/>
                <a:gd name="connsiteX85" fmla="*/ 5384440 w 8623989"/>
                <a:gd name="connsiteY85" fmla="*/ 2594582 h 5525624"/>
                <a:gd name="connsiteX86" fmla="*/ 5385604 w 8623989"/>
                <a:gd name="connsiteY86" fmla="*/ 2594582 h 5525624"/>
                <a:gd name="connsiteX87" fmla="*/ 5385604 w 8623989"/>
                <a:gd name="connsiteY87" fmla="*/ 2593768 h 5525624"/>
                <a:gd name="connsiteX88" fmla="*/ 5385604 w 8623989"/>
                <a:gd name="connsiteY88" fmla="*/ 1945696 h 5525624"/>
                <a:gd name="connsiteX89" fmla="*/ 6677469 w 8623989"/>
                <a:gd name="connsiteY89" fmla="*/ 1945696 h 5525624"/>
                <a:gd name="connsiteX90" fmla="*/ 6677469 w 8623989"/>
                <a:gd name="connsiteY90" fmla="*/ 1299049 h 5525624"/>
                <a:gd name="connsiteX91" fmla="*/ 6677469 w 8623989"/>
                <a:gd name="connsiteY91" fmla="*/ 649746 h 5525624"/>
                <a:gd name="connsiteX92" fmla="*/ 7975917 w 8623989"/>
                <a:gd name="connsiteY92" fmla="*/ 0 h 5525624"/>
                <a:gd name="connsiteX93" fmla="*/ 8623989 w 8623989"/>
                <a:gd name="connsiteY93" fmla="*/ 0 h 5525624"/>
                <a:gd name="connsiteX94" fmla="*/ 8623989 w 8623989"/>
                <a:gd name="connsiteY94" fmla="*/ 648072 h 5525624"/>
                <a:gd name="connsiteX95" fmla="*/ 7975917 w 8623989"/>
                <a:gd name="connsiteY95" fmla="*/ 648072 h 5525624"/>
                <a:gd name="connsiteX96" fmla="*/ 7975917 w 8623989"/>
                <a:gd name="connsiteY9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781181 h 5525624"/>
                <a:gd name="connsiteX10" fmla="*/ 3653361 w 8623989"/>
                <a:gd name="connsiteY10" fmla="*/ 5429253 h 5525624"/>
                <a:gd name="connsiteX11" fmla="*/ 3005718 w 8623989"/>
                <a:gd name="connsiteY11" fmla="*/ 5429253 h 5525624"/>
                <a:gd name="connsiteX12" fmla="*/ 3005294 w 8623989"/>
                <a:gd name="connsiteY12" fmla="*/ 5429253 h 5525624"/>
                <a:gd name="connsiteX13" fmla="*/ 2357645 w 8623989"/>
                <a:gd name="connsiteY13" fmla="*/ 5429253 h 5525624"/>
                <a:gd name="connsiteX14" fmla="*/ 2357645 w 8623989"/>
                <a:gd name="connsiteY14" fmla="*/ 4534916 h 5525624"/>
                <a:gd name="connsiteX15" fmla="*/ 2357645 w 8623989"/>
                <a:gd name="connsiteY15" fmla="*/ 4133109 h 5525624"/>
                <a:gd name="connsiteX16" fmla="*/ 0 w 8623989"/>
                <a:gd name="connsiteY16" fmla="*/ 2932408 h 5525624"/>
                <a:gd name="connsiteX17" fmla="*/ 648073 w 8623989"/>
                <a:gd name="connsiteY17" fmla="*/ 2932408 h 5525624"/>
                <a:gd name="connsiteX18" fmla="*/ 1296146 w 8623989"/>
                <a:gd name="connsiteY18" fmla="*/ 2932408 h 5525624"/>
                <a:gd name="connsiteX19" fmla="*/ 1337994 w 8623989"/>
                <a:gd name="connsiteY19" fmla="*/ 2932408 h 5525624"/>
                <a:gd name="connsiteX20" fmla="*/ 1944218 w 8623989"/>
                <a:gd name="connsiteY20" fmla="*/ 2932408 h 5525624"/>
                <a:gd name="connsiteX21" fmla="*/ 1944218 w 8623989"/>
                <a:gd name="connsiteY21" fmla="*/ 3580480 h 5525624"/>
                <a:gd name="connsiteX22" fmla="*/ 1944218 w 8623989"/>
                <a:gd name="connsiteY22" fmla="*/ 4228552 h 5525624"/>
                <a:gd name="connsiteX23" fmla="*/ 1944217 w 8623989"/>
                <a:gd name="connsiteY23" fmla="*/ 4228552 h 5525624"/>
                <a:gd name="connsiteX24" fmla="*/ 1944217 w 8623989"/>
                <a:gd name="connsiteY24" fmla="*/ 4872308 h 5525624"/>
                <a:gd name="connsiteX25" fmla="*/ 1296145 w 8623989"/>
                <a:gd name="connsiteY25" fmla="*/ 4872308 h 5525624"/>
                <a:gd name="connsiteX26" fmla="*/ 648073 w 8623989"/>
                <a:gd name="connsiteY26" fmla="*/ 4872308 h 5525624"/>
                <a:gd name="connsiteX27" fmla="*/ 648073 w 8623989"/>
                <a:gd name="connsiteY27" fmla="*/ 4043170 h 5525624"/>
                <a:gd name="connsiteX28" fmla="*/ 648073 w 8623989"/>
                <a:gd name="connsiteY28" fmla="*/ 4043170 h 5525624"/>
                <a:gd name="connsiteX29" fmla="*/ 648073 w 8623989"/>
                <a:gd name="connsiteY29" fmla="*/ 3580480 h 5525624"/>
                <a:gd name="connsiteX30" fmla="*/ 0 w 8623989"/>
                <a:gd name="connsiteY30" fmla="*/ 3580480 h 5525624"/>
                <a:gd name="connsiteX31" fmla="*/ 0 w 8623989"/>
                <a:gd name="connsiteY31" fmla="*/ 2932408 h 5525624"/>
                <a:gd name="connsiteX32" fmla="*/ 6677469 w 8623989"/>
                <a:gd name="connsiteY32" fmla="*/ 649746 h 5525624"/>
                <a:gd name="connsiteX33" fmla="*/ 7325541 w 8623989"/>
                <a:gd name="connsiteY33" fmla="*/ 649746 h 5525624"/>
                <a:gd name="connsiteX34" fmla="*/ 7325541 w 8623989"/>
                <a:gd name="connsiteY34" fmla="*/ 649749 h 5525624"/>
                <a:gd name="connsiteX35" fmla="*/ 7975917 w 8623989"/>
                <a:gd name="connsiteY35" fmla="*/ 649749 h 5525624"/>
                <a:gd name="connsiteX36" fmla="*/ 7975917 w 8623989"/>
                <a:gd name="connsiteY36" fmla="*/ 1299045 h 5525624"/>
                <a:gd name="connsiteX37" fmla="*/ 7975917 w 8623989"/>
                <a:gd name="connsiteY37" fmla="*/ 1945696 h 5525624"/>
                <a:gd name="connsiteX38" fmla="*/ 7975917 w 8623989"/>
                <a:gd name="connsiteY38" fmla="*/ 1947117 h 5525624"/>
                <a:gd name="connsiteX39" fmla="*/ 7975917 w 8623989"/>
                <a:gd name="connsiteY39" fmla="*/ 2593768 h 5525624"/>
                <a:gd name="connsiteX40" fmla="*/ 7975917 w 8623989"/>
                <a:gd name="connsiteY40" fmla="*/ 2594582 h 5525624"/>
                <a:gd name="connsiteX41" fmla="*/ 7975917 w 8623989"/>
                <a:gd name="connsiteY41" fmla="*/ 3240713 h 5525624"/>
                <a:gd name="connsiteX42" fmla="*/ 7975917 w 8623989"/>
                <a:gd name="connsiteY42" fmla="*/ 3431101 h 5525624"/>
                <a:gd name="connsiteX43" fmla="*/ 7975917 w 8623989"/>
                <a:gd name="connsiteY43" fmla="*/ 3888785 h 5525624"/>
                <a:gd name="connsiteX44" fmla="*/ 7975917 w 8623989"/>
                <a:gd name="connsiteY44" fmla="*/ 3890771 h 5525624"/>
                <a:gd name="connsiteX45" fmla="*/ 7975917 w 8623989"/>
                <a:gd name="connsiteY45" fmla="*/ 4224236 h 5525624"/>
                <a:gd name="connsiteX46" fmla="*/ 7975917 w 8623989"/>
                <a:gd name="connsiteY46" fmla="*/ 4538843 h 5525624"/>
                <a:gd name="connsiteX47" fmla="*/ 7975917 w 8623989"/>
                <a:gd name="connsiteY47" fmla="*/ 5188126 h 5525624"/>
                <a:gd name="connsiteX48" fmla="*/ 7327845 w 8623989"/>
                <a:gd name="connsiteY48" fmla="*/ 5188126 h 5525624"/>
                <a:gd name="connsiteX49" fmla="*/ 7327845 w 8623989"/>
                <a:gd name="connsiteY49" fmla="*/ 4538843 h 5525624"/>
                <a:gd name="connsiteX50" fmla="*/ 7327845 w 8623989"/>
                <a:gd name="connsiteY50" fmla="*/ 4224236 h 5525624"/>
                <a:gd name="connsiteX51" fmla="*/ 7325541 w 8623989"/>
                <a:gd name="connsiteY51" fmla="*/ 4224236 h 5525624"/>
                <a:gd name="connsiteX52" fmla="*/ 7325541 w 8623989"/>
                <a:gd name="connsiteY52" fmla="*/ 4538843 h 5525624"/>
                <a:gd name="connsiteX53" fmla="*/ 6679419 w 8623989"/>
                <a:gd name="connsiteY53" fmla="*/ 4538843 h 5525624"/>
                <a:gd name="connsiteX54" fmla="*/ 6677469 w 8623989"/>
                <a:gd name="connsiteY54" fmla="*/ 4538843 h 5525624"/>
                <a:gd name="connsiteX55" fmla="*/ 6231747 w 8623989"/>
                <a:gd name="connsiteY55" fmla="*/ 4538843 h 5525624"/>
                <a:gd name="connsiteX56" fmla="*/ 6031347 w 8623989"/>
                <a:gd name="connsiteY56" fmla="*/ 4538843 h 5525624"/>
                <a:gd name="connsiteX57" fmla="*/ 5385604 w 8623989"/>
                <a:gd name="connsiteY57" fmla="*/ 4538843 h 5525624"/>
                <a:gd name="connsiteX58" fmla="*/ 5385604 w 8623989"/>
                <a:gd name="connsiteY58" fmla="*/ 3890771 h 5525624"/>
                <a:gd name="connsiteX59" fmla="*/ 6031347 w 8623989"/>
                <a:gd name="connsiteY59" fmla="*/ 3890771 h 5525624"/>
                <a:gd name="connsiteX60" fmla="*/ 6231747 w 8623989"/>
                <a:gd name="connsiteY60" fmla="*/ 3890771 h 5525624"/>
                <a:gd name="connsiteX61" fmla="*/ 6677469 w 8623989"/>
                <a:gd name="connsiteY61" fmla="*/ 3890771 h 5525624"/>
                <a:gd name="connsiteX62" fmla="*/ 6677469 w 8623989"/>
                <a:gd name="connsiteY62" fmla="*/ 3888785 h 5525624"/>
                <a:gd name="connsiteX63" fmla="*/ 6231747 w 8623989"/>
                <a:gd name="connsiteY63" fmla="*/ 3888785 h 5525624"/>
                <a:gd name="connsiteX64" fmla="*/ 6031347 w 8623989"/>
                <a:gd name="connsiteY64" fmla="*/ 3888785 h 5525624"/>
                <a:gd name="connsiteX65" fmla="*/ 5385604 w 8623989"/>
                <a:gd name="connsiteY65" fmla="*/ 3888785 h 5525624"/>
                <a:gd name="connsiteX66" fmla="*/ 5384440 w 8623989"/>
                <a:gd name="connsiteY66" fmla="*/ 3888785 h 5525624"/>
                <a:gd name="connsiteX67" fmla="*/ 5384440 w 8623989"/>
                <a:gd name="connsiteY67" fmla="*/ 3890771 h 5525624"/>
                <a:gd name="connsiteX68" fmla="*/ 5384440 w 8623989"/>
                <a:gd name="connsiteY68" fmla="*/ 4538843 h 5525624"/>
                <a:gd name="connsiteX69" fmla="*/ 5384440 w 8623989"/>
                <a:gd name="connsiteY69" fmla="*/ 5185788 h 5525624"/>
                <a:gd name="connsiteX70" fmla="*/ 4087980 w 8623989"/>
                <a:gd name="connsiteY70" fmla="*/ 5185788 h 5525624"/>
                <a:gd name="connsiteX71" fmla="*/ 4087980 w 8623989"/>
                <a:gd name="connsiteY71" fmla="*/ 3890771 h 5525624"/>
                <a:gd name="connsiteX72" fmla="*/ 4087980 w 8623989"/>
                <a:gd name="connsiteY72" fmla="*/ 3888785 h 5525624"/>
                <a:gd name="connsiteX73" fmla="*/ 3439912 w 8623989"/>
                <a:gd name="connsiteY73" fmla="*/ 3888785 h 5525624"/>
                <a:gd name="connsiteX74" fmla="*/ 2791839 w 8623989"/>
                <a:gd name="connsiteY74" fmla="*/ 3888785 h 5525624"/>
                <a:gd name="connsiteX75" fmla="*/ 2791839 w 8623989"/>
                <a:gd name="connsiteY75" fmla="*/ 3580480 h 5525624"/>
                <a:gd name="connsiteX76" fmla="*/ 2143767 w 8623989"/>
                <a:gd name="connsiteY76" fmla="*/ 3580480 h 5525624"/>
                <a:gd name="connsiteX77" fmla="*/ 2143767 w 8623989"/>
                <a:gd name="connsiteY77" fmla="*/ 2932408 h 5525624"/>
                <a:gd name="connsiteX78" fmla="*/ 2791839 w 8623989"/>
                <a:gd name="connsiteY78" fmla="*/ 2932408 h 5525624"/>
                <a:gd name="connsiteX79" fmla="*/ 2791839 w 8623989"/>
                <a:gd name="connsiteY79" fmla="*/ 2594582 h 5525624"/>
                <a:gd name="connsiteX80" fmla="*/ 3439912 w 8623989"/>
                <a:gd name="connsiteY80" fmla="*/ 2594582 h 5525624"/>
                <a:gd name="connsiteX81" fmla="*/ 4087980 w 8623989"/>
                <a:gd name="connsiteY81" fmla="*/ 2594582 h 5525624"/>
                <a:gd name="connsiteX82" fmla="*/ 4736052 w 8623989"/>
                <a:gd name="connsiteY82" fmla="*/ 2594582 h 5525624"/>
                <a:gd name="connsiteX83" fmla="*/ 4736368 w 8623989"/>
                <a:gd name="connsiteY83" fmla="*/ 2594582 h 5525624"/>
                <a:gd name="connsiteX84" fmla="*/ 5384440 w 8623989"/>
                <a:gd name="connsiteY84" fmla="*/ 2594582 h 5525624"/>
                <a:gd name="connsiteX85" fmla="*/ 5385604 w 8623989"/>
                <a:gd name="connsiteY85" fmla="*/ 2594582 h 5525624"/>
                <a:gd name="connsiteX86" fmla="*/ 5385604 w 8623989"/>
                <a:gd name="connsiteY86" fmla="*/ 2593768 h 5525624"/>
                <a:gd name="connsiteX87" fmla="*/ 5385604 w 8623989"/>
                <a:gd name="connsiteY87" fmla="*/ 1945696 h 5525624"/>
                <a:gd name="connsiteX88" fmla="*/ 6677469 w 8623989"/>
                <a:gd name="connsiteY88" fmla="*/ 1945696 h 5525624"/>
                <a:gd name="connsiteX89" fmla="*/ 6677469 w 8623989"/>
                <a:gd name="connsiteY89" fmla="*/ 1299049 h 5525624"/>
                <a:gd name="connsiteX90" fmla="*/ 6677469 w 8623989"/>
                <a:gd name="connsiteY90" fmla="*/ 649746 h 5525624"/>
                <a:gd name="connsiteX91" fmla="*/ 7975917 w 8623989"/>
                <a:gd name="connsiteY91" fmla="*/ 0 h 5525624"/>
                <a:gd name="connsiteX92" fmla="*/ 8623989 w 8623989"/>
                <a:gd name="connsiteY92" fmla="*/ 0 h 5525624"/>
                <a:gd name="connsiteX93" fmla="*/ 8623989 w 8623989"/>
                <a:gd name="connsiteY93" fmla="*/ 648072 h 5525624"/>
                <a:gd name="connsiteX94" fmla="*/ 7975917 w 8623989"/>
                <a:gd name="connsiteY94" fmla="*/ 648072 h 5525624"/>
                <a:gd name="connsiteX95" fmla="*/ 7975917 w 8623989"/>
                <a:gd name="connsiteY9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5429253 h 5525624"/>
                <a:gd name="connsiteX10" fmla="*/ 3005718 w 8623989"/>
                <a:gd name="connsiteY10" fmla="*/ 5429253 h 5525624"/>
                <a:gd name="connsiteX11" fmla="*/ 3005294 w 8623989"/>
                <a:gd name="connsiteY11" fmla="*/ 5429253 h 5525624"/>
                <a:gd name="connsiteX12" fmla="*/ 2357645 w 8623989"/>
                <a:gd name="connsiteY12" fmla="*/ 5429253 h 5525624"/>
                <a:gd name="connsiteX13" fmla="*/ 2357645 w 8623989"/>
                <a:gd name="connsiteY13" fmla="*/ 4534916 h 5525624"/>
                <a:gd name="connsiteX14" fmla="*/ 2357645 w 8623989"/>
                <a:gd name="connsiteY14" fmla="*/ 4133109 h 5525624"/>
                <a:gd name="connsiteX15" fmla="*/ 0 w 8623989"/>
                <a:gd name="connsiteY15" fmla="*/ 2932408 h 5525624"/>
                <a:gd name="connsiteX16" fmla="*/ 648073 w 8623989"/>
                <a:gd name="connsiteY16" fmla="*/ 2932408 h 5525624"/>
                <a:gd name="connsiteX17" fmla="*/ 1296146 w 8623989"/>
                <a:gd name="connsiteY17" fmla="*/ 2932408 h 5525624"/>
                <a:gd name="connsiteX18" fmla="*/ 1337994 w 8623989"/>
                <a:gd name="connsiteY18" fmla="*/ 2932408 h 5525624"/>
                <a:gd name="connsiteX19" fmla="*/ 1944218 w 8623989"/>
                <a:gd name="connsiteY19" fmla="*/ 2932408 h 5525624"/>
                <a:gd name="connsiteX20" fmla="*/ 1944218 w 8623989"/>
                <a:gd name="connsiteY20" fmla="*/ 3580480 h 5525624"/>
                <a:gd name="connsiteX21" fmla="*/ 1944218 w 8623989"/>
                <a:gd name="connsiteY21" fmla="*/ 4228552 h 5525624"/>
                <a:gd name="connsiteX22" fmla="*/ 1944217 w 8623989"/>
                <a:gd name="connsiteY22" fmla="*/ 4228552 h 5525624"/>
                <a:gd name="connsiteX23" fmla="*/ 1944217 w 8623989"/>
                <a:gd name="connsiteY23" fmla="*/ 4872308 h 5525624"/>
                <a:gd name="connsiteX24" fmla="*/ 1296145 w 8623989"/>
                <a:gd name="connsiteY24" fmla="*/ 4872308 h 5525624"/>
                <a:gd name="connsiteX25" fmla="*/ 648073 w 8623989"/>
                <a:gd name="connsiteY25" fmla="*/ 4872308 h 5525624"/>
                <a:gd name="connsiteX26" fmla="*/ 648073 w 8623989"/>
                <a:gd name="connsiteY26" fmla="*/ 4043170 h 5525624"/>
                <a:gd name="connsiteX27" fmla="*/ 648073 w 8623989"/>
                <a:gd name="connsiteY27" fmla="*/ 4043170 h 5525624"/>
                <a:gd name="connsiteX28" fmla="*/ 648073 w 8623989"/>
                <a:gd name="connsiteY28" fmla="*/ 3580480 h 5525624"/>
                <a:gd name="connsiteX29" fmla="*/ 0 w 8623989"/>
                <a:gd name="connsiteY29" fmla="*/ 3580480 h 5525624"/>
                <a:gd name="connsiteX30" fmla="*/ 0 w 8623989"/>
                <a:gd name="connsiteY30" fmla="*/ 2932408 h 5525624"/>
                <a:gd name="connsiteX31" fmla="*/ 6677469 w 8623989"/>
                <a:gd name="connsiteY31" fmla="*/ 649746 h 5525624"/>
                <a:gd name="connsiteX32" fmla="*/ 7325541 w 8623989"/>
                <a:gd name="connsiteY32" fmla="*/ 649746 h 5525624"/>
                <a:gd name="connsiteX33" fmla="*/ 7325541 w 8623989"/>
                <a:gd name="connsiteY33" fmla="*/ 649749 h 5525624"/>
                <a:gd name="connsiteX34" fmla="*/ 7975917 w 8623989"/>
                <a:gd name="connsiteY34" fmla="*/ 649749 h 5525624"/>
                <a:gd name="connsiteX35" fmla="*/ 7975917 w 8623989"/>
                <a:gd name="connsiteY35" fmla="*/ 1299045 h 5525624"/>
                <a:gd name="connsiteX36" fmla="*/ 7975917 w 8623989"/>
                <a:gd name="connsiteY36" fmla="*/ 1945696 h 5525624"/>
                <a:gd name="connsiteX37" fmla="*/ 7975917 w 8623989"/>
                <a:gd name="connsiteY37" fmla="*/ 1947117 h 5525624"/>
                <a:gd name="connsiteX38" fmla="*/ 7975917 w 8623989"/>
                <a:gd name="connsiteY38" fmla="*/ 2593768 h 5525624"/>
                <a:gd name="connsiteX39" fmla="*/ 7975917 w 8623989"/>
                <a:gd name="connsiteY39" fmla="*/ 2594582 h 5525624"/>
                <a:gd name="connsiteX40" fmla="*/ 7975917 w 8623989"/>
                <a:gd name="connsiteY40" fmla="*/ 3240713 h 5525624"/>
                <a:gd name="connsiteX41" fmla="*/ 7975917 w 8623989"/>
                <a:gd name="connsiteY41" fmla="*/ 3431101 h 5525624"/>
                <a:gd name="connsiteX42" fmla="*/ 7975917 w 8623989"/>
                <a:gd name="connsiteY42" fmla="*/ 3888785 h 5525624"/>
                <a:gd name="connsiteX43" fmla="*/ 7975917 w 8623989"/>
                <a:gd name="connsiteY43" fmla="*/ 3890771 h 5525624"/>
                <a:gd name="connsiteX44" fmla="*/ 7975917 w 8623989"/>
                <a:gd name="connsiteY44" fmla="*/ 4224236 h 5525624"/>
                <a:gd name="connsiteX45" fmla="*/ 7975917 w 8623989"/>
                <a:gd name="connsiteY45" fmla="*/ 4538843 h 5525624"/>
                <a:gd name="connsiteX46" fmla="*/ 7975917 w 8623989"/>
                <a:gd name="connsiteY46" fmla="*/ 5188126 h 5525624"/>
                <a:gd name="connsiteX47" fmla="*/ 7327845 w 8623989"/>
                <a:gd name="connsiteY47" fmla="*/ 5188126 h 5525624"/>
                <a:gd name="connsiteX48" fmla="*/ 7327845 w 8623989"/>
                <a:gd name="connsiteY48" fmla="*/ 4538843 h 5525624"/>
                <a:gd name="connsiteX49" fmla="*/ 7327845 w 8623989"/>
                <a:gd name="connsiteY49" fmla="*/ 4224236 h 5525624"/>
                <a:gd name="connsiteX50" fmla="*/ 7325541 w 8623989"/>
                <a:gd name="connsiteY50" fmla="*/ 4224236 h 5525624"/>
                <a:gd name="connsiteX51" fmla="*/ 7325541 w 8623989"/>
                <a:gd name="connsiteY51" fmla="*/ 4538843 h 5525624"/>
                <a:gd name="connsiteX52" fmla="*/ 6679419 w 8623989"/>
                <a:gd name="connsiteY52" fmla="*/ 4538843 h 5525624"/>
                <a:gd name="connsiteX53" fmla="*/ 6677469 w 8623989"/>
                <a:gd name="connsiteY53" fmla="*/ 4538843 h 5525624"/>
                <a:gd name="connsiteX54" fmla="*/ 6231747 w 8623989"/>
                <a:gd name="connsiteY54" fmla="*/ 4538843 h 5525624"/>
                <a:gd name="connsiteX55" fmla="*/ 6031347 w 8623989"/>
                <a:gd name="connsiteY55" fmla="*/ 4538843 h 5525624"/>
                <a:gd name="connsiteX56" fmla="*/ 5385604 w 8623989"/>
                <a:gd name="connsiteY56" fmla="*/ 4538843 h 5525624"/>
                <a:gd name="connsiteX57" fmla="*/ 5385604 w 8623989"/>
                <a:gd name="connsiteY57" fmla="*/ 3890771 h 5525624"/>
                <a:gd name="connsiteX58" fmla="*/ 6031347 w 8623989"/>
                <a:gd name="connsiteY58" fmla="*/ 3890771 h 5525624"/>
                <a:gd name="connsiteX59" fmla="*/ 6231747 w 8623989"/>
                <a:gd name="connsiteY59" fmla="*/ 3890771 h 5525624"/>
                <a:gd name="connsiteX60" fmla="*/ 6677469 w 8623989"/>
                <a:gd name="connsiteY60" fmla="*/ 3890771 h 5525624"/>
                <a:gd name="connsiteX61" fmla="*/ 6677469 w 8623989"/>
                <a:gd name="connsiteY61" fmla="*/ 3888785 h 5525624"/>
                <a:gd name="connsiteX62" fmla="*/ 6231747 w 8623989"/>
                <a:gd name="connsiteY62" fmla="*/ 3888785 h 5525624"/>
                <a:gd name="connsiteX63" fmla="*/ 6031347 w 8623989"/>
                <a:gd name="connsiteY63" fmla="*/ 3888785 h 5525624"/>
                <a:gd name="connsiteX64" fmla="*/ 5385604 w 8623989"/>
                <a:gd name="connsiteY64" fmla="*/ 3888785 h 5525624"/>
                <a:gd name="connsiteX65" fmla="*/ 5384440 w 8623989"/>
                <a:gd name="connsiteY65" fmla="*/ 3888785 h 5525624"/>
                <a:gd name="connsiteX66" fmla="*/ 5384440 w 8623989"/>
                <a:gd name="connsiteY66" fmla="*/ 3890771 h 5525624"/>
                <a:gd name="connsiteX67" fmla="*/ 5384440 w 8623989"/>
                <a:gd name="connsiteY67" fmla="*/ 4538843 h 5525624"/>
                <a:gd name="connsiteX68" fmla="*/ 5384440 w 8623989"/>
                <a:gd name="connsiteY68" fmla="*/ 5185788 h 5525624"/>
                <a:gd name="connsiteX69" fmla="*/ 4087980 w 8623989"/>
                <a:gd name="connsiteY69" fmla="*/ 5185788 h 5525624"/>
                <a:gd name="connsiteX70" fmla="*/ 4087980 w 8623989"/>
                <a:gd name="connsiteY70" fmla="*/ 3890771 h 5525624"/>
                <a:gd name="connsiteX71" fmla="*/ 4087980 w 8623989"/>
                <a:gd name="connsiteY71" fmla="*/ 3888785 h 5525624"/>
                <a:gd name="connsiteX72" fmla="*/ 3439912 w 8623989"/>
                <a:gd name="connsiteY72" fmla="*/ 3888785 h 5525624"/>
                <a:gd name="connsiteX73" fmla="*/ 2791839 w 8623989"/>
                <a:gd name="connsiteY73" fmla="*/ 3888785 h 5525624"/>
                <a:gd name="connsiteX74" fmla="*/ 2791839 w 8623989"/>
                <a:gd name="connsiteY74" fmla="*/ 3580480 h 5525624"/>
                <a:gd name="connsiteX75" fmla="*/ 2143767 w 8623989"/>
                <a:gd name="connsiteY75" fmla="*/ 3580480 h 5525624"/>
                <a:gd name="connsiteX76" fmla="*/ 2143767 w 8623989"/>
                <a:gd name="connsiteY76" fmla="*/ 2932408 h 5525624"/>
                <a:gd name="connsiteX77" fmla="*/ 2791839 w 8623989"/>
                <a:gd name="connsiteY77" fmla="*/ 2932408 h 5525624"/>
                <a:gd name="connsiteX78" fmla="*/ 2791839 w 8623989"/>
                <a:gd name="connsiteY78" fmla="*/ 2594582 h 5525624"/>
                <a:gd name="connsiteX79" fmla="*/ 3439912 w 8623989"/>
                <a:gd name="connsiteY79" fmla="*/ 2594582 h 5525624"/>
                <a:gd name="connsiteX80" fmla="*/ 4087980 w 8623989"/>
                <a:gd name="connsiteY80" fmla="*/ 2594582 h 5525624"/>
                <a:gd name="connsiteX81" fmla="*/ 4736052 w 8623989"/>
                <a:gd name="connsiteY81" fmla="*/ 2594582 h 5525624"/>
                <a:gd name="connsiteX82" fmla="*/ 4736368 w 8623989"/>
                <a:gd name="connsiteY82" fmla="*/ 2594582 h 5525624"/>
                <a:gd name="connsiteX83" fmla="*/ 5384440 w 8623989"/>
                <a:gd name="connsiteY83" fmla="*/ 2594582 h 5525624"/>
                <a:gd name="connsiteX84" fmla="*/ 5385604 w 8623989"/>
                <a:gd name="connsiteY84" fmla="*/ 2594582 h 5525624"/>
                <a:gd name="connsiteX85" fmla="*/ 5385604 w 8623989"/>
                <a:gd name="connsiteY85" fmla="*/ 2593768 h 5525624"/>
                <a:gd name="connsiteX86" fmla="*/ 5385604 w 8623989"/>
                <a:gd name="connsiteY86" fmla="*/ 1945696 h 5525624"/>
                <a:gd name="connsiteX87" fmla="*/ 6677469 w 8623989"/>
                <a:gd name="connsiteY87" fmla="*/ 1945696 h 5525624"/>
                <a:gd name="connsiteX88" fmla="*/ 6677469 w 8623989"/>
                <a:gd name="connsiteY88" fmla="*/ 1299049 h 5525624"/>
                <a:gd name="connsiteX89" fmla="*/ 6677469 w 8623989"/>
                <a:gd name="connsiteY89" fmla="*/ 649746 h 5525624"/>
                <a:gd name="connsiteX90" fmla="*/ 7975917 w 8623989"/>
                <a:gd name="connsiteY90" fmla="*/ 0 h 5525624"/>
                <a:gd name="connsiteX91" fmla="*/ 8623989 w 8623989"/>
                <a:gd name="connsiteY91" fmla="*/ 0 h 5525624"/>
                <a:gd name="connsiteX92" fmla="*/ 8623989 w 8623989"/>
                <a:gd name="connsiteY92" fmla="*/ 648072 h 5525624"/>
                <a:gd name="connsiteX93" fmla="*/ 7975917 w 8623989"/>
                <a:gd name="connsiteY93" fmla="*/ 648072 h 5525624"/>
                <a:gd name="connsiteX94" fmla="*/ 7975917 w 8623989"/>
                <a:gd name="connsiteY9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5429253 h 5525624"/>
                <a:gd name="connsiteX10" fmla="*/ 3005718 w 8623989"/>
                <a:gd name="connsiteY10" fmla="*/ 5429253 h 5525624"/>
                <a:gd name="connsiteX11" fmla="*/ 2357645 w 8623989"/>
                <a:gd name="connsiteY11" fmla="*/ 5429253 h 5525624"/>
                <a:gd name="connsiteX12" fmla="*/ 2357645 w 8623989"/>
                <a:gd name="connsiteY12" fmla="*/ 4534916 h 5525624"/>
                <a:gd name="connsiteX13" fmla="*/ 2357645 w 8623989"/>
                <a:gd name="connsiteY13" fmla="*/ 4133109 h 5525624"/>
                <a:gd name="connsiteX14" fmla="*/ 0 w 8623989"/>
                <a:gd name="connsiteY14" fmla="*/ 2932408 h 5525624"/>
                <a:gd name="connsiteX15" fmla="*/ 648073 w 8623989"/>
                <a:gd name="connsiteY15" fmla="*/ 2932408 h 5525624"/>
                <a:gd name="connsiteX16" fmla="*/ 1296146 w 8623989"/>
                <a:gd name="connsiteY16" fmla="*/ 2932408 h 5525624"/>
                <a:gd name="connsiteX17" fmla="*/ 1337994 w 8623989"/>
                <a:gd name="connsiteY17" fmla="*/ 2932408 h 5525624"/>
                <a:gd name="connsiteX18" fmla="*/ 1944218 w 8623989"/>
                <a:gd name="connsiteY18" fmla="*/ 2932408 h 5525624"/>
                <a:gd name="connsiteX19" fmla="*/ 1944218 w 8623989"/>
                <a:gd name="connsiteY19" fmla="*/ 3580480 h 5525624"/>
                <a:gd name="connsiteX20" fmla="*/ 1944218 w 8623989"/>
                <a:gd name="connsiteY20" fmla="*/ 4228552 h 5525624"/>
                <a:gd name="connsiteX21" fmla="*/ 1944217 w 8623989"/>
                <a:gd name="connsiteY21" fmla="*/ 4228552 h 5525624"/>
                <a:gd name="connsiteX22" fmla="*/ 1944217 w 8623989"/>
                <a:gd name="connsiteY22" fmla="*/ 4872308 h 5525624"/>
                <a:gd name="connsiteX23" fmla="*/ 1296145 w 8623989"/>
                <a:gd name="connsiteY23" fmla="*/ 4872308 h 5525624"/>
                <a:gd name="connsiteX24" fmla="*/ 648073 w 8623989"/>
                <a:gd name="connsiteY24" fmla="*/ 4872308 h 5525624"/>
                <a:gd name="connsiteX25" fmla="*/ 648073 w 8623989"/>
                <a:gd name="connsiteY25" fmla="*/ 4043170 h 5525624"/>
                <a:gd name="connsiteX26" fmla="*/ 648073 w 8623989"/>
                <a:gd name="connsiteY26" fmla="*/ 4043170 h 5525624"/>
                <a:gd name="connsiteX27" fmla="*/ 648073 w 8623989"/>
                <a:gd name="connsiteY27" fmla="*/ 3580480 h 5525624"/>
                <a:gd name="connsiteX28" fmla="*/ 0 w 8623989"/>
                <a:gd name="connsiteY28" fmla="*/ 3580480 h 5525624"/>
                <a:gd name="connsiteX29" fmla="*/ 0 w 8623989"/>
                <a:gd name="connsiteY29" fmla="*/ 2932408 h 5525624"/>
                <a:gd name="connsiteX30" fmla="*/ 6677469 w 8623989"/>
                <a:gd name="connsiteY30" fmla="*/ 649746 h 5525624"/>
                <a:gd name="connsiteX31" fmla="*/ 7325541 w 8623989"/>
                <a:gd name="connsiteY31" fmla="*/ 649746 h 5525624"/>
                <a:gd name="connsiteX32" fmla="*/ 7325541 w 8623989"/>
                <a:gd name="connsiteY32" fmla="*/ 649749 h 5525624"/>
                <a:gd name="connsiteX33" fmla="*/ 7975917 w 8623989"/>
                <a:gd name="connsiteY33" fmla="*/ 649749 h 5525624"/>
                <a:gd name="connsiteX34" fmla="*/ 7975917 w 8623989"/>
                <a:gd name="connsiteY34" fmla="*/ 1299045 h 5525624"/>
                <a:gd name="connsiteX35" fmla="*/ 7975917 w 8623989"/>
                <a:gd name="connsiteY35" fmla="*/ 1945696 h 5525624"/>
                <a:gd name="connsiteX36" fmla="*/ 7975917 w 8623989"/>
                <a:gd name="connsiteY36" fmla="*/ 1947117 h 5525624"/>
                <a:gd name="connsiteX37" fmla="*/ 7975917 w 8623989"/>
                <a:gd name="connsiteY37" fmla="*/ 2593768 h 5525624"/>
                <a:gd name="connsiteX38" fmla="*/ 7975917 w 8623989"/>
                <a:gd name="connsiteY38" fmla="*/ 2594582 h 5525624"/>
                <a:gd name="connsiteX39" fmla="*/ 7975917 w 8623989"/>
                <a:gd name="connsiteY39" fmla="*/ 3240713 h 5525624"/>
                <a:gd name="connsiteX40" fmla="*/ 7975917 w 8623989"/>
                <a:gd name="connsiteY40" fmla="*/ 3431101 h 5525624"/>
                <a:gd name="connsiteX41" fmla="*/ 7975917 w 8623989"/>
                <a:gd name="connsiteY41" fmla="*/ 3888785 h 5525624"/>
                <a:gd name="connsiteX42" fmla="*/ 7975917 w 8623989"/>
                <a:gd name="connsiteY42" fmla="*/ 3890771 h 5525624"/>
                <a:gd name="connsiteX43" fmla="*/ 7975917 w 8623989"/>
                <a:gd name="connsiteY43" fmla="*/ 4224236 h 5525624"/>
                <a:gd name="connsiteX44" fmla="*/ 7975917 w 8623989"/>
                <a:gd name="connsiteY44" fmla="*/ 4538843 h 5525624"/>
                <a:gd name="connsiteX45" fmla="*/ 7975917 w 8623989"/>
                <a:gd name="connsiteY45" fmla="*/ 5188126 h 5525624"/>
                <a:gd name="connsiteX46" fmla="*/ 7327845 w 8623989"/>
                <a:gd name="connsiteY46" fmla="*/ 5188126 h 5525624"/>
                <a:gd name="connsiteX47" fmla="*/ 7327845 w 8623989"/>
                <a:gd name="connsiteY47" fmla="*/ 4538843 h 5525624"/>
                <a:gd name="connsiteX48" fmla="*/ 7327845 w 8623989"/>
                <a:gd name="connsiteY48" fmla="*/ 4224236 h 5525624"/>
                <a:gd name="connsiteX49" fmla="*/ 7325541 w 8623989"/>
                <a:gd name="connsiteY49" fmla="*/ 4224236 h 5525624"/>
                <a:gd name="connsiteX50" fmla="*/ 7325541 w 8623989"/>
                <a:gd name="connsiteY50" fmla="*/ 4538843 h 5525624"/>
                <a:gd name="connsiteX51" fmla="*/ 6679419 w 8623989"/>
                <a:gd name="connsiteY51" fmla="*/ 4538843 h 5525624"/>
                <a:gd name="connsiteX52" fmla="*/ 6677469 w 8623989"/>
                <a:gd name="connsiteY52" fmla="*/ 4538843 h 5525624"/>
                <a:gd name="connsiteX53" fmla="*/ 6231747 w 8623989"/>
                <a:gd name="connsiteY53" fmla="*/ 4538843 h 5525624"/>
                <a:gd name="connsiteX54" fmla="*/ 6031347 w 8623989"/>
                <a:gd name="connsiteY54" fmla="*/ 4538843 h 5525624"/>
                <a:gd name="connsiteX55" fmla="*/ 5385604 w 8623989"/>
                <a:gd name="connsiteY55" fmla="*/ 4538843 h 5525624"/>
                <a:gd name="connsiteX56" fmla="*/ 5385604 w 8623989"/>
                <a:gd name="connsiteY56" fmla="*/ 3890771 h 5525624"/>
                <a:gd name="connsiteX57" fmla="*/ 6031347 w 8623989"/>
                <a:gd name="connsiteY57" fmla="*/ 3890771 h 5525624"/>
                <a:gd name="connsiteX58" fmla="*/ 6231747 w 8623989"/>
                <a:gd name="connsiteY58" fmla="*/ 3890771 h 5525624"/>
                <a:gd name="connsiteX59" fmla="*/ 6677469 w 8623989"/>
                <a:gd name="connsiteY59" fmla="*/ 3890771 h 5525624"/>
                <a:gd name="connsiteX60" fmla="*/ 6677469 w 8623989"/>
                <a:gd name="connsiteY60" fmla="*/ 3888785 h 5525624"/>
                <a:gd name="connsiteX61" fmla="*/ 6231747 w 8623989"/>
                <a:gd name="connsiteY61" fmla="*/ 3888785 h 5525624"/>
                <a:gd name="connsiteX62" fmla="*/ 6031347 w 8623989"/>
                <a:gd name="connsiteY62" fmla="*/ 3888785 h 5525624"/>
                <a:gd name="connsiteX63" fmla="*/ 5385604 w 8623989"/>
                <a:gd name="connsiteY63" fmla="*/ 3888785 h 5525624"/>
                <a:gd name="connsiteX64" fmla="*/ 5384440 w 8623989"/>
                <a:gd name="connsiteY64" fmla="*/ 3888785 h 5525624"/>
                <a:gd name="connsiteX65" fmla="*/ 5384440 w 8623989"/>
                <a:gd name="connsiteY65" fmla="*/ 3890771 h 5525624"/>
                <a:gd name="connsiteX66" fmla="*/ 5384440 w 8623989"/>
                <a:gd name="connsiteY66" fmla="*/ 4538843 h 5525624"/>
                <a:gd name="connsiteX67" fmla="*/ 5384440 w 8623989"/>
                <a:gd name="connsiteY67" fmla="*/ 5185788 h 5525624"/>
                <a:gd name="connsiteX68" fmla="*/ 4087980 w 8623989"/>
                <a:gd name="connsiteY68" fmla="*/ 5185788 h 5525624"/>
                <a:gd name="connsiteX69" fmla="*/ 4087980 w 8623989"/>
                <a:gd name="connsiteY69" fmla="*/ 3890771 h 5525624"/>
                <a:gd name="connsiteX70" fmla="*/ 4087980 w 8623989"/>
                <a:gd name="connsiteY70" fmla="*/ 3888785 h 5525624"/>
                <a:gd name="connsiteX71" fmla="*/ 3439912 w 8623989"/>
                <a:gd name="connsiteY71" fmla="*/ 3888785 h 5525624"/>
                <a:gd name="connsiteX72" fmla="*/ 2791839 w 8623989"/>
                <a:gd name="connsiteY72" fmla="*/ 3888785 h 5525624"/>
                <a:gd name="connsiteX73" fmla="*/ 2791839 w 8623989"/>
                <a:gd name="connsiteY73" fmla="*/ 3580480 h 5525624"/>
                <a:gd name="connsiteX74" fmla="*/ 2143767 w 8623989"/>
                <a:gd name="connsiteY74" fmla="*/ 3580480 h 5525624"/>
                <a:gd name="connsiteX75" fmla="*/ 2143767 w 8623989"/>
                <a:gd name="connsiteY75" fmla="*/ 2932408 h 5525624"/>
                <a:gd name="connsiteX76" fmla="*/ 2791839 w 8623989"/>
                <a:gd name="connsiteY76" fmla="*/ 2932408 h 5525624"/>
                <a:gd name="connsiteX77" fmla="*/ 2791839 w 8623989"/>
                <a:gd name="connsiteY77" fmla="*/ 2594582 h 5525624"/>
                <a:gd name="connsiteX78" fmla="*/ 3439912 w 8623989"/>
                <a:gd name="connsiteY78" fmla="*/ 2594582 h 5525624"/>
                <a:gd name="connsiteX79" fmla="*/ 4087980 w 8623989"/>
                <a:gd name="connsiteY79" fmla="*/ 2594582 h 5525624"/>
                <a:gd name="connsiteX80" fmla="*/ 4736052 w 8623989"/>
                <a:gd name="connsiteY80" fmla="*/ 2594582 h 5525624"/>
                <a:gd name="connsiteX81" fmla="*/ 4736368 w 8623989"/>
                <a:gd name="connsiteY81" fmla="*/ 2594582 h 5525624"/>
                <a:gd name="connsiteX82" fmla="*/ 5384440 w 8623989"/>
                <a:gd name="connsiteY82" fmla="*/ 2594582 h 5525624"/>
                <a:gd name="connsiteX83" fmla="*/ 5385604 w 8623989"/>
                <a:gd name="connsiteY83" fmla="*/ 2594582 h 5525624"/>
                <a:gd name="connsiteX84" fmla="*/ 5385604 w 8623989"/>
                <a:gd name="connsiteY84" fmla="*/ 2593768 h 5525624"/>
                <a:gd name="connsiteX85" fmla="*/ 5385604 w 8623989"/>
                <a:gd name="connsiteY85" fmla="*/ 1945696 h 5525624"/>
                <a:gd name="connsiteX86" fmla="*/ 6677469 w 8623989"/>
                <a:gd name="connsiteY86" fmla="*/ 1945696 h 5525624"/>
                <a:gd name="connsiteX87" fmla="*/ 6677469 w 8623989"/>
                <a:gd name="connsiteY87" fmla="*/ 1299049 h 5525624"/>
                <a:gd name="connsiteX88" fmla="*/ 6677469 w 8623989"/>
                <a:gd name="connsiteY88" fmla="*/ 649746 h 5525624"/>
                <a:gd name="connsiteX89" fmla="*/ 7975917 w 8623989"/>
                <a:gd name="connsiteY89" fmla="*/ 0 h 5525624"/>
                <a:gd name="connsiteX90" fmla="*/ 8623989 w 8623989"/>
                <a:gd name="connsiteY90" fmla="*/ 0 h 5525624"/>
                <a:gd name="connsiteX91" fmla="*/ 8623989 w 8623989"/>
                <a:gd name="connsiteY91" fmla="*/ 648072 h 5525624"/>
                <a:gd name="connsiteX92" fmla="*/ 7975917 w 8623989"/>
                <a:gd name="connsiteY92" fmla="*/ 648072 h 5525624"/>
                <a:gd name="connsiteX93" fmla="*/ 7975917 w 8623989"/>
                <a:gd name="connsiteY9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5429253 h 5525624"/>
                <a:gd name="connsiteX10" fmla="*/ 3005718 w 8623989"/>
                <a:gd name="connsiteY10" fmla="*/ 5429253 h 5525624"/>
                <a:gd name="connsiteX11" fmla="*/ 2357645 w 8623989"/>
                <a:gd name="connsiteY11" fmla="*/ 5429253 h 5525624"/>
                <a:gd name="connsiteX12" fmla="*/ 2357645 w 8623989"/>
                <a:gd name="connsiteY12" fmla="*/ 4133109 h 5525624"/>
                <a:gd name="connsiteX13" fmla="*/ 0 w 8623989"/>
                <a:gd name="connsiteY13" fmla="*/ 2932408 h 5525624"/>
                <a:gd name="connsiteX14" fmla="*/ 648073 w 8623989"/>
                <a:gd name="connsiteY14" fmla="*/ 2932408 h 5525624"/>
                <a:gd name="connsiteX15" fmla="*/ 1296146 w 8623989"/>
                <a:gd name="connsiteY15" fmla="*/ 2932408 h 5525624"/>
                <a:gd name="connsiteX16" fmla="*/ 1337994 w 8623989"/>
                <a:gd name="connsiteY16" fmla="*/ 2932408 h 5525624"/>
                <a:gd name="connsiteX17" fmla="*/ 1944218 w 8623989"/>
                <a:gd name="connsiteY17" fmla="*/ 2932408 h 5525624"/>
                <a:gd name="connsiteX18" fmla="*/ 1944218 w 8623989"/>
                <a:gd name="connsiteY18" fmla="*/ 3580480 h 5525624"/>
                <a:gd name="connsiteX19" fmla="*/ 1944218 w 8623989"/>
                <a:gd name="connsiteY19" fmla="*/ 4228552 h 5525624"/>
                <a:gd name="connsiteX20" fmla="*/ 1944217 w 8623989"/>
                <a:gd name="connsiteY20" fmla="*/ 4228552 h 5525624"/>
                <a:gd name="connsiteX21" fmla="*/ 1944217 w 8623989"/>
                <a:gd name="connsiteY21" fmla="*/ 4872308 h 5525624"/>
                <a:gd name="connsiteX22" fmla="*/ 1296145 w 8623989"/>
                <a:gd name="connsiteY22" fmla="*/ 4872308 h 5525624"/>
                <a:gd name="connsiteX23" fmla="*/ 648073 w 8623989"/>
                <a:gd name="connsiteY23" fmla="*/ 4872308 h 5525624"/>
                <a:gd name="connsiteX24" fmla="*/ 648073 w 8623989"/>
                <a:gd name="connsiteY24" fmla="*/ 4043170 h 5525624"/>
                <a:gd name="connsiteX25" fmla="*/ 648073 w 8623989"/>
                <a:gd name="connsiteY25" fmla="*/ 4043170 h 5525624"/>
                <a:gd name="connsiteX26" fmla="*/ 648073 w 8623989"/>
                <a:gd name="connsiteY26" fmla="*/ 3580480 h 5525624"/>
                <a:gd name="connsiteX27" fmla="*/ 0 w 8623989"/>
                <a:gd name="connsiteY27" fmla="*/ 3580480 h 5525624"/>
                <a:gd name="connsiteX28" fmla="*/ 0 w 8623989"/>
                <a:gd name="connsiteY28" fmla="*/ 2932408 h 5525624"/>
                <a:gd name="connsiteX29" fmla="*/ 6677469 w 8623989"/>
                <a:gd name="connsiteY29" fmla="*/ 649746 h 5525624"/>
                <a:gd name="connsiteX30" fmla="*/ 7325541 w 8623989"/>
                <a:gd name="connsiteY30" fmla="*/ 649746 h 5525624"/>
                <a:gd name="connsiteX31" fmla="*/ 7325541 w 8623989"/>
                <a:gd name="connsiteY31" fmla="*/ 649749 h 5525624"/>
                <a:gd name="connsiteX32" fmla="*/ 7975917 w 8623989"/>
                <a:gd name="connsiteY32" fmla="*/ 649749 h 5525624"/>
                <a:gd name="connsiteX33" fmla="*/ 7975917 w 8623989"/>
                <a:gd name="connsiteY33" fmla="*/ 1299045 h 5525624"/>
                <a:gd name="connsiteX34" fmla="*/ 7975917 w 8623989"/>
                <a:gd name="connsiteY34" fmla="*/ 1945696 h 5525624"/>
                <a:gd name="connsiteX35" fmla="*/ 7975917 w 8623989"/>
                <a:gd name="connsiteY35" fmla="*/ 1947117 h 5525624"/>
                <a:gd name="connsiteX36" fmla="*/ 7975917 w 8623989"/>
                <a:gd name="connsiteY36" fmla="*/ 2593768 h 5525624"/>
                <a:gd name="connsiteX37" fmla="*/ 7975917 w 8623989"/>
                <a:gd name="connsiteY37" fmla="*/ 2594582 h 5525624"/>
                <a:gd name="connsiteX38" fmla="*/ 7975917 w 8623989"/>
                <a:gd name="connsiteY38" fmla="*/ 3240713 h 5525624"/>
                <a:gd name="connsiteX39" fmla="*/ 7975917 w 8623989"/>
                <a:gd name="connsiteY39" fmla="*/ 3431101 h 5525624"/>
                <a:gd name="connsiteX40" fmla="*/ 7975917 w 8623989"/>
                <a:gd name="connsiteY40" fmla="*/ 3888785 h 5525624"/>
                <a:gd name="connsiteX41" fmla="*/ 7975917 w 8623989"/>
                <a:gd name="connsiteY41" fmla="*/ 3890771 h 5525624"/>
                <a:gd name="connsiteX42" fmla="*/ 7975917 w 8623989"/>
                <a:gd name="connsiteY42" fmla="*/ 4224236 h 5525624"/>
                <a:gd name="connsiteX43" fmla="*/ 7975917 w 8623989"/>
                <a:gd name="connsiteY43" fmla="*/ 4538843 h 5525624"/>
                <a:gd name="connsiteX44" fmla="*/ 7975917 w 8623989"/>
                <a:gd name="connsiteY44" fmla="*/ 5188126 h 5525624"/>
                <a:gd name="connsiteX45" fmla="*/ 7327845 w 8623989"/>
                <a:gd name="connsiteY45" fmla="*/ 5188126 h 5525624"/>
                <a:gd name="connsiteX46" fmla="*/ 7327845 w 8623989"/>
                <a:gd name="connsiteY46" fmla="*/ 4538843 h 5525624"/>
                <a:gd name="connsiteX47" fmla="*/ 7327845 w 8623989"/>
                <a:gd name="connsiteY47" fmla="*/ 4224236 h 5525624"/>
                <a:gd name="connsiteX48" fmla="*/ 7325541 w 8623989"/>
                <a:gd name="connsiteY48" fmla="*/ 4224236 h 5525624"/>
                <a:gd name="connsiteX49" fmla="*/ 7325541 w 8623989"/>
                <a:gd name="connsiteY49" fmla="*/ 4538843 h 5525624"/>
                <a:gd name="connsiteX50" fmla="*/ 6679419 w 8623989"/>
                <a:gd name="connsiteY50" fmla="*/ 4538843 h 5525624"/>
                <a:gd name="connsiteX51" fmla="*/ 6677469 w 8623989"/>
                <a:gd name="connsiteY51" fmla="*/ 4538843 h 5525624"/>
                <a:gd name="connsiteX52" fmla="*/ 6231747 w 8623989"/>
                <a:gd name="connsiteY52" fmla="*/ 4538843 h 5525624"/>
                <a:gd name="connsiteX53" fmla="*/ 6031347 w 8623989"/>
                <a:gd name="connsiteY53" fmla="*/ 4538843 h 5525624"/>
                <a:gd name="connsiteX54" fmla="*/ 5385604 w 8623989"/>
                <a:gd name="connsiteY54" fmla="*/ 4538843 h 5525624"/>
                <a:gd name="connsiteX55" fmla="*/ 5385604 w 8623989"/>
                <a:gd name="connsiteY55" fmla="*/ 3890771 h 5525624"/>
                <a:gd name="connsiteX56" fmla="*/ 6031347 w 8623989"/>
                <a:gd name="connsiteY56" fmla="*/ 3890771 h 5525624"/>
                <a:gd name="connsiteX57" fmla="*/ 6231747 w 8623989"/>
                <a:gd name="connsiteY57" fmla="*/ 3890771 h 5525624"/>
                <a:gd name="connsiteX58" fmla="*/ 6677469 w 8623989"/>
                <a:gd name="connsiteY58" fmla="*/ 3890771 h 5525624"/>
                <a:gd name="connsiteX59" fmla="*/ 6677469 w 8623989"/>
                <a:gd name="connsiteY59" fmla="*/ 3888785 h 5525624"/>
                <a:gd name="connsiteX60" fmla="*/ 6231747 w 8623989"/>
                <a:gd name="connsiteY60" fmla="*/ 3888785 h 5525624"/>
                <a:gd name="connsiteX61" fmla="*/ 6031347 w 8623989"/>
                <a:gd name="connsiteY61" fmla="*/ 3888785 h 5525624"/>
                <a:gd name="connsiteX62" fmla="*/ 5385604 w 8623989"/>
                <a:gd name="connsiteY62" fmla="*/ 3888785 h 5525624"/>
                <a:gd name="connsiteX63" fmla="*/ 5384440 w 8623989"/>
                <a:gd name="connsiteY63" fmla="*/ 3888785 h 5525624"/>
                <a:gd name="connsiteX64" fmla="*/ 5384440 w 8623989"/>
                <a:gd name="connsiteY64" fmla="*/ 3890771 h 5525624"/>
                <a:gd name="connsiteX65" fmla="*/ 5384440 w 8623989"/>
                <a:gd name="connsiteY65" fmla="*/ 4538843 h 5525624"/>
                <a:gd name="connsiteX66" fmla="*/ 5384440 w 8623989"/>
                <a:gd name="connsiteY66" fmla="*/ 5185788 h 5525624"/>
                <a:gd name="connsiteX67" fmla="*/ 4087980 w 8623989"/>
                <a:gd name="connsiteY67" fmla="*/ 5185788 h 5525624"/>
                <a:gd name="connsiteX68" fmla="*/ 4087980 w 8623989"/>
                <a:gd name="connsiteY68" fmla="*/ 3890771 h 5525624"/>
                <a:gd name="connsiteX69" fmla="*/ 4087980 w 8623989"/>
                <a:gd name="connsiteY69" fmla="*/ 3888785 h 5525624"/>
                <a:gd name="connsiteX70" fmla="*/ 3439912 w 8623989"/>
                <a:gd name="connsiteY70" fmla="*/ 3888785 h 5525624"/>
                <a:gd name="connsiteX71" fmla="*/ 2791839 w 8623989"/>
                <a:gd name="connsiteY71" fmla="*/ 3888785 h 5525624"/>
                <a:gd name="connsiteX72" fmla="*/ 2791839 w 8623989"/>
                <a:gd name="connsiteY72" fmla="*/ 3580480 h 5525624"/>
                <a:gd name="connsiteX73" fmla="*/ 2143767 w 8623989"/>
                <a:gd name="connsiteY73" fmla="*/ 3580480 h 5525624"/>
                <a:gd name="connsiteX74" fmla="*/ 2143767 w 8623989"/>
                <a:gd name="connsiteY74" fmla="*/ 2932408 h 5525624"/>
                <a:gd name="connsiteX75" fmla="*/ 2791839 w 8623989"/>
                <a:gd name="connsiteY75" fmla="*/ 2932408 h 5525624"/>
                <a:gd name="connsiteX76" fmla="*/ 2791839 w 8623989"/>
                <a:gd name="connsiteY76" fmla="*/ 2594582 h 5525624"/>
                <a:gd name="connsiteX77" fmla="*/ 3439912 w 8623989"/>
                <a:gd name="connsiteY77" fmla="*/ 2594582 h 5525624"/>
                <a:gd name="connsiteX78" fmla="*/ 4087980 w 8623989"/>
                <a:gd name="connsiteY78" fmla="*/ 2594582 h 5525624"/>
                <a:gd name="connsiteX79" fmla="*/ 4736052 w 8623989"/>
                <a:gd name="connsiteY79" fmla="*/ 2594582 h 5525624"/>
                <a:gd name="connsiteX80" fmla="*/ 4736368 w 8623989"/>
                <a:gd name="connsiteY80" fmla="*/ 2594582 h 5525624"/>
                <a:gd name="connsiteX81" fmla="*/ 5384440 w 8623989"/>
                <a:gd name="connsiteY81" fmla="*/ 2594582 h 5525624"/>
                <a:gd name="connsiteX82" fmla="*/ 5385604 w 8623989"/>
                <a:gd name="connsiteY82" fmla="*/ 2594582 h 5525624"/>
                <a:gd name="connsiteX83" fmla="*/ 5385604 w 8623989"/>
                <a:gd name="connsiteY83" fmla="*/ 2593768 h 5525624"/>
                <a:gd name="connsiteX84" fmla="*/ 5385604 w 8623989"/>
                <a:gd name="connsiteY84" fmla="*/ 1945696 h 5525624"/>
                <a:gd name="connsiteX85" fmla="*/ 6677469 w 8623989"/>
                <a:gd name="connsiteY85" fmla="*/ 1945696 h 5525624"/>
                <a:gd name="connsiteX86" fmla="*/ 6677469 w 8623989"/>
                <a:gd name="connsiteY86" fmla="*/ 1299049 h 5525624"/>
                <a:gd name="connsiteX87" fmla="*/ 6677469 w 8623989"/>
                <a:gd name="connsiteY87" fmla="*/ 649746 h 5525624"/>
                <a:gd name="connsiteX88" fmla="*/ 7975917 w 8623989"/>
                <a:gd name="connsiteY88" fmla="*/ 0 h 5525624"/>
                <a:gd name="connsiteX89" fmla="*/ 8623989 w 8623989"/>
                <a:gd name="connsiteY89" fmla="*/ 0 h 5525624"/>
                <a:gd name="connsiteX90" fmla="*/ 8623989 w 8623989"/>
                <a:gd name="connsiteY90" fmla="*/ 648072 h 5525624"/>
                <a:gd name="connsiteX91" fmla="*/ 7975917 w 8623989"/>
                <a:gd name="connsiteY91" fmla="*/ 648072 h 5525624"/>
                <a:gd name="connsiteX92" fmla="*/ 7975917 w 8623989"/>
                <a:gd name="connsiteY9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5429253 h 5525624"/>
                <a:gd name="connsiteX10" fmla="*/ 3005718 w 8623989"/>
                <a:gd name="connsiteY10" fmla="*/ 5429253 h 5525624"/>
                <a:gd name="connsiteX11" fmla="*/ 2357645 w 8623989"/>
                <a:gd name="connsiteY11" fmla="*/ 5429253 h 5525624"/>
                <a:gd name="connsiteX12" fmla="*/ 2357645 w 8623989"/>
                <a:gd name="connsiteY12" fmla="*/ 4133109 h 5525624"/>
                <a:gd name="connsiteX13" fmla="*/ 0 w 8623989"/>
                <a:gd name="connsiteY13" fmla="*/ 2932408 h 5525624"/>
                <a:gd name="connsiteX14" fmla="*/ 648073 w 8623989"/>
                <a:gd name="connsiteY14" fmla="*/ 2932408 h 5525624"/>
                <a:gd name="connsiteX15" fmla="*/ 1296146 w 8623989"/>
                <a:gd name="connsiteY15" fmla="*/ 2932408 h 5525624"/>
                <a:gd name="connsiteX16" fmla="*/ 1337994 w 8623989"/>
                <a:gd name="connsiteY16" fmla="*/ 2932408 h 5525624"/>
                <a:gd name="connsiteX17" fmla="*/ 1944218 w 8623989"/>
                <a:gd name="connsiteY17" fmla="*/ 2932408 h 5525624"/>
                <a:gd name="connsiteX18" fmla="*/ 1944218 w 8623989"/>
                <a:gd name="connsiteY18" fmla="*/ 3580480 h 5525624"/>
                <a:gd name="connsiteX19" fmla="*/ 1944218 w 8623989"/>
                <a:gd name="connsiteY19" fmla="*/ 4228552 h 5525624"/>
                <a:gd name="connsiteX20" fmla="*/ 1944217 w 8623989"/>
                <a:gd name="connsiteY20" fmla="*/ 4872308 h 5525624"/>
                <a:gd name="connsiteX21" fmla="*/ 1296145 w 8623989"/>
                <a:gd name="connsiteY21" fmla="*/ 4872308 h 5525624"/>
                <a:gd name="connsiteX22" fmla="*/ 648073 w 8623989"/>
                <a:gd name="connsiteY22" fmla="*/ 4872308 h 5525624"/>
                <a:gd name="connsiteX23" fmla="*/ 648073 w 8623989"/>
                <a:gd name="connsiteY23" fmla="*/ 4043170 h 5525624"/>
                <a:gd name="connsiteX24" fmla="*/ 648073 w 8623989"/>
                <a:gd name="connsiteY24" fmla="*/ 4043170 h 5525624"/>
                <a:gd name="connsiteX25" fmla="*/ 648073 w 8623989"/>
                <a:gd name="connsiteY25" fmla="*/ 3580480 h 5525624"/>
                <a:gd name="connsiteX26" fmla="*/ 0 w 8623989"/>
                <a:gd name="connsiteY26" fmla="*/ 3580480 h 5525624"/>
                <a:gd name="connsiteX27" fmla="*/ 0 w 8623989"/>
                <a:gd name="connsiteY27" fmla="*/ 2932408 h 5525624"/>
                <a:gd name="connsiteX28" fmla="*/ 6677469 w 8623989"/>
                <a:gd name="connsiteY28" fmla="*/ 649746 h 5525624"/>
                <a:gd name="connsiteX29" fmla="*/ 7325541 w 8623989"/>
                <a:gd name="connsiteY29" fmla="*/ 649746 h 5525624"/>
                <a:gd name="connsiteX30" fmla="*/ 7325541 w 8623989"/>
                <a:gd name="connsiteY30" fmla="*/ 649749 h 5525624"/>
                <a:gd name="connsiteX31" fmla="*/ 7975917 w 8623989"/>
                <a:gd name="connsiteY31" fmla="*/ 649749 h 5525624"/>
                <a:gd name="connsiteX32" fmla="*/ 7975917 w 8623989"/>
                <a:gd name="connsiteY32" fmla="*/ 1299045 h 5525624"/>
                <a:gd name="connsiteX33" fmla="*/ 7975917 w 8623989"/>
                <a:gd name="connsiteY33" fmla="*/ 1945696 h 5525624"/>
                <a:gd name="connsiteX34" fmla="*/ 7975917 w 8623989"/>
                <a:gd name="connsiteY34" fmla="*/ 1947117 h 5525624"/>
                <a:gd name="connsiteX35" fmla="*/ 7975917 w 8623989"/>
                <a:gd name="connsiteY35" fmla="*/ 2593768 h 5525624"/>
                <a:gd name="connsiteX36" fmla="*/ 7975917 w 8623989"/>
                <a:gd name="connsiteY36" fmla="*/ 2594582 h 5525624"/>
                <a:gd name="connsiteX37" fmla="*/ 7975917 w 8623989"/>
                <a:gd name="connsiteY37" fmla="*/ 3240713 h 5525624"/>
                <a:gd name="connsiteX38" fmla="*/ 7975917 w 8623989"/>
                <a:gd name="connsiteY38" fmla="*/ 3431101 h 5525624"/>
                <a:gd name="connsiteX39" fmla="*/ 7975917 w 8623989"/>
                <a:gd name="connsiteY39" fmla="*/ 3888785 h 5525624"/>
                <a:gd name="connsiteX40" fmla="*/ 7975917 w 8623989"/>
                <a:gd name="connsiteY40" fmla="*/ 3890771 h 5525624"/>
                <a:gd name="connsiteX41" fmla="*/ 7975917 w 8623989"/>
                <a:gd name="connsiteY41" fmla="*/ 4224236 h 5525624"/>
                <a:gd name="connsiteX42" fmla="*/ 7975917 w 8623989"/>
                <a:gd name="connsiteY42" fmla="*/ 4538843 h 5525624"/>
                <a:gd name="connsiteX43" fmla="*/ 7975917 w 8623989"/>
                <a:gd name="connsiteY43" fmla="*/ 5188126 h 5525624"/>
                <a:gd name="connsiteX44" fmla="*/ 7327845 w 8623989"/>
                <a:gd name="connsiteY44" fmla="*/ 5188126 h 5525624"/>
                <a:gd name="connsiteX45" fmla="*/ 7327845 w 8623989"/>
                <a:gd name="connsiteY45" fmla="*/ 4538843 h 5525624"/>
                <a:gd name="connsiteX46" fmla="*/ 7327845 w 8623989"/>
                <a:gd name="connsiteY46" fmla="*/ 4224236 h 5525624"/>
                <a:gd name="connsiteX47" fmla="*/ 7325541 w 8623989"/>
                <a:gd name="connsiteY47" fmla="*/ 4224236 h 5525624"/>
                <a:gd name="connsiteX48" fmla="*/ 7325541 w 8623989"/>
                <a:gd name="connsiteY48" fmla="*/ 4538843 h 5525624"/>
                <a:gd name="connsiteX49" fmla="*/ 6679419 w 8623989"/>
                <a:gd name="connsiteY49" fmla="*/ 4538843 h 5525624"/>
                <a:gd name="connsiteX50" fmla="*/ 6677469 w 8623989"/>
                <a:gd name="connsiteY50" fmla="*/ 4538843 h 5525624"/>
                <a:gd name="connsiteX51" fmla="*/ 6231747 w 8623989"/>
                <a:gd name="connsiteY51" fmla="*/ 4538843 h 5525624"/>
                <a:gd name="connsiteX52" fmla="*/ 6031347 w 8623989"/>
                <a:gd name="connsiteY52" fmla="*/ 4538843 h 5525624"/>
                <a:gd name="connsiteX53" fmla="*/ 5385604 w 8623989"/>
                <a:gd name="connsiteY53" fmla="*/ 4538843 h 5525624"/>
                <a:gd name="connsiteX54" fmla="*/ 5385604 w 8623989"/>
                <a:gd name="connsiteY54" fmla="*/ 3890771 h 5525624"/>
                <a:gd name="connsiteX55" fmla="*/ 6031347 w 8623989"/>
                <a:gd name="connsiteY55" fmla="*/ 3890771 h 5525624"/>
                <a:gd name="connsiteX56" fmla="*/ 6231747 w 8623989"/>
                <a:gd name="connsiteY56" fmla="*/ 3890771 h 5525624"/>
                <a:gd name="connsiteX57" fmla="*/ 6677469 w 8623989"/>
                <a:gd name="connsiteY57" fmla="*/ 3890771 h 5525624"/>
                <a:gd name="connsiteX58" fmla="*/ 6677469 w 8623989"/>
                <a:gd name="connsiteY58" fmla="*/ 3888785 h 5525624"/>
                <a:gd name="connsiteX59" fmla="*/ 6231747 w 8623989"/>
                <a:gd name="connsiteY59" fmla="*/ 3888785 h 5525624"/>
                <a:gd name="connsiteX60" fmla="*/ 6031347 w 8623989"/>
                <a:gd name="connsiteY60" fmla="*/ 3888785 h 5525624"/>
                <a:gd name="connsiteX61" fmla="*/ 5385604 w 8623989"/>
                <a:gd name="connsiteY61" fmla="*/ 3888785 h 5525624"/>
                <a:gd name="connsiteX62" fmla="*/ 5384440 w 8623989"/>
                <a:gd name="connsiteY62" fmla="*/ 3888785 h 5525624"/>
                <a:gd name="connsiteX63" fmla="*/ 5384440 w 8623989"/>
                <a:gd name="connsiteY63" fmla="*/ 3890771 h 5525624"/>
                <a:gd name="connsiteX64" fmla="*/ 5384440 w 8623989"/>
                <a:gd name="connsiteY64" fmla="*/ 4538843 h 5525624"/>
                <a:gd name="connsiteX65" fmla="*/ 5384440 w 8623989"/>
                <a:gd name="connsiteY65" fmla="*/ 5185788 h 5525624"/>
                <a:gd name="connsiteX66" fmla="*/ 4087980 w 8623989"/>
                <a:gd name="connsiteY66" fmla="*/ 5185788 h 5525624"/>
                <a:gd name="connsiteX67" fmla="*/ 4087980 w 8623989"/>
                <a:gd name="connsiteY67" fmla="*/ 3890771 h 5525624"/>
                <a:gd name="connsiteX68" fmla="*/ 4087980 w 8623989"/>
                <a:gd name="connsiteY68" fmla="*/ 3888785 h 5525624"/>
                <a:gd name="connsiteX69" fmla="*/ 3439912 w 8623989"/>
                <a:gd name="connsiteY69" fmla="*/ 3888785 h 5525624"/>
                <a:gd name="connsiteX70" fmla="*/ 2791839 w 8623989"/>
                <a:gd name="connsiteY70" fmla="*/ 3888785 h 5525624"/>
                <a:gd name="connsiteX71" fmla="*/ 2791839 w 8623989"/>
                <a:gd name="connsiteY71" fmla="*/ 3580480 h 5525624"/>
                <a:gd name="connsiteX72" fmla="*/ 2143767 w 8623989"/>
                <a:gd name="connsiteY72" fmla="*/ 3580480 h 5525624"/>
                <a:gd name="connsiteX73" fmla="*/ 2143767 w 8623989"/>
                <a:gd name="connsiteY73" fmla="*/ 2932408 h 5525624"/>
                <a:gd name="connsiteX74" fmla="*/ 2791839 w 8623989"/>
                <a:gd name="connsiteY74" fmla="*/ 2932408 h 5525624"/>
                <a:gd name="connsiteX75" fmla="*/ 2791839 w 8623989"/>
                <a:gd name="connsiteY75" fmla="*/ 2594582 h 5525624"/>
                <a:gd name="connsiteX76" fmla="*/ 3439912 w 8623989"/>
                <a:gd name="connsiteY76" fmla="*/ 2594582 h 5525624"/>
                <a:gd name="connsiteX77" fmla="*/ 4087980 w 8623989"/>
                <a:gd name="connsiteY77" fmla="*/ 2594582 h 5525624"/>
                <a:gd name="connsiteX78" fmla="*/ 4736052 w 8623989"/>
                <a:gd name="connsiteY78" fmla="*/ 2594582 h 5525624"/>
                <a:gd name="connsiteX79" fmla="*/ 4736368 w 8623989"/>
                <a:gd name="connsiteY79" fmla="*/ 2594582 h 5525624"/>
                <a:gd name="connsiteX80" fmla="*/ 5384440 w 8623989"/>
                <a:gd name="connsiteY80" fmla="*/ 2594582 h 5525624"/>
                <a:gd name="connsiteX81" fmla="*/ 5385604 w 8623989"/>
                <a:gd name="connsiteY81" fmla="*/ 2594582 h 5525624"/>
                <a:gd name="connsiteX82" fmla="*/ 5385604 w 8623989"/>
                <a:gd name="connsiteY82" fmla="*/ 2593768 h 5525624"/>
                <a:gd name="connsiteX83" fmla="*/ 5385604 w 8623989"/>
                <a:gd name="connsiteY83" fmla="*/ 1945696 h 5525624"/>
                <a:gd name="connsiteX84" fmla="*/ 6677469 w 8623989"/>
                <a:gd name="connsiteY84" fmla="*/ 1945696 h 5525624"/>
                <a:gd name="connsiteX85" fmla="*/ 6677469 w 8623989"/>
                <a:gd name="connsiteY85" fmla="*/ 1299049 h 5525624"/>
                <a:gd name="connsiteX86" fmla="*/ 6677469 w 8623989"/>
                <a:gd name="connsiteY86" fmla="*/ 649746 h 5525624"/>
                <a:gd name="connsiteX87" fmla="*/ 7975917 w 8623989"/>
                <a:gd name="connsiteY87" fmla="*/ 0 h 5525624"/>
                <a:gd name="connsiteX88" fmla="*/ 8623989 w 8623989"/>
                <a:gd name="connsiteY88" fmla="*/ 0 h 5525624"/>
                <a:gd name="connsiteX89" fmla="*/ 8623989 w 8623989"/>
                <a:gd name="connsiteY89" fmla="*/ 648072 h 5525624"/>
                <a:gd name="connsiteX90" fmla="*/ 7975917 w 8623989"/>
                <a:gd name="connsiteY90" fmla="*/ 648072 h 5525624"/>
                <a:gd name="connsiteX91" fmla="*/ 7975917 w 8623989"/>
                <a:gd name="connsiteY9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653361 w 8623989"/>
                <a:gd name="connsiteY7" fmla="*/ 4133109 h 5525624"/>
                <a:gd name="connsiteX8" fmla="*/ 3653361 w 8623989"/>
                <a:gd name="connsiteY8" fmla="*/ 5429253 h 5525624"/>
                <a:gd name="connsiteX9" fmla="*/ 3005718 w 8623989"/>
                <a:gd name="connsiteY9" fmla="*/ 5429253 h 5525624"/>
                <a:gd name="connsiteX10" fmla="*/ 2357645 w 8623989"/>
                <a:gd name="connsiteY10" fmla="*/ 5429253 h 5525624"/>
                <a:gd name="connsiteX11" fmla="*/ 2357645 w 8623989"/>
                <a:gd name="connsiteY11" fmla="*/ 4133109 h 5525624"/>
                <a:gd name="connsiteX12" fmla="*/ 0 w 8623989"/>
                <a:gd name="connsiteY12" fmla="*/ 2932408 h 5525624"/>
                <a:gd name="connsiteX13" fmla="*/ 648073 w 8623989"/>
                <a:gd name="connsiteY13" fmla="*/ 2932408 h 5525624"/>
                <a:gd name="connsiteX14" fmla="*/ 1296146 w 8623989"/>
                <a:gd name="connsiteY14" fmla="*/ 2932408 h 5525624"/>
                <a:gd name="connsiteX15" fmla="*/ 1337994 w 8623989"/>
                <a:gd name="connsiteY15" fmla="*/ 2932408 h 5525624"/>
                <a:gd name="connsiteX16" fmla="*/ 1944218 w 8623989"/>
                <a:gd name="connsiteY16" fmla="*/ 2932408 h 5525624"/>
                <a:gd name="connsiteX17" fmla="*/ 1944218 w 8623989"/>
                <a:gd name="connsiteY17" fmla="*/ 3580480 h 5525624"/>
                <a:gd name="connsiteX18" fmla="*/ 1944218 w 8623989"/>
                <a:gd name="connsiteY18" fmla="*/ 4228552 h 5525624"/>
                <a:gd name="connsiteX19" fmla="*/ 1944217 w 8623989"/>
                <a:gd name="connsiteY19" fmla="*/ 4872308 h 5525624"/>
                <a:gd name="connsiteX20" fmla="*/ 1296145 w 8623989"/>
                <a:gd name="connsiteY20" fmla="*/ 4872308 h 5525624"/>
                <a:gd name="connsiteX21" fmla="*/ 648073 w 8623989"/>
                <a:gd name="connsiteY21" fmla="*/ 4872308 h 5525624"/>
                <a:gd name="connsiteX22" fmla="*/ 648073 w 8623989"/>
                <a:gd name="connsiteY22" fmla="*/ 4043170 h 5525624"/>
                <a:gd name="connsiteX23" fmla="*/ 648073 w 8623989"/>
                <a:gd name="connsiteY23" fmla="*/ 4043170 h 5525624"/>
                <a:gd name="connsiteX24" fmla="*/ 648073 w 8623989"/>
                <a:gd name="connsiteY24" fmla="*/ 3580480 h 5525624"/>
                <a:gd name="connsiteX25" fmla="*/ 0 w 8623989"/>
                <a:gd name="connsiteY25" fmla="*/ 3580480 h 5525624"/>
                <a:gd name="connsiteX26" fmla="*/ 0 w 8623989"/>
                <a:gd name="connsiteY26" fmla="*/ 2932408 h 5525624"/>
                <a:gd name="connsiteX27" fmla="*/ 6677469 w 8623989"/>
                <a:gd name="connsiteY27" fmla="*/ 649746 h 5525624"/>
                <a:gd name="connsiteX28" fmla="*/ 7325541 w 8623989"/>
                <a:gd name="connsiteY28" fmla="*/ 649746 h 5525624"/>
                <a:gd name="connsiteX29" fmla="*/ 7325541 w 8623989"/>
                <a:gd name="connsiteY29" fmla="*/ 649749 h 5525624"/>
                <a:gd name="connsiteX30" fmla="*/ 7975917 w 8623989"/>
                <a:gd name="connsiteY30" fmla="*/ 649749 h 5525624"/>
                <a:gd name="connsiteX31" fmla="*/ 7975917 w 8623989"/>
                <a:gd name="connsiteY31" fmla="*/ 1299045 h 5525624"/>
                <a:gd name="connsiteX32" fmla="*/ 7975917 w 8623989"/>
                <a:gd name="connsiteY32" fmla="*/ 1945696 h 5525624"/>
                <a:gd name="connsiteX33" fmla="*/ 7975917 w 8623989"/>
                <a:gd name="connsiteY33" fmla="*/ 1947117 h 5525624"/>
                <a:gd name="connsiteX34" fmla="*/ 7975917 w 8623989"/>
                <a:gd name="connsiteY34" fmla="*/ 2593768 h 5525624"/>
                <a:gd name="connsiteX35" fmla="*/ 7975917 w 8623989"/>
                <a:gd name="connsiteY35" fmla="*/ 2594582 h 5525624"/>
                <a:gd name="connsiteX36" fmla="*/ 7975917 w 8623989"/>
                <a:gd name="connsiteY36" fmla="*/ 3240713 h 5525624"/>
                <a:gd name="connsiteX37" fmla="*/ 7975917 w 8623989"/>
                <a:gd name="connsiteY37" fmla="*/ 3431101 h 5525624"/>
                <a:gd name="connsiteX38" fmla="*/ 7975917 w 8623989"/>
                <a:gd name="connsiteY38" fmla="*/ 3888785 h 5525624"/>
                <a:gd name="connsiteX39" fmla="*/ 7975917 w 8623989"/>
                <a:gd name="connsiteY39" fmla="*/ 3890771 h 5525624"/>
                <a:gd name="connsiteX40" fmla="*/ 7975917 w 8623989"/>
                <a:gd name="connsiteY40" fmla="*/ 4224236 h 5525624"/>
                <a:gd name="connsiteX41" fmla="*/ 7975917 w 8623989"/>
                <a:gd name="connsiteY41" fmla="*/ 4538843 h 5525624"/>
                <a:gd name="connsiteX42" fmla="*/ 7975917 w 8623989"/>
                <a:gd name="connsiteY42" fmla="*/ 5188126 h 5525624"/>
                <a:gd name="connsiteX43" fmla="*/ 7327845 w 8623989"/>
                <a:gd name="connsiteY43" fmla="*/ 5188126 h 5525624"/>
                <a:gd name="connsiteX44" fmla="*/ 7327845 w 8623989"/>
                <a:gd name="connsiteY44" fmla="*/ 4538843 h 5525624"/>
                <a:gd name="connsiteX45" fmla="*/ 7327845 w 8623989"/>
                <a:gd name="connsiteY45" fmla="*/ 4224236 h 5525624"/>
                <a:gd name="connsiteX46" fmla="*/ 7325541 w 8623989"/>
                <a:gd name="connsiteY46" fmla="*/ 4224236 h 5525624"/>
                <a:gd name="connsiteX47" fmla="*/ 7325541 w 8623989"/>
                <a:gd name="connsiteY47" fmla="*/ 4538843 h 5525624"/>
                <a:gd name="connsiteX48" fmla="*/ 6679419 w 8623989"/>
                <a:gd name="connsiteY48" fmla="*/ 4538843 h 5525624"/>
                <a:gd name="connsiteX49" fmla="*/ 6677469 w 8623989"/>
                <a:gd name="connsiteY49" fmla="*/ 4538843 h 5525624"/>
                <a:gd name="connsiteX50" fmla="*/ 6231747 w 8623989"/>
                <a:gd name="connsiteY50" fmla="*/ 4538843 h 5525624"/>
                <a:gd name="connsiteX51" fmla="*/ 6031347 w 8623989"/>
                <a:gd name="connsiteY51" fmla="*/ 4538843 h 5525624"/>
                <a:gd name="connsiteX52" fmla="*/ 5385604 w 8623989"/>
                <a:gd name="connsiteY52" fmla="*/ 4538843 h 5525624"/>
                <a:gd name="connsiteX53" fmla="*/ 5385604 w 8623989"/>
                <a:gd name="connsiteY53" fmla="*/ 3890771 h 5525624"/>
                <a:gd name="connsiteX54" fmla="*/ 6031347 w 8623989"/>
                <a:gd name="connsiteY54" fmla="*/ 3890771 h 5525624"/>
                <a:gd name="connsiteX55" fmla="*/ 6231747 w 8623989"/>
                <a:gd name="connsiteY55" fmla="*/ 3890771 h 5525624"/>
                <a:gd name="connsiteX56" fmla="*/ 6677469 w 8623989"/>
                <a:gd name="connsiteY56" fmla="*/ 3890771 h 5525624"/>
                <a:gd name="connsiteX57" fmla="*/ 6677469 w 8623989"/>
                <a:gd name="connsiteY57" fmla="*/ 3888785 h 5525624"/>
                <a:gd name="connsiteX58" fmla="*/ 6231747 w 8623989"/>
                <a:gd name="connsiteY58" fmla="*/ 3888785 h 5525624"/>
                <a:gd name="connsiteX59" fmla="*/ 6031347 w 8623989"/>
                <a:gd name="connsiteY59" fmla="*/ 3888785 h 5525624"/>
                <a:gd name="connsiteX60" fmla="*/ 5385604 w 8623989"/>
                <a:gd name="connsiteY60" fmla="*/ 3888785 h 5525624"/>
                <a:gd name="connsiteX61" fmla="*/ 5384440 w 8623989"/>
                <a:gd name="connsiteY61" fmla="*/ 3888785 h 5525624"/>
                <a:gd name="connsiteX62" fmla="*/ 5384440 w 8623989"/>
                <a:gd name="connsiteY62" fmla="*/ 3890771 h 5525624"/>
                <a:gd name="connsiteX63" fmla="*/ 5384440 w 8623989"/>
                <a:gd name="connsiteY63" fmla="*/ 4538843 h 5525624"/>
                <a:gd name="connsiteX64" fmla="*/ 5384440 w 8623989"/>
                <a:gd name="connsiteY64" fmla="*/ 5185788 h 5525624"/>
                <a:gd name="connsiteX65" fmla="*/ 4087980 w 8623989"/>
                <a:gd name="connsiteY65" fmla="*/ 5185788 h 5525624"/>
                <a:gd name="connsiteX66" fmla="*/ 4087980 w 8623989"/>
                <a:gd name="connsiteY66" fmla="*/ 3890771 h 5525624"/>
                <a:gd name="connsiteX67" fmla="*/ 4087980 w 8623989"/>
                <a:gd name="connsiteY67" fmla="*/ 3888785 h 5525624"/>
                <a:gd name="connsiteX68" fmla="*/ 3439912 w 8623989"/>
                <a:gd name="connsiteY68" fmla="*/ 3888785 h 5525624"/>
                <a:gd name="connsiteX69" fmla="*/ 2791839 w 8623989"/>
                <a:gd name="connsiteY69" fmla="*/ 3888785 h 5525624"/>
                <a:gd name="connsiteX70" fmla="*/ 2791839 w 8623989"/>
                <a:gd name="connsiteY70" fmla="*/ 3580480 h 5525624"/>
                <a:gd name="connsiteX71" fmla="*/ 2143767 w 8623989"/>
                <a:gd name="connsiteY71" fmla="*/ 3580480 h 5525624"/>
                <a:gd name="connsiteX72" fmla="*/ 2143767 w 8623989"/>
                <a:gd name="connsiteY72" fmla="*/ 2932408 h 5525624"/>
                <a:gd name="connsiteX73" fmla="*/ 2791839 w 8623989"/>
                <a:gd name="connsiteY73" fmla="*/ 2932408 h 5525624"/>
                <a:gd name="connsiteX74" fmla="*/ 2791839 w 8623989"/>
                <a:gd name="connsiteY74" fmla="*/ 2594582 h 5525624"/>
                <a:gd name="connsiteX75" fmla="*/ 3439912 w 8623989"/>
                <a:gd name="connsiteY75" fmla="*/ 2594582 h 5525624"/>
                <a:gd name="connsiteX76" fmla="*/ 4087980 w 8623989"/>
                <a:gd name="connsiteY76" fmla="*/ 2594582 h 5525624"/>
                <a:gd name="connsiteX77" fmla="*/ 4736052 w 8623989"/>
                <a:gd name="connsiteY77" fmla="*/ 2594582 h 5525624"/>
                <a:gd name="connsiteX78" fmla="*/ 4736368 w 8623989"/>
                <a:gd name="connsiteY78" fmla="*/ 2594582 h 5525624"/>
                <a:gd name="connsiteX79" fmla="*/ 5384440 w 8623989"/>
                <a:gd name="connsiteY79" fmla="*/ 2594582 h 5525624"/>
                <a:gd name="connsiteX80" fmla="*/ 5385604 w 8623989"/>
                <a:gd name="connsiteY80" fmla="*/ 2594582 h 5525624"/>
                <a:gd name="connsiteX81" fmla="*/ 5385604 w 8623989"/>
                <a:gd name="connsiteY81" fmla="*/ 2593768 h 5525624"/>
                <a:gd name="connsiteX82" fmla="*/ 5385604 w 8623989"/>
                <a:gd name="connsiteY82" fmla="*/ 1945696 h 5525624"/>
                <a:gd name="connsiteX83" fmla="*/ 6677469 w 8623989"/>
                <a:gd name="connsiteY83" fmla="*/ 1945696 h 5525624"/>
                <a:gd name="connsiteX84" fmla="*/ 6677469 w 8623989"/>
                <a:gd name="connsiteY84" fmla="*/ 1299049 h 5525624"/>
                <a:gd name="connsiteX85" fmla="*/ 6677469 w 8623989"/>
                <a:gd name="connsiteY85" fmla="*/ 649746 h 5525624"/>
                <a:gd name="connsiteX86" fmla="*/ 7975917 w 8623989"/>
                <a:gd name="connsiteY86" fmla="*/ 0 h 5525624"/>
                <a:gd name="connsiteX87" fmla="*/ 8623989 w 8623989"/>
                <a:gd name="connsiteY87" fmla="*/ 0 h 5525624"/>
                <a:gd name="connsiteX88" fmla="*/ 8623989 w 8623989"/>
                <a:gd name="connsiteY88" fmla="*/ 648072 h 5525624"/>
                <a:gd name="connsiteX89" fmla="*/ 7975917 w 8623989"/>
                <a:gd name="connsiteY89" fmla="*/ 648072 h 5525624"/>
                <a:gd name="connsiteX90" fmla="*/ 7975917 w 8623989"/>
                <a:gd name="connsiteY9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653361 w 8623989"/>
                <a:gd name="connsiteY7" fmla="*/ 4133109 h 5525624"/>
                <a:gd name="connsiteX8" fmla="*/ 3653361 w 8623989"/>
                <a:gd name="connsiteY8" fmla="*/ 5429253 h 5525624"/>
                <a:gd name="connsiteX9" fmla="*/ 3005718 w 8623989"/>
                <a:gd name="connsiteY9" fmla="*/ 5429253 h 5525624"/>
                <a:gd name="connsiteX10" fmla="*/ 2357645 w 8623989"/>
                <a:gd name="connsiteY10" fmla="*/ 5429253 h 5525624"/>
                <a:gd name="connsiteX11" fmla="*/ 2357645 w 8623989"/>
                <a:gd name="connsiteY11" fmla="*/ 4133109 h 5525624"/>
                <a:gd name="connsiteX12" fmla="*/ 0 w 8623989"/>
                <a:gd name="connsiteY12" fmla="*/ 2932408 h 5525624"/>
                <a:gd name="connsiteX13" fmla="*/ 648073 w 8623989"/>
                <a:gd name="connsiteY13" fmla="*/ 2932408 h 5525624"/>
                <a:gd name="connsiteX14" fmla="*/ 1296146 w 8623989"/>
                <a:gd name="connsiteY14" fmla="*/ 2932408 h 5525624"/>
                <a:gd name="connsiteX15" fmla="*/ 1337994 w 8623989"/>
                <a:gd name="connsiteY15" fmla="*/ 2932408 h 5525624"/>
                <a:gd name="connsiteX16" fmla="*/ 1944218 w 8623989"/>
                <a:gd name="connsiteY16" fmla="*/ 2932408 h 5525624"/>
                <a:gd name="connsiteX17" fmla="*/ 1944218 w 8623989"/>
                <a:gd name="connsiteY17" fmla="*/ 3580480 h 5525624"/>
                <a:gd name="connsiteX18" fmla="*/ 1944218 w 8623989"/>
                <a:gd name="connsiteY18" fmla="*/ 4228552 h 5525624"/>
                <a:gd name="connsiteX19" fmla="*/ 1944217 w 8623989"/>
                <a:gd name="connsiteY19" fmla="*/ 4872308 h 5525624"/>
                <a:gd name="connsiteX20" fmla="*/ 1296145 w 8623989"/>
                <a:gd name="connsiteY20" fmla="*/ 4872308 h 5525624"/>
                <a:gd name="connsiteX21" fmla="*/ 648073 w 8623989"/>
                <a:gd name="connsiteY21" fmla="*/ 4872308 h 5525624"/>
                <a:gd name="connsiteX22" fmla="*/ 648073 w 8623989"/>
                <a:gd name="connsiteY22" fmla="*/ 4043170 h 5525624"/>
                <a:gd name="connsiteX23" fmla="*/ 648073 w 8623989"/>
                <a:gd name="connsiteY23" fmla="*/ 4043170 h 5525624"/>
                <a:gd name="connsiteX24" fmla="*/ 648073 w 8623989"/>
                <a:gd name="connsiteY24" fmla="*/ 3580480 h 5525624"/>
                <a:gd name="connsiteX25" fmla="*/ 0 w 8623989"/>
                <a:gd name="connsiteY25" fmla="*/ 3580480 h 5525624"/>
                <a:gd name="connsiteX26" fmla="*/ 0 w 8623989"/>
                <a:gd name="connsiteY26" fmla="*/ 2932408 h 5525624"/>
                <a:gd name="connsiteX27" fmla="*/ 6677469 w 8623989"/>
                <a:gd name="connsiteY27" fmla="*/ 649746 h 5525624"/>
                <a:gd name="connsiteX28" fmla="*/ 7325541 w 8623989"/>
                <a:gd name="connsiteY28" fmla="*/ 649746 h 5525624"/>
                <a:gd name="connsiteX29" fmla="*/ 7325541 w 8623989"/>
                <a:gd name="connsiteY29" fmla="*/ 649749 h 5525624"/>
                <a:gd name="connsiteX30" fmla="*/ 7975917 w 8623989"/>
                <a:gd name="connsiteY30" fmla="*/ 649749 h 5525624"/>
                <a:gd name="connsiteX31" fmla="*/ 7975917 w 8623989"/>
                <a:gd name="connsiteY31" fmla="*/ 1299045 h 5525624"/>
                <a:gd name="connsiteX32" fmla="*/ 7975917 w 8623989"/>
                <a:gd name="connsiteY32" fmla="*/ 1945696 h 5525624"/>
                <a:gd name="connsiteX33" fmla="*/ 7975917 w 8623989"/>
                <a:gd name="connsiteY33" fmla="*/ 1947117 h 5525624"/>
                <a:gd name="connsiteX34" fmla="*/ 7975917 w 8623989"/>
                <a:gd name="connsiteY34" fmla="*/ 2593768 h 5525624"/>
                <a:gd name="connsiteX35" fmla="*/ 7975917 w 8623989"/>
                <a:gd name="connsiteY35" fmla="*/ 2594582 h 5525624"/>
                <a:gd name="connsiteX36" fmla="*/ 7975917 w 8623989"/>
                <a:gd name="connsiteY36" fmla="*/ 3240713 h 5525624"/>
                <a:gd name="connsiteX37" fmla="*/ 7975917 w 8623989"/>
                <a:gd name="connsiteY37" fmla="*/ 3431101 h 5525624"/>
                <a:gd name="connsiteX38" fmla="*/ 7975917 w 8623989"/>
                <a:gd name="connsiteY38" fmla="*/ 3888785 h 5525624"/>
                <a:gd name="connsiteX39" fmla="*/ 7975917 w 8623989"/>
                <a:gd name="connsiteY39" fmla="*/ 3890771 h 5525624"/>
                <a:gd name="connsiteX40" fmla="*/ 7975917 w 8623989"/>
                <a:gd name="connsiteY40" fmla="*/ 4224236 h 5525624"/>
                <a:gd name="connsiteX41" fmla="*/ 7975917 w 8623989"/>
                <a:gd name="connsiteY41" fmla="*/ 4538843 h 5525624"/>
                <a:gd name="connsiteX42" fmla="*/ 7975917 w 8623989"/>
                <a:gd name="connsiteY42" fmla="*/ 5188126 h 5525624"/>
                <a:gd name="connsiteX43" fmla="*/ 7327845 w 8623989"/>
                <a:gd name="connsiteY43" fmla="*/ 5188126 h 5525624"/>
                <a:gd name="connsiteX44" fmla="*/ 7327845 w 8623989"/>
                <a:gd name="connsiteY44" fmla="*/ 4538843 h 5525624"/>
                <a:gd name="connsiteX45" fmla="*/ 7327845 w 8623989"/>
                <a:gd name="connsiteY45" fmla="*/ 4224236 h 5525624"/>
                <a:gd name="connsiteX46" fmla="*/ 7325541 w 8623989"/>
                <a:gd name="connsiteY46" fmla="*/ 4224236 h 5525624"/>
                <a:gd name="connsiteX47" fmla="*/ 7325541 w 8623989"/>
                <a:gd name="connsiteY47" fmla="*/ 4538843 h 5525624"/>
                <a:gd name="connsiteX48" fmla="*/ 6679419 w 8623989"/>
                <a:gd name="connsiteY48" fmla="*/ 4538843 h 5525624"/>
                <a:gd name="connsiteX49" fmla="*/ 6677469 w 8623989"/>
                <a:gd name="connsiteY49" fmla="*/ 4538843 h 5525624"/>
                <a:gd name="connsiteX50" fmla="*/ 6231747 w 8623989"/>
                <a:gd name="connsiteY50" fmla="*/ 4538843 h 5525624"/>
                <a:gd name="connsiteX51" fmla="*/ 6031347 w 8623989"/>
                <a:gd name="connsiteY51" fmla="*/ 4538843 h 5525624"/>
                <a:gd name="connsiteX52" fmla="*/ 5385604 w 8623989"/>
                <a:gd name="connsiteY52" fmla="*/ 4538843 h 5525624"/>
                <a:gd name="connsiteX53" fmla="*/ 5385604 w 8623989"/>
                <a:gd name="connsiteY53" fmla="*/ 3890771 h 5525624"/>
                <a:gd name="connsiteX54" fmla="*/ 6031347 w 8623989"/>
                <a:gd name="connsiteY54" fmla="*/ 3890771 h 5525624"/>
                <a:gd name="connsiteX55" fmla="*/ 6231747 w 8623989"/>
                <a:gd name="connsiteY55" fmla="*/ 3890771 h 5525624"/>
                <a:gd name="connsiteX56" fmla="*/ 6677469 w 8623989"/>
                <a:gd name="connsiteY56" fmla="*/ 3890771 h 5525624"/>
                <a:gd name="connsiteX57" fmla="*/ 6677469 w 8623989"/>
                <a:gd name="connsiteY57" fmla="*/ 3888785 h 5525624"/>
                <a:gd name="connsiteX58" fmla="*/ 6231747 w 8623989"/>
                <a:gd name="connsiteY58" fmla="*/ 3888785 h 5525624"/>
                <a:gd name="connsiteX59" fmla="*/ 6031347 w 8623989"/>
                <a:gd name="connsiteY59" fmla="*/ 3888785 h 5525624"/>
                <a:gd name="connsiteX60" fmla="*/ 5385604 w 8623989"/>
                <a:gd name="connsiteY60" fmla="*/ 3888785 h 5525624"/>
                <a:gd name="connsiteX61" fmla="*/ 5384440 w 8623989"/>
                <a:gd name="connsiteY61" fmla="*/ 3888785 h 5525624"/>
                <a:gd name="connsiteX62" fmla="*/ 5384440 w 8623989"/>
                <a:gd name="connsiteY62" fmla="*/ 3890771 h 5525624"/>
                <a:gd name="connsiteX63" fmla="*/ 5384440 w 8623989"/>
                <a:gd name="connsiteY63" fmla="*/ 4538843 h 5525624"/>
                <a:gd name="connsiteX64" fmla="*/ 5384440 w 8623989"/>
                <a:gd name="connsiteY64" fmla="*/ 5185788 h 5525624"/>
                <a:gd name="connsiteX65" fmla="*/ 4087980 w 8623989"/>
                <a:gd name="connsiteY65" fmla="*/ 5185788 h 5525624"/>
                <a:gd name="connsiteX66" fmla="*/ 4087980 w 8623989"/>
                <a:gd name="connsiteY66" fmla="*/ 3890771 h 5525624"/>
                <a:gd name="connsiteX67" fmla="*/ 4087980 w 8623989"/>
                <a:gd name="connsiteY67" fmla="*/ 3888785 h 5525624"/>
                <a:gd name="connsiteX68" fmla="*/ 2791839 w 8623989"/>
                <a:gd name="connsiteY68" fmla="*/ 3888785 h 5525624"/>
                <a:gd name="connsiteX69" fmla="*/ 2791839 w 8623989"/>
                <a:gd name="connsiteY69" fmla="*/ 3580480 h 5525624"/>
                <a:gd name="connsiteX70" fmla="*/ 2143767 w 8623989"/>
                <a:gd name="connsiteY70" fmla="*/ 3580480 h 5525624"/>
                <a:gd name="connsiteX71" fmla="*/ 2143767 w 8623989"/>
                <a:gd name="connsiteY71" fmla="*/ 2932408 h 5525624"/>
                <a:gd name="connsiteX72" fmla="*/ 2791839 w 8623989"/>
                <a:gd name="connsiteY72" fmla="*/ 2932408 h 5525624"/>
                <a:gd name="connsiteX73" fmla="*/ 2791839 w 8623989"/>
                <a:gd name="connsiteY73" fmla="*/ 2594582 h 5525624"/>
                <a:gd name="connsiteX74" fmla="*/ 3439912 w 8623989"/>
                <a:gd name="connsiteY74" fmla="*/ 2594582 h 5525624"/>
                <a:gd name="connsiteX75" fmla="*/ 4087980 w 8623989"/>
                <a:gd name="connsiteY75" fmla="*/ 2594582 h 5525624"/>
                <a:gd name="connsiteX76" fmla="*/ 4736052 w 8623989"/>
                <a:gd name="connsiteY76" fmla="*/ 2594582 h 5525624"/>
                <a:gd name="connsiteX77" fmla="*/ 4736368 w 8623989"/>
                <a:gd name="connsiteY77" fmla="*/ 2594582 h 5525624"/>
                <a:gd name="connsiteX78" fmla="*/ 5384440 w 8623989"/>
                <a:gd name="connsiteY78" fmla="*/ 2594582 h 5525624"/>
                <a:gd name="connsiteX79" fmla="*/ 5385604 w 8623989"/>
                <a:gd name="connsiteY79" fmla="*/ 2594582 h 5525624"/>
                <a:gd name="connsiteX80" fmla="*/ 5385604 w 8623989"/>
                <a:gd name="connsiteY80" fmla="*/ 2593768 h 5525624"/>
                <a:gd name="connsiteX81" fmla="*/ 5385604 w 8623989"/>
                <a:gd name="connsiteY81" fmla="*/ 1945696 h 5525624"/>
                <a:gd name="connsiteX82" fmla="*/ 6677469 w 8623989"/>
                <a:gd name="connsiteY82" fmla="*/ 1945696 h 5525624"/>
                <a:gd name="connsiteX83" fmla="*/ 6677469 w 8623989"/>
                <a:gd name="connsiteY83" fmla="*/ 1299049 h 5525624"/>
                <a:gd name="connsiteX84" fmla="*/ 6677469 w 8623989"/>
                <a:gd name="connsiteY84" fmla="*/ 649746 h 5525624"/>
                <a:gd name="connsiteX85" fmla="*/ 7975917 w 8623989"/>
                <a:gd name="connsiteY85" fmla="*/ 0 h 5525624"/>
                <a:gd name="connsiteX86" fmla="*/ 8623989 w 8623989"/>
                <a:gd name="connsiteY86" fmla="*/ 0 h 5525624"/>
                <a:gd name="connsiteX87" fmla="*/ 8623989 w 8623989"/>
                <a:gd name="connsiteY87" fmla="*/ 648072 h 5525624"/>
                <a:gd name="connsiteX88" fmla="*/ 7975917 w 8623989"/>
                <a:gd name="connsiteY88" fmla="*/ 648072 h 5525624"/>
                <a:gd name="connsiteX89" fmla="*/ 7975917 w 8623989"/>
                <a:gd name="connsiteY8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3005718 w 8623989"/>
                <a:gd name="connsiteY8" fmla="*/ 5429253 h 5525624"/>
                <a:gd name="connsiteX9" fmla="*/ 2357645 w 8623989"/>
                <a:gd name="connsiteY9" fmla="*/ 5429253 h 5525624"/>
                <a:gd name="connsiteX10" fmla="*/ 2357645 w 8623989"/>
                <a:gd name="connsiteY10" fmla="*/ 4133109 h 5525624"/>
                <a:gd name="connsiteX11" fmla="*/ 0 w 8623989"/>
                <a:gd name="connsiteY11" fmla="*/ 2932408 h 5525624"/>
                <a:gd name="connsiteX12" fmla="*/ 648073 w 8623989"/>
                <a:gd name="connsiteY12" fmla="*/ 2932408 h 5525624"/>
                <a:gd name="connsiteX13" fmla="*/ 1296146 w 8623989"/>
                <a:gd name="connsiteY13" fmla="*/ 2932408 h 5525624"/>
                <a:gd name="connsiteX14" fmla="*/ 1337994 w 8623989"/>
                <a:gd name="connsiteY14" fmla="*/ 2932408 h 5525624"/>
                <a:gd name="connsiteX15" fmla="*/ 1944218 w 8623989"/>
                <a:gd name="connsiteY15" fmla="*/ 2932408 h 5525624"/>
                <a:gd name="connsiteX16" fmla="*/ 1944218 w 8623989"/>
                <a:gd name="connsiteY16" fmla="*/ 3580480 h 5525624"/>
                <a:gd name="connsiteX17" fmla="*/ 1944218 w 8623989"/>
                <a:gd name="connsiteY17" fmla="*/ 4228552 h 5525624"/>
                <a:gd name="connsiteX18" fmla="*/ 1944217 w 8623989"/>
                <a:gd name="connsiteY18" fmla="*/ 4872308 h 5525624"/>
                <a:gd name="connsiteX19" fmla="*/ 1296145 w 8623989"/>
                <a:gd name="connsiteY19" fmla="*/ 4872308 h 5525624"/>
                <a:gd name="connsiteX20" fmla="*/ 648073 w 8623989"/>
                <a:gd name="connsiteY20" fmla="*/ 4872308 h 5525624"/>
                <a:gd name="connsiteX21" fmla="*/ 648073 w 8623989"/>
                <a:gd name="connsiteY21" fmla="*/ 4043170 h 5525624"/>
                <a:gd name="connsiteX22" fmla="*/ 648073 w 8623989"/>
                <a:gd name="connsiteY22" fmla="*/ 4043170 h 5525624"/>
                <a:gd name="connsiteX23" fmla="*/ 648073 w 8623989"/>
                <a:gd name="connsiteY23" fmla="*/ 3580480 h 5525624"/>
                <a:gd name="connsiteX24" fmla="*/ 0 w 8623989"/>
                <a:gd name="connsiteY24" fmla="*/ 3580480 h 5525624"/>
                <a:gd name="connsiteX25" fmla="*/ 0 w 8623989"/>
                <a:gd name="connsiteY25" fmla="*/ 2932408 h 5525624"/>
                <a:gd name="connsiteX26" fmla="*/ 6677469 w 8623989"/>
                <a:gd name="connsiteY26" fmla="*/ 649746 h 5525624"/>
                <a:gd name="connsiteX27" fmla="*/ 7325541 w 8623989"/>
                <a:gd name="connsiteY27" fmla="*/ 649746 h 5525624"/>
                <a:gd name="connsiteX28" fmla="*/ 7325541 w 8623989"/>
                <a:gd name="connsiteY28" fmla="*/ 649749 h 5525624"/>
                <a:gd name="connsiteX29" fmla="*/ 7975917 w 8623989"/>
                <a:gd name="connsiteY29" fmla="*/ 649749 h 5525624"/>
                <a:gd name="connsiteX30" fmla="*/ 7975917 w 8623989"/>
                <a:gd name="connsiteY30" fmla="*/ 1299045 h 5525624"/>
                <a:gd name="connsiteX31" fmla="*/ 7975917 w 8623989"/>
                <a:gd name="connsiteY31" fmla="*/ 1945696 h 5525624"/>
                <a:gd name="connsiteX32" fmla="*/ 7975917 w 8623989"/>
                <a:gd name="connsiteY32" fmla="*/ 1947117 h 5525624"/>
                <a:gd name="connsiteX33" fmla="*/ 7975917 w 8623989"/>
                <a:gd name="connsiteY33" fmla="*/ 2593768 h 5525624"/>
                <a:gd name="connsiteX34" fmla="*/ 7975917 w 8623989"/>
                <a:gd name="connsiteY34" fmla="*/ 2594582 h 5525624"/>
                <a:gd name="connsiteX35" fmla="*/ 7975917 w 8623989"/>
                <a:gd name="connsiteY35" fmla="*/ 3240713 h 5525624"/>
                <a:gd name="connsiteX36" fmla="*/ 7975917 w 8623989"/>
                <a:gd name="connsiteY36" fmla="*/ 3431101 h 5525624"/>
                <a:gd name="connsiteX37" fmla="*/ 7975917 w 8623989"/>
                <a:gd name="connsiteY37" fmla="*/ 3888785 h 5525624"/>
                <a:gd name="connsiteX38" fmla="*/ 7975917 w 8623989"/>
                <a:gd name="connsiteY38" fmla="*/ 3890771 h 5525624"/>
                <a:gd name="connsiteX39" fmla="*/ 7975917 w 8623989"/>
                <a:gd name="connsiteY39" fmla="*/ 4224236 h 5525624"/>
                <a:gd name="connsiteX40" fmla="*/ 7975917 w 8623989"/>
                <a:gd name="connsiteY40" fmla="*/ 4538843 h 5525624"/>
                <a:gd name="connsiteX41" fmla="*/ 7975917 w 8623989"/>
                <a:gd name="connsiteY41" fmla="*/ 5188126 h 5525624"/>
                <a:gd name="connsiteX42" fmla="*/ 7327845 w 8623989"/>
                <a:gd name="connsiteY42" fmla="*/ 5188126 h 5525624"/>
                <a:gd name="connsiteX43" fmla="*/ 7327845 w 8623989"/>
                <a:gd name="connsiteY43" fmla="*/ 4538843 h 5525624"/>
                <a:gd name="connsiteX44" fmla="*/ 7327845 w 8623989"/>
                <a:gd name="connsiteY44" fmla="*/ 4224236 h 5525624"/>
                <a:gd name="connsiteX45" fmla="*/ 7325541 w 8623989"/>
                <a:gd name="connsiteY45" fmla="*/ 4224236 h 5525624"/>
                <a:gd name="connsiteX46" fmla="*/ 7325541 w 8623989"/>
                <a:gd name="connsiteY46" fmla="*/ 4538843 h 5525624"/>
                <a:gd name="connsiteX47" fmla="*/ 6679419 w 8623989"/>
                <a:gd name="connsiteY47" fmla="*/ 4538843 h 5525624"/>
                <a:gd name="connsiteX48" fmla="*/ 6677469 w 8623989"/>
                <a:gd name="connsiteY48" fmla="*/ 4538843 h 5525624"/>
                <a:gd name="connsiteX49" fmla="*/ 6231747 w 8623989"/>
                <a:gd name="connsiteY49" fmla="*/ 4538843 h 5525624"/>
                <a:gd name="connsiteX50" fmla="*/ 6031347 w 8623989"/>
                <a:gd name="connsiteY50" fmla="*/ 4538843 h 5525624"/>
                <a:gd name="connsiteX51" fmla="*/ 5385604 w 8623989"/>
                <a:gd name="connsiteY51" fmla="*/ 4538843 h 5525624"/>
                <a:gd name="connsiteX52" fmla="*/ 5385604 w 8623989"/>
                <a:gd name="connsiteY52" fmla="*/ 3890771 h 5525624"/>
                <a:gd name="connsiteX53" fmla="*/ 6031347 w 8623989"/>
                <a:gd name="connsiteY53" fmla="*/ 3890771 h 5525624"/>
                <a:gd name="connsiteX54" fmla="*/ 6231747 w 8623989"/>
                <a:gd name="connsiteY54" fmla="*/ 3890771 h 5525624"/>
                <a:gd name="connsiteX55" fmla="*/ 6677469 w 8623989"/>
                <a:gd name="connsiteY55" fmla="*/ 3890771 h 5525624"/>
                <a:gd name="connsiteX56" fmla="*/ 6677469 w 8623989"/>
                <a:gd name="connsiteY56" fmla="*/ 3888785 h 5525624"/>
                <a:gd name="connsiteX57" fmla="*/ 6231747 w 8623989"/>
                <a:gd name="connsiteY57" fmla="*/ 3888785 h 5525624"/>
                <a:gd name="connsiteX58" fmla="*/ 6031347 w 8623989"/>
                <a:gd name="connsiteY58" fmla="*/ 3888785 h 5525624"/>
                <a:gd name="connsiteX59" fmla="*/ 5385604 w 8623989"/>
                <a:gd name="connsiteY59" fmla="*/ 3888785 h 5525624"/>
                <a:gd name="connsiteX60" fmla="*/ 5384440 w 8623989"/>
                <a:gd name="connsiteY60" fmla="*/ 3888785 h 5525624"/>
                <a:gd name="connsiteX61" fmla="*/ 5384440 w 8623989"/>
                <a:gd name="connsiteY61" fmla="*/ 3890771 h 5525624"/>
                <a:gd name="connsiteX62" fmla="*/ 5384440 w 8623989"/>
                <a:gd name="connsiteY62" fmla="*/ 4538843 h 5525624"/>
                <a:gd name="connsiteX63" fmla="*/ 5384440 w 8623989"/>
                <a:gd name="connsiteY63" fmla="*/ 5185788 h 5525624"/>
                <a:gd name="connsiteX64" fmla="*/ 4087980 w 8623989"/>
                <a:gd name="connsiteY64" fmla="*/ 5185788 h 5525624"/>
                <a:gd name="connsiteX65" fmla="*/ 4087980 w 8623989"/>
                <a:gd name="connsiteY65" fmla="*/ 3890771 h 5525624"/>
                <a:gd name="connsiteX66" fmla="*/ 4087980 w 8623989"/>
                <a:gd name="connsiteY66" fmla="*/ 3888785 h 5525624"/>
                <a:gd name="connsiteX67" fmla="*/ 2791839 w 8623989"/>
                <a:gd name="connsiteY67" fmla="*/ 3888785 h 5525624"/>
                <a:gd name="connsiteX68" fmla="*/ 2791839 w 8623989"/>
                <a:gd name="connsiteY68" fmla="*/ 3580480 h 5525624"/>
                <a:gd name="connsiteX69" fmla="*/ 2143767 w 8623989"/>
                <a:gd name="connsiteY69" fmla="*/ 3580480 h 5525624"/>
                <a:gd name="connsiteX70" fmla="*/ 2143767 w 8623989"/>
                <a:gd name="connsiteY70" fmla="*/ 2932408 h 5525624"/>
                <a:gd name="connsiteX71" fmla="*/ 2791839 w 8623989"/>
                <a:gd name="connsiteY71" fmla="*/ 2932408 h 5525624"/>
                <a:gd name="connsiteX72" fmla="*/ 2791839 w 8623989"/>
                <a:gd name="connsiteY72" fmla="*/ 2594582 h 5525624"/>
                <a:gd name="connsiteX73" fmla="*/ 3439912 w 8623989"/>
                <a:gd name="connsiteY73" fmla="*/ 2594582 h 5525624"/>
                <a:gd name="connsiteX74" fmla="*/ 4087980 w 8623989"/>
                <a:gd name="connsiteY74" fmla="*/ 2594582 h 5525624"/>
                <a:gd name="connsiteX75" fmla="*/ 4736052 w 8623989"/>
                <a:gd name="connsiteY75" fmla="*/ 2594582 h 5525624"/>
                <a:gd name="connsiteX76" fmla="*/ 4736368 w 8623989"/>
                <a:gd name="connsiteY76" fmla="*/ 2594582 h 5525624"/>
                <a:gd name="connsiteX77" fmla="*/ 5384440 w 8623989"/>
                <a:gd name="connsiteY77" fmla="*/ 2594582 h 5525624"/>
                <a:gd name="connsiteX78" fmla="*/ 5385604 w 8623989"/>
                <a:gd name="connsiteY78" fmla="*/ 2594582 h 5525624"/>
                <a:gd name="connsiteX79" fmla="*/ 5385604 w 8623989"/>
                <a:gd name="connsiteY79" fmla="*/ 2593768 h 5525624"/>
                <a:gd name="connsiteX80" fmla="*/ 5385604 w 8623989"/>
                <a:gd name="connsiteY80" fmla="*/ 1945696 h 5525624"/>
                <a:gd name="connsiteX81" fmla="*/ 6677469 w 8623989"/>
                <a:gd name="connsiteY81" fmla="*/ 1945696 h 5525624"/>
                <a:gd name="connsiteX82" fmla="*/ 6677469 w 8623989"/>
                <a:gd name="connsiteY82" fmla="*/ 1299049 h 5525624"/>
                <a:gd name="connsiteX83" fmla="*/ 6677469 w 8623989"/>
                <a:gd name="connsiteY83" fmla="*/ 649746 h 5525624"/>
                <a:gd name="connsiteX84" fmla="*/ 7975917 w 8623989"/>
                <a:gd name="connsiteY84" fmla="*/ 0 h 5525624"/>
                <a:gd name="connsiteX85" fmla="*/ 8623989 w 8623989"/>
                <a:gd name="connsiteY85" fmla="*/ 0 h 5525624"/>
                <a:gd name="connsiteX86" fmla="*/ 8623989 w 8623989"/>
                <a:gd name="connsiteY86" fmla="*/ 648072 h 5525624"/>
                <a:gd name="connsiteX87" fmla="*/ 7975917 w 8623989"/>
                <a:gd name="connsiteY87" fmla="*/ 648072 h 5525624"/>
                <a:gd name="connsiteX88" fmla="*/ 7975917 w 8623989"/>
                <a:gd name="connsiteY8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648073 w 8623989"/>
                <a:gd name="connsiteY11" fmla="*/ 2932408 h 5525624"/>
                <a:gd name="connsiteX12" fmla="*/ 1296146 w 8623989"/>
                <a:gd name="connsiteY12" fmla="*/ 2932408 h 5525624"/>
                <a:gd name="connsiteX13" fmla="*/ 1337994 w 8623989"/>
                <a:gd name="connsiteY13" fmla="*/ 2932408 h 5525624"/>
                <a:gd name="connsiteX14" fmla="*/ 1944218 w 8623989"/>
                <a:gd name="connsiteY14" fmla="*/ 2932408 h 5525624"/>
                <a:gd name="connsiteX15" fmla="*/ 1944218 w 8623989"/>
                <a:gd name="connsiteY15" fmla="*/ 3580480 h 5525624"/>
                <a:gd name="connsiteX16" fmla="*/ 1944218 w 8623989"/>
                <a:gd name="connsiteY16" fmla="*/ 4228552 h 5525624"/>
                <a:gd name="connsiteX17" fmla="*/ 1944217 w 8623989"/>
                <a:gd name="connsiteY17" fmla="*/ 4872308 h 5525624"/>
                <a:gd name="connsiteX18" fmla="*/ 1296145 w 8623989"/>
                <a:gd name="connsiteY18" fmla="*/ 4872308 h 5525624"/>
                <a:gd name="connsiteX19" fmla="*/ 648073 w 8623989"/>
                <a:gd name="connsiteY19" fmla="*/ 4872308 h 5525624"/>
                <a:gd name="connsiteX20" fmla="*/ 648073 w 8623989"/>
                <a:gd name="connsiteY20" fmla="*/ 4043170 h 5525624"/>
                <a:gd name="connsiteX21" fmla="*/ 648073 w 8623989"/>
                <a:gd name="connsiteY21" fmla="*/ 4043170 h 5525624"/>
                <a:gd name="connsiteX22" fmla="*/ 648073 w 8623989"/>
                <a:gd name="connsiteY22" fmla="*/ 3580480 h 5525624"/>
                <a:gd name="connsiteX23" fmla="*/ 0 w 8623989"/>
                <a:gd name="connsiteY23" fmla="*/ 3580480 h 5525624"/>
                <a:gd name="connsiteX24" fmla="*/ 0 w 8623989"/>
                <a:gd name="connsiteY24" fmla="*/ 2932408 h 5525624"/>
                <a:gd name="connsiteX25" fmla="*/ 6677469 w 8623989"/>
                <a:gd name="connsiteY25" fmla="*/ 649746 h 5525624"/>
                <a:gd name="connsiteX26" fmla="*/ 7325541 w 8623989"/>
                <a:gd name="connsiteY26" fmla="*/ 649746 h 5525624"/>
                <a:gd name="connsiteX27" fmla="*/ 7325541 w 8623989"/>
                <a:gd name="connsiteY27" fmla="*/ 649749 h 5525624"/>
                <a:gd name="connsiteX28" fmla="*/ 7975917 w 8623989"/>
                <a:gd name="connsiteY28" fmla="*/ 649749 h 5525624"/>
                <a:gd name="connsiteX29" fmla="*/ 7975917 w 8623989"/>
                <a:gd name="connsiteY29" fmla="*/ 1299045 h 5525624"/>
                <a:gd name="connsiteX30" fmla="*/ 7975917 w 8623989"/>
                <a:gd name="connsiteY30" fmla="*/ 1945696 h 5525624"/>
                <a:gd name="connsiteX31" fmla="*/ 7975917 w 8623989"/>
                <a:gd name="connsiteY31" fmla="*/ 1947117 h 5525624"/>
                <a:gd name="connsiteX32" fmla="*/ 7975917 w 8623989"/>
                <a:gd name="connsiteY32" fmla="*/ 2593768 h 5525624"/>
                <a:gd name="connsiteX33" fmla="*/ 7975917 w 8623989"/>
                <a:gd name="connsiteY33" fmla="*/ 2594582 h 5525624"/>
                <a:gd name="connsiteX34" fmla="*/ 7975917 w 8623989"/>
                <a:gd name="connsiteY34" fmla="*/ 3240713 h 5525624"/>
                <a:gd name="connsiteX35" fmla="*/ 7975917 w 8623989"/>
                <a:gd name="connsiteY35" fmla="*/ 3431101 h 5525624"/>
                <a:gd name="connsiteX36" fmla="*/ 7975917 w 8623989"/>
                <a:gd name="connsiteY36" fmla="*/ 3888785 h 5525624"/>
                <a:gd name="connsiteX37" fmla="*/ 7975917 w 8623989"/>
                <a:gd name="connsiteY37" fmla="*/ 3890771 h 5525624"/>
                <a:gd name="connsiteX38" fmla="*/ 7975917 w 8623989"/>
                <a:gd name="connsiteY38" fmla="*/ 4224236 h 5525624"/>
                <a:gd name="connsiteX39" fmla="*/ 7975917 w 8623989"/>
                <a:gd name="connsiteY39" fmla="*/ 4538843 h 5525624"/>
                <a:gd name="connsiteX40" fmla="*/ 7975917 w 8623989"/>
                <a:gd name="connsiteY40" fmla="*/ 5188126 h 5525624"/>
                <a:gd name="connsiteX41" fmla="*/ 7327845 w 8623989"/>
                <a:gd name="connsiteY41" fmla="*/ 5188126 h 5525624"/>
                <a:gd name="connsiteX42" fmla="*/ 7327845 w 8623989"/>
                <a:gd name="connsiteY42" fmla="*/ 4538843 h 5525624"/>
                <a:gd name="connsiteX43" fmla="*/ 7327845 w 8623989"/>
                <a:gd name="connsiteY43" fmla="*/ 4224236 h 5525624"/>
                <a:gd name="connsiteX44" fmla="*/ 7325541 w 8623989"/>
                <a:gd name="connsiteY44" fmla="*/ 4224236 h 5525624"/>
                <a:gd name="connsiteX45" fmla="*/ 7325541 w 8623989"/>
                <a:gd name="connsiteY45" fmla="*/ 4538843 h 5525624"/>
                <a:gd name="connsiteX46" fmla="*/ 6679419 w 8623989"/>
                <a:gd name="connsiteY46" fmla="*/ 4538843 h 5525624"/>
                <a:gd name="connsiteX47" fmla="*/ 6677469 w 8623989"/>
                <a:gd name="connsiteY47" fmla="*/ 4538843 h 5525624"/>
                <a:gd name="connsiteX48" fmla="*/ 6231747 w 8623989"/>
                <a:gd name="connsiteY48" fmla="*/ 4538843 h 5525624"/>
                <a:gd name="connsiteX49" fmla="*/ 6031347 w 8623989"/>
                <a:gd name="connsiteY49" fmla="*/ 4538843 h 5525624"/>
                <a:gd name="connsiteX50" fmla="*/ 5385604 w 8623989"/>
                <a:gd name="connsiteY50" fmla="*/ 4538843 h 5525624"/>
                <a:gd name="connsiteX51" fmla="*/ 5385604 w 8623989"/>
                <a:gd name="connsiteY51" fmla="*/ 3890771 h 5525624"/>
                <a:gd name="connsiteX52" fmla="*/ 6031347 w 8623989"/>
                <a:gd name="connsiteY52" fmla="*/ 3890771 h 5525624"/>
                <a:gd name="connsiteX53" fmla="*/ 6231747 w 8623989"/>
                <a:gd name="connsiteY53" fmla="*/ 3890771 h 5525624"/>
                <a:gd name="connsiteX54" fmla="*/ 6677469 w 8623989"/>
                <a:gd name="connsiteY54" fmla="*/ 3890771 h 5525624"/>
                <a:gd name="connsiteX55" fmla="*/ 6677469 w 8623989"/>
                <a:gd name="connsiteY55" fmla="*/ 3888785 h 5525624"/>
                <a:gd name="connsiteX56" fmla="*/ 6231747 w 8623989"/>
                <a:gd name="connsiteY56" fmla="*/ 3888785 h 5525624"/>
                <a:gd name="connsiteX57" fmla="*/ 6031347 w 8623989"/>
                <a:gd name="connsiteY57" fmla="*/ 3888785 h 5525624"/>
                <a:gd name="connsiteX58" fmla="*/ 5385604 w 8623989"/>
                <a:gd name="connsiteY58" fmla="*/ 3888785 h 5525624"/>
                <a:gd name="connsiteX59" fmla="*/ 5384440 w 8623989"/>
                <a:gd name="connsiteY59" fmla="*/ 3888785 h 5525624"/>
                <a:gd name="connsiteX60" fmla="*/ 5384440 w 8623989"/>
                <a:gd name="connsiteY60" fmla="*/ 3890771 h 5525624"/>
                <a:gd name="connsiteX61" fmla="*/ 5384440 w 8623989"/>
                <a:gd name="connsiteY61" fmla="*/ 4538843 h 5525624"/>
                <a:gd name="connsiteX62" fmla="*/ 5384440 w 8623989"/>
                <a:gd name="connsiteY62" fmla="*/ 5185788 h 5525624"/>
                <a:gd name="connsiteX63" fmla="*/ 4087980 w 8623989"/>
                <a:gd name="connsiteY63" fmla="*/ 5185788 h 5525624"/>
                <a:gd name="connsiteX64" fmla="*/ 4087980 w 8623989"/>
                <a:gd name="connsiteY64" fmla="*/ 3890771 h 5525624"/>
                <a:gd name="connsiteX65" fmla="*/ 4087980 w 8623989"/>
                <a:gd name="connsiteY65" fmla="*/ 3888785 h 5525624"/>
                <a:gd name="connsiteX66" fmla="*/ 2791839 w 8623989"/>
                <a:gd name="connsiteY66" fmla="*/ 3888785 h 5525624"/>
                <a:gd name="connsiteX67" fmla="*/ 2791839 w 8623989"/>
                <a:gd name="connsiteY67" fmla="*/ 3580480 h 5525624"/>
                <a:gd name="connsiteX68" fmla="*/ 2143767 w 8623989"/>
                <a:gd name="connsiteY68" fmla="*/ 3580480 h 5525624"/>
                <a:gd name="connsiteX69" fmla="*/ 2143767 w 8623989"/>
                <a:gd name="connsiteY69" fmla="*/ 2932408 h 5525624"/>
                <a:gd name="connsiteX70" fmla="*/ 2791839 w 8623989"/>
                <a:gd name="connsiteY70" fmla="*/ 2932408 h 5525624"/>
                <a:gd name="connsiteX71" fmla="*/ 2791839 w 8623989"/>
                <a:gd name="connsiteY71" fmla="*/ 2594582 h 5525624"/>
                <a:gd name="connsiteX72" fmla="*/ 3439912 w 8623989"/>
                <a:gd name="connsiteY72" fmla="*/ 2594582 h 5525624"/>
                <a:gd name="connsiteX73" fmla="*/ 4087980 w 8623989"/>
                <a:gd name="connsiteY73" fmla="*/ 2594582 h 5525624"/>
                <a:gd name="connsiteX74" fmla="*/ 4736052 w 8623989"/>
                <a:gd name="connsiteY74" fmla="*/ 2594582 h 5525624"/>
                <a:gd name="connsiteX75" fmla="*/ 4736368 w 8623989"/>
                <a:gd name="connsiteY75" fmla="*/ 2594582 h 5525624"/>
                <a:gd name="connsiteX76" fmla="*/ 5384440 w 8623989"/>
                <a:gd name="connsiteY76" fmla="*/ 2594582 h 5525624"/>
                <a:gd name="connsiteX77" fmla="*/ 5385604 w 8623989"/>
                <a:gd name="connsiteY77" fmla="*/ 2594582 h 5525624"/>
                <a:gd name="connsiteX78" fmla="*/ 5385604 w 8623989"/>
                <a:gd name="connsiteY78" fmla="*/ 2593768 h 5525624"/>
                <a:gd name="connsiteX79" fmla="*/ 5385604 w 8623989"/>
                <a:gd name="connsiteY79" fmla="*/ 1945696 h 5525624"/>
                <a:gd name="connsiteX80" fmla="*/ 6677469 w 8623989"/>
                <a:gd name="connsiteY80" fmla="*/ 1945696 h 5525624"/>
                <a:gd name="connsiteX81" fmla="*/ 6677469 w 8623989"/>
                <a:gd name="connsiteY81" fmla="*/ 1299049 h 5525624"/>
                <a:gd name="connsiteX82" fmla="*/ 6677469 w 8623989"/>
                <a:gd name="connsiteY82" fmla="*/ 649746 h 5525624"/>
                <a:gd name="connsiteX83" fmla="*/ 7975917 w 8623989"/>
                <a:gd name="connsiteY83" fmla="*/ 0 h 5525624"/>
                <a:gd name="connsiteX84" fmla="*/ 8623989 w 8623989"/>
                <a:gd name="connsiteY84" fmla="*/ 0 h 5525624"/>
                <a:gd name="connsiteX85" fmla="*/ 8623989 w 8623989"/>
                <a:gd name="connsiteY85" fmla="*/ 648072 h 5525624"/>
                <a:gd name="connsiteX86" fmla="*/ 7975917 w 8623989"/>
                <a:gd name="connsiteY86" fmla="*/ 648072 h 5525624"/>
                <a:gd name="connsiteX87" fmla="*/ 7975917 w 8623989"/>
                <a:gd name="connsiteY8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648073 w 8623989"/>
                <a:gd name="connsiteY11" fmla="*/ 2932408 h 5525624"/>
                <a:gd name="connsiteX12" fmla="*/ 1296146 w 8623989"/>
                <a:gd name="connsiteY12" fmla="*/ 2932408 h 5525624"/>
                <a:gd name="connsiteX13" fmla="*/ 1337994 w 8623989"/>
                <a:gd name="connsiteY13" fmla="*/ 2932408 h 5525624"/>
                <a:gd name="connsiteX14" fmla="*/ 1944218 w 8623989"/>
                <a:gd name="connsiteY14" fmla="*/ 2932408 h 5525624"/>
                <a:gd name="connsiteX15" fmla="*/ 1944218 w 8623989"/>
                <a:gd name="connsiteY15" fmla="*/ 3580480 h 5525624"/>
                <a:gd name="connsiteX16" fmla="*/ 1944218 w 8623989"/>
                <a:gd name="connsiteY16" fmla="*/ 4228552 h 5525624"/>
                <a:gd name="connsiteX17" fmla="*/ 1944217 w 8623989"/>
                <a:gd name="connsiteY17" fmla="*/ 4872308 h 5525624"/>
                <a:gd name="connsiteX18" fmla="*/ 648073 w 8623989"/>
                <a:gd name="connsiteY18" fmla="*/ 4872308 h 5525624"/>
                <a:gd name="connsiteX19" fmla="*/ 648073 w 8623989"/>
                <a:gd name="connsiteY19" fmla="*/ 4043170 h 5525624"/>
                <a:gd name="connsiteX20" fmla="*/ 648073 w 8623989"/>
                <a:gd name="connsiteY20" fmla="*/ 4043170 h 5525624"/>
                <a:gd name="connsiteX21" fmla="*/ 648073 w 8623989"/>
                <a:gd name="connsiteY21" fmla="*/ 3580480 h 5525624"/>
                <a:gd name="connsiteX22" fmla="*/ 0 w 8623989"/>
                <a:gd name="connsiteY22" fmla="*/ 3580480 h 5525624"/>
                <a:gd name="connsiteX23" fmla="*/ 0 w 8623989"/>
                <a:gd name="connsiteY23" fmla="*/ 2932408 h 5525624"/>
                <a:gd name="connsiteX24" fmla="*/ 6677469 w 8623989"/>
                <a:gd name="connsiteY24" fmla="*/ 649746 h 5525624"/>
                <a:gd name="connsiteX25" fmla="*/ 7325541 w 8623989"/>
                <a:gd name="connsiteY25" fmla="*/ 649746 h 5525624"/>
                <a:gd name="connsiteX26" fmla="*/ 7325541 w 8623989"/>
                <a:gd name="connsiteY26" fmla="*/ 649749 h 5525624"/>
                <a:gd name="connsiteX27" fmla="*/ 7975917 w 8623989"/>
                <a:gd name="connsiteY27" fmla="*/ 649749 h 5525624"/>
                <a:gd name="connsiteX28" fmla="*/ 7975917 w 8623989"/>
                <a:gd name="connsiteY28" fmla="*/ 1299045 h 5525624"/>
                <a:gd name="connsiteX29" fmla="*/ 7975917 w 8623989"/>
                <a:gd name="connsiteY29" fmla="*/ 1945696 h 5525624"/>
                <a:gd name="connsiteX30" fmla="*/ 7975917 w 8623989"/>
                <a:gd name="connsiteY30" fmla="*/ 1947117 h 5525624"/>
                <a:gd name="connsiteX31" fmla="*/ 7975917 w 8623989"/>
                <a:gd name="connsiteY31" fmla="*/ 2593768 h 5525624"/>
                <a:gd name="connsiteX32" fmla="*/ 7975917 w 8623989"/>
                <a:gd name="connsiteY32" fmla="*/ 2594582 h 5525624"/>
                <a:gd name="connsiteX33" fmla="*/ 7975917 w 8623989"/>
                <a:gd name="connsiteY33" fmla="*/ 3240713 h 5525624"/>
                <a:gd name="connsiteX34" fmla="*/ 7975917 w 8623989"/>
                <a:gd name="connsiteY34" fmla="*/ 3431101 h 5525624"/>
                <a:gd name="connsiteX35" fmla="*/ 7975917 w 8623989"/>
                <a:gd name="connsiteY35" fmla="*/ 3888785 h 5525624"/>
                <a:gd name="connsiteX36" fmla="*/ 7975917 w 8623989"/>
                <a:gd name="connsiteY36" fmla="*/ 3890771 h 5525624"/>
                <a:gd name="connsiteX37" fmla="*/ 7975917 w 8623989"/>
                <a:gd name="connsiteY37" fmla="*/ 4224236 h 5525624"/>
                <a:gd name="connsiteX38" fmla="*/ 7975917 w 8623989"/>
                <a:gd name="connsiteY38" fmla="*/ 4538843 h 5525624"/>
                <a:gd name="connsiteX39" fmla="*/ 7975917 w 8623989"/>
                <a:gd name="connsiteY39" fmla="*/ 5188126 h 5525624"/>
                <a:gd name="connsiteX40" fmla="*/ 7327845 w 8623989"/>
                <a:gd name="connsiteY40" fmla="*/ 5188126 h 5525624"/>
                <a:gd name="connsiteX41" fmla="*/ 7327845 w 8623989"/>
                <a:gd name="connsiteY41" fmla="*/ 4538843 h 5525624"/>
                <a:gd name="connsiteX42" fmla="*/ 7327845 w 8623989"/>
                <a:gd name="connsiteY42" fmla="*/ 4224236 h 5525624"/>
                <a:gd name="connsiteX43" fmla="*/ 7325541 w 8623989"/>
                <a:gd name="connsiteY43" fmla="*/ 4224236 h 5525624"/>
                <a:gd name="connsiteX44" fmla="*/ 7325541 w 8623989"/>
                <a:gd name="connsiteY44" fmla="*/ 4538843 h 5525624"/>
                <a:gd name="connsiteX45" fmla="*/ 6679419 w 8623989"/>
                <a:gd name="connsiteY45" fmla="*/ 4538843 h 5525624"/>
                <a:gd name="connsiteX46" fmla="*/ 6677469 w 8623989"/>
                <a:gd name="connsiteY46" fmla="*/ 4538843 h 5525624"/>
                <a:gd name="connsiteX47" fmla="*/ 6231747 w 8623989"/>
                <a:gd name="connsiteY47" fmla="*/ 4538843 h 5525624"/>
                <a:gd name="connsiteX48" fmla="*/ 6031347 w 8623989"/>
                <a:gd name="connsiteY48" fmla="*/ 4538843 h 5525624"/>
                <a:gd name="connsiteX49" fmla="*/ 5385604 w 8623989"/>
                <a:gd name="connsiteY49" fmla="*/ 4538843 h 5525624"/>
                <a:gd name="connsiteX50" fmla="*/ 5385604 w 8623989"/>
                <a:gd name="connsiteY50" fmla="*/ 3890771 h 5525624"/>
                <a:gd name="connsiteX51" fmla="*/ 6031347 w 8623989"/>
                <a:gd name="connsiteY51" fmla="*/ 3890771 h 5525624"/>
                <a:gd name="connsiteX52" fmla="*/ 6231747 w 8623989"/>
                <a:gd name="connsiteY52" fmla="*/ 3890771 h 5525624"/>
                <a:gd name="connsiteX53" fmla="*/ 6677469 w 8623989"/>
                <a:gd name="connsiteY53" fmla="*/ 3890771 h 5525624"/>
                <a:gd name="connsiteX54" fmla="*/ 6677469 w 8623989"/>
                <a:gd name="connsiteY54" fmla="*/ 3888785 h 5525624"/>
                <a:gd name="connsiteX55" fmla="*/ 6231747 w 8623989"/>
                <a:gd name="connsiteY55" fmla="*/ 3888785 h 5525624"/>
                <a:gd name="connsiteX56" fmla="*/ 6031347 w 8623989"/>
                <a:gd name="connsiteY56" fmla="*/ 3888785 h 5525624"/>
                <a:gd name="connsiteX57" fmla="*/ 5385604 w 8623989"/>
                <a:gd name="connsiteY57" fmla="*/ 3888785 h 5525624"/>
                <a:gd name="connsiteX58" fmla="*/ 5384440 w 8623989"/>
                <a:gd name="connsiteY58" fmla="*/ 3888785 h 5525624"/>
                <a:gd name="connsiteX59" fmla="*/ 5384440 w 8623989"/>
                <a:gd name="connsiteY59" fmla="*/ 3890771 h 5525624"/>
                <a:gd name="connsiteX60" fmla="*/ 5384440 w 8623989"/>
                <a:gd name="connsiteY60" fmla="*/ 4538843 h 5525624"/>
                <a:gd name="connsiteX61" fmla="*/ 5384440 w 8623989"/>
                <a:gd name="connsiteY61" fmla="*/ 5185788 h 5525624"/>
                <a:gd name="connsiteX62" fmla="*/ 4087980 w 8623989"/>
                <a:gd name="connsiteY62" fmla="*/ 5185788 h 5525624"/>
                <a:gd name="connsiteX63" fmla="*/ 4087980 w 8623989"/>
                <a:gd name="connsiteY63" fmla="*/ 3890771 h 5525624"/>
                <a:gd name="connsiteX64" fmla="*/ 4087980 w 8623989"/>
                <a:gd name="connsiteY64" fmla="*/ 3888785 h 5525624"/>
                <a:gd name="connsiteX65" fmla="*/ 2791839 w 8623989"/>
                <a:gd name="connsiteY65" fmla="*/ 3888785 h 5525624"/>
                <a:gd name="connsiteX66" fmla="*/ 2791839 w 8623989"/>
                <a:gd name="connsiteY66" fmla="*/ 3580480 h 5525624"/>
                <a:gd name="connsiteX67" fmla="*/ 2143767 w 8623989"/>
                <a:gd name="connsiteY67" fmla="*/ 3580480 h 5525624"/>
                <a:gd name="connsiteX68" fmla="*/ 2143767 w 8623989"/>
                <a:gd name="connsiteY68" fmla="*/ 2932408 h 5525624"/>
                <a:gd name="connsiteX69" fmla="*/ 2791839 w 8623989"/>
                <a:gd name="connsiteY69" fmla="*/ 2932408 h 5525624"/>
                <a:gd name="connsiteX70" fmla="*/ 2791839 w 8623989"/>
                <a:gd name="connsiteY70" fmla="*/ 2594582 h 5525624"/>
                <a:gd name="connsiteX71" fmla="*/ 3439912 w 8623989"/>
                <a:gd name="connsiteY71" fmla="*/ 2594582 h 5525624"/>
                <a:gd name="connsiteX72" fmla="*/ 4087980 w 8623989"/>
                <a:gd name="connsiteY72" fmla="*/ 2594582 h 5525624"/>
                <a:gd name="connsiteX73" fmla="*/ 4736052 w 8623989"/>
                <a:gd name="connsiteY73" fmla="*/ 2594582 h 5525624"/>
                <a:gd name="connsiteX74" fmla="*/ 4736368 w 8623989"/>
                <a:gd name="connsiteY74" fmla="*/ 2594582 h 5525624"/>
                <a:gd name="connsiteX75" fmla="*/ 5384440 w 8623989"/>
                <a:gd name="connsiteY75" fmla="*/ 2594582 h 5525624"/>
                <a:gd name="connsiteX76" fmla="*/ 5385604 w 8623989"/>
                <a:gd name="connsiteY76" fmla="*/ 2594582 h 5525624"/>
                <a:gd name="connsiteX77" fmla="*/ 5385604 w 8623989"/>
                <a:gd name="connsiteY77" fmla="*/ 2593768 h 5525624"/>
                <a:gd name="connsiteX78" fmla="*/ 5385604 w 8623989"/>
                <a:gd name="connsiteY78" fmla="*/ 1945696 h 5525624"/>
                <a:gd name="connsiteX79" fmla="*/ 6677469 w 8623989"/>
                <a:gd name="connsiteY79" fmla="*/ 1945696 h 5525624"/>
                <a:gd name="connsiteX80" fmla="*/ 6677469 w 8623989"/>
                <a:gd name="connsiteY80" fmla="*/ 1299049 h 5525624"/>
                <a:gd name="connsiteX81" fmla="*/ 6677469 w 8623989"/>
                <a:gd name="connsiteY81" fmla="*/ 649746 h 5525624"/>
                <a:gd name="connsiteX82" fmla="*/ 7975917 w 8623989"/>
                <a:gd name="connsiteY82" fmla="*/ 0 h 5525624"/>
                <a:gd name="connsiteX83" fmla="*/ 8623989 w 8623989"/>
                <a:gd name="connsiteY83" fmla="*/ 0 h 5525624"/>
                <a:gd name="connsiteX84" fmla="*/ 8623989 w 8623989"/>
                <a:gd name="connsiteY84" fmla="*/ 648072 h 5525624"/>
                <a:gd name="connsiteX85" fmla="*/ 7975917 w 8623989"/>
                <a:gd name="connsiteY85" fmla="*/ 648072 h 5525624"/>
                <a:gd name="connsiteX86" fmla="*/ 7975917 w 8623989"/>
                <a:gd name="connsiteY8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648073 w 8623989"/>
                <a:gd name="connsiteY11" fmla="*/ 2932408 h 5525624"/>
                <a:gd name="connsiteX12" fmla="*/ 1296146 w 8623989"/>
                <a:gd name="connsiteY12" fmla="*/ 2932408 h 5525624"/>
                <a:gd name="connsiteX13" fmla="*/ 1337994 w 8623989"/>
                <a:gd name="connsiteY13" fmla="*/ 2932408 h 5525624"/>
                <a:gd name="connsiteX14" fmla="*/ 1944218 w 8623989"/>
                <a:gd name="connsiteY14" fmla="*/ 2932408 h 5525624"/>
                <a:gd name="connsiteX15" fmla="*/ 1944218 w 8623989"/>
                <a:gd name="connsiteY15" fmla="*/ 3580480 h 5525624"/>
                <a:gd name="connsiteX16" fmla="*/ 1944218 w 8623989"/>
                <a:gd name="connsiteY16" fmla="*/ 4228552 h 5525624"/>
                <a:gd name="connsiteX17" fmla="*/ 1944217 w 8623989"/>
                <a:gd name="connsiteY17" fmla="*/ 4872308 h 5525624"/>
                <a:gd name="connsiteX18" fmla="*/ 648073 w 8623989"/>
                <a:gd name="connsiteY18" fmla="*/ 4872308 h 5525624"/>
                <a:gd name="connsiteX19" fmla="*/ 648073 w 8623989"/>
                <a:gd name="connsiteY19" fmla="*/ 4043170 h 5525624"/>
                <a:gd name="connsiteX20" fmla="*/ 648073 w 8623989"/>
                <a:gd name="connsiteY20" fmla="*/ 3580480 h 5525624"/>
                <a:gd name="connsiteX21" fmla="*/ 0 w 8623989"/>
                <a:gd name="connsiteY21" fmla="*/ 3580480 h 5525624"/>
                <a:gd name="connsiteX22" fmla="*/ 0 w 8623989"/>
                <a:gd name="connsiteY22" fmla="*/ 2932408 h 5525624"/>
                <a:gd name="connsiteX23" fmla="*/ 6677469 w 8623989"/>
                <a:gd name="connsiteY23" fmla="*/ 649746 h 5525624"/>
                <a:gd name="connsiteX24" fmla="*/ 7325541 w 8623989"/>
                <a:gd name="connsiteY24" fmla="*/ 649746 h 5525624"/>
                <a:gd name="connsiteX25" fmla="*/ 7325541 w 8623989"/>
                <a:gd name="connsiteY25" fmla="*/ 649749 h 5525624"/>
                <a:gd name="connsiteX26" fmla="*/ 7975917 w 8623989"/>
                <a:gd name="connsiteY26" fmla="*/ 649749 h 5525624"/>
                <a:gd name="connsiteX27" fmla="*/ 7975917 w 8623989"/>
                <a:gd name="connsiteY27" fmla="*/ 1299045 h 5525624"/>
                <a:gd name="connsiteX28" fmla="*/ 7975917 w 8623989"/>
                <a:gd name="connsiteY28" fmla="*/ 1945696 h 5525624"/>
                <a:gd name="connsiteX29" fmla="*/ 7975917 w 8623989"/>
                <a:gd name="connsiteY29" fmla="*/ 1947117 h 5525624"/>
                <a:gd name="connsiteX30" fmla="*/ 7975917 w 8623989"/>
                <a:gd name="connsiteY30" fmla="*/ 2593768 h 5525624"/>
                <a:gd name="connsiteX31" fmla="*/ 7975917 w 8623989"/>
                <a:gd name="connsiteY31" fmla="*/ 2594582 h 5525624"/>
                <a:gd name="connsiteX32" fmla="*/ 7975917 w 8623989"/>
                <a:gd name="connsiteY32" fmla="*/ 3240713 h 5525624"/>
                <a:gd name="connsiteX33" fmla="*/ 7975917 w 8623989"/>
                <a:gd name="connsiteY33" fmla="*/ 3431101 h 5525624"/>
                <a:gd name="connsiteX34" fmla="*/ 7975917 w 8623989"/>
                <a:gd name="connsiteY34" fmla="*/ 3888785 h 5525624"/>
                <a:gd name="connsiteX35" fmla="*/ 7975917 w 8623989"/>
                <a:gd name="connsiteY35" fmla="*/ 3890771 h 5525624"/>
                <a:gd name="connsiteX36" fmla="*/ 7975917 w 8623989"/>
                <a:gd name="connsiteY36" fmla="*/ 4224236 h 5525624"/>
                <a:gd name="connsiteX37" fmla="*/ 7975917 w 8623989"/>
                <a:gd name="connsiteY37" fmla="*/ 4538843 h 5525624"/>
                <a:gd name="connsiteX38" fmla="*/ 7975917 w 8623989"/>
                <a:gd name="connsiteY38" fmla="*/ 5188126 h 5525624"/>
                <a:gd name="connsiteX39" fmla="*/ 7327845 w 8623989"/>
                <a:gd name="connsiteY39" fmla="*/ 5188126 h 5525624"/>
                <a:gd name="connsiteX40" fmla="*/ 7327845 w 8623989"/>
                <a:gd name="connsiteY40" fmla="*/ 4538843 h 5525624"/>
                <a:gd name="connsiteX41" fmla="*/ 7327845 w 8623989"/>
                <a:gd name="connsiteY41" fmla="*/ 4224236 h 5525624"/>
                <a:gd name="connsiteX42" fmla="*/ 7325541 w 8623989"/>
                <a:gd name="connsiteY42" fmla="*/ 4224236 h 5525624"/>
                <a:gd name="connsiteX43" fmla="*/ 7325541 w 8623989"/>
                <a:gd name="connsiteY43" fmla="*/ 4538843 h 5525624"/>
                <a:gd name="connsiteX44" fmla="*/ 6679419 w 8623989"/>
                <a:gd name="connsiteY44" fmla="*/ 4538843 h 5525624"/>
                <a:gd name="connsiteX45" fmla="*/ 6677469 w 8623989"/>
                <a:gd name="connsiteY45" fmla="*/ 4538843 h 5525624"/>
                <a:gd name="connsiteX46" fmla="*/ 6231747 w 8623989"/>
                <a:gd name="connsiteY46" fmla="*/ 4538843 h 5525624"/>
                <a:gd name="connsiteX47" fmla="*/ 6031347 w 8623989"/>
                <a:gd name="connsiteY47" fmla="*/ 4538843 h 5525624"/>
                <a:gd name="connsiteX48" fmla="*/ 5385604 w 8623989"/>
                <a:gd name="connsiteY48" fmla="*/ 4538843 h 5525624"/>
                <a:gd name="connsiteX49" fmla="*/ 5385604 w 8623989"/>
                <a:gd name="connsiteY49" fmla="*/ 3890771 h 5525624"/>
                <a:gd name="connsiteX50" fmla="*/ 6031347 w 8623989"/>
                <a:gd name="connsiteY50" fmla="*/ 3890771 h 5525624"/>
                <a:gd name="connsiteX51" fmla="*/ 6231747 w 8623989"/>
                <a:gd name="connsiteY51" fmla="*/ 3890771 h 5525624"/>
                <a:gd name="connsiteX52" fmla="*/ 6677469 w 8623989"/>
                <a:gd name="connsiteY52" fmla="*/ 3890771 h 5525624"/>
                <a:gd name="connsiteX53" fmla="*/ 6677469 w 8623989"/>
                <a:gd name="connsiteY53" fmla="*/ 3888785 h 5525624"/>
                <a:gd name="connsiteX54" fmla="*/ 6231747 w 8623989"/>
                <a:gd name="connsiteY54" fmla="*/ 3888785 h 5525624"/>
                <a:gd name="connsiteX55" fmla="*/ 6031347 w 8623989"/>
                <a:gd name="connsiteY55" fmla="*/ 3888785 h 5525624"/>
                <a:gd name="connsiteX56" fmla="*/ 5385604 w 8623989"/>
                <a:gd name="connsiteY56" fmla="*/ 3888785 h 5525624"/>
                <a:gd name="connsiteX57" fmla="*/ 5384440 w 8623989"/>
                <a:gd name="connsiteY57" fmla="*/ 3888785 h 5525624"/>
                <a:gd name="connsiteX58" fmla="*/ 5384440 w 8623989"/>
                <a:gd name="connsiteY58" fmla="*/ 3890771 h 5525624"/>
                <a:gd name="connsiteX59" fmla="*/ 5384440 w 8623989"/>
                <a:gd name="connsiteY59" fmla="*/ 4538843 h 5525624"/>
                <a:gd name="connsiteX60" fmla="*/ 5384440 w 8623989"/>
                <a:gd name="connsiteY60" fmla="*/ 5185788 h 5525624"/>
                <a:gd name="connsiteX61" fmla="*/ 4087980 w 8623989"/>
                <a:gd name="connsiteY61" fmla="*/ 5185788 h 5525624"/>
                <a:gd name="connsiteX62" fmla="*/ 4087980 w 8623989"/>
                <a:gd name="connsiteY62" fmla="*/ 3890771 h 5525624"/>
                <a:gd name="connsiteX63" fmla="*/ 4087980 w 8623989"/>
                <a:gd name="connsiteY63" fmla="*/ 3888785 h 5525624"/>
                <a:gd name="connsiteX64" fmla="*/ 2791839 w 8623989"/>
                <a:gd name="connsiteY64" fmla="*/ 3888785 h 5525624"/>
                <a:gd name="connsiteX65" fmla="*/ 2791839 w 8623989"/>
                <a:gd name="connsiteY65" fmla="*/ 3580480 h 5525624"/>
                <a:gd name="connsiteX66" fmla="*/ 2143767 w 8623989"/>
                <a:gd name="connsiteY66" fmla="*/ 3580480 h 5525624"/>
                <a:gd name="connsiteX67" fmla="*/ 2143767 w 8623989"/>
                <a:gd name="connsiteY67" fmla="*/ 2932408 h 5525624"/>
                <a:gd name="connsiteX68" fmla="*/ 2791839 w 8623989"/>
                <a:gd name="connsiteY68" fmla="*/ 2932408 h 5525624"/>
                <a:gd name="connsiteX69" fmla="*/ 2791839 w 8623989"/>
                <a:gd name="connsiteY69" fmla="*/ 2594582 h 5525624"/>
                <a:gd name="connsiteX70" fmla="*/ 3439912 w 8623989"/>
                <a:gd name="connsiteY70" fmla="*/ 2594582 h 5525624"/>
                <a:gd name="connsiteX71" fmla="*/ 4087980 w 8623989"/>
                <a:gd name="connsiteY71" fmla="*/ 2594582 h 5525624"/>
                <a:gd name="connsiteX72" fmla="*/ 4736052 w 8623989"/>
                <a:gd name="connsiteY72" fmla="*/ 2594582 h 5525624"/>
                <a:gd name="connsiteX73" fmla="*/ 4736368 w 8623989"/>
                <a:gd name="connsiteY73" fmla="*/ 2594582 h 5525624"/>
                <a:gd name="connsiteX74" fmla="*/ 5384440 w 8623989"/>
                <a:gd name="connsiteY74" fmla="*/ 2594582 h 5525624"/>
                <a:gd name="connsiteX75" fmla="*/ 5385604 w 8623989"/>
                <a:gd name="connsiteY75" fmla="*/ 2594582 h 5525624"/>
                <a:gd name="connsiteX76" fmla="*/ 5385604 w 8623989"/>
                <a:gd name="connsiteY76" fmla="*/ 2593768 h 5525624"/>
                <a:gd name="connsiteX77" fmla="*/ 5385604 w 8623989"/>
                <a:gd name="connsiteY77" fmla="*/ 1945696 h 5525624"/>
                <a:gd name="connsiteX78" fmla="*/ 6677469 w 8623989"/>
                <a:gd name="connsiteY78" fmla="*/ 1945696 h 5525624"/>
                <a:gd name="connsiteX79" fmla="*/ 6677469 w 8623989"/>
                <a:gd name="connsiteY79" fmla="*/ 1299049 h 5525624"/>
                <a:gd name="connsiteX80" fmla="*/ 6677469 w 8623989"/>
                <a:gd name="connsiteY80" fmla="*/ 649746 h 5525624"/>
                <a:gd name="connsiteX81" fmla="*/ 7975917 w 8623989"/>
                <a:gd name="connsiteY81" fmla="*/ 0 h 5525624"/>
                <a:gd name="connsiteX82" fmla="*/ 8623989 w 8623989"/>
                <a:gd name="connsiteY82" fmla="*/ 0 h 5525624"/>
                <a:gd name="connsiteX83" fmla="*/ 8623989 w 8623989"/>
                <a:gd name="connsiteY83" fmla="*/ 648072 h 5525624"/>
                <a:gd name="connsiteX84" fmla="*/ 7975917 w 8623989"/>
                <a:gd name="connsiteY84" fmla="*/ 648072 h 5525624"/>
                <a:gd name="connsiteX85" fmla="*/ 7975917 w 8623989"/>
                <a:gd name="connsiteY8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296146 w 8623989"/>
                <a:gd name="connsiteY11" fmla="*/ 2932408 h 5525624"/>
                <a:gd name="connsiteX12" fmla="*/ 1337994 w 8623989"/>
                <a:gd name="connsiteY12" fmla="*/ 2932408 h 5525624"/>
                <a:gd name="connsiteX13" fmla="*/ 1944218 w 8623989"/>
                <a:gd name="connsiteY13" fmla="*/ 2932408 h 5525624"/>
                <a:gd name="connsiteX14" fmla="*/ 1944218 w 8623989"/>
                <a:gd name="connsiteY14" fmla="*/ 3580480 h 5525624"/>
                <a:gd name="connsiteX15" fmla="*/ 1944218 w 8623989"/>
                <a:gd name="connsiteY15" fmla="*/ 4228552 h 5525624"/>
                <a:gd name="connsiteX16" fmla="*/ 1944217 w 8623989"/>
                <a:gd name="connsiteY16" fmla="*/ 4872308 h 5525624"/>
                <a:gd name="connsiteX17" fmla="*/ 648073 w 8623989"/>
                <a:gd name="connsiteY17" fmla="*/ 4872308 h 5525624"/>
                <a:gd name="connsiteX18" fmla="*/ 648073 w 8623989"/>
                <a:gd name="connsiteY18" fmla="*/ 4043170 h 5525624"/>
                <a:gd name="connsiteX19" fmla="*/ 648073 w 8623989"/>
                <a:gd name="connsiteY19" fmla="*/ 3580480 h 5525624"/>
                <a:gd name="connsiteX20" fmla="*/ 0 w 8623989"/>
                <a:gd name="connsiteY20" fmla="*/ 3580480 h 5525624"/>
                <a:gd name="connsiteX21" fmla="*/ 0 w 8623989"/>
                <a:gd name="connsiteY21" fmla="*/ 2932408 h 5525624"/>
                <a:gd name="connsiteX22" fmla="*/ 6677469 w 8623989"/>
                <a:gd name="connsiteY22" fmla="*/ 649746 h 5525624"/>
                <a:gd name="connsiteX23" fmla="*/ 7325541 w 8623989"/>
                <a:gd name="connsiteY23" fmla="*/ 649746 h 5525624"/>
                <a:gd name="connsiteX24" fmla="*/ 7325541 w 8623989"/>
                <a:gd name="connsiteY24" fmla="*/ 649749 h 5525624"/>
                <a:gd name="connsiteX25" fmla="*/ 7975917 w 8623989"/>
                <a:gd name="connsiteY25" fmla="*/ 649749 h 5525624"/>
                <a:gd name="connsiteX26" fmla="*/ 7975917 w 8623989"/>
                <a:gd name="connsiteY26" fmla="*/ 1299045 h 5525624"/>
                <a:gd name="connsiteX27" fmla="*/ 7975917 w 8623989"/>
                <a:gd name="connsiteY27" fmla="*/ 1945696 h 5525624"/>
                <a:gd name="connsiteX28" fmla="*/ 7975917 w 8623989"/>
                <a:gd name="connsiteY28" fmla="*/ 1947117 h 5525624"/>
                <a:gd name="connsiteX29" fmla="*/ 7975917 w 8623989"/>
                <a:gd name="connsiteY29" fmla="*/ 2593768 h 5525624"/>
                <a:gd name="connsiteX30" fmla="*/ 7975917 w 8623989"/>
                <a:gd name="connsiteY30" fmla="*/ 2594582 h 5525624"/>
                <a:gd name="connsiteX31" fmla="*/ 7975917 w 8623989"/>
                <a:gd name="connsiteY31" fmla="*/ 3240713 h 5525624"/>
                <a:gd name="connsiteX32" fmla="*/ 7975917 w 8623989"/>
                <a:gd name="connsiteY32" fmla="*/ 3431101 h 5525624"/>
                <a:gd name="connsiteX33" fmla="*/ 7975917 w 8623989"/>
                <a:gd name="connsiteY33" fmla="*/ 3888785 h 5525624"/>
                <a:gd name="connsiteX34" fmla="*/ 7975917 w 8623989"/>
                <a:gd name="connsiteY34" fmla="*/ 3890771 h 5525624"/>
                <a:gd name="connsiteX35" fmla="*/ 7975917 w 8623989"/>
                <a:gd name="connsiteY35" fmla="*/ 4224236 h 5525624"/>
                <a:gd name="connsiteX36" fmla="*/ 7975917 w 8623989"/>
                <a:gd name="connsiteY36" fmla="*/ 4538843 h 5525624"/>
                <a:gd name="connsiteX37" fmla="*/ 7975917 w 8623989"/>
                <a:gd name="connsiteY37" fmla="*/ 5188126 h 5525624"/>
                <a:gd name="connsiteX38" fmla="*/ 7327845 w 8623989"/>
                <a:gd name="connsiteY38" fmla="*/ 5188126 h 5525624"/>
                <a:gd name="connsiteX39" fmla="*/ 7327845 w 8623989"/>
                <a:gd name="connsiteY39" fmla="*/ 4538843 h 5525624"/>
                <a:gd name="connsiteX40" fmla="*/ 7327845 w 8623989"/>
                <a:gd name="connsiteY40" fmla="*/ 4224236 h 5525624"/>
                <a:gd name="connsiteX41" fmla="*/ 7325541 w 8623989"/>
                <a:gd name="connsiteY41" fmla="*/ 4224236 h 5525624"/>
                <a:gd name="connsiteX42" fmla="*/ 7325541 w 8623989"/>
                <a:gd name="connsiteY42" fmla="*/ 4538843 h 5525624"/>
                <a:gd name="connsiteX43" fmla="*/ 6679419 w 8623989"/>
                <a:gd name="connsiteY43" fmla="*/ 4538843 h 5525624"/>
                <a:gd name="connsiteX44" fmla="*/ 6677469 w 8623989"/>
                <a:gd name="connsiteY44" fmla="*/ 4538843 h 5525624"/>
                <a:gd name="connsiteX45" fmla="*/ 6231747 w 8623989"/>
                <a:gd name="connsiteY45" fmla="*/ 4538843 h 5525624"/>
                <a:gd name="connsiteX46" fmla="*/ 6031347 w 8623989"/>
                <a:gd name="connsiteY46" fmla="*/ 4538843 h 5525624"/>
                <a:gd name="connsiteX47" fmla="*/ 5385604 w 8623989"/>
                <a:gd name="connsiteY47" fmla="*/ 4538843 h 5525624"/>
                <a:gd name="connsiteX48" fmla="*/ 5385604 w 8623989"/>
                <a:gd name="connsiteY48" fmla="*/ 3890771 h 5525624"/>
                <a:gd name="connsiteX49" fmla="*/ 6031347 w 8623989"/>
                <a:gd name="connsiteY49" fmla="*/ 3890771 h 5525624"/>
                <a:gd name="connsiteX50" fmla="*/ 6231747 w 8623989"/>
                <a:gd name="connsiteY50" fmla="*/ 3890771 h 5525624"/>
                <a:gd name="connsiteX51" fmla="*/ 6677469 w 8623989"/>
                <a:gd name="connsiteY51" fmla="*/ 3890771 h 5525624"/>
                <a:gd name="connsiteX52" fmla="*/ 6677469 w 8623989"/>
                <a:gd name="connsiteY52" fmla="*/ 3888785 h 5525624"/>
                <a:gd name="connsiteX53" fmla="*/ 6231747 w 8623989"/>
                <a:gd name="connsiteY53" fmla="*/ 3888785 h 5525624"/>
                <a:gd name="connsiteX54" fmla="*/ 6031347 w 8623989"/>
                <a:gd name="connsiteY54" fmla="*/ 3888785 h 5525624"/>
                <a:gd name="connsiteX55" fmla="*/ 5385604 w 8623989"/>
                <a:gd name="connsiteY55" fmla="*/ 3888785 h 5525624"/>
                <a:gd name="connsiteX56" fmla="*/ 5384440 w 8623989"/>
                <a:gd name="connsiteY56" fmla="*/ 3888785 h 5525624"/>
                <a:gd name="connsiteX57" fmla="*/ 5384440 w 8623989"/>
                <a:gd name="connsiteY57" fmla="*/ 3890771 h 5525624"/>
                <a:gd name="connsiteX58" fmla="*/ 5384440 w 8623989"/>
                <a:gd name="connsiteY58" fmla="*/ 4538843 h 5525624"/>
                <a:gd name="connsiteX59" fmla="*/ 5384440 w 8623989"/>
                <a:gd name="connsiteY59" fmla="*/ 5185788 h 5525624"/>
                <a:gd name="connsiteX60" fmla="*/ 4087980 w 8623989"/>
                <a:gd name="connsiteY60" fmla="*/ 5185788 h 5525624"/>
                <a:gd name="connsiteX61" fmla="*/ 4087980 w 8623989"/>
                <a:gd name="connsiteY61" fmla="*/ 3890771 h 5525624"/>
                <a:gd name="connsiteX62" fmla="*/ 4087980 w 8623989"/>
                <a:gd name="connsiteY62" fmla="*/ 3888785 h 5525624"/>
                <a:gd name="connsiteX63" fmla="*/ 2791839 w 8623989"/>
                <a:gd name="connsiteY63" fmla="*/ 3888785 h 5525624"/>
                <a:gd name="connsiteX64" fmla="*/ 2791839 w 8623989"/>
                <a:gd name="connsiteY64" fmla="*/ 3580480 h 5525624"/>
                <a:gd name="connsiteX65" fmla="*/ 2143767 w 8623989"/>
                <a:gd name="connsiteY65" fmla="*/ 3580480 h 5525624"/>
                <a:gd name="connsiteX66" fmla="*/ 2143767 w 8623989"/>
                <a:gd name="connsiteY66" fmla="*/ 2932408 h 5525624"/>
                <a:gd name="connsiteX67" fmla="*/ 2791839 w 8623989"/>
                <a:gd name="connsiteY67" fmla="*/ 2932408 h 5525624"/>
                <a:gd name="connsiteX68" fmla="*/ 2791839 w 8623989"/>
                <a:gd name="connsiteY68" fmla="*/ 2594582 h 5525624"/>
                <a:gd name="connsiteX69" fmla="*/ 3439912 w 8623989"/>
                <a:gd name="connsiteY69" fmla="*/ 2594582 h 5525624"/>
                <a:gd name="connsiteX70" fmla="*/ 4087980 w 8623989"/>
                <a:gd name="connsiteY70" fmla="*/ 2594582 h 5525624"/>
                <a:gd name="connsiteX71" fmla="*/ 4736052 w 8623989"/>
                <a:gd name="connsiteY71" fmla="*/ 2594582 h 5525624"/>
                <a:gd name="connsiteX72" fmla="*/ 4736368 w 8623989"/>
                <a:gd name="connsiteY72" fmla="*/ 2594582 h 5525624"/>
                <a:gd name="connsiteX73" fmla="*/ 5384440 w 8623989"/>
                <a:gd name="connsiteY73" fmla="*/ 2594582 h 5525624"/>
                <a:gd name="connsiteX74" fmla="*/ 5385604 w 8623989"/>
                <a:gd name="connsiteY74" fmla="*/ 2594582 h 5525624"/>
                <a:gd name="connsiteX75" fmla="*/ 5385604 w 8623989"/>
                <a:gd name="connsiteY75" fmla="*/ 2593768 h 5525624"/>
                <a:gd name="connsiteX76" fmla="*/ 5385604 w 8623989"/>
                <a:gd name="connsiteY76" fmla="*/ 1945696 h 5525624"/>
                <a:gd name="connsiteX77" fmla="*/ 6677469 w 8623989"/>
                <a:gd name="connsiteY77" fmla="*/ 1945696 h 5525624"/>
                <a:gd name="connsiteX78" fmla="*/ 6677469 w 8623989"/>
                <a:gd name="connsiteY78" fmla="*/ 1299049 h 5525624"/>
                <a:gd name="connsiteX79" fmla="*/ 6677469 w 8623989"/>
                <a:gd name="connsiteY79" fmla="*/ 649746 h 5525624"/>
                <a:gd name="connsiteX80" fmla="*/ 7975917 w 8623989"/>
                <a:gd name="connsiteY80" fmla="*/ 0 h 5525624"/>
                <a:gd name="connsiteX81" fmla="*/ 8623989 w 8623989"/>
                <a:gd name="connsiteY81" fmla="*/ 0 h 5525624"/>
                <a:gd name="connsiteX82" fmla="*/ 8623989 w 8623989"/>
                <a:gd name="connsiteY82" fmla="*/ 648072 h 5525624"/>
                <a:gd name="connsiteX83" fmla="*/ 7975917 w 8623989"/>
                <a:gd name="connsiteY83" fmla="*/ 648072 h 5525624"/>
                <a:gd name="connsiteX84" fmla="*/ 7975917 w 8623989"/>
                <a:gd name="connsiteY8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296146 w 8623989"/>
                <a:gd name="connsiteY11" fmla="*/ 2932408 h 5525624"/>
                <a:gd name="connsiteX12" fmla="*/ 1337994 w 8623989"/>
                <a:gd name="connsiteY12" fmla="*/ 2932408 h 5525624"/>
                <a:gd name="connsiteX13" fmla="*/ 1944218 w 8623989"/>
                <a:gd name="connsiteY13" fmla="*/ 2932408 h 5525624"/>
                <a:gd name="connsiteX14" fmla="*/ 1944218 w 8623989"/>
                <a:gd name="connsiteY14" fmla="*/ 3580480 h 5525624"/>
                <a:gd name="connsiteX15" fmla="*/ 1944218 w 8623989"/>
                <a:gd name="connsiteY15" fmla="*/ 4228552 h 5525624"/>
                <a:gd name="connsiteX16" fmla="*/ 1944217 w 8623989"/>
                <a:gd name="connsiteY16" fmla="*/ 4872308 h 5525624"/>
                <a:gd name="connsiteX17" fmla="*/ 648073 w 8623989"/>
                <a:gd name="connsiteY17" fmla="*/ 4872308 h 5525624"/>
                <a:gd name="connsiteX18" fmla="*/ 648073 w 8623989"/>
                <a:gd name="connsiteY18" fmla="*/ 3580480 h 5525624"/>
                <a:gd name="connsiteX19" fmla="*/ 0 w 8623989"/>
                <a:gd name="connsiteY19" fmla="*/ 3580480 h 5525624"/>
                <a:gd name="connsiteX20" fmla="*/ 0 w 8623989"/>
                <a:gd name="connsiteY20" fmla="*/ 2932408 h 5525624"/>
                <a:gd name="connsiteX21" fmla="*/ 6677469 w 8623989"/>
                <a:gd name="connsiteY21" fmla="*/ 649746 h 5525624"/>
                <a:gd name="connsiteX22" fmla="*/ 7325541 w 8623989"/>
                <a:gd name="connsiteY22" fmla="*/ 649746 h 5525624"/>
                <a:gd name="connsiteX23" fmla="*/ 7325541 w 8623989"/>
                <a:gd name="connsiteY23" fmla="*/ 649749 h 5525624"/>
                <a:gd name="connsiteX24" fmla="*/ 7975917 w 8623989"/>
                <a:gd name="connsiteY24" fmla="*/ 649749 h 5525624"/>
                <a:gd name="connsiteX25" fmla="*/ 7975917 w 8623989"/>
                <a:gd name="connsiteY25" fmla="*/ 1299045 h 5525624"/>
                <a:gd name="connsiteX26" fmla="*/ 7975917 w 8623989"/>
                <a:gd name="connsiteY26" fmla="*/ 1945696 h 5525624"/>
                <a:gd name="connsiteX27" fmla="*/ 7975917 w 8623989"/>
                <a:gd name="connsiteY27" fmla="*/ 1947117 h 5525624"/>
                <a:gd name="connsiteX28" fmla="*/ 7975917 w 8623989"/>
                <a:gd name="connsiteY28" fmla="*/ 2593768 h 5525624"/>
                <a:gd name="connsiteX29" fmla="*/ 7975917 w 8623989"/>
                <a:gd name="connsiteY29" fmla="*/ 2594582 h 5525624"/>
                <a:gd name="connsiteX30" fmla="*/ 7975917 w 8623989"/>
                <a:gd name="connsiteY30" fmla="*/ 3240713 h 5525624"/>
                <a:gd name="connsiteX31" fmla="*/ 7975917 w 8623989"/>
                <a:gd name="connsiteY31" fmla="*/ 3431101 h 5525624"/>
                <a:gd name="connsiteX32" fmla="*/ 7975917 w 8623989"/>
                <a:gd name="connsiteY32" fmla="*/ 3888785 h 5525624"/>
                <a:gd name="connsiteX33" fmla="*/ 7975917 w 8623989"/>
                <a:gd name="connsiteY33" fmla="*/ 3890771 h 5525624"/>
                <a:gd name="connsiteX34" fmla="*/ 7975917 w 8623989"/>
                <a:gd name="connsiteY34" fmla="*/ 4224236 h 5525624"/>
                <a:gd name="connsiteX35" fmla="*/ 7975917 w 8623989"/>
                <a:gd name="connsiteY35" fmla="*/ 4538843 h 5525624"/>
                <a:gd name="connsiteX36" fmla="*/ 7975917 w 8623989"/>
                <a:gd name="connsiteY36" fmla="*/ 5188126 h 5525624"/>
                <a:gd name="connsiteX37" fmla="*/ 7327845 w 8623989"/>
                <a:gd name="connsiteY37" fmla="*/ 5188126 h 5525624"/>
                <a:gd name="connsiteX38" fmla="*/ 7327845 w 8623989"/>
                <a:gd name="connsiteY38" fmla="*/ 4538843 h 5525624"/>
                <a:gd name="connsiteX39" fmla="*/ 7327845 w 8623989"/>
                <a:gd name="connsiteY39" fmla="*/ 4224236 h 5525624"/>
                <a:gd name="connsiteX40" fmla="*/ 7325541 w 8623989"/>
                <a:gd name="connsiteY40" fmla="*/ 4224236 h 5525624"/>
                <a:gd name="connsiteX41" fmla="*/ 7325541 w 8623989"/>
                <a:gd name="connsiteY41" fmla="*/ 4538843 h 5525624"/>
                <a:gd name="connsiteX42" fmla="*/ 6679419 w 8623989"/>
                <a:gd name="connsiteY42" fmla="*/ 4538843 h 5525624"/>
                <a:gd name="connsiteX43" fmla="*/ 6677469 w 8623989"/>
                <a:gd name="connsiteY43" fmla="*/ 4538843 h 5525624"/>
                <a:gd name="connsiteX44" fmla="*/ 6231747 w 8623989"/>
                <a:gd name="connsiteY44" fmla="*/ 4538843 h 5525624"/>
                <a:gd name="connsiteX45" fmla="*/ 6031347 w 8623989"/>
                <a:gd name="connsiteY45" fmla="*/ 4538843 h 5525624"/>
                <a:gd name="connsiteX46" fmla="*/ 5385604 w 8623989"/>
                <a:gd name="connsiteY46" fmla="*/ 4538843 h 5525624"/>
                <a:gd name="connsiteX47" fmla="*/ 5385604 w 8623989"/>
                <a:gd name="connsiteY47" fmla="*/ 3890771 h 5525624"/>
                <a:gd name="connsiteX48" fmla="*/ 6031347 w 8623989"/>
                <a:gd name="connsiteY48" fmla="*/ 3890771 h 5525624"/>
                <a:gd name="connsiteX49" fmla="*/ 6231747 w 8623989"/>
                <a:gd name="connsiteY49" fmla="*/ 3890771 h 5525624"/>
                <a:gd name="connsiteX50" fmla="*/ 6677469 w 8623989"/>
                <a:gd name="connsiteY50" fmla="*/ 3890771 h 5525624"/>
                <a:gd name="connsiteX51" fmla="*/ 6677469 w 8623989"/>
                <a:gd name="connsiteY51" fmla="*/ 3888785 h 5525624"/>
                <a:gd name="connsiteX52" fmla="*/ 6231747 w 8623989"/>
                <a:gd name="connsiteY52" fmla="*/ 3888785 h 5525624"/>
                <a:gd name="connsiteX53" fmla="*/ 6031347 w 8623989"/>
                <a:gd name="connsiteY53" fmla="*/ 3888785 h 5525624"/>
                <a:gd name="connsiteX54" fmla="*/ 5385604 w 8623989"/>
                <a:gd name="connsiteY54" fmla="*/ 3888785 h 5525624"/>
                <a:gd name="connsiteX55" fmla="*/ 5384440 w 8623989"/>
                <a:gd name="connsiteY55" fmla="*/ 3888785 h 5525624"/>
                <a:gd name="connsiteX56" fmla="*/ 5384440 w 8623989"/>
                <a:gd name="connsiteY56" fmla="*/ 3890771 h 5525624"/>
                <a:gd name="connsiteX57" fmla="*/ 5384440 w 8623989"/>
                <a:gd name="connsiteY57" fmla="*/ 4538843 h 5525624"/>
                <a:gd name="connsiteX58" fmla="*/ 5384440 w 8623989"/>
                <a:gd name="connsiteY58" fmla="*/ 5185788 h 5525624"/>
                <a:gd name="connsiteX59" fmla="*/ 4087980 w 8623989"/>
                <a:gd name="connsiteY59" fmla="*/ 5185788 h 5525624"/>
                <a:gd name="connsiteX60" fmla="*/ 4087980 w 8623989"/>
                <a:gd name="connsiteY60" fmla="*/ 3890771 h 5525624"/>
                <a:gd name="connsiteX61" fmla="*/ 4087980 w 8623989"/>
                <a:gd name="connsiteY61" fmla="*/ 3888785 h 5525624"/>
                <a:gd name="connsiteX62" fmla="*/ 2791839 w 8623989"/>
                <a:gd name="connsiteY62" fmla="*/ 3888785 h 5525624"/>
                <a:gd name="connsiteX63" fmla="*/ 2791839 w 8623989"/>
                <a:gd name="connsiteY63" fmla="*/ 3580480 h 5525624"/>
                <a:gd name="connsiteX64" fmla="*/ 2143767 w 8623989"/>
                <a:gd name="connsiteY64" fmla="*/ 3580480 h 5525624"/>
                <a:gd name="connsiteX65" fmla="*/ 2143767 w 8623989"/>
                <a:gd name="connsiteY65" fmla="*/ 2932408 h 5525624"/>
                <a:gd name="connsiteX66" fmla="*/ 2791839 w 8623989"/>
                <a:gd name="connsiteY66" fmla="*/ 2932408 h 5525624"/>
                <a:gd name="connsiteX67" fmla="*/ 2791839 w 8623989"/>
                <a:gd name="connsiteY67" fmla="*/ 2594582 h 5525624"/>
                <a:gd name="connsiteX68" fmla="*/ 3439912 w 8623989"/>
                <a:gd name="connsiteY68" fmla="*/ 2594582 h 5525624"/>
                <a:gd name="connsiteX69" fmla="*/ 4087980 w 8623989"/>
                <a:gd name="connsiteY69" fmla="*/ 2594582 h 5525624"/>
                <a:gd name="connsiteX70" fmla="*/ 4736052 w 8623989"/>
                <a:gd name="connsiteY70" fmla="*/ 2594582 h 5525624"/>
                <a:gd name="connsiteX71" fmla="*/ 4736368 w 8623989"/>
                <a:gd name="connsiteY71" fmla="*/ 2594582 h 5525624"/>
                <a:gd name="connsiteX72" fmla="*/ 5384440 w 8623989"/>
                <a:gd name="connsiteY72" fmla="*/ 2594582 h 5525624"/>
                <a:gd name="connsiteX73" fmla="*/ 5385604 w 8623989"/>
                <a:gd name="connsiteY73" fmla="*/ 2594582 h 5525624"/>
                <a:gd name="connsiteX74" fmla="*/ 5385604 w 8623989"/>
                <a:gd name="connsiteY74" fmla="*/ 2593768 h 5525624"/>
                <a:gd name="connsiteX75" fmla="*/ 5385604 w 8623989"/>
                <a:gd name="connsiteY75" fmla="*/ 1945696 h 5525624"/>
                <a:gd name="connsiteX76" fmla="*/ 6677469 w 8623989"/>
                <a:gd name="connsiteY76" fmla="*/ 1945696 h 5525624"/>
                <a:gd name="connsiteX77" fmla="*/ 6677469 w 8623989"/>
                <a:gd name="connsiteY77" fmla="*/ 1299049 h 5525624"/>
                <a:gd name="connsiteX78" fmla="*/ 6677469 w 8623989"/>
                <a:gd name="connsiteY78" fmla="*/ 649746 h 5525624"/>
                <a:gd name="connsiteX79" fmla="*/ 7975917 w 8623989"/>
                <a:gd name="connsiteY79" fmla="*/ 0 h 5525624"/>
                <a:gd name="connsiteX80" fmla="*/ 8623989 w 8623989"/>
                <a:gd name="connsiteY80" fmla="*/ 0 h 5525624"/>
                <a:gd name="connsiteX81" fmla="*/ 8623989 w 8623989"/>
                <a:gd name="connsiteY81" fmla="*/ 648072 h 5525624"/>
                <a:gd name="connsiteX82" fmla="*/ 7975917 w 8623989"/>
                <a:gd name="connsiteY82" fmla="*/ 648072 h 5525624"/>
                <a:gd name="connsiteX83" fmla="*/ 7975917 w 8623989"/>
                <a:gd name="connsiteY8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337994 w 8623989"/>
                <a:gd name="connsiteY11" fmla="*/ 2932408 h 5525624"/>
                <a:gd name="connsiteX12" fmla="*/ 1944218 w 8623989"/>
                <a:gd name="connsiteY12" fmla="*/ 2932408 h 5525624"/>
                <a:gd name="connsiteX13" fmla="*/ 1944218 w 8623989"/>
                <a:gd name="connsiteY13" fmla="*/ 3580480 h 5525624"/>
                <a:gd name="connsiteX14" fmla="*/ 1944218 w 8623989"/>
                <a:gd name="connsiteY14" fmla="*/ 4228552 h 5525624"/>
                <a:gd name="connsiteX15" fmla="*/ 1944217 w 8623989"/>
                <a:gd name="connsiteY15" fmla="*/ 4872308 h 5525624"/>
                <a:gd name="connsiteX16" fmla="*/ 648073 w 8623989"/>
                <a:gd name="connsiteY16" fmla="*/ 4872308 h 5525624"/>
                <a:gd name="connsiteX17" fmla="*/ 648073 w 8623989"/>
                <a:gd name="connsiteY17" fmla="*/ 3580480 h 5525624"/>
                <a:gd name="connsiteX18" fmla="*/ 0 w 8623989"/>
                <a:gd name="connsiteY18" fmla="*/ 3580480 h 5525624"/>
                <a:gd name="connsiteX19" fmla="*/ 0 w 8623989"/>
                <a:gd name="connsiteY19" fmla="*/ 2932408 h 5525624"/>
                <a:gd name="connsiteX20" fmla="*/ 6677469 w 8623989"/>
                <a:gd name="connsiteY20" fmla="*/ 649746 h 5525624"/>
                <a:gd name="connsiteX21" fmla="*/ 7325541 w 8623989"/>
                <a:gd name="connsiteY21" fmla="*/ 649746 h 5525624"/>
                <a:gd name="connsiteX22" fmla="*/ 7325541 w 8623989"/>
                <a:gd name="connsiteY22" fmla="*/ 649749 h 5525624"/>
                <a:gd name="connsiteX23" fmla="*/ 7975917 w 8623989"/>
                <a:gd name="connsiteY23" fmla="*/ 649749 h 5525624"/>
                <a:gd name="connsiteX24" fmla="*/ 7975917 w 8623989"/>
                <a:gd name="connsiteY24" fmla="*/ 1299045 h 5525624"/>
                <a:gd name="connsiteX25" fmla="*/ 7975917 w 8623989"/>
                <a:gd name="connsiteY25" fmla="*/ 1945696 h 5525624"/>
                <a:gd name="connsiteX26" fmla="*/ 7975917 w 8623989"/>
                <a:gd name="connsiteY26" fmla="*/ 1947117 h 5525624"/>
                <a:gd name="connsiteX27" fmla="*/ 7975917 w 8623989"/>
                <a:gd name="connsiteY27" fmla="*/ 2593768 h 5525624"/>
                <a:gd name="connsiteX28" fmla="*/ 7975917 w 8623989"/>
                <a:gd name="connsiteY28" fmla="*/ 2594582 h 5525624"/>
                <a:gd name="connsiteX29" fmla="*/ 7975917 w 8623989"/>
                <a:gd name="connsiteY29" fmla="*/ 3240713 h 5525624"/>
                <a:gd name="connsiteX30" fmla="*/ 7975917 w 8623989"/>
                <a:gd name="connsiteY30" fmla="*/ 3431101 h 5525624"/>
                <a:gd name="connsiteX31" fmla="*/ 7975917 w 8623989"/>
                <a:gd name="connsiteY31" fmla="*/ 3888785 h 5525624"/>
                <a:gd name="connsiteX32" fmla="*/ 7975917 w 8623989"/>
                <a:gd name="connsiteY32" fmla="*/ 3890771 h 5525624"/>
                <a:gd name="connsiteX33" fmla="*/ 7975917 w 8623989"/>
                <a:gd name="connsiteY33" fmla="*/ 4224236 h 5525624"/>
                <a:gd name="connsiteX34" fmla="*/ 7975917 w 8623989"/>
                <a:gd name="connsiteY34" fmla="*/ 4538843 h 5525624"/>
                <a:gd name="connsiteX35" fmla="*/ 7975917 w 8623989"/>
                <a:gd name="connsiteY35" fmla="*/ 5188126 h 5525624"/>
                <a:gd name="connsiteX36" fmla="*/ 7327845 w 8623989"/>
                <a:gd name="connsiteY36" fmla="*/ 5188126 h 5525624"/>
                <a:gd name="connsiteX37" fmla="*/ 7327845 w 8623989"/>
                <a:gd name="connsiteY37" fmla="*/ 4538843 h 5525624"/>
                <a:gd name="connsiteX38" fmla="*/ 7327845 w 8623989"/>
                <a:gd name="connsiteY38" fmla="*/ 4224236 h 5525624"/>
                <a:gd name="connsiteX39" fmla="*/ 7325541 w 8623989"/>
                <a:gd name="connsiteY39" fmla="*/ 4224236 h 5525624"/>
                <a:gd name="connsiteX40" fmla="*/ 7325541 w 8623989"/>
                <a:gd name="connsiteY40" fmla="*/ 4538843 h 5525624"/>
                <a:gd name="connsiteX41" fmla="*/ 6679419 w 8623989"/>
                <a:gd name="connsiteY41" fmla="*/ 4538843 h 5525624"/>
                <a:gd name="connsiteX42" fmla="*/ 6677469 w 8623989"/>
                <a:gd name="connsiteY42" fmla="*/ 4538843 h 5525624"/>
                <a:gd name="connsiteX43" fmla="*/ 6231747 w 8623989"/>
                <a:gd name="connsiteY43" fmla="*/ 4538843 h 5525624"/>
                <a:gd name="connsiteX44" fmla="*/ 6031347 w 8623989"/>
                <a:gd name="connsiteY44" fmla="*/ 4538843 h 5525624"/>
                <a:gd name="connsiteX45" fmla="*/ 5385604 w 8623989"/>
                <a:gd name="connsiteY45" fmla="*/ 4538843 h 5525624"/>
                <a:gd name="connsiteX46" fmla="*/ 5385604 w 8623989"/>
                <a:gd name="connsiteY46" fmla="*/ 3890771 h 5525624"/>
                <a:gd name="connsiteX47" fmla="*/ 6031347 w 8623989"/>
                <a:gd name="connsiteY47" fmla="*/ 3890771 h 5525624"/>
                <a:gd name="connsiteX48" fmla="*/ 6231747 w 8623989"/>
                <a:gd name="connsiteY48" fmla="*/ 3890771 h 5525624"/>
                <a:gd name="connsiteX49" fmla="*/ 6677469 w 8623989"/>
                <a:gd name="connsiteY49" fmla="*/ 3890771 h 5525624"/>
                <a:gd name="connsiteX50" fmla="*/ 6677469 w 8623989"/>
                <a:gd name="connsiteY50" fmla="*/ 3888785 h 5525624"/>
                <a:gd name="connsiteX51" fmla="*/ 6231747 w 8623989"/>
                <a:gd name="connsiteY51" fmla="*/ 3888785 h 5525624"/>
                <a:gd name="connsiteX52" fmla="*/ 6031347 w 8623989"/>
                <a:gd name="connsiteY52" fmla="*/ 3888785 h 5525624"/>
                <a:gd name="connsiteX53" fmla="*/ 5385604 w 8623989"/>
                <a:gd name="connsiteY53" fmla="*/ 3888785 h 5525624"/>
                <a:gd name="connsiteX54" fmla="*/ 5384440 w 8623989"/>
                <a:gd name="connsiteY54" fmla="*/ 3888785 h 5525624"/>
                <a:gd name="connsiteX55" fmla="*/ 5384440 w 8623989"/>
                <a:gd name="connsiteY55" fmla="*/ 3890771 h 5525624"/>
                <a:gd name="connsiteX56" fmla="*/ 5384440 w 8623989"/>
                <a:gd name="connsiteY56" fmla="*/ 4538843 h 5525624"/>
                <a:gd name="connsiteX57" fmla="*/ 5384440 w 8623989"/>
                <a:gd name="connsiteY57" fmla="*/ 5185788 h 5525624"/>
                <a:gd name="connsiteX58" fmla="*/ 4087980 w 8623989"/>
                <a:gd name="connsiteY58" fmla="*/ 5185788 h 5525624"/>
                <a:gd name="connsiteX59" fmla="*/ 4087980 w 8623989"/>
                <a:gd name="connsiteY59" fmla="*/ 3890771 h 5525624"/>
                <a:gd name="connsiteX60" fmla="*/ 4087980 w 8623989"/>
                <a:gd name="connsiteY60" fmla="*/ 3888785 h 5525624"/>
                <a:gd name="connsiteX61" fmla="*/ 2791839 w 8623989"/>
                <a:gd name="connsiteY61" fmla="*/ 3888785 h 5525624"/>
                <a:gd name="connsiteX62" fmla="*/ 2791839 w 8623989"/>
                <a:gd name="connsiteY62" fmla="*/ 3580480 h 5525624"/>
                <a:gd name="connsiteX63" fmla="*/ 2143767 w 8623989"/>
                <a:gd name="connsiteY63" fmla="*/ 3580480 h 5525624"/>
                <a:gd name="connsiteX64" fmla="*/ 2143767 w 8623989"/>
                <a:gd name="connsiteY64" fmla="*/ 2932408 h 5525624"/>
                <a:gd name="connsiteX65" fmla="*/ 2791839 w 8623989"/>
                <a:gd name="connsiteY65" fmla="*/ 2932408 h 5525624"/>
                <a:gd name="connsiteX66" fmla="*/ 2791839 w 8623989"/>
                <a:gd name="connsiteY66" fmla="*/ 2594582 h 5525624"/>
                <a:gd name="connsiteX67" fmla="*/ 3439912 w 8623989"/>
                <a:gd name="connsiteY67" fmla="*/ 2594582 h 5525624"/>
                <a:gd name="connsiteX68" fmla="*/ 4087980 w 8623989"/>
                <a:gd name="connsiteY68" fmla="*/ 2594582 h 5525624"/>
                <a:gd name="connsiteX69" fmla="*/ 4736052 w 8623989"/>
                <a:gd name="connsiteY69" fmla="*/ 2594582 h 5525624"/>
                <a:gd name="connsiteX70" fmla="*/ 4736368 w 8623989"/>
                <a:gd name="connsiteY70" fmla="*/ 2594582 h 5525624"/>
                <a:gd name="connsiteX71" fmla="*/ 5384440 w 8623989"/>
                <a:gd name="connsiteY71" fmla="*/ 2594582 h 5525624"/>
                <a:gd name="connsiteX72" fmla="*/ 5385604 w 8623989"/>
                <a:gd name="connsiteY72" fmla="*/ 2594582 h 5525624"/>
                <a:gd name="connsiteX73" fmla="*/ 5385604 w 8623989"/>
                <a:gd name="connsiteY73" fmla="*/ 2593768 h 5525624"/>
                <a:gd name="connsiteX74" fmla="*/ 5385604 w 8623989"/>
                <a:gd name="connsiteY74" fmla="*/ 1945696 h 5525624"/>
                <a:gd name="connsiteX75" fmla="*/ 6677469 w 8623989"/>
                <a:gd name="connsiteY75" fmla="*/ 1945696 h 5525624"/>
                <a:gd name="connsiteX76" fmla="*/ 6677469 w 8623989"/>
                <a:gd name="connsiteY76" fmla="*/ 1299049 h 5525624"/>
                <a:gd name="connsiteX77" fmla="*/ 6677469 w 8623989"/>
                <a:gd name="connsiteY77" fmla="*/ 649746 h 5525624"/>
                <a:gd name="connsiteX78" fmla="*/ 7975917 w 8623989"/>
                <a:gd name="connsiteY78" fmla="*/ 0 h 5525624"/>
                <a:gd name="connsiteX79" fmla="*/ 8623989 w 8623989"/>
                <a:gd name="connsiteY79" fmla="*/ 0 h 5525624"/>
                <a:gd name="connsiteX80" fmla="*/ 8623989 w 8623989"/>
                <a:gd name="connsiteY80" fmla="*/ 648072 h 5525624"/>
                <a:gd name="connsiteX81" fmla="*/ 7975917 w 8623989"/>
                <a:gd name="connsiteY81" fmla="*/ 648072 h 5525624"/>
                <a:gd name="connsiteX82" fmla="*/ 7975917 w 8623989"/>
                <a:gd name="connsiteY8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8 w 8623989"/>
                <a:gd name="connsiteY12" fmla="*/ 3580480 h 5525624"/>
                <a:gd name="connsiteX13" fmla="*/ 1944218 w 8623989"/>
                <a:gd name="connsiteY13" fmla="*/ 4228552 h 5525624"/>
                <a:gd name="connsiteX14" fmla="*/ 1944217 w 8623989"/>
                <a:gd name="connsiteY14" fmla="*/ 4872308 h 5525624"/>
                <a:gd name="connsiteX15" fmla="*/ 648073 w 8623989"/>
                <a:gd name="connsiteY15" fmla="*/ 4872308 h 5525624"/>
                <a:gd name="connsiteX16" fmla="*/ 648073 w 8623989"/>
                <a:gd name="connsiteY16" fmla="*/ 3580480 h 5525624"/>
                <a:gd name="connsiteX17" fmla="*/ 0 w 8623989"/>
                <a:gd name="connsiteY17" fmla="*/ 3580480 h 5525624"/>
                <a:gd name="connsiteX18" fmla="*/ 0 w 8623989"/>
                <a:gd name="connsiteY18" fmla="*/ 2932408 h 5525624"/>
                <a:gd name="connsiteX19" fmla="*/ 6677469 w 8623989"/>
                <a:gd name="connsiteY19" fmla="*/ 649746 h 5525624"/>
                <a:gd name="connsiteX20" fmla="*/ 7325541 w 8623989"/>
                <a:gd name="connsiteY20" fmla="*/ 649746 h 5525624"/>
                <a:gd name="connsiteX21" fmla="*/ 7325541 w 8623989"/>
                <a:gd name="connsiteY21" fmla="*/ 649749 h 5525624"/>
                <a:gd name="connsiteX22" fmla="*/ 7975917 w 8623989"/>
                <a:gd name="connsiteY22" fmla="*/ 649749 h 5525624"/>
                <a:gd name="connsiteX23" fmla="*/ 7975917 w 8623989"/>
                <a:gd name="connsiteY23" fmla="*/ 1299045 h 5525624"/>
                <a:gd name="connsiteX24" fmla="*/ 7975917 w 8623989"/>
                <a:gd name="connsiteY24" fmla="*/ 1945696 h 5525624"/>
                <a:gd name="connsiteX25" fmla="*/ 7975917 w 8623989"/>
                <a:gd name="connsiteY25" fmla="*/ 1947117 h 5525624"/>
                <a:gd name="connsiteX26" fmla="*/ 7975917 w 8623989"/>
                <a:gd name="connsiteY26" fmla="*/ 2593768 h 5525624"/>
                <a:gd name="connsiteX27" fmla="*/ 7975917 w 8623989"/>
                <a:gd name="connsiteY27" fmla="*/ 2594582 h 5525624"/>
                <a:gd name="connsiteX28" fmla="*/ 7975917 w 8623989"/>
                <a:gd name="connsiteY28" fmla="*/ 3240713 h 5525624"/>
                <a:gd name="connsiteX29" fmla="*/ 7975917 w 8623989"/>
                <a:gd name="connsiteY29" fmla="*/ 3431101 h 5525624"/>
                <a:gd name="connsiteX30" fmla="*/ 7975917 w 8623989"/>
                <a:gd name="connsiteY30" fmla="*/ 3888785 h 5525624"/>
                <a:gd name="connsiteX31" fmla="*/ 7975917 w 8623989"/>
                <a:gd name="connsiteY31" fmla="*/ 3890771 h 5525624"/>
                <a:gd name="connsiteX32" fmla="*/ 7975917 w 8623989"/>
                <a:gd name="connsiteY32" fmla="*/ 4224236 h 5525624"/>
                <a:gd name="connsiteX33" fmla="*/ 7975917 w 8623989"/>
                <a:gd name="connsiteY33" fmla="*/ 4538843 h 5525624"/>
                <a:gd name="connsiteX34" fmla="*/ 7975917 w 8623989"/>
                <a:gd name="connsiteY34" fmla="*/ 5188126 h 5525624"/>
                <a:gd name="connsiteX35" fmla="*/ 7327845 w 8623989"/>
                <a:gd name="connsiteY35" fmla="*/ 5188126 h 5525624"/>
                <a:gd name="connsiteX36" fmla="*/ 7327845 w 8623989"/>
                <a:gd name="connsiteY36" fmla="*/ 4538843 h 5525624"/>
                <a:gd name="connsiteX37" fmla="*/ 7327845 w 8623989"/>
                <a:gd name="connsiteY37" fmla="*/ 4224236 h 5525624"/>
                <a:gd name="connsiteX38" fmla="*/ 7325541 w 8623989"/>
                <a:gd name="connsiteY38" fmla="*/ 4224236 h 5525624"/>
                <a:gd name="connsiteX39" fmla="*/ 7325541 w 8623989"/>
                <a:gd name="connsiteY39" fmla="*/ 4538843 h 5525624"/>
                <a:gd name="connsiteX40" fmla="*/ 6679419 w 8623989"/>
                <a:gd name="connsiteY40" fmla="*/ 4538843 h 5525624"/>
                <a:gd name="connsiteX41" fmla="*/ 6677469 w 8623989"/>
                <a:gd name="connsiteY41" fmla="*/ 4538843 h 5525624"/>
                <a:gd name="connsiteX42" fmla="*/ 6231747 w 8623989"/>
                <a:gd name="connsiteY42" fmla="*/ 4538843 h 5525624"/>
                <a:gd name="connsiteX43" fmla="*/ 6031347 w 8623989"/>
                <a:gd name="connsiteY43" fmla="*/ 4538843 h 5525624"/>
                <a:gd name="connsiteX44" fmla="*/ 5385604 w 8623989"/>
                <a:gd name="connsiteY44" fmla="*/ 4538843 h 5525624"/>
                <a:gd name="connsiteX45" fmla="*/ 5385604 w 8623989"/>
                <a:gd name="connsiteY45" fmla="*/ 3890771 h 5525624"/>
                <a:gd name="connsiteX46" fmla="*/ 6031347 w 8623989"/>
                <a:gd name="connsiteY46" fmla="*/ 3890771 h 5525624"/>
                <a:gd name="connsiteX47" fmla="*/ 6231747 w 8623989"/>
                <a:gd name="connsiteY47" fmla="*/ 3890771 h 5525624"/>
                <a:gd name="connsiteX48" fmla="*/ 6677469 w 8623989"/>
                <a:gd name="connsiteY48" fmla="*/ 3890771 h 5525624"/>
                <a:gd name="connsiteX49" fmla="*/ 6677469 w 8623989"/>
                <a:gd name="connsiteY49" fmla="*/ 3888785 h 5525624"/>
                <a:gd name="connsiteX50" fmla="*/ 6231747 w 8623989"/>
                <a:gd name="connsiteY50" fmla="*/ 3888785 h 5525624"/>
                <a:gd name="connsiteX51" fmla="*/ 6031347 w 8623989"/>
                <a:gd name="connsiteY51" fmla="*/ 3888785 h 5525624"/>
                <a:gd name="connsiteX52" fmla="*/ 5385604 w 8623989"/>
                <a:gd name="connsiteY52" fmla="*/ 3888785 h 5525624"/>
                <a:gd name="connsiteX53" fmla="*/ 5384440 w 8623989"/>
                <a:gd name="connsiteY53" fmla="*/ 3888785 h 5525624"/>
                <a:gd name="connsiteX54" fmla="*/ 5384440 w 8623989"/>
                <a:gd name="connsiteY54" fmla="*/ 3890771 h 5525624"/>
                <a:gd name="connsiteX55" fmla="*/ 5384440 w 8623989"/>
                <a:gd name="connsiteY55" fmla="*/ 4538843 h 5525624"/>
                <a:gd name="connsiteX56" fmla="*/ 5384440 w 8623989"/>
                <a:gd name="connsiteY56" fmla="*/ 5185788 h 5525624"/>
                <a:gd name="connsiteX57" fmla="*/ 4087980 w 8623989"/>
                <a:gd name="connsiteY57" fmla="*/ 5185788 h 5525624"/>
                <a:gd name="connsiteX58" fmla="*/ 4087980 w 8623989"/>
                <a:gd name="connsiteY58" fmla="*/ 3890771 h 5525624"/>
                <a:gd name="connsiteX59" fmla="*/ 4087980 w 8623989"/>
                <a:gd name="connsiteY59" fmla="*/ 3888785 h 5525624"/>
                <a:gd name="connsiteX60" fmla="*/ 2791839 w 8623989"/>
                <a:gd name="connsiteY60" fmla="*/ 3888785 h 5525624"/>
                <a:gd name="connsiteX61" fmla="*/ 2791839 w 8623989"/>
                <a:gd name="connsiteY61" fmla="*/ 3580480 h 5525624"/>
                <a:gd name="connsiteX62" fmla="*/ 2143767 w 8623989"/>
                <a:gd name="connsiteY62" fmla="*/ 3580480 h 5525624"/>
                <a:gd name="connsiteX63" fmla="*/ 2143767 w 8623989"/>
                <a:gd name="connsiteY63" fmla="*/ 2932408 h 5525624"/>
                <a:gd name="connsiteX64" fmla="*/ 2791839 w 8623989"/>
                <a:gd name="connsiteY64" fmla="*/ 2932408 h 5525624"/>
                <a:gd name="connsiteX65" fmla="*/ 2791839 w 8623989"/>
                <a:gd name="connsiteY65" fmla="*/ 2594582 h 5525624"/>
                <a:gd name="connsiteX66" fmla="*/ 3439912 w 8623989"/>
                <a:gd name="connsiteY66" fmla="*/ 2594582 h 5525624"/>
                <a:gd name="connsiteX67" fmla="*/ 4087980 w 8623989"/>
                <a:gd name="connsiteY67" fmla="*/ 2594582 h 5525624"/>
                <a:gd name="connsiteX68" fmla="*/ 4736052 w 8623989"/>
                <a:gd name="connsiteY68" fmla="*/ 2594582 h 5525624"/>
                <a:gd name="connsiteX69" fmla="*/ 4736368 w 8623989"/>
                <a:gd name="connsiteY69" fmla="*/ 2594582 h 5525624"/>
                <a:gd name="connsiteX70" fmla="*/ 5384440 w 8623989"/>
                <a:gd name="connsiteY70" fmla="*/ 2594582 h 5525624"/>
                <a:gd name="connsiteX71" fmla="*/ 5385604 w 8623989"/>
                <a:gd name="connsiteY71" fmla="*/ 2594582 h 5525624"/>
                <a:gd name="connsiteX72" fmla="*/ 5385604 w 8623989"/>
                <a:gd name="connsiteY72" fmla="*/ 2593768 h 5525624"/>
                <a:gd name="connsiteX73" fmla="*/ 5385604 w 8623989"/>
                <a:gd name="connsiteY73" fmla="*/ 1945696 h 5525624"/>
                <a:gd name="connsiteX74" fmla="*/ 6677469 w 8623989"/>
                <a:gd name="connsiteY74" fmla="*/ 1945696 h 5525624"/>
                <a:gd name="connsiteX75" fmla="*/ 6677469 w 8623989"/>
                <a:gd name="connsiteY75" fmla="*/ 1299049 h 5525624"/>
                <a:gd name="connsiteX76" fmla="*/ 6677469 w 8623989"/>
                <a:gd name="connsiteY76" fmla="*/ 649746 h 5525624"/>
                <a:gd name="connsiteX77" fmla="*/ 7975917 w 8623989"/>
                <a:gd name="connsiteY77" fmla="*/ 0 h 5525624"/>
                <a:gd name="connsiteX78" fmla="*/ 8623989 w 8623989"/>
                <a:gd name="connsiteY78" fmla="*/ 0 h 5525624"/>
                <a:gd name="connsiteX79" fmla="*/ 8623989 w 8623989"/>
                <a:gd name="connsiteY79" fmla="*/ 648072 h 5525624"/>
                <a:gd name="connsiteX80" fmla="*/ 7975917 w 8623989"/>
                <a:gd name="connsiteY80" fmla="*/ 648072 h 5525624"/>
                <a:gd name="connsiteX81" fmla="*/ 7975917 w 8623989"/>
                <a:gd name="connsiteY8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8 w 8623989"/>
                <a:gd name="connsiteY12" fmla="*/ 4228552 h 5525624"/>
                <a:gd name="connsiteX13" fmla="*/ 1944217 w 8623989"/>
                <a:gd name="connsiteY13" fmla="*/ 4872308 h 5525624"/>
                <a:gd name="connsiteX14" fmla="*/ 648073 w 8623989"/>
                <a:gd name="connsiteY14" fmla="*/ 4872308 h 5525624"/>
                <a:gd name="connsiteX15" fmla="*/ 648073 w 8623989"/>
                <a:gd name="connsiteY15" fmla="*/ 3580480 h 5525624"/>
                <a:gd name="connsiteX16" fmla="*/ 0 w 8623989"/>
                <a:gd name="connsiteY16" fmla="*/ 3580480 h 5525624"/>
                <a:gd name="connsiteX17" fmla="*/ 0 w 8623989"/>
                <a:gd name="connsiteY17" fmla="*/ 2932408 h 5525624"/>
                <a:gd name="connsiteX18" fmla="*/ 6677469 w 8623989"/>
                <a:gd name="connsiteY18" fmla="*/ 649746 h 5525624"/>
                <a:gd name="connsiteX19" fmla="*/ 7325541 w 8623989"/>
                <a:gd name="connsiteY19" fmla="*/ 649746 h 5525624"/>
                <a:gd name="connsiteX20" fmla="*/ 7325541 w 8623989"/>
                <a:gd name="connsiteY20" fmla="*/ 649749 h 5525624"/>
                <a:gd name="connsiteX21" fmla="*/ 7975917 w 8623989"/>
                <a:gd name="connsiteY21" fmla="*/ 649749 h 5525624"/>
                <a:gd name="connsiteX22" fmla="*/ 7975917 w 8623989"/>
                <a:gd name="connsiteY22" fmla="*/ 1299045 h 5525624"/>
                <a:gd name="connsiteX23" fmla="*/ 7975917 w 8623989"/>
                <a:gd name="connsiteY23" fmla="*/ 1945696 h 5525624"/>
                <a:gd name="connsiteX24" fmla="*/ 7975917 w 8623989"/>
                <a:gd name="connsiteY24" fmla="*/ 1947117 h 5525624"/>
                <a:gd name="connsiteX25" fmla="*/ 7975917 w 8623989"/>
                <a:gd name="connsiteY25" fmla="*/ 2593768 h 5525624"/>
                <a:gd name="connsiteX26" fmla="*/ 7975917 w 8623989"/>
                <a:gd name="connsiteY26" fmla="*/ 2594582 h 5525624"/>
                <a:gd name="connsiteX27" fmla="*/ 7975917 w 8623989"/>
                <a:gd name="connsiteY27" fmla="*/ 3240713 h 5525624"/>
                <a:gd name="connsiteX28" fmla="*/ 7975917 w 8623989"/>
                <a:gd name="connsiteY28" fmla="*/ 3431101 h 5525624"/>
                <a:gd name="connsiteX29" fmla="*/ 7975917 w 8623989"/>
                <a:gd name="connsiteY29" fmla="*/ 3888785 h 5525624"/>
                <a:gd name="connsiteX30" fmla="*/ 7975917 w 8623989"/>
                <a:gd name="connsiteY30" fmla="*/ 3890771 h 5525624"/>
                <a:gd name="connsiteX31" fmla="*/ 7975917 w 8623989"/>
                <a:gd name="connsiteY31" fmla="*/ 4224236 h 5525624"/>
                <a:gd name="connsiteX32" fmla="*/ 7975917 w 8623989"/>
                <a:gd name="connsiteY32" fmla="*/ 4538843 h 5525624"/>
                <a:gd name="connsiteX33" fmla="*/ 7975917 w 8623989"/>
                <a:gd name="connsiteY33" fmla="*/ 5188126 h 5525624"/>
                <a:gd name="connsiteX34" fmla="*/ 7327845 w 8623989"/>
                <a:gd name="connsiteY34" fmla="*/ 5188126 h 5525624"/>
                <a:gd name="connsiteX35" fmla="*/ 7327845 w 8623989"/>
                <a:gd name="connsiteY35" fmla="*/ 4538843 h 5525624"/>
                <a:gd name="connsiteX36" fmla="*/ 7327845 w 8623989"/>
                <a:gd name="connsiteY36" fmla="*/ 4224236 h 5525624"/>
                <a:gd name="connsiteX37" fmla="*/ 7325541 w 8623989"/>
                <a:gd name="connsiteY37" fmla="*/ 4224236 h 5525624"/>
                <a:gd name="connsiteX38" fmla="*/ 7325541 w 8623989"/>
                <a:gd name="connsiteY38" fmla="*/ 4538843 h 5525624"/>
                <a:gd name="connsiteX39" fmla="*/ 6679419 w 8623989"/>
                <a:gd name="connsiteY39" fmla="*/ 4538843 h 5525624"/>
                <a:gd name="connsiteX40" fmla="*/ 6677469 w 8623989"/>
                <a:gd name="connsiteY40" fmla="*/ 4538843 h 5525624"/>
                <a:gd name="connsiteX41" fmla="*/ 6231747 w 8623989"/>
                <a:gd name="connsiteY41" fmla="*/ 4538843 h 5525624"/>
                <a:gd name="connsiteX42" fmla="*/ 6031347 w 8623989"/>
                <a:gd name="connsiteY42" fmla="*/ 4538843 h 5525624"/>
                <a:gd name="connsiteX43" fmla="*/ 5385604 w 8623989"/>
                <a:gd name="connsiteY43" fmla="*/ 4538843 h 5525624"/>
                <a:gd name="connsiteX44" fmla="*/ 5385604 w 8623989"/>
                <a:gd name="connsiteY44" fmla="*/ 3890771 h 5525624"/>
                <a:gd name="connsiteX45" fmla="*/ 6031347 w 8623989"/>
                <a:gd name="connsiteY45" fmla="*/ 3890771 h 5525624"/>
                <a:gd name="connsiteX46" fmla="*/ 6231747 w 8623989"/>
                <a:gd name="connsiteY46" fmla="*/ 3890771 h 5525624"/>
                <a:gd name="connsiteX47" fmla="*/ 6677469 w 8623989"/>
                <a:gd name="connsiteY47" fmla="*/ 3890771 h 5525624"/>
                <a:gd name="connsiteX48" fmla="*/ 6677469 w 8623989"/>
                <a:gd name="connsiteY48" fmla="*/ 3888785 h 5525624"/>
                <a:gd name="connsiteX49" fmla="*/ 6231747 w 8623989"/>
                <a:gd name="connsiteY49" fmla="*/ 3888785 h 5525624"/>
                <a:gd name="connsiteX50" fmla="*/ 6031347 w 8623989"/>
                <a:gd name="connsiteY50" fmla="*/ 3888785 h 5525624"/>
                <a:gd name="connsiteX51" fmla="*/ 5385604 w 8623989"/>
                <a:gd name="connsiteY51" fmla="*/ 3888785 h 5525624"/>
                <a:gd name="connsiteX52" fmla="*/ 5384440 w 8623989"/>
                <a:gd name="connsiteY52" fmla="*/ 3888785 h 5525624"/>
                <a:gd name="connsiteX53" fmla="*/ 5384440 w 8623989"/>
                <a:gd name="connsiteY53" fmla="*/ 3890771 h 5525624"/>
                <a:gd name="connsiteX54" fmla="*/ 5384440 w 8623989"/>
                <a:gd name="connsiteY54" fmla="*/ 4538843 h 5525624"/>
                <a:gd name="connsiteX55" fmla="*/ 5384440 w 8623989"/>
                <a:gd name="connsiteY55" fmla="*/ 5185788 h 5525624"/>
                <a:gd name="connsiteX56" fmla="*/ 4087980 w 8623989"/>
                <a:gd name="connsiteY56" fmla="*/ 5185788 h 5525624"/>
                <a:gd name="connsiteX57" fmla="*/ 4087980 w 8623989"/>
                <a:gd name="connsiteY57" fmla="*/ 3890771 h 5525624"/>
                <a:gd name="connsiteX58" fmla="*/ 4087980 w 8623989"/>
                <a:gd name="connsiteY58" fmla="*/ 3888785 h 5525624"/>
                <a:gd name="connsiteX59" fmla="*/ 2791839 w 8623989"/>
                <a:gd name="connsiteY59" fmla="*/ 3888785 h 5525624"/>
                <a:gd name="connsiteX60" fmla="*/ 2791839 w 8623989"/>
                <a:gd name="connsiteY60" fmla="*/ 3580480 h 5525624"/>
                <a:gd name="connsiteX61" fmla="*/ 2143767 w 8623989"/>
                <a:gd name="connsiteY61" fmla="*/ 3580480 h 5525624"/>
                <a:gd name="connsiteX62" fmla="*/ 2143767 w 8623989"/>
                <a:gd name="connsiteY62" fmla="*/ 2932408 h 5525624"/>
                <a:gd name="connsiteX63" fmla="*/ 2791839 w 8623989"/>
                <a:gd name="connsiteY63" fmla="*/ 2932408 h 5525624"/>
                <a:gd name="connsiteX64" fmla="*/ 2791839 w 8623989"/>
                <a:gd name="connsiteY64" fmla="*/ 2594582 h 5525624"/>
                <a:gd name="connsiteX65" fmla="*/ 3439912 w 8623989"/>
                <a:gd name="connsiteY65" fmla="*/ 2594582 h 5525624"/>
                <a:gd name="connsiteX66" fmla="*/ 4087980 w 8623989"/>
                <a:gd name="connsiteY66" fmla="*/ 2594582 h 5525624"/>
                <a:gd name="connsiteX67" fmla="*/ 4736052 w 8623989"/>
                <a:gd name="connsiteY67" fmla="*/ 2594582 h 5525624"/>
                <a:gd name="connsiteX68" fmla="*/ 4736368 w 8623989"/>
                <a:gd name="connsiteY68" fmla="*/ 2594582 h 5525624"/>
                <a:gd name="connsiteX69" fmla="*/ 5384440 w 8623989"/>
                <a:gd name="connsiteY69" fmla="*/ 2594582 h 5525624"/>
                <a:gd name="connsiteX70" fmla="*/ 5385604 w 8623989"/>
                <a:gd name="connsiteY70" fmla="*/ 2594582 h 5525624"/>
                <a:gd name="connsiteX71" fmla="*/ 5385604 w 8623989"/>
                <a:gd name="connsiteY71" fmla="*/ 2593768 h 5525624"/>
                <a:gd name="connsiteX72" fmla="*/ 5385604 w 8623989"/>
                <a:gd name="connsiteY72" fmla="*/ 1945696 h 5525624"/>
                <a:gd name="connsiteX73" fmla="*/ 6677469 w 8623989"/>
                <a:gd name="connsiteY73" fmla="*/ 1945696 h 5525624"/>
                <a:gd name="connsiteX74" fmla="*/ 6677469 w 8623989"/>
                <a:gd name="connsiteY74" fmla="*/ 1299049 h 5525624"/>
                <a:gd name="connsiteX75" fmla="*/ 6677469 w 8623989"/>
                <a:gd name="connsiteY75" fmla="*/ 649746 h 5525624"/>
                <a:gd name="connsiteX76" fmla="*/ 7975917 w 8623989"/>
                <a:gd name="connsiteY76" fmla="*/ 0 h 5525624"/>
                <a:gd name="connsiteX77" fmla="*/ 8623989 w 8623989"/>
                <a:gd name="connsiteY77" fmla="*/ 0 h 5525624"/>
                <a:gd name="connsiteX78" fmla="*/ 8623989 w 8623989"/>
                <a:gd name="connsiteY78" fmla="*/ 648072 h 5525624"/>
                <a:gd name="connsiteX79" fmla="*/ 7975917 w 8623989"/>
                <a:gd name="connsiteY79" fmla="*/ 648072 h 5525624"/>
                <a:gd name="connsiteX80" fmla="*/ 7975917 w 8623989"/>
                <a:gd name="connsiteY8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677469 w 8623989"/>
                <a:gd name="connsiteY47" fmla="*/ 3888785 h 5525624"/>
                <a:gd name="connsiteX48" fmla="*/ 6231747 w 8623989"/>
                <a:gd name="connsiteY48" fmla="*/ 3888785 h 5525624"/>
                <a:gd name="connsiteX49" fmla="*/ 6031347 w 8623989"/>
                <a:gd name="connsiteY49" fmla="*/ 3888785 h 5525624"/>
                <a:gd name="connsiteX50" fmla="*/ 5385604 w 8623989"/>
                <a:gd name="connsiteY50" fmla="*/ 3888785 h 5525624"/>
                <a:gd name="connsiteX51" fmla="*/ 5384440 w 8623989"/>
                <a:gd name="connsiteY51" fmla="*/ 3888785 h 5525624"/>
                <a:gd name="connsiteX52" fmla="*/ 5384440 w 8623989"/>
                <a:gd name="connsiteY52" fmla="*/ 3890771 h 5525624"/>
                <a:gd name="connsiteX53" fmla="*/ 5384440 w 8623989"/>
                <a:gd name="connsiteY53" fmla="*/ 4538843 h 5525624"/>
                <a:gd name="connsiteX54" fmla="*/ 5384440 w 8623989"/>
                <a:gd name="connsiteY54" fmla="*/ 5185788 h 5525624"/>
                <a:gd name="connsiteX55" fmla="*/ 4087980 w 8623989"/>
                <a:gd name="connsiteY55" fmla="*/ 5185788 h 5525624"/>
                <a:gd name="connsiteX56" fmla="*/ 4087980 w 8623989"/>
                <a:gd name="connsiteY56" fmla="*/ 3890771 h 5525624"/>
                <a:gd name="connsiteX57" fmla="*/ 4087980 w 8623989"/>
                <a:gd name="connsiteY57" fmla="*/ 3888785 h 5525624"/>
                <a:gd name="connsiteX58" fmla="*/ 2791839 w 8623989"/>
                <a:gd name="connsiteY58" fmla="*/ 3888785 h 5525624"/>
                <a:gd name="connsiteX59" fmla="*/ 2791839 w 8623989"/>
                <a:gd name="connsiteY59" fmla="*/ 3580480 h 5525624"/>
                <a:gd name="connsiteX60" fmla="*/ 2143767 w 8623989"/>
                <a:gd name="connsiteY60" fmla="*/ 3580480 h 5525624"/>
                <a:gd name="connsiteX61" fmla="*/ 2143767 w 8623989"/>
                <a:gd name="connsiteY61" fmla="*/ 2932408 h 5525624"/>
                <a:gd name="connsiteX62" fmla="*/ 2791839 w 8623989"/>
                <a:gd name="connsiteY62" fmla="*/ 2932408 h 5525624"/>
                <a:gd name="connsiteX63" fmla="*/ 2791839 w 8623989"/>
                <a:gd name="connsiteY63" fmla="*/ 2594582 h 5525624"/>
                <a:gd name="connsiteX64" fmla="*/ 3439912 w 8623989"/>
                <a:gd name="connsiteY64" fmla="*/ 2594582 h 5525624"/>
                <a:gd name="connsiteX65" fmla="*/ 4087980 w 8623989"/>
                <a:gd name="connsiteY65" fmla="*/ 2594582 h 5525624"/>
                <a:gd name="connsiteX66" fmla="*/ 4736052 w 8623989"/>
                <a:gd name="connsiteY66" fmla="*/ 2594582 h 5525624"/>
                <a:gd name="connsiteX67" fmla="*/ 4736368 w 8623989"/>
                <a:gd name="connsiteY67" fmla="*/ 2594582 h 5525624"/>
                <a:gd name="connsiteX68" fmla="*/ 5384440 w 8623989"/>
                <a:gd name="connsiteY68" fmla="*/ 2594582 h 5525624"/>
                <a:gd name="connsiteX69" fmla="*/ 5385604 w 8623989"/>
                <a:gd name="connsiteY69" fmla="*/ 2594582 h 5525624"/>
                <a:gd name="connsiteX70" fmla="*/ 5385604 w 8623989"/>
                <a:gd name="connsiteY70" fmla="*/ 2593768 h 5525624"/>
                <a:gd name="connsiteX71" fmla="*/ 5385604 w 8623989"/>
                <a:gd name="connsiteY71" fmla="*/ 1945696 h 5525624"/>
                <a:gd name="connsiteX72" fmla="*/ 6677469 w 8623989"/>
                <a:gd name="connsiteY72" fmla="*/ 1945696 h 5525624"/>
                <a:gd name="connsiteX73" fmla="*/ 6677469 w 8623989"/>
                <a:gd name="connsiteY73" fmla="*/ 1299049 h 5525624"/>
                <a:gd name="connsiteX74" fmla="*/ 6677469 w 8623989"/>
                <a:gd name="connsiteY74" fmla="*/ 649746 h 5525624"/>
                <a:gd name="connsiteX75" fmla="*/ 7975917 w 8623989"/>
                <a:gd name="connsiteY75" fmla="*/ 0 h 5525624"/>
                <a:gd name="connsiteX76" fmla="*/ 8623989 w 8623989"/>
                <a:gd name="connsiteY76" fmla="*/ 0 h 5525624"/>
                <a:gd name="connsiteX77" fmla="*/ 8623989 w 8623989"/>
                <a:gd name="connsiteY77" fmla="*/ 648072 h 5525624"/>
                <a:gd name="connsiteX78" fmla="*/ 7975917 w 8623989"/>
                <a:gd name="connsiteY78" fmla="*/ 648072 h 5525624"/>
                <a:gd name="connsiteX79" fmla="*/ 7975917 w 8623989"/>
                <a:gd name="connsiteY7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677469 w 8623989"/>
                <a:gd name="connsiteY47" fmla="*/ 3888785 h 5525624"/>
                <a:gd name="connsiteX48" fmla="*/ 6231747 w 8623989"/>
                <a:gd name="connsiteY48" fmla="*/ 3888785 h 5525624"/>
                <a:gd name="connsiteX49" fmla="*/ 6031347 w 8623989"/>
                <a:gd name="connsiteY49" fmla="*/ 3888785 h 5525624"/>
                <a:gd name="connsiteX50" fmla="*/ 5385604 w 8623989"/>
                <a:gd name="connsiteY50" fmla="*/ 3888785 h 5525624"/>
                <a:gd name="connsiteX51" fmla="*/ 5384440 w 8623989"/>
                <a:gd name="connsiteY51" fmla="*/ 3888785 h 5525624"/>
                <a:gd name="connsiteX52" fmla="*/ 5384440 w 8623989"/>
                <a:gd name="connsiteY52" fmla="*/ 3890771 h 5525624"/>
                <a:gd name="connsiteX53" fmla="*/ 5384440 w 8623989"/>
                <a:gd name="connsiteY53" fmla="*/ 4538843 h 5525624"/>
                <a:gd name="connsiteX54" fmla="*/ 5384440 w 8623989"/>
                <a:gd name="connsiteY54" fmla="*/ 5185788 h 5525624"/>
                <a:gd name="connsiteX55" fmla="*/ 4087980 w 8623989"/>
                <a:gd name="connsiteY55" fmla="*/ 5185788 h 5525624"/>
                <a:gd name="connsiteX56" fmla="*/ 4087980 w 8623989"/>
                <a:gd name="connsiteY56" fmla="*/ 3890771 h 5525624"/>
                <a:gd name="connsiteX57" fmla="*/ 4087980 w 8623989"/>
                <a:gd name="connsiteY57" fmla="*/ 3888785 h 5525624"/>
                <a:gd name="connsiteX58" fmla="*/ 2791839 w 8623989"/>
                <a:gd name="connsiteY58" fmla="*/ 3888785 h 5525624"/>
                <a:gd name="connsiteX59" fmla="*/ 2791839 w 8623989"/>
                <a:gd name="connsiteY59" fmla="*/ 3580480 h 5525624"/>
                <a:gd name="connsiteX60" fmla="*/ 2143767 w 8623989"/>
                <a:gd name="connsiteY60" fmla="*/ 3580480 h 5525624"/>
                <a:gd name="connsiteX61" fmla="*/ 2143767 w 8623989"/>
                <a:gd name="connsiteY61" fmla="*/ 2932408 h 5525624"/>
                <a:gd name="connsiteX62" fmla="*/ 2791839 w 8623989"/>
                <a:gd name="connsiteY62" fmla="*/ 2932408 h 5525624"/>
                <a:gd name="connsiteX63" fmla="*/ 2791839 w 8623989"/>
                <a:gd name="connsiteY63" fmla="*/ 2594582 h 5525624"/>
                <a:gd name="connsiteX64" fmla="*/ 4087980 w 8623989"/>
                <a:gd name="connsiteY64" fmla="*/ 2594582 h 5525624"/>
                <a:gd name="connsiteX65" fmla="*/ 4736052 w 8623989"/>
                <a:gd name="connsiteY65" fmla="*/ 2594582 h 5525624"/>
                <a:gd name="connsiteX66" fmla="*/ 4736368 w 8623989"/>
                <a:gd name="connsiteY66" fmla="*/ 2594582 h 5525624"/>
                <a:gd name="connsiteX67" fmla="*/ 5384440 w 8623989"/>
                <a:gd name="connsiteY67" fmla="*/ 2594582 h 5525624"/>
                <a:gd name="connsiteX68" fmla="*/ 5385604 w 8623989"/>
                <a:gd name="connsiteY68" fmla="*/ 2594582 h 5525624"/>
                <a:gd name="connsiteX69" fmla="*/ 5385604 w 8623989"/>
                <a:gd name="connsiteY69" fmla="*/ 2593768 h 5525624"/>
                <a:gd name="connsiteX70" fmla="*/ 5385604 w 8623989"/>
                <a:gd name="connsiteY70" fmla="*/ 1945696 h 5525624"/>
                <a:gd name="connsiteX71" fmla="*/ 6677469 w 8623989"/>
                <a:gd name="connsiteY71" fmla="*/ 1945696 h 5525624"/>
                <a:gd name="connsiteX72" fmla="*/ 6677469 w 8623989"/>
                <a:gd name="connsiteY72" fmla="*/ 1299049 h 5525624"/>
                <a:gd name="connsiteX73" fmla="*/ 6677469 w 8623989"/>
                <a:gd name="connsiteY73" fmla="*/ 649746 h 5525624"/>
                <a:gd name="connsiteX74" fmla="*/ 7975917 w 8623989"/>
                <a:gd name="connsiteY74" fmla="*/ 0 h 5525624"/>
                <a:gd name="connsiteX75" fmla="*/ 8623989 w 8623989"/>
                <a:gd name="connsiteY75" fmla="*/ 0 h 5525624"/>
                <a:gd name="connsiteX76" fmla="*/ 8623989 w 8623989"/>
                <a:gd name="connsiteY76" fmla="*/ 648072 h 5525624"/>
                <a:gd name="connsiteX77" fmla="*/ 7975917 w 8623989"/>
                <a:gd name="connsiteY77" fmla="*/ 648072 h 5525624"/>
                <a:gd name="connsiteX78" fmla="*/ 7975917 w 8623989"/>
                <a:gd name="connsiteY7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677469 w 8623989"/>
                <a:gd name="connsiteY47" fmla="*/ 3888785 h 5525624"/>
                <a:gd name="connsiteX48" fmla="*/ 6231747 w 8623989"/>
                <a:gd name="connsiteY48" fmla="*/ 3888785 h 5525624"/>
                <a:gd name="connsiteX49" fmla="*/ 6031347 w 8623989"/>
                <a:gd name="connsiteY49" fmla="*/ 3888785 h 5525624"/>
                <a:gd name="connsiteX50" fmla="*/ 5385604 w 8623989"/>
                <a:gd name="connsiteY50" fmla="*/ 3888785 h 5525624"/>
                <a:gd name="connsiteX51" fmla="*/ 5384440 w 8623989"/>
                <a:gd name="connsiteY51" fmla="*/ 3888785 h 5525624"/>
                <a:gd name="connsiteX52" fmla="*/ 5384440 w 8623989"/>
                <a:gd name="connsiteY52" fmla="*/ 3890771 h 5525624"/>
                <a:gd name="connsiteX53" fmla="*/ 5384440 w 8623989"/>
                <a:gd name="connsiteY53" fmla="*/ 4538843 h 5525624"/>
                <a:gd name="connsiteX54" fmla="*/ 5384440 w 8623989"/>
                <a:gd name="connsiteY54" fmla="*/ 5185788 h 5525624"/>
                <a:gd name="connsiteX55" fmla="*/ 4087980 w 8623989"/>
                <a:gd name="connsiteY55" fmla="*/ 5185788 h 5525624"/>
                <a:gd name="connsiteX56" fmla="*/ 4087980 w 8623989"/>
                <a:gd name="connsiteY56" fmla="*/ 3890771 h 5525624"/>
                <a:gd name="connsiteX57" fmla="*/ 4087980 w 8623989"/>
                <a:gd name="connsiteY57" fmla="*/ 3888785 h 5525624"/>
                <a:gd name="connsiteX58" fmla="*/ 2791839 w 8623989"/>
                <a:gd name="connsiteY58" fmla="*/ 3888785 h 5525624"/>
                <a:gd name="connsiteX59" fmla="*/ 2791839 w 8623989"/>
                <a:gd name="connsiteY59" fmla="*/ 3580480 h 5525624"/>
                <a:gd name="connsiteX60" fmla="*/ 2143767 w 8623989"/>
                <a:gd name="connsiteY60" fmla="*/ 3580480 h 5525624"/>
                <a:gd name="connsiteX61" fmla="*/ 2143767 w 8623989"/>
                <a:gd name="connsiteY61" fmla="*/ 2932408 h 5525624"/>
                <a:gd name="connsiteX62" fmla="*/ 2791839 w 8623989"/>
                <a:gd name="connsiteY62" fmla="*/ 2932408 h 5525624"/>
                <a:gd name="connsiteX63" fmla="*/ 2791839 w 8623989"/>
                <a:gd name="connsiteY63" fmla="*/ 2594582 h 5525624"/>
                <a:gd name="connsiteX64" fmla="*/ 4736052 w 8623989"/>
                <a:gd name="connsiteY64" fmla="*/ 2594582 h 5525624"/>
                <a:gd name="connsiteX65" fmla="*/ 4736368 w 8623989"/>
                <a:gd name="connsiteY65" fmla="*/ 2594582 h 5525624"/>
                <a:gd name="connsiteX66" fmla="*/ 5384440 w 8623989"/>
                <a:gd name="connsiteY66" fmla="*/ 2594582 h 5525624"/>
                <a:gd name="connsiteX67" fmla="*/ 5385604 w 8623989"/>
                <a:gd name="connsiteY67" fmla="*/ 2594582 h 5525624"/>
                <a:gd name="connsiteX68" fmla="*/ 5385604 w 8623989"/>
                <a:gd name="connsiteY68" fmla="*/ 2593768 h 5525624"/>
                <a:gd name="connsiteX69" fmla="*/ 5385604 w 8623989"/>
                <a:gd name="connsiteY69" fmla="*/ 1945696 h 5525624"/>
                <a:gd name="connsiteX70" fmla="*/ 6677469 w 8623989"/>
                <a:gd name="connsiteY70" fmla="*/ 1945696 h 5525624"/>
                <a:gd name="connsiteX71" fmla="*/ 6677469 w 8623989"/>
                <a:gd name="connsiteY71" fmla="*/ 1299049 h 5525624"/>
                <a:gd name="connsiteX72" fmla="*/ 6677469 w 8623989"/>
                <a:gd name="connsiteY72" fmla="*/ 649746 h 5525624"/>
                <a:gd name="connsiteX73" fmla="*/ 7975917 w 8623989"/>
                <a:gd name="connsiteY73" fmla="*/ 0 h 5525624"/>
                <a:gd name="connsiteX74" fmla="*/ 8623989 w 8623989"/>
                <a:gd name="connsiteY74" fmla="*/ 0 h 5525624"/>
                <a:gd name="connsiteX75" fmla="*/ 8623989 w 8623989"/>
                <a:gd name="connsiteY75" fmla="*/ 648072 h 5525624"/>
                <a:gd name="connsiteX76" fmla="*/ 7975917 w 8623989"/>
                <a:gd name="connsiteY76" fmla="*/ 648072 h 5525624"/>
                <a:gd name="connsiteX77" fmla="*/ 7975917 w 8623989"/>
                <a:gd name="connsiteY7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677469 w 8623989"/>
                <a:gd name="connsiteY47" fmla="*/ 3888785 h 5525624"/>
                <a:gd name="connsiteX48" fmla="*/ 6231747 w 8623989"/>
                <a:gd name="connsiteY48" fmla="*/ 3888785 h 5525624"/>
                <a:gd name="connsiteX49" fmla="*/ 6031347 w 8623989"/>
                <a:gd name="connsiteY49" fmla="*/ 3888785 h 5525624"/>
                <a:gd name="connsiteX50" fmla="*/ 5385604 w 8623989"/>
                <a:gd name="connsiteY50" fmla="*/ 3888785 h 5525624"/>
                <a:gd name="connsiteX51" fmla="*/ 5384440 w 8623989"/>
                <a:gd name="connsiteY51" fmla="*/ 3888785 h 5525624"/>
                <a:gd name="connsiteX52" fmla="*/ 5384440 w 8623989"/>
                <a:gd name="connsiteY52" fmla="*/ 3890771 h 5525624"/>
                <a:gd name="connsiteX53" fmla="*/ 5384440 w 8623989"/>
                <a:gd name="connsiteY53" fmla="*/ 4538843 h 5525624"/>
                <a:gd name="connsiteX54" fmla="*/ 5384440 w 8623989"/>
                <a:gd name="connsiteY54" fmla="*/ 5185788 h 5525624"/>
                <a:gd name="connsiteX55" fmla="*/ 4087980 w 8623989"/>
                <a:gd name="connsiteY55" fmla="*/ 5185788 h 5525624"/>
                <a:gd name="connsiteX56" fmla="*/ 4087980 w 8623989"/>
                <a:gd name="connsiteY56" fmla="*/ 3890771 h 5525624"/>
                <a:gd name="connsiteX57" fmla="*/ 4087980 w 8623989"/>
                <a:gd name="connsiteY57" fmla="*/ 3888785 h 5525624"/>
                <a:gd name="connsiteX58" fmla="*/ 2791839 w 8623989"/>
                <a:gd name="connsiteY58" fmla="*/ 3888785 h 5525624"/>
                <a:gd name="connsiteX59" fmla="*/ 2791839 w 8623989"/>
                <a:gd name="connsiteY59" fmla="*/ 3580480 h 5525624"/>
                <a:gd name="connsiteX60" fmla="*/ 2143767 w 8623989"/>
                <a:gd name="connsiteY60" fmla="*/ 3580480 h 5525624"/>
                <a:gd name="connsiteX61" fmla="*/ 2143767 w 8623989"/>
                <a:gd name="connsiteY61" fmla="*/ 2932408 h 5525624"/>
                <a:gd name="connsiteX62" fmla="*/ 2791839 w 8623989"/>
                <a:gd name="connsiteY62" fmla="*/ 2932408 h 5525624"/>
                <a:gd name="connsiteX63" fmla="*/ 2791839 w 8623989"/>
                <a:gd name="connsiteY63" fmla="*/ 2594582 h 5525624"/>
                <a:gd name="connsiteX64" fmla="*/ 4736052 w 8623989"/>
                <a:gd name="connsiteY64" fmla="*/ 2594582 h 5525624"/>
                <a:gd name="connsiteX65" fmla="*/ 5384440 w 8623989"/>
                <a:gd name="connsiteY65" fmla="*/ 2594582 h 5525624"/>
                <a:gd name="connsiteX66" fmla="*/ 5385604 w 8623989"/>
                <a:gd name="connsiteY66" fmla="*/ 2594582 h 5525624"/>
                <a:gd name="connsiteX67" fmla="*/ 5385604 w 8623989"/>
                <a:gd name="connsiteY67" fmla="*/ 2593768 h 5525624"/>
                <a:gd name="connsiteX68" fmla="*/ 5385604 w 8623989"/>
                <a:gd name="connsiteY68" fmla="*/ 1945696 h 5525624"/>
                <a:gd name="connsiteX69" fmla="*/ 6677469 w 8623989"/>
                <a:gd name="connsiteY69" fmla="*/ 1945696 h 5525624"/>
                <a:gd name="connsiteX70" fmla="*/ 6677469 w 8623989"/>
                <a:gd name="connsiteY70" fmla="*/ 1299049 h 5525624"/>
                <a:gd name="connsiteX71" fmla="*/ 6677469 w 8623989"/>
                <a:gd name="connsiteY71" fmla="*/ 649746 h 5525624"/>
                <a:gd name="connsiteX72" fmla="*/ 7975917 w 8623989"/>
                <a:gd name="connsiteY72" fmla="*/ 0 h 5525624"/>
                <a:gd name="connsiteX73" fmla="*/ 8623989 w 8623989"/>
                <a:gd name="connsiteY73" fmla="*/ 0 h 5525624"/>
                <a:gd name="connsiteX74" fmla="*/ 8623989 w 8623989"/>
                <a:gd name="connsiteY74" fmla="*/ 648072 h 5525624"/>
                <a:gd name="connsiteX75" fmla="*/ 7975917 w 8623989"/>
                <a:gd name="connsiteY75" fmla="*/ 648072 h 5525624"/>
                <a:gd name="connsiteX76" fmla="*/ 7975917 w 8623989"/>
                <a:gd name="connsiteY7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231747 w 8623989"/>
                <a:gd name="connsiteY47" fmla="*/ 3888785 h 5525624"/>
                <a:gd name="connsiteX48" fmla="*/ 6031347 w 8623989"/>
                <a:gd name="connsiteY48" fmla="*/ 3888785 h 5525624"/>
                <a:gd name="connsiteX49" fmla="*/ 5385604 w 8623989"/>
                <a:gd name="connsiteY49" fmla="*/ 3888785 h 5525624"/>
                <a:gd name="connsiteX50" fmla="*/ 5384440 w 8623989"/>
                <a:gd name="connsiteY50" fmla="*/ 3888785 h 5525624"/>
                <a:gd name="connsiteX51" fmla="*/ 5384440 w 8623989"/>
                <a:gd name="connsiteY51" fmla="*/ 3890771 h 5525624"/>
                <a:gd name="connsiteX52" fmla="*/ 5384440 w 8623989"/>
                <a:gd name="connsiteY52" fmla="*/ 4538843 h 5525624"/>
                <a:gd name="connsiteX53" fmla="*/ 5384440 w 8623989"/>
                <a:gd name="connsiteY53" fmla="*/ 5185788 h 5525624"/>
                <a:gd name="connsiteX54" fmla="*/ 4087980 w 8623989"/>
                <a:gd name="connsiteY54" fmla="*/ 5185788 h 5525624"/>
                <a:gd name="connsiteX55" fmla="*/ 4087980 w 8623989"/>
                <a:gd name="connsiteY55" fmla="*/ 3890771 h 5525624"/>
                <a:gd name="connsiteX56" fmla="*/ 4087980 w 8623989"/>
                <a:gd name="connsiteY56" fmla="*/ 3888785 h 5525624"/>
                <a:gd name="connsiteX57" fmla="*/ 2791839 w 8623989"/>
                <a:gd name="connsiteY57" fmla="*/ 3888785 h 5525624"/>
                <a:gd name="connsiteX58" fmla="*/ 2791839 w 8623989"/>
                <a:gd name="connsiteY58" fmla="*/ 3580480 h 5525624"/>
                <a:gd name="connsiteX59" fmla="*/ 2143767 w 8623989"/>
                <a:gd name="connsiteY59" fmla="*/ 3580480 h 5525624"/>
                <a:gd name="connsiteX60" fmla="*/ 2143767 w 8623989"/>
                <a:gd name="connsiteY60" fmla="*/ 2932408 h 5525624"/>
                <a:gd name="connsiteX61" fmla="*/ 2791839 w 8623989"/>
                <a:gd name="connsiteY61" fmla="*/ 2932408 h 5525624"/>
                <a:gd name="connsiteX62" fmla="*/ 2791839 w 8623989"/>
                <a:gd name="connsiteY62" fmla="*/ 2594582 h 5525624"/>
                <a:gd name="connsiteX63" fmla="*/ 4736052 w 8623989"/>
                <a:gd name="connsiteY63" fmla="*/ 2594582 h 5525624"/>
                <a:gd name="connsiteX64" fmla="*/ 5384440 w 8623989"/>
                <a:gd name="connsiteY64" fmla="*/ 2594582 h 5525624"/>
                <a:gd name="connsiteX65" fmla="*/ 5385604 w 8623989"/>
                <a:gd name="connsiteY65" fmla="*/ 2594582 h 5525624"/>
                <a:gd name="connsiteX66" fmla="*/ 5385604 w 8623989"/>
                <a:gd name="connsiteY66" fmla="*/ 2593768 h 5525624"/>
                <a:gd name="connsiteX67" fmla="*/ 5385604 w 8623989"/>
                <a:gd name="connsiteY67" fmla="*/ 1945696 h 5525624"/>
                <a:gd name="connsiteX68" fmla="*/ 6677469 w 8623989"/>
                <a:gd name="connsiteY68" fmla="*/ 1945696 h 5525624"/>
                <a:gd name="connsiteX69" fmla="*/ 6677469 w 8623989"/>
                <a:gd name="connsiteY69" fmla="*/ 1299049 h 5525624"/>
                <a:gd name="connsiteX70" fmla="*/ 6677469 w 8623989"/>
                <a:gd name="connsiteY70" fmla="*/ 649746 h 5525624"/>
                <a:gd name="connsiteX71" fmla="*/ 7975917 w 8623989"/>
                <a:gd name="connsiteY71" fmla="*/ 0 h 5525624"/>
                <a:gd name="connsiteX72" fmla="*/ 8623989 w 8623989"/>
                <a:gd name="connsiteY72" fmla="*/ 0 h 5525624"/>
                <a:gd name="connsiteX73" fmla="*/ 8623989 w 8623989"/>
                <a:gd name="connsiteY73" fmla="*/ 648072 h 5525624"/>
                <a:gd name="connsiteX74" fmla="*/ 7975917 w 8623989"/>
                <a:gd name="connsiteY74" fmla="*/ 648072 h 5525624"/>
                <a:gd name="connsiteX75" fmla="*/ 7975917 w 8623989"/>
                <a:gd name="connsiteY7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031347 w 8623989"/>
                <a:gd name="connsiteY47" fmla="*/ 3888785 h 5525624"/>
                <a:gd name="connsiteX48" fmla="*/ 5385604 w 8623989"/>
                <a:gd name="connsiteY48" fmla="*/ 3888785 h 5525624"/>
                <a:gd name="connsiteX49" fmla="*/ 5384440 w 8623989"/>
                <a:gd name="connsiteY49" fmla="*/ 3888785 h 5525624"/>
                <a:gd name="connsiteX50" fmla="*/ 5384440 w 8623989"/>
                <a:gd name="connsiteY50" fmla="*/ 3890771 h 5525624"/>
                <a:gd name="connsiteX51" fmla="*/ 5384440 w 8623989"/>
                <a:gd name="connsiteY51" fmla="*/ 4538843 h 5525624"/>
                <a:gd name="connsiteX52" fmla="*/ 5384440 w 8623989"/>
                <a:gd name="connsiteY52" fmla="*/ 5185788 h 5525624"/>
                <a:gd name="connsiteX53" fmla="*/ 4087980 w 8623989"/>
                <a:gd name="connsiteY53" fmla="*/ 5185788 h 5525624"/>
                <a:gd name="connsiteX54" fmla="*/ 4087980 w 8623989"/>
                <a:gd name="connsiteY54" fmla="*/ 3890771 h 5525624"/>
                <a:gd name="connsiteX55" fmla="*/ 4087980 w 8623989"/>
                <a:gd name="connsiteY55" fmla="*/ 3888785 h 5525624"/>
                <a:gd name="connsiteX56" fmla="*/ 2791839 w 8623989"/>
                <a:gd name="connsiteY56" fmla="*/ 3888785 h 5525624"/>
                <a:gd name="connsiteX57" fmla="*/ 2791839 w 8623989"/>
                <a:gd name="connsiteY57" fmla="*/ 3580480 h 5525624"/>
                <a:gd name="connsiteX58" fmla="*/ 2143767 w 8623989"/>
                <a:gd name="connsiteY58" fmla="*/ 3580480 h 5525624"/>
                <a:gd name="connsiteX59" fmla="*/ 2143767 w 8623989"/>
                <a:gd name="connsiteY59" fmla="*/ 2932408 h 5525624"/>
                <a:gd name="connsiteX60" fmla="*/ 2791839 w 8623989"/>
                <a:gd name="connsiteY60" fmla="*/ 2932408 h 5525624"/>
                <a:gd name="connsiteX61" fmla="*/ 2791839 w 8623989"/>
                <a:gd name="connsiteY61" fmla="*/ 2594582 h 5525624"/>
                <a:gd name="connsiteX62" fmla="*/ 4736052 w 8623989"/>
                <a:gd name="connsiteY62" fmla="*/ 2594582 h 5525624"/>
                <a:gd name="connsiteX63" fmla="*/ 5384440 w 8623989"/>
                <a:gd name="connsiteY63" fmla="*/ 2594582 h 5525624"/>
                <a:gd name="connsiteX64" fmla="*/ 5385604 w 8623989"/>
                <a:gd name="connsiteY64" fmla="*/ 2594582 h 5525624"/>
                <a:gd name="connsiteX65" fmla="*/ 5385604 w 8623989"/>
                <a:gd name="connsiteY65" fmla="*/ 2593768 h 5525624"/>
                <a:gd name="connsiteX66" fmla="*/ 5385604 w 8623989"/>
                <a:gd name="connsiteY66" fmla="*/ 1945696 h 5525624"/>
                <a:gd name="connsiteX67" fmla="*/ 6677469 w 8623989"/>
                <a:gd name="connsiteY67" fmla="*/ 1945696 h 5525624"/>
                <a:gd name="connsiteX68" fmla="*/ 6677469 w 8623989"/>
                <a:gd name="connsiteY68" fmla="*/ 1299049 h 5525624"/>
                <a:gd name="connsiteX69" fmla="*/ 6677469 w 8623989"/>
                <a:gd name="connsiteY69" fmla="*/ 649746 h 5525624"/>
                <a:gd name="connsiteX70" fmla="*/ 7975917 w 8623989"/>
                <a:gd name="connsiteY70" fmla="*/ 0 h 5525624"/>
                <a:gd name="connsiteX71" fmla="*/ 8623989 w 8623989"/>
                <a:gd name="connsiteY71" fmla="*/ 0 h 5525624"/>
                <a:gd name="connsiteX72" fmla="*/ 8623989 w 8623989"/>
                <a:gd name="connsiteY72" fmla="*/ 648072 h 5525624"/>
                <a:gd name="connsiteX73" fmla="*/ 7975917 w 8623989"/>
                <a:gd name="connsiteY73" fmla="*/ 648072 h 5525624"/>
                <a:gd name="connsiteX74" fmla="*/ 7975917 w 8623989"/>
                <a:gd name="connsiteY7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031347 w 8623989"/>
                <a:gd name="connsiteY46" fmla="*/ 3888785 h 5525624"/>
                <a:gd name="connsiteX47" fmla="*/ 5385604 w 8623989"/>
                <a:gd name="connsiteY47" fmla="*/ 3888785 h 5525624"/>
                <a:gd name="connsiteX48" fmla="*/ 5384440 w 8623989"/>
                <a:gd name="connsiteY48" fmla="*/ 3888785 h 5525624"/>
                <a:gd name="connsiteX49" fmla="*/ 5384440 w 8623989"/>
                <a:gd name="connsiteY49" fmla="*/ 3890771 h 5525624"/>
                <a:gd name="connsiteX50" fmla="*/ 5384440 w 8623989"/>
                <a:gd name="connsiteY50" fmla="*/ 4538843 h 5525624"/>
                <a:gd name="connsiteX51" fmla="*/ 5384440 w 8623989"/>
                <a:gd name="connsiteY51" fmla="*/ 5185788 h 5525624"/>
                <a:gd name="connsiteX52" fmla="*/ 4087980 w 8623989"/>
                <a:gd name="connsiteY52" fmla="*/ 5185788 h 5525624"/>
                <a:gd name="connsiteX53" fmla="*/ 4087980 w 8623989"/>
                <a:gd name="connsiteY53" fmla="*/ 3890771 h 5525624"/>
                <a:gd name="connsiteX54" fmla="*/ 4087980 w 8623989"/>
                <a:gd name="connsiteY54" fmla="*/ 3888785 h 5525624"/>
                <a:gd name="connsiteX55" fmla="*/ 2791839 w 8623989"/>
                <a:gd name="connsiteY55" fmla="*/ 3888785 h 5525624"/>
                <a:gd name="connsiteX56" fmla="*/ 2791839 w 8623989"/>
                <a:gd name="connsiteY56" fmla="*/ 3580480 h 5525624"/>
                <a:gd name="connsiteX57" fmla="*/ 2143767 w 8623989"/>
                <a:gd name="connsiteY57" fmla="*/ 3580480 h 5525624"/>
                <a:gd name="connsiteX58" fmla="*/ 2143767 w 8623989"/>
                <a:gd name="connsiteY58" fmla="*/ 2932408 h 5525624"/>
                <a:gd name="connsiteX59" fmla="*/ 2791839 w 8623989"/>
                <a:gd name="connsiteY59" fmla="*/ 2932408 h 5525624"/>
                <a:gd name="connsiteX60" fmla="*/ 2791839 w 8623989"/>
                <a:gd name="connsiteY60" fmla="*/ 2594582 h 5525624"/>
                <a:gd name="connsiteX61" fmla="*/ 4736052 w 8623989"/>
                <a:gd name="connsiteY61" fmla="*/ 2594582 h 5525624"/>
                <a:gd name="connsiteX62" fmla="*/ 5384440 w 8623989"/>
                <a:gd name="connsiteY62" fmla="*/ 2594582 h 5525624"/>
                <a:gd name="connsiteX63" fmla="*/ 5385604 w 8623989"/>
                <a:gd name="connsiteY63" fmla="*/ 2594582 h 5525624"/>
                <a:gd name="connsiteX64" fmla="*/ 5385604 w 8623989"/>
                <a:gd name="connsiteY64" fmla="*/ 2593768 h 5525624"/>
                <a:gd name="connsiteX65" fmla="*/ 5385604 w 8623989"/>
                <a:gd name="connsiteY65" fmla="*/ 1945696 h 5525624"/>
                <a:gd name="connsiteX66" fmla="*/ 6677469 w 8623989"/>
                <a:gd name="connsiteY66" fmla="*/ 1945696 h 5525624"/>
                <a:gd name="connsiteX67" fmla="*/ 6677469 w 8623989"/>
                <a:gd name="connsiteY67" fmla="*/ 1299049 h 5525624"/>
                <a:gd name="connsiteX68" fmla="*/ 6677469 w 8623989"/>
                <a:gd name="connsiteY68" fmla="*/ 649746 h 5525624"/>
                <a:gd name="connsiteX69" fmla="*/ 7975917 w 8623989"/>
                <a:gd name="connsiteY69" fmla="*/ 0 h 5525624"/>
                <a:gd name="connsiteX70" fmla="*/ 8623989 w 8623989"/>
                <a:gd name="connsiteY70" fmla="*/ 0 h 5525624"/>
                <a:gd name="connsiteX71" fmla="*/ 8623989 w 8623989"/>
                <a:gd name="connsiteY71" fmla="*/ 648072 h 5525624"/>
                <a:gd name="connsiteX72" fmla="*/ 7975917 w 8623989"/>
                <a:gd name="connsiteY72" fmla="*/ 648072 h 5525624"/>
                <a:gd name="connsiteX73" fmla="*/ 7975917 w 8623989"/>
                <a:gd name="connsiteY7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031347 w 8623989"/>
                <a:gd name="connsiteY45" fmla="*/ 3888785 h 5525624"/>
                <a:gd name="connsiteX46" fmla="*/ 5385604 w 8623989"/>
                <a:gd name="connsiteY46" fmla="*/ 3888785 h 5525624"/>
                <a:gd name="connsiteX47" fmla="*/ 5384440 w 8623989"/>
                <a:gd name="connsiteY47" fmla="*/ 3888785 h 5525624"/>
                <a:gd name="connsiteX48" fmla="*/ 5384440 w 8623989"/>
                <a:gd name="connsiteY48" fmla="*/ 3890771 h 5525624"/>
                <a:gd name="connsiteX49" fmla="*/ 5384440 w 8623989"/>
                <a:gd name="connsiteY49" fmla="*/ 4538843 h 5525624"/>
                <a:gd name="connsiteX50" fmla="*/ 5384440 w 8623989"/>
                <a:gd name="connsiteY50" fmla="*/ 5185788 h 5525624"/>
                <a:gd name="connsiteX51" fmla="*/ 4087980 w 8623989"/>
                <a:gd name="connsiteY51" fmla="*/ 5185788 h 5525624"/>
                <a:gd name="connsiteX52" fmla="*/ 4087980 w 8623989"/>
                <a:gd name="connsiteY52" fmla="*/ 3890771 h 5525624"/>
                <a:gd name="connsiteX53" fmla="*/ 4087980 w 8623989"/>
                <a:gd name="connsiteY53" fmla="*/ 3888785 h 5525624"/>
                <a:gd name="connsiteX54" fmla="*/ 2791839 w 8623989"/>
                <a:gd name="connsiteY54" fmla="*/ 3888785 h 5525624"/>
                <a:gd name="connsiteX55" fmla="*/ 2791839 w 8623989"/>
                <a:gd name="connsiteY55" fmla="*/ 3580480 h 5525624"/>
                <a:gd name="connsiteX56" fmla="*/ 2143767 w 8623989"/>
                <a:gd name="connsiteY56" fmla="*/ 3580480 h 5525624"/>
                <a:gd name="connsiteX57" fmla="*/ 2143767 w 8623989"/>
                <a:gd name="connsiteY57" fmla="*/ 2932408 h 5525624"/>
                <a:gd name="connsiteX58" fmla="*/ 2791839 w 8623989"/>
                <a:gd name="connsiteY58" fmla="*/ 2932408 h 5525624"/>
                <a:gd name="connsiteX59" fmla="*/ 2791839 w 8623989"/>
                <a:gd name="connsiteY59" fmla="*/ 2594582 h 5525624"/>
                <a:gd name="connsiteX60" fmla="*/ 4736052 w 8623989"/>
                <a:gd name="connsiteY60" fmla="*/ 2594582 h 5525624"/>
                <a:gd name="connsiteX61" fmla="*/ 5384440 w 8623989"/>
                <a:gd name="connsiteY61" fmla="*/ 2594582 h 5525624"/>
                <a:gd name="connsiteX62" fmla="*/ 5385604 w 8623989"/>
                <a:gd name="connsiteY62" fmla="*/ 2594582 h 5525624"/>
                <a:gd name="connsiteX63" fmla="*/ 5385604 w 8623989"/>
                <a:gd name="connsiteY63" fmla="*/ 2593768 h 5525624"/>
                <a:gd name="connsiteX64" fmla="*/ 5385604 w 8623989"/>
                <a:gd name="connsiteY64" fmla="*/ 1945696 h 5525624"/>
                <a:gd name="connsiteX65" fmla="*/ 6677469 w 8623989"/>
                <a:gd name="connsiteY65" fmla="*/ 1945696 h 5525624"/>
                <a:gd name="connsiteX66" fmla="*/ 6677469 w 8623989"/>
                <a:gd name="connsiteY66" fmla="*/ 1299049 h 5525624"/>
                <a:gd name="connsiteX67" fmla="*/ 6677469 w 8623989"/>
                <a:gd name="connsiteY67" fmla="*/ 649746 h 5525624"/>
                <a:gd name="connsiteX68" fmla="*/ 7975917 w 8623989"/>
                <a:gd name="connsiteY68" fmla="*/ 0 h 5525624"/>
                <a:gd name="connsiteX69" fmla="*/ 8623989 w 8623989"/>
                <a:gd name="connsiteY69" fmla="*/ 0 h 5525624"/>
                <a:gd name="connsiteX70" fmla="*/ 8623989 w 8623989"/>
                <a:gd name="connsiteY70" fmla="*/ 648072 h 5525624"/>
                <a:gd name="connsiteX71" fmla="*/ 7975917 w 8623989"/>
                <a:gd name="connsiteY71" fmla="*/ 648072 h 5525624"/>
                <a:gd name="connsiteX72" fmla="*/ 7975917 w 8623989"/>
                <a:gd name="connsiteY7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5385604 w 8623989"/>
                <a:gd name="connsiteY45" fmla="*/ 3888785 h 5525624"/>
                <a:gd name="connsiteX46" fmla="*/ 5384440 w 8623989"/>
                <a:gd name="connsiteY46" fmla="*/ 3888785 h 5525624"/>
                <a:gd name="connsiteX47" fmla="*/ 5384440 w 8623989"/>
                <a:gd name="connsiteY47" fmla="*/ 3890771 h 5525624"/>
                <a:gd name="connsiteX48" fmla="*/ 5384440 w 8623989"/>
                <a:gd name="connsiteY48" fmla="*/ 4538843 h 5525624"/>
                <a:gd name="connsiteX49" fmla="*/ 5384440 w 8623989"/>
                <a:gd name="connsiteY49" fmla="*/ 5185788 h 5525624"/>
                <a:gd name="connsiteX50" fmla="*/ 4087980 w 8623989"/>
                <a:gd name="connsiteY50" fmla="*/ 5185788 h 5525624"/>
                <a:gd name="connsiteX51" fmla="*/ 4087980 w 8623989"/>
                <a:gd name="connsiteY51" fmla="*/ 3890771 h 5525624"/>
                <a:gd name="connsiteX52" fmla="*/ 4087980 w 8623989"/>
                <a:gd name="connsiteY52" fmla="*/ 3888785 h 5525624"/>
                <a:gd name="connsiteX53" fmla="*/ 2791839 w 8623989"/>
                <a:gd name="connsiteY53" fmla="*/ 3888785 h 5525624"/>
                <a:gd name="connsiteX54" fmla="*/ 2791839 w 8623989"/>
                <a:gd name="connsiteY54" fmla="*/ 3580480 h 5525624"/>
                <a:gd name="connsiteX55" fmla="*/ 2143767 w 8623989"/>
                <a:gd name="connsiteY55" fmla="*/ 3580480 h 5525624"/>
                <a:gd name="connsiteX56" fmla="*/ 2143767 w 8623989"/>
                <a:gd name="connsiteY56" fmla="*/ 2932408 h 5525624"/>
                <a:gd name="connsiteX57" fmla="*/ 2791839 w 8623989"/>
                <a:gd name="connsiteY57" fmla="*/ 2932408 h 5525624"/>
                <a:gd name="connsiteX58" fmla="*/ 2791839 w 8623989"/>
                <a:gd name="connsiteY58" fmla="*/ 2594582 h 5525624"/>
                <a:gd name="connsiteX59" fmla="*/ 4736052 w 8623989"/>
                <a:gd name="connsiteY59" fmla="*/ 2594582 h 5525624"/>
                <a:gd name="connsiteX60" fmla="*/ 5384440 w 8623989"/>
                <a:gd name="connsiteY60" fmla="*/ 2594582 h 5525624"/>
                <a:gd name="connsiteX61" fmla="*/ 5385604 w 8623989"/>
                <a:gd name="connsiteY61" fmla="*/ 2594582 h 5525624"/>
                <a:gd name="connsiteX62" fmla="*/ 5385604 w 8623989"/>
                <a:gd name="connsiteY62" fmla="*/ 2593768 h 5525624"/>
                <a:gd name="connsiteX63" fmla="*/ 5385604 w 8623989"/>
                <a:gd name="connsiteY63" fmla="*/ 1945696 h 5525624"/>
                <a:gd name="connsiteX64" fmla="*/ 6677469 w 8623989"/>
                <a:gd name="connsiteY64" fmla="*/ 1945696 h 5525624"/>
                <a:gd name="connsiteX65" fmla="*/ 6677469 w 8623989"/>
                <a:gd name="connsiteY65" fmla="*/ 1299049 h 5525624"/>
                <a:gd name="connsiteX66" fmla="*/ 6677469 w 8623989"/>
                <a:gd name="connsiteY66" fmla="*/ 649746 h 5525624"/>
                <a:gd name="connsiteX67" fmla="*/ 7975917 w 8623989"/>
                <a:gd name="connsiteY67" fmla="*/ 0 h 5525624"/>
                <a:gd name="connsiteX68" fmla="*/ 8623989 w 8623989"/>
                <a:gd name="connsiteY68" fmla="*/ 0 h 5525624"/>
                <a:gd name="connsiteX69" fmla="*/ 8623989 w 8623989"/>
                <a:gd name="connsiteY69" fmla="*/ 648072 h 5525624"/>
                <a:gd name="connsiteX70" fmla="*/ 7975917 w 8623989"/>
                <a:gd name="connsiteY70" fmla="*/ 648072 h 5525624"/>
                <a:gd name="connsiteX71" fmla="*/ 7975917 w 8623989"/>
                <a:gd name="connsiteY7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5385604 w 8623989"/>
                <a:gd name="connsiteY45" fmla="*/ 3888785 h 5525624"/>
                <a:gd name="connsiteX46" fmla="*/ 5384440 w 8623989"/>
                <a:gd name="connsiteY46" fmla="*/ 3888785 h 5525624"/>
                <a:gd name="connsiteX47" fmla="*/ 5384440 w 8623989"/>
                <a:gd name="connsiteY47" fmla="*/ 4538843 h 5525624"/>
                <a:gd name="connsiteX48" fmla="*/ 5384440 w 8623989"/>
                <a:gd name="connsiteY48" fmla="*/ 5185788 h 5525624"/>
                <a:gd name="connsiteX49" fmla="*/ 4087980 w 8623989"/>
                <a:gd name="connsiteY49" fmla="*/ 5185788 h 5525624"/>
                <a:gd name="connsiteX50" fmla="*/ 4087980 w 8623989"/>
                <a:gd name="connsiteY50" fmla="*/ 3890771 h 5525624"/>
                <a:gd name="connsiteX51" fmla="*/ 4087980 w 8623989"/>
                <a:gd name="connsiteY51" fmla="*/ 3888785 h 5525624"/>
                <a:gd name="connsiteX52" fmla="*/ 2791839 w 8623989"/>
                <a:gd name="connsiteY52" fmla="*/ 3888785 h 5525624"/>
                <a:gd name="connsiteX53" fmla="*/ 2791839 w 8623989"/>
                <a:gd name="connsiteY53" fmla="*/ 3580480 h 5525624"/>
                <a:gd name="connsiteX54" fmla="*/ 2143767 w 8623989"/>
                <a:gd name="connsiteY54" fmla="*/ 3580480 h 5525624"/>
                <a:gd name="connsiteX55" fmla="*/ 2143767 w 8623989"/>
                <a:gd name="connsiteY55" fmla="*/ 2932408 h 5525624"/>
                <a:gd name="connsiteX56" fmla="*/ 2791839 w 8623989"/>
                <a:gd name="connsiteY56" fmla="*/ 2932408 h 5525624"/>
                <a:gd name="connsiteX57" fmla="*/ 2791839 w 8623989"/>
                <a:gd name="connsiteY57" fmla="*/ 2594582 h 5525624"/>
                <a:gd name="connsiteX58" fmla="*/ 4736052 w 8623989"/>
                <a:gd name="connsiteY58" fmla="*/ 2594582 h 5525624"/>
                <a:gd name="connsiteX59" fmla="*/ 5384440 w 8623989"/>
                <a:gd name="connsiteY59" fmla="*/ 2594582 h 5525624"/>
                <a:gd name="connsiteX60" fmla="*/ 5385604 w 8623989"/>
                <a:gd name="connsiteY60" fmla="*/ 2594582 h 5525624"/>
                <a:gd name="connsiteX61" fmla="*/ 5385604 w 8623989"/>
                <a:gd name="connsiteY61" fmla="*/ 2593768 h 5525624"/>
                <a:gd name="connsiteX62" fmla="*/ 5385604 w 8623989"/>
                <a:gd name="connsiteY62" fmla="*/ 1945696 h 5525624"/>
                <a:gd name="connsiteX63" fmla="*/ 6677469 w 8623989"/>
                <a:gd name="connsiteY63" fmla="*/ 1945696 h 5525624"/>
                <a:gd name="connsiteX64" fmla="*/ 6677469 w 8623989"/>
                <a:gd name="connsiteY64" fmla="*/ 1299049 h 5525624"/>
                <a:gd name="connsiteX65" fmla="*/ 6677469 w 8623989"/>
                <a:gd name="connsiteY65" fmla="*/ 649746 h 5525624"/>
                <a:gd name="connsiteX66" fmla="*/ 7975917 w 8623989"/>
                <a:gd name="connsiteY66" fmla="*/ 0 h 5525624"/>
                <a:gd name="connsiteX67" fmla="*/ 8623989 w 8623989"/>
                <a:gd name="connsiteY67" fmla="*/ 0 h 5525624"/>
                <a:gd name="connsiteX68" fmla="*/ 8623989 w 8623989"/>
                <a:gd name="connsiteY68" fmla="*/ 648072 h 5525624"/>
                <a:gd name="connsiteX69" fmla="*/ 7975917 w 8623989"/>
                <a:gd name="connsiteY69" fmla="*/ 648072 h 5525624"/>
                <a:gd name="connsiteX70" fmla="*/ 7975917 w 8623989"/>
                <a:gd name="connsiteY7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5385604 w 8623989"/>
                <a:gd name="connsiteY44" fmla="*/ 3888785 h 5525624"/>
                <a:gd name="connsiteX45" fmla="*/ 5384440 w 8623989"/>
                <a:gd name="connsiteY45" fmla="*/ 3888785 h 5525624"/>
                <a:gd name="connsiteX46" fmla="*/ 5384440 w 8623989"/>
                <a:gd name="connsiteY46" fmla="*/ 4538843 h 5525624"/>
                <a:gd name="connsiteX47" fmla="*/ 5384440 w 8623989"/>
                <a:gd name="connsiteY47" fmla="*/ 5185788 h 5525624"/>
                <a:gd name="connsiteX48" fmla="*/ 4087980 w 8623989"/>
                <a:gd name="connsiteY48" fmla="*/ 5185788 h 5525624"/>
                <a:gd name="connsiteX49" fmla="*/ 4087980 w 8623989"/>
                <a:gd name="connsiteY49" fmla="*/ 3890771 h 5525624"/>
                <a:gd name="connsiteX50" fmla="*/ 4087980 w 8623989"/>
                <a:gd name="connsiteY50" fmla="*/ 3888785 h 5525624"/>
                <a:gd name="connsiteX51" fmla="*/ 2791839 w 8623989"/>
                <a:gd name="connsiteY51" fmla="*/ 3888785 h 5525624"/>
                <a:gd name="connsiteX52" fmla="*/ 2791839 w 8623989"/>
                <a:gd name="connsiteY52" fmla="*/ 3580480 h 5525624"/>
                <a:gd name="connsiteX53" fmla="*/ 2143767 w 8623989"/>
                <a:gd name="connsiteY53" fmla="*/ 3580480 h 5525624"/>
                <a:gd name="connsiteX54" fmla="*/ 2143767 w 8623989"/>
                <a:gd name="connsiteY54" fmla="*/ 2932408 h 5525624"/>
                <a:gd name="connsiteX55" fmla="*/ 2791839 w 8623989"/>
                <a:gd name="connsiteY55" fmla="*/ 2932408 h 5525624"/>
                <a:gd name="connsiteX56" fmla="*/ 2791839 w 8623989"/>
                <a:gd name="connsiteY56" fmla="*/ 2594582 h 5525624"/>
                <a:gd name="connsiteX57" fmla="*/ 4736052 w 8623989"/>
                <a:gd name="connsiteY57" fmla="*/ 2594582 h 5525624"/>
                <a:gd name="connsiteX58" fmla="*/ 5384440 w 8623989"/>
                <a:gd name="connsiteY58" fmla="*/ 2594582 h 5525624"/>
                <a:gd name="connsiteX59" fmla="*/ 5385604 w 8623989"/>
                <a:gd name="connsiteY59" fmla="*/ 2594582 h 5525624"/>
                <a:gd name="connsiteX60" fmla="*/ 5385604 w 8623989"/>
                <a:gd name="connsiteY60" fmla="*/ 2593768 h 5525624"/>
                <a:gd name="connsiteX61" fmla="*/ 5385604 w 8623989"/>
                <a:gd name="connsiteY61" fmla="*/ 1945696 h 5525624"/>
                <a:gd name="connsiteX62" fmla="*/ 6677469 w 8623989"/>
                <a:gd name="connsiteY62" fmla="*/ 1945696 h 5525624"/>
                <a:gd name="connsiteX63" fmla="*/ 6677469 w 8623989"/>
                <a:gd name="connsiteY63" fmla="*/ 1299049 h 5525624"/>
                <a:gd name="connsiteX64" fmla="*/ 6677469 w 8623989"/>
                <a:gd name="connsiteY64" fmla="*/ 649746 h 5525624"/>
                <a:gd name="connsiteX65" fmla="*/ 7975917 w 8623989"/>
                <a:gd name="connsiteY65" fmla="*/ 0 h 5525624"/>
                <a:gd name="connsiteX66" fmla="*/ 8623989 w 8623989"/>
                <a:gd name="connsiteY66" fmla="*/ 0 h 5525624"/>
                <a:gd name="connsiteX67" fmla="*/ 8623989 w 8623989"/>
                <a:gd name="connsiteY67" fmla="*/ 648072 h 5525624"/>
                <a:gd name="connsiteX68" fmla="*/ 7975917 w 8623989"/>
                <a:gd name="connsiteY68" fmla="*/ 648072 h 5525624"/>
                <a:gd name="connsiteX69" fmla="*/ 7975917 w 8623989"/>
                <a:gd name="connsiteY6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5385604 w 8623989"/>
                <a:gd name="connsiteY44" fmla="*/ 3888785 h 5525624"/>
                <a:gd name="connsiteX45" fmla="*/ 5384440 w 8623989"/>
                <a:gd name="connsiteY45" fmla="*/ 4538843 h 5525624"/>
                <a:gd name="connsiteX46" fmla="*/ 5384440 w 8623989"/>
                <a:gd name="connsiteY46" fmla="*/ 5185788 h 5525624"/>
                <a:gd name="connsiteX47" fmla="*/ 4087980 w 8623989"/>
                <a:gd name="connsiteY47" fmla="*/ 5185788 h 5525624"/>
                <a:gd name="connsiteX48" fmla="*/ 4087980 w 8623989"/>
                <a:gd name="connsiteY48" fmla="*/ 3890771 h 5525624"/>
                <a:gd name="connsiteX49" fmla="*/ 4087980 w 8623989"/>
                <a:gd name="connsiteY49" fmla="*/ 3888785 h 5525624"/>
                <a:gd name="connsiteX50" fmla="*/ 2791839 w 8623989"/>
                <a:gd name="connsiteY50" fmla="*/ 3888785 h 5525624"/>
                <a:gd name="connsiteX51" fmla="*/ 2791839 w 8623989"/>
                <a:gd name="connsiteY51" fmla="*/ 3580480 h 5525624"/>
                <a:gd name="connsiteX52" fmla="*/ 2143767 w 8623989"/>
                <a:gd name="connsiteY52" fmla="*/ 3580480 h 5525624"/>
                <a:gd name="connsiteX53" fmla="*/ 2143767 w 8623989"/>
                <a:gd name="connsiteY53" fmla="*/ 2932408 h 5525624"/>
                <a:gd name="connsiteX54" fmla="*/ 2791839 w 8623989"/>
                <a:gd name="connsiteY54" fmla="*/ 2932408 h 5525624"/>
                <a:gd name="connsiteX55" fmla="*/ 2791839 w 8623989"/>
                <a:gd name="connsiteY55" fmla="*/ 2594582 h 5525624"/>
                <a:gd name="connsiteX56" fmla="*/ 4736052 w 8623989"/>
                <a:gd name="connsiteY56" fmla="*/ 2594582 h 5525624"/>
                <a:gd name="connsiteX57" fmla="*/ 5384440 w 8623989"/>
                <a:gd name="connsiteY57" fmla="*/ 2594582 h 5525624"/>
                <a:gd name="connsiteX58" fmla="*/ 5385604 w 8623989"/>
                <a:gd name="connsiteY58" fmla="*/ 2594582 h 5525624"/>
                <a:gd name="connsiteX59" fmla="*/ 5385604 w 8623989"/>
                <a:gd name="connsiteY59" fmla="*/ 2593768 h 5525624"/>
                <a:gd name="connsiteX60" fmla="*/ 5385604 w 8623989"/>
                <a:gd name="connsiteY60" fmla="*/ 1945696 h 5525624"/>
                <a:gd name="connsiteX61" fmla="*/ 6677469 w 8623989"/>
                <a:gd name="connsiteY61" fmla="*/ 1945696 h 5525624"/>
                <a:gd name="connsiteX62" fmla="*/ 6677469 w 8623989"/>
                <a:gd name="connsiteY62" fmla="*/ 1299049 h 5525624"/>
                <a:gd name="connsiteX63" fmla="*/ 6677469 w 8623989"/>
                <a:gd name="connsiteY63" fmla="*/ 649746 h 5525624"/>
                <a:gd name="connsiteX64" fmla="*/ 7975917 w 8623989"/>
                <a:gd name="connsiteY64" fmla="*/ 0 h 5525624"/>
                <a:gd name="connsiteX65" fmla="*/ 8623989 w 8623989"/>
                <a:gd name="connsiteY65" fmla="*/ 0 h 5525624"/>
                <a:gd name="connsiteX66" fmla="*/ 8623989 w 8623989"/>
                <a:gd name="connsiteY66" fmla="*/ 648072 h 5525624"/>
                <a:gd name="connsiteX67" fmla="*/ 7975917 w 8623989"/>
                <a:gd name="connsiteY67" fmla="*/ 648072 h 5525624"/>
                <a:gd name="connsiteX68" fmla="*/ 7975917 w 8623989"/>
                <a:gd name="connsiteY6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5384440 w 8623989"/>
                <a:gd name="connsiteY44" fmla="*/ 4538843 h 5525624"/>
                <a:gd name="connsiteX45" fmla="*/ 5384440 w 8623989"/>
                <a:gd name="connsiteY45" fmla="*/ 5185788 h 5525624"/>
                <a:gd name="connsiteX46" fmla="*/ 4087980 w 8623989"/>
                <a:gd name="connsiteY46" fmla="*/ 5185788 h 5525624"/>
                <a:gd name="connsiteX47" fmla="*/ 4087980 w 8623989"/>
                <a:gd name="connsiteY47" fmla="*/ 3890771 h 5525624"/>
                <a:gd name="connsiteX48" fmla="*/ 4087980 w 8623989"/>
                <a:gd name="connsiteY48" fmla="*/ 3888785 h 5525624"/>
                <a:gd name="connsiteX49" fmla="*/ 2791839 w 8623989"/>
                <a:gd name="connsiteY49" fmla="*/ 3888785 h 5525624"/>
                <a:gd name="connsiteX50" fmla="*/ 2791839 w 8623989"/>
                <a:gd name="connsiteY50" fmla="*/ 3580480 h 5525624"/>
                <a:gd name="connsiteX51" fmla="*/ 2143767 w 8623989"/>
                <a:gd name="connsiteY51" fmla="*/ 3580480 h 5525624"/>
                <a:gd name="connsiteX52" fmla="*/ 2143767 w 8623989"/>
                <a:gd name="connsiteY52" fmla="*/ 2932408 h 5525624"/>
                <a:gd name="connsiteX53" fmla="*/ 2791839 w 8623989"/>
                <a:gd name="connsiteY53" fmla="*/ 2932408 h 5525624"/>
                <a:gd name="connsiteX54" fmla="*/ 2791839 w 8623989"/>
                <a:gd name="connsiteY54" fmla="*/ 2594582 h 5525624"/>
                <a:gd name="connsiteX55" fmla="*/ 4736052 w 8623989"/>
                <a:gd name="connsiteY55" fmla="*/ 2594582 h 5525624"/>
                <a:gd name="connsiteX56" fmla="*/ 5384440 w 8623989"/>
                <a:gd name="connsiteY56" fmla="*/ 2594582 h 5525624"/>
                <a:gd name="connsiteX57" fmla="*/ 5385604 w 8623989"/>
                <a:gd name="connsiteY57" fmla="*/ 2594582 h 5525624"/>
                <a:gd name="connsiteX58" fmla="*/ 5385604 w 8623989"/>
                <a:gd name="connsiteY58" fmla="*/ 2593768 h 5525624"/>
                <a:gd name="connsiteX59" fmla="*/ 5385604 w 8623989"/>
                <a:gd name="connsiteY59" fmla="*/ 1945696 h 5525624"/>
                <a:gd name="connsiteX60" fmla="*/ 6677469 w 8623989"/>
                <a:gd name="connsiteY60" fmla="*/ 1945696 h 5525624"/>
                <a:gd name="connsiteX61" fmla="*/ 6677469 w 8623989"/>
                <a:gd name="connsiteY61" fmla="*/ 1299049 h 5525624"/>
                <a:gd name="connsiteX62" fmla="*/ 6677469 w 8623989"/>
                <a:gd name="connsiteY62" fmla="*/ 649746 h 5525624"/>
                <a:gd name="connsiteX63" fmla="*/ 7975917 w 8623989"/>
                <a:gd name="connsiteY63" fmla="*/ 0 h 5525624"/>
                <a:gd name="connsiteX64" fmla="*/ 8623989 w 8623989"/>
                <a:gd name="connsiteY64" fmla="*/ 0 h 5525624"/>
                <a:gd name="connsiteX65" fmla="*/ 8623989 w 8623989"/>
                <a:gd name="connsiteY65" fmla="*/ 648072 h 5525624"/>
                <a:gd name="connsiteX66" fmla="*/ 7975917 w 8623989"/>
                <a:gd name="connsiteY66" fmla="*/ 648072 h 5525624"/>
                <a:gd name="connsiteX67" fmla="*/ 7975917 w 8623989"/>
                <a:gd name="connsiteY6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4440 w 8623989"/>
                <a:gd name="connsiteY43" fmla="*/ 4538843 h 5525624"/>
                <a:gd name="connsiteX44" fmla="*/ 5384440 w 8623989"/>
                <a:gd name="connsiteY44" fmla="*/ 5185788 h 5525624"/>
                <a:gd name="connsiteX45" fmla="*/ 4087980 w 8623989"/>
                <a:gd name="connsiteY45" fmla="*/ 5185788 h 5525624"/>
                <a:gd name="connsiteX46" fmla="*/ 4087980 w 8623989"/>
                <a:gd name="connsiteY46" fmla="*/ 3890771 h 5525624"/>
                <a:gd name="connsiteX47" fmla="*/ 4087980 w 8623989"/>
                <a:gd name="connsiteY47" fmla="*/ 3888785 h 5525624"/>
                <a:gd name="connsiteX48" fmla="*/ 2791839 w 8623989"/>
                <a:gd name="connsiteY48" fmla="*/ 3888785 h 5525624"/>
                <a:gd name="connsiteX49" fmla="*/ 2791839 w 8623989"/>
                <a:gd name="connsiteY49" fmla="*/ 3580480 h 5525624"/>
                <a:gd name="connsiteX50" fmla="*/ 2143767 w 8623989"/>
                <a:gd name="connsiteY50" fmla="*/ 3580480 h 5525624"/>
                <a:gd name="connsiteX51" fmla="*/ 2143767 w 8623989"/>
                <a:gd name="connsiteY51" fmla="*/ 2932408 h 5525624"/>
                <a:gd name="connsiteX52" fmla="*/ 2791839 w 8623989"/>
                <a:gd name="connsiteY52" fmla="*/ 2932408 h 5525624"/>
                <a:gd name="connsiteX53" fmla="*/ 2791839 w 8623989"/>
                <a:gd name="connsiteY53" fmla="*/ 2594582 h 5525624"/>
                <a:gd name="connsiteX54" fmla="*/ 4736052 w 8623989"/>
                <a:gd name="connsiteY54" fmla="*/ 2594582 h 5525624"/>
                <a:gd name="connsiteX55" fmla="*/ 5384440 w 8623989"/>
                <a:gd name="connsiteY55" fmla="*/ 2594582 h 5525624"/>
                <a:gd name="connsiteX56" fmla="*/ 5385604 w 8623989"/>
                <a:gd name="connsiteY56" fmla="*/ 2594582 h 5525624"/>
                <a:gd name="connsiteX57" fmla="*/ 5385604 w 8623989"/>
                <a:gd name="connsiteY57" fmla="*/ 2593768 h 5525624"/>
                <a:gd name="connsiteX58" fmla="*/ 5385604 w 8623989"/>
                <a:gd name="connsiteY58" fmla="*/ 1945696 h 5525624"/>
                <a:gd name="connsiteX59" fmla="*/ 6677469 w 8623989"/>
                <a:gd name="connsiteY59" fmla="*/ 1945696 h 5525624"/>
                <a:gd name="connsiteX60" fmla="*/ 6677469 w 8623989"/>
                <a:gd name="connsiteY60" fmla="*/ 1299049 h 5525624"/>
                <a:gd name="connsiteX61" fmla="*/ 6677469 w 8623989"/>
                <a:gd name="connsiteY61" fmla="*/ 649746 h 5525624"/>
                <a:gd name="connsiteX62" fmla="*/ 7975917 w 8623989"/>
                <a:gd name="connsiteY62" fmla="*/ 0 h 5525624"/>
                <a:gd name="connsiteX63" fmla="*/ 8623989 w 8623989"/>
                <a:gd name="connsiteY63" fmla="*/ 0 h 5525624"/>
                <a:gd name="connsiteX64" fmla="*/ 8623989 w 8623989"/>
                <a:gd name="connsiteY64" fmla="*/ 648072 h 5525624"/>
                <a:gd name="connsiteX65" fmla="*/ 7975917 w 8623989"/>
                <a:gd name="connsiteY65" fmla="*/ 648072 h 5525624"/>
                <a:gd name="connsiteX66" fmla="*/ 7975917 w 8623989"/>
                <a:gd name="connsiteY6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5385604 w 8623989"/>
                <a:gd name="connsiteY41" fmla="*/ 4538843 h 5525624"/>
                <a:gd name="connsiteX42" fmla="*/ 5384440 w 8623989"/>
                <a:gd name="connsiteY42" fmla="*/ 4538843 h 5525624"/>
                <a:gd name="connsiteX43" fmla="*/ 5384440 w 8623989"/>
                <a:gd name="connsiteY43" fmla="*/ 5185788 h 5525624"/>
                <a:gd name="connsiteX44" fmla="*/ 4087980 w 8623989"/>
                <a:gd name="connsiteY44" fmla="*/ 5185788 h 5525624"/>
                <a:gd name="connsiteX45" fmla="*/ 4087980 w 8623989"/>
                <a:gd name="connsiteY45" fmla="*/ 3890771 h 5525624"/>
                <a:gd name="connsiteX46" fmla="*/ 4087980 w 8623989"/>
                <a:gd name="connsiteY46" fmla="*/ 3888785 h 5525624"/>
                <a:gd name="connsiteX47" fmla="*/ 2791839 w 8623989"/>
                <a:gd name="connsiteY47" fmla="*/ 3888785 h 5525624"/>
                <a:gd name="connsiteX48" fmla="*/ 2791839 w 8623989"/>
                <a:gd name="connsiteY48" fmla="*/ 3580480 h 5525624"/>
                <a:gd name="connsiteX49" fmla="*/ 2143767 w 8623989"/>
                <a:gd name="connsiteY49" fmla="*/ 3580480 h 5525624"/>
                <a:gd name="connsiteX50" fmla="*/ 2143767 w 8623989"/>
                <a:gd name="connsiteY50" fmla="*/ 2932408 h 5525624"/>
                <a:gd name="connsiteX51" fmla="*/ 2791839 w 8623989"/>
                <a:gd name="connsiteY51" fmla="*/ 2932408 h 5525624"/>
                <a:gd name="connsiteX52" fmla="*/ 2791839 w 8623989"/>
                <a:gd name="connsiteY52" fmla="*/ 2594582 h 5525624"/>
                <a:gd name="connsiteX53" fmla="*/ 4736052 w 8623989"/>
                <a:gd name="connsiteY53" fmla="*/ 2594582 h 5525624"/>
                <a:gd name="connsiteX54" fmla="*/ 5384440 w 8623989"/>
                <a:gd name="connsiteY54" fmla="*/ 2594582 h 5525624"/>
                <a:gd name="connsiteX55" fmla="*/ 5385604 w 8623989"/>
                <a:gd name="connsiteY55" fmla="*/ 2594582 h 5525624"/>
                <a:gd name="connsiteX56" fmla="*/ 5385604 w 8623989"/>
                <a:gd name="connsiteY56" fmla="*/ 2593768 h 5525624"/>
                <a:gd name="connsiteX57" fmla="*/ 5385604 w 8623989"/>
                <a:gd name="connsiteY57" fmla="*/ 1945696 h 5525624"/>
                <a:gd name="connsiteX58" fmla="*/ 6677469 w 8623989"/>
                <a:gd name="connsiteY58" fmla="*/ 1945696 h 5525624"/>
                <a:gd name="connsiteX59" fmla="*/ 6677469 w 8623989"/>
                <a:gd name="connsiteY59" fmla="*/ 1299049 h 5525624"/>
                <a:gd name="connsiteX60" fmla="*/ 6677469 w 8623989"/>
                <a:gd name="connsiteY60" fmla="*/ 649746 h 5525624"/>
                <a:gd name="connsiteX61" fmla="*/ 7975917 w 8623989"/>
                <a:gd name="connsiteY61" fmla="*/ 0 h 5525624"/>
                <a:gd name="connsiteX62" fmla="*/ 8623989 w 8623989"/>
                <a:gd name="connsiteY62" fmla="*/ 0 h 5525624"/>
                <a:gd name="connsiteX63" fmla="*/ 8623989 w 8623989"/>
                <a:gd name="connsiteY63" fmla="*/ 648072 h 5525624"/>
                <a:gd name="connsiteX64" fmla="*/ 7975917 w 8623989"/>
                <a:gd name="connsiteY64" fmla="*/ 648072 h 5525624"/>
                <a:gd name="connsiteX65" fmla="*/ 7975917 w 8623989"/>
                <a:gd name="connsiteY6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5385604 w 8623989"/>
                <a:gd name="connsiteY40" fmla="*/ 4538843 h 5525624"/>
                <a:gd name="connsiteX41" fmla="*/ 5384440 w 8623989"/>
                <a:gd name="connsiteY41" fmla="*/ 4538843 h 5525624"/>
                <a:gd name="connsiteX42" fmla="*/ 5384440 w 8623989"/>
                <a:gd name="connsiteY42" fmla="*/ 5185788 h 5525624"/>
                <a:gd name="connsiteX43" fmla="*/ 4087980 w 8623989"/>
                <a:gd name="connsiteY43" fmla="*/ 5185788 h 5525624"/>
                <a:gd name="connsiteX44" fmla="*/ 4087980 w 8623989"/>
                <a:gd name="connsiteY44" fmla="*/ 3890771 h 5525624"/>
                <a:gd name="connsiteX45" fmla="*/ 4087980 w 8623989"/>
                <a:gd name="connsiteY45" fmla="*/ 3888785 h 5525624"/>
                <a:gd name="connsiteX46" fmla="*/ 2791839 w 8623989"/>
                <a:gd name="connsiteY46" fmla="*/ 3888785 h 5525624"/>
                <a:gd name="connsiteX47" fmla="*/ 2791839 w 8623989"/>
                <a:gd name="connsiteY47" fmla="*/ 3580480 h 5525624"/>
                <a:gd name="connsiteX48" fmla="*/ 2143767 w 8623989"/>
                <a:gd name="connsiteY48" fmla="*/ 3580480 h 5525624"/>
                <a:gd name="connsiteX49" fmla="*/ 2143767 w 8623989"/>
                <a:gd name="connsiteY49" fmla="*/ 2932408 h 5525624"/>
                <a:gd name="connsiteX50" fmla="*/ 2791839 w 8623989"/>
                <a:gd name="connsiteY50" fmla="*/ 2932408 h 5525624"/>
                <a:gd name="connsiteX51" fmla="*/ 2791839 w 8623989"/>
                <a:gd name="connsiteY51" fmla="*/ 2594582 h 5525624"/>
                <a:gd name="connsiteX52" fmla="*/ 4736052 w 8623989"/>
                <a:gd name="connsiteY52" fmla="*/ 2594582 h 5525624"/>
                <a:gd name="connsiteX53" fmla="*/ 5384440 w 8623989"/>
                <a:gd name="connsiteY53" fmla="*/ 2594582 h 5525624"/>
                <a:gd name="connsiteX54" fmla="*/ 5385604 w 8623989"/>
                <a:gd name="connsiteY54" fmla="*/ 2594582 h 5525624"/>
                <a:gd name="connsiteX55" fmla="*/ 5385604 w 8623989"/>
                <a:gd name="connsiteY55" fmla="*/ 2593768 h 5525624"/>
                <a:gd name="connsiteX56" fmla="*/ 5385604 w 8623989"/>
                <a:gd name="connsiteY56" fmla="*/ 1945696 h 5525624"/>
                <a:gd name="connsiteX57" fmla="*/ 6677469 w 8623989"/>
                <a:gd name="connsiteY57" fmla="*/ 1945696 h 5525624"/>
                <a:gd name="connsiteX58" fmla="*/ 6677469 w 8623989"/>
                <a:gd name="connsiteY58" fmla="*/ 1299049 h 5525624"/>
                <a:gd name="connsiteX59" fmla="*/ 6677469 w 8623989"/>
                <a:gd name="connsiteY59" fmla="*/ 649746 h 5525624"/>
                <a:gd name="connsiteX60" fmla="*/ 7975917 w 8623989"/>
                <a:gd name="connsiteY60" fmla="*/ 0 h 5525624"/>
                <a:gd name="connsiteX61" fmla="*/ 8623989 w 8623989"/>
                <a:gd name="connsiteY61" fmla="*/ 0 h 5525624"/>
                <a:gd name="connsiteX62" fmla="*/ 8623989 w 8623989"/>
                <a:gd name="connsiteY62" fmla="*/ 648072 h 5525624"/>
                <a:gd name="connsiteX63" fmla="*/ 7975917 w 8623989"/>
                <a:gd name="connsiteY63" fmla="*/ 648072 h 5525624"/>
                <a:gd name="connsiteX64" fmla="*/ 7975917 w 8623989"/>
                <a:gd name="connsiteY6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5385604 w 8623989"/>
                <a:gd name="connsiteY39" fmla="*/ 4538843 h 5525624"/>
                <a:gd name="connsiteX40" fmla="*/ 5384440 w 8623989"/>
                <a:gd name="connsiteY40" fmla="*/ 4538843 h 5525624"/>
                <a:gd name="connsiteX41" fmla="*/ 5384440 w 8623989"/>
                <a:gd name="connsiteY41" fmla="*/ 5185788 h 5525624"/>
                <a:gd name="connsiteX42" fmla="*/ 4087980 w 8623989"/>
                <a:gd name="connsiteY42" fmla="*/ 5185788 h 5525624"/>
                <a:gd name="connsiteX43" fmla="*/ 4087980 w 8623989"/>
                <a:gd name="connsiteY43" fmla="*/ 3890771 h 5525624"/>
                <a:gd name="connsiteX44" fmla="*/ 4087980 w 8623989"/>
                <a:gd name="connsiteY44" fmla="*/ 3888785 h 5525624"/>
                <a:gd name="connsiteX45" fmla="*/ 2791839 w 8623989"/>
                <a:gd name="connsiteY45" fmla="*/ 3888785 h 5525624"/>
                <a:gd name="connsiteX46" fmla="*/ 2791839 w 8623989"/>
                <a:gd name="connsiteY46" fmla="*/ 3580480 h 5525624"/>
                <a:gd name="connsiteX47" fmla="*/ 2143767 w 8623989"/>
                <a:gd name="connsiteY47" fmla="*/ 3580480 h 5525624"/>
                <a:gd name="connsiteX48" fmla="*/ 2143767 w 8623989"/>
                <a:gd name="connsiteY48" fmla="*/ 2932408 h 5525624"/>
                <a:gd name="connsiteX49" fmla="*/ 2791839 w 8623989"/>
                <a:gd name="connsiteY49" fmla="*/ 2932408 h 5525624"/>
                <a:gd name="connsiteX50" fmla="*/ 2791839 w 8623989"/>
                <a:gd name="connsiteY50" fmla="*/ 2594582 h 5525624"/>
                <a:gd name="connsiteX51" fmla="*/ 4736052 w 8623989"/>
                <a:gd name="connsiteY51" fmla="*/ 2594582 h 5525624"/>
                <a:gd name="connsiteX52" fmla="*/ 5384440 w 8623989"/>
                <a:gd name="connsiteY52" fmla="*/ 2594582 h 5525624"/>
                <a:gd name="connsiteX53" fmla="*/ 5385604 w 8623989"/>
                <a:gd name="connsiteY53" fmla="*/ 2594582 h 5525624"/>
                <a:gd name="connsiteX54" fmla="*/ 5385604 w 8623989"/>
                <a:gd name="connsiteY54" fmla="*/ 2593768 h 5525624"/>
                <a:gd name="connsiteX55" fmla="*/ 5385604 w 8623989"/>
                <a:gd name="connsiteY55" fmla="*/ 1945696 h 5525624"/>
                <a:gd name="connsiteX56" fmla="*/ 6677469 w 8623989"/>
                <a:gd name="connsiteY56" fmla="*/ 1945696 h 5525624"/>
                <a:gd name="connsiteX57" fmla="*/ 6677469 w 8623989"/>
                <a:gd name="connsiteY57" fmla="*/ 1299049 h 5525624"/>
                <a:gd name="connsiteX58" fmla="*/ 6677469 w 8623989"/>
                <a:gd name="connsiteY58" fmla="*/ 649746 h 5525624"/>
                <a:gd name="connsiteX59" fmla="*/ 7975917 w 8623989"/>
                <a:gd name="connsiteY59" fmla="*/ 0 h 5525624"/>
                <a:gd name="connsiteX60" fmla="*/ 8623989 w 8623989"/>
                <a:gd name="connsiteY60" fmla="*/ 0 h 5525624"/>
                <a:gd name="connsiteX61" fmla="*/ 8623989 w 8623989"/>
                <a:gd name="connsiteY61" fmla="*/ 648072 h 5525624"/>
                <a:gd name="connsiteX62" fmla="*/ 7975917 w 8623989"/>
                <a:gd name="connsiteY62" fmla="*/ 648072 h 5525624"/>
                <a:gd name="connsiteX63" fmla="*/ 7975917 w 8623989"/>
                <a:gd name="connsiteY6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538843 h 5525624"/>
                <a:gd name="connsiteX37" fmla="*/ 6679419 w 8623989"/>
                <a:gd name="connsiteY37" fmla="*/ 4538843 h 5525624"/>
                <a:gd name="connsiteX38" fmla="*/ 5385604 w 8623989"/>
                <a:gd name="connsiteY38" fmla="*/ 4538843 h 5525624"/>
                <a:gd name="connsiteX39" fmla="*/ 5384440 w 8623989"/>
                <a:gd name="connsiteY39" fmla="*/ 4538843 h 5525624"/>
                <a:gd name="connsiteX40" fmla="*/ 5384440 w 8623989"/>
                <a:gd name="connsiteY40" fmla="*/ 5185788 h 5525624"/>
                <a:gd name="connsiteX41" fmla="*/ 4087980 w 8623989"/>
                <a:gd name="connsiteY41" fmla="*/ 5185788 h 5525624"/>
                <a:gd name="connsiteX42" fmla="*/ 4087980 w 8623989"/>
                <a:gd name="connsiteY42" fmla="*/ 3890771 h 5525624"/>
                <a:gd name="connsiteX43" fmla="*/ 4087980 w 8623989"/>
                <a:gd name="connsiteY43" fmla="*/ 3888785 h 5525624"/>
                <a:gd name="connsiteX44" fmla="*/ 2791839 w 8623989"/>
                <a:gd name="connsiteY44" fmla="*/ 3888785 h 5525624"/>
                <a:gd name="connsiteX45" fmla="*/ 2791839 w 8623989"/>
                <a:gd name="connsiteY45" fmla="*/ 3580480 h 5525624"/>
                <a:gd name="connsiteX46" fmla="*/ 2143767 w 8623989"/>
                <a:gd name="connsiteY46" fmla="*/ 3580480 h 5525624"/>
                <a:gd name="connsiteX47" fmla="*/ 2143767 w 8623989"/>
                <a:gd name="connsiteY47" fmla="*/ 2932408 h 5525624"/>
                <a:gd name="connsiteX48" fmla="*/ 2791839 w 8623989"/>
                <a:gd name="connsiteY48" fmla="*/ 2932408 h 5525624"/>
                <a:gd name="connsiteX49" fmla="*/ 2791839 w 8623989"/>
                <a:gd name="connsiteY49" fmla="*/ 2594582 h 5525624"/>
                <a:gd name="connsiteX50" fmla="*/ 4736052 w 8623989"/>
                <a:gd name="connsiteY50" fmla="*/ 2594582 h 5525624"/>
                <a:gd name="connsiteX51" fmla="*/ 5384440 w 8623989"/>
                <a:gd name="connsiteY51" fmla="*/ 2594582 h 5525624"/>
                <a:gd name="connsiteX52" fmla="*/ 5385604 w 8623989"/>
                <a:gd name="connsiteY52" fmla="*/ 2594582 h 5525624"/>
                <a:gd name="connsiteX53" fmla="*/ 5385604 w 8623989"/>
                <a:gd name="connsiteY53" fmla="*/ 2593768 h 5525624"/>
                <a:gd name="connsiteX54" fmla="*/ 5385604 w 8623989"/>
                <a:gd name="connsiteY54" fmla="*/ 1945696 h 5525624"/>
                <a:gd name="connsiteX55" fmla="*/ 6677469 w 8623989"/>
                <a:gd name="connsiteY55" fmla="*/ 1945696 h 5525624"/>
                <a:gd name="connsiteX56" fmla="*/ 6677469 w 8623989"/>
                <a:gd name="connsiteY56" fmla="*/ 1299049 h 5525624"/>
                <a:gd name="connsiteX57" fmla="*/ 6677469 w 8623989"/>
                <a:gd name="connsiteY57" fmla="*/ 649746 h 5525624"/>
                <a:gd name="connsiteX58" fmla="*/ 7975917 w 8623989"/>
                <a:gd name="connsiteY58" fmla="*/ 0 h 5525624"/>
                <a:gd name="connsiteX59" fmla="*/ 8623989 w 8623989"/>
                <a:gd name="connsiteY59" fmla="*/ 0 h 5525624"/>
                <a:gd name="connsiteX60" fmla="*/ 8623989 w 8623989"/>
                <a:gd name="connsiteY60" fmla="*/ 648072 h 5525624"/>
                <a:gd name="connsiteX61" fmla="*/ 7975917 w 8623989"/>
                <a:gd name="connsiteY61" fmla="*/ 648072 h 5525624"/>
                <a:gd name="connsiteX62" fmla="*/ 7975917 w 8623989"/>
                <a:gd name="connsiteY6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5541 w 8623989"/>
                <a:gd name="connsiteY35" fmla="*/ 4538843 h 5525624"/>
                <a:gd name="connsiteX36" fmla="*/ 6679419 w 8623989"/>
                <a:gd name="connsiteY36" fmla="*/ 4538843 h 5525624"/>
                <a:gd name="connsiteX37" fmla="*/ 5385604 w 8623989"/>
                <a:gd name="connsiteY37" fmla="*/ 4538843 h 5525624"/>
                <a:gd name="connsiteX38" fmla="*/ 5384440 w 8623989"/>
                <a:gd name="connsiteY38" fmla="*/ 4538843 h 5525624"/>
                <a:gd name="connsiteX39" fmla="*/ 5384440 w 8623989"/>
                <a:gd name="connsiteY39" fmla="*/ 5185788 h 5525624"/>
                <a:gd name="connsiteX40" fmla="*/ 4087980 w 8623989"/>
                <a:gd name="connsiteY40" fmla="*/ 5185788 h 5525624"/>
                <a:gd name="connsiteX41" fmla="*/ 4087980 w 8623989"/>
                <a:gd name="connsiteY41" fmla="*/ 3890771 h 5525624"/>
                <a:gd name="connsiteX42" fmla="*/ 4087980 w 8623989"/>
                <a:gd name="connsiteY42" fmla="*/ 3888785 h 5525624"/>
                <a:gd name="connsiteX43" fmla="*/ 2791839 w 8623989"/>
                <a:gd name="connsiteY43" fmla="*/ 3888785 h 5525624"/>
                <a:gd name="connsiteX44" fmla="*/ 2791839 w 8623989"/>
                <a:gd name="connsiteY44" fmla="*/ 3580480 h 5525624"/>
                <a:gd name="connsiteX45" fmla="*/ 2143767 w 8623989"/>
                <a:gd name="connsiteY45" fmla="*/ 3580480 h 5525624"/>
                <a:gd name="connsiteX46" fmla="*/ 2143767 w 8623989"/>
                <a:gd name="connsiteY46" fmla="*/ 2932408 h 5525624"/>
                <a:gd name="connsiteX47" fmla="*/ 2791839 w 8623989"/>
                <a:gd name="connsiteY47" fmla="*/ 2932408 h 5525624"/>
                <a:gd name="connsiteX48" fmla="*/ 2791839 w 8623989"/>
                <a:gd name="connsiteY48" fmla="*/ 2594582 h 5525624"/>
                <a:gd name="connsiteX49" fmla="*/ 4736052 w 8623989"/>
                <a:gd name="connsiteY49" fmla="*/ 2594582 h 5525624"/>
                <a:gd name="connsiteX50" fmla="*/ 5384440 w 8623989"/>
                <a:gd name="connsiteY50" fmla="*/ 2594582 h 5525624"/>
                <a:gd name="connsiteX51" fmla="*/ 5385604 w 8623989"/>
                <a:gd name="connsiteY51" fmla="*/ 2594582 h 5525624"/>
                <a:gd name="connsiteX52" fmla="*/ 5385604 w 8623989"/>
                <a:gd name="connsiteY52" fmla="*/ 2593768 h 5525624"/>
                <a:gd name="connsiteX53" fmla="*/ 5385604 w 8623989"/>
                <a:gd name="connsiteY53" fmla="*/ 1945696 h 5525624"/>
                <a:gd name="connsiteX54" fmla="*/ 6677469 w 8623989"/>
                <a:gd name="connsiteY54" fmla="*/ 1945696 h 5525624"/>
                <a:gd name="connsiteX55" fmla="*/ 6677469 w 8623989"/>
                <a:gd name="connsiteY55" fmla="*/ 1299049 h 5525624"/>
                <a:gd name="connsiteX56" fmla="*/ 6677469 w 8623989"/>
                <a:gd name="connsiteY56" fmla="*/ 649746 h 5525624"/>
                <a:gd name="connsiteX57" fmla="*/ 7975917 w 8623989"/>
                <a:gd name="connsiteY57" fmla="*/ 0 h 5525624"/>
                <a:gd name="connsiteX58" fmla="*/ 8623989 w 8623989"/>
                <a:gd name="connsiteY58" fmla="*/ 0 h 5525624"/>
                <a:gd name="connsiteX59" fmla="*/ 8623989 w 8623989"/>
                <a:gd name="connsiteY59" fmla="*/ 648072 h 5525624"/>
                <a:gd name="connsiteX60" fmla="*/ 7975917 w 8623989"/>
                <a:gd name="connsiteY60" fmla="*/ 648072 h 5525624"/>
                <a:gd name="connsiteX61" fmla="*/ 7975917 w 8623989"/>
                <a:gd name="connsiteY6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5188126 h 5525624"/>
                <a:gd name="connsiteX32" fmla="*/ 7327845 w 8623989"/>
                <a:gd name="connsiteY32" fmla="*/ 5188126 h 5525624"/>
                <a:gd name="connsiteX33" fmla="*/ 7327845 w 8623989"/>
                <a:gd name="connsiteY33" fmla="*/ 4538843 h 5525624"/>
                <a:gd name="connsiteX34" fmla="*/ 7325541 w 8623989"/>
                <a:gd name="connsiteY34" fmla="*/ 4538843 h 5525624"/>
                <a:gd name="connsiteX35" fmla="*/ 6679419 w 8623989"/>
                <a:gd name="connsiteY35" fmla="*/ 4538843 h 5525624"/>
                <a:gd name="connsiteX36" fmla="*/ 5385604 w 8623989"/>
                <a:gd name="connsiteY36" fmla="*/ 4538843 h 5525624"/>
                <a:gd name="connsiteX37" fmla="*/ 5384440 w 8623989"/>
                <a:gd name="connsiteY37" fmla="*/ 4538843 h 5525624"/>
                <a:gd name="connsiteX38" fmla="*/ 5384440 w 8623989"/>
                <a:gd name="connsiteY38" fmla="*/ 5185788 h 5525624"/>
                <a:gd name="connsiteX39" fmla="*/ 4087980 w 8623989"/>
                <a:gd name="connsiteY39" fmla="*/ 5185788 h 5525624"/>
                <a:gd name="connsiteX40" fmla="*/ 4087980 w 8623989"/>
                <a:gd name="connsiteY40" fmla="*/ 3890771 h 5525624"/>
                <a:gd name="connsiteX41" fmla="*/ 4087980 w 8623989"/>
                <a:gd name="connsiteY41" fmla="*/ 3888785 h 5525624"/>
                <a:gd name="connsiteX42" fmla="*/ 2791839 w 8623989"/>
                <a:gd name="connsiteY42" fmla="*/ 3888785 h 5525624"/>
                <a:gd name="connsiteX43" fmla="*/ 2791839 w 8623989"/>
                <a:gd name="connsiteY43" fmla="*/ 3580480 h 5525624"/>
                <a:gd name="connsiteX44" fmla="*/ 2143767 w 8623989"/>
                <a:gd name="connsiteY44" fmla="*/ 3580480 h 5525624"/>
                <a:gd name="connsiteX45" fmla="*/ 2143767 w 8623989"/>
                <a:gd name="connsiteY45" fmla="*/ 2932408 h 5525624"/>
                <a:gd name="connsiteX46" fmla="*/ 2791839 w 8623989"/>
                <a:gd name="connsiteY46" fmla="*/ 2932408 h 5525624"/>
                <a:gd name="connsiteX47" fmla="*/ 2791839 w 8623989"/>
                <a:gd name="connsiteY47" fmla="*/ 2594582 h 5525624"/>
                <a:gd name="connsiteX48" fmla="*/ 4736052 w 8623989"/>
                <a:gd name="connsiteY48" fmla="*/ 2594582 h 5525624"/>
                <a:gd name="connsiteX49" fmla="*/ 5384440 w 8623989"/>
                <a:gd name="connsiteY49" fmla="*/ 2594582 h 5525624"/>
                <a:gd name="connsiteX50" fmla="*/ 5385604 w 8623989"/>
                <a:gd name="connsiteY50" fmla="*/ 2594582 h 5525624"/>
                <a:gd name="connsiteX51" fmla="*/ 5385604 w 8623989"/>
                <a:gd name="connsiteY51" fmla="*/ 2593768 h 5525624"/>
                <a:gd name="connsiteX52" fmla="*/ 5385604 w 8623989"/>
                <a:gd name="connsiteY52" fmla="*/ 1945696 h 5525624"/>
                <a:gd name="connsiteX53" fmla="*/ 6677469 w 8623989"/>
                <a:gd name="connsiteY53" fmla="*/ 1945696 h 5525624"/>
                <a:gd name="connsiteX54" fmla="*/ 6677469 w 8623989"/>
                <a:gd name="connsiteY54" fmla="*/ 1299049 h 5525624"/>
                <a:gd name="connsiteX55" fmla="*/ 6677469 w 8623989"/>
                <a:gd name="connsiteY55" fmla="*/ 649746 h 5525624"/>
                <a:gd name="connsiteX56" fmla="*/ 7975917 w 8623989"/>
                <a:gd name="connsiteY56" fmla="*/ 0 h 5525624"/>
                <a:gd name="connsiteX57" fmla="*/ 8623989 w 8623989"/>
                <a:gd name="connsiteY57" fmla="*/ 0 h 5525624"/>
                <a:gd name="connsiteX58" fmla="*/ 8623989 w 8623989"/>
                <a:gd name="connsiteY58" fmla="*/ 648072 h 5525624"/>
                <a:gd name="connsiteX59" fmla="*/ 7975917 w 8623989"/>
                <a:gd name="connsiteY59" fmla="*/ 648072 h 5525624"/>
                <a:gd name="connsiteX60" fmla="*/ 7975917 w 8623989"/>
                <a:gd name="connsiteY6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5188126 h 5525624"/>
                <a:gd name="connsiteX31" fmla="*/ 7327845 w 8623989"/>
                <a:gd name="connsiteY31" fmla="*/ 5188126 h 5525624"/>
                <a:gd name="connsiteX32" fmla="*/ 7327845 w 8623989"/>
                <a:gd name="connsiteY32" fmla="*/ 4538843 h 5525624"/>
                <a:gd name="connsiteX33" fmla="*/ 7325541 w 8623989"/>
                <a:gd name="connsiteY33" fmla="*/ 4538843 h 5525624"/>
                <a:gd name="connsiteX34" fmla="*/ 6679419 w 8623989"/>
                <a:gd name="connsiteY34" fmla="*/ 4538843 h 5525624"/>
                <a:gd name="connsiteX35" fmla="*/ 5385604 w 8623989"/>
                <a:gd name="connsiteY35" fmla="*/ 4538843 h 5525624"/>
                <a:gd name="connsiteX36" fmla="*/ 5384440 w 8623989"/>
                <a:gd name="connsiteY36" fmla="*/ 4538843 h 5525624"/>
                <a:gd name="connsiteX37" fmla="*/ 5384440 w 8623989"/>
                <a:gd name="connsiteY37" fmla="*/ 5185788 h 5525624"/>
                <a:gd name="connsiteX38" fmla="*/ 4087980 w 8623989"/>
                <a:gd name="connsiteY38" fmla="*/ 5185788 h 5525624"/>
                <a:gd name="connsiteX39" fmla="*/ 4087980 w 8623989"/>
                <a:gd name="connsiteY39" fmla="*/ 3890771 h 5525624"/>
                <a:gd name="connsiteX40" fmla="*/ 4087980 w 8623989"/>
                <a:gd name="connsiteY40" fmla="*/ 3888785 h 5525624"/>
                <a:gd name="connsiteX41" fmla="*/ 2791839 w 8623989"/>
                <a:gd name="connsiteY41" fmla="*/ 3888785 h 5525624"/>
                <a:gd name="connsiteX42" fmla="*/ 2791839 w 8623989"/>
                <a:gd name="connsiteY42" fmla="*/ 3580480 h 5525624"/>
                <a:gd name="connsiteX43" fmla="*/ 2143767 w 8623989"/>
                <a:gd name="connsiteY43" fmla="*/ 3580480 h 5525624"/>
                <a:gd name="connsiteX44" fmla="*/ 2143767 w 8623989"/>
                <a:gd name="connsiteY44" fmla="*/ 2932408 h 5525624"/>
                <a:gd name="connsiteX45" fmla="*/ 2791839 w 8623989"/>
                <a:gd name="connsiteY45" fmla="*/ 2932408 h 5525624"/>
                <a:gd name="connsiteX46" fmla="*/ 2791839 w 8623989"/>
                <a:gd name="connsiteY46" fmla="*/ 2594582 h 5525624"/>
                <a:gd name="connsiteX47" fmla="*/ 4736052 w 8623989"/>
                <a:gd name="connsiteY47" fmla="*/ 2594582 h 5525624"/>
                <a:gd name="connsiteX48" fmla="*/ 5384440 w 8623989"/>
                <a:gd name="connsiteY48" fmla="*/ 2594582 h 5525624"/>
                <a:gd name="connsiteX49" fmla="*/ 5385604 w 8623989"/>
                <a:gd name="connsiteY49" fmla="*/ 2594582 h 5525624"/>
                <a:gd name="connsiteX50" fmla="*/ 5385604 w 8623989"/>
                <a:gd name="connsiteY50" fmla="*/ 2593768 h 5525624"/>
                <a:gd name="connsiteX51" fmla="*/ 5385604 w 8623989"/>
                <a:gd name="connsiteY51" fmla="*/ 1945696 h 5525624"/>
                <a:gd name="connsiteX52" fmla="*/ 6677469 w 8623989"/>
                <a:gd name="connsiteY52" fmla="*/ 1945696 h 5525624"/>
                <a:gd name="connsiteX53" fmla="*/ 6677469 w 8623989"/>
                <a:gd name="connsiteY53" fmla="*/ 1299049 h 5525624"/>
                <a:gd name="connsiteX54" fmla="*/ 6677469 w 8623989"/>
                <a:gd name="connsiteY54" fmla="*/ 649746 h 5525624"/>
                <a:gd name="connsiteX55" fmla="*/ 7975917 w 8623989"/>
                <a:gd name="connsiteY55" fmla="*/ 0 h 5525624"/>
                <a:gd name="connsiteX56" fmla="*/ 8623989 w 8623989"/>
                <a:gd name="connsiteY56" fmla="*/ 0 h 5525624"/>
                <a:gd name="connsiteX57" fmla="*/ 8623989 w 8623989"/>
                <a:gd name="connsiteY57" fmla="*/ 648072 h 5525624"/>
                <a:gd name="connsiteX58" fmla="*/ 7975917 w 8623989"/>
                <a:gd name="connsiteY58" fmla="*/ 648072 h 5525624"/>
                <a:gd name="connsiteX59" fmla="*/ 7975917 w 8623989"/>
                <a:gd name="connsiteY5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5188126 h 5525624"/>
                <a:gd name="connsiteX30" fmla="*/ 7327845 w 8623989"/>
                <a:gd name="connsiteY30" fmla="*/ 5188126 h 5525624"/>
                <a:gd name="connsiteX31" fmla="*/ 7327845 w 8623989"/>
                <a:gd name="connsiteY31" fmla="*/ 4538843 h 5525624"/>
                <a:gd name="connsiteX32" fmla="*/ 7325541 w 8623989"/>
                <a:gd name="connsiteY32" fmla="*/ 4538843 h 5525624"/>
                <a:gd name="connsiteX33" fmla="*/ 6679419 w 8623989"/>
                <a:gd name="connsiteY33" fmla="*/ 4538843 h 5525624"/>
                <a:gd name="connsiteX34" fmla="*/ 5385604 w 8623989"/>
                <a:gd name="connsiteY34" fmla="*/ 4538843 h 5525624"/>
                <a:gd name="connsiteX35" fmla="*/ 5384440 w 8623989"/>
                <a:gd name="connsiteY35" fmla="*/ 4538843 h 5525624"/>
                <a:gd name="connsiteX36" fmla="*/ 5384440 w 8623989"/>
                <a:gd name="connsiteY36" fmla="*/ 5185788 h 5525624"/>
                <a:gd name="connsiteX37" fmla="*/ 4087980 w 8623989"/>
                <a:gd name="connsiteY37" fmla="*/ 5185788 h 5525624"/>
                <a:gd name="connsiteX38" fmla="*/ 4087980 w 8623989"/>
                <a:gd name="connsiteY38" fmla="*/ 3890771 h 5525624"/>
                <a:gd name="connsiteX39" fmla="*/ 4087980 w 8623989"/>
                <a:gd name="connsiteY39" fmla="*/ 3888785 h 5525624"/>
                <a:gd name="connsiteX40" fmla="*/ 2791839 w 8623989"/>
                <a:gd name="connsiteY40" fmla="*/ 3888785 h 5525624"/>
                <a:gd name="connsiteX41" fmla="*/ 2791839 w 8623989"/>
                <a:gd name="connsiteY41" fmla="*/ 3580480 h 5525624"/>
                <a:gd name="connsiteX42" fmla="*/ 2143767 w 8623989"/>
                <a:gd name="connsiteY42" fmla="*/ 3580480 h 5525624"/>
                <a:gd name="connsiteX43" fmla="*/ 2143767 w 8623989"/>
                <a:gd name="connsiteY43" fmla="*/ 2932408 h 5525624"/>
                <a:gd name="connsiteX44" fmla="*/ 2791839 w 8623989"/>
                <a:gd name="connsiteY44" fmla="*/ 2932408 h 5525624"/>
                <a:gd name="connsiteX45" fmla="*/ 2791839 w 8623989"/>
                <a:gd name="connsiteY45" fmla="*/ 2594582 h 5525624"/>
                <a:gd name="connsiteX46" fmla="*/ 4736052 w 8623989"/>
                <a:gd name="connsiteY46" fmla="*/ 2594582 h 5525624"/>
                <a:gd name="connsiteX47" fmla="*/ 5384440 w 8623989"/>
                <a:gd name="connsiteY47" fmla="*/ 2594582 h 5525624"/>
                <a:gd name="connsiteX48" fmla="*/ 5385604 w 8623989"/>
                <a:gd name="connsiteY48" fmla="*/ 2594582 h 5525624"/>
                <a:gd name="connsiteX49" fmla="*/ 5385604 w 8623989"/>
                <a:gd name="connsiteY49" fmla="*/ 2593768 h 5525624"/>
                <a:gd name="connsiteX50" fmla="*/ 5385604 w 8623989"/>
                <a:gd name="connsiteY50" fmla="*/ 1945696 h 5525624"/>
                <a:gd name="connsiteX51" fmla="*/ 6677469 w 8623989"/>
                <a:gd name="connsiteY51" fmla="*/ 1945696 h 5525624"/>
                <a:gd name="connsiteX52" fmla="*/ 6677469 w 8623989"/>
                <a:gd name="connsiteY52" fmla="*/ 1299049 h 5525624"/>
                <a:gd name="connsiteX53" fmla="*/ 6677469 w 8623989"/>
                <a:gd name="connsiteY53" fmla="*/ 649746 h 5525624"/>
                <a:gd name="connsiteX54" fmla="*/ 7975917 w 8623989"/>
                <a:gd name="connsiteY54" fmla="*/ 0 h 5525624"/>
                <a:gd name="connsiteX55" fmla="*/ 8623989 w 8623989"/>
                <a:gd name="connsiteY55" fmla="*/ 0 h 5525624"/>
                <a:gd name="connsiteX56" fmla="*/ 8623989 w 8623989"/>
                <a:gd name="connsiteY56" fmla="*/ 648072 h 5525624"/>
                <a:gd name="connsiteX57" fmla="*/ 7975917 w 8623989"/>
                <a:gd name="connsiteY57" fmla="*/ 648072 h 5525624"/>
                <a:gd name="connsiteX58" fmla="*/ 7975917 w 8623989"/>
                <a:gd name="connsiteY5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888785 h 5525624"/>
                <a:gd name="connsiteX28" fmla="*/ 7975917 w 8623989"/>
                <a:gd name="connsiteY28" fmla="*/ 5188126 h 5525624"/>
                <a:gd name="connsiteX29" fmla="*/ 7327845 w 8623989"/>
                <a:gd name="connsiteY29" fmla="*/ 5188126 h 5525624"/>
                <a:gd name="connsiteX30" fmla="*/ 7327845 w 8623989"/>
                <a:gd name="connsiteY30" fmla="*/ 4538843 h 5525624"/>
                <a:gd name="connsiteX31" fmla="*/ 7325541 w 8623989"/>
                <a:gd name="connsiteY31" fmla="*/ 4538843 h 5525624"/>
                <a:gd name="connsiteX32" fmla="*/ 6679419 w 8623989"/>
                <a:gd name="connsiteY32" fmla="*/ 4538843 h 5525624"/>
                <a:gd name="connsiteX33" fmla="*/ 5385604 w 8623989"/>
                <a:gd name="connsiteY33" fmla="*/ 4538843 h 5525624"/>
                <a:gd name="connsiteX34" fmla="*/ 5384440 w 8623989"/>
                <a:gd name="connsiteY34" fmla="*/ 4538843 h 5525624"/>
                <a:gd name="connsiteX35" fmla="*/ 5384440 w 8623989"/>
                <a:gd name="connsiteY35" fmla="*/ 5185788 h 5525624"/>
                <a:gd name="connsiteX36" fmla="*/ 4087980 w 8623989"/>
                <a:gd name="connsiteY36" fmla="*/ 5185788 h 5525624"/>
                <a:gd name="connsiteX37" fmla="*/ 4087980 w 8623989"/>
                <a:gd name="connsiteY37" fmla="*/ 3890771 h 5525624"/>
                <a:gd name="connsiteX38" fmla="*/ 4087980 w 8623989"/>
                <a:gd name="connsiteY38" fmla="*/ 3888785 h 5525624"/>
                <a:gd name="connsiteX39" fmla="*/ 2791839 w 8623989"/>
                <a:gd name="connsiteY39" fmla="*/ 3888785 h 5525624"/>
                <a:gd name="connsiteX40" fmla="*/ 2791839 w 8623989"/>
                <a:gd name="connsiteY40" fmla="*/ 3580480 h 5525624"/>
                <a:gd name="connsiteX41" fmla="*/ 2143767 w 8623989"/>
                <a:gd name="connsiteY41" fmla="*/ 3580480 h 5525624"/>
                <a:gd name="connsiteX42" fmla="*/ 2143767 w 8623989"/>
                <a:gd name="connsiteY42" fmla="*/ 2932408 h 5525624"/>
                <a:gd name="connsiteX43" fmla="*/ 2791839 w 8623989"/>
                <a:gd name="connsiteY43" fmla="*/ 2932408 h 5525624"/>
                <a:gd name="connsiteX44" fmla="*/ 2791839 w 8623989"/>
                <a:gd name="connsiteY44" fmla="*/ 2594582 h 5525624"/>
                <a:gd name="connsiteX45" fmla="*/ 4736052 w 8623989"/>
                <a:gd name="connsiteY45" fmla="*/ 2594582 h 5525624"/>
                <a:gd name="connsiteX46" fmla="*/ 5384440 w 8623989"/>
                <a:gd name="connsiteY46" fmla="*/ 2594582 h 5525624"/>
                <a:gd name="connsiteX47" fmla="*/ 5385604 w 8623989"/>
                <a:gd name="connsiteY47" fmla="*/ 2594582 h 5525624"/>
                <a:gd name="connsiteX48" fmla="*/ 5385604 w 8623989"/>
                <a:gd name="connsiteY48" fmla="*/ 2593768 h 5525624"/>
                <a:gd name="connsiteX49" fmla="*/ 5385604 w 8623989"/>
                <a:gd name="connsiteY49" fmla="*/ 1945696 h 5525624"/>
                <a:gd name="connsiteX50" fmla="*/ 6677469 w 8623989"/>
                <a:gd name="connsiteY50" fmla="*/ 1945696 h 5525624"/>
                <a:gd name="connsiteX51" fmla="*/ 6677469 w 8623989"/>
                <a:gd name="connsiteY51" fmla="*/ 1299049 h 5525624"/>
                <a:gd name="connsiteX52" fmla="*/ 6677469 w 8623989"/>
                <a:gd name="connsiteY52" fmla="*/ 649746 h 5525624"/>
                <a:gd name="connsiteX53" fmla="*/ 7975917 w 8623989"/>
                <a:gd name="connsiteY53" fmla="*/ 0 h 5525624"/>
                <a:gd name="connsiteX54" fmla="*/ 8623989 w 8623989"/>
                <a:gd name="connsiteY54" fmla="*/ 0 h 5525624"/>
                <a:gd name="connsiteX55" fmla="*/ 8623989 w 8623989"/>
                <a:gd name="connsiteY55" fmla="*/ 648072 h 5525624"/>
                <a:gd name="connsiteX56" fmla="*/ 7975917 w 8623989"/>
                <a:gd name="connsiteY56" fmla="*/ 648072 h 5525624"/>
                <a:gd name="connsiteX57" fmla="*/ 7975917 w 8623989"/>
                <a:gd name="connsiteY5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888785 h 5525624"/>
                <a:gd name="connsiteX27" fmla="*/ 7975917 w 8623989"/>
                <a:gd name="connsiteY27" fmla="*/ 5188126 h 5525624"/>
                <a:gd name="connsiteX28" fmla="*/ 7327845 w 8623989"/>
                <a:gd name="connsiteY28" fmla="*/ 5188126 h 5525624"/>
                <a:gd name="connsiteX29" fmla="*/ 7327845 w 8623989"/>
                <a:gd name="connsiteY29" fmla="*/ 4538843 h 5525624"/>
                <a:gd name="connsiteX30" fmla="*/ 7325541 w 8623989"/>
                <a:gd name="connsiteY30" fmla="*/ 4538843 h 5525624"/>
                <a:gd name="connsiteX31" fmla="*/ 6679419 w 8623989"/>
                <a:gd name="connsiteY31" fmla="*/ 4538843 h 5525624"/>
                <a:gd name="connsiteX32" fmla="*/ 5385604 w 8623989"/>
                <a:gd name="connsiteY32" fmla="*/ 4538843 h 5525624"/>
                <a:gd name="connsiteX33" fmla="*/ 5384440 w 8623989"/>
                <a:gd name="connsiteY33" fmla="*/ 4538843 h 5525624"/>
                <a:gd name="connsiteX34" fmla="*/ 5384440 w 8623989"/>
                <a:gd name="connsiteY34" fmla="*/ 5185788 h 5525624"/>
                <a:gd name="connsiteX35" fmla="*/ 4087980 w 8623989"/>
                <a:gd name="connsiteY35" fmla="*/ 5185788 h 5525624"/>
                <a:gd name="connsiteX36" fmla="*/ 4087980 w 8623989"/>
                <a:gd name="connsiteY36" fmla="*/ 3890771 h 5525624"/>
                <a:gd name="connsiteX37" fmla="*/ 4087980 w 8623989"/>
                <a:gd name="connsiteY37" fmla="*/ 3888785 h 5525624"/>
                <a:gd name="connsiteX38" fmla="*/ 2791839 w 8623989"/>
                <a:gd name="connsiteY38" fmla="*/ 3888785 h 5525624"/>
                <a:gd name="connsiteX39" fmla="*/ 2791839 w 8623989"/>
                <a:gd name="connsiteY39" fmla="*/ 3580480 h 5525624"/>
                <a:gd name="connsiteX40" fmla="*/ 2143767 w 8623989"/>
                <a:gd name="connsiteY40" fmla="*/ 3580480 h 5525624"/>
                <a:gd name="connsiteX41" fmla="*/ 2143767 w 8623989"/>
                <a:gd name="connsiteY41" fmla="*/ 2932408 h 5525624"/>
                <a:gd name="connsiteX42" fmla="*/ 2791839 w 8623989"/>
                <a:gd name="connsiteY42" fmla="*/ 2932408 h 5525624"/>
                <a:gd name="connsiteX43" fmla="*/ 2791839 w 8623989"/>
                <a:gd name="connsiteY43" fmla="*/ 2594582 h 5525624"/>
                <a:gd name="connsiteX44" fmla="*/ 4736052 w 8623989"/>
                <a:gd name="connsiteY44" fmla="*/ 2594582 h 5525624"/>
                <a:gd name="connsiteX45" fmla="*/ 5384440 w 8623989"/>
                <a:gd name="connsiteY45" fmla="*/ 2594582 h 5525624"/>
                <a:gd name="connsiteX46" fmla="*/ 5385604 w 8623989"/>
                <a:gd name="connsiteY46" fmla="*/ 2594582 h 5525624"/>
                <a:gd name="connsiteX47" fmla="*/ 5385604 w 8623989"/>
                <a:gd name="connsiteY47" fmla="*/ 2593768 h 5525624"/>
                <a:gd name="connsiteX48" fmla="*/ 5385604 w 8623989"/>
                <a:gd name="connsiteY48" fmla="*/ 1945696 h 5525624"/>
                <a:gd name="connsiteX49" fmla="*/ 6677469 w 8623989"/>
                <a:gd name="connsiteY49" fmla="*/ 1945696 h 5525624"/>
                <a:gd name="connsiteX50" fmla="*/ 6677469 w 8623989"/>
                <a:gd name="connsiteY50" fmla="*/ 1299049 h 5525624"/>
                <a:gd name="connsiteX51" fmla="*/ 6677469 w 8623989"/>
                <a:gd name="connsiteY51" fmla="*/ 649746 h 5525624"/>
                <a:gd name="connsiteX52" fmla="*/ 7975917 w 8623989"/>
                <a:gd name="connsiteY52" fmla="*/ 0 h 5525624"/>
                <a:gd name="connsiteX53" fmla="*/ 8623989 w 8623989"/>
                <a:gd name="connsiteY53" fmla="*/ 0 h 5525624"/>
                <a:gd name="connsiteX54" fmla="*/ 8623989 w 8623989"/>
                <a:gd name="connsiteY54" fmla="*/ 648072 h 5525624"/>
                <a:gd name="connsiteX55" fmla="*/ 7975917 w 8623989"/>
                <a:gd name="connsiteY55" fmla="*/ 648072 h 5525624"/>
                <a:gd name="connsiteX56" fmla="*/ 7975917 w 8623989"/>
                <a:gd name="connsiteY5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945696 h 5525624"/>
                <a:gd name="connsiteX22" fmla="*/ 7975917 w 8623989"/>
                <a:gd name="connsiteY22" fmla="*/ 1947117 h 5525624"/>
                <a:gd name="connsiteX23" fmla="*/ 7975917 w 8623989"/>
                <a:gd name="connsiteY23" fmla="*/ 2593768 h 5525624"/>
                <a:gd name="connsiteX24" fmla="*/ 7975917 w 8623989"/>
                <a:gd name="connsiteY24" fmla="*/ 2594582 h 5525624"/>
                <a:gd name="connsiteX25" fmla="*/ 7975917 w 8623989"/>
                <a:gd name="connsiteY25" fmla="*/ 3888785 h 5525624"/>
                <a:gd name="connsiteX26" fmla="*/ 7975917 w 8623989"/>
                <a:gd name="connsiteY26" fmla="*/ 5188126 h 5525624"/>
                <a:gd name="connsiteX27" fmla="*/ 7327845 w 8623989"/>
                <a:gd name="connsiteY27" fmla="*/ 5188126 h 5525624"/>
                <a:gd name="connsiteX28" fmla="*/ 7327845 w 8623989"/>
                <a:gd name="connsiteY28" fmla="*/ 4538843 h 5525624"/>
                <a:gd name="connsiteX29" fmla="*/ 7325541 w 8623989"/>
                <a:gd name="connsiteY29" fmla="*/ 4538843 h 5525624"/>
                <a:gd name="connsiteX30" fmla="*/ 6679419 w 8623989"/>
                <a:gd name="connsiteY30" fmla="*/ 4538843 h 5525624"/>
                <a:gd name="connsiteX31" fmla="*/ 5385604 w 8623989"/>
                <a:gd name="connsiteY31" fmla="*/ 4538843 h 5525624"/>
                <a:gd name="connsiteX32" fmla="*/ 5384440 w 8623989"/>
                <a:gd name="connsiteY32" fmla="*/ 4538843 h 5525624"/>
                <a:gd name="connsiteX33" fmla="*/ 5384440 w 8623989"/>
                <a:gd name="connsiteY33" fmla="*/ 5185788 h 5525624"/>
                <a:gd name="connsiteX34" fmla="*/ 4087980 w 8623989"/>
                <a:gd name="connsiteY34" fmla="*/ 5185788 h 5525624"/>
                <a:gd name="connsiteX35" fmla="*/ 4087980 w 8623989"/>
                <a:gd name="connsiteY35" fmla="*/ 3890771 h 5525624"/>
                <a:gd name="connsiteX36" fmla="*/ 4087980 w 8623989"/>
                <a:gd name="connsiteY36" fmla="*/ 3888785 h 5525624"/>
                <a:gd name="connsiteX37" fmla="*/ 2791839 w 8623989"/>
                <a:gd name="connsiteY37" fmla="*/ 3888785 h 5525624"/>
                <a:gd name="connsiteX38" fmla="*/ 2791839 w 8623989"/>
                <a:gd name="connsiteY38" fmla="*/ 3580480 h 5525624"/>
                <a:gd name="connsiteX39" fmla="*/ 2143767 w 8623989"/>
                <a:gd name="connsiteY39" fmla="*/ 3580480 h 5525624"/>
                <a:gd name="connsiteX40" fmla="*/ 2143767 w 8623989"/>
                <a:gd name="connsiteY40" fmla="*/ 2932408 h 5525624"/>
                <a:gd name="connsiteX41" fmla="*/ 2791839 w 8623989"/>
                <a:gd name="connsiteY41" fmla="*/ 2932408 h 5525624"/>
                <a:gd name="connsiteX42" fmla="*/ 2791839 w 8623989"/>
                <a:gd name="connsiteY42" fmla="*/ 2594582 h 5525624"/>
                <a:gd name="connsiteX43" fmla="*/ 4736052 w 8623989"/>
                <a:gd name="connsiteY43" fmla="*/ 2594582 h 5525624"/>
                <a:gd name="connsiteX44" fmla="*/ 5384440 w 8623989"/>
                <a:gd name="connsiteY44" fmla="*/ 2594582 h 5525624"/>
                <a:gd name="connsiteX45" fmla="*/ 5385604 w 8623989"/>
                <a:gd name="connsiteY45" fmla="*/ 2594582 h 5525624"/>
                <a:gd name="connsiteX46" fmla="*/ 5385604 w 8623989"/>
                <a:gd name="connsiteY46" fmla="*/ 2593768 h 5525624"/>
                <a:gd name="connsiteX47" fmla="*/ 5385604 w 8623989"/>
                <a:gd name="connsiteY47" fmla="*/ 1945696 h 5525624"/>
                <a:gd name="connsiteX48" fmla="*/ 6677469 w 8623989"/>
                <a:gd name="connsiteY48" fmla="*/ 1945696 h 5525624"/>
                <a:gd name="connsiteX49" fmla="*/ 6677469 w 8623989"/>
                <a:gd name="connsiteY49" fmla="*/ 1299049 h 5525624"/>
                <a:gd name="connsiteX50" fmla="*/ 6677469 w 8623989"/>
                <a:gd name="connsiteY50" fmla="*/ 649746 h 5525624"/>
                <a:gd name="connsiteX51" fmla="*/ 7975917 w 8623989"/>
                <a:gd name="connsiteY51" fmla="*/ 0 h 5525624"/>
                <a:gd name="connsiteX52" fmla="*/ 8623989 w 8623989"/>
                <a:gd name="connsiteY52" fmla="*/ 0 h 5525624"/>
                <a:gd name="connsiteX53" fmla="*/ 8623989 w 8623989"/>
                <a:gd name="connsiteY53" fmla="*/ 648072 h 5525624"/>
                <a:gd name="connsiteX54" fmla="*/ 7975917 w 8623989"/>
                <a:gd name="connsiteY54" fmla="*/ 648072 h 5525624"/>
                <a:gd name="connsiteX55" fmla="*/ 7975917 w 8623989"/>
                <a:gd name="connsiteY5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1945696 h 5525624"/>
                <a:gd name="connsiteX21" fmla="*/ 7975917 w 8623989"/>
                <a:gd name="connsiteY21" fmla="*/ 1947117 h 5525624"/>
                <a:gd name="connsiteX22" fmla="*/ 7975917 w 8623989"/>
                <a:gd name="connsiteY22" fmla="*/ 2593768 h 5525624"/>
                <a:gd name="connsiteX23" fmla="*/ 7975917 w 8623989"/>
                <a:gd name="connsiteY23" fmla="*/ 2594582 h 5525624"/>
                <a:gd name="connsiteX24" fmla="*/ 7975917 w 8623989"/>
                <a:gd name="connsiteY24" fmla="*/ 3888785 h 5525624"/>
                <a:gd name="connsiteX25" fmla="*/ 7975917 w 8623989"/>
                <a:gd name="connsiteY25" fmla="*/ 5188126 h 5525624"/>
                <a:gd name="connsiteX26" fmla="*/ 7327845 w 8623989"/>
                <a:gd name="connsiteY26" fmla="*/ 5188126 h 5525624"/>
                <a:gd name="connsiteX27" fmla="*/ 7327845 w 8623989"/>
                <a:gd name="connsiteY27" fmla="*/ 4538843 h 5525624"/>
                <a:gd name="connsiteX28" fmla="*/ 7325541 w 8623989"/>
                <a:gd name="connsiteY28" fmla="*/ 4538843 h 5525624"/>
                <a:gd name="connsiteX29" fmla="*/ 6679419 w 8623989"/>
                <a:gd name="connsiteY29" fmla="*/ 4538843 h 5525624"/>
                <a:gd name="connsiteX30" fmla="*/ 5385604 w 8623989"/>
                <a:gd name="connsiteY30" fmla="*/ 4538843 h 5525624"/>
                <a:gd name="connsiteX31" fmla="*/ 5384440 w 8623989"/>
                <a:gd name="connsiteY31" fmla="*/ 4538843 h 5525624"/>
                <a:gd name="connsiteX32" fmla="*/ 5384440 w 8623989"/>
                <a:gd name="connsiteY32" fmla="*/ 5185788 h 5525624"/>
                <a:gd name="connsiteX33" fmla="*/ 4087980 w 8623989"/>
                <a:gd name="connsiteY33" fmla="*/ 5185788 h 5525624"/>
                <a:gd name="connsiteX34" fmla="*/ 4087980 w 8623989"/>
                <a:gd name="connsiteY34" fmla="*/ 3890771 h 5525624"/>
                <a:gd name="connsiteX35" fmla="*/ 4087980 w 8623989"/>
                <a:gd name="connsiteY35" fmla="*/ 3888785 h 5525624"/>
                <a:gd name="connsiteX36" fmla="*/ 2791839 w 8623989"/>
                <a:gd name="connsiteY36" fmla="*/ 3888785 h 5525624"/>
                <a:gd name="connsiteX37" fmla="*/ 2791839 w 8623989"/>
                <a:gd name="connsiteY37" fmla="*/ 3580480 h 5525624"/>
                <a:gd name="connsiteX38" fmla="*/ 2143767 w 8623989"/>
                <a:gd name="connsiteY38" fmla="*/ 3580480 h 5525624"/>
                <a:gd name="connsiteX39" fmla="*/ 2143767 w 8623989"/>
                <a:gd name="connsiteY39" fmla="*/ 2932408 h 5525624"/>
                <a:gd name="connsiteX40" fmla="*/ 2791839 w 8623989"/>
                <a:gd name="connsiteY40" fmla="*/ 2932408 h 5525624"/>
                <a:gd name="connsiteX41" fmla="*/ 2791839 w 8623989"/>
                <a:gd name="connsiteY41" fmla="*/ 2594582 h 5525624"/>
                <a:gd name="connsiteX42" fmla="*/ 4736052 w 8623989"/>
                <a:gd name="connsiteY42" fmla="*/ 2594582 h 5525624"/>
                <a:gd name="connsiteX43" fmla="*/ 5384440 w 8623989"/>
                <a:gd name="connsiteY43" fmla="*/ 2594582 h 5525624"/>
                <a:gd name="connsiteX44" fmla="*/ 5385604 w 8623989"/>
                <a:gd name="connsiteY44" fmla="*/ 2594582 h 5525624"/>
                <a:gd name="connsiteX45" fmla="*/ 5385604 w 8623989"/>
                <a:gd name="connsiteY45" fmla="*/ 2593768 h 5525624"/>
                <a:gd name="connsiteX46" fmla="*/ 5385604 w 8623989"/>
                <a:gd name="connsiteY46" fmla="*/ 1945696 h 5525624"/>
                <a:gd name="connsiteX47" fmla="*/ 6677469 w 8623989"/>
                <a:gd name="connsiteY47" fmla="*/ 1945696 h 5525624"/>
                <a:gd name="connsiteX48" fmla="*/ 6677469 w 8623989"/>
                <a:gd name="connsiteY48" fmla="*/ 1299049 h 5525624"/>
                <a:gd name="connsiteX49" fmla="*/ 6677469 w 8623989"/>
                <a:gd name="connsiteY49" fmla="*/ 649746 h 5525624"/>
                <a:gd name="connsiteX50" fmla="*/ 7975917 w 8623989"/>
                <a:gd name="connsiteY50" fmla="*/ 0 h 5525624"/>
                <a:gd name="connsiteX51" fmla="*/ 8623989 w 8623989"/>
                <a:gd name="connsiteY51" fmla="*/ 0 h 5525624"/>
                <a:gd name="connsiteX52" fmla="*/ 8623989 w 8623989"/>
                <a:gd name="connsiteY52" fmla="*/ 648072 h 5525624"/>
                <a:gd name="connsiteX53" fmla="*/ 7975917 w 8623989"/>
                <a:gd name="connsiteY53" fmla="*/ 648072 h 5525624"/>
                <a:gd name="connsiteX54" fmla="*/ 7975917 w 8623989"/>
                <a:gd name="connsiteY5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1945696 h 5525624"/>
                <a:gd name="connsiteX21" fmla="*/ 7975917 w 8623989"/>
                <a:gd name="connsiteY21" fmla="*/ 1947117 h 5525624"/>
                <a:gd name="connsiteX22" fmla="*/ 7975917 w 8623989"/>
                <a:gd name="connsiteY22" fmla="*/ 2593768 h 5525624"/>
                <a:gd name="connsiteX23" fmla="*/ 7975917 w 8623989"/>
                <a:gd name="connsiteY23" fmla="*/ 2594582 h 5525624"/>
                <a:gd name="connsiteX24" fmla="*/ 7975917 w 8623989"/>
                <a:gd name="connsiteY24" fmla="*/ 3888785 h 5525624"/>
                <a:gd name="connsiteX25" fmla="*/ 7975917 w 8623989"/>
                <a:gd name="connsiteY25" fmla="*/ 5188126 h 5525624"/>
                <a:gd name="connsiteX26" fmla="*/ 7327845 w 8623989"/>
                <a:gd name="connsiteY26" fmla="*/ 5188126 h 5525624"/>
                <a:gd name="connsiteX27" fmla="*/ 7327845 w 8623989"/>
                <a:gd name="connsiteY27" fmla="*/ 4538843 h 5525624"/>
                <a:gd name="connsiteX28" fmla="*/ 7325541 w 8623989"/>
                <a:gd name="connsiteY28" fmla="*/ 4538843 h 5525624"/>
                <a:gd name="connsiteX29" fmla="*/ 6679419 w 8623989"/>
                <a:gd name="connsiteY29" fmla="*/ 4538843 h 5525624"/>
                <a:gd name="connsiteX30" fmla="*/ 5385604 w 8623989"/>
                <a:gd name="connsiteY30" fmla="*/ 4538843 h 5525624"/>
                <a:gd name="connsiteX31" fmla="*/ 5384440 w 8623989"/>
                <a:gd name="connsiteY31" fmla="*/ 4538843 h 5525624"/>
                <a:gd name="connsiteX32" fmla="*/ 5384440 w 8623989"/>
                <a:gd name="connsiteY32" fmla="*/ 5185788 h 5525624"/>
                <a:gd name="connsiteX33" fmla="*/ 4087980 w 8623989"/>
                <a:gd name="connsiteY33" fmla="*/ 5185788 h 5525624"/>
                <a:gd name="connsiteX34" fmla="*/ 4087980 w 8623989"/>
                <a:gd name="connsiteY34" fmla="*/ 3890771 h 5525624"/>
                <a:gd name="connsiteX35" fmla="*/ 4087980 w 8623989"/>
                <a:gd name="connsiteY35" fmla="*/ 3888785 h 5525624"/>
                <a:gd name="connsiteX36" fmla="*/ 2791839 w 8623989"/>
                <a:gd name="connsiteY36" fmla="*/ 3888785 h 5525624"/>
                <a:gd name="connsiteX37" fmla="*/ 2791839 w 8623989"/>
                <a:gd name="connsiteY37" fmla="*/ 3580480 h 5525624"/>
                <a:gd name="connsiteX38" fmla="*/ 2143767 w 8623989"/>
                <a:gd name="connsiteY38" fmla="*/ 3580480 h 5525624"/>
                <a:gd name="connsiteX39" fmla="*/ 2143767 w 8623989"/>
                <a:gd name="connsiteY39" fmla="*/ 2932408 h 5525624"/>
                <a:gd name="connsiteX40" fmla="*/ 2791839 w 8623989"/>
                <a:gd name="connsiteY40" fmla="*/ 2932408 h 5525624"/>
                <a:gd name="connsiteX41" fmla="*/ 2791839 w 8623989"/>
                <a:gd name="connsiteY41" fmla="*/ 2594582 h 5525624"/>
                <a:gd name="connsiteX42" fmla="*/ 4736052 w 8623989"/>
                <a:gd name="connsiteY42" fmla="*/ 2594582 h 5525624"/>
                <a:gd name="connsiteX43" fmla="*/ 5384440 w 8623989"/>
                <a:gd name="connsiteY43" fmla="*/ 2594582 h 5525624"/>
                <a:gd name="connsiteX44" fmla="*/ 5385604 w 8623989"/>
                <a:gd name="connsiteY44" fmla="*/ 2594582 h 5525624"/>
                <a:gd name="connsiteX45" fmla="*/ 5385604 w 8623989"/>
                <a:gd name="connsiteY45" fmla="*/ 2593768 h 5525624"/>
                <a:gd name="connsiteX46" fmla="*/ 5385604 w 8623989"/>
                <a:gd name="connsiteY46" fmla="*/ 1945696 h 5525624"/>
                <a:gd name="connsiteX47" fmla="*/ 6677469 w 8623989"/>
                <a:gd name="connsiteY47" fmla="*/ 1945696 h 5525624"/>
                <a:gd name="connsiteX48" fmla="*/ 6677469 w 8623989"/>
                <a:gd name="connsiteY48" fmla="*/ 649746 h 5525624"/>
                <a:gd name="connsiteX49" fmla="*/ 7975917 w 8623989"/>
                <a:gd name="connsiteY49" fmla="*/ 0 h 5525624"/>
                <a:gd name="connsiteX50" fmla="*/ 8623989 w 8623989"/>
                <a:gd name="connsiteY50" fmla="*/ 0 h 5525624"/>
                <a:gd name="connsiteX51" fmla="*/ 8623989 w 8623989"/>
                <a:gd name="connsiteY51" fmla="*/ 648072 h 5525624"/>
                <a:gd name="connsiteX52" fmla="*/ 7975917 w 8623989"/>
                <a:gd name="connsiteY52" fmla="*/ 648072 h 5525624"/>
                <a:gd name="connsiteX53" fmla="*/ 7975917 w 8623989"/>
                <a:gd name="connsiteY5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1945696 h 5525624"/>
                <a:gd name="connsiteX21" fmla="*/ 7975917 w 8623989"/>
                <a:gd name="connsiteY21" fmla="*/ 1947117 h 5525624"/>
                <a:gd name="connsiteX22" fmla="*/ 7975917 w 8623989"/>
                <a:gd name="connsiteY22" fmla="*/ 2593768 h 5525624"/>
                <a:gd name="connsiteX23" fmla="*/ 7975917 w 8623989"/>
                <a:gd name="connsiteY23" fmla="*/ 2594582 h 5525624"/>
                <a:gd name="connsiteX24" fmla="*/ 7975917 w 8623989"/>
                <a:gd name="connsiteY24" fmla="*/ 3888785 h 5525624"/>
                <a:gd name="connsiteX25" fmla="*/ 7975917 w 8623989"/>
                <a:gd name="connsiteY25" fmla="*/ 5188126 h 5525624"/>
                <a:gd name="connsiteX26" fmla="*/ 7327845 w 8623989"/>
                <a:gd name="connsiteY26" fmla="*/ 5188126 h 5525624"/>
                <a:gd name="connsiteX27" fmla="*/ 7327845 w 8623989"/>
                <a:gd name="connsiteY27" fmla="*/ 4538843 h 5525624"/>
                <a:gd name="connsiteX28" fmla="*/ 7325541 w 8623989"/>
                <a:gd name="connsiteY28" fmla="*/ 4538843 h 5525624"/>
                <a:gd name="connsiteX29" fmla="*/ 6679419 w 8623989"/>
                <a:gd name="connsiteY29" fmla="*/ 4538843 h 5525624"/>
                <a:gd name="connsiteX30" fmla="*/ 5385604 w 8623989"/>
                <a:gd name="connsiteY30" fmla="*/ 4538843 h 5525624"/>
                <a:gd name="connsiteX31" fmla="*/ 5384440 w 8623989"/>
                <a:gd name="connsiteY31" fmla="*/ 4538843 h 5525624"/>
                <a:gd name="connsiteX32" fmla="*/ 5384440 w 8623989"/>
                <a:gd name="connsiteY32" fmla="*/ 5185788 h 5525624"/>
                <a:gd name="connsiteX33" fmla="*/ 4087980 w 8623989"/>
                <a:gd name="connsiteY33" fmla="*/ 5185788 h 5525624"/>
                <a:gd name="connsiteX34" fmla="*/ 4087980 w 8623989"/>
                <a:gd name="connsiteY34" fmla="*/ 3890771 h 5525624"/>
                <a:gd name="connsiteX35" fmla="*/ 4087980 w 8623989"/>
                <a:gd name="connsiteY35" fmla="*/ 3888785 h 5525624"/>
                <a:gd name="connsiteX36" fmla="*/ 2791839 w 8623989"/>
                <a:gd name="connsiteY36" fmla="*/ 3888785 h 5525624"/>
                <a:gd name="connsiteX37" fmla="*/ 2791839 w 8623989"/>
                <a:gd name="connsiteY37" fmla="*/ 3580480 h 5525624"/>
                <a:gd name="connsiteX38" fmla="*/ 2143767 w 8623989"/>
                <a:gd name="connsiteY38" fmla="*/ 3580480 h 5525624"/>
                <a:gd name="connsiteX39" fmla="*/ 2143767 w 8623989"/>
                <a:gd name="connsiteY39" fmla="*/ 2932408 h 5525624"/>
                <a:gd name="connsiteX40" fmla="*/ 2791839 w 8623989"/>
                <a:gd name="connsiteY40" fmla="*/ 2932408 h 5525624"/>
                <a:gd name="connsiteX41" fmla="*/ 2791839 w 8623989"/>
                <a:gd name="connsiteY41" fmla="*/ 2594582 h 5525624"/>
                <a:gd name="connsiteX42" fmla="*/ 5384440 w 8623989"/>
                <a:gd name="connsiteY42" fmla="*/ 2594582 h 5525624"/>
                <a:gd name="connsiteX43" fmla="*/ 5385604 w 8623989"/>
                <a:gd name="connsiteY43" fmla="*/ 2594582 h 5525624"/>
                <a:gd name="connsiteX44" fmla="*/ 5385604 w 8623989"/>
                <a:gd name="connsiteY44" fmla="*/ 2593768 h 5525624"/>
                <a:gd name="connsiteX45" fmla="*/ 5385604 w 8623989"/>
                <a:gd name="connsiteY45" fmla="*/ 1945696 h 5525624"/>
                <a:gd name="connsiteX46" fmla="*/ 6677469 w 8623989"/>
                <a:gd name="connsiteY46" fmla="*/ 1945696 h 5525624"/>
                <a:gd name="connsiteX47" fmla="*/ 6677469 w 8623989"/>
                <a:gd name="connsiteY47" fmla="*/ 649746 h 5525624"/>
                <a:gd name="connsiteX48" fmla="*/ 7975917 w 8623989"/>
                <a:gd name="connsiteY48" fmla="*/ 0 h 5525624"/>
                <a:gd name="connsiteX49" fmla="*/ 8623989 w 8623989"/>
                <a:gd name="connsiteY49" fmla="*/ 0 h 5525624"/>
                <a:gd name="connsiteX50" fmla="*/ 8623989 w 8623989"/>
                <a:gd name="connsiteY50" fmla="*/ 648072 h 5525624"/>
                <a:gd name="connsiteX51" fmla="*/ 7975917 w 8623989"/>
                <a:gd name="connsiteY51" fmla="*/ 648072 h 5525624"/>
                <a:gd name="connsiteX52" fmla="*/ 7975917 w 8623989"/>
                <a:gd name="connsiteY5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1945696 h 5525624"/>
                <a:gd name="connsiteX21" fmla="*/ 7975917 w 8623989"/>
                <a:gd name="connsiteY21" fmla="*/ 2593768 h 5525624"/>
                <a:gd name="connsiteX22" fmla="*/ 7975917 w 8623989"/>
                <a:gd name="connsiteY22" fmla="*/ 2594582 h 5525624"/>
                <a:gd name="connsiteX23" fmla="*/ 7975917 w 8623989"/>
                <a:gd name="connsiteY23" fmla="*/ 3888785 h 5525624"/>
                <a:gd name="connsiteX24" fmla="*/ 7975917 w 8623989"/>
                <a:gd name="connsiteY24" fmla="*/ 5188126 h 5525624"/>
                <a:gd name="connsiteX25" fmla="*/ 7327845 w 8623989"/>
                <a:gd name="connsiteY25" fmla="*/ 5188126 h 5525624"/>
                <a:gd name="connsiteX26" fmla="*/ 7327845 w 8623989"/>
                <a:gd name="connsiteY26" fmla="*/ 4538843 h 5525624"/>
                <a:gd name="connsiteX27" fmla="*/ 7325541 w 8623989"/>
                <a:gd name="connsiteY27" fmla="*/ 4538843 h 5525624"/>
                <a:gd name="connsiteX28" fmla="*/ 6679419 w 8623989"/>
                <a:gd name="connsiteY28" fmla="*/ 4538843 h 5525624"/>
                <a:gd name="connsiteX29" fmla="*/ 5385604 w 8623989"/>
                <a:gd name="connsiteY29" fmla="*/ 4538843 h 5525624"/>
                <a:gd name="connsiteX30" fmla="*/ 5384440 w 8623989"/>
                <a:gd name="connsiteY30" fmla="*/ 4538843 h 5525624"/>
                <a:gd name="connsiteX31" fmla="*/ 5384440 w 8623989"/>
                <a:gd name="connsiteY31" fmla="*/ 5185788 h 5525624"/>
                <a:gd name="connsiteX32" fmla="*/ 4087980 w 8623989"/>
                <a:gd name="connsiteY32" fmla="*/ 5185788 h 5525624"/>
                <a:gd name="connsiteX33" fmla="*/ 4087980 w 8623989"/>
                <a:gd name="connsiteY33" fmla="*/ 3890771 h 5525624"/>
                <a:gd name="connsiteX34" fmla="*/ 4087980 w 8623989"/>
                <a:gd name="connsiteY34" fmla="*/ 3888785 h 5525624"/>
                <a:gd name="connsiteX35" fmla="*/ 2791839 w 8623989"/>
                <a:gd name="connsiteY35" fmla="*/ 3888785 h 5525624"/>
                <a:gd name="connsiteX36" fmla="*/ 2791839 w 8623989"/>
                <a:gd name="connsiteY36" fmla="*/ 3580480 h 5525624"/>
                <a:gd name="connsiteX37" fmla="*/ 2143767 w 8623989"/>
                <a:gd name="connsiteY37" fmla="*/ 3580480 h 5525624"/>
                <a:gd name="connsiteX38" fmla="*/ 2143767 w 8623989"/>
                <a:gd name="connsiteY38" fmla="*/ 2932408 h 5525624"/>
                <a:gd name="connsiteX39" fmla="*/ 2791839 w 8623989"/>
                <a:gd name="connsiteY39" fmla="*/ 2932408 h 5525624"/>
                <a:gd name="connsiteX40" fmla="*/ 2791839 w 8623989"/>
                <a:gd name="connsiteY40" fmla="*/ 2594582 h 5525624"/>
                <a:gd name="connsiteX41" fmla="*/ 5384440 w 8623989"/>
                <a:gd name="connsiteY41" fmla="*/ 2594582 h 5525624"/>
                <a:gd name="connsiteX42" fmla="*/ 5385604 w 8623989"/>
                <a:gd name="connsiteY42" fmla="*/ 2594582 h 5525624"/>
                <a:gd name="connsiteX43" fmla="*/ 5385604 w 8623989"/>
                <a:gd name="connsiteY43" fmla="*/ 2593768 h 5525624"/>
                <a:gd name="connsiteX44" fmla="*/ 5385604 w 8623989"/>
                <a:gd name="connsiteY44" fmla="*/ 1945696 h 5525624"/>
                <a:gd name="connsiteX45" fmla="*/ 6677469 w 8623989"/>
                <a:gd name="connsiteY45" fmla="*/ 1945696 h 5525624"/>
                <a:gd name="connsiteX46" fmla="*/ 6677469 w 8623989"/>
                <a:gd name="connsiteY46" fmla="*/ 649746 h 5525624"/>
                <a:gd name="connsiteX47" fmla="*/ 7975917 w 8623989"/>
                <a:gd name="connsiteY47" fmla="*/ 0 h 5525624"/>
                <a:gd name="connsiteX48" fmla="*/ 8623989 w 8623989"/>
                <a:gd name="connsiteY48" fmla="*/ 0 h 5525624"/>
                <a:gd name="connsiteX49" fmla="*/ 8623989 w 8623989"/>
                <a:gd name="connsiteY49" fmla="*/ 648072 h 5525624"/>
                <a:gd name="connsiteX50" fmla="*/ 7975917 w 8623989"/>
                <a:gd name="connsiteY50" fmla="*/ 648072 h 5525624"/>
                <a:gd name="connsiteX51" fmla="*/ 7975917 w 8623989"/>
                <a:gd name="connsiteY5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1945696 h 5525624"/>
                <a:gd name="connsiteX21" fmla="*/ 7975917 w 8623989"/>
                <a:gd name="connsiteY21" fmla="*/ 2593768 h 5525624"/>
                <a:gd name="connsiteX22" fmla="*/ 7975917 w 8623989"/>
                <a:gd name="connsiteY22" fmla="*/ 3888785 h 5525624"/>
                <a:gd name="connsiteX23" fmla="*/ 7975917 w 8623989"/>
                <a:gd name="connsiteY23" fmla="*/ 5188126 h 5525624"/>
                <a:gd name="connsiteX24" fmla="*/ 7327845 w 8623989"/>
                <a:gd name="connsiteY24" fmla="*/ 5188126 h 5525624"/>
                <a:gd name="connsiteX25" fmla="*/ 7327845 w 8623989"/>
                <a:gd name="connsiteY25" fmla="*/ 4538843 h 5525624"/>
                <a:gd name="connsiteX26" fmla="*/ 7325541 w 8623989"/>
                <a:gd name="connsiteY26" fmla="*/ 4538843 h 5525624"/>
                <a:gd name="connsiteX27" fmla="*/ 6679419 w 8623989"/>
                <a:gd name="connsiteY27" fmla="*/ 4538843 h 5525624"/>
                <a:gd name="connsiteX28" fmla="*/ 5385604 w 8623989"/>
                <a:gd name="connsiteY28" fmla="*/ 4538843 h 5525624"/>
                <a:gd name="connsiteX29" fmla="*/ 5384440 w 8623989"/>
                <a:gd name="connsiteY29" fmla="*/ 4538843 h 5525624"/>
                <a:gd name="connsiteX30" fmla="*/ 5384440 w 8623989"/>
                <a:gd name="connsiteY30" fmla="*/ 5185788 h 5525624"/>
                <a:gd name="connsiteX31" fmla="*/ 4087980 w 8623989"/>
                <a:gd name="connsiteY31" fmla="*/ 5185788 h 5525624"/>
                <a:gd name="connsiteX32" fmla="*/ 4087980 w 8623989"/>
                <a:gd name="connsiteY32" fmla="*/ 3890771 h 5525624"/>
                <a:gd name="connsiteX33" fmla="*/ 4087980 w 8623989"/>
                <a:gd name="connsiteY33" fmla="*/ 3888785 h 5525624"/>
                <a:gd name="connsiteX34" fmla="*/ 2791839 w 8623989"/>
                <a:gd name="connsiteY34" fmla="*/ 3888785 h 5525624"/>
                <a:gd name="connsiteX35" fmla="*/ 2791839 w 8623989"/>
                <a:gd name="connsiteY35" fmla="*/ 3580480 h 5525624"/>
                <a:gd name="connsiteX36" fmla="*/ 2143767 w 8623989"/>
                <a:gd name="connsiteY36" fmla="*/ 3580480 h 5525624"/>
                <a:gd name="connsiteX37" fmla="*/ 2143767 w 8623989"/>
                <a:gd name="connsiteY37" fmla="*/ 2932408 h 5525624"/>
                <a:gd name="connsiteX38" fmla="*/ 2791839 w 8623989"/>
                <a:gd name="connsiteY38" fmla="*/ 2932408 h 5525624"/>
                <a:gd name="connsiteX39" fmla="*/ 2791839 w 8623989"/>
                <a:gd name="connsiteY39" fmla="*/ 2594582 h 5525624"/>
                <a:gd name="connsiteX40" fmla="*/ 5384440 w 8623989"/>
                <a:gd name="connsiteY40" fmla="*/ 2594582 h 5525624"/>
                <a:gd name="connsiteX41" fmla="*/ 5385604 w 8623989"/>
                <a:gd name="connsiteY41" fmla="*/ 2594582 h 5525624"/>
                <a:gd name="connsiteX42" fmla="*/ 5385604 w 8623989"/>
                <a:gd name="connsiteY42" fmla="*/ 2593768 h 5525624"/>
                <a:gd name="connsiteX43" fmla="*/ 5385604 w 8623989"/>
                <a:gd name="connsiteY43" fmla="*/ 1945696 h 5525624"/>
                <a:gd name="connsiteX44" fmla="*/ 6677469 w 8623989"/>
                <a:gd name="connsiteY44" fmla="*/ 1945696 h 5525624"/>
                <a:gd name="connsiteX45" fmla="*/ 6677469 w 8623989"/>
                <a:gd name="connsiteY45" fmla="*/ 649746 h 5525624"/>
                <a:gd name="connsiteX46" fmla="*/ 7975917 w 8623989"/>
                <a:gd name="connsiteY46" fmla="*/ 0 h 5525624"/>
                <a:gd name="connsiteX47" fmla="*/ 8623989 w 8623989"/>
                <a:gd name="connsiteY47" fmla="*/ 0 h 5525624"/>
                <a:gd name="connsiteX48" fmla="*/ 8623989 w 8623989"/>
                <a:gd name="connsiteY48" fmla="*/ 648072 h 5525624"/>
                <a:gd name="connsiteX49" fmla="*/ 7975917 w 8623989"/>
                <a:gd name="connsiteY49" fmla="*/ 648072 h 5525624"/>
                <a:gd name="connsiteX50" fmla="*/ 7975917 w 8623989"/>
                <a:gd name="connsiteY5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2593768 h 5525624"/>
                <a:gd name="connsiteX21" fmla="*/ 7975917 w 8623989"/>
                <a:gd name="connsiteY21" fmla="*/ 3888785 h 5525624"/>
                <a:gd name="connsiteX22" fmla="*/ 7975917 w 8623989"/>
                <a:gd name="connsiteY22" fmla="*/ 5188126 h 5525624"/>
                <a:gd name="connsiteX23" fmla="*/ 7327845 w 8623989"/>
                <a:gd name="connsiteY23" fmla="*/ 5188126 h 5525624"/>
                <a:gd name="connsiteX24" fmla="*/ 7327845 w 8623989"/>
                <a:gd name="connsiteY24" fmla="*/ 4538843 h 5525624"/>
                <a:gd name="connsiteX25" fmla="*/ 7325541 w 8623989"/>
                <a:gd name="connsiteY25" fmla="*/ 4538843 h 5525624"/>
                <a:gd name="connsiteX26" fmla="*/ 6679419 w 8623989"/>
                <a:gd name="connsiteY26" fmla="*/ 4538843 h 5525624"/>
                <a:gd name="connsiteX27" fmla="*/ 5385604 w 8623989"/>
                <a:gd name="connsiteY27" fmla="*/ 4538843 h 5525624"/>
                <a:gd name="connsiteX28" fmla="*/ 5384440 w 8623989"/>
                <a:gd name="connsiteY28" fmla="*/ 4538843 h 5525624"/>
                <a:gd name="connsiteX29" fmla="*/ 5384440 w 8623989"/>
                <a:gd name="connsiteY29" fmla="*/ 5185788 h 5525624"/>
                <a:gd name="connsiteX30" fmla="*/ 4087980 w 8623989"/>
                <a:gd name="connsiteY30" fmla="*/ 5185788 h 5525624"/>
                <a:gd name="connsiteX31" fmla="*/ 4087980 w 8623989"/>
                <a:gd name="connsiteY31" fmla="*/ 3890771 h 5525624"/>
                <a:gd name="connsiteX32" fmla="*/ 4087980 w 8623989"/>
                <a:gd name="connsiteY32" fmla="*/ 3888785 h 5525624"/>
                <a:gd name="connsiteX33" fmla="*/ 2791839 w 8623989"/>
                <a:gd name="connsiteY33" fmla="*/ 3888785 h 5525624"/>
                <a:gd name="connsiteX34" fmla="*/ 2791839 w 8623989"/>
                <a:gd name="connsiteY34" fmla="*/ 3580480 h 5525624"/>
                <a:gd name="connsiteX35" fmla="*/ 2143767 w 8623989"/>
                <a:gd name="connsiteY35" fmla="*/ 3580480 h 5525624"/>
                <a:gd name="connsiteX36" fmla="*/ 2143767 w 8623989"/>
                <a:gd name="connsiteY36" fmla="*/ 2932408 h 5525624"/>
                <a:gd name="connsiteX37" fmla="*/ 2791839 w 8623989"/>
                <a:gd name="connsiteY37" fmla="*/ 2932408 h 5525624"/>
                <a:gd name="connsiteX38" fmla="*/ 2791839 w 8623989"/>
                <a:gd name="connsiteY38" fmla="*/ 2594582 h 5525624"/>
                <a:gd name="connsiteX39" fmla="*/ 5384440 w 8623989"/>
                <a:gd name="connsiteY39" fmla="*/ 2594582 h 5525624"/>
                <a:gd name="connsiteX40" fmla="*/ 5385604 w 8623989"/>
                <a:gd name="connsiteY40" fmla="*/ 2594582 h 5525624"/>
                <a:gd name="connsiteX41" fmla="*/ 5385604 w 8623989"/>
                <a:gd name="connsiteY41" fmla="*/ 2593768 h 5525624"/>
                <a:gd name="connsiteX42" fmla="*/ 5385604 w 8623989"/>
                <a:gd name="connsiteY42" fmla="*/ 1945696 h 5525624"/>
                <a:gd name="connsiteX43" fmla="*/ 6677469 w 8623989"/>
                <a:gd name="connsiteY43" fmla="*/ 1945696 h 5525624"/>
                <a:gd name="connsiteX44" fmla="*/ 6677469 w 8623989"/>
                <a:gd name="connsiteY44" fmla="*/ 649746 h 5525624"/>
                <a:gd name="connsiteX45" fmla="*/ 7975917 w 8623989"/>
                <a:gd name="connsiteY45" fmla="*/ 0 h 5525624"/>
                <a:gd name="connsiteX46" fmla="*/ 8623989 w 8623989"/>
                <a:gd name="connsiteY46" fmla="*/ 0 h 5525624"/>
                <a:gd name="connsiteX47" fmla="*/ 8623989 w 8623989"/>
                <a:gd name="connsiteY47" fmla="*/ 648072 h 5525624"/>
                <a:gd name="connsiteX48" fmla="*/ 7975917 w 8623989"/>
                <a:gd name="connsiteY48" fmla="*/ 648072 h 5525624"/>
                <a:gd name="connsiteX49" fmla="*/ 7975917 w 8623989"/>
                <a:gd name="connsiteY4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3888785 h 5525624"/>
                <a:gd name="connsiteX21" fmla="*/ 7975917 w 8623989"/>
                <a:gd name="connsiteY21" fmla="*/ 5188126 h 5525624"/>
                <a:gd name="connsiteX22" fmla="*/ 7327845 w 8623989"/>
                <a:gd name="connsiteY22" fmla="*/ 5188126 h 5525624"/>
                <a:gd name="connsiteX23" fmla="*/ 7327845 w 8623989"/>
                <a:gd name="connsiteY23" fmla="*/ 4538843 h 5525624"/>
                <a:gd name="connsiteX24" fmla="*/ 7325541 w 8623989"/>
                <a:gd name="connsiteY24" fmla="*/ 4538843 h 5525624"/>
                <a:gd name="connsiteX25" fmla="*/ 6679419 w 8623989"/>
                <a:gd name="connsiteY25" fmla="*/ 4538843 h 5525624"/>
                <a:gd name="connsiteX26" fmla="*/ 5385604 w 8623989"/>
                <a:gd name="connsiteY26" fmla="*/ 4538843 h 5525624"/>
                <a:gd name="connsiteX27" fmla="*/ 5384440 w 8623989"/>
                <a:gd name="connsiteY27" fmla="*/ 4538843 h 5525624"/>
                <a:gd name="connsiteX28" fmla="*/ 5384440 w 8623989"/>
                <a:gd name="connsiteY28" fmla="*/ 5185788 h 5525624"/>
                <a:gd name="connsiteX29" fmla="*/ 4087980 w 8623989"/>
                <a:gd name="connsiteY29" fmla="*/ 5185788 h 5525624"/>
                <a:gd name="connsiteX30" fmla="*/ 4087980 w 8623989"/>
                <a:gd name="connsiteY30" fmla="*/ 3890771 h 5525624"/>
                <a:gd name="connsiteX31" fmla="*/ 4087980 w 8623989"/>
                <a:gd name="connsiteY31" fmla="*/ 3888785 h 5525624"/>
                <a:gd name="connsiteX32" fmla="*/ 2791839 w 8623989"/>
                <a:gd name="connsiteY32" fmla="*/ 3888785 h 5525624"/>
                <a:gd name="connsiteX33" fmla="*/ 2791839 w 8623989"/>
                <a:gd name="connsiteY33" fmla="*/ 3580480 h 5525624"/>
                <a:gd name="connsiteX34" fmla="*/ 2143767 w 8623989"/>
                <a:gd name="connsiteY34" fmla="*/ 3580480 h 5525624"/>
                <a:gd name="connsiteX35" fmla="*/ 2143767 w 8623989"/>
                <a:gd name="connsiteY35" fmla="*/ 2932408 h 5525624"/>
                <a:gd name="connsiteX36" fmla="*/ 2791839 w 8623989"/>
                <a:gd name="connsiteY36" fmla="*/ 2932408 h 5525624"/>
                <a:gd name="connsiteX37" fmla="*/ 2791839 w 8623989"/>
                <a:gd name="connsiteY37" fmla="*/ 2594582 h 5525624"/>
                <a:gd name="connsiteX38" fmla="*/ 5384440 w 8623989"/>
                <a:gd name="connsiteY38" fmla="*/ 2594582 h 5525624"/>
                <a:gd name="connsiteX39" fmla="*/ 5385604 w 8623989"/>
                <a:gd name="connsiteY39" fmla="*/ 2594582 h 5525624"/>
                <a:gd name="connsiteX40" fmla="*/ 5385604 w 8623989"/>
                <a:gd name="connsiteY40" fmla="*/ 2593768 h 5525624"/>
                <a:gd name="connsiteX41" fmla="*/ 5385604 w 8623989"/>
                <a:gd name="connsiteY41" fmla="*/ 1945696 h 5525624"/>
                <a:gd name="connsiteX42" fmla="*/ 6677469 w 8623989"/>
                <a:gd name="connsiteY42" fmla="*/ 1945696 h 5525624"/>
                <a:gd name="connsiteX43" fmla="*/ 6677469 w 8623989"/>
                <a:gd name="connsiteY43" fmla="*/ 649746 h 5525624"/>
                <a:gd name="connsiteX44" fmla="*/ 7975917 w 8623989"/>
                <a:gd name="connsiteY44" fmla="*/ 0 h 5525624"/>
                <a:gd name="connsiteX45" fmla="*/ 8623989 w 8623989"/>
                <a:gd name="connsiteY45" fmla="*/ 0 h 5525624"/>
                <a:gd name="connsiteX46" fmla="*/ 8623989 w 8623989"/>
                <a:gd name="connsiteY46" fmla="*/ 648072 h 5525624"/>
                <a:gd name="connsiteX47" fmla="*/ 7975917 w 8623989"/>
                <a:gd name="connsiteY47" fmla="*/ 648072 h 5525624"/>
                <a:gd name="connsiteX48" fmla="*/ 7975917 w 8623989"/>
                <a:gd name="connsiteY4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3888785 h 5525624"/>
                <a:gd name="connsiteX21" fmla="*/ 7975917 w 8623989"/>
                <a:gd name="connsiteY21" fmla="*/ 5188126 h 5525624"/>
                <a:gd name="connsiteX22" fmla="*/ 7327845 w 8623989"/>
                <a:gd name="connsiteY22" fmla="*/ 5188126 h 5525624"/>
                <a:gd name="connsiteX23" fmla="*/ 7327845 w 8623989"/>
                <a:gd name="connsiteY23" fmla="*/ 4538843 h 5525624"/>
                <a:gd name="connsiteX24" fmla="*/ 7325541 w 8623989"/>
                <a:gd name="connsiteY24" fmla="*/ 4538843 h 5525624"/>
                <a:gd name="connsiteX25" fmla="*/ 5385604 w 8623989"/>
                <a:gd name="connsiteY25" fmla="*/ 4538843 h 5525624"/>
                <a:gd name="connsiteX26" fmla="*/ 5384440 w 8623989"/>
                <a:gd name="connsiteY26" fmla="*/ 4538843 h 5525624"/>
                <a:gd name="connsiteX27" fmla="*/ 5384440 w 8623989"/>
                <a:gd name="connsiteY27" fmla="*/ 5185788 h 5525624"/>
                <a:gd name="connsiteX28" fmla="*/ 4087980 w 8623989"/>
                <a:gd name="connsiteY28" fmla="*/ 5185788 h 5525624"/>
                <a:gd name="connsiteX29" fmla="*/ 4087980 w 8623989"/>
                <a:gd name="connsiteY29" fmla="*/ 3890771 h 5525624"/>
                <a:gd name="connsiteX30" fmla="*/ 4087980 w 8623989"/>
                <a:gd name="connsiteY30" fmla="*/ 3888785 h 5525624"/>
                <a:gd name="connsiteX31" fmla="*/ 2791839 w 8623989"/>
                <a:gd name="connsiteY31" fmla="*/ 3888785 h 5525624"/>
                <a:gd name="connsiteX32" fmla="*/ 2791839 w 8623989"/>
                <a:gd name="connsiteY32" fmla="*/ 3580480 h 5525624"/>
                <a:gd name="connsiteX33" fmla="*/ 2143767 w 8623989"/>
                <a:gd name="connsiteY33" fmla="*/ 3580480 h 5525624"/>
                <a:gd name="connsiteX34" fmla="*/ 2143767 w 8623989"/>
                <a:gd name="connsiteY34" fmla="*/ 2932408 h 5525624"/>
                <a:gd name="connsiteX35" fmla="*/ 2791839 w 8623989"/>
                <a:gd name="connsiteY35" fmla="*/ 2932408 h 5525624"/>
                <a:gd name="connsiteX36" fmla="*/ 2791839 w 8623989"/>
                <a:gd name="connsiteY36" fmla="*/ 2594582 h 5525624"/>
                <a:gd name="connsiteX37" fmla="*/ 5384440 w 8623989"/>
                <a:gd name="connsiteY37" fmla="*/ 2594582 h 5525624"/>
                <a:gd name="connsiteX38" fmla="*/ 5385604 w 8623989"/>
                <a:gd name="connsiteY38" fmla="*/ 2594582 h 5525624"/>
                <a:gd name="connsiteX39" fmla="*/ 5385604 w 8623989"/>
                <a:gd name="connsiteY39" fmla="*/ 2593768 h 5525624"/>
                <a:gd name="connsiteX40" fmla="*/ 5385604 w 8623989"/>
                <a:gd name="connsiteY40" fmla="*/ 1945696 h 5525624"/>
                <a:gd name="connsiteX41" fmla="*/ 6677469 w 8623989"/>
                <a:gd name="connsiteY41" fmla="*/ 1945696 h 5525624"/>
                <a:gd name="connsiteX42" fmla="*/ 6677469 w 8623989"/>
                <a:gd name="connsiteY42" fmla="*/ 649746 h 5525624"/>
                <a:gd name="connsiteX43" fmla="*/ 7975917 w 8623989"/>
                <a:gd name="connsiteY43" fmla="*/ 0 h 5525624"/>
                <a:gd name="connsiteX44" fmla="*/ 8623989 w 8623989"/>
                <a:gd name="connsiteY44" fmla="*/ 0 h 5525624"/>
                <a:gd name="connsiteX45" fmla="*/ 8623989 w 8623989"/>
                <a:gd name="connsiteY45" fmla="*/ 648072 h 5525624"/>
                <a:gd name="connsiteX46" fmla="*/ 7975917 w 8623989"/>
                <a:gd name="connsiteY46" fmla="*/ 648072 h 5525624"/>
                <a:gd name="connsiteX47" fmla="*/ 7975917 w 8623989"/>
                <a:gd name="connsiteY4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5188126 h 5525624"/>
                <a:gd name="connsiteX21" fmla="*/ 7327845 w 8623989"/>
                <a:gd name="connsiteY21" fmla="*/ 5188126 h 5525624"/>
                <a:gd name="connsiteX22" fmla="*/ 7327845 w 8623989"/>
                <a:gd name="connsiteY22" fmla="*/ 4538843 h 5525624"/>
                <a:gd name="connsiteX23" fmla="*/ 7325541 w 8623989"/>
                <a:gd name="connsiteY23" fmla="*/ 4538843 h 5525624"/>
                <a:gd name="connsiteX24" fmla="*/ 5385604 w 8623989"/>
                <a:gd name="connsiteY24" fmla="*/ 4538843 h 5525624"/>
                <a:gd name="connsiteX25" fmla="*/ 5384440 w 8623989"/>
                <a:gd name="connsiteY25" fmla="*/ 4538843 h 5525624"/>
                <a:gd name="connsiteX26" fmla="*/ 5384440 w 8623989"/>
                <a:gd name="connsiteY26" fmla="*/ 5185788 h 5525624"/>
                <a:gd name="connsiteX27" fmla="*/ 4087980 w 8623989"/>
                <a:gd name="connsiteY27" fmla="*/ 5185788 h 5525624"/>
                <a:gd name="connsiteX28" fmla="*/ 4087980 w 8623989"/>
                <a:gd name="connsiteY28" fmla="*/ 3890771 h 5525624"/>
                <a:gd name="connsiteX29" fmla="*/ 4087980 w 8623989"/>
                <a:gd name="connsiteY29" fmla="*/ 3888785 h 5525624"/>
                <a:gd name="connsiteX30" fmla="*/ 2791839 w 8623989"/>
                <a:gd name="connsiteY30" fmla="*/ 3888785 h 5525624"/>
                <a:gd name="connsiteX31" fmla="*/ 2791839 w 8623989"/>
                <a:gd name="connsiteY31" fmla="*/ 3580480 h 5525624"/>
                <a:gd name="connsiteX32" fmla="*/ 2143767 w 8623989"/>
                <a:gd name="connsiteY32" fmla="*/ 3580480 h 5525624"/>
                <a:gd name="connsiteX33" fmla="*/ 2143767 w 8623989"/>
                <a:gd name="connsiteY33" fmla="*/ 2932408 h 5525624"/>
                <a:gd name="connsiteX34" fmla="*/ 2791839 w 8623989"/>
                <a:gd name="connsiteY34" fmla="*/ 2932408 h 5525624"/>
                <a:gd name="connsiteX35" fmla="*/ 2791839 w 8623989"/>
                <a:gd name="connsiteY35" fmla="*/ 2594582 h 5525624"/>
                <a:gd name="connsiteX36" fmla="*/ 5384440 w 8623989"/>
                <a:gd name="connsiteY36" fmla="*/ 2594582 h 5525624"/>
                <a:gd name="connsiteX37" fmla="*/ 5385604 w 8623989"/>
                <a:gd name="connsiteY37" fmla="*/ 2594582 h 5525624"/>
                <a:gd name="connsiteX38" fmla="*/ 5385604 w 8623989"/>
                <a:gd name="connsiteY38" fmla="*/ 2593768 h 5525624"/>
                <a:gd name="connsiteX39" fmla="*/ 5385604 w 8623989"/>
                <a:gd name="connsiteY39" fmla="*/ 1945696 h 5525624"/>
                <a:gd name="connsiteX40" fmla="*/ 6677469 w 8623989"/>
                <a:gd name="connsiteY40" fmla="*/ 1945696 h 5525624"/>
                <a:gd name="connsiteX41" fmla="*/ 6677469 w 8623989"/>
                <a:gd name="connsiteY41" fmla="*/ 649746 h 5525624"/>
                <a:gd name="connsiteX42" fmla="*/ 7975917 w 8623989"/>
                <a:gd name="connsiteY42" fmla="*/ 0 h 5525624"/>
                <a:gd name="connsiteX43" fmla="*/ 8623989 w 8623989"/>
                <a:gd name="connsiteY43" fmla="*/ 0 h 5525624"/>
                <a:gd name="connsiteX44" fmla="*/ 8623989 w 8623989"/>
                <a:gd name="connsiteY44" fmla="*/ 648072 h 5525624"/>
                <a:gd name="connsiteX45" fmla="*/ 7975917 w 8623989"/>
                <a:gd name="connsiteY45" fmla="*/ 648072 h 5525624"/>
                <a:gd name="connsiteX46" fmla="*/ 7975917 w 8623989"/>
                <a:gd name="connsiteY46" fmla="*/ 0 h 552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623989" h="5525624">
                  <a:moveTo>
                    <a:pt x="0" y="4877552"/>
                  </a:moveTo>
                  <a:lnTo>
                    <a:pt x="648073" y="4877552"/>
                  </a:lnTo>
                  <a:lnTo>
                    <a:pt x="648073" y="5525624"/>
                  </a:lnTo>
                  <a:lnTo>
                    <a:pt x="0" y="5525624"/>
                  </a:lnTo>
                  <a:lnTo>
                    <a:pt x="0" y="4877552"/>
                  </a:lnTo>
                  <a:close/>
                  <a:moveTo>
                    <a:pt x="2357645" y="4133109"/>
                  </a:moveTo>
                  <a:lnTo>
                    <a:pt x="3653361" y="4133109"/>
                  </a:lnTo>
                  <a:lnTo>
                    <a:pt x="3653361" y="5429253"/>
                  </a:lnTo>
                  <a:lnTo>
                    <a:pt x="2357645" y="5429253"/>
                  </a:lnTo>
                  <a:lnTo>
                    <a:pt x="2357645" y="4133109"/>
                  </a:lnTo>
                  <a:close/>
                  <a:moveTo>
                    <a:pt x="0" y="2932408"/>
                  </a:moveTo>
                  <a:lnTo>
                    <a:pt x="1944218" y="2932408"/>
                  </a:lnTo>
                  <a:cubicBezTo>
                    <a:pt x="1944218" y="3579041"/>
                    <a:pt x="1944217" y="4225675"/>
                    <a:pt x="1944217" y="4872308"/>
                  </a:cubicBezTo>
                  <a:lnTo>
                    <a:pt x="648073" y="4872308"/>
                  </a:lnTo>
                  <a:lnTo>
                    <a:pt x="648073" y="3580480"/>
                  </a:lnTo>
                  <a:lnTo>
                    <a:pt x="0" y="3580480"/>
                  </a:lnTo>
                  <a:lnTo>
                    <a:pt x="0" y="2932408"/>
                  </a:lnTo>
                  <a:close/>
                  <a:moveTo>
                    <a:pt x="6677469" y="649746"/>
                  </a:moveTo>
                  <a:lnTo>
                    <a:pt x="7325541" y="649746"/>
                  </a:lnTo>
                  <a:lnTo>
                    <a:pt x="7975917" y="649749"/>
                  </a:lnTo>
                  <a:lnTo>
                    <a:pt x="7975917" y="5188126"/>
                  </a:lnTo>
                  <a:lnTo>
                    <a:pt x="7327845" y="5188126"/>
                  </a:lnTo>
                  <a:lnTo>
                    <a:pt x="7327845" y="4538843"/>
                  </a:lnTo>
                  <a:lnTo>
                    <a:pt x="7325541" y="4538843"/>
                  </a:lnTo>
                  <a:lnTo>
                    <a:pt x="5385604" y="4538843"/>
                  </a:lnTo>
                  <a:lnTo>
                    <a:pt x="5384440" y="4538843"/>
                  </a:lnTo>
                  <a:lnTo>
                    <a:pt x="5384440" y="5185788"/>
                  </a:lnTo>
                  <a:lnTo>
                    <a:pt x="4087980" y="5185788"/>
                  </a:lnTo>
                  <a:lnTo>
                    <a:pt x="4087980" y="3890771"/>
                  </a:lnTo>
                  <a:lnTo>
                    <a:pt x="4087980" y="3888785"/>
                  </a:lnTo>
                  <a:lnTo>
                    <a:pt x="2791839" y="3888785"/>
                  </a:lnTo>
                  <a:lnTo>
                    <a:pt x="2791839" y="3580480"/>
                  </a:lnTo>
                  <a:lnTo>
                    <a:pt x="2143767" y="3580480"/>
                  </a:lnTo>
                  <a:lnTo>
                    <a:pt x="2143767" y="2932408"/>
                  </a:lnTo>
                  <a:lnTo>
                    <a:pt x="2791839" y="2932408"/>
                  </a:lnTo>
                  <a:lnTo>
                    <a:pt x="2791839" y="2594582"/>
                  </a:lnTo>
                  <a:lnTo>
                    <a:pt x="5384440" y="2594582"/>
                  </a:lnTo>
                  <a:lnTo>
                    <a:pt x="5385604" y="2594582"/>
                  </a:lnTo>
                  <a:lnTo>
                    <a:pt x="5385604" y="2593768"/>
                  </a:lnTo>
                  <a:lnTo>
                    <a:pt x="5385604" y="1945696"/>
                  </a:lnTo>
                  <a:lnTo>
                    <a:pt x="6677469" y="1945696"/>
                  </a:lnTo>
                  <a:lnTo>
                    <a:pt x="6677469" y="649746"/>
                  </a:lnTo>
                  <a:close/>
                  <a:moveTo>
                    <a:pt x="7975917" y="0"/>
                  </a:moveTo>
                  <a:lnTo>
                    <a:pt x="8623989" y="0"/>
                  </a:lnTo>
                  <a:lnTo>
                    <a:pt x="8623989" y="648072"/>
                  </a:lnTo>
                  <a:lnTo>
                    <a:pt x="7975917" y="648072"/>
                  </a:lnTo>
                  <a:lnTo>
                    <a:pt x="7975917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rIns="36000" rtlCol="0" anchor="t">
              <a:noAutofit/>
            </a:bodyPr>
            <a:lstStyle/>
            <a:p>
              <a:pPr algn="ctr"/>
              <a:endParaRPr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B94DA40-A0C0-0F76-2F3D-514E0942189C}"/>
                </a:ext>
              </a:extLst>
            </p:cNvPr>
            <p:cNvGrpSpPr/>
            <p:nvPr/>
          </p:nvGrpSpPr>
          <p:grpSpPr>
            <a:xfrm>
              <a:off x="621231" y="573959"/>
              <a:ext cx="8623993" cy="5525627"/>
              <a:chOff x="621231" y="573959"/>
              <a:chExt cx="8623993" cy="5525627"/>
            </a:xfrm>
          </p:grpSpPr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2FC59A66-D4CA-45D6-83E1-06BA70F60607}"/>
                  </a:ext>
                </a:extLst>
              </p:cNvPr>
              <p:cNvSpPr/>
              <p:nvPr/>
            </p:nvSpPr>
            <p:spPr>
              <a:xfrm>
                <a:off x="8597152" y="573959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kumimoji="1"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  <a:endParaRPr kumimoji="1"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4A1EE948-DFBE-42FB-BF98-877EAEFE4DB5}"/>
                  </a:ext>
                </a:extLst>
              </p:cNvPr>
              <p:cNvSpPr/>
              <p:nvPr/>
            </p:nvSpPr>
            <p:spPr>
              <a:xfrm>
                <a:off x="7949080" y="1223708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青森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E00EA00D-BC94-4E36-ABBD-BE734502C6B1}"/>
                  </a:ext>
                </a:extLst>
              </p:cNvPr>
              <p:cNvSpPr/>
              <p:nvPr/>
            </p:nvSpPr>
            <p:spPr>
              <a:xfrm>
                <a:off x="621231" y="3506370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長崎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0FFEE067-6DA3-4A5B-87E0-16CB1FF98A03}"/>
                  </a:ext>
                </a:extLst>
              </p:cNvPr>
              <p:cNvSpPr/>
              <p:nvPr/>
            </p:nvSpPr>
            <p:spPr>
              <a:xfrm>
                <a:off x="1269303" y="3506370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佐賀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C7CDC9C2-E12C-41BC-B32F-7DA0582A706A}"/>
                  </a:ext>
                </a:extLst>
              </p:cNvPr>
              <p:cNvSpPr/>
              <p:nvPr/>
            </p:nvSpPr>
            <p:spPr>
              <a:xfrm>
                <a:off x="1917375" y="3506370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B31BD818-518E-421D-AB7C-2C777EE25511}"/>
                  </a:ext>
                </a:extLst>
              </p:cNvPr>
              <p:cNvSpPr/>
              <p:nvPr/>
            </p:nvSpPr>
            <p:spPr>
              <a:xfrm>
                <a:off x="1269303" y="4154442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熊本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0ADF7777-75F8-49DE-A879-8CCA09ADE75D}"/>
                  </a:ext>
                </a:extLst>
              </p:cNvPr>
              <p:cNvSpPr/>
              <p:nvPr/>
            </p:nvSpPr>
            <p:spPr>
              <a:xfrm>
                <a:off x="1917375" y="4154442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153899AE-4748-488D-B53E-7E1D8822A4C0}"/>
                  </a:ext>
                </a:extLst>
              </p:cNvPr>
              <p:cNvSpPr/>
              <p:nvPr/>
            </p:nvSpPr>
            <p:spPr>
              <a:xfrm>
                <a:off x="1269303" y="4798198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鹿児島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245BB4D5-B293-4CD2-9C4C-0AD55D5819AF}"/>
                  </a:ext>
                </a:extLst>
              </p:cNvPr>
              <p:cNvSpPr/>
              <p:nvPr/>
            </p:nvSpPr>
            <p:spPr>
              <a:xfrm>
                <a:off x="1917375" y="4798198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宮崎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4F9198E3-62AD-4832-96CE-6354C7CC5D61}"/>
                  </a:ext>
                </a:extLst>
              </p:cNvPr>
              <p:cNvSpPr/>
              <p:nvPr/>
            </p:nvSpPr>
            <p:spPr>
              <a:xfrm>
                <a:off x="621231" y="5451514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</a:t>
                </a:r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D309ECCD-5306-4767-8EFB-2E0BF182A4BA}"/>
                  </a:ext>
                </a:extLst>
              </p:cNvPr>
              <p:cNvSpPr/>
              <p:nvPr/>
            </p:nvSpPr>
            <p:spPr>
              <a:xfrm>
                <a:off x="3626524" y="4707071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香川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B53F2FFF-4964-4978-AAFF-4B7FA4D0F512}"/>
                  </a:ext>
                </a:extLst>
              </p:cNvPr>
              <p:cNvSpPr/>
              <p:nvPr/>
            </p:nvSpPr>
            <p:spPr>
              <a:xfrm>
                <a:off x="2978876" y="4707071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愛媛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1B7F8672-2254-43E1-A688-FCAEB928C8CF}"/>
                  </a:ext>
                </a:extLst>
              </p:cNvPr>
              <p:cNvSpPr/>
              <p:nvPr/>
            </p:nvSpPr>
            <p:spPr>
              <a:xfrm>
                <a:off x="3626524" y="5355143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徳島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A60953E0-C2E1-41CC-8E4D-DEFFB3FBE9F8}"/>
                  </a:ext>
                </a:extLst>
              </p:cNvPr>
              <p:cNvSpPr/>
              <p:nvPr/>
            </p:nvSpPr>
            <p:spPr>
              <a:xfrm>
                <a:off x="2978876" y="5355143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高知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58099AAE-46A4-456C-BB25-C2CEDA362AAC}"/>
                  </a:ext>
                </a:extLst>
              </p:cNvPr>
              <p:cNvSpPr/>
              <p:nvPr/>
            </p:nvSpPr>
            <p:spPr>
              <a:xfrm>
                <a:off x="3413071" y="381467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広島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20837C1B-E76F-48BA-877D-E0062D3B4003}"/>
                  </a:ext>
                </a:extLst>
              </p:cNvPr>
              <p:cNvSpPr/>
              <p:nvPr/>
            </p:nvSpPr>
            <p:spPr>
              <a:xfrm>
                <a:off x="2764999" y="3506370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山口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EA2A1220-6819-46E9-9CDD-D6A1755581C0}"/>
                  </a:ext>
                </a:extLst>
              </p:cNvPr>
              <p:cNvSpPr/>
              <p:nvPr/>
            </p:nvSpPr>
            <p:spPr>
              <a:xfrm>
                <a:off x="3413071" y="316854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島根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905BF8E3-3F23-4FC7-9D8C-FCF77EE7EF70}"/>
                  </a:ext>
                </a:extLst>
              </p:cNvPr>
              <p:cNvSpPr/>
              <p:nvPr/>
            </p:nvSpPr>
            <p:spPr>
              <a:xfrm>
                <a:off x="4061143" y="381467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岡山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9A48885E-9633-49A0-A618-39533F316BC3}"/>
                  </a:ext>
                </a:extLst>
              </p:cNvPr>
              <p:cNvSpPr/>
              <p:nvPr/>
            </p:nvSpPr>
            <p:spPr>
              <a:xfrm>
                <a:off x="4061143" y="316854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鳥取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F2D9A498-C1C2-47BE-A646-79038E2111E1}"/>
                  </a:ext>
                </a:extLst>
              </p:cNvPr>
              <p:cNvSpPr/>
              <p:nvPr/>
            </p:nvSpPr>
            <p:spPr>
              <a:xfrm>
                <a:off x="4709215" y="381467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98D476EE-4DFA-4106-A98F-334DC9134868}"/>
                  </a:ext>
                </a:extLst>
              </p:cNvPr>
              <p:cNvSpPr/>
              <p:nvPr/>
            </p:nvSpPr>
            <p:spPr>
              <a:xfrm>
                <a:off x="4709215" y="316854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F5FE6762-C6A6-4C60-9487-F7EBE559D1A2}"/>
                  </a:ext>
                </a:extLst>
              </p:cNvPr>
              <p:cNvSpPr/>
              <p:nvPr/>
            </p:nvSpPr>
            <p:spPr>
              <a:xfrm>
                <a:off x="4709215" y="4464733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3F3E4530-34DF-43A5-B591-A1FB4C8D6CD3}"/>
                  </a:ext>
                </a:extLst>
              </p:cNvPr>
              <p:cNvSpPr/>
              <p:nvPr/>
            </p:nvSpPr>
            <p:spPr>
              <a:xfrm>
                <a:off x="4709215" y="5111678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D5D674CA-C273-4FBE-B973-9A3A4169081A}"/>
                  </a:ext>
                </a:extLst>
              </p:cNvPr>
              <p:cNvSpPr/>
              <p:nvPr/>
            </p:nvSpPr>
            <p:spPr>
              <a:xfrm>
                <a:off x="5357603" y="381467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198146AF-CC5F-4782-8E55-57B5A58A381B}"/>
                  </a:ext>
                </a:extLst>
              </p:cNvPr>
              <p:cNvSpPr/>
              <p:nvPr/>
            </p:nvSpPr>
            <p:spPr>
              <a:xfrm>
                <a:off x="5357603" y="316854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AAEE4CFE-64F2-4E9A-8105-97E1B8C9A213}"/>
                  </a:ext>
                </a:extLst>
              </p:cNvPr>
              <p:cNvSpPr/>
              <p:nvPr/>
            </p:nvSpPr>
            <p:spPr>
              <a:xfrm>
                <a:off x="5357603" y="4464733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奈良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2C13A59D-454D-4183-8E16-1A275A2C65DB}"/>
                  </a:ext>
                </a:extLst>
              </p:cNvPr>
              <p:cNvSpPr/>
              <p:nvPr/>
            </p:nvSpPr>
            <p:spPr>
              <a:xfrm>
                <a:off x="6006840" y="381467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154AC42A-AA2D-4F38-B614-505782AF9A7A}"/>
                  </a:ext>
                </a:extLst>
              </p:cNvPr>
              <p:cNvSpPr/>
              <p:nvPr/>
            </p:nvSpPr>
            <p:spPr>
              <a:xfrm>
                <a:off x="6006840" y="2519658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富山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AA326EDE-97CE-47CB-80FF-4B1F1E1029DB}"/>
                  </a:ext>
                </a:extLst>
              </p:cNvPr>
              <p:cNvSpPr/>
              <p:nvPr/>
            </p:nvSpPr>
            <p:spPr>
              <a:xfrm>
                <a:off x="6006840" y="4464733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愛知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00FB9DFB-4EC9-4366-B894-132EDAE45879}"/>
                  </a:ext>
                </a:extLst>
              </p:cNvPr>
              <p:cNvSpPr/>
              <p:nvPr/>
            </p:nvSpPr>
            <p:spPr>
              <a:xfrm>
                <a:off x="5357603" y="5111678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78BFB26F-9AD4-4AAA-B2E1-9BEC519D391F}"/>
                  </a:ext>
                </a:extLst>
              </p:cNvPr>
              <p:cNvSpPr/>
              <p:nvPr/>
            </p:nvSpPr>
            <p:spPr>
              <a:xfrm>
                <a:off x="6006840" y="316854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石川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8DB6CB6-F4AF-4B63-A8A7-3FA23E054BA8}"/>
                  </a:ext>
                </a:extLst>
              </p:cNvPr>
              <p:cNvSpPr/>
              <p:nvPr/>
            </p:nvSpPr>
            <p:spPr>
              <a:xfrm>
                <a:off x="6652582" y="316854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FA026685-DB01-4627-826B-7FB75608E942}"/>
                  </a:ext>
                </a:extLst>
              </p:cNvPr>
              <p:cNvSpPr/>
              <p:nvPr/>
            </p:nvSpPr>
            <p:spPr>
              <a:xfrm>
                <a:off x="6652582" y="2519658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AEC96570-EB91-4517-BD5F-068CBF8763A3}"/>
                  </a:ext>
                </a:extLst>
              </p:cNvPr>
              <p:cNvSpPr/>
              <p:nvPr/>
            </p:nvSpPr>
            <p:spPr>
              <a:xfrm>
                <a:off x="6652582" y="4464733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D9AD2ADC-3D3A-4218-A3EB-9759AC7E3742}"/>
                  </a:ext>
                </a:extLst>
              </p:cNvPr>
              <p:cNvSpPr/>
              <p:nvPr/>
            </p:nvSpPr>
            <p:spPr>
              <a:xfrm>
                <a:off x="7298704" y="4464733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03D55ABD-99C6-446D-9163-5E0DEABD1E35}"/>
                  </a:ext>
                </a:extLst>
              </p:cNvPr>
              <p:cNvSpPr/>
              <p:nvPr/>
            </p:nvSpPr>
            <p:spPr>
              <a:xfrm>
                <a:off x="7298704" y="316854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4CCC2A45-975B-43BF-BF9D-81C74062D900}"/>
                  </a:ext>
                </a:extLst>
              </p:cNvPr>
              <p:cNvSpPr/>
              <p:nvPr/>
            </p:nvSpPr>
            <p:spPr>
              <a:xfrm>
                <a:off x="6652582" y="381467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B12458E8-B54C-4B56-A2EA-03E165043311}"/>
                  </a:ext>
                </a:extLst>
              </p:cNvPr>
              <p:cNvSpPr/>
              <p:nvPr/>
            </p:nvSpPr>
            <p:spPr>
              <a:xfrm>
                <a:off x="7949080" y="5114016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千葉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D091F37F-1E45-417A-AEF2-513BF4B86FF5}"/>
                  </a:ext>
                </a:extLst>
              </p:cNvPr>
              <p:cNvSpPr/>
              <p:nvPr/>
            </p:nvSpPr>
            <p:spPr>
              <a:xfrm>
                <a:off x="7298704" y="381467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埼玉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9FD09C9C-B01D-45E1-95A3-152679026DB3}"/>
                  </a:ext>
                </a:extLst>
              </p:cNvPr>
              <p:cNvSpPr/>
              <p:nvPr/>
            </p:nvSpPr>
            <p:spPr>
              <a:xfrm>
                <a:off x="7949080" y="316854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栃木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9BFADA01-5389-45E3-9AE2-1DA2130FE3C8}"/>
                  </a:ext>
                </a:extLst>
              </p:cNvPr>
              <p:cNvSpPr/>
              <p:nvPr/>
            </p:nvSpPr>
            <p:spPr>
              <a:xfrm>
                <a:off x="7949080" y="3814675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茨城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311C8473-8CE0-4161-9D40-A3217A016A67}"/>
                  </a:ext>
                </a:extLst>
              </p:cNvPr>
              <p:cNvSpPr/>
              <p:nvPr/>
            </p:nvSpPr>
            <p:spPr>
              <a:xfrm>
                <a:off x="7298704" y="2519658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宮城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C410BAE3-BFF2-4958-B4C9-78F43F2A96C8}"/>
                  </a:ext>
                </a:extLst>
              </p:cNvPr>
              <p:cNvSpPr/>
              <p:nvPr/>
            </p:nvSpPr>
            <p:spPr>
              <a:xfrm>
                <a:off x="7949080" y="2519658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E66AEA70-89D0-4A79-B7EB-6ACEC1D508C4}"/>
                  </a:ext>
                </a:extLst>
              </p:cNvPr>
              <p:cNvSpPr/>
              <p:nvPr/>
            </p:nvSpPr>
            <p:spPr>
              <a:xfrm>
                <a:off x="7298704" y="1223708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秋田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3C27AEEF-2C74-4B38-8F38-0D498ABB6F13}"/>
                  </a:ext>
                </a:extLst>
              </p:cNvPr>
              <p:cNvSpPr/>
              <p:nvPr/>
            </p:nvSpPr>
            <p:spPr>
              <a:xfrm>
                <a:off x="7949080" y="1873007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岩手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0E777464-ABAA-4507-8D5F-7A3AFE14E8A1}"/>
                  </a:ext>
                </a:extLst>
              </p:cNvPr>
              <p:cNvSpPr/>
              <p:nvPr/>
            </p:nvSpPr>
            <p:spPr>
              <a:xfrm>
                <a:off x="7949080" y="4464733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東京都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EA73868D-2CB3-4698-B0D4-41B7B738C71E}"/>
                  </a:ext>
                </a:extLst>
              </p:cNvPr>
              <p:cNvSpPr/>
              <p:nvPr/>
            </p:nvSpPr>
            <p:spPr>
              <a:xfrm>
                <a:off x="7298704" y="1873007"/>
                <a:ext cx="648072" cy="64807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8C0C9350-B32F-FC70-658C-40D2B3CFA1F7}"/>
                </a:ext>
              </a:extLst>
            </p:cNvPr>
            <p:cNvGrpSpPr/>
            <p:nvPr/>
          </p:nvGrpSpPr>
          <p:grpSpPr>
            <a:xfrm>
              <a:off x="621230" y="573959"/>
              <a:ext cx="8623994" cy="5525627"/>
              <a:chOff x="621230" y="573959"/>
              <a:chExt cx="8623994" cy="5525627"/>
            </a:xfrm>
          </p:grpSpPr>
          <p:sp>
            <p:nvSpPr>
              <p:cNvPr id="2" name="正方形/長方形 1">
                <a:extLst>
                  <a:ext uri="{FF2B5EF4-FFF2-40B4-BE49-F238E27FC236}">
                    <a16:creationId xmlns:a16="http://schemas.microsoft.com/office/drawing/2014/main" id="{2FC59A66-D4CA-45D6-83E1-06BA70F60607}"/>
                  </a:ext>
                </a:extLst>
              </p:cNvPr>
              <p:cNvSpPr/>
              <p:nvPr/>
            </p:nvSpPr>
            <p:spPr>
              <a:xfrm>
                <a:off x="8597152" y="573959"/>
                <a:ext cx="648072" cy="64807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A9C1C169-F7BF-61FE-1701-74B9CC70F0FC}"/>
                  </a:ext>
                </a:extLst>
              </p:cNvPr>
              <p:cNvSpPr/>
              <p:nvPr/>
            </p:nvSpPr>
            <p:spPr>
              <a:xfrm>
                <a:off x="621230" y="3506369"/>
                <a:ext cx="1944217" cy="1939901"/>
              </a:xfrm>
              <a:custGeom>
                <a:avLst/>
                <a:gdLst>
                  <a:gd name="connsiteX0" fmla="*/ 648073 w 1944217"/>
                  <a:gd name="connsiteY0" fmla="*/ 0 h 1939901"/>
                  <a:gd name="connsiteX1" fmla="*/ 1274638 w 1944217"/>
                  <a:gd name="connsiteY1" fmla="*/ 0 h 1939901"/>
                  <a:gd name="connsiteX2" fmla="*/ 1296145 w 1944217"/>
                  <a:gd name="connsiteY2" fmla="*/ 0 h 1939901"/>
                  <a:gd name="connsiteX3" fmla="*/ 1944217 w 1944217"/>
                  <a:gd name="connsiteY3" fmla="*/ 0 h 1939901"/>
                  <a:gd name="connsiteX4" fmla="*/ 1944217 w 1944217"/>
                  <a:gd name="connsiteY4" fmla="*/ 648073 h 1939901"/>
                  <a:gd name="connsiteX5" fmla="*/ 1944217 w 1944217"/>
                  <a:gd name="connsiteY5" fmla="*/ 1291829 h 1939901"/>
                  <a:gd name="connsiteX6" fmla="*/ 1944217 w 1944217"/>
                  <a:gd name="connsiteY6" fmla="*/ 1296145 h 1939901"/>
                  <a:gd name="connsiteX7" fmla="*/ 1944217 w 1944217"/>
                  <a:gd name="connsiteY7" fmla="*/ 1382153 h 1939901"/>
                  <a:gd name="connsiteX8" fmla="*/ 1944217 w 1944217"/>
                  <a:gd name="connsiteY8" fmla="*/ 1939901 h 1939901"/>
                  <a:gd name="connsiteX9" fmla="*/ 1296145 w 1944217"/>
                  <a:gd name="connsiteY9" fmla="*/ 1939901 h 1939901"/>
                  <a:gd name="connsiteX10" fmla="*/ 1274638 w 1944217"/>
                  <a:gd name="connsiteY10" fmla="*/ 1939901 h 1939901"/>
                  <a:gd name="connsiteX11" fmla="*/ 648073 w 1944217"/>
                  <a:gd name="connsiteY11" fmla="*/ 1939901 h 1939901"/>
                  <a:gd name="connsiteX12" fmla="*/ 648073 w 1944217"/>
                  <a:gd name="connsiteY12" fmla="*/ 1382153 h 1939901"/>
                  <a:gd name="connsiteX13" fmla="*/ 648073 w 1944217"/>
                  <a:gd name="connsiteY13" fmla="*/ 1296145 h 1939901"/>
                  <a:gd name="connsiteX14" fmla="*/ 648073 w 1944217"/>
                  <a:gd name="connsiteY14" fmla="*/ 1291829 h 1939901"/>
                  <a:gd name="connsiteX15" fmla="*/ 648073 w 1944217"/>
                  <a:gd name="connsiteY15" fmla="*/ 648073 h 1939901"/>
                  <a:gd name="connsiteX16" fmla="*/ 0 w 1944217"/>
                  <a:gd name="connsiteY16" fmla="*/ 648073 h 1939901"/>
                  <a:gd name="connsiteX17" fmla="*/ 0 w 1944217"/>
                  <a:gd name="connsiteY17" fmla="*/ 1 h 1939901"/>
                  <a:gd name="connsiteX18" fmla="*/ 648073 w 1944217"/>
                  <a:gd name="connsiteY18" fmla="*/ 1 h 1939901"/>
                  <a:gd name="connsiteX0" fmla="*/ 648073 w 1944217"/>
                  <a:gd name="connsiteY0" fmla="*/ 1 h 1939901"/>
                  <a:gd name="connsiteX1" fmla="*/ 1274638 w 1944217"/>
                  <a:gd name="connsiteY1" fmla="*/ 0 h 1939901"/>
                  <a:gd name="connsiteX2" fmla="*/ 1296145 w 1944217"/>
                  <a:gd name="connsiteY2" fmla="*/ 0 h 1939901"/>
                  <a:gd name="connsiteX3" fmla="*/ 1944217 w 1944217"/>
                  <a:gd name="connsiteY3" fmla="*/ 0 h 1939901"/>
                  <a:gd name="connsiteX4" fmla="*/ 1944217 w 1944217"/>
                  <a:gd name="connsiteY4" fmla="*/ 648073 h 1939901"/>
                  <a:gd name="connsiteX5" fmla="*/ 1944217 w 1944217"/>
                  <a:gd name="connsiteY5" fmla="*/ 1291829 h 1939901"/>
                  <a:gd name="connsiteX6" fmla="*/ 1944217 w 1944217"/>
                  <a:gd name="connsiteY6" fmla="*/ 1296145 h 1939901"/>
                  <a:gd name="connsiteX7" fmla="*/ 1944217 w 1944217"/>
                  <a:gd name="connsiteY7" fmla="*/ 1382153 h 1939901"/>
                  <a:gd name="connsiteX8" fmla="*/ 1944217 w 1944217"/>
                  <a:gd name="connsiteY8" fmla="*/ 1939901 h 1939901"/>
                  <a:gd name="connsiteX9" fmla="*/ 1296145 w 1944217"/>
                  <a:gd name="connsiteY9" fmla="*/ 1939901 h 1939901"/>
                  <a:gd name="connsiteX10" fmla="*/ 1274638 w 1944217"/>
                  <a:gd name="connsiteY10" fmla="*/ 1939901 h 1939901"/>
                  <a:gd name="connsiteX11" fmla="*/ 648073 w 1944217"/>
                  <a:gd name="connsiteY11" fmla="*/ 1939901 h 1939901"/>
                  <a:gd name="connsiteX12" fmla="*/ 648073 w 1944217"/>
                  <a:gd name="connsiteY12" fmla="*/ 1382153 h 1939901"/>
                  <a:gd name="connsiteX13" fmla="*/ 648073 w 1944217"/>
                  <a:gd name="connsiteY13" fmla="*/ 1296145 h 1939901"/>
                  <a:gd name="connsiteX14" fmla="*/ 648073 w 1944217"/>
                  <a:gd name="connsiteY14" fmla="*/ 1291829 h 1939901"/>
                  <a:gd name="connsiteX15" fmla="*/ 648073 w 1944217"/>
                  <a:gd name="connsiteY15" fmla="*/ 648073 h 1939901"/>
                  <a:gd name="connsiteX16" fmla="*/ 0 w 1944217"/>
                  <a:gd name="connsiteY16" fmla="*/ 648073 h 1939901"/>
                  <a:gd name="connsiteX17" fmla="*/ 0 w 1944217"/>
                  <a:gd name="connsiteY17" fmla="*/ 1 h 1939901"/>
                  <a:gd name="connsiteX18" fmla="*/ 648073 w 1944217"/>
                  <a:gd name="connsiteY18" fmla="*/ 1 h 1939901"/>
                  <a:gd name="connsiteX0" fmla="*/ 648073 w 1944217"/>
                  <a:gd name="connsiteY0" fmla="*/ 1 h 1939901"/>
                  <a:gd name="connsiteX1" fmla="*/ 1274638 w 1944217"/>
                  <a:gd name="connsiteY1" fmla="*/ 0 h 1939901"/>
                  <a:gd name="connsiteX2" fmla="*/ 1944217 w 1944217"/>
                  <a:gd name="connsiteY2" fmla="*/ 0 h 1939901"/>
                  <a:gd name="connsiteX3" fmla="*/ 1944217 w 1944217"/>
                  <a:gd name="connsiteY3" fmla="*/ 648073 h 1939901"/>
                  <a:gd name="connsiteX4" fmla="*/ 1944217 w 1944217"/>
                  <a:gd name="connsiteY4" fmla="*/ 1291829 h 1939901"/>
                  <a:gd name="connsiteX5" fmla="*/ 1944217 w 1944217"/>
                  <a:gd name="connsiteY5" fmla="*/ 1296145 h 1939901"/>
                  <a:gd name="connsiteX6" fmla="*/ 1944217 w 1944217"/>
                  <a:gd name="connsiteY6" fmla="*/ 1382153 h 1939901"/>
                  <a:gd name="connsiteX7" fmla="*/ 1944217 w 1944217"/>
                  <a:gd name="connsiteY7" fmla="*/ 1939901 h 1939901"/>
                  <a:gd name="connsiteX8" fmla="*/ 1296145 w 1944217"/>
                  <a:gd name="connsiteY8" fmla="*/ 1939901 h 1939901"/>
                  <a:gd name="connsiteX9" fmla="*/ 1274638 w 1944217"/>
                  <a:gd name="connsiteY9" fmla="*/ 1939901 h 1939901"/>
                  <a:gd name="connsiteX10" fmla="*/ 648073 w 1944217"/>
                  <a:gd name="connsiteY10" fmla="*/ 1939901 h 1939901"/>
                  <a:gd name="connsiteX11" fmla="*/ 648073 w 1944217"/>
                  <a:gd name="connsiteY11" fmla="*/ 1382153 h 1939901"/>
                  <a:gd name="connsiteX12" fmla="*/ 648073 w 1944217"/>
                  <a:gd name="connsiteY12" fmla="*/ 1296145 h 1939901"/>
                  <a:gd name="connsiteX13" fmla="*/ 648073 w 1944217"/>
                  <a:gd name="connsiteY13" fmla="*/ 1291829 h 1939901"/>
                  <a:gd name="connsiteX14" fmla="*/ 648073 w 1944217"/>
                  <a:gd name="connsiteY14" fmla="*/ 648073 h 1939901"/>
                  <a:gd name="connsiteX15" fmla="*/ 0 w 1944217"/>
                  <a:gd name="connsiteY15" fmla="*/ 648073 h 1939901"/>
                  <a:gd name="connsiteX16" fmla="*/ 0 w 1944217"/>
                  <a:gd name="connsiteY16" fmla="*/ 1 h 1939901"/>
                  <a:gd name="connsiteX17" fmla="*/ 648073 w 1944217"/>
                  <a:gd name="connsiteY17" fmla="*/ 1 h 1939901"/>
                  <a:gd name="connsiteX0" fmla="*/ 648073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382153 h 1939901"/>
                  <a:gd name="connsiteX6" fmla="*/ 1944217 w 1944217"/>
                  <a:gd name="connsiteY6" fmla="*/ 1939901 h 1939901"/>
                  <a:gd name="connsiteX7" fmla="*/ 1296145 w 1944217"/>
                  <a:gd name="connsiteY7" fmla="*/ 1939901 h 1939901"/>
                  <a:gd name="connsiteX8" fmla="*/ 1274638 w 1944217"/>
                  <a:gd name="connsiteY8" fmla="*/ 1939901 h 1939901"/>
                  <a:gd name="connsiteX9" fmla="*/ 648073 w 1944217"/>
                  <a:gd name="connsiteY9" fmla="*/ 1939901 h 1939901"/>
                  <a:gd name="connsiteX10" fmla="*/ 648073 w 1944217"/>
                  <a:gd name="connsiteY10" fmla="*/ 1382153 h 1939901"/>
                  <a:gd name="connsiteX11" fmla="*/ 648073 w 1944217"/>
                  <a:gd name="connsiteY11" fmla="*/ 1296145 h 1939901"/>
                  <a:gd name="connsiteX12" fmla="*/ 648073 w 1944217"/>
                  <a:gd name="connsiteY12" fmla="*/ 1291829 h 1939901"/>
                  <a:gd name="connsiteX13" fmla="*/ 648073 w 1944217"/>
                  <a:gd name="connsiteY13" fmla="*/ 648073 h 1939901"/>
                  <a:gd name="connsiteX14" fmla="*/ 0 w 1944217"/>
                  <a:gd name="connsiteY14" fmla="*/ 648073 h 1939901"/>
                  <a:gd name="connsiteX15" fmla="*/ 0 w 1944217"/>
                  <a:gd name="connsiteY15" fmla="*/ 1 h 1939901"/>
                  <a:gd name="connsiteX16" fmla="*/ 648073 w 1944217"/>
                  <a:gd name="connsiteY16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382153 h 1939901"/>
                  <a:gd name="connsiteX6" fmla="*/ 1944217 w 1944217"/>
                  <a:gd name="connsiteY6" fmla="*/ 1939901 h 1939901"/>
                  <a:gd name="connsiteX7" fmla="*/ 1296145 w 1944217"/>
                  <a:gd name="connsiteY7" fmla="*/ 1939901 h 1939901"/>
                  <a:gd name="connsiteX8" fmla="*/ 1274638 w 1944217"/>
                  <a:gd name="connsiteY8" fmla="*/ 1939901 h 1939901"/>
                  <a:gd name="connsiteX9" fmla="*/ 648073 w 1944217"/>
                  <a:gd name="connsiteY9" fmla="*/ 1939901 h 1939901"/>
                  <a:gd name="connsiteX10" fmla="*/ 648073 w 1944217"/>
                  <a:gd name="connsiteY10" fmla="*/ 1382153 h 1939901"/>
                  <a:gd name="connsiteX11" fmla="*/ 648073 w 1944217"/>
                  <a:gd name="connsiteY11" fmla="*/ 1296145 h 1939901"/>
                  <a:gd name="connsiteX12" fmla="*/ 648073 w 1944217"/>
                  <a:gd name="connsiteY12" fmla="*/ 1291829 h 1939901"/>
                  <a:gd name="connsiteX13" fmla="*/ 648073 w 1944217"/>
                  <a:gd name="connsiteY13" fmla="*/ 648073 h 1939901"/>
                  <a:gd name="connsiteX14" fmla="*/ 0 w 1944217"/>
                  <a:gd name="connsiteY14" fmla="*/ 648073 h 1939901"/>
                  <a:gd name="connsiteX15" fmla="*/ 0 w 1944217"/>
                  <a:gd name="connsiteY15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382153 h 1939901"/>
                  <a:gd name="connsiteX6" fmla="*/ 1944217 w 1944217"/>
                  <a:gd name="connsiteY6" fmla="*/ 1939901 h 1939901"/>
                  <a:gd name="connsiteX7" fmla="*/ 1296145 w 1944217"/>
                  <a:gd name="connsiteY7" fmla="*/ 1939901 h 1939901"/>
                  <a:gd name="connsiteX8" fmla="*/ 1274638 w 1944217"/>
                  <a:gd name="connsiteY8" fmla="*/ 1939901 h 1939901"/>
                  <a:gd name="connsiteX9" fmla="*/ 648073 w 1944217"/>
                  <a:gd name="connsiteY9" fmla="*/ 1939901 h 1939901"/>
                  <a:gd name="connsiteX10" fmla="*/ 648073 w 1944217"/>
                  <a:gd name="connsiteY10" fmla="*/ 1382153 h 1939901"/>
                  <a:gd name="connsiteX11" fmla="*/ 648073 w 1944217"/>
                  <a:gd name="connsiteY11" fmla="*/ 1291829 h 1939901"/>
                  <a:gd name="connsiteX12" fmla="*/ 648073 w 1944217"/>
                  <a:gd name="connsiteY12" fmla="*/ 648073 h 1939901"/>
                  <a:gd name="connsiteX13" fmla="*/ 0 w 1944217"/>
                  <a:gd name="connsiteY13" fmla="*/ 648073 h 1939901"/>
                  <a:gd name="connsiteX14" fmla="*/ 0 w 1944217"/>
                  <a:gd name="connsiteY14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382153 h 1939901"/>
                  <a:gd name="connsiteX6" fmla="*/ 1944217 w 1944217"/>
                  <a:gd name="connsiteY6" fmla="*/ 1939901 h 1939901"/>
                  <a:gd name="connsiteX7" fmla="*/ 1296145 w 1944217"/>
                  <a:gd name="connsiteY7" fmla="*/ 1939901 h 1939901"/>
                  <a:gd name="connsiteX8" fmla="*/ 1274638 w 1944217"/>
                  <a:gd name="connsiteY8" fmla="*/ 1939901 h 1939901"/>
                  <a:gd name="connsiteX9" fmla="*/ 648073 w 1944217"/>
                  <a:gd name="connsiteY9" fmla="*/ 1939901 h 1939901"/>
                  <a:gd name="connsiteX10" fmla="*/ 648073 w 1944217"/>
                  <a:gd name="connsiteY10" fmla="*/ 1382153 h 1939901"/>
                  <a:gd name="connsiteX11" fmla="*/ 648073 w 1944217"/>
                  <a:gd name="connsiteY11" fmla="*/ 648073 h 1939901"/>
                  <a:gd name="connsiteX12" fmla="*/ 0 w 1944217"/>
                  <a:gd name="connsiteY12" fmla="*/ 648073 h 1939901"/>
                  <a:gd name="connsiteX13" fmla="*/ 0 w 1944217"/>
                  <a:gd name="connsiteY13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382153 h 1939901"/>
                  <a:gd name="connsiteX6" fmla="*/ 1944217 w 1944217"/>
                  <a:gd name="connsiteY6" fmla="*/ 1939901 h 1939901"/>
                  <a:gd name="connsiteX7" fmla="*/ 1296145 w 1944217"/>
                  <a:gd name="connsiteY7" fmla="*/ 1939901 h 1939901"/>
                  <a:gd name="connsiteX8" fmla="*/ 1274638 w 1944217"/>
                  <a:gd name="connsiteY8" fmla="*/ 1939901 h 1939901"/>
                  <a:gd name="connsiteX9" fmla="*/ 648073 w 1944217"/>
                  <a:gd name="connsiteY9" fmla="*/ 1939901 h 1939901"/>
                  <a:gd name="connsiteX10" fmla="*/ 648073 w 1944217"/>
                  <a:gd name="connsiteY10" fmla="*/ 648073 h 1939901"/>
                  <a:gd name="connsiteX11" fmla="*/ 0 w 1944217"/>
                  <a:gd name="connsiteY11" fmla="*/ 648073 h 1939901"/>
                  <a:gd name="connsiteX12" fmla="*/ 0 w 1944217"/>
                  <a:gd name="connsiteY12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939901 h 1939901"/>
                  <a:gd name="connsiteX6" fmla="*/ 1296145 w 1944217"/>
                  <a:gd name="connsiteY6" fmla="*/ 1939901 h 1939901"/>
                  <a:gd name="connsiteX7" fmla="*/ 1274638 w 1944217"/>
                  <a:gd name="connsiteY7" fmla="*/ 1939901 h 1939901"/>
                  <a:gd name="connsiteX8" fmla="*/ 648073 w 1944217"/>
                  <a:gd name="connsiteY8" fmla="*/ 1939901 h 1939901"/>
                  <a:gd name="connsiteX9" fmla="*/ 648073 w 1944217"/>
                  <a:gd name="connsiteY9" fmla="*/ 648073 h 1939901"/>
                  <a:gd name="connsiteX10" fmla="*/ 0 w 1944217"/>
                  <a:gd name="connsiteY10" fmla="*/ 648073 h 1939901"/>
                  <a:gd name="connsiteX11" fmla="*/ 0 w 1944217"/>
                  <a:gd name="connsiteY11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939901 h 1939901"/>
                  <a:gd name="connsiteX5" fmla="*/ 1296145 w 1944217"/>
                  <a:gd name="connsiteY5" fmla="*/ 1939901 h 1939901"/>
                  <a:gd name="connsiteX6" fmla="*/ 1274638 w 1944217"/>
                  <a:gd name="connsiteY6" fmla="*/ 1939901 h 1939901"/>
                  <a:gd name="connsiteX7" fmla="*/ 648073 w 1944217"/>
                  <a:gd name="connsiteY7" fmla="*/ 1939901 h 1939901"/>
                  <a:gd name="connsiteX8" fmla="*/ 648073 w 1944217"/>
                  <a:gd name="connsiteY8" fmla="*/ 648073 h 1939901"/>
                  <a:gd name="connsiteX9" fmla="*/ 0 w 1944217"/>
                  <a:gd name="connsiteY9" fmla="*/ 648073 h 1939901"/>
                  <a:gd name="connsiteX10" fmla="*/ 0 w 1944217"/>
                  <a:gd name="connsiteY10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1291829 h 1939901"/>
                  <a:gd name="connsiteX3" fmla="*/ 1944217 w 1944217"/>
                  <a:gd name="connsiteY3" fmla="*/ 1939901 h 1939901"/>
                  <a:gd name="connsiteX4" fmla="*/ 1296145 w 1944217"/>
                  <a:gd name="connsiteY4" fmla="*/ 1939901 h 1939901"/>
                  <a:gd name="connsiteX5" fmla="*/ 1274638 w 1944217"/>
                  <a:gd name="connsiteY5" fmla="*/ 1939901 h 1939901"/>
                  <a:gd name="connsiteX6" fmla="*/ 648073 w 1944217"/>
                  <a:gd name="connsiteY6" fmla="*/ 1939901 h 1939901"/>
                  <a:gd name="connsiteX7" fmla="*/ 648073 w 1944217"/>
                  <a:gd name="connsiteY7" fmla="*/ 648073 h 1939901"/>
                  <a:gd name="connsiteX8" fmla="*/ 0 w 1944217"/>
                  <a:gd name="connsiteY8" fmla="*/ 648073 h 1939901"/>
                  <a:gd name="connsiteX9" fmla="*/ 0 w 1944217"/>
                  <a:gd name="connsiteY9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1939901 h 1939901"/>
                  <a:gd name="connsiteX3" fmla="*/ 1296145 w 1944217"/>
                  <a:gd name="connsiteY3" fmla="*/ 1939901 h 1939901"/>
                  <a:gd name="connsiteX4" fmla="*/ 1274638 w 1944217"/>
                  <a:gd name="connsiteY4" fmla="*/ 1939901 h 1939901"/>
                  <a:gd name="connsiteX5" fmla="*/ 648073 w 1944217"/>
                  <a:gd name="connsiteY5" fmla="*/ 1939901 h 1939901"/>
                  <a:gd name="connsiteX6" fmla="*/ 648073 w 1944217"/>
                  <a:gd name="connsiteY6" fmla="*/ 648073 h 1939901"/>
                  <a:gd name="connsiteX7" fmla="*/ 0 w 1944217"/>
                  <a:gd name="connsiteY7" fmla="*/ 648073 h 1939901"/>
                  <a:gd name="connsiteX8" fmla="*/ 0 w 1944217"/>
                  <a:gd name="connsiteY8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1939901 h 1939901"/>
                  <a:gd name="connsiteX3" fmla="*/ 1296145 w 1944217"/>
                  <a:gd name="connsiteY3" fmla="*/ 1939901 h 1939901"/>
                  <a:gd name="connsiteX4" fmla="*/ 648073 w 1944217"/>
                  <a:gd name="connsiteY4" fmla="*/ 1939901 h 1939901"/>
                  <a:gd name="connsiteX5" fmla="*/ 648073 w 1944217"/>
                  <a:gd name="connsiteY5" fmla="*/ 648073 h 1939901"/>
                  <a:gd name="connsiteX6" fmla="*/ 0 w 1944217"/>
                  <a:gd name="connsiteY6" fmla="*/ 648073 h 1939901"/>
                  <a:gd name="connsiteX7" fmla="*/ 0 w 1944217"/>
                  <a:gd name="connsiteY7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1939901 h 1939901"/>
                  <a:gd name="connsiteX3" fmla="*/ 648073 w 1944217"/>
                  <a:gd name="connsiteY3" fmla="*/ 1939901 h 1939901"/>
                  <a:gd name="connsiteX4" fmla="*/ 648073 w 1944217"/>
                  <a:gd name="connsiteY4" fmla="*/ 648073 h 1939901"/>
                  <a:gd name="connsiteX5" fmla="*/ 0 w 1944217"/>
                  <a:gd name="connsiteY5" fmla="*/ 648073 h 1939901"/>
                  <a:gd name="connsiteX6" fmla="*/ 0 w 1944217"/>
                  <a:gd name="connsiteY6" fmla="*/ 1 h 1939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4217" h="1939901">
                    <a:moveTo>
                      <a:pt x="0" y="1"/>
                    </a:moveTo>
                    <a:lnTo>
                      <a:pt x="1944217" y="0"/>
                    </a:lnTo>
                    <a:lnTo>
                      <a:pt x="1944217" y="1939901"/>
                    </a:lnTo>
                    <a:lnTo>
                      <a:pt x="648073" y="1939901"/>
                    </a:lnTo>
                    <a:lnTo>
                      <a:pt x="648073" y="648073"/>
                    </a:lnTo>
                    <a:lnTo>
                      <a:pt x="0" y="648073"/>
                    </a:lnTo>
                    <a:lnTo>
                      <a:pt x="0" y="1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4F9198E3-62AD-4832-96CE-6354C7CC5D61}"/>
                  </a:ext>
                </a:extLst>
              </p:cNvPr>
              <p:cNvSpPr/>
              <p:nvPr/>
            </p:nvSpPr>
            <p:spPr>
              <a:xfrm>
                <a:off x="621231" y="5451514"/>
                <a:ext cx="648072" cy="64807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D4676569-0A1C-AFDA-7494-681A0BDE03BE}"/>
                  </a:ext>
                </a:extLst>
              </p:cNvPr>
              <p:cNvSpPr/>
              <p:nvPr/>
            </p:nvSpPr>
            <p:spPr>
              <a:xfrm>
                <a:off x="2978875" y="4707070"/>
                <a:ext cx="1295721" cy="1296145"/>
              </a:xfrm>
              <a:custGeom>
                <a:avLst/>
                <a:gdLst>
                  <a:gd name="connsiteX0" fmla="*/ 0 w 1295721"/>
                  <a:gd name="connsiteY0" fmla="*/ 0 h 1296145"/>
                  <a:gd name="connsiteX1" fmla="*/ 647649 w 1295721"/>
                  <a:gd name="connsiteY1" fmla="*/ 0 h 1296145"/>
                  <a:gd name="connsiteX2" fmla="*/ 766647 w 1295721"/>
                  <a:gd name="connsiteY2" fmla="*/ 0 h 1296145"/>
                  <a:gd name="connsiteX3" fmla="*/ 1295721 w 1295721"/>
                  <a:gd name="connsiteY3" fmla="*/ 0 h 1296145"/>
                  <a:gd name="connsiteX4" fmla="*/ 1295721 w 1295721"/>
                  <a:gd name="connsiteY4" fmla="*/ 648073 h 1296145"/>
                  <a:gd name="connsiteX5" fmla="*/ 1295721 w 1295721"/>
                  <a:gd name="connsiteY5" fmla="*/ 739199 h 1296145"/>
                  <a:gd name="connsiteX6" fmla="*/ 1295721 w 1295721"/>
                  <a:gd name="connsiteY6" fmla="*/ 1296145 h 1296145"/>
                  <a:gd name="connsiteX7" fmla="*/ 766647 w 1295721"/>
                  <a:gd name="connsiteY7" fmla="*/ 1296145 h 1296145"/>
                  <a:gd name="connsiteX8" fmla="*/ 647649 w 1295721"/>
                  <a:gd name="connsiteY8" fmla="*/ 1296145 h 1296145"/>
                  <a:gd name="connsiteX9" fmla="*/ 0 w 1295721"/>
                  <a:gd name="connsiteY9" fmla="*/ 1296145 h 1296145"/>
                  <a:gd name="connsiteX10" fmla="*/ 0 w 1295721"/>
                  <a:gd name="connsiteY10" fmla="*/ 739199 h 1296145"/>
                  <a:gd name="connsiteX11" fmla="*/ 0 w 1295721"/>
                  <a:gd name="connsiteY11" fmla="*/ 648073 h 1296145"/>
                  <a:gd name="connsiteX0" fmla="*/ 0 w 1295721"/>
                  <a:gd name="connsiteY0" fmla="*/ 0 h 1296145"/>
                  <a:gd name="connsiteX1" fmla="*/ 766647 w 1295721"/>
                  <a:gd name="connsiteY1" fmla="*/ 0 h 1296145"/>
                  <a:gd name="connsiteX2" fmla="*/ 1295721 w 1295721"/>
                  <a:gd name="connsiteY2" fmla="*/ 0 h 1296145"/>
                  <a:gd name="connsiteX3" fmla="*/ 1295721 w 1295721"/>
                  <a:gd name="connsiteY3" fmla="*/ 648073 h 1296145"/>
                  <a:gd name="connsiteX4" fmla="*/ 1295721 w 1295721"/>
                  <a:gd name="connsiteY4" fmla="*/ 739199 h 1296145"/>
                  <a:gd name="connsiteX5" fmla="*/ 1295721 w 1295721"/>
                  <a:gd name="connsiteY5" fmla="*/ 1296145 h 1296145"/>
                  <a:gd name="connsiteX6" fmla="*/ 766647 w 1295721"/>
                  <a:gd name="connsiteY6" fmla="*/ 1296145 h 1296145"/>
                  <a:gd name="connsiteX7" fmla="*/ 647649 w 1295721"/>
                  <a:gd name="connsiteY7" fmla="*/ 1296145 h 1296145"/>
                  <a:gd name="connsiteX8" fmla="*/ 0 w 1295721"/>
                  <a:gd name="connsiteY8" fmla="*/ 1296145 h 1296145"/>
                  <a:gd name="connsiteX9" fmla="*/ 0 w 1295721"/>
                  <a:gd name="connsiteY9" fmla="*/ 739199 h 1296145"/>
                  <a:gd name="connsiteX10" fmla="*/ 0 w 1295721"/>
                  <a:gd name="connsiteY10" fmla="*/ 648073 h 1296145"/>
                  <a:gd name="connsiteX11" fmla="*/ 0 w 1295721"/>
                  <a:gd name="connsiteY11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739199 h 1296145"/>
                  <a:gd name="connsiteX4" fmla="*/ 1295721 w 1295721"/>
                  <a:gd name="connsiteY4" fmla="*/ 1296145 h 1296145"/>
                  <a:gd name="connsiteX5" fmla="*/ 766647 w 1295721"/>
                  <a:gd name="connsiteY5" fmla="*/ 1296145 h 1296145"/>
                  <a:gd name="connsiteX6" fmla="*/ 647649 w 1295721"/>
                  <a:gd name="connsiteY6" fmla="*/ 1296145 h 1296145"/>
                  <a:gd name="connsiteX7" fmla="*/ 0 w 1295721"/>
                  <a:gd name="connsiteY7" fmla="*/ 1296145 h 1296145"/>
                  <a:gd name="connsiteX8" fmla="*/ 0 w 1295721"/>
                  <a:gd name="connsiteY8" fmla="*/ 739199 h 1296145"/>
                  <a:gd name="connsiteX9" fmla="*/ 0 w 1295721"/>
                  <a:gd name="connsiteY9" fmla="*/ 648073 h 1296145"/>
                  <a:gd name="connsiteX10" fmla="*/ 0 w 1295721"/>
                  <a:gd name="connsiteY10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739199 h 1296145"/>
                  <a:gd name="connsiteX4" fmla="*/ 1295721 w 1295721"/>
                  <a:gd name="connsiteY4" fmla="*/ 1296145 h 1296145"/>
                  <a:gd name="connsiteX5" fmla="*/ 647649 w 1295721"/>
                  <a:gd name="connsiteY5" fmla="*/ 1296145 h 1296145"/>
                  <a:gd name="connsiteX6" fmla="*/ 0 w 1295721"/>
                  <a:gd name="connsiteY6" fmla="*/ 1296145 h 1296145"/>
                  <a:gd name="connsiteX7" fmla="*/ 0 w 1295721"/>
                  <a:gd name="connsiteY7" fmla="*/ 739199 h 1296145"/>
                  <a:gd name="connsiteX8" fmla="*/ 0 w 1295721"/>
                  <a:gd name="connsiteY8" fmla="*/ 648073 h 1296145"/>
                  <a:gd name="connsiteX9" fmla="*/ 0 w 1295721"/>
                  <a:gd name="connsiteY9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739199 h 1296145"/>
                  <a:gd name="connsiteX4" fmla="*/ 1295721 w 1295721"/>
                  <a:gd name="connsiteY4" fmla="*/ 1296145 h 1296145"/>
                  <a:gd name="connsiteX5" fmla="*/ 0 w 1295721"/>
                  <a:gd name="connsiteY5" fmla="*/ 1296145 h 1296145"/>
                  <a:gd name="connsiteX6" fmla="*/ 0 w 1295721"/>
                  <a:gd name="connsiteY6" fmla="*/ 739199 h 1296145"/>
                  <a:gd name="connsiteX7" fmla="*/ 0 w 1295721"/>
                  <a:gd name="connsiteY7" fmla="*/ 648073 h 1296145"/>
                  <a:gd name="connsiteX8" fmla="*/ 0 w 1295721"/>
                  <a:gd name="connsiteY8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739199 h 1296145"/>
                  <a:gd name="connsiteX4" fmla="*/ 1295721 w 1295721"/>
                  <a:gd name="connsiteY4" fmla="*/ 1296145 h 1296145"/>
                  <a:gd name="connsiteX5" fmla="*/ 0 w 1295721"/>
                  <a:gd name="connsiteY5" fmla="*/ 1296145 h 1296145"/>
                  <a:gd name="connsiteX6" fmla="*/ 0 w 1295721"/>
                  <a:gd name="connsiteY6" fmla="*/ 648073 h 1296145"/>
                  <a:gd name="connsiteX7" fmla="*/ 0 w 1295721"/>
                  <a:gd name="connsiteY7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739199 h 1296145"/>
                  <a:gd name="connsiteX4" fmla="*/ 1295721 w 1295721"/>
                  <a:gd name="connsiteY4" fmla="*/ 1296145 h 1296145"/>
                  <a:gd name="connsiteX5" fmla="*/ 0 w 1295721"/>
                  <a:gd name="connsiteY5" fmla="*/ 1296145 h 1296145"/>
                  <a:gd name="connsiteX6" fmla="*/ 0 w 1295721"/>
                  <a:gd name="connsiteY6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1296145 h 1296145"/>
                  <a:gd name="connsiteX4" fmla="*/ 0 w 1295721"/>
                  <a:gd name="connsiteY4" fmla="*/ 1296145 h 1296145"/>
                  <a:gd name="connsiteX5" fmla="*/ 0 w 1295721"/>
                  <a:gd name="connsiteY5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1296145 h 1296145"/>
                  <a:gd name="connsiteX3" fmla="*/ 0 w 1295721"/>
                  <a:gd name="connsiteY3" fmla="*/ 1296145 h 1296145"/>
                  <a:gd name="connsiteX4" fmla="*/ 0 w 1295721"/>
                  <a:gd name="connsiteY4" fmla="*/ 0 h 1296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5721" h="1296145">
                    <a:moveTo>
                      <a:pt x="0" y="0"/>
                    </a:moveTo>
                    <a:lnTo>
                      <a:pt x="1295721" y="0"/>
                    </a:lnTo>
                    <a:lnTo>
                      <a:pt x="1295721" y="1296145"/>
                    </a:lnTo>
                    <a:lnTo>
                      <a:pt x="0" y="12961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221DED29-DE7B-9A21-F5C6-0201AC85EA4B}"/>
                  </a:ext>
                </a:extLst>
              </p:cNvPr>
              <p:cNvSpPr/>
              <p:nvPr/>
            </p:nvSpPr>
            <p:spPr>
              <a:xfrm>
                <a:off x="2764998" y="3168544"/>
                <a:ext cx="1944216" cy="1294203"/>
              </a:xfrm>
              <a:custGeom>
                <a:avLst/>
                <a:gdLst>
                  <a:gd name="connsiteX0" fmla="*/ 648072 w 1944216"/>
                  <a:gd name="connsiteY0" fmla="*/ 0 h 1294203"/>
                  <a:gd name="connsiteX1" fmla="*/ 1226709 w 1944216"/>
                  <a:gd name="connsiteY1" fmla="*/ 0 h 1294203"/>
                  <a:gd name="connsiteX2" fmla="*/ 1296144 w 1944216"/>
                  <a:gd name="connsiteY2" fmla="*/ 0 h 1294203"/>
                  <a:gd name="connsiteX3" fmla="*/ 1944216 w 1944216"/>
                  <a:gd name="connsiteY3" fmla="*/ 0 h 1294203"/>
                  <a:gd name="connsiteX4" fmla="*/ 1944216 w 1944216"/>
                  <a:gd name="connsiteY4" fmla="*/ 646131 h 1294203"/>
                  <a:gd name="connsiteX5" fmla="*/ 1944216 w 1944216"/>
                  <a:gd name="connsiteY5" fmla="*/ 717655 h 1294203"/>
                  <a:gd name="connsiteX6" fmla="*/ 1944216 w 1944216"/>
                  <a:gd name="connsiteY6" fmla="*/ 1294203 h 1294203"/>
                  <a:gd name="connsiteX7" fmla="*/ 1296144 w 1944216"/>
                  <a:gd name="connsiteY7" fmla="*/ 1294203 h 1294203"/>
                  <a:gd name="connsiteX8" fmla="*/ 1226709 w 1944216"/>
                  <a:gd name="connsiteY8" fmla="*/ 1294203 h 1294203"/>
                  <a:gd name="connsiteX9" fmla="*/ 648072 w 1944216"/>
                  <a:gd name="connsiteY9" fmla="*/ 1294203 h 1294203"/>
                  <a:gd name="connsiteX10" fmla="*/ 648072 w 1944216"/>
                  <a:gd name="connsiteY10" fmla="*/ 985898 h 1294203"/>
                  <a:gd name="connsiteX11" fmla="*/ 0 w 1944216"/>
                  <a:gd name="connsiteY11" fmla="*/ 985898 h 1294203"/>
                  <a:gd name="connsiteX12" fmla="*/ 0 w 1944216"/>
                  <a:gd name="connsiteY12" fmla="*/ 337826 h 1294203"/>
                  <a:gd name="connsiteX13" fmla="*/ 648072 w 1944216"/>
                  <a:gd name="connsiteY13" fmla="*/ 337826 h 1294203"/>
                  <a:gd name="connsiteX0" fmla="*/ 648072 w 1944216"/>
                  <a:gd name="connsiteY0" fmla="*/ 0 h 1294203"/>
                  <a:gd name="connsiteX1" fmla="*/ 1296144 w 1944216"/>
                  <a:gd name="connsiteY1" fmla="*/ 0 h 1294203"/>
                  <a:gd name="connsiteX2" fmla="*/ 1944216 w 1944216"/>
                  <a:gd name="connsiteY2" fmla="*/ 0 h 1294203"/>
                  <a:gd name="connsiteX3" fmla="*/ 1944216 w 1944216"/>
                  <a:gd name="connsiteY3" fmla="*/ 646131 h 1294203"/>
                  <a:gd name="connsiteX4" fmla="*/ 1944216 w 1944216"/>
                  <a:gd name="connsiteY4" fmla="*/ 717655 h 1294203"/>
                  <a:gd name="connsiteX5" fmla="*/ 1944216 w 1944216"/>
                  <a:gd name="connsiteY5" fmla="*/ 1294203 h 1294203"/>
                  <a:gd name="connsiteX6" fmla="*/ 1296144 w 1944216"/>
                  <a:gd name="connsiteY6" fmla="*/ 1294203 h 1294203"/>
                  <a:gd name="connsiteX7" fmla="*/ 1226709 w 1944216"/>
                  <a:gd name="connsiteY7" fmla="*/ 1294203 h 1294203"/>
                  <a:gd name="connsiteX8" fmla="*/ 648072 w 1944216"/>
                  <a:gd name="connsiteY8" fmla="*/ 1294203 h 1294203"/>
                  <a:gd name="connsiteX9" fmla="*/ 648072 w 1944216"/>
                  <a:gd name="connsiteY9" fmla="*/ 985898 h 1294203"/>
                  <a:gd name="connsiteX10" fmla="*/ 0 w 1944216"/>
                  <a:gd name="connsiteY10" fmla="*/ 985898 h 1294203"/>
                  <a:gd name="connsiteX11" fmla="*/ 0 w 1944216"/>
                  <a:gd name="connsiteY11" fmla="*/ 337826 h 1294203"/>
                  <a:gd name="connsiteX12" fmla="*/ 648072 w 1944216"/>
                  <a:gd name="connsiteY12" fmla="*/ 337826 h 1294203"/>
                  <a:gd name="connsiteX13" fmla="*/ 648072 w 1944216"/>
                  <a:gd name="connsiteY13" fmla="*/ 0 h 1294203"/>
                  <a:gd name="connsiteX0" fmla="*/ 648072 w 1944216"/>
                  <a:gd name="connsiteY0" fmla="*/ 0 h 1294203"/>
                  <a:gd name="connsiteX1" fmla="*/ 1944216 w 1944216"/>
                  <a:gd name="connsiteY1" fmla="*/ 0 h 1294203"/>
                  <a:gd name="connsiteX2" fmla="*/ 1944216 w 1944216"/>
                  <a:gd name="connsiteY2" fmla="*/ 646131 h 1294203"/>
                  <a:gd name="connsiteX3" fmla="*/ 1944216 w 1944216"/>
                  <a:gd name="connsiteY3" fmla="*/ 717655 h 1294203"/>
                  <a:gd name="connsiteX4" fmla="*/ 1944216 w 1944216"/>
                  <a:gd name="connsiteY4" fmla="*/ 1294203 h 1294203"/>
                  <a:gd name="connsiteX5" fmla="*/ 1296144 w 1944216"/>
                  <a:gd name="connsiteY5" fmla="*/ 1294203 h 1294203"/>
                  <a:gd name="connsiteX6" fmla="*/ 1226709 w 1944216"/>
                  <a:gd name="connsiteY6" fmla="*/ 1294203 h 1294203"/>
                  <a:gd name="connsiteX7" fmla="*/ 648072 w 1944216"/>
                  <a:gd name="connsiteY7" fmla="*/ 1294203 h 1294203"/>
                  <a:gd name="connsiteX8" fmla="*/ 648072 w 1944216"/>
                  <a:gd name="connsiteY8" fmla="*/ 985898 h 1294203"/>
                  <a:gd name="connsiteX9" fmla="*/ 0 w 1944216"/>
                  <a:gd name="connsiteY9" fmla="*/ 985898 h 1294203"/>
                  <a:gd name="connsiteX10" fmla="*/ 0 w 1944216"/>
                  <a:gd name="connsiteY10" fmla="*/ 337826 h 1294203"/>
                  <a:gd name="connsiteX11" fmla="*/ 648072 w 1944216"/>
                  <a:gd name="connsiteY11" fmla="*/ 337826 h 1294203"/>
                  <a:gd name="connsiteX12" fmla="*/ 648072 w 1944216"/>
                  <a:gd name="connsiteY12" fmla="*/ 0 h 1294203"/>
                  <a:gd name="connsiteX0" fmla="*/ 648072 w 1944216"/>
                  <a:gd name="connsiteY0" fmla="*/ 0 h 1294203"/>
                  <a:gd name="connsiteX1" fmla="*/ 1944216 w 1944216"/>
                  <a:gd name="connsiteY1" fmla="*/ 0 h 1294203"/>
                  <a:gd name="connsiteX2" fmla="*/ 1944216 w 1944216"/>
                  <a:gd name="connsiteY2" fmla="*/ 646131 h 1294203"/>
                  <a:gd name="connsiteX3" fmla="*/ 1944216 w 1944216"/>
                  <a:gd name="connsiteY3" fmla="*/ 717655 h 1294203"/>
                  <a:gd name="connsiteX4" fmla="*/ 1944216 w 1944216"/>
                  <a:gd name="connsiteY4" fmla="*/ 1294203 h 1294203"/>
                  <a:gd name="connsiteX5" fmla="*/ 1296144 w 1944216"/>
                  <a:gd name="connsiteY5" fmla="*/ 1294203 h 1294203"/>
                  <a:gd name="connsiteX6" fmla="*/ 648072 w 1944216"/>
                  <a:gd name="connsiteY6" fmla="*/ 1294203 h 1294203"/>
                  <a:gd name="connsiteX7" fmla="*/ 648072 w 1944216"/>
                  <a:gd name="connsiteY7" fmla="*/ 985898 h 1294203"/>
                  <a:gd name="connsiteX8" fmla="*/ 0 w 1944216"/>
                  <a:gd name="connsiteY8" fmla="*/ 985898 h 1294203"/>
                  <a:gd name="connsiteX9" fmla="*/ 0 w 1944216"/>
                  <a:gd name="connsiteY9" fmla="*/ 337826 h 1294203"/>
                  <a:gd name="connsiteX10" fmla="*/ 648072 w 1944216"/>
                  <a:gd name="connsiteY10" fmla="*/ 337826 h 1294203"/>
                  <a:gd name="connsiteX11" fmla="*/ 648072 w 1944216"/>
                  <a:gd name="connsiteY11" fmla="*/ 0 h 1294203"/>
                  <a:gd name="connsiteX0" fmla="*/ 648072 w 1944216"/>
                  <a:gd name="connsiteY0" fmla="*/ 0 h 1294203"/>
                  <a:gd name="connsiteX1" fmla="*/ 1944216 w 1944216"/>
                  <a:gd name="connsiteY1" fmla="*/ 0 h 1294203"/>
                  <a:gd name="connsiteX2" fmla="*/ 1944216 w 1944216"/>
                  <a:gd name="connsiteY2" fmla="*/ 646131 h 1294203"/>
                  <a:gd name="connsiteX3" fmla="*/ 1944216 w 1944216"/>
                  <a:gd name="connsiteY3" fmla="*/ 717655 h 1294203"/>
                  <a:gd name="connsiteX4" fmla="*/ 1944216 w 1944216"/>
                  <a:gd name="connsiteY4" fmla="*/ 1294203 h 1294203"/>
                  <a:gd name="connsiteX5" fmla="*/ 648072 w 1944216"/>
                  <a:gd name="connsiteY5" fmla="*/ 1294203 h 1294203"/>
                  <a:gd name="connsiteX6" fmla="*/ 648072 w 1944216"/>
                  <a:gd name="connsiteY6" fmla="*/ 985898 h 1294203"/>
                  <a:gd name="connsiteX7" fmla="*/ 0 w 1944216"/>
                  <a:gd name="connsiteY7" fmla="*/ 985898 h 1294203"/>
                  <a:gd name="connsiteX8" fmla="*/ 0 w 1944216"/>
                  <a:gd name="connsiteY8" fmla="*/ 337826 h 1294203"/>
                  <a:gd name="connsiteX9" fmla="*/ 648072 w 1944216"/>
                  <a:gd name="connsiteY9" fmla="*/ 337826 h 1294203"/>
                  <a:gd name="connsiteX10" fmla="*/ 648072 w 1944216"/>
                  <a:gd name="connsiteY10" fmla="*/ 0 h 1294203"/>
                  <a:gd name="connsiteX0" fmla="*/ 648072 w 1944216"/>
                  <a:gd name="connsiteY0" fmla="*/ 0 h 1294203"/>
                  <a:gd name="connsiteX1" fmla="*/ 1944216 w 1944216"/>
                  <a:gd name="connsiteY1" fmla="*/ 0 h 1294203"/>
                  <a:gd name="connsiteX2" fmla="*/ 1944216 w 1944216"/>
                  <a:gd name="connsiteY2" fmla="*/ 646131 h 1294203"/>
                  <a:gd name="connsiteX3" fmla="*/ 1944216 w 1944216"/>
                  <a:gd name="connsiteY3" fmla="*/ 1294203 h 1294203"/>
                  <a:gd name="connsiteX4" fmla="*/ 648072 w 1944216"/>
                  <a:gd name="connsiteY4" fmla="*/ 1294203 h 1294203"/>
                  <a:gd name="connsiteX5" fmla="*/ 648072 w 1944216"/>
                  <a:gd name="connsiteY5" fmla="*/ 985898 h 1294203"/>
                  <a:gd name="connsiteX6" fmla="*/ 0 w 1944216"/>
                  <a:gd name="connsiteY6" fmla="*/ 985898 h 1294203"/>
                  <a:gd name="connsiteX7" fmla="*/ 0 w 1944216"/>
                  <a:gd name="connsiteY7" fmla="*/ 337826 h 1294203"/>
                  <a:gd name="connsiteX8" fmla="*/ 648072 w 1944216"/>
                  <a:gd name="connsiteY8" fmla="*/ 337826 h 1294203"/>
                  <a:gd name="connsiteX9" fmla="*/ 648072 w 1944216"/>
                  <a:gd name="connsiteY9" fmla="*/ 0 h 1294203"/>
                  <a:gd name="connsiteX0" fmla="*/ 648072 w 1944216"/>
                  <a:gd name="connsiteY0" fmla="*/ 0 h 1294203"/>
                  <a:gd name="connsiteX1" fmla="*/ 1944216 w 1944216"/>
                  <a:gd name="connsiteY1" fmla="*/ 0 h 1294203"/>
                  <a:gd name="connsiteX2" fmla="*/ 1944216 w 1944216"/>
                  <a:gd name="connsiteY2" fmla="*/ 1294203 h 1294203"/>
                  <a:gd name="connsiteX3" fmla="*/ 648072 w 1944216"/>
                  <a:gd name="connsiteY3" fmla="*/ 1294203 h 1294203"/>
                  <a:gd name="connsiteX4" fmla="*/ 648072 w 1944216"/>
                  <a:gd name="connsiteY4" fmla="*/ 985898 h 1294203"/>
                  <a:gd name="connsiteX5" fmla="*/ 0 w 1944216"/>
                  <a:gd name="connsiteY5" fmla="*/ 985898 h 1294203"/>
                  <a:gd name="connsiteX6" fmla="*/ 0 w 1944216"/>
                  <a:gd name="connsiteY6" fmla="*/ 337826 h 1294203"/>
                  <a:gd name="connsiteX7" fmla="*/ 648072 w 1944216"/>
                  <a:gd name="connsiteY7" fmla="*/ 337826 h 1294203"/>
                  <a:gd name="connsiteX8" fmla="*/ 648072 w 1944216"/>
                  <a:gd name="connsiteY8" fmla="*/ 0 h 1294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44216" h="1294203">
                    <a:moveTo>
                      <a:pt x="648072" y="0"/>
                    </a:moveTo>
                    <a:lnTo>
                      <a:pt x="1944216" y="0"/>
                    </a:lnTo>
                    <a:lnTo>
                      <a:pt x="1944216" y="1294203"/>
                    </a:lnTo>
                    <a:lnTo>
                      <a:pt x="648072" y="1294203"/>
                    </a:lnTo>
                    <a:lnTo>
                      <a:pt x="648072" y="985898"/>
                    </a:lnTo>
                    <a:lnTo>
                      <a:pt x="0" y="985898"/>
                    </a:lnTo>
                    <a:lnTo>
                      <a:pt x="0" y="337826"/>
                    </a:lnTo>
                    <a:lnTo>
                      <a:pt x="648072" y="337826"/>
                    </a:lnTo>
                    <a:lnTo>
                      <a:pt x="648072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902A42A1-3201-9356-A399-E3BBD283DFF3}"/>
                  </a:ext>
                </a:extLst>
              </p:cNvPr>
              <p:cNvSpPr/>
              <p:nvPr/>
            </p:nvSpPr>
            <p:spPr>
              <a:xfrm>
                <a:off x="4709215" y="3168545"/>
                <a:ext cx="1296460" cy="2591205"/>
              </a:xfrm>
              <a:custGeom>
                <a:avLst/>
                <a:gdLst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944260 h 2591205"/>
                  <a:gd name="connsiteX15" fmla="*/ 0 w 1296460"/>
                  <a:gd name="connsiteY15" fmla="*/ 1296188 h 2591205"/>
                  <a:gd name="connsiteX16" fmla="*/ 0 w 1296460"/>
                  <a:gd name="connsiteY16" fmla="*/ 1294202 h 2591205"/>
                  <a:gd name="connsiteX17" fmla="*/ 0 w 1296460"/>
                  <a:gd name="connsiteY17" fmla="*/ 1139686 h 2591205"/>
                  <a:gd name="connsiteX18" fmla="*/ 0 w 1296460"/>
                  <a:gd name="connsiteY18" fmla="*/ 804574 h 2591205"/>
                  <a:gd name="connsiteX19" fmla="*/ 0 w 1296460"/>
                  <a:gd name="connsiteY19" fmla="*/ 64613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944260 h 2591205"/>
                  <a:gd name="connsiteX15" fmla="*/ 0 w 1296460"/>
                  <a:gd name="connsiteY15" fmla="*/ 1296188 h 2591205"/>
                  <a:gd name="connsiteX16" fmla="*/ 0 w 1296460"/>
                  <a:gd name="connsiteY16" fmla="*/ 1294202 h 2591205"/>
                  <a:gd name="connsiteX17" fmla="*/ 0 w 1296460"/>
                  <a:gd name="connsiteY17" fmla="*/ 1139686 h 2591205"/>
                  <a:gd name="connsiteX18" fmla="*/ 0 w 1296460"/>
                  <a:gd name="connsiteY18" fmla="*/ 804574 h 2591205"/>
                  <a:gd name="connsiteX19" fmla="*/ 0 w 1296460"/>
                  <a:gd name="connsiteY19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944260 h 2591205"/>
                  <a:gd name="connsiteX15" fmla="*/ 0 w 1296460"/>
                  <a:gd name="connsiteY15" fmla="*/ 1296188 h 2591205"/>
                  <a:gd name="connsiteX16" fmla="*/ 0 w 1296460"/>
                  <a:gd name="connsiteY16" fmla="*/ 1294202 h 2591205"/>
                  <a:gd name="connsiteX17" fmla="*/ 0 w 1296460"/>
                  <a:gd name="connsiteY17" fmla="*/ 1139686 h 2591205"/>
                  <a:gd name="connsiteX18" fmla="*/ 0 w 1296460"/>
                  <a:gd name="connsiteY18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944260 h 2591205"/>
                  <a:gd name="connsiteX15" fmla="*/ 0 w 1296460"/>
                  <a:gd name="connsiteY15" fmla="*/ 1296188 h 2591205"/>
                  <a:gd name="connsiteX16" fmla="*/ 0 w 1296460"/>
                  <a:gd name="connsiteY16" fmla="*/ 1294202 h 2591205"/>
                  <a:gd name="connsiteX17" fmla="*/ 0 w 1296460"/>
                  <a:gd name="connsiteY17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944260 h 2591205"/>
                  <a:gd name="connsiteX15" fmla="*/ 0 w 1296460"/>
                  <a:gd name="connsiteY15" fmla="*/ 1296188 h 2591205"/>
                  <a:gd name="connsiteX16" fmla="*/ 0 w 1296460"/>
                  <a:gd name="connsiteY16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296188 h 2591205"/>
                  <a:gd name="connsiteX15" fmla="*/ 0 w 1296460"/>
                  <a:gd name="connsiteY15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0 w 1296460"/>
                  <a:gd name="connsiteY12" fmla="*/ 2591205 h 2591205"/>
                  <a:gd name="connsiteX13" fmla="*/ 0 w 1296460"/>
                  <a:gd name="connsiteY13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0 w 1296460"/>
                  <a:gd name="connsiteY11" fmla="*/ 2591205 h 2591205"/>
                  <a:gd name="connsiteX12" fmla="*/ 0 w 1296460"/>
                  <a:gd name="connsiteY12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944260 h 2591205"/>
                  <a:gd name="connsiteX9" fmla="*/ 1296460 w 1296460"/>
                  <a:gd name="connsiteY9" fmla="*/ 2591205 h 2591205"/>
                  <a:gd name="connsiteX10" fmla="*/ 0 w 1296460"/>
                  <a:gd name="connsiteY10" fmla="*/ 2591205 h 2591205"/>
                  <a:gd name="connsiteX11" fmla="*/ 0 w 1296460"/>
                  <a:gd name="connsiteY11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294202 h 2591205"/>
                  <a:gd name="connsiteX7" fmla="*/ 1296460 w 1296460"/>
                  <a:gd name="connsiteY7" fmla="*/ 1944260 h 2591205"/>
                  <a:gd name="connsiteX8" fmla="*/ 1296460 w 1296460"/>
                  <a:gd name="connsiteY8" fmla="*/ 2591205 h 2591205"/>
                  <a:gd name="connsiteX9" fmla="*/ 0 w 1296460"/>
                  <a:gd name="connsiteY9" fmla="*/ 2591205 h 2591205"/>
                  <a:gd name="connsiteX10" fmla="*/ 0 w 1296460"/>
                  <a:gd name="connsiteY10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944260 h 2591205"/>
                  <a:gd name="connsiteX7" fmla="*/ 1296460 w 1296460"/>
                  <a:gd name="connsiteY7" fmla="*/ 2591205 h 2591205"/>
                  <a:gd name="connsiteX8" fmla="*/ 0 w 1296460"/>
                  <a:gd name="connsiteY8" fmla="*/ 2591205 h 2591205"/>
                  <a:gd name="connsiteX9" fmla="*/ 0 w 1296460"/>
                  <a:gd name="connsiteY9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1296460 w 1296460"/>
                  <a:gd name="connsiteY4" fmla="*/ 646130 h 2591205"/>
                  <a:gd name="connsiteX5" fmla="*/ 1296460 w 1296460"/>
                  <a:gd name="connsiteY5" fmla="*/ 1944260 h 2591205"/>
                  <a:gd name="connsiteX6" fmla="*/ 1296460 w 1296460"/>
                  <a:gd name="connsiteY6" fmla="*/ 2591205 h 2591205"/>
                  <a:gd name="connsiteX7" fmla="*/ 0 w 1296460"/>
                  <a:gd name="connsiteY7" fmla="*/ 2591205 h 2591205"/>
                  <a:gd name="connsiteX8" fmla="*/ 0 w 1296460"/>
                  <a:gd name="connsiteY8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1296460 w 1296460"/>
                  <a:gd name="connsiteY4" fmla="*/ 646130 h 2591205"/>
                  <a:gd name="connsiteX5" fmla="*/ 1296460 w 1296460"/>
                  <a:gd name="connsiteY5" fmla="*/ 2591205 h 2591205"/>
                  <a:gd name="connsiteX6" fmla="*/ 0 w 1296460"/>
                  <a:gd name="connsiteY6" fmla="*/ 2591205 h 2591205"/>
                  <a:gd name="connsiteX7" fmla="*/ 0 w 1296460"/>
                  <a:gd name="connsiteY7" fmla="*/ 0 h 2591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96460" h="2591205">
                    <a:moveTo>
                      <a:pt x="0" y="0"/>
                    </a:moveTo>
                    <a:lnTo>
                      <a:pt x="648072" y="0"/>
                    </a:lnTo>
                    <a:lnTo>
                      <a:pt x="648072" y="646130"/>
                    </a:lnTo>
                    <a:lnTo>
                      <a:pt x="648388" y="646130"/>
                    </a:lnTo>
                    <a:lnTo>
                      <a:pt x="1296460" y="646130"/>
                    </a:lnTo>
                    <a:lnTo>
                      <a:pt x="1296460" y="2591205"/>
                    </a:lnTo>
                    <a:lnTo>
                      <a:pt x="0" y="25912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196D6D6-BC23-B2A1-3EBA-EA9B950D4F30}"/>
                  </a:ext>
                </a:extLst>
              </p:cNvPr>
              <p:cNvSpPr/>
              <p:nvPr/>
            </p:nvSpPr>
            <p:spPr>
              <a:xfrm>
                <a:off x="5357603" y="2519657"/>
                <a:ext cx="1943051" cy="2593148"/>
              </a:xfrm>
              <a:custGeom>
                <a:avLst/>
                <a:gdLst>
                  <a:gd name="connsiteX0" fmla="*/ 649237 w 1943051"/>
                  <a:gd name="connsiteY0" fmla="*/ 0 h 2593148"/>
                  <a:gd name="connsiteX1" fmla="*/ 1294979 w 1943051"/>
                  <a:gd name="connsiteY1" fmla="*/ 0 h 2593148"/>
                  <a:gd name="connsiteX2" fmla="*/ 1377305 w 1943051"/>
                  <a:gd name="connsiteY2" fmla="*/ 0 h 2593148"/>
                  <a:gd name="connsiteX3" fmla="*/ 1943051 w 1943051"/>
                  <a:gd name="connsiteY3" fmla="*/ 0 h 2593148"/>
                  <a:gd name="connsiteX4" fmla="*/ 1943051 w 1943051"/>
                  <a:gd name="connsiteY4" fmla="*/ 648888 h 2593148"/>
                  <a:gd name="connsiteX5" fmla="*/ 1943051 w 1943051"/>
                  <a:gd name="connsiteY5" fmla="*/ 1295018 h 2593148"/>
                  <a:gd name="connsiteX6" fmla="*/ 1943051 w 1943051"/>
                  <a:gd name="connsiteY6" fmla="*/ 1296960 h 2593148"/>
                  <a:gd name="connsiteX7" fmla="*/ 1943051 w 1943051"/>
                  <a:gd name="connsiteY7" fmla="*/ 1943090 h 2593148"/>
                  <a:gd name="connsiteX8" fmla="*/ 1943051 w 1943051"/>
                  <a:gd name="connsiteY8" fmla="*/ 1945076 h 2593148"/>
                  <a:gd name="connsiteX9" fmla="*/ 1943051 w 1943051"/>
                  <a:gd name="connsiteY9" fmla="*/ 2043551 h 2593148"/>
                  <a:gd name="connsiteX10" fmla="*/ 1943051 w 1943051"/>
                  <a:gd name="connsiteY10" fmla="*/ 2593148 h 2593148"/>
                  <a:gd name="connsiteX11" fmla="*/ 1377305 w 1943051"/>
                  <a:gd name="connsiteY11" fmla="*/ 2593148 h 2593148"/>
                  <a:gd name="connsiteX12" fmla="*/ 1294979 w 1943051"/>
                  <a:gd name="connsiteY12" fmla="*/ 2593148 h 2593148"/>
                  <a:gd name="connsiteX13" fmla="*/ 649237 w 1943051"/>
                  <a:gd name="connsiteY13" fmla="*/ 2593148 h 2593148"/>
                  <a:gd name="connsiteX14" fmla="*/ 649237 w 1943051"/>
                  <a:gd name="connsiteY14" fmla="*/ 2043551 h 2593148"/>
                  <a:gd name="connsiteX15" fmla="*/ 649237 w 1943051"/>
                  <a:gd name="connsiteY15" fmla="*/ 1945076 h 2593148"/>
                  <a:gd name="connsiteX16" fmla="*/ 649237 w 1943051"/>
                  <a:gd name="connsiteY16" fmla="*/ 1943090 h 2593148"/>
                  <a:gd name="connsiteX17" fmla="*/ 649237 w 1943051"/>
                  <a:gd name="connsiteY17" fmla="*/ 1296960 h 2593148"/>
                  <a:gd name="connsiteX18" fmla="*/ 0 w 1943051"/>
                  <a:gd name="connsiteY18" fmla="*/ 1296960 h 2593148"/>
                  <a:gd name="connsiteX19" fmla="*/ 0 w 1943051"/>
                  <a:gd name="connsiteY19" fmla="*/ 648888 h 2593148"/>
                  <a:gd name="connsiteX20" fmla="*/ 649237 w 1943051"/>
                  <a:gd name="connsiteY20" fmla="*/ 648888 h 2593148"/>
                  <a:gd name="connsiteX0" fmla="*/ 649237 w 1943051"/>
                  <a:gd name="connsiteY0" fmla="*/ 0 h 2593148"/>
                  <a:gd name="connsiteX1" fmla="*/ 1294979 w 1943051"/>
                  <a:gd name="connsiteY1" fmla="*/ 0 h 2593148"/>
                  <a:gd name="connsiteX2" fmla="*/ 1943051 w 1943051"/>
                  <a:gd name="connsiteY2" fmla="*/ 0 h 2593148"/>
                  <a:gd name="connsiteX3" fmla="*/ 1943051 w 1943051"/>
                  <a:gd name="connsiteY3" fmla="*/ 648888 h 2593148"/>
                  <a:gd name="connsiteX4" fmla="*/ 1943051 w 1943051"/>
                  <a:gd name="connsiteY4" fmla="*/ 1295018 h 2593148"/>
                  <a:gd name="connsiteX5" fmla="*/ 1943051 w 1943051"/>
                  <a:gd name="connsiteY5" fmla="*/ 1296960 h 2593148"/>
                  <a:gd name="connsiteX6" fmla="*/ 1943051 w 1943051"/>
                  <a:gd name="connsiteY6" fmla="*/ 1943090 h 2593148"/>
                  <a:gd name="connsiteX7" fmla="*/ 1943051 w 1943051"/>
                  <a:gd name="connsiteY7" fmla="*/ 1945076 h 2593148"/>
                  <a:gd name="connsiteX8" fmla="*/ 1943051 w 1943051"/>
                  <a:gd name="connsiteY8" fmla="*/ 2043551 h 2593148"/>
                  <a:gd name="connsiteX9" fmla="*/ 1943051 w 1943051"/>
                  <a:gd name="connsiteY9" fmla="*/ 2593148 h 2593148"/>
                  <a:gd name="connsiteX10" fmla="*/ 1377305 w 1943051"/>
                  <a:gd name="connsiteY10" fmla="*/ 2593148 h 2593148"/>
                  <a:gd name="connsiteX11" fmla="*/ 1294979 w 1943051"/>
                  <a:gd name="connsiteY11" fmla="*/ 2593148 h 2593148"/>
                  <a:gd name="connsiteX12" fmla="*/ 649237 w 1943051"/>
                  <a:gd name="connsiteY12" fmla="*/ 2593148 h 2593148"/>
                  <a:gd name="connsiteX13" fmla="*/ 649237 w 1943051"/>
                  <a:gd name="connsiteY13" fmla="*/ 2043551 h 2593148"/>
                  <a:gd name="connsiteX14" fmla="*/ 649237 w 1943051"/>
                  <a:gd name="connsiteY14" fmla="*/ 1945076 h 2593148"/>
                  <a:gd name="connsiteX15" fmla="*/ 649237 w 1943051"/>
                  <a:gd name="connsiteY15" fmla="*/ 1943090 h 2593148"/>
                  <a:gd name="connsiteX16" fmla="*/ 649237 w 1943051"/>
                  <a:gd name="connsiteY16" fmla="*/ 1296960 h 2593148"/>
                  <a:gd name="connsiteX17" fmla="*/ 0 w 1943051"/>
                  <a:gd name="connsiteY17" fmla="*/ 1296960 h 2593148"/>
                  <a:gd name="connsiteX18" fmla="*/ 0 w 1943051"/>
                  <a:gd name="connsiteY18" fmla="*/ 648888 h 2593148"/>
                  <a:gd name="connsiteX19" fmla="*/ 649237 w 1943051"/>
                  <a:gd name="connsiteY19" fmla="*/ 648888 h 2593148"/>
                  <a:gd name="connsiteX20" fmla="*/ 649237 w 1943051"/>
                  <a:gd name="connsiteY20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1377305 w 1943051"/>
                  <a:gd name="connsiteY9" fmla="*/ 2593148 h 2593148"/>
                  <a:gd name="connsiteX10" fmla="*/ 1294979 w 1943051"/>
                  <a:gd name="connsiteY10" fmla="*/ 2593148 h 2593148"/>
                  <a:gd name="connsiteX11" fmla="*/ 649237 w 1943051"/>
                  <a:gd name="connsiteY11" fmla="*/ 2593148 h 2593148"/>
                  <a:gd name="connsiteX12" fmla="*/ 649237 w 1943051"/>
                  <a:gd name="connsiteY12" fmla="*/ 2043551 h 2593148"/>
                  <a:gd name="connsiteX13" fmla="*/ 649237 w 1943051"/>
                  <a:gd name="connsiteY13" fmla="*/ 1945076 h 2593148"/>
                  <a:gd name="connsiteX14" fmla="*/ 649237 w 1943051"/>
                  <a:gd name="connsiteY14" fmla="*/ 1943090 h 2593148"/>
                  <a:gd name="connsiteX15" fmla="*/ 649237 w 1943051"/>
                  <a:gd name="connsiteY15" fmla="*/ 1296960 h 2593148"/>
                  <a:gd name="connsiteX16" fmla="*/ 0 w 1943051"/>
                  <a:gd name="connsiteY16" fmla="*/ 1296960 h 2593148"/>
                  <a:gd name="connsiteX17" fmla="*/ 0 w 1943051"/>
                  <a:gd name="connsiteY17" fmla="*/ 648888 h 2593148"/>
                  <a:gd name="connsiteX18" fmla="*/ 649237 w 1943051"/>
                  <a:gd name="connsiteY18" fmla="*/ 648888 h 2593148"/>
                  <a:gd name="connsiteX19" fmla="*/ 649237 w 1943051"/>
                  <a:gd name="connsiteY19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1377305 w 1943051"/>
                  <a:gd name="connsiteY9" fmla="*/ 2593148 h 2593148"/>
                  <a:gd name="connsiteX10" fmla="*/ 1294979 w 1943051"/>
                  <a:gd name="connsiteY10" fmla="*/ 2593148 h 2593148"/>
                  <a:gd name="connsiteX11" fmla="*/ 649237 w 1943051"/>
                  <a:gd name="connsiteY11" fmla="*/ 2593148 h 2593148"/>
                  <a:gd name="connsiteX12" fmla="*/ 649237 w 1943051"/>
                  <a:gd name="connsiteY12" fmla="*/ 2043551 h 2593148"/>
                  <a:gd name="connsiteX13" fmla="*/ 649237 w 1943051"/>
                  <a:gd name="connsiteY13" fmla="*/ 1945076 h 2593148"/>
                  <a:gd name="connsiteX14" fmla="*/ 649237 w 1943051"/>
                  <a:gd name="connsiteY14" fmla="*/ 1296960 h 2593148"/>
                  <a:gd name="connsiteX15" fmla="*/ 0 w 1943051"/>
                  <a:gd name="connsiteY15" fmla="*/ 1296960 h 2593148"/>
                  <a:gd name="connsiteX16" fmla="*/ 0 w 1943051"/>
                  <a:gd name="connsiteY16" fmla="*/ 648888 h 2593148"/>
                  <a:gd name="connsiteX17" fmla="*/ 649237 w 1943051"/>
                  <a:gd name="connsiteY17" fmla="*/ 648888 h 2593148"/>
                  <a:gd name="connsiteX18" fmla="*/ 649237 w 1943051"/>
                  <a:gd name="connsiteY18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1377305 w 1943051"/>
                  <a:gd name="connsiteY9" fmla="*/ 2593148 h 2593148"/>
                  <a:gd name="connsiteX10" fmla="*/ 1294979 w 1943051"/>
                  <a:gd name="connsiteY10" fmla="*/ 2593148 h 2593148"/>
                  <a:gd name="connsiteX11" fmla="*/ 649237 w 1943051"/>
                  <a:gd name="connsiteY11" fmla="*/ 2593148 h 2593148"/>
                  <a:gd name="connsiteX12" fmla="*/ 649237 w 1943051"/>
                  <a:gd name="connsiteY12" fmla="*/ 1945076 h 2593148"/>
                  <a:gd name="connsiteX13" fmla="*/ 649237 w 1943051"/>
                  <a:gd name="connsiteY13" fmla="*/ 1296960 h 2593148"/>
                  <a:gd name="connsiteX14" fmla="*/ 0 w 1943051"/>
                  <a:gd name="connsiteY14" fmla="*/ 1296960 h 2593148"/>
                  <a:gd name="connsiteX15" fmla="*/ 0 w 1943051"/>
                  <a:gd name="connsiteY15" fmla="*/ 648888 h 2593148"/>
                  <a:gd name="connsiteX16" fmla="*/ 649237 w 1943051"/>
                  <a:gd name="connsiteY16" fmla="*/ 648888 h 2593148"/>
                  <a:gd name="connsiteX17" fmla="*/ 649237 w 1943051"/>
                  <a:gd name="connsiteY17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1377305 w 1943051"/>
                  <a:gd name="connsiteY9" fmla="*/ 2593148 h 2593148"/>
                  <a:gd name="connsiteX10" fmla="*/ 1294979 w 1943051"/>
                  <a:gd name="connsiteY10" fmla="*/ 2593148 h 2593148"/>
                  <a:gd name="connsiteX11" fmla="*/ 649237 w 1943051"/>
                  <a:gd name="connsiteY11" fmla="*/ 2593148 h 2593148"/>
                  <a:gd name="connsiteX12" fmla="*/ 649237 w 1943051"/>
                  <a:gd name="connsiteY12" fmla="*/ 1296960 h 2593148"/>
                  <a:gd name="connsiteX13" fmla="*/ 0 w 1943051"/>
                  <a:gd name="connsiteY13" fmla="*/ 1296960 h 2593148"/>
                  <a:gd name="connsiteX14" fmla="*/ 0 w 1943051"/>
                  <a:gd name="connsiteY14" fmla="*/ 648888 h 2593148"/>
                  <a:gd name="connsiteX15" fmla="*/ 649237 w 1943051"/>
                  <a:gd name="connsiteY15" fmla="*/ 648888 h 2593148"/>
                  <a:gd name="connsiteX16" fmla="*/ 649237 w 1943051"/>
                  <a:gd name="connsiteY16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1377305 w 1943051"/>
                  <a:gd name="connsiteY9" fmla="*/ 2593148 h 2593148"/>
                  <a:gd name="connsiteX10" fmla="*/ 649237 w 1943051"/>
                  <a:gd name="connsiteY10" fmla="*/ 2593148 h 2593148"/>
                  <a:gd name="connsiteX11" fmla="*/ 649237 w 1943051"/>
                  <a:gd name="connsiteY11" fmla="*/ 1296960 h 2593148"/>
                  <a:gd name="connsiteX12" fmla="*/ 0 w 1943051"/>
                  <a:gd name="connsiteY12" fmla="*/ 1296960 h 2593148"/>
                  <a:gd name="connsiteX13" fmla="*/ 0 w 1943051"/>
                  <a:gd name="connsiteY13" fmla="*/ 648888 h 2593148"/>
                  <a:gd name="connsiteX14" fmla="*/ 649237 w 1943051"/>
                  <a:gd name="connsiteY14" fmla="*/ 648888 h 2593148"/>
                  <a:gd name="connsiteX15" fmla="*/ 649237 w 1943051"/>
                  <a:gd name="connsiteY15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649237 w 1943051"/>
                  <a:gd name="connsiteY9" fmla="*/ 2593148 h 2593148"/>
                  <a:gd name="connsiteX10" fmla="*/ 649237 w 1943051"/>
                  <a:gd name="connsiteY10" fmla="*/ 1296960 h 2593148"/>
                  <a:gd name="connsiteX11" fmla="*/ 0 w 1943051"/>
                  <a:gd name="connsiteY11" fmla="*/ 1296960 h 2593148"/>
                  <a:gd name="connsiteX12" fmla="*/ 0 w 1943051"/>
                  <a:gd name="connsiteY12" fmla="*/ 648888 h 2593148"/>
                  <a:gd name="connsiteX13" fmla="*/ 649237 w 1943051"/>
                  <a:gd name="connsiteY13" fmla="*/ 648888 h 2593148"/>
                  <a:gd name="connsiteX14" fmla="*/ 649237 w 1943051"/>
                  <a:gd name="connsiteY14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593148 h 2593148"/>
                  <a:gd name="connsiteX8" fmla="*/ 649237 w 1943051"/>
                  <a:gd name="connsiteY8" fmla="*/ 2593148 h 2593148"/>
                  <a:gd name="connsiteX9" fmla="*/ 649237 w 1943051"/>
                  <a:gd name="connsiteY9" fmla="*/ 1296960 h 2593148"/>
                  <a:gd name="connsiteX10" fmla="*/ 0 w 1943051"/>
                  <a:gd name="connsiteY10" fmla="*/ 1296960 h 2593148"/>
                  <a:gd name="connsiteX11" fmla="*/ 0 w 1943051"/>
                  <a:gd name="connsiteY11" fmla="*/ 648888 h 2593148"/>
                  <a:gd name="connsiteX12" fmla="*/ 649237 w 1943051"/>
                  <a:gd name="connsiteY12" fmla="*/ 648888 h 2593148"/>
                  <a:gd name="connsiteX13" fmla="*/ 649237 w 1943051"/>
                  <a:gd name="connsiteY13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2593148 h 2593148"/>
                  <a:gd name="connsiteX7" fmla="*/ 649237 w 1943051"/>
                  <a:gd name="connsiteY7" fmla="*/ 2593148 h 2593148"/>
                  <a:gd name="connsiteX8" fmla="*/ 649237 w 1943051"/>
                  <a:gd name="connsiteY8" fmla="*/ 1296960 h 2593148"/>
                  <a:gd name="connsiteX9" fmla="*/ 0 w 1943051"/>
                  <a:gd name="connsiteY9" fmla="*/ 1296960 h 2593148"/>
                  <a:gd name="connsiteX10" fmla="*/ 0 w 1943051"/>
                  <a:gd name="connsiteY10" fmla="*/ 648888 h 2593148"/>
                  <a:gd name="connsiteX11" fmla="*/ 649237 w 1943051"/>
                  <a:gd name="connsiteY11" fmla="*/ 648888 h 2593148"/>
                  <a:gd name="connsiteX12" fmla="*/ 649237 w 1943051"/>
                  <a:gd name="connsiteY12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943090 h 2593148"/>
                  <a:gd name="connsiteX5" fmla="*/ 1943051 w 1943051"/>
                  <a:gd name="connsiteY5" fmla="*/ 2593148 h 2593148"/>
                  <a:gd name="connsiteX6" fmla="*/ 649237 w 1943051"/>
                  <a:gd name="connsiteY6" fmla="*/ 2593148 h 2593148"/>
                  <a:gd name="connsiteX7" fmla="*/ 649237 w 1943051"/>
                  <a:gd name="connsiteY7" fmla="*/ 1296960 h 2593148"/>
                  <a:gd name="connsiteX8" fmla="*/ 0 w 1943051"/>
                  <a:gd name="connsiteY8" fmla="*/ 1296960 h 2593148"/>
                  <a:gd name="connsiteX9" fmla="*/ 0 w 1943051"/>
                  <a:gd name="connsiteY9" fmla="*/ 648888 h 2593148"/>
                  <a:gd name="connsiteX10" fmla="*/ 649237 w 1943051"/>
                  <a:gd name="connsiteY10" fmla="*/ 648888 h 2593148"/>
                  <a:gd name="connsiteX11" fmla="*/ 649237 w 1943051"/>
                  <a:gd name="connsiteY11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2593148 h 2593148"/>
                  <a:gd name="connsiteX5" fmla="*/ 649237 w 1943051"/>
                  <a:gd name="connsiteY5" fmla="*/ 2593148 h 2593148"/>
                  <a:gd name="connsiteX6" fmla="*/ 649237 w 1943051"/>
                  <a:gd name="connsiteY6" fmla="*/ 1296960 h 2593148"/>
                  <a:gd name="connsiteX7" fmla="*/ 0 w 1943051"/>
                  <a:gd name="connsiteY7" fmla="*/ 1296960 h 2593148"/>
                  <a:gd name="connsiteX8" fmla="*/ 0 w 1943051"/>
                  <a:gd name="connsiteY8" fmla="*/ 648888 h 2593148"/>
                  <a:gd name="connsiteX9" fmla="*/ 649237 w 1943051"/>
                  <a:gd name="connsiteY9" fmla="*/ 648888 h 2593148"/>
                  <a:gd name="connsiteX10" fmla="*/ 649237 w 1943051"/>
                  <a:gd name="connsiteY10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2593148 h 2593148"/>
                  <a:gd name="connsiteX4" fmla="*/ 649237 w 1943051"/>
                  <a:gd name="connsiteY4" fmla="*/ 2593148 h 2593148"/>
                  <a:gd name="connsiteX5" fmla="*/ 649237 w 1943051"/>
                  <a:gd name="connsiteY5" fmla="*/ 1296960 h 2593148"/>
                  <a:gd name="connsiteX6" fmla="*/ 0 w 1943051"/>
                  <a:gd name="connsiteY6" fmla="*/ 1296960 h 2593148"/>
                  <a:gd name="connsiteX7" fmla="*/ 0 w 1943051"/>
                  <a:gd name="connsiteY7" fmla="*/ 648888 h 2593148"/>
                  <a:gd name="connsiteX8" fmla="*/ 649237 w 1943051"/>
                  <a:gd name="connsiteY8" fmla="*/ 648888 h 2593148"/>
                  <a:gd name="connsiteX9" fmla="*/ 649237 w 1943051"/>
                  <a:gd name="connsiteY9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2593148 h 2593148"/>
                  <a:gd name="connsiteX3" fmla="*/ 649237 w 1943051"/>
                  <a:gd name="connsiteY3" fmla="*/ 2593148 h 2593148"/>
                  <a:gd name="connsiteX4" fmla="*/ 649237 w 1943051"/>
                  <a:gd name="connsiteY4" fmla="*/ 1296960 h 2593148"/>
                  <a:gd name="connsiteX5" fmla="*/ 0 w 1943051"/>
                  <a:gd name="connsiteY5" fmla="*/ 1296960 h 2593148"/>
                  <a:gd name="connsiteX6" fmla="*/ 0 w 1943051"/>
                  <a:gd name="connsiteY6" fmla="*/ 648888 h 2593148"/>
                  <a:gd name="connsiteX7" fmla="*/ 649237 w 1943051"/>
                  <a:gd name="connsiteY7" fmla="*/ 648888 h 2593148"/>
                  <a:gd name="connsiteX8" fmla="*/ 649237 w 1943051"/>
                  <a:gd name="connsiteY8" fmla="*/ 0 h 2593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43051" h="2593148">
                    <a:moveTo>
                      <a:pt x="649237" y="0"/>
                    </a:moveTo>
                    <a:lnTo>
                      <a:pt x="1943051" y="0"/>
                    </a:lnTo>
                    <a:lnTo>
                      <a:pt x="1943051" y="2593148"/>
                    </a:lnTo>
                    <a:lnTo>
                      <a:pt x="649237" y="2593148"/>
                    </a:lnTo>
                    <a:lnTo>
                      <a:pt x="649237" y="1296960"/>
                    </a:lnTo>
                    <a:lnTo>
                      <a:pt x="0" y="1296960"/>
                    </a:lnTo>
                    <a:lnTo>
                      <a:pt x="0" y="648888"/>
                    </a:lnTo>
                    <a:lnTo>
                      <a:pt x="649237" y="648888"/>
                    </a:lnTo>
                    <a:lnTo>
                      <a:pt x="649237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91B7473-374B-A16A-8B63-3D3DA2F0ECA7}"/>
                  </a:ext>
                </a:extLst>
              </p:cNvPr>
              <p:cNvSpPr/>
              <p:nvPr/>
            </p:nvSpPr>
            <p:spPr>
              <a:xfrm>
                <a:off x="7298703" y="3168545"/>
                <a:ext cx="1298449" cy="2593543"/>
              </a:xfrm>
              <a:custGeom>
                <a:avLst/>
                <a:gdLst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377078 h 2593543"/>
                  <a:gd name="connsiteX9" fmla="*/ 1298449 w 1298449"/>
                  <a:gd name="connsiteY9" fmla="*/ 1944260 h 2593543"/>
                  <a:gd name="connsiteX10" fmla="*/ 1298449 w 1298449"/>
                  <a:gd name="connsiteY10" fmla="*/ 2593543 h 2593543"/>
                  <a:gd name="connsiteX11" fmla="*/ 650377 w 1298449"/>
                  <a:gd name="connsiteY11" fmla="*/ 2593543 h 2593543"/>
                  <a:gd name="connsiteX12" fmla="*/ 650377 w 1298449"/>
                  <a:gd name="connsiteY12" fmla="*/ 1944260 h 2593543"/>
                  <a:gd name="connsiteX13" fmla="*/ 0 w 1298449"/>
                  <a:gd name="connsiteY13" fmla="*/ 1944260 h 2593543"/>
                  <a:gd name="connsiteX14" fmla="*/ 0 w 1298449"/>
                  <a:gd name="connsiteY14" fmla="*/ 1377078 h 2593543"/>
                  <a:gd name="connsiteX15" fmla="*/ 0 w 1298449"/>
                  <a:gd name="connsiteY15" fmla="*/ 1296188 h 2593543"/>
                  <a:gd name="connsiteX16" fmla="*/ 0 w 1298449"/>
                  <a:gd name="connsiteY16" fmla="*/ 1294202 h 2593543"/>
                  <a:gd name="connsiteX17" fmla="*/ 0 w 1298449"/>
                  <a:gd name="connsiteY17" fmla="*/ 64613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377078 h 2593543"/>
                  <a:gd name="connsiteX9" fmla="*/ 1298449 w 1298449"/>
                  <a:gd name="connsiteY9" fmla="*/ 1944260 h 2593543"/>
                  <a:gd name="connsiteX10" fmla="*/ 1298449 w 1298449"/>
                  <a:gd name="connsiteY10" fmla="*/ 2593543 h 2593543"/>
                  <a:gd name="connsiteX11" fmla="*/ 650377 w 1298449"/>
                  <a:gd name="connsiteY11" fmla="*/ 2593543 h 2593543"/>
                  <a:gd name="connsiteX12" fmla="*/ 650377 w 1298449"/>
                  <a:gd name="connsiteY12" fmla="*/ 1944260 h 2593543"/>
                  <a:gd name="connsiteX13" fmla="*/ 0 w 1298449"/>
                  <a:gd name="connsiteY13" fmla="*/ 1944260 h 2593543"/>
                  <a:gd name="connsiteX14" fmla="*/ 0 w 1298449"/>
                  <a:gd name="connsiteY14" fmla="*/ 1377078 h 2593543"/>
                  <a:gd name="connsiteX15" fmla="*/ 0 w 1298449"/>
                  <a:gd name="connsiteY15" fmla="*/ 1296188 h 2593543"/>
                  <a:gd name="connsiteX16" fmla="*/ 0 w 1298449"/>
                  <a:gd name="connsiteY16" fmla="*/ 1294202 h 2593543"/>
                  <a:gd name="connsiteX17" fmla="*/ 0 w 1298449"/>
                  <a:gd name="connsiteY17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377078 h 2593543"/>
                  <a:gd name="connsiteX9" fmla="*/ 1298449 w 1298449"/>
                  <a:gd name="connsiteY9" fmla="*/ 1944260 h 2593543"/>
                  <a:gd name="connsiteX10" fmla="*/ 1298449 w 1298449"/>
                  <a:gd name="connsiteY10" fmla="*/ 2593543 h 2593543"/>
                  <a:gd name="connsiteX11" fmla="*/ 650377 w 1298449"/>
                  <a:gd name="connsiteY11" fmla="*/ 2593543 h 2593543"/>
                  <a:gd name="connsiteX12" fmla="*/ 650377 w 1298449"/>
                  <a:gd name="connsiteY12" fmla="*/ 1944260 h 2593543"/>
                  <a:gd name="connsiteX13" fmla="*/ 0 w 1298449"/>
                  <a:gd name="connsiteY13" fmla="*/ 1944260 h 2593543"/>
                  <a:gd name="connsiteX14" fmla="*/ 0 w 1298449"/>
                  <a:gd name="connsiteY14" fmla="*/ 1377078 h 2593543"/>
                  <a:gd name="connsiteX15" fmla="*/ 0 w 1298449"/>
                  <a:gd name="connsiteY15" fmla="*/ 1296188 h 2593543"/>
                  <a:gd name="connsiteX16" fmla="*/ 0 w 1298449"/>
                  <a:gd name="connsiteY16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377078 h 2593543"/>
                  <a:gd name="connsiteX9" fmla="*/ 1298449 w 1298449"/>
                  <a:gd name="connsiteY9" fmla="*/ 1944260 h 2593543"/>
                  <a:gd name="connsiteX10" fmla="*/ 1298449 w 1298449"/>
                  <a:gd name="connsiteY10" fmla="*/ 2593543 h 2593543"/>
                  <a:gd name="connsiteX11" fmla="*/ 650377 w 1298449"/>
                  <a:gd name="connsiteY11" fmla="*/ 2593543 h 2593543"/>
                  <a:gd name="connsiteX12" fmla="*/ 650377 w 1298449"/>
                  <a:gd name="connsiteY12" fmla="*/ 1944260 h 2593543"/>
                  <a:gd name="connsiteX13" fmla="*/ 0 w 1298449"/>
                  <a:gd name="connsiteY13" fmla="*/ 1944260 h 2593543"/>
                  <a:gd name="connsiteX14" fmla="*/ 0 w 1298449"/>
                  <a:gd name="connsiteY14" fmla="*/ 1296188 h 2593543"/>
                  <a:gd name="connsiteX15" fmla="*/ 0 w 1298449"/>
                  <a:gd name="connsiteY15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377078 h 2593543"/>
                  <a:gd name="connsiteX9" fmla="*/ 1298449 w 1298449"/>
                  <a:gd name="connsiteY9" fmla="*/ 1944260 h 2593543"/>
                  <a:gd name="connsiteX10" fmla="*/ 1298449 w 1298449"/>
                  <a:gd name="connsiteY10" fmla="*/ 2593543 h 2593543"/>
                  <a:gd name="connsiteX11" fmla="*/ 650377 w 1298449"/>
                  <a:gd name="connsiteY11" fmla="*/ 2593543 h 2593543"/>
                  <a:gd name="connsiteX12" fmla="*/ 650377 w 1298449"/>
                  <a:gd name="connsiteY12" fmla="*/ 1944260 h 2593543"/>
                  <a:gd name="connsiteX13" fmla="*/ 0 w 1298449"/>
                  <a:gd name="connsiteY13" fmla="*/ 1944260 h 2593543"/>
                  <a:gd name="connsiteX14" fmla="*/ 0 w 1298449"/>
                  <a:gd name="connsiteY14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944260 h 2593543"/>
                  <a:gd name="connsiteX9" fmla="*/ 1298449 w 1298449"/>
                  <a:gd name="connsiteY9" fmla="*/ 2593543 h 2593543"/>
                  <a:gd name="connsiteX10" fmla="*/ 650377 w 1298449"/>
                  <a:gd name="connsiteY10" fmla="*/ 2593543 h 2593543"/>
                  <a:gd name="connsiteX11" fmla="*/ 650377 w 1298449"/>
                  <a:gd name="connsiteY11" fmla="*/ 1944260 h 2593543"/>
                  <a:gd name="connsiteX12" fmla="*/ 0 w 1298449"/>
                  <a:gd name="connsiteY12" fmla="*/ 1944260 h 2593543"/>
                  <a:gd name="connsiteX13" fmla="*/ 0 w 1298449"/>
                  <a:gd name="connsiteY13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944260 h 2593543"/>
                  <a:gd name="connsiteX8" fmla="*/ 1298449 w 1298449"/>
                  <a:gd name="connsiteY8" fmla="*/ 2593543 h 2593543"/>
                  <a:gd name="connsiteX9" fmla="*/ 650377 w 1298449"/>
                  <a:gd name="connsiteY9" fmla="*/ 2593543 h 2593543"/>
                  <a:gd name="connsiteX10" fmla="*/ 650377 w 1298449"/>
                  <a:gd name="connsiteY10" fmla="*/ 1944260 h 2593543"/>
                  <a:gd name="connsiteX11" fmla="*/ 0 w 1298449"/>
                  <a:gd name="connsiteY11" fmla="*/ 1944260 h 2593543"/>
                  <a:gd name="connsiteX12" fmla="*/ 0 w 1298449"/>
                  <a:gd name="connsiteY12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944260 h 2593543"/>
                  <a:gd name="connsiteX7" fmla="*/ 1298449 w 1298449"/>
                  <a:gd name="connsiteY7" fmla="*/ 2593543 h 2593543"/>
                  <a:gd name="connsiteX8" fmla="*/ 650377 w 1298449"/>
                  <a:gd name="connsiteY8" fmla="*/ 2593543 h 2593543"/>
                  <a:gd name="connsiteX9" fmla="*/ 650377 w 1298449"/>
                  <a:gd name="connsiteY9" fmla="*/ 1944260 h 2593543"/>
                  <a:gd name="connsiteX10" fmla="*/ 0 w 1298449"/>
                  <a:gd name="connsiteY10" fmla="*/ 1944260 h 2593543"/>
                  <a:gd name="connsiteX11" fmla="*/ 0 w 1298449"/>
                  <a:gd name="connsiteY11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944260 h 2593543"/>
                  <a:gd name="connsiteX6" fmla="*/ 1298449 w 1298449"/>
                  <a:gd name="connsiteY6" fmla="*/ 2593543 h 2593543"/>
                  <a:gd name="connsiteX7" fmla="*/ 650377 w 1298449"/>
                  <a:gd name="connsiteY7" fmla="*/ 2593543 h 2593543"/>
                  <a:gd name="connsiteX8" fmla="*/ 650377 w 1298449"/>
                  <a:gd name="connsiteY8" fmla="*/ 1944260 h 2593543"/>
                  <a:gd name="connsiteX9" fmla="*/ 0 w 1298449"/>
                  <a:gd name="connsiteY9" fmla="*/ 1944260 h 2593543"/>
                  <a:gd name="connsiteX10" fmla="*/ 0 w 1298449"/>
                  <a:gd name="connsiteY10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1298449 w 1298449"/>
                  <a:gd name="connsiteY2" fmla="*/ 0 h 2593543"/>
                  <a:gd name="connsiteX3" fmla="*/ 1298449 w 1298449"/>
                  <a:gd name="connsiteY3" fmla="*/ 646130 h 2593543"/>
                  <a:gd name="connsiteX4" fmla="*/ 1298449 w 1298449"/>
                  <a:gd name="connsiteY4" fmla="*/ 1944260 h 2593543"/>
                  <a:gd name="connsiteX5" fmla="*/ 1298449 w 1298449"/>
                  <a:gd name="connsiteY5" fmla="*/ 2593543 h 2593543"/>
                  <a:gd name="connsiteX6" fmla="*/ 650377 w 1298449"/>
                  <a:gd name="connsiteY6" fmla="*/ 2593543 h 2593543"/>
                  <a:gd name="connsiteX7" fmla="*/ 650377 w 1298449"/>
                  <a:gd name="connsiteY7" fmla="*/ 1944260 h 2593543"/>
                  <a:gd name="connsiteX8" fmla="*/ 0 w 1298449"/>
                  <a:gd name="connsiteY8" fmla="*/ 1944260 h 2593543"/>
                  <a:gd name="connsiteX9" fmla="*/ 0 w 1298449"/>
                  <a:gd name="connsiteY9" fmla="*/ 0 h 2593543"/>
                  <a:gd name="connsiteX0" fmla="*/ 0 w 1298449"/>
                  <a:gd name="connsiteY0" fmla="*/ 0 h 2593543"/>
                  <a:gd name="connsiteX1" fmla="*/ 1298449 w 1298449"/>
                  <a:gd name="connsiteY1" fmla="*/ 0 h 2593543"/>
                  <a:gd name="connsiteX2" fmla="*/ 1298449 w 1298449"/>
                  <a:gd name="connsiteY2" fmla="*/ 646130 h 2593543"/>
                  <a:gd name="connsiteX3" fmla="*/ 1298449 w 1298449"/>
                  <a:gd name="connsiteY3" fmla="*/ 1944260 h 2593543"/>
                  <a:gd name="connsiteX4" fmla="*/ 1298449 w 1298449"/>
                  <a:gd name="connsiteY4" fmla="*/ 2593543 h 2593543"/>
                  <a:gd name="connsiteX5" fmla="*/ 650377 w 1298449"/>
                  <a:gd name="connsiteY5" fmla="*/ 2593543 h 2593543"/>
                  <a:gd name="connsiteX6" fmla="*/ 650377 w 1298449"/>
                  <a:gd name="connsiteY6" fmla="*/ 1944260 h 2593543"/>
                  <a:gd name="connsiteX7" fmla="*/ 0 w 1298449"/>
                  <a:gd name="connsiteY7" fmla="*/ 1944260 h 2593543"/>
                  <a:gd name="connsiteX8" fmla="*/ 0 w 1298449"/>
                  <a:gd name="connsiteY8" fmla="*/ 0 h 2593543"/>
                  <a:gd name="connsiteX0" fmla="*/ 0 w 1298449"/>
                  <a:gd name="connsiteY0" fmla="*/ 0 h 2593543"/>
                  <a:gd name="connsiteX1" fmla="*/ 1298449 w 1298449"/>
                  <a:gd name="connsiteY1" fmla="*/ 0 h 2593543"/>
                  <a:gd name="connsiteX2" fmla="*/ 1298449 w 1298449"/>
                  <a:gd name="connsiteY2" fmla="*/ 1944260 h 2593543"/>
                  <a:gd name="connsiteX3" fmla="*/ 1298449 w 1298449"/>
                  <a:gd name="connsiteY3" fmla="*/ 2593543 h 2593543"/>
                  <a:gd name="connsiteX4" fmla="*/ 650377 w 1298449"/>
                  <a:gd name="connsiteY4" fmla="*/ 2593543 h 2593543"/>
                  <a:gd name="connsiteX5" fmla="*/ 650377 w 1298449"/>
                  <a:gd name="connsiteY5" fmla="*/ 1944260 h 2593543"/>
                  <a:gd name="connsiteX6" fmla="*/ 0 w 1298449"/>
                  <a:gd name="connsiteY6" fmla="*/ 1944260 h 2593543"/>
                  <a:gd name="connsiteX7" fmla="*/ 0 w 1298449"/>
                  <a:gd name="connsiteY7" fmla="*/ 0 h 2593543"/>
                  <a:gd name="connsiteX0" fmla="*/ 0 w 1298449"/>
                  <a:gd name="connsiteY0" fmla="*/ 0 h 2593543"/>
                  <a:gd name="connsiteX1" fmla="*/ 1298449 w 1298449"/>
                  <a:gd name="connsiteY1" fmla="*/ 0 h 2593543"/>
                  <a:gd name="connsiteX2" fmla="*/ 1298449 w 1298449"/>
                  <a:gd name="connsiteY2" fmla="*/ 2593543 h 2593543"/>
                  <a:gd name="connsiteX3" fmla="*/ 650377 w 1298449"/>
                  <a:gd name="connsiteY3" fmla="*/ 2593543 h 2593543"/>
                  <a:gd name="connsiteX4" fmla="*/ 650377 w 1298449"/>
                  <a:gd name="connsiteY4" fmla="*/ 1944260 h 2593543"/>
                  <a:gd name="connsiteX5" fmla="*/ 0 w 1298449"/>
                  <a:gd name="connsiteY5" fmla="*/ 1944260 h 2593543"/>
                  <a:gd name="connsiteX6" fmla="*/ 0 w 1298449"/>
                  <a:gd name="connsiteY6" fmla="*/ 0 h 2593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8449" h="2593543">
                    <a:moveTo>
                      <a:pt x="0" y="0"/>
                    </a:moveTo>
                    <a:lnTo>
                      <a:pt x="1298449" y="0"/>
                    </a:lnTo>
                    <a:lnTo>
                      <a:pt x="1298449" y="2593543"/>
                    </a:lnTo>
                    <a:lnTo>
                      <a:pt x="650377" y="2593543"/>
                    </a:lnTo>
                    <a:lnTo>
                      <a:pt x="650377" y="1944260"/>
                    </a:lnTo>
                    <a:lnTo>
                      <a:pt x="0" y="19442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3244EE51-3698-FF58-581D-0CC6751F7B5E}"/>
                  </a:ext>
                </a:extLst>
              </p:cNvPr>
              <p:cNvSpPr/>
              <p:nvPr/>
            </p:nvSpPr>
            <p:spPr>
              <a:xfrm>
                <a:off x="7298704" y="1223708"/>
                <a:ext cx="1298448" cy="1944022"/>
              </a:xfrm>
              <a:custGeom>
                <a:avLst/>
                <a:gdLst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650376 w 1298448"/>
                  <a:gd name="connsiteY10" fmla="*/ 1944022 h 1944022"/>
                  <a:gd name="connsiteX11" fmla="*/ 0 w 1298448"/>
                  <a:gd name="connsiteY11" fmla="*/ 1944022 h 1944022"/>
                  <a:gd name="connsiteX12" fmla="*/ 0 w 1298448"/>
                  <a:gd name="connsiteY12" fmla="*/ 1413984 h 1944022"/>
                  <a:gd name="connsiteX13" fmla="*/ 0 w 1298448"/>
                  <a:gd name="connsiteY13" fmla="*/ 1297371 h 1944022"/>
                  <a:gd name="connsiteX14" fmla="*/ 0 w 1298448"/>
                  <a:gd name="connsiteY14" fmla="*/ 1295950 h 1944022"/>
                  <a:gd name="connsiteX15" fmla="*/ 0 w 1298448"/>
                  <a:gd name="connsiteY15" fmla="*/ 649299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650376 w 1298448"/>
                  <a:gd name="connsiteY10" fmla="*/ 1944022 h 1944022"/>
                  <a:gd name="connsiteX11" fmla="*/ 0 w 1298448"/>
                  <a:gd name="connsiteY11" fmla="*/ 1944022 h 1944022"/>
                  <a:gd name="connsiteX12" fmla="*/ 0 w 1298448"/>
                  <a:gd name="connsiteY12" fmla="*/ 1413984 h 1944022"/>
                  <a:gd name="connsiteX13" fmla="*/ 0 w 1298448"/>
                  <a:gd name="connsiteY13" fmla="*/ 1297371 h 1944022"/>
                  <a:gd name="connsiteX14" fmla="*/ 0 w 1298448"/>
                  <a:gd name="connsiteY14" fmla="*/ 1295950 h 1944022"/>
                  <a:gd name="connsiteX15" fmla="*/ 0 w 1298448"/>
                  <a:gd name="connsiteY15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650376 w 1298448"/>
                  <a:gd name="connsiteY10" fmla="*/ 1944022 h 1944022"/>
                  <a:gd name="connsiteX11" fmla="*/ 0 w 1298448"/>
                  <a:gd name="connsiteY11" fmla="*/ 1944022 h 1944022"/>
                  <a:gd name="connsiteX12" fmla="*/ 0 w 1298448"/>
                  <a:gd name="connsiteY12" fmla="*/ 1413984 h 1944022"/>
                  <a:gd name="connsiteX13" fmla="*/ 0 w 1298448"/>
                  <a:gd name="connsiteY13" fmla="*/ 1297371 h 1944022"/>
                  <a:gd name="connsiteX14" fmla="*/ 0 w 1298448"/>
                  <a:gd name="connsiteY14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650376 w 1298448"/>
                  <a:gd name="connsiteY10" fmla="*/ 1944022 h 1944022"/>
                  <a:gd name="connsiteX11" fmla="*/ 0 w 1298448"/>
                  <a:gd name="connsiteY11" fmla="*/ 1944022 h 1944022"/>
                  <a:gd name="connsiteX12" fmla="*/ 0 w 1298448"/>
                  <a:gd name="connsiteY12" fmla="*/ 1297371 h 1944022"/>
                  <a:gd name="connsiteX13" fmla="*/ 0 w 1298448"/>
                  <a:gd name="connsiteY13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650376 w 1298448"/>
                  <a:gd name="connsiteY10" fmla="*/ 1944022 h 1944022"/>
                  <a:gd name="connsiteX11" fmla="*/ 0 w 1298448"/>
                  <a:gd name="connsiteY11" fmla="*/ 1944022 h 1944022"/>
                  <a:gd name="connsiteX12" fmla="*/ 0 w 1298448"/>
                  <a:gd name="connsiteY12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0 w 1298448"/>
                  <a:gd name="connsiteY10" fmla="*/ 1944022 h 1944022"/>
                  <a:gd name="connsiteX11" fmla="*/ 0 w 1298448"/>
                  <a:gd name="connsiteY11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0 w 1298448"/>
                  <a:gd name="connsiteY9" fmla="*/ 1944022 h 1944022"/>
                  <a:gd name="connsiteX10" fmla="*/ 0 w 1298448"/>
                  <a:gd name="connsiteY10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944022 h 1944022"/>
                  <a:gd name="connsiteX8" fmla="*/ 0 w 1298448"/>
                  <a:gd name="connsiteY8" fmla="*/ 1944022 h 1944022"/>
                  <a:gd name="connsiteX9" fmla="*/ 0 w 1298448"/>
                  <a:gd name="connsiteY9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944022 h 1944022"/>
                  <a:gd name="connsiteX7" fmla="*/ 0 w 1298448"/>
                  <a:gd name="connsiteY7" fmla="*/ 1944022 h 1944022"/>
                  <a:gd name="connsiteX8" fmla="*/ 0 w 1298448"/>
                  <a:gd name="connsiteY8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1295950 h 1944022"/>
                  <a:gd name="connsiteX5" fmla="*/ 1298448 w 1298448"/>
                  <a:gd name="connsiteY5" fmla="*/ 1944022 h 1944022"/>
                  <a:gd name="connsiteX6" fmla="*/ 0 w 1298448"/>
                  <a:gd name="connsiteY6" fmla="*/ 1944022 h 1944022"/>
                  <a:gd name="connsiteX7" fmla="*/ 0 w 1298448"/>
                  <a:gd name="connsiteY7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1944022 h 1944022"/>
                  <a:gd name="connsiteX5" fmla="*/ 0 w 1298448"/>
                  <a:gd name="connsiteY5" fmla="*/ 1944022 h 1944022"/>
                  <a:gd name="connsiteX6" fmla="*/ 0 w 1298448"/>
                  <a:gd name="connsiteY6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1298448 w 1298448"/>
                  <a:gd name="connsiteY2" fmla="*/ 0 h 1944022"/>
                  <a:gd name="connsiteX3" fmla="*/ 1298448 w 1298448"/>
                  <a:gd name="connsiteY3" fmla="*/ 1944022 h 1944022"/>
                  <a:gd name="connsiteX4" fmla="*/ 0 w 1298448"/>
                  <a:gd name="connsiteY4" fmla="*/ 1944022 h 1944022"/>
                  <a:gd name="connsiteX5" fmla="*/ 0 w 1298448"/>
                  <a:gd name="connsiteY5" fmla="*/ 0 h 1944022"/>
                  <a:gd name="connsiteX0" fmla="*/ 0 w 1298448"/>
                  <a:gd name="connsiteY0" fmla="*/ 0 h 1944022"/>
                  <a:gd name="connsiteX1" fmla="*/ 1298448 w 1298448"/>
                  <a:gd name="connsiteY1" fmla="*/ 0 h 1944022"/>
                  <a:gd name="connsiteX2" fmla="*/ 1298448 w 1298448"/>
                  <a:gd name="connsiteY2" fmla="*/ 1944022 h 1944022"/>
                  <a:gd name="connsiteX3" fmla="*/ 0 w 1298448"/>
                  <a:gd name="connsiteY3" fmla="*/ 1944022 h 1944022"/>
                  <a:gd name="connsiteX4" fmla="*/ 0 w 1298448"/>
                  <a:gd name="connsiteY4" fmla="*/ 0 h 1944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448" h="1944022">
                    <a:moveTo>
                      <a:pt x="0" y="0"/>
                    </a:moveTo>
                    <a:lnTo>
                      <a:pt x="1298448" y="0"/>
                    </a:lnTo>
                    <a:lnTo>
                      <a:pt x="1298448" y="1944022"/>
                    </a:lnTo>
                    <a:lnTo>
                      <a:pt x="0" y="19440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994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A586115-B80D-C53F-F34E-3C6418F2827F}"/>
              </a:ext>
            </a:extLst>
          </p:cNvPr>
          <p:cNvGrpSpPr/>
          <p:nvPr/>
        </p:nvGrpSpPr>
        <p:grpSpPr>
          <a:xfrm>
            <a:off x="260588" y="296874"/>
            <a:ext cx="9384838" cy="6246801"/>
            <a:chOff x="260588" y="296874"/>
            <a:chExt cx="9384838" cy="6246801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F34F3F9-E630-4459-B0CE-E4416DE69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88" y="296874"/>
              <a:ext cx="9384838" cy="6246801"/>
            </a:xfrm>
            <a:custGeom>
              <a:avLst/>
              <a:gdLst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2579281 w 9384838"/>
                <a:gd name="connsiteY13" fmla="*/ 4992350 h 6246801"/>
                <a:gd name="connsiteX14" fmla="*/ 2579281 w 9384838"/>
                <a:gd name="connsiteY14" fmla="*/ 5017793 h 6246801"/>
                <a:gd name="connsiteX15" fmla="*/ 2529503 w 9384838"/>
                <a:gd name="connsiteY15" fmla="*/ 5043236 h 6246801"/>
                <a:gd name="connsiteX16" fmla="*/ 2504061 w 9384838"/>
                <a:gd name="connsiteY16" fmla="*/ 5093016 h 6246801"/>
                <a:gd name="connsiteX17" fmla="*/ 2529503 w 9384838"/>
                <a:gd name="connsiteY17" fmla="*/ 5118459 h 6246801"/>
                <a:gd name="connsiteX18" fmla="*/ 2504061 w 9384838"/>
                <a:gd name="connsiteY18" fmla="*/ 5142796 h 6246801"/>
                <a:gd name="connsiteX19" fmla="*/ 2478619 w 9384838"/>
                <a:gd name="connsiteY19" fmla="*/ 5142796 h 6246801"/>
                <a:gd name="connsiteX20" fmla="*/ 2454284 w 9384838"/>
                <a:gd name="connsiteY20" fmla="*/ 5168239 h 6246801"/>
                <a:gd name="connsiteX21" fmla="*/ 2428843 w 9384838"/>
                <a:gd name="connsiteY21" fmla="*/ 5142796 h 6246801"/>
                <a:gd name="connsiteX22" fmla="*/ 2403401 w 9384838"/>
                <a:gd name="connsiteY22" fmla="*/ 5093016 h 6246801"/>
                <a:gd name="connsiteX23" fmla="*/ 2428843 w 9384838"/>
                <a:gd name="connsiteY23" fmla="*/ 5093016 h 6246801"/>
                <a:gd name="connsiteX24" fmla="*/ 2504061 w 9384838"/>
                <a:gd name="connsiteY24" fmla="*/ 5017793 h 6246801"/>
                <a:gd name="connsiteX25" fmla="*/ 2127963 w 9384838"/>
                <a:gd name="connsiteY25" fmla="*/ 4992350 h 6246801"/>
                <a:gd name="connsiteX26" fmla="*/ 2177741 w 9384838"/>
                <a:gd name="connsiteY26" fmla="*/ 5017793 h 6246801"/>
                <a:gd name="connsiteX27" fmla="*/ 2203182 w 9384838"/>
                <a:gd name="connsiteY27" fmla="*/ 4992350 h 6246801"/>
                <a:gd name="connsiteX28" fmla="*/ 2228624 w 9384838"/>
                <a:gd name="connsiteY28" fmla="*/ 5043236 h 6246801"/>
                <a:gd name="connsiteX29" fmla="*/ 2278402 w 9384838"/>
                <a:gd name="connsiteY29" fmla="*/ 5093016 h 6246801"/>
                <a:gd name="connsiteX30" fmla="*/ 2328179 w 9384838"/>
                <a:gd name="connsiteY30" fmla="*/ 5118459 h 6246801"/>
                <a:gd name="connsiteX31" fmla="*/ 2303844 w 9384838"/>
                <a:gd name="connsiteY31" fmla="*/ 5142796 h 6246801"/>
                <a:gd name="connsiteX32" fmla="*/ 2303844 w 9384838"/>
                <a:gd name="connsiteY32" fmla="*/ 5142796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27963 w 9384838"/>
                <a:gd name="connsiteY46" fmla="*/ 5393907 h 6246801"/>
                <a:gd name="connsiteX47" fmla="*/ 2127963 w 9384838"/>
                <a:gd name="connsiteY47" fmla="*/ 5393908 h 6246801"/>
                <a:gd name="connsiteX48" fmla="*/ 2177742 w 9384838"/>
                <a:gd name="connsiteY48" fmla="*/ 5419351 h 6246801"/>
                <a:gd name="connsiteX49" fmla="*/ 2153406 w 9384838"/>
                <a:gd name="connsiteY49" fmla="*/ 5444794 h 6246801"/>
                <a:gd name="connsiteX50" fmla="*/ 2089246 w 9384838"/>
                <a:gd name="connsiteY50" fmla="*/ 5541035 h 6246801"/>
                <a:gd name="connsiteX51" fmla="*/ 2052745 w 9384838"/>
                <a:gd name="connsiteY51" fmla="*/ 5444794 h 6246801"/>
                <a:gd name="connsiteX52" fmla="*/ 2031728 w 9384838"/>
                <a:gd name="connsiteY52" fmla="*/ 5401651 h 6246801"/>
                <a:gd name="connsiteX53" fmla="*/ 1976418 w 9384838"/>
                <a:gd name="connsiteY53" fmla="*/ 5379527 h 6246801"/>
                <a:gd name="connsiteX54" fmla="*/ 1952840 w 9384838"/>
                <a:gd name="connsiteY54" fmla="*/ 5345230 h 6246801"/>
                <a:gd name="connsiteX55" fmla="*/ 1949964 w 9384838"/>
                <a:gd name="connsiteY55" fmla="*/ 5344664 h 6246801"/>
                <a:gd name="connsiteX56" fmla="*/ 1851420 w 9384838"/>
                <a:gd name="connsiteY56" fmla="*/ 5369571 h 6246801"/>
                <a:gd name="connsiteX57" fmla="*/ 1827084 w 9384838"/>
                <a:gd name="connsiteY57" fmla="*/ 5393908 h 6246801"/>
                <a:gd name="connsiteX58" fmla="*/ 1751865 w 9384838"/>
                <a:gd name="connsiteY58" fmla="*/ 5393908 h 6246801"/>
                <a:gd name="connsiteX59" fmla="*/ 1726423 w 9384838"/>
                <a:gd name="connsiteY59" fmla="*/ 5419351 h 6246801"/>
                <a:gd name="connsiteX60" fmla="*/ 1726423 w 9384838"/>
                <a:gd name="connsiteY60" fmla="*/ 5444794 h 6246801"/>
                <a:gd name="connsiteX61" fmla="*/ 1625760 w 9384838"/>
                <a:gd name="connsiteY61" fmla="*/ 5544353 h 6246801"/>
                <a:gd name="connsiteX62" fmla="*/ 1601424 w 9384838"/>
                <a:gd name="connsiteY62" fmla="*/ 5520017 h 6246801"/>
                <a:gd name="connsiteX63" fmla="*/ 1575982 w 9384838"/>
                <a:gd name="connsiteY63" fmla="*/ 5544353 h 6246801"/>
                <a:gd name="connsiteX64" fmla="*/ 1575982 w 9384838"/>
                <a:gd name="connsiteY64" fmla="*/ 5595239 h 6246801"/>
                <a:gd name="connsiteX65" fmla="*/ 1550540 w 9384838"/>
                <a:gd name="connsiteY65" fmla="*/ 5595239 h 6246801"/>
                <a:gd name="connsiteX66" fmla="*/ 1550540 w 9384838"/>
                <a:gd name="connsiteY66" fmla="*/ 5645019 h 6246801"/>
                <a:gd name="connsiteX67" fmla="*/ 1500761 w 9384838"/>
                <a:gd name="connsiteY67" fmla="*/ 5619576 h 6246801"/>
                <a:gd name="connsiteX68" fmla="*/ 1475319 w 9384838"/>
                <a:gd name="connsiteY68" fmla="*/ 5619576 h 6246801"/>
                <a:gd name="connsiteX69" fmla="*/ 1425540 w 9384838"/>
                <a:gd name="connsiteY69" fmla="*/ 5595239 h 6246801"/>
                <a:gd name="connsiteX70" fmla="*/ 1475319 w 9384838"/>
                <a:gd name="connsiteY70" fmla="*/ 5569796 h 6246801"/>
                <a:gd name="connsiteX71" fmla="*/ 1450982 w 9384838"/>
                <a:gd name="connsiteY71" fmla="*/ 5544353 h 6246801"/>
                <a:gd name="connsiteX72" fmla="*/ 1475319 w 9384838"/>
                <a:gd name="connsiteY72" fmla="*/ 5469131 h 6246801"/>
                <a:gd name="connsiteX73" fmla="*/ 1475346 w 9384838"/>
                <a:gd name="connsiteY73" fmla="*/ 5469103 h 6246801"/>
                <a:gd name="connsiteX74" fmla="*/ 1475319 w 9384838"/>
                <a:gd name="connsiteY74" fmla="*/ 5469130 h 6246801"/>
                <a:gd name="connsiteX75" fmla="*/ 1450982 w 9384838"/>
                <a:gd name="connsiteY75" fmla="*/ 5544353 h 6246801"/>
                <a:gd name="connsiteX76" fmla="*/ 1425539 w 9384838"/>
                <a:gd name="connsiteY76" fmla="*/ 5544353 h 6246801"/>
                <a:gd name="connsiteX77" fmla="*/ 1400097 w 9384838"/>
                <a:gd name="connsiteY77" fmla="*/ 5469130 h 6246801"/>
                <a:gd name="connsiteX78" fmla="*/ 1400097 w 9384838"/>
                <a:gd name="connsiteY78" fmla="*/ 5419351 h 6246801"/>
                <a:gd name="connsiteX79" fmla="*/ 1450982 w 9384838"/>
                <a:gd name="connsiteY79" fmla="*/ 5369571 h 6246801"/>
                <a:gd name="connsiteX80" fmla="*/ 1450982 w 9384838"/>
                <a:gd name="connsiteY80" fmla="*/ 5344128 h 6246801"/>
                <a:gd name="connsiteX81" fmla="*/ 1400097 w 9384838"/>
                <a:gd name="connsiteY81" fmla="*/ 5318685 h 6246801"/>
                <a:gd name="connsiteX82" fmla="*/ 1425539 w 9384838"/>
                <a:gd name="connsiteY82" fmla="*/ 5268905 h 6246801"/>
                <a:gd name="connsiteX83" fmla="*/ 1400097 w 9384838"/>
                <a:gd name="connsiteY83" fmla="*/ 5243462 h 6246801"/>
                <a:gd name="connsiteX84" fmla="*/ 1450982 w 9384838"/>
                <a:gd name="connsiteY84" fmla="*/ 5218019 h 6246801"/>
                <a:gd name="connsiteX85" fmla="*/ 1526203 w 9384838"/>
                <a:gd name="connsiteY85" fmla="*/ 5193682 h 6246801"/>
                <a:gd name="connsiteX86" fmla="*/ 1575981 w 9384838"/>
                <a:gd name="connsiteY86" fmla="*/ 5168239 h 6246801"/>
                <a:gd name="connsiteX87" fmla="*/ 1575981 w 9384838"/>
                <a:gd name="connsiteY87" fmla="*/ 5118459 h 6246801"/>
                <a:gd name="connsiteX88" fmla="*/ 1625759 w 9384838"/>
                <a:gd name="connsiteY88" fmla="*/ 5093016 h 6246801"/>
                <a:gd name="connsiteX89" fmla="*/ 1625759 w 9384838"/>
                <a:gd name="connsiteY89" fmla="*/ 5043236 h 6246801"/>
                <a:gd name="connsiteX90" fmla="*/ 1726423 w 9384838"/>
                <a:gd name="connsiteY90" fmla="*/ 5017793 h 6246801"/>
                <a:gd name="connsiteX91" fmla="*/ 1726423 w 9384838"/>
                <a:gd name="connsiteY91" fmla="*/ 5067573 h 6246801"/>
                <a:gd name="connsiteX92" fmla="*/ 1751865 w 9384838"/>
                <a:gd name="connsiteY92" fmla="*/ 5118459 h 6246801"/>
                <a:gd name="connsiteX93" fmla="*/ 1851420 w 9384838"/>
                <a:gd name="connsiteY93" fmla="*/ 5118459 h 6246801"/>
                <a:gd name="connsiteX94" fmla="*/ 1902304 w 9384838"/>
                <a:gd name="connsiteY94" fmla="*/ 5142796 h 6246801"/>
                <a:gd name="connsiteX95" fmla="*/ 1977523 w 9384838"/>
                <a:gd name="connsiteY95" fmla="*/ 5093016 h 6246801"/>
                <a:gd name="connsiteX96" fmla="*/ 1999647 w 9384838"/>
                <a:gd name="connsiteY96" fmla="*/ 5047661 h 6246801"/>
                <a:gd name="connsiteX97" fmla="*/ 1989691 w 9384838"/>
                <a:gd name="connsiteY97" fmla="*/ 5011156 h 6246801"/>
                <a:gd name="connsiteX98" fmla="*/ 2030620 w 9384838"/>
                <a:gd name="connsiteY98" fmla="*/ 5032174 h 6246801"/>
                <a:gd name="connsiteX99" fmla="*/ 2050531 w 9384838"/>
                <a:gd name="connsiteY99" fmla="*/ 5012262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573014 w 9384838"/>
                <a:gd name="connsiteY271" fmla="*/ 5043937 h 6246801"/>
                <a:gd name="connsiteX272" fmla="*/ 572672 w 9384838"/>
                <a:gd name="connsiteY272" fmla="*/ 5043236 h 6246801"/>
                <a:gd name="connsiteX273" fmla="*/ 497452 w 9384838"/>
                <a:gd name="connsiteY273" fmla="*/ 5017793 h 6246801"/>
                <a:gd name="connsiteX274" fmla="*/ 547230 w 9384838"/>
                <a:gd name="connsiteY274" fmla="*/ 5017793 h 6246801"/>
                <a:gd name="connsiteX275" fmla="*/ 521788 w 9384838"/>
                <a:gd name="connsiteY275" fmla="*/ 4992350 h 6246801"/>
                <a:gd name="connsiteX276" fmla="*/ 572672 w 9384838"/>
                <a:gd name="connsiteY276" fmla="*/ 4968013 h 6246801"/>
                <a:gd name="connsiteX277" fmla="*/ 597008 w 9384838"/>
                <a:gd name="connsiteY277" fmla="*/ 4992350 h 6246801"/>
                <a:gd name="connsiteX278" fmla="*/ 647892 w 9384838"/>
                <a:gd name="connsiteY278" fmla="*/ 4992350 h 6246801"/>
                <a:gd name="connsiteX279" fmla="*/ 647892 w 9384838"/>
                <a:gd name="connsiteY279" fmla="*/ 4968013 h 6246801"/>
                <a:gd name="connsiteX280" fmla="*/ 672228 w 9384838"/>
                <a:gd name="connsiteY280" fmla="*/ 4942570 h 6246801"/>
                <a:gd name="connsiteX281" fmla="*/ 672228 w 9384838"/>
                <a:gd name="connsiteY281" fmla="*/ 4917127 h 6246801"/>
                <a:gd name="connsiteX282" fmla="*/ 723112 w 9384838"/>
                <a:gd name="connsiteY282" fmla="*/ 4892790 h 6246801"/>
                <a:gd name="connsiteX283" fmla="*/ 772890 w 9384838"/>
                <a:gd name="connsiteY283" fmla="*/ 4892790 h 6246801"/>
                <a:gd name="connsiteX284" fmla="*/ 291494 w 9384838"/>
                <a:gd name="connsiteY284" fmla="*/ 3896294 h 6246801"/>
                <a:gd name="connsiteX285" fmla="*/ 319795 w 9384838"/>
                <a:gd name="connsiteY285" fmla="*/ 3947235 h 6246801"/>
                <a:gd name="connsiteX286" fmla="*/ 280174 w 9384838"/>
                <a:gd name="connsiteY286" fmla="*/ 4026476 h 6246801"/>
                <a:gd name="connsiteX287" fmla="*/ 234893 w 9384838"/>
                <a:gd name="connsiteY287" fmla="*/ 4026476 h 6246801"/>
                <a:gd name="connsiteX288" fmla="*/ 220743 w 9384838"/>
                <a:gd name="connsiteY288" fmla="*/ 4066097 h 6246801"/>
                <a:gd name="connsiteX289" fmla="*/ 178292 w 9384838"/>
                <a:gd name="connsiteY289" fmla="*/ 4074587 h 6246801"/>
                <a:gd name="connsiteX290" fmla="*/ 133012 w 9384838"/>
                <a:gd name="connsiteY290" fmla="*/ 4111377 h 6246801"/>
                <a:gd name="connsiteX291" fmla="*/ 93391 w 9384838"/>
                <a:gd name="connsiteY291" fmla="*/ 4125528 h 6246801"/>
                <a:gd name="connsiteX292" fmla="*/ 113201 w 9384838"/>
                <a:gd name="connsiteY292" fmla="*/ 4187789 h 6246801"/>
                <a:gd name="connsiteX293" fmla="*/ 82071 w 9384838"/>
                <a:gd name="connsiteY293" fmla="*/ 4187789 h 6246801"/>
                <a:gd name="connsiteX294" fmla="*/ 59430 w 9384838"/>
                <a:gd name="connsiteY294" fmla="*/ 4250050 h 6246801"/>
                <a:gd name="connsiteX295" fmla="*/ 76411 w 9384838"/>
                <a:gd name="connsiteY295" fmla="*/ 4275521 h 6246801"/>
                <a:gd name="connsiteX296" fmla="*/ 11320 w 9384838"/>
                <a:gd name="connsiteY296" fmla="*/ 4317971 h 6246801"/>
                <a:gd name="connsiteX297" fmla="*/ 0 w 9384838"/>
                <a:gd name="connsiteY297" fmla="*/ 4230240 h 6246801"/>
                <a:gd name="connsiteX298" fmla="*/ 31130 w 9384838"/>
                <a:gd name="connsiteY298" fmla="*/ 4218920 h 6246801"/>
                <a:gd name="connsiteX299" fmla="*/ 45280 w 9384838"/>
                <a:gd name="connsiteY299" fmla="*/ 4187789 h 6246801"/>
                <a:gd name="connsiteX300" fmla="*/ 53771 w 9384838"/>
                <a:gd name="connsiteY300" fmla="*/ 4131188 h 6246801"/>
                <a:gd name="connsiteX301" fmla="*/ 70751 w 9384838"/>
                <a:gd name="connsiteY301" fmla="*/ 4105717 h 6246801"/>
                <a:gd name="connsiteX302" fmla="*/ 124522 w 9384838"/>
                <a:gd name="connsiteY302" fmla="*/ 4083077 h 6246801"/>
                <a:gd name="connsiteX303" fmla="*/ 152822 w 9384838"/>
                <a:gd name="connsiteY303" fmla="*/ 4040626 h 6246801"/>
                <a:gd name="connsiteX304" fmla="*/ 104711 w 9384838"/>
                <a:gd name="connsiteY304" fmla="*/ 4023646 h 6246801"/>
                <a:gd name="connsiteX305" fmla="*/ 104711 w 9384838"/>
                <a:gd name="connsiteY305" fmla="*/ 3981195 h 6246801"/>
                <a:gd name="connsiteX306" fmla="*/ 144332 w 9384838"/>
                <a:gd name="connsiteY306" fmla="*/ 3981195 h 6246801"/>
                <a:gd name="connsiteX307" fmla="*/ 181122 w 9384838"/>
                <a:gd name="connsiteY307" fmla="*/ 4020816 h 6246801"/>
                <a:gd name="connsiteX308" fmla="*/ 240553 w 9384838"/>
                <a:gd name="connsiteY308" fmla="*/ 3955725 h 6246801"/>
                <a:gd name="connsiteX309" fmla="*/ 271684 w 9384838"/>
                <a:gd name="connsiteY309" fmla="*/ 3907614 h 6246801"/>
                <a:gd name="connsiteX310" fmla="*/ 481106 w 9384838"/>
                <a:gd name="connsiteY310" fmla="*/ 3596309 h 6246801"/>
                <a:gd name="connsiteX311" fmla="*/ 435825 w 9384838"/>
                <a:gd name="connsiteY311" fmla="*/ 3664230 h 6246801"/>
                <a:gd name="connsiteX312" fmla="*/ 396205 w 9384838"/>
                <a:gd name="connsiteY312" fmla="*/ 3638759 h 6246801"/>
                <a:gd name="connsiteX313" fmla="*/ 4460871 w 9384838"/>
                <a:gd name="connsiteY313" fmla="*/ 3512231 h 6246801"/>
                <a:gd name="connsiteX314" fmla="*/ 4435429 w 9384838"/>
                <a:gd name="connsiteY314" fmla="*/ 3563117 h 6246801"/>
                <a:gd name="connsiteX315" fmla="*/ 4385651 w 9384838"/>
                <a:gd name="connsiteY315" fmla="*/ 3612896 h 6246801"/>
                <a:gd name="connsiteX316" fmla="*/ 4385651 w 9384838"/>
                <a:gd name="connsiteY316" fmla="*/ 3638339 h 6246801"/>
                <a:gd name="connsiteX317" fmla="*/ 4435429 w 9384838"/>
                <a:gd name="connsiteY317" fmla="*/ 3638339 h 6246801"/>
                <a:gd name="connsiteX318" fmla="*/ 4435429 w 9384838"/>
                <a:gd name="connsiteY318" fmla="*/ 3662676 h 6246801"/>
                <a:gd name="connsiteX319" fmla="*/ 4385651 w 9384838"/>
                <a:gd name="connsiteY319" fmla="*/ 3713562 h 6246801"/>
                <a:gd name="connsiteX320" fmla="*/ 4284989 w 9384838"/>
                <a:gd name="connsiteY320" fmla="*/ 3737899 h 6246801"/>
                <a:gd name="connsiteX321" fmla="*/ 4310431 w 9384838"/>
                <a:gd name="connsiteY321" fmla="*/ 3688119 h 6246801"/>
                <a:gd name="connsiteX322" fmla="*/ 4335873 w 9384838"/>
                <a:gd name="connsiteY322" fmla="*/ 3662676 h 6246801"/>
                <a:gd name="connsiteX323" fmla="*/ 4335873 w 9384838"/>
                <a:gd name="connsiteY323" fmla="*/ 3638339 h 6246801"/>
                <a:gd name="connsiteX324" fmla="*/ 4284989 w 9384838"/>
                <a:gd name="connsiteY324" fmla="*/ 3662676 h 6246801"/>
                <a:gd name="connsiteX325" fmla="*/ 4284989 w 9384838"/>
                <a:gd name="connsiteY325" fmla="*/ 3612896 h 6246801"/>
                <a:gd name="connsiteX326" fmla="*/ 4360209 w 9384838"/>
                <a:gd name="connsiteY326" fmla="*/ 3537674 h 6246801"/>
                <a:gd name="connsiteX327" fmla="*/ 605629 w 9384838"/>
                <a:gd name="connsiteY327" fmla="*/ 3364245 h 6246801"/>
                <a:gd name="connsiteX328" fmla="*/ 611289 w 9384838"/>
                <a:gd name="connsiteY328" fmla="*/ 3409526 h 6246801"/>
                <a:gd name="connsiteX329" fmla="*/ 633929 w 9384838"/>
                <a:gd name="connsiteY329" fmla="*/ 3437826 h 6246801"/>
                <a:gd name="connsiteX330" fmla="*/ 616949 w 9384838"/>
                <a:gd name="connsiteY330" fmla="*/ 3485937 h 6246801"/>
                <a:gd name="connsiteX331" fmla="*/ 599969 w 9384838"/>
                <a:gd name="connsiteY331" fmla="*/ 3497257 h 6246801"/>
                <a:gd name="connsiteX332" fmla="*/ 560348 w 9384838"/>
                <a:gd name="connsiteY332" fmla="*/ 3451976 h 6246801"/>
                <a:gd name="connsiteX333" fmla="*/ 577328 w 9384838"/>
                <a:gd name="connsiteY333" fmla="*/ 3415186 h 6246801"/>
                <a:gd name="connsiteX334" fmla="*/ 574498 w 9384838"/>
                <a:gd name="connsiteY334" fmla="*/ 3369905 h 6246801"/>
                <a:gd name="connsiteX335" fmla="*/ 1098059 w 9384838"/>
                <a:gd name="connsiteY335" fmla="*/ 3109544 h 6246801"/>
                <a:gd name="connsiteX336" fmla="*/ 1081079 w 9384838"/>
                <a:gd name="connsiteY336" fmla="*/ 3137841 h 6246801"/>
                <a:gd name="connsiteX337" fmla="*/ 1064099 w 9384838"/>
                <a:gd name="connsiteY337" fmla="*/ 3154822 h 6246801"/>
                <a:gd name="connsiteX338" fmla="*/ 1038628 w 9384838"/>
                <a:gd name="connsiteY338" fmla="*/ 3143502 h 6246801"/>
                <a:gd name="connsiteX339" fmla="*/ 905615 w 9384838"/>
                <a:gd name="connsiteY339" fmla="*/ 3061433 h 6246801"/>
                <a:gd name="connsiteX340" fmla="*/ 905615 w 9384838"/>
                <a:gd name="connsiteY340" fmla="*/ 3098224 h 6246801"/>
                <a:gd name="connsiteX341" fmla="*/ 874484 w 9384838"/>
                <a:gd name="connsiteY341" fmla="*/ 3149161 h 6246801"/>
                <a:gd name="connsiteX342" fmla="*/ 820713 w 9384838"/>
                <a:gd name="connsiteY342" fmla="*/ 3171802 h 6246801"/>
                <a:gd name="connsiteX343" fmla="*/ 826373 w 9384838"/>
                <a:gd name="connsiteY343" fmla="*/ 3205762 h 6246801"/>
                <a:gd name="connsiteX344" fmla="*/ 769772 w 9384838"/>
                <a:gd name="connsiteY344" fmla="*/ 3214252 h 6246801"/>
                <a:gd name="connsiteX345" fmla="*/ 775432 w 9384838"/>
                <a:gd name="connsiteY345" fmla="*/ 3253873 h 6246801"/>
                <a:gd name="connsiteX346" fmla="*/ 738642 w 9384838"/>
                <a:gd name="connsiteY346" fmla="*/ 3245383 h 6246801"/>
                <a:gd name="connsiteX347" fmla="*/ 724492 w 9384838"/>
                <a:gd name="connsiteY347" fmla="*/ 3214252 h 6246801"/>
                <a:gd name="connsiteX348" fmla="*/ 701851 w 9384838"/>
                <a:gd name="connsiteY348" fmla="*/ 3183122 h 6246801"/>
                <a:gd name="connsiteX349" fmla="*/ 724492 w 9384838"/>
                <a:gd name="connsiteY349" fmla="*/ 3168972 h 6246801"/>
                <a:gd name="connsiteX350" fmla="*/ 747132 w 9384838"/>
                <a:gd name="connsiteY350" fmla="*/ 3146331 h 6246801"/>
                <a:gd name="connsiteX351" fmla="*/ 843354 w 9384838"/>
                <a:gd name="connsiteY351" fmla="*/ 3098224 h 6246801"/>
                <a:gd name="connsiteX352" fmla="*/ 936745 w 9384838"/>
                <a:gd name="connsiteY352" fmla="*/ 3033132 h 6246801"/>
                <a:gd name="connsiteX353" fmla="*/ 973535 w 9384838"/>
                <a:gd name="connsiteY353" fmla="*/ 3081244 h 6246801"/>
                <a:gd name="connsiteX354" fmla="*/ 948066 w 9384838"/>
                <a:gd name="connsiteY354" fmla="*/ 3115203 h 6246801"/>
                <a:gd name="connsiteX355" fmla="*/ 925424 w 9384838"/>
                <a:gd name="connsiteY355" fmla="*/ 3067093 h 6246801"/>
                <a:gd name="connsiteX356" fmla="*/ 5840275 w 9384838"/>
                <a:gd name="connsiteY356" fmla="*/ 2081897 h 6246801"/>
                <a:gd name="connsiteX357" fmla="*/ 5891159 w 9384838"/>
                <a:gd name="connsiteY357" fmla="*/ 2132783 h 6246801"/>
                <a:gd name="connsiteX358" fmla="*/ 5891159 w 9384838"/>
                <a:gd name="connsiteY358" fmla="*/ 2158226 h 6246801"/>
                <a:gd name="connsiteX359" fmla="*/ 5966379 w 9384838"/>
                <a:gd name="connsiteY359" fmla="*/ 2208005 h 6246801"/>
                <a:gd name="connsiteX360" fmla="*/ 6016157 w 9384838"/>
                <a:gd name="connsiteY360" fmla="*/ 2208005 h 6246801"/>
                <a:gd name="connsiteX361" fmla="*/ 6041599 w 9384838"/>
                <a:gd name="connsiteY361" fmla="*/ 2208005 h 6246801"/>
                <a:gd name="connsiteX362" fmla="*/ 5966379 w 9384838"/>
                <a:gd name="connsiteY362" fmla="*/ 2308672 h 6246801"/>
                <a:gd name="connsiteX363" fmla="*/ 5916601 w 9384838"/>
                <a:gd name="connsiteY363" fmla="*/ 2558676 h 6246801"/>
                <a:gd name="connsiteX364" fmla="*/ 5916601 w 9384838"/>
                <a:gd name="connsiteY364" fmla="*/ 2659341 h 6246801"/>
                <a:gd name="connsiteX365" fmla="*/ 5966379 w 9384838"/>
                <a:gd name="connsiteY365" fmla="*/ 2684786 h 6246801"/>
                <a:gd name="connsiteX366" fmla="*/ 5991821 w 9384838"/>
                <a:gd name="connsiteY366" fmla="*/ 2734563 h 6246801"/>
                <a:gd name="connsiteX367" fmla="*/ 6016157 w 9384838"/>
                <a:gd name="connsiteY367" fmla="*/ 2785448 h 6246801"/>
                <a:gd name="connsiteX368" fmla="*/ 6016157 w 9384838"/>
                <a:gd name="connsiteY368" fmla="*/ 2860670 h 6246801"/>
                <a:gd name="connsiteX369" fmla="*/ 5991821 w 9384838"/>
                <a:gd name="connsiteY369" fmla="*/ 2885007 h 6246801"/>
                <a:gd name="connsiteX370" fmla="*/ 6016157 w 9384838"/>
                <a:gd name="connsiteY370" fmla="*/ 2910449 h 6246801"/>
                <a:gd name="connsiteX371" fmla="*/ 5991821 w 9384838"/>
                <a:gd name="connsiteY371" fmla="*/ 2935892 h 6246801"/>
                <a:gd name="connsiteX372" fmla="*/ 5991821 w 9384838"/>
                <a:gd name="connsiteY372" fmla="*/ 2960229 h 6246801"/>
                <a:gd name="connsiteX373" fmla="*/ 6041599 w 9384838"/>
                <a:gd name="connsiteY373" fmla="*/ 2985670 h 6246801"/>
                <a:gd name="connsiteX374" fmla="*/ 6016157 w 9384838"/>
                <a:gd name="connsiteY374" fmla="*/ 3035453 h 6246801"/>
                <a:gd name="connsiteX375" fmla="*/ 6041599 w 9384838"/>
                <a:gd name="connsiteY375" fmla="*/ 3086339 h 6246801"/>
                <a:gd name="connsiteX376" fmla="*/ 5991821 w 9384838"/>
                <a:gd name="connsiteY376" fmla="*/ 3185896 h 6246801"/>
                <a:gd name="connsiteX377" fmla="*/ 6016157 w 9384838"/>
                <a:gd name="connsiteY377" fmla="*/ 3185896 h 6246801"/>
                <a:gd name="connsiteX378" fmla="*/ 6016157 w 9384838"/>
                <a:gd name="connsiteY378" fmla="*/ 3236782 h 6246801"/>
                <a:gd name="connsiteX379" fmla="*/ 5966379 w 9384838"/>
                <a:gd name="connsiteY379" fmla="*/ 3261118 h 6246801"/>
                <a:gd name="connsiteX380" fmla="*/ 5966379 w 9384838"/>
                <a:gd name="connsiteY380" fmla="*/ 3286561 h 6246801"/>
                <a:gd name="connsiteX381" fmla="*/ 5916601 w 9384838"/>
                <a:gd name="connsiteY381" fmla="*/ 3361784 h 6246801"/>
                <a:gd name="connsiteX382" fmla="*/ 5916601 w 9384838"/>
                <a:gd name="connsiteY382" fmla="*/ 3412670 h 6246801"/>
                <a:gd name="connsiteX383" fmla="*/ 5865717 w 9384838"/>
                <a:gd name="connsiteY383" fmla="*/ 3437007 h 6246801"/>
                <a:gd name="connsiteX384" fmla="*/ 5840275 w 9384838"/>
                <a:gd name="connsiteY384" fmla="*/ 3462450 h 6246801"/>
                <a:gd name="connsiteX385" fmla="*/ 5815939 w 9384838"/>
                <a:gd name="connsiteY385" fmla="*/ 3437007 h 6246801"/>
                <a:gd name="connsiteX386" fmla="*/ 5815939 w 9384838"/>
                <a:gd name="connsiteY386" fmla="*/ 3487893 h 6246801"/>
                <a:gd name="connsiteX387" fmla="*/ 5765055 w 9384838"/>
                <a:gd name="connsiteY387" fmla="*/ 3462450 h 6246801"/>
                <a:gd name="connsiteX388" fmla="*/ 5765055 w 9384838"/>
                <a:gd name="connsiteY388" fmla="*/ 3462451 h 6246801"/>
                <a:gd name="connsiteX389" fmla="*/ 5790497 w 9384838"/>
                <a:gd name="connsiteY389" fmla="*/ 3512230 h 6246801"/>
                <a:gd name="connsiteX390" fmla="*/ 5740719 w 9384838"/>
                <a:gd name="connsiteY390" fmla="*/ 3537673 h 6246801"/>
                <a:gd name="connsiteX391" fmla="*/ 5715277 w 9384838"/>
                <a:gd name="connsiteY391" fmla="*/ 3563116 h 6246801"/>
                <a:gd name="connsiteX392" fmla="*/ 5689835 w 9384838"/>
                <a:gd name="connsiteY392" fmla="*/ 3587453 h 6246801"/>
                <a:gd name="connsiteX393" fmla="*/ 5715277 w 9384838"/>
                <a:gd name="connsiteY393" fmla="*/ 3612896 h 6246801"/>
                <a:gd name="connsiteX394" fmla="*/ 5665499 w 9384838"/>
                <a:gd name="connsiteY394" fmla="*/ 3612896 h 6246801"/>
                <a:gd name="connsiteX395" fmla="*/ 5640057 w 9384838"/>
                <a:gd name="connsiteY395" fmla="*/ 3638339 h 6246801"/>
                <a:gd name="connsiteX396" fmla="*/ 5665499 w 9384838"/>
                <a:gd name="connsiteY396" fmla="*/ 3638339 h 6246801"/>
                <a:gd name="connsiteX397" fmla="*/ 5665499 w 9384838"/>
                <a:gd name="connsiteY397" fmla="*/ 3662676 h 6246801"/>
                <a:gd name="connsiteX398" fmla="*/ 5640057 w 9384838"/>
                <a:gd name="connsiteY398" fmla="*/ 3662676 h 6246801"/>
                <a:gd name="connsiteX399" fmla="*/ 5665499 w 9384838"/>
                <a:gd name="connsiteY399" fmla="*/ 3688119 h 6246801"/>
                <a:gd name="connsiteX400" fmla="*/ 5640057 w 9384838"/>
                <a:gd name="connsiteY400" fmla="*/ 3763342 h 6246801"/>
                <a:gd name="connsiteX401" fmla="*/ 5590279 w 9384838"/>
                <a:gd name="connsiteY401" fmla="*/ 3737899 h 6246801"/>
                <a:gd name="connsiteX402" fmla="*/ 5515059 w 9384838"/>
                <a:gd name="connsiteY402" fmla="*/ 3737899 h 6246801"/>
                <a:gd name="connsiteX403" fmla="*/ 5464175 w 9384838"/>
                <a:gd name="connsiteY403" fmla="*/ 3713562 h 6246801"/>
                <a:gd name="connsiteX404" fmla="*/ 5439839 w 9384838"/>
                <a:gd name="connsiteY404" fmla="*/ 3737899 h 6246801"/>
                <a:gd name="connsiteX405" fmla="*/ 5464175 w 9384838"/>
                <a:gd name="connsiteY405" fmla="*/ 3763342 h 6246801"/>
                <a:gd name="connsiteX406" fmla="*/ 5414397 w 9384838"/>
                <a:gd name="connsiteY406" fmla="*/ 3788785 h 6246801"/>
                <a:gd name="connsiteX407" fmla="*/ 5339177 w 9384838"/>
                <a:gd name="connsiteY407" fmla="*/ 3939230 h 6246801"/>
                <a:gd name="connsiteX408" fmla="*/ 5364619 w 9384838"/>
                <a:gd name="connsiteY408" fmla="*/ 4014453 h 6246801"/>
                <a:gd name="connsiteX409" fmla="*/ 5364618 w 9384838"/>
                <a:gd name="connsiteY409" fmla="*/ 4014453 h 6246801"/>
                <a:gd name="connsiteX410" fmla="*/ 5364618 w 9384838"/>
                <a:gd name="connsiteY410" fmla="*/ 4089676 h 6246801"/>
                <a:gd name="connsiteX411" fmla="*/ 5313734 w 9384838"/>
                <a:gd name="connsiteY411" fmla="*/ 4289902 h 6246801"/>
                <a:gd name="connsiteX412" fmla="*/ 5238514 w 9384838"/>
                <a:gd name="connsiteY412" fmla="*/ 4416010 h 6246801"/>
                <a:gd name="connsiteX413" fmla="*/ 5213072 w 9384838"/>
                <a:gd name="connsiteY413" fmla="*/ 4440347 h 6246801"/>
                <a:gd name="connsiteX414" fmla="*/ 5163294 w 9384838"/>
                <a:gd name="connsiteY414" fmla="*/ 4440347 h 6246801"/>
                <a:gd name="connsiteX415" fmla="*/ 5137852 w 9384838"/>
                <a:gd name="connsiteY415" fmla="*/ 4465790 h 6246801"/>
                <a:gd name="connsiteX416" fmla="*/ 5163294 w 9384838"/>
                <a:gd name="connsiteY416" fmla="*/ 4465790 h 6246801"/>
                <a:gd name="connsiteX417" fmla="*/ 5062632 w 9384838"/>
                <a:gd name="connsiteY417" fmla="*/ 4616236 h 6246801"/>
                <a:gd name="connsiteX418" fmla="*/ 5038296 w 9384838"/>
                <a:gd name="connsiteY418" fmla="*/ 4691459 h 6246801"/>
                <a:gd name="connsiteX419" fmla="*/ 5012854 w 9384838"/>
                <a:gd name="connsiteY419" fmla="*/ 4716902 h 6246801"/>
                <a:gd name="connsiteX420" fmla="*/ 4987412 w 9384838"/>
                <a:gd name="connsiteY420" fmla="*/ 4792125 h 6246801"/>
                <a:gd name="connsiteX421" fmla="*/ 5012854 w 9384838"/>
                <a:gd name="connsiteY421" fmla="*/ 4917127 h 6246801"/>
                <a:gd name="connsiteX422" fmla="*/ 5062632 w 9384838"/>
                <a:gd name="connsiteY422" fmla="*/ 5043236 h 6246801"/>
                <a:gd name="connsiteX423" fmla="*/ 5013583 w 9384838"/>
                <a:gd name="connsiteY423" fmla="*/ 4993096 h 6246801"/>
                <a:gd name="connsiteX424" fmla="*/ 5062632 w 9384838"/>
                <a:gd name="connsiteY424" fmla="*/ 5043237 h 6246801"/>
                <a:gd name="connsiteX425" fmla="*/ 4987412 w 9384838"/>
                <a:gd name="connsiteY425" fmla="*/ 5043237 h 6246801"/>
                <a:gd name="connsiteX426" fmla="*/ 4963076 w 9384838"/>
                <a:gd name="connsiteY426" fmla="*/ 5017794 h 6246801"/>
                <a:gd name="connsiteX427" fmla="*/ 4862414 w 9384838"/>
                <a:gd name="connsiteY427" fmla="*/ 5067574 h 6246801"/>
                <a:gd name="connsiteX428" fmla="*/ 4812636 w 9384838"/>
                <a:gd name="connsiteY428" fmla="*/ 5142796 h 6246801"/>
                <a:gd name="connsiteX429" fmla="*/ 4812636 w 9384838"/>
                <a:gd name="connsiteY429" fmla="*/ 5193682 h 6246801"/>
                <a:gd name="connsiteX430" fmla="*/ 4787194 w 9384838"/>
                <a:gd name="connsiteY430" fmla="*/ 5243462 h 6246801"/>
                <a:gd name="connsiteX431" fmla="*/ 4711974 w 9384838"/>
                <a:gd name="connsiteY431" fmla="*/ 5268905 h 6246801"/>
                <a:gd name="connsiteX432" fmla="*/ 4686532 w 9384838"/>
                <a:gd name="connsiteY432" fmla="*/ 5243462 h 6246801"/>
                <a:gd name="connsiteX433" fmla="*/ 4636753 w 9384838"/>
                <a:gd name="connsiteY433" fmla="*/ 5268905 h 6246801"/>
                <a:gd name="connsiteX434" fmla="*/ 4611311 w 9384838"/>
                <a:gd name="connsiteY434" fmla="*/ 5293242 h 6246801"/>
                <a:gd name="connsiteX435" fmla="*/ 4561533 w 9384838"/>
                <a:gd name="connsiteY435" fmla="*/ 5344128 h 6246801"/>
                <a:gd name="connsiteX436" fmla="*/ 4536091 w 9384838"/>
                <a:gd name="connsiteY436" fmla="*/ 5293242 h 6246801"/>
                <a:gd name="connsiteX437" fmla="*/ 4561533 w 9384838"/>
                <a:gd name="connsiteY437" fmla="*/ 5293242 h 6246801"/>
                <a:gd name="connsiteX438" fmla="*/ 4561533 w 9384838"/>
                <a:gd name="connsiteY438" fmla="*/ 5268905 h 6246801"/>
                <a:gd name="connsiteX439" fmla="*/ 4585869 w 9384838"/>
                <a:gd name="connsiteY439" fmla="*/ 5218019 h 6246801"/>
                <a:gd name="connsiteX440" fmla="*/ 4585869 w 9384838"/>
                <a:gd name="connsiteY440" fmla="*/ 5193682 h 6246801"/>
                <a:gd name="connsiteX441" fmla="*/ 4611311 w 9384838"/>
                <a:gd name="connsiteY441" fmla="*/ 5168239 h 6246801"/>
                <a:gd name="connsiteX442" fmla="*/ 4611311 w 9384838"/>
                <a:gd name="connsiteY442" fmla="*/ 5142796 h 6246801"/>
                <a:gd name="connsiteX443" fmla="*/ 4585869 w 9384838"/>
                <a:gd name="connsiteY443" fmla="*/ 5142796 h 6246801"/>
                <a:gd name="connsiteX444" fmla="*/ 4611311 w 9384838"/>
                <a:gd name="connsiteY444" fmla="*/ 5118460 h 6246801"/>
                <a:gd name="connsiteX445" fmla="*/ 4636753 w 9384838"/>
                <a:gd name="connsiteY445" fmla="*/ 5118460 h 6246801"/>
                <a:gd name="connsiteX446" fmla="*/ 4636753 w 9384838"/>
                <a:gd name="connsiteY446" fmla="*/ 5093017 h 6246801"/>
                <a:gd name="connsiteX447" fmla="*/ 4686532 w 9384838"/>
                <a:gd name="connsiteY447" fmla="*/ 5067574 h 6246801"/>
                <a:gd name="connsiteX448" fmla="*/ 4737416 w 9384838"/>
                <a:gd name="connsiteY448" fmla="*/ 5043237 h 6246801"/>
                <a:gd name="connsiteX449" fmla="*/ 4737416 w 9384838"/>
                <a:gd name="connsiteY449" fmla="*/ 5017794 h 6246801"/>
                <a:gd name="connsiteX450" fmla="*/ 4737416 w 9384838"/>
                <a:gd name="connsiteY450" fmla="*/ 4992351 h 6246801"/>
                <a:gd name="connsiteX451" fmla="*/ 4686532 w 9384838"/>
                <a:gd name="connsiteY451" fmla="*/ 4942571 h 6246801"/>
                <a:gd name="connsiteX452" fmla="*/ 4662196 w 9384838"/>
                <a:gd name="connsiteY452" fmla="*/ 4968014 h 6246801"/>
                <a:gd name="connsiteX453" fmla="*/ 4636753 w 9384838"/>
                <a:gd name="connsiteY453" fmla="*/ 4968014 h 6246801"/>
                <a:gd name="connsiteX454" fmla="*/ 4611311 w 9384838"/>
                <a:gd name="connsiteY454" fmla="*/ 4942571 h 6246801"/>
                <a:gd name="connsiteX455" fmla="*/ 4585869 w 9384838"/>
                <a:gd name="connsiteY455" fmla="*/ 4992350 h 6246801"/>
                <a:gd name="connsiteX456" fmla="*/ 4611310 w 9384838"/>
                <a:gd name="connsiteY456" fmla="*/ 5017792 h 6246801"/>
                <a:gd name="connsiteX457" fmla="*/ 4611311 w 9384838"/>
                <a:gd name="connsiteY457" fmla="*/ 5017793 h 6246801"/>
                <a:gd name="connsiteX458" fmla="*/ 4536091 w 9384838"/>
                <a:gd name="connsiteY458" fmla="*/ 5043236 h 6246801"/>
                <a:gd name="connsiteX459" fmla="*/ 4510649 w 9384838"/>
                <a:gd name="connsiteY459" fmla="*/ 5043236 h 6246801"/>
                <a:gd name="connsiteX460" fmla="*/ 4510649 w 9384838"/>
                <a:gd name="connsiteY460" fmla="*/ 5118458 h 6246801"/>
                <a:gd name="connsiteX461" fmla="*/ 4561533 w 9384838"/>
                <a:gd name="connsiteY461" fmla="*/ 5168238 h 6246801"/>
                <a:gd name="connsiteX462" fmla="*/ 4536091 w 9384838"/>
                <a:gd name="connsiteY462" fmla="*/ 5168238 h 6246801"/>
                <a:gd name="connsiteX463" fmla="*/ 4510649 w 9384838"/>
                <a:gd name="connsiteY463" fmla="*/ 5168238 h 6246801"/>
                <a:gd name="connsiteX464" fmla="*/ 4510649 w 9384838"/>
                <a:gd name="connsiteY464" fmla="*/ 5193681 h 6246801"/>
                <a:gd name="connsiteX465" fmla="*/ 4486313 w 9384838"/>
                <a:gd name="connsiteY465" fmla="*/ 5168238 h 6246801"/>
                <a:gd name="connsiteX466" fmla="*/ 4486313 w 9384838"/>
                <a:gd name="connsiteY466" fmla="*/ 5118458 h 6246801"/>
                <a:gd name="connsiteX467" fmla="*/ 4460871 w 9384838"/>
                <a:gd name="connsiteY467" fmla="*/ 5093016 h 6246801"/>
                <a:gd name="connsiteX468" fmla="*/ 4385651 w 9384838"/>
                <a:gd name="connsiteY468" fmla="*/ 5067573 h 6246801"/>
                <a:gd name="connsiteX469" fmla="*/ 4310431 w 9384838"/>
                <a:gd name="connsiteY469" fmla="*/ 5093016 h 6246801"/>
                <a:gd name="connsiteX470" fmla="*/ 4284989 w 9384838"/>
                <a:gd name="connsiteY470" fmla="*/ 5142795 h 6246801"/>
                <a:gd name="connsiteX471" fmla="*/ 4235211 w 9384838"/>
                <a:gd name="connsiteY471" fmla="*/ 5093016 h 6246801"/>
                <a:gd name="connsiteX472" fmla="*/ 4235211 w 9384838"/>
                <a:gd name="connsiteY472" fmla="*/ 5093017 h 6246801"/>
                <a:gd name="connsiteX473" fmla="*/ 4284989 w 9384838"/>
                <a:gd name="connsiteY473" fmla="*/ 5142796 h 6246801"/>
                <a:gd name="connsiteX474" fmla="*/ 4260653 w 9384838"/>
                <a:gd name="connsiteY474" fmla="*/ 5168239 h 6246801"/>
                <a:gd name="connsiteX475" fmla="*/ 4260653 w 9384838"/>
                <a:gd name="connsiteY475" fmla="*/ 5193683 h 6246801"/>
                <a:gd name="connsiteX476" fmla="*/ 4284989 w 9384838"/>
                <a:gd name="connsiteY476" fmla="*/ 5243462 h 6246801"/>
                <a:gd name="connsiteX477" fmla="*/ 4235211 w 9384838"/>
                <a:gd name="connsiteY477" fmla="*/ 5268905 h 6246801"/>
                <a:gd name="connsiteX478" fmla="*/ 4185433 w 9384838"/>
                <a:gd name="connsiteY478" fmla="*/ 5344128 h 6246801"/>
                <a:gd name="connsiteX479" fmla="*/ 4110213 w 9384838"/>
                <a:gd name="connsiteY479" fmla="*/ 5369571 h 6246801"/>
                <a:gd name="connsiteX480" fmla="*/ 4084771 w 9384838"/>
                <a:gd name="connsiteY480" fmla="*/ 5318685 h 6246801"/>
                <a:gd name="connsiteX481" fmla="*/ 4110213 w 9384838"/>
                <a:gd name="connsiteY481" fmla="*/ 5243462 h 6246801"/>
                <a:gd name="connsiteX482" fmla="*/ 4134549 w 9384838"/>
                <a:gd name="connsiteY482" fmla="*/ 5193683 h 6246801"/>
                <a:gd name="connsiteX483" fmla="*/ 4134549 w 9384838"/>
                <a:gd name="connsiteY483" fmla="*/ 5168239 h 6246801"/>
                <a:gd name="connsiteX484" fmla="*/ 4185433 w 9384838"/>
                <a:gd name="connsiteY484" fmla="*/ 5168239 h 6246801"/>
                <a:gd name="connsiteX485" fmla="*/ 4209769 w 9384838"/>
                <a:gd name="connsiteY485" fmla="*/ 5142796 h 6246801"/>
                <a:gd name="connsiteX486" fmla="*/ 4185433 w 9384838"/>
                <a:gd name="connsiteY486" fmla="*/ 5118460 h 6246801"/>
                <a:gd name="connsiteX487" fmla="*/ 4084771 w 9384838"/>
                <a:gd name="connsiteY487" fmla="*/ 5093017 h 6246801"/>
                <a:gd name="connsiteX488" fmla="*/ 4034993 w 9384838"/>
                <a:gd name="connsiteY488" fmla="*/ 5142796 h 6246801"/>
                <a:gd name="connsiteX489" fmla="*/ 3958666 w 9384838"/>
                <a:gd name="connsiteY489" fmla="*/ 5168239 h 6246801"/>
                <a:gd name="connsiteX490" fmla="*/ 3908904 w 9384838"/>
                <a:gd name="connsiteY490" fmla="*/ 5218019 h 6246801"/>
                <a:gd name="connsiteX491" fmla="*/ 3859127 w 9384838"/>
                <a:gd name="connsiteY491" fmla="*/ 5293242 h 6246801"/>
                <a:gd name="connsiteX492" fmla="*/ 3758465 w 9384838"/>
                <a:gd name="connsiteY492" fmla="*/ 5243462 h 6246801"/>
                <a:gd name="connsiteX493" fmla="*/ 3708688 w 9384838"/>
                <a:gd name="connsiteY493" fmla="*/ 5243462 h 6246801"/>
                <a:gd name="connsiteX494" fmla="*/ 3582584 w 9384838"/>
                <a:gd name="connsiteY494" fmla="*/ 5193683 h 6246801"/>
                <a:gd name="connsiteX495" fmla="*/ 3589545 w 9384838"/>
                <a:gd name="connsiteY495" fmla="*/ 5173103 h 6246801"/>
                <a:gd name="connsiteX496" fmla="*/ 3589543 w 9384838"/>
                <a:gd name="connsiteY496" fmla="*/ 5173102 h 6246801"/>
                <a:gd name="connsiteX497" fmla="*/ 3582582 w 9384838"/>
                <a:gd name="connsiteY497" fmla="*/ 5193682 h 6246801"/>
                <a:gd name="connsiteX498" fmla="*/ 3382367 w 9384838"/>
                <a:gd name="connsiteY498" fmla="*/ 5193682 h 6246801"/>
                <a:gd name="connsiteX499" fmla="*/ 3421081 w 9384838"/>
                <a:gd name="connsiteY499" fmla="*/ 5164921 h 6246801"/>
                <a:gd name="connsiteX500" fmla="*/ 3483028 w 9384838"/>
                <a:gd name="connsiteY500" fmla="*/ 5168239 h 6246801"/>
                <a:gd name="connsiteX501" fmla="*/ 3532805 w 9384838"/>
                <a:gd name="connsiteY501" fmla="*/ 5168239 h 6246801"/>
                <a:gd name="connsiteX502" fmla="*/ 3532805 w 9384838"/>
                <a:gd name="connsiteY502" fmla="*/ 5118459 h 6246801"/>
                <a:gd name="connsiteX503" fmla="*/ 3507365 w 9384838"/>
                <a:gd name="connsiteY503" fmla="*/ 5093016 h 6246801"/>
                <a:gd name="connsiteX504" fmla="*/ 3483028 w 9384838"/>
                <a:gd name="connsiteY504" fmla="*/ 5118459 h 6246801"/>
                <a:gd name="connsiteX505" fmla="*/ 3432144 w 9384838"/>
                <a:gd name="connsiteY505" fmla="*/ 5093016 h 6246801"/>
                <a:gd name="connsiteX506" fmla="*/ 3407808 w 9384838"/>
                <a:gd name="connsiteY506" fmla="*/ 5093016 h 6246801"/>
                <a:gd name="connsiteX507" fmla="*/ 3407808 w 9384838"/>
                <a:gd name="connsiteY507" fmla="*/ 5043237 h 6246801"/>
                <a:gd name="connsiteX508" fmla="*/ 3382367 w 9384838"/>
                <a:gd name="connsiteY508" fmla="*/ 5043237 h 6246801"/>
                <a:gd name="connsiteX509" fmla="*/ 3356924 w 9384838"/>
                <a:gd name="connsiteY509" fmla="*/ 5093016 h 6246801"/>
                <a:gd name="connsiteX510" fmla="*/ 3382367 w 9384838"/>
                <a:gd name="connsiteY510" fmla="*/ 5118459 h 6246801"/>
                <a:gd name="connsiteX511" fmla="*/ 3382367 w 9384838"/>
                <a:gd name="connsiteY511" fmla="*/ 5142796 h 6246801"/>
                <a:gd name="connsiteX512" fmla="*/ 3331482 w 9384838"/>
                <a:gd name="connsiteY512" fmla="*/ 5093016 h 6246801"/>
                <a:gd name="connsiteX513" fmla="*/ 3356924 w 9384838"/>
                <a:gd name="connsiteY513" fmla="*/ 5067573 h 6246801"/>
                <a:gd name="connsiteX514" fmla="*/ 3356924 w 9384838"/>
                <a:gd name="connsiteY514" fmla="*/ 4992351 h 6246801"/>
                <a:gd name="connsiteX515" fmla="*/ 3407808 w 9384838"/>
                <a:gd name="connsiteY515" fmla="*/ 4942571 h 6246801"/>
                <a:gd name="connsiteX516" fmla="*/ 3356924 w 9384838"/>
                <a:gd name="connsiteY516" fmla="*/ 4942571 h 6246801"/>
                <a:gd name="connsiteX517" fmla="*/ 3349625 w 9384838"/>
                <a:gd name="connsiteY517" fmla="*/ 4928288 h 6246801"/>
                <a:gd name="connsiteX518" fmla="*/ 3349624 w 9384838"/>
                <a:gd name="connsiteY518" fmla="*/ 4928288 h 6246801"/>
                <a:gd name="connsiteX519" fmla="*/ 3356924 w 9384838"/>
                <a:gd name="connsiteY519" fmla="*/ 4942571 h 6246801"/>
                <a:gd name="connsiteX520" fmla="*/ 3281703 w 9384838"/>
                <a:gd name="connsiteY520" fmla="*/ 4968014 h 6246801"/>
                <a:gd name="connsiteX521" fmla="*/ 3256260 w 9384838"/>
                <a:gd name="connsiteY521" fmla="*/ 5017794 h 6246801"/>
                <a:gd name="connsiteX522" fmla="*/ 3181041 w 9384838"/>
                <a:gd name="connsiteY522" fmla="*/ 5067573 h 6246801"/>
                <a:gd name="connsiteX523" fmla="*/ 3206483 w 9384838"/>
                <a:gd name="connsiteY523" fmla="*/ 5118459 h 6246801"/>
                <a:gd name="connsiteX524" fmla="*/ 3181041 w 9384838"/>
                <a:gd name="connsiteY524" fmla="*/ 5142796 h 6246801"/>
                <a:gd name="connsiteX525" fmla="*/ 3231925 w 9384838"/>
                <a:gd name="connsiteY525" fmla="*/ 5168239 h 6246801"/>
                <a:gd name="connsiteX526" fmla="*/ 3281703 w 9384838"/>
                <a:gd name="connsiteY526" fmla="*/ 5218019 h 6246801"/>
                <a:gd name="connsiteX527" fmla="*/ 3331481 w 9384838"/>
                <a:gd name="connsiteY527" fmla="*/ 5268905 h 6246801"/>
                <a:gd name="connsiteX528" fmla="*/ 3281703 w 9384838"/>
                <a:gd name="connsiteY528" fmla="*/ 5293242 h 6246801"/>
                <a:gd name="connsiteX529" fmla="*/ 3281703 w 9384838"/>
                <a:gd name="connsiteY529" fmla="*/ 5318685 h 6246801"/>
                <a:gd name="connsiteX530" fmla="*/ 3256260 w 9384838"/>
                <a:gd name="connsiteY530" fmla="*/ 5293242 h 6246801"/>
                <a:gd name="connsiteX531" fmla="*/ 3206483 w 9384838"/>
                <a:gd name="connsiteY531" fmla="*/ 5293242 h 6246801"/>
                <a:gd name="connsiteX532" fmla="*/ 3181041 w 9384838"/>
                <a:gd name="connsiteY532" fmla="*/ 5293242 h 6246801"/>
                <a:gd name="connsiteX533" fmla="*/ 3056044 w 9384838"/>
                <a:gd name="connsiteY533" fmla="*/ 5293242 h 6246801"/>
                <a:gd name="connsiteX534" fmla="*/ 3030601 w 9384838"/>
                <a:gd name="connsiteY534" fmla="*/ 5344128 h 6246801"/>
                <a:gd name="connsiteX535" fmla="*/ 3006265 w 9384838"/>
                <a:gd name="connsiteY535" fmla="*/ 5344128 h 6246801"/>
                <a:gd name="connsiteX536" fmla="*/ 2980823 w 9384838"/>
                <a:gd name="connsiteY536" fmla="*/ 5369571 h 6246801"/>
                <a:gd name="connsiteX537" fmla="*/ 3006265 w 9384838"/>
                <a:gd name="connsiteY537" fmla="*/ 5393907 h 6246801"/>
                <a:gd name="connsiteX538" fmla="*/ 2980823 w 9384838"/>
                <a:gd name="connsiteY538" fmla="*/ 5419350 h 6246801"/>
                <a:gd name="connsiteX539" fmla="*/ 2905602 w 9384838"/>
                <a:gd name="connsiteY539" fmla="*/ 5444793 h 6246801"/>
                <a:gd name="connsiteX540" fmla="*/ 2880162 w 9384838"/>
                <a:gd name="connsiteY540" fmla="*/ 5520016 h 6246801"/>
                <a:gd name="connsiteX541" fmla="*/ 2830382 w 9384838"/>
                <a:gd name="connsiteY541" fmla="*/ 5444793 h 6246801"/>
                <a:gd name="connsiteX542" fmla="*/ 2797447 w 9384838"/>
                <a:gd name="connsiteY542" fmla="*/ 5420181 h 6246801"/>
                <a:gd name="connsiteX543" fmla="*/ 2797446 w 9384838"/>
                <a:gd name="connsiteY543" fmla="*/ 5420182 h 6246801"/>
                <a:gd name="connsiteX544" fmla="*/ 2830382 w 9384838"/>
                <a:gd name="connsiteY544" fmla="*/ 5444794 h 6246801"/>
                <a:gd name="connsiteX545" fmla="*/ 2880159 w 9384838"/>
                <a:gd name="connsiteY545" fmla="*/ 5520016 h 6246801"/>
                <a:gd name="connsiteX546" fmla="*/ 2830382 w 9384838"/>
                <a:gd name="connsiteY546" fmla="*/ 5544353 h 6246801"/>
                <a:gd name="connsiteX547" fmla="*/ 2804941 w 9384838"/>
                <a:gd name="connsiteY547" fmla="*/ 5569796 h 6246801"/>
                <a:gd name="connsiteX548" fmla="*/ 2755160 w 9384838"/>
                <a:gd name="connsiteY548" fmla="*/ 5595239 h 6246801"/>
                <a:gd name="connsiteX549" fmla="*/ 2679941 w 9384838"/>
                <a:gd name="connsiteY549" fmla="*/ 5569796 h 6246801"/>
                <a:gd name="connsiteX550" fmla="*/ 2629058 w 9384838"/>
                <a:gd name="connsiteY550" fmla="*/ 5494573 h 6246801"/>
                <a:gd name="connsiteX551" fmla="*/ 2629058 w 9384838"/>
                <a:gd name="connsiteY551" fmla="*/ 5444794 h 6246801"/>
                <a:gd name="connsiteX552" fmla="*/ 2579280 w 9384838"/>
                <a:gd name="connsiteY552" fmla="*/ 5393908 h 6246801"/>
                <a:gd name="connsiteX553" fmla="*/ 2579280 w 9384838"/>
                <a:gd name="connsiteY553" fmla="*/ 5344128 h 6246801"/>
                <a:gd name="connsiteX554" fmla="*/ 2529501 w 9384838"/>
                <a:gd name="connsiteY554" fmla="*/ 5318685 h 6246801"/>
                <a:gd name="connsiteX555" fmla="*/ 2553838 w 9384838"/>
                <a:gd name="connsiteY555" fmla="*/ 5293242 h 6246801"/>
                <a:gd name="connsiteX556" fmla="*/ 2579280 w 9384838"/>
                <a:gd name="connsiteY556" fmla="*/ 5268905 h 6246801"/>
                <a:gd name="connsiteX557" fmla="*/ 2579280 w 9384838"/>
                <a:gd name="connsiteY557" fmla="*/ 5243462 h 6246801"/>
                <a:gd name="connsiteX558" fmla="*/ 2629058 w 9384838"/>
                <a:gd name="connsiteY558" fmla="*/ 5218019 h 6246801"/>
                <a:gd name="connsiteX559" fmla="*/ 2604722 w 9384838"/>
                <a:gd name="connsiteY559" fmla="*/ 5193682 h 6246801"/>
                <a:gd name="connsiteX560" fmla="*/ 2579280 w 9384838"/>
                <a:gd name="connsiteY560" fmla="*/ 5142796 h 6246801"/>
                <a:gd name="connsiteX561" fmla="*/ 2654500 w 9384838"/>
                <a:gd name="connsiteY561" fmla="*/ 5142796 h 6246801"/>
                <a:gd name="connsiteX562" fmla="*/ 2662914 w 9384838"/>
                <a:gd name="connsiteY562" fmla="*/ 5142796 h 6246801"/>
                <a:gd name="connsiteX563" fmla="*/ 2662915 w 9384838"/>
                <a:gd name="connsiteY563" fmla="*/ 5142795 h 6246801"/>
                <a:gd name="connsiteX564" fmla="*/ 2579280 w 9384838"/>
                <a:gd name="connsiteY564" fmla="*/ 5142795 h 6246801"/>
                <a:gd name="connsiteX565" fmla="*/ 2705382 w 9384838"/>
                <a:gd name="connsiteY565" fmla="*/ 5093015 h 6246801"/>
                <a:gd name="connsiteX566" fmla="*/ 2755160 w 9384838"/>
                <a:gd name="connsiteY566" fmla="*/ 5043236 h 6246801"/>
                <a:gd name="connsiteX567" fmla="*/ 2755160 w 9384838"/>
                <a:gd name="connsiteY567" fmla="*/ 4992350 h 6246801"/>
                <a:gd name="connsiteX568" fmla="*/ 2729719 w 9384838"/>
                <a:gd name="connsiteY568" fmla="*/ 4968013 h 6246801"/>
                <a:gd name="connsiteX569" fmla="*/ 2705383 w 9384838"/>
                <a:gd name="connsiteY569" fmla="*/ 4942570 h 6246801"/>
                <a:gd name="connsiteX570" fmla="*/ 2679942 w 9384838"/>
                <a:gd name="connsiteY570" fmla="*/ 4942570 h 6246801"/>
                <a:gd name="connsiteX571" fmla="*/ 2654500 w 9384838"/>
                <a:gd name="connsiteY571" fmla="*/ 4968013 h 6246801"/>
                <a:gd name="connsiteX572" fmla="*/ 2604722 w 9384838"/>
                <a:gd name="connsiteY572" fmla="*/ 4968013 h 6246801"/>
                <a:gd name="connsiteX573" fmla="*/ 2529503 w 9384838"/>
                <a:gd name="connsiteY573" fmla="*/ 4917127 h 6246801"/>
                <a:gd name="connsiteX574" fmla="*/ 2529503 w 9384838"/>
                <a:gd name="connsiteY574" fmla="*/ 4867348 h 6246801"/>
                <a:gd name="connsiteX575" fmla="*/ 2454282 w 9384838"/>
                <a:gd name="connsiteY575" fmla="*/ 4841905 h 6246801"/>
                <a:gd name="connsiteX576" fmla="*/ 2454282 w 9384838"/>
                <a:gd name="connsiteY576" fmla="*/ 4867348 h 6246801"/>
                <a:gd name="connsiteX577" fmla="*/ 2428840 w 9384838"/>
                <a:gd name="connsiteY577" fmla="*/ 4841905 h 6246801"/>
                <a:gd name="connsiteX578" fmla="*/ 2379063 w 9384838"/>
                <a:gd name="connsiteY578" fmla="*/ 4841905 h 6246801"/>
                <a:gd name="connsiteX579" fmla="*/ 2353620 w 9384838"/>
                <a:gd name="connsiteY579" fmla="*/ 4867348 h 6246801"/>
                <a:gd name="connsiteX580" fmla="*/ 2353620 w 9384838"/>
                <a:gd name="connsiteY580" fmla="*/ 4867347 h 6246801"/>
                <a:gd name="connsiteX581" fmla="*/ 2328178 w 9384838"/>
                <a:gd name="connsiteY581" fmla="*/ 4841904 h 6246801"/>
                <a:gd name="connsiteX582" fmla="*/ 2303843 w 9384838"/>
                <a:gd name="connsiteY582" fmla="*/ 4841904 h 6246801"/>
                <a:gd name="connsiteX583" fmla="*/ 2278401 w 9384838"/>
                <a:gd name="connsiteY583" fmla="*/ 4817568 h 6246801"/>
                <a:gd name="connsiteX584" fmla="*/ 2252958 w 9384838"/>
                <a:gd name="connsiteY584" fmla="*/ 4841904 h 6246801"/>
                <a:gd name="connsiteX585" fmla="*/ 2303843 w 9384838"/>
                <a:gd name="connsiteY585" fmla="*/ 4867347 h 6246801"/>
                <a:gd name="connsiteX586" fmla="*/ 2228623 w 9384838"/>
                <a:gd name="connsiteY586" fmla="*/ 4892790 h 6246801"/>
                <a:gd name="connsiteX587" fmla="*/ 2177740 w 9384838"/>
                <a:gd name="connsiteY587" fmla="*/ 4841904 h 6246801"/>
                <a:gd name="connsiteX588" fmla="*/ 2153404 w 9384838"/>
                <a:gd name="connsiteY588" fmla="*/ 4867347 h 6246801"/>
                <a:gd name="connsiteX589" fmla="*/ 2153404 w 9384838"/>
                <a:gd name="connsiteY589" fmla="*/ 4892790 h 6246801"/>
                <a:gd name="connsiteX590" fmla="*/ 2127962 w 9384838"/>
                <a:gd name="connsiteY590" fmla="*/ 4942570 h 6246801"/>
                <a:gd name="connsiteX591" fmla="*/ 2102518 w 9384838"/>
                <a:gd name="connsiteY591" fmla="*/ 4917127 h 6246801"/>
                <a:gd name="connsiteX592" fmla="*/ 2078183 w 9384838"/>
                <a:gd name="connsiteY592" fmla="*/ 4917127 h 6246801"/>
                <a:gd name="connsiteX593" fmla="*/ 2078183 w 9384838"/>
                <a:gd name="connsiteY593" fmla="*/ 4867347 h 6246801"/>
                <a:gd name="connsiteX594" fmla="*/ 2027299 w 9384838"/>
                <a:gd name="connsiteY594" fmla="*/ 4867347 h 6246801"/>
                <a:gd name="connsiteX595" fmla="*/ 2001857 w 9384838"/>
                <a:gd name="connsiteY595" fmla="*/ 4892790 h 6246801"/>
                <a:gd name="connsiteX596" fmla="*/ 1952080 w 9384838"/>
                <a:gd name="connsiteY596" fmla="*/ 4892790 h 6246801"/>
                <a:gd name="connsiteX597" fmla="*/ 1902303 w 9384838"/>
                <a:gd name="connsiteY597" fmla="*/ 4917127 h 6246801"/>
                <a:gd name="connsiteX598" fmla="*/ 1876860 w 9384838"/>
                <a:gd name="connsiteY598" fmla="*/ 4892790 h 6246801"/>
                <a:gd name="connsiteX599" fmla="*/ 1876860 w 9384838"/>
                <a:gd name="connsiteY599" fmla="*/ 4867347 h 6246801"/>
                <a:gd name="connsiteX600" fmla="*/ 1851419 w 9384838"/>
                <a:gd name="connsiteY600" fmla="*/ 4892790 h 6246801"/>
                <a:gd name="connsiteX601" fmla="*/ 1827080 w 9384838"/>
                <a:gd name="connsiteY601" fmla="*/ 4892790 h 6246801"/>
                <a:gd name="connsiteX602" fmla="*/ 1801640 w 9384838"/>
                <a:gd name="connsiteY602" fmla="*/ 4867347 h 6246801"/>
                <a:gd name="connsiteX603" fmla="*/ 1801640 w 9384838"/>
                <a:gd name="connsiteY603" fmla="*/ 4892790 h 6246801"/>
                <a:gd name="connsiteX604" fmla="*/ 1776198 w 9384838"/>
                <a:gd name="connsiteY604" fmla="*/ 4917127 h 6246801"/>
                <a:gd name="connsiteX605" fmla="*/ 1751861 w 9384838"/>
                <a:gd name="connsiteY605" fmla="*/ 4892790 h 6246801"/>
                <a:gd name="connsiteX606" fmla="*/ 1726419 w 9384838"/>
                <a:gd name="connsiteY606" fmla="*/ 4892790 h 6246801"/>
                <a:gd name="connsiteX607" fmla="*/ 1700977 w 9384838"/>
                <a:gd name="connsiteY607" fmla="*/ 4917127 h 6246801"/>
                <a:gd name="connsiteX608" fmla="*/ 1676640 w 9384838"/>
                <a:gd name="connsiteY608" fmla="*/ 4892790 h 6246801"/>
                <a:gd name="connsiteX609" fmla="*/ 1625756 w 9384838"/>
                <a:gd name="connsiteY609" fmla="*/ 4917127 h 6246801"/>
                <a:gd name="connsiteX610" fmla="*/ 1601421 w 9384838"/>
                <a:gd name="connsiteY610" fmla="*/ 4917127 h 6246801"/>
                <a:gd name="connsiteX611" fmla="*/ 1575979 w 9384838"/>
                <a:gd name="connsiteY611" fmla="*/ 4892790 h 6246801"/>
                <a:gd name="connsiteX612" fmla="*/ 1575979 w 9384838"/>
                <a:gd name="connsiteY612" fmla="*/ 4867347 h 6246801"/>
                <a:gd name="connsiteX613" fmla="*/ 1575979 w 9384838"/>
                <a:gd name="connsiteY613" fmla="*/ 4841904 h 6246801"/>
                <a:gd name="connsiteX614" fmla="*/ 1526200 w 9384838"/>
                <a:gd name="connsiteY614" fmla="*/ 4817568 h 6246801"/>
                <a:gd name="connsiteX615" fmla="*/ 1450978 w 9384838"/>
                <a:gd name="connsiteY615" fmla="*/ 4867347 h 6246801"/>
                <a:gd name="connsiteX616" fmla="*/ 1425540 w 9384838"/>
                <a:gd name="connsiteY616" fmla="*/ 4867347 h 6246801"/>
                <a:gd name="connsiteX617" fmla="*/ 1425540 w 9384838"/>
                <a:gd name="connsiteY617" fmla="*/ 4867348 h 6246801"/>
                <a:gd name="connsiteX618" fmla="*/ 1425540 w 9384838"/>
                <a:gd name="connsiteY618" fmla="*/ 4917127 h 6246801"/>
                <a:gd name="connsiteX619" fmla="*/ 1400097 w 9384838"/>
                <a:gd name="connsiteY619" fmla="*/ 4942570 h 6246801"/>
                <a:gd name="connsiteX620" fmla="*/ 1400097 w 9384838"/>
                <a:gd name="connsiteY620" fmla="*/ 4992350 h 6246801"/>
                <a:gd name="connsiteX621" fmla="*/ 1350319 w 9384838"/>
                <a:gd name="connsiteY621" fmla="*/ 4992350 h 6246801"/>
                <a:gd name="connsiteX622" fmla="*/ 1350319 w 9384838"/>
                <a:gd name="connsiteY622" fmla="*/ 5043236 h 6246801"/>
                <a:gd name="connsiteX623" fmla="*/ 1299435 w 9384838"/>
                <a:gd name="connsiteY623" fmla="*/ 4992350 h 6246801"/>
                <a:gd name="connsiteX624" fmla="*/ 1249656 w 9384838"/>
                <a:gd name="connsiteY624" fmla="*/ 4917127 h 6246801"/>
                <a:gd name="connsiteX625" fmla="*/ 1224214 w 9384838"/>
                <a:gd name="connsiteY625" fmla="*/ 4917127 h 6246801"/>
                <a:gd name="connsiteX626" fmla="*/ 1148993 w 9384838"/>
                <a:gd name="connsiteY626" fmla="*/ 4892791 h 6246801"/>
                <a:gd name="connsiteX627" fmla="*/ 1124658 w 9384838"/>
                <a:gd name="connsiteY627" fmla="*/ 4917127 h 6246801"/>
                <a:gd name="connsiteX628" fmla="*/ 1124658 w 9384838"/>
                <a:gd name="connsiteY628" fmla="*/ 4892791 h 6246801"/>
                <a:gd name="connsiteX629" fmla="*/ 1099215 w 9384838"/>
                <a:gd name="connsiteY629" fmla="*/ 4917127 h 6246801"/>
                <a:gd name="connsiteX630" fmla="*/ 1073771 w 9384838"/>
                <a:gd name="connsiteY630" fmla="*/ 4892791 h 6246801"/>
                <a:gd name="connsiteX631" fmla="*/ 1049435 w 9384838"/>
                <a:gd name="connsiteY631" fmla="*/ 4917127 h 6246801"/>
                <a:gd name="connsiteX632" fmla="*/ 998551 w 9384838"/>
                <a:gd name="connsiteY632" fmla="*/ 4917127 h 6246801"/>
                <a:gd name="connsiteX633" fmla="*/ 998551 w 9384838"/>
                <a:gd name="connsiteY633" fmla="*/ 4892791 h 6246801"/>
                <a:gd name="connsiteX634" fmla="*/ 948773 w 9384838"/>
                <a:gd name="connsiteY634" fmla="*/ 4841905 h 6246801"/>
                <a:gd name="connsiteX635" fmla="*/ 898995 w 9384838"/>
                <a:gd name="connsiteY635" fmla="*/ 4867348 h 6246801"/>
                <a:gd name="connsiteX636" fmla="*/ 898995 w 9384838"/>
                <a:gd name="connsiteY636" fmla="*/ 4792125 h 6246801"/>
                <a:gd name="connsiteX637" fmla="*/ 923331 w 9384838"/>
                <a:gd name="connsiteY637" fmla="*/ 4766682 h 6246801"/>
                <a:gd name="connsiteX638" fmla="*/ 923331 w 9384838"/>
                <a:gd name="connsiteY638" fmla="*/ 4716902 h 6246801"/>
                <a:gd name="connsiteX639" fmla="*/ 923331 w 9384838"/>
                <a:gd name="connsiteY639" fmla="*/ 4691459 h 6246801"/>
                <a:gd name="connsiteX640" fmla="*/ 974215 w 9384838"/>
                <a:gd name="connsiteY640" fmla="*/ 4691459 h 6246801"/>
                <a:gd name="connsiteX641" fmla="*/ 998551 w 9384838"/>
                <a:gd name="connsiteY641" fmla="*/ 4667122 h 6246801"/>
                <a:gd name="connsiteX642" fmla="*/ 1049435 w 9384838"/>
                <a:gd name="connsiteY642" fmla="*/ 4716902 h 6246801"/>
                <a:gd name="connsiteX643" fmla="*/ 1148993 w 9384838"/>
                <a:gd name="connsiteY643" fmla="*/ 4716902 h 6246801"/>
                <a:gd name="connsiteX644" fmla="*/ 1174436 w 9384838"/>
                <a:gd name="connsiteY644" fmla="*/ 4667122 h 6246801"/>
                <a:gd name="connsiteX645" fmla="*/ 1224214 w 9384838"/>
                <a:gd name="connsiteY645" fmla="*/ 4667122 h 6246801"/>
                <a:gd name="connsiteX646" fmla="*/ 1249656 w 9384838"/>
                <a:gd name="connsiteY646" fmla="*/ 4616236 h 6246801"/>
                <a:gd name="connsiteX647" fmla="*/ 1275099 w 9384838"/>
                <a:gd name="connsiteY647" fmla="*/ 4616236 h 6246801"/>
                <a:gd name="connsiteX648" fmla="*/ 1275099 w 9384838"/>
                <a:gd name="connsiteY648" fmla="*/ 4616237 h 6246801"/>
                <a:gd name="connsiteX649" fmla="*/ 1350319 w 9384838"/>
                <a:gd name="connsiteY649" fmla="*/ 4616237 h 6246801"/>
                <a:gd name="connsiteX650" fmla="*/ 1374654 w 9384838"/>
                <a:gd name="connsiteY650" fmla="*/ 4590794 h 6246801"/>
                <a:gd name="connsiteX651" fmla="*/ 1425539 w 9384838"/>
                <a:gd name="connsiteY651" fmla="*/ 4566457 h 6246801"/>
                <a:gd name="connsiteX652" fmla="*/ 1550537 w 9384838"/>
                <a:gd name="connsiteY652" fmla="*/ 4491234 h 6246801"/>
                <a:gd name="connsiteX653" fmla="*/ 1651201 w 9384838"/>
                <a:gd name="connsiteY653" fmla="*/ 4440348 h 6246801"/>
                <a:gd name="connsiteX654" fmla="*/ 1751865 w 9384838"/>
                <a:gd name="connsiteY654" fmla="*/ 4416011 h 6246801"/>
                <a:gd name="connsiteX655" fmla="*/ 1776201 w 9384838"/>
                <a:gd name="connsiteY655" fmla="*/ 4365125 h 6246801"/>
                <a:gd name="connsiteX656" fmla="*/ 1751865 w 9384838"/>
                <a:gd name="connsiteY656" fmla="*/ 4340788 h 6246801"/>
                <a:gd name="connsiteX657" fmla="*/ 1801642 w 9384838"/>
                <a:gd name="connsiteY657" fmla="*/ 4340788 h 6246801"/>
                <a:gd name="connsiteX658" fmla="*/ 1827082 w 9384838"/>
                <a:gd name="connsiteY658" fmla="*/ 4315345 h 6246801"/>
                <a:gd name="connsiteX659" fmla="*/ 1902304 w 9384838"/>
                <a:gd name="connsiteY659" fmla="*/ 4340788 h 6246801"/>
                <a:gd name="connsiteX660" fmla="*/ 1952081 w 9384838"/>
                <a:gd name="connsiteY660" fmla="*/ 4315345 h 6246801"/>
                <a:gd name="connsiteX661" fmla="*/ 2001860 w 9384838"/>
                <a:gd name="connsiteY661" fmla="*/ 4340788 h 6246801"/>
                <a:gd name="connsiteX662" fmla="*/ 1952081 w 9384838"/>
                <a:gd name="connsiteY662" fmla="*/ 4340788 h 6246801"/>
                <a:gd name="connsiteX663" fmla="*/ 1952081 w 9384838"/>
                <a:gd name="connsiteY663" fmla="*/ 4390568 h 6246801"/>
                <a:gd name="connsiteX664" fmla="*/ 2027302 w 9384838"/>
                <a:gd name="connsiteY664" fmla="*/ 4416011 h 6246801"/>
                <a:gd name="connsiteX665" fmla="*/ 2052742 w 9384838"/>
                <a:gd name="connsiteY665" fmla="*/ 4416011 h 6246801"/>
                <a:gd name="connsiteX666" fmla="*/ 2102518 w 9384838"/>
                <a:gd name="connsiteY666" fmla="*/ 4390568 h 6246801"/>
                <a:gd name="connsiteX667" fmla="*/ 2127962 w 9384838"/>
                <a:gd name="connsiteY667" fmla="*/ 4390568 h 6246801"/>
                <a:gd name="connsiteX668" fmla="*/ 2203182 w 9384838"/>
                <a:gd name="connsiteY668" fmla="*/ 4440348 h 6246801"/>
                <a:gd name="connsiteX669" fmla="*/ 2328178 w 9384838"/>
                <a:gd name="connsiteY669" fmla="*/ 4465791 h 6246801"/>
                <a:gd name="connsiteX670" fmla="*/ 2428839 w 9384838"/>
                <a:gd name="connsiteY670" fmla="*/ 4465791 h 6246801"/>
                <a:gd name="connsiteX671" fmla="*/ 2478617 w 9384838"/>
                <a:gd name="connsiteY671" fmla="*/ 4440348 h 6246801"/>
                <a:gd name="connsiteX672" fmla="*/ 2529503 w 9384838"/>
                <a:gd name="connsiteY672" fmla="*/ 4416011 h 6246801"/>
                <a:gd name="connsiteX673" fmla="*/ 2579280 w 9384838"/>
                <a:gd name="connsiteY673" fmla="*/ 4440348 h 6246801"/>
                <a:gd name="connsiteX674" fmla="*/ 2629058 w 9384838"/>
                <a:gd name="connsiteY674" fmla="*/ 4440348 h 6246801"/>
                <a:gd name="connsiteX675" fmla="*/ 2679941 w 9384838"/>
                <a:gd name="connsiteY675" fmla="*/ 4465791 h 6246801"/>
                <a:gd name="connsiteX676" fmla="*/ 2679941 w 9384838"/>
                <a:gd name="connsiteY676" fmla="*/ 4465790 h 6246801"/>
                <a:gd name="connsiteX677" fmla="*/ 2705383 w 9384838"/>
                <a:gd name="connsiteY677" fmla="*/ 4465790 h 6246801"/>
                <a:gd name="connsiteX678" fmla="*/ 2804940 w 9384838"/>
                <a:gd name="connsiteY678" fmla="*/ 4440347 h 6246801"/>
                <a:gd name="connsiteX679" fmla="*/ 2830382 w 9384838"/>
                <a:gd name="connsiteY679" fmla="*/ 4491233 h 6246801"/>
                <a:gd name="connsiteX680" fmla="*/ 2804940 w 9384838"/>
                <a:gd name="connsiteY680" fmla="*/ 4515570 h 6246801"/>
                <a:gd name="connsiteX681" fmla="*/ 2780604 w 9384838"/>
                <a:gd name="connsiteY681" fmla="*/ 4541013 h 6246801"/>
                <a:gd name="connsiteX682" fmla="*/ 2804940 w 9384838"/>
                <a:gd name="connsiteY682" fmla="*/ 4566456 h 6246801"/>
                <a:gd name="connsiteX683" fmla="*/ 2804940 w 9384838"/>
                <a:gd name="connsiteY683" fmla="*/ 4590793 h 6246801"/>
                <a:gd name="connsiteX684" fmla="*/ 2855825 w 9384838"/>
                <a:gd name="connsiteY684" fmla="*/ 4590793 h 6246801"/>
                <a:gd name="connsiteX685" fmla="*/ 2855825 w 9384838"/>
                <a:gd name="connsiteY685" fmla="*/ 4566456 h 6246801"/>
                <a:gd name="connsiteX686" fmla="*/ 2880159 w 9384838"/>
                <a:gd name="connsiteY686" fmla="*/ 4566456 h 6246801"/>
                <a:gd name="connsiteX687" fmla="*/ 2880159 w 9384838"/>
                <a:gd name="connsiteY687" fmla="*/ 4605916 h 6246801"/>
                <a:gd name="connsiteX688" fmla="*/ 2880162 w 9384838"/>
                <a:gd name="connsiteY688" fmla="*/ 4605918 h 6246801"/>
                <a:gd name="connsiteX689" fmla="*/ 2880162 w 9384838"/>
                <a:gd name="connsiteY689" fmla="*/ 4566457 h 6246801"/>
                <a:gd name="connsiteX690" fmla="*/ 2931045 w 9384838"/>
                <a:gd name="connsiteY690" fmla="*/ 4616236 h 6246801"/>
                <a:gd name="connsiteX691" fmla="*/ 2980823 w 9384838"/>
                <a:gd name="connsiteY691" fmla="*/ 4641679 h 6246801"/>
                <a:gd name="connsiteX692" fmla="*/ 3006265 w 9384838"/>
                <a:gd name="connsiteY692" fmla="*/ 4616236 h 6246801"/>
                <a:gd name="connsiteX693" fmla="*/ 3030601 w 9384838"/>
                <a:gd name="connsiteY693" fmla="*/ 4616236 h 6246801"/>
                <a:gd name="connsiteX694" fmla="*/ 3056044 w 9384838"/>
                <a:gd name="connsiteY694" fmla="*/ 4590793 h 6246801"/>
                <a:gd name="connsiteX695" fmla="*/ 3105820 w 9384838"/>
                <a:gd name="connsiteY695" fmla="*/ 4590793 h 6246801"/>
                <a:gd name="connsiteX696" fmla="*/ 3131263 w 9384838"/>
                <a:gd name="connsiteY696" fmla="*/ 4541014 h 6246801"/>
                <a:gd name="connsiteX697" fmla="*/ 3131263 w 9384838"/>
                <a:gd name="connsiteY697" fmla="*/ 4590793 h 6246801"/>
                <a:gd name="connsiteX698" fmla="*/ 3156704 w 9384838"/>
                <a:gd name="connsiteY698" fmla="*/ 4566457 h 6246801"/>
                <a:gd name="connsiteX699" fmla="*/ 3181041 w 9384838"/>
                <a:gd name="connsiteY699" fmla="*/ 4515571 h 6246801"/>
                <a:gd name="connsiteX700" fmla="*/ 3156704 w 9384838"/>
                <a:gd name="connsiteY700" fmla="*/ 4440348 h 6246801"/>
                <a:gd name="connsiteX701" fmla="*/ 3131263 w 9384838"/>
                <a:gd name="connsiteY701" fmla="*/ 4416011 h 6246801"/>
                <a:gd name="connsiteX702" fmla="*/ 3181041 w 9384838"/>
                <a:gd name="connsiteY702" fmla="*/ 4365125 h 6246801"/>
                <a:gd name="connsiteX703" fmla="*/ 3231924 w 9384838"/>
                <a:gd name="connsiteY703" fmla="*/ 4340788 h 6246801"/>
                <a:gd name="connsiteX704" fmla="*/ 3256260 w 9384838"/>
                <a:gd name="connsiteY704" fmla="*/ 4289902 h 6246801"/>
                <a:gd name="connsiteX705" fmla="*/ 3281703 w 9384838"/>
                <a:gd name="connsiteY705" fmla="*/ 4289902 h 6246801"/>
                <a:gd name="connsiteX706" fmla="*/ 3299939 w 9384838"/>
                <a:gd name="connsiteY706" fmla="*/ 4317461 h 6246801"/>
                <a:gd name="connsiteX707" fmla="*/ 3299942 w 9384838"/>
                <a:gd name="connsiteY707" fmla="*/ 4317460 h 6246801"/>
                <a:gd name="connsiteX708" fmla="*/ 3281705 w 9384838"/>
                <a:gd name="connsiteY708" fmla="*/ 4289902 h 6246801"/>
                <a:gd name="connsiteX709" fmla="*/ 3307147 w 9384838"/>
                <a:gd name="connsiteY709" fmla="*/ 4265565 h 6246801"/>
                <a:gd name="connsiteX710" fmla="*/ 3356924 w 9384838"/>
                <a:gd name="connsiteY710" fmla="*/ 4265565 h 6246801"/>
                <a:gd name="connsiteX711" fmla="*/ 3457589 w 9384838"/>
                <a:gd name="connsiteY711" fmla="*/ 4190342 h 6246801"/>
                <a:gd name="connsiteX712" fmla="*/ 3558250 w 9384838"/>
                <a:gd name="connsiteY712" fmla="*/ 4089676 h 6246801"/>
                <a:gd name="connsiteX713" fmla="*/ 3582585 w 9384838"/>
                <a:gd name="connsiteY713" fmla="*/ 4014453 h 6246801"/>
                <a:gd name="connsiteX714" fmla="*/ 3608026 w 9384838"/>
                <a:gd name="connsiteY714" fmla="*/ 3989010 h 6246801"/>
                <a:gd name="connsiteX715" fmla="*/ 3582585 w 9384838"/>
                <a:gd name="connsiteY715" fmla="*/ 3963567 h 6246801"/>
                <a:gd name="connsiteX716" fmla="*/ 3608026 w 9384838"/>
                <a:gd name="connsiteY716" fmla="*/ 3913787 h 6246801"/>
                <a:gd name="connsiteX717" fmla="*/ 3582585 w 9384838"/>
                <a:gd name="connsiteY717" fmla="*/ 3888344 h 6246801"/>
                <a:gd name="connsiteX718" fmla="*/ 3608026 w 9384838"/>
                <a:gd name="connsiteY718" fmla="*/ 3838565 h 6246801"/>
                <a:gd name="connsiteX719" fmla="*/ 3633468 w 9384838"/>
                <a:gd name="connsiteY719" fmla="*/ 3813122 h 6246801"/>
                <a:gd name="connsiteX720" fmla="*/ 3683247 w 9384838"/>
                <a:gd name="connsiteY720" fmla="*/ 3788785 h 6246801"/>
                <a:gd name="connsiteX721" fmla="*/ 3708689 w 9384838"/>
                <a:gd name="connsiteY721" fmla="*/ 3813122 h 6246801"/>
                <a:gd name="connsiteX722" fmla="*/ 3783908 w 9384838"/>
                <a:gd name="connsiteY722" fmla="*/ 3788785 h 6246801"/>
                <a:gd name="connsiteX723" fmla="*/ 3883464 w 9384838"/>
                <a:gd name="connsiteY723" fmla="*/ 3763342 h 6246801"/>
                <a:gd name="connsiteX724" fmla="*/ 3883464 w 9384838"/>
                <a:gd name="connsiteY724" fmla="*/ 3813122 h 6246801"/>
                <a:gd name="connsiteX725" fmla="*/ 3833686 w 9384838"/>
                <a:gd name="connsiteY725" fmla="*/ 3813122 h 6246801"/>
                <a:gd name="connsiteX726" fmla="*/ 3808245 w 9384838"/>
                <a:gd name="connsiteY726" fmla="*/ 3838565 h 6246801"/>
                <a:gd name="connsiteX727" fmla="*/ 3808245 w 9384838"/>
                <a:gd name="connsiteY727" fmla="*/ 3888344 h 6246801"/>
                <a:gd name="connsiteX728" fmla="*/ 3758467 w 9384838"/>
                <a:gd name="connsiteY728" fmla="*/ 3864008 h 6246801"/>
                <a:gd name="connsiteX729" fmla="*/ 3708689 w 9384838"/>
                <a:gd name="connsiteY729" fmla="*/ 3913787 h 6246801"/>
                <a:gd name="connsiteX730" fmla="*/ 3683247 w 9384838"/>
                <a:gd name="connsiteY730" fmla="*/ 3888344 h 6246801"/>
                <a:gd name="connsiteX731" fmla="*/ 3633468 w 9384838"/>
                <a:gd name="connsiteY731" fmla="*/ 3913787 h 6246801"/>
                <a:gd name="connsiteX732" fmla="*/ 3657804 w 9384838"/>
                <a:gd name="connsiteY732" fmla="*/ 3939230 h 6246801"/>
                <a:gd name="connsiteX733" fmla="*/ 3633468 w 9384838"/>
                <a:gd name="connsiteY733" fmla="*/ 3963567 h 6246801"/>
                <a:gd name="connsiteX734" fmla="*/ 3657804 w 9384838"/>
                <a:gd name="connsiteY734" fmla="*/ 3963567 h 6246801"/>
                <a:gd name="connsiteX735" fmla="*/ 3683247 w 9384838"/>
                <a:gd name="connsiteY735" fmla="*/ 3989010 h 6246801"/>
                <a:gd name="connsiteX736" fmla="*/ 3708689 w 9384838"/>
                <a:gd name="connsiteY736" fmla="*/ 3989010 h 6246801"/>
                <a:gd name="connsiteX737" fmla="*/ 3708689 w 9384838"/>
                <a:gd name="connsiteY737" fmla="*/ 4014453 h 6246801"/>
                <a:gd name="connsiteX738" fmla="*/ 3708688 w 9384838"/>
                <a:gd name="connsiteY738" fmla="*/ 4014453 h 6246801"/>
                <a:gd name="connsiteX739" fmla="*/ 3657804 w 9384838"/>
                <a:gd name="connsiteY739" fmla="*/ 4064233 h 6246801"/>
                <a:gd name="connsiteX740" fmla="*/ 3683246 w 9384838"/>
                <a:gd name="connsiteY740" fmla="*/ 4139455 h 6246801"/>
                <a:gd name="connsiteX741" fmla="*/ 3808243 w 9384838"/>
                <a:gd name="connsiteY741" fmla="*/ 4164898 h 6246801"/>
                <a:gd name="connsiteX742" fmla="*/ 3833684 w 9384838"/>
                <a:gd name="connsiteY742" fmla="*/ 4089676 h 6246801"/>
                <a:gd name="connsiteX743" fmla="*/ 3958666 w 9384838"/>
                <a:gd name="connsiteY743" fmla="*/ 4089676 h 6246801"/>
                <a:gd name="connsiteX744" fmla="*/ 4084770 w 9384838"/>
                <a:gd name="connsiteY744" fmla="*/ 4064233 h 6246801"/>
                <a:gd name="connsiteX745" fmla="*/ 4185432 w 9384838"/>
                <a:gd name="connsiteY745" fmla="*/ 4064233 h 6246801"/>
                <a:gd name="connsiteX746" fmla="*/ 4460870 w 9384838"/>
                <a:gd name="connsiteY746" fmla="*/ 3888345 h 6246801"/>
                <a:gd name="connsiteX747" fmla="*/ 4510648 w 9384838"/>
                <a:gd name="connsiteY747" fmla="*/ 3763342 h 6246801"/>
                <a:gd name="connsiteX748" fmla="*/ 4761751 w 9384838"/>
                <a:gd name="connsiteY748" fmla="*/ 3713562 h 6246801"/>
                <a:gd name="connsiteX749" fmla="*/ 4836971 w 9384838"/>
                <a:gd name="connsiteY749" fmla="*/ 3612896 h 6246801"/>
                <a:gd name="connsiteX750" fmla="*/ 4887855 w 9384838"/>
                <a:gd name="connsiteY750" fmla="*/ 3487894 h 6246801"/>
                <a:gd name="connsiteX751" fmla="*/ 4887855 w 9384838"/>
                <a:gd name="connsiteY751" fmla="*/ 3487893 h 6246801"/>
                <a:gd name="connsiteX752" fmla="*/ 4937633 w 9384838"/>
                <a:gd name="connsiteY752" fmla="*/ 3437007 h 6246801"/>
                <a:gd name="connsiteX753" fmla="*/ 5012854 w 9384838"/>
                <a:gd name="connsiteY753" fmla="*/ 3387227 h 6246801"/>
                <a:gd name="connsiteX754" fmla="*/ 5038296 w 9384838"/>
                <a:gd name="connsiteY754" fmla="*/ 3336341 h 6246801"/>
                <a:gd name="connsiteX755" fmla="*/ 5113516 w 9384838"/>
                <a:gd name="connsiteY755" fmla="*/ 3236782 h 6246801"/>
                <a:gd name="connsiteX756" fmla="*/ 5137852 w 9384838"/>
                <a:gd name="connsiteY756" fmla="*/ 3185896 h 6246801"/>
                <a:gd name="connsiteX757" fmla="*/ 5163294 w 9384838"/>
                <a:gd name="connsiteY757" fmla="*/ 3161560 h 6246801"/>
                <a:gd name="connsiteX758" fmla="*/ 5238514 w 9384838"/>
                <a:gd name="connsiteY758" fmla="*/ 3011116 h 6246801"/>
                <a:gd name="connsiteX759" fmla="*/ 5263957 w 9384838"/>
                <a:gd name="connsiteY759" fmla="*/ 2860672 h 6246801"/>
                <a:gd name="connsiteX760" fmla="*/ 5188736 w 9384838"/>
                <a:gd name="connsiteY760" fmla="*/ 2809788 h 6246801"/>
                <a:gd name="connsiteX761" fmla="*/ 5163294 w 9384838"/>
                <a:gd name="connsiteY761" fmla="*/ 2835229 h 6246801"/>
                <a:gd name="connsiteX762" fmla="*/ 5137852 w 9384838"/>
                <a:gd name="connsiteY762" fmla="*/ 2835229 h 6246801"/>
                <a:gd name="connsiteX763" fmla="*/ 5137852 w 9384838"/>
                <a:gd name="connsiteY763" fmla="*/ 2785450 h 6246801"/>
                <a:gd name="connsiteX764" fmla="*/ 5188736 w 9384838"/>
                <a:gd name="connsiteY764" fmla="*/ 2785450 h 6246801"/>
                <a:gd name="connsiteX765" fmla="*/ 5263957 w 9384838"/>
                <a:gd name="connsiteY765" fmla="*/ 2734563 h 6246801"/>
                <a:gd name="connsiteX766" fmla="*/ 5339177 w 9384838"/>
                <a:gd name="connsiteY766" fmla="*/ 2609561 h 6246801"/>
                <a:gd name="connsiteX767" fmla="*/ 5289399 w 9384838"/>
                <a:gd name="connsiteY767" fmla="*/ 2534339 h 6246801"/>
                <a:gd name="connsiteX768" fmla="*/ 5289931 w 9384838"/>
                <a:gd name="connsiteY768" fmla="*/ 2534660 h 6246801"/>
                <a:gd name="connsiteX769" fmla="*/ 5289398 w 9384838"/>
                <a:gd name="connsiteY769" fmla="*/ 2534339 h 6246801"/>
                <a:gd name="connsiteX770" fmla="*/ 5313734 w 9384838"/>
                <a:gd name="connsiteY770" fmla="*/ 2483451 h 6246801"/>
                <a:gd name="connsiteX771" fmla="*/ 5289398 w 9384838"/>
                <a:gd name="connsiteY771" fmla="*/ 2459115 h 6246801"/>
                <a:gd name="connsiteX772" fmla="*/ 5364618 w 9384838"/>
                <a:gd name="connsiteY772" fmla="*/ 2408231 h 6246801"/>
                <a:gd name="connsiteX773" fmla="*/ 5388954 w 9384838"/>
                <a:gd name="connsiteY773" fmla="*/ 2433674 h 6246801"/>
                <a:gd name="connsiteX774" fmla="*/ 5464174 w 9384838"/>
                <a:gd name="connsiteY774" fmla="*/ 2408231 h 6246801"/>
                <a:gd name="connsiteX775" fmla="*/ 5515059 w 9384838"/>
                <a:gd name="connsiteY775" fmla="*/ 2333007 h 6246801"/>
                <a:gd name="connsiteX776" fmla="*/ 5539394 w 9384838"/>
                <a:gd name="connsiteY776" fmla="*/ 2257785 h 6246801"/>
                <a:gd name="connsiteX777" fmla="*/ 5539394 w 9384838"/>
                <a:gd name="connsiteY777" fmla="*/ 2233447 h 6246801"/>
                <a:gd name="connsiteX778" fmla="*/ 5564837 w 9384838"/>
                <a:gd name="connsiteY778" fmla="*/ 2182565 h 6246801"/>
                <a:gd name="connsiteX779" fmla="*/ 5614615 w 9384838"/>
                <a:gd name="connsiteY779" fmla="*/ 2233447 h 6246801"/>
                <a:gd name="connsiteX780" fmla="*/ 5640057 w 9384838"/>
                <a:gd name="connsiteY780" fmla="*/ 2208005 h 6246801"/>
                <a:gd name="connsiteX781" fmla="*/ 5665499 w 9384838"/>
                <a:gd name="connsiteY781" fmla="*/ 2233447 h 6246801"/>
                <a:gd name="connsiteX782" fmla="*/ 5665499 w 9384838"/>
                <a:gd name="connsiteY782" fmla="*/ 2257785 h 6246801"/>
                <a:gd name="connsiteX783" fmla="*/ 5640057 w 9384838"/>
                <a:gd name="connsiteY783" fmla="*/ 2408231 h 6246801"/>
                <a:gd name="connsiteX784" fmla="*/ 5689835 w 9384838"/>
                <a:gd name="connsiteY784" fmla="*/ 2433674 h 6246801"/>
                <a:gd name="connsiteX785" fmla="*/ 5740719 w 9384838"/>
                <a:gd name="connsiteY785" fmla="*/ 2408231 h 6246801"/>
                <a:gd name="connsiteX786" fmla="*/ 5765055 w 9384838"/>
                <a:gd name="connsiteY786" fmla="*/ 2358450 h 6246801"/>
                <a:gd name="connsiteX787" fmla="*/ 5840275 w 9384838"/>
                <a:gd name="connsiteY787" fmla="*/ 2459115 h 6246801"/>
                <a:gd name="connsiteX788" fmla="*/ 5891159 w 9384838"/>
                <a:gd name="connsiteY788" fmla="*/ 2408231 h 6246801"/>
                <a:gd name="connsiteX789" fmla="*/ 5940937 w 9384838"/>
                <a:gd name="connsiteY789" fmla="*/ 2283229 h 6246801"/>
                <a:gd name="connsiteX790" fmla="*/ 5891159 w 9384838"/>
                <a:gd name="connsiteY790" fmla="*/ 2208005 h 6246801"/>
                <a:gd name="connsiteX791" fmla="*/ 5840275 w 9384838"/>
                <a:gd name="connsiteY791" fmla="*/ 2257785 h 6246801"/>
                <a:gd name="connsiteX792" fmla="*/ 5715277 w 9384838"/>
                <a:gd name="connsiteY792" fmla="*/ 2283229 h 6246801"/>
                <a:gd name="connsiteX793" fmla="*/ 5765055 w 9384838"/>
                <a:gd name="connsiteY793" fmla="*/ 2132783 h 6246801"/>
                <a:gd name="connsiteX794" fmla="*/ 8270546 w 9384838"/>
                <a:gd name="connsiteY794" fmla="*/ 1474959 h 6246801"/>
                <a:gd name="connsiteX795" fmla="*/ 8282255 w 9384838"/>
                <a:gd name="connsiteY795" fmla="*/ 1480813 h 6246801"/>
                <a:gd name="connsiteX796" fmla="*/ 8274449 w 9384838"/>
                <a:gd name="connsiteY796" fmla="*/ 1490571 h 6246801"/>
                <a:gd name="connsiteX797" fmla="*/ 8264691 w 9384838"/>
                <a:gd name="connsiteY797" fmla="*/ 1491546 h 6246801"/>
                <a:gd name="connsiteX798" fmla="*/ 8247128 w 9384838"/>
                <a:gd name="connsiteY798" fmla="*/ 1501304 h 6246801"/>
                <a:gd name="connsiteX799" fmla="*/ 8250055 w 9384838"/>
                <a:gd name="connsiteY799" fmla="*/ 1485692 h 6246801"/>
                <a:gd name="connsiteX800" fmla="*/ 8265667 w 9384838"/>
                <a:gd name="connsiteY800" fmla="*/ 1485692 h 6246801"/>
                <a:gd name="connsiteX801" fmla="*/ 8187608 w 9384838"/>
                <a:gd name="connsiteY801" fmla="*/ 1463250 h 6246801"/>
                <a:gd name="connsiteX802" fmla="*/ 8203220 w 9384838"/>
                <a:gd name="connsiteY802" fmla="*/ 1472032 h 6246801"/>
                <a:gd name="connsiteX803" fmla="*/ 8215904 w 9384838"/>
                <a:gd name="connsiteY803" fmla="*/ 1471056 h 6246801"/>
                <a:gd name="connsiteX804" fmla="*/ 8214929 w 9384838"/>
                <a:gd name="connsiteY804" fmla="*/ 1479838 h 6246801"/>
                <a:gd name="connsiteX805" fmla="*/ 8216880 w 9384838"/>
                <a:gd name="connsiteY805" fmla="*/ 1484717 h 6246801"/>
                <a:gd name="connsiteX806" fmla="*/ 8195414 w 9384838"/>
                <a:gd name="connsiteY806" fmla="*/ 1482765 h 6246801"/>
                <a:gd name="connsiteX807" fmla="*/ 8197365 w 9384838"/>
                <a:gd name="connsiteY807" fmla="*/ 1476909 h 6246801"/>
                <a:gd name="connsiteX808" fmla="*/ 8289085 w 9384838"/>
                <a:gd name="connsiteY808" fmla="*/ 1415439 h 6246801"/>
                <a:gd name="connsiteX809" fmla="*/ 8307624 w 9384838"/>
                <a:gd name="connsiteY809" fmla="*/ 1425197 h 6246801"/>
                <a:gd name="connsiteX810" fmla="*/ 8318357 w 9384838"/>
                <a:gd name="connsiteY810" fmla="*/ 1429100 h 6246801"/>
                <a:gd name="connsiteX811" fmla="*/ 8307624 w 9384838"/>
                <a:gd name="connsiteY811" fmla="*/ 1443734 h 6246801"/>
                <a:gd name="connsiteX812" fmla="*/ 8313478 w 9384838"/>
                <a:gd name="connsiteY812" fmla="*/ 1452516 h 6246801"/>
                <a:gd name="connsiteX813" fmla="*/ 8282255 w 9384838"/>
                <a:gd name="connsiteY813" fmla="*/ 1469104 h 6246801"/>
                <a:gd name="connsiteX814" fmla="*/ 8280303 w 9384838"/>
                <a:gd name="connsiteY814" fmla="*/ 1453493 h 6246801"/>
                <a:gd name="connsiteX815" fmla="*/ 8269570 w 9384838"/>
                <a:gd name="connsiteY815" fmla="*/ 1425197 h 6246801"/>
                <a:gd name="connsiteX816" fmla="*/ 8360314 w 9384838"/>
                <a:gd name="connsiteY816" fmla="*/ 1357869 h 6246801"/>
                <a:gd name="connsiteX817" fmla="*/ 8376902 w 9384838"/>
                <a:gd name="connsiteY817" fmla="*/ 1366651 h 6246801"/>
                <a:gd name="connsiteX818" fmla="*/ 8379829 w 9384838"/>
                <a:gd name="connsiteY818" fmla="*/ 1382264 h 6246801"/>
                <a:gd name="connsiteX819" fmla="*/ 8349581 w 9384838"/>
                <a:gd name="connsiteY819" fmla="*/ 1375434 h 6246801"/>
                <a:gd name="connsiteX820" fmla="*/ 8571073 w 9384838"/>
                <a:gd name="connsiteY820" fmla="*/ 1228098 h 6246801"/>
                <a:gd name="connsiteX821" fmla="*/ 8597418 w 9384838"/>
                <a:gd name="connsiteY821" fmla="*/ 1253467 h 6246801"/>
                <a:gd name="connsiteX822" fmla="*/ 8592539 w 9384838"/>
                <a:gd name="connsiteY822" fmla="*/ 1260297 h 6246801"/>
                <a:gd name="connsiteX823" fmla="*/ 8592539 w 9384838"/>
                <a:gd name="connsiteY823" fmla="*/ 1272981 h 6246801"/>
                <a:gd name="connsiteX824" fmla="*/ 8572049 w 9384838"/>
                <a:gd name="connsiteY824" fmla="*/ 1273957 h 6246801"/>
                <a:gd name="connsiteX825" fmla="*/ 8561316 w 9384838"/>
                <a:gd name="connsiteY825" fmla="*/ 1285666 h 6246801"/>
                <a:gd name="connsiteX826" fmla="*/ 8554486 w 9384838"/>
                <a:gd name="connsiteY826" fmla="*/ 1302253 h 6246801"/>
                <a:gd name="connsiteX827" fmla="*/ 8533995 w 9384838"/>
                <a:gd name="connsiteY827" fmla="*/ 1311035 h 6246801"/>
                <a:gd name="connsiteX828" fmla="*/ 8510577 w 9384838"/>
                <a:gd name="connsiteY828" fmla="*/ 1309083 h 6246801"/>
                <a:gd name="connsiteX829" fmla="*/ 8505699 w 9384838"/>
                <a:gd name="connsiteY829" fmla="*/ 1331526 h 6246801"/>
                <a:gd name="connsiteX830" fmla="*/ 8494966 w 9384838"/>
                <a:gd name="connsiteY830" fmla="*/ 1335428 h 6246801"/>
                <a:gd name="connsiteX831" fmla="*/ 8482281 w 9384838"/>
                <a:gd name="connsiteY831" fmla="*/ 1312986 h 6246801"/>
                <a:gd name="connsiteX832" fmla="*/ 8474475 w 9384838"/>
                <a:gd name="connsiteY832" fmla="*/ 1303229 h 6246801"/>
                <a:gd name="connsiteX833" fmla="*/ 8467645 w 9384838"/>
                <a:gd name="connsiteY833" fmla="*/ 1279811 h 6246801"/>
                <a:gd name="connsiteX834" fmla="*/ 8476427 w 9384838"/>
                <a:gd name="connsiteY834" fmla="*/ 1270054 h 6246801"/>
                <a:gd name="connsiteX835" fmla="*/ 8524238 w 9384838"/>
                <a:gd name="connsiteY835" fmla="*/ 1261273 h 6246801"/>
                <a:gd name="connsiteX836" fmla="*/ 8551558 w 9384838"/>
                <a:gd name="connsiteY836" fmla="*/ 1236879 h 6246801"/>
                <a:gd name="connsiteX837" fmla="*/ 8567170 w 9384838"/>
                <a:gd name="connsiteY837" fmla="*/ 1237855 h 6246801"/>
                <a:gd name="connsiteX838" fmla="*/ 8306648 w 9384838"/>
                <a:gd name="connsiteY838" fmla="*/ 884639 h 6246801"/>
                <a:gd name="connsiteX839" fmla="*/ 8328114 w 9384838"/>
                <a:gd name="connsiteY839" fmla="*/ 903178 h 6246801"/>
                <a:gd name="connsiteX840" fmla="*/ 8334944 w 9384838"/>
                <a:gd name="connsiteY840" fmla="*/ 917814 h 6246801"/>
                <a:gd name="connsiteX841" fmla="*/ 8368119 w 9384838"/>
                <a:gd name="connsiteY841" fmla="*/ 935377 h 6246801"/>
                <a:gd name="connsiteX842" fmla="*/ 8422761 w 9384838"/>
                <a:gd name="connsiteY842" fmla="*/ 939280 h 6246801"/>
                <a:gd name="connsiteX843" fmla="*/ 8461790 w 9384838"/>
                <a:gd name="connsiteY843" fmla="*/ 922693 h 6246801"/>
                <a:gd name="connsiteX844" fmla="*/ 8450081 w 9384838"/>
                <a:gd name="connsiteY844" fmla="*/ 963674 h 6246801"/>
                <a:gd name="connsiteX845" fmla="*/ 8431542 w 9384838"/>
                <a:gd name="connsiteY845" fmla="*/ 975382 h 6246801"/>
                <a:gd name="connsiteX846" fmla="*/ 8415930 w 9384838"/>
                <a:gd name="connsiteY846" fmla="*/ 963674 h 6246801"/>
                <a:gd name="connsiteX847" fmla="*/ 8397391 w 9384838"/>
                <a:gd name="connsiteY847" fmla="*/ 963674 h 6246801"/>
                <a:gd name="connsiteX848" fmla="*/ 8359338 w 9384838"/>
                <a:gd name="connsiteY848" fmla="*/ 1014411 h 6246801"/>
                <a:gd name="connsiteX849" fmla="*/ 8284206 w 9384838"/>
                <a:gd name="connsiteY849" fmla="*/ 1020265 h 6246801"/>
                <a:gd name="connsiteX850" fmla="*/ 8247128 w 9384838"/>
                <a:gd name="connsiteY850" fmla="*/ 1070028 h 6246801"/>
                <a:gd name="connsiteX851" fmla="*/ 8212977 w 9384838"/>
                <a:gd name="connsiteY851" fmla="*/ 1083688 h 6246801"/>
                <a:gd name="connsiteX852" fmla="*/ 8184681 w 9384838"/>
                <a:gd name="connsiteY852" fmla="*/ 1151014 h 6246801"/>
                <a:gd name="connsiteX853" fmla="*/ 8163215 w 9384838"/>
                <a:gd name="connsiteY853" fmla="*/ 1151014 h 6246801"/>
                <a:gd name="connsiteX854" fmla="*/ 8155409 w 9384838"/>
                <a:gd name="connsiteY854" fmla="*/ 1207607 h 6246801"/>
                <a:gd name="connsiteX855" fmla="*/ 8099792 w 9384838"/>
                <a:gd name="connsiteY855" fmla="*/ 1223219 h 6246801"/>
                <a:gd name="connsiteX856" fmla="*/ 8077350 w 9384838"/>
                <a:gd name="connsiteY856" fmla="*/ 1247612 h 6246801"/>
                <a:gd name="connsiteX857" fmla="*/ 8066617 w 9384838"/>
                <a:gd name="connsiteY857" fmla="*/ 1319817 h 6246801"/>
                <a:gd name="connsiteX858" fmla="*/ 8057835 w 9384838"/>
                <a:gd name="connsiteY858" fmla="*/ 1315914 h 6246801"/>
                <a:gd name="connsiteX859" fmla="*/ 8009048 w 9384838"/>
                <a:gd name="connsiteY859" fmla="*/ 1320793 h 6246801"/>
                <a:gd name="connsiteX860" fmla="*/ 8009048 w 9384838"/>
                <a:gd name="connsiteY860" fmla="*/ 1309084 h 6246801"/>
                <a:gd name="connsiteX861" fmla="*/ 8010024 w 9384838"/>
                <a:gd name="connsiteY861" fmla="*/ 1293472 h 6246801"/>
                <a:gd name="connsiteX862" fmla="*/ 8002218 w 9384838"/>
                <a:gd name="connsiteY862" fmla="*/ 1262248 h 6246801"/>
                <a:gd name="connsiteX863" fmla="*/ 8013927 w 9384838"/>
                <a:gd name="connsiteY863" fmla="*/ 1254442 h 6246801"/>
                <a:gd name="connsiteX864" fmla="*/ 8038320 w 9384838"/>
                <a:gd name="connsiteY864" fmla="*/ 1219316 h 6246801"/>
                <a:gd name="connsiteX865" fmla="*/ 8077350 w 9384838"/>
                <a:gd name="connsiteY865" fmla="*/ 1190044 h 6246801"/>
                <a:gd name="connsiteX866" fmla="*/ 8108573 w 9384838"/>
                <a:gd name="connsiteY866" fmla="*/ 1167602 h 6246801"/>
                <a:gd name="connsiteX867" fmla="*/ 8111501 w 9384838"/>
                <a:gd name="connsiteY867" fmla="*/ 1154917 h 6246801"/>
                <a:gd name="connsiteX868" fmla="*/ 8135894 w 9384838"/>
                <a:gd name="connsiteY868" fmla="*/ 1148087 h 6246801"/>
                <a:gd name="connsiteX869" fmla="*/ 8141748 w 9384838"/>
                <a:gd name="connsiteY869" fmla="*/ 1130524 h 6246801"/>
                <a:gd name="connsiteX870" fmla="*/ 8135894 w 9384838"/>
                <a:gd name="connsiteY870" fmla="*/ 1121742 h 6246801"/>
                <a:gd name="connsiteX871" fmla="*/ 8143700 w 9384838"/>
                <a:gd name="connsiteY871" fmla="*/ 1104179 h 6246801"/>
                <a:gd name="connsiteX872" fmla="*/ 8200293 w 9384838"/>
                <a:gd name="connsiteY872" fmla="*/ 1030998 h 6246801"/>
                <a:gd name="connsiteX873" fmla="*/ 8231516 w 9384838"/>
                <a:gd name="connsiteY873" fmla="*/ 993920 h 6246801"/>
                <a:gd name="connsiteX874" fmla="*/ 8245176 w 9384838"/>
                <a:gd name="connsiteY874" fmla="*/ 957819 h 6246801"/>
                <a:gd name="connsiteX875" fmla="*/ 8258837 w 9384838"/>
                <a:gd name="connsiteY875" fmla="*/ 944159 h 6246801"/>
                <a:gd name="connsiteX876" fmla="*/ 8260788 w 9384838"/>
                <a:gd name="connsiteY876" fmla="*/ 920741 h 6246801"/>
                <a:gd name="connsiteX877" fmla="*/ 8289085 w 9384838"/>
                <a:gd name="connsiteY877" fmla="*/ 889516 h 6246801"/>
                <a:gd name="connsiteX878" fmla="*/ 9328245 w 9384838"/>
                <a:gd name="connsiteY878" fmla="*/ 311878 h 6246801"/>
                <a:gd name="connsiteX879" fmla="*/ 9371178 w 9384838"/>
                <a:gd name="connsiteY879" fmla="*/ 317733 h 6246801"/>
                <a:gd name="connsiteX880" fmla="*/ 9384838 w 9384838"/>
                <a:gd name="connsiteY880" fmla="*/ 341150 h 6246801"/>
                <a:gd name="connsiteX881" fmla="*/ 9357517 w 9384838"/>
                <a:gd name="connsiteY881" fmla="*/ 360665 h 6246801"/>
                <a:gd name="connsiteX882" fmla="*/ 9357517 w 9384838"/>
                <a:gd name="connsiteY882" fmla="*/ 378228 h 6246801"/>
                <a:gd name="connsiteX883" fmla="*/ 9371178 w 9384838"/>
                <a:gd name="connsiteY883" fmla="*/ 393840 h 6246801"/>
                <a:gd name="connsiteX884" fmla="*/ 9367275 w 9384838"/>
                <a:gd name="connsiteY884" fmla="*/ 427015 h 6246801"/>
                <a:gd name="connsiteX885" fmla="*/ 9314585 w 9384838"/>
                <a:gd name="connsiteY885" fmla="*/ 427015 h 6246801"/>
                <a:gd name="connsiteX886" fmla="*/ 9250186 w 9384838"/>
                <a:gd name="connsiteY886" fmla="*/ 440675 h 6246801"/>
                <a:gd name="connsiteX887" fmla="*/ 9213108 w 9384838"/>
                <a:gd name="connsiteY887" fmla="*/ 471899 h 6246801"/>
                <a:gd name="connsiteX888" fmla="*/ 9162370 w 9384838"/>
                <a:gd name="connsiteY888" fmla="*/ 491414 h 6246801"/>
                <a:gd name="connsiteX889" fmla="*/ 9099923 w 9384838"/>
                <a:gd name="connsiteY889" fmla="*/ 526540 h 6246801"/>
                <a:gd name="connsiteX890" fmla="*/ 9035524 w 9384838"/>
                <a:gd name="connsiteY890" fmla="*/ 587036 h 6246801"/>
                <a:gd name="connsiteX891" fmla="*/ 8996494 w 9384838"/>
                <a:gd name="connsiteY891" fmla="*/ 635822 h 6246801"/>
                <a:gd name="connsiteX892" fmla="*/ 8961368 w 9384838"/>
                <a:gd name="connsiteY892" fmla="*/ 637774 h 6246801"/>
                <a:gd name="connsiteX893" fmla="*/ 8951610 w 9384838"/>
                <a:gd name="connsiteY893" fmla="*/ 647531 h 6246801"/>
                <a:gd name="connsiteX894" fmla="*/ 8926241 w 9384838"/>
                <a:gd name="connsiteY894" fmla="*/ 637774 h 6246801"/>
                <a:gd name="connsiteX895" fmla="*/ 8916484 w 9384838"/>
                <a:gd name="connsiteY895" fmla="*/ 608501 h 6246801"/>
                <a:gd name="connsiteX896" fmla="*/ 8883309 w 9384838"/>
                <a:gd name="connsiteY896" fmla="*/ 622162 h 6246801"/>
                <a:gd name="connsiteX897" fmla="*/ 8877454 w 9384838"/>
                <a:gd name="connsiteY897" fmla="*/ 651434 h 6246801"/>
                <a:gd name="connsiteX898" fmla="*/ 8887212 w 9384838"/>
                <a:gd name="connsiteY898" fmla="*/ 665094 h 6246801"/>
                <a:gd name="connsiteX899" fmla="*/ 8846231 w 9384838"/>
                <a:gd name="connsiteY899" fmla="*/ 719735 h 6246801"/>
                <a:gd name="connsiteX900" fmla="*/ 8799395 w 9384838"/>
                <a:gd name="connsiteY900" fmla="*/ 749008 h 6246801"/>
                <a:gd name="connsiteX901" fmla="*/ 8766220 w 9384838"/>
                <a:gd name="connsiteY901" fmla="*/ 774380 h 6246801"/>
                <a:gd name="connsiteX902" fmla="*/ 8731094 w 9384838"/>
                <a:gd name="connsiteY902" fmla="*/ 844633 h 6246801"/>
                <a:gd name="connsiteX903" fmla="*/ 8697919 w 9384838"/>
                <a:gd name="connsiteY903" fmla="*/ 862196 h 6246801"/>
                <a:gd name="connsiteX904" fmla="*/ 8666695 w 9384838"/>
                <a:gd name="connsiteY904" fmla="*/ 862196 h 6246801"/>
                <a:gd name="connsiteX905" fmla="*/ 8641326 w 9384838"/>
                <a:gd name="connsiteY905" fmla="*/ 887565 h 6246801"/>
                <a:gd name="connsiteX906" fmla="*/ 8614005 w 9384838"/>
                <a:gd name="connsiteY906" fmla="*/ 932449 h 6246801"/>
                <a:gd name="connsiteX907" fmla="*/ 8590587 w 9384838"/>
                <a:gd name="connsiteY907" fmla="*/ 936351 h 6246801"/>
                <a:gd name="connsiteX908" fmla="*/ 8576927 w 9384838"/>
                <a:gd name="connsiteY908" fmla="*/ 920740 h 6246801"/>
                <a:gd name="connsiteX909" fmla="*/ 8590587 w 9384838"/>
                <a:gd name="connsiteY909" fmla="*/ 885614 h 6246801"/>
                <a:gd name="connsiteX910" fmla="*/ 8602296 w 9384838"/>
                <a:gd name="connsiteY910" fmla="*/ 881711 h 6246801"/>
                <a:gd name="connsiteX911" fmla="*/ 8610102 w 9384838"/>
                <a:gd name="connsiteY911" fmla="*/ 868050 h 6246801"/>
                <a:gd name="connsiteX912" fmla="*/ 8606199 w 9384838"/>
                <a:gd name="connsiteY912" fmla="*/ 850487 h 6246801"/>
                <a:gd name="connsiteX913" fmla="*/ 8612054 w 9384838"/>
                <a:gd name="connsiteY913" fmla="*/ 825118 h 6246801"/>
                <a:gd name="connsiteX914" fmla="*/ 8623762 w 9384838"/>
                <a:gd name="connsiteY914" fmla="*/ 846584 h 6246801"/>
                <a:gd name="connsiteX915" fmla="*/ 8637423 w 9384838"/>
                <a:gd name="connsiteY915" fmla="*/ 848536 h 6246801"/>
                <a:gd name="connsiteX916" fmla="*/ 8649132 w 9384838"/>
                <a:gd name="connsiteY916" fmla="*/ 827069 h 6246801"/>
                <a:gd name="connsiteX917" fmla="*/ 8635471 w 9384838"/>
                <a:gd name="connsiteY917" fmla="*/ 807555 h 6246801"/>
                <a:gd name="connsiteX918" fmla="*/ 8654986 w 9384838"/>
                <a:gd name="connsiteY918" fmla="*/ 807555 h 6246801"/>
                <a:gd name="connsiteX919" fmla="*/ 8664743 w 9384838"/>
                <a:gd name="connsiteY919" fmla="*/ 819263 h 6246801"/>
                <a:gd name="connsiteX920" fmla="*/ 8692064 w 9384838"/>
                <a:gd name="connsiteY920" fmla="*/ 805603 h 6246801"/>
                <a:gd name="connsiteX921" fmla="*/ 8709627 w 9384838"/>
                <a:gd name="connsiteY921" fmla="*/ 778282 h 6246801"/>
                <a:gd name="connsiteX922" fmla="*/ 8711579 w 9384838"/>
                <a:gd name="connsiteY922" fmla="*/ 749008 h 6246801"/>
                <a:gd name="connsiteX923" fmla="*/ 8695967 w 9384838"/>
                <a:gd name="connsiteY923" fmla="*/ 749008 h 6246801"/>
                <a:gd name="connsiteX924" fmla="*/ 8672549 w 9384838"/>
                <a:gd name="connsiteY924" fmla="*/ 745105 h 6246801"/>
                <a:gd name="connsiteX925" fmla="*/ 8668646 w 9384838"/>
                <a:gd name="connsiteY925" fmla="*/ 713881 h 6246801"/>
                <a:gd name="connsiteX926" fmla="*/ 8697919 w 9384838"/>
                <a:gd name="connsiteY926" fmla="*/ 713881 h 6246801"/>
                <a:gd name="connsiteX927" fmla="*/ 8715482 w 9384838"/>
                <a:gd name="connsiteY927" fmla="*/ 731444 h 6246801"/>
                <a:gd name="connsiteX928" fmla="*/ 8733045 w 9384838"/>
                <a:gd name="connsiteY928" fmla="*/ 719735 h 6246801"/>
                <a:gd name="connsiteX929" fmla="*/ 8746705 w 9384838"/>
                <a:gd name="connsiteY929" fmla="*/ 688512 h 6246801"/>
                <a:gd name="connsiteX930" fmla="*/ 8787686 w 9384838"/>
                <a:gd name="connsiteY930" fmla="*/ 674851 h 6246801"/>
                <a:gd name="connsiteX931" fmla="*/ 8811104 w 9384838"/>
                <a:gd name="connsiteY931" fmla="*/ 624114 h 6246801"/>
                <a:gd name="connsiteX932" fmla="*/ 8830619 w 9384838"/>
                <a:gd name="connsiteY932" fmla="*/ 618260 h 6246801"/>
                <a:gd name="connsiteX933" fmla="*/ 8840376 w 9384838"/>
                <a:gd name="connsiteY933" fmla="*/ 600695 h 6246801"/>
                <a:gd name="connsiteX934" fmla="*/ 8832570 w 9384838"/>
                <a:gd name="connsiteY934" fmla="*/ 559715 h 6246801"/>
                <a:gd name="connsiteX935" fmla="*/ 8850134 w 9384838"/>
                <a:gd name="connsiteY935" fmla="*/ 559715 h 6246801"/>
                <a:gd name="connsiteX936" fmla="*/ 8885260 w 9384838"/>
                <a:gd name="connsiteY936" fmla="*/ 573376 h 6246801"/>
                <a:gd name="connsiteX937" fmla="*/ 8902823 w 9384838"/>
                <a:gd name="connsiteY937" fmla="*/ 559715 h 6246801"/>
                <a:gd name="connsiteX938" fmla="*/ 8904775 w 9384838"/>
                <a:gd name="connsiteY938" fmla="*/ 524589 h 6246801"/>
                <a:gd name="connsiteX939" fmla="*/ 8949659 w 9384838"/>
                <a:gd name="connsiteY939" fmla="*/ 497268 h 6246801"/>
                <a:gd name="connsiteX940" fmla="*/ 8976980 w 9384838"/>
                <a:gd name="connsiteY940" fmla="*/ 497268 h 6246801"/>
                <a:gd name="connsiteX941" fmla="*/ 8976980 w 9384838"/>
                <a:gd name="connsiteY941" fmla="*/ 462142 h 6246801"/>
                <a:gd name="connsiteX942" fmla="*/ 8965271 w 9384838"/>
                <a:gd name="connsiteY942" fmla="*/ 419209 h 6246801"/>
                <a:gd name="connsiteX943" fmla="*/ 8973077 w 9384838"/>
                <a:gd name="connsiteY943" fmla="*/ 393840 h 6246801"/>
                <a:gd name="connsiteX944" fmla="*/ 9002349 w 9384838"/>
                <a:gd name="connsiteY944" fmla="*/ 376277 h 6246801"/>
                <a:gd name="connsiteX945" fmla="*/ 9017961 w 9384838"/>
                <a:gd name="connsiteY945" fmla="*/ 403597 h 6246801"/>
                <a:gd name="connsiteX946" fmla="*/ 9041378 w 9384838"/>
                <a:gd name="connsiteY946" fmla="*/ 467996 h 6246801"/>
                <a:gd name="connsiteX947" fmla="*/ 9076505 w 9384838"/>
                <a:gd name="connsiteY947" fmla="*/ 475802 h 6246801"/>
                <a:gd name="connsiteX948" fmla="*/ 9154564 w 9384838"/>
                <a:gd name="connsiteY948" fmla="*/ 458239 h 6246801"/>
                <a:gd name="connsiteX949" fmla="*/ 9209205 w 9384838"/>
                <a:gd name="connsiteY949" fmla="*/ 409452 h 6246801"/>
                <a:gd name="connsiteX950" fmla="*/ 9218963 w 9384838"/>
                <a:gd name="connsiteY950" fmla="*/ 380180 h 6246801"/>
                <a:gd name="connsiteX951" fmla="*/ 9283361 w 9384838"/>
                <a:gd name="connsiteY951" fmla="*/ 325538 h 6246801"/>
                <a:gd name="connsiteX952" fmla="*/ 6819242 w 9384838"/>
                <a:gd name="connsiteY952" fmla="*/ 0 h 6246801"/>
                <a:gd name="connsiteX953" fmla="*/ 6869020 w 9384838"/>
                <a:gd name="connsiteY953" fmla="*/ 125002 h 6246801"/>
                <a:gd name="connsiteX954" fmla="*/ 6969682 w 9384838"/>
                <a:gd name="connsiteY954" fmla="*/ 326334 h 6246801"/>
                <a:gd name="connsiteX955" fmla="*/ 6969682 w 9384838"/>
                <a:gd name="connsiteY955" fmla="*/ 401556 h 6246801"/>
                <a:gd name="connsiteX956" fmla="*/ 7094680 w 9384838"/>
                <a:gd name="connsiteY956" fmla="*/ 652667 h 6246801"/>
                <a:gd name="connsiteX957" fmla="*/ 7220784 w 9384838"/>
                <a:gd name="connsiteY957" fmla="*/ 803117 h 6246801"/>
                <a:gd name="connsiteX958" fmla="*/ 7321446 w 9384838"/>
                <a:gd name="connsiteY958" fmla="*/ 903783 h 6246801"/>
                <a:gd name="connsiteX959" fmla="*/ 7321446 w 9384838"/>
                <a:gd name="connsiteY959" fmla="*/ 979004 h 6246801"/>
                <a:gd name="connsiteX960" fmla="*/ 7345782 w 9384838"/>
                <a:gd name="connsiteY960" fmla="*/ 979004 h 6246801"/>
                <a:gd name="connsiteX961" fmla="*/ 7396667 w 9384838"/>
                <a:gd name="connsiteY961" fmla="*/ 1003341 h 6246801"/>
                <a:gd name="connsiteX962" fmla="*/ 7421002 w 9384838"/>
                <a:gd name="connsiteY962" fmla="*/ 979004 h 6246801"/>
                <a:gd name="connsiteX963" fmla="*/ 7496223 w 9384838"/>
                <a:gd name="connsiteY963" fmla="*/ 1003341 h 6246801"/>
                <a:gd name="connsiteX964" fmla="*/ 7446445 w 9384838"/>
                <a:gd name="connsiteY964" fmla="*/ 1054227 h 6246801"/>
                <a:gd name="connsiteX965" fmla="*/ 7471887 w 9384838"/>
                <a:gd name="connsiteY965" fmla="*/ 1078564 h 6246801"/>
                <a:gd name="connsiteX966" fmla="*/ 7521665 w 9384838"/>
                <a:gd name="connsiteY966" fmla="*/ 1054227 h 6246801"/>
                <a:gd name="connsiteX967" fmla="*/ 7547107 w 9384838"/>
                <a:gd name="connsiteY967" fmla="*/ 1129449 h 6246801"/>
                <a:gd name="connsiteX968" fmla="*/ 7672105 w 9384838"/>
                <a:gd name="connsiteY968" fmla="*/ 1179229 h 6246801"/>
                <a:gd name="connsiteX969" fmla="*/ 7747325 w 9384838"/>
                <a:gd name="connsiteY969" fmla="*/ 1179229 h 6246801"/>
                <a:gd name="connsiteX970" fmla="*/ 7847987 w 9384838"/>
                <a:gd name="connsiteY970" fmla="*/ 1104007 h 6246801"/>
                <a:gd name="connsiteX971" fmla="*/ 7923207 w 9384838"/>
                <a:gd name="connsiteY971" fmla="*/ 1078564 h 6246801"/>
                <a:gd name="connsiteX972" fmla="*/ 7998427 w 9384838"/>
                <a:gd name="connsiteY972" fmla="*/ 1003341 h 6246801"/>
                <a:gd name="connsiteX973" fmla="*/ 7998427 w 9384838"/>
                <a:gd name="connsiteY973" fmla="*/ 1054227 h 6246801"/>
                <a:gd name="connsiteX974" fmla="*/ 7948649 w 9384838"/>
                <a:gd name="connsiteY974" fmla="*/ 1104007 h 6246801"/>
                <a:gd name="connsiteX975" fmla="*/ 7948649 w 9384838"/>
                <a:gd name="connsiteY975" fmla="*/ 1129449 h 6246801"/>
                <a:gd name="connsiteX976" fmla="*/ 7822545 w 9384838"/>
                <a:gd name="connsiteY976" fmla="*/ 1279895 h 6246801"/>
                <a:gd name="connsiteX977" fmla="*/ 7822545 w 9384838"/>
                <a:gd name="connsiteY977" fmla="*/ 1379454 h 6246801"/>
                <a:gd name="connsiteX978" fmla="*/ 7873429 w 9384838"/>
                <a:gd name="connsiteY978" fmla="*/ 1379454 h 6246801"/>
                <a:gd name="connsiteX979" fmla="*/ 7847987 w 9384838"/>
                <a:gd name="connsiteY979" fmla="*/ 1505563 h 6246801"/>
                <a:gd name="connsiteX980" fmla="*/ 7797103 w 9384838"/>
                <a:gd name="connsiteY980" fmla="*/ 1531005 h 6246801"/>
                <a:gd name="connsiteX981" fmla="*/ 7873429 w 9384838"/>
                <a:gd name="connsiteY981" fmla="*/ 1606229 h 6246801"/>
                <a:gd name="connsiteX982" fmla="*/ 7948649 w 9384838"/>
                <a:gd name="connsiteY982" fmla="*/ 1606229 h 6246801"/>
                <a:gd name="connsiteX983" fmla="*/ 7923207 w 9384838"/>
                <a:gd name="connsiteY983" fmla="*/ 1656009 h 6246801"/>
                <a:gd name="connsiteX984" fmla="*/ 7772767 w 9384838"/>
                <a:gd name="connsiteY984" fmla="*/ 1630565 h 6246801"/>
                <a:gd name="connsiteX985" fmla="*/ 7672105 w 9384838"/>
                <a:gd name="connsiteY985" fmla="*/ 1705789 h 6246801"/>
                <a:gd name="connsiteX986" fmla="*/ 7672105 w 9384838"/>
                <a:gd name="connsiteY986" fmla="*/ 1656009 h 6246801"/>
                <a:gd name="connsiteX987" fmla="*/ 7596885 w 9384838"/>
                <a:gd name="connsiteY987" fmla="*/ 1656009 h 6246801"/>
                <a:gd name="connsiteX988" fmla="*/ 7571443 w 9384838"/>
                <a:gd name="connsiteY988" fmla="*/ 1705789 h 6246801"/>
                <a:gd name="connsiteX989" fmla="*/ 7446445 w 9384838"/>
                <a:gd name="connsiteY989" fmla="*/ 1681452 h 6246801"/>
                <a:gd name="connsiteX990" fmla="*/ 7421002 w 9384838"/>
                <a:gd name="connsiteY990" fmla="*/ 1630565 h 6246801"/>
                <a:gd name="connsiteX991" fmla="*/ 7321446 w 9384838"/>
                <a:gd name="connsiteY991" fmla="*/ 1630565 h 6246801"/>
                <a:gd name="connsiteX992" fmla="*/ 7070344 w 9384838"/>
                <a:gd name="connsiteY992" fmla="*/ 1756674 h 6246801"/>
                <a:gd name="connsiteX993" fmla="*/ 6869020 w 9384838"/>
                <a:gd name="connsiteY993" fmla="*/ 1907113 h 6246801"/>
                <a:gd name="connsiteX994" fmla="*/ 6894462 w 9384838"/>
                <a:gd name="connsiteY994" fmla="*/ 1956897 h 6246801"/>
                <a:gd name="connsiteX995" fmla="*/ 6819242 w 9384838"/>
                <a:gd name="connsiteY995" fmla="*/ 2081899 h 6246801"/>
                <a:gd name="connsiteX996" fmla="*/ 6793800 w 9384838"/>
                <a:gd name="connsiteY996" fmla="*/ 2006676 h 6246801"/>
                <a:gd name="connsiteX997" fmla="*/ 6668802 w 9384838"/>
                <a:gd name="connsiteY997" fmla="*/ 1931450 h 6246801"/>
                <a:gd name="connsiteX998" fmla="*/ 6542697 w 9384838"/>
                <a:gd name="connsiteY998" fmla="*/ 1831894 h 6246801"/>
                <a:gd name="connsiteX999" fmla="*/ 6467477 w 9384838"/>
                <a:gd name="connsiteY999" fmla="*/ 1705789 h 6246801"/>
                <a:gd name="connsiteX1000" fmla="*/ 6417699 w 9384838"/>
                <a:gd name="connsiteY1000" fmla="*/ 1681452 h 6246801"/>
                <a:gd name="connsiteX1001" fmla="*/ 6342479 w 9384838"/>
                <a:gd name="connsiteY1001" fmla="*/ 1580786 h 6246801"/>
                <a:gd name="connsiteX1002" fmla="*/ 6217481 w 9384838"/>
                <a:gd name="connsiteY1002" fmla="*/ 1555343 h 6246801"/>
                <a:gd name="connsiteX1003" fmla="*/ 6091377 w 9384838"/>
                <a:gd name="connsiteY1003" fmla="*/ 1606229 h 6246801"/>
                <a:gd name="connsiteX1004" fmla="*/ 5991821 w 9384838"/>
                <a:gd name="connsiteY1004" fmla="*/ 1681452 h 6246801"/>
                <a:gd name="connsiteX1005" fmla="*/ 5966379 w 9384838"/>
                <a:gd name="connsiteY1005" fmla="*/ 1630565 h 6246801"/>
                <a:gd name="connsiteX1006" fmla="*/ 5966379 w 9384838"/>
                <a:gd name="connsiteY1006" fmla="*/ 1580786 h 6246801"/>
                <a:gd name="connsiteX1007" fmla="*/ 5916601 w 9384838"/>
                <a:gd name="connsiteY1007" fmla="*/ 1531005 h 6246801"/>
                <a:gd name="connsiteX1008" fmla="*/ 5940937 w 9384838"/>
                <a:gd name="connsiteY1008" fmla="*/ 1505563 h 6246801"/>
                <a:gd name="connsiteX1009" fmla="*/ 5891159 w 9384838"/>
                <a:gd name="connsiteY1009" fmla="*/ 1480122 h 6246801"/>
                <a:gd name="connsiteX1010" fmla="*/ 5840275 w 9384838"/>
                <a:gd name="connsiteY1010" fmla="*/ 1480122 h 6246801"/>
                <a:gd name="connsiteX1011" fmla="*/ 5815939 w 9384838"/>
                <a:gd name="connsiteY1011" fmla="*/ 1455784 h 6246801"/>
                <a:gd name="connsiteX1012" fmla="*/ 5740719 w 9384838"/>
                <a:gd name="connsiteY1012" fmla="*/ 1505563 h 6246801"/>
                <a:gd name="connsiteX1013" fmla="*/ 5665499 w 9384838"/>
                <a:gd name="connsiteY1013" fmla="*/ 1606229 h 6246801"/>
                <a:gd name="connsiteX1014" fmla="*/ 5715277 w 9384838"/>
                <a:gd name="connsiteY1014" fmla="*/ 1656009 h 6246801"/>
                <a:gd name="connsiteX1015" fmla="*/ 5765055 w 9384838"/>
                <a:gd name="connsiteY1015" fmla="*/ 1731231 h 6246801"/>
                <a:gd name="connsiteX1016" fmla="*/ 5840275 w 9384838"/>
                <a:gd name="connsiteY1016" fmla="*/ 1731231 h 6246801"/>
                <a:gd name="connsiteX1017" fmla="*/ 5916601 w 9384838"/>
                <a:gd name="connsiteY1017" fmla="*/ 1881669 h 6246801"/>
                <a:gd name="connsiteX1018" fmla="*/ 5966379 w 9384838"/>
                <a:gd name="connsiteY1018" fmla="*/ 1956897 h 6246801"/>
                <a:gd name="connsiteX1019" fmla="*/ 5891159 w 9384838"/>
                <a:gd name="connsiteY1019" fmla="*/ 2006676 h 6246801"/>
                <a:gd name="connsiteX1020" fmla="*/ 5815939 w 9384838"/>
                <a:gd name="connsiteY1020" fmla="*/ 1931450 h 6246801"/>
                <a:gd name="connsiteX1021" fmla="*/ 5765055 w 9384838"/>
                <a:gd name="connsiteY1021" fmla="*/ 1881669 h 6246801"/>
                <a:gd name="connsiteX1022" fmla="*/ 5715277 w 9384838"/>
                <a:gd name="connsiteY1022" fmla="*/ 1931450 h 6246801"/>
                <a:gd name="connsiteX1023" fmla="*/ 5665499 w 9384838"/>
                <a:gd name="connsiteY1023" fmla="*/ 1931450 h 6246801"/>
                <a:gd name="connsiteX1024" fmla="*/ 5640056 w 9384838"/>
                <a:gd name="connsiteY1024" fmla="*/ 2006676 h 6246801"/>
                <a:gd name="connsiteX1025" fmla="*/ 5590278 w 9384838"/>
                <a:gd name="connsiteY1025" fmla="*/ 2006676 h 6246801"/>
                <a:gd name="connsiteX1026" fmla="*/ 5515058 w 9384838"/>
                <a:gd name="connsiteY1026" fmla="*/ 2081899 h 6246801"/>
                <a:gd name="connsiteX1027" fmla="*/ 5464174 w 9384838"/>
                <a:gd name="connsiteY1027" fmla="*/ 2057559 h 6246801"/>
                <a:gd name="connsiteX1028" fmla="*/ 5464174 w 9384838"/>
                <a:gd name="connsiteY1028" fmla="*/ 1956897 h 6246801"/>
                <a:gd name="connsiteX1029" fmla="*/ 5489616 w 9384838"/>
                <a:gd name="connsiteY1029" fmla="*/ 1881669 h 6246801"/>
                <a:gd name="connsiteX1030" fmla="*/ 5564836 w 9384838"/>
                <a:gd name="connsiteY1030" fmla="*/ 1831894 h 6246801"/>
                <a:gd name="connsiteX1031" fmla="*/ 5590278 w 9384838"/>
                <a:gd name="connsiteY1031" fmla="*/ 1756674 h 6246801"/>
                <a:gd name="connsiteX1032" fmla="*/ 5539394 w 9384838"/>
                <a:gd name="connsiteY1032" fmla="*/ 1656009 h 6246801"/>
                <a:gd name="connsiteX1033" fmla="*/ 5515058 w 9384838"/>
                <a:gd name="connsiteY1033" fmla="*/ 1656009 h 6246801"/>
                <a:gd name="connsiteX1034" fmla="*/ 5515058 w 9384838"/>
                <a:gd name="connsiteY1034" fmla="*/ 1606229 h 6246801"/>
                <a:gd name="connsiteX1035" fmla="*/ 5489616 w 9384838"/>
                <a:gd name="connsiteY1035" fmla="*/ 1580786 h 6246801"/>
                <a:gd name="connsiteX1036" fmla="*/ 5489616 w 9384838"/>
                <a:gd name="connsiteY1036" fmla="*/ 1531005 h 6246801"/>
                <a:gd name="connsiteX1037" fmla="*/ 5539394 w 9384838"/>
                <a:gd name="connsiteY1037" fmla="*/ 1455784 h 6246801"/>
                <a:gd name="connsiteX1038" fmla="*/ 5539394 w 9384838"/>
                <a:gd name="connsiteY1038" fmla="*/ 1404898 h 6246801"/>
                <a:gd name="connsiteX1039" fmla="*/ 5564836 w 9384838"/>
                <a:gd name="connsiteY1039" fmla="*/ 1355118 h 6246801"/>
                <a:gd name="connsiteX1040" fmla="*/ 5614614 w 9384838"/>
                <a:gd name="connsiteY1040" fmla="*/ 1379454 h 6246801"/>
                <a:gd name="connsiteX1041" fmla="*/ 5689834 w 9384838"/>
                <a:gd name="connsiteY1041" fmla="*/ 1355118 h 6246801"/>
                <a:gd name="connsiteX1042" fmla="*/ 5740719 w 9384838"/>
                <a:gd name="connsiteY1042" fmla="*/ 1329675 h 6246801"/>
                <a:gd name="connsiteX1043" fmla="*/ 5765055 w 9384838"/>
                <a:gd name="connsiteY1043" fmla="*/ 1355118 h 6246801"/>
                <a:gd name="connsiteX1044" fmla="*/ 5815939 w 9384838"/>
                <a:gd name="connsiteY1044" fmla="*/ 1279895 h 6246801"/>
                <a:gd name="connsiteX1045" fmla="*/ 5891159 w 9384838"/>
                <a:gd name="connsiteY1045" fmla="*/ 1254452 h 6246801"/>
                <a:gd name="connsiteX1046" fmla="*/ 5891159 w 9384838"/>
                <a:gd name="connsiteY1046" fmla="*/ 1179229 h 6246801"/>
                <a:gd name="connsiteX1047" fmla="*/ 5840275 w 9384838"/>
                <a:gd name="connsiteY1047" fmla="*/ 1104007 h 6246801"/>
                <a:gd name="connsiteX1048" fmla="*/ 5865717 w 9384838"/>
                <a:gd name="connsiteY1048" fmla="*/ 1054227 h 6246801"/>
                <a:gd name="connsiteX1049" fmla="*/ 5916601 w 9384838"/>
                <a:gd name="connsiteY1049" fmla="*/ 1054227 h 6246801"/>
                <a:gd name="connsiteX1050" fmla="*/ 6041599 w 9384838"/>
                <a:gd name="connsiteY1050" fmla="*/ 1179229 h 6246801"/>
                <a:gd name="connsiteX1051" fmla="*/ 6091377 w 9384838"/>
                <a:gd name="connsiteY1051" fmla="*/ 1153786 h 6246801"/>
                <a:gd name="connsiteX1052" fmla="*/ 6091377 w 9384838"/>
                <a:gd name="connsiteY1052" fmla="*/ 1204672 h 6246801"/>
                <a:gd name="connsiteX1053" fmla="*/ 6166597 w 9384838"/>
                <a:gd name="connsiteY1053" fmla="*/ 1254452 h 6246801"/>
                <a:gd name="connsiteX1054" fmla="*/ 6292701 w 9384838"/>
                <a:gd name="connsiteY1054" fmla="*/ 1179229 h 6246801"/>
                <a:gd name="connsiteX1055" fmla="*/ 6317037 w 9384838"/>
                <a:gd name="connsiteY1055" fmla="*/ 1129449 h 6246801"/>
                <a:gd name="connsiteX1056" fmla="*/ 6292701 w 9384838"/>
                <a:gd name="connsiteY1056" fmla="*/ 1054227 h 6246801"/>
                <a:gd name="connsiteX1057" fmla="*/ 6317037 w 9384838"/>
                <a:gd name="connsiteY1057" fmla="*/ 1003341 h 6246801"/>
                <a:gd name="connsiteX1058" fmla="*/ 6317037 w 9384838"/>
                <a:gd name="connsiteY1058" fmla="*/ 953562 h 6246801"/>
                <a:gd name="connsiteX1059" fmla="*/ 6342479 w 9384838"/>
                <a:gd name="connsiteY1059" fmla="*/ 903783 h 6246801"/>
                <a:gd name="connsiteX1060" fmla="*/ 6443141 w 9384838"/>
                <a:gd name="connsiteY1060" fmla="*/ 878340 h 6246801"/>
                <a:gd name="connsiteX1061" fmla="*/ 6492919 w 9384838"/>
                <a:gd name="connsiteY1061" fmla="*/ 803117 h 6246801"/>
                <a:gd name="connsiteX1062" fmla="*/ 6518361 w 9384838"/>
                <a:gd name="connsiteY1062" fmla="*/ 652667 h 6246801"/>
                <a:gd name="connsiteX1063" fmla="*/ 6619024 w 9384838"/>
                <a:gd name="connsiteY1063" fmla="*/ 526559 h 6246801"/>
                <a:gd name="connsiteX1064" fmla="*/ 6643360 w 9384838"/>
                <a:gd name="connsiteY1064" fmla="*/ 300891 h 6246801"/>
                <a:gd name="connsiteX1065" fmla="*/ 6619024 w 9384838"/>
                <a:gd name="connsiteY1065" fmla="*/ 125002 h 6246801"/>
                <a:gd name="connsiteX1066" fmla="*/ 6694244 w 9384838"/>
                <a:gd name="connsiteY1066" fmla="*/ 49779 h 6246801"/>
                <a:gd name="connsiteX1067" fmla="*/ 6769464 w 9384838"/>
                <a:gd name="connsiteY1067" fmla="*/ 49779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75319 w 9384838"/>
                <a:gd name="connsiteY74" fmla="*/ 5469131 h 6246801"/>
                <a:gd name="connsiteX75" fmla="*/ 1475346 w 9384838"/>
                <a:gd name="connsiteY75" fmla="*/ 5469103 h 6246801"/>
                <a:gd name="connsiteX76" fmla="*/ 1475319 w 9384838"/>
                <a:gd name="connsiteY76" fmla="*/ 5469130 h 6246801"/>
                <a:gd name="connsiteX77" fmla="*/ 1450982 w 9384838"/>
                <a:gd name="connsiteY77" fmla="*/ 5544353 h 6246801"/>
                <a:gd name="connsiteX78" fmla="*/ 1425539 w 9384838"/>
                <a:gd name="connsiteY78" fmla="*/ 5544353 h 6246801"/>
                <a:gd name="connsiteX79" fmla="*/ 1400097 w 9384838"/>
                <a:gd name="connsiteY79" fmla="*/ 5469130 h 6246801"/>
                <a:gd name="connsiteX80" fmla="*/ 1400097 w 9384838"/>
                <a:gd name="connsiteY80" fmla="*/ 5419351 h 6246801"/>
                <a:gd name="connsiteX81" fmla="*/ 1450982 w 9384838"/>
                <a:gd name="connsiteY81" fmla="*/ 5369571 h 6246801"/>
                <a:gd name="connsiteX82" fmla="*/ 1450982 w 9384838"/>
                <a:gd name="connsiteY82" fmla="*/ 5344128 h 6246801"/>
                <a:gd name="connsiteX83" fmla="*/ 1400097 w 9384838"/>
                <a:gd name="connsiteY83" fmla="*/ 5318685 h 6246801"/>
                <a:gd name="connsiteX84" fmla="*/ 1425539 w 9384838"/>
                <a:gd name="connsiteY84" fmla="*/ 5268905 h 6246801"/>
                <a:gd name="connsiteX85" fmla="*/ 1400097 w 9384838"/>
                <a:gd name="connsiteY85" fmla="*/ 5243462 h 6246801"/>
                <a:gd name="connsiteX86" fmla="*/ 1450982 w 9384838"/>
                <a:gd name="connsiteY86" fmla="*/ 5218019 h 6246801"/>
                <a:gd name="connsiteX87" fmla="*/ 1526203 w 9384838"/>
                <a:gd name="connsiteY87" fmla="*/ 5193682 h 6246801"/>
                <a:gd name="connsiteX88" fmla="*/ 1575981 w 9384838"/>
                <a:gd name="connsiteY88" fmla="*/ 5168239 h 6246801"/>
                <a:gd name="connsiteX89" fmla="*/ 1575981 w 9384838"/>
                <a:gd name="connsiteY89" fmla="*/ 5118459 h 6246801"/>
                <a:gd name="connsiteX90" fmla="*/ 1625759 w 9384838"/>
                <a:gd name="connsiteY90" fmla="*/ 5093016 h 6246801"/>
                <a:gd name="connsiteX91" fmla="*/ 1625759 w 9384838"/>
                <a:gd name="connsiteY91" fmla="*/ 5043236 h 6246801"/>
                <a:gd name="connsiteX92" fmla="*/ 1726423 w 9384838"/>
                <a:gd name="connsiteY92" fmla="*/ 5017793 h 6246801"/>
                <a:gd name="connsiteX93" fmla="*/ 1726423 w 9384838"/>
                <a:gd name="connsiteY93" fmla="*/ 5067573 h 6246801"/>
                <a:gd name="connsiteX94" fmla="*/ 1751865 w 9384838"/>
                <a:gd name="connsiteY94" fmla="*/ 5118459 h 6246801"/>
                <a:gd name="connsiteX95" fmla="*/ 1851420 w 9384838"/>
                <a:gd name="connsiteY95" fmla="*/ 5118459 h 6246801"/>
                <a:gd name="connsiteX96" fmla="*/ 1902304 w 9384838"/>
                <a:gd name="connsiteY96" fmla="*/ 5142796 h 6246801"/>
                <a:gd name="connsiteX97" fmla="*/ 1977523 w 9384838"/>
                <a:gd name="connsiteY97" fmla="*/ 5093016 h 6246801"/>
                <a:gd name="connsiteX98" fmla="*/ 1999647 w 9384838"/>
                <a:gd name="connsiteY98" fmla="*/ 5047661 h 6246801"/>
                <a:gd name="connsiteX99" fmla="*/ 1989691 w 9384838"/>
                <a:gd name="connsiteY99" fmla="*/ 5011156 h 6246801"/>
                <a:gd name="connsiteX100" fmla="*/ 2030620 w 9384838"/>
                <a:gd name="connsiteY100" fmla="*/ 5032174 h 6246801"/>
                <a:gd name="connsiteX101" fmla="*/ 2050531 w 9384838"/>
                <a:gd name="connsiteY101" fmla="*/ 5012262 h 6246801"/>
                <a:gd name="connsiteX102" fmla="*/ 2127963 w 9384838"/>
                <a:gd name="connsiteY102" fmla="*/ 4992350 h 6246801"/>
                <a:gd name="connsiteX103" fmla="*/ 798333 w 9384838"/>
                <a:gd name="connsiteY103" fmla="*/ 4867347 h 6246801"/>
                <a:gd name="connsiteX104" fmla="*/ 848111 w 9384838"/>
                <a:gd name="connsiteY104" fmla="*/ 4867347 h 6246801"/>
                <a:gd name="connsiteX105" fmla="*/ 873554 w 9384838"/>
                <a:gd name="connsiteY105" fmla="*/ 4917127 h 6246801"/>
                <a:gd name="connsiteX106" fmla="*/ 898996 w 9384838"/>
                <a:gd name="connsiteY106" fmla="*/ 4892790 h 6246801"/>
                <a:gd name="connsiteX107" fmla="*/ 923332 w 9384838"/>
                <a:gd name="connsiteY107" fmla="*/ 4892790 h 6246801"/>
                <a:gd name="connsiteX108" fmla="*/ 873554 w 9384838"/>
                <a:gd name="connsiteY108" fmla="*/ 4942570 h 6246801"/>
                <a:gd name="connsiteX109" fmla="*/ 898996 w 9384838"/>
                <a:gd name="connsiteY109" fmla="*/ 4968013 h 6246801"/>
                <a:gd name="connsiteX110" fmla="*/ 873554 w 9384838"/>
                <a:gd name="connsiteY110" fmla="*/ 4992350 h 6246801"/>
                <a:gd name="connsiteX111" fmla="*/ 898996 w 9384838"/>
                <a:gd name="connsiteY111" fmla="*/ 5017793 h 6246801"/>
                <a:gd name="connsiteX112" fmla="*/ 898996 w 9384838"/>
                <a:gd name="connsiteY112" fmla="*/ 5043236 h 6246801"/>
                <a:gd name="connsiteX113" fmla="*/ 948774 w 9384838"/>
                <a:gd name="connsiteY113" fmla="*/ 5067573 h 6246801"/>
                <a:gd name="connsiteX114" fmla="*/ 974217 w 9384838"/>
                <a:gd name="connsiteY114" fmla="*/ 5093016 h 6246801"/>
                <a:gd name="connsiteX115" fmla="*/ 998553 w 9384838"/>
                <a:gd name="connsiteY115" fmla="*/ 5118459 h 6246801"/>
                <a:gd name="connsiteX116" fmla="*/ 1049437 w 9384838"/>
                <a:gd name="connsiteY116" fmla="*/ 5118459 h 6246801"/>
                <a:gd name="connsiteX117" fmla="*/ 1099216 w 9384838"/>
                <a:gd name="connsiteY117" fmla="*/ 5067573 h 6246801"/>
                <a:gd name="connsiteX118" fmla="*/ 1148994 w 9384838"/>
                <a:gd name="connsiteY118" fmla="*/ 5093016 h 6246801"/>
                <a:gd name="connsiteX119" fmla="*/ 1174436 w 9384838"/>
                <a:gd name="connsiteY119" fmla="*/ 5142796 h 6246801"/>
                <a:gd name="connsiteX120" fmla="*/ 1148994 w 9384838"/>
                <a:gd name="connsiteY120" fmla="*/ 5193682 h 6246801"/>
                <a:gd name="connsiteX121" fmla="*/ 1099216 w 9384838"/>
                <a:gd name="connsiteY121" fmla="*/ 5218019 h 6246801"/>
                <a:gd name="connsiteX122" fmla="*/ 1073773 w 9384838"/>
                <a:gd name="connsiteY122" fmla="*/ 5218019 h 6246801"/>
                <a:gd name="connsiteX123" fmla="*/ 1049437 w 9384838"/>
                <a:gd name="connsiteY123" fmla="*/ 5193682 h 6246801"/>
                <a:gd name="connsiteX124" fmla="*/ 1023995 w 9384838"/>
                <a:gd name="connsiteY124" fmla="*/ 5243462 h 6246801"/>
                <a:gd name="connsiteX125" fmla="*/ 1049437 w 9384838"/>
                <a:gd name="connsiteY125" fmla="*/ 5293242 h 6246801"/>
                <a:gd name="connsiteX126" fmla="*/ 1099216 w 9384838"/>
                <a:gd name="connsiteY126" fmla="*/ 5293242 h 6246801"/>
                <a:gd name="connsiteX127" fmla="*/ 1199879 w 9384838"/>
                <a:gd name="connsiteY127" fmla="*/ 5318685 h 6246801"/>
                <a:gd name="connsiteX128" fmla="*/ 1124658 w 9384838"/>
                <a:gd name="connsiteY128" fmla="*/ 5369571 h 6246801"/>
                <a:gd name="connsiteX129" fmla="*/ 1148994 w 9384838"/>
                <a:gd name="connsiteY129" fmla="*/ 5393907 h 6246801"/>
                <a:gd name="connsiteX130" fmla="*/ 1199879 w 9384838"/>
                <a:gd name="connsiteY130" fmla="*/ 5393907 h 6246801"/>
                <a:gd name="connsiteX131" fmla="*/ 1148994 w 9384838"/>
                <a:gd name="connsiteY131" fmla="*/ 5444793 h 6246801"/>
                <a:gd name="connsiteX132" fmla="*/ 1199879 w 9384838"/>
                <a:gd name="connsiteY132" fmla="*/ 5469130 h 6246801"/>
                <a:gd name="connsiteX133" fmla="*/ 1174436 w 9384838"/>
                <a:gd name="connsiteY133" fmla="*/ 5520016 h 6246801"/>
                <a:gd name="connsiteX134" fmla="*/ 1124658 w 9384838"/>
                <a:gd name="connsiteY134" fmla="*/ 5520016 h 6246801"/>
                <a:gd name="connsiteX135" fmla="*/ 1099216 w 9384838"/>
                <a:gd name="connsiteY135" fmla="*/ 5544353 h 6246801"/>
                <a:gd name="connsiteX136" fmla="*/ 1023995 w 9384838"/>
                <a:gd name="connsiteY136" fmla="*/ 5619576 h 6246801"/>
                <a:gd name="connsiteX137" fmla="*/ 1023995 w 9384838"/>
                <a:gd name="connsiteY137" fmla="*/ 5645019 h 6246801"/>
                <a:gd name="connsiteX138" fmla="*/ 998553 w 9384838"/>
                <a:gd name="connsiteY138" fmla="*/ 5670462 h 6246801"/>
                <a:gd name="connsiteX139" fmla="*/ 823775 w 9384838"/>
                <a:gd name="connsiteY139" fmla="*/ 5920467 h 6246801"/>
                <a:gd name="connsiteX140" fmla="*/ 848111 w 9384838"/>
                <a:gd name="connsiteY140" fmla="*/ 5971353 h 6246801"/>
                <a:gd name="connsiteX141" fmla="*/ 798334 w 9384838"/>
                <a:gd name="connsiteY141" fmla="*/ 6021132 h 6246801"/>
                <a:gd name="connsiteX142" fmla="*/ 772890 w 9384838"/>
                <a:gd name="connsiteY142" fmla="*/ 6046575 h 6246801"/>
                <a:gd name="connsiteX143" fmla="*/ 772890 w 9384838"/>
                <a:gd name="connsiteY143" fmla="*/ 6096355 h 6246801"/>
                <a:gd name="connsiteX144" fmla="*/ 723113 w 9384838"/>
                <a:gd name="connsiteY144" fmla="*/ 6147241 h 6246801"/>
                <a:gd name="connsiteX145" fmla="*/ 697671 w 9384838"/>
                <a:gd name="connsiteY145" fmla="*/ 6096355 h 6246801"/>
                <a:gd name="connsiteX146" fmla="*/ 672229 w 9384838"/>
                <a:gd name="connsiteY146" fmla="*/ 6072018 h 6246801"/>
                <a:gd name="connsiteX147" fmla="*/ 693023 w 9384838"/>
                <a:gd name="connsiteY147" fmla="*/ 6051222 h 6246801"/>
                <a:gd name="connsiteX148" fmla="*/ 702873 w 9384838"/>
                <a:gd name="connsiteY148" fmla="*/ 6041372 h 6246801"/>
                <a:gd name="connsiteX149" fmla="*/ 702874 w 9384838"/>
                <a:gd name="connsiteY149" fmla="*/ 6041371 h 6246801"/>
                <a:gd name="connsiteX150" fmla="*/ 693023 w 9384838"/>
                <a:gd name="connsiteY150" fmla="*/ 6051222 h 6246801"/>
                <a:gd name="connsiteX151" fmla="*/ 672228 w 9384838"/>
                <a:gd name="connsiteY151" fmla="*/ 6072019 h 6246801"/>
                <a:gd name="connsiteX152" fmla="*/ 647891 w 9384838"/>
                <a:gd name="connsiteY152" fmla="*/ 6046576 h 6246801"/>
                <a:gd name="connsiteX153" fmla="*/ 597007 w 9384838"/>
                <a:gd name="connsiteY153" fmla="*/ 6096356 h 6246801"/>
                <a:gd name="connsiteX154" fmla="*/ 622449 w 9384838"/>
                <a:gd name="connsiteY154" fmla="*/ 6147242 h 6246801"/>
                <a:gd name="connsiteX155" fmla="*/ 622449 w 9384838"/>
                <a:gd name="connsiteY155" fmla="*/ 6171578 h 6246801"/>
                <a:gd name="connsiteX156" fmla="*/ 597007 w 9384838"/>
                <a:gd name="connsiteY156" fmla="*/ 6171578 h 6246801"/>
                <a:gd name="connsiteX157" fmla="*/ 547229 w 9384838"/>
                <a:gd name="connsiteY157" fmla="*/ 6222464 h 6246801"/>
                <a:gd name="connsiteX158" fmla="*/ 497452 w 9384838"/>
                <a:gd name="connsiteY158" fmla="*/ 6222464 h 6246801"/>
                <a:gd name="connsiteX159" fmla="*/ 422232 w 9384838"/>
                <a:gd name="connsiteY159" fmla="*/ 6246801 h 6246801"/>
                <a:gd name="connsiteX160" fmla="*/ 472009 w 9384838"/>
                <a:gd name="connsiteY160" fmla="*/ 6171578 h 6246801"/>
                <a:gd name="connsiteX161" fmla="*/ 521787 w 9384838"/>
                <a:gd name="connsiteY161" fmla="*/ 6121799 h 6246801"/>
                <a:gd name="connsiteX162" fmla="*/ 497452 w 9384838"/>
                <a:gd name="connsiteY162" fmla="*/ 6046576 h 6246801"/>
                <a:gd name="connsiteX163" fmla="*/ 497452 w 9384838"/>
                <a:gd name="connsiteY163" fmla="*/ 5996796 h 6246801"/>
                <a:gd name="connsiteX164" fmla="*/ 521787 w 9384838"/>
                <a:gd name="connsiteY164" fmla="*/ 5996796 h 6246801"/>
                <a:gd name="connsiteX165" fmla="*/ 572672 w 9384838"/>
                <a:gd name="connsiteY165" fmla="*/ 5945910 h 6246801"/>
                <a:gd name="connsiteX166" fmla="*/ 547229 w 9384838"/>
                <a:gd name="connsiteY166" fmla="*/ 5920467 h 6246801"/>
                <a:gd name="connsiteX167" fmla="*/ 497452 w 9384838"/>
                <a:gd name="connsiteY167" fmla="*/ 5896130 h 6246801"/>
                <a:gd name="connsiteX168" fmla="*/ 472009 w 9384838"/>
                <a:gd name="connsiteY168" fmla="*/ 5920467 h 6246801"/>
                <a:gd name="connsiteX169" fmla="*/ 396790 w 9384838"/>
                <a:gd name="connsiteY169" fmla="*/ 6021133 h 6246801"/>
                <a:gd name="connsiteX170" fmla="*/ 422232 w 9384838"/>
                <a:gd name="connsiteY170" fmla="*/ 6046576 h 6246801"/>
                <a:gd name="connsiteX171" fmla="*/ 422232 w 9384838"/>
                <a:gd name="connsiteY171" fmla="*/ 6096356 h 6246801"/>
                <a:gd name="connsiteX172" fmla="*/ 446568 w 9384838"/>
                <a:gd name="connsiteY172" fmla="*/ 6121799 h 6246801"/>
                <a:gd name="connsiteX173" fmla="*/ 422232 w 9384838"/>
                <a:gd name="connsiteY173" fmla="*/ 6147242 h 6246801"/>
                <a:gd name="connsiteX174" fmla="*/ 396790 w 9384838"/>
                <a:gd name="connsiteY174" fmla="*/ 6147242 h 6246801"/>
                <a:gd name="connsiteX175" fmla="*/ 371348 w 9384838"/>
                <a:gd name="connsiteY175" fmla="*/ 6121799 h 6246801"/>
                <a:gd name="connsiteX176" fmla="*/ 296127 w 9384838"/>
                <a:gd name="connsiteY176" fmla="*/ 6072019 h 6246801"/>
                <a:gd name="connsiteX177" fmla="*/ 271792 w 9384838"/>
                <a:gd name="connsiteY177" fmla="*/ 5996796 h 6246801"/>
                <a:gd name="connsiteX178" fmla="*/ 321570 w 9384838"/>
                <a:gd name="connsiteY178" fmla="*/ 6021133 h 6246801"/>
                <a:gd name="connsiteX179" fmla="*/ 347012 w 9384838"/>
                <a:gd name="connsiteY179" fmla="*/ 5996796 h 6246801"/>
                <a:gd name="connsiteX180" fmla="*/ 371348 w 9384838"/>
                <a:gd name="connsiteY180" fmla="*/ 5920467 h 6246801"/>
                <a:gd name="connsiteX181" fmla="*/ 321570 w 9384838"/>
                <a:gd name="connsiteY181" fmla="*/ 5845245 h 6246801"/>
                <a:gd name="connsiteX182" fmla="*/ 371348 w 9384838"/>
                <a:gd name="connsiteY182" fmla="*/ 5795465 h 6246801"/>
                <a:gd name="connsiteX183" fmla="*/ 371348 w 9384838"/>
                <a:gd name="connsiteY183" fmla="*/ 5745685 h 6246801"/>
                <a:gd name="connsiteX184" fmla="*/ 371348 w 9384838"/>
                <a:gd name="connsiteY184" fmla="*/ 5720242 h 6246801"/>
                <a:gd name="connsiteX185" fmla="*/ 347012 w 9384838"/>
                <a:gd name="connsiteY185" fmla="*/ 5670462 h 6246801"/>
                <a:gd name="connsiteX186" fmla="*/ 446567 w 9384838"/>
                <a:gd name="connsiteY186" fmla="*/ 5670462 h 6246801"/>
                <a:gd name="connsiteX187" fmla="*/ 462479 w 9384838"/>
                <a:gd name="connsiteY187" fmla="*/ 5674309 h 6246801"/>
                <a:gd name="connsiteX188" fmla="*/ 471828 w 9384838"/>
                <a:gd name="connsiteY188" fmla="*/ 5676570 h 6246801"/>
                <a:gd name="connsiteX189" fmla="*/ 471828 w 9384838"/>
                <a:gd name="connsiteY189" fmla="*/ 5676569 h 6246801"/>
                <a:gd name="connsiteX190" fmla="*/ 462479 w 9384838"/>
                <a:gd name="connsiteY190" fmla="*/ 5674309 h 6246801"/>
                <a:gd name="connsiteX191" fmla="*/ 446568 w 9384838"/>
                <a:gd name="connsiteY191" fmla="*/ 5670462 h 6246801"/>
                <a:gd name="connsiteX192" fmla="*/ 446567 w 9384838"/>
                <a:gd name="connsiteY192" fmla="*/ 5670462 h 6246801"/>
                <a:gd name="connsiteX193" fmla="*/ 521787 w 9384838"/>
                <a:gd name="connsiteY193" fmla="*/ 5595239 h 6246801"/>
                <a:gd name="connsiteX194" fmla="*/ 572672 w 9384838"/>
                <a:gd name="connsiteY194" fmla="*/ 5569796 h 6246801"/>
                <a:gd name="connsiteX195" fmla="*/ 572672 w 9384838"/>
                <a:gd name="connsiteY195" fmla="*/ 5520016 h 6246801"/>
                <a:gd name="connsiteX196" fmla="*/ 647892 w 9384838"/>
                <a:gd name="connsiteY196" fmla="*/ 5494573 h 6246801"/>
                <a:gd name="connsiteX197" fmla="*/ 622450 w 9384838"/>
                <a:gd name="connsiteY197" fmla="*/ 5469130 h 6246801"/>
                <a:gd name="connsiteX198" fmla="*/ 547230 w 9384838"/>
                <a:gd name="connsiteY198" fmla="*/ 5469130 h 6246801"/>
                <a:gd name="connsiteX199" fmla="*/ 622450 w 9384838"/>
                <a:gd name="connsiteY199" fmla="*/ 5444793 h 6246801"/>
                <a:gd name="connsiteX200" fmla="*/ 622450 w 9384838"/>
                <a:gd name="connsiteY200" fmla="*/ 5369570 h 6246801"/>
                <a:gd name="connsiteX201" fmla="*/ 597008 w 9384838"/>
                <a:gd name="connsiteY201" fmla="*/ 5369570 h 6246801"/>
                <a:gd name="connsiteX202" fmla="*/ 597008 w 9384838"/>
                <a:gd name="connsiteY202" fmla="*/ 5344127 h 6246801"/>
                <a:gd name="connsiteX203" fmla="*/ 572672 w 9384838"/>
                <a:gd name="connsiteY203" fmla="*/ 5318684 h 6246801"/>
                <a:gd name="connsiteX204" fmla="*/ 597008 w 9384838"/>
                <a:gd name="connsiteY204" fmla="*/ 5268904 h 6246801"/>
                <a:gd name="connsiteX205" fmla="*/ 572672 w 9384838"/>
                <a:gd name="connsiteY205" fmla="*/ 5268904 h 6246801"/>
                <a:gd name="connsiteX206" fmla="*/ 572672 w 9384838"/>
                <a:gd name="connsiteY206" fmla="*/ 5218018 h 6246801"/>
                <a:gd name="connsiteX207" fmla="*/ 547230 w 9384838"/>
                <a:gd name="connsiteY207" fmla="*/ 5193682 h 6246801"/>
                <a:gd name="connsiteX208" fmla="*/ 565757 w 9384838"/>
                <a:gd name="connsiteY208" fmla="*/ 5184317 h 6246801"/>
                <a:gd name="connsiteX209" fmla="*/ 565757 w 9384838"/>
                <a:gd name="connsiteY209" fmla="*/ 5184316 h 6246801"/>
                <a:gd name="connsiteX210" fmla="*/ 547229 w 9384838"/>
                <a:gd name="connsiteY210" fmla="*/ 5193682 h 6246801"/>
                <a:gd name="connsiteX211" fmla="*/ 521787 w 9384838"/>
                <a:gd name="connsiteY211" fmla="*/ 5168239 h 6246801"/>
                <a:gd name="connsiteX212" fmla="*/ 472009 w 9384838"/>
                <a:gd name="connsiteY212" fmla="*/ 519368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243461 h 6246801"/>
                <a:gd name="connsiteX215" fmla="*/ 422231 w 9384838"/>
                <a:gd name="connsiteY215" fmla="*/ 5243462 h 6246801"/>
                <a:gd name="connsiteX216" fmla="*/ 472009 w 9384838"/>
                <a:gd name="connsiteY216" fmla="*/ 5293241 h 6246801"/>
                <a:gd name="connsiteX217" fmla="*/ 422231 w 9384838"/>
                <a:gd name="connsiteY217" fmla="*/ 5318684 h 6246801"/>
                <a:gd name="connsiteX218" fmla="*/ 446567 w 9384838"/>
                <a:gd name="connsiteY218" fmla="*/ 5344127 h 6246801"/>
                <a:gd name="connsiteX219" fmla="*/ 497451 w 9384838"/>
                <a:gd name="connsiteY219" fmla="*/ 5344127 h 6246801"/>
                <a:gd name="connsiteX220" fmla="*/ 521787 w 9384838"/>
                <a:gd name="connsiteY220" fmla="*/ 5318684 h 6246801"/>
                <a:gd name="connsiteX221" fmla="*/ 521787 w 9384838"/>
                <a:gd name="connsiteY221" fmla="*/ 5369570 h 6246801"/>
                <a:gd name="connsiteX222" fmla="*/ 497451 w 9384838"/>
                <a:gd name="connsiteY222" fmla="*/ 5419350 h 6246801"/>
                <a:gd name="connsiteX223" fmla="*/ 472009 w 9384838"/>
                <a:gd name="connsiteY223" fmla="*/ 5419350 h 6246801"/>
                <a:gd name="connsiteX224" fmla="*/ 446567 w 9384838"/>
                <a:gd name="connsiteY224" fmla="*/ 5444793 h 6246801"/>
                <a:gd name="connsiteX225" fmla="*/ 422231 w 9384838"/>
                <a:gd name="connsiteY225" fmla="*/ 5419350 h 6246801"/>
                <a:gd name="connsiteX226" fmla="*/ 446567 w 9384838"/>
                <a:gd name="connsiteY226" fmla="*/ 5393907 h 6246801"/>
                <a:gd name="connsiteX227" fmla="*/ 446567 w 9384838"/>
                <a:gd name="connsiteY227" fmla="*/ 5369570 h 6246801"/>
                <a:gd name="connsiteX228" fmla="*/ 422231 w 9384838"/>
                <a:gd name="connsiteY228" fmla="*/ 5344127 h 6246801"/>
                <a:gd name="connsiteX229" fmla="*/ 371347 w 9384838"/>
                <a:gd name="connsiteY229" fmla="*/ 5369570 h 6246801"/>
                <a:gd name="connsiteX230" fmla="*/ 347011 w 9384838"/>
                <a:gd name="connsiteY230" fmla="*/ 5344127 h 6246801"/>
                <a:gd name="connsiteX231" fmla="*/ 321569 w 9384838"/>
                <a:gd name="connsiteY231" fmla="*/ 5393907 h 6246801"/>
                <a:gd name="connsiteX232" fmla="*/ 271791 w 9384838"/>
                <a:gd name="connsiteY232" fmla="*/ 5419350 h 6246801"/>
                <a:gd name="connsiteX233" fmla="*/ 321569 w 9384838"/>
                <a:gd name="connsiteY233" fmla="*/ 5369570 h 6246801"/>
                <a:gd name="connsiteX234" fmla="*/ 296127 w 9384838"/>
                <a:gd name="connsiteY234" fmla="*/ 5344127 h 6246801"/>
                <a:gd name="connsiteX235" fmla="*/ 296127 w 9384838"/>
                <a:gd name="connsiteY235" fmla="*/ 5293241 h 6246801"/>
                <a:gd name="connsiteX236" fmla="*/ 271791 w 9384838"/>
                <a:gd name="connsiteY236" fmla="*/ 5293241 h 6246801"/>
                <a:gd name="connsiteX237" fmla="*/ 246349 w 9384838"/>
                <a:gd name="connsiteY237" fmla="*/ 5243462 h 6246801"/>
                <a:gd name="connsiteX238" fmla="*/ 296127 w 9384838"/>
                <a:gd name="connsiteY238" fmla="*/ 5168239 h 6246801"/>
                <a:gd name="connsiteX239" fmla="*/ 321569 w 9384838"/>
                <a:gd name="connsiteY239" fmla="*/ 5193682 h 6246801"/>
                <a:gd name="connsiteX240" fmla="*/ 296127 w 9384838"/>
                <a:gd name="connsiteY240" fmla="*/ 5218019 h 6246801"/>
                <a:gd name="connsiteX241" fmla="*/ 321569 w 9384838"/>
                <a:gd name="connsiteY241" fmla="*/ 5218019 h 6246801"/>
                <a:gd name="connsiteX242" fmla="*/ 321569 w 9384838"/>
                <a:gd name="connsiteY242" fmla="*/ 5243462 h 6246801"/>
                <a:gd name="connsiteX243" fmla="*/ 296127 w 9384838"/>
                <a:gd name="connsiteY243" fmla="*/ 5268905 h 6246801"/>
                <a:gd name="connsiteX244" fmla="*/ 321569 w 9384838"/>
                <a:gd name="connsiteY244" fmla="*/ 5318684 h 6246801"/>
                <a:gd name="connsiteX245" fmla="*/ 347011 w 9384838"/>
                <a:gd name="connsiteY245" fmla="*/ 5293241 h 6246801"/>
                <a:gd name="connsiteX246" fmla="*/ 371347 w 9384838"/>
                <a:gd name="connsiteY246" fmla="*/ 5318684 h 6246801"/>
                <a:gd name="connsiteX247" fmla="*/ 396789 w 9384838"/>
                <a:gd name="connsiteY247" fmla="*/ 5318684 h 6246801"/>
                <a:gd name="connsiteX248" fmla="*/ 371347 w 9384838"/>
                <a:gd name="connsiteY248" fmla="*/ 5268905 h 6246801"/>
                <a:gd name="connsiteX249" fmla="*/ 396789 w 9384838"/>
                <a:gd name="connsiteY249" fmla="*/ 5243462 h 6246801"/>
                <a:gd name="connsiteX250" fmla="*/ 371347 w 9384838"/>
                <a:gd name="connsiteY250" fmla="*/ 5193682 h 6246801"/>
                <a:gd name="connsiteX251" fmla="*/ 321569 w 9384838"/>
                <a:gd name="connsiteY251" fmla="*/ 5168239 h 6246801"/>
                <a:gd name="connsiteX252" fmla="*/ 347011 w 9384838"/>
                <a:gd name="connsiteY252" fmla="*/ 5142796 h 6246801"/>
                <a:gd name="connsiteX253" fmla="*/ 296127 w 9384838"/>
                <a:gd name="connsiteY253" fmla="*/ 5142796 h 6246801"/>
                <a:gd name="connsiteX254" fmla="*/ 271791 w 9384838"/>
                <a:gd name="connsiteY254" fmla="*/ 5093016 h 6246801"/>
                <a:gd name="connsiteX255" fmla="*/ 296127 w 9384838"/>
                <a:gd name="connsiteY255" fmla="*/ 5067573 h 6246801"/>
                <a:gd name="connsiteX256" fmla="*/ 271791 w 9384838"/>
                <a:gd name="connsiteY256" fmla="*/ 5043236 h 6246801"/>
                <a:gd name="connsiteX257" fmla="*/ 271791 w 9384838"/>
                <a:gd name="connsiteY257" fmla="*/ 5017793 h 6246801"/>
                <a:gd name="connsiteX258" fmla="*/ 321569 w 9384838"/>
                <a:gd name="connsiteY258" fmla="*/ 5043236 h 6246801"/>
                <a:gd name="connsiteX259" fmla="*/ 347011 w 9384838"/>
                <a:gd name="connsiteY259" fmla="*/ 5043236 h 6246801"/>
                <a:gd name="connsiteX260" fmla="*/ 371347 w 9384838"/>
                <a:gd name="connsiteY260" fmla="*/ 5067573 h 6246801"/>
                <a:gd name="connsiteX261" fmla="*/ 371347 w 9384838"/>
                <a:gd name="connsiteY261" fmla="*/ 5093016 h 6246801"/>
                <a:gd name="connsiteX262" fmla="*/ 396789 w 9384838"/>
                <a:gd name="connsiteY262" fmla="*/ 5093016 h 6246801"/>
                <a:gd name="connsiteX263" fmla="*/ 396789 w 9384838"/>
                <a:gd name="connsiteY263" fmla="*/ 5067573 h 6246801"/>
                <a:gd name="connsiteX264" fmla="*/ 422231 w 9384838"/>
                <a:gd name="connsiteY264" fmla="*/ 5043236 h 6246801"/>
                <a:gd name="connsiteX265" fmla="*/ 371347 w 9384838"/>
                <a:gd name="connsiteY265" fmla="*/ 5017793 h 6246801"/>
                <a:gd name="connsiteX266" fmla="*/ 396789 w 9384838"/>
                <a:gd name="connsiteY266" fmla="*/ 4992350 h 6246801"/>
                <a:gd name="connsiteX267" fmla="*/ 422231 w 9384838"/>
                <a:gd name="connsiteY267" fmla="*/ 4968013 h 6246801"/>
                <a:gd name="connsiteX268" fmla="*/ 446567 w 9384838"/>
                <a:gd name="connsiteY268" fmla="*/ 4992350 h 6246801"/>
                <a:gd name="connsiteX269" fmla="*/ 446567 w 9384838"/>
                <a:gd name="connsiteY269" fmla="*/ 5017793 h 6246801"/>
                <a:gd name="connsiteX270" fmla="*/ 472009 w 9384838"/>
                <a:gd name="connsiteY270" fmla="*/ 5043236 h 6246801"/>
                <a:gd name="connsiteX271" fmla="*/ 497451 w 9384838"/>
                <a:gd name="connsiteY271" fmla="*/ 5017793 h 6246801"/>
                <a:gd name="connsiteX272" fmla="*/ 572671 w 9384838"/>
                <a:gd name="connsiteY272" fmla="*/ 5043236 h 6246801"/>
                <a:gd name="connsiteX273" fmla="*/ 573014 w 9384838"/>
                <a:gd name="connsiteY273" fmla="*/ 5043937 h 6246801"/>
                <a:gd name="connsiteX274" fmla="*/ 573014 w 9384838"/>
                <a:gd name="connsiteY274" fmla="*/ 5043937 h 6246801"/>
                <a:gd name="connsiteX275" fmla="*/ 572672 w 9384838"/>
                <a:gd name="connsiteY275" fmla="*/ 5043236 h 6246801"/>
                <a:gd name="connsiteX276" fmla="*/ 497452 w 9384838"/>
                <a:gd name="connsiteY276" fmla="*/ 5017793 h 6246801"/>
                <a:gd name="connsiteX277" fmla="*/ 547230 w 9384838"/>
                <a:gd name="connsiteY277" fmla="*/ 5017793 h 6246801"/>
                <a:gd name="connsiteX278" fmla="*/ 521788 w 9384838"/>
                <a:gd name="connsiteY278" fmla="*/ 4992350 h 6246801"/>
                <a:gd name="connsiteX279" fmla="*/ 572672 w 9384838"/>
                <a:gd name="connsiteY279" fmla="*/ 4968013 h 6246801"/>
                <a:gd name="connsiteX280" fmla="*/ 597008 w 9384838"/>
                <a:gd name="connsiteY280" fmla="*/ 4992350 h 6246801"/>
                <a:gd name="connsiteX281" fmla="*/ 647892 w 9384838"/>
                <a:gd name="connsiteY281" fmla="*/ 4992350 h 6246801"/>
                <a:gd name="connsiteX282" fmla="*/ 647892 w 9384838"/>
                <a:gd name="connsiteY282" fmla="*/ 4968013 h 6246801"/>
                <a:gd name="connsiteX283" fmla="*/ 672228 w 9384838"/>
                <a:gd name="connsiteY283" fmla="*/ 4942570 h 6246801"/>
                <a:gd name="connsiteX284" fmla="*/ 672228 w 9384838"/>
                <a:gd name="connsiteY284" fmla="*/ 4917127 h 6246801"/>
                <a:gd name="connsiteX285" fmla="*/ 723112 w 9384838"/>
                <a:gd name="connsiteY285" fmla="*/ 4892790 h 6246801"/>
                <a:gd name="connsiteX286" fmla="*/ 772890 w 9384838"/>
                <a:gd name="connsiteY286" fmla="*/ 4892790 h 6246801"/>
                <a:gd name="connsiteX287" fmla="*/ 798333 w 9384838"/>
                <a:gd name="connsiteY287" fmla="*/ 4867347 h 6246801"/>
                <a:gd name="connsiteX288" fmla="*/ 291494 w 9384838"/>
                <a:gd name="connsiteY288" fmla="*/ 3896294 h 6246801"/>
                <a:gd name="connsiteX289" fmla="*/ 319795 w 9384838"/>
                <a:gd name="connsiteY289" fmla="*/ 3947235 h 6246801"/>
                <a:gd name="connsiteX290" fmla="*/ 280174 w 9384838"/>
                <a:gd name="connsiteY290" fmla="*/ 4026476 h 6246801"/>
                <a:gd name="connsiteX291" fmla="*/ 234893 w 9384838"/>
                <a:gd name="connsiteY291" fmla="*/ 4026476 h 6246801"/>
                <a:gd name="connsiteX292" fmla="*/ 220743 w 9384838"/>
                <a:gd name="connsiteY292" fmla="*/ 4066097 h 6246801"/>
                <a:gd name="connsiteX293" fmla="*/ 178292 w 9384838"/>
                <a:gd name="connsiteY293" fmla="*/ 4074587 h 6246801"/>
                <a:gd name="connsiteX294" fmla="*/ 133012 w 9384838"/>
                <a:gd name="connsiteY294" fmla="*/ 4111377 h 6246801"/>
                <a:gd name="connsiteX295" fmla="*/ 93391 w 9384838"/>
                <a:gd name="connsiteY295" fmla="*/ 4125528 h 6246801"/>
                <a:gd name="connsiteX296" fmla="*/ 113201 w 9384838"/>
                <a:gd name="connsiteY296" fmla="*/ 4187789 h 6246801"/>
                <a:gd name="connsiteX297" fmla="*/ 82071 w 9384838"/>
                <a:gd name="connsiteY297" fmla="*/ 4187789 h 6246801"/>
                <a:gd name="connsiteX298" fmla="*/ 59430 w 9384838"/>
                <a:gd name="connsiteY298" fmla="*/ 4250050 h 6246801"/>
                <a:gd name="connsiteX299" fmla="*/ 76411 w 9384838"/>
                <a:gd name="connsiteY299" fmla="*/ 4275521 h 6246801"/>
                <a:gd name="connsiteX300" fmla="*/ 11320 w 9384838"/>
                <a:gd name="connsiteY300" fmla="*/ 4317971 h 6246801"/>
                <a:gd name="connsiteX301" fmla="*/ 0 w 9384838"/>
                <a:gd name="connsiteY301" fmla="*/ 4230240 h 6246801"/>
                <a:gd name="connsiteX302" fmla="*/ 31130 w 9384838"/>
                <a:gd name="connsiteY302" fmla="*/ 4218920 h 6246801"/>
                <a:gd name="connsiteX303" fmla="*/ 45280 w 9384838"/>
                <a:gd name="connsiteY303" fmla="*/ 4187789 h 6246801"/>
                <a:gd name="connsiteX304" fmla="*/ 53771 w 9384838"/>
                <a:gd name="connsiteY304" fmla="*/ 4131188 h 6246801"/>
                <a:gd name="connsiteX305" fmla="*/ 70751 w 9384838"/>
                <a:gd name="connsiteY305" fmla="*/ 4105717 h 6246801"/>
                <a:gd name="connsiteX306" fmla="*/ 124522 w 9384838"/>
                <a:gd name="connsiteY306" fmla="*/ 4083077 h 6246801"/>
                <a:gd name="connsiteX307" fmla="*/ 152822 w 9384838"/>
                <a:gd name="connsiteY307" fmla="*/ 4040626 h 6246801"/>
                <a:gd name="connsiteX308" fmla="*/ 104711 w 9384838"/>
                <a:gd name="connsiteY308" fmla="*/ 4023646 h 6246801"/>
                <a:gd name="connsiteX309" fmla="*/ 104711 w 9384838"/>
                <a:gd name="connsiteY309" fmla="*/ 3981195 h 6246801"/>
                <a:gd name="connsiteX310" fmla="*/ 144332 w 9384838"/>
                <a:gd name="connsiteY310" fmla="*/ 3981195 h 6246801"/>
                <a:gd name="connsiteX311" fmla="*/ 181122 w 9384838"/>
                <a:gd name="connsiteY311" fmla="*/ 4020816 h 6246801"/>
                <a:gd name="connsiteX312" fmla="*/ 240553 w 9384838"/>
                <a:gd name="connsiteY312" fmla="*/ 3955725 h 6246801"/>
                <a:gd name="connsiteX313" fmla="*/ 271684 w 9384838"/>
                <a:gd name="connsiteY313" fmla="*/ 3907614 h 6246801"/>
                <a:gd name="connsiteX314" fmla="*/ 291494 w 9384838"/>
                <a:gd name="connsiteY314" fmla="*/ 3896294 h 6246801"/>
                <a:gd name="connsiteX315" fmla="*/ 481106 w 9384838"/>
                <a:gd name="connsiteY315" fmla="*/ 3596309 h 6246801"/>
                <a:gd name="connsiteX316" fmla="*/ 435825 w 9384838"/>
                <a:gd name="connsiteY316" fmla="*/ 3664230 h 6246801"/>
                <a:gd name="connsiteX317" fmla="*/ 396205 w 9384838"/>
                <a:gd name="connsiteY317" fmla="*/ 3638759 h 6246801"/>
                <a:gd name="connsiteX318" fmla="*/ 481106 w 9384838"/>
                <a:gd name="connsiteY318" fmla="*/ 3596309 h 6246801"/>
                <a:gd name="connsiteX319" fmla="*/ 4460871 w 9384838"/>
                <a:gd name="connsiteY319" fmla="*/ 3512231 h 6246801"/>
                <a:gd name="connsiteX320" fmla="*/ 4435429 w 9384838"/>
                <a:gd name="connsiteY320" fmla="*/ 3563117 h 6246801"/>
                <a:gd name="connsiteX321" fmla="*/ 4385651 w 9384838"/>
                <a:gd name="connsiteY321" fmla="*/ 3612896 h 6246801"/>
                <a:gd name="connsiteX322" fmla="*/ 4385651 w 9384838"/>
                <a:gd name="connsiteY322" fmla="*/ 3638339 h 6246801"/>
                <a:gd name="connsiteX323" fmla="*/ 4435429 w 9384838"/>
                <a:gd name="connsiteY323" fmla="*/ 3638339 h 6246801"/>
                <a:gd name="connsiteX324" fmla="*/ 4435429 w 9384838"/>
                <a:gd name="connsiteY324" fmla="*/ 3662676 h 6246801"/>
                <a:gd name="connsiteX325" fmla="*/ 4385651 w 9384838"/>
                <a:gd name="connsiteY325" fmla="*/ 3713562 h 6246801"/>
                <a:gd name="connsiteX326" fmla="*/ 4284989 w 9384838"/>
                <a:gd name="connsiteY326" fmla="*/ 3737899 h 6246801"/>
                <a:gd name="connsiteX327" fmla="*/ 4310431 w 9384838"/>
                <a:gd name="connsiteY327" fmla="*/ 3688119 h 6246801"/>
                <a:gd name="connsiteX328" fmla="*/ 4335873 w 9384838"/>
                <a:gd name="connsiteY328" fmla="*/ 3662676 h 6246801"/>
                <a:gd name="connsiteX329" fmla="*/ 4335873 w 9384838"/>
                <a:gd name="connsiteY329" fmla="*/ 3638339 h 6246801"/>
                <a:gd name="connsiteX330" fmla="*/ 4284989 w 9384838"/>
                <a:gd name="connsiteY330" fmla="*/ 3662676 h 6246801"/>
                <a:gd name="connsiteX331" fmla="*/ 4284989 w 9384838"/>
                <a:gd name="connsiteY331" fmla="*/ 3612896 h 6246801"/>
                <a:gd name="connsiteX332" fmla="*/ 4360209 w 9384838"/>
                <a:gd name="connsiteY332" fmla="*/ 3537674 h 6246801"/>
                <a:gd name="connsiteX333" fmla="*/ 4460871 w 9384838"/>
                <a:gd name="connsiteY333" fmla="*/ 3512231 h 6246801"/>
                <a:gd name="connsiteX334" fmla="*/ 605629 w 9384838"/>
                <a:gd name="connsiteY334" fmla="*/ 3364245 h 6246801"/>
                <a:gd name="connsiteX335" fmla="*/ 611289 w 9384838"/>
                <a:gd name="connsiteY335" fmla="*/ 3409526 h 6246801"/>
                <a:gd name="connsiteX336" fmla="*/ 633929 w 9384838"/>
                <a:gd name="connsiteY336" fmla="*/ 3437826 h 6246801"/>
                <a:gd name="connsiteX337" fmla="*/ 616949 w 9384838"/>
                <a:gd name="connsiteY337" fmla="*/ 3485937 h 6246801"/>
                <a:gd name="connsiteX338" fmla="*/ 599969 w 9384838"/>
                <a:gd name="connsiteY338" fmla="*/ 3497257 h 6246801"/>
                <a:gd name="connsiteX339" fmla="*/ 560348 w 9384838"/>
                <a:gd name="connsiteY339" fmla="*/ 3451976 h 6246801"/>
                <a:gd name="connsiteX340" fmla="*/ 577328 w 9384838"/>
                <a:gd name="connsiteY340" fmla="*/ 3415186 h 6246801"/>
                <a:gd name="connsiteX341" fmla="*/ 574498 w 9384838"/>
                <a:gd name="connsiteY341" fmla="*/ 3369905 h 6246801"/>
                <a:gd name="connsiteX342" fmla="*/ 605629 w 9384838"/>
                <a:gd name="connsiteY342" fmla="*/ 3364245 h 6246801"/>
                <a:gd name="connsiteX343" fmla="*/ 1098059 w 9384838"/>
                <a:gd name="connsiteY343" fmla="*/ 3109544 h 6246801"/>
                <a:gd name="connsiteX344" fmla="*/ 1081079 w 9384838"/>
                <a:gd name="connsiteY344" fmla="*/ 3137841 h 6246801"/>
                <a:gd name="connsiteX345" fmla="*/ 1064099 w 9384838"/>
                <a:gd name="connsiteY345" fmla="*/ 3154822 h 6246801"/>
                <a:gd name="connsiteX346" fmla="*/ 1038628 w 9384838"/>
                <a:gd name="connsiteY346" fmla="*/ 3143502 h 6246801"/>
                <a:gd name="connsiteX347" fmla="*/ 1098059 w 9384838"/>
                <a:gd name="connsiteY347" fmla="*/ 3109544 h 6246801"/>
                <a:gd name="connsiteX348" fmla="*/ 905615 w 9384838"/>
                <a:gd name="connsiteY348" fmla="*/ 3061433 h 6246801"/>
                <a:gd name="connsiteX349" fmla="*/ 905615 w 9384838"/>
                <a:gd name="connsiteY349" fmla="*/ 3098224 h 6246801"/>
                <a:gd name="connsiteX350" fmla="*/ 874484 w 9384838"/>
                <a:gd name="connsiteY350" fmla="*/ 3149161 h 6246801"/>
                <a:gd name="connsiteX351" fmla="*/ 820713 w 9384838"/>
                <a:gd name="connsiteY351" fmla="*/ 3171802 h 6246801"/>
                <a:gd name="connsiteX352" fmla="*/ 826373 w 9384838"/>
                <a:gd name="connsiteY352" fmla="*/ 3205762 h 6246801"/>
                <a:gd name="connsiteX353" fmla="*/ 769772 w 9384838"/>
                <a:gd name="connsiteY353" fmla="*/ 3214252 h 6246801"/>
                <a:gd name="connsiteX354" fmla="*/ 775432 w 9384838"/>
                <a:gd name="connsiteY354" fmla="*/ 3253873 h 6246801"/>
                <a:gd name="connsiteX355" fmla="*/ 738642 w 9384838"/>
                <a:gd name="connsiteY355" fmla="*/ 3245383 h 6246801"/>
                <a:gd name="connsiteX356" fmla="*/ 724492 w 9384838"/>
                <a:gd name="connsiteY356" fmla="*/ 3214252 h 6246801"/>
                <a:gd name="connsiteX357" fmla="*/ 701851 w 9384838"/>
                <a:gd name="connsiteY357" fmla="*/ 3183122 h 6246801"/>
                <a:gd name="connsiteX358" fmla="*/ 724492 w 9384838"/>
                <a:gd name="connsiteY358" fmla="*/ 3168972 h 6246801"/>
                <a:gd name="connsiteX359" fmla="*/ 747132 w 9384838"/>
                <a:gd name="connsiteY359" fmla="*/ 3146331 h 6246801"/>
                <a:gd name="connsiteX360" fmla="*/ 843354 w 9384838"/>
                <a:gd name="connsiteY360" fmla="*/ 3098224 h 6246801"/>
                <a:gd name="connsiteX361" fmla="*/ 905615 w 9384838"/>
                <a:gd name="connsiteY361" fmla="*/ 3061433 h 6246801"/>
                <a:gd name="connsiteX362" fmla="*/ 936745 w 9384838"/>
                <a:gd name="connsiteY362" fmla="*/ 3033132 h 6246801"/>
                <a:gd name="connsiteX363" fmla="*/ 973535 w 9384838"/>
                <a:gd name="connsiteY363" fmla="*/ 3081244 h 6246801"/>
                <a:gd name="connsiteX364" fmla="*/ 948066 w 9384838"/>
                <a:gd name="connsiteY364" fmla="*/ 3115203 h 6246801"/>
                <a:gd name="connsiteX365" fmla="*/ 925424 w 9384838"/>
                <a:gd name="connsiteY365" fmla="*/ 3067093 h 6246801"/>
                <a:gd name="connsiteX366" fmla="*/ 936745 w 9384838"/>
                <a:gd name="connsiteY366" fmla="*/ 3033132 h 6246801"/>
                <a:gd name="connsiteX367" fmla="*/ 5840275 w 9384838"/>
                <a:gd name="connsiteY367" fmla="*/ 2081897 h 6246801"/>
                <a:gd name="connsiteX368" fmla="*/ 5891159 w 9384838"/>
                <a:gd name="connsiteY368" fmla="*/ 2132783 h 6246801"/>
                <a:gd name="connsiteX369" fmla="*/ 5891159 w 9384838"/>
                <a:gd name="connsiteY369" fmla="*/ 2158226 h 6246801"/>
                <a:gd name="connsiteX370" fmla="*/ 5966379 w 9384838"/>
                <a:gd name="connsiteY370" fmla="*/ 2208005 h 6246801"/>
                <a:gd name="connsiteX371" fmla="*/ 6016157 w 9384838"/>
                <a:gd name="connsiteY371" fmla="*/ 2208005 h 6246801"/>
                <a:gd name="connsiteX372" fmla="*/ 6041599 w 9384838"/>
                <a:gd name="connsiteY372" fmla="*/ 2208005 h 6246801"/>
                <a:gd name="connsiteX373" fmla="*/ 5966379 w 9384838"/>
                <a:gd name="connsiteY373" fmla="*/ 2308672 h 6246801"/>
                <a:gd name="connsiteX374" fmla="*/ 5916601 w 9384838"/>
                <a:gd name="connsiteY374" fmla="*/ 2558676 h 6246801"/>
                <a:gd name="connsiteX375" fmla="*/ 5916601 w 9384838"/>
                <a:gd name="connsiteY375" fmla="*/ 2659341 h 6246801"/>
                <a:gd name="connsiteX376" fmla="*/ 5966379 w 9384838"/>
                <a:gd name="connsiteY376" fmla="*/ 2684786 h 6246801"/>
                <a:gd name="connsiteX377" fmla="*/ 5991821 w 9384838"/>
                <a:gd name="connsiteY377" fmla="*/ 2734563 h 6246801"/>
                <a:gd name="connsiteX378" fmla="*/ 6016157 w 9384838"/>
                <a:gd name="connsiteY378" fmla="*/ 2785448 h 6246801"/>
                <a:gd name="connsiteX379" fmla="*/ 6016157 w 9384838"/>
                <a:gd name="connsiteY379" fmla="*/ 2860670 h 6246801"/>
                <a:gd name="connsiteX380" fmla="*/ 5991821 w 9384838"/>
                <a:gd name="connsiteY380" fmla="*/ 2885007 h 6246801"/>
                <a:gd name="connsiteX381" fmla="*/ 6016157 w 9384838"/>
                <a:gd name="connsiteY381" fmla="*/ 2910449 h 6246801"/>
                <a:gd name="connsiteX382" fmla="*/ 5991821 w 9384838"/>
                <a:gd name="connsiteY382" fmla="*/ 2935892 h 6246801"/>
                <a:gd name="connsiteX383" fmla="*/ 5991821 w 9384838"/>
                <a:gd name="connsiteY383" fmla="*/ 2960229 h 6246801"/>
                <a:gd name="connsiteX384" fmla="*/ 6041599 w 9384838"/>
                <a:gd name="connsiteY384" fmla="*/ 2985670 h 6246801"/>
                <a:gd name="connsiteX385" fmla="*/ 6016157 w 9384838"/>
                <a:gd name="connsiteY385" fmla="*/ 3035453 h 6246801"/>
                <a:gd name="connsiteX386" fmla="*/ 6041599 w 9384838"/>
                <a:gd name="connsiteY386" fmla="*/ 3086339 h 6246801"/>
                <a:gd name="connsiteX387" fmla="*/ 5991821 w 9384838"/>
                <a:gd name="connsiteY387" fmla="*/ 3185896 h 6246801"/>
                <a:gd name="connsiteX388" fmla="*/ 6016157 w 9384838"/>
                <a:gd name="connsiteY388" fmla="*/ 3185896 h 6246801"/>
                <a:gd name="connsiteX389" fmla="*/ 6016157 w 9384838"/>
                <a:gd name="connsiteY389" fmla="*/ 3236782 h 6246801"/>
                <a:gd name="connsiteX390" fmla="*/ 5966379 w 9384838"/>
                <a:gd name="connsiteY390" fmla="*/ 3261118 h 6246801"/>
                <a:gd name="connsiteX391" fmla="*/ 5966379 w 9384838"/>
                <a:gd name="connsiteY391" fmla="*/ 3286561 h 6246801"/>
                <a:gd name="connsiteX392" fmla="*/ 5916601 w 9384838"/>
                <a:gd name="connsiteY392" fmla="*/ 3361784 h 6246801"/>
                <a:gd name="connsiteX393" fmla="*/ 5916601 w 9384838"/>
                <a:gd name="connsiteY393" fmla="*/ 3412670 h 6246801"/>
                <a:gd name="connsiteX394" fmla="*/ 5865717 w 9384838"/>
                <a:gd name="connsiteY394" fmla="*/ 3437007 h 6246801"/>
                <a:gd name="connsiteX395" fmla="*/ 5840275 w 9384838"/>
                <a:gd name="connsiteY395" fmla="*/ 3462450 h 6246801"/>
                <a:gd name="connsiteX396" fmla="*/ 5815939 w 9384838"/>
                <a:gd name="connsiteY396" fmla="*/ 3437007 h 6246801"/>
                <a:gd name="connsiteX397" fmla="*/ 5815939 w 9384838"/>
                <a:gd name="connsiteY397" fmla="*/ 3487893 h 6246801"/>
                <a:gd name="connsiteX398" fmla="*/ 5765055 w 9384838"/>
                <a:gd name="connsiteY398" fmla="*/ 3462450 h 6246801"/>
                <a:gd name="connsiteX399" fmla="*/ 5765055 w 9384838"/>
                <a:gd name="connsiteY399" fmla="*/ 3462451 h 6246801"/>
                <a:gd name="connsiteX400" fmla="*/ 5790497 w 9384838"/>
                <a:gd name="connsiteY400" fmla="*/ 3512230 h 6246801"/>
                <a:gd name="connsiteX401" fmla="*/ 5740719 w 9384838"/>
                <a:gd name="connsiteY401" fmla="*/ 3537673 h 6246801"/>
                <a:gd name="connsiteX402" fmla="*/ 5715277 w 9384838"/>
                <a:gd name="connsiteY402" fmla="*/ 3563116 h 6246801"/>
                <a:gd name="connsiteX403" fmla="*/ 5689835 w 9384838"/>
                <a:gd name="connsiteY403" fmla="*/ 3587453 h 6246801"/>
                <a:gd name="connsiteX404" fmla="*/ 5715277 w 9384838"/>
                <a:gd name="connsiteY404" fmla="*/ 3612896 h 6246801"/>
                <a:gd name="connsiteX405" fmla="*/ 5665499 w 9384838"/>
                <a:gd name="connsiteY405" fmla="*/ 3612896 h 6246801"/>
                <a:gd name="connsiteX406" fmla="*/ 5640057 w 9384838"/>
                <a:gd name="connsiteY406" fmla="*/ 3638339 h 6246801"/>
                <a:gd name="connsiteX407" fmla="*/ 5665499 w 9384838"/>
                <a:gd name="connsiteY407" fmla="*/ 3638339 h 6246801"/>
                <a:gd name="connsiteX408" fmla="*/ 5665499 w 9384838"/>
                <a:gd name="connsiteY408" fmla="*/ 3662676 h 6246801"/>
                <a:gd name="connsiteX409" fmla="*/ 5640057 w 9384838"/>
                <a:gd name="connsiteY409" fmla="*/ 3662676 h 6246801"/>
                <a:gd name="connsiteX410" fmla="*/ 5665499 w 9384838"/>
                <a:gd name="connsiteY410" fmla="*/ 3688119 h 6246801"/>
                <a:gd name="connsiteX411" fmla="*/ 5640057 w 9384838"/>
                <a:gd name="connsiteY411" fmla="*/ 3763342 h 6246801"/>
                <a:gd name="connsiteX412" fmla="*/ 5590279 w 9384838"/>
                <a:gd name="connsiteY412" fmla="*/ 3737899 h 6246801"/>
                <a:gd name="connsiteX413" fmla="*/ 5515059 w 9384838"/>
                <a:gd name="connsiteY413" fmla="*/ 3737899 h 6246801"/>
                <a:gd name="connsiteX414" fmla="*/ 5464175 w 9384838"/>
                <a:gd name="connsiteY414" fmla="*/ 3713562 h 6246801"/>
                <a:gd name="connsiteX415" fmla="*/ 5439839 w 9384838"/>
                <a:gd name="connsiteY415" fmla="*/ 3737899 h 6246801"/>
                <a:gd name="connsiteX416" fmla="*/ 5464175 w 9384838"/>
                <a:gd name="connsiteY416" fmla="*/ 3763342 h 6246801"/>
                <a:gd name="connsiteX417" fmla="*/ 5414397 w 9384838"/>
                <a:gd name="connsiteY417" fmla="*/ 3788785 h 6246801"/>
                <a:gd name="connsiteX418" fmla="*/ 5339177 w 9384838"/>
                <a:gd name="connsiteY418" fmla="*/ 3939230 h 6246801"/>
                <a:gd name="connsiteX419" fmla="*/ 5364619 w 9384838"/>
                <a:gd name="connsiteY419" fmla="*/ 4014453 h 6246801"/>
                <a:gd name="connsiteX420" fmla="*/ 5364618 w 9384838"/>
                <a:gd name="connsiteY420" fmla="*/ 4014453 h 6246801"/>
                <a:gd name="connsiteX421" fmla="*/ 5364618 w 9384838"/>
                <a:gd name="connsiteY421" fmla="*/ 4089676 h 6246801"/>
                <a:gd name="connsiteX422" fmla="*/ 5313734 w 9384838"/>
                <a:gd name="connsiteY422" fmla="*/ 4289902 h 6246801"/>
                <a:gd name="connsiteX423" fmla="*/ 5238514 w 9384838"/>
                <a:gd name="connsiteY423" fmla="*/ 4416010 h 6246801"/>
                <a:gd name="connsiteX424" fmla="*/ 5213072 w 9384838"/>
                <a:gd name="connsiteY424" fmla="*/ 4440347 h 6246801"/>
                <a:gd name="connsiteX425" fmla="*/ 5163294 w 9384838"/>
                <a:gd name="connsiteY425" fmla="*/ 4440347 h 6246801"/>
                <a:gd name="connsiteX426" fmla="*/ 5137852 w 9384838"/>
                <a:gd name="connsiteY426" fmla="*/ 4465790 h 6246801"/>
                <a:gd name="connsiteX427" fmla="*/ 5163294 w 9384838"/>
                <a:gd name="connsiteY427" fmla="*/ 4465790 h 6246801"/>
                <a:gd name="connsiteX428" fmla="*/ 5062632 w 9384838"/>
                <a:gd name="connsiteY428" fmla="*/ 4616236 h 6246801"/>
                <a:gd name="connsiteX429" fmla="*/ 5038296 w 9384838"/>
                <a:gd name="connsiteY429" fmla="*/ 4691459 h 6246801"/>
                <a:gd name="connsiteX430" fmla="*/ 5012854 w 9384838"/>
                <a:gd name="connsiteY430" fmla="*/ 4716902 h 6246801"/>
                <a:gd name="connsiteX431" fmla="*/ 4987412 w 9384838"/>
                <a:gd name="connsiteY431" fmla="*/ 4792125 h 6246801"/>
                <a:gd name="connsiteX432" fmla="*/ 5012854 w 9384838"/>
                <a:gd name="connsiteY432" fmla="*/ 4917127 h 6246801"/>
                <a:gd name="connsiteX433" fmla="*/ 5062632 w 9384838"/>
                <a:gd name="connsiteY433" fmla="*/ 5043236 h 6246801"/>
                <a:gd name="connsiteX434" fmla="*/ 5013583 w 9384838"/>
                <a:gd name="connsiteY434" fmla="*/ 4993096 h 6246801"/>
                <a:gd name="connsiteX435" fmla="*/ 5062632 w 9384838"/>
                <a:gd name="connsiteY435" fmla="*/ 5043237 h 6246801"/>
                <a:gd name="connsiteX436" fmla="*/ 4987412 w 9384838"/>
                <a:gd name="connsiteY436" fmla="*/ 5043237 h 6246801"/>
                <a:gd name="connsiteX437" fmla="*/ 4963076 w 9384838"/>
                <a:gd name="connsiteY437" fmla="*/ 5017794 h 6246801"/>
                <a:gd name="connsiteX438" fmla="*/ 4862414 w 9384838"/>
                <a:gd name="connsiteY438" fmla="*/ 5067574 h 6246801"/>
                <a:gd name="connsiteX439" fmla="*/ 4812636 w 9384838"/>
                <a:gd name="connsiteY439" fmla="*/ 5142796 h 6246801"/>
                <a:gd name="connsiteX440" fmla="*/ 4812636 w 9384838"/>
                <a:gd name="connsiteY440" fmla="*/ 5193682 h 6246801"/>
                <a:gd name="connsiteX441" fmla="*/ 4787194 w 9384838"/>
                <a:gd name="connsiteY441" fmla="*/ 5243462 h 6246801"/>
                <a:gd name="connsiteX442" fmla="*/ 4711974 w 9384838"/>
                <a:gd name="connsiteY442" fmla="*/ 5268905 h 6246801"/>
                <a:gd name="connsiteX443" fmla="*/ 4686532 w 9384838"/>
                <a:gd name="connsiteY443" fmla="*/ 5243462 h 6246801"/>
                <a:gd name="connsiteX444" fmla="*/ 4636753 w 9384838"/>
                <a:gd name="connsiteY444" fmla="*/ 5268905 h 6246801"/>
                <a:gd name="connsiteX445" fmla="*/ 4611311 w 9384838"/>
                <a:gd name="connsiteY445" fmla="*/ 5293242 h 6246801"/>
                <a:gd name="connsiteX446" fmla="*/ 4561533 w 9384838"/>
                <a:gd name="connsiteY446" fmla="*/ 5344128 h 6246801"/>
                <a:gd name="connsiteX447" fmla="*/ 4536091 w 9384838"/>
                <a:gd name="connsiteY447" fmla="*/ 5293242 h 6246801"/>
                <a:gd name="connsiteX448" fmla="*/ 4561533 w 9384838"/>
                <a:gd name="connsiteY448" fmla="*/ 5293242 h 6246801"/>
                <a:gd name="connsiteX449" fmla="*/ 4561533 w 9384838"/>
                <a:gd name="connsiteY449" fmla="*/ 5268905 h 6246801"/>
                <a:gd name="connsiteX450" fmla="*/ 4585869 w 9384838"/>
                <a:gd name="connsiteY450" fmla="*/ 5218019 h 6246801"/>
                <a:gd name="connsiteX451" fmla="*/ 4585869 w 9384838"/>
                <a:gd name="connsiteY451" fmla="*/ 5193682 h 6246801"/>
                <a:gd name="connsiteX452" fmla="*/ 4611311 w 9384838"/>
                <a:gd name="connsiteY452" fmla="*/ 5168239 h 6246801"/>
                <a:gd name="connsiteX453" fmla="*/ 4611311 w 9384838"/>
                <a:gd name="connsiteY453" fmla="*/ 5142796 h 6246801"/>
                <a:gd name="connsiteX454" fmla="*/ 4585869 w 9384838"/>
                <a:gd name="connsiteY454" fmla="*/ 5142796 h 6246801"/>
                <a:gd name="connsiteX455" fmla="*/ 4611311 w 9384838"/>
                <a:gd name="connsiteY455" fmla="*/ 5118460 h 6246801"/>
                <a:gd name="connsiteX456" fmla="*/ 4636753 w 9384838"/>
                <a:gd name="connsiteY456" fmla="*/ 5118460 h 6246801"/>
                <a:gd name="connsiteX457" fmla="*/ 4636753 w 9384838"/>
                <a:gd name="connsiteY457" fmla="*/ 5093017 h 6246801"/>
                <a:gd name="connsiteX458" fmla="*/ 4686532 w 9384838"/>
                <a:gd name="connsiteY458" fmla="*/ 5067574 h 6246801"/>
                <a:gd name="connsiteX459" fmla="*/ 4737416 w 9384838"/>
                <a:gd name="connsiteY459" fmla="*/ 5043237 h 6246801"/>
                <a:gd name="connsiteX460" fmla="*/ 4737416 w 9384838"/>
                <a:gd name="connsiteY460" fmla="*/ 5017794 h 6246801"/>
                <a:gd name="connsiteX461" fmla="*/ 4737416 w 9384838"/>
                <a:gd name="connsiteY461" fmla="*/ 4992351 h 6246801"/>
                <a:gd name="connsiteX462" fmla="*/ 4686532 w 9384838"/>
                <a:gd name="connsiteY462" fmla="*/ 4942571 h 6246801"/>
                <a:gd name="connsiteX463" fmla="*/ 4662196 w 9384838"/>
                <a:gd name="connsiteY463" fmla="*/ 4968014 h 6246801"/>
                <a:gd name="connsiteX464" fmla="*/ 4636753 w 9384838"/>
                <a:gd name="connsiteY464" fmla="*/ 4968014 h 6246801"/>
                <a:gd name="connsiteX465" fmla="*/ 4611311 w 9384838"/>
                <a:gd name="connsiteY465" fmla="*/ 4942571 h 6246801"/>
                <a:gd name="connsiteX466" fmla="*/ 4585869 w 9384838"/>
                <a:gd name="connsiteY466" fmla="*/ 4992350 h 6246801"/>
                <a:gd name="connsiteX467" fmla="*/ 4611310 w 9384838"/>
                <a:gd name="connsiteY467" fmla="*/ 5017792 h 6246801"/>
                <a:gd name="connsiteX468" fmla="*/ 4611311 w 9384838"/>
                <a:gd name="connsiteY468" fmla="*/ 5017793 h 6246801"/>
                <a:gd name="connsiteX469" fmla="*/ 4536091 w 9384838"/>
                <a:gd name="connsiteY469" fmla="*/ 5043236 h 6246801"/>
                <a:gd name="connsiteX470" fmla="*/ 4510649 w 9384838"/>
                <a:gd name="connsiteY470" fmla="*/ 5043236 h 6246801"/>
                <a:gd name="connsiteX471" fmla="*/ 4510649 w 9384838"/>
                <a:gd name="connsiteY471" fmla="*/ 5118458 h 6246801"/>
                <a:gd name="connsiteX472" fmla="*/ 4561533 w 9384838"/>
                <a:gd name="connsiteY472" fmla="*/ 5168238 h 6246801"/>
                <a:gd name="connsiteX473" fmla="*/ 4536091 w 9384838"/>
                <a:gd name="connsiteY473" fmla="*/ 5168238 h 6246801"/>
                <a:gd name="connsiteX474" fmla="*/ 4510649 w 9384838"/>
                <a:gd name="connsiteY474" fmla="*/ 5168238 h 6246801"/>
                <a:gd name="connsiteX475" fmla="*/ 4510649 w 9384838"/>
                <a:gd name="connsiteY475" fmla="*/ 5193681 h 6246801"/>
                <a:gd name="connsiteX476" fmla="*/ 4486313 w 9384838"/>
                <a:gd name="connsiteY476" fmla="*/ 5168238 h 6246801"/>
                <a:gd name="connsiteX477" fmla="*/ 4486313 w 9384838"/>
                <a:gd name="connsiteY477" fmla="*/ 5118458 h 6246801"/>
                <a:gd name="connsiteX478" fmla="*/ 4460871 w 9384838"/>
                <a:gd name="connsiteY478" fmla="*/ 5093016 h 6246801"/>
                <a:gd name="connsiteX479" fmla="*/ 4385651 w 9384838"/>
                <a:gd name="connsiteY479" fmla="*/ 5067573 h 6246801"/>
                <a:gd name="connsiteX480" fmla="*/ 4310431 w 9384838"/>
                <a:gd name="connsiteY480" fmla="*/ 5093016 h 6246801"/>
                <a:gd name="connsiteX481" fmla="*/ 4284989 w 9384838"/>
                <a:gd name="connsiteY481" fmla="*/ 5142795 h 6246801"/>
                <a:gd name="connsiteX482" fmla="*/ 4235211 w 9384838"/>
                <a:gd name="connsiteY482" fmla="*/ 5093016 h 6246801"/>
                <a:gd name="connsiteX483" fmla="*/ 4235211 w 9384838"/>
                <a:gd name="connsiteY483" fmla="*/ 5093017 h 6246801"/>
                <a:gd name="connsiteX484" fmla="*/ 4284989 w 9384838"/>
                <a:gd name="connsiteY484" fmla="*/ 5142796 h 6246801"/>
                <a:gd name="connsiteX485" fmla="*/ 4260653 w 9384838"/>
                <a:gd name="connsiteY485" fmla="*/ 5168239 h 6246801"/>
                <a:gd name="connsiteX486" fmla="*/ 4260653 w 9384838"/>
                <a:gd name="connsiteY486" fmla="*/ 5193683 h 6246801"/>
                <a:gd name="connsiteX487" fmla="*/ 4284989 w 9384838"/>
                <a:gd name="connsiteY487" fmla="*/ 5243462 h 6246801"/>
                <a:gd name="connsiteX488" fmla="*/ 4235211 w 9384838"/>
                <a:gd name="connsiteY488" fmla="*/ 5268905 h 6246801"/>
                <a:gd name="connsiteX489" fmla="*/ 4185433 w 9384838"/>
                <a:gd name="connsiteY489" fmla="*/ 5344128 h 6246801"/>
                <a:gd name="connsiteX490" fmla="*/ 4110213 w 9384838"/>
                <a:gd name="connsiteY490" fmla="*/ 5369571 h 6246801"/>
                <a:gd name="connsiteX491" fmla="*/ 4084771 w 9384838"/>
                <a:gd name="connsiteY491" fmla="*/ 5318685 h 6246801"/>
                <a:gd name="connsiteX492" fmla="*/ 4110213 w 9384838"/>
                <a:gd name="connsiteY492" fmla="*/ 5243462 h 6246801"/>
                <a:gd name="connsiteX493" fmla="*/ 4134549 w 9384838"/>
                <a:gd name="connsiteY493" fmla="*/ 5193683 h 6246801"/>
                <a:gd name="connsiteX494" fmla="*/ 4134549 w 9384838"/>
                <a:gd name="connsiteY494" fmla="*/ 5168239 h 6246801"/>
                <a:gd name="connsiteX495" fmla="*/ 4185433 w 9384838"/>
                <a:gd name="connsiteY495" fmla="*/ 5168239 h 6246801"/>
                <a:gd name="connsiteX496" fmla="*/ 4209769 w 9384838"/>
                <a:gd name="connsiteY496" fmla="*/ 5142796 h 6246801"/>
                <a:gd name="connsiteX497" fmla="*/ 4185433 w 9384838"/>
                <a:gd name="connsiteY497" fmla="*/ 5118460 h 6246801"/>
                <a:gd name="connsiteX498" fmla="*/ 4084771 w 9384838"/>
                <a:gd name="connsiteY498" fmla="*/ 5093017 h 6246801"/>
                <a:gd name="connsiteX499" fmla="*/ 4034993 w 9384838"/>
                <a:gd name="connsiteY499" fmla="*/ 5142796 h 6246801"/>
                <a:gd name="connsiteX500" fmla="*/ 3958666 w 9384838"/>
                <a:gd name="connsiteY500" fmla="*/ 5168239 h 6246801"/>
                <a:gd name="connsiteX501" fmla="*/ 3908904 w 9384838"/>
                <a:gd name="connsiteY501" fmla="*/ 5218019 h 6246801"/>
                <a:gd name="connsiteX502" fmla="*/ 3859127 w 9384838"/>
                <a:gd name="connsiteY502" fmla="*/ 5293242 h 6246801"/>
                <a:gd name="connsiteX503" fmla="*/ 3758465 w 9384838"/>
                <a:gd name="connsiteY503" fmla="*/ 5243462 h 6246801"/>
                <a:gd name="connsiteX504" fmla="*/ 3708688 w 9384838"/>
                <a:gd name="connsiteY504" fmla="*/ 5243462 h 6246801"/>
                <a:gd name="connsiteX505" fmla="*/ 3582584 w 9384838"/>
                <a:gd name="connsiteY505" fmla="*/ 5193683 h 6246801"/>
                <a:gd name="connsiteX506" fmla="*/ 3589545 w 9384838"/>
                <a:gd name="connsiteY506" fmla="*/ 5173103 h 6246801"/>
                <a:gd name="connsiteX507" fmla="*/ 3589543 w 9384838"/>
                <a:gd name="connsiteY507" fmla="*/ 5173102 h 6246801"/>
                <a:gd name="connsiteX508" fmla="*/ 3582582 w 9384838"/>
                <a:gd name="connsiteY508" fmla="*/ 5193682 h 6246801"/>
                <a:gd name="connsiteX509" fmla="*/ 3382367 w 9384838"/>
                <a:gd name="connsiteY509" fmla="*/ 5193682 h 6246801"/>
                <a:gd name="connsiteX510" fmla="*/ 3421081 w 9384838"/>
                <a:gd name="connsiteY510" fmla="*/ 5164921 h 6246801"/>
                <a:gd name="connsiteX511" fmla="*/ 3483028 w 9384838"/>
                <a:gd name="connsiteY511" fmla="*/ 5168239 h 6246801"/>
                <a:gd name="connsiteX512" fmla="*/ 3532805 w 9384838"/>
                <a:gd name="connsiteY512" fmla="*/ 5168239 h 6246801"/>
                <a:gd name="connsiteX513" fmla="*/ 3532805 w 9384838"/>
                <a:gd name="connsiteY513" fmla="*/ 5118459 h 6246801"/>
                <a:gd name="connsiteX514" fmla="*/ 3507365 w 9384838"/>
                <a:gd name="connsiteY514" fmla="*/ 5093016 h 6246801"/>
                <a:gd name="connsiteX515" fmla="*/ 3483028 w 9384838"/>
                <a:gd name="connsiteY515" fmla="*/ 5118459 h 6246801"/>
                <a:gd name="connsiteX516" fmla="*/ 3432144 w 9384838"/>
                <a:gd name="connsiteY516" fmla="*/ 5093016 h 6246801"/>
                <a:gd name="connsiteX517" fmla="*/ 3407808 w 9384838"/>
                <a:gd name="connsiteY517" fmla="*/ 5093016 h 6246801"/>
                <a:gd name="connsiteX518" fmla="*/ 3407808 w 9384838"/>
                <a:gd name="connsiteY518" fmla="*/ 5043237 h 6246801"/>
                <a:gd name="connsiteX519" fmla="*/ 3382367 w 9384838"/>
                <a:gd name="connsiteY519" fmla="*/ 5043237 h 6246801"/>
                <a:gd name="connsiteX520" fmla="*/ 3356924 w 9384838"/>
                <a:gd name="connsiteY520" fmla="*/ 5093016 h 6246801"/>
                <a:gd name="connsiteX521" fmla="*/ 3382367 w 9384838"/>
                <a:gd name="connsiteY521" fmla="*/ 5118459 h 6246801"/>
                <a:gd name="connsiteX522" fmla="*/ 3382367 w 9384838"/>
                <a:gd name="connsiteY522" fmla="*/ 5142796 h 6246801"/>
                <a:gd name="connsiteX523" fmla="*/ 3331482 w 9384838"/>
                <a:gd name="connsiteY523" fmla="*/ 5093016 h 6246801"/>
                <a:gd name="connsiteX524" fmla="*/ 3356924 w 9384838"/>
                <a:gd name="connsiteY524" fmla="*/ 5067573 h 6246801"/>
                <a:gd name="connsiteX525" fmla="*/ 3356924 w 9384838"/>
                <a:gd name="connsiteY525" fmla="*/ 4992351 h 6246801"/>
                <a:gd name="connsiteX526" fmla="*/ 3407808 w 9384838"/>
                <a:gd name="connsiteY526" fmla="*/ 4942571 h 6246801"/>
                <a:gd name="connsiteX527" fmla="*/ 3356924 w 9384838"/>
                <a:gd name="connsiteY527" fmla="*/ 4942571 h 6246801"/>
                <a:gd name="connsiteX528" fmla="*/ 3349625 w 9384838"/>
                <a:gd name="connsiteY528" fmla="*/ 4928288 h 6246801"/>
                <a:gd name="connsiteX529" fmla="*/ 3349624 w 9384838"/>
                <a:gd name="connsiteY529" fmla="*/ 4928288 h 6246801"/>
                <a:gd name="connsiteX530" fmla="*/ 3356924 w 9384838"/>
                <a:gd name="connsiteY530" fmla="*/ 4942571 h 6246801"/>
                <a:gd name="connsiteX531" fmla="*/ 3281703 w 9384838"/>
                <a:gd name="connsiteY531" fmla="*/ 4968014 h 6246801"/>
                <a:gd name="connsiteX532" fmla="*/ 3256260 w 9384838"/>
                <a:gd name="connsiteY532" fmla="*/ 5017794 h 6246801"/>
                <a:gd name="connsiteX533" fmla="*/ 3181041 w 9384838"/>
                <a:gd name="connsiteY533" fmla="*/ 5067573 h 6246801"/>
                <a:gd name="connsiteX534" fmla="*/ 3206483 w 9384838"/>
                <a:gd name="connsiteY534" fmla="*/ 5118459 h 6246801"/>
                <a:gd name="connsiteX535" fmla="*/ 3181041 w 9384838"/>
                <a:gd name="connsiteY535" fmla="*/ 5142796 h 6246801"/>
                <a:gd name="connsiteX536" fmla="*/ 3231925 w 9384838"/>
                <a:gd name="connsiteY536" fmla="*/ 5168239 h 6246801"/>
                <a:gd name="connsiteX537" fmla="*/ 3281703 w 9384838"/>
                <a:gd name="connsiteY537" fmla="*/ 5218019 h 6246801"/>
                <a:gd name="connsiteX538" fmla="*/ 3331481 w 9384838"/>
                <a:gd name="connsiteY538" fmla="*/ 5268905 h 6246801"/>
                <a:gd name="connsiteX539" fmla="*/ 3281703 w 9384838"/>
                <a:gd name="connsiteY539" fmla="*/ 5293242 h 6246801"/>
                <a:gd name="connsiteX540" fmla="*/ 3281703 w 9384838"/>
                <a:gd name="connsiteY540" fmla="*/ 5318685 h 6246801"/>
                <a:gd name="connsiteX541" fmla="*/ 3256260 w 9384838"/>
                <a:gd name="connsiteY541" fmla="*/ 5293242 h 6246801"/>
                <a:gd name="connsiteX542" fmla="*/ 3206483 w 9384838"/>
                <a:gd name="connsiteY542" fmla="*/ 5293242 h 6246801"/>
                <a:gd name="connsiteX543" fmla="*/ 3181041 w 9384838"/>
                <a:gd name="connsiteY543" fmla="*/ 5293242 h 6246801"/>
                <a:gd name="connsiteX544" fmla="*/ 3056044 w 9384838"/>
                <a:gd name="connsiteY544" fmla="*/ 5293242 h 6246801"/>
                <a:gd name="connsiteX545" fmla="*/ 3030601 w 9384838"/>
                <a:gd name="connsiteY545" fmla="*/ 5344128 h 6246801"/>
                <a:gd name="connsiteX546" fmla="*/ 3006265 w 9384838"/>
                <a:gd name="connsiteY546" fmla="*/ 5344128 h 6246801"/>
                <a:gd name="connsiteX547" fmla="*/ 2980823 w 9384838"/>
                <a:gd name="connsiteY547" fmla="*/ 5369571 h 6246801"/>
                <a:gd name="connsiteX548" fmla="*/ 3006265 w 9384838"/>
                <a:gd name="connsiteY548" fmla="*/ 5393907 h 6246801"/>
                <a:gd name="connsiteX549" fmla="*/ 2980823 w 9384838"/>
                <a:gd name="connsiteY549" fmla="*/ 5419350 h 6246801"/>
                <a:gd name="connsiteX550" fmla="*/ 2905602 w 9384838"/>
                <a:gd name="connsiteY550" fmla="*/ 5444793 h 6246801"/>
                <a:gd name="connsiteX551" fmla="*/ 2880162 w 9384838"/>
                <a:gd name="connsiteY551" fmla="*/ 5520016 h 6246801"/>
                <a:gd name="connsiteX552" fmla="*/ 2830382 w 9384838"/>
                <a:gd name="connsiteY552" fmla="*/ 5444793 h 6246801"/>
                <a:gd name="connsiteX553" fmla="*/ 2797447 w 9384838"/>
                <a:gd name="connsiteY553" fmla="*/ 5420181 h 6246801"/>
                <a:gd name="connsiteX554" fmla="*/ 2797446 w 9384838"/>
                <a:gd name="connsiteY554" fmla="*/ 5420182 h 6246801"/>
                <a:gd name="connsiteX555" fmla="*/ 2830382 w 9384838"/>
                <a:gd name="connsiteY555" fmla="*/ 5444794 h 6246801"/>
                <a:gd name="connsiteX556" fmla="*/ 2880159 w 9384838"/>
                <a:gd name="connsiteY556" fmla="*/ 5520016 h 6246801"/>
                <a:gd name="connsiteX557" fmla="*/ 2830382 w 9384838"/>
                <a:gd name="connsiteY557" fmla="*/ 5544353 h 6246801"/>
                <a:gd name="connsiteX558" fmla="*/ 2804941 w 9384838"/>
                <a:gd name="connsiteY558" fmla="*/ 5569796 h 6246801"/>
                <a:gd name="connsiteX559" fmla="*/ 2755160 w 9384838"/>
                <a:gd name="connsiteY559" fmla="*/ 5595239 h 6246801"/>
                <a:gd name="connsiteX560" fmla="*/ 2679941 w 9384838"/>
                <a:gd name="connsiteY560" fmla="*/ 5569796 h 6246801"/>
                <a:gd name="connsiteX561" fmla="*/ 2629058 w 9384838"/>
                <a:gd name="connsiteY561" fmla="*/ 5494573 h 6246801"/>
                <a:gd name="connsiteX562" fmla="*/ 2629058 w 9384838"/>
                <a:gd name="connsiteY562" fmla="*/ 5444794 h 6246801"/>
                <a:gd name="connsiteX563" fmla="*/ 2579280 w 9384838"/>
                <a:gd name="connsiteY563" fmla="*/ 5393908 h 6246801"/>
                <a:gd name="connsiteX564" fmla="*/ 2579280 w 9384838"/>
                <a:gd name="connsiteY564" fmla="*/ 5344128 h 6246801"/>
                <a:gd name="connsiteX565" fmla="*/ 2529501 w 9384838"/>
                <a:gd name="connsiteY565" fmla="*/ 5318685 h 6246801"/>
                <a:gd name="connsiteX566" fmla="*/ 2553838 w 9384838"/>
                <a:gd name="connsiteY566" fmla="*/ 5293242 h 6246801"/>
                <a:gd name="connsiteX567" fmla="*/ 2579280 w 9384838"/>
                <a:gd name="connsiteY567" fmla="*/ 5268905 h 6246801"/>
                <a:gd name="connsiteX568" fmla="*/ 2579280 w 9384838"/>
                <a:gd name="connsiteY568" fmla="*/ 5243462 h 6246801"/>
                <a:gd name="connsiteX569" fmla="*/ 2629058 w 9384838"/>
                <a:gd name="connsiteY569" fmla="*/ 5218019 h 6246801"/>
                <a:gd name="connsiteX570" fmla="*/ 2604722 w 9384838"/>
                <a:gd name="connsiteY570" fmla="*/ 5193682 h 6246801"/>
                <a:gd name="connsiteX571" fmla="*/ 2579280 w 9384838"/>
                <a:gd name="connsiteY571" fmla="*/ 5142796 h 6246801"/>
                <a:gd name="connsiteX572" fmla="*/ 2654500 w 9384838"/>
                <a:gd name="connsiteY572" fmla="*/ 5142796 h 6246801"/>
                <a:gd name="connsiteX573" fmla="*/ 2662914 w 9384838"/>
                <a:gd name="connsiteY573" fmla="*/ 5142796 h 6246801"/>
                <a:gd name="connsiteX574" fmla="*/ 2662915 w 9384838"/>
                <a:gd name="connsiteY574" fmla="*/ 5142795 h 6246801"/>
                <a:gd name="connsiteX575" fmla="*/ 2579280 w 9384838"/>
                <a:gd name="connsiteY575" fmla="*/ 5142795 h 6246801"/>
                <a:gd name="connsiteX576" fmla="*/ 2705382 w 9384838"/>
                <a:gd name="connsiteY576" fmla="*/ 5093015 h 6246801"/>
                <a:gd name="connsiteX577" fmla="*/ 2755160 w 9384838"/>
                <a:gd name="connsiteY577" fmla="*/ 5043236 h 6246801"/>
                <a:gd name="connsiteX578" fmla="*/ 2755160 w 9384838"/>
                <a:gd name="connsiteY578" fmla="*/ 4992350 h 6246801"/>
                <a:gd name="connsiteX579" fmla="*/ 2729719 w 9384838"/>
                <a:gd name="connsiteY579" fmla="*/ 4968013 h 6246801"/>
                <a:gd name="connsiteX580" fmla="*/ 2705383 w 9384838"/>
                <a:gd name="connsiteY580" fmla="*/ 4942570 h 6246801"/>
                <a:gd name="connsiteX581" fmla="*/ 2679942 w 9384838"/>
                <a:gd name="connsiteY581" fmla="*/ 4942570 h 6246801"/>
                <a:gd name="connsiteX582" fmla="*/ 2654500 w 9384838"/>
                <a:gd name="connsiteY582" fmla="*/ 4968013 h 6246801"/>
                <a:gd name="connsiteX583" fmla="*/ 2604722 w 9384838"/>
                <a:gd name="connsiteY583" fmla="*/ 4968013 h 6246801"/>
                <a:gd name="connsiteX584" fmla="*/ 2529503 w 9384838"/>
                <a:gd name="connsiteY584" fmla="*/ 4917127 h 6246801"/>
                <a:gd name="connsiteX585" fmla="*/ 2529503 w 9384838"/>
                <a:gd name="connsiteY585" fmla="*/ 4867348 h 6246801"/>
                <a:gd name="connsiteX586" fmla="*/ 2454282 w 9384838"/>
                <a:gd name="connsiteY586" fmla="*/ 4841905 h 6246801"/>
                <a:gd name="connsiteX587" fmla="*/ 2454282 w 9384838"/>
                <a:gd name="connsiteY587" fmla="*/ 4867348 h 6246801"/>
                <a:gd name="connsiteX588" fmla="*/ 2428840 w 9384838"/>
                <a:gd name="connsiteY588" fmla="*/ 4841905 h 6246801"/>
                <a:gd name="connsiteX589" fmla="*/ 2379063 w 9384838"/>
                <a:gd name="connsiteY589" fmla="*/ 4841905 h 6246801"/>
                <a:gd name="connsiteX590" fmla="*/ 2353620 w 9384838"/>
                <a:gd name="connsiteY590" fmla="*/ 4867348 h 6246801"/>
                <a:gd name="connsiteX591" fmla="*/ 2353620 w 9384838"/>
                <a:gd name="connsiteY591" fmla="*/ 4867347 h 6246801"/>
                <a:gd name="connsiteX592" fmla="*/ 2328178 w 9384838"/>
                <a:gd name="connsiteY592" fmla="*/ 4841904 h 6246801"/>
                <a:gd name="connsiteX593" fmla="*/ 2303843 w 9384838"/>
                <a:gd name="connsiteY593" fmla="*/ 4841904 h 6246801"/>
                <a:gd name="connsiteX594" fmla="*/ 2278401 w 9384838"/>
                <a:gd name="connsiteY594" fmla="*/ 4817568 h 6246801"/>
                <a:gd name="connsiteX595" fmla="*/ 2252958 w 9384838"/>
                <a:gd name="connsiteY595" fmla="*/ 4841904 h 6246801"/>
                <a:gd name="connsiteX596" fmla="*/ 2303843 w 9384838"/>
                <a:gd name="connsiteY596" fmla="*/ 4867347 h 6246801"/>
                <a:gd name="connsiteX597" fmla="*/ 2228623 w 9384838"/>
                <a:gd name="connsiteY597" fmla="*/ 4892790 h 6246801"/>
                <a:gd name="connsiteX598" fmla="*/ 2177740 w 9384838"/>
                <a:gd name="connsiteY598" fmla="*/ 4841904 h 6246801"/>
                <a:gd name="connsiteX599" fmla="*/ 2153404 w 9384838"/>
                <a:gd name="connsiteY599" fmla="*/ 4867347 h 6246801"/>
                <a:gd name="connsiteX600" fmla="*/ 2153404 w 9384838"/>
                <a:gd name="connsiteY600" fmla="*/ 4892790 h 6246801"/>
                <a:gd name="connsiteX601" fmla="*/ 2127962 w 9384838"/>
                <a:gd name="connsiteY601" fmla="*/ 4942570 h 6246801"/>
                <a:gd name="connsiteX602" fmla="*/ 2102518 w 9384838"/>
                <a:gd name="connsiteY602" fmla="*/ 4917127 h 6246801"/>
                <a:gd name="connsiteX603" fmla="*/ 2078183 w 9384838"/>
                <a:gd name="connsiteY603" fmla="*/ 4917127 h 6246801"/>
                <a:gd name="connsiteX604" fmla="*/ 2078183 w 9384838"/>
                <a:gd name="connsiteY604" fmla="*/ 4867347 h 6246801"/>
                <a:gd name="connsiteX605" fmla="*/ 2027299 w 9384838"/>
                <a:gd name="connsiteY605" fmla="*/ 4867347 h 6246801"/>
                <a:gd name="connsiteX606" fmla="*/ 2001857 w 9384838"/>
                <a:gd name="connsiteY606" fmla="*/ 4892790 h 6246801"/>
                <a:gd name="connsiteX607" fmla="*/ 1952080 w 9384838"/>
                <a:gd name="connsiteY607" fmla="*/ 4892790 h 6246801"/>
                <a:gd name="connsiteX608" fmla="*/ 1902303 w 9384838"/>
                <a:gd name="connsiteY608" fmla="*/ 4917127 h 6246801"/>
                <a:gd name="connsiteX609" fmla="*/ 1876860 w 9384838"/>
                <a:gd name="connsiteY609" fmla="*/ 4892790 h 6246801"/>
                <a:gd name="connsiteX610" fmla="*/ 1876860 w 9384838"/>
                <a:gd name="connsiteY610" fmla="*/ 4867347 h 6246801"/>
                <a:gd name="connsiteX611" fmla="*/ 1851419 w 9384838"/>
                <a:gd name="connsiteY611" fmla="*/ 4892790 h 6246801"/>
                <a:gd name="connsiteX612" fmla="*/ 1827080 w 9384838"/>
                <a:gd name="connsiteY612" fmla="*/ 4892790 h 6246801"/>
                <a:gd name="connsiteX613" fmla="*/ 1801640 w 9384838"/>
                <a:gd name="connsiteY613" fmla="*/ 4867347 h 6246801"/>
                <a:gd name="connsiteX614" fmla="*/ 1801640 w 9384838"/>
                <a:gd name="connsiteY614" fmla="*/ 4892790 h 6246801"/>
                <a:gd name="connsiteX615" fmla="*/ 1776198 w 9384838"/>
                <a:gd name="connsiteY615" fmla="*/ 4917127 h 6246801"/>
                <a:gd name="connsiteX616" fmla="*/ 1751861 w 9384838"/>
                <a:gd name="connsiteY616" fmla="*/ 4892790 h 6246801"/>
                <a:gd name="connsiteX617" fmla="*/ 1726419 w 9384838"/>
                <a:gd name="connsiteY617" fmla="*/ 4892790 h 6246801"/>
                <a:gd name="connsiteX618" fmla="*/ 1700977 w 9384838"/>
                <a:gd name="connsiteY618" fmla="*/ 4917127 h 6246801"/>
                <a:gd name="connsiteX619" fmla="*/ 1676640 w 9384838"/>
                <a:gd name="connsiteY619" fmla="*/ 4892790 h 6246801"/>
                <a:gd name="connsiteX620" fmla="*/ 1625756 w 9384838"/>
                <a:gd name="connsiteY620" fmla="*/ 4917127 h 6246801"/>
                <a:gd name="connsiteX621" fmla="*/ 1601421 w 9384838"/>
                <a:gd name="connsiteY621" fmla="*/ 4917127 h 6246801"/>
                <a:gd name="connsiteX622" fmla="*/ 1575979 w 9384838"/>
                <a:gd name="connsiteY622" fmla="*/ 4892790 h 6246801"/>
                <a:gd name="connsiteX623" fmla="*/ 1575979 w 9384838"/>
                <a:gd name="connsiteY623" fmla="*/ 4867347 h 6246801"/>
                <a:gd name="connsiteX624" fmla="*/ 1575979 w 9384838"/>
                <a:gd name="connsiteY624" fmla="*/ 4841904 h 6246801"/>
                <a:gd name="connsiteX625" fmla="*/ 1526200 w 9384838"/>
                <a:gd name="connsiteY625" fmla="*/ 4817568 h 6246801"/>
                <a:gd name="connsiteX626" fmla="*/ 1450978 w 9384838"/>
                <a:gd name="connsiteY626" fmla="*/ 4867347 h 6246801"/>
                <a:gd name="connsiteX627" fmla="*/ 1425540 w 9384838"/>
                <a:gd name="connsiteY627" fmla="*/ 4867347 h 6246801"/>
                <a:gd name="connsiteX628" fmla="*/ 1425540 w 9384838"/>
                <a:gd name="connsiteY628" fmla="*/ 4867348 h 6246801"/>
                <a:gd name="connsiteX629" fmla="*/ 1425540 w 9384838"/>
                <a:gd name="connsiteY629" fmla="*/ 4917127 h 6246801"/>
                <a:gd name="connsiteX630" fmla="*/ 1400097 w 9384838"/>
                <a:gd name="connsiteY630" fmla="*/ 4942570 h 6246801"/>
                <a:gd name="connsiteX631" fmla="*/ 1400097 w 9384838"/>
                <a:gd name="connsiteY631" fmla="*/ 4992350 h 6246801"/>
                <a:gd name="connsiteX632" fmla="*/ 1350319 w 9384838"/>
                <a:gd name="connsiteY632" fmla="*/ 4992350 h 6246801"/>
                <a:gd name="connsiteX633" fmla="*/ 1350319 w 9384838"/>
                <a:gd name="connsiteY633" fmla="*/ 5043236 h 6246801"/>
                <a:gd name="connsiteX634" fmla="*/ 1299435 w 9384838"/>
                <a:gd name="connsiteY634" fmla="*/ 4992350 h 6246801"/>
                <a:gd name="connsiteX635" fmla="*/ 1249656 w 9384838"/>
                <a:gd name="connsiteY635" fmla="*/ 4917127 h 6246801"/>
                <a:gd name="connsiteX636" fmla="*/ 1224214 w 9384838"/>
                <a:gd name="connsiteY636" fmla="*/ 4917127 h 6246801"/>
                <a:gd name="connsiteX637" fmla="*/ 1148993 w 9384838"/>
                <a:gd name="connsiteY637" fmla="*/ 4892791 h 6246801"/>
                <a:gd name="connsiteX638" fmla="*/ 1124658 w 9384838"/>
                <a:gd name="connsiteY638" fmla="*/ 4917127 h 6246801"/>
                <a:gd name="connsiteX639" fmla="*/ 1124658 w 9384838"/>
                <a:gd name="connsiteY639" fmla="*/ 4892791 h 6246801"/>
                <a:gd name="connsiteX640" fmla="*/ 1099215 w 9384838"/>
                <a:gd name="connsiteY640" fmla="*/ 4917127 h 6246801"/>
                <a:gd name="connsiteX641" fmla="*/ 1073771 w 9384838"/>
                <a:gd name="connsiteY641" fmla="*/ 4892791 h 6246801"/>
                <a:gd name="connsiteX642" fmla="*/ 1049435 w 9384838"/>
                <a:gd name="connsiteY642" fmla="*/ 4917127 h 6246801"/>
                <a:gd name="connsiteX643" fmla="*/ 998551 w 9384838"/>
                <a:gd name="connsiteY643" fmla="*/ 4917127 h 6246801"/>
                <a:gd name="connsiteX644" fmla="*/ 998551 w 9384838"/>
                <a:gd name="connsiteY644" fmla="*/ 4892791 h 6246801"/>
                <a:gd name="connsiteX645" fmla="*/ 948773 w 9384838"/>
                <a:gd name="connsiteY645" fmla="*/ 4841905 h 6246801"/>
                <a:gd name="connsiteX646" fmla="*/ 898995 w 9384838"/>
                <a:gd name="connsiteY646" fmla="*/ 4867348 h 6246801"/>
                <a:gd name="connsiteX647" fmla="*/ 898995 w 9384838"/>
                <a:gd name="connsiteY647" fmla="*/ 4792125 h 6246801"/>
                <a:gd name="connsiteX648" fmla="*/ 923331 w 9384838"/>
                <a:gd name="connsiteY648" fmla="*/ 4766682 h 6246801"/>
                <a:gd name="connsiteX649" fmla="*/ 923331 w 9384838"/>
                <a:gd name="connsiteY649" fmla="*/ 4716902 h 6246801"/>
                <a:gd name="connsiteX650" fmla="*/ 923331 w 9384838"/>
                <a:gd name="connsiteY650" fmla="*/ 4691459 h 6246801"/>
                <a:gd name="connsiteX651" fmla="*/ 974215 w 9384838"/>
                <a:gd name="connsiteY651" fmla="*/ 4691459 h 6246801"/>
                <a:gd name="connsiteX652" fmla="*/ 998551 w 9384838"/>
                <a:gd name="connsiteY652" fmla="*/ 4667122 h 6246801"/>
                <a:gd name="connsiteX653" fmla="*/ 1049435 w 9384838"/>
                <a:gd name="connsiteY653" fmla="*/ 4716902 h 6246801"/>
                <a:gd name="connsiteX654" fmla="*/ 1148993 w 9384838"/>
                <a:gd name="connsiteY654" fmla="*/ 4716902 h 6246801"/>
                <a:gd name="connsiteX655" fmla="*/ 1174436 w 9384838"/>
                <a:gd name="connsiteY655" fmla="*/ 4667122 h 6246801"/>
                <a:gd name="connsiteX656" fmla="*/ 1224214 w 9384838"/>
                <a:gd name="connsiteY656" fmla="*/ 4667122 h 6246801"/>
                <a:gd name="connsiteX657" fmla="*/ 1249656 w 9384838"/>
                <a:gd name="connsiteY657" fmla="*/ 4616236 h 6246801"/>
                <a:gd name="connsiteX658" fmla="*/ 1275099 w 9384838"/>
                <a:gd name="connsiteY658" fmla="*/ 4616236 h 6246801"/>
                <a:gd name="connsiteX659" fmla="*/ 1275099 w 9384838"/>
                <a:gd name="connsiteY659" fmla="*/ 4616237 h 6246801"/>
                <a:gd name="connsiteX660" fmla="*/ 1350319 w 9384838"/>
                <a:gd name="connsiteY660" fmla="*/ 4616237 h 6246801"/>
                <a:gd name="connsiteX661" fmla="*/ 1374654 w 9384838"/>
                <a:gd name="connsiteY661" fmla="*/ 4590794 h 6246801"/>
                <a:gd name="connsiteX662" fmla="*/ 1425539 w 9384838"/>
                <a:gd name="connsiteY662" fmla="*/ 4566457 h 6246801"/>
                <a:gd name="connsiteX663" fmla="*/ 1550537 w 9384838"/>
                <a:gd name="connsiteY663" fmla="*/ 4491234 h 6246801"/>
                <a:gd name="connsiteX664" fmla="*/ 1651201 w 9384838"/>
                <a:gd name="connsiteY664" fmla="*/ 4440348 h 6246801"/>
                <a:gd name="connsiteX665" fmla="*/ 1751865 w 9384838"/>
                <a:gd name="connsiteY665" fmla="*/ 4416011 h 6246801"/>
                <a:gd name="connsiteX666" fmla="*/ 1776201 w 9384838"/>
                <a:gd name="connsiteY666" fmla="*/ 4365125 h 6246801"/>
                <a:gd name="connsiteX667" fmla="*/ 1751865 w 9384838"/>
                <a:gd name="connsiteY667" fmla="*/ 4340788 h 6246801"/>
                <a:gd name="connsiteX668" fmla="*/ 1801642 w 9384838"/>
                <a:gd name="connsiteY668" fmla="*/ 4340788 h 6246801"/>
                <a:gd name="connsiteX669" fmla="*/ 1827082 w 9384838"/>
                <a:gd name="connsiteY669" fmla="*/ 4315345 h 6246801"/>
                <a:gd name="connsiteX670" fmla="*/ 1902304 w 9384838"/>
                <a:gd name="connsiteY670" fmla="*/ 4340788 h 6246801"/>
                <a:gd name="connsiteX671" fmla="*/ 1952081 w 9384838"/>
                <a:gd name="connsiteY671" fmla="*/ 4315345 h 6246801"/>
                <a:gd name="connsiteX672" fmla="*/ 2001860 w 9384838"/>
                <a:gd name="connsiteY672" fmla="*/ 4340788 h 6246801"/>
                <a:gd name="connsiteX673" fmla="*/ 1952081 w 9384838"/>
                <a:gd name="connsiteY673" fmla="*/ 4340788 h 6246801"/>
                <a:gd name="connsiteX674" fmla="*/ 1952081 w 9384838"/>
                <a:gd name="connsiteY674" fmla="*/ 4390568 h 6246801"/>
                <a:gd name="connsiteX675" fmla="*/ 2027302 w 9384838"/>
                <a:gd name="connsiteY675" fmla="*/ 4416011 h 6246801"/>
                <a:gd name="connsiteX676" fmla="*/ 2052742 w 9384838"/>
                <a:gd name="connsiteY676" fmla="*/ 4416011 h 6246801"/>
                <a:gd name="connsiteX677" fmla="*/ 2102518 w 9384838"/>
                <a:gd name="connsiteY677" fmla="*/ 4390568 h 6246801"/>
                <a:gd name="connsiteX678" fmla="*/ 2127962 w 9384838"/>
                <a:gd name="connsiteY678" fmla="*/ 4390568 h 6246801"/>
                <a:gd name="connsiteX679" fmla="*/ 2203182 w 9384838"/>
                <a:gd name="connsiteY679" fmla="*/ 4440348 h 6246801"/>
                <a:gd name="connsiteX680" fmla="*/ 2328178 w 9384838"/>
                <a:gd name="connsiteY680" fmla="*/ 4465791 h 6246801"/>
                <a:gd name="connsiteX681" fmla="*/ 2428839 w 9384838"/>
                <a:gd name="connsiteY681" fmla="*/ 4465791 h 6246801"/>
                <a:gd name="connsiteX682" fmla="*/ 2478617 w 9384838"/>
                <a:gd name="connsiteY682" fmla="*/ 4440348 h 6246801"/>
                <a:gd name="connsiteX683" fmla="*/ 2529503 w 9384838"/>
                <a:gd name="connsiteY683" fmla="*/ 4416011 h 6246801"/>
                <a:gd name="connsiteX684" fmla="*/ 2579280 w 9384838"/>
                <a:gd name="connsiteY684" fmla="*/ 4440348 h 6246801"/>
                <a:gd name="connsiteX685" fmla="*/ 2629058 w 9384838"/>
                <a:gd name="connsiteY685" fmla="*/ 4440348 h 6246801"/>
                <a:gd name="connsiteX686" fmla="*/ 2679941 w 9384838"/>
                <a:gd name="connsiteY686" fmla="*/ 4465791 h 6246801"/>
                <a:gd name="connsiteX687" fmla="*/ 2679941 w 9384838"/>
                <a:gd name="connsiteY687" fmla="*/ 4465790 h 6246801"/>
                <a:gd name="connsiteX688" fmla="*/ 2705383 w 9384838"/>
                <a:gd name="connsiteY688" fmla="*/ 4465790 h 6246801"/>
                <a:gd name="connsiteX689" fmla="*/ 2804940 w 9384838"/>
                <a:gd name="connsiteY689" fmla="*/ 4440347 h 6246801"/>
                <a:gd name="connsiteX690" fmla="*/ 2830382 w 9384838"/>
                <a:gd name="connsiteY690" fmla="*/ 4491233 h 6246801"/>
                <a:gd name="connsiteX691" fmla="*/ 2804940 w 9384838"/>
                <a:gd name="connsiteY691" fmla="*/ 4515570 h 6246801"/>
                <a:gd name="connsiteX692" fmla="*/ 2780604 w 9384838"/>
                <a:gd name="connsiteY692" fmla="*/ 4541013 h 6246801"/>
                <a:gd name="connsiteX693" fmla="*/ 2804940 w 9384838"/>
                <a:gd name="connsiteY693" fmla="*/ 4566456 h 6246801"/>
                <a:gd name="connsiteX694" fmla="*/ 2804940 w 9384838"/>
                <a:gd name="connsiteY694" fmla="*/ 4590793 h 6246801"/>
                <a:gd name="connsiteX695" fmla="*/ 2855825 w 9384838"/>
                <a:gd name="connsiteY695" fmla="*/ 4590793 h 6246801"/>
                <a:gd name="connsiteX696" fmla="*/ 2855825 w 9384838"/>
                <a:gd name="connsiteY696" fmla="*/ 4566456 h 6246801"/>
                <a:gd name="connsiteX697" fmla="*/ 2880159 w 9384838"/>
                <a:gd name="connsiteY697" fmla="*/ 4566456 h 6246801"/>
                <a:gd name="connsiteX698" fmla="*/ 2880159 w 9384838"/>
                <a:gd name="connsiteY698" fmla="*/ 4605916 h 6246801"/>
                <a:gd name="connsiteX699" fmla="*/ 2880162 w 9384838"/>
                <a:gd name="connsiteY699" fmla="*/ 4605918 h 6246801"/>
                <a:gd name="connsiteX700" fmla="*/ 2880162 w 9384838"/>
                <a:gd name="connsiteY700" fmla="*/ 4566457 h 6246801"/>
                <a:gd name="connsiteX701" fmla="*/ 2931045 w 9384838"/>
                <a:gd name="connsiteY701" fmla="*/ 4616236 h 6246801"/>
                <a:gd name="connsiteX702" fmla="*/ 2980823 w 9384838"/>
                <a:gd name="connsiteY702" fmla="*/ 4641679 h 6246801"/>
                <a:gd name="connsiteX703" fmla="*/ 3006265 w 9384838"/>
                <a:gd name="connsiteY703" fmla="*/ 4616236 h 6246801"/>
                <a:gd name="connsiteX704" fmla="*/ 3030601 w 9384838"/>
                <a:gd name="connsiteY704" fmla="*/ 4616236 h 6246801"/>
                <a:gd name="connsiteX705" fmla="*/ 3056044 w 9384838"/>
                <a:gd name="connsiteY705" fmla="*/ 4590793 h 6246801"/>
                <a:gd name="connsiteX706" fmla="*/ 3105820 w 9384838"/>
                <a:gd name="connsiteY706" fmla="*/ 4590793 h 6246801"/>
                <a:gd name="connsiteX707" fmla="*/ 3131263 w 9384838"/>
                <a:gd name="connsiteY707" fmla="*/ 4541014 h 6246801"/>
                <a:gd name="connsiteX708" fmla="*/ 3131263 w 9384838"/>
                <a:gd name="connsiteY708" fmla="*/ 4590793 h 6246801"/>
                <a:gd name="connsiteX709" fmla="*/ 3156704 w 9384838"/>
                <a:gd name="connsiteY709" fmla="*/ 4566457 h 6246801"/>
                <a:gd name="connsiteX710" fmla="*/ 3181041 w 9384838"/>
                <a:gd name="connsiteY710" fmla="*/ 4515571 h 6246801"/>
                <a:gd name="connsiteX711" fmla="*/ 3156704 w 9384838"/>
                <a:gd name="connsiteY711" fmla="*/ 4440348 h 6246801"/>
                <a:gd name="connsiteX712" fmla="*/ 3131263 w 9384838"/>
                <a:gd name="connsiteY712" fmla="*/ 4416011 h 6246801"/>
                <a:gd name="connsiteX713" fmla="*/ 3181041 w 9384838"/>
                <a:gd name="connsiteY713" fmla="*/ 4365125 h 6246801"/>
                <a:gd name="connsiteX714" fmla="*/ 3231924 w 9384838"/>
                <a:gd name="connsiteY714" fmla="*/ 4340788 h 6246801"/>
                <a:gd name="connsiteX715" fmla="*/ 3256260 w 9384838"/>
                <a:gd name="connsiteY715" fmla="*/ 4289902 h 6246801"/>
                <a:gd name="connsiteX716" fmla="*/ 3281703 w 9384838"/>
                <a:gd name="connsiteY716" fmla="*/ 4289902 h 6246801"/>
                <a:gd name="connsiteX717" fmla="*/ 3299939 w 9384838"/>
                <a:gd name="connsiteY717" fmla="*/ 4317461 h 6246801"/>
                <a:gd name="connsiteX718" fmla="*/ 3281705 w 9384838"/>
                <a:gd name="connsiteY718" fmla="*/ 4289902 h 6246801"/>
                <a:gd name="connsiteX719" fmla="*/ 3307147 w 9384838"/>
                <a:gd name="connsiteY719" fmla="*/ 4265565 h 6246801"/>
                <a:gd name="connsiteX720" fmla="*/ 3356924 w 9384838"/>
                <a:gd name="connsiteY720" fmla="*/ 4265565 h 6246801"/>
                <a:gd name="connsiteX721" fmla="*/ 3457589 w 9384838"/>
                <a:gd name="connsiteY721" fmla="*/ 4190342 h 6246801"/>
                <a:gd name="connsiteX722" fmla="*/ 3558250 w 9384838"/>
                <a:gd name="connsiteY722" fmla="*/ 4089676 h 6246801"/>
                <a:gd name="connsiteX723" fmla="*/ 3582585 w 9384838"/>
                <a:gd name="connsiteY723" fmla="*/ 4014453 h 6246801"/>
                <a:gd name="connsiteX724" fmla="*/ 3608026 w 9384838"/>
                <a:gd name="connsiteY724" fmla="*/ 3989010 h 6246801"/>
                <a:gd name="connsiteX725" fmla="*/ 3582585 w 9384838"/>
                <a:gd name="connsiteY725" fmla="*/ 3963567 h 6246801"/>
                <a:gd name="connsiteX726" fmla="*/ 3608026 w 9384838"/>
                <a:gd name="connsiteY726" fmla="*/ 3913787 h 6246801"/>
                <a:gd name="connsiteX727" fmla="*/ 3582585 w 9384838"/>
                <a:gd name="connsiteY727" fmla="*/ 3888344 h 6246801"/>
                <a:gd name="connsiteX728" fmla="*/ 3608026 w 9384838"/>
                <a:gd name="connsiteY728" fmla="*/ 3838565 h 6246801"/>
                <a:gd name="connsiteX729" fmla="*/ 3633468 w 9384838"/>
                <a:gd name="connsiteY729" fmla="*/ 3813122 h 6246801"/>
                <a:gd name="connsiteX730" fmla="*/ 3683247 w 9384838"/>
                <a:gd name="connsiteY730" fmla="*/ 3788785 h 6246801"/>
                <a:gd name="connsiteX731" fmla="*/ 3708689 w 9384838"/>
                <a:gd name="connsiteY731" fmla="*/ 3813122 h 6246801"/>
                <a:gd name="connsiteX732" fmla="*/ 3783908 w 9384838"/>
                <a:gd name="connsiteY732" fmla="*/ 3788785 h 6246801"/>
                <a:gd name="connsiteX733" fmla="*/ 3883464 w 9384838"/>
                <a:gd name="connsiteY733" fmla="*/ 3763342 h 6246801"/>
                <a:gd name="connsiteX734" fmla="*/ 3883464 w 9384838"/>
                <a:gd name="connsiteY734" fmla="*/ 3813122 h 6246801"/>
                <a:gd name="connsiteX735" fmla="*/ 3833686 w 9384838"/>
                <a:gd name="connsiteY735" fmla="*/ 3813122 h 6246801"/>
                <a:gd name="connsiteX736" fmla="*/ 3808245 w 9384838"/>
                <a:gd name="connsiteY736" fmla="*/ 3838565 h 6246801"/>
                <a:gd name="connsiteX737" fmla="*/ 3808245 w 9384838"/>
                <a:gd name="connsiteY737" fmla="*/ 3888344 h 6246801"/>
                <a:gd name="connsiteX738" fmla="*/ 3758467 w 9384838"/>
                <a:gd name="connsiteY738" fmla="*/ 3864008 h 6246801"/>
                <a:gd name="connsiteX739" fmla="*/ 3708689 w 9384838"/>
                <a:gd name="connsiteY739" fmla="*/ 3913787 h 6246801"/>
                <a:gd name="connsiteX740" fmla="*/ 3683247 w 9384838"/>
                <a:gd name="connsiteY740" fmla="*/ 3888344 h 6246801"/>
                <a:gd name="connsiteX741" fmla="*/ 3633468 w 9384838"/>
                <a:gd name="connsiteY741" fmla="*/ 3913787 h 6246801"/>
                <a:gd name="connsiteX742" fmla="*/ 3657804 w 9384838"/>
                <a:gd name="connsiteY742" fmla="*/ 3939230 h 6246801"/>
                <a:gd name="connsiteX743" fmla="*/ 3633468 w 9384838"/>
                <a:gd name="connsiteY743" fmla="*/ 3963567 h 6246801"/>
                <a:gd name="connsiteX744" fmla="*/ 3657804 w 9384838"/>
                <a:gd name="connsiteY744" fmla="*/ 3963567 h 6246801"/>
                <a:gd name="connsiteX745" fmla="*/ 3683247 w 9384838"/>
                <a:gd name="connsiteY745" fmla="*/ 3989010 h 6246801"/>
                <a:gd name="connsiteX746" fmla="*/ 3708689 w 9384838"/>
                <a:gd name="connsiteY746" fmla="*/ 3989010 h 6246801"/>
                <a:gd name="connsiteX747" fmla="*/ 3708689 w 9384838"/>
                <a:gd name="connsiteY747" fmla="*/ 4014453 h 6246801"/>
                <a:gd name="connsiteX748" fmla="*/ 3708688 w 9384838"/>
                <a:gd name="connsiteY748" fmla="*/ 4014453 h 6246801"/>
                <a:gd name="connsiteX749" fmla="*/ 3657804 w 9384838"/>
                <a:gd name="connsiteY749" fmla="*/ 4064233 h 6246801"/>
                <a:gd name="connsiteX750" fmla="*/ 3683246 w 9384838"/>
                <a:gd name="connsiteY750" fmla="*/ 4139455 h 6246801"/>
                <a:gd name="connsiteX751" fmla="*/ 3808243 w 9384838"/>
                <a:gd name="connsiteY751" fmla="*/ 4164898 h 6246801"/>
                <a:gd name="connsiteX752" fmla="*/ 3833684 w 9384838"/>
                <a:gd name="connsiteY752" fmla="*/ 4089676 h 6246801"/>
                <a:gd name="connsiteX753" fmla="*/ 3958666 w 9384838"/>
                <a:gd name="connsiteY753" fmla="*/ 4089676 h 6246801"/>
                <a:gd name="connsiteX754" fmla="*/ 4084770 w 9384838"/>
                <a:gd name="connsiteY754" fmla="*/ 4064233 h 6246801"/>
                <a:gd name="connsiteX755" fmla="*/ 4185432 w 9384838"/>
                <a:gd name="connsiteY755" fmla="*/ 4064233 h 6246801"/>
                <a:gd name="connsiteX756" fmla="*/ 4460870 w 9384838"/>
                <a:gd name="connsiteY756" fmla="*/ 3888345 h 6246801"/>
                <a:gd name="connsiteX757" fmla="*/ 4510648 w 9384838"/>
                <a:gd name="connsiteY757" fmla="*/ 3763342 h 6246801"/>
                <a:gd name="connsiteX758" fmla="*/ 4761751 w 9384838"/>
                <a:gd name="connsiteY758" fmla="*/ 3713562 h 6246801"/>
                <a:gd name="connsiteX759" fmla="*/ 4836971 w 9384838"/>
                <a:gd name="connsiteY759" fmla="*/ 3612896 h 6246801"/>
                <a:gd name="connsiteX760" fmla="*/ 4887855 w 9384838"/>
                <a:gd name="connsiteY760" fmla="*/ 3487894 h 6246801"/>
                <a:gd name="connsiteX761" fmla="*/ 4887855 w 9384838"/>
                <a:gd name="connsiteY761" fmla="*/ 3487893 h 6246801"/>
                <a:gd name="connsiteX762" fmla="*/ 4937633 w 9384838"/>
                <a:gd name="connsiteY762" fmla="*/ 3437007 h 6246801"/>
                <a:gd name="connsiteX763" fmla="*/ 5012854 w 9384838"/>
                <a:gd name="connsiteY763" fmla="*/ 3387227 h 6246801"/>
                <a:gd name="connsiteX764" fmla="*/ 5038296 w 9384838"/>
                <a:gd name="connsiteY764" fmla="*/ 3336341 h 6246801"/>
                <a:gd name="connsiteX765" fmla="*/ 5113516 w 9384838"/>
                <a:gd name="connsiteY765" fmla="*/ 3236782 h 6246801"/>
                <a:gd name="connsiteX766" fmla="*/ 5137852 w 9384838"/>
                <a:gd name="connsiteY766" fmla="*/ 3185896 h 6246801"/>
                <a:gd name="connsiteX767" fmla="*/ 5163294 w 9384838"/>
                <a:gd name="connsiteY767" fmla="*/ 3161560 h 6246801"/>
                <a:gd name="connsiteX768" fmla="*/ 5238514 w 9384838"/>
                <a:gd name="connsiteY768" fmla="*/ 3011116 h 6246801"/>
                <a:gd name="connsiteX769" fmla="*/ 5263957 w 9384838"/>
                <a:gd name="connsiteY769" fmla="*/ 2860672 h 6246801"/>
                <a:gd name="connsiteX770" fmla="*/ 5188736 w 9384838"/>
                <a:gd name="connsiteY770" fmla="*/ 2809788 h 6246801"/>
                <a:gd name="connsiteX771" fmla="*/ 5163294 w 9384838"/>
                <a:gd name="connsiteY771" fmla="*/ 2835229 h 6246801"/>
                <a:gd name="connsiteX772" fmla="*/ 5137852 w 9384838"/>
                <a:gd name="connsiteY772" fmla="*/ 2835229 h 6246801"/>
                <a:gd name="connsiteX773" fmla="*/ 5137852 w 9384838"/>
                <a:gd name="connsiteY773" fmla="*/ 2785450 h 6246801"/>
                <a:gd name="connsiteX774" fmla="*/ 5188736 w 9384838"/>
                <a:gd name="connsiteY774" fmla="*/ 2785450 h 6246801"/>
                <a:gd name="connsiteX775" fmla="*/ 5263957 w 9384838"/>
                <a:gd name="connsiteY775" fmla="*/ 2734563 h 6246801"/>
                <a:gd name="connsiteX776" fmla="*/ 5339177 w 9384838"/>
                <a:gd name="connsiteY776" fmla="*/ 2609561 h 6246801"/>
                <a:gd name="connsiteX777" fmla="*/ 5289399 w 9384838"/>
                <a:gd name="connsiteY777" fmla="*/ 2534339 h 6246801"/>
                <a:gd name="connsiteX778" fmla="*/ 5289931 w 9384838"/>
                <a:gd name="connsiteY778" fmla="*/ 2534660 h 6246801"/>
                <a:gd name="connsiteX779" fmla="*/ 5289398 w 9384838"/>
                <a:gd name="connsiteY779" fmla="*/ 2534339 h 6246801"/>
                <a:gd name="connsiteX780" fmla="*/ 5313734 w 9384838"/>
                <a:gd name="connsiteY780" fmla="*/ 2483451 h 6246801"/>
                <a:gd name="connsiteX781" fmla="*/ 5289398 w 9384838"/>
                <a:gd name="connsiteY781" fmla="*/ 2459115 h 6246801"/>
                <a:gd name="connsiteX782" fmla="*/ 5364618 w 9384838"/>
                <a:gd name="connsiteY782" fmla="*/ 2408231 h 6246801"/>
                <a:gd name="connsiteX783" fmla="*/ 5388954 w 9384838"/>
                <a:gd name="connsiteY783" fmla="*/ 2433674 h 6246801"/>
                <a:gd name="connsiteX784" fmla="*/ 5464174 w 9384838"/>
                <a:gd name="connsiteY784" fmla="*/ 2408231 h 6246801"/>
                <a:gd name="connsiteX785" fmla="*/ 5515059 w 9384838"/>
                <a:gd name="connsiteY785" fmla="*/ 2333007 h 6246801"/>
                <a:gd name="connsiteX786" fmla="*/ 5539394 w 9384838"/>
                <a:gd name="connsiteY786" fmla="*/ 2257785 h 6246801"/>
                <a:gd name="connsiteX787" fmla="*/ 5539394 w 9384838"/>
                <a:gd name="connsiteY787" fmla="*/ 2233447 h 6246801"/>
                <a:gd name="connsiteX788" fmla="*/ 5564837 w 9384838"/>
                <a:gd name="connsiteY788" fmla="*/ 2182565 h 6246801"/>
                <a:gd name="connsiteX789" fmla="*/ 5614615 w 9384838"/>
                <a:gd name="connsiteY789" fmla="*/ 2233447 h 6246801"/>
                <a:gd name="connsiteX790" fmla="*/ 5640057 w 9384838"/>
                <a:gd name="connsiteY790" fmla="*/ 2208005 h 6246801"/>
                <a:gd name="connsiteX791" fmla="*/ 5665499 w 9384838"/>
                <a:gd name="connsiteY791" fmla="*/ 2233447 h 6246801"/>
                <a:gd name="connsiteX792" fmla="*/ 5665499 w 9384838"/>
                <a:gd name="connsiteY792" fmla="*/ 2257785 h 6246801"/>
                <a:gd name="connsiteX793" fmla="*/ 5640057 w 9384838"/>
                <a:gd name="connsiteY793" fmla="*/ 2408231 h 6246801"/>
                <a:gd name="connsiteX794" fmla="*/ 5689835 w 9384838"/>
                <a:gd name="connsiteY794" fmla="*/ 2433674 h 6246801"/>
                <a:gd name="connsiteX795" fmla="*/ 5740719 w 9384838"/>
                <a:gd name="connsiteY795" fmla="*/ 2408231 h 6246801"/>
                <a:gd name="connsiteX796" fmla="*/ 5765055 w 9384838"/>
                <a:gd name="connsiteY796" fmla="*/ 2358450 h 6246801"/>
                <a:gd name="connsiteX797" fmla="*/ 5840275 w 9384838"/>
                <a:gd name="connsiteY797" fmla="*/ 2459115 h 6246801"/>
                <a:gd name="connsiteX798" fmla="*/ 5891159 w 9384838"/>
                <a:gd name="connsiteY798" fmla="*/ 2408231 h 6246801"/>
                <a:gd name="connsiteX799" fmla="*/ 5940937 w 9384838"/>
                <a:gd name="connsiteY799" fmla="*/ 2283229 h 6246801"/>
                <a:gd name="connsiteX800" fmla="*/ 5891159 w 9384838"/>
                <a:gd name="connsiteY800" fmla="*/ 2208005 h 6246801"/>
                <a:gd name="connsiteX801" fmla="*/ 5840275 w 9384838"/>
                <a:gd name="connsiteY801" fmla="*/ 2257785 h 6246801"/>
                <a:gd name="connsiteX802" fmla="*/ 5715277 w 9384838"/>
                <a:gd name="connsiteY802" fmla="*/ 2283229 h 6246801"/>
                <a:gd name="connsiteX803" fmla="*/ 5765055 w 9384838"/>
                <a:gd name="connsiteY803" fmla="*/ 2132783 h 6246801"/>
                <a:gd name="connsiteX804" fmla="*/ 5840275 w 9384838"/>
                <a:gd name="connsiteY804" fmla="*/ 2081897 h 6246801"/>
                <a:gd name="connsiteX805" fmla="*/ 8270546 w 9384838"/>
                <a:gd name="connsiteY805" fmla="*/ 1474959 h 6246801"/>
                <a:gd name="connsiteX806" fmla="*/ 8282255 w 9384838"/>
                <a:gd name="connsiteY806" fmla="*/ 1480813 h 6246801"/>
                <a:gd name="connsiteX807" fmla="*/ 8274449 w 9384838"/>
                <a:gd name="connsiteY807" fmla="*/ 1490571 h 6246801"/>
                <a:gd name="connsiteX808" fmla="*/ 8264691 w 9384838"/>
                <a:gd name="connsiteY808" fmla="*/ 1491546 h 6246801"/>
                <a:gd name="connsiteX809" fmla="*/ 8247128 w 9384838"/>
                <a:gd name="connsiteY809" fmla="*/ 1501304 h 6246801"/>
                <a:gd name="connsiteX810" fmla="*/ 8250055 w 9384838"/>
                <a:gd name="connsiteY810" fmla="*/ 1485692 h 6246801"/>
                <a:gd name="connsiteX811" fmla="*/ 8265667 w 9384838"/>
                <a:gd name="connsiteY811" fmla="*/ 1485692 h 6246801"/>
                <a:gd name="connsiteX812" fmla="*/ 8270546 w 9384838"/>
                <a:gd name="connsiteY812" fmla="*/ 1474959 h 6246801"/>
                <a:gd name="connsiteX813" fmla="*/ 8187608 w 9384838"/>
                <a:gd name="connsiteY813" fmla="*/ 1463250 h 6246801"/>
                <a:gd name="connsiteX814" fmla="*/ 8203220 w 9384838"/>
                <a:gd name="connsiteY814" fmla="*/ 1472032 h 6246801"/>
                <a:gd name="connsiteX815" fmla="*/ 8215904 w 9384838"/>
                <a:gd name="connsiteY815" fmla="*/ 1471056 h 6246801"/>
                <a:gd name="connsiteX816" fmla="*/ 8214929 w 9384838"/>
                <a:gd name="connsiteY816" fmla="*/ 1479838 h 6246801"/>
                <a:gd name="connsiteX817" fmla="*/ 8216880 w 9384838"/>
                <a:gd name="connsiteY817" fmla="*/ 1484717 h 6246801"/>
                <a:gd name="connsiteX818" fmla="*/ 8195414 w 9384838"/>
                <a:gd name="connsiteY818" fmla="*/ 1482765 h 6246801"/>
                <a:gd name="connsiteX819" fmla="*/ 8197365 w 9384838"/>
                <a:gd name="connsiteY819" fmla="*/ 1476909 h 6246801"/>
                <a:gd name="connsiteX820" fmla="*/ 8187608 w 9384838"/>
                <a:gd name="connsiteY820" fmla="*/ 1463250 h 6246801"/>
                <a:gd name="connsiteX821" fmla="*/ 8289085 w 9384838"/>
                <a:gd name="connsiteY821" fmla="*/ 1415439 h 6246801"/>
                <a:gd name="connsiteX822" fmla="*/ 8307624 w 9384838"/>
                <a:gd name="connsiteY822" fmla="*/ 1425197 h 6246801"/>
                <a:gd name="connsiteX823" fmla="*/ 8318357 w 9384838"/>
                <a:gd name="connsiteY823" fmla="*/ 1429100 h 6246801"/>
                <a:gd name="connsiteX824" fmla="*/ 8307624 w 9384838"/>
                <a:gd name="connsiteY824" fmla="*/ 1443734 h 6246801"/>
                <a:gd name="connsiteX825" fmla="*/ 8313478 w 9384838"/>
                <a:gd name="connsiteY825" fmla="*/ 1452516 h 6246801"/>
                <a:gd name="connsiteX826" fmla="*/ 8282255 w 9384838"/>
                <a:gd name="connsiteY826" fmla="*/ 1469104 h 6246801"/>
                <a:gd name="connsiteX827" fmla="*/ 8280303 w 9384838"/>
                <a:gd name="connsiteY827" fmla="*/ 1453493 h 6246801"/>
                <a:gd name="connsiteX828" fmla="*/ 8269570 w 9384838"/>
                <a:gd name="connsiteY828" fmla="*/ 1425197 h 6246801"/>
                <a:gd name="connsiteX829" fmla="*/ 8289085 w 9384838"/>
                <a:gd name="connsiteY829" fmla="*/ 1415439 h 6246801"/>
                <a:gd name="connsiteX830" fmla="*/ 8360314 w 9384838"/>
                <a:gd name="connsiteY830" fmla="*/ 1357869 h 6246801"/>
                <a:gd name="connsiteX831" fmla="*/ 8376902 w 9384838"/>
                <a:gd name="connsiteY831" fmla="*/ 1366651 h 6246801"/>
                <a:gd name="connsiteX832" fmla="*/ 8379829 w 9384838"/>
                <a:gd name="connsiteY832" fmla="*/ 1382264 h 6246801"/>
                <a:gd name="connsiteX833" fmla="*/ 8349581 w 9384838"/>
                <a:gd name="connsiteY833" fmla="*/ 1375434 h 6246801"/>
                <a:gd name="connsiteX834" fmla="*/ 8360314 w 9384838"/>
                <a:gd name="connsiteY834" fmla="*/ 1357869 h 6246801"/>
                <a:gd name="connsiteX835" fmla="*/ 8571073 w 9384838"/>
                <a:gd name="connsiteY835" fmla="*/ 1228098 h 6246801"/>
                <a:gd name="connsiteX836" fmla="*/ 8597418 w 9384838"/>
                <a:gd name="connsiteY836" fmla="*/ 1253467 h 6246801"/>
                <a:gd name="connsiteX837" fmla="*/ 8592539 w 9384838"/>
                <a:gd name="connsiteY837" fmla="*/ 1260297 h 6246801"/>
                <a:gd name="connsiteX838" fmla="*/ 8592539 w 9384838"/>
                <a:gd name="connsiteY838" fmla="*/ 1272981 h 6246801"/>
                <a:gd name="connsiteX839" fmla="*/ 8572049 w 9384838"/>
                <a:gd name="connsiteY839" fmla="*/ 1273957 h 6246801"/>
                <a:gd name="connsiteX840" fmla="*/ 8561316 w 9384838"/>
                <a:gd name="connsiteY840" fmla="*/ 1285666 h 6246801"/>
                <a:gd name="connsiteX841" fmla="*/ 8554486 w 9384838"/>
                <a:gd name="connsiteY841" fmla="*/ 1302253 h 6246801"/>
                <a:gd name="connsiteX842" fmla="*/ 8533995 w 9384838"/>
                <a:gd name="connsiteY842" fmla="*/ 1311035 h 6246801"/>
                <a:gd name="connsiteX843" fmla="*/ 8510577 w 9384838"/>
                <a:gd name="connsiteY843" fmla="*/ 1309083 h 6246801"/>
                <a:gd name="connsiteX844" fmla="*/ 8505699 w 9384838"/>
                <a:gd name="connsiteY844" fmla="*/ 1331526 h 6246801"/>
                <a:gd name="connsiteX845" fmla="*/ 8494966 w 9384838"/>
                <a:gd name="connsiteY845" fmla="*/ 1335428 h 6246801"/>
                <a:gd name="connsiteX846" fmla="*/ 8482281 w 9384838"/>
                <a:gd name="connsiteY846" fmla="*/ 1312986 h 6246801"/>
                <a:gd name="connsiteX847" fmla="*/ 8474475 w 9384838"/>
                <a:gd name="connsiteY847" fmla="*/ 1303229 h 6246801"/>
                <a:gd name="connsiteX848" fmla="*/ 8467645 w 9384838"/>
                <a:gd name="connsiteY848" fmla="*/ 1279811 h 6246801"/>
                <a:gd name="connsiteX849" fmla="*/ 8476427 w 9384838"/>
                <a:gd name="connsiteY849" fmla="*/ 1270054 h 6246801"/>
                <a:gd name="connsiteX850" fmla="*/ 8524238 w 9384838"/>
                <a:gd name="connsiteY850" fmla="*/ 1261273 h 6246801"/>
                <a:gd name="connsiteX851" fmla="*/ 8551558 w 9384838"/>
                <a:gd name="connsiteY851" fmla="*/ 1236879 h 6246801"/>
                <a:gd name="connsiteX852" fmla="*/ 8567170 w 9384838"/>
                <a:gd name="connsiteY852" fmla="*/ 1237855 h 6246801"/>
                <a:gd name="connsiteX853" fmla="*/ 8571073 w 9384838"/>
                <a:gd name="connsiteY853" fmla="*/ 1228098 h 6246801"/>
                <a:gd name="connsiteX854" fmla="*/ 8306648 w 9384838"/>
                <a:gd name="connsiteY854" fmla="*/ 884639 h 6246801"/>
                <a:gd name="connsiteX855" fmla="*/ 8328114 w 9384838"/>
                <a:gd name="connsiteY855" fmla="*/ 903178 h 6246801"/>
                <a:gd name="connsiteX856" fmla="*/ 8334944 w 9384838"/>
                <a:gd name="connsiteY856" fmla="*/ 917814 h 6246801"/>
                <a:gd name="connsiteX857" fmla="*/ 8368119 w 9384838"/>
                <a:gd name="connsiteY857" fmla="*/ 935377 h 6246801"/>
                <a:gd name="connsiteX858" fmla="*/ 8422761 w 9384838"/>
                <a:gd name="connsiteY858" fmla="*/ 939280 h 6246801"/>
                <a:gd name="connsiteX859" fmla="*/ 8461790 w 9384838"/>
                <a:gd name="connsiteY859" fmla="*/ 922693 h 6246801"/>
                <a:gd name="connsiteX860" fmla="*/ 8450081 w 9384838"/>
                <a:gd name="connsiteY860" fmla="*/ 963674 h 6246801"/>
                <a:gd name="connsiteX861" fmla="*/ 8431542 w 9384838"/>
                <a:gd name="connsiteY861" fmla="*/ 975382 h 6246801"/>
                <a:gd name="connsiteX862" fmla="*/ 8415930 w 9384838"/>
                <a:gd name="connsiteY862" fmla="*/ 963674 h 6246801"/>
                <a:gd name="connsiteX863" fmla="*/ 8397391 w 9384838"/>
                <a:gd name="connsiteY863" fmla="*/ 963674 h 6246801"/>
                <a:gd name="connsiteX864" fmla="*/ 8359338 w 9384838"/>
                <a:gd name="connsiteY864" fmla="*/ 1014411 h 6246801"/>
                <a:gd name="connsiteX865" fmla="*/ 8284206 w 9384838"/>
                <a:gd name="connsiteY865" fmla="*/ 1020265 h 6246801"/>
                <a:gd name="connsiteX866" fmla="*/ 8247128 w 9384838"/>
                <a:gd name="connsiteY866" fmla="*/ 1070028 h 6246801"/>
                <a:gd name="connsiteX867" fmla="*/ 8212977 w 9384838"/>
                <a:gd name="connsiteY867" fmla="*/ 1083688 h 6246801"/>
                <a:gd name="connsiteX868" fmla="*/ 8184681 w 9384838"/>
                <a:gd name="connsiteY868" fmla="*/ 1151014 h 6246801"/>
                <a:gd name="connsiteX869" fmla="*/ 8163215 w 9384838"/>
                <a:gd name="connsiteY869" fmla="*/ 1151014 h 6246801"/>
                <a:gd name="connsiteX870" fmla="*/ 8155409 w 9384838"/>
                <a:gd name="connsiteY870" fmla="*/ 1207607 h 6246801"/>
                <a:gd name="connsiteX871" fmla="*/ 8099792 w 9384838"/>
                <a:gd name="connsiteY871" fmla="*/ 1223219 h 6246801"/>
                <a:gd name="connsiteX872" fmla="*/ 8077350 w 9384838"/>
                <a:gd name="connsiteY872" fmla="*/ 1247612 h 6246801"/>
                <a:gd name="connsiteX873" fmla="*/ 8066617 w 9384838"/>
                <a:gd name="connsiteY873" fmla="*/ 1319817 h 6246801"/>
                <a:gd name="connsiteX874" fmla="*/ 8057835 w 9384838"/>
                <a:gd name="connsiteY874" fmla="*/ 1315914 h 6246801"/>
                <a:gd name="connsiteX875" fmla="*/ 8009048 w 9384838"/>
                <a:gd name="connsiteY875" fmla="*/ 1320793 h 6246801"/>
                <a:gd name="connsiteX876" fmla="*/ 8009048 w 9384838"/>
                <a:gd name="connsiteY876" fmla="*/ 1309084 h 6246801"/>
                <a:gd name="connsiteX877" fmla="*/ 8010024 w 9384838"/>
                <a:gd name="connsiteY877" fmla="*/ 1293472 h 6246801"/>
                <a:gd name="connsiteX878" fmla="*/ 8002218 w 9384838"/>
                <a:gd name="connsiteY878" fmla="*/ 1262248 h 6246801"/>
                <a:gd name="connsiteX879" fmla="*/ 8013927 w 9384838"/>
                <a:gd name="connsiteY879" fmla="*/ 1254442 h 6246801"/>
                <a:gd name="connsiteX880" fmla="*/ 8038320 w 9384838"/>
                <a:gd name="connsiteY880" fmla="*/ 1219316 h 6246801"/>
                <a:gd name="connsiteX881" fmla="*/ 8077350 w 9384838"/>
                <a:gd name="connsiteY881" fmla="*/ 1190044 h 6246801"/>
                <a:gd name="connsiteX882" fmla="*/ 8108573 w 9384838"/>
                <a:gd name="connsiteY882" fmla="*/ 1167602 h 6246801"/>
                <a:gd name="connsiteX883" fmla="*/ 8111501 w 9384838"/>
                <a:gd name="connsiteY883" fmla="*/ 1154917 h 6246801"/>
                <a:gd name="connsiteX884" fmla="*/ 8135894 w 9384838"/>
                <a:gd name="connsiteY884" fmla="*/ 1148087 h 6246801"/>
                <a:gd name="connsiteX885" fmla="*/ 8141748 w 9384838"/>
                <a:gd name="connsiteY885" fmla="*/ 1130524 h 6246801"/>
                <a:gd name="connsiteX886" fmla="*/ 8135894 w 9384838"/>
                <a:gd name="connsiteY886" fmla="*/ 1121742 h 6246801"/>
                <a:gd name="connsiteX887" fmla="*/ 8143700 w 9384838"/>
                <a:gd name="connsiteY887" fmla="*/ 1104179 h 6246801"/>
                <a:gd name="connsiteX888" fmla="*/ 8200293 w 9384838"/>
                <a:gd name="connsiteY888" fmla="*/ 1030998 h 6246801"/>
                <a:gd name="connsiteX889" fmla="*/ 8231516 w 9384838"/>
                <a:gd name="connsiteY889" fmla="*/ 993920 h 6246801"/>
                <a:gd name="connsiteX890" fmla="*/ 8245176 w 9384838"/>
                <a:gd name="connsiteY890" fmla="*/ 957819 h 6246801"/>
                <a:gd name="connsiteX891" fmla="*/ 8258837 w 9384838"/>
                <a:gd name="connsiteY891" fmla="*/ 944159 h 6246801"/>
                <a:gd name="connsiteX892" fmla="*/ 8260788 w 9384838"/>
                <a:gd name="connsiteY892" fmla="*/ 920741 h 6246801"/>
                <a:gd name="connsiteX893" fmla="*/ 8289085 w 9384838"/>
                <a:gd name="connsiteY893" fmla="*/ 889516 h 6246801"/>
                <a:gd name="connsiteX894" fmla="*/ 8306648 w 9384838"/>
                <a:gd name="connsiteY894" fmla="*/ 884639 h 6246801"/>
                <a:gd name="connsiteX895" fmla="*/ 9328245 w 9384838"/>
                <a:gd name="connsiteY895" fmla="*/ 311878 h 6246801"/>
                <a:gd name="connsiteX896" fmla="*/ 9371178 w 9384838"/>
                <a:gd name="connsiteY896" fmla="*/ 317733 h 6246801"/>
                <a:gd name="connsiteX897" fmla="*/ 9384838 w 9384838"/>
                <a:gd name="connsiteY897" fmla="*/ 341150 h 6246801"/>
                <a:gd name="connsiteX898" fmla="*/ 9357517 w 9384838"/>
                <a:gd name="connsiteY898" fmla="*/ 360665 h 6246801"/>
                <a:gd name="connsiteX899" fmla="*/ 9357517 w 9384838"/>
                <a:gd name="connsiteY899" fmla="*/ 378228 h 6246801"/>
                <a:gd name="connsiteX900" fmla="*/ 9371178 w 9384838"/>
                <a:gd name="connsiteY900" fmla="*/ 393840 h 6246801"/>
                <a:gd name="connsiteX901" fmla="*/ 9367275 w 9384838"/>
                <a:gd name="connsiteY901" fmla="*/ 427015 h 6246801"/>
                <a:gd name="connsiteX902" fmla="*/ 9314585 w 9384838"/>
                <a:gd name="connsiteY902" fmla="*/ 427015 h 6246801"/>
                <a:gd name="connsiteX903" fmla="*/ 9250186 w 9384838"/>
                <a:gd name="connsiteY903" fmla="*/ 440675 h 6246801"/>
                <a:gd name="connsiteX904" fmla="*/ 9213108 w 9384838"/>
                <a:gd name="connsiteY904" fmla="*/ 471899 h 6246801"/>
                <a:gd name="connsiteX905" fmla="*/ 9162370 w 9384838"/>
                <a:gd name="connsiteY905" fmla="*/ 491414 h 6246801"/>
                <a:gd name="connsiteX906" fmla="*/ 9099923 w 9384838"/>
                <a:gd name="connsiteY906" fmla="*/ 526540 h 6246801"/>
                <a:gd name="connsiteX907" fmla="*/ 9035524 w 9384838"/>
                <a:gd name="connsiteY907" fmla="*/ 587036 h 6246801"/>
                <a:gd name="connsiteX908" fmla="*/ 8996494 w 9384838"/>
                <a:gd name="connsiteY908" fmla="*/ 635822 h 6246801"/>
                <a:gd name="connsiteX909" fmla="*/ 8961368 w 9384838"/>
                <a:gd name="connsiteY909" fmla="*/ 637774 h 6246801"/>
                <a:gd name="connsiteX910" fmla="*/ 8951610 w 9384838"/>
                <a:gd name="connsiteY910" fmla="*/ 647531 h 6246801"/>
                <a:gd name="connsiteX911" fmla="*/ 8926241 w 9384838"/>
                <a:gd name="connsiteY911" fmla="*/ 637774 h 6246801"/>
                <a:gd name="connsiteX912" fmla="*/ 8916484 w 9384838"/>
                <a:gd name="connsiteY912" fmla="*/ 608501 h 6246801"/>
                <a:gd name="connsiteX913" fmla="*/ 8883309 w 9384838"/>
                <a:gd name="connsiteY913" fmla="*/ 622162 h 6246801"/>
                <a:gd name="connsiteX914" fmla="*/ 8877454 w 9384838"/>
                <a:gd name="connsiteY914" fmla="*/ 651434 h 6246801"/>
                <a:gd name="connsiteX915" fmla="*/ 8887212 w 9384838"/>
                <a:gd name="connsiteY915" fmla="*/ 665094 h 6246801"/>
                <a:gd name="connsiteX916" fmla="*/ 8846231 w 9384838"/>
                <a:gd name="connsiteY916" fmla="*/ 719735 h 6246801"/>
                <a:gd name="connsiteX917" fmla="*/ 8799395 w 9384838"/>
                <a:gd name="connsiteY917" fmla="*/ 749008 h 6246801"/>
                <a:gd name="connsiteX918" fmla="*/ 8766220 w 9384838"/>
                <a:gd name="connsiteY918" fmla="*/ 774380 h 6246801"/>
                <a:gd name="connsiteX919" fmla="*/ 8731094 w 9384838"/>
                <a:gd name="connsiteY919" fmla="*/ 844633 h 6246801"/>
                <a:gd name="connsiteX920" fmla="*/ 8697919 w 9384838"/>
                <a:gd name="connsiteY920" fmla="*/ 862196 h 6246801"/>
                <a:gd name="connsiteX921" fmla="*/ 8666695 w 9384838"/>
                <a:gd name="connsiteY921" fmla="*/ 862196 h 6246801"/>
                <a:gd name="connsiteX922" fmla="*/ 8641326 w 9384838"/>
                <a:gd name="connsiteY922" fmla="*/ 887565 h 6246801"/>
                <a:gd name="connsiteX923" fmla="*/ 8614005 w 9384838"/>
                <a:gd name="connsiteY923" fmla="*/ 932449 h 6246801"/>
                <a:gd name="connsiteX924" fmla="*/ 8590587 w 9384838"/>
                <a:gd name="connsiteY924" fmla="*/ 936351 h 6246801"/>
                <a:gd name="connsiteX925" fmla="*/ 8576927 w 9384838"/>
                <a:gd name="connsiteY925" fmla="*/ 920740 h 6246801"/>
                <a:gd name="connsiteX926" fmla="*/ 8590587 w 9384838"/>
                <a:gd name="connsiteY926" fmla="*/ 885614 h 6246801"/>
                <a:gd name="connsiteX927" fmla="*/ 8602296 w 9384838"/>
                <a:gd name="connsiteY927" fmla="*/ 881711 h 6246801"/>
                <a:gd name="connsiteX928" fmla="*/ 8610102 w 9384838"/>
                <a:gd name="connsiteY928" fmla="*/ 868050 h 6246801"/>
                <a:gd name="connsiteX929" fmla="*/ 8606199 w 9384838"/>
                <a:gd name="connsiteY929" fmla="*/ 850487 h 6246801"/>
                <a:gd name="connsiteX930" fmla="*/ 8612054 w 9384838"/>
                <a:gd name="connsiteY930" fmla="*/ 825118 h 6246801"/>
                <a:gd name="connsiteX931" fmla="*/ 8623762 w 9384838"/>
                <a:gd name="connsiteY931" fmla="*/ 846584 h 6246801"/>
                <a:gd name="connsiteX932" fmla="*/ 8637423 w 9384838"/>
                <a:gd name="connsiteY932" fmla="*/ 848536 h 6246801"/>
                <a:gd name="connsiteX933" fmla="*/ 8649132 w 9384838"/>
                <a:gd name="connsiteY933" fmla="*/ 827069 h 6246801"/>
                <a:gd name="connsiteX934" fmla="*/ 8635471 w 9384838"/>
                <a:gd name="connsiteY934" fmla="*/ 807555 h 6246801"/>
                <a:gd name="connsiteX935" fmla="*/ 8654986 w 9384838"/>
                <a:gd name="connsiteY935" fmla="*/ 807555 h 6246801"/>
                <a:gd name="connsiteX936" fmla="*/ 8664743 w 9384838"/>
                <a:gd name="connsiteY936" fmla="*/ 819263 h 6246801"/>
                <a:gd name="connsiteX937" fmla="*/ 8692064 w 9384838"/>
                <a:gd name="connsiteY937" fmla="*/ 805603 h 6246801"/>
                <a:gd name="connsiteX938" fmla="*/ 8709627 w 9384838"/>
                <a:gd name="connsiteY938" fmla="*/ 778282 h 6246801"/>
                <a:gd name="connsiteX939" fmla="*/ 8711579 w 9384838"/>
                <a:gd name="connsiteY939" fmla="*/ 749008 h 6246801"/>
                <a:gd name="connsiteX940" fmla="*/ 8695967 w 9384838"/>
                <a:gd name="connsiteY940" fmla="*/ 749008 h 6246801"/>
                <a:gd name="connsiteX941" fmla="*/ 8672549 w 9384838"/>
                <a:gd name="connsiteY941" fmla="*/ 745105 h 6246801"/>
                <a:gd name="connsiteX942" fmla="*/ 8668646 w 9384838"/>
                <a:gd name="connsiteY942" fmla="*/ 713881 h 6246801"/>
                <a:gd name="connsiteX943" fmla="*/ 8697919 w 9384838"/>
                <a:gd name="connsiteY943" fmla="*/ 713881 h 6246801"/>
                <a:gd name="connsiteX944" fmla="*/ 8715482 w 9384838"/>
                <a:gd name="connsiteY944" fmla="*/ 731444 h 6246801"/>
                <a:gd name="connsiteX945" fmla="*/ 8733045 w 9384838"/>
                <a:gd name="connsiteY945" fmla="*/ 719735 h 6246801"/>
                <a:gd name="connsiteX946" fmla="*/ 8746705 w 9384838"/>
                <a:gd name="connsiteY946" fmla="*/ 688512 h 6246801"/>
                <a:gd name="connsiteX947" fmla="*/ 8787686 w 9384838"/>
                <a:gd name="connsiteY947" fmla="*/ 674851 h 6246801"/>
                <a:gd name="connsiteX948" fmla="*/ 8811104 w 9384838"/>
                <a:gd name="connsiteY948" fmla="*/ 624114 h 6246801"/>
                <a:gd name="connsiteX949" fmla="*/ 8830619 w 9384838"/>
                <a:gd name="connsiteY949" fmla="*/ 618260 h 6246801"/>
                <a:gd name="connsiteX950" fmla="*/ 8840376 w 9384838"/>
                <a:gd name="connsiteY950" fmla="*/ 600695 h 6246801"/>
                <a:gd name="connsiteX951" fmla="*/ 8832570 w 9384838"/>
                <a:gd name="connsiteY951" fmla="*/ 559715 h 6246801"/>
                <a:gd name="connsiteX952" fmla="*/ 8850134 w 9384838"/>
                <a:gd name="connsiteY952" fmla="*/ 559715 h 6246801"/>
                <a:gd name="connsiteX953" fmla="*/ 8885260 w 9384838"/>
                <a:gd name="connsiteY953" fmla="*/ 573376 h 6246801"/>
                <a:gd name="connsiteX954" fmla="*/ 8902823 w 9384838"/>
                <a:gd name="connsiteY954" fmla="*/ 559715 h 6246801"/>
                <a:gd name="connsiteX955" fmla="*/ 8904775 w 9384838"/>
                <a:gd name="connsiteY955" fmla="*/ 524589 h 6246801"/>
                <a:gd name="connsiteX956" fmla="*/ 8949659 w 9384838"/>
                <a:gd name="connsiteY956" fmla="*/ 497268 h 6246801"/>
                <a:gd name="connsiteX957" fmla="*/ 8976980 w 9384838"/>
                <a:gd name="connsiteY957" fmla="*/ 497268 h 6246801"/>
                <a:gd name="connsiteX958" fmla="*/ 8976980 w 9384838"/>
                <a:gd name="connsiteY958" fmla="*/ 462142 h 6246801"/>
                <a:gd name="connsiteX959" fmla="*/ 8965271 w 9384838"/>
                <a:gd name="connsiteY959" fmla="*/ 419209 h 6246801"/>
                <a:gd name="connsiteX960" fmla="*/ 8973077 w 9384838"/>
                <a:gd name="connsiteY960" fmla="*/ 393840 h 6246801"/>
                <a:gd name="connsiteX961" fmla="*/ 9002349 w 9384838"/>
                <a:gd name="connsiteY961" fmla="*/ 376277 h 6246801"/>
                <a:gd name="connsiteX962" fmla="*/ 9017961 w 9384838"/>
                <a:gd name="connsiteY962" fmla="*/ 403597 h 6246801"/>
                <a:gd name="connsiteX963" fmla="*/ 9041378 w 9384838"/>
                <a:gd name="connsiteY963" fmla="*/ 467996 h 6246801"/>
                <a:gd name="connsiteX964" fmla="*/ 9076505 w 9384838"/>
                <a:gd name="connsiteY964" fmla="*/ 475802 h 6246801"/>
                <a:gd name="connsiteX965" fmla="*/ 9154564 w 9384838"/>
                <a:gd name="connsiteY965" fmla="*/ 458239 h 6246801"/>
                <a:gd name="connsiteX966" fmla="*/ 9209205 w 9384838"/>
                <a:gd name="connsiteY966" fmla="*/ 409452 h 6246801"/>
                <a:gd name="connsiteX967" fmla="*/ 9218963 w 9384838"/>
                <a:gd name="connsiteY967" fmla="*/ 380180 h 6246801"/>
                <a:gd name="connsiteX968" fmla="*/ 9283361 w 9384838"/>
                <a:gd name="connsiteY968" fmla="*/ 325538 h 6246801"/>
                <a:gd name="connsiteX969" fmla="*/ 9328245 w 9384838"/>
                <a:gd name="connsiteY969" fmla="*/ 311878 h 6246801"/>
                <a:gd name="connsiteX970" fmla="*/ 6819242 w 9384838"/>
                <a:gd name="connsiteY970" fmla="*/ 0 h 6246801"/>
                <a:gd name="connsiteX971" fmla="*/ 6869020 w 9384838"/>
                <a:gd name="connsiteY971" fmla="*/ 125002 h 6246801"/>
                <a:gd name="connsiteX972" fmla="*/ 6969682 w 9384838"/>
                <a:gd name="connsiteY972" fmla="*/ 326334 h 6246801"/>
                <a:gd name="connsiteX973" fmla="*/ 6969682 w 9384838"/>
                <a:gd name="connsiteY973" fmla="*/ 401556 h 6246801"/>
                <a:gd name="connsiteX974" fmla="*/ 7094680 w 9384838"/>
                <a:gd name="connsiteY974" fmla="*/ 652667 h 6246801"/>
                <a:gd name="connsiteX975" fmla="*/ 7220784 w 9384838"/>
                <a:gd name="connsiteY975" fmla="*/ 803117 h 6246801"/>
                <a:gd name="connsiteX976" fmla="*/ 7321446 w 9384838"/>
                <a:gd name="connsiteY976" fmla="*/ 903783 h 6246801"/>
                <a:gd name="connsiteX977" fmla="*/ 7321446 w 9384838"/>
                <a:gd name="connsiteY977" fmla="*/ 979004 h 6246801"/>
                <a:gd name="connsiteX978" fmla="*/ 7345782 w 9384838"/>
                <a:gd name="connsiteY978" fmla="*/ 979004 h 6246801"/>
                <a:gd name="connsiteX979" fmla="*/ 7396667 w 9384838"/>
                <a:gd name="connsiteY979" fmla="*/ 1003341 h 6246801"/>
                <a:gd name="connsiteX980" fmla="*/ 7421002 w 9384838"/>
                <a:gd name="connsiteY980" fmla="*/ 979004 h 6246801"/>
                <a:gd name="connsiteX981" fmla="*/ 7496223 w 9384838"/>
                <a:gd name="connsiteY981" fmla="*/ 1003341 h 6246801"/>
                <a:gd name="connsiteX982" fmla="*/ 7446445 w 9384838"/>
                <a:gd name="connsiteY982" fmla="*/ 1054227 h 6246801"/>
                <a:gd name="connsiteX983" fmla="*/ 7471887 w 9384838"/>
                <a:gd name="connsiteY983" fmla="*/ 1078564 h 6246801"/>
                <a:gd name="connsiteX984" fmla="*/ 7521665 w 9384838"/>
                <a:gd name="connsiteY984" fmla="*/ 1054227 h 6246801"/>
                <a:gd name="connsiteX985" fmla="*/ 7547107 w 9384838"/>
                <a:gd name="connsiteY985" fmla="*/ 1129449 h 6246801"/>
                <a:gd name="connsiteX986" fmla="*/ 7672105 w 9384838"/>
                <a:gd name="connsiteY986" fmla="*/ 1179229 h 6246801"/>
                <a:gd name="connsiteX987" fmla="*/ 7747325 w 9384838"/>
                <a:gd name="connsiteY987" fmla="*/ 1179229 h 6246801"/>
                <a:gd name="connsiteX988" fmla="*/ 7847987 w 9384838"/>
                <a:gd name="connsiteY988" fmla="*/ 1104007 h 6246801"/>
                <a:gd name="connsiteX989" fmla="*/ 7923207 w 9384838"/>
                <a:gd name="connsiteY989" fmla="*/ 1078564 h 6246801"/>
                <a:gd name="connsiteX990" fmla="*/ 7998427 w 9384838"/>
                <a:gd name="connsiteY990" fmla="*/ 1003341 h 6246801"/>
                <a:gd name="connsiteX991" fmla="*/ 7998427 w 9384838"/>
                <a:gd name="connsiteY991" fmla="*/ 1054227 h 6246801"/>
                <a:gd name="connsiteX992" fmla="*/ 7948649 w 9384838"/>
                <a:gd name="connsiteY992" fmla="*/ 1104007 h 6246801"/>
                <a:gd name="connsiteX993" fmla="*/ 7948649 w 9384838"/>
                <a:gd name="connsiteY993" fmla="*/ 1129449 h 6246801"/>
                <a:gd name="connsiteX994" fmla="*/ 7822545 w 9384838"/>
                <a:gd name="connsiteY994" fmla="*/ 1279895 h 6246801"/>
                <a:gd name="connsiteX995" fmla="*/ 7822545 w 9384838"/>
                <a:gd name="connsiteY995" fmla="*/ 1379454 h 6246801"/>
                <a:gd name="connsiteX996" fmla="*/ 7873429 w 9384838"/>
                <a:gd name="connsiteY996" fmla="*/ 1379454 h 6246801"/>
                <a:gd name="connsiteX997" fmla="*/ 7847987 w 9384838"/>
                <a:gd name="connsiteY997" fmla="*/ 1505563 h 6246801"/>
                <a:gd name="connsiteX998" fmla="*/ 7797103 w 9384838"/>
                <a:gd name="connsiteY998" fmla="*/ 1531005 h 6246801"/>
                <a:gd name="connsiteX999" fmla="*/ 7873429 w 9384838"/>
                <a:gd name="connsiteY999" fmla="*/ 1606229 h 6246801"/>
                <a:gd name="connsiteX1000" fmla="*/ 7948649 w 9384838"/>
                <a:gd name="connsiteY1000" fmla="*/ 1606229 h 6246801"/>
                <a:gd name="connsiteX1001" fmla="*/ 7923207 w 9384838"/>
                <a:gd name="connsiteY1001" fmla="*/ 1656009 h 6246801"/>
                <a:gd name="connsiteX1002" fmla="*/ 7772767 w 9384838"/>
                <a:gd name="connsiteY1002" fmla="*/ 1630565 h 6246801"/>
                <a:gd name="connsiteX1003" fmla="*/ 7672105 w 9384838"/>
                <a:gd name="connsiteY1003" fmla="*/ 1705789 h 6246801"/>
                <a:gd name="connsiteX1004" fmla="*/ 7672105 w 9384838"/>
                <a:gd name="connsiteY1004" fmla="*/ 1656009 h 6246801"/>
                <a:gd name="connsiteX1005" fmla="*/ 7596885 w 9384838"/>
                <a:gd name="connsiteY1005" fmla="*/ 1656009 h 6246801"/>
                <a:gd name="connsiteX1006" fmla="*/ 7571443 w 9384838"/>
                <a:gd name="connsiteY1006" fmla="*/ 1705789 h 6246801"/>
                <a:gd name="connsiteX1007" fmla="*/ 7446445 w 9384838"/>
                <a:gd name="connsiteY1007" fmla="*/ 1681452 h 6246801"/>
                <a:gd name="connsiteX1008" fmla="*/ 7421002 w 9384838"/>
                <a:gd name="connsiteY1008" fmla="*/ 1630565 h 6246801"/>
                <a:gd name="connsiteX1009" fmla="*/ 7321446 w 9384838"/>
                <a:gd name="connsiteY1009" fmla="*/ 1630565 h 6246801"/>
                <a:gd name="connsiteX1010" fmla="*/ 7070344 w 9384838"/>
                <a:gd name="connsiteY1010" fmla="*/ 1756674 h 6246801"/>
                <a:gd name="connsiteX1011" fmla="*/ 6869020 w 9384838"/>
                <a:gd name="connsiteY1011" fmla="*/ 1907113 h 6246801"/>
                <a:gd name="connsiteX1012" fmla="*/ 6894462 w 9384838"/>
                <a:gd name="connsiteY1012" fmla="*/ 1956897 h 6246801"/>
                <a:gd name="connsiteX1013" fmla="*/ 6819242 w 9384838"/>
                <a:gd name="connsiteY1013" fmla="*/ 2081899 h 6246801"/>
                <a:gd name="connsiteX1014" fmla="*/ 6793800 w 9384838"/>
                <a:gd name="connsiteY1014" fmla="*/ 2006676 h 6246801"/>
                <a:gd name="connsiteX1015" fmla="*/ 6668802 w 9384838"/>
                <a:gd name="connsiteY1015" fmla="*/ 1931450 h 6246801"/>
                <a:gd name="connsiteX1016" fmla="*/ 6542697 w 9384838"/>
                <a:gd name="connsiteY1016" fmla="*/ 1831894 h 6246801"/>
                <a:gd name="connsiteX1017" fmla="*/ 6467477 w 9384838"/>
                <a:gd name="connsiteY1017" fmla="*/ 1705789 h 6246801"/>
                <a:gd name="connsiteX1018" fmla="*/ 6417699 w 9384838"/>
                <a:gd name="connsiteY1018" fmla="*/ 1681452 h 6246801"/>
                <a:gd name="connsiteX1019" fmla="*/ 6342479 w 9384838"/>
                <a:gd name="connsiteY1019" fmla="*/ 1580786 h 6246801"/>
                <a:gd name="connsiteX1020" fmla="*/ 6217481 w 9384838"/>
                <a:gd name="connsiteY1020" fmla="*/ 1555343 h 6246801"/>
                <a:gd name="connsiteX1021" fmla="*/ 6091377 w 9384838"/>
                <a:gd name="connsiteY1021" fmla="*/ 1606229 h 6246801"/>
                <a:gd name="connsiteX1022" fmla="*/ 5991821 w 9384838"/>
                <a:gd name="connsiteY1022" fmla="*/ 1681452 h 6246801"/>
                <a:gd name="connsiteX1023" fmla="*/ 5966379 w 9384838"/>
                <a:gd name="connsiteY1023" fmla="*/ 1630565 h 6246801"/>
                <a:gd name="connsiteX1024" fmla="*/ 5966379 w 9384838"/>
                <a:gd name="connsiteY1024" fmla="*/ 1580786 h 6246801"/>
                <a:gd name="connsiteX1025" fmla="*/ 5916601 w 9384838"/>
                <a:gd name="connsiteY1025" fmla="*/ 1531005 h 6246801"/>
                <a:gd name="connsiteX1026" fmla="*/ 5940937 w 9384838"/>
                <a:gd name="connsiteY1026" fmla="*/ 1505563 h 6246801"/>
                <a:gd name="connsiteX1027" fmla="*/ 5891159 w 9384838"/>
                <a:gd name="connsiteY1027" fmla="*/ 1480122 h 6246801"/>
                <a:gd name="connsiteX1028" fmla="*/ 5840275 w 9384838"/>
                <a:gd name="connsiteY1028" fmla="*/ 1480122 h 6246801"/>
                <a:gd name="connsiteX1029" fmla="*/ 5815939 w 9384838"/>
                <a:gd name="connsiteY1029" fmla="*/ 1455784 h 6246801"/>
                <a:gd name="connsiteX1030" fmla="*/ 5740719 w 9384838"/>
                <a:gd name="connsiteY1030" fmla="*/ 1505563 h 6246801"/>
                <a:gd name="connsiteX1031" fmla="*/ 5665499 w 9384838"/>
                <a:gd name="connsiteY1031" fmla="*/ 1606229 h 6246801"/>
                <a:gd name="connsiteX1032" fmla="*/ 5715277 w 9384838"/>
                <a:gd name="connsiteY1032" fmla="*/ 1656009 h 6246801"/>
                <a:gd name="connsiteX1033" fmla="*/ 5765055 w 9384838"/>
                <a:gd name="connsiteY1033" fmla="*/ 1731231 h 6246801"/>
                <a:gd name="connsiteX1034" fmla="*/ 5840275 w 9384838"/>
                <a:gd name="connsiteY1034" fmla="*/ 1731231 h 6246801"/>
                <a:gd name="connsiteX1035" fmla="*/ 5916601 w 9384838"/>
                <a:gd name="connsiteY1035" fmla="*/ 1881669 h 6246801"/>
                <a:gd name="connsiteX1036" fmla="*/ 5966379 w 9384838"/>
                <a:gd name="connsiteY1036" fmla="*/ 1956897 h 6246801"/>
                <a:gd name="connsiteX1037" fmla="*/ 5891159 w 9384838"/>
                <a:gd name="connsiteY1037" fmla="*/ 2006676 h 6246801"/>
                <a:gd name="connsiteX1038" fmla="*/ 5815939 w 9384838"/>
                <a:gd name="connsiteY1038" fmla="*/ 1931450 h 6246801"/>
                <a:gd name="connsiteX1039" fmla="*/ 5765055 w 9384838"/>
                <a:gd name="connsiteY1039" fmla="*/ 1881669 h 6246801"/>
                <a:gd name="connsiteX1040" fmla="*/ 5715277 w 9384838"/>
                <a:gd name="connsiteY1040" fmla="*/ 1931450 h 6246801"/>
                <a:gd name="connsiteX1041" fmla="*/ 5665499 w 9384838"/>
                <a:gd name="connsiteY1041" fmla="*/ 1931450 h 6246801"/>
                <a:gd name="connsiteX1042" fmla="*/ 5640056 w 9384838"/>
                <a:gd name="connsiteY1042" fmla="*/ 2006676 h 6246801"/>
                <a:gd name="connsiteX1043" fmla="*/ 5590278 w 9384838"/>
                <a:gd name="connsiteY1043" fmla="*/ 2006676 h 6246801"/>
                <a:gd name="connsiteX1044" fmla="*/ 5515058 w 9384838"/>
                <a:gd name="connsiteY1044" fmla="*/ 2081899 h 6246801"/>
                <a:gd name="connsiteX1045" fmla="*/ 5464174 w 9384838"/>
                <a:gd name="connsiteY1045" fmla="*/ 2057559 h 6246801"/>
                <a:gd name="connsiteX1046" fmla="*/ 5464174 w 9384838"/>
                <a:gd name="connsiteY1046" fmla="*/ 1956897 h 6246801"/>
                <a:gd name="connsiteX1047" fmla="*/ 5489616 w 9384838"/>
                <a:gd name="connsiteY1047" fmla="*/ 1881669 h 6246801"/>
                <a:gd name="connsiteX1048" fmla="*/ 5564836 w 9384838"/>
                <a:gd name="connsiteY1048" fmla="*/ 1831894 h 6246801"/>
                <a:gd name="connsiteX1049" fmla="*/ 5590278 w 9384838"/>
                <a:gd name="connsiteY1049" fmla="*/ 1756674 h 6246801"/>
                <a:gd name="connsiteX1050" fmla="*/ 5539394 w 9384838"/>
                <a:gd name="connsiteY1050" fmla="*/ 1656009 h 6246801"/>
                <a:gd name="connsiteX1051" fmla="*/ 5515058 w 9384838"/>
                <a:gd name="connsiteY1051" fmla="*/ 1656009 h 6246801"/>
                <a:gd name="connsiteX1052" fmla="*/ 5515058 w 9384838"/>
                <a:gd name="connsiteY1052" fmla="*/ 1606229 h 6246801"/>
                <a:gd name="connsiteX1053" fmla="*/ 5489616 w 9384838"/>
                <a:gd name="connsiteY1053" fmla="*/ 1580786 h 6246801"/>
                <a:gd name="connsiteX1054" fmla="*/ 5489616 w 9384838"/>
                <a:gd name="connsiteY1054" fmla="*/ 1531005 h 6246801"/>
                <a:gd name="connsiteX1055" fmla="*/ 5539394 w 9384838"/>
                <a:gd name="connsiteY1055" fmla="*/ 1455784 h 6246801"/>
                <a:gd name="connsiteX1056" fmla="*/ 5539394 w 9384838"/>
                <a:gd name="connsiteY1056" fmla="*/ 1404898 h 6246801"/>
                <a:gd name="connsiteX1057" fmla="*/ 5564836 w 9384838"/>
                <a:gd name="connsiteY1057" fmla="*/ 1355118 h 6246801"/>
                <a:gd name="connsiteX1058" fmla="*/ 5614614 w 9384838"/>
                <a:gd name="connsiteY1058" fmla="*/ 1379454 h 6246801"/>
                <a:gd name="connsiteX1059" fmla="*/ 5689834 w 9384838"/>
                <a:gd name="connsiteY1059" fmla="*/ 1355118 h 6246801"/>
                <a:gd name="connsiteX1060" fmla="*/ 5740719 w 9384838"/>
                <a:gd name="connsiteY1060" fmla="*/ 1329675 h 6246801"/>
                <a:gd name="connsiteX1061" fmla="*/ 5765055 w 9384838"/>
                <a:gd name="connsiteY1061" fmla="*/ 1355118 h 6246801"/>
                <a:gd name="connsiteX1062" fmla="*/ 5815939 w 9384838"/>
                <a:gd name="connsiteY1062" fmla="*/ 1279895 h 6246801"/>
                <a:gd name="connsiteX1063" fmla="*/ 5891159 w 9384838"/>
                <a:gd name="connsiteY1063" fmla="*/ 1254452 h 6246801"/>
                <a:gd name="connsiteX1064" fmla="*/ 5891159 w 9384838"/>
                <a:gd name="connsiteY1064" fmla="*/ 1179229 h 6246801"/>
                <a:gd name="connsiteX1065" fmla="*/ 5840275 w 9384838"/>
                <a:gd name="connsiteY1065" fmla="*/ 1104007 h 6246801"/>
                <a:gd name="connsiteX1066" fmla="*/ 5865717 w 9384838"/>
                <a:gd name="connsiteY1066" fmla="*/ 1054227 h 6246801"/>
                <a:gd name="connsiteX1067" fmla="*/ 5916601 w 9384838"/>
                <a:gd name="connsiteY1067" fmla="*/ 1054227 h 6246801"/>
                <a:gd name="connsiteX1068" fmla="*/ 6041599 w 9384838"/>
                <a:gd name="connsiteY1068" fmla="*/ 1179229 h 6246801"/>
                <a:gd name="connsiteX1069" fmla="*/ 6091377 w 9384838"/>
                <a:gd name="connsiteY1069" fmla="*/ 1153786 h 6246801"/>
                <a:gd name="connsiteX1070" fmla="*/ 6091377 w 9384838"/>
                <a:gd name="connsiteY1070" fmla="*/ 1204672 h 6246801"/>
                <a:gd name="connsiteX1071" fmla="*/ 6166597 w 9384838"/>
                <a:gd name="connsiteY1071" fmla="*/ 1254452 h 6246801"/>
                <a:gd name="connsiteX1072" fmla="*/ 6292701 w 9384838"/>
                <a:gd name="connsiteY1072" fmla="*/ 1179229 h 6246801"/>
                <a:gd name="connsiteX1073" fmla="*/ 6317037 w 9384838"/>
                <a:gd name="connsiteY1073" fmla="*/ 1129449 h 6246801"/>
                <a:gd name="connsiteX1074" fmla="*/ 6292701 w 9384838"/>
                <a:gd name="connsiteY1074" fmla="*/ 1054227 h 6246801"/>
                <a:gd name="connsiteX1075" fmla="*/ 6317037 w 9384838"/>
                <a:gd name="connsiteY1075" fmla="*/ 1003341 h 6246801"/>
                <a:gd name="connsiteX1076" fmla="*/ 6317037 w 9384838"/>
                <a:gd name="connsiteY1076" fmla="*/ 953562 h 6246801"/>
                <a:gd name="connsiteX1077" fmla="*/ 6342479 w 9384838"/>
                <a:gd name="connsiteY1077" fmla="*/ 903783 h 6246801"/>
                <a:gd name="connsiteX1078" fmla="*/ 6443141 w 9384838"/>
                <a:gd name="connsiteY1078" fmla="*/ 878340 h 6246801"/>
                <a:gd name="connsiteX1079" fmla="*/ 6492919 w 9384838"/>
                <a:gd name="connsiteY1079" fmla="*/ 803117 h 6246801"/>
                <a:gd name="connsiteX1080" fmla="*/ 6518361 w 9384838"/>
                <a:gd name="connsiteY1080" fmla="*/ 652667 h 6246801"/>
                <a:gd name="connsiteX1081" fmla="*/ 6619024 w 9384838"/>
                <a:gd name="connsiteY1081" fmla="*/ 526559 h 6246801"/>
                <a:gd name="connsiteX1082" fmla="*/ 6643360 w 9384838"/>
                <a:gd name="connsiteY1082" fmla="*/ 300891 h 6246801"/>
                <a:gd name="connsiteX1083" fmla="*/ 6619024 w 9384838"/>
                <a:gd name="connsiteY1083" fmla="*/ 125002 h 6246801"/>
                <a:gd name="connsiteX1084" fmla="*/ 6694244 w 9384838"/>
                <a:gd name="connsiteY1084" fmla="*/ 49779 h 6246801"/>
                <a:gd name="connsiteX1085" fmla="*/ 6769464 w 9384838"/>
                <a:gd name="connsiteY1085" fmla="*/ 49779 h 6246801"/>
                <a:gd name="connsiteX1086" fmla="*/ 6819242 w 9384838"/>
                <a:gd name="connsiteY1086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75319 w 9384838"/>
                <a:gd name="connsiteY74" fmla="*/ 5469131 h 6246801"/>
                <a:gd name="connsiteX75" fmla="*/ 1475346 w 9384838"/>
                <a:gd name="connsiteY75" fmla="*/ 5469103 h 6246801"/>
                <a:gd name="connsiteX76" fmla="*/ 1475319 w 9384838"/>
                <a:gd name="connsiteY76" fmla="*/ 5469130 h 6246801"/>
                <a:gd name="connsiteX77" fmla="*/ 1450982 w 9384838"/>
                <a:gd name="connsiteY77" fmla="*/ 5544353 h 6246801"/>
                <a:gd name="connsiteX78" fmla="*/ 1425539 w 9384838"/>
                <a:gd name="connsiteY78" fmla="*/ 5544353 h 6246801"/>
                <a:gd name="connsiteX79" fmla="*/ 1400097 w 9384838"/>
                <a:gd name="connsiteY79" fmla="*/ 5469130 h 6246801"/>
                <a:gd name="connsiteX80" fmla="*/ 1400097 w 9384838"/>
                <a:gd name="connsiteY80" fmla="*/ 5419351 h 6246801"/>
                <a:gd name="connsiteX81" fmla="*/ 1450982 w 9384838"/>
                <a:gd name="connsiteY81" fmla="*/ 5369571 h 6246801"/>
                <a:gd name="connsiteX82" fmla="*/ 1450982 w 9384838"/>
                <a:gd name="connsiteY82" fmla="*/ 5344128 h 6246801"/>
                <a:gd name="connsiteX83" fmla="*/ 1400097 w 9384838"/>
                <a:gd name="connsiteY83" fmla="*/ 5318685 h 6246801"/>
                <a:gd name="connsiteX84" fmla="*/ 1425539 w 9384838"/>
                <a:gd name="connsiteY84" fmla="*/ 5268905 h 6246801"/>
                <a:gd name="connsiteX85" fmla="*/ 1400097 w 9384838"/>
                <a:gd name="connsiteY85" fmla="*/ 5243462 h 6246801"/>
                <a:gd name="connsiteX86" fmla="*/ 1450982 w 9384838"/>
                <a:gd name="connsiteY86" fmla="*/ 5218019 h 6246801"/>
                <a:gd name="connsiteX87" fmla="*/ 1526203 w 9384838"/>
                <a:gd name="connsiteY87" fmla="*/ 5193682 h 6246801"/>
                <a:gd name="connsiteX88" fmla="*/ 1575981 w 9384838"/>
                <a:gd name="connsiteY88" fmla="*/ 5168239 h 6246801"/>
                <a:gd name="connsiteX89" fmla="*/ 1575981 w 9384838"/>
                <a:gd name="connsiteY89" fmla="*/ 5118459 h 6246801"/>
                <a:gd name="connsiteX90" fmla="*/ 1625759 w 9384838"/>
                <a:gd name="connsiteY90" fmla="*/ 5093016 h 6246801"/>
                <a:gd name="connsiteX91" fmla="*/ 1625759 w 9384838"/>
                <a:gd name="connsiteY91" fmla="*/ 5043236 h 6246801"/>
                <a:gd name="connsiteX92" fmla="*/ 1726423 w 9384838"/>
                <a:gd name="connsiteY92" fmla="*/ 5017793 h 6246801"/>
                <a:gd name="connsiteX93" fmla="*/ 1726423 w 9384838"/>
                <a:gd name="connsiteY93" fmla="*/ 5067573 h 6246801"/>
                <a:gd name="connsiteX94" fmla="*/ 1751865 w 9384838"/>
                <a:gd name="connsiteY94" fmla="*/ 5118459 h 6246801"/>
                <a:gd name="connsiteX95" fmla="*/ 1851420 w 9384838"/>
                <a:gd name="connsiteY95" fmla="*/ 5118459 h 6246801"/>
                <a:gd name="connsiteX96" fmla="*/ 1902304 w 9384838"/>
                <a:gd name="connsiteY96" fmla="*/ 5142796 h 6246801"/>
                <a:gd name="connsiteX97" fmla="*/ 1977523 w 9384838"/>
                <a:gd name="connsiteY97" fmla="*/ 5093016 h 6246801"/>
                <a:gd name="connsiteX98" fmla="*/ 1999647 w 9384838"/>
                <a:gd name="connsiteY98" fmla="*/ 5047661 h 6246801"/>
                <a:gd name="connsiteX99" fmla="*/ 1989691 w 9384838"/>
                <a:gd name="connsiteY99" fmla="*/ 5011156 h 6246801"/>
                <a:gd name="connsiteX100" fmla="*/ 2030620 w 9384838"/>
                <a:gd name="connsiteY100" fmla="*/ 5032174 h 6246801"/>
                <a:gd name="connsiteX101" fmla="*/ 2050531 w 9384838"/>
                <a:gd name="connsiteY101" fmla="*/ 5012262 h 6246801"/>
                <a:gd name="connsiteX102" fmla="*/ 2127963 w 9384838"/>
                <a:gd name="connsiteY102" fmla="*/ 4992350 h 6246801"/>
                <a:gd name="connsiteX103" fmla="*/ 798333 w 9384838"/>
                <a:gd name="connsiteY103" fmla="*/ 4867347 h 6246801"/>
                <a:gd name="connsiteX104" fmla="*/ 848111 w 9384838"/>
                <a:gd name="connsiteY104" fmla="*/ 4867347 h 6246801"/>
                <a:gd name="connsiteX105" fmla="*/ 873554 w 9384838"/>
                <a:gd name="connsiteY105" fmla="*/ 4917127 h 6246801"/>
                <a:gd name="connsiteX106" fmla="*/ 898996 w 9384838"/>
                <a:gd name="connsiteY106" fmla="*/ 4892790 h 6246801"/>
                <a:gd name="connsiteX107" fmla="*/ 923332 w 9384838"/>
                <a:gd name="connsiteY107" fmla="*/ 4892790 h 6246801"/>
                <a:gd name="connsiteX108" fmla="*/ 873554 w 9384838"/>
                <a:gd name="connsiteY108" fmla="*/ 4942570 h 6246801"/>
                <a:gd name="connsiteX109" fmla="*/ 898996 w 9384838"/>
                <a:gd name="connsiteY109" fmla="*/ 4968013 h 6246801"/>
                <a:gd name="connsiteX110" fmla="*/ 873554 w 9384838"/>
                <a:gd name="connsiteY110" fmla="*/ 4992350 h 6246801"/>
                <a:gd name="connsiteX111" fmla="*/ 898996 w 9384838"/>
                <a:gd name="connsiteY111" fmla="*/ 5017793 h 6246801"/>
                <a:gd name="connsiteX112" fmla="*/ 898996 w 9384838"/>
                <a:gd name="connsiteY112" fmla="*/ 5043236 h 6246801"/>
                <a:gd name="connsiteX113" fmla="*/ 948774 w 9384838"/>
                <a:gd name="connsiteY113" fmla="*/ 5067573 h 6246801"/>
                <a:gd name="connsiteX114" fmla="*/ 974217 w 9384838"/>
                <a:gd name="connsiteY114" fmla="*/ 5093016 h 6246801"/>
                <a:gd name="connsiteX115" fmla="*/ 998553 w 9384838"/>
                <a:gd name="connsiteY115" fmla="*/ 5118459 h 6246801"/>
                <a:gd name="connsiteX116" fmla="*/ 1049437 w 9384838"/>
                <a:gd name="connsiteY116" fmla="*/ 5118459 h 6246801"/>
                <a:gd name="connsiteX117" fmla="*/ 1099216 w 9384838"/>
                <a:gd name="connsiteY117" fmla="*/ 5067573 h 6246801"/>
                <a:gd name="connsiteX118" fmla="*/ 1148994 w 9384838"/>
                <a:gd name="connsiteY118" fmla="*/ 5093016 h 6246801"/>
                <a:gd name="connsiteX119" fmla="*/ 1174436 w 9384838"/>
                <a:gd name="connsiteY119" fmla="*/ 5142796 h 6246801"/>
                <a:gd name="connsiteX120" fmla="*/ 1148994 w 9384838"/>
                <a:gd name="connsiteY120" fmla="*/ 5193682 h 6246801"/>
                <a:gd name="connsiteX121" fmla="*/ 1099216 w 9384838"/>
                <a:gd name="connsiteY121" fmla="*/ 5218019 h 6246801"/>
                <a:gd name="connsiteX122" fmla="*/ 1073773 w 9384838"/>
                <a:gd name="connsiteY122" fmla="*/ 5218019 h 6246801"/>
                <a:gd name="connsiteX123" fmla="*/ 1049437 w 9384838"/>
                <a:gd name="connsiteY123" fmla="*/ 5193682 h 6246801"/>
                <a:gd name="connsiteX124" fmla="*/ 1023995 w 9384838"/>
                <a:gd name="connsiteY124" fmla="*/ 5243462 h 6246801"/>
                <a:gd name="connsiteX125" fmla="*/ 1049437 w 9384838"/>
                <a:gd name="connsiteY125" fmla="*/ 5293242 h 6246801"/>
                <a:gd name="connsiteX126" fmla="*/ 1099216 w 9384838"/>
                <a:gd name="connsiteY126" fmla="*/ 5293242 h 6246801"/>
                <a:gd name="connsiteX127" fmla="*/ 1199879 w 9384838"/>
                <a:gd name="connsiteY127" fmla="*/ 5318685 h 6246801"/>
                <a:gd name="connsiteX128" fmla="*/ 1124658 w 9384838"/>
                <a:gd name="connsiteY128" fmla="*/ 5369571 h 6246801"/>
                <a:gd name="connsiteX129" fmla="*/ 1148994 w 9384838"/>
                <a:gd name="connsiteY129" fmla="*/ 5393907 h 6246801"/>
                <a:gd name="connsiteX130" fmla="*/ 1199879 w 9384838"/>
                <a:gd name="connsiteY130" fmla="*/ 5393907 h 6246801"/>
                <a:gd name="connsiteX131" fmla="*/ 1148994 w 9384838"/>
                <a:gd name="connsiteY131" fmla="*/ 5444793 h 6246801"/>
                <a:gd name="connsiteX132" fmla="*/ 1199879 w 9384838"/>
                <a:gd name="connsiteY132" fmla="*/ 5469130 h 6246801"/>
                <a:gd name="connsiteX133" fmla="*/ 1174436 w 9384838"/>
                <a:gd name="connsiteY133" fmla="*/ 5520016 h 6246801"/>
                <a:gd name="connsiteX134" fmla="*/ 1124658 w 9384838"/>
                <a:gd name="connsiteY134" fmla="*/ 5520016 h 6246801"/>
                <a:gd name="connsiteX135" fmla="*/ 1099216 w 9384838"/>
                <a:gd name="connsiteY135" fmla="*/ 5544353 h 6246801"/>
                <a:gd name="connsiteX136" fmla="*/ 1023995 w 9384838"/>
                <a:gd name="connsiteY136" fmla="*/ 5619576 h 6246801"/>
                <a:gd name="connsiteX137" fmla="*/ 1023995 w 9384838"/>
                <a:gd name="connsiteY137" fmla="*/ 5645019 h 6246801"/>
                <a:gd name="connsiteX138" fmla="*/ 998553 w 9384838"/>
                <a:gd name="connsiteY138" fmla="*/ 5670462 h 6246801"/>
                <a:gd name="connsiteX139" fmla="*/ 823775 w 9384838"/>
                <a:gd name="connsiteY139" fmla="*/ 5920467 h 6246801"/>
                <a:gd name="connsiteX140" fmla="*/ 848111 w 9384838"/>
                <a:gd name="connsiteY140" fmla="*/ 5971353 h 6246801"/>
                <a:gd name="connsiteX141" fmla="*/ 798334 w 9384838"/>
                <a:gd name="connsiteY141" fmla="*/ 6021132 h 6246801"/>
                <a:gd name="connsiteX142" fmla="*/ 772890 w 9384838"/>
                <a:gd name="connsiteY142" fmla="*/ 6046575 h 6246801"/>
                <a:gd name="connsiteX143" fmla="*/ 772890 w 9384838"/>
                <a:gd name="connsiteY143" fmla="*/ 6096355 h 6246801"/>
                <a:gd name="connsiteX144" fmla="*/ 723113 w 9384838"/>
                <a:gd name="connsiteY144" fmla="*/ 6147241 h 6246801"/>
                <a:gd name="connsiteX145" fmla="*/ 697671 w 9384838"/>
                <a:gd name="connsiteY145" fmla="*/ 6096355 h 6246801"/>
                <a:gd name="connsiteX146" fmla="*/ 672229 w 9384838"/>
                <a:gd name="connsiteY146" fmla="*/ 6072018 h 6246801"/>
                <a:gd name="connsiteX147" fmla="*/ 693023 w 9384838"/>
                <a:gd name="connsiteY147" fmla="*/ 6051222 h 6246801"/>
                <a:gd name="connsiteX148" fmla="*/ 702873 w 9384838"/>
                <a:gd name="connsiteY148" fmla="*/ 6041372 h 6246801"/>
                <a:gd name="connsiteX149" fmla="*/ 702874 w 9384838"/>
                <a:gd name="connsiteY149" fmla="*/ 6041371 h 6246801"/>
                <a:gd name="connsiteX150" fmla="*/ 693023 w 9384838"/>
                <a:gd name="connsiteY150" fmla="*/ 6051222 h 6246801"/>
                <a:gd name="connsiteX151" fmla="*/ 672228 w 9384838"/>
                <a:gd name="connsiteY151" fmla="*/ 6072019 h 6246801"/>
                <a:gd name="connsiteX152" fmla="*/ 647891 w 9384838"/>
                <a:gd name="connsiteY152" fmla="*/ 6046576 h 6246801"/>
                <a:gd name="connsiteX153" fmla="*/ 597007 w 9384838"/>
                <a:gd name="connsiteY153" fmla="*/ 6096356 h 6246801"/>
                <a:gd name="connsiteX154" fmla="*/ 622449 w 9384838"/>
                <a:gd name="connsiteY154" fmla="*/ 6147242 h 6246801"/>
                <a:gd name="connsiteX155" fmla="*/ 622449 w 9384838"/>
                <a:gd name="connsiteY155" fmla="*/ 6171578 h 6246801"/>
                <a:gd name="connsiteX156" fmla="*/ 597007 w 9384838"/>
                <a:gd name="connsiteY156" fmla="*/ 6171578 h 6246801"/>
                <a:gd name="connsiteX157" fmla="*/ 547229 w 9384838"/>
                <a:gd name="connsiteY157" fmla="*/ 6222464 h 6246801"/>
                <a:gd name="connsiteX158" fmla="*/ 497452 w 9384838"/>
                <a:gd name="connsiteY158" fmla="*/ 6222464 h 6246801"/>
                <a:gd name="connsiteX159" fmla="*/ 422232 w 9384838"/>
                <a:gd name="connsiteY159" fmla="*/ 6246801 h 6246801"/>
                <a:gd name="connsiteX160" fmla="*/ 472009 w 9384838"/>
                <a:gd name="connsiteY160" fmla="*/ 6171578 h 6246801"/>
                <a:gd name="connsiteX161" fmla="*/ 521787 w 9384838"/>
                <a:gd name="connsiteY161" fmla="*/ 6121799 h 6246801"/>
                <a:gd name="connsiteX162" fmla="*/ 497452 w 9384838"/>
                <a:gd name="connsiteY162" fmla="*/ 6046576 h 6246801"/>
                <a:gd name="connsiteX163" fmla="*/ 497452 w 9384838"/>
                <a:gd name="connsiteY163" fmla="*/ 5996796 h 6246801"/>
                <a:gd name="connsiteX164" fmla="*/ 521787 w 9384838"/>
                <a:gd name="connsiteY164" fmla="*/ 5996796 h 6246801"/>
                <a:gd name="connsiteX165" fmla="*/ 572672 w 9384838"/>
                <a:gd name="connsiteY165" fmla="*/ 5945910 h 6246801"/>
                <a:gd name="connsiteX166" fmla="*/ 547229 w 9384838"/>
                <a:gd name="connsiteY166" fmla="*/ 5920467 h 6246801"/>
                <a:gd name="connsiteX167" fmla="*/ 497452 w 9384838"/>
                <a:gd name="connsiteY167" fmla="*/ 5896130 h 6246801"/>
                <a:gd name="connsiteX168" fmla="*/ 472009 w 9384838"/>
                <a:gd name="connsiteY168" fmla="*/ 5920467 h 6246801"/>
                <a:gd name="connsiteX169" fmla="*/ 396790 w 9384838"/>
                <a:gd name="connsiteY169" fmla="*/ 6021133 h 6246801"/>
                <a:gd name="connsiteX170" fmla="*/ 422232 w 9384838"/>
                <a:gd name="connsiteY170" fmla="*/ 6046576 h 6246801"/>
                <a:gd name="connsiteX171" fmla="*/ 422232 w 9384838"/>
                <a:gd name="connsiteY171" fmla="*/ 6096356 h 6246801"/>
                <a:gd name="connsiteX172" fmla="*/ 446568 w 9384838"/>
                <a:gd name="connsiteY172" fmla="*/ 6121799 h 6246801"/>
                <a:gd name="connsiteX173" fmla="*/ 422232 w 9384838"/>
                <a:gd name="connsiteY173" fmla="*/ 6147242 h 6246801"/>
                <a:gd name="connsiteX174" fmla="*/ 396790 w 9384838"/>
                <a:gd name="connsiteY174" fmla="*/ 6147242 h 6246801"/>
                <a:gd name="connsiteX175" fmla="*/ 371348 w 9384838"/>
                <a:gd name="connsiteY175" fmla="*/ 6121799 h 6246801"/>
                <a:gd name="connsiteX176" fmla="*/ 296127 w 9384838"/>
                <a:gd name="connsiteY176" fmla="*/ 6072019 h 6246801"/>
                <a:gd name="connsiteX177" fmla="*/ 271792 w 9384838"/>
                <a:gd name="connsiteY177" fmla="*/ 5996796 h 6246801"/>
                <a:gd name="connsiteX178" fmla="*/ 321570 w 9384838"/>
                <a:gd name="connsiteY178" fmla="*/ 6021133 h 6246801"/>
                <a:gd name="connsiteX179" fmla="*/ 347012 w 9384838"/>
                <a:gd name="connsiteY179" fmla="*/ 5996796 h 6246801"/>
                <a:gd name="connsiteX180" fmla="*/ 371348 w 9384838"/>
                <a:gd name="connsiteY180" fmla="*/ 5920467 h 6246801"/>
                <a:gd name="connsiteX181" fmla="*/ 321570 w 9384838"/>
                <a:gd name="connsiteY181" fmla="*/ 5845245 h 6246801"/>
                <a:gd name="connsiteX182" fmla="*/ 371348 w 9384838"/>
                <a:gd name="connsiteY182" fmla="*/ 5795465 h 6246801"/>
                <a:gd name="connsiteX183" fmla="*/ 371348 w 9384838"/>
                <a:gd name="connsiteY183" fmla="*/ 5745685 h 6246801"/>
                <a:gd name="connsiteX184" fmla="*/ 371348 w 9384838"/>
                <a:gd name="connsiteY184" fmla="*/ 5720242 h 6246801"/>
                <a:gd name="connsiteX185" fmla="*/ 347012 w 9384838"/>
                <a:gd name="connsiteY185" fmla="*/ 5670462 h 6246801"/>
                <a:gd name="connsiteX186" fmla="*/ 446567 w 9384838"/>
                <a:gd name="connsiteY186" fmla="*/ 5670462 h 6246801"/>
                <a:gd name="connsiteX187" fmla="*/ 462479 w 9384838"/>
                <a:gd name="connsiteY187" fmla="*/ 5674309 h 6246801"/>
                <a:gd name="connsiteX188" fmla="*/ 471828 w 9384838"/>
                <a:gd name="connsiteY188" fmla="*/ 5676570 h 6246801"/>
                <a:gd name="connsiteX189" fmla="*/ 471828 w 9384838"/>
                <a:gd name="connsiteY189" fmla="*/ 5676569 h 6246801"/>
                <a:gd name="connsiteX190" fmla="*/ 462479 w 9384838"/>
                <a:gd name="connsiteY190" fmla="*/ 5674309 h 6246801"/>
                <a:gd name="connsiteX191" fmla="*/ 446568 w 9384838"/>
                <a:gd name="connsiteY191" fmla="*/ 5670462 h 6246801"/>
                <a:gd name="connsiteX192" fmla="*/ 446567 w 9384838"/>
                <a:gd name="connsiteY192" fmla="*/ 5670462 h 6246801"/>
                <a:gd name="connsiteX193" fmla="*/ 521787 w 9384838"/>
                <a:gd name="connsiteY193" fmla="*/ 5595239 h 6246801"/>
                <a:gd name="connsiteX194" fmla="*/ 572672 w 9384838"/>
                <a:gd name="connsiteY194" fmla="*/ 5569796 h 6246801"/>
                <a:gd name="connsiteX195" fmla="*/ 572672 w 9384838"/>
                <a:gd name="connsiteY195" fmla="*/ 5520016 h 6246801"/>
                <a:gd name="connsiteX196" fmla="*/ 647892 w 9384838"/>
                <a:gd name="connsiteY196" fmla="*/ 5494573 h 6246801"/>
                <a:gd name="connsiteX197" fmla="*/ 622450 w 9384838"/>
                <a:gd name="connsiteY197" fmla="*/ 5469130 h 6246801"/>
                <a:gd name="connsiteX198" fmla="*/ 547230 w 9384838"/>
                <a:gd name="connsiteY198" fmla="*/ 5469130 h 6246801"/>
                <a:gd name="connsiteX199" fmla="*/ 622450 w 9384838"/>
                <a:gd name="connsiteY199" fmla="*/ 5444793 h 6246801"/>
                <a:gd name="connsiteX200" fmla="*/ 622450 w 9384838"/>
                <a:gd name="connsiteY200" fmla="*/ 5369570 h 6246801"/>
                <a:gd name="connsiteX201" fmla="*/ 597008 w 9384838"/>
                <a:gd name="connsiteY201" fmla="*/ 5369570 h 6246801"/>
                <a:gd name="connsiteX202" fmla="*/ 597008 w 9384838"/>
                <a:gd name="connsiteY202" fmla="*/ 5344127 h 6246801"/>
                <a:gd name="connsiteX203" fmla="*/ 572672 w 9384838"/>
                <a:gd name="connsiteY203" fmla="*/ 5318684 h 6246801"/>
                <a:gd name="connsiteX204" fmla="*/ 597008 w 9384838"/>
                <a:gd name="connsiteY204" fmla="*/ 5268904 h 6246801"/>
                <a:gd name="connsiteX205" fmla="*/ 572672 w 9384838"/>
                <a:gd name="connsiteY205" fmla="*/ 5268904 h 6246801"/>
                <a:gd name="connsiteX206" fmla="*/ 572672 w 9384838"/>
                <a:gd name="connsiteY206" fmla="*/ 5218018 h 6246801"/>
                <a:gd name="connsiteX207" fmla="*/ 547230 w 9384838"/>
                <a:gd name="connsiteY207" fmla="*/ 5193682 h 6246801"/>
                <a:gd name="connsiteX208" fmla="*/ 565757 w 9384838"/>
                <a:gd name="connsiteY208" fmla="*/ 5184317 h 6246801"/>
                <a:gd name="connsiteX209" fmla="*/ 565757 w 9384838"/>
                <a:gd name="connsiteY209" fmla="*/ 5184316 h 6246801"/>
                <a:gd name="connsiteX210" fmla="*/ 547229 w 9384838"/>
                <a:gd name="connsiteY210" fmla="*/ 5193682 h 6246801"/>
                <a:gd name="connsiteX211" fmla="*/ 521787 w 9384838"/>
                <a:gd name="connsiteY211" fmla="*/ 5168239 h 6246801"/>
                <a:gd name="connsiteX212" fmla="*/ 472009 w 9384838"/>
                <a:gd name="connsiteY212" fmla="*/ 519368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243461 h 6246801"/>
                <a:gd name="connsiteX215" fmla="*/ 422231 w 9384838"/>
                <a:gd name="connsiteY215" fmla="*/ 5243462 h 6246801"/>
                <a:gd name="connsiteX216" fmla="*/ 472009 w 9384838"/>
                <a:gd name="connsiteY216" fmla="*/ 5293241 h 6246801"/>
                <a:gd name="connsiteX217" fmla="*/ 422231 w 9384838"/>
                <a:gd name="connsiteY217" fmla="*/ 5318684 h 6246801"/>
                <a:gd name="connsiteX218" fmla="*/ 446567 w 9384838"/>
                <a:gd name="connsiteY218" fmla="*/ 5344127 h 6246801"/>
                <a:gd name="connsiteX219" fmla="*/ 497451 w 9384838"/>
                <a:gd name="connsiteY219" fmla="*/ 5344127 h 6246801"/>
                <a:gd name="connsiteX220" fmla="*/ 521787 w 9384838"/>
                <a:gd name="connsiteY220" fmla="*/ 5318684 h 6246801"/>
                <a:gd name="connsiteX221" fmla="*/ 521787 w 9384838"/>
                <a:gd name="connsiteY221" fmla="*/ 5369570 h 6246801"/>
                <a:gd name="connsiteX222" fmla="*/ 497451 w 9384838"/>
                <a:gd name="connsiteY222" fmla="*/ 5419350 h 6246801"/>
                <a:gd name="connsiteX223" fmla="*/ 472009 w 9384838"/>
                <a:gd name="connsiteY223" fmla="*/ 5419350 h 6246801"/>
                <a:gd name="connsiteX224" fmla="*/ 446567 w 9384838"/>
                <a:gd name="connsiteY224" fmla="*/ 5444793 h 6246801"/>
                <a:gd name="connsiteX225" fmla="*/ 422231 w 9384838"/>
                <a:gd name="connsiteY225" fmla="*/ 5419350 h 6246801"/>
                <a:gd name="connsiteX226" fmla="*/ 446567 w 9384838"/>
                <a:gd name="connsiteY226" fmla="*/ 5393907 h 6246801"/>
                <a:gd name="connsiteX227" fmla="*/ 446567 w 9384838"/>
                <a:gd name="connsiteY227" fmla="*/ 5369570 h 6246801"/>
                <a:gd name="connsiteX228" fmla="*/ 422231 w 9384838"/>
                <a:gd name="connsiteY228" fmla="*/ 5344127 h 6246801"/>
                <a:gd name="connsiteX229" fmla="*/ 371347 w 9384838"/>
                <a:gd name="connsiteY229" fmla="*/ 5369570 h 6246801"/>
                <a:gd name="connsiteX230" fmla="*/ 347011 w 9384838"/>
                <a:gd name="connsiteY230" fmla="*/ 5344127 h 6246801"/>
                <a:gd name="connsiteX231" fmla="*/ 321569 w 9384838"/>
                <a:gd name="connsiteY231" fmla="*/ 5393907 h 6246801"/>
                <a:gd name="connsiteX232" fmla="*/ 271791 w 9384838"/>
                <a:gd name="connsiteY232" fmla="*/ 5419350 h 6246801"/>
                <a:gd name="connsiteX233" fmla="*/ 321569 w 9384838"/>
                <a:gd name="connsiteY233" fmla="*/ 5369570 h 6246801"/>
                <a:gd name="connsiteX234" fmla="*/ 296127 w 9384838"/>
                <a:gd name="connsiteY234" fmla="*/ 5344127 h 6246801"/>
                <a:gd name="connsiteX235" fmla="*/ 296127 w 9384838"/>
                <a:gd name="connsiteY235" fmla="*/ 5293241 h 6246801"/>
                <a:gd name="connsiteX236" fmla="*/ 271791 w 9384838"/>
                <a:gd name="connsiteY236" fmla="*/ 5293241 h 6246801"/>
                <a:gd name="connsiteX237" fmla="*/ 246349 w 9384838"/>
                <a:gd name="connsiteY237" fmla="*/ 5243462 h 6246801"/>
                <a:gd name="connsiteX238" fmla="*/ 296127 w 9384838"/>
                <a:gd name="connsiteY238" fmla="*/ 5168239 h 6246801"/>
                <a:gd name="connsiteX239" fmla="*/ 321569 w 9384838"/>
                <a:gd name="connsiteY239" fmla="*/ 5193682 h 6246801"/>
                <a:gd name="connsiteX240" fmla="*/ 296127 w 9384838"/>
                <a:gd name="connsiteY240" fmla="*/ 5218019 h 6246801"/>
                <a:gd name="connsiteX241" fmla="*/ 321569 w 9384838"/>
                <a:gd name="connsiteY241" fmla="*/ 5218019 h 6246801"/>
                <a:gd name="connsiteX242" fmla="*/ 321569 w 9384838"/>
                <a:gd name="connsiteY242" fmla="*/ 5243462 h 6246801"/>
                <a:gd name="connsiteX243" fmla="*/ 296127 w 9384838"/>
                <a:gd name="connsiteY243" fmla="*/ 5268905 h 6246801"/>
                <a:gd name="connsiteX244" fmla="*/ 321569 w 9384838"/>
                <a:gd name="connsiteY244" fmla="*/ 5318684 h 6246801"/>
                <a:gd name="connsiteX245" fmla="*/ 347011 w 9384838"/>
                <a:gd name="connsiteY245" fmla="*/ 5293241 h 6246801"/>
                <a:gd name="connsiteX246" fmla="*/ 371347 w 9384838"/>
                <a:gd name="connsiteY246" fmla="*/ 5318684 h 6246801"/>
                <a:gd name="connsiteX247" fmla="*/ 396789 w 9384838"/>
                <a:gd name="connsiteY247" fmla="*/ 5318684 h 6246801"/>
                <a:gd name="connsiteX248" fmla="*/ 371347 w 9384838"/>
                <a:gd name="connsiteY248" fmla="*/ 5268905 h 6246801"/>
                <a:gd name="connsiteX249" fmla="*/ 396789 w 9384838"/>
                <a:gd name="connsiteY249" fmla="*/ 5243462 h 6246801"/>
                <a:gd name="connsiteX250" fmla="*/ 371347 w 9384838"/>
                <a:gd name="connsiteY250" fmla="*/ 5193682 h 6246801"/>
                <a:gd name="connsiteX251" fmla="*/ 321569 w 9384838"/>
                <a:gd name="connsiteY251" fmla="*/ 5168239 h 6246801"/>
                <a:gd name="connsiteX252" fmla="*/ 347011 w 9384838"/>
                <a:gd name="connsiteY252" fmla="*/ 5142796 h 6246801"/>
                <a:gd name="connsiteX253" fmla="*/ 296127 w 9384838"/>
                <a:gd name="connsiteY253" fmla="*/ 5142796 h 6246801"/>
                <a:gd name="connsiteX254" fmla="*/ 271791 w 9384838"/>
                <a:gd name="connsiteY254" fmla="*/ 5093016 h 6246801"/>
                <a:gd name="connsiteX255" fmla="*/ 296127 w 9384838"/>
                <a:gd name="connsiteY255" fmla="*/ 5067573 h 6246801"/>
                <a:gd name="connsiteX256" fmla="*/ 271791 w 9384838"/>
                <a:gd name="connsiteY256" fmla="*/ 5043236 h 6246801"/>
                <a:gd name="connsiteX257" fmla="*/ 271791 w 9384838"/>
                <a:gd name="connsiteY257" fmla="*/ 5017793 h 6246801"/>
                <a:gd name="connsiteX258" fmla="*/ 321569 w 9384838"/>
                <a:gd name="connsiteY258" fmla="*/ 5043236 h 6246801"/>
                <a:gd name="connsiteX259" fmla="*/ 347011 w 9384838"/>
                <a:gd name="connsiteY259" fmla="*/ 5043236 h 6246801"/>
                <a:gd name="connsiteX260" fmla="*/ 371347 w 9384838"/>
                <a:gd name="connsiteY260" fmla="*/ 5067573 h 6246801"/>
                <a:gd name="connsiteX261" fmla="*/ 371347 w 9384838"/>
                <a:gd name="connsiteY261" fmla="*/ 5093016 h 6246801"/>
                <a:gd name="connsiteX262" fmla="*/ 396789 w 9384838"/>
                <a:gd name="connsiteY262" fmla="*/ 5093016 h 6246801"/>
                <a:gd name="connsiteX263" fmla="*/ 396789 w 9384838"/>
                <a:gd name="connsiteY263" fmla="*/ 5067573 h 6246801"/>
                <a:gd name="connsiteX264" fmla="*/ 422231 w 9384838"/>
                <a:gd name="connsiteY264" fmla="*/ 5043236 h 6246801"/>
                <a:gd name="connsiteX265" fmla="*/ 371347 w 9384838"/>
                <a:gd name="connsiteY265" fmla="*/ 5017793 h 6246801"/>
                <a:gd name="connsiteX266" fmla="*/ 396789 w 9384838"/>
                <a:gd name="connsiteY266" fmla="*/ 4992350 h 6246801"/>
                <a:gd name="connsiteX267" fmla="*/ 422231 w 9384838"/>
                <a:gd name="connsiteY267" fmla="*/ 4968013 h 6246801"/>
                <a:gd name="connsiteX268" fmla="*/ 446567 w 9384838"/>
                <a:gd name="connsiteY268" fmla="*/ 4992350 h 6246801"/>
                <a:gd name="connsiteX269" fmla="*/ 446567 w 9384838"/>
                <a:gd name="connsiteY269" fmla="*/ 5017793 h 6246801"/>
                <a:gd name="connsiteX270" fmla="*/ 472009 w 9384838"/>
                <a:gd name="connsiteY270" fmla="*/ 5043236 h 6246801"/>
                <a:gd name="connsiteX271" fmla="*/ 497451 w 9384838"/>
                <a:gd name="connsiteY271" fmla="*/ 5017793 h 6246801"/>
                <a:gd name="connsiteX272" fmla="*/ 572671 w 9384838"/>
                <a:gd name="connsiteY272" fmla="*/ 5043236 h 6246801"/>
                <a:gd name="connsiteX273" fmla="*/ 573014 w 9384838"/>
                <a:gd name="connsiteY273" fmla="*/ 5043937 h 6246801"/>
                <a:gd name="connsiteX274" fmla="*/ 573014 w 9384838"/>
                <a:gd name="connsiteY274" fmla="*/ 5043937 h 6246801"/>
                <a:gd name="connsiteX275" fmla="*/ 572672 w 9384838"/>
                <a:gd name="connsiteY275" fmla="*/ 5043236 h 6246801"/>
                <a:gd name="connsiteX276" fmla="*/ 497452 w 9384838"/>
                <a:gd name="connsiteY276" fmla="*/ 5017793 h 6246801"/>
                <a:gd name="connsiteX277" fmla="*/ 547230 w 9384838"/>
                <a:gd name="connsiteY277" fmla="*/ 5017793 h 6246801"/>
                <a:gd name="connsiteX278" fmla="*/ 521788 w 9384838"/>
                <a:gd name="connsiteY278" fmla="*/ 4992350 h 6246801"/>
                <a:gd name="connsiteX279" fmla="*/ 572672 w 9384838"/>
                <a:gd name="connsiteY279" fmla="*/ 4968013 h 6246801"/>
                <a:gd name="connsiteX280" fmla="*/ 597008 w 9384838"/>
                <a:gd name="connsiteY280" fmla="*/ 4992350 h 6246801"/>
                <a:gd name="connsiteX281" fmla="*/ 647892 w 9384838"/>
                <a:gd name="connsiteY281" fmla="*/ 4992350 h 6246801"/>
                <a:gd name="connsiteX282" fmla="*/ 647892 w 9384838"/>
                <a:gd name="connsiteY282" fmla="*/ 4968013 h 6246801"/>
                <a:gd name="connsiteX283" fmla="*/ 672228 w 9384838"/>
                <a:gd name="connsiteY283" fmla="*/ 4942570 h 6246801"/>
                <a:gd name="connsiteX284" fmla="*/ 672228 w 9384838"/>
                <a:gd name="connsiteY284" fmla="*/ 4917127 h 6246801"/>
                <a:gd name="connsiteX285" fmla="*/ 723112 w 9384838"/>
                <a:gd name="connsiteY285" fmla="*/ 4892790 h 6246801"/>
                <a:gd name="connsiteX286" fmla="*/ 772890 w 9384838"/>
                <a:gd name="connsiteY286" fmla="*/ 4892790 h 6246801"/>
                <a:gd name="connsiteX287" fmla="*/ 798333 w 9384838"/>
                <a:gd name="connsiteY287" fmla="*/ 4867347 h 6246801"/>
                <a:gd name="connsiteX288" fmla="*/ 291494 w 9384838"/>
                <a:gd name="connsiteY288" fmla="*/ 3896294 h 6246801"/>
                <a:gd name="connsiteX289" fmla="*/ 319795 w 9384838"/>
                <a:gd name="connsiteY289" fmla="*/ 3947235 h 6246801"/>
                <a:gd name="connsiteX290" fmla="*/ 280174 w 9384838"/>
                <a:gd name="connsiteY290" fmla="*/ 4026476 h 6246801"/>
                <a:gd name="connsiteX291" fmla="*/ 234893 w 9384838"/>
                <a:gd name="connsiteY291" fmla="*/ 4026476 h 6246801"/>
                <a:gd name="connsiteX292" fmla="*/ 220743 w 9384838"/>
                <a:gd name="connsiteY292" fmla="*/ 4066097 h 6246801"/>
                <a:gd name="connsiteX293" fmla="*/ 178292 w 9384838"/>
                <a:gd name="connsiteY293" fmla="*/ 4074587 h 6246801"/>
                <a:gd name="connsiteX294" fmla="*/ 133012 w 9384838"/>
                <a:gd name="connsiteY294" fmla="*/ 4111377 h 6246801"/>
                <a:gd name="connsiteX295" fmla="*/ 93391 w 9384838"/>
                <a:gd name="connsiteY295" fmla="*/ 4125528 h 6246801"/>
                <a:gd name="connsiteX296" fmla="*/ 113201 w 9384838"/>
                <a:gd name="connsiteY296" fmla="*/ 4187789 h 6246801"/>
                <a:gd name="connsiteX297" fmla="*/ 82071 w 9384838"/>
                <a:gd name="connsiteY297" fmla="*/ 4187789 h 6246801"/>
                <a:gd name="connsiteX298" fmla="*/ 59430 w 9384838"/>
                <a:gd name="connsiteY298" fmla="*/ 4250050 h 6246801"/>
                <a:gd name="connsiteX299" fmla="*/ 76411 w 9384838"/>
                <a:gd name="connsiteY299" fmla="*/ 4275521 h 6246801"/>
                <a:gd name="connsiteX300" fmla="*/ 11320 w 9384838"/>
                <a:gd name="connsiteY300" fmla="*/ 4317971 h 6246801"/>
                <a:gd name="connsiteX301" fmla="*/ 0 w 9384838"/>
                <a:gd name="connsiteY301" fmla="*/ 4230240 h 6246801"/>
                <a:gd name="connsiteX302" fmla="*/ 31130 w 9384838"/>
                <a:gd name="connsiteY302" fmla="*/ 4218920 h 6246801"/>
                <a:gd name="connsiteX303" fmla="*/ 45280 w 9384838"/>
                <a:gd name="connsiteY303" fmla="*/ 4187789 h 6246801"/>
                <a:gd name="connsiteX304" fmla="*/ 53771 w 9384838"/>
                <a:gd name="connsiteY304" fmla="*/ 4131188 h 6246801"/>
                <a:gd name="connsiteX305" fmla="*/ 70751 w 9384838"/>
                <a:gd name="connsiteY305" fmla="*/ 4105717 h 6246801"/>
                <a:gd name="connsiteX306" fmla="*/ 124522 w 9384838"/>
                <a:gd name="connsiteY306" fmla="*/ 4083077 h 6246801"/>
                <a:gd name="connsiteX307" fmla="*/ 152822 w 9384838"/>
                <a:gd name="connsiteY307" fmla="*/ 4040626 h 6246801"/>
                <a:gd name="connsiteX308" fmla="*/ 104711 w 9384838"/>
                <a:gd name="connsiteY308" fmla="*/ 4023646 h 6246801"/>
                <a:gd name="connsiteX309" fmla="*/ 104711 w 9384838"/>
                <a:gd name="connsiteY309" fmla="*/ 3981195 h 6246801"/>
                <a:gd name="connsiteX310" fmla="*/ 144332 w 9384838"/>
                <a:gd name="connsiteY310" fmla="*/ 3981195 h 6246801"/>
                <a:gd name="connsiteX311" fmla="*/ 181122 w 9384838"/>
                <a:gd name="connsiteY311" fmla="*/ 4020816 h 6246801"/>
                <a:gd name="connsiteX312" fmla="*/ 240553 w 9384838"/>
                <a:gd name="connsiteY312" fmla="*/ 3955725 h 6246801"/>
                <a:gd name="connsiteX313" fmla="*/ 271684 w 9384838"/>
                <a:gd name="connsiteY313" fmla="*/ 3907614 h 6246801"/>
                <a:gd name="connsiteX314" fmla="*/ 291494 w 9384838"/>
                <a:gd name="connsiteY314" fmla="*/ 3896294 h 6246801"/>
                <a:gd name="connsiteX315" fmla="*/ 481106 w 9384838"/>
                <a:gd name="connsiteY315" fmla="*/ 3596309 h 6246801"/>
                <a:gd name="connsiteX316" fmla="*/ 435825 w 9384838"/>
                <a:gd name="connsiteY316" fmla="*/ 3664230 h 6246801"/>
                <a:gd name="connsiteX317" fmla="*/ 396205 w 9384838"/>
                <a:gd name="connsiteY317" fmla="*/ 3638759 h 6246801"/>
                <a:gd name="connsiteX318" fmla="*/ 481106 w 9384838"/>
                <a:gd name="connsiteY318" fmla="*/ 3596309 h 6246801"/>
                <a:gd name="connsiteX319" fmla="*/ 4460871 w 9384838"/>
                <a:gd name="connsiteY319" fmla="*/ 3512231 h 6246801"/>
                <a:gd name="connsiteX320" fmla="*/ 4435429 w 9384838"/>
                <a:gd name="connsiteY320" fmla="*/ 3563117 h 6246801"/>
                <a:gd name="connsiteX321" fmla="*/ 4385651 w 9384838"/>
                <a:gd name="connsiteY321" fmla="*/ 3612896 h 6246801"/>
                <a:gd name="connsiteX322" fmla="*/ 4385651 w 9384838"/>
                <a:gd name="connsiteY322" fmla="*/ 3638339 h 6246801"/>
                <a:gd name="connsiteX323" fmla="*/ 4435429 w 9384838"/>
                <a:gd name="connsiteY323" fmla="*/ 3638339 h 6246801"/>
                <a:gd name="connsiteX324" fmla="*/ 4435429 w 9384838"/>
                <a:gd name="connsiteY324" fmla="*/ 3662676 h 6246801"/>
                <a:gd name="connsiteX325" fmla="*/ 4385651 w 9384838"/>
                <a:gd name="connsiteY325" fmla="*/ 3713562 h 6246801"/>
                <a:gd name="connsiteX326" fmla="*/ 4284989 w 9384838"/>
                <a:gd name="connsiteY326" fmla="*/ 3737899 h 6246801"/>
                <a:gd name="connsiteX327" fmla="*/ 4310431 w 9384838"/>
                <a:gd name="connsiteY327" fmla="*/ 3688119 h 6246801"/>
                <a:gd name="connsiteX328" fmla="*/ 4335873 w 9384838"/>
                <a:gd name="connsiteY328" fmla="*/ 3662676 h 6246801"/>
                <a:gd name="connsiteX329" fmla="*/ 4335873 w 9384838"/>
                <a:gd name="connsiteY329" fmla="*/ 3638339 h 6246801"/>
                <a:gd name="connsiteX330" fmla="*/ 4284989 w 9384838"/>
                <a:gd name="connsiteY330" fmla="*/ 3662676 h 6246801"/>
                <a:gd name="connsiteX331" fmla="*/ 4284989 w 9384838"/>
                <a:gd name="connsiteY331" fmla="*/ 3612896 h 6246801"/>
                <a:gd name="connsiteX332" fmla="*/ 4360209 w 9384838"/>
                <a:gd name="connsiteY332" fmla="*/ 3537674 h 6246801"/>
                <a:gd name="connsiteX333" fmla="*/ 4460871 w 9384838"/>
                <a:gd name="connsiteY333" fmla="*/ 3512231 h 6246801"/>
                <a:gd name="connsiteX334" fmla="*/ 605629 w 9384838"/>
                <a:gd name="connsiteY334" fmla="*/ 3364245 h 6246801"/>
                <a:gd name="connsiteX335" fmla="*/ 611289 w 9384838"/>
                <a:gd name="connsiteY335" fmla="*/ 3409526 h 6246801"/>
                <a:gd name="connsiteX336" fmla="*/ 633929 w 9384838"/>
                <a:gd name="connsiteY336" fmla="*/ 3437826 h 6246801"/>
                <a:gd name="connsiteX337" fmla="*/ 616949 w 9384838"/>
                <a:gd name="connsiteY337" fmla="*/ 3485937 h 6246801"/>
                <a:gd name="connsiteX338" fmla="*/ 599969 w 9384838"/>
                <a:gd name="connsiteY338" fmla="*/ 3497257 h 6246801"/>
                <a:gd name="connsiteX339" fmla="*/ 560348 w 9384838"/>
                <a:gd name="connsiteY339" fmla="*/ 3451976 h 6246801"/>
                <a:gd name="connsiteX340" fmla="*/ 577328 w 9384838"/>
                <a:gd name="connsiteY340" fmla="*/ 3415186 h 6246801"/>
                <a:gd name="connsiteX341" fmla="*/ 574498 w 9384838"/>
                <a:gd name="connsiteY341" fmla="*/ 3369905 h 6246801"/>
                <a:gd name="connsiteX342" fmla="*/ 605629 w 9384838"/>
                <a:gd name="connsiteY342" fmla="*/ 3364245 h 6246801"/>
                <a:gd name="connsiteX343" fmla="*/ 1098059 w 9384838"/>
                <a:gd name="connsiteY343" fmla="*/ 3109544 h 6246801"/>
                <a:gd name="connsiteX344" fmla="*/ 1081079 w 9384838"/>
                <a:gd name="connsiteY344" fmla="*/ 3137841 h 6246801"/>
                <a:gd name="connsiteX345" fmla="*/ 1064099 w 9384838"/>
                <a:gd name="connsiteY345" fmla="*/ 3154822 h 6246801"/>
                <a:gd name="connsiteX346" fmla="*/ 1038628 w 9384838"/>
                <a:gd name="connsiteY346" fmla="*/ 3143502 h 6246801"/>
                <a:gd name="connsiteX347" fmla="*/ 1098059 w 9384838"/>
                <a:gd name="connsiteY347" fmla="*/ 3109544 h 6246801"/>
                <a:gd name="connsiteX348" fmla="*/ 905615 w 9384838"/>
                <a:gd name="connsiteY348" fmla="*/ 3061433 h 6246801"/>
                <a:gd name="connsiteX349" fmla="*/ 905615 w 9384838"/>
                <a:gd name="connsiteY349" fmla="*/ 3098224 h 6246801"/>
                <a:gd name="connsiteX350" fmla="*/ 874484 w 9384838"/>
                <a:gd name="connsiteY350" fmla="*/ 3149161 h 6246801"/>
                <a:gd name="connsiteX351" fmla="*/ 820713 w 9384838"/>
                <a:gd name="connsiteY351" fmla="*/ 3171802 h 6246801"/>
                <a:gd name="connsiteX352" fmla="*/ 826373 w 9384838"/>
                <a:gd name="connsiteY352" fmla="*/ 3205762 h 6246801"/>
                <a:gd name="connsiteX353" fmla="*/ 769772 w 9384838"/>
                <a:gd name="connsiteY353" fmla="*/ 3214252 h 6246801"/>
                <a:gd name="connsiteX354" fmla="*/ 775432 w 9384838"/>
                <a:gd name="connsiteY354" fmla="*/ 3253873 h 6246801"/>
                <a:gd name="connsiteX355" fmla="*/ 738642 w 9384838"/>
                <a:gd name="connsiteY355" fmla="*/ 3245383 h 6246801"/>
                <a:gd name="connsiteX356" fmla="*/ 724492 w 9384838"/>
                <a:gd name="connsiteY356" fmla="*/ 3214252 h 6246801"/>
                <a:gd name="connsiteX357" fmla="*/ 701851 w 9384838"/>
                <a:gd name="connsiteY357" fmla="*/ 3183122 h 6246801"/>
                <a:gd name="connsiteX358" fmla="*/ 724492 w 9384838"/>
                <a:gd name="connsiteY358" fmla="*/ 3168972 h 6246801"/>
                <a:gd name="connsiteX359" fmla="*/ 747132 w 9384838"/>
                <a:gd name="connsiteY359" fmla="*/ 3146331 h 6246801"/>
                <a:gd name="connsiteX360" fmla="*/ 843354 w 9384838"/>
                <a:gd name="connsiteY360" fmla="*/ 3098224 h 6246801"/>
                <a:gd name="connsiteX361" fmla="*/ 905615 w 9384838"/>
                <a:gd name="connsiteY361" fmla="*/ 3061433 h 6246801"/>
                <a:gd name="connsiteX362" fmla="*/ 936745 w 9384838"/>
                <a:gd name="connsiteY362" fmla="*/ 3033132 h 6246801"/>
                <a:gd name="connsiteX363" fmla="*/ 973535 w 9384838"/>
                <a:gd name="connsiteY363" fmla="*/ 3081244 h 6246801"/>
                <a:gd name="connsiteX364" fmla="*/ 948066 w 9384838"/>
                <a:gd name="connsiteY364" fmla="*/ 3115203 h 6246801"/>
                <a:gd name="connsiteX365" fmla="*/ 925424 w 9384838"/>
                <a:gd name="connsiteY365" fmla="*/ 3067093 h 6246801"/>
                <a:gd name="connsiteX366" fmla="*/ 936745 w 9384838"/>
                <a:gd name="connsiteY366" fmla="*/ 3033132 h 6246801"/>
                <a:gd name="connsiteX367" fmla="*/ 5840275 w 9384838"/>
                <a:gd name="connsiteY367" fmla="*/ 2081897 h 6246801"/>
                <a:gd name="connsiteX368" fmla="*/ 5891159 w 9384838"/>
                <a:gd name="connsiteY368" fmla="*/ 2132783 h 6246801"/>
                <a:gd name="connsiteX369" fmla="*/ 5891159 w 9384838"/>
                <a:gd name="connsiteY369" fmla="*/ 2158226 h 6246801"/>
                <a:gd name="connsiteX370" fmla="*/ 5966379 w 9384838"/>
                <a:gd name="connsiteY370" fmla="*/ 2208005 h 6246801"/>
                <a:gd name="connsiteX371" fmla="*/ 6016157 w 9384838"/>
                <a:gd name="connsiteY371" fmla="*/ 2208005 h 6246801"/>
                <a:gd name="connsiteX372" fmla="*/ 6041599 w 9384838"/>
                <a:gd name="connsiteY372" fmla="*/ 2208005 h 6246801"/>
                <a:gd name="connsiteX373" fmla="*/ 5966379 w 9384838"/>
                <a:gd name="connsiteY373" fmla="*/ 2308672 h 6246801"/>
                <a:gd name="connsiteX374" fmla="*/ 5916601 w 9384838"/>
                <a:gd name="connsiteY374" fmla="*/ 2558676 h 6246801"/>
                <a:gd name="connsiteX375" fmla="*/ 5916601 w 9384838"/>
                <a:gd name="connsiteY375" fmla="*/ 2659341 h 6246801"/>
                <a:gd name="connsiteX376" fmla="*/ 5966379 w 9384838"/>
                <a:gd name="connsiteY376" fmla="*/ 2684786 h 6246801"/>
                <a:gd name="connsiteX377" fmla="*/ 5991821 w 9384838"/>
                <a:gd name="connsiteY377" fmla="*/ 2734563 h 6246801"/>
                <a:gd name="connsiteX378" fmla="*/ 6016157 w 9384838"/>
                <a:gd name="connsiteY378" fmla="*/ 2785448 h 6246801"/>
                <a:gd name="connsiteX379" fmla="*/ 6016157 w 9384838"/>
                <a:gd name="connsiteY379" fmla="*/ 2860670 h 6246801"/>
                <a:gd name="connsiteX380" fmla="*/ 5991821 w 9384838"/>
                <a:gd name="connsiteY380" fmla="*/ 2885007 h 6246801"/>
                <a:gd name="connsiteX381" fmla="*/ 6016157 w 9384838"/>
                <a:gd name="connsiteY381" fmla="*/ 2910449 h 6246801"/>
                <a:gd name="connsiteX382" fmla="*/ 5991821 w 9384838"/>
                <a:gd name="connsiteY382" fmla="*/ 2935892 h 6246801"/>
                <a:gd name="connsiteX383" fmla="*/ 5991821 w 9384838"/>
                <a:gd name="connsiteY383" fmla="*/ 2960229 h 6246801"/>
                <a:gd name="connsiteX384" fmla="*/ 6041599 w 9384838"/>
                <a:gd name="connsiteY384" fmla="*/ 2985670 h 6246801"/>
                <a:gd name="connsiteX385" fmla="*/ 6016157 w 9384838"/>
                <a:gd name="connsiteY385" fmla="*/ 3035453 h 6246801"/>
                <a:gd name="connsiteX386" fmla="*/ 6041599 w 9384838"/>
                <a:gd name="connsiteY386" fmla="*/ 3086339 h 6246801"/>
                <a:gd name="connsiteX387" fmla="*/ 5991821 w 9384838"/>
                <a:gd name="connsiteY387" fmla="*/ 3185896 h 6246801"/>
                <a:gd name="connsiteX388" fmla="*/ 6016157 w 9384838"/>
                <a:gd name="connsiteY388" fmla="*/ 3185896 h 6246801"/>
                <a:gd name="connsiteX389" fmla="*/ 6016157 w 9384838"/>
                <a:gd name="connsiteY389" fmla="*/ 3236782 h 6246801"/>
                <a:gd name="connsiteX390" fmla="*/ 5966379 w 9384838"/>
                <a:gd name="connsiteY390" fmla="*/ 3261118 h 6246801"/>
                <a:gd name="connsiteX391" fmla="*/ 5966379 w 9384838"/>
                <a:gd name="connsiteY391" fmla="*/ 3286561 h 6246801"/>
                <a:gd name="connsiteX392" fmla="*/ 5916601 w 9384838"/>
                <a:gd name="connsiteY392" fmla="*/ 3361784 h 6246801"/>
                <a:gd name="connsiteX393" fmla="*/ 5916601 w 9384838"/>
                <a:gd name="connsiteY393" fmla="*/ 3412670 h 6246801"/>
                <a:gd name="connsiteX394" fmla="*/ 5865717 w 9384838"/>
                <a:gd name="connsiteY394" fmla="*/ 3437007 h 6246801"/>
                <a:gd name="connsiteX395" fmla="*/ 5840275 w 9384838"/>
                <a:gd name="connsiteY395" fmla="*/ 3462450 h 6246801"/>
                <a:gd name="connsiteX396" fmla="*/ 5815939 w 9384838"/>
                <a:gd name="connsiteY396" fmla="*/ 3437007 h 6246801"/>
                <a:gd name="connsiteX397" fmla="*/ 5815939 w 9384838"/>
                <a:gd name="connsiteY397" fmla="*/ 3487893 h 6246801"/>
                <a:gd name="connsiteX398" fmla="*/ 5765055 w 9384838"/>
                <a:gd name="connsiteY398" fmla="*/ 3462450 h 6246801"/>
                <a:gd name="connsiteX399" fmla="*/ 5765055 w 9384838"/>
                <a:gd name="connsiteY399" fmla="*/ 3462451 h 6246801"/>
                <a:gd name="connsiteX400" fmla="*/ 5790497 w 9384838"/>
                <a:gd name="connsiteY400" fmla="*/ 3512230 h 6246801"/>
                <a:gd name="connsiteX401" fmla="*/ 5740719 w 9384838"/>
                <a:gd name="connsiteY401" fmla="*/ 3537673 h 6246801"/>
                <a:gd name="connsiteX402" fmla="*/ 5715277 w 9384838"/>
                <a:gd name="connsiteY402" fmla="*/ 3563116 h 6246801"/>
                <a:gd name="connsiteX403" fmla="*/ 5689835 w 9384838"/>
                <a:gd name="connsiteY403" fmla="*/ 3587453 h 6246801"/>
                <a:gd name="connsiteX404" fmla="*/ 5715277 w 9384838"/>
                <a:gd name="connsiteY404" fmla="*/ 3612896 h 6246801"/>
                <a:gd name="connsiteX405" fmla="*/ 5665499 w 9384838"/>
                <a:gd name="connsiteY405" fmla="*/ 3612896 h 6246801"/>
                <a:gd name="connsiteX406" fmla="*/ 5640057 w 9384838"/>
                <a:gd name="connsiteY406" fmla="*/ 3638339 h 6246801"/>
                <a:gd name="connsiteX407" fmla="*/ 5665499 w 9384838"/>
                <a:gd name="connsiteY407" fmla="*/ 3638339 h 6246801"/>
                <a:gd name="connsiteX408" fmla="*/ 5665499 w 9384838"/>
                <a:gd name="connsiteY408" fmla="*/ 3662676 h 6246801"/>
                <a:gd name="connsiteX409" fmla="*/ 5640057 w 9384838"/>
                <a:gd name="connsiteY409" fmla="*/ 3662676 h 6246801"/>
                <a:gd name="connsiteX410" fmla="*/ 5665499 w 9384838"/>
                <a:gd name="connsiteY410" fmla="*/ 3688119 h 6246801"/>
                <a:gd name="connsiteX411" fmla="*/ 5640057 w 9384838"/>
                <a:gd name="connsiteY411" fmla="*/ 3763342 h 6246801"/>
                <a:gd name="connsiteX412" fmla="*/ 5590279 w 9384838"/>
                <a:gd name="connsiteY412" fmla="*/ 3737899 h 6246801"/>
                <a:gd name="connsiteX413" fmla="*/ 5515059 w 9384838"/>
                <a:gd name="connsiteY413" fmla="*/ 3737899 h 6246801"/>
                <a:gd name="connsiteX414" fmla="*/ 5464175 w 9384838"/>
                <a:gd name="connsiteY414" fmla="*/ 3713562 h 6246801"/>
                <a:gd name="connsiteX415" fmla="*/ 5439839 w 9384838"/>
                <a:gd name="connsiteY415" fmla="*/ 3737899 h 6246801"/>
                <a:gd name="connsiteX416" fmla="*/ 5464175 w 9384838"/>
                <a:gd name="connsiteY416" fmla="*/ 3763342 h 6246801"/>
                <a:gd name="connsiteX417" fmla="*/ 5414397 w 9384838"/>
                <a:gd name="connsiteY417" fmla="*/ 3788785 h 6246801"/>
                <a:gd name="connsiteX418" fmla="*/ 5339177 w 9384838"/>
                <a:gd name="connsiteY418" fmla="*/ 3939230 h 6246801"/>
                <a:gd name="connsiteX419" fmla="*/ 5364619 w 9384838"/>
                <a:gd name="connsiteY419" fmla="*/ 4014453 h 6246801"/>
                <a:gd name="connsiteX420" fmla="*/ 5364618 w 9384838"/>
                <a:gd name="connsiteY420" fmla="*/ 4014453 h 6246801"/>
                <a:gd name="connsiteX421" fmla="*/ 5364618 w 9384838"/>
                <a:gd name="connsiteY421" fmla="*/ 4089676 h 6246801"/>
                <a:gd name="connsiteX422" fmla="*/ 5313734 w 9384838"/>
                <a:gd name="connsiteY422" fmla="*/ 4289902 h 6246801"/>
                <a:gd name="connsiteX423" fmla="*/ 5238514 w 9384838"/>
                <a:gd name="connsiteY423" fmla="*/ 4416010 h 6246801"/>
                <a:gd name="connsiteX424" fmla="*/ 5213072 w 9384838"/>
                <a:gd name="connsiteY424" fmla="*/ 4440347 h 6246801"/>
                <a:gd name="connsiteX425" fmla="*/ 5163294 w 9384838"/>
                <a:gd name="connsiteY425" fmla="*/ 4440347 h 6246801"/>
                <a:gd name="connsiteX426" fmla="*/ 5137852 w 9384838"/>
                <a:gd name="connsiteY426" fmla="*/ 4465790 h 6246801"/>
                <a:gd name="connsiteX427" fmla="*/ 5163294 w 9384838"/>
                <a:gd name="connsiteY427" fmla="*/ 4465790 h 6246801"/>
                <a:gd name="connsiteX428" fmla="*/ 5062632 w 9384838"/>
                <a:gd name="connsiteY428" fmla="*/ 4616236 h 6246801"/>
                <a:gd name="connsiteX429" fmla="*/ 5038296 w 9384838"/>
                <a:gd name="connsiteY429" fmla="*/ 4691459 h 6246801"/>
                <a:gd name="connsiteX430" fmla="*/ 5012854 w 9384838"/>
                <a:gd name="connsiteY430" fmla="*/ 4716902 h 6246801"/>
                <a:gd name="connsiteX431" fmla="*/ 4987412 w 9384838"/>
                <a:gd name="connsiteY431" fmla="*/ 4792125 h 6246801"/>
                <a:gd name="connsiteX432" fmla="*/ 5012854 w 9384838"/>
                <a:gd name="connsiteY432" fmla="*/ 4917127 h 6246801"/>
                <a:gd name="connsiteX433" fmla="*/ 5062632 w 9384838"/>
                <a:gd name="connsiteY433" fmla="*/ 5043236 h 6246801"/>
                <a:gd name="connsiteX434" fmla="*/ 5013583 w 9384838"/>
                <a:gd name="connsiteY434" fmla="*/ 4993096 h 6246801"/>
                <a:gd name="connsiteX435" fmla="*/ 5062632 w 9384838"/>
                <a:gd name="connsiteY435" fmla="*/ 5043237 h 6246801"/>
                <a:gd name="connsiteX436" fmla="*/ 4987412 w 9384838"/>
                <a:gd name="connsiteY436" fmla="*/ 5043237 h 6246801"/>
                <a:gd name="connsiteX437" fmla="*/ 4963076 w 9384838"/>
                <a:gd name="connsiteY437" fmla="*/ 5017794 h 6246801"/>
                <a:gd name="connsiteX438" fmla="*/ 4862414 w 9384838"/>
                <a:gd name="connsiteY438" fmla="*/ 5067574 h 6246801"/>
                <a:gd name="connsiteX439" fmla="*/ 4812636 w 9384838"/>
                <a:gd name="connsiteY439" fmla="*/ 5142796 h 6246801"/>
                <a:gd name="connsiteX440" fmla="*/ 4812636 w 9384838"/>
                <a:gd name="connsiteY440" fmla="*/ 5193682 h 6246801"/>
                <a:gd name="connsiteX441" fmla="*/ 4787194 w 9384838"/>
                <a:gd name="connsiteY441" fmla="*/ 5243462 h 6246801"/>
                <a:gd name="connsiteX442" fmla="*/ 4711974 w 9384838"/>
                <a:gd name="connsiteY442" fmla="*/ 5268905 h 6246801"/>
                <a:gd name="connsiteX443" fmla="*/ 4686532 w 9384838"/>
                <a:gd name="connsiteY443" fmla="*/ 5243462 h 6246801"/>
                <a:gd name="connsiteX444" fmla="*/ 4636753 w 9384838"/>
                <a:gd name="connsiteY444" fmla="*/ 5268905 h 6246801"/>
                <a:gd name="connsiteX445" fmla="*/ 4611311 w 9384838"/>
                <a:gd name="connsiteY445" fmla="*/ 5293242 h 6246801"/>
                <a:gd name="connsiteX446" fmla="*/ 4561533 w 9384838"/>
                <a:gd name="connsiteY446" fmla="*/ 5344128 h 6246801"/>
                <a:gd name="connsiteX447" fmla="*/ 4536091 w 9384838"/>
                <a:gd name="connsiteY447" fmla="*/ 5293242 h 6246801"/>
                <a:gd name="connsiteX448" fmla="*/ 4561533 w 9384838"/>
                <a:gd name="connsiteY448" fmla="*/ 5293242 h 6246801"/>
                <a:gd name="connsiteX449" fmla="*/ 4561533 w 9384838"/>
                <a:gd name="connsiteY449" fmla="*/ 5268905 h 6246801"/>
                <a:gd name="connsiteX450" fmla="*/ 4585869 w 9384838"/>
                <a:gd name="connsiteY450" fmla="*/ 5218019 h 6246801"/>
                <a:gd name="connsiteX451" fmla="*/ 4585869 w 9384838"/>
                <a:gd name="connsiteY451" fmla="*/ 5193682 h 6246801"/>
                <a:gd name="connsiteX452" fmla="*/ 4611311 w 9384838"/>
                <a:gd name="connsiteY452" fmla="*/ 5168239 h 6246801"/>
                <a:gd name="connsiteX453" fmla="*/ 4611311 w 9384838"/>
                <a:gd name="connsiteY453" fmla="*/ 5142796 h 6246801"/>
                <a:gd name="connsiteX454" fmla="*/ 4585869 w 9384838"/>
                <a:gd name="connsiteY454" fmla="*/ 5142796 h 6246801"/>
                <a:gd name="connsiteX455" fmla="*/ 4611311 w 9384838"/>
                <a:gd name="connsiteY455" fmla="*/ 5118460 h 6246801"/>
                <a:gd name="connsiteX456" fmla="*/ 4636753 w 9384838"/>
                <a:gd name="connsiteY456" fmla="*/ 5118460 h 6246801"/>
                <a:gd name="connsiteX457" fmla="*/ 4636753 w 9384838"/>
                <a:gd name="connsiteY457" fmla="*/ 5093017 h 6246801"/>
                <a:gd name="connsiteX458" fmla="*/ 4686532 w 9384838"/>
                <a:gd name="connsiteY458" fmla="*/ 5067574 h 6246801"/>
                <a:gd name="connsiteX459" fmla="*/ 4737416 w 9384838"/>
                <a:gd name="connsiteY459" fmla="*/ 5043237 h 6246801"/>
                <a:gd name="connsiteX460" fmla="*/ 4737416 w 9384838"/>
                <a:gd name="connsiteY460" fmla="*/ 5017794 h 6246801"/>
                <a:gd name="connsiteX461" fmla="*/ 4737416 w 9384838"/>
                <a:gd name="connsiteY461" fmla="*/ 4992351 h 6246801"/>
                <a:gd name="connsiteX462" fmla="*/ 4686532 w 9384838"/>
                <a:gd name="connsiteY462" fmla="*/ 4942571 h 6246801"/>
                <a:gd name="connsiteX463" fmla="*/ 4662196 w 9384838"/>
                <a:gd name="connsiteY463" fmla="*/ 4968014 h 6246801"/>
                <a:gd name="connsiteX464" fmla="*/ 4636753 w 9384838"/>
                <a:gd name="connsiteY464" fmla="*/ 4968014 h 6246801"/>
                <a:gd name="connsiteX465" fmla="*/ 4611311 w 9384838"/>
                <a:gd name="connsiteY465" fmla="*/ 4942571 h 6246801"/>
                <a:gd name="connsiteX466" fmla="*/ 4585869 w 9384838"/>
                <a:gd name="connsiteY466" fmla="*/ 4992350 h 6246801"/>
                <a:gd name="connsiteX467" fmla="*/ 4611310 w 9384838"/>
                <a:gd name="connsiteY467" fmla="*/ 5017792 h 6246801"/>
                <a:gd name="connsiteX468" fmla="*/ 4611311 w 9384838"/>
                <a:gd name="connsiteY468" fmla="*/ 5017793 h 6246801"/>
                <a:gd name="connsiteX469" fmla="*/ 4536091 w 9384838"/>
                <a:gd name="connsiteY469" fmla="*/ 5043236 h 6246801"/>
                <a:gd name="connsiteX470" fmla="*/ 4510649 w 9384838"/>
                <a:gd name="connsiteY470" fmla="*/ 5043236 h 6246801"/>
                <a:gd name="connsiteX471" fmla="*/ 4510649 w 9384838"/>
                <a:gd name="connsiteY471" fmla="*/ 5118458 h 6246801"/>
                <a:gd name="connsiteX472" fmla="*/ 4561533 w 9384838"/>
                <a:gd name="connsiteY472" fmla="*/ 5168238 h 6246801"/>
                <a:gd name="connsiteX473" fmla="*/ 4536091 w 9384838"/>
                <a:gd name="connsiteY473" fmla="*/ 5168238 h 6246801"/>
                <a:gd name="connsiteX474" fmla="*/ 4510649 w 9384838"/>
                <a:gd name="connsiteY474" fmla="*/ 5168238 h 6246801"/>
                <a:gd name="connsiteX475" fmla="*/ 4510649 w 9384838"/>
                <a:gd name="connsiteY475" fmla="*/ 5193681 h 6246801"/>
                <a:gd name="connsiteX476" fmla="*/ 4486313 w 9384838"/>
                <a:gd name="connsiteY476" fmla="*/ 5168238 h 6246801"/>
                <a:gd name="connsiteX477" fmla="*/ 4486313 w 9384838"/>
                <a:gd name="connsiteY477" fmla="*/ 5118458 h 6246801"/>
                <a:gd name="connsiteX478" fmla="*/ 4460871 w 9384838"/>
                <a:gd name="connsiteY478" fmla="*/ 5093016 h 6246801"/>
                <a:gd name="connsiteX479" fmla="*/ 4385651 w 9384838"/>
                <a:gd name="connsiteY479" fmla="*/ 5067573 h 6246801"/>
                <a:gd name="connsiteX480" fmla="*/ 4310431 w 9384838"/>
                <a:gd name="connsiteY480" fmla="*/ 5093016 h 6246801"/>
                <a:gd name="connsiteX481" fmla="*/ 4284989 w 9384838"/>
                <a:gd name="connsiteY481" fmla="*/ 5142795 h 6246801"/>
                <a:gd name="connsiteX482" fmla="*/ 4235211 w 9384838"/>
                <a:gd name="connsiteY482" fmla="*/ 5093016 h 6246801"/>
                <a:gd name="connsiteX483" fmla="*/ 4235211 w 9384838"/>
                <a:gd name="connsiteY483" fmla="*/ 5093017 h 6246801"/>
                <a:gd name="connsiteX484" fmla="*/ 4284989 w 9384838"/>
                <a:gd name="connsiteY484" fmla="*/ 5142796 h 6246801"/>
                <a:gd name="connsiteX485" fmla="*/ 4260653 w 9384838"/>
                <a:gd name="connsiteY485" fmla="*/ 5168239 h 6246801"/>
                <a:gd name="connsiteX486" fmla="*/ 4260653 w 9384838"/>
                <a:gd name="connsiteY486" fmla="*/ 5193683 h 6246801"/>
                <a:gd name="connsiteX487" fmla="*/ 4284989 w 9384838"/>
                <a:gd name="connsiteY487" fmla="*/ 5243462 h 6246801"/>
                <a:gd name="connsiteX488" fmla="*/ 4235211 w 9384838"/>
                <a:gd name="connsiteY488" fmla="*/ 5268905 h 6246801"/>
                <a:gd name="connsiteX489" fmla="*/ 4185433 w 9384838"/>
                <a:gd name="connsiteY489" fmla="*/ 5344128 h 6246801"/>
                <a:gd name="connsiteX490" fmla="*/ 4110213 w 9384838"/>
                <a:gd name="connsiteY490" fmla="*/ 5369571 h 6246801"/>
                <a:gd name="connsiteX491" fmla="*/ 4084771 w 9384838"/>
                <a:gd name="connsiteY491" fmla="*/ 5318685 h 6246801"/>
                <a:gd name="connsiteX492" fmla="*/ 4110213 w 9384838"/>
                <a:gd name="connsiteY492" fmla="*/ 5243462 h 6246801"/>
                <a:gd name="connsiteX493" fmla="*/ 4134549 w 9384838"/>
                <a:gd name="connsiteY493" fmla="*/ 5193683 h 6246801"/>
                <a:gd name="connsiteX494" fmla="*/ 4134549 w 9384838"/>
                <a:gd name="connsiteY494" fmla="*/ 5168239 h 6246801"/>
                <a:gd name="connsiteX495" fmla="*/ 4185433 w 9384838"/>
                <a:gd name="connsiteY495" fmla="*/ 5168239 h 6246801"/>
                <a:gd name="connsiteX496" fmla="*/ 4209769 w 9384838"/>
                <a:gd name="connsiteY496" fmla="*/ 5142796 h 6246801"/>
                <a:gd name="connsiteX497" fmla="*/ 4185433 w 9384838"/>
                <a:gd name="connsiteY497" fmla="*/ 5118460 h 6246801"/>
                <a:gd name="connsiteX498" fmla="*/ 4084771 w 9384838"/>
                <a:gd name="connsiteY498" fmla="*/ 5093017 h 6246801"/>
                <a:gd name="connsiteX499" fmla="*/ 4034993 w 9384838"/>
                <a:gd name="connsiteY499" fmla="*/ 5142796 h 6246801"/>
                <a:gd name="connsiteX500" fmla="*/ 3958666 w 9384838"/>
                <a:gd name="connsiteY500" fmla="*/ 5168239 h 6246801"/>
                <a:gd name="connsiteX501" fmla="*/ 3908904 w 9384838"/>
                <a:gd name="connsiteY501" fmla="*/ 5218019 h 6246801"/>
                <a:gd name="connsiteX502" fmla="*/ 3859127 w 9384838"/>
                <a:gd name="connsiteY502" fmla="*/ 5293242 h 6246801"/>
                <a:gd name="connsiteX503" fmla="*/ 3758465 w 9384838"/>
                <a:gd name="connsiteY503" fmla="*/ 5243462 h 6246801"/>
                <a:gd name="connsiteX504" fmla="*/ 3708688 w 9384838"/>
                <a:gd name="connsiteY504" fmla="*/ 5243462 h 6246801"/>
                <a:gd name="connsiteX505" fmla="*/ 3582584 w 9384838"/>
                <a:gd name="connsiteY505" fmla="*/ 5193683 h 6246801"/>
                <a:gd name="connsiteX506" fmla="*/ 3589545 w 9384838"/>
                <a:gd name="connsiteY506" fmla="*/ 5173103 h 6246801"/>
                <a:gd name="connsiteX507" fmla="*/ 3589543 w 9384838"/>
                <a:gd name="connsiteY507" fmla="*/ 5173102 h 6246801"/>
                <a:gd name="connsiteX508" fmla="*/ 3582582 w 9384838"/>
                <a:gd name="connsiteY508" fmla="*/ 5193682 h 6246801"/>
                <a:gd name="connsiteX509" fmla="*/ 3382367 w 9384838"/>
                <a:gd name="connsiteY509" fmla="*/ 5193682 h 6246801"/>
                <a:gd name="connsiteX510" fmla="*/ 3421081 w 9384838"/>
                <a:gd name="connsiteY510" fmla="*/ 5164921 h 6246801"/>
                <a:gd name="connsiteX511" fmla="*/ 3483028 w 9384838"/>
                <a:gd name="connsiteY511" fmla="*/ 5168239 h 6246801"/>
                <a:gd name="connsiteX512" fmla="*/ 3532805 w 9384838"/>
                <a:gd name="connsiteY512" fmla="*/ 5168239 h 6246801"/>
                <a:gd name="connsiteX513" fmla="*/ 3532805 w 9384838"/>
                <a:gd name="connsiteY513" fmla="*/ 5118459 h 6246801"/>
                <a:gd name="connsiteX514" fmla="*/ 3507365 w 9384838"/>
                <a:gd name="connsiteY514" fmla="*/ 5093016 h 6246801"/>
                <a:gd name="connsiteX515" fmla="*/ 3483028 w 9384838"/>
                <a:gd name="connsiteY515" fmla="*/ 5118459 h 6246801"/>
                <a:gd name="connsiteX516" fmla="*/ 3432144 w 9384838"/>
                <a:gd name="connsiteY516" fmla="*/ 5093016 h 6246801"/>
                <a:gd name="connsiteX517" fmla="*/ 3407808 w 9384838"/>
                <a:gd name="connsiteY517" fmla="*/ 5093016 h 6246801"/>
                <a:gd name="connsiteX518" fmla="*/ 3407808 w 9384838"/>
                <a:gd name="connsiteY518" fmla="*/ 5043237 h 6246801"/>
                <a:gd name="connsiteX519" fmla="*/ 3382367 w 9384838"/>
                <a:gd name="connsiteY519" fmla="*/ 5043237 h 6246801"/>
                <a:gd name="connsiteX520" fmla="*/ 3356924 w 9384838"/>
                <a:gd name="connsiteY520" fmla="*/ 5093016 h 6246801"/>
                <a:gd name="connsiteX521" fmla="*/ 3382367 w 9384838"/>
                <a:gd name="connsiteY521" fmla="*/ 5118459 h 6246801"/>
                <a:gd name="connsiteX522" fmla="*/ 3382367 w 9384838"/>
                <a:gd name="connsiteY522" fmla="*/ 5142796 h 6246801"/>
                <a:gd name="connsiteX523" fmla="*/ 3331482 w 9384838"/>
                <a:gd name="connsiteY523" fmla="*/ 5093016 h 6246801"/>
                <a:gd name="connsiteX524" fmla="*/ 3356924 w 9384838"/>
                <a:gd name="connsiteY524" fmla="*/ 5067573 h 6246801"/>
                <a:gd name="connsiteX525" fmla="*/ 3356924 w 9384838"/>
                <a:gd name="connsiteY525" fmla="*/ 4992351 h 6246801"/>
                <a:gd name="connsiteX526" fmla="*/ 3407808 w 9384838"/>
                <a:gd name="connsiteY526" fmla="*/ 4942571 h 6246801"/>
                <a:gd name="connsiteX527" fmla="*/ 3356924 w 9384838"/>
                <a:gd name="connsiteY527" fmla="*/ 4942571 h 6246801"/>
                <a:gd name="connsiteX528" fmla="*/ 3349625 w 9384838"/>
                <a:gd name="connsiteY528" fmla="*/ 4928288 h 6246801"/>
                <a:gd name="connsiteX529" fmla="*/ 3349624 w 9384838"/>
                <a:gd name="connsiteY529" fmla="*/ 4928288 h 6246801"/>
                <a:gd name="connsiteX530" fmla="*/ 3356924 w 9384838"/>
                <a:gd name="connsiteY530" fmla="*/ 4942571 h 6246801"/>
                <a:gd name="connsiteX531" fmla="*/ 3281703 w 9384838"/>
                <a:gd name="connsiteY531" fmla="*/ 4968014 h 6246801"/>
                <a:gd name="connsiteX532" fmla="*/ 3256260 w 9384838"/>
                <a:gd name="connsiteY532" fmla="*/ 5017794 h 6246801"/>
                <a:gd name="connsiteX533" fmla="*/ 3181041 w 9384838"/>
                <a:gd name="connsiteY533" fmla="*/ 5067573 h 6246801"/>
                <a:gd name="connsiteX534" fmla="*/ 3206483 w 9384838"/>
                <a:gd name="connsiteY534" fmla="*/ 5118459 h 6246801"/>
                <a:gd name="connsiteX535" fmla="*/ 3181041 w 9384838"/>
                <a:gd name="connsiteY535" fmla="*/ 5142796 h 6246801"/>
                <a:gd name="connsiteX536" fmla="*/ 3231925 w 9384838"/>
                <a:gd name="connsiteY536" fmla="*/ 5168239 h 6246801"/>
                <a:gd name="connsiteX537" fmla="*/ 3281703 w 9384838"/>
                <a:gd name="connsiteY537" fmla="*/ 5218019 h 6246801"/>
                <a:gd name="connsiteX538" fmla="*/ 3331481 w 9384838"/>
                <a:gd name="connsiteY538" fmla="*/ 5268905 h 6246801"/>
                <a:gd name="connsiteX539" fmla="*/ 3281703 w 9384838"/>
                <a:gd name="connsiteY539" fmla="*/ 5293242 h 6246801"/>
                <a:gd name="connsiteX540" fmla="*/ 3281703 w 9384838"/>
                <a:gd name="connsiteY540" fmla="*/ 5318685 h 6246801"/>
                <a:gd name="connsiteX541" fmla="*/ 3256260 w 9384838"/>
                <a:gd name="connsiteY541" fmla="*/ 5293242 h 6246801"/>
                <a:gd name="connsiteX542" fmla="*/ 3206483 w 9384838"/>
                <a:gd name="connsiteY542" fmla="*/ 5293242 h 6246801"/>
                <a:gd name="connsiteX543" fmla="*/ 3181041 w 9384838"/>
                <a:gd name="connsiteY543" fmla="*/ 5293242 h 6246801"/>
                <a:gd name="connsiteX544" fmla="*/ 3056044 w 9384838"/>
                <a:gd name="connsiteY544" fmla="*/ 5293242 h 6246801"/>
                <a:gd name="connsiteX545" fmla="*/ 3030601 w 9384838"/>
                <a:gd name="connsiteY545" fmla="*/ 5344128 h 6246801"/>
                <a:gd name="connsiteX546" fmla="*/ 3006265 w 9384838"/>
                <a:gd name="connsiteY546" fmla="*/ 5344128 h 6246801"/>
                <a:gd name="connsiteX547" fmla="*/ 2980823 w 9384838"/>
                <a:gd name="connsiteY547" fmla="*/ 5369571 h 6246801"/>
                <a:gd name="connsiteX548" fmla="*/ 3006265 w 9384838"/>
                <a:gd name="connsiteY548" fmla="*/ 5393907 h 6246801"/>
                <a:gd name="connsiteX549" fmla="*/ 2980823 w 9384838"/>
                <a:gd name="connsiteY549" fmla="*/ 5419350 h 6246801"/>
                <a:gd name="connsiteX550" fmla="*/ 2905602 w 9384838"/>
                <a:gd name="connsiteY550" fmla="*/ 5444793 h 6246801"/>
                <a:gd name="connsiteX551" fmla="*/ 2880162 w 9384838"/>
                <a:gd name="connsiteY551" fmla="*/ 5520016 h 6246801"/>
                <a:gd name="connsiteX552" fmla="*/ 2830382 w 9384838"/>
                <a:gd name="connsiteY552" fmla="*/ 5444793 h 6246801"/>
                <a:gd name="connsiteX553" fmla="*/ 2797447 w 9384838"/>
                <a:gd name="connsiteY553" fmla="*/ 5420181 h 6246801"/>
                <a:gd name="connsiteX554" fmla="*/ 2797446 w 9384838"/>
                <a:gd name="connsiteY554" fmla="*/ 5420182 h 6246801"/>
                <a:gd name="connsiteX555" fmla="*/ 2830382 w 9384838"/>
                <a:gd name="connsiteY555" fmla="*/ 5444794 h 6246801"/>
                <a:gd name="connsiteX556" fmla="*/ 2880159 w 9384838"/>
                <a:gd name="connsiteY556" fmla="*/ 5520016 h 6246801"/>
                <a:gd name="connsiteX557" fmla="*/ 2830382 w 9384838"/>
                <a:gd name="connsiteY557" fmla="*/ 5544353 h 6246801"/>
                <a:gd name="connsiteX558" fmla="*/ 2804941 w 9384838"/>
                <a:gd name="connsiteY558" fmla="*/ 5569796 h 6246801"/>
                <a:gd name="connsiteX559" fmla="*/ 2755160 w 9384838"/>
                <a:gd name="connsiteY559" fmla="*/ 5595239 h 6246801"/>
                <a:gd name="connsiteX560" fmla="*/ 2679941 w 9384838"/>
                <a:gd name="connsiteY560" fmla="*/ 5569796 h 6246801"/>
                <a:gd name="connsiteX561" fmla="*/ 2629058 w 9384838"/>
                <a:gd name="connsiteY561" fmla="*/ 5494573 h 6246801"/>
                <a:gd name="connsiteX562" fmla="*/ 2629058 w 9384838"/>
                <a:gd name="connsiteY562" fmla="*/ 5444794 h 6246801"/>
                <a:gd name="connsiteX563" fmla="*/ 2579280 w 9384838"/>
                <a:gd name="connsiteY563" fmla="*/ 5393908 h 6246801"/>
                <a:gd name="connsiteX564" fmla="*/ 2579280 w 9384838"/>
                <a:gd name="connsiteY564" fmla="*/ 5344128 h 6246801"/>
                <a:gd name="connsiteX565" fmla="*/ 2529501 w 9384838"/>
                <a:gd name="connsiteY565" fmla="*/ 5318685 h 6246801"/>
                <a:gd name="connsiteX566" fmla="*/ 2553838 w 9384838"/>
                <a:gd name="connsiteY566" fmla="*/ 5293242 h 6246801"/>
                <a:gd name="connsiteX567" fmla="*/ 2579280 w 9384838"/>
                <a:gd name="connsiteY567" fmla="*/ 5268905 h 6246801"/>
                <a:gd name="connsiteX568" fmla="*/ 2579280 w 9384838"/>
                <a:gd name="connsiteY568" fmla="*/ 5243462 h 6246801"/>
                <a:gd name="connsiteX569" fmla="*/ 2629058 w 9384838"/>
                <a:gd name="connsiteY569" fmla="*/ 5218019 h 6246801"/>
                <a:gd name="connsiteX570" fmla="*/ 2604722 w 9384838"/>
                <a:gd name="connsiteY570" fmla="*/ 5193682 h 6246801"/>
                <a:gd name="connsiteX571" fmla="*/ 2579280 w 9384838"/>
                <a:gd name="connsiteY571" fmla="*/ 5142796 h 6246801"/>
                <a:gd name="connsiteX572" fmla="*/ 2654500 w 9384838"/>
                <a:gd name="connsiteY572" fmla="*/ 5142796 h 6246801"/>
                <a:gd name="connsiteX573" fmla="*/ 2662914 w 9384838"/>
                <a:gd name="connsiteY573" fmla="*/ 5142796 h 6246801"/>
                <a:gd name="connsiteX574" fmla="*/ 2662915 w 9384838"/>
                <a:gd name="connsiteY574" fmla="*/ 5142795 h 6246801"/>
                <a:gd name="connsiteX575" fmla="*/ 2579280 w 9384838"/>
                <a:gd name="connsiteY575" fmla="*/ 5142795 h 6246801"/>
                <a:gd name="connsiteX576" fmla="*/ 2705382 w 9384838"/>
                <a:gd name="connsiteY576" fmla="*/ 5093015 h 6246801"/>
                <a:gd name="connsiteX577" fmla="*/ 2755160 w 9384838"/>
                <a:gd name="connsiteY577" fmla="*/ 5043236 h 6246801"/>
                <a:gd name="connsiteX578" fmla="*/ 2755160 w 9384838"/>
                <a:gd name="connsiteY578" fmla="*/ 4992350 h 6246801"/>
                <a:gd name="connsiteX579" fmla="*/ 2729719 w 9384838"/>
                <a:gd name="connsiteY579" fmla="*/ 4968013 h 6246801"/>
                <a:gd name="connsiteX580" fmla="*/ 2705383 w 9384838"/>
                <a:gd name="connsiteY580" fmla="*/ 4942570 h 6246801"/>
                <a:gd name="connsiteX581" fmla="*/ 2679942 w 9384838"/>
                <a:gd name="connsiteY581" fmla="*/ 4942570 h 6246801"/>
                <a:gd name="connsiteX582" fmla="*/ 2654500 w 9384838"/>
                <a:gd name="connsiteY582" fmla="*/ 4968013 h 6246801"/>
                <a:gd name="connsiteX583" fmla="*/ 2604722 w 9384838"/>
                <a:gd name="connsiteY583" fmla="*/ 4968013 h 6246801"/>
                <a:gd name="connsiteX584" fmla="*/ 2529503 w 9384838"/>
                <a:gd name="connsiteY584" fmla="*/ 4917127 h 6246801"/>
                <a:gd name="connsiteX585" fmla="*/ 2529503 w 9384838"/>
                <a:gd name="connsiteY585" fmla="*/ 4867348 h 6246801"/>
                <a:gd name="connsiteX586" fmla="*/ 2454282 w 9384838"/>
                <a:gd name="connsiteY586" fmla="*/ 4841905 h 6246801"/>
                <a:gd name="connsiteX587" fmla="*/ 2454282 w 9384838"/>
                <a:gd name="connsiteY587" fmla="*/ 4867348 h 6246801"/>
                <a:gd name="connsiteX588" fmla="*/ 2428840 w 9384838"/>
                <a:gd name="connsiteY588" fmla="*/ 4841905 h 6246801"/>
                <a:gd name="connsiteX589" fmla="*/ 2379063 w 9384838"/>
                <a:gd name="connsiteY589" fmla="*/ 4841905 h 6246801"/>
                <a:gd name="connsiteX590" fmla="*/ 2353620 w 9384838"/>
                <a:gd name="connsiteY590" fmla="*/ 4867348 h 6246801"/>
                <a:gd name="connsiteX591" fmla="*/ 2353620 w 9384838"/>
                <a:gd name="connsiteY591" fmla="*/ 4867347 h 6246801"/>
                <a:gd name="connsiteX592" fmla="*/ 2328178 w 9384838"/>
                <a:gd name="connsiteY592" fmla="*/ 4841904 h 6246801"/>
                <a:gd name="connsiteX593" fmla="*/ 2303843 w 9384838"/>
                <a:gd name="connsiteY593" fmla="*/ 4841904 h 6246801"/>
                <a:gd name="connsiteX594" fmla="*/ 2278401 w 9384838"/>
                <a:gd name="connsiteY594" fmla="*/ 4817568 h 6246801"/>
                <a:gd name="connsiteX595" fmla="*/ 2252958 w 9384838"/>
                <a:gd name="connsiteY595" fmla="*/ 4841904 h 6246801"/>
                <a:gd name="connsiteX596" fmla="*/ 2303843 w 9384838"/>
                <a:gd name="connsiteY596" fmla="*/ 4867347 h 6246801"/>
                <a:gd name="connsiteX597" fmla="*/ 2228623 w 9384838"/>
                <a:gd name="connsiteY597" fmla="*/ 4892790 h 6246801"/>
                <a:gd name="connsiteX598" fmla="*/ 2177740 w 9384838"/>
                <a:gd name="connsiteY598" fmla="*/ 4841904 h 6246801"/>
                <a:gd name="connsiteX599" fmla="*/ 2153404 w 9384838"/>
                <a:gd name="connsiteY599" fmla="*/ 4867347 h 6246801"/>
                <a:gd name="connsiteX600" fmla="*/ 2153404 w 9384838"/>
                <a:gd name="connsiteY600" fmla="*/ 4892790 h 6246801"/>
                <a:gd name="connsiteX601" fmla="*/ 2127962 w 9384838"/>
                <a:gd name="connsiteY601" fmla="*/ 4942570 h 6246801"/>
                <a:gd name="connsiteX602" fmla="*/ 2102518 w 9384838"/>
                <a:gd name="connsiteY602" fmla="*/ 4917127 h 6246801"/>
                <a:gd name="connsiteX603" fmla="*/ 2078183 w 9384838"/>
                <a:gd name="connsiteY603" fmla="*/ 4917127 h 6246801"/>
                <a:gd name="connsiteX604" fmla="*/ 2078183 w 9384838"/>
                <a:gd name="connsiteY604" fmla="*/ 4867347 h 6246801"/>
                <a:gd name="connsiteX605" fmla="*/ 2027299 w 9384838"/>
                <a:gd name="connsiteY605" fmla="*/ 4867347 h 6246801"/>
                <a:gd name="connsiteX606" fmla="*/ 2001857 w 9384838"/>
                <a:gd name="connsiteY606" fmla="*/ 4892790 h 6246801"/>
                <a:gd name="connsiteX607" fmla="*/ 1952080 w 9384838"/>
                <a:gd name="connsiteY607" fmla="*/ 4892790 h 6246801"/>
                <a:gd name="connsiteX608" fmla="*/ 1902303 w 9384838"/>
                <a:gd name="connsiteY608" fmla="*/ 4917127 h 6246801"/>
                <a:gd name="connsiteX609" fmla="*/ 1876860 w 9384838"/>
                <a:gd name="connsiteY609" fmla="*/ 4892790 h 6246801"/>
                <a:gd name="connsiteX610" fmla="*/ 1876860 w 9384838"/>
                <a:gd name="connsiteY610" fmla="*/ 4867347 h 6246801"/>
                <a:gd name="connsiteX611" fmla="*/ 1851419 w 9384838"/>
                <a:gd name="connsiteY611" fmla="*/ 4892790 h 6246801"/>
                <a:gd name="connsiteX612" fmla="*/ 1827080 w 9384838"/>
                <a:gd name="connsiteY612" fmla="*/ 4892790 h 6246801"/>
                <a:gd name="connsiteX613" fmla="*/ 1801640 w 9384838"/>
                <a:gd name="connsiteY613" fmla="*/ 4867347 h 6246801"/>
                <a:gd name="connsiteX614" fmla="*/ 1801640 w 9384838"/>
                <a:gd name="connsiteY614" fmla="*/ 4892790 h 6246801"/>
                <a:gd name="connsiteX615" fmla="*/ 1776198 w 9384838"/>
                <a:gd name="connsiteY615" fmla="*/ 4917127 h 6246801"/>
                <a:gd name="connsiteX616" fmla="*/ 1751861 w 9384838"/>
                <a:gd name="connsiteY616" fmla="*/ 4892790 h 6246801"/>
                <a:gd name="connsiteX617" fmla="*/ 1726419 w 9384838"/>
                <a:gd name="connsiteY617" fmla="*/ 4892790 h 6246801"/>
                <a:gd name="connsiteX618" fmla="*/ 1700977 w 9384838"/>
                <a:gd name="connsiteY618" fmla="*/ 4917127 h 6246801"/>
                <a:gd name="connsiteX619" fmla="*/ 1676640 w 9384838"/>
                <a:gd name="connsiteY619" fmla="*/ 4892790 h 6246801"/>
                <a:gd name="connsiteX620" fmla="*/ 1625756 w 9384838"/>
                <a:gd name="connsiteY620" fmla="*/ 4917127 h 6246801"/>
                <a:gd name="connsiteX621" fmla="*/ 1601421 w 9384838"/>
                <a:gd name="connsiteY621" fmla="*/ 4917127 h 6246801"/>
                <a:gd name="connsiteX622" fmla="*/ 1575979 w 9384838"/>
                <a:gd name="connsiteY622" fmla="*/ 4892790 h 6246801"/>
                <a:gd name="connsiteX623" fmla="*/ 1575979 w 9384838"/>
                <a:gd name="connsiteY623" fmla="*/ 4867347 h 6246801"/>
                <a:gd name="connsiteX624" fmla="*/ 1575979 w 9384838"/>
                <a:gd name="connsiteY624" fmla="*/ 4841904 h 6246801"/>
                <a:gd name="connsiteX625" fmla="*/ 1526200 w 9384838"/>
                <a:gd name="connsiteY625" fmla="*/ 4817568 h 6246801"/>
                <a:gd name="connsiteX626" fmla="*/ 1450978 w 9384838"/>
                <a:gd name="connsiteY626" fmla="*/ 4867347 h 6246801"/>
                <a:gd name="connsiteX627" fmla="*/ 1425540 w 9384838"/>
                <a:gd name="connsiteY627" fmla="*/ 4867347 h 6246801"/>
                <a:gd name="connsiteX628" fmla="*/ 1425540 w 9384838"/>
                <a:gd name="connsiteY628" fmla="*/ 4867348 h 6246801"/>
                <a:gd name="connsiteX629" fmla="*/ 1425540 w 9384838"/>
                <a:gd name="connsiteY629" fmla="*/ 4917127 h 6246801"/>
                <a:gd name="connsiteX630" fmla="*/ 1400097 w 9384838"/>
                <a:gd name="connsiteY630" fmla="*/ 4942570 h 6246801"/>
                <a:gd name="connsiteX631" fmla="*/ 1400097 w 9384838"/>
                <a:gd name="connsiteY631" fmla="*/ 4992350 h 6246801"/>
                <a:gd name="connsiteX632" fmla="*/ 1350319 w 9384838"/>
                <a:gd name="connsiteY632" fmla="*/ 4992350 h 6246801"/>
                <a:gd name="connsiteX633" fmla="*/ 1350319 w 9384838"/>
                <a:gd name="connsiteY633" fmla="*/ 5043236 h 6246801"/>
                <a:gd name="connsiteX634" fmla="*/ 1299435 w 9384838"/>
                <a:gd name="connsiteY634" fmla="*/ 4992350 h 6246801"/>
                <a:gd name="connsiteX635" fmla="*/ 1249656 w 9384838"/>
                <a:gd name="connsiteY635" fmla="*/ 4917127 h 6246801"/>
                <a:gd name="connsiteX636" fmla="*/ 1224214 w 9384838"/>
                <a:gd name="connsiteY636" fmla="*/ 4917127 h 6246801"/>
                <a:gd name="connsiteX637" fmla="*/ 1148993 w 9384838"/>
                <a:gd name="connsiteY637" fmla="*/ 4892791 h 6246801"/>
                <a:gd name="connsiteX638" fmla="*/ 1124658 w 9384838"/>
                <a:gd name="connsiteY638" fmla="*/ 4917127 h 6246801"/>
                <a:gd name="connsiteX639" fmla="*/ 1124658 w 9384838"/>
                <a:gd name="connsiteY639" fmla="*/ 4892791 h 6246801"/>
                <a:gd name="connsiteX640" fmla="*/ 1099215 w 9384838"/>
                <a:gd name="connsiteY640" fmla="*/ 4917127 h 6246801"/>
                <a:gd name="connsiteX641" fmla="*/ 1073771 w 9384838"/>
                <a:gd name="connsiteY641" fmla="*/ 4892791 h 6246801"/>
                <a:gd name="connsiteX642" fmla="*/ 1049435 w 9384838"/>
                <a:gd name="connsiteY642" fmla="*/ 4917127 h 6246801"/>
                <a:gd name="connsiteX643" fmla="*/ 998551 w 9384838"/>
                <a:gd name="connsiteY643" fmla="*/ 4917127 h 6246801"/>
                <a:gd name="connsiteX644" fmla="*/ 998551 w 9384838"/>
                <a:gd name="connsiteY644" fmla="*/ 4892791 h 6246801"/>
                <a:gd name="connsiteX645" fmla="*/ 948773 w 9384838"/>
                <a:gd name="connsiteY645" fmla="*/ 4841905 h 6246801"/>
                <a:gd name="connsiteX646" fmla="*/ 898995 w 9384838"/>
                <a:gd name="connsiteY646" fmla="*/ 4867348 h 6246801"/>
                <a:gd name="connsiteX647" fmla="*/ 898995 w 9384838"/>
                <a:gd name="connsiteY647" fmla="*/ 4792125 h 6246801"/>
                <a:gd name="connsiteX648" fmla="*/ 923331 w 9384838"/>
                <a:gd name="connsiteY648" fmla="*/ 4766682 h 6246801"/>
                <a:gd name="connsiteX649" fmla="*/ 923331 w 9384838"/>
                <a:gd name="connsiteY649" fmla="*/ 4716902 h 6246801"/>
                <a:gd name="connsiteX650" fmla="*/ 923331 w 9384838"/>
                <a:gd name="connsiteY650" fmla="*/ 4691459 h 6246801"/>
                <a:gd name="connsiteX651" fmla="*/ 974215 w 9384838"/>
                <a:gd name="connsiteY651" fmla="*/ 4691459 h 6246801"/>
                <a:gd name="connsiteX652" fmla="*/ 998551 w 9384838"/>
                <a:gd name="connsiteY652" fmla="*/ 4667122 h 6246801"/>
                <a:gd name="connsiteX653" fmla="*/ 1049435 w 9384838"/>
                <a:gd name="connsiteY653" fmla="*/ 4716902 h 6246801"/>
                <a:gd name="connsiteX654" fmla="*/ 1148993 w 9384838"/>
                <a:gd name="connsiteY654" fmla="*/ 4716902 h 6246801"/>
                <a:gd name="connsiteX655" fmla="*/ 1174436 w 9384838"/>
                <a:gd name="connsiteY655" fmla="*/ 4667122 h 6246801"/>
                <a:gd name="connsiteX656" fmla="*/ 1224214 w 9384838"/>
                <a:gd name="connsiteY656" fmla="*/ 4667122 h 6246801"/>
                <a:gd name="connsiteX657" fmla="*/ 1249656 w 9384838"/>
                <a:gd name="connsiteY657" fmla="*/ 4616236 h 6246801"/>
                <a:gd name="connsiteX658" fmla="*/ 1275099 w 9384838"/>
                <a:gd name="connsiteY658" fmla="*/ 4616236 h 6246801"/>
                <a:gd name="connsiteX659" fmla="*/ 1275099 w 9384838"/>
                <a:gd name="connsiteY659" fmla="*/ 4616237 h 6246801"/>
                <a:gd name="connsiteX660" fmla="*/ 1350319 w 9384838"/>
                <a:gd name="connsiteY660" fmla="*/ 4616237 h 6246801"/>
                <a:gd name="connsiteX661" fmla="*/ 1374654 w 9384838"/>
                <a:gd name="connsiteY661" fmla="*/ 4590794 h 6246801"/>
                <a:gd name="connsiteX662" fmla="*/ 1425539 w 9384838"/>
                <a:gd name="connsiteY662" fmla="*/ 4566457 h 6246801"/>
                <a:gd name="connsiteX663" fmla="*/ 1550537 w 9384838"/>
                <a:gd name="connsiteY663" fmla="*/ 4491234 h 6246801"/>
                <a:gd name="connsiteX664" fmla="*/ 1651201 w 9384838"/>
                <a:gd name="connsiteY664" fmla="*/ 4440348 h 6246801"/>
                <a:gd name="connsiteX665" fmla="*/ 1751865 w 9384838"/>
                <a:gd name="connsiteY665" fmla="*/ 4416011 h 6246801"/>
                <a:gd name="connsiteX666" fmla="*/ 1776201 w 9384838"/>
                <a:gd name="connsiteY666" fmla="*/ 4365125 h 6246801"/>
                <a:gd name="connsiteX667" fmla="*/ 1751865 w 9384838"/>
                <a:gd name="connsiteY667" fmla="*/ 4340788 h 6246801"/>
                <a:gd name="connsiteX668" fmla="*/ 1801642 w 9384838"/>
                <a:gd name="connsiteY668" fmla="*/ 4340788 h 6246801"/>
                <a:gd name="connsiteX669" fmla="*/ 1827082 w 9384838"/>
                <a:gd name="connsiteY669" fmla="*/ 4315345 h 6246801"/>
                <a:gd name="connsiteX670" fmla="*/ 1902304 w 9384838"/>
                <a:gd name="connsiteY670" fmla="*/ 4340788 h 6246801"/>
                <a:gd name="connsiteX671" fmla="*/ 1952081 w 9384838"/>
                <a:gd name="connsiteY671" fmla="*/ 4315345 h 6246801"/>
                <a:gd name="connsiteX672" fmla="*/ 2001860 w 9384838"/>
                <a:gd name="connsiteY672" fmla="*/ 4340788 h 6246801"/>
                <a:gd name="connsiteX673" fmla="*/ 1952081 w 9384838"/>
                <a:gd name="connsiteY673" fmla="*/ 4340788 h 6246801"/>
                <a:gd name="connsiteX674" fmla="*/ 1952081 w 9384838"/>
                <a:gd name="connsiteY674" fmla="*/ 4390568 h 6246801"/>
                <a:gd name="connsiteX675" fmla="*/ 2027302 w 9384838"/>
                <a:gd name="connsiteY675" fmla="*/ 4416011 h 6246801"/>
                <a:gd name="connsiteX676" fmla="*/ 2052742 w 9384838"/>
                <a:gd name="connsiteY676" fmla="*/ 4416011 h 6246801"/>
                <a:gd name="connsiteX677" fmla="*/ 2102518 w 9384838"/>
                <a:gd name="connsiteY677" fmla="*/ 4390568 h 6246801"/>
                <a:gd name="connsiteX678" fmla="*/ 2127962 w 9384838"/>
                <a:gd name="connsiteY678" fmla="*/ 4390568 h 6246801"/>
                <a:gd name="connsiteX679" fmla="*/ 2203182 w 9384838"/>
                <a:gd name="connsiteY679" fmla="*/ 4440348 h 6246801"/>
                <a:gd name="connsiteX680" fmla="*/ 2328178 w 9384838"/>
                <a:gd name="connsiteY680" fmla="*/ 4465791 h 6246801"/>
                <a:gd name="connsiteX681" fmla="*/ 2428839 w 9384838"/>
                <a:gd name="connsiteY681" fmla="*/ 4465791 h 6246801"/>
                <a:gd name="connsiteX682" fmla="*/ 2478617 w 9384838"/>
                <a:gd name="connsiteY682" fmla="*/ 4440348 h 6246801"/>
                <a:gd name="connsiteX683" fmla="*/ 2529503 w 9384838"/>
                <a:gd name="connsiteY683" fmla="*/ 4416011 h 6246801"/>
                <a:gd name="connsiteX684" fmla="*/ 2579280 w 9384838"/>
                <a:gd name="connsiteY684" fmla="*/ 4440348 h 6246801"/>
                <a:gd name="connsiteX685" fmla="*/ 2629058 w 9384838"/>
                <a:gd name="connsiteY685" fmla="*/ 4440348 h 6246801"/>
                <a:gd name="connsiteX686" fmla="*/ 2679941 w 9384838"/>
                <a:gd name="connsiteY686" fmla="*/ 4465791 h 6246801"/>
                <a:gd name="connsiteX687" fmla="*/ 2679941 w 9384838"/>
                <a:gd name="connsiteY687" fmla="*/ 4465790 h 6246801"/>
                <a:gd name="connsiteX688" fmla="*/ 2705383 w 9384838"/>
                <a:gd name="connsiteY688" fmla="*/ 4465790 h 6246801"/>
                <a:gd name="connsiteX689" fmla="*/ 2804940 w 9384838"/>
                <a:gd name="connsiteY689" fmla="*/ 4440347 h 6246801"/>
                <a:gd name="connsiteX690" fmla="*/ 2830382 w 9384838"/>
                <a:gd name="connsiteY690" fmla="*/ 4491233 h 6246801"/>
                <a:gd name="connsiteX691" fmla="*/ 2804940 w 9384838"/>
                <a:gd name="connsiteY691" fmla="*/ 4515570 h 6246801"/>
                <a:gd name="connsiteX692" fmla="*/ 2780604 w 9384838"/>
                <a:gd name="connsiteY692" fmla="*/ 4541013 h 6246801"/>
                <a:gd name="connsiteX693" fmla="*/ 2804940 w 9384838"/>
                <a:gd name="connsiteY693" fmla="*/ 4566456 h 6246801"/>
                <a:gd name="connsiteX694" fmla="*/ 2804940 w 9384838"/>
                <a:gd name="connsiteY694" fmla="*/ 4590793 h 6246801"/>
                <a:gd name="connsiteX695" fmla="*/ 2855825 w 9384838"/>
                <a:gd name="connsiteY695" fmla="*/ 4590793 h 6246801"/>
                <a:gd name="connsiteX696" fmla="*/ 2855825 w 9384838"/>
                <a:gd name="connsiteY696" fmla="*/ 4566456 h 6246801"/>
                <a:gd name="connsiteX697" fmla="*/ 2880159 w 9384838"/>
                <a:gd name="connsiteY697" fmla="*/ 4566456 h 6246801"/>
                <a:gd name="connsiteX698" fmla="*/ 2880159 w 9384838"/>
                <a:gd name="connsiteY698" fmla="*/ 4605916 h 6246801"/>
                <a:gd name="connsiteX699" fmla="*/ 2880162 w 9384838"/>
                <a:gd name="connsiteY699" fmla="*/ 4605918 h 6246801"/>
                <a:gd name="connsiteX700" fmla="*/ 2880162 w 9384838"/>
                <a:gd name="connsiteY700" fmla="*/ 4566457 h 6246801"/>
                <a:gd name="connsiteX701" fmla="*/ 2931045 w 9384838"/>
                <a:gd name="connsiteY701" fmla="*/ 4616236 h 6246801"/>
                <a:gd name="connsiteX702" fmla="*/ 2980823 w 9384838"/>
                <a:gd name="connsiteY702" fmla="*/ 4641679 h 6246801"/>
                <a:gd name="connsiteX703" fmla="*/ 3006265 w 9384838"/>
                <a:gd name="connsiteY703" fmla="*/ 4616236 h 6246801"/>
                <a:gd name="connsiteX704" fmla="*/ 3030601 w 9384838"/>
                <a:gd name="connsiteY704" fmla="*/ 4616236 h 6246801"/>
                <a:gd name="connsiteX705" fmla="*/ 3056044 w 9384838"/>
                <a:gd name="connsiteY705" fmla="*/ 4590793 h 6246801"/>
                <a:gd name="connsiteX706" fmla="*/ 3105820 w 9384838"/>
                <a:gd name="connsiteY706" fmla="*/ 4590793 h 6246801"/>
                <a:gd name="connsiteX707" fmla="*/ 3131263 w 9384838"/>
                <a:gd name="connsiteY707" fmla="*/ 4541014 h 6246801"/>
                <a:gd name="connsiteX708" fmla="*/ 3131263 w 9384838"/>
                <a:gd name="connsiteY708" fmla="*/ 4590793 h 6246801"/>
                <a:gd name="connsiteX709" fmla="*/ 3156704 w 9384838"/>
                <a:gd name="connsiteY709" fmla="*/ 4566457 h 6246801"/>
                <a:gd name="connsiteX710" fmla="*/ 3181041 w 9384838"/>
                <a:gd name="connsiteY710" fmla="*/ 4515571 h 6246801"/>
                <a:gd name="connsiteX711" fmla="*/ 3156704 w 9384838"/>
                <a:gd name="connsiteY711" fmla="*/ 4440348 h 6246801"/>
                <a:gd name="connsiteX712" fmla="*/ 3131263 w 9384838"/>
                <a:gd name="connsiteY712" fmla="*/ 4416011 h 6246801"/>
                <a:gd name="connsiteX713" fmla="*/ 3181041 w 9384838"/>
                <a:gd name="connsiteY713" fmla="*/ 4365125 h 6246801"/>
                <a:gd name="connsiteX714" fmla="*/ 3231924 w 9384838"/>
                <a:gd name="connsiteY714" fmla="*/ 4340788 h 6246801"/>
                <a:gd name="connsiteX715" fmla="*/ 3256260 w 9384838"/>
                <a:gd name="connsiteY715" fmla="*/ 4289902 h 6246801"/>
                <a:gd name="connsiteX716" fmla="*/ 3281703 w 9384838"/>
                <a:gd name="connsiteY716" fmla="*/ 4289902 h 6246801"/>
                <a:gd name="connsiteX717" fmla="*/ 3281705 w 9384838"/>
                <a:gd name="connsiteY717" fmla="*/ 4289902 h 6246801"/>
                <a:gd name="connsiteX718" fmla="*/ 3307147 w 9384838"/>
                <a:gd name="connsiteY718" fmla="*/ 4265565 h 6246801"/>
                <a:gd name="connsiteX719" fmla="*/ 3356924 w 9384838"/>
                <a:gd name="connsiteY719" fmla="*/ 4265565 h 6246801"/>
                <a:gd name="connsiteX720" fmla="*/ 3457589 w 9384838"/>
                <a:gd name="connsiteY720" fmla="*/ 4190342 h 6246801"/>
                <a:gd name="connsiteX721" fmla="*/ 3558250 w 9384838"/>
                <a:gd name="connsiteY721" fmla="*/ 4089676 h 6246801"/>
                <a:gd name="connsiteX722" fmla="*/ 3582585 w 9384838"/>
                <a:gd name="connsiteY722" fmla="*/ 4014453 h 6246801"/>
                <a:gd name="connsiteX723" fmla="*/ 3608026 w 9384838"/>
                <a:gd name="connsiteY723" fmla="*/ 3989010 h 6246801"/>
                <a:gd name="connsiteX724" fmla="*/ 3582585 w 9384838"/>
                <a:gd name="connsiteY724" fmla="*/ 3963567 h 6246801"/>
                <a:gd name="connsiteX725" fmla="*/ 3608026 w 9384838"/>
                <a:gd name="connsiteY725" fmla="*/ 3913787 h 6246801"/>
                <a:gd name="connsiteX726" fmla="*/ 3582585 w 9384838"/>
                <a:gd name="connsiteY726" fmla="*/ 3888344 h 6246801"/>
                <a:gd name="connsiteX727" fmla="*/ 3608026 w 9384838"/>
                <a:gd name="connsiteY727" fmla="*/ 3838565 h 6246801"/>
                <a:gd name="connsiteX728" fmla="*/ 3633468 w 9384838"/>
                <a:gd name="connsiteY728" fmla="*/ 3813122 h 6246801"/>
                <a:gd name="connsiteX729" fmla="*/ 3683247 w 9384838"/>
                <a:gd name="connsiteY729" fmla="*/ 3788785 h 6246801"/>
                <a:gd name="connsiteX730" fmla="*/ 3708689 w 9384838"/>
                <a:gd name="connsiteY730" fmla="*/ 3813122 h 6246801"/>
                <a:gd name="connsiteX731" fmla="*/ 3783908 w 9384838"/>
                <a:gd name="connsiteY731" fmla="*/ 3788785 h 6246801"/>
                <a:gd name="connsiteX732" fmla="*/ 3883464 w 9384838"/>
                <a:gd name="connsiteY732" fmla="*/ 3763342 h 6246801"/>
                <a:gd name="connsiteX733" fmla="*/ 3883464 w 9384838"/>
                <a:gd name="connsiteY733" fmla="*/ 3813122 h 6246801"/>
                <a:gd name="connsiteX734" fmla="*/ 3833686 w 9384838"/>
                <a:gd name="connsiteY734" fmla="*/ 3813122 h 6246801"/>
                <a:gd name="connsiteX735" fmla="*/ 3808245 w 9384838"/>
                <a:gd name="connsiteY735" fmla="*/ 3838565 h 6246801"/>
                <a:gd name="connsiteX736" fmla="*/ 3808245 w 9384838"/>
                <a:gd name="connsiteY736" fmla="*/ 3888344 h 6246801"/>
                <a:gd name="connsiteX737" fmla="*/ 3758467 w 9384838"/>
                <a:gd name="connsiteY737" fmla="*/ 3864008 h 6246801"/>
                <a:gd name="connsiteX738" fmla="*/ 3708689 w 9384838"/>
                <a:gd name="connsiteY738" fmla="*/ 3913787 h 6246801"/>
                <a:gd name="connsiteX739" fmla="*/ 3683247 w 9384838"/>
                <a:gd name="connsiteY739" fmla="*/ 3888344 h 6246801"/>
                <a:gd name="connsiteX740" fmla="*/ 3633468 w 9384838"/>
                <a:gd name="connsiteY740" fmla="*/ 3913787 h 6246801"/>
                <a:gd name="connsiteX741" fmla="*/ 3657804 w 9384838"/>
                <a:gd name="connsiteY741" fmla="*/ 3939230 h 6246801"/>
                <a:gd name="connsiteX742" fmla="*/ 3633468 w 9384838"/>
                <a:gd name="connsiteY742" fmla="*/ 3963567 h 6246801"/>
                <a:gd name="connsiteX743" fmla="*/ 3657804 w 9384838"/>
                <a:gd name="connsiteY743" fmla="*/ 3963567 h 6246801"/>
                <a:gd name="connsiteX744" fmla="*/ 3683247 w 9384838"/>
                <a:gd name="connsiteY744" fmla="*/ 3989010 h 6246801"/>
                <a:gd name="connsiteX745" fmla="*/ 3708689 w 9384838"/>
                <a:gd name="connsiteY745" fmla="*/ 3989010 h 6246801"/>
                <a:gd name="connsiteX746" fmla="*/ 3708689 w 9384838"/>
                <a:gd name="connsiteY746" fmla="*/ 4014453 h 6246801"/>
                <a:gd name="connsiteX747" fmla="*/ 3708688 w 9384838"/>
                <a:gd name="connsiteY747" fmla="*/ 4014453 h 6246801"/>
                <a:gd name="connsiteX748" fmla="*/ 3657804 w 9384838"/>
                <a:gd name="connsiteY748" fmla="*/ 4064233 h 6246801"/>
                <a:gd name="connsiteX749" fmla="*/ 3683246 w 9384838"/>
                <a:gd name="connsiteY749" fmla="*/ 4139455 h 6246801"/>
                <a:gd name="connsiteX750" fmla="*/ 3808243 w 9384838"/>
                <a:gd name="connsiteY750" fmla="*/ 4164898 h 6246801"/>
                <a:gd name="connsiteX751" fmla="*/ 3833684 w 9384838"/>
                <a:gd name="connsiteY751" fmla="*/ 4089676 h 6246801"/>
                <a:gd name="connsiteX752" fmla="*/ 3958666 w 9384838"/>
                <a:gd name="connsiteY752" fmla="*/ 4089676 h 6246801"/>
                <a:gd name="connsiteX753" fmla="*/ 4084770 w 9384838"/>
                <a:gd name="connsiteY753" fmla="*/ 4064233 h 6246801"/>
                <a:gd name="connsiteX754" fmla="*/ 4185432 w 9384838"/>
                <a:gd name="connsiteY754" fmla="*/ 4064233 h 6246801"/>
                <a:gd name="connsiteX755" fmla="*/ 4460870 w 9384838"/>
                <a:gd name="connsiteY755" fmla="*/ 3888345 h 6246801"/>
                <a:gd name="connsiteX756" fmla="*/ 4510648 w 9384838"/>
                <a:gd name="connsiteY756" fmla="*/ 3763342 h 6246801"/>
                <a:gd name="connsiteX757" fmla="*/ 4761751 w 9384838"/>
                <a:gd name="connsiteY757" fmla="*/ 3713562 h 6246801"/>
                <a:gd name="connsiteX758" fmla="*/ 4836971 w 9384838"/>
                <a:gd name="connsiteY758" fmla="*/ 3612896 h 6246801"/>
                <a:gd name="connsiteX759" fmla="*/ 4887855 w 9384838"/>
                <a:gd name="connsiteY759" fmla="*/ 3487894 h 6246801"/>
                <a:gd name="connsiteX760" fmla="*/ 4887855 w 9384838"/>
                <a:gd name="connsiteY760" fmla="*/ 3487893 h 6246801"/>
                <a:gd name="connsiteX761" fmla="*/ 4937633 w 9384838"/>
                <a:gd name="connsiteY761" fmla="*/ 3437007 h 6246801"/>
                <a:gd name="connsiteX762" fmla="*/ 5012854 w 9384838"/>
                <a:gd name="connsiteY762" fmla="*/ 3387227 h 6246801"/>
                <a:gd name="connsiteX763" fmla="*/ 5038296 w 9384838"/>
                <a:gd name="connsiteY763" fmla="*/ 3336341 h 6246801"/>
                <a:gd name="connsiteX764" fmla="*/ 5113516 w 9384838"/>
                <a:gd name="connsiteY764" fmla="*/ 3236782 h 6246801"/>
                <a:gd name="connsiteX765" fmla="*/ 5137852 w 9384838"/>
                <a:gd name="connsiteY765" fmla="*/ 3185896 h 6246801"/>
                <a:gd name="connsiteX766" fmla="*/ 5163294 w 9384838"/>
                <a:gd name="connsiteY766" fmla="*/ 3161560 h 6246801"/>
                <a:gd name="connsiteX767" fmla="*/ 5238514 w 9384838"/>
                <a:gd name="connsiteY767" fmla="*/ 3011116 h 6246801"/>
                <a:gd name="connsiteX768" fmla="*/ 5263957 w 9384838"/>
                <a:gd name="connsiteY768" fmla="*/ 2860672 h 6246801"/>
                <a:gd name="connsiteX769" fmla="*/ 5188736 w 9384838"/>
                <a:gd name="connsiteY769" fmla="*/ 2809788 h 6246801"/>
                <a:gd name="connsiteX770" fmla="*/ 5163294 w 9384838"/>
                <a:gd name="connsiteY770" fmla="*/ 2835229 h 6246801"/>
                <a:gd name="connsiteX771" fmla="*/ 5137852 w 9384838"/>
                <a:gd name="connsiteY771" fmla="*/ 2835229 h 6246801"/>
                <a:gd name="connsiteX772" fmla="*/ 5137852 w 9384838"/>
                <a:gd name="connsiteY772" fmla="*/ 2785450 h 6246801"/>
                <a:gd name="connsiteX773" fmla="*/ 5188736 w 9384838"/>
                <a:gd name="connsiteY773" fmla="*/ 2785450 h 6246801"/>
                <a:gd name="connsiteX774" fmla="*/ 5263957 w 9384838"/>
                <a:gd name="connsiteY774" fmla="*/ 2734563 h 6246801"/>
                <a:gd name="connsiteX775" fmla="*/ 5339177 w 9384838"/>
                <a:gd name="connsiteY775" fmla="*/ 2609561 h 6246801"/>
                <a:gd name="connsiteX776" fmla="*/ 5289399 w 9384838"/>
                <a:gd name="connsiteY776" fmla="*/ 2534339 h 6246801"/>
                <a:gd name="connsiteX777" fmla="*/ 5289931 w 9384838"/>
                <a:gd name="connsiteY777" fmla="*/ 2534660 h 6246801"/>
                <a:gd name="connsiteX778" fmla="*/ 5289398 w 9384838"/>
                <a:gd name="connsiteY778" fmla="*/ 2534339 h 6246801"/>
                <a:gd name="connsiteX779" fmla="*/ 5313734 w 9384838"/>
                <a:gd name="connsiteY779" fmla="*/ 2483451 h 6246801"/>
                <a:gd name="connsiteX780" fmla="*/ 5289398 w 9384838"/>
                <a:gd name="connsiteY780" fmla="*/ 2459115 h 6246801"/>
                <a:gd name="connsiteX781" fmla="*/ 5364618 w 9384838"/>
                <a:gd name="connsiteY781" fmla="*/ 2408231 h 6246801"/>
                <a:gd name="connsiteX782" fmla="*/ 5388954 w 9384838"/>
                <a:gd name="connsiteY782" fmla="*/ 2433674 h 6246801"/>
                <a:gd name="connsiteX783" fmla="*/ 5464174 w 9384838"/>
                <a:gd name="connsiteY783" fmla="*/ 2408231 h 6246801"/>
                <a:gd name="connsiteX784" fmla="*/ 5515059 w 9384838"/>
                <a:gd name="connsiteY784" fmla="*/ 2333007 h 6246801"/>
                <a:gd name="connsiteX785" fmla="*/ 5539394 w 9384838"/>
                <a:gd name="connsiteY785" fmla="*/ 2257785 h 6246801"/>
                <a:gd name="connsiteX786" fmla="*/ 5539394 w 9384838"/>
                <a:gd name="connsiteY786" fmla="*/ 2233447 h 6246801"/>
                <a:gd name="connsiteX787" fmla="*/ 5564837 w 9384838"/>
                <a:gd name="connsiteY787" fmla="*/ 2182565 h 6246801"/>
                <a:gd name="connsiteX788" fmla="*/ 5614615 w 9384838"/>
                <a:gd name="connsiteY788" fmla="*/ 2233447 h 6246801"/>
                <a:gd name="connsiteX789" fmla="*/ 5640057 w 9384838"/>
                <a:gd name="connsiteY789" fmla="*/ 2208005 h 6246801"/>
                <a:gd name="connsiteX790" fmla="*/ 5665499 w 9384838"/>
                <a:gd name="connsiteY790" fmla="*/ 2233447 h 6246801"/>
                <a:gd name="connsiteX791" fmla="*/ 5665499 w 9384838"/>
                <a:gd name="connsiteY791" fmla="*/ 2257785 h 6246801"/>
                <a:gd name="connsiteX792" fmla="*/ 5640057 w 9384838"/>
                <a:gd name="connsiteY792" fmla="*/ 2408231 h 6246801"/>
                <a:gd name="connsiteX793" fmla="*/ 5689835 w 9384838"/>
                <a:gd name="connsiteY793" fmla="*/ 2433674 h 6246801"/>
                <a:gd name="connsiteX794" fmla="*/ 5740719 w 9384838"/>
                <a:gd name="connsiteY794" fmla="*/ 2408231 h 6246801"/>
                <a:gd name="connsiteX795" fmla="*/ 5765055 w 9384838"/>
                <a:gd name="connsiteY795" fmla="*/ 2358450 h 6246801"/>
                <a:gd name="connsiteX796" fmla="*/ 5840275 w 9384838"/>
                <a:gd name="connsiteY796" fmla="*/ 2459115 h 6246801"/>
                <a:gd name="connsiteX797" fmla="*/ 5891159 w 9384838"/>
                <a:gd name="connsiteY797" fmla="*/ 2408231 h 6246801"/>
                <a:gd name="connsiteX798" fmla="*/ 5940937 w 9384838"/>
                <a:gd name="connsiteY798" fmla="*/ 2283229 h 6246801"/>
                <a:gd name="connsiteX799" fmla="*/ 5891159 w 9384838"/>
                <a:gd name="connsiteY799" fmla="*/ 2208005 h 6246801"/>
                <a:gd name="connsiteX800" fmla="*/ 5840275 w 9384838"/>
                <a:gd name="connsiteY800" fmla="*/ 2257785 h 6246801"/>
                <a:gd name="connsiteX801" fmla="*/ 5715277 w 9384838"/>
                <a:gd name="connsiteY801" fmla="*/ 2283229 h 6246801"/>
                <a:gd name="connsiteX802" fmla="*/ 5765055 w 9384838"/>
                <a:gd name="connsiteY802" fmla="*/ 2132783 h 6246801"/>
                <a:gd name="connsiteX803" fmla="*/ 5840275 w 9384838"/>
                <a:gd name="connsiteY803" fmla="*/ 2081897 h 6246801"/>
                <a:gd name="connsiteX804" fmla="*/ 8270546 w 9384838"/>
                <a:gd name="connsiteY804" fmla="*/ 1474959 h 6246801"/>
                <a:gd name="connsiteX805" fmla="*/ 8282255 w 9384838"/>
                <a:gd name="connsiteY805" fmla="*/ 1480813 h 6246801"/>
                <a:gd name="connsiteX806" fmla="*/ 8274449 w 9384838"/>
                <a:gd name="connsiteY806" fmla="*/ 1490571 h 6246801"/>
                <a:gd name="connsiteX807" fmla="*/ 8264691 w 9384838"/>
                <a:gd name="connsiteY807" fmla="*/ 1491546 h 6246801"/>
                <a:gd name="connsiteX808" fmla="*/ 8247128 w 9384838"/>
                <a:gd name="connsiteY808" fmla="*/ 1501304 h 6246801"/>
                <a:gd name="connsiteX809" fmla="*/ 8250055 w 9384838"/>
                <a:gd name="connsiteY809" fmla="*/ 1485692 h 6246801"/>
                <a:gd name="connsiteX810" fmla="*/ 8265667 w 9384838"/>
                <a:gd name="connsiteY810" fmla="*/ 1485692 h 6246801"/>
                <a:gd name="connsiteX811" fmla="*/ 8270546 w 9384838"/>
                <a:gd name="connsiteY811" fmla="*/ 1474959 h 6246801"/>
                <a:gd name="connsiteX812" fmla="*/ 8187608 w 9384838"/>
                <a:gd name="connsiteY812" fmla="*/ 1463250 h 6246801"/>
                <a:gd name="connsiteX813" fmla="*/ 8203220 w 9384838"/>
                <a:gd name="connsiteY813" fmla="*/ 1472032 h 6246801"/>
                <a:gd name="connsiteX814" fmla="*/ 8215904 w 9384838"/>
                <a:gd name="connsiteY814" fmla="*/ 1471056 h 6246801"/>
                <a:gd name="connsiteX815" fmla="*/ 8214929 w 9384838"/>
                <a:gd name="connsiteY815" fmla="*/ 1479838 h 6246801"/>
                <a:gd name="connsiteX816" fmla="*/ 8216880 w 9384838"/>
                <a:gd name="connsiteY816" fmla="*/ 1484717 h 6246801"/>
                <a:gd name="connsiteX817" fmla="*/ 8195414 w 9384838"/>
                <a:gd name="connsiteY817" fmla="*/ 1482765 h 6246801"/>
                <a:gd name="connsiteX818" fmla="*/ 8197365 w 9384838"/>
                <a:gd name="connsiteY818" fmla="*/ 1476909 h 6246801"/>
                <a:gd name="connsiteX819" fmla="*/ 8187608 w 9384838"/>
                <a:gd name="connsiteY819" fmla="*/ 1463250 h 6246801"/>
                <a:gd name="connsiteX820" fmla="*/ 8289085 w 9384838"/>
                <a:gd name="connsiteY820" fmla="*/ 1415439 h 6246801"/>
                <a:gd name="connsiteX821" fmla="*/ 8307624 w 9384838"/>
                <a:gd name="connsiteY821" fmla="*/ 1425197 h 6246801"/>
                <a:gd name="connsiteX822" fmla="*/ 8318357 w 9384838"/>
                <a:gd name="connsiteY822" fmla="*/ 1429100 h 6246801"/>
                <a:gd name="connsiteX823" fmla="*/ 8307624 w 9384838"/>
                <a:gd name="connsiteY823" fmla="*/ 1443734 h 6246801"/>
                <a:gd name="connsiteX824" fmla="*/ 8313478 w 9384838"/>
                <a:gd name="connsiteY824" fmla="*/ 1452516 h 6246801"/>
                <a:gd name="connsiteX825" fmla="*/ 8282255 w 9384838"/>
                <a:gd name="connsiteY825" fmla="*/ 1469104 h 6246801"/>
                <a:gd name="connsiteX826" fmla="*/ 8280303 w 9384838"/>
                <a:gd name="connsiteY826" fmla="*/ 1453493 h 6246801"/>
                <a:gd name="connsiteX827" fmla="*/ 8269570 w 9384838"/>
                <a:gd name="connsiteY827" fmla="*/ 1425197 h 6246801"/>
                <a:gd name="connsiteX828" fmla="*/ 8289085 w 9384838"/>
                <a:gd name="connsiteY828" fmla="*/ 1415439 h 6246801"/>
                <a:gd name="connsiteX829" fmla="*/ 8360314 w 9384838"/>
                <a:gd name="connsiteY829" fmla="*/ 1357869 h 6246801"/>
                <a:gd name="connsiteX830" fmla="*/ 8376902 w 9384838"/>
                <a:gd name="connsiteY830" fmla="*/ 1366651 h 6246801"/>
                <a:gd name="connsiteX831" fmla="*/ 8379829 w 9384838"/>
                <a:gd name="connsiteY831" fmla="*/ 1382264 h 6246801"/>
                <a:gd name="connsiteX832" fmla="*/ 8349581 w 9384838"/>
                <a:gd name="connsiteY832" fmla="*/ 1375434 h 6246801"/>
                <a:gd name="connsiteX833" fmla="*/ 8360314 w 9384838"/>
                <a:gd name="connsiteY833" fmla="*/ 1357869 h 6246801"/>
                <a:gd name="connsiteX834" fmla="*/ 8571073 w 9384838"/>
                <a:gd name="connsiteY834" fmla="*/ 1228098 h 6246801"/>
                <a:gd name="connsiteX835" fmla="*/ 8597418 w 9384838"/>
                <a:gd name="connsiteY835" fmla="*/ 1253467 h 6246801"/>
                <a:gd name="connsiteX836" fmla="*/ 8592539 w 9384838"/>
                <a:gd name="connsiteY836" fmla="*/ 1260297 h 6246801"/>
                <a:gd name="connsiteX837" fmla="*/ 8592539 w 9384838"/>
                <a:gd name="connsiteY837" fmla="*/ 1272981 h 6246801"/>
                <a:gd name="connsiteX838" fmla="*/ 8572049 w 9384838"/>
                <a:gd name="connsiteY838" fmla="*/ 1273957 h 6246801"/>
                <a:gd name="connsiteX839" fmla="*/ 8561316 w 9384838"/>
                <a:gd name="connsiteY839" fmla="*/ 1285666 h 6246801"/>
                <a:gd name="connsiteX840" fmla="*/ 8554486 w 9384838"/>
                <a:gd name="connsiteY840" fmla="*/ 1302253 h 6246801"/>
                <a:gd name="connsiteX841" fmla="*/ 8533995 w 9384838"/>
                <a:gd name="connsiteY841" fmla="*/ 1311035 h 6246801"/>
                <a:gd name="connsiteX842" fmla="*/ 8510577 w 9384838"/>
                <a:gd name="connsiteY842" fmla="*/ 1309083 h 6246801"/>
                <a:gd name="connsiteX843" fmla="*/ 8505699 w 9384838"/>
                <a:gd name="connsiteY843" fmla="*/ 1331526 h 6246801"/>
                <a:gd name="connsiteX844" fmla="*/ 8494966 w 9384838"/>
                <a:gd name="connsiteY844" fmla="*/ 1335428 h 6246801"/>
                <a:gd name="connsiteX845" fmla="*/ 8482281 w 9384838"/>
                <a:gd name="connsiteY845" fmla="*/ 1312986 h 6246801"/>
                <a:gd name="connsiteX846" fmla="*/ 8474475 w 9384838"/>
                <a:gd name="connsiteY846" fmla="*/ 1303229 h 6246801"/>
                <a:gd name="connsiteX847" fmla="*/ 8467645 w 9384838"/>
                <a:gd name="connsiteY847" fmla="*/ 1279811 h 6246801"/>
                <a:gd name="connsiteX848" fmla="*/ 8476427 w 9384838"/>
                <a:gd name="connsiteY848" fmla="*/ 1270054 h 6246801"/>
                <a:gd name="connsiteX849" fmla="*/ 8524238 w 9384838"/>
                <a:gd name="connsiteY849" fmla="*/ 1261273 h 6246801"/>
                <a:gd name="connsiteX850" fmla="*/ 8551558 w 9384838"/>
                <a:gd name="connsiteY850" fmla="*/ 1236879 h 6246801"/>
                <a:gd name="connsiteX851" fmla="*/ 8567170 w 9384838"/>
                <a:gd name="connsiteY851" fmla="*/ 1237855 h 6246801"/>
                <a:gd name="connsiteX852" fmla="*/ 8571073 w 9384838"/>
                <a:gd name="connsiteY852" fmla="*/ 1228098 h 6246801"/>
                <a:gd name="connsiteX853" fmla="*/ 8306648 w 9384838"/>
                <a:gd name="connsiteY853" fmla="*/ 884639 h 6246801"/>
                <a:gd name="connsiteX854" fmla="*/ 8328114 w 9384838"/>
                <a:gd name="connsiteY854" fmla="*/ 903178 h 6246801"/>
                <a:gd name="connsiteX855" fmla="*/ 8334944 w 9384838"/>
                <a:gd name="connsiteY855" fmla="*/ 917814 h 6246801"/>
                <a:gd name="connsiteX856" fmla="*/ 8368119 w 9384838"/>
                <a:gd name="connsiteY856" fmla="*/ 935377 h 6246801"/>
                <a:gd name="connsiteX857" fmla="*/ 8422761 w 9384838"/>
                <a:gd name="connsiteY857" fmla="*/ 939280 h 6246801"/>
                <a:gd name="connsiteX858" fmla="*/ 8461790 w 9384838"/>
                <a:gd name="connsiteY858" fmla="*/ 922693 h 6246801"/>
                <a:gd name="connsiteX859" fmla="*/ 8450081 w 9384838"/>
                <a:gd name="connsiteY859" fmla="*/ 963674 h 6246801"/>
                <a:gd name="connsiteX860" fmla="*/ 8431542 w 9384838"/>
                <a:gd name="connsiteY860" fmla="*/ 975382 h 6246801"/>
                <a:gd name="connsiteX861" fmla="*/ 8415930 w 9384838"/>
                <a:gd name="connsiteY861" fmla="*/ 963674 h 6246801"/>
                <a:gd name="connsiteX862" fmla="*/ 8397391 w 9384838"/>
                <a:gd name="connsiteY862" fmla="*/ 963674 h 6246801"/>
                <a:gd name="connsiteX863" fmla="*/ 8359338 w 9384838"/>
                <a:gd name="connsiteY863" fmla="*/ 1014411 h 6246801"/>
                <a:gd name="connsiteX864" fmla="*/ 8284206 w 9384838"/>
                <a:gd name="connsiteY864" fmla="*/ 1020265 h 6246801"/>
                <a:gd name="connsiteX865" fmla="*/ 8247128 w 9384838"/>
                <a:gd name="connsiteY865" fmla="*/ 1070028 h 6246801"/>
                <a:gd name="connsiteX866" fmla="*/ 8212977 w 9384838"/>
                <a:gd name="connsiteY866" fmla="*/ 1083688 h 6246801"/>
                <a:gd name="connsiteX867" fmla="*/ 8184681 w 9384838"/>
                <a:gd name="connsiteY867" fmla="*/ 1151014 h 6246801"/>
                <a:gd name="connsiteX868" fmla="*/ 8163215 w 9384838"/>
                <a:gd name="connsiteY868" fmla="*/ 1151014 h 6246801"/>
                <a:gd name="connsiteX869" fmla="*/ 8155409 w 9384838"/>
                <a:gd name="connsiteY869" fmla="*/ 1207607 h 6246801"/>
                <a:gd name="connsiteX870" fmla="*/ 8099792 w 9384838"/>
                <a:gd name="connsiteY870" fmla="*/ 1223219 h 6246801"/>
                <a:gd name="connsiteX871" fmla="*/ 8077350 w 9384838"/>
                <a:gd name="connsiteY871" fmla="*/ 1247612 h 6246801"/>
                <a:gd name="connsiteX872" fmla="*/ 8066617 w 9384838"/>
                <a:gd name="connsiteY872" fmla="*/ 1319817 h 6246801"/>
                <a:gd name="connsiteX873" fmla="*/ 8057835 w 9384838"/>
                <a:gd name="connsiteY873" fmla="*/ 1315914 h 6246801"/>
                <a:gd name="connsiteX874" fmla="*/ 8009048 w 9384838"/>
                <a:gd name="connsiteY874" fmla="*/ 1320793 h 6246801"/>
                <a:gd name="connsiteX875" fmla="*/ 8009048 w 9384838"/>
                <a:gd name="connsiteY875" fmla="*/ 1309084 h 6246801"/>
                <a:gd name="connsiteX876" fmla="*/ 8010024 w 9384838"/>
                <a:gd name="connsiteY876" fmla="*/ 1293472 h 6246801"/>
                <a:gd name="connsiteX877" fmla="*/ 8002218 w 9384838"/>
                <a:gd name="connsiteY877" fmla="*/ 1262248 h 6246801"/>
                <a:gd name="connsiteX878" fmla="*/ 8013927 w 9384838"/>
                <a:gd name="connsiteY878" fmla="*/ 1254442 h 6246801"/>
                <a:gd name="connsiteX879" fmla="*/ 8038320 w 9384838"/>
                <a:gd name="connsiteY879" fmla="*/ 1219316 h 6246801"/>
                <a:gd name="connsiteX880" fmla="*/ 8077350 w 9384838"/>
                <a:gd name="connsiteY880" fmla="*/ 1190044 h 6246801"/>
                <a:gd name="connsiteX881" fmla="*/ 8108573 w 9384838"/>
                <a:gd name="connsiteY881" fmla="*/ 1167602 h 6246801"/>
                <a:gd name="connsiteX882" fmla="*/ 8111501 w 9384838"/>
                <a:gd name="connsiteY882" fmla="*/ 1154917 h 6246801"/>
                <a:gd name="connsiteX883" fmla="*/ 8135894 w 9384838"/>
                <a:gd name="connsiteY883" fmla="*/ 1148087 h 6246801"/>
                <a:gd name="connsiteX884" fmla="*/ 8141748 w 9384838"/>
                <a:gd name="connsiteY884" fmla="*/ 1130524 h 6246801"/>
                <a:gd name="connsiteX885" fmla="*/ 8135894 w 9384838"/>
                <a:gd name="connsiteY885" fmla="*/ 1121742 h 6246801"/>
                <a:gd name="connsiteX886" fmla="*/ 8143700 w 9384838"/>
                <a:gd name="connsiteY886" fmla="*/ 1104179 h 6246801"/>
                <a:gd name="connsiteX887" fmla="*/ 8200293 w 9384838"/>
                <a:gd name="connsiteY887" fmla="*/ 1030998 h 6246801"/>
                <a:gd name="connsiteX888" fmla="*/ 8231516 w 9384838"/>
                <a:gd name="connsiteY888" fmla="*/ 993920 h 6246801"/>
                <a:gd name="connsiteX889" fmla="*/ 8245176 w 9384838"/>
                <a:gd name="connsiteY889" fmla="*/ 957819 h 6246801"/>
                <a:gd name="connsiteX890" fmla="*/ 8258837 w 9384838"/>
                <a:gd name="connsiteY890" fmla="*/ 944159 h 6246801"/>
                <a:gd name="connsiteX891" fmla="*/ 8260788 w 9384838"/>
                <a:gd name="connsiteY891" fmla="*/ 920741 h 6246801"/>
                <a:gd name="connsiteX892" fmla="*/ 8289085 w 9384838"/>
                <a:gd name="connsiteY892" fmla="*/ 889516 h 6246801"/>
                <a:gd name="connsiteX893" fmla="*/ 8306648 w 9384838"/>
                <a:gd name="connsiteY893" fmla="*/ 884639 h 6246801"/>
                <a:gd name="connsiteX894" fmla="*/ 9328245 w 9384838"/>
                <a:gd name="connsiteY894" fmla="*/ 311878 h 6246801"/>
                <a:gd name="connsiteX895" fmla="*/ 9371178 w 9384838"/>
                <a:gd name="connsiteY895" fmla="*/ 317733 h 6246801"/>
                <a:gd name="connsiteX896" fmla="*/ 9384838 w 9384838"/>
                <a:gd name="connsiteY896" fmla="*/ 341150 h 6246801"/>
                <a:gd name="connsiteX897" fmla="*/ 9357517 w 9384838"/>
                <a:gd name="connsiteY897" fmla="*/ 360665 h 6246801"/>
                <a:gd name="connsiteX898" fmla="*/ 9357517 w 9384838"/>
                <a:gd name="connsiteY898" fmla="*/ 378228 h 6246801"/>
                <a:gd name="connsiteX899" fmla="*/ 9371178 w 9384838"/>
                <a:gd name="connsiteY899" fmla="*/ 393840 h 6246801"/>
                <a:gd name="connsiteX900" fmla="*/ 9367275 w 9384838"/>
                <a:gd name="connsiteY900" fmla="*/ 427015 h 6246801"/>
                <a:gd name="connsiteX901" fmla="*/ 9314585 w 9384838"/>
                <a:gd name="connsiteY901" fmla="*/ 427015 h 6246801"/>
                <a:gd name="connsiteX902" fmla="*/ 9250186 w 9384838"/>
                <a:gd name="connsiteY902" fmla="*/ 440675 h 6246801"/>
                <a:gd name="connsiteX903" fmla="*/ 9213108 w 9384838"/>
                <a:gd name="connsiteY903" fmla="*/ 471899 h 6246801"/>
                <a:gd name="connsiteX904" fmla="*/ 9162370 w 9384838"/>
                <a:gd name="connsiteY904" fmla="*/ 491414 h 6246801"/>
                <a:gd name="connsiteX905" fmla="*/ 9099923 w 9384838"/>
                <a:gd name="connsiteY905" fmla="*/ 526540 h 6246801"/>
                <a:gd name="connsiteX906" fmla="*/ 9035524 w 9384838"/>
                <a:gd name="connsiteY906" fmla="*/ 587036 h 6246801"/>
                <a:gd name="connsiteX907" fmla="*/ 8996494 w 9384838"/>
                <a:gd name="connsiteY907" fmla="*/ 635822 h 6246801"/>
                <a:gd name="connsiteX908" fmla="*/ 8961368 w 9384838"/>
                <a:gd name="connsiteY908" fmla="*/ 637774 h 6246801"/>
                <a:gd name="connsiteX909" fmla="*/ 8951610 w 9384838"/>
                <a:gd name="connsiteY909" fmla="*/ 647531 h 6246801"/>
                <a:gd name="connsiteX910" fmla="*/ 8926241 w 9384838"/>
                <a:gd name="connsiteY910" fmla="*/ 637774 h 6246801"/>
                <a:gd name="connsiteX911" fmla="*/ 8916484 w 9384838"/>
                <a:gd name="connsiteY911" fmla="*/ 608501 h 6246801"/>
                <a:gd name="connsiteX912" fmla="*/ 8883309 w 9384838"/>
                <a:gd name="connsiteY912" fmla="*/ 622162 h 6246801"/>
                <a:gd name="connsiteX913" fmla="*/ 8877454 w 9384838"/>
                <a:gd name="connsiteY913" fmla="*/ 651434 h 6246801"/>
                <a:gd name="connsiteX914" fmla="*/ 8887212 w 9384838"/>
                <a:gd name="connsiteY914" fmla="*/ 665094 h 6246801"/>
                <a:gd name="connsiteX915" fmla="*/ 8846231 w 9384838"/>
                <a:gd name="connsiteY915" fmla="*/ 719735 h 6246801"/>
                <a:gd name="connsiteX916" fmla="*/ 8799395 w 9384838"/>
                <a:gd name="connsiteY916" fmla="*/ 749008 h 6246801"/>
                <a:gd name="connsiteX917" fmla="*/ 8766220 w 9384838"/>
                <a:gd name="connsiteY917" fmla="*/ 774380 h 6246801"/>
                <a:gd name="connsiteX918" fmla="*/ 8731094 w 9384838"/>
                <a:gd name="connsiteY918" fmla="*/ 844633 h 6246801"/>
                <a:gd name="connsiteX919" fmla="*/ 8697919 w 9384838"/>
                <a:gd name="connsiteY919" fmla="*/ 862196 h 6246801"/>
                <a:gd name="connsiteX920" fmla="*/ 8666695 w 9384838"/>
                <a:gd name="connsiteY920" fmla="*/ 862196 h 6246801"/>
                <a:gd name="connsiteX921" fmla="*/ 8641326 w 9384838"/>
                <a:gd name="connsiteY921" fmla="*/ 887565 h 6246801"/>
                <a:gd name="connsiteX922" fmla="*/ 8614005 w 9384838"/>
                <a:gd name="connsiteY922" fmla="*/ 932449 h 6246801"/>
                <a:gd name="connsiteX923" fmla="*/ 8590587 w 9384838"/>
                <a:gd name="connsiteY923" fmla="*/ 936351 h 6246801"/>
                <a:gd name="connsiteX924" fmla="*/ 8576927 w 9384838"/>
                <a:gd name="connsiteY924" fmla="*/ 920740 h 6246801"/>
                <a:gd name="connsiteX925" fmla="*/ 8590587 w 9384838"/>
                <a:gd name="connsiteY925" fmla="*/ 885614 h 6246801"/>
                <a:gd name="connsiteX926" fmla="*/ 8602296 w 9384838"/>
                <a:gd name="connsiteY926" fmla="*/ 881711 h 6246801"/>
                <a:gd name="connsiteX927" fmla="*/ 8610102 w 9384838"/>
                <a:gd name="connsiteY927" fmla="*/ 868050 h 6246801"/>
                <a:gd name="connsiteX928" fmla="*/ 8606199 w 9384838"/>
                <a:gd name="connsiteY928" fmla="*/ 850487 h 6246801"/>
                <a:gd name="connsiteX929" fmla="*/ 8612054 w 9384838"/>
                <a:gd name="connsiteY929" fmla="*/ 825118 h 6246801"/>
                <a:gd name="connsiteX930" fmla="*/ 8623762 w 9384838"/>
                <a:gd name="connsiteY930" fmla="*/ 846584 h 6246801"/>
                <a:gd name="connsiteX931" fmla="*/ 8637423 w 9384838"/>
                <a:gd name="connsiteY931" fmla="*/ 848536 h 6246801"/>
                <a:gd name="connsiteX932" fmla="*/ 8649132 w 9384838"/>
                <a:gd name="connsiteY932" fmla="*/ 827069 h 6246801"/>
                <a:gd name="connsiteX933" fmla="*/ 8635471 w 9384838"/>
                <a:gd name="connsiteY933" fmla="*/ 807555 h 6246801"/>
                <a:gd name="connsiteX934" fmla="*/ 8654986 w 9384838"/>
                <a:gd name="connsiteY934" fmla="*/ 807555 h 6246801"/>
                <a:gd name="connsiteX935" fmla="*/ 8664743 w 9384838"/>
                <a:gd name="connsiteY935" fmla="*/ 819263 h 6246801"/>
                <a:gd name="connsiteX936" fmla="*/ 8692064 w 9384838"/>
                <a:gd name="connsiteY936" fmla="*/ 805603 h 6246801"/>
                <a:gd name="connsiteX937" fmla="*/ 8709627 w 9384838"/>
                <a:gd name="connsiteY937" fmla="*/ 778282 h 6246801"/>
                <a:gd name="connsiteX938" fmla="*/ 8711579 w 9384838"/>
                <a:gd name="connsiteY938" fmla="*/ 749008 h 6246801"/>
                <a:gd name="connsiteX939" fmla="*/ 8695967 w 9384838"/>
                <a:gd name="connsiteY939" fmla="*/ 749008 h 6246801"/>
                <a:gd name="connsiteX940" fmla="*/ 8672549 w 9384838"/>
                <a:gd name="connsiteY940" fmla="*/ 745105 h 6246801"/>
                <a:gd name="connsiteX941" fmla="*/ 8668646 w 9384838"/>
                <a:gd name="connsiteY941" fmla="*/ 713881 h 6246801"/>
                <a:gd name="connsiteX942" fmla="*/ 8697919 w 9384838"/>
                <a:gd name="connsiteY942" fmla="*/ 713881 h 6246801"/>
                <a:gd name="connsiteX943" fmla="*/ 8715482 w 9384838"/>
                <a:gd name="connsiteY943" fmla="*/ 731444 h 6246801"/>
                <a:gd name="connsiteX944" fmla="*/ 8733045 w 9384838"/>
                <a:gd name="connsiteY944" fmla="*/ 719735 h 6246801"/>
                <a:gd name="connsiteX945" fmla="*/ 8746705 w 9384838"/>
                <a:gd name="connsiteY945" fmla="*/ 688512 h 6246801"/>
                <a:gd name="connsiteX946" fmla="*/ 8787686 w 9384838"/>
                <a:gd name="connsiteY946" fmla="*/ 674851 h 6246801"/>
                <a:gd name="connsiteX947" fmla="*/ 8811104 w 9384838"/>
                <a:gd name="connsiteY947" fmla="*/ 624114 h 6246801"/>
                <a:gd name="connsiteX948" fmla="*/ 8830619 w 9384838"/>
                <a:gd name="connsiteY948" fmla="*/ 618260 h 6246801"/>
                <a:gd name="connsiteX949" fmla="*/ 8840376 w 9384838"/>
                <a:gd name="connsiteY949" fmla="*/ 600695 h 6246801"/>
                <a:gd name="connsiteX950" fmla="*/ 8832570 w 9384838"/>
                <a:gd name="connsiteY950" fmla="*/ 559715 h 6246801"/>
                <a:gd name="connsiteX951" fmla="*/ 8850134 w 9384838"/>
                <a:gd name="connsiteY951" fmla="*/ 559715 h 6246801"/>
                <a:gd name="connsiteX952" fmla="*/ 8885260 w 9384838"/>
                <a:gd name="connsiteY952" fmla="*/ 573376 h 6246801"/>
                <a:gd name="connsiteX953" fmla="*/ 8902823 w 9384838"/>
                <a:gd name="connsiteY953" fmla="*/ 559715 h 6246801"/>
                <a:gd name="connsiteX954" fmla="*/ 8904775 w 9384838"/>
                <a:gd name="connsiteY954" fmla="*/ 524589 h 6246801"/>
                <a:gd name="connsiteX955" fmla="*/ 8949659 w 9384838"/>
                <a:gd name="connsiteY955" fmla="*/ 497268 h 6246801"/>
                <a:gd name="connsiteX956" fmla="*/ 8976980 w 9384838"/>
                <a:gd name="connsiteY956" fmla="*/ 497268 h 6246801"/>
                <a:gd name="connsiteX957" fmla="*/ 8976980 w 9384838"/>
                <a:gd name="connsiteY957" fmla="*/ 462142 h 6246801"/>
                <a:gd name="connsiteX958" fmla="*/ 8965271 w 9384838"/>
                <a:gd name="connsiteY958" fmla="*/ 419209 h 6246801"/>
                <a:gd name="connsiteX959" fmla="*/ 8973077 w 9384838"/>
                <a:gd name="connsiteY959" fmla="*/ 393840 h 6246801"/>
                <a:gd name="connsiteX960" fmla="*/ 9002349 w 9384838"/>
                <a:gd name="connsiteY960" fmla="*/ 376277 h 6246801"/>
                <a:gd name="connsiteX961" fmla="*/ 9017961 w 9384838"/>
                <a:gd name="connsiteY961" fmla="*/ 403597 h 6246801"/>
                <a:gd name="connsiteX962" fmla="*/ 9041378 w 9384838"/>
                <a:gd name="connsiteY962" fmla="*/ 467996 h 6246801"/>
                <a:gd name="connsiteX963" fmla="*/ 9076505 w 9384838"/>
                <a:gd name="connsiteY963" fmla="*/ 475802 h 6246801"/>
                <a:gd name="connsiteX964" fmla="*/ 9154564 w 9384838"/>
                <a:gd name="connsiteY964" fmla="*/ 458239 h 6246801"/>
                <a:gd name="connsiteX965" fmla="*/ 9209205 w 9384838"/>
                <a:gd name="connsiteY965" fmla="*/ 409452 h 6246801"/>
                <a:gd name="connsiteX966" fmla="*/ 9218963 w 9384838"/>
                <a:gd name="connsiteY966" fmla="*/ 380180 h 6246801"/>
                <a:gd name="connsiteX967" fmla="*/ 9283361 w 9384838"/>
                <a:gd name="connsiteY967" fmla="*/ 325538 h 6246801"/>
                <a:gd name="connsiteX968" fmla="*/ 9328245 w 9384838"/>
                <a:gd name="connsiteY968" fmla="*/ 311878 h 6246801"/>
                <a:gd name="connsiteX969" fmla="*/ 6819242 w 9384838"/>
                <a:gd name="connsiteY969" fmla="*/ 0 h 6246801"/>
                <a:gd name="connsiteX970" fmla="*/ 6869020 w 9384838"/>
                <a:gd name="connsiteY970" fmla="*/ 125002 h 6246801"/>
                <a:gd name="connsiteX971" fmla="*/ 6969682 w 9384838"/>
                <a:gd name="connsiteY971" fmla="*/ 326334 h 6246801"/>
                <a:gd name="connsiteX972" fmla="*/ 6969682 w 9384838"/>
                <a:gd name="connsiteY972" fmla="*/ 401556 h 6246801"/>
                <a:gd name="connsiteX973" fmla="*/ 7094680 w 9384838"/>
                <a:gd name="connsiteY973" fmla="*/ 652667 h 6246801"/>
                <a:gd name="connsiteX974" fmla="*/ 7220784 w 9384838"/>
                <a:gd name="connsiteY974" fmla="*/ 803117 h 6246801"/>
                <a:gd name="connsiteX975" fmla="*/ 7321446 w 9384838"/>
                <a:gd name="connsiteY975" fmla="*/ 903783 h 6246801"/>
                <a:gd name="connsiteX976" fmla="*/ 7321446 w 9384838"/>
                <a:gd name="connsiteY976" fmla="*/ 979004 h 6246801"/>
                <a:gd name="connsiteX977" fmla="*/ 7345782 w 9384838"/>
                <a:gd name="connsiteY977" fmla="*/ 979004 h 6246801"/>
                <a:gd name="connsiteX978" fmla="*/ 7396667 w 9384838"/>
                <a:gd name="connsiteY978" fmla="*/ 1003341 h 6246801"/>
                <a:gd name="connsiteX979" fmla="*/ 7421002 w 9384838"/>
                <a:gd name="connsiteY979" fmla="*/ 979004 h 6246801"/>
                <a:gd name="connsiteX980" fmla="*/ 7496223 w 9384838"/>
                <a:gd name="connsiteY980" fmla="*/ 1003341 h 6246801"/>
                <a:gd name="connsiteX981" fmla="*/ 7446445 w 9384838"/>
                <a:gd name="connsiteY981" fmla="*/ 1054227 h 6246801"/>
                <a:gd name="connsiteX982" fmla="*/ 7471887 w 9384838"/>
                <a:gd name="connsiteY982" fmla="*/ 1078564 h 6246801"/>
                <a:gd name="connsiteX983" fmla="*/ 7521665 w 9384838"/>
                <a:gd name="connsiteY983" fmla="*/ 1054227 h 6246801"/>
                <a:gd name="connsiteX984" fmla="*/ 7547107 w 9384838"/>
                <a:gd name="connsiteY984" fmla="*/ 1129449 h 6246801"/>
                <a:gd name="connsiteX985" fmla="*/ 7672105 w 9384838"/>
                <a:gd name="connsiteY985" fmla="*/ 1179229 h 6246801"/>
                <a:gd name="connsiteX986" fmla="*/ 7747325 w 9384838"/>
                <a:gd name="connsiteY986" fmla="*/ 1179229 h 6246801"/>
                <a:gd name="connsiteX987" fmla="*/ 7847987 w 9384838"/>
                <a:gd name="connsiteY987" fmla="*/ 1104007 h 6246801"/>
                <a:gd name="connsiteX988" fmla="*/ 7923207 w 9384838"/>
                <a:gd name="connsiteY988" fmla="*/ 1078564 h 6246801"/>
                <a:gd name="connsiteX989" fmla="*/ 7998427 w 9384838"/>
                <a:gd name="connsiteY989" fmla="*/ 1003341 h 6246801"/>
                <a:gd name="connsiteX990" fmla="*/ 7998427 w 9384838"/>
                <a:gd name="connsiteY990" fmla="*/ 1054227 h 6246801"/>
                <a:gd name="connsiteX991" fmla="*/ 7948649 w 9384838"/>
                <a:gd name="connsiteY991" fmla="*/ 1104007 h 6246801"/>
                <a:gd name="connsiteX992" fmla="*/ 7948649 w 9384838"/>
                <a:gd name="connsiteY992" fmla="*/ 1129449 h 6246801"/>
                <a:gd name="connsiteX993" fmla="*/ 7822545 w 9384838"/>
                <a:gd name="connsiteY993" fmla="*/ 1279895 h 6246801"/>
                <a:gd name="connsiteX994" fmla="*/ 7822545 w 9384838"/>
                <a:gd name="connsiteY994" fmla="*/ 1379454 h 6246801"/>
                <a:gd name="connsiteX995" fmla="*/ 7873429 w 9384838"/>
                <a:gd name="connsiteY995" fmla="*/ 1379454 h 6246801"/>
                <a:gd name="connsiteX996" fmla="*/ 7847987 w 9384838"/>
                <a:gd name="connsiteY996" fmla="*/ 1505563 h 6246801"/>
                <a:gd name="connsiteX997" fmla="*/ 7797103 w 9384838"/>
                <a:gd name="connsiteY997" fmla="*/ 1531005 h 6246801"/>
                <a:gd name="connsiteX998" fmla="*/ 7873429 w 9384838"/>
                <a:gd name="connsiteY998" fmla="*/ 1606229 h 6246801"/>
                <a:gd name="connsiteX999" fmla="*/ 7948649 w 9384838"/>
                <a:gd name="connsiteY999" fmla="*/ 1606229 h 6246801"/>
                <a:gd name="connsiteX1000" fmla="*/ 7923207 w 9384838"/>
                <a:gd name="connsiteY1000" fmla="*/ 1656009 h 6246801"/>
                <a:gd name="connsiteX1001" fmla="*/ 7772767 w 9384838"/>
                <a:gd name="connsiteY1001" fmla="*/ 1630565 h 6246801"/>
                <a:gd name="connsiteX1002" fmla="*/ 7672105 w 9384838"/>
                <a:gd name="connsiteY1002" fmla="*/ 1705789 h 6246801"/>
                <a:gd name="connsiteX1003" fmla="*/ 7672105 w 9384838"/>
                <a:gd name="connsiteY1003" fmla="*/ 1656009 h 6246801"/>
                <a:gd name="connsiteX1004" fmla="*/ 7596885 w 9384838"/>
                <a:gd name="connsiteY1004" fmla="*/ 1656009 h 6246801"/>
                <a:gd name="connsiteX1005" fmla="*/ 7571443 w 9384838"/>
                <a:gd name="connsiteY1005" fmla="*/ 1705789 h 6246801"/>
                <a:gd name="connsiteX1006" fmla="*/ 7446445 w 9384838"/>
                <a:gd name="connsiteY1006" fmla="*/ 1681452 h 6246801"/>
                <a:gd name="connsiteX1007" fmla="*/ 7421002 w 9384838"/>
                <a:gd name="connsiteY1007" fmla="*/ 1630565 h 6246801"/>
                <a:gd name="connsiteX1008" fmla="*/ 7321446 w 9384838"/>
                <a:gd name="connsiteY1008" fmla="*/ 1630565 h 6246801"/>
                <a:gd name="connsiteX1009" fmla="*/ 7070344 w 9384838"/>
                <a:gd name="connsiteY1009" fmla="*/ 1756674 h 6246801"/>
                <a:gd name="connsiteX1010" fmla="*/ 6869020 w 9384838"/>
                <a:gd name="connsiteY1010" fmla="*/ 1907113 h 6246801"/>
                <a:gd name="connsiteX1011" fmla="*/ 6894462 w 9384838"/>
                <a:gd name="connsiteY1011" fmla="*/ 1956897 h 6246801"/>
                <a:gd name="connsiteX1012" fmla="*/ 6819242 w 9384838"/>
                <a:gd name="connsiteY1012" fmla="*/ 2081899 h 6246801"/>
                <a:gd name="connsiteX1013" fmla="*/ 6793800 w 9384838"/>
                <a:gd name="connsiteY1013" fmla="*/ 2006676 h 6246801"/>
                <a:gd name="connsiteX1014" fmla="*/ 6668802 w 9384838"/>
                <a:gd name="connsiteY1014" fmla="*/ 1931450 h 6246801"/>
                <a:gd name="connsiteX1015" fmla="*/ 6542697 w 9384838"/>
                <a:gd name="connsiteY1015" fmla="*/ 1831894 h 6246801"/>
                <a:gd name="connsiteX1016" fmla="*/ 6467477 w 9384838"/>
                <a:gd name="connsiteY1016" fmla="*/ 1705789 h 6246801"/>
                <a:gd name="connsiteX1017" fmla="*/ 6417699 w 9384838"/>
                <a:gd name="connsiteY1017" fmla="*/ 1681452 h 6246801"/>
                <a:gd name="connsiteX1018" fmla="*/ 6342479 w 9384838"/>
                <a:gd name="connsiteY1018" fmla="*/ 1580786 h 6246801"/>
                <a:gd name="connsiteX1019" fmla="*/ 6217481 w 9384838"/>
                <a:gd name="connsiteY1019" fmla="*/ 1555343 h 6246801"/>
                <a:gd name="connsiteX1020" fmla="*/ 6091377 w 9384838"/>
                <a:gd name="connsiteY1020" fmla="*/ 1606229 h 6246801"/>
                <a:gd name="connsiteX1021" fmla="*/ 5991821 w 9384838"/>
                <a:gd name="connsiteY1021" fmla="*/ 1681452 h 6246801"/>
                <a:gd name="connsiteX1022" fmla="*/ 5966379 w 9384838"/>
                <a:gd name="connsiteY1022" fmla="*/ 1630565 h 6246801"/>
                <a:gd name="connsiteX1023" fmla="*/ 5966379 w 9384838"/>
                <a:gd name="connsiteY1023" fmla="*/ 1580786 h 6246801"/>
                <a:gd name="connsiteX1024" fmla="*/ 5916601 w 9384838"/>
                <a:gd name="connsiteY1024" fmla="*/ 1531005 h 6246801"/>
                <a:gd name="connsiteX1025" fmla="*/ 5940937 w 9384838"/>
                <a:gd name="connsiteY1025" fmla="*/ 1505563 h 6246801"/>
                <a:gd name="connsiteX1026" fmla="*/ 5891159 w 9384838"/>
                <a:gd name="connsiteY1026" fmla="*/ 1480122 h 6246801"/>
                <a:gd name="connsiteX1027" fmla="*/ 5840275 w 9384838"/>
                <a:gd name="connsiteY1027" fmla="*/ 1480122 h 6246801"/>
                <a:gd name="connsiteX1028" fmla="*/ 5815939 w 9384838"/>
                <a:gd name="connsiteY1028" fmla="*/ 1455784 h 6246801"/>
                <a:gd name="connsiteX1029" fmla="*/ 5740719 w 9384838"/>
                <a:gd name="connsiteY1029" fmla="*/ 1505563 h 6246801"/>
                <a:gd name="connsiteX1030" fmla="*/ 5665499 w 9384838"/>
                <a:gd name="connsiteY1030" fmla="*/ 1606229 h 6246801"/>
                <a:gd name="connsiteX1031" fmla="*/ 5715277 w 9384838"/>
                <a:gd name="connsiteY1031" fmla="*/ 1656009 h 6246801"/>
                <a:gd name="connsiteX1032" fmla="*/ 5765055 w 9384838"/>
                <a:gd name="connsiteY1032" fmla="*/ 1731231 h 6246801"/>
                <a:gd name="connsiteX1033" fmla="*/ 5840275 w 9384838"/>
                <a:gd name="connsiteY1033" fmla="*/ 1731231 h 6246801"/>
                <a:gd name="connsiteX1034" fmla="*/ 5916601 w 9384838"/>
                <a:gd name="connsiteY1034" fmla="*/ 1881669 h 6246801"/>
                <a:gd name="connsiteX1035" fmla="*/ 5966379 w 9384838"/>
                <a:gd name="connsiteY1035" fmla="*/ 1956897 h 6246801"/>
                <a:gd name="connsiteX1036" fmla="*/ 5891159 w 9384838"/>
                <a:gd name="connsiteY1036" fmla="*/ 2006676 h 6246801"/>
                <a:gd name="connsiteX1037" fmla="*/ 5815939 w 9384838"/>
                <a:gd name="connsiteY1037" fmla="*/ 1931450 h 6246801"/>
                <a:gd name="connsiteX1038" fmla="*/ 5765055 w 9384838"/>
                <a:gd name="connsiteY1038" fmla="*/ 1881669 h 6246801"/>
                <a:gd name="connsiteX1039" fmla="*/ 5715277 w 9384838"/>
                <a:gd name="connsiteY1039" fmla="*/ 1931450 h 6246801"/>
                <a:gd name="connsiteX1040" fmla="*/ 5665499 w 9384838"/>
                <a:gd name="connsiteY1040" fmla="*/ 1931450 h 6246801"/>
                <a:gd name="connsiteX1041" fmla="*/ 5640056 w 9384838"/>
                <a:gd name="connsiteY1041" fmla="*/ 2006676 h 6246801"/>
                <a:gd name="connsiteX1042" fmla="*/ 5590278 w 9384838"/>
                <a:gd name="connsiteY1042" fmla="*/ 2006676 h 6246801"/>
                <a:gd name="connsiteX1043" fmla="*/ 5515058 w 9384838"/>
                <a:gd name="connsiteY1043" fmla="*/ 2081899 h 6246801"/>
                <a:gd name="connsiteX1044" fmla="*/ 5464174 w 9384838"/>
                <a:gd name="connsiteY1044" fmla="*/ 2057559 h 6246801"/>
                <a:gd name="connsiteX1045" fmla="*/ 5464174 w 9384838"/>
                <a:gd name="connsiteY1045" fmla="*/ 1956897 h 6246801"/>
                <a:gd name="connsiteX1046" fmla="*/ 5489616 w 9384838"/>
                <a:gd name="connsiteY1046" fmla="*/ 1881669 h 6246801"/>
                <a:gd name="connsiteX1047" fmla="*/ 5564836 w 9384838"/>
                <a:gd name="connsiteY1047" fmla="*/ 1831894 h 6246801"/>
                <a:gd name="connsiteX1048" fmla="*/ 5590278 w 9384838"/>
                <a:gd name="connsiteY1048" fmla="*/ 1756674 h 6246801"/>
                <a:gd name="connsiteX1049" fmla="*/ 5539394 w 9384838"/>
                <a:gd name="connsiteY1049" fmla="*/ 1656009 h 6246801"/>
                <a:gd name="connsiteX1050" fmla="*/ 5515058 w 9384838"/>
                <a:gd name="connsiteY1050" fmla="*/ 1656009 h 6246801"/>
                <a:gd name="connsiteX1051" fmla="*/ 5515058 w 9384838"/>
                <a:gd name="connsiteY1051" fmla="*/ 1606229 h 6246801"/>
                <a:gd name="connsiteX1052" fmla="*/ 5489616 w 9384838"/>
                <a:gd name="connsiteY1052" fmla="*/ 1580786 h 6246801"/>
                <a:gd name="connsiteX1053" fmla="*/ 5489616 w 9384838"/>
                <a:gd name="connsiteY1053" fmla="*/ 1531005 h 6246801"/>
                <a:gd name="connsiteX1054" fmla="*/ 5539394 w 9384838"/>
                <a:gd name="connsiteY1054" fmla="*/ 1455784 h 6246801"/>
                <a:gd name="connsiteX1055" fmla="*/ 5539394 w 9384838"/>
                <a:gd name="connsiteY1055" fmla="*/ 1404898 h 6246801"/>
                <a:gd name="connsiteX1056" fmla="*/ 5564836 w 9384838"/>
                <a:gd name="connsiteY1056" fmla="*/ 1355118 h 6246801"/>
                <a:gd name="connsiteX1057" fmla="*/ 5614614 w 9384838"/>
                <a:gd name="connsiteY1057" fmla="*/ 1379454 h 6246801"/>
                <a:gd name="connsiteX1058" fmla="*/ 5689834 w 9384838"/>
                <a:gd name="connsiteY1058" fmla="*/ 1355118 h 6246801"/>
                <a:gd name="connsiteX1059" fmla="*/ 5740719 w 9384838"/>
                <a:gd name="connsiteY1059" fmla="*/ 1329675 h 6246801"/>
                <a:gd name="connsiteX1060" fmla="*/ 5765055 w 9384838"/>
                <a:gd name="connsiteY1060" fmla="*/ 1355118 h 6246801"/>
                <a:gd name="connsiteX1061" fmla="*/ 5815939 w 9384838"/>
                <a:gd name="connsiteY1061" fmla="*/ 1279895 h 6246801"/>
                <a:gd name="connsiteX1062" fmla="*/ 5891159 w 9384838"/>
                <a:gd name="connsiteY1062" fmla="*/ 1254452 h 6246801"/>
                <a:gd name="connsiteX1063" fmla="*/ 5891159 w 9384838"/>
                <a:gd name="connsiteY1063" fmla="*/ 1179229 h 6246801"/>
                <a:gd name="connsiteX1064" fmla="*/ 5840275 w 9384838"/>
                <a:gd name="connsiteY1064" fmla="*/ 1104007 h 6246801"/>
                <a:gd name="connsiteX1065" fmla="*/ 5865717 w 9384838"/>
                <a:gd name="connsiteY1065" fmla="*/ 1054227 h 6246801"/>
                <a:gd name="connsiteX1066" fmla="*/ 5916601 w 9384838"/>
                <a:gd name="connsiteY1066" fmla="*/ 1054227 h 6246801"/>
                <a:gd name="connsiteX1067" fmla="*/ 6041599 w 9384838"/>
                <a:gd name="connsiteY1067" fmla="*/ 1179229 h 6246801"/>
                <a:gd name="connsiteX1068" fmla="*/ 6091377 w 9384838"/>
                <a:gd name="connsiteY1068" fmla="*/ 1153786 h 6246801"/>
                <a:gd name="connsiteX1069" fmla="*/ 6091377 w 9384838"/>
                <a:gd name="connsiteY1069" fmla="*/ 1204672 h 6246801"/>
                <a:gd name="connsiteX1070" fmla="*/ 6166597 w 9384838"/>
                <a:gd name="connsiteY1070" fmla="*/ 1254452 h 6246801"/>
                <a:gd name="connsiteX1071" fmla="*/ 6292701 w 9384838"/>
                <a:gd name="connsiteY1071" fmla="*/ 1179229 h 6246801"/>
                <a:gd name="connsiteX1072" fmla="*/ 6317037 w 9384838"/>
                <a:gd name="connsiteY1072" fmla="*/ 1129449 h 6246801"/>
                <a:gd name="connsiteX1073" fmla="*/ 6292701 w 9384838"/>
                <a:gd name="connsiteY1073" fmla="*/ 1054227 h 6246801"/>
                <a:gd name="connsiteX1074" fmla="*/ 6317037 w 9384838"/>
                <a:gd name="connsiteY1074" fmla="*/ 1003341 h 6246801"/>
                <a:gd name="connsiteX1075" fmla="*/ 6317037 w 9384838"/>
                <a:gd name="connsiteY1075" fmla="*/ 953562 h 6246801"/>
                <a:gd name="connsiteX1076" fmla="*/ 6342479 w 9384838"/>
                <a:gd name="connsiteY1076" fmla="*/ 903783 h 6246801"/>
                <a:gd name="connsiteX1077" fmla="*/ 6443141 w 9384838"/>
                <a:gd name="connsiteY1077" fmla="*/ 878340 h 6246801"/>
                <a:gd name="connsiteX1078" fmla="*/ 6492919 w 9384838"/>
                <a:gd name="connsiteY1078" fmla="*/ 803117 h 6246801"/>
                <a:gd name="connsiteX1079" fmla="*/ 6518361 w 9384838"/>
                <a:gd name="connsiteY1079" fmla="*/ 652667 h 6246801"/>
                <a:gd name="connsiteX1080" fmla="*/ 6619024 w 9384838"/>
                <a:gd name="connsiteY1080" fmla="*/ 526559 h 6246801"/>
                <a:gd name="connsiteX1081" fmla="*/ 6643360 w 9384838"/>
                <a:gd name="connsiteY1081" fmla="*/ 300891 h 6246801"/>
                <a:gd name="connsiteX1082" fmla="*/ 6619024 w 9384838"/>
                <a:gd name="connsiteY1082" fmla="*/ 125002 h 6246801"/>
                <a:gd name="connsiteX1083" fmla="*/ 6694244 w 9384838"/>
                <a:gd name="connsiteY1083" fmla="*/ 49779 h 6246801"/>
                <a:gd name="connsiteX1084" fmla="*/ 6769464 w 9384838"/>
                <a:gd name="connsiteY1084" fmla="*/ 49779 h 6246801"/>
                <a:gd name="connsiteX1085" fmla="*/ 6819242 w 9384838"/>
                <a:gd name="connsiteY1085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75319 w 9384838"/>
                <a:gd name="connsiteY74" fmla="*/ 5469131 h 6246801"/>
                <a:gd name="connsiteX75" fmla="*/ 1475346 w 9384838"/>
                <a:gd name="connsiteY75" fmla="*/ 5469103 h 6246801"/>
                <a:gd name="connsiteX76" fmla="*/ 1475319 w 9384838"/>
                <a:gd name="connsiteY76" fmla="*/ 5469130 h 6246801"/>
                <a:gd name="connsiteX77" fmla="*/ 1450982 w 9384838"/>
                <a:gd name="connsiteY77" fmla="*/ 5544353 h 6246801"/>
                <a:gd name="connsiteX78" fmla="*/ 1425539 w 9384838"/>
                <a:gd name="connsiteY78" fmla="*/ 5544353 h 6246801"/>
                <a:gd name="connsiteX79" fmla="*/ 1400097 w 9384838"/>
                <a:gd name="connsiteY79" fmla="*/ 5469130 h 6246801"/>
                <a:gd name="connsiteX80" fmla="*/ 1400097 w 9384838"/>
                <a:gd name="connsiteY80" fmla="*/ 5419351 h 6246801"/>
                <a:gd name="connsiteX81" fmla="*/ 1450982 w 9384838"/>
                <a:gd name="connsiteY81" fmla="*/ 5369571 h 6246801"/>
                <a:gd name="connsiteX82" fmla="*/ 1450982 w 9384838"/>
                <a:gd name="connsiteY82" fmla="*/ 5344128 h 6246801"/>
                <a:gd name="connsiteX83" fmla="*/ 1400097 w 9384838"/>
                <a:gd name="connsiteY83" fmla="*/ 5318685 h 6246801"/>
                <a:gd name="connsiteX84" fmla="*/ 1425539 w 9384838"/>
                <a:gd name="connsiteY84" fmla="*/ 5268905 h 6246801"/>
                <a:gd name="connsiteX85" fmla="*/ 1400097 w 9384838"/>
                <a:gd name="connsiteY85" fmla="*/ 5243462 h 6246801"/>
                <a:gd name="connsiteX86" fmla="*/ 1450982 w 9384838"/>
                <a:gd name="connsiteY86" fmla="*/ 5218019 h 6246801"/>
                <a:gd name="connsiteX87" fmla="*/ 1526203 w 9384838"/>
                <a:gd name="connsiteY87" fmla="*/ 5193682 h 6246801"/>
                <a:gd name="connsiteX88" fmla="*/ 1575981 w 9384838"/>
                <a:gd name="connsiteY88" fmla="*/ 5168239 h 6246801"/>
                <a:gd name="connsiteX89" fmla="*/ 1575981 w 9384838"/>
                <a:gd name="connsiteY89" fmla="*/ 5118459 h 6246801"/>
                <a:gd name="connsiteX90" fmla="*/ 1625759 w 9384838"/>
                <a:gd name="connsiteY90" fmla="*/ 5093016 h 6246801"/>
                <a:gd name="connsiteX91" fmla="*/ 1625759 w 9384838"/>
                <a:gd name="connsiteY91" fmla="*/ 5043236 h 6246801"/>
                <a:gd name="connsiteX92" fmla="*/ 1726423 w 9384838"/>
                <a:gd name="connsiteY92" fmla="*/ 5017793 h 6246801"/>
                <a:gd name="connsiteX93" fmla="*/ 1726423 w 9384838"/>
                <a:gd name="connsiteY93" fmla="*/ 5067573 h 6246801"/>
                <a:gd name="connsiteX94" fmla="*/ 1751865 w 9384838"/>
                <a:gd name="connsiteY94" fmla="*/ 5118459 h 6246801"/>
                <a:gd name="connsiteX95" fmla="*/ 1851420 w 9384838"/>
                <a:gd name="connsiteY95" fmla="*/ 5118459 h 6246801"/>
                <a:gd name="connsiteX96" fmla="*/ 1902304 w 9384838"/>
                <a:gd name="connsiteY96" fmla="*/ 5142796 h 6246801"/>
                <a:gd name="connsiteX97" fmla="*/ 1977523 w 9384838"/>
                <a:gd name="connsiteY97" fmla="*/ 5093016 h 6246801"/>
                <a:gd name="connsiteX98" fmla="*/ 1999647 w 9384838"/>
                <a:gd name="connsiteY98" fmla="*/ 5047661 h 6246801"/>
                <a:gd name="connsiteX99" fmla="*/ 1989691 w 9384838"/>
                <a:gd name="connsiteY99" fmla="*/ 5011156 h 6246801"/>
                <a:gd name="connsiteX100" fmla="*/ 2030620 w 9384838"/>
                <a:gd name="connsiteY100" fmla="*/ 5032174 h 6246801"/>
                <a:gd name="connsiteX101" fmla="*/ 2050531 w 9384838"/>
                <a:gd name="connsiteY101" fmla="*/ 5012262 h 6246801"/>
                <a:gd name="connsiteX102" fmla="*/ 2127963 w 9384838"/>
                <a:gd name="connsiteY102" fmla="*/ 4992350 h 6246801"/>
                <a:gd name="connsiteX103" fmla="*/ 798333 w 9384838"/>
                <a:gd name="connsiteY103" fmla="*/ 4867347 h 6246801"/>
                <a:gd name="connsiteX104" fmla="*/ 848111 w 9384838"/>
                <a:gd name="connsiteY104" fmla="*/ 4867347 h 6246801"/>
                <a:gd name="connsiteX105" fmla="*/ 873554 w 9384838"/>
                <a:gd name="connsiteY105" fmla="*/ 4917127 h 6246801"/>
                <a:gd name="connsiteX106" fmla="*/ 898996 w 9384838"/>
                <a:gd name="connsiteY106" fmla="*/ 4892790 h 6246801"/>
                <a:gd name="connsiteX107" fmla="*/ 923332 w 9384838"/>
                <a:gd name="connsiteY107" fmla="*/ 4892790 h 6246801"/>
                <a:gd name="connsiteX108" fmla="*/ 873554 w 9384838"/>
                <a:gd name="connsiteY108" fmla="*/ 4942570 h 6246801"/>
                <a:gd name="connsiteX109" fmla="*/ 898996 w 9384838"/>
                <a:gd name="connsiteY109" fmla="*/ 4968013 h 6246801"/>
                <a:gd name="connsiteX110" fmla="*/ 873554 w 9384838"/>
                <a:gd name="connsiteY110" fmla="*/ 4992350 h 6246801"/>
                <a:gd name="connsiteX111" fmla="*/ 898996 w 9384838"/>
                <a:gd name="connsiteY111" fmla="*/ 5017793 h 6246801"/>
                <a:gd name="connsiteX112" fmla="*/ 898996 w 9384838"/>
                <a:gd name="connsiteY112" fmla="*/ 5043236 h 6246801"/>
                <a:gd name="connsiteX113" fmla="*/ 948774 w 9384838"/>
                <a:gd name="connsiteY113" fmla="*/ 5067573 h 6246801"/>
                <a:gd name="connsiteX114" fmla="*/ 974217 w 9384838"/>
                <a:gd name="connsiteY114" fmla="*/ 5093016 h 6246801"/>
                <a:gd name="connsiteX115" fmla="*/ 998553 w 9384838"/>
                <a:gd name="connsiteY115" fmla="*/ 5118459 h 6246801"/>
                <a:gd name="connsiteX116" fmla="*/ 1049437 w 9384838"/>
                <a:gd name="connsiteY116" fmla="*/ 5118459 h 6246801"/>
                <a:gd name="connsiteX117" fmla="*/ 1099216 w 9384838"/>
                <a:gd name="connsiteY117" fmla="*/ 5067573 h 6246801"/>
                <a:gd name="connsiteX118" fmla="*/ 1148994 w 9384838"/>
                <a:gd name="connsiteY118" fmla="*/ 5093016 h 6246801"/>
                <a:gd name="connsiteX119" fmla="*/ 1174436 w 9384838"/>
                <a:gd name="connsiteY119" fmla="*/ 5142796 h 6246801"/>
                <a:gd name="connsiteX120" fmla="*/ 1148994 w 9384838"/>
                <a:gd name="connsiteY120" fmla="*/ 5193682 h 6246801"/>
                <a:gd name="connsiteX121" fmla="*/ 1099216 w 9384838"/>
                <a:gd name="connsiteY121" fmla="*/ 5218019 h 6246801"/>
                <a:gd name="connsiteX122" fmla="*/ 1073773 w 9384838"/>
                <a:gd name="connsiteY122" fmla="*/ 5218019 h 6246801"/>
                <a:gd name="connsiteX123" fmla="*/ 1049437 w 9384838"/>
                <a:gd name="connsiteY123" fmla="*/ 5193682 h 6246801"/>
                <a:gd name="connsiteX124" fmla="*/ 1023995 w 9384838"/>
                <a:gd name="connsiteY124" fmla="*/ 5243462 h 6246801"/>
                <a:gd name="connsiteX125" fmla="*/ 1049437 w 9384838"/>
                <a:gd name="connsiteY125" fmla="*/ 5293242 h 6246801"/>
                <a:gd name="connsiteX126" fmla="*/ 1099216 w 9384838"/>
                <a:gd name="connsiteY126" fmla="*/ 5293242 h 6246801"/>
                <a:gd name="connsiteX127" fmla="*/ 1199879 w 9384838"/>
                <a:gd name="connsiteY127" fmla="*/ 5318685 h 6246801"/>
                <a:gd name="connsiteX128" fmla="*/ 1124658 w 9384838"/>
                <a:gd name="connsiteY128" fmla="*/ 5369571 h 6246801"/>
                <a:gd name="connsiteX129" fmla="*/ 1148994 w 9384838"/>
                <a:gd name="connsiteY129" fmla="*/ 5393907 h 6246801"/>
                <a:gd name="connsiteX130" fmla="*/ 1199879 w 9384838"/>
                <a:gd name="connsiteY130" fmla="*/ 5393907 h 6246801"/>
                <a:gd name="connsiteX131" fmla="*/ 1148994 w 9384838"/>
                <a:gd name="connsiteY131" fmla="*/ 5444793 h 6246801"/>
                <a:gd name="connsiteX132" fmla="*/ 1199879 w 9384838"/>
                <a:gd name="connsiteY132" fmla="*/ 5469130 h 6246801"/>
                <a:gd name="connsiteX133" fmla="*/ 1174436 w 9384838"/>
                <a:gd name="connsiteY133" fmla="*/ 5520016 h 6246801"/>
                <a:gd name="connsiteX134" fmla="*/ 1124658 w 9384838"/>
                <a:gd name="connsiteY134" fmla="*/ 5520016 h 6246801"/>
                <a:gd name="connsiteX135" fmla="*/ 1099216 w 9384838"/>
                <a:gd name="connsiteY135" fmla="*/ 5544353 h 6246801"/>
                <a:gd name="connsiteX136" fmla="*/ 1023995 w 9384838"/>
                <a:gd name="connsiteY136" fmla="*/ 5619576 h 6246801"/>
                <a:gd name="connsiteX137" fmla="*/ 1023995 w 9384838"/>
                <a:gd name="connsiteY137" fmla="*/ 5645019 h 6246801"/>
                <a:gd name="connsiteX138" fmla="*/ 998553 w 9384838"/>
                <a:gd name="connsiteY138" fmla="*/ 5670462 h 6246801"/>
                <a:gd name="connsiteX139" fmla="*/ 823775 w 9384838"/>
                <a:gd name="connsiteY139" fmla="*/ 5920467 h 6246801"/>
                <a:gd name="connsiteX140" fmla="*/ 848111 w 9384838"/>
                <a:gd name="connsiteY140" fmla="*/ 5971353 h 6246801"/>
                <a:gd name="connsiteX141" fmla="*/ 798334 w 9384838"/>
                <a:gd name="connsiteY141" fmla="*/ 6021132 h 6246801"/>
                <a:gd name="connsiteX142" fmla="*/ 772890 w 9384838"/>
                <a:gd name="connsiteY142" fmla="*/ 6046575 h 6246801"/>
                <a:gd name="connsiteX143" fmla="*/ 772890 w 9384838"/>
                <a:gd name="connsiteY143" fmla="*/ 6096355 h 6246801"/>
                <a:gd name="connsiteX144" fmla="*/ 723113 w 9384838"/>
                <a:gd name="connsiteY144" fmla="*/ 6147241 h 6246801"/>
                <a:gd name="connsiteX145" fmla="*/ 697671 w 9384838"/>
                <a:gd name="connsiteY145" fmla="*/ 6096355 h 6246801"/>
                <a:gd name="connsiteX146" fmla="*/ 672229 w 9384838"/>
                <a:gd name="connsiteY146" fmla="*/ 6072018 h 6246801"/>
                <a:gd name="connsiteX147" fmla="*/ 693023 w 9384838"/>
                <a:gd name="connsiteY147" fmla="*/ 6051222 h 6246801"/>
                <a:gd name="connsiteX148" fmla="*/ 702873 w 9384838"/>
                <a:gd name="connsiteY148" fmla="*/ 6041372 h 6246801"/>
                <a:gd name="connsiteX149" fmla="*/ 702874 w 9384838"/>
                <a:gd name="connsiteY149" fmla="*/ 6041371 h 6246801"/>
                <a:gd name="connsiteX150" fmla="*/ 693023 w 9384838"/>
                <a:gd name="connsiteY150" fmla="*/ 6051222 h 6246801"/>
                <a:gd name="connsiteX151" fmla="*/ 672228 w 9384838"/>
                <a:gd name="connsiteY151" fmla="*/ 6072019 h 6246801"/>
                <a:gd name="connsiteX152" fmla="*/ 647891 w 9384838"/>
                <a:gd name="connsiteY152" fmla="*/ 6046576 h 6246801"/>
                <a:gd name="connsiteX153" fmla="*/ 597007 w 9384838"/>
                <a:gd name="connsiteY153" fmla="*/ 6096356 h 6246801"/>
                <a:gd name="connsiteX154" fmla="*/ 622449 w 9384838"/>
                <a:gd name="connsiteY154" fmla="*/ 6147242 h 6246801"/>
                <a:gd name="connsiteX155" fmla="*/ 622449 w 9384838"/>
                <a:gd name="connsiteY155" fmla="*/ 6171578 h 6246801"/>
                <a:gd name="connsiteX156" fmla="*/ 597007 w 9384838"/>
                <a:gd name="connsiteY156" fmla="*/ 6171578 h 6246801"/>
                <a:gd name="connsiteX157" fmla="*/ 547229 w 9384838"/>
                <a:gd name="connsiteY157" fmla="*/ 6222464 h 6246801"/>
                <a:gd name="connsiteX158" fmla="*/ 497452 w 9384838"/>
                <a:gd name="connsiteY158" fmla="*/ 6222464 h 6246801"/>
                <a:gd name="connsiteX159" fmla="*/ 422232 w 9384838"/>
                <a:gd name="connsiteY159" fmla="*/ 6246801 h 6246801"/>
                <a:gd name="connsiteX160" fmla="*/ 472009 w 9384838"/>
                <a:gd name="connsiteY160" fmla="*/ 6171578 h 6246801"/>
                <a:gd name="connsiteX161" fmla="*/ 521787 w 9384838"/>
                <a:gd name="connsiteY161" fmla="*/ 6121799 h 6246801"/>
                <a:gd name="connsiteX162" fmla="*/ 497452 w 9384838"/>
                <a:gd name="connsiteY162" fmla="*/ 6046576 h 6246801"/>
                <a:gd name="connsiteX163" fmla="*/ 497452 w 9384838"/>
                <a:gd name="connsiteY163" fmla="*/ 5996796 h 6246801"/>
                <a:gd name="connsiteX164" fmla="*/ 521787 w 9384838"/>
                <a:gd name="connsiteY164" fmla="*/ 5996796 h 6246801"/>
                <a:gd name="connsiteX165" fmla="*/ 572672 w 9384838"/>
                <a:gd name="connsiteY165" fmla="*/ 5945910 h 6246801"/>
                <a:gd name="connsiteX166" fmla="*/ 547229 w 9384838"/>
                <a:gd name="connsiteY166" fmla="*/ 5920467 h 6246801"/>
                <a:gd name="connsiteX167" fmla="*/ 497452 w 9384838"/>
                <a:gd name="connsiteY167" fmla="*/ 5896130 h 6246801"/>
                <a:gd name="connsiteX168" fmla="*/ 472009 w 9384838"/>
                <a:gd name="connsiteY168" fmla="*/ 5920467 h 6246801"/>
                <a:gd name="connsiteX169" fmla="*/ 396790 w 9384838"/>
                <a:gd name="connsiteY169" fmla="*/ 6021133 h 6246801"/>
                <a:gd name="connsiteX170" fmla="*/ 422232 w 9384838"/>
                <a:gd name="connsiteY170" fmla="*/ 6046576 h 6246801"/>
                <a:gd name="connsiteX171" fmla="*/ 422232 w 9384838"/>
                <a:gd name="connsiteY171" fmla="*/ 6096356 h 6246801"/>
                <a:gd name="connsiteX172" fmla="*/ 446568 w 9384838"/>
                <a:gd name="connsiteY172" fmla="*/ 6121799 h 6246801"/>
                <a:gd name="connsiteX173" fmla="*/ 422232 w 9384838"/>
                <a:gd name="connsiteY173" fmla="*/ 6147242 h 6246801"/>
                <a:gd name="connsiteX174" fmla="*/ 396790 w 9384838"/>
                <a:gd name="connsiteY174" fmla="*/ 6147242 h 6246801"/>
                <a:gd name="connsiteX175" fmla="*/ 371348 w 9384838"/>
                <a:gd name="connsiteY175" fmla="*/ 6121799 h 6246801"/>
                <a:gd name="connsiteX176" fmla="*/ 296127 w 9384838"/>
                <a:gd name="connsiteY176" fmla="*/ 6072019 h 6246801"/>
                <a:gd name="connsiteX177" fmla="*/ 271792 w 9384838"/>
                <a:gd name="connsiteY177" fmla="*/ 5996796 h 6246801"/>
                <a:gd name="connsiteX178" fmla="*/ 321570 w 9384838"/>
                <a:gd name="connsiteY178" fmla="*/ 6021133 h 6246801"/>
                <a:gd name="connsiteX179" fmla="*/ 347012 w 9384838"/>
                <a:gd name="connsiteY179" fmla="*/ 5996796 h 6246801"/>
                <a:gd name="connsiteX180" fmla="*/ 371348 w 9384838"/>
                <a:gd name="connsiteY180" fmla="*/ 5920467 h 6246801"/>
                <a:gd name="connsiteX181" fmla="*/ 321570 w 9384838"/>
                <a:gd name="connsiteY181" fmla="*/ 5845245 h 6246801"/>
                <a:gd name="connsiteX182" fmla="*/ 371348 w 9384838"/>
                <a:gd name="connsiteY182" fmla="*/ 5795465 h 6246801"/>
                <a:gd name="connsiteX183" fmla="*/ 371348 w 9384838"/>
                <a:gd name="connsiteY183" fmla="*/ 5745685 h 6246801"/>
                <a:gd name="connsiteX184" fmla="*/ 371348 w 9384838"/>
                <a:gd name="connsiteY184" fmla="*/ 5720242 h 6246801"/>
                <a:gd name="connsiteX185" fmla="*/ 347012 w 9384838"/>
                <a:gd name="connsiteY185" fmla="*/ 5670462 h 6246801"/>
                <a:gd name="connsiteX186" fmla="*/ 446567 w 9384838"/>
                <a:gd name="connsiteY186" fmla="*/ 5670462 h 6246801"/>
                <a:gd name="connsiteX187" fmla="*/ 462479 w 9384838"/>
                <a:gd name="connsiteY187" fmla="*/ 5674309 h 6246801"/>
                <a:gd name="connsiteX188" fmla="*/ 471828 w 9384838"/>
                <a:gd name="connsiteY188" fmla="*/ 5676570 h 6246801"/>
                <a:gd name="connsiteX189" fmla="*/ 471828 w 9384838"/>
                <a:gd name="connsiteY189" fmla="*/ 5676569 h 6246801"/>
                <a:gd name="connsiteX190" fmla="*/ 462479 w 9384838"/>
                <a:gd name="connsiteY190" fmla="*/ 5674309 h 6246801"/>
                <a:gd name="connsiteX191" fmla="*/ 446568 w 9384838"/>
                <a:gd name="connsiteY191" fmla="*/ 5670462 h 6246801"/>
                <a:gd name="connsiteX192" fmla="*/ 446567 w 9384838"/>
                <a:gd name="connsiteY192" fmla="*/ 5670462 h 6246801"/>
                <a:gd name="connsiteX193" fmla="*/ 521787 w 9384838"/>
                <a:gd name="connsiteY193" fmla="*/ 5595239 h 6246801"/>
                <a:gd name="connsiteX194" fmla="*/ 572672 w 9384838"/>
                <a:gd name="connsiteY194" fmla="*/ 5569796 h 6246801"/>
                <a:gd name="connsiteX195" fmla="*/ 572672 w 9384838"/>
                <a:gd name="connsiteY195" fmla="*/ 5520016 h 6246801"/>
                <a:gd name="connsiteX196" fmla="*/ 647892 w 9384838"/>
                <a:gd name="connsiteY196" fmla="*/ 5494573 h 6246801"/>
                <a:gd name="connsiteX197" fmla="*/ 622450 w 9384838"/>
                <a:gd name="connsiteY197" fmla="*/ 5469130 h 6246801"/>
                <a:gd name="connsiteX198" fmla="*/ 547230 w 9384838"/>
                <a:gd name="connsiteY198" fmla="*/ 5469130 h 6246801"/>
                <a:gd name="connsiteX199" fmla="*/ 622450 w 9384838"/>
                <a:gd name="connsiteY199" fmla="*/ 5444793 h 6246801"/>
                <a:gd name="connsiteX200" fmla="*/ 622450 w 9384838"/>
                <a:gd name="connsiteY200" fmla="*/ 5369570 h 6246801"/>
                <a:gd name="connsiteX201" fmla="*/ 597008 w 9384838"/>
                <a:gd name="connsiteY201" fmla="*/ 5369570 h 6246801"/>
                <a:gd name="connsiteX202" fmla="*/ 597008 w 9384838"/>
                <a:gd name="connsiteY202" fmla="*/ 5344127 h 6246801"/>
                <a:gd name="connsiteX203" fmla="*/ 572672 w 9384838"/>
                <a:gd name="connsiteY203" fmla="*/ 5318684 h 6246801"/>
                <a:gd name="connsiteX204" fmla="*/ 597008 w 9384838"/>
                <a:gd name="connsiteY204" fmla="*/ 5268904 h 6246801"/>
                <a:gd name="connsiteX205" fmla="*/ 572672 w 9384838"/>
                <a:gd name="connsiteY205" fmla="*/ 5268904 h 6246801"/>
                <a:gd name="connsiteX206" fmla="*/ 572672 w 9384838"/>
                <a:gd name="connsiteY206" fmla="*/ 5218018 h 6246801"/>
                <a:gd name="connsiteX207" fmla="*/ 547230 w 9384838"/>
                <a:gd name="connsiteY207" fmla="*/ 5193682 h 6246801"/>
                <a:gd name="connsiteX208" fmla="*/ 565757 w 9384838"/>
                <a:gd name="connsiteY208" fmla="*/ 5184317 h 6246801"/>
                <a:gd name="connsiteX209" fmla="*/ 565757 w 9384838"/>
                <a:gd name="connsiteY209" fmla="*/ 5184316 h 6246801"/>
                <a:gd name="connsiteX210" fmla="*/ 547229 w 9384838"/>
                <a:gd name="connsiteY210" fmla="*/ 5193682 h 6246801"/>
                <a:gd name="connsiteX211" fmla="*/ 521787 w 9384838"/>
                <a:gd name="connsiteY211" fmla="*/ 5168239 h 6246801"/>
                <a:gd name="connsiteX212" fmla="*/ 472009 w 9384838"/>
                <a:gd name="connsiteY212" fmla="*/ 519368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243461 h 6246801"/>
                <a:gd name="connsiteX215" fmla="*/ 422231 w 9384838"/>
                <a:gd name="connsiteY215" fmla="*/ 5243462 h 6246801"/>
                <a:gd name="connsiteX216" fmla="*/ 472009 w 9384838"/>
                <a:gd name="connsiteY216" fmla="*/ 5293241 h 6246801"/>
                <a:gd name="connsiteX217" fmla="*/ 422231 w 9384838"/>
                <a:gd name="connsiteY217" fmla="*/ 5318684 h 6246801"/>
                <a:gd name="connsiteX218" fmla="*/ 446567 w 9384838"/>
                <a:gd name="connsiteY218" fmla="*/ 5344127 h 6246801"/>
                <a:gd name="connsiteX219" fmla="*/ 497451 w 9384838"/>
                <a:gd name="connsiteY219" fmla="*/ 5344127 h 6246801"/>
                <a:gd name="connsiteX220" fmla="*/ 521787 w 9384838"/>
                <a:gd name="connsiteY220" fmla="*/ 5318684 h 6246801"/>
                <a:gd name="connsiteX221" fmla="*/ 521787 w 9384838"/>
                <a:gd name="connsiteY221" fmla="*/ 5369570 h 6246801"/>
                <a:gd name="connsiteX222" fmla="*/ 497451 w 9384838"/>
                <a:gd name="connsiteY222" fmla="*/ 5419350 h 6246801"/>
                <a:gd name="connsiteX223" fmla="*/ 472009 w 9384838"/>
                <a:gd name="connsiteY223" fmla="*/ 5419350 h 6246801"/>
                <a:gd name="connsiteX224" fmla="*/ 446567 w 9384838"/>
                <a:gd name="connsiteY224" fmla="*/ 5444793 h 6246801"/>
                <a:gd name="connsiteX225" fmla="*/ 422231 w 9384838"/>
                <a:gd name="connsiteY225" fmla="*/ 5419350 h 6246801"/>
                <a:gd name="connsiteX226" fmla="*/ 446567 w 9384838"/>
                <a:gd name="connsiteY226" fmla="*/ 5393907 h 6246801"/>
                <a:gd name="connsiteX227" fmla="*/ 446567 w 9384838"/>
                <a:gd name="connsiteY227" fmla="*/ 5369570 h 6246801"/>
                <a:gd name="connsiteX228" fmla="*/ 422231 w 9384838"/>
                <a:gd name="connsiteY228" fmla="*/ 5344127 h 6246801"/>
                <a:gd name="connsiteX229" fmla="*/ 371347 w 9384838"/>
                <a:gd name="connsiteY229" fmla="*/ 5369570 h 6246801"/>
                <a:gd name="connsiteX230" fmla="*/ 347011 w 9384838"/>
                <a:gd name="connsiteY230" fmla="*/ 5344127 h 6246801"/>
                <a:gd name="connsiteX231" fmla="*/ 321569 w 9384838"/>
                <a:gd name="connsiteY231" fmla="*/ 5393907 h 6246801"/>
                <a:gd name="connsiteX232" fmla="*/ 271791 w 9384838"/>
                <a:gd name="connsiteY232" fmla="*/ 5419350 h 6246801"/>
                <a:gd name="connsiteX233" fmla="*/ 321569 w 9384838"/>
                <a:gd name="connsiteY233" fmla="*/ 5369570 h 6246801"/>
                <a:gd name="connsiteX234" fmla="*/ 296127 w 9384838"/>
                <a:gd name="connsiteY234" fmla="*/ 5344127 h 6246801"/>
                <a:gd name="connsiteX235" fmla="*/ 296127 w 9384838"/>
                <a:gd name="connsiteY235" fmla="*/ 5293241 h 6246801"/>
                <a:gd name="connsiteX236" fmla="*/ 271791 w 9384838"/>
                <a:gd name="connsiteY236" fmla="*/ 5293241 h 6246801"/>
                <a:gd name="connsiteX237" fmla="*/ 246349 w 9384838"/>
                <a:gd name="connsiteY237" fmla="*/ 5243462 h 6246801"/>
                <a:gd name="connsiteX238" fmla="*/ 296127 w 9384838"/>
                <a:gd name="connsiteY238" fmla="*/ 5168239 h 6246801"/>
                <a:gd name="connsiteX239" fmla="*/ 321569 w 9384838"/>
                <a:gd name="connsiteY239" fmla="*/ 5193682 h 6246801"/>
                <a:gd name="connsiteX240" fmla="*/ 296127 w 9384838"/>
                <a:gd name="connsiteY240" fmla="*/ 5218019 h 6246801"/>
                <a:gd name="connsiteX241" fmla="*/ 321569 w 9384838"/>
                <a:gd name="connsiteY241" fmla="*/ 5218019 h 6246801"/>
                <a:gd name="connsiteX242" fmla="*/ 321569 w 9384838"/>
                <a:gd name="connsiteY242" fmla="*/ 5243462 h 6246801"/>
                <a:gd name="connsiteX243" fmla="*/ 296127 w 9384838"/>
                <a:gd name="connsiteY243" fmla="*/ 5268905 h 6246801"/>
                <a:gd name="connsiteX244" fmla="*/ 321569 w 9384838"/>
                <a:gd name="connsiteY244" fmla="*/ 5318684 h 6246801"/>
                <a:gd name="connsiteX245" fmla="*/ 347011 w 9384838"/>
                <a:gd name="connsiteY245" fmla="*/ 5293241 h 6246801"/>
                <a:gd name="connsiteX246" fmla="*/ 371347 w 9384838"/>
                <a:gd name="connsiteY246" fmla="*/ 5318684 h 6246801"/>
                <a:gd name="connsiteX247" fmla="*/ 396789 w 9384838"/>
                <a:gd name="connsiteY247" fmla="*/ 5318684 h 6246801"/>
                <a:gd name="connsiteX248" fmla="*/ 371347 w 9384838"/>
                <a:gd name="connsiteY248" fmla="*/ 5268905 h 6246801"/>
                <a:gd name="connsiteX249" fmla="*/ 396789 w 9384838"/>
                <a:gd name="connsiteY249" fmla="*/ 5243462 h 6246801"/>
                <a:gd name="connsiteX250" fmla="*/ 371347 w 9384838"/>
                <a:gd name="connsiteY250" fmla="*/ 5193682 h 6246801"/>
                <a:gd name="connsiteX251" fmla="*/ 321569 w 9384838"/>
                <a:gd name="connsiteY251" fmla="*/ 5168239 h 6246801"/>
                <a:gd name="connsiteX252" fmla="*/ 347011 w 9384838"/>
                <a:gd name="connsiteY252" fmla="*/ 5142796 h 6246801"/>
                <a:gd name="connsiteX253" fmla="*/ 296127 w 9384838"/>
                <a:gd name="connsiteY253" fmla="*/ 5142796 h 6246801"/>
                <a:gd name="connsiteX254" fmla="*/ 271791 w 9384838"/>
                <a:gd name="connsiteY254" fmla="*/ 5093016 h 6246801"/>
                <a:gd name="connsiteX255" fmla="*/ 296127 w 9384838"/>
                <a:gd name="connsiteY255" fmla="*/ 5067573 h 6246801"/>
                <a:gd name="connsiteX256" fmla="*/ 271791 w 9384838"/>
                <a:gd name="connsiteY256" fmla="*/ 5043236 h 6246801"/>
                <a:gd name="connsiteX257" fmla="*/ 271791 w 9384838"/>
                <a:gd name="connsiteY257" fmla="*/ 5017793 h 6246801"/>
                <a:gd name="connsiteX258" fmla="*/ 321569 w 9384838"/>
                <a:gd name="connsiteY258" fmla="*/ 5043236 h 6246801"/>
                <a:gd name="connsiteX259" fmla="*/ 347011 w 9384838"/>
                <a:gd name="connsiteY259" fmla="*/ 5043236 h 6246801"/>
                <a:gd name="connsiteX260" fmla="*/ 371347 w 9384838"/>
                <a:gd name="connsiteY260" fmla="*/ 5067573 h 6246801"/>
                <a:gd name="connsiteX261" fmla="*/ 371347 w 9384838"/>
                <a:gd name="connsiteY261" fmla="*/ 5093016 h 6246801"/>
                <a:gd name="connsiteX262" fmla="*/ 396789 w 9384838"/>
                <a:gd name="connsiteY262" fmla="*/ 5093016 h 6246801"/>
                <a:gd name="connsiteX263" fmla="*/ 396789 w 9384838"/>
                <a:gd name="connsiteY263" fmla="*/ 5067573 h 6246801"/>
                <a:gd name="connsiteX264" fmla="*/ 422231 w 9384838"/>
                <a:gd name="connsiteY264" fmla="*/ 5043236 h 6246801"/>
                <a:gd name="connsiteX265" fmla="*/ 371347 w 9384838"/>
                <a:gd name="connsiteY265" fmla="*/ 5017793 h 6246801"/>
                <a:gd name="connsiteX266" fmla="*/ 396789 w 9384838"/>
                <a:gd name="connsiteY266" fmla="*/ 4992350 h 6246801"/>
                <a:gd name="connsiteX267" fmla="*/ 422231 w 9384838"/>
                <a:gd name="connsiteY267" fmla="*/ 4968013 h 6246801"/>
                <a:gd name="connsiteX268" fmla="*/ 446567 w 9384838"/>
                <a:gd name="connsiteY268" fmla="*/ 4992350 h 6246801"/>
                <a:gd name="connsiteX269" fmla="*/ 446567 w 9384838"/>
                <a:gd name="connsiteY269" fmla="*/ 5017793 h 6246801"/>
                <a:gd name="connsiteX270" fmla="*/ 472009 w 9384838"/>
                <a:gd name="connsiteY270" fmla="*/ 5043236 h 6246801"/>
                <a:gd name="connsiteX271" fmla="*/ 497451 w 9384838"/>
                <a:gd name="connsiteY271" fmla="*/ 5017793 h 6246801"/>
                <a:gd name="connsiteX272" fmla="*/ 572671 w 9384838"/>
                <a:gd name="connsiteY272" fmla="*/ 5043236 h 6246801"/>
                <a:gd name="connsiteX273" fmla="*/ 573014 w 9384838"/>
                <a:gd name="connsiteY273" fmla="*/ 5043937 h 6246801"/>
                <a:gd name="connsiteX274" fmla="*/ 573014 w 9384838"/>
                <a:gd name="connsiteY274" fmla="*/ 5043937 h 6246801"/>
                <a:gd name="connsiteX275" fmla="*/ 572672 w 9384838"/>
                <a:gd name="connsiteY275" fmla="*/ 5043236 h 6246801"/>
                <a:gd name="connsiteX276" fmla="*/ 497452 w 9384838"/>
                <a:gd name="connsiteY276" fmla="*/ 5017793 h 6246801"/>
                <a:gd name="connsiteX277" fmla="*/ 547230 w 9384838"/>
                <a:gd name="connsiteY277" fmla="*/ 5017793 h 6246801"/>
                <a:gd name="connsiteX278" fmla="*/ 521788 w 9384838"/>
                <a:gd name="connsiteY278" fmla="*/ 4992350 h 6246801"/>
                <a:gd name="connsiteX279" fmla="*/ 572672 w 9384838"/>
                <a:gd name="connsiteY279" fmla="*/ 4968013 h 6246801"/>
                <a:gd name="connsiteX280" fmla="*/ 597008 w 9384838"/>
                <a:gd name="connsiteY280" fmla="*/ 4992350 h 6246801"/>
                <a:gd name="connsiteX281" fmla="*/ 647892 w 9384838"/>
                <a:gd name="connsiteY281" fmla="*/ 4992350 h 6246801"/>
                <a:gd name="connsiteX282" fmla="*/ 647892 w 9384838"/>
                <a:gd name="connsiteY282" fmla="*/ 4968013 h 6246801"/>
                <a:gd name="connsiteX283" fmla="*/ 672228 w 9384838"/>
                <a:gd name="connsiteY283" fmla="*/ 4942570 h 6246801"/>
                <a:gd name="connsiteX284" fmla="*/ 672228 w 9384838"/>
                <a:gd name="connsiteY284" fmla="*/ 4917127 h 6246801"/>
                <a:gd name="connsiteX285" fmla="*/ 723112 w 9384838"/>
                <a:gd name="connsiteY285" fmla="*/ 4892790 h 6246801"/>
                <a:gd name="connsiteX286" fmla="*/ 772890 w 9384838"/>
                <a:gd name="connsiteY286" fmla="*/ 4892790 h 6246801"/>
                <a:gd name="connsiteX287" fmla="*/ 798333 w 9384838"/>
                <a:gd name="connsiteY287" fmla="*/ 4867347 h 6246801"/>
                <a:gd name="connsiteX288" fmla="*/ 291494 w 9384838"/>
                <a:gd name="connsiteY288" fmla="*/ 3896294 h 6246801"/>
                <a:gd name="connsiteX289" fmla="*/ 319795 w 9384838"/>
                <a:gd name="connsiteY289" fmla="*/ 3947235 h 6246801"/>
                <a:gd name="connsiteX290" fmla="*/ 280174 w 9384838"/>
                <a:gd name="connsiteY290" fmla="*/ 4026476 h 6246801"/>
                <a:gd name="connsiteX291" fmla="*/ 234893 w 9384838"/>
                <a:gd name="connsiteY291" fmla="*/ 4026476 h 6246801"/>
                <a:gd name="connsiteX292" fmla="*/ 220743 w 9384838"/>
                <a:gd name="connsiteY292" fmla="*/ 4066097 h 6246801"/>
                <a:gd name="connsiteX293" fmla="*/ 178292 w 9384838"/>
                <a:gd name="connsiteY293" fmla="*/ 4074587 h 6246801"/>
                <a:gd name="connsiteX294" fmla="*/ 133012 w 9384838"/>
                <a:gd name="connsiteY294" fmla="*/ 4111377 h 6246801"/>
                <a:gd name="connsiteX295" fmla="*/ 93391 w 9384838"/>
                <a:gd name="connsiteY295" fmla="*/ 4125528 h 6246801"/>
                <a:gd name="connsiteX296" fmla="*/ 113201 w 9384838"/>
                <a:gd name="connsiteY296" fmla="*/ 4187789 h 6246801"/>
                <a:gd name="connsiteX297" fmla="*/ 82071 w 9384838"/>
                <a:gd name="connsiteY297" fmla="*/ 4187789 h 6246801"/>
                <a:gd name="connsiteX298" fmla="*/ 59430 w 9384838"/>
                <a:gd name="connsiteY298" fmla="*/ 4250050 h 6246801"/>
                <a:gd name="connsiteX299" fmla="*/ 76411 w 9384838"/>
                <a:gd name="connsiteY299" fmla="*/ 4275521 h 6246801"/>
                <a:gd name="connsiteX300" fmla="*/ 11320 w 9384838"/>
                <a:gd name="connsiteY300" fmla="*/ 4317971 h 6246801"/>
                <a:gd name="connsiteX301" fmla="*/ 0 w 9384838"/>
                <a:gd name="connsiteY301" fmla="*/ 4230240 h 6246801"/>
                <a:gd name="connsiteX302" fmla="*/ 31130 w 9384838"/>
                <a:gd name="connsiteY302" fmla="*/ 4218920 h 6246801"/>
                <a:gd name="connsiteX303" fmla="*/ 45280 w 9384838"/>
                <a:gd name="connsiteY303" fmla="*/ 4187789 h 6246801"/>
                <a:gd name="connsiteX304" fmla="*/ 53771 w 9384838"/>
                <a:gd name="connsiteY304" fmla="*/ 4131188 h 6246801"/>
                <a:gd name="connsiteX305" fmla="*/ 70751 w 9384838"/>
                <a:gd name="connsiteY305" fmla="*/ 4105717 h 6246801"/>
                <a:gd name="connsiteX306" fmla="*/ 124522 w 9384838"/>
                <a:gd name="connsiteY306" fmla="*/ 4083077 h 6246801"/>
                <a:gd name="connsiteX307" fmla="*/ 152822 w 9384838"/>
                <a:gd name="connsiteY307" fmla="*/ 4040626 h 6246801"/>
                <a:gd name="connsiteX308" fmla="*/ 104711 w 9384838"/>
                <a:gd name="connsiteY308" fmla="*/ 4023646 h 6246801"/>
                <a:gd name="connsiteX309" fmla="*/ 104711 w 9384838"/>
                <a:gd name="connsiteY309" fmla="*/ 3981195 h 6246801"/>
                <a:gd name="connsiteX310" fmla="*/ 144332 w 9384838"/>
                <a:gd name="connsiteY310" fmla="*/ 3981195 h 6246801"/>
                <a:gd name="connsiteX311" fmla="*/ 181122 w 9384838"/>
                <a:gd name="connsiteY311" fmla="*/ 4020816 h 6246801"/>
                <a:gd name="connsiteX312" fmla="*/ 240553 w 9384838"/>
                <a:gd name="connsiteY312" fmla="*/ 3955725 h 6246801"/>
                <a:gd name="connsiteX313" fmla="*/ 271684 w 9384838"/>
                <a:gd name="connsiteY313" fmla="*/ 3907614 h 6246801"/>
                <a:gd name="connsiteX314" fmla="*/ 291494 w 9384838"/>
                <a:gd name="connsiteY314" fmla="*/ 3896294 h 6246801"/>
                <a:gd name="connsiteX315" fmla="*/ 481106 w 9384838"/>
                <a:gd name="connsiteY315" fmla="*/ 3596309 h 6246801"/>
                <a:gd name="connsiteX316" fmla="*/ 435825 w 9384838"/>
                <a:gd name="connsiteY316" fmla="*/ 3664230 h 6246801"/>
                <a:gd name="connsiteX317" fmla="*/ 396205 w 9384838"/>
                <a:gd name="connsiteY317" fmla="*/ 3638759 h 6246801"/>
                <a:gd name="connsiteX318" fmla="*/ 481106 w 9384838"/>
                <a:gd name="connsiteY318" fmla="*/ 3596309 h 6246801"/>
                <a:gd name="connsiteX319" fmla="*/ 4460871 w 9384838"/>
                <a:gd name="connsiteY319" fmla="*/ 3512231 h 6246801"/>
                <a:gd name="connsiteX320" fmla="*/ 4435429 w 9384838"/>
                <a:gd name="connsiteY320" fmla="*/ 3563117 h 6246801"/>
                <a:gd name="connsiteX321" fmla="*/ 4385651 w 9384838"/>
                <a:gd name="connsiteY321" fmla="*/ 3612896 h 6246801"/>
                <a:gd name="connsiteX322" fmla="*/ 4385651 w 9384838"/>
                <a:gd name="connsiteY322" fmla="*/ 3638339 h 6246801"/>
                <a:gd name="connsiteX323" fmla="*/ 4435429 w 9384838"/>
                <a:gd name="connsiteY323" fmla="*/ 3638339 h 6246801"/>
                <a:gd name="connsiteX324" fmla="*/ 4435429 w 9384838"/>
                <a:gd name="connsiteY324" fmla="*/ 3662676 h 6246801"/>
                <a:gd name="connsiteX325" fmla="*/ 4385651 w 9384838"/>
                <a:gd name="connsiteY325" fmla="*/ 3713562 h 6246801"/>
                <a:gd name="connsiteX326" fmla="*/ 4284989 w 9384838"/>
                <a:gd name="connsiteY326" fmla="*/ 3737899 h 6246801"/>
                <a:gd name="connsiteX327" fmla="*/ 4310431 w 9384838"/>
                <a:gd name="connsiteY327" fmla="*/ 3688119 h 6246801"/>
                <a:gd name="connsiteX328" fmla="*/ 4335873 w 9384838"/>
                <a:gd name="connsiteY328" fmla="*/ 3662676 h 6246801"/>
                <a:gd name="connsiteX329" fmla="*/ 4335873 w 9384838"/>
                <a:gd name="connsiteY329" fmla="*/ 3638339 h 6246801"/>
                <a:gd name="connsiteX330" fmla="*/ 4284989 w 9384838"/>
                <a:gd name="connsiteY330" fmla="*/ 3662676 h 6246801"/>
                <a:gd name="connsiteX331" fmla="*/ 4284989 w 9384838"/>
                <a:gd name="connsiteY331" fmla="*/ 3612896 h 6246801"/>
                <a:gd name="connsiteX332" fmla="*/ 4360209 w 9384838"/>
                <a:gd name="connsiteY332" fmla="*/ 3537674 h 6246801"/>
                <a:gd name="connsiteX333" fmla="*/ 4460871 w 9384838"/>
                <a:gd name="connsiteY333" fmla="*/ 3512231 h 6246801"/>
                <a:gd name="connsiteX334" fmla="*/ 605629 w 9384838"/>
                <a:gd name="connsiteY334" fmla="*/ 3364245 h 6246801"/>
                <a:gd name="connsiteX335" fmla="*/ 611289 w 9384838"/>
                <a:gd name="connsiteY335" fmla="*/ 3409526 h 6246801"/>
                <a:gd name="connsiteX336" fmla="*/ 633929 w 9384838"/>
                <a:gd name="connsiteY336" fmla="*/ 3437826 h 6246801"/>
                <a:gd name="connsiteX337" fmla="*/ 616949 w 9384838"/>
                <a:gd name="connsiteY337" fmla="*/ 3485937 h 6246801"/>
                <a:gd name="connsiteX338" fmla="*/ 599969 w 9384838"/>
                <a:gd name="connsiteY338" fmla="*/ 3497257 h 6246801"/>
                <a:gd name="connsiteX339" fmla="*/ 560348 w 9384838"/>
                <a:gd name="connsiteY339" fmla="*/ 3451976 h 6246801"/>
                <a:gd name="connsiteX340" fmla="*/ 577328 w 9384838"/>
                <a:gd name="connsiteY340" fmla="*/ 3415186 h 6246801"/>
                <a:gd name="connsiteX341" fmla="*/ 574498 w 9384838"/>
                <a:gd name="connsiteY341" fmla="*/ 3369905 h 6246801"/>
                <a:gd name="connsiteX342" fmla="*/ 605629 w 9384838"/>
                <a:gd name="connsiteY342" fmla="*/ 3364245 h 6246801"/>
                <a:gd name="connsiteX343" fmla="*/ 1098059 w 9384838"/>
                <a:gd name="connsiteY343" fmla="*/ 3109544 h 6246801"/>
                <a:gd name="connsiteX344" fmla="*/ 1081079 w 9384838"/>
                <a:gd name="connsiteY344" fmla="*/ 3137841 h 6246801"/>
                <a:gd name="connsiteX345" fmla="*/ 1064099 w 9384838"/>
                <a:gd name="connsiteY345" fmla="*/ 3154822 h 6246801"/>
                <a:gd name="connsiteX346" fmla="*/ 1038628 w 9384838"/>
                <a:gd name="connsiteY346" fmla="*/ 3143502 h 6246801"/>
                <a:gd name="connsiteX347" fmla="*/ 1098059 w 9384838"/>
                <a:gd name="connsiteY347" fmla="*/ 3109544 h 6246801"/>
                <a:gd name="connsiteX348" fmla="*/ 905615 w 9384838"/>
                <a:gd name="connsiteY348" fmla="*/ 3061433 h 6246801"/>
                <a:gd name="connsiteX349" fmla="*/ 905615 w 9384838"/>
                <a:gd name="connsiteY349" fmla="*/ 3098224 h 6246801"/>
                <a:gd name="connsiteX350" fmla="*/ 874484 w 9384838"/>
                <a:gd name="connsiteY350" fmla="*/ 3149161 h 6246801"/>
                <a:gd name="connsiteX351" fmla="*/ 820713 w 9384838"/>
                <a:gd name="connsiteY351" fmla="*/ 3171802 h 6246801"/>
                <a:gd name="connsiteX352" fmla="*/ 826373 w 9384838"/>
                <a:gd name="connsiteY352" fmla="*/ 3205762 h 6246801"/>
                <a:gd name="connsiteX353" fmla="*/ 769772 w 9384838"/>
                <a:gd name="connsiteY353" fmla="*/ 3214252 h 6246801"/>
                <a:gd name="connsiteX354" fmla="*/ 775432 w 9384838"/>
                <a:gd name="connsiteY354" fmla="*/ 3253873 h 6246801"/>
                <a:gd name="connsiteX355" fmla="*/ 738642 w 9384838"/>
                <a:gd name="connsiteY355" fmla="*/ 3245383 h 6246801"/>
                <a:gd name="connsiteX356" fmla="*/ 724492 w 9384838"/>
                <a:gd name="connsiteY356" fmla="*/ 3214252 h 6246801"/>
                <a:gd name="connsiteX357" fmla="*/ 701851 w 9384838"/>
                <a:gd name="connsiteY357" fmla="*/ 3183122 h 6246801"/>
                <a:gd name="connsiteX358" fmla="*/ 724492 w 9384838"/>
                <a:gd name="connsiteY358" fmla="*/ 3168972 h 6246801"/>
                <a:gd name="connsiteX359" fmla="*/ 747132 w 9384838"/>
                <a:gd name="connsiteY359" fmla="*/ 3146331 h 6246801"/>
                <a:gd name="connsiteX360" fmla="*/ 843354 w 9384838"/>
                <a:gd name="connsiteY360" fmla="*/ 3098224 h 6246801"/>
                <a:gd name="connsiteX361" fmla="*/ 905615 w 9384838"/>
                <a:gd name="connsiteY361" fmla="*/ 3061433 h 6246801"/>
                <a:gd name="connsiteX362" fmla="*/ 936745 w 9384838"/>
                <a:gd name="connsiteY362" fmla="*/ 3033132 h 6246801"/>
                <a:gd name="connsiteX363" fmla="*/ 973535 w 9384838"/>
                <a:gd name="connsiteY363" fmla="*/ 3081244 h 6246801"/>
                <a:gd name="connsiteX364" fmla="*/ 948066 w 9384838"/>
                <a:gd name="connsiteY364" fmla="*/ 3115203 h 6246801"/>
                <a:gd name="connsiteX365" fmla="*/ 925424 w 9384838"/>
                <a:gd name="connsiteY365" fmla="*/ 3067093 h 6246801"/>
                <a:gd name="connsiteX366" fmla="*/ 936745 w 9384838"/>
                <a:gd name="connsiteY366" fmla="*/ 3033132 h 6246801"/>
                <a:gd name="connsiteX367" fmla="*/ 5840275 w 9384838"/>
                <a:gd name="connsiteY367" fmla="*/ 2081897 h 6246801"/>
                <a:gd name="connsiteX368" fmla="*/ 5891159 w 9384838"/>
                <a:gd name="connsiteY368" fmla="*/ 2132783 h 6246801"/>
                <a:gd name="connsiteX369" fmla="*/ 5891159 w 9384838"/>
                <a:gd name="connsiteY369" fmla="*/ 2158226 h 6246801"/>
                <a:gd name="connsiteX370" fmla="*/ 5966379 w 9384838"/>
                <a:gd name="connsiteY370" fmla="*/ 2208005 h 6246801"/>
                <a:gd name="connsiteX371" fmla="*/ 6016157 w 9384838"/>
                <a:gd name="connsiteY371" fmla="*/ 2208005 h 6246801"/>
                <a:gd name="connsiteX372" fmla="*/ 6041599 w 9384838"/>
                <a:gd name="connsiteY372" fmla="*/ 2208005 h 6246801"/>
                <a:gd name="connsiteX373" fmla="*/ 5966379 w 9384838"/>
                <a:gd name="connsiteY373" fmla="*/ 2308672 h 6246801"/>
                <a:gd name="connsiteX374" fmla="*/ 5916601 w 9384838"/>
                <a:gd name="connsiteY374" fmla="*/ 2558676 h 6246801"/>
                <a:gd name="connsiteX375" fmla="*/ 5916601 w 9384838"/>
                <a:gd name="connsiteY375" fmla="*/ 2659341 h 6246801"/>
                <a:gd name="connsiteX376" fmla="*/ 5966379 w 9384838"/>
                <a:gd name="connsiteY376" fmla="*/ 2684786 h 6246801"/>
                <a:gd name="connsiteX377" fmla="*/ 5991821 w 9384838"/>
                <a:gd name="connsiteY377" fmla="*/ 2734563 h 6246801"/>
                <a:gd name="connsiteX378" fmla="*/ 6016157 w 9384838"/>
                <a:gd name="connsiteY378" fmla="*/ 2785448 h 6246801"/>
                <a:gd name="connsiteX379" fmla="*/ 6016157 w 9384838"/>
                <a:gd name="connsiteY379" fmla="*/ 2860670 h 6246801"/>
                <a:gd name="connsiteX380" fmla="*/ 5991821 w 9384838"/>
                <a:gd name="connsiteY380" fmla="*/ 2885007 h 6246801"/>
                <a:gd name="connsiteX381" fmla="*/ 6016157 w 9384838"/>
                <a:gd name="connsiteY381" fmla="*/ 2910449 h 6246801"/>
                <a:gd name="connsiteX382" fmla="*/ 5991821 w 9384838"/>
                <a:gd name="connsiteY382" fmla="*/ 2935892 h 6246801"/>
                <a:gd name="connsiteX383" fmla="*/ 5991821 w 9384838"/>
                <a:gd name="connsiteY383" fmla="*/ 2960229 h 6246801"/>
                <a:gd name="connsiteX384" fmla="*/ 6041599 w 9384838"/>
                <a:gd name="connsiteY384" fmla="*/ 2985670 h 6246801"/>
                <a:gd name="connsiteX385" fmla="*/ 6016157 w 9384838"/>
                <a:gd name="connsiteY385" fmla="*/ 3035453 h 6246801"/>
                <a:gd name="connsiteX386" fmla="*/ 6041599 w 9384838"/>
                <a:gd name="connsiteY386" fmla="*/ 3086339 h 6246801"/>
                <a:gd name="connsiteX387" fmla="*/ 5991821 w 9384838"/>
                <a:gd name="connsiteY387" fmla="*/ 3185896 h 6246801"/>
                <a:gd name="connsiteX388" fmla="*/ 6016157 w 9384838"/>
                <a:gd name="connsiteY388" fmla="*/ 3185896 h 6246801"/>
                <a:gd name="connsiteX389" fmla="*/ 6016157 w 9384838"/>
                <a:gd name="connsiteY389" fmla="*/ 3236782 h 6246801"/>
                <a:gd name="connsiteX390" fmla="*/ 5966379 w 9384838"/>
                <a:gd name="connsiteY390" fmla="*/ 3261118 h 6246801"/>
                <a:gd name="connsiteX391" fmla="*/ 5966379 w 9384838"/>
                <a:gd name="connsiteY391" fmla="*/ 3286561 h 6246801"/>
                <a:gd name="connsiteX392" fmla="*/ 5916601 w 9384838"/>
                <a:gd name="connsiteY392" fmla="*/ 3361784 h 6246801"/>
                <a:gd name="connsiteX393" fmla="*/ 5916601 w 9384838"/>
                <a:gd name="connsiteY393" fmla="*/ 3412670 h 6246801"/>
                <a:gd name="connsiteX394" fmla="*/ 5865717 w 9384838"/>
                <a:gd name="connsiteY394" fmla="*/ 3437007 h 6246801"/>
                <a:gd name="connsiteX395" fmla="*/ 5840275 w 9384838"/>
                <a:gd name="connsiteY395" fmla="*/ 3462450 h 6246801"/>
                <a:gd name="connsiteX396" fmla="*/ 5815939 w 9384838"/>
                <a:gd name="connsiteY396" fmla="*/ 3437007 h 6246801"/>
                <a:gd name="connsiteX397" fmla="*/ 5815939 w 9384838"/>
                <a:gd name="connsiteY397" fmla="*/ 3487893 h 6246801"/>
                <a:gd name="connsiteX398" fmla="*/ 5765055 w 9384838"/>
                <a:gd name="connsiteY398" fmla="*/ 3462450 h 6246801"/>
                <a:gd name="connsiteX399" fmla="*/ 5765055 w 9384838"/>
                <a:gd name="connsiteY399" fmla="*/ 3462451 h 6246801"/>
                <a:gd name="connsiteX400" fmla="*/ 5790497 w 9384838"/>
                <a:gd name="connsiteY400" fmla="*/ 3512230 h 6246801"/>
                <a:gd name="connsiteX401" fmla="*/ 5740719 w 9384838"/>
                <a:gd name="connsiteY401" fmla="*/ 3537673 h 6246801"/>
                <a:gd name="connsiteX402" fmla="*/ 5715277 w 9384838"/>
                <a:gd name="connsiteY402" fmla="*/ 3563116 h 6246801"/>
                <a:gd name="connsiteX403" fmla="*/ 5689835 w 9384838"/>
                <a:gd name="connsiteY403" fmla="*/ 3587453 h 6246801"/>
                <a:gd name="connsiteX404" fmla="*/ 5715277 w 9384838"/>
                <a:gd name="connsiteY404" fmla="*/ 3612896 h 6246801"/>
                <a:gd name="connsiteX405" fmla="*/ 5665499 w 9384838"/>
                <a:gd name="connsiteY405" fmla="*/ 3612896 h 6246801"/>
                <a:gd name="connsiteX406" fmla="*/ 5640057 w 9384838"/>
                <a:gd name="connsiteY406" fmla="*/ 3638339 h 6246801"/>
                <a:gd name="connsiteX407" fmla="*/ 5665499 w 9384838"/>
                <a:gd name="connsiteY407" fmla="*/ 3638339 h 6246801"/>
                <a:gd name="connsiteX408" fmla="*/ 5665499 w 9384838"/>
                <a:gd name="connsiteY408" fmla="*/ 3662676 h 6246801"/>
                <a:gd name="connsiteX409" fmla="*/ 5640057 w 9384838"/>
                <a:gd name="connsiteY409" fmla="*/ 3662676 h 6246801"/>
                <a:gd name="connsiteX410" fmla="*/ 5665499 w 9384838"/>
                <a:gd name="connsiteY410" fmla="*/ 3688119 h 6246801"/>
                <a:gd name="connsiteX411" fmla="*/ 5640057 w 9384838"/>
                <a:gd name="connsiteY411" fmla="*/ 3763342 h 6246801"/>
                <a:gd name="connsiteX412" fmla="*/ 5590279 w 9384838"/>
                <a:gd name="connsiteY412" fmla="*/ 3737899 h 6246801"/>
                <a:gd name="connsiteX413" fmla="*/ 5515059 w 9384838"/>
                <a:gd name="connsiteY413" fmla="*/ 3737899 h 6246801"/>
                <a:gd name="connsiteX414" fmla="*/ 5464175 w 9384838"/>
                <a:gd name="connsiteY414" fmla="*/ 3713562 h 6246801"/>
                <a:gd name="connsiteX415" fmla="*/ 5439839 w 9384838"/>
                <a:gd name="connsiteY415" fmla="*/ 3737899 h 6246801"/>
                <a:gd name="connsiteX416" fmla="*/ 5464175 w 9384838"/>
                <a:gd name="connsiteY416" fmla="*/ 3763342 h 6246801"/>
                <a:gd name="connsiteX417" fmla="*/ 5414397 w 9384838"/>
                <a:gd name="connsiteY417" fmla="*/ 3788785 h 6246801"/>
                <a:gd name="connsiteX418" fmla="*/ 5339177 w 9384838"/>
                <a:gd name="connsiteY418" fmla="*/ 3939230 h 6246801"/>
                <a:gd name="connsiteX419" fmla="*/ 5364619 w 9384838"/>
                <a:gd name="connsiteY419" fmla="*/ 4014453 h 6246801"/>
                <a:gd name="connsiteX420" fmla="*/ 5364618 w 9384838"/>
                <a:gd name="connsiteY420" fmla="*/ 4014453 h 6246801"/>
                <a:gd name="connsiteX421" fmla="*/ 5364618 w 9384838"/>
                <a:gd name="connsiteY421" fmla="*/ 4089676 h 6246801"/>
                <a:gd name="connsiteX422" fmla="*/ 5313734 w 9384838"/>
                <a:gd name="connsiteY422" fmla="*/ 4289902 h 6246801"/>
                <a:gd name="connsiteX423" fmla="*/ 5238514 w 9384838"/>
                <a:gd name="connsiteY423" fmla="*/ 4416010 h 6246801"/>
                <a:gd name="connsiteX424" fmla="*/ 5213072 w 9384838"/>
                <a:gd name="connsiteY424" fmla="*/ 4440347 h 6246801"/>
                <a:gd name="connsiteX425" fmla="*/ 5163294 w 9384838"/>
                <a:gd name="connsiteY425" fmla="*/ 4440347 h 6246801"/>
                <a:gd name="connsiteX426" fmla="*/ 5137852 w 9384838"/>
                <a:gd name="connsiteY426" fmla="*/ 4465790 h 6246801"/>
                <a:gd name="connsiteX427" fmla="*/ 5163294 w 9384838"/>
                <a:gd name="connsiteY427" fmla="*/ 4465790 h 6246801"/>
                <a:gd name="connsiteX428" fmla="*/ 5062632 w 9384838"/>
                <a:gd name="connsiteY428" fmla="*/ 4616236 h 6246801"/>
                <a:gd name="connsiteX429" fmla="*/ 5038296 w 9384838"/>
                <a:gd name="connsiteY429" fmla="*/ 4691459 h 6246801"/>
                <a:gd name="connsiteX430" fmla="*/ 5012854 w 9384838"/>
                <a:gd name="connsiteY430" fmla="*/ 4716902 h 6246801"/>
                <a:gd name="connsiteX431" fmla="*/ 4987412 w 9384838"/>
                <a:gd name="connsiteY431" fmla="*/ 4792125 h 6246801"/>
                <a:gd name="connsiteX432" fmla="*/ 5012854 w 9384838"/>
                <a:gd name="connsiteY432" fmla="*/ 4917127 h 6246801"/>
                <a:gd name="connsiteX433" fmla="*/ 5062632 w 9384838"/>
                <a:gd name="connsiteY433" fmla="*/ 5043236 h 6246801"/>
                <a:gd name="connsiteX434" fmla="*/ 5013583 w 9384838"/>
                <a:gd name="connsiteY434" fmla="*/ 4993096 h 6246801"/>
                <a:gd name="connsiteX435" fmla="*/ 5062632 w 9384838"/>
                <a:gd name="connsiteY435" fmla="*/ 5043237 h 6246801"/>
                <a:gd name="connsiteX436" fmla="*/ 4987412 w 9384838"/>
                <a:gd name="connsiteY436" fmla="*/ 5043237 h 6246801"/>
                <a:gd name="connsiteX437" fmla="*/ 4963076 w 9384838"/>
                <a:gd name="connsiteY437" fmla="*/ 5017794 h 6246801"/>
                <a:gd name="connsiteX438" fmla="*/ 4862414 w 9384838"/>
                <a:gd name="connsiteY438" fmla="*/ 5067574 h 6246801"/>
                <a:gd name="connsiteX439" fmla="*/ 4812636 w 9384838"/>
                <a:gd name="connsiteY439" fmla="*/ 5142796 h 6246801"/>
                <a:gd name="connsiteX440" fmla="*/ 4812636 w 9384838"/>
                <a:gd name="connsiteY440" fmla="*/ 5193682 h 6246801"/>
                <a:gd name="connsiteX441" fmla="*/ 4787194 w 9384838"/>
                <a:gd name="connsiteY441" fmla="*/ 5243462 h 6246801"/>
                <a:gd name="connsiteX442" fmla="*/ 4711974 w 9384838"/>
                <a:gd name="connsiteY442" fmla="*/ 5268905 h 6246801"/>
                <a:gd name="connsiteX443" fmla="*/ 4686532 w 9384838"/>
                <a:gd name="connsiteY443" fmla="*/ 5243462 h 6246801"/>
                <a:gd name="connsiteX444" fmla="*/ 4636753 w 9384838"/>
                <a:gd name="connsiteY444" fmla="*/ 5268905 h 6246801"/>
                <a:gd name="connsiteX445" fmla="*/ 4611311 w 9384838"/>
                <a:gd name="connsiteY445" fmla="*/ 5293242 h 6246801"/>
                <a:gd name="connsiteX446" fmla="*/ 4561533 w 9384838"/>
                <a:gd name="connsiteY446" fmla="*/ 5344128 h 6246801"/>
                <a:gd name="connsiteX447" fmla="*/ 4536091 w 9384838"/>
                <a:gd name="connsiteY447" fmla="*/ 5293242 h 6246801"/>
                <a:gd name="connsiteX448" fmla="*/ 4561533 w 9384838"/>
                <a:gd name="connsiteY448" fmla="*/ 5293242 h 6246801"/>
                <a:gd name="connsiteX449" fmla="*/ 4561533 w 9384838"/>
                <a:gd name="connsiteY449" fmla="*/ 5268905 h 6246801"/>
                <a:gd name="connsiteX450" fmla="*/ 4585869 w 9384838"/>
                <a:gd name="connsiteY450" fmla="*/ 5218019 h 6246801"/>
                <a:gd name="connsiteX451" fmla="*/ 4585869 w 9384838"/>
                <a:gd name="connsiteY451" fmla="*/ 5193682 h 6246801"/>
                <a:gd name="connsiteX452" fmla="*/ 4611311 w 9384838"/>
                <a:gd name="connsiteY452" fmla="*/ 5168239 h 6246801"/>
                <a:gd name="connsiteX453" fmla="*/ 4611311 w 9384838"/>
                <a:gd name="connsiteY453" fmla="*/ 5142796 h 6246801"/>
                <a:gd name="connsiteX454" fmla="*/ 4585869 w 9384838"/>
                <a:gd name="connsiteY454" fmla="*/ 5142796 h 6246801"/>
                <a:gd name="connsiteX455" fmla="*/ 4611311 w 9384838"/>
                <a:gd name="connsiteY455" fmla="*/ 5118460 h 6246801"/>
                <a:gd name="connsiteX456" fmla="*/ 4636753 w 9384838"/>
                <a:gd name="connsiteY456" fmla="*/ 5118460 h 6246801"/>
                <a:gd name="connsiteX457" fmla="*/ 4636753 w 9384838"/>
                <a:gd name="connsiteY457" fmla="*/ 5093017 h 6246801"/>
                <a:gd name="connsiteX458" fmla="*/ 4686532 w 9384838"/>
                <a:gd name="connsiteY458" fmla="*/ 5067574 h 6246801"/>
                <a:gd name="connsiteX459" fmla="*/ 4737416 w 9384838"/>
                <a:gd name="connsiteY459" fmla="*/ 5043237 h 6246801"/>
                <a:gd name="connsiteX460" fmla="*/ 4737416 w 9384838"/>
                <a:gd name="connsiteY460" fmla="*/ 5017794 h 6246801"/>
                <a:gd name="connsiteX461" fmla="*/ 4737416 w 9384838"/>
                <a:gd name="connsiteY461" fmla="*/ 4992351 h 6246801"/>
                <a:gd name="connsiteX462" fmla="*/ 4686532 w 9384838"/>
                <a:gd name="connsiteY462" fmla="*/ 4942571 h 6246801"/>
                <a:gd name="connsiteX463" fmla="*/ 4662196 w 9384838"/>
                <a:gd name="connsiteY463" fmla="*/ 4968014 h 6246801"/>
                <a:gd name="connsiteX464" fmla="*/ 4636753 w 9384838"/>
                <a:gd name="connsiteY464" fmla="*/ 4968014 h 6246801"/>
                <a:gd name="connsiteX465" fmla="*/ 4611311 w 9384838"/>
                <a:gd name="connsiteY465" fmla="*/ 4942571 h 6246801"/>
                <a:gd name="connsiteX466" fmla="*/ 4585869 w 9384838"/>
                <a:gd name="connsiteY466" fmla="*/ 4992350 h 6246801"/>
                <a:gd name="connsiteX467" fmla="*/ 4611310 w 9384838"/>
                <a:gd name="connsiteY467" fmla="*/ 5017792 h 6246801"/>
                <a:gd name="connsiteX468" fmla="*/ 4611311 w 9384838"/>
                <a:gd name="connsiteY468" fmla="*/ 5017793 h 6246801"/>
                <a:gd name="connsiteX469" fmla="*/ 4536091 w 9384838"/>
                <a:gd name="connsiteY469" fmla="*/ 5043236 h 6246801"/>
                <a:gd name="connsiteX470" fmla="*/ 4510649 w 9384838"/>
                <a:gd name="connsiteY470" fmla="*/ 5043236 h 6246801"/>
                <a:gd name="connsiteX471" fmla="*/ 4510649 w 9384838"/>
                <a:gd name="connsiteY471" fmla="*/ 5118458 h 6246801"/>
                <a:gd name="connsiteX472" fmla="*/ 4561533 w 9384838"/>
                <a:gd name="connsiteY472" fmla="*/ 5168238 h 6246801"/>
                <a:gd name="connsiteX473" fmla="*/ 4536091 w 9384838"/>
                <a:gd name="connsiteY473" fmla="*/ 5168238 h 6246801"/>
                <a:gd name="connsiteX474" fmla="*/ 4510649 w 9384838"/>
                <a:gd name="connsiteY474" fmla="*/ 5168238 h 6246801"/>
                <a:gd name="connsiteX475" fmla="*/ 4510649 w 9384838"/>
                <a:gd name="connsiteY475" fmla="*/ 5193681 h 6246801"/>
                <a:gd name="connsiteX476" fmla="*/ 4486313 w 9384838"/>
                <a:gd name="connsiteY476" fmla="*/ 5168238 h 6246801"/>
                <a:gd name="connsiteX477" fmla="*/ 4486313 w 9384838"/>
                <a:gd name="connsiteY477" fmla="*/ 5118458 h 6246801"/>
                <a:gd name="connsiteX478" fmla="*/ 4460871 w 9384838"/>
                <a:gd name="connsiteY478" fmla="*/ 5093016 h 6246801"/>
                <a:gd name="connsiteX479" fmla="*/ 4385651 w 9384838"/>
                <a:gd name="connsiteY479" fmla="*/ 5067573 h 6246801"/>
                <a:gd name="connsiteX480" fmla="*/ 4310431 w 9384838"/>
                <a:gd name="connsiteY480" fmla="*/ 5093016 h 6246801"/>
                <a:gd name="connsiteX481" fmla="*/ 4284989 w 9384838"/>
                <a:gd name="connsiteY481" fmla="*/ 5142795 h 6246801"/>
                <a:gd name="connsiteX482" fmla="*/ 4235211 w 9384838"/>
                <a:gd name="connsiteY482" fmla="*/ 5093016 h 6246801"/>
                <a:gd name="connsiteX483" fmla="*/ 4284989 w 9384838"/>
                <a:gd name="connsiteY483" fmla="*/ 5142796 h 6246801"/>
                <a:gd name="connsiteX484" fmla="*/ 4260653 w 9384838"/>
                <a:gd name="connsiteY484" fmla="*/ 5168239 h 6246801"/>
                <a:gd name="connsiteX485" fmla="*/ 4260653 w 9384838"/>
                <a:gd name="connsiteY485" fmla="*/ 5193683 h 6246801"/>
                <a:gd name="connsiteX486" fmla="*/ 4284989 w 9384838"/>
                <a:gd name="connsiteY486" fmla="*/ 5243462 h 6246801"/>
                <a:gd name="connsiteX487" fmla="*/ 4235211 w 9384838"/>
                <a:gd name="connsiteY487" fmla="*/ 5268905 h 6246801"/>
                <a:gd name="connsiteX488" fmla="*/ 4185433 w 9384838"/>
                <a:gd name="connsiteY488" fmla="*/ 5344128 h 6246801"/>
                <a:gd name="connsiteX489" fmla="*/ 4110213 w 9384838"/>
                <a:gd name="connsiteY489" fmla="*/ 5369571 h 6246801"/>
                <a:gd name="connsiteX490" fmla="*/ 4084771 w 9384838"/>
                <a:gd name="connsiteY490" fmla="*/ 5318685 h 6246801"/>
                <a:gd name="connsiteX491" fmla="*/ 4110213 w 9384838"/>
                <a:gd name="connsiteY491" fmla="*/ 5243462 h 6246801"/>
                <a:gd name="connsiteX492" fmla="*/ 4134549 w 9384838"/>
                <a:gd name="connsiteY492" fmla="*/ 5193683 h 6246801"/>
                <a:gd name="connsiteX493" fmla="*/ 4134549 w 9384838"/>
                <a:gd name="connsiteY493" fmla="*/ 5168239 h 6246801"/>
                <a:gd name="connsiteX494" fmla="*/ 4185433 w 9384838"/>
                <a:gd name="connsiteY494" fmla="*/ 5168239 h 6246801"/>
                <a:gd name="connsiteX495" fmla="*/ 4209769 w 9384838"/>
                <a:gd name="connsiteY495" fmla="*/ 5142796 h 6246801"/>
                <a:gd name="connsiteX496" fmla="*/ 4185433 w 9384838"/>
                <a:gd name="connsiteY496" fmla="*/ 5118460 h 6246801"/>
                <a:gd name="connsiteX497" fmla="*/ 4084771 w 9384838"/>
                <a:gd name="connsiteY497" fmla="*/ 5093017 h 6246801"/>
                <a:gd name="connsiteX498" fmla="*/ 4034993 w 9384838"/>
                <a:gd name="connsiteY498" fmla="*/ 5142796 h 6246801"/>
                <a:gd name="connsiteX499" fmla="*/ 3958666 w 9384838"/>
                <a:gd name="connsiteY499" fmla="*/ 5168239 h 6246801"/>
                <a:gd name="connsiteX500" fmla="*/ 3908904 w 9384838"/>
                <a:gd name="connsiteY500" fmla="*/ 5218019 h 6246801"/>
                <a:gd name="connsiteX501" fmla="*/ 3859127 w 9384838"/>
                <a:gd name="connsiteY501" fmla="*/ 5293242 h 6246801"/>
                <a:gd name="connsiteX502" fmla="*/ 3758465 w 9384838"/>
                <a:gd name="connsiteY502" fmla="*/ 5243462 h 6246801"/>
                <a:gd name="connsiteX503" fmla="*/ 3708688 w 9384838"/>
                <a:gd name="connsiteY503" fmla="*/ 5243462 h 6246801"/>
                <a:gd name="connsiteX504" fmla="*/ 3582584 w 9384838"/>
                <a:gd name="connsiteY504" fmla="*/ 5193683 h 6246801"/>
                <a:gd name="connsiteX505" fmla="*/ 3589545 w 9384838"/>
                <a:gd name="connsiteY505" fmla="*/ 5173103 h 6246801"/>
                <a:gd name="connsiteX506" fmla="*/ 3589543 w 9384838"/>
                <a:gd name="connsiteY506" fmla="*/ 5173102 h 6246801"/>
                <a:gd name="connsiteX507" fmla="*/ 3582582 w 9384838"/>
                <a:gd name="connsiteY507" fmla="*/ 5193682 h 6246801"/>
                <a:gd name="connsiteX508" fmla="*/ 3382367 w 9384838"/>
                <a:gd name="connsiteY508" fmla="*/ 5193682 h 6246801"/>
                <a:gd name="connsiteX509" fmla="*/ 3421081 w 9384838"/>
                <a:gd name="connsiteY509" fmla="*/ 5164921 h 6246801"/>
                <a:gd name="connsiteX510" fmla="*/ 3483028 w 9384838"/>
                <a:gd name="connsiteY510" fmla="*/ 5168239 h 6246801"/>
                <a:gd name="connsiteX511" fmla="*/ 3532805 w 9384838"/>
                <a:gd name="connsiteY511" fmla="*/ 5168239 h 6246801"/>
                <a:gd name="connsiteX512" fmla="*/ 3532805 w 9384838"/>
                <a:gd name="connsiteY512" fmla="*/ 5118459 h 6246801"/>
                <a:gd name="connsiteX513" fmla="*/ 3507365 w 9384838"/>
                <a:gd name="connsiteY513" fmla="*/ 5093016 h 6246801"/>
                <a:gd name="connsiteX514" fmla="*/ 3483028 w 9384838"/>
                <a:gd name="connsiteY514" fmla="*/ 5118459 h 6246801"/>
                <a:gd name="connsiteX515" fmla="*/ 3432144 w 9384838"/>
                <a:gd name="connsiteY515" fmla="*/ 5093016 h 6246801"/>
                <a:gd name="connsiteX516" fmla="*/ 3407808 w 9384838"/>
                <a:gd name="connsiteY516" fmla="*/ 5093016 h 6246801"/>
                <a:gd name="connsiteX517" fmla="*/ 3407808 w 9384838"/>
                <a:gd name="connsiteY517" fmla="*/ 5043237 h 6246801"/>
                <a:gd name="connsiteX518" fmla="*/ 3382367 w 9384838"/>
                <a:gd name="connsiteY518" fmla="*/ 5043237 h 6246801"/>
                <a:gd name="connsiteX519" fmla="*/ 3356924 w 9384838"/>
                <a:gd name="connsiteY519" fmla="*/ 5093016 h 6246801"/>
                <a:gd name="connsiteX520" fmla="*/ 3382367 w 9384838"/>
                <a:gd name="connsiteY520" fmla="*/ 5118459 h 6246801"/>
                <a:gd name="connsiteX521" fmla="*/ 3382367 w 9384838"/>
                <a:gd name="connsiteY521" fmla="*/ 5142796 h 6246801"/>
                <a:gd name="connsiteX522" fmla="*/ 3331482 w 9384838"/>
                <a:gd name="connsiteY522" fmla="*/ 5093016 h 6246801"/>
                <a:gd name="connsiteX523" fmla="*/ 3356924 w 9384838"/>
                <a:gd name="connsiteY523" fmla="*/ 5067573 h 6246801"/>
                <a:gd name="connsiteX524" fmla="*/ 3356924 w 9384838"/>
                <a:gd name="connsiteY524" fmla="*/ 4992351 h 6246801"/>
                <a:gd name="connsiteX525" fmla="*/ 3407808 w 9384838"/>
                <a:gd name="connsiteY525" fmla="*/ 4942571 h 6246801"/>
                <a:gd name="connsiteX526" fmla="*/ 3356924 w 9384838"/>
                <a:gd name="connsiteY526" fmla="*/ 4942571 h 6246801"/>
                <a:gd name="connsiteX527" fmla="*/ 3349625 w 9384838"/>
                <a:gd name="connsiteY527" fmla="*/ 4928288 h 6246801"/>
                <a:gd name="connsiteX528" fmla="*/ 3349624 w 9384838"/>
                <a:gd name="connsiteY528" fmla="*/ 4928288 h 6246801"/>
                <a:gd name="connsiteX529" fmla="*/ 3356924 w 9384838"/>
                <a:gd name="connsiteY529" fmla="*/ 4942571 h 6246801"/>
                <a:gd name="connsiteX530" fmla="*/ 3281703 w 9384838"/>
                <a:gd name="connsiteY530" fmla="*/ 4968014 h 6246801"/>
                <a:gd name="connsiteX531" fmla="*/ 3256260 w 9384838"/>
                <a:gd name="connsiteY531" fmla="*/ 5017794 h 6246801"/>
                <a:gd name="connsiteX532" fmla="*/ 3181041 w 9384838"/>
                <a:gd name="connsiteY532" fmla="*/ 5067573 h 6246801"/>
                <a:gd name="connsiteX533" fmla="*/ 3206483 w 9384838"/>
                <a:gd name="connsiteY533" fmla="*/ 5118459 h 6246801"/>
                <a:gd name="connsiteX534" fmla="*/ 3181041 w 9384838"/>
                <a:gd name="connsiteY534" fmla="*/ 5142796 h 6246801"/>
                <a:gd name="connsiteX535" fmla="*/ 3231925 w 9384838"/>
                <a:gd name="connsiteY535" fmla="*/ 5168239 h 6246801"/>
                <a:gd name="connsiteX536" fmla="*/ 3281703 w 9384838"/>
                <a:gd name="connsiteY536" fmla="*/ 5218019 h 6246801"/>
                <a:gd name="connsiteX537" fmla="*/ 3331481 w 9384838"/>
                <a:gd name="connsiteY537" fmla="*/ 5268905 h 6246801"/>
                <a:gd name="connsiteX538" fmla="*/ 3281703 w 9384838"/>
                <a:gd name="connsiteY538" fmla="*/ 5293242 h 6246801"/>
                <a:gd name="connsiteX539" fmla="*/ 3281703 w 9384838"/>
                <a:gd name="connsiteY539" fmla="*/ 5318685 h 6246801"/>
                <a:gd name="connsiteX540" fmla="*/ 3256260 w 9384838"/>
                <a:gd name="connsiteY540" fmla="*/ 5293242 h 6246801"/>
                <a:gd name="connsiteX541" fmla="*/ 3206483 w 9384838"/>
                <a:gd name="connsiteY541" fmla="*/ 5293242 h 6246801"/>
                <a:gd name="connsiteX542" fmla="*/ 3181041 w 9384838"/>
                <a:gd name="connsiteY542" fmla="*/ 5293242 h 6246801"/>
                <a:gd name="connsiteX543" fmla="*/ 3056044 w 9384838"/>
                <a:gd name="connsiteY543" fmla="*/ 5293242 h 6246801"/>
                <a:gd name="connsiteX544" fmla="*/ 3030601 w 9384838"/>
                <a:gd name="connsiteY544" fmla="*/ 5344128 h 6246801"/>
                <a:gd name="connsiteX545" fmla="*/ 3006265 w 9384838"/>
                <a:gd name="connsiteY545" fmla="*/ 5344128 h 6246801"/>
                <a:gd name="connsiteX546" fmla="*/ 2980823 w 9384838"/>
                <a:gd name="connsiteY546" fmla="*/ 5369571 h 6246801"/>
                <a:gd name="connsiteX547" fmla="*/ 3006265 w 9384838"/>
                <a:gd name="connsiteY547" fmla="*/ 5393907 h 6246801"/>
                <a:gd name="connsiteX548" fmla="*/ 2980823 w 9384838"/>
                <a:gd name="connsiteY548" fmla="*/ 5419350 h 6246801"/>
                <a:gd name="connsiteX549" fmla="*/ 2905602 w 9384838"/>
                <a:gd name="connsiteY549" fmla="*/ 5444793 h 6246801"/>
                <a:gd name="connsiteX550" fmla="*/ 2880162 w 9384838"/>
                <a:gd name="connsiteY550" fmla="*/ 5520016 h 6246801"/>
                <a:gd name="connsiteX551" fmla="*/ 2830382 w 9384838"/>
                <a:gd name="connsiteY551" fmla="*/ 5444793 h 6246801"/>
                <a:gd name="connsiteX552" fmla="*/ 2797447 w 9384838"/>
                <a:gd name="connsiteY552" fmla="*/ 5420181 h 6246801"/>
                <a:gd name="connsiteX553" fmla="*/ 2797446 w 9384838"/>
                <a:gd name="connsiteY553" fmla="*/ 5420182 h 6246801"/>
                <a:gd name="connsiteX554" fmla="*/ 2830382 w 9384838"/>
                <a:gd name="connsiteY554" fmla="*/ 5444794 h 6246801"/>
                <a:gd name="connsiteX555" fmla="*/ 2880159 w 9384838"/>
                <a:gd name="connsiteY555" fmla="*/ 5520016 h 6246801"/>
                <a:gd name="connsiteX556" fmla="*/ 2830382 w 9384838"/>
                <a:gd name="connsiteY556" fmla="*/ 5544353 h 6246801"/>
                <a:gd name="connsiteX557" fmla="*/ 2804941 w 9384838"/>
                <a:gd name="connsiteY557" fmla="*/ 5569796 h 6246801"/>
                <a:gd name="connsiteX558" fmla="*/ 2755160 w 9384838"/>
                <a:gd name="connsiteY558" fmla="*/ 5595239 h 6246801"/>
                <a:gd name="connsiteX559" fmla="*/ 2679941 w 9384838"/>
                <a:gd name="connsiteY559" fmla="*/ 5569796 h 6246801"/>
                <a:gd name="connsiteX560" fmla="*/ 2629058 w 9384838"/>
                <a:gd name="connsiteY560" fmla="*/ 5494573 h 6246801"/>
                <a:gd name="connsiteX561" fmla="*/ 2629058 w 9384838"/>
                <a:gd name="connsiteY561" fmla="*/ 5444794 h 6246801"/>
                <a:gd name="connsiteX562" fmla="*/ 2579280 w 9384838"/>
                <a:gd name="connsiteY562" fmla="*/ 5393908 h 6246801"/>
                <a:gd name="connsiteX563" fmla="*/ 2579280 w 9384838"/>
                <a:gd name="connsiteY563" fmla="*/ 5344128 h 6246801"/>
                <a:gd name="connsiteX564" fmla="*/ 2529501 w 9384838"/>
                <a:gd name="connsiteY564" fmla="*/ 5318685 h 6246801"/>
                <a:gd name="connsiteX565" fmla="*/ 2553838 w 9384838"/>
                <a:gd name="connsiteY565" fmla="*/ 5293242 h 6246801"/>
                <a:gd name="connsiteX566" fmla="*/ 2579280 w 9384838"/>
                <a:gd name="connsiteY566" fmla="*/ 5268905 h 6246801"/>
                <a:gd name="connsiteX567" fmla="*/ 2579280 w 9384838"/>
                <a:gd name="connsiteY567" fmla="*/ 5243462 h 6246801"/>
                <a:gd name="connsiteX568" fmla="*/ 2629058 w 9384838"/>
                <a:gd name="connsiteY568" fmla="*/ 5218019 h 6246801"/>
                <a:gd name="connsiteX569" fmla="*/ 2604722 w 9384838"/>
                <a:gd name="connsiteY569" fmla="*/ 5193682 h 6246801"/>
                <a:gd name="connsiteX570" fmla="*/ 2579280 w 9384838"/>
                <a:gd name="connsiteY570" fmla="*/ 5142796 h 6246801"/>
                <a:gd name="connsiteX571" fmla="*/ 2654500 w 9384838"/>
                <a:gd name="connsiteY571" fmla="*/ 5142796 h 6246801"/>
                <a:gd name="connsiteX572" fmla="*/ 2662914 w 9384838"/>
                <a:gd name="connsiteY572" fmla="*/ 5142796 h 6246801"/>
                <a:gd name="connsiteX573" fmla="*/ 2662915 w 9384838"/>
                <a:gd name="connsiteY573" fmla="*/ 5142795 h 6246801"/>
                <a:gd name="connsiteX574" fmla="*/ 2579280 w 9384838"/>
                <a:gd name="connsiteY574" fmla="*/ 5142795 h 6246801"/>
                <a:gd name="connsiteX575" fmla="*/ 2705382 w 9384838"/>
                <a:gd name="connsiteY575" fmla="*/ 5093015 h 6246801"/>
                <a:gd name="connsiteX576" fmla="*/ 2755160 w 9384838"/>
                <a:gd name="connsiteY576" fmla="*/ 5043236 h 6246801"/>
                <a:gd name="connsiteX577" fmla="*/ 2755160 w 9384838"/>
                <a:gd name="connsiteY577" fmla="*/ 4992350 h 6246801"/>
                <a:gd name="connsiteX578" fmla="*/ 2729719 w 9384838"/>
                <a:gd name="connsiteY578" fmla="*/ 4968013 h 6246801"/>
                <a:gd name="connsiteX579" fmla="*/ 2705383 w 9384838"/>
                <a:gd name="connsiteY579" fmla="*/ 4942570 h 6246801"/>
                <a:gd name="connsiteX580" fmla="*/ 2679942 w 9384838"/>
                <a:gd name="connsiteY580" fmla="*/ 4942570 h 6246801"/>
                <a:gd name="connsiteX581" fmla="*/ 2654500 w 9384838"/>
                <a:gd name="connsiteY581" fmla="*/ 4968013 h 6246801"/>
                <a:gd name="connsiteX582" fmla="*/ 2604722 w 9384838"/>
                <a:gd name="connsiteY582" fmla="*/ 4968013 h 6246801"/>
                <a:gd name="connsiteX583" fmla="*/ 2529503 w 9384838"/>
                <a:gd name="connsiteY583" fmla="*/ 4917127 h 6246801"/>
                <a:gd name="connsiteX584" fmla="*/ 2529503 w 9384838"/>
                <a:gd name="connsiteY584" fmla="*/ 4867348 h 6246801"/>
                <a:gd name="connsiteX585" fmla="*/ 2454282 w 9384838"/>
                <a:gd name="connsiteY585" fmla="*/ 4841905 h 6246801"/>
                <a:gd name="connsiteX586" fmla="*/ 2454282 w 9384838"/>
                <a:gd name="connsiteY586" fmla="*/ 4867348 h 6246801"/>
                <a:gd name="connsiteX587" fmla="*/ 2428840 w 9384838"/>
                <a:gd name="connsiteY587" fmla="*/ 4841905 h 6246801"/>
                <a:gd name="connsiteX588" fmla="*/ 2379063 w 9384838"/>
                <a:gd name="connsiteY588" fmla="*/ 4841905 h 6246801"/>
                <a:gd name="connsiteX589" fmla="*/ 2353620 w 9384838"/>
                <a:gd name="connsiteY589" fmla="*/ 4867348 h 6246801"/>
                <a:gd name="connsiteX590" fmla="*/ 2353620 w 9384838"/>
                <a:gd name="connsiteY590" fmla="*/ 4867347 h 6246801"/>
                <a:gd name="connsiteX591" fmla="*/ 2328178 w 9384838"/>
                <a:gd name="connsiteY591" fmla="*/ 4841904 h 6246801"/>
                <a:gd name="connsiteX592" fmla="*/ 2303843 w 9384838"/>
                <a:gd name="connsiteY592" fmla="*/ 4841904 h 6246801"/>
                <a:gd name="connsiteX593" fmla="*/ 2278401 w 9384838"/>
                <a:gd name="connsiteY593" fmla="*/ 4817568 h 6246801"/>
                <a:gd name="connsiteX594" fmla="*/ 2252958 w 9384838"/>
                <a:gd name="connsiteY594" fmla="*/ 4841904 h 6246801"/>
                <a:gd name="connsiteX595" fmla="*/ 2303843 w 9384838"/>
                <a:gd name="connsiteY595" fmla="*/ 4867347 h 6246801"/>
                <a:gd name="connsiteX596" fmla="*/ 2228623 w 9384838"/>
                <a:gd name="connsiteY596" fmla="*/ 4892790 h 6246801"/>
                <a:gd name="connsiteX597" fmla="*/ 2177740 w 9384838"/>
                <a:gd name="connsiteY597" fmla="*/ 4841904 h 6246801"/>
                <a:gd name="connsiteX598" fmla="*/ 2153404 w 9384838"/>
                <a:gd name="connsiteY598" fmla="*/ 4867347 h 6246801"/>
                <a:gd name="connsiteX599" fmla="*/ 2153404 w 9384838"/>
                <a:gd name="connsiteY599" fmla="*/ 4892790 h 6246801"/>
                <a:gd name="connsiteX600" fmla="*/ 2127962 w 9384838"/>
                <a:gd name="connsiteY600" fmla="*/ 4942570 h 6246801"/>
                <a:gd name="connsiteX601" fmla="*/ 2102518 w 9384838"/>
                <a:gd name="connsiteY601" fmla="*/ 4917127 h 6246801"/>
                <a:gd name="connsiteX602" fmla="*/ 2078183 w 9384838"/>
                <a:gd name="connsiteY602" fmla="*/ 4917127 h 6246801"/>
                <a:gd name="connsiteX603" fmla="*/ 2078183 w 9384838"/>
                <a:gd name="connsiteY603" fmla="*/ 4867347 h 6246801"/>
                <a:gd name="connsiteX604" fmla="*/ 2027299 w 9384838"/>
                <a:gd name="connsiteY604" fmla="*/ 4867347 h 6246801"/>
                <a:gd name="connsiteX605" fmla="*/ 2001857 w 9384838"/>
                <a:gd name="connsiteY605" fmla="*/ 4892790 h 6246801"/>
                <a:gd name="connsiteX606" fmla="*/ 1952080 w 9384838"/>
                <a:gd name="connsiteY606" fmla="*/ 4892790 h 6246801"/>
                <a:gd name="connsiteX607" fmla="*/ 1902303 w 9384838"/>
                <a:gd name="connsiteY607" fmla="*/ 4917127 h 6246801"/>
                <a:gd name="connsiteX608" fmla="*/ 1876860 w 9384838"/>
                <a:gd name="connsiteY608" fmla="*/ 4892790 h 6246801"/>
                <a:gd name="connsiteX609" fmla="*/ 1876860 w 9384838"/>
                <a:gd name="connsiteY609" fmla="*/ 4867347 h 6246801"/>
                <a:gd name="connsiteX610" fmla="*/ 1851419 w 9384838"/>
                <a:gd name="connsiteY610" fmla="*/ 4892790 h 6246801"/>
                <a:gd name="connsiteX611" fmla="*/ 1827080 w 9384838"/>
                <a:gd name="connsiteY611" fmla="*/ 4892790 h 6246801"/>
                <a:gd name="connsiteX612" fmla="*/ 1801640 w 9384838"/>
                <a:gd name="connsiteY612" fmla="*/ 4867347 h 6246801"/>
                <a:gd name="connsiteX613" fmla="*/ 1801640 w 9384838"/>
                <a:gd name="connsiteY613" fmla="*/ 4892790 h 6246801"/>
                <a:gd name="connsiteX614" fmla="*/ 1776198 w 9384838"/>
                <a:gd name="connsiteY614" fmla="*/ 4917127 h 6246801"/>
                <a:gd name="connsiteX615" fmla="*/ 1751861 w 9384838"/>
                <a:gd name="connsiteY615" fmla="*/ 4892790 h 6246801"/>
                <a:gd name="connsiteX616" fmla="*/ 1726419 w 9384838"/>
                <a:gd name="connsiteY616" fmla="*/ 4892790 h 6246801"/>
                <a:gd name="connsiteX617" fmla="*/ 1700977 w 9384838"/>
                <a:gd name="connsiteY617" fmla="*/ 4917127 h 6246801"/>
                <a:gd name="connsiteX618" fmla="*/ 1676640 w 9384838"/>
                <a:gd name="connsiteY618" fmla="*/ 4892790 h 6246801"/>
                <a:gd name="connsiteX619" fmla="*/ 1625756 w 9384838"/>
                <a:gd name="connsiteY619" fmla="*/ 4917127 h 6246801"/>
                <a:gd name="connsiteX620" fmla="*/ 1601421 w 9384838"/>
                <a:gd name="connsiteY620" fmla="*/ 4917127 h 6246801"/>
                <a:gd name="connsiteX621" fmla="*/ 1575979 w 9384838"/>
                <a:gd name="connsiteY621" fmla="*/ 4892790 h 6246801"/>
                <a:gd name="connsiteX622" fmla="*/ 1575979 w 9384838"/>
                <a:gd name="connsiteY622" fmla="*/ 4867347 h 6246801"/>
                <a:gd name="connsiteX623" fmla="*/ 1575979 w 9384838"/>
                <a:gd name="connsiteY623" fmla="*/ 4841904 h 6246801"/>
                <a:gd name="connsiteX624" fmla="*/ 1526200 w 9384838"/>
                <a:gd name="connsiteY624" fmla="*/ 4817568 h 6246801"/>
                <a:gd name="connsiteX625" fmla="*/ 1450978 w 9384838"/>
                <a:gd name="connsiteY625" fmla="*/ 4867347 h 6246801"/>
                <a:gd name="connsiteX626" fmla="*/ 1425540 w 9384838"/>
                <a:gd name="connsiteY626" fmla="*/ 4867347 h 6246801"/>
                <a:gd name="connsiteX627" fmla="*/ 1425540 w 9384838"/>
                <a:gd name="connsiteY627" fmla="*/ 4867348 h 6246801"/>
                <a:gd name="connsiteX628" fmla="*/ 1425540 w 9384838"/>
                <a:gd name="connsiteY628" fmla="*/ 4917127 h 6246801"/>
                <a:gd name="connsiteX629" fmla="*/ 1400097 w 9384838"/>
                <a:gd name="connsiteY629" fmla="*/ 4942570 h 6246801"/>
                <a:gd name="connsiteX630" fmla="*/ 1400097 w 9384838"/>
                <a:gd name="connsiteY630" fmla="*/ 4992350 h 6246801"/>
                <a:gd name="connsiteX631" fmla="*/ 1350319 w 9384838"/>
                <a:gd name="connsiteY631" fmla="*/ 4992350 h 6246801"/>
                <a:gd name="connsiteX632" fmla="*/ 1350319 w 9384838"/>
                <a:gd name="connsiteY632" fmla="*/ 5043236 h 6246801"/>
                <a:gd name="connsiteX633" fmla="*/ 1299435 w 9384838"/>
                <a:gd name="connsiteY633" fmla="*/ 4992350 h 6246801"/>
                <a:gd name="connsiteX634" fmla="*/ 1249656 w 9384838"/>
                <a:gd name="connsiteY634" fmla="*/ 4917127 h 6246801"/>
                <a:gd name="connsiteX635" fmla="*/ 1224214 w 9384838"/>
                <a:gd name="connsiteY635" fmla="*/ 4917127 h 6246801"/>
                <a:gd name="connsiteX636" fmla="*/ 1148993 w 9384838"/>
                <a:gd name="connsiteY636" fmla="*/ 4892791 h 6246801"/>
                <a:gd name="connsiteX637" fmla="*/ 1124658 w 9384838"/>
                <a:gd name="connsiteY637" fmla="*/ 4917127 h 6246801"/>
                <a:gd name="connsiteX638" fmla="*/ 1124658 w 9384838"/>
                <a:gd name="connsiteY638" fmla="*/ 4892791 h 6246801"/>
                <a:gd name="connsiteX639" fmla="*/ 1099215 w 9384838"/>
                <a:gd name="connsiteY639" fmla="*/ 4917127 h 6246801"/>
                <a:gd name="connsiteX640" fmla="*/ 1073771 w 9384838"/>
                <a:gd name="connsiteY640" fmla="*/ 4892791 h 6246801"/>
                <a:gd name="connsiteX641" fmla="*/ 1049435 w 9384838"/>
                <a:gd name="connsiteY641" fmla="*/ 4917127 h 6246801"/>
                <a:gd name="connsiteX642" fmla="*/ 998551 w 9384838"/>
                <a:gd name="connsiteY642" fmla="*/ 4917127 h 6246801"/>
                <a:gd name="connsiteX643" fmla="*/ 998551 w 9384838"/>
                <a:gd name="connsiteY643" fmla="*/ 4892791 h 6246801"/>
                <a:gd name="connsiteX644" fmla="*/ 948773 w 9384838"/>
                <a:gd name="connsiteY644" fmla="*/ 4841905 h 6246801"/>
                <a:gd name="connsiteX645" fmla="*/ 898995 w 9384838"/>
                <a:gd name="connsiteY645" fmla="*/ 4867348 h 6246801"/>
                <a:gd name="connsiteX646" fmla="*/ 898995 w 9384838"/>
                <a:gd name="connsiteY646" fmla="*/ 4792125 h 6246801"/>
                <a:gd name="connsiteX647" fmla="*/ 923331 w 9384838"/>
                <a:gd name="connsiteY647" fmla="*/ 4766682 h 6246801"/>
                <a:gd name="connsiteX648" fmla="*/ 923331 w 9384838"/>
                <a:gd name="connsiteY648" fmla="*/ 4716902 h 6246801"/>
                <a:gd name="connsiteX649" fmla="*/ 923331 w 9384838"/>
                <a:gd name="connsiteY649" fmla="*/ 4691459 h 6246801"/>
                <a:gd name="connsiteX650" fmla="*/ 974215 w 9384838"/>
                <a:gd name="connsiteY650" fmla="*/ 4691459 h 6246801"/>
                <a:gd name="connsiteX651" fmla="*/ 998551 w 9384838"/>
                <a:gd name="connsiteY651" fmla="*/ 4667122 h 6246801"/>
                <a:gd name="connsiteX652" fmla="*/ 1049435 w 9384838"/>
                <a:gd name="connsiteY652" fmla="*/ 4716902 h 6246801"/>
                <a:gd name="connsiteX653" fmla="*/ 1148993 w 9384838"/>
                <a:gd name="connsiteY653" fmla="*/ 4716902 h 6246801"/>
                <a:gd name="connsiteX654" fmla="*/ 1174436 w 9384838"/>
                <a:gd name="connsiteY654" fmla="*/ 4667122 h 6246801"/>
                <a:gd name="connsiteX655" fmla="*/ 1224214 w 9384838"/>
                <a:gd name="connsiteY655" fmla="*/ 4667122 h 6246801"/>
                <a:gd name="connsiteX656" fmla="*/ 1249656 w 9384838"/>
                <a:gd name="connsiteY656" fmla="*/ 4616236 h 6246801"/>
                <a:gd name="connsiteX657" fmla="*/ 1275099 w 9384838"/>
                <a:gd name="connsiteY657" fmla="*/ 4616236 h 6246801"/>
                <a:gd name="connsiteX658" fmla="*/ 1275099 w 9384838"/>
                <a:gd name="connsiteY658" fmla="*/ 4616237 h 6246801"/>
                <a:gd name="connsiteX659" fmla="*/ 1350319 w 9384838"/>
                <a:gd name="connsiteY659" fmla="*/ 4616237 h 6246801"/>
                <a:gd name="connsiteX660" fmla="*/ 1374654 w 9384838"/>
                <a:gd name="connsiteY660" fmla="*/ 4590794 h 6246801"/>
                <a:gd name="connsiteX661" fmla="*/ 1425539 w 9384838"/>
                <a:gd name="connsiteY661" fmla="*/ 4566457 h 6246801"/>
                <a:gd name="connsiteX662" fmla="*/ 1550537 w 9384838"/>
                <a:gd name="connsiteY662" fmla="*/ 4491234 h 6246801"/>
                <a:gd name="connsiteX663" fmla="*/ 1651201 w 9384838"/>
                <a:gd name="connsiteY663" fmla="*/ 4440348 h 6246801"/>
                <a:gd name="connsiteX664" fmla="*/ 1751865 w 9384838"/>
                <a:gd name="connsiteY664" fmla="*/ 4416011 h 6246801"/>
                <a:gd name="connsiteX665" fmla="*/ 1776201 w 9384838"/>
                <a:gd name="connsiteY665" fmla="*/ 4365125 h 6246801"/>
                <a:gd name="connsiteX666" fmla="*/ 1751865 w 9384838"/>
                <a:gd name="connsiteY666" fmla="*/ 4340788 h 6246801"/>
                <a:gd name="connsiteX667" fmla="*/ 1801642 w 9384838"/>
                <a:gd name="connsiteY667" fmla="*/ 4340788 h 6246801"/>
                <a:gd name="connsiteX668" fmla="*/ 1827082 w 9384838"/>
                <a:gd name="connsiteY668" fmla="*/ 4315345 h 6246801"/>
                <a:gd name="connsiteX669" fmla="*/ 1902304 w 9384838"/>
                <a:gd name="connsiteY669" fmla="*/ 4340788 h 6246801"/>
                <a:gd name="connsiteX670" fmla="*/ 1952081 w 9384838"/>
                <a:gd name="connsiteY670" fmla="*/ 4315345 h 6246801"/>
                <a:gd name="connsiteX671" fmla="*/ 2001860 w 9384838"/>
                <a:gd name="connsiteY671" fmla="*/ 4340788 h 6246801"/>
                <a:gd name="connsiteX672" fmla="*/ 1952081 w 9384838"/>
                <a:gd name="connsiteY672" fmla="*/ 4340788 h 6246801"/>
                <a:gd name="connsiteX673" fmla="*/ 1952081 w 9384838"/>
                <a:gd name="connsiteY673" fmla="*/ 4390568 h 6246801"/>
                <a:gd name="connsiteX674" fmla="*/ 2027302 w 9384838"/>
                <a:gd name="connsiteY674" fmla="*/ 4416011 h 6246801"/>
                <a:gd name="connsiteX675" fmla="*/ 2052742 w 9384838"/>
                <a:gd name="connsiteY675" fmla="*/ 4416011 h 6246801"/>
                <a:gd name="connsiteX676" fmla="*/ 2102518 w 9384838"/>
                <a:gd name="connsiteY676" fmla="*/ 4390568 h 6246801"/>
                <a:gd name="connsiteX677" fmla="*/ 2127962 w 9384838"/>
                <a:gd name="connsiteY677" fmla="*/ 4390568 h 6246801"/>
                <a:gd name="connsiteX678" fmla="*/ 2203182 w 9384838"/>
                <a:gd name="connsiteY678" fmla="*/ 4440348 h 6246801"/>
                <a:gd name="connsiteX679" fmla="*/ 2328178 w 9384838"/>
                <a:gd name="connsiteY679" fmla="*/ 4465791 h 6246801"/>
                <a:gd name="connsiteX680" fmla="*/ 2428839 w 9384838"/>
                <a:gd name="connsiteY680" fmla="*/ 4465791 h 6246801"/>
                <a:gd name="connsiteX681" fmla="*/ 2478617 w 9384838"/>
                <a:gd name="connsiteY681" fmla="*/ 4440348 h 6246801"/>
                <a:gd name="connsiteX682" fmla="*/ 2529503 w 9384838"/>
                <a:gd name="connsiteY682" fmla="*/ 4416011 h 6246801"/>
                <a:gd name="connsiteX683" fmla="*/ 2579280 w 9384838"/>
                <a:gd name="connsiteY683" fmla="*/ 4440348 h 6246801"/>
                <a:gd name="connsiteX684" fmla="*/ 2629058 w 9384838"/>
                <a:gd name="connsiteY684" fmla="*/ 4440348 h 6246801"/>
                <a:gd name="connsiteX685" fmla="*/ 2679941 w 9384838"/>
                <a:gd name="connsiteY685" fmla="*/ 4465791 h 6246801"/>
                <a:gd name="connsiteX686" fmla="*/ 2679941 w 9384838"/>
                <a:gd name="connsiteY686" fmla="*/ 4465790 h 6246801"/>
                <a:gd name="connsiteX687" fmla="*/ 2705383 w 9384838"/>
                <a:gd name="connsiteY687" fmla="*/ 4465790 h 6246801"/>
                <a:gd name="connsiteX688" fmla="*/ 2804940 w 9384838"/>
                <a:gd name="connsiteY688" fmla="*/ 4440347 h 6246801"/>
                <a:gd name="connsiteX689" fmla="*/ 2830382 w 9384838"/>
                <a:gd name="connsiteY689" fmla="*/ 4491233 h 6246801"/>
                <a:gd name="connsiteX690" fmla="*/ 2804940 w 9384838"/>
                <a:gd name="connsiteY690" fmla="*/ 4515570 h 6246801"/>
                <a:gd name="connsiteX691" fmla="*/ 2780604 w 9384838"/>
                <a:gd name="connsiteY691" fmla="*/ 4541013 h 6246801"/>
                <a:gd name="connsiteX692" fmla="*/ 2804940 w 9384838"/>
                <a:gd name="connsiteY692" fmla="*/ 4566456 h 6246801"/>
                <a:gd name="connsiteX693" fmla="*/ 2804940 w 9384838"/>
                <a:gd name="connsiteY693" fmla="*/ 4590793 h 6246801"/>
                <a:gd name="connsiteX694" fmla="*/ 2855825 w 9384838"/>
                <a:gd name="connsiteY694" fmla="*/ 4590793 h 6246801"/>
                <a:gd name="connsiteX695" fmla="*/ 2855825 w 9384838"/>
                <a:gd name="connsiteY695" fmla="*/ 4566456 h 6246801"/>
                <a:gd name="connsiteX696" fmla="*/ 2880159 w 9384838"/>
                <a:gd name="connsiteY696" fmla="*/ 4566456 h 6246801"/>
                <a:gd name="connsiteX697" fmla="*/ 2880159 w 9384838"/>
                <a:gd name="connsiteY697" fmla="*/ 4605916 h 6246801"/>
                <a:gd name="connsiteX698" fmla="*/ 2880162 w 9384838"/>
                <a:gd name="connsiteY698" fmla="*/ 4605918 h 6246801"/>
                <a:gd name="connsiteX699" fmla="*/ 2880162 w 9384838"/>
                <a:gd name="connsiteY699" fmla="*/ 4566457 h 6246801"/>
                <a:gd name="connsiteX700" fmla="*/ 2931045 w 9384838"/>
                <a:gd name="connsiteY700" fmla="*/ 4616236 h 6246801"/>
                <a:gd name="connsiteX701" fmla="*/ 2980823 w 9384838"/>
                <a:gd name="connsiteY701" fmla="*/ 4641679 h 6246801"/>
                <a:gd name="connsiteX702" fmla="*/ 3006265 w 9384838"/>
                <a:gd name="connsiteY702" fmla="*/ 4616236 h 6246801"/>
                <a:gd name="connsiteX703" fmla="*/ 3030601 w 9384838"/>
                <a:gd name="connsiteY703" fmla="*/ 4616236 h 6246801"/>
                <a:gd name="connsiteX704" fmla="*/ 3056044 w 9384838"/>
                <a:gd name="connsiteY704" fmla="*/ 4590793 h 6246801"/>
                <a:gd name="connsiteX705" fmla="*/ 3105820 w 9384838"/>
                <a:gd name="connsiteY705" fmla="*/ 4590793 h 6246801"/>
                <a:gd name="connsiteX706" fmla="*/ 3131263 w 9384838"/>
                <a:gd name="connsiteY706" fmla="*/ 4541014 h 6246801"/>
                <a:gd name="connsiteX707" fmla="*/ 3131263 w 9384838"/>
                <a:gd name="connsiteY707" fmla="*/ 4590793 h 6246801"/>
                <a:gd name="connsiteX708" fmla="*/ 3156704 w 9384838"/>
                <a:gd name="connsiteY708" fmla="*/ 4566457 h 6246801"/>
                <a:gd name="connsiteX709" fmla="*/ 3181041 w 9384838"/>
                <a:gd name="connsiteY709" fmla="*/ 4515571 h 6246801"/>
                <a:gd name="connsiteX710" fmla="*/ 3156704 w 9384838"/>
                <a:gd name="connsiteY710" fmla="*/ 4440348 h 6246801"/>
                <a:gd name="connsiteX711" fmla="*/ 3131263 w 9384838"/>
                <a:gd name="connsiteY711" fmla="*/ 4416011 h 6246801"/>
                <a:gd name="connsiteX712" fmla="*/ 3181041 w 9384838"/>
                <a:gd name="connsiteY712" fmla="*/ 4365125 h 6246801"/>
                <a:gd name="connsiteX713" fmla="*/ 3231924 w 9384838"/>
                <a:gd name="connsiteY713" fmla="*/ 4340788 h 6246801"/>
                <a:gd name="connsiteX714" fmla="*/ 3256260 w 9384838"/>
                <a:gd name="connsiteY714" fmla="*/ 4289902 h 6246801"/>
                <a:gd name="connsiteX715" fmla="*/ 3281703 w 9384838"/>
                <a:gd name="connsiteY715" fmla="*/ 4289902 h 6246801"/>
                <a:gd name="connsiteX716" fmla="*/ 3281705 w 9384838"/>
                <a:gd name="connsiteY716" fmla="*/ 4289902 h 6246801"/>
                <a:gd name="connsiteX717" fmla="*/ 3307147 w 9384838"/>
                <a:gd name="connsiteY717" fmla="*/ 4265565 h 6246801"/>
                <a:gd name="connsiteX718" fmla="*/ 3356924 w 9384838"/>
                <a:gd name="connsiteY718" fmla="*/ 4265565 h 6246801"/>
                <a:gd name="connsiteX719" fmla="*/ 3457589 w 9384838"/>
                <a:gd name="connsiteY719" fmla="*/ 4190342 h 6246801"/>
                <a:gd name="connsiteX720" fmla="*/ 3558250 w 9384838"/>
                <a:gd name="connsiteY720" fmla="*/ 4089676 h 6246801"/>
                <a:gd name="connsiteX721" fmla="*/ 3582585 w 9384838"/>
                <a:gd name="connsiteY721" fmla="*/ 4014453 h 6246801"/>
                <a:gd name="connsiteX722" fmla="*/ 3608026 w 9384838"/>
                <a:gd name="connsiteY722" fmla="*/ 3989010 h 6246801"/>
                <a:gd name="connsiteX723" fmla="*/ 3582585 w 9384838"/>
                <a:gd name="connsiteY723" fmla="*/ 3963567 h 6246801"/>
                <a:gd name="connsiteX724" fmla="*/ 3608026 w 9384838"/>
                <a:gd name="connsiteY724" fmla="*/ 3913787 h 6246801"/>
                <a:gd name="connsiteX725" fmla="*/ 3582585 w 9384838"/>
                <a:gd name="connsiteY725" fmla="*/ 3888344 h 6246801"/>
                <a:gd name="connsiteX726" fmla="*/ 3608026 w 9384838"/>
                <a:gd name="connsiteY726" fmla="*/ 3838565 h 6246801"/>
                <a:gd name="connsiteX727" fmla="*/ 3633468 w 9384838"/>
                <a:gd name="connsiteY727" fmla="*/ 3813122 h 6246801"/>
                <a:gd name="connsiteX728" fmla="*/ 3683247 w 9384838"/>
                <a:gd name="connsiteY728" fmla="*/ 3788785 h 6246801"/>
                <a:gd name="connsiteX729" fmla="*/ 3708689 w 9384838"/>
                <a:gd name="connsiteY729" fmla="*/ 3813122 h 6246801"/>
                <a:gd name="connsiteX730" fmla="*/ 3783908 w 9384838"/>
                <a:gd name="connsiteY730" fmla="*/ 3788785 h 6246801"/>
                <a:gd name="connsiteX731" fmla="*/ 3883464 w 9384838"/>
                <a:gd name="connsiteY731" fmla="*/ 3763342 h 6246801"/>
                <a:gd name="connsiteX732" fmla="*/ 3883464 w 9384838"/>
                <a:gd name="connsiteY732" fmla="*/ 3813122 h 6246801"/>
                <a:gd name="connsiteX733" fmla="*/ 3833686 w 9384838"/>
                <a:gd name="connsiteY733" fmla="*/ 3813122 h 6246801"/>
                <a:gd name="connsiteX734" fmla="*/ 3808245 w 9384838"/>
                <a:gd name="connsiteY734" fmla="*/ 3838565 h 6246801"/>
                <a:gd name="connsiteX735" fmla="*/ 3808245 w 9384838"/>
                <a:gd name="connsiteY735" fmla="*/ 3888344 h 6246801"/>
                <a:gd name="connsiteX736" fmla="*/ 3758467 w 9384838"/>
                <a:gd name="connsiteY736" fmla="*/ 3864008 h 6246801"/>
                <a:gd name="connsiteX737" fmla="*/ 3708689 w 9384838"/>
                <a:gd name="connsiteY737" fmla="*/ 3913787 h 6246801"/>
                <a:gd name="connsiteX738" fmla="*/ 3683247 w 9384838"/>
                <a:gd name="connsiteY738" fmla="*/ 3888344 h 6246801"/>
                <a:gd name="connsiteX739" fmla="*/ 3633468 w 9384838"/>
                <a:gd name="connsiteY739" fmla="*/ 3913787 h 6246801"/>
                <a:gd name="connsiteX740" fmla="*/ 3657804 w 9384838"/>
                <a:gd name="connsiteY740" fmla="*/ 3939230 h 6246801"/>
                <a:gd name="connsiteX741" fmla="*/ 3633468 w 9384838"/>
                <a:gd name="connsiteY741" fmla="*/ 3963567 h 6246801"/>
                <a:gd name="connsiteX742" fmla="*/ 3657804 w 9384838"/>
                <a:gd name="connsiteY742" fmla="*/ 3963567 h 6246801"/>
                <a:gd name="connsiteX743" fmla="*/ 3683247 w 9384838"/>
                <a:gd name="connsiteY743" fmla="*/ 3989010 h 6246801"/>
                <a:gd name="connsiteX744" fmla="*/ 3708689 w 9384838"/>
                <a:gd name="connsiteY744" fmla="*/ 3989010 h 6246801"/>
                <a:gd name="connsiteX745" fmla="*/ 3708689 w 9384838"/>
                <a:gd name="connsiteY745" fmla="*/ 4014453 h 6246801"/>
                <a:gd name="connsiteX746" fmla="*/ 3708688 w 9384838"/>
                <a:gd name="connsiteY746" fmla="*/ 4014453 h 6246801"/>
                <a:gd name="connsiteX747" fmla="*/ 3657804 w 9384838"/>
                <a:gd name="connsiteY747" fmla="*/ 4064233 h 6246801"/>
                <a:gd name="connsiteX748" fmla="*/ 3683246 w 9384838"/>
                <a:gd name="connsiteY748" fmla="*/ 4139455 h 6246801"/>
                <a:gd name="connsiteX749" fmla="*/ 3808243 w 9384838"/>
                <a:gd name="connsiteY749" fmla="*/ 4164898 h 6246801"/>
                <a:gd name="connsiteX750" fmla="*/ 3833684 w 9384838"/>
                <a:gd name="connsiteY750" fmla="*/ 4089676 h 6246801"/>
                <a:gd name="connsiteX751" fmla="*/ 3958666 w 9384838"/>
                <a:gd name="connsiteY751" fmla="*/ 4089676 h 6246801"/>
                <a:gd name="connsiteX752" fmla="*/ 4084770 w 9384838"/>
                <a:gd name="connsiteY752" fmla="*/ 4064233 h 6246801"/>
                <a:gd name="connsiteX753" fmla="*/ 4185432 w 9384838"/>
                <a:gd name="connsiteY753" fmla="*/ 4064233 h 6246801"/>
                <a:gd name="connsiteX754" fmla="*/ 4460870 w 9384838"/>
                <a:gd name="connsiteY754" fmla="*/ 3888345 h 6246801"/>
                <a:gd name="connsiteX755" fmla="*/ 4510648 w 9384838"/>
                <a:gd name="connsiteY755" fmla="*/ 3763342 h 6246801"/>
                <a:gd name="connsiteX756" fmla="*/ 4761751 w 9384838"/>
                <a:gd name="connsiteY756" fmla="*/ 3713562 h 6246801"/>
                <a:gd name="connsiteX757" fmla="*/ 4836971 w 9384838"/>
                <a:gd name="connsiteY757" fmla="*/ 3612896 h 6246801"/>
                <a:gd name="connsiteX758" fmla="*/ 4887855 w 9384838"/>
                <a:gd name="connsiteY758" fmla="*/ 3487894 h 6246801"/>
                <a:gd name="connsiteX759" fmla="*/ 4887855 w 9384838"/>
                <a:gd name="connsiteY759" fmla="*/ 3487893 h 6246801"/>
                <a:gd name="connsiteX760" fmla="*/ 4937633 w 9384838"/>
                <a:gd name="connsiteY760" fmla="*/ 3437007 h 6246801"/>
                <a:gd name="connsiteX761" fmla="*/ 5012854 w 9384838"/>
                <a:gd name="connsiteY761" fmla="*/ 3387227 h 6246801"/>
                <a:gd name="connsiteX762" fmla="*/ 5038296 w 9384838"/>
                <a:gd name="connsiteY762" fmla="*/ 3336341 h 6246801"/>
                <a:gd name="connsiteX763" fmla="*/ 5113516 w 9384838"/>
                <a:gd name="connsiteY763" fmla="*/ 3236782 h 6246801"/>
                <a:gd name="connsiteX764" fmla="*/ 5137852 w 9384838"/>
                <a:gd name="connsiteY764" fmla="*/ 3185896 h 6246801"/>
                <a:gd name="connsiteX765" fmla="*/ 5163294 w 9384838"/>
                <a:gd name="connsiteY765" fmla="*/ 3161560 h 6246801"/>
                <a:gd name="connsiteX766" fmla="*/ 5238514 w 9384838"/>
                <a:gd name="connsiteY766" fmla="*/ 3011116 h 6246801"/>
                <a:gd name="connsiteX767" fmla="*/ 5263957 w 9384838"/>
                <a:gd name="connsiteY767" fmla="*/ 2860672 h 6246801"/>
                <a:gd name="connsiteX768" fmla="*/ 5188736 w 9384838"/>
                <a:gd name="connsiteY768" fmla="*/ 2809788 h 6246801"/>
                <a:gd name="connsiteX769" fmla="*/ 5163294 w 9384838"/>
                <a:gd name="connsiteY769" fmla="*/ 2835229 h 6246801"/>
                <a:gd name="connsiteX770" fmla="*/ 5137852 w 9384838"/>
                <a:gd name="connsiteY770" fmla="*/ 2835229 h 6246801"/>
                <a:gd name="connsiteX771" fmla="*/ 5137852 w 9384838"/>
                <a:gd name="connsiteY771" fmla="*/ 2785450 h 6246801"/>
                <a:gd name="connsiteX772" fmla="*/ 5188736 w 9384838"/>
                <a:gd name="connsiteY772" fmla="*/ 2785450 h 6246801"/>
                <a:gd name="connsiteX773" fmla="*/ 5263957 w 9384838"/>
                <a:gd name="connsiteY773" fmla="*/ 2734563 h 6246801"/>
                <a:gd name="connsiteX774" fmla="*/ 5339177 w 9384838"/>
                <a:gd name="connsiteY774" fmla="*/ 2609561 h 6246801"/>
                <a:gd name="connsiteX775" fmla="*/ 5289399 w 9384838"/>
                <a:gd name="connsiteY775" fmla="*/ 2534339 h 6246801"/>
                <a:gd name="connsiteX776" fmla="*/ 5289931 w 9384838"/>
                <a:gd name="connsiteY776" fmla="*/ 2534660 h 6246801"/>
                <a:gd name="connsiteX777" fmla="*/ 5289398 w 9384838"/>
                <a:gd name="connsiteY777" fmla="*/ 2534339 h 6246801"/>
                <a:gd name="connsiteX778" fmla="*/ 5313734 w 9384838"/>
                <a:gd name="connsiteY778" fmla="*/ 2483451 h 6246801"/>
                <a:gd name="connsiteX779" fmla="*/ 5289398 w 9384838"/>
                <a:gd name="connsiteY779" fmla="*/ 2459115 h 6246801"/>
                <a:gd name="connsiteX780" fmla="*/ 5364618 w 9384838"/>
                <a:gd name="connsiteY780" fmla="*/ 2408231 h 6246801"/>
                <a:gd name="connsiteX781" fmla="*/ 5388954 w 9384838"/>
                <a:gd name="connsiteY781" fmla="*/ 2433674 h 6246801"/>
                <a:gd name="connsiteX782" fmla="*/ 5464174 w 9384838"/>
                <a:gd name="connsiteY782" fmla="*/ 2408231 h 6246801"/>
                <a:gd name="connsiteX783" fmla="*/ 5515059 w 9384838"/>
                <a:gd name="connsiteY783" fmla="*/ 2333007 h 6246801"/>
                <a:gd name="connsiteX784" fmla="*/ 5539394 w 9384838"/>
                <a:gd name="connsiteY784" fmla="*/ 2257785 h 6246801"/>
                <a:gd name="connsiteX785" fmla="*/ 5539394 w 9384838"/>
                <a:gd name="connsiteY785" fmla="*/ 2233447 h 6246801"/>
                <a:gd name="connsiteX786" fmla="*/ 5564837 w 9384838"/>
                <a:gd name="connsiteY786" fmla="*/ 2182565 h 6246801"/>
                <a:gd name="connsiteX787" fmla="*/ 5614615 w 9384838"/>
                <a:gd name="connsiteY787" fmla="*/ 2233447 h 6246801"/>
                <a:gd name="connsiteX788" fmla="*/ 5640057 w 9384838"/>
                <a:gd name="connsiteY788" fmla="*/ 2208005 h 6246801"/>
                <a:gd name="connsiteX789" fmla="*/ 5665499 w 9384838"/>
                <a:gd name="connsiteY789" fmla="*/ 2233447 h 6246801"/>
                <a:gd name="connsiteX790" fmla="*/ 5665499 w 9384838"/>
                <a:gd name="connsiteY790" fmla="*/ 2257785 h 6246801"/>
                <a:gd name="connsiteX791" fmla="*/ 5640057 w 9384838"/>
                <a:gd name="connsiteY791" fmla="*/ 2408231 h 6246801"/>
                <a:gd name="connsiteX792" fmla="*/ 5689835 w 9384838"/>
                <a:gd name="connsiteY792" fmla="*/ 2433674 h 6246801"/>
                <a:gd name="connsiteX793" fmla="*/ 5740719 w 9384838"/>
                <a:gd name="connsiteY793" fmla="*/ 2408231 h 6246801"/>
                <a:gd name="connsiteX794" fmla="*/ 5765055 w 9384838"/>
                <a:gd name="connsiteY794" fmla="*/ 2358450 h 6246801"/>
                <a:gd name="connsiteX795" fmla="*/ 5840275 w 9384838"/>
                <a:gd name="connsiteY795" fmla="*/ 2459115 h 6246801"/>
                <a:gd name="connsiteX796" fmla="*/ 5891159 w 9384838"/>
                <a:gd name="connsiteY796" fmla="*/ 2408231 h 6246801"/>
                <a:gd name="connsiteX797" fmla="*/ 5940937 w 9384838"/>
                <a:gd name="connsiteY797" fmla="*/ 2283229 h 6246801"/>
                <a:gd name="connsiteX798" fmla="*/ 5891159 w 9384838"/>
                <a:gd name="connsiteY798" fmla="*/ 2208005 h 6246801"/>
                <a:gd name="connsiteX799" fmla="*/ 5840275 w 9384838"/>
                <a:gd name="connsiteY799" fmla="*/ 2257785 h 6246801"/>
                <a:gd name="connsiteX800" fmla="*/ 5715277 w 9384838"/>
                <a:gd name="connsiteY800" fmla="*/ 2283229 h 6246801"/>
                <a:gd name="connsiteX801" fmla="*/ 5765055 w 9384838"/>
                <a:gd name="connsiteY801" fmla="*/ 2132783 h 6246801"/>
                <a:gd name="connsiteX802" fmla="*/ 5840275 w 9384838"/>
                <a:gd name="connsiteY802" fmla="*/ 2081897 h 6246801"/>
                <a:gd name="connsiteX803" fmla="*/ 8270546 w 9384838"/>
                <a:gd name="connsiteY803" fmla="*/ 1474959 h 6246801"/>
                <a:gd name="connsiteX804" fmla="*/ 8282255 w 9384838"/>
                <a:gd name="connsiteY804" fmla="*/ 1480813 h 6246801"/>
                <a:gd name="connsiteX805" fmla="*/ 8274449 w 9384838"/>
                <a:gd name="connsiteY805" fmla="*/ 1490571 h 6246801"/>
                <a:gd name="connsiteX806" fmla="*/ 8264691 w 9384838"/>
                <a:gd name="connsiteY806" fmla="*/ 1491546 h 6246801"/>
                <a:gd name="connsiteX807" fmla="*/ 8247128 w 9384838"/>
                <a:gd name="connsiteY807" fmla="*/ 1501304 h 6246801"/>
                <a:gd name="connsiteX808" fmla="*/ 8250055 w 9384838"/>
                <a:gd name="connsiteY808" fmla="*/ 1485692 h 6246801"/>
                <a:gd name="connsiteX809" fmla="*/ 8265667 w 9384838"/>
                <a:gd name="connsiteY809" fmla="*/ 1485692 h 6246801"/>
                <a:gd name="connsiteX810" fmla="*/ 8270546 w 9384838"/>
                <a:gd name="connsiteY810" fmla="*/ 1474959 h 6246801"/>
                <a:gd name="connsiteX811" fmla="*/ 8187608 w 9384838"/>
                <a:gd name="connsiteY811" fmla="*/ 1463250 h 6246801"/>
                <a:gd name="connsiteX812" fmla="*/ 8203220 w 9384838"/>
                <a:gd name="connsiteY812" fmla="*/ 1472032 h 6246801"/>
                <a:gd name="connsiteX813" fmla="*/ 8215904 w 9384838"/>
                <a:gd name="connsiteY813" fmla="*/ 1471056 h 6246801"/>
                <a:gd name="connsiteX814" fmla="*/ 8214929 w 9384838"/>
                <a:gd name="connsiteY814" fmla="*/ 1479838 h 6246801"/>
                <a:gd name="connsiteX815" fmla="*/ 8216880 w 9384838"/>
                <a:gd name="connsiteY815" fmla="*/ 1484717 h 6246801"/>
                <a:gd name="connsiteX816" fmla="*/ 8195414 w 9384838"/>
                <a:gd name="connsiteY816" fmla="*/ 1482765 h 6246801"/>
                <a:gd name="connsiteX817" fmla="*/ 8197365 w 9384838"/>
                <a:gd name="connsiteY817" fmla="*/ 1476909 h 6246801"/>
                <a:gd name="connsiteX818" fmla="*/ 8187608 w 9384838"/>
                <a:gd name="connsiteY818" fmla="*/ 1463250 h 6246801"/>
                <a:gd name="connsiteX819" fmla="*/ 8289085 w 9384838"/>
                <a:gd name="connsiteY819" fmla="*/ 1415439 h 6246801"/>
                <a:gd name="connsiteX820" fmla="*/ 8307624 w 9384838"/>
                <a:gd name="connsiteY820" fmla="*/ 1425197 h 6246801"/>
                <a:gd name="connsiteX821" fmla="*/ 8318357 w 9384838"/>
                <a:gd name="connsiteY821" fmla="*/ 1429100 h 6246801"/>
                <a:gd name="connsiteX822" fmla="*/ 8307624 w 9384838"/>
                <a:gd name="connsiteY822" fmla="*/ 1443734 h 6246801"/>
                <a:gd name="connsiteX823" fmla="*/ 8313478 w 9384838"/>
                <a:gd name="connsiteY823" fmla="*/ 1452516 h 6246801"/>
                <a:gd name="connsiteX824" fmla="*/ 8282255 w 9384838"/>
                <a:gd name="connsiteY824" fmla="*/ 1469104 h 6246801"/>
                <a:gd name="connsiteX825" fmla="*/ 8280303 w 9384838"/>
                <a:gd name="connsiteY825" fmla="*/ 1453493 h 6246801"/>
                <a:gd name="connsiteX826" fmla="*/ 8269570 w 9384838"/>
                <a:gd name="connsiteY826" fmla="*/ 1425197 h 6246801"/>
                <a:gd name="connsiteX827" fmla="*/ 8289085 w 9384838"/>
                <a:gd name="connsiteY827" fmla="*/ 1415439 h 6246801"/>
                <a:gd name="connsiteX828" fmla="*/ 8360314 w 9384838"/>
                <a:gd name="connsiteY828" fmla="*/ 1357869 h 6246801"/>
                <a:gd name="connsiteX829" fmla="*/ 8376902 w 9384838"/>
                <a:gd name="connsiteY829" fmla="*/ 1366651 h 6246801"/>
                <a:gd name="connsiteX830" fmla="*/ 8379829 w 9384838"/>
                <a:gd name="connsiteY830" fmla="*/ 1382264 h 6246801"/>
                <a:gd name="connsiteX831" fmla="*/ 8349581 w 9384838"/>
                <a:gd name="connsiteY831" fmla="*/ 1375434 h 6246801"/>
                <a:gd name="connsiteX832" fmla="*/ 8360314 w 9384838"/>
                <a:gd name="connsiteY832" fmla="*/ 1357869 h 6246801"/>
                <a:gd name="connsiteX833" fmla="*/ 8571073 w 9384838"/>
                <a:gd name="connsiteY833" fmla="*/ 1228098 h 6246801"/>
                <a:gd name="connsiteX834" fmla="*/ 8597418 w 9384838"/>
                <a:gd name="connsiteY834" fmla="*/ 1253467 h 6246801"/>
                <a:gd name="connsiteX835" fmla="*/ 8592539 w 9384838"/>
                <a:gd name="connsiteY835" fmla="*/ 1260297 h 6246801"/>
                <a:gd name="connsiteX836" fmla="*/ 8592539 w 9384838"/>
                <a:gd name="connsiteY836" fmla="*/ 1272981 h 6246801"/>
                <a:gd name="connsiteX837" fmla="*/ 8572049 w 9384838"/>
                <a:gd name="connsiteY837" fmla="*/ 1273957 h 6246801"/>
                <a:gd name="connsiteX838" fmla="*/ 8561316 w 9384838"/>
                <a:gd name="connsiteY838" fmla="*/ 1285666 h 6246801"/>
                <a:gd name="connsiteX839" fmla="*/ 8554486 w 9384838"/>
                <a:gd name="connsiteY839" fmla="*/ 1302253 h 6246801"/>
                <a:gd name="connsiteX840" fmla="*/ 8533995 w 9384838"/>
                <a:gd name="connsiteY840" fmla="*/ 1311035 h 6246801"/>
                <a:gd name="connsiteX841" fmla="*/ 8510577 w 9384838"/>
                <a:gd name="connsiteY841" fmla="*/ 1309083 h 6246801"/>
                <a:gd name="connsiteX842" fmla="*/ 8505699 w 9384838"/>
                <a:gd name="connsiteY842" fmla="*/ 1331526 h 6246801"/>
                <a:gd name="connsiteX843" fmla="*/ 8494966 w 9384838"/>
                <a:gd name="connsiteY843" fmla="*/ 1335428 h 6246801"/>
                <a:gd name="connsiteX844" fmla="*/ 8482281 w 9384838"/>
                <a:gd name="connsiteY844" fmla="*/ 1312986 h 6246801"/>
                <a:gd name="connsiteX845" fmla="*/ 8474475 w 9384838"/>
                <a:gd name="connsiteY845" fmla="*/ 1303229 h 6246801"/>
                <a:gd name="connsiteX846" fmla="*/ 8467645 w 9384838"/>
                <a:gd name="connsiteY846" fmla="*/ 1279811 h 6246801"/>
                <a:gd name="connsiteX847" fmla="*/ 8476427 w 9384838"/>
                <a:gd name="connsiteY847" fmla="*/ 1270054 h 6246801"/>
                <a:gd name="connsiteX848" fmla="*/ 8524238 w 9384838"/>
                <a:gd name="connsiteY848" fmla="*/ 1261273 h 6246801"/>
                <a:gd name="connsiteX849" fmla="*/ 8551558 w 9384838"/>
                <a:gd name="connsiteY849" fmla="*/ 1236879 h 6246801"/>
                <a:gd name="connsiteX850" fmla="*/ 8567170 w 9384838"/>
                <a:gd name="connsiteY850" fmla="*/ 1237855 h 6246801"/>
                <a:gd name="connsiteX851" fmla="*/ 8571073 w 9384838"/>
                <a:gd name="connsiteY851" fmla="*/ 1228098 h 6246801"/>
                <a:gd name="connsiteX852" fmla="*/ 8306648 w 9384838"/>
                <a:gd name="connsiteY852" fmla="*/ 884639 h 6246801"/>
                <a:gd name="connsiteX853" fmla="*/ 8328114 w 9384838"/>
                <a:gd name="connsiteY853" fmla="*/ 903178 h 6246801"/>
                <a:gd name="connsiteX854" fmla="*/ 8334944 w 9384838"/>
                <a:gd name="connsiteY854" fmla="*/ 917814 h 6246801"/>
                <a:gd name="connsiteX855" fmla="*/ 8368119 w 9384838"/>
                <a:gd name="connsiteY855" fmla="*/ 935377 h 6246801"/>
                <a:gd name="connsiteX856" fmla="*/ 8422761 w 9384838"/>
                <a:gd name="connsiteY856" fmla="*/ 939280 h 6246801"/>
                <a:gd name="connsiteX857" fmla="*/ 8461790 w 9384838"/>
                <a:gd name="connsiteY857" fmla="*/ 922693 h 6246801"/>
                <a:gd name="connsiteX858" fmla="*/ 8450081 w 9384838"/>
                <a:gd name="connsiteY858" fmla="*/ 963674 h 6246801"/>
                <a:gd name="connsiteX859" fmla="*/ 8431542 w 9384838"/>
                <a:gd name="connsiteY859" fmla="*/ 975382 h 6246801"/>
                <a:gd name="connsiteX860" fmla="*/ 8415930 w 9384838"/>
                <a:gd name="connsiteY860" fmla="*/ 963674 h 6246801"/>
                <a:gd name="connsiteX861" fmla="*/ 8397391 w 9384838"/>
                <a:gd name="connsiteY861" fmla="*/ 963674 h 6246801"/>
                <a:gd name="connsiteX862" fmla="*/ 8359338 w 9384838"/>
                <a:gd name="connsiteY862" fmla="*/ 1014411 h 6246801"/>
                <a:gd name="connsiteX863" fmla="*/ 8284206 w 9384838"/>
                <a:gd name="connsiteY863" fmla="*/ 1020265 h 6246801"/>
                <a:gd name="connsiteX864" fmla="*/ 8247128 w 9384838"/>
                <a:gd name="connsiteY864" fmla="*/ 1070028 h 6246801"/>
                <a:gd name="connsiteX865" fmla="*/ 8212977 w 9384838"/>
                <a:gd name="connsiteY865" fmla="*/ 1083688 h 6246801"/>
                <a:gd name="connsiteX866" fmla="*/ 8184681 w 9384838"/>
                <a:gd name="connsiteY866" fmla="*/ 1151014 h 6246801"/>
                <a:gd name="connsiteX867" fmla="*/ 8163215 w 9384838"/>
                <a:gd name="connsiteY867" fmla="*/ 1151014 h 6246801"/>
                <a:gd name="connsiteX868" fmla="*/ 8155409 w 9384838"/>
                <a:gd name="connsiteY868" fmla="*/ 1207607 h 6246801"/>
                <a:gd name="connsiteX869" fmla="*/ 8099792 w 9384838"/>
                <a:gd name="connsiteY869" fmla="*/ 1223219 h 6246801"/>
                <a:gd name="connsiteX870" fmla="*/ 8077350 w 9384838"/>
                <a:gd name="connsiteY870" fmla="*/ 1247612 h 6246801"/>
                <a:gd name="connsiteX871" fmla="*/ 8066617 w 9384838"/>
                <a:gd name="connsiteY871" fmla="*/ 1319817 h 6246801"/>
                <a:gd name="connsiteX872" fmla="*/ 8057835 w 9384838"/>
                <a:gd name="connsiteY872" fmla="*/ 1315914 h 6246801"/>
                <a:gd name="connsiteX873" fmla="*/ 8009048 w 9384838"/>
                <a:gd name="connsiteY873" fmla="*/ 1320793 h 6246801"/>
                <a:gd name="connsiteX874" fmla="*/ 8009048 w 9384838"/>
                <a:gd name="connsiteY874" fmla="*/ 1309084 h 6246801"/>
                <a:gd name="connsiteX875" fmla="*/ 8010024 w 9384838"/>
                <a:gd name="connsiteY875" fmla="*/ 1293472 h 6246801"/>
                <a:gd name="connsiteX876" fmla="*/ 8002218 w 9384838"/>
                <a:gd name="connsiteY876" fmla="*/ 1262248 h 6246801"/>
                <a:gd name="connsiteX877" fmla="*/ 8013927 w 9384838"/>
                <a:gd name="connsiteY877" fmla="*/ 1254442 h 6246801"/>
                <a:gd name="connsiteX878" fmla="*/ 8038320 w 9384838"/>
                <a:gd name="connsiteY878" fmla="*/ 1219316 h 6246801"/>
                <a:gd name="connsiteX879" fmla="*/ 8077350 w 9384838"/>
                <a:gd name="connsiteY879" fmla="*/ 1190044 h 6246801"/>
                <a:gd name="connsiteX880" fmla="*/ 8108573 w 9384838"/>
                <a:gd name="connsiteY880" fmla="*/ 1167602 h 6246801"/>
                <a:gd name="connsiteX881" fmla="*/ 8111501 w 9384838"/>
                <a:gd name="connsiteY881" fmla="*/ 1154917 h 6246801"/>
                <a:gd name="connsiteX882" fmla="*/ 8135894 w 9384838"/>
                <a:gd name="connsiteY882" fmla="*/ 1148087 h 6246801"/>
                <a:gd name="connsiteX883" fmla="*/ 8141748 w 9384838"/>
                <a:gd name="connsiteY883" fmla="*/ 1130524 h 6246801"/>
                <a:gd name="connsiteX884" fmla="*/ 8135894 w 9384838"/>
                <a:gd name="connsiteY884" fmla="*/ 1121742 h 6246801"/>
                <a:gd name="connsiteX885" fmla="*/ 8143700 w 9384838"/>
                <a:gd name="connsiteY885" fmla="*/ 1104179 h 6246801"/>
                <a:gd name="connsiteX886" fmla="*/ 8200293 w 9384838"/>
                <a:gd name="connsiteY886" fmla="*/ 1030998 h 6246801"/>
                <a:gd name="connsiteX887" fmla="*/ 8231516 w 9384838"/>
                <a:gd name="connsiteY887" fmla="*/ 993920 h 6246801"/>
                <a:gd name="connsiteX888" fmla="*/ 8245176 w 9384838"/>
                <a:gd name="connsiteY888" fmla="*/ 957819 h 6246801"/>
                <a:gd name="connsiteX889" fmla="*/ 8258837 w 9384838"/>
                <a:gd name="connsiteY889" fmla="*/ 944159 h 6246801"/>
                <a:gd name="connsiteX890" fmla="*/ 8260788 w 9384838"/>
                <a:gd name="connsiteY890" fmla="*/ 920741 h 6246801"/>
                <a:gd name="connsiteX891" fmla="*/ 8289085 w 9384838"/>
                <a:gd name="connsiteY891" fmla="*/ 889516 h 6246801"/>
                <a:gd name="connsiteX892" fmla="*/ 8306648 w 9384838"/>
                <a:gd name="connsiteY892" fmla="*/ 884639 h 6246801"/>
                <a:gd name="connsiteX893" fmla="*/ 9328245 w 9384838"/>
                <a:gd name="connsiteY893" fmla="*/ 311878 h 6246801"/>
                <a:gd name="connsiteX894" fmla="*/ 9371178 w 9384838"/>
                <a:gd name="connsiteY894" fmla="*/ 317733 h 6246801"/>
                <a:gd name="connsiteX895" fmla="*/ 9384838 w 9384838"/>
                <a:gd name="connsiteY895" fmla="*/ 341150 h 6246801"/>
                <a:gd name="connsiteX896" fmla="*/ 9357517 w 9384838"/>
                <a:gd name="connsiteY896" fmla="*/ 360665 h 6246801"/>
                <a:gd name="connsiteX897" fmla="*/ 9357517 w 9384838"/>
                <a:gd name="connsiteY897" fmla="*/ 378228 h 6246801"/>
                <a:gd name="connsiteX898" fmla="*/ 9371178 w 9384838"/>
                <a:gd name="connsiteY898" fmla="*/ 393840 h 6246801"/>
                <a:gd name="connsiteX899" fmla="*/ 9367275 w 9384838"/>
                <a:gd name="connsiteY899" fmla="*/ 427015 h 6246801"/>
                <a:gd name="connsiteX900" fmla="*/ 9314585 w 9384838"/>
                <a:gd name="connsiteY900" fmla="*/ 427015 h 6246801"/>
                <a:gd name="connsiteX901" fmla="*/ 9250186 w 9384838"/>
                <a:gd name="connsiteY901" fmla="*/ 440675 h 6246801"/>
                <a:gd name="connsiteX902" fmla="*/ 9213108 w 9384838"/>
                <a:gd name="connsiteY902" fmla="*/ 471899 h 6246801"/>
                <a:gd name="connsiteX903" fmla="*/ 9162370 w 9384838"/>
                <a:gd name="connsiteY903" fmla="*/ 491414 h 6246801"/>
                <a:gd name="connsiteX904" fmla="*/ 9099923 w 9384838"/>
                <a:gd name="connsiteY904" fmla="*/ 526540 h 6246801"/>
                <a:gd name="connsiteX905" fmla="*/ 9035524 w 9384838"/>
                <a:gd name="connsiteY905" fmla="*/ 587036 h 6246801"/>
                <a:gd name="connsiteX906" fmla="*/ 8996494 w 9384838"/>
                <a:gd name="connsiteY906" fmla="*/ 635822 h 6246801"/>
                <a:gd name="connsiteX907" fmla="*/ 8961368 w 9384838"/>
                <a:gd name="connsiteY907" fmla="*/ 637774 h 6246801"/>
                <a:gd name="connsiteX908" fmla="*/ 8951610 w 9384838"/>
                <a:gd name="connsiteY908" fmla="*/ 647531 h 6246801"/>
                <a:gd name="connsiteX909" fmla="*/ 8926241 w 9384838"/>
                <a:gd name="connsiteY909" fmla="*/ 637774 h 6246801"/>
                <a:gd name="connsiteX910" fmla="*/ 8916484 w 9384838"/>
                <a:gd name="connsiteY910" fmla="*/ 608501 h 6246801"/>
                <a:gd name="connsiteX911" fmla="*/ 8883309 w 9384838"/>
                <a:gd name="connsiteY911" fmla="*/ 622162 h 6246801"/>
                <a:gd name="connsiteX912" fmla="*/ 8877454 w 9384838"/>
                <a:gd name="connsiteY912" fmla="*/ 651434 h 6246801"/>
                <a:gd name="connsiteX913" fmla="*/ 8887212 w 9384838"/>
                <a:gd name="connsiteY913" fmla="*/ 665094 h 6246801"/>
                <a:gd name="connsiteX914" fmla="*/ 8846231 w 9384838"/>
                <a:gd name="connsiteY914" fmla="*/ 719735 h 6246801"/>
                <a:gd name="connsiteX915" fmla="*/ 8799395 w 9384838"/>
                <a:gd name="connsiteY915" fmla="*/ 749008 h 6246801"/>
                <a:gd name="connsiteX916" fmla="*/ 8766220 w 9384838"/>
                <a:gd name="connsiteY916" fmla="*/ 774380 h 6246801"/>
                <a:gd name="connsiteX917" fmla="*/ 8731094 w 9384838"/>
                <a:gd name="connsiteY917" fmla="*/ 844633 h 6246801"/>
                <a:gd name="connsiteX918" fmla="*/ 8697919 w 9384838"/>
                <a:gd name="connsiteY918" fmla="*/ 862196 h 6246801"/>
                <a:gd name="connsiteX919" fmla="*/ 8666695 w 9384838"/>
                <a:gd name="connsiteY919" fmla="*/ 862196 h 6246801"/>
                <a:gd name="connsiteX920" fmla="*/ 8641326 w 9384838"/>
                <a:gd name="connsiteY920" fmla="*/ 887565 h 6246801"/>
                <a:gd name="connsiteX921" fmla="*/ 8614005 w 9384838"/>
                <a:gd name="connsiteY921" fmla="*/ 932449 h 6246801"/>
                <a:gd name="connsiteX922" fmla="*/ 8590587 w 9384838"/>
                <a:gd name="connsiteY922" fmla="*/ 936351 h 6246801"/>
                <a:gd name="connsiteX923" fmla="*/ 8576927 w 9384838"/>
                <a:gd name="connsiteY923" fmla="*/ 920740 h 6246801"/>
                <a:gd name="connsiteX924" fmla="*/ 8590587 w 9384838"/>
                <a:gd name="connsiteY924" fmla="*/ 885614 h 6246801"/>
                <a:gd name="connsiteX925" fmla="*/ 8602296 w 9384838"/>
                <a:gd name="connsiteY925" fmla="*/ 881711 h 6246801"/>
                <a:gd name="connsiteX926" fmla="*/ 8610102 w 9384838"/>
                <a:gd name="connsiteY926" fmla="*/ 868050 h 6246801"/>
                <a:gd name="connsiteX927" fmla="*/ 8606199 w 9384838"/>
                <a:gd name="connsiteY927" fmla="*/ 850487 h 6246801"/>
                <a:gd name="connsiteX928" fmla="*/ 8612054 w 9384838"/>
                <a:gd name="connsiteY928" fmla="*/ 825118 h 6246801"/>
                <a:gd name="connsiteX929" fmla="*/ 8623762 w 9384838"/>
                <a:gd name="connsiteY929" fmla="*/ 846584 h 6246801"/>
                <a:gd name="connsiteX930" fmla="*/ 8637423 w 9384838"/>
                <a:gd name="connsiteY930" fmla="*/ 848536 h 6246801"/>
                <a:gd name="connsiteX931" fmla="*/ 8649132 w 9384838"/>
                <a:gd name="connsiteY931" fmla="*/ 827069 h 6246801"/>
                <a:gd name="connsiteX932" fmla="*/ 8635471 w 9384838"/>
                <a:gd name="connsiteY932" fmla="*/ 807555 h 6246801"/>
                <a:gd name="connsiteX933" fmla="*/ 8654986 w 9384838"/>
                <a:gd name="connsiteY933" fmla="*/ 807555 h 6246801"/>
                <a:gd name="connsiteX934" fmla="*/ 8664743 w 9384838"/>
                <a:gd name="connsiteY934" fmla="*/ 819263 h 6246801"/>
                <a:gd name="connsiteX935" fmla="*/ 8692064 w 9384838"/>
                <a:gd name="connsiteY935" fmla="*/ 805603 h 6246801"/>
                <a:gd name="connsiteX936" fmla="*/ 8709627 w 9384838"/>
                <a:gd name="connsiteY936" fmla="*/ 778282 h 6246801"/>
                <a:gd name="connsiteX937" fmla="*/ 8711579 w 9384838"/>
                <a:gd name="connsiteY937" fmla="*/ 749008 h 6246801"/>
                <a:gd name="connsiteX938" fmla="*/ 8695967 w 9384838"/>
                <a:gd name="connsiteY938" fmla="*/ 749008 h 6246801"/>
                <a:gd name="connsiteX939" fmla="*/ 8672549 w 9384838"/>
                <a:gd name="connsiteY939" fmla="*/ 745105 h 6246801"/>
                <a:gd name="connsiteX940" fmla="*/ 8668646 w 9384838"/>
                <a:gd name="connsiteY940" fmla="*/ 713881 h 6246801"/>
                <a:gd name="connsiteX941" fmla="*/ 8697919 w 9384838"/>
                <a:gd name="connsiteY941" fmla="*/ 713881 h 6246801"/>
                <a:gd name="connsiteX942" fmla="*/ 8715482 w 9384838"/>
                <a:gd name="connsiteY942" fmla="*/ 731444 h 6246801"/>
                <a:gd name="connsiteX943" fmla="*/ 8733045 w 9384838"/>
                <a:gd name="connsiteY943" fmla="*/ 719735 h 6246801"/>
                <a:gd name="connsiteX944" fmla="*/ 8746705 w 9384838"/>
                <a:gd name="connsiteY944" fmla="*/ 688512 h 6246801"/>
                <a:gd name="connsiteX945" fmla="*/ 8787686 w 9384838"/>
                <a:gd name="connsiteY945" fmla="*/ 674851 h 6246801"/>
                <a:gd name="connsiteX946" fmla="*/ 8811104 w 9384838"/>
                <a:gd name="connsiteY946" fmla="*/ 624114 h 6246801"/>
                <a:gd name="connsiteX947" fmla="*/ 8830619 w 9384838"/>
                <a:gd name="connsiteY947" fmla="*/ 618260 h 6246801"/>
                <a:gd name="connsiteX948" fmla="*/ 8840376 w 9384838"/>
                <a:gd name="connsiteY948" fmla="*/ 600695 h 6246801"/>
                <a:gd name="connsiteX949" fmla="*/ 8832570 w 9384838"/>
                <a:gd name="connsiteY949" fmla="*/ 559715 h 6246801"/>
                <a:gd name="connsiteX950" fmla="*/ 8850134 w 9384838"/>
                <a:gd name="connsiteY950" fmla="*/ 559715 h 6246801"/>
                <a:gd name="connsiteX951" fmla="*/ 8885260 w 9384838"/>
                <a:gd name="connsiteY951" fmla="*/ 573376 h 6246801"/>
                <a:gd name="connsiteX952" fmla="*/ 8902823 w 9384838"/>
                <a:gd name="connsiteY952" fmla="*/ 559715 h 6246801"/>
                <a:gd name="connsiteX953" fmla="*/ 8904775 w 9384838"/>
                <a:gd name="connsiteY953" fmla="*/ 524589 h 6246801"/>
                <a:gd name="connsiteX954" fmla="*/ 8949659 w 9384838"/>
                <a:gd name="connsiteY954" fmla="*/ 497268 h 6246801"/>
                <a:gd name="connsiteX955" fmla="*/ 8976980 w 9384838"/>
                <a:gd name="connsiteY955" fmla="*/ 497268 h 6246801"/>
                <a:gd name="connsiteX956" fmla="*/ 8976980 w 9384838"/>
                <a:gd name="connsiteY956" fmla="*/ 462142 h 6246801"/>
                <a:gd name="connsiteX957" fmla="*/ 8965271 w 9384838"/>
                <a:gd name="connsiteY957" fmla="*/ 419209 h 6246801"/>
                <a:gd name="connsiteX958" fmla="*/ 8973077 w 9384838"/>
                <a:gd name="connsiteY958" fmla="*/ 393840 h 6246801"/>
                <a:gd name="connsiteX959" fmla="*/ 9002349 w 9384838"/>
                <a:gd name="connsiteY959" fmla="*/ 376277 h 6246801"/>
                <a:gd name="connsiteX960" fmla="*/ 9017961 w 9384838"/>
                <a:gd name="connsiteY960" fmla="*/ 403597 h 6246801"/>
                <a:gd name="connsiteX961" fmla="*/ 9041378 w 9384838"/>
                <a:gd name="connsiteY961" fmla="*/ 467996 h 6246801"/>
                <a:gd name="connsiteX962" fmla="*/ 9076505 w 9384838"/>
                <a:gd name="connsiteY962" fmla="*/ 475802 h 6246801"/>
                <a:gd name="connsiteX963" fmla="*/ 9154564 w 9384838"/>
                <a:gd name="connsiteY963" fmla="*/ 458239 h 6246801"/>
                <a:gd name="connsiteX964" fmla="*/ 9209205 w 9384838"/>
                <a:gd name="connsiteY964" fmla="*/ 409452 h 6246801"/>
                <a:gd name="connsiteX965" fmla="*/ 9218963 w 9384838"/>
                <a:gd name="connsiteY965" fmla="*/ 380180 h 6246801"/>
                <a:gd name="connsiteX966" fmla="*/ 9283361 w 9384838"/>
                <a:gd name="connsiteY966" fmla="*/ 325538 h 6246801"/>
                <a:gd name="connsiteX967" fmla="*/ 9328245 w 9384838"/>
                <a:gd name="connsiteY967" fmla="*/ 311878 h 6246801"/>
                <a:gd name="connsiteX968" fmla="*/ 6819242 w 9384838"/>
                <a:gd name="connsiteY968" fmla="*/ 0 h 6246801"/>
                <a:gd name="connsiteX969" fmla="*/ 6869020 w 9384838"/>
                <a:gd name="connsiteY969" fmla="*/ 125002 h 6246801"/>
                <a:gd name="connsiteX970" fmla="*/ 6969682 w 9384838"/>
                <a:gd name="connsiteY970" fmla="*/ 326334 h 6246801"/>
                <a:gd name="connsiteX971" fmla="*/ 6969682 w 9384838"/>
                <a:gd name="connsiteY971" fmla="*/ 401556 h 6246801"/>
                <a:gd name="connsiteX972" fmla="*/ 7094680 w 9384838"/>
                <a:gd name="connsiteY972" fmla="*/ 652667 h 6246801"/>
                <a:gd name="connsiteX973" fmla="*/ 7220784 w 9384838"/>
                <a:gd name="connsiteY973" fmla="*/ 803117 h 6246801"/>
                <a:gd name="connsiteX974" fmla="*/ 7321446 w 9384838"/>
                <a:gd name="connsiteY974" fmla="*/ 903783 h 6246801"/>
                <a:gd name="connsiteX975" fmla="*/ 7321446 w 9384838"/>
                <a:gd name="connsiteY975" fmla="*/ 979004 h 6246801"/>
                <a:gd name="connsiteX976" fmla="*/ 7345782 w 9384838"/>
                <a:gd name="connsiteY976" fmla="*/ 979004 h 6246801"/>
                <a:gd name="connsiteX977" fmla="*/ 7396667 w 9384838"/>
                <a:gd name="connsiteY977" fmla="*/ 1003341 h 6246801"/>
                <a:gd name="connsiteX978" fmla="*/ 7421002 w 9384838"/>
                <a:gd name="connsiteY978" fmla="*/ 979004 h 6246801"/>
                <a:gd name="connsiteX979" fmla="*/ 7496223 w 9384838"/>
                <a:gd name="connsiteY979" fmla="*/ 1003341 h 6246801"/>
                <a:gd name="connsiteX980" fmla="*/ 7446445 w 9384838"/>
                <a:gd name="connsiteY980" fmla="*/ 1054227 h 6246801"/>
                <a:gd name="connsiteX981" fmla="*/ 7471887 w 9384838"/>
                <a:gd name="connsiteY981" fmla="*/ 1078564 h 6246801"/>
                <a:gd name="connsiteX982" fmla="*/ 7521665 w 9384838"/>
                <a:gd name="connsiteY982" fmla="*/ 1054227 h 6246801"/>
                <a:gd name="connsiteX983" fmla="*/ 7547107 w 9384838"/>
                <a:gd name="connsiteY983" fmla="*/ 1129449 h 6246801"/>
                <a:gd name="connsiteX984" fmla="*/ 7672105 w 9384838"/>
                <a:gd name="connsiteY984" fmla="*/ 1179229 h 6246801"/>
                <a:gd name="connsiteX985" fmla="*/ 7747325 w 9384838"/>
                <a:gd name="connsiteY985" fmla="*/ 1179229 h 6246801"/>
                <a:gd name="connsiteX986" fmla="*/ 7847987 w 9384838"/>
                <a:gd name="connsiteY986" fmla="*/ 1104007 h 6246801"/>
                <a:gd name="connsiteX987" fmla="*/ 7923207 w 9384838"/>
                <a:gd name="connsiteY987" fmla="*/ 1078564 h 6246801"/>
                <a:gd name="connsiteX988" fmla="*/ 7998427 w 9384838"/>
                <a:gd name="connsiteY988" fmla="*/ 1003341 h 6246801"/>
                <a:gd name="connsiteX989" fmla="*/ 7998427 w 9384838"/>
                <a:gd name="connsiteY989" fmla="*/ 1054227 h 6246801"/>
                <a:gd name="connsiteX990" fmla="*/ 7948649 w 9384838"/>
                <a:gd name="connsiteY990" fmla="*/ 1104007 h 6246801"/>
                <a:gd name="connsiteX991" fmla="*/ 7948649 w 9384838"/>
                <a:gd name="connsiteY991" fmla="*/ 1129449 h 6246801"/>
                <a:gd name="connsiteX992" fmla="*/ 7822545 w 9384838"/>
                <a:gd name="connsiteY992" fmla="*/ 1279895 h 6246801"/>
                <a:gd name="connsiteX993" fmla="*/ 7822545 w 9384838"/>
                <a:gd name="connsiteY993" fmla="*/ 1379454 h 6246801"/>
                <a:gd name="connsiteX994" fmla="*/ 7873429 w 9384838"/>
                <a:gd name="connsiteY994" fmla="*/ 1379454 h 6246801"/>
                <a:gd name="connsiteX995" fmla="*/ 7847987 w 9384838"/>
                <a:gd name="connsiteY995" fmla="*/ 1505563 h 6246801"/>
                <a:gd name="connsiteX996" fmla="*/ 7797103 w 9384838"/>
                <a:gd name="connsiteY996" fmla="*/ 1531005 h 6246801"/>
                <a:gd name="connsiteX997" fmla="*/ 7873429 w 9384838"/>
                <a:gd name="connsiteY997" fmla="*/ 1606229 h 6246801"/>
                <a:gd name="connsiteX998" fmla="*/ 7948649 w 9384838"/>
                <a:gd name="connsiteY998" fmla="*/ 1606229 h 6246801"/>
                <a:gd name="connsiteX999" fmla="*/ 7923207 w 9384838"/>
                <a:gd name="connsiteY999" fmla="*/ 1656009 h 6246801"/>
                <a:gd name="connsiteX1000" fmla="*/ 7772767 w 9384838"/>
                <a:gd name="connsiteY1000" fmla="*/ 1630565 h 6246801"/>
                <a:gd name="connsiteX1001" fmla="*/ 7672105 w 9384838"/>
                <a:gd name="connsiteY1001" fmla="*/ 1705789 h 6246801"/>
                <a:gd name="connsiteX1002" fmla="*/ 7672105 w 9384838"/>
                <a:gd name="connsiteY1002" fmla="*/ 1656009 h 6246801"/>
                <a:gd name="connsiteX1003" fmla="*/ 7596885 w 9384838"/>
                <a:gd name="connsiteY1003" fmla="*/ 1656009 h 6246801"/>
                <a:gd name="connsiteX1004" fmla="*/ 7571443 w 9384838"/>
                <a:gd name="connsiteY1004" fmla="*/ 1705789 h 6246801"/>
                <a:gd name="connsiteX1005" fmla="*/ 7446445 w 9384838"/>
                <a:gd name="connsiteY1005" fmla="*/ 1681452 h 6246801"/>
                <a:gd name="connsiteX1006" fmla="*/ 7421002 w 9384838"/>
                <a:gd name="connsiteY1006" fmla="*/ 1630565 h 6246801"/>
                <a:gd name="connsiteX1007" fmla="*/ 7321446 w 9384838"/>
                <a:gd name="connsiteY1007" fmla="*/ 1630565 h 6246801"/>
                <a:gd name="connsiteX1008" fmla="*/ 7070344 w 9384838"/>
                <a:gd name="connsiteY1008" fmla="*/ 1756674 h 6246801"/>
                <a:gd name="connsiteX1009" fmla="*/ 6869020 w 9384838"/>
                <a:gd name="connsiteY1009" fmla="*/ 1907113 h 6246801"/>
                <a:gd name="connsiteX1010" fmla="*/ 6894462 w 9384838"/>
                <a:gd name="connsiteY1010" fmla="*/ 1956897 h 6246801"/>
                <a:gd name="connsiteX1011" fmla="*/ 6819242 w 9384838"/>
                <a:gd name="connsiteY1011" fmla="*/ 2081899 h 6246801"/>
                <a:gd name="connsiteX1012" fmla="*/ 6793800 w 9384838"/>
                <a:gd name="connsiteY1012" fmla="*/ 2006676 h 6246801"/>
                <a:gd name="connsiteX1013" fmla="*/ 6668802 w 9384838"/>
                <a:gd name="connsiteY1013" fmla="*/ 1931450 h 6246801"/>
                <a:gd name="connsiteX1014" fmla="*/ 6542697 w 9384838"/>
                <a:gd name="connsiteY1014" fmla="*/ 1831894 h 6246801"/>
                <a:gd name="connsiteX1015" fmla="*/ 6467477 w 9384838"/>
                <a:gd name="connsiteY1015" fmla="*/ 1705789 h 6246801"/>
                <a:gd name="connsiteX1016" fmla="*/ 6417699 w 9384838"/>
                <a:gd name="connsiteY1016" fmla="*/ 1681452 h 6246801"/>
                <a:gd name="connsiteX1017" fmla="*/ 6342479 w 9384838"/>
                <a:gd name="connsiteY1017" fmla="*/ 1580786 h 6246801"/>
                <a:gd name="connsiteX1018" fmla="*/ 6217481 w 9384838"/>
                <a:gd name="connsiteY1018" fmla="*/ 1555343 h 6246801"/>
                <a:gd name="connsiteX1019" fmla="*/ 6091377 w 9384838"/>
                <a:gd name="connsiteY1019" fmla="*/ 1606229 h 6246801"/>
                <a:gd name="connsiteX1020" fmla="*/ 5991821 w 9384838"/>
                <a:gd name="connsiteY1020" fmla="*/ 1681452 h 6246801"/>
                <a:gd name="connsiteX1021" fmla="*/ 5966379 w 9384838"/>
                <a:gd name="connsiteY1021" fmla="*/ 1630565 h 6246801"/>
                <a:gd name="connsiteX1022" fmla="*/ 5966379 w 9384838"/>
                <a:gd name="connsiteY1022" fmla="*/ 1580786 h 6246801"/>
                <a:gd name="connsiteX1023" fmla="*/ 5916601 w 9384838"/>
                <a:gd name="connsiteY1023" fmla="*/ 1531005 h 6246801"/>
                <a:gd name="connsiteX1024" fmla="*/ 5940937 w 9384838"/>
                <a:gd name="connsiteY1024" fmla="*/ 1505563 h 6246801"/>
                <a:gd name="connsiteX1025" fmla="*/ 5891159 w 9384838"/>
                <a:gd name="connsiteY1025" fmla="*/ 1480122 h 6246801"/>
                <a:gd name="connsiteX1026" fmla="*/ 5840275 w 9384838"/>
                <a:gd name="connsiteY1026" fmla="*/ 1480122 h 6246801"/>
                <a:gd name="connsiteX1027" fmla="*/ 5815939 w 9384838"/>
                <a:gd name="connsiteY1027" fmla="*/ 1455784 h 6246801"/>
                <a:gd name="connsiteX1028" fmla="*/ 5740719 w 9384838"/>
                <a:gd name="connsiteY1028" fmla="*/ 1505563 h 6246801"/>
                <a:gd name="connsiteX1029" fmla="*/ 5665499 w 9384838"/>
                <a:gd name="connsiteY1029" fmla="*/ 1606229 h 6246801"/>
                <a:gd name="connsiteX1030" fmla="*/ 5715277 w 9384838"/>
                <a:gd name="connsiteY1030" fmla="*/ 1656009 h 6246801"/>
                <a:gd name="connsiteX1031" fmla="*/ 5765055 w 9384838"/>
                <a:gd name="connsiteY1031" fmla="*/ 1731231 h 6246801"/>
                <a:gd name="connsiteX1032" fmla="*/ 5840275 w 9384838"/>
                <a:gd name="connsiteY1032" fmla="*/ 1731231 h 6246801"/>
                <a:gd name="connsiteX1033" fmla="*/ 5916601 w 9384838"/>
                <a:gd name="connsiteY1033" fmla="*/ 1881669 h 6246801"/>
                <a:gd name="connsiteX1034" fmla="*/ 5966379 w 9384838"/>
                <a:gd name="connsiteY1034" fmla="*/ 1956897 h 6246801"/>
                <a:gd name="connsiteX1035" fmla="*/ 5891159 w 9384838"/>
                <a:gd name="connsiteY1035" fmla="*/ 2006676 h 6246801"/>
                <a:gd name="connsiteX1036" fmla="*/ 5815939 w 9384838"/>
                <a:gd name="connsiteY1036" fmla="*/ 1931450 h 6246801"/>
                <a:gd name="connsiteX1037" fmla="*/ 5765055 w 9384838"/>
                <a:gd name="connsiteY1037" fmla="*/ 1881669 h 6246801"/>
                <a:gd name="connsiteX1038" fmla="*/ 5715277 w 9384838"/>
                <a:gd name="connsiteY1038" fmla="*/ 1931450 h 6246801"/>
                <a:gd name="connsiteX1039" fmla="*/ 5665499 w 9384838"/>
                <a:gd name="connsiteY1039" fmla="*/ 1931450 h 6246801"/>
                <a:gd name="connsiteX1040" fmla="*/ 5640056 w 9384838"/>
                <a:gd name="connsiteY1040" fmla="*/ 2006676 h 6246801"/>
                <a:gd name="connsiteX1041" fmla="*/ 5590278 w 9384838"/>
                <a:gd name="connsiteY1041" fmla="*/ 2006676 h 6246801"/>
                <a:gd name="connsiteX1042" fmla="*/ 5515058 w 9384838"/>
                <a:gd name="connsiteY1042" fmla="*/ 2081899 h 6246801"/>
                <a:gd name="connsiteX1043" fmla="*/ 5464174 w 9384838"/>
                <a:gd name="connsiteY1043" fmla="*/ 2057559 h 6246801"/>
                <a:gd name="connsiteX1044" fmla="*/ 5464174 w 9384838"/>
                <a:gd name="connsiteY1044" fmla="*/ 1956897 h 6246801"/>
                <a:gd name="connsiteX1045" fmla="*/ 5489616 w 9384838"/>
                <a:gd name="connsiteY1045" fmla="*/ 1881669 h 6246801"/>
                <a:gd name="connsiteX1046" fmla="*/ 5564836 w 9384838"/>
                <a:gd name="connsiteY1046" fmla="*/ 1831894 h 6246801"/>
                <a:gd name="connsiteX1047" fmla="*/ 5590278 w 9384838"/>
                <a:gd name="connsiteY1047" fmla="*/ 1756674 h 6246801"/>
                <a:gd name="connsiteX1048" fmla="*/ 5539394 w 9384838"/>
                <a:gd name="connsiteY1048" fmla="*/ 1656009 h 6246801"/>
                <a:gd name="connsiteX1049" fmla="*/ 5515058 w 9384838"/>
                <a:gd name="connsiteY1049" fmla="*/ 1656009 h 6246801"/>
                <a:gd name="connsiteX1050" fmla="*/ 5515058 w 9384838"/>
                <a:gd name="connsiteY1050" fmla="*/ 1606229 h 6246801"/>
                <a:gd name="connsiteX1051" fmla="*/ 5489616 w 9384838"/>
                <a:gd name="connsiteY1051" fmla="*/ 1580786 h 6246801"/>
                <a:gd name="connsiteX1052" fmla="*/ 5489616 w 9384838"/>
                <a:gd name="connsiteY1052" fmla="*/ 1531005 h 6246801"/>
                <a:gd name="connsiteX1053" fmla="*/ 5539394 w 9384838"/>
                <a:gd name="connsiteY1053" fmla="*/ 1455784 h 6246801"/>
                <a:gd name="connsiteX1054" fmla="*/ 5539394 w 9384838"/>
                <a:gd name="connsiteY1054" fmla="*/ 1404898 h 6246801"/>
                <a:gd name="connsiteX1055" fmla="*/ 5564836 w 9384838"/>
                <a:gd name="connsiteY1055" fmla="*/ 1355118 h 6246801"/>
                <a:gd name="connsiteX1056" fmla="*/ 5614614 w 9384838"/>
                <a:gd name="connsiteY1056" fmla="*/ 1379454 h 6246801"/>
                <a:gd name="connsiteX1057" fmla="*/ 5689834 w 9384838"/>
                <a:gd name="connsiteY1057" fmla="*/ 1355118 h 6246801"/>
                <a:gd name="connsiteX1058" fmla="*/ 5740719 w 9384838"/>
                <a:gd name="connsiteY1058" fmla="*/ 1329675 h 6246801"/>
                <a:gd name="connsiteX1059" fmla="*/ 5765055 w 9384838"/>
                <a:gd name="connsiteY1059" fmla="*/ 1355118 h 6246801"/>
                <a:gd name="connsiteX1060" fmla="*/ 5815939 w 9384838"/>
                <a:gd name="connsiteY1060" fmla="*/ 1279895 h 6246801"/>
                <a:gd name="connsiteX1061" fmla="*/ 5891159 w 9384838"/>
                <a:gd name="connsiteY1061" fmla="*/ 1254452 h 6246801"/>
                <a:gd name="connsiteX1062" fmla="*/ 5891159 w 9384838"/>
                <a:gd name="connsiteY1062" fmla="*/ 1179229 h 6246801"/>
                <a:gd name="connsiteX1063" fmla="*/ 5840275 w 9384838"/>
                <a:gd name="connsiteY1063" fmla="*/ 1104007 h 6246801"/>
                <a:gd name="connsiteX1064" fmla="*/ 5865717 w 9384838"/>
                <a:gd name="connsiteY1064" fmla="*/ 1054227 h 6246801"/>
                <a:gd name="connsiteX1065" fmla="*/ 5916601 w 9384838"/>
                <a:gd name="connsiteY1065" fmla="*/ 1054227 h 6246801"/>
                <a:gd name="connsiteX1066" fmla="*/ 6041599 w 9384838"/>
                <a:gd name="connsiteY1066" fmla="*/ 1179229 h 6246801"/>
                <a:gd name="connsiteX1067" fmla="*/ 6091377 w 9384838"/>
                <a:gd name="connsiteY1067" fmla="*/ 1153786 h 6246801"/>
                <a:gd name="connsiteX1068" fmla="*/ 6091377 w 9384838"/>
                <a:gd name="connsiteY1068" fmla="*/ 1204672 h 6246801"/>
                <a:gd name="connsiteX1069" fmla="*/ 6166597 w 9384838"/>
                <a:gd name="connsiteY1069" fmla="*/ 1254452 h 6246801"/>
                <a:gd name="connsiteX1070" fmla="*/ 6292701 w 9384838"/>
                <a:gd name="connsiteY1070" fmla="*/ 1179229 h 6246801"/>
                <a:gd name="connsiteX1071" fmla="*/ 6317037 w 9384838"/>
                <a:gd name="connsiteY1071" fmla="*/ 1129449 h 6246801"/>
                <a:gd name="connsiteX1072" fmla="*/ 6292701 w 9384838"/>
                <a:gd name="connsiteY1072" fmla="*/ 1054227 h 6246801"/>
                <a:gd name="connsiteX1073" fmla="*/ 6317037 w 9384838"/>
                <a:gd name="connsiteY1073" fmla="*/ 1003341 h 6246801"/>
                <a:gd name="connsiteX1074" fmla="*/ 6317037 w 9384838"/>
                <a:gd name="connsiteY1074" fmla="*/ 953562 h 6246801"/>
                <a:gd name="connsiteX1075" fmla="*/ 6342479 w 9384838"/>
                <a:gd name="connsiteY1075" fmla="*/ 903783 h 6246801"/>
                <a:gd name="connsiteX1076" fmla="*/ 6443141 w 9384838"/>
                <a:gd name="connsiteY1076" fmla="*/ 878340 h 6246801"/>
                <a:gd name="connsiteX1077" fmla="*/ 6492919 w 9384838"/>
                <a:gd name="connsiteY1077" fmla="*/ 803117 h 6246801"/>
                <a:gd name="connsiteX1078" fmla="*/ 6518361 w 9384838"/>
                <a:gd name="connsiteY1078" fmla="*/ 652667 h 6246801"/>
                <a:gd name="connsiteX1079" fmla="*/ 6619024 w 9384838"/>
                <a:gd name="connsiteY1079" fmla="*/ 526559 h 6246801"/>
                <a:gd name="connsiteX1080" fmla="*/ 6643360 w 9384838"/>
                <a:gd name="connsiteY1080" fmla="*/ 300891 h 6246801"/>
                <a:gd name="connsiteX1081" fmla="*/ 6619024 w 9384838"/>
                <a:gd name="connsiteY1081" fmla="*/ 125002 h 6246801"/>
                <a:gd name="connsiteX1082" fmla="*/ 6694244 w 9384838"/>
                <a:gd name="connsiteY1082" fmla="*/ 49779 h 6246801"/>
                <a:gd name="connsiteX1083" fmla="*/ 6769464 w 9384838"/>
                <a:gd name="connsiteY1083" fmla="*/ 49779 h 6246801"/>
                <a:gd name="connsiteX1084" fmla="*/ 6819242 w 9384838"/>
                <a:gd name="connsiteY1084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75319 w 9384838"/>
                <a:gd name="connsiteY74" fmla="*/ 5469131 h 6246801"/>
                <a:gd name="connsiteX75" fmla="*/ 1475346 w 9384838"/>
                <a:gd name="connsiteY75" fmla="*/ 5469103 h 6246801"/>
                <a:gd name="connsiteX76" fmla="*/ 1475319 w 9384838"/>
                <a:gd name="connsiteY76" fmla="*/ 5469130 h 6246801"/>
                <a:gd name="connsiteX77" fmla="*/ 1450982 w 9384838"/>
                <a:gd name="connsiteY77" fmla="*/ 5544353 h 6246801"/>
                <a:gd name="connsiteX78" fmla="*/ 1425539 w 9384838"/>
                <a:gd name="connsiteY78" fmla="*/ 5544353 h 6246801"/>
                <a:gd name="connsiteX79" fmla="*/ 1400097 w 9384838"/>
                <a:gd name="connsiteY79" fmla="*/ 5469130 h 6246801"/>
                <a:gd name="connsiteX80" fmla="*/ 1400097 w 9384838"/>
                <a:gd name="connsiteY80" fmla="*/ 5419351 h 6246801"/>
                <a:gd name="connsiteX81" fmla="*/ 1450982 w 9384838"/>
                <a:gd name="connsiteY81" fmla="*/ 5369571 h 6246801"/>
                <a:gd name="connsiteX82" fmla="*/ 1450982 w 9384838"/>
                <a:gd name="connsiteY82" fmla="*/ 5344128 h 6246801"/>
                <a:gd name="connsiteX83" fmla="*/ 1400097 w 9384838"/>
                <a:gd name="connsiteY83" fmla="*/ 5318685 h 6246801"/>
                <a:gd name="connsiteX84" fmla="*/ 1425539 w 9384838"/>
                <a:gd name="connsiteY84" fmla="*/ 5268905 h 6246801"/>
                <a:gd name="connsiteX85" fmla="*/ 1400097 w 9384838"/>
                <a:gd name="connsiteY85" fmla="*/ 5243462 h 6246801"/>
                <a:gd name="connsiteX86" fmla="*/ 1450982 w 9384838"/>
                <a:gd name="connsiteY86" fmla="*/ 5218019 h 6246801"/>
                <a:gd name="connsiteX87" fmla="*/ 1526203 w 9384838"/>
                <a:gd name="connsiteY87" fmla="*/ 5193682 h 6246801"/>
                <a:gd name="connsiteX88" fmla="*/ 1575981 w 9384838"/>
                <a:gd name="connsiteY88" fmla="*/ 5168239 h 6246801"/>
                <a:gd name="connsiteX89" fmla="*/ 1575981 w 9384838"/>
                <a:gd name="connsiteY89" fmla="*/ 5118459 h 6246801"/>
                <a:gd name="connsiteX90" fmla="*/ 1625759 w 9384838"/>
                <a:gd name="connsiteY90" fmla="*/ 5093016 h 6246801"/>
                <a:gd name="connsiteX91" fmla="*/ 1625759 w 9384838"/>
                <a:gd name="connsiteY91" fmla="*/ 5043236 h 6246801"/>
                <a:gd name="connsiteX92" fmla="*/ 1726423 w 9384838"/>
                <a:gd name="connsiteY92" fmla="*/ 5017793 h 6246801"/>
                <a:gd name="connsiteX93" fmla="*/ 1726423 w 9384838"/>
                <a:gd name="connsiteY93" fmla="*/ 5067573 h 6246801"/>
                <a:gd name="connsiteX94" fmla="*/ 1751865 w 9384838"/>
                <a:gd name="connsiteY94" fmla="*/ 5118459 h 6246801"/>
                <a:gd name="connsiteX95" fmla="*/ 1851420 w 9384838"/>
                <a:gd name="connsiteY95" fmla="*/ 5118459 h 6246801"/>
                <a:gd name="connsiteX96" fmla="*/ 1902304 w 9384838"/>
                <a:gd name="connsiteY96" fmla="*/ 5142796 h 6246801"/>
                <a:gd name="connsiteX97" fmla="*/ 1977523 w 9384838"/>
                <a:gd name="connsiteY97" fmla="*/ 5093016 h 6246801"/>
                <a:gd name="connsiteX98" fmla="*/ 1999647 w 9384838"/>
                <a:gd name="connsiteY98" fmla="*/ 5047661 h 6246801"/>
                <a:gd name="connsiteX99" fmla="*/ 1989691 w 9384838"/>
                <a:gd name="connsiteY99" fmla="*/ 5011156 h 6246801"/>
                <a:gd name="connsiteX100" fmla="*/ 2030620 w 9384838"/>
                <a:gd name="connsiteY100" fmla="*/ 5032174 h 6246801"/>
                <a:gd name="connsiteX101" fmla="*/ 2050531 w 9384838"/>
                <a:gd name="connsiteY101" fmla="*/ 5012262 h 6246801"/>
                <a:gd name="connsiteX102" fmla="*/ 2127963 w 9384838"/>
                <a:gd name="connsiteY102" fmla="*/ 4992350 h 6246801"/>
                <a:gd name="connsiteX103" fmla="*/ 798333 w 9384838"/>
                <a:gd name="connsiteY103" fmla="*/ 4867347 h 6246801"/>
                <a:gd name="connsiteX104" fmla="*/ 848111 w 9384838"/>
                <a:gd name="connsiteY104" fmla="*/ 4867347 h 6246801"/>
                <a:gd name="connsiteX105" fmla="*/ 873554 w 9384838"/>
                <a:gd name="connsiteY105" fmla="*/ 4917127 h 6246801"/>
                <a:gd name="connsiteX106" fmla="*/ 898996 w 9384838"/>
                <a:gd name="connsiteY106" fmla="*/ 4892790 h 6246801"/>
                <a:gd name="connsiteX107" fmla="*/ 923332 w 9384838"/>
                <a:gd name="connsiteY107" fmla="*/ 4892790 h 6246801"/>
                <a:gd name="connsiteX108" fmla="*/ 873554 w 9384838"/>
                <a:gd name="connsiteY108" fmla="*/ 4942570 h 6246801"/>
                <a:gd name="connsiteX109" fmla="*/ 898996 w 9384838"/>
                <a:gd name="connsiteY109" fmla="*/ 4968013 h 6246801"/>
                <a:gd name="connsiteX110" fmla="*/ 873554 w 9384838"/>
                <a:gd name="connsiteY110" fmla="*/ 4992350 h 6246801"/>
                <a:gd name="connsiteX111" fmla="*/ 898996 w 9384838"/>
                <a:gd name="connsiteY111" fmla="*/ 5017793 h 6246801"/>
                <a:gd name="connsiteX112" fmla="*/ 898996 w 9384838"/>
                <a:gd name="connsiteY112" fmla="*/ 5043236 h 6246801"/>
                <a:gd name="connsiteX113" fmla="*/ 948774 w 9384838"/>
                <a:gd name="connsiteY113" fmla="*/ 5067573 h 6246801"/>
                <a:gd name="connsiteX114" fmla="*/ 974217 w 9384838"/>
                <a:gd name="connsiteY114" fmla="*/ 5093016 h 6246801"/>
                <a:gd name="connsiteX115" fmla="*/ 998553 w 9384838"/>
                <a:gd name="connsiteY115" fmla="*/ 5118459 h 6246801"/>
                <a:gd name="connsiteX116" fmla="*/ 1049437 w 9384838"/>
                <a:gd name="connsiteY116" fmla="*/ 5118459 h 6246801"/>
                <a:gd name="connsiteX117" fmla="*/ 1099216 w 9384838"/>
                <a:gd name="connsiteY117" fmla="*/ 5067573 h 6246801"/>
                <a:gd name="connsiteX118" fmla="*/ 1148994 w 9384838"/>
                <a:gd name="connsiteY118" fmla="*/ 5093016 h 6246801"/>
                <a:gd name="connsiteX119" fmla="*/ 1174436 w 9384838"/>
                <a:gd name="connsiteY119" fmla="*/ 5142796 h 6246801"/>
                <a:gd name="connsiteX120" fmla="*/ 1148994 w 9384838"/>
                <a:gd name="connsiteY120" fmla="*/ 5193682 h 6246801"/>
                <a:gd name="connsiteX121" fmla="*/ 1099216 w 9384838"/>
                <a:gd name="connsiteY121" fmla="*/ 5218019 h 6246801"/>
                <a:gd name="connsiteX122" fmla="*/ 1073773 w 9384838"/>
                <a:gd name="connsiteY122" fmla="*/ 5218019 h 6246801"/>
                <a:gd name="connsiteX123" fmla="*/ 1049437 w 9384838"/>
                <a:gd name="connsiteY123" fmla="*/ 5193682 h 6246801"/>
                <a:gd name="connsiteX124" fmla="*/ 1023995 w 9384838"/>
                <a:gd name="connsiteY124" fmla="*/ 5243462 h 6246801"/>
                <a:gd name="connsiteX125" fmla="*/ 1049437 w 9384838"/>
                <a:gd name="connsiteY125" fmla="*/ 5293242 h 6246801"/>
                <a:gd name="connsiteX126" fmla="*/ 1099216 w 9384838"/>
                <a:gd name="connsiteY126" fmla="*/ 5293242 h 6246801"/>
                <a:gd name="connsiteX127" fmla="*/ 1199879 w 9384838"/>
                <a:gd name="connsiteY127" fmla="*/ 5318685 h 6246801"/>
                <a:gd name="connsiteX128" fmla="*/ 1124658 w 9384838"/>
                <a:gd name="connsiteY128" fmla="*/ 5369571 h 6246801"/>
                <a:gd name="connsiteX129" fmla="*/ 1148994 w 9384838"/>
                <a:gd name="connsiteY129" fmla="*/ 5393907 h 6246801"/>
                <a:gd name="connsiteX130" fmla="*/ 1199879 w 9384838"/>
                <a:gd name="connsiteY130" fmla="*/ 5393907 h 6246801"/>
                <a:gd name="connsiteX131" fmla="*/ 1148994 w 9384838"/>
                <a:gd name="connsiteY131" fmla="*/ 5444793 h 6246801"/>
                <a:gd name="connsiteX132" fmla="*/ 1199879 w 9384838"/>
                <a:gd name="connsiteY132" fmla="*/ 5469130 h 6246801"/>
                <a:gd name="connsiteX133" fmla="*/ 1174436 w 9384838"/>
                <a:gd name="connsiteY133" fmla="*/ 5520016 h 6246801"/>
                <a:gd name="connsiteX134" fmla="*/ 1124658 w 9384838"/>
                <a:gd name="connsiteY134" fmla="*/ 5520016 h 6246801"/>
                <a:gd name="connsiteX135" fmla="*/ 1099216 w 9384838"/>
                <a:gd name="connsiteY135" fmla="*/ 5544353 h 6246801"/>
                <a:gd name="connsiteX136" fmla="*/ 1023995 w 9384838"/>
                <a:gd name="connsiteY136" fmla="*/ 5619576 h 6246801"/>
                <a:gd name="connsiteX137" fmla="*/ 1023995 w 9384838"/>
                <a:gd name="connsiteY137" fmla="*/ 5645019 h 6246801"/>
                <a:gd name="connsiteX138" fmla="*/ 998553 w 9384838"/>
                <a:gd name="connsiteY138" fmla="*/ 5670462 h 6246801"/>
                <a:gd name="connsiteX139" fmla="*/ 823775 w 9384838"/>
                <a:gd name="connsiteY139" fmla="*/ 5920467 h 6246801"/>
                <a:gd name="connsiteX140" fmla="*/ 848111 w 9384838"/>
                <a:gd name="connsiteY140" fmla="*/ 5971353 h 6246801"/>
                <a:gd name="connsiteX141" fmla="*/ 798334 w 9384838"/>
                <a:gd name="connsiteY141" fmla="*/ 6021132 h 6246801"/>
                <a:gd name="connsiteX142" fmla="*/ 772890 w 9384838"/>
                <a:gd name="connsiteY142" fmla="*/ 6046575 h 6246801"/>
                <a:gd name="connsiteX143" fmla="*/ 772890 w 9384838"/>
                <a:gd name="connsiteY143" fmla="*/ 6096355 h 6246801"/>
                <a:gd name="connsiteX144" fmla="*/ 723113 w 9384838"/>
                <a:gd name="connsiteY144" fmla="*/ 6147241 h 6246801"/>
                <a:gd name="connsiteX145" fmla="*/ 697671 w 9384838"/>
                <a:gd name="connsiteY145" fmla="*/ 6096355 h 6246801"/>
                <a:gd name="connsiteX146" fmla="*/ 672229 w 9384838"/>
                <a:gd name="connsiteY146" fmla="*/ 6072018 h 6246801"/>
                <a:gd name="connsiteX147" fmla="*/ 693023 w 9384838"/>
                <a:gd name="connsiteY147" fmla="*/ 6051222 h 6246801"/>
                <a:gd name="connsiteX148" fmla="*/ 702873 w 9384838"/>
                <a:gd name="connsiteY148" fmla="*/ 6041372 h 6246801"/>
                <a:gd name="connsiteX149" fmla="*/ 702874 w 9384838"/>
                <a:gd name="connsiteY149" fmla="*/ 6041371 h 6246801"/>
                <a:gd name="connsiteX150" fmla="*/ 693023 w 9384838"/>
                <a:gd name="connsiteY150" fmla="*/ 6051222 h 6246801"/>
                <a:gd name="connsiteX151" fmla="*/ 672228 w 9384838"/>
                <a:gd name="connsiteY151" fmla="*/ 6072019 h 6246801"/>
                <a:gd name="connsiteX152" fmla="*/ 647891 w 9384838"/>
                <a:gd name="connsiteY152" fmla="*/ 6046576 h 6246801"/>
                <a:gd name="connsiteX153" fmla="*/ 597007 w 9384838"/>
                <a:gd name="connsiteY153" fmla="*/ 6096356 h 6246801"/>
                <a:gd name="connsiteX154" fmla="*/ 622449 w 9384838"/>
                <a:gd name="connsiteY154" fmla="*/ 6147242 h 6246801"/>
                <a:gd name="connsiteX155" fmla="*/ 622449 w 9384838"/>
                <a:gd name="connsiteY155" fmla="*/ 6171578 h 6246801"/>
                <a:gd name="connsiteX156" fmla="*/ 597007 w 9384838"/>
                <a:gd name="connsiteY156" fmla="*/ 6171578 h 6246801"/>
                <a:gd name="connsiteX157" fmla="*/ 547229 w 9384838"/>
                <a:gd name="connsiteY157" fmla="*/ 6222464 h 6246801"/>
                <a:gd name="connsiteX158" fmla="*/ 497452 w 9384838"/>
                <a:gd name="connsiteY158" fmla="*/ 6222464 h 6246801"/>
                <a:gd name="connsiteX159" fmla="*/ 422232 w 9384838"/>
                <a:gd name="connsiteY159" fmla="*/ 6246801 h 6246801"/>
                <a:gd name="connsiteX160" fmla="*/ 472009 w 9384838"/>
                <a:gd name="connsiteY160" fmla="*/ 6171578 h 6246801"/>
                <a:gd name="connsiteX161" fmla="*/ 521787 w 9384838"/>
                <a:gd name="connsiteY161" fmla="*/ 6121799 h 6246801"/>
                <a:gd name="connsiteX162" fmla="*/ 497452 w 9384838"/>
                <a:gd name="connsiteY162" fmla="*/ 6046576 h 6246801"/>
                <a:gd name="connsiteX163" fmla="*/ 497452 w 9384838"/>
                <a:gd name="connsiteY163" fmla="*/ 5996796 h 6246801"/>
                <a:gd name="connsiteX164" fmla="*/ 521787 w 9384838"/>
                <a:gd name="connsiteY164" fmla="*/ 5996796 h 6246801"/>
                <a:gd name="connsiteX165" fmla="*/ 572672 w 9384838"/>
                <a:gd name="connsiteY165" fmla="*/ 5945910 h 6246801"/>
                <a:gd name="connsiteX166" fmla="*/ 547229 w 9384838"/>
                <a:gd name="connsiteY166" fmla="*/ 5920467 h 6246801"/>
                <a:gd name="connsiteX167" fmla="*/ 497452 w 9384838"/>
                <a:gd name="connsiteY167" fmla="*/ 5896130 h 6246801"/>
                <a:gd name="connsiteX168" fmla="*/ 472009 w 9384838"/>
                <a:gd name="connsiteY168" fmla="*/ 5920467 h 6246801"/>
                <a:gd name="connsiteX169" fmla="*/ 396790 w 9384838"/>
                <a:gd name="connsiteY169" fmla="*/ 6021133 h 6246801"/>
                <a:gd name="connsiteX170" fmla="*/ 422232 w 9384838"/>
                <a:gd name="connsiteY170" fmla="*/ 6046576 h 6246801"/>
                <a:gd name="connsiteX171" fmla="*/ 422232 w 9384838"/>
                <a:gd name="connsiteY171" fmla="*/ 6096356 h 6246801"/>
                <a:gd name="connsiteX172" fmla="*/ 446568 w 9384838"/>
                <a:gd name="connsiteY172" fmla="*/ 6121799 h 6246801"/>
                <a:gd name="connsiteX173" fmla="*/ 422232 w 9384838"/>
                <a:gd name="connsiteY173" fmla="*/ 6147242 h 6246801"/>
                <a:gd name="connsiteX174" fmla="*/ 396790 w 9384838"/>
                <a:gd name="connsiteY174" fmla="*/ 6147242 h 6246801"/>
                <a:gd name="connsiteX175" fmla="*/ 371348 w 9384838"/>
                <a:gd name="connsiteY175" fmla="*/ 6121799 h 6246801"/>
                <a:gd name="connsiteX176" fmla="*/ 296127 w 9384838"/>
                <a:gd name="connsiteY176" fmla="*/ 6072019 h 6246801"/>
                <a:gd name="connsiteX177" fmla="*/ 271792 w 9384838"/>
                <a:gd name="connsiteY177" fmla="*/ 5996796 h 6246801"/>
                <a:gd name="connsiteX178" fmla="*/ 321570 w 9384838"/>
                <a:gd name="connsiteY178" fmla="*/ 6021133 h 6246801"/>
                <a:gd name="connsiteX179" fmla="*/ 347012 w 9384838"/>
                <a:gd name="connsiteY179" fmla="*/ 5996796 h 6246801"/>
                <a:gd name="connsiteX180" fmla="*/ 371348 w 9384838"/>
                <a:gd name="connsiteY180" fmla="*/ 5920467 h 6246801"/>
                <a:gd name="connsiteX181" fmla="*/ 321570 w 9384838"/>
                <a:gd name="connsiteY181" fmla="*/ 5845245 h 6246801"/>
                <a:gd name="connsiteX182" fmla="*/ 371348 w 9384838"/>
                <a:gd name="connsiteY182" fmla="*/ 5795465 h 6246801"/>
                <a:gd name="connsiteX183" fmla="*/ 371348 w 9384838"/>
                <a:gd name="connsiteY183" fmla="*/ 5745685 h 6246801"/>
                <a:gd name="connsiteX184" fmla="*/ 371348 w 9384838"/>
                <a:gd name="connsiteY184" fmla="*/ 5720242 h 6246801"/>
                <a:gd name="connsiteX185" fmla="*/ 347012 w 9384838"/>
                <a:gd name="connsiteY185" fmla="*/ 5670462 h 6246801"/>
                <a:gd name="connsiteX186" fmla="*/ 446567 w 9384838"/>
                <a:gd name="connsiteY186" fmla="*/ 5670462 h 6246801"/>
                <a:gd name="connsiteX187" fmla="*/ 462479 w 9384838"/>
                <a:gd name="connsiteY187" fmla="*/ 5674309 h 6246801"/>
                <a:gd name="connsiteX188" fmla="*/ 471828 w 9384838"/>
                <a:gd name="connsiteY188" fmla="*/ 5676570 h 6246801"/>
                <a:gd name="connsiteX189" fmla="*/ 471828 w 9384838"/>
                <a:gd name="connsiteY189" fmla="*/ 5676569 h 6246801"/>
                <a:gd name="connsiteX190" fmla="*/ 462479 w 9384838"/>
                <a:gd name="connsiteY190" fmla="*/ 5674309 h 6246801"/>
                <a:gd name="connsiteX191" fmla="*/ 446568 w 9384838"/>
                <a:gd name="connsiteY191" fmla="*/ 5670462 h 6246801"/>
                <a:gd name="connsiteX192" fmla="*/ 446567 w 9384838"/>
                <a:gd name="connsiteY192" fmla="*/ 5670462 h 6246801"/>
                <a:gd name="connsiteX193" fmla="*/ 521787 w 9384838"/>
                <a:gd name="connsiteY193" fmla="*/ 5595239 h 6246801"/>
                <a:gd name="connsiteX194" fmla="*/ 572672 w 9384838"/>
                <a:gd name="connsiteY194" fmla="*/ 5569796 h 6246801"/>
                <a:gd name="connsiteX195" fmla="*/ 572672 w 9384838"/>
                <a:gd name="connsiteY195" fmla="*/ 5520016 h 6246801"/>
                <a:gd name="connsiteX196" fmla="*/ 647892 w 9384838"/>
                <a:gd name="connsiteY196" fmla="*/ 5494573 h 6246801"/>
                <a:gd name="connsiteX197" fmla="*/ 622450 w 9384838"/>
                <a:gd name="connsiteY197" fmla="*/ 5469130 h 6246801"/>
                <a:gd name="connsiteX198" fmla="*/ 547230 w 9384838"/>
                <a:gd name="connsiteY198" fmla="*/ 5469130 h 6246801"/>
                <a:gd name="connsiteX199" fmla="*/ 622450 w 9384838"/>
                <a:gd name="connsiteY199" fmla="*/ 5444793 h 6246801"/>
                <a:gd name="connsiteX200" fmla="*/ 622450 w 9384838"/>
                <a:gd name="connsiteY200" fmla="*/ 5369570 h 6246801"/>
                <a:gd name="connsiteX201" fmla="*/ 597008 w 9384838"/>
                <a:gd name="connsiteY201" fmla="*/ 5369570 h 6246801"/>
                <a:gd name="connsiteX202" fmla="*/ 597008 w 9384838"/>
                <a:gd name="connsiteY202" fmla="*/ 5344127 h 6246801"/>
                <a:gd name="connsiteX203" fmla="*/ 572672 w 9384838"/>
                <a:gd name="connsiteY203" fmla="*/ 5318684 h 6246801"/>
                <a:gd name="connsiteX204" fmla="*/ 597008 w 9384838"/>
                <a:gd name="connsiteY204" fmla="*/ 5268904 h 6246801"/>
                <a:gd name="connsiteX205" fmla="*/ 572672 w 9384838"/>
                <a:gd name="connsiteY205" fmla="*/ 5268904 h 6246801"/>
                <a:gd name="connsiteX206" fmla="*/ 572672 w 9384838"/>
                <a:gd name="connsiteY206" fmla="*/ 5218018 h 6246801"/>
                <a:gd name="connsiteX207" fmla="*/ 547230 w 9384838"/>
                <a:gd name="connsiteY207" fmla="*/ 5193682 h 6246801"/>
                <a:gd name="connsiteX208" fmla="*/ 565757 w 9384838"/>
                <a:gd name="connsiteY208" fmla="*/ 5184317 h 6246801"/>
                <a:gd name="connsiteX209" fmla="*/ 565757 w 9384838"/>
                <a:gd name="connsiteY209" fmla="*/ 5184316 h 6246801"/>
                <a:gd name="connsiteX210" fmla="*/ 547229 w 9384838"/>
                <a:gd name="connsiteY210" fmla="*/ 5193682 h 6246801"/>
                <a:gd name="connsiteX211" fmla="*/ 521787 w 9384838"/>
                <a:gd name="connsiteY211" fmla="*/ 5168239 h 6246801"/>
                <a:gd name="connsiteX212" fmla="*/ 472009 w 9384838"/>
                <a:gd name="connsiteY212" fmla="*/ 519368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243461 h 6246801"/>
                <a:gd name="connsiteX215" fmla="*/ 422231 w 9384838"/>
                <a:gd name="connsiteY215" fmla="*/ 5243462 h 6246801"/>
                <a:gd name="connsiteX216" fmla="*/ 472009 w 9384838"/>
                <a:gd name="connsiteY216" fmla="*/ 5293241 h 6246801"/>
                <a:gd name="connsiteX217" fmla="*/ 422231 w 9384838"/>
                <a:gd name="connsiteY217" fmla="*/ 5318684 h 6246801"/>
                <a:gd name="connsiteX218" fmla="*/ 446567 w 9384838"/>
                <a:gd name="connsiteY218" fmla="*/ 5344127 h 6246801"/>
                <a:gd name="connsiteX219" fmla="*/ 497451 w 9384838"/>
                <a:gd name="connsiteY219" fmla="*/ 5344127 h 6246801"/>
                <a:gd name="connsiteX220" fmla="*/ 521787 w 9384838"/>
                <a:gd name="connsiteY220" fmla="*/ 5318684 h 6246801"/>
                <a:gd name="connsiteX221" fmla="*/ 521787 w 9384838"/>
                <a:gd name="connsiteY221" fmla="*/ 5369570 h 6246801"/>
                <a:gd name="connsiteX222" fmla="*/ 497451 w 9384838"/>
                <a:gd name="connsiteY222" fmla="*/ 5419350 h 6246801"/>
                <a:gd name="connsiteX223" fmla="*/ 472009 w 9384838"/>
                <a:gd name="connsiteY223" fmla="*/ 5419350 h 6246801"/>
                <a:gd name="connsiteX224" fmla="*/ 446567 w 9384838"/>
                <a:gd name="connsiteY224" fmla="*/ 5444793 h 6246801"/>
                <a:gd name="connsiteX225" fmla="*/ 422231 w 9384838"/>
                <a:gd name="connsiteY225" fmla="*/ 5419350 h 6246801"/>
                <a:gd name="connsiteX226" fmla="*/ 446567 w 9384838"/>
                <a:gd name="connsiteY226" fmla="*/ 5393907 h 6246801"/>
                <a:gd name="connsiteX227" fmla="*/ 446567 w 9384838"/>
                <a:gd name="connsiteY227" fmla="*/ 5369570 h 6246801"/>
                <a:gd name="connsiteX228" fmla="*/ 422231 w 9384838"/>
                <a:gd name="connsiteY228" fmla="*/ 5344127 h 6246801"/>
                <a:gd name="connsiteX229" fmla="*/ 371347 w 9384838"/>
                <a:gd name="connsiteY229" fmla="*/ 5369570 h 6246801"/>
                <a:gd name="connsiteX230" fmla="*/ 347011 w 9384838"/>
                <a:gd name="connsiteY230" fmla="*/ 5344127 h 6246801"/>
                <a:gd name="connsiteX231" fmla="*/ 321569 w 9384838"/>
                <a:gd name="connsiteY231" fmla="*/ 5393907 h 6246801"/>
                <a:gd name="connsiteX232" fmla="*/ 271791 w 9384838"/>
                <a:gd name="connsiteY232" fmla="*/ 5419350 h 6246801"/>
                <a:gd name="connsiteX233" fmla="*/ 321569 w 9384838"/>
                <a:gd name="connsiteY233" fmla="*/ 5369570 h 6246801"/>
                <a:gd name="connsiteX234" fmla="*/ 296127 w 9384838"/>
                <a:gd name="connsiteY234" fmla="*/ 5344127 h 6246801"/>
                <a:gd name="connsiteX235" fmla="*/ 296127 w 9384838"/>
                <a:gd name="connsiteY235" fmla="*/ 5293241 h 6246801"/>
                <a:gd name="connsiteX236" fmla="*/ 271791 w 9384838"/>
                <a:gd name="connsiteY236" fmla="*/ 5293241 h 6246801"/>
                <a:gd name="connsiteX237" fmla="*/ 246349 w 9384838"/>
                <a:gd name="connsiteY237" fmla="*/ 5243462 h 6246801"/>
                <a:gd name="connsiteX238" fmla="*/ 296127 w 9384838"/>
                <a:gd name="connsiteY238" fmla="*/ 5168239 h 6246801"/>
                <a:gd name="connsiteX239" fmla="*/ 321569 w 9384838"/>
                <a:gd name="connsiteY239" fmla="*/ 5193682 h 6246801"/>
                <a:gd name="connsiteX240" fmla="*/ 296127 w 9384838"/>
                <a:gd name="connsiteY240" fmla="*/ 5218019 h 6246801"/>
                <a:gd name="connsiteX241" fmla="*/ 321569 w 9384838"/>
                <a:gd name="connsiteY241" fmla="*/ 5218019 h 6246801"/>
                <a:gd name="connsiteX242" fmla="*/ 321569 w 9384838"/>
                <a:gd name="connsiteY242" fmla="*/ 5243462 h 6246801"/>
                <a:gd name="connsiteX243" fmla="*/ 296127 w 9384838"/>
                <a:gd name="connsiteY243" fmla="*/ 5268905 h 6246801"/>
                <a:gd name="connsiteX244" fmla="*/ 321569 w 9384838"/>
                <a:gd name="connsiteY244" fmla="*/ 5318684 h 6246801"/>
                <a:gd name="connsiteX245" fmla="*/ 347011 w 9384838"/>
                <a:gd name="connsiteY245" fmla="*/ 5293241 h 6246801"/>
                <a:gd name="connsiteX246" fmla="*/ 371347 w 9384838"/>
                <a:gd name="connsiteY246" fmla="*/ 5318684 h 6246801"/>
                <a:gd name="connsiteX247" fmla="*/ 396789 w 9384838"/>
                <a:gd name="connsiteY247" fmla="*/ 5318684 h 6246801"/>
                <a:gd name="connsiteX248" fmla="*/ 371347 w 9384838"/>
                <a:gd name="connsiteY248" fmla="*/ 5268905 h 6246801"/>
                <a:gd name="connsiteX249" fmla="*/ 396789 w 9384838"/>
                <a:gd name="connsiteY249" fmla="*/ 5243462 h 6246801"/>
                <a:gd name="connsiteX250" fmla="*/ 371347 w 9384838"/>
                <a:gd name="connsiteY250" fmla="*/ 5193682 h 6246801"/>
                <a:gd name="connsiteX251" fmla="*/ 321569 w 9384838"/>
                <a:gd name="connsiteY251" fmla="*/ 5168239 h 6246801"/>
                <a:gd name="connsiteX252" fmla="*/ 347011 w 9384838"/>
                <a:gd name="connsiteY252" fmla="*/ 5142796 h 6246801"/>
                <a:gd name="connsiteX253" fmla="*/ 296127 w 9384838"/>
                <a:gd name="connsiteY253" fmla="*/ 5142796 h 6246801"/>
                <a:gd name="connsiteX254" fmla="*/ 271791 w 9384838"/>
                <a:gd name="connsiteY254" fmla="*/ 5093016 h 6246801"/>
                <a:gd name="connsiteX255" fmla="*/ 296127 w 9384838"/>
                <a:gd name="connsiteY255" fmla="*/ 5067573 h 6246801"/>
                <a:gd name="connsiteX256" fmla="*/ 271791 w 9384838"/>
                <a:gd name="connsiteY256" fmla="*/ 5043236 h 6246801"/>
                <a:gd name="connsiteX257" fmla="*/ 271791 w 9384838"/>
                <a:gd name="connsiteY257" fmla="*/ 5017793 h 6246801"/>
                <a:gd name="connsiteX258" fmla="*/ 321569 w 9384838"/>
                <a:gd name="connsiteY258" fmla="*/ 5043236 h 6246801"/>
                <a:gd name="connsiteX259" fmla="*/ 347011 w 9384838"/>
                <a:gd name="connsiteY259" fmla="*/ 5043236 h 6246801"/>
                <a:gd name="connsiteX260" fmla="*/ 371347 w 9384838"/>
                <a:gd name="connsiteY260" fmla="*/ 5067573 h 6246801"/>
                <a:gd name="connsiteX261" fmla="*/ 371347 w 9384838"/>
                <a:gd name="connsiteY261" fmla="*/ 5093016 h 6246801"/>
                <a:gd name="connsiteX262" fmla="*/ 396789 w 9384838"/>
                <a:gd name="connsiteY262" fmla="*/ 5093016 h 6246801"/>
                <a:gd name="connsiteX263" fmla="*/ 396789 w 9384838"/>
                <a:gd name="connsiteY263" fmla="*/ 5067573 h 6246801"/>
                <a:gd name="connsiteX264" fmla="*/ 422231 w 9384838"/>
                <a:gd name="connsiteY264" fmla="*/ 5043236 h 6246801"/>
                <a:gd name="connsiteX265" fmla="*/ 371347 w 9384838"/>
                <a:gd name="connsiteY265" fmla="*/ 5017793 h 6246801"/>
                <a:gd name="connsiteX266" fmla="*/ 396789 w 9384838"/>
                <a:gd name="connsiteY266" fmla="*/ 4992350 h 6246801"/>
                <a:gd name="connsiteX267" fmla="*/ 422231 w 9384838"/>
                <a:gd name="connsiteY267" fmla="*/ 4968013 h 6246801"/>
                <a:gd name="connsiteX268" fmla="*/ 446567 w 9384838"/>
                <a:gd name="connsiteY268" fmla="*/ 4992350 h 6246801"/>
                <a:gd name="connsiteX269" fmla="*/ 446567 w 9384838"/>
                <a:gd name="connsiteY269" fmla="*/ 5017793 h 6246801"/>
                <a:gd name="connsiteX270" fmla="*/ 472009 w 9384838"/>
                <a:gd name="connsiteY270" fmla="*/ 5043236 h 6246801"/>
                <a:gd name="connsiteX271" fmla="*/ 497451 w 9384838"/>
                <a:gd name="connsiteY271" fmla="*/ 5017793 h 6246801"/>
                <a:gd name="connsiteX272" fmla="*/ 572671 w 9384838"/>
                <a:gd name="connsiteY272" fmla="*/ 5043236 h 6246801"/>
                <a:gd name="connsiteX273" fmla="*/ 573014 w 9384838"/>
                <a:gd name="connsiteY273" fmla="*/ 5043937 h 6246801"/>
                <a:gd name="connsiteX274" fmla="*/ 573014 w 9384838"/>
                <a:gd name="connsiteY274" fmla="*/ 5043937 h 6246801"/>
                <a:gd name="connsiteX275" fmla="*/ 572672 w 9384838"/>
                <a:gd name="connsiteY275" fmla="*/ 5043236 h 6246801"/>
                <a:gd name="connsiteX276" fmla="*/ 497452 w 9384838"/>
                <a:gd name="connsiteY276" fmla="*/ 5017793 h 6246801"/>
                <a:gd name="connsiteX277" fmla="*/ 547230 w 9384838"/>
                <a:gd name="connsiteY277" fmla="*/ 5017793 h 6246801"/>
                <a:gd name="connsiteX278" fmla="*/ 521788 w 9384838"/>
                <a:gd name="connsiteY278" fmla="*/ 4992350 h 6246801"/>
                <a:gd name="connsiteX279" fmla="*/ 572672 w 9384838"/>
                <a:gd name="connsiteY279" fmla="*/ 4968013 h 6246801"/>
                <a:gd name="connsiteX280" fmla="*/ 597008 w 9384838"/>
                <a:gd name="connsiteY280" fmla="*/ 4992350 h 6246801"/>
                <a:gd name="connsiteX281" fmla="*/ 647892 w 9384838"/>
                <a:gd name="connsiteY281" fmla="*/ 4992350 h 6246801"/>
                <a:gd name="connsiteX282" fmla="*/ 647892 w 9384838"/>
                <a:gd name="connsiteY282" fmla="*/ 4968013 h 6246801"/>
                <a:gd name="connsiteX283" fmla="*/ 672228 w 9384838"/>
                <a:gd name="connsiteY283" fmla="*/ 4942570 h 6246801"/>
                <a:gd name="connsiteX284" fmla="*/ 672228 w 9384838"/>
                <a:gd name="connsiteY284" fmla="*/ 4917127 h 6246801"/>
                <a:gd name="connsiteX285" fmla="*/ 723112 w 9384838"/>
                <a:gd name="connsiteY285" fmla="*/ 4892790 h 6246801"/>
                <a:gd name="connsiteX286" fmla="*/ 772890 w 9384838"/>
                <a:gd name="connsiteY286" fmla="*/ 4892790 h 6246801"/>
                <a:gd name="connsiteX287" fmla="*/ 798333 w 9384838"/>
                <a:gd name="connsiteY287" fmla="*/ 4867347 h 6246801"/>
                <a:gd name="connsiteX288" fmla="*/ 291494 w 9384838"/>
                <a:gd name="connsiteY288" fmla="*/ 3896294 h 6246801"/>
                <a:gd name="connsiteX289" fmla="*/ 319795 w 9384838"/>
                <a:gd name="connsiteY289" fmla="*/ 3947235 h 6246801"/>
                <a:gd name="connsiteX290" fmla="*/ 280174 w 9384838"/>
                <a:gd name="connsiteY290" fmla="*/ 4026476 h 6246801"/>
                <a:gd name="connsiteX291" fmla="*/ 234893 w 9384838"/>
                <a:gd name="connsiteY291" fmla="*/ 4026476 h 6246801"/>
                <a:gd name="connsiteX292" fmla="*/ 220743 w 9384838"/>
                <a:gd name="connsiteY292" fmla="*/ 4066097 h 6246801"/>
                <a:gd name="connsiteX293" fmla="*/ 178292 w 9384838"/>
                <a:gd name="connsiteY293" fmla="*/ 4074587 h 6246801"/>
                <a:gd name="connsiteX294" fmla="*/ 133012 w 9384838"/>
                <a:gd name="connsiteY294" fmla="*/ 4111377 h 6246801"/>
                <a:gd name="connsiteX295" fmla="*/ 93391 w 9384838"/>
                <a:gd name="connsiteY295" fmla="*/ 4125528 h 6246801"/>
                <a:gd name="connsiteX296" fmla="*/ 113201 w 9384838"/>
                <a:gd name="connsiteY296" fmla="*/ 4187789 h 6246801"/>
                <a:gd name="connsiteX297" fmla="*/ 82071 w 9384838"/>
                <a:gd name="connsiteY297" fmla="*/ 4187789 h 6246801"/>
                <a:gd name="connsiteX298" fmla="*/ 59430 w 9384838"/>
                <a:gd name="connsiteY298" fmla="*/ 4250050 h 6246801"/>
                <a:gd name="connsiteX299" fmla="*/ 76411 w 9384838"/>
                <a:gd name="connsiteY299" fmla="*/ 4275521 h 6246801"/>
                <a:gd name="connsiteX300" fmla="*/ 11320 w 9384838"/>
                <a:gd name="connsiteY300" fmla="*/ 4317971 h 6246801"/>
                <a:gd name="connsiteX301" fmla="*/ 0 w 9384838"/>
                <a:gd name="connsiteY301" fmla="*/ 4230240 h 6246801"/>
                <a:gd name="connsiteX302" fmla="*/ 31130 w 9384838"/>
                <a:gd name="connsiteY302" fmla="*/ 4218920 h 6246801"/>
                <a:gd name="connsiteX303" fmla="*/ 45280 w 9384838"/>
                <a:gd name="connsiteY303" fmla="*/ 4187789 h 6246801"/>
                <a:gd name="connsiteX304" fmla="*/ 53771 w 9384838"/>
                <a:gd name="connsiteY304" fmla="*/ 4131188 h 6246801"/>
                <a:gd name="connsiteX305" fmla="*/ 70751 w 9384838"/>
                <a:gd name="connsiteY305" fmla="*/ 4105717 h 6246801"/>
                <a:gd name="connsiteX306" fmla="*/ 124522 w 9384838"/>
                <a:gd name="connsiteY306" fmla="*/ 4083077 h 6246801"/>
                <a:gd name="connsiteX307" fmla="*/ 152822 w 9384838"/>
                <a:gd name="connsiteY307" fmla="*/ 4040626 h 6246801"/>
                <a:gd name="connsiteX308" fmla="*/ 104711 w 9384838"/>
                <a:gd name="connsiteY308" fmla="*/ 4023646 h 6246801"/>
                <a:gd name="connsiteX309" fmla="*/ 104711 w 9384838"/>
                <a:gd name="connsiteY309" fmla="*/ 3981195 h 6246801"/>
                <a:gd name="connsiteX310" fmla="*/ 144332 w 9384838"/>
                <a:gd name="connsiteY310" fmla="*/ 3981195 h 6246801"/>
                <a:gd name="connsiteX311" fmla="*/ 181122 w 9384838"/>
                <a:gd name="connsiteY311" fmla="*/ 4020816 h 6246801"/>
                <a:gd name="connsiteX312" fmla="*/ 240553 w 9384838"/>
                <a:gd name="connsiteY312" fmla="*/ 3955725 h 6246801"/>
                <a:gd name="connsiteX313" fmla="*/ 271684 w 9384838"/>
                <a:gd name="connsiteY313" fmla="*/ 3907614 h 6246801"/>
                <a:gd name="connsiteX314" fmla="*/ 291494 w 9384838"/>
                <a:gd name="connsiteY314" fmla="*/ 3896294 h 6246801"/>
                <a:gd name="connsiteX315" fmla="*/ 481106 w 9384838"/>
                <a:gd name="connsiteY315" fmla="*/ 3596309 h 6246801"/>
                <a:gd name="connsiteX316" fmla="*/ 435825 w 9384838"/>
                <a:gd name="connsiteY316" fmla="*/ 3664230 h 6246801"/>
                <a:gd name="connsiteX317" fmla="*/ 396205 w 9384838"/>
                <a:gd name="connsiteY317" fmla="*/ 3638759 h 6246801"/>
                <a:gd name="connsiteX318" fmla="*/ 481106 w 9384838"/>
                <a:gd name="connsiteY318" fmla="*/ 3596309 h 6246801"/>
                <a:gd name="connsiteX319" fmla="*/ 4460871 w 9384838"/>
                <a:gd name="connsiteY319" fmla="*/ 3512231 h 6246801"/>
                <a:gd name="connsiteX320" fmla="*/ 4435429 w 9384838"/>
                <a:gd name="connsiteY320" fmla="*/ 3563117 h 6246801"/>
                <a:gd name="connsiteX321" fmla="*/ 4385651 w 9384838"/>
                <a:gd name="connsiteY321" fmla="*/ 3612896 h 6246801"/>
                <a:gd name="connsiteX322" fmla="*/ 4385651 w 9384838"/>
                <a:gd name="connsiteY322" fmla="*/ 3638339 h 6246801"/>
                <a:gd name="connsiteX323" fmla="*/ 4435429 w 9384838"/>
                <a:gd name="connsiteY323" fmla="*/ 3638339 h 6246801"/>
                <a:gd name="connsiteX324" fmla="*/ 4435429 w 9384838"/>
                <a:gd name="connsiteY324" fmla="*/ 3662676 h 6246801"/>
                <a:gd name="connsiteX325" fmla="*/ 4385651 w 9384838"/>
                <a:gd name="connsiteY325" fmla="*/ 3713562 h 6246801"/>
                <a:gd name="connsiteX326" fmla="*/ 4284989 w 9384838"/>
                <a:gd name="connsiteY326" fmla="*/ 3737899 h 6246801"/>
                <a:gd name="connsiteX327" fmla="*/ 4310431 w 9384838"/>
                <a:gd name="connsiteY327" fmla="*/ 3688119 h 6246801"/>
                <a:gd name="connsiteX328" fmla="*/ 4335873 w 9384838"/>
                <a:gd name="connsiteY328" fmla="*/ 3662676 h 6246801"/>
                <a:gd name="connsiteX329" fmla="*/ 4335873 w 9384838"/>
                <a:gd name="connsiteY329" fmla="*/ 3638339 h 6246801"/>
                <a:gd name="connsiteX330" fmla="*/ 4284989 w 9384838"/>
                <a:gd name="connsiteY330" fmla="*/ 3662676 h 6246801"/>
                <a:gd name="connsiteX331" fmla="*/ 4284989 w 9384838"/>
                <a:gd name="connsiteY331" fmla="*/ 3612896 h 6246801"/>
                <a:gd name="connsiteX332" fmla="*/ 4360209 w 9384838"/>
                <a:gd name="connsiteY332" fmla="*/ 3537674 h 6246801"/>
                <a:gd name="connsiteX333" fmla="*/ 4460871 w 9384838"/>
                <a:gd name="connsiteY333" fmla="*/ 3512231 h 6246801"/>
                <a:gd name="connsiteX334" fmla="*/ 605629 w 9384838"/>
                <a:gd name="connsiteY334" fmla="*/ 3364245 h 6246801"/>
                <a:gd name="connsiteX335" fmla="*/ 611289 w 9384838"/>
                <a:gd name="connsiteY335" fmla="*/ 3409526 h 6246801"/>
                <a:gd name="connsiteX336" fmla="*/ 633929 w 9384838"/>
                <a:gd name="connsiteY336" fmla="*/ 3437826 h 6246801"/>
                <a:gd name="connsiteX337" fmla="*/ 616949 w 9384838"/>
                <a:gd name="connsiteY337" fmla="*/ 3485937 h 6246801"/>
                <a:gd name="connsiteX338" fmla="*/ 599969 w 9384838"/>
                <a:gd name="connsiteY338" fmla="*/ 3497257 h 6246801"/>
                <a:gd name="connsiteX339" fmla="*/ 560348 w 9384838"/>
                <a:gd name="connsiteY339" fmla="*/ 3451976 h 6246801"/>
                <a:gd name="connsiteX340" fmla="*/ 577328 w 9384838"/>
                <a:gd name="connsiteY340" fmla="*/ 3415186 h 6246801"/>
                <a:gd name="connsiteX341" fmla="*/ 574498 w 9384838"/>
                <a:gd name="connsiteY341" fmla="*/ 3369905 h 6246801"/>
                <a:gd name="connsiteX342" fmla="*/ 605629 w 9384838"/>
                <a:gd name="connsiteY342" fmla="*/ 3364245 h 6246801"/>
                <a:gd name="connsiteX343" fmla="*/ 1098059 w 9384838"/>
                <a:gd name="connsiteY343" fmla="*/ 3109544 h 6246801"/>
                <a:gd name="connsiteX344" fmla="*/ 1081079 w 9384838"/>
                <a:gd name="connsiteY344" fmla="*/ 3137841 h 6246801"/>
                <a:gd name="connsiteX345" fmla="*/ 1064099 w 9384838"/>
                <a:gd name="connsiteY345" fmla="*/ 3154822 h 6246801"/>
                <a:gd name="connsiteX346" fmla="*/ 1038628 w 9384838"/>
                <a:gd name="connsiteY346" fmla="*/ 3143502 h 6246801"/>
                <a:gd name="connsiteX347" fmla="*/ 1098059 w 9384838"/>
                <a:gd name="connsiteY347" fmla="*/ 3109544 h 6246801"/>
                <a:gd name="connsiteX348" fmla="*/ 905615 w 9384838"/>
                <a:gd name="connsiteY348" fmla="*/ 3061433 h 6246801"/>
                <a:gd name="connsiteX349" fmla="*/ 905615 w 9384838"/>
                <a:gd name="connsiteY349" fmla="*/ 3098224 h 6246801"/>
                <a:gd name="connsiteX350" fmla="*/ 874484 w 9384838"/>
                <a:gd name="connsiteY350" fmla="*/ 3149161 h 6246801"/>
                <a:gd name="connsiteX351" fmla="*/ 820713 w 9384838"/>
                <a:gd name="connsiteY351" fmla="*/ 3171802 h 6246801"/>
                <a:gd name="connsiteX352" fmla="*/ 826373 w 9384838"/>
                <a:gd name="connsiteY352" fmla="*/ 3205762 h 6246801"/>
                <a:gd name="connsiteX353" fmla="*/ 769772 w 9384838"/>
                <a:gd name="connsiteY353" fmla="*/ 3214252 h 6246801"/>
                <a:gd name="connsiteX354" fmla="*/ 775432 w 9384838"/>
                <a:gd name="connsiteY354" fmla="*/ 3253873 h 6246801"/>
                <a:gd name="connsiteX355" fmla="*/ 738642 w 9384838"/>
                <a:gd name="connsiteY355" fmla="*/ 3245383 h 6246801"/>
                <a:gd name="connsiteX356" fmla="*/ 724492 w 9384838"/>
                <a:gd name="connsiteY356" fmla="*/ 3214252 h 6246801"/>
                <a:gd name="connsiteX357" fmla="*/ 701851 w 9384838"/>
                <a:gd name="connsiteY357" fmla="*/ 3183122 h 6246801"/>
                <a:gd name="connsiteX358" fmla="*/ 724492 w 9384838"/>
                <a:gd name="connsiteY358" fmla="*/ 3168972 h 6246801"/>
                <a:gd name="connsiteX359" fmla="*/ 747132 w 9384838"/>
                <a:gd name="connsiteY359" fmla="*/ 3146331 h 6246801"/>
                <a:gd name="connsiteX360" fmla="*/ 843354 w 9384838"/>
                <a:gd name="connsiteY360" fmla="*/ 3098224 h 6246801"/>
                <a:gd name="connsiteX361" fmla="*/ 905615 w 9384838"/>
                <a:gd name="connsiteY361" fmla="*/ 3061433 h 6246801"/>
                <a:gd name="connsiteX362" fmla="*/ 936745 w 9384838"/>
                <a:gd name="connsiteY362" fmla="*/ 3033132 h 6246801"/>
                <a:gd name="connsiteX363" fmla="*/ 973535 w 9384838"/>
                <a:gd name="connsiteY363" fmla="*/ 3081244 h 6246801"/>
                <a:gd name="connsiteX364" fmla="*/ 948066 w 9384838"/>
                <a:gd name="connsiteY364" fmla="*/ 3115203 h 6246801"/>
                <a:gd name="connsiteX365" fmla="*/ 925424 w 9384838"/>
                <a:gd name="connsiteY365" fmla="*/ 3067093 h 6246801"/>
                <a:gd name="connsiteX366" fmla="*/ 936745 w 9384838"/>
                <a:gd name="connsiteY366" fmla="*/ 3033132 h 6246801"/>
                <a:gd name="connsiteX367" fmla="*/ 5840275 w 9384838"/>
                <a:gd name="connsiteY367" fmla="*/ 2081897 h 6246801"/>
                <a:gd name="connsiteX368" fmla="*/ 5891159 w 9384838"/>
                <a:gd name="connsiteY368" fmla="*/ 2132783 h 6246801"/>
                <a:gd name="connsiteX369" fmla="*/ 5891159 w 9384838"/>
                <a:gd name="connsiteY369" fmla="*/ 2158226 h 6246801"/>
                <a:gd name="connsiteX370" fmla="*/ 5966379 w 9384838"/>
                <a:gd name="connsiteY370" fmla="*/ 2208005 h 6246801"/>
                <a:gd name="connsiteX371" fmla="*/ 6016157 w 9384838"/>
                <a:gd name="connsiteY371" fmla="*/ 2208005 h 6246801"/>
                <a:gd name="connsiteX372" fmla="*/ 6041599 w 9384838"/>
                <a:gd name="connsiteY372" fmla="*/ 2208005 h 6246801"/>
                <a:gd name="connsiteX373" fmla="*/ 5966379 w 9384838"/>
                <a:gd name="connsiteY373" fmla="*/ 2308672 h 6246801"/>
                <a:gd name="connsiteX374" fmla="*/ 5916601 w 9384838"/>
                <a:gd name="connsiteY374" fmla="*/ 2558676 h 6246801"/>
                <a:gd name="connsiteX375" fmla="*/ 5916601 w 9384838"/>
                <a:gd name="connsiteY375" fmla="*/ 2659341 h 6246801"/>
                <a:gd name="connsiteX376" fmla="*/ 5966379 w 9384838"/>
                <a:gd name="connsiteY376" fmla="*/ 2684786 h 6246801"/>
                <a:gd name="connsiteX377" fmla="*/ 5991821 w 9384838"/>
                <a:gd name="connsiteY377" fmla="*/ 2734563 h 6246801"/>
                <a:gd name="connsiteX378" fmla="*/ 6016157 w 9384838"/>
                <a:gd name="connsiteY378" fmla="*/ 2785448 h 6246801"/>
                <a:gd name="connsiteX379" fmla="*/ 6016157 w 9384838"/>
                <a:gd name="connsiteY379" fmla="*/ 2860670 h 6246801"/>
                <a:gd name="connsiteX380" fmla="*/ 5991821 w 9384838"/>
                <a:gd name="connsiteY380" fmla="*/ 2885007 h 6246801"/>
                <a:gd name="connsiteX381" fmla="*/ 6016157 w 9384838"/>
                <a:gd name="connsiteY381" fmla="*/ 2910449 h 6246801"/>
                <a:gd name="connsiteX382" fmla="*/ 5991821 w 9384838"/>
                <a:gd name="connsiteY382" fmla="*/ 2935892 h 6246801"/>
                <a:gd name="connsiteX383" fmla="*/ 5991821 w 9384838"/>
                <a:gd name="connsiteY383" fmla="*/ 2960229 h 6246801"/>
                <a:gd name="connsiteX384" fmla="*/ 6041599 w 9384838"/>
                <a:gd name="connsiteY384" fmla="*/ 2985670 h 6246801"/>
                <a:gd name="connsiteX385" fmla="*/ 6016157 w 9384838"/>
                <a:gd name="connsiteY385" fmla="*/ 3035453 h 6246801"/>
                <a:gd name="connsiteX386" fmla="*/ 6041599 w 9384838"/>
                <a:gd name="connsiteY386" fmla="*/ 3086339 h 6246801"/>
                <a:gd name="connsiteX387" fmla="*/ 5991821 w 9384838"/>
                <a:gd name="connsiteY387" fmla="*/ 3185896 h 6246801"/>
                <a:gd name="connsiteX388" fmla="*/ 6016157 w 9384838"/>
                <a:gd name="connsiteY388" fmla="*/ 3185896 h 6246801"/>
                <a:gd name="connsiteX389" fmla="*/ 6016157 w 9384838"/>
                <a:gd name="connsiteY389" fmla="*/ 3236782 h 6246801"/>
                <a:gd name="connsiteX390" fmla="*/ 5966379 w 9384838"/>
                <a:gd name="connsiteY390" fmla="*/ 3261118 h 6246801"/>
                <a:gd name="connsiteX391" fmla="*/ 5966379 w 9384838"/>
                <a:gd name="connsiteY391" fmla="*/ 3286561 h 6246801"/>
                <a:gd name="connsiteX392" fmla="*/ 5916601 w 9384838"/>
                <a:gd name="connsiteY392" fmla="*/ 3361784 h 6246801"/>
                <a:gd name="connsiteX393" fmla="*/ 5916601 w 9384838"/>
                <a:gd name="connsiteY393" fmla="*/ 3412670 h 6246801"/>
                <a:gd name="connsiteX394" fmla="*/ 5865717 w 9384838"/>
                <a:gd name="connsiteY394" fmla="*/ 3437007 h 6246801"/>
                <a:gd name="connsiteX395" fmla="*/ 5840275 w 9384838"/>
                <a:gd name="connsiteY395" fmla="*/ 3462450 h 6246801"/>
                <a:gd name="connsiteX396" fmla="*/ 5815939 w 9384838"/>
                <a:gd name="connsiteY396" fmla="*/ 3437007 h 6246801"/>
                <a:gd name="connsiteX397" fmla="*/ 5815939 w 9384838"/>
                <a:gd name="connsiteY397" fmla="*/ 3487893 h 6246801"/>
                <a:gd name="connsiteX398" fmla="*/ 5765055 w 9384838"/>
                <a:gd name="connsiteY398" fmla="*/ 3462450 h 6246801"/>
                <a:gd name="connsiteX399" fmla="*/ 5765055 w 9384838"/>
                <a:gd name="connsiteY399" fmla="*/ 3462451 h 6246801"/>
                <a:gd name="connsiteX400" fmla="*/ 5790497 w 9384838"/>
                <a:gd name="connsiteY400" fmla="*/ 3512230 h 6246801"/>
                <a:gd name="connsiteX401" fmla="*/ 5740719 w 9384838"/>
                <a:gd name="connsiteY401" fmla="*/ 3537673 h 6246801"/>
                <a:gd name="connsiteX402" fmla="*/ 5715277 w 9384838"/>
                <a:gd name="connsiteY402" fmla="*/ 3563116 h 6246801"/>
                <a:gd name="connsiteX403" fmla="*/ 5689835 w 9384838"/>
                <a:gd name="connsiteY403" fmla="*/ 3587453 h 6246801"/>
                <a:gd name="connsiteX404" fmla="*/ 5715277 w 9384838"/>
                <a:gd name="connsiteY404" fmla="*/ 3612896 h 6246801"/>
                <a:gd name="connsiteX405" fmla="*/ 5665499 w 9384838"/>
                <a:gd name="connsiteY405" fmla="*/ 3612896 h 6246801"/>
                <a:gd name="connsiteX406" fmla="*/ 5640057 w 9384838"/>
                <a:gd name="connsiteY406" fmla="*/ 3638339 h 6246801"/>
                <a:gd name="connsiteX407" fmla="*/ 5665499 w 9384838"/>
                <a:gd name="connsiteY407" fmla="*/ 3638339 h 6246801"/>
                <a:gd name="connsiteX408" fmla="*/ 5665499 w 9384838"/>
                <a:gd name="connsiteY408" fmla="*/ 3662676 h 6246801"/>
                <a:gd name="connsiteX409" fmla="*/ 5640057 w 9384838"/>
                <a:gd name="connsiteY409" fmla="*/ 3662676 h 6246801"/>
                <a:gd name="connsiteX410" fmla="*/ 5665499 w 9384838"/>
                <a:gd name="connsiteY410" fmla="*/ 3688119 h 6246801"/>
                <a:gd name="connsiteX411" fmla="*/ 5640057 w 9384838"/>
                <a:gd name="connsiteY411" fmla="*/ 3763342 h 6246801"/>
                <a:gd name="connsiteX412" fmla="*/ 5590279 w 9384838"/>
                <a:gd name="connsiteY412" fmla="*/ 3737899 h 6246801"/>
                <a:gd name="connsiteX413" fmla="*/ 5515059 w 9384838"/>
                <a:gd name="connsiteY413" fmla="*/ 3737899 h 6246801"/>
                <a:gd name="connsiteX414" fmla="*/ 5464175 w 9384838"/>
                <a:gd name="connsiteY414" fmla="*/ 3713562 h 6246801"/>
                <a:gd name="connsiteX415" fmla="*/ 5439839 w 9384838"/>
                <a:gd name="connsiteY415" fmla="*/ 3737899 h 6246801"/>
                <a:gd name="connsiteX416" fmla="*/ 5464175 w 9384838"/>
                <a:gd name="connsiteY416" fmla="*/ 3763342 h 6246801"/>
                <a:gd name="connsiteX417" fmla="*/ 5414397 w 9384838"/>
                <a:gd name="connsiteY417" fmla="*/ 3788785 h 6246801"/>
                <a:gd name="connsiteX418" fmla="*/ 5339177 w 9384838"/>
                <a:gd name="connsiteY418" fmla="*/ 3939230 h 6246801"/>
                <a:gd name="connsiteX419" fmla="*/ 5364619 w 9384838"/>
                <a:gd name="connsiteY419" fmla="*/ 4014453 h 6246801"/>
                <a:gd name="connsiteX420" fmla="*/ 5364618 w 9384838"/>
                <a:gd name="connsiteY420" fmla="*/ 4014453 h 6246801"/>
                <a:gd name="connsiteX421" fmla="*/ 5364618 w 9384838"/>
                <a:gd name="connsiteY421" fmla="*/ 4089676 h 6246801"/>
                <a:gd name="connsiteX422" fmla="*/ 5313734 w 9384838"/>
                <a:gd name="connsiteY422" fmla="*/ 4289902 h 6246801"/>
                <a:gd name="connsiteX423" fmla="*/ 5238514 w 9384838"/>
                <a:gd name="connsiteY423" fmla="*/ 4416010 h 6246801"/>
                <a:gd name="connsiteX424" fmla="*/ 5213072 w 9384838"/>
                <a:gd name="connsiteY424" fmla="*/ 4440347 h 6246801"/>
                <a:gd name="connsiteX425" fmla="*/ 5163294 w 9384838"/>
                <a:gd name="connsiteY425" fmla="*/ 4440347 h 6246801"/>
                <a:gd name="connsiteX426" fmla="*/ 5137852 w 9384838"/>
                <a:gd name="connsiteY426" fmla="*/ 4465790 h 6246801"/>
                <a:gd name="connsiteX427" fmla="*/ 5163294 w 9384838"/>
                <a:gd name="connsiteY427" fmla="*/ 4465790 h 6246801"/>
                <a:gd name="connsiteX428" fmla="*/ 5062632 w 9384838"/>
                <a:gd name="connsiteY428" fmla="*/ 4616236 h 6246801"/>
                <a:gd name="connsiteX429" fmla="*/ 5038296 w 9384838"/>
                <a:gd name="connsiteY429" fmla="*/ 4691459 h 6246801"/>
                <a:gd name="connsiteX430" fmla="*/ 5012854 w 9384838"/>
                <a:gd name="connsiteY430" fmla="*/ 4716902 h 6246801"/>
                <a:gd name="connsiteX431" fmla="*/ 4987412 w 9384838"/>
                <a:gd name="connsiteY431" fmla="*/ 4792125 h 6246801"/>
                <a:gd name="connsiteX432" fmla="*/ 5012854 w 9384838"/>
                <a:gd name="connsiteY432" fmla="*/ 4917127 h 6246801"/>
                <a:gd name="connsiteX433" fmla="*/ 5062632 w 9384838"/>
                <a:gd name="connsiteY433" fmla="*/ 5043236 h 6246801"/>
                <a:gd name="connsiteX434" fmla="*/ 5013583 w 9384838"/>
                <a:gd name="connsiteY434" fmla="*/ 4993096 h 6246801"/>
                <a:gd name="connsiteX435" fmla="*/ 5062632 w 9384838"/>
                <a:gd name="connsiteY435" fmla="*/ 5043237 h 6246801"/>
                <a:gd name="connsiteX436" fmla="*/ 4987412 w 9384838"/>
                <a:gd name="connsiteY436" fmla="*/ 5043237 h 6246801"/>
                <a:gd name="connsiteX437" fmla="*/ 4963076 w 9384838"/>
                <a:gd name="connsiteY437" fmla="*/ 5017794 h 6246801"/>
                <a:gd name="connsiteX438" fmla="*/ 4862414 w 9384838"/>
                <a:gd name="connsiteY438" fmla="*/ 5067574 h 6246801"/>
                <a:gd name="connsiteX439" fmla="*/ 4812636 w 9384838"/>
                <a:gd name="connsiteY439" fmla="*/ 5142796 h 6246801"/>
                <a:gd name="connsiteX440" fmla="*/ 4812636 w 9384838"/>
                <a:gd name="connsiteY440" fmla="*/ 5193682 h 6246801"/>
                <a:gd name="connsiteX441" fmla="*/ 4787194 w 9384838"/>
                <a:gd name="connsiteY441" fmla="*/ 5243462 h 6246801"/>
                <a:gd name="connsiteX442" fmla="*/ 4711974 w 9384838"/>
                <a:gd name="connsiteY442" fmla="*/ 5268905 h 6246801"/>
                <a:gd name="connsiteX443" fmla="*/ 4686532 w 9384838"/>
                <a:gd name="connsiteY443" fmla="*/ 5243462 h 6246801"/>
                <a:gd name="connsiteX444" fmla="*/ 4636753 w 9384838"/>
                <a:gd name="connsiteY444" fmla="*/ 5268905 h 6246801"/>
                <a:gd name="connsiteX445" fmla="*/ 4611311 w 9384838"/>
                <a:gd name="connsiteY445" fmla="*/ 5293242 h 6246801"/>
                <a:gd name="connsiteX446" fmla="*/ 4561533 w 9384838"/>
                <a:gd name="connsiteY446" fmla="*/ 5344128 h 6246801"/>
                <a:gd name="connsiteX447" fmla="*/ 4536091 w 9384838"/>
                <a:gd name="connsiteY447" fmla="*/ 5293242 h 6246801"/>
                <a:gd name="connsiteX448" fmla="*/ 4561533 w 9384838"/>
                <a:gd name="connsiteY448" fmla="*/ 5293242 h 6246801"/>
                <a:gd name="connsiteX449" fmla="*/ 4561533 w 9384838"/>
                <a:gd name="connsiteY449" fmla="*/ 5268905 h 6246801"/>
                <a:gd name="connsiteX450" fmla="*/ 4585869 w 9384838"/>
                <a:gd name="connsiteY450" fmla="*/ 5218019 h 6246801"/>
                <a:gd name="connsiteX451" fmla="*/ 4585869 w 9384838"/>
                <a:gd name="connsiteY451" fmla="*/ 5193682 h 6246801"/>
                <a:gd name="connsiteX452" fmla="*/ 4611311 w 9384838"/>
                <a:gd name="connsiteY452" fmla="*/ 5168239 h 6246801"/>
                <a:gd name="connsiteX453" fmla="*/ 4611311 w 9384838"/>
                <a:gd name="connsiteY453" fmla="*/ 5142796 h 6246801"/>
                <a:gd name="connsiteX454" fmla="*/ 4585869 w 9384838"/>
                <a:gd name="connsiteY454" fmla="*/ 5142796 h 6246801"/>
                <a:gd name="connsiteX455" fmla="*/ 4611311 w 9384838"/>
                <a:gd name="connsiteY455" fmla="*/ 5118460 h 6246801"/>
                <a:gd name="connsiteX456" fmla="*/ 4636753 w 9384838"/>
                <a:gd name="connsiteY456" fmla="*/ 5118460 h 6246801"/>
                <a:gd name="connsiteX457" fmla="*/ 4636753 w 9384838"/>
                <a:gd name="connsiteY457" fmla="*/ 5093017 h 6246801"/>
                <a:gd name="connsiteX458" fmla="*/ 4686532 w 9384838"/>
                <a:gd name="connsiteY458" fmla="*/ 5067574 h 6246801"/>
                <a:gd name="connsiteX459" fmla="*/ 4737416 w 9384838"/>
                <a:gd name="connsiteY459" fmla="*/ 5043237 h 6246801"/>
                <a:gd name="connsiteX460" fmla="*/ 4737416 w 9384838"/>
                <a:gd name="connsiteY460" fmla="*/ 5017794 h 6246801"/>
                <a:gd name="connsiteX461" fmla="*/ 4737416 w 9384838"/>
                <a:gd name="connsiteY461" fmla="*/ 4992351 h 6246801"/>
                <a:gd name="connsiteX462" fmla="*/ 4686532 w 9384838"/>
                <a:gd name="connsiteY462" fmla="*/ 4942571 h 6246801"/>
                <a:gd name="connsiteX463" fmla="*/ 4662196 w 9384838"/>
                <a:gd name="connsiteY463" fmla="*/ 4968014 h 6246801"/>
                <a:gd name="connsiteX464" fmla="*/ 4636753 w 9384838"/>
                <a:gd name="connsiteY464" fmla="*/ 4968014 h 6246801"/>
                <a:gd name="connsiteX465" fmla="*/ 4611311 w 9384838"/>
                <a:gd name="connsiteY465" fmla="*/ 4942571 h 6246801"/>
                <a:gd name="connsiteX466" fmla="*/ 4585869 w 9384838"/>
                <a:gd name="connsiteY466" fmla="*/ 4992350 h 6246801"/>
                <a:gd name="connsiteX467" fmla="*/ 4611310 w 9384838"/>
                <a:gd name="connsiteY467" fmla="*/ 5017792 h 6246801"/>
                <a:gd name="connsiteX468" fmla="*/ 4611311 w 9384838"/>
                <a:gd name="connsiteY468" fmla="*/ 5017793 h 6246801"/>
                <a:gd name="connsiteX469" fmla="*/ 4536091 w 9384838"/>
                <a:gd name="connsiteY469" fmla="*/ 5043236 h 6246801"/>
                <a:gd name="connsiteX470" fmla="*/ 4510649 w 9384838"/>
                <a:gd name="connsiteY470" fmla="*/ 5043236 h 6246801"/>
                <a:gd name="connsiteX471" fmla="*/ 4510649 w 9384838"/>
                <a:gd name="connsiteY471" fmla="*/ 5118458 h 6246801"/>
                <a:gd name="connsiteX472" fmla="*/ 4561533 w 9384838"/>
                <a:gd name="connsiteY472" fmla="*/ 5168238 h 6246801"/>
                <a:gd name="connsiteX473" fmla="*/ 4536091 w 9384838"/>
                <a:gd name="connsiteY473" fmla="*/ 5168238 h 6246801"/>
                <a:gd name="connsiteX474" fmla="*/ 4510649 w 9384838"/>
                <a:gd name="connsiteY474" fmla="*/ 5168238 h 6246801"/>
                <a:gd name="connsiteX475" fmla="*/ 4510649 w 9384838"/>
                <a:gd name="connsiteY475" fmla="*/ 5193681 h 6246801"/>
                <a:gd name="connsiteX476" fmla="*/ 4486313 w 9384838"/>
                <a:gd name="connsiteY476" fmla="*/ 5168238 h 6246801"/>
                <a:gd name="connsiteX477" fmla="*/ 4486313 w 9384838"/>
                <a:gd name="connsiteY477" fmla="*/ 5118458 h 6246801"/>
                <a:gd name="connsiteX478" fmla="*/ 4460871 w 9384838"/>
                <a:gd name="connsiteY478" fmla="*/ 5093016 h 6246801"/>
                <a:gd name="connsiteX479" fmla="*/ 4385651 w 9384838"/>
                <a:gd name="connsiteY479" fmla="*/ 5067573 h 6246801"/>
                <a:gd name="connsiteX480" fmla="*/ 4310431 w 9384838"/>
                <a:gd name="connsiteY480" fmla="*/ 5093016 h 6246801"/>
                <a:gd name="connsiteX481" fmla="*/ 4284989 w 9384838"/>
                <a:gd name="connsiteY481" fmla="*/ 5142795 h 6246801"/>
                <a:gd name="connsiteX482" fmla="*/ 4284989 w 9384838"/>
                <a:gd name="connsiteY482" fmla="*/ 5142796 h 6246801"/>
                <a:gd name="connsiteX483" fmla="*/ 4260653 w 9384838"/>
                <a:gd name="connsiteY483" fmla="*/ 5168239 h 6246801"/>
                <a:gd name="connsiteX484" fmla="*/ 4260653 w 9384838"/>
                <a:gd name="connsiteY484" fmla="*/ 5193683 h 6246801"/>
                <a:gd name="connsiteX485" fmla="*/ 4284989 w 9384838"/>
                <a:gd name="connsiteY485" fmla="*/ 5243462 h 6246801"/>
                <a:gd name="connsiteX486" fmla="*/ 4235211 w 9384838"/>
                <a:gd name="connsiteY486" fmla="*/ 5268905 h 6246801"/>
                <a:gd name="connsiteX487" fmla="*/ 4185433 w 9384838"/>
                <a:gd name="connsiteY487" fmla="*/ 5344128 h 6246801"/>
                <a:gd name="connsiteX488" fmla="*/ 4110213 w 9384838"/>
                <a:gd name="connsiteY488" fmla="*/ 5369571 h 6246801"/>
                <a:gd name="connsiteX489" fmla="*/ 4084771 w 9384838"/>
                <a:gd name="connsiteY489" fmla="*/ 5318685 h 6246801"/>
                <a:gd name="connsiteX490" fmla="*/ 4110213 w 9384838"/>
                <a:gd name="connsiteY490" fmla="*/ 5243462 h 6246801"/>
                <a:gd name="connsiteX491" fmla="*/ 4134549 w 9384838"/>
                <a:gd name="connsiteY491" fmla="*/ 5193683 h 6246801"/>
                <a:gd name="connsiteX492" fmla="*/ 4134549 w 9384838"/>
                <a:gd name="connsiteY492" fmla="*/ 5168239 h 6246801"/>
                <a:gd name="connsiteX493" fmla="*/ 4185433 w 9384838"/>
                <a:gd name="connsiteY493" fmla="*/ 5168239 h 6246801"/>
                <a:gd name="connsiteX494" fmla="*/ 4209769 w 9384838"/>
                <a:gd name="connsiteY494" fmla="*/ 5142796 h 6246801"/>
                <a:gd name="connsiteX495" fmla="*/ 4185433 w 9384838"/>
                <a:gd name="connsiteY495" fmla="*/ 5118460 h 6246801"/>
                <a:gd name="connsiteX496" fmla="*/ 4084771 w 9384838"/>
                <a:gd name="connsiteY496" fmla="*/ 5093017 h 6246801"/>
                <a:gd name="connsiteX497" fmla="*/ 4034993 w 9384838"/>
                <a:gd name="connsiteY497" fmla="*/ 5142796 h 6246801"/>
                <a:gd name="connsiteX498" fmla="*/ 3958666 w 9384838"/>
                <a:gd name="connsiteY498" fmla="*/ 5168239 h 6246801"/>
                <a:gd name="connsiteX499" fmla="*/ 3908904 w 9384838"/>
                <a:gd name="connsiteY499" fmla="*/ 5218019 h 6246801"/>
                <a:gd name="connsiteX500" fmla="*/ 3859127 w 9384838"/>
                <a:gd name="connsiteY500" fmla="*/ 5293242 h 6246801"/>
                <a:gd name="connsiteX501" fmla="*/ 3758465 w 9384838"/>
                <a:gd name="connsiteY501" fmla="*/ 5243462 h 6246801"/>
                <a:gd name="connsiteX502" fmla="*/ 3708688 w 9384838"/>
                <a:gd name="connsiteY502" fmla="*/ 5243462 h 6246801"/>
                <a:gd name="connsiteX503" fmla="*/ 3582584 w 9384838"/>
                <a:gd name="connsiteY503" fmla="*/ 5193683 h 6246801"/>
                <a:gd name="connsiteX504" fmla="*/ 3589545 w 9384838"/>
                <a:gd name="connsiteY504" fmla="*/ 5173103 h 6246801"/>
                <a:gd name="connsiteX505" fmla="*/ 3589543 w 9384838"/>
                <a:gd name="connsiteY505" fmla="*/ 5173102 h 6246801"/>
                <a:gd name="connsiteX506" fmla="*/ 3582582 w 9384838"/>
                <a:gd name="connsiteY506" fmla="*/ 5193682 h 6246801"/>
                <a:gd name="connsiteX507" fmla="*/ 3382367 w 9384838"/>
                <a:gd name="connsiteY507" fmla="*/ 5193682 h 6246801"/>
                <a:gd name="connsiteX508" fmla="*/ 3421081 w 9384838"/>
                <a:gd name="connsiteY508" fmla="*/ 5164921 h 6246801"/>
                <a:gd name="connsiteX509" fmla="*/ 3483028 w 9384838"/>
                <a:gd name="connsiteY509" fmla="*/ 5168239 h 6246801"/>
                <a:gd name="connsiteX510" fmla="*/ 3532805 w 9384838"/>
                <a:gd name="connsiteY510" fmla="*/ 5168239 h 6246801"/>
                <a:gd name="connsiteX511" fmla="*/ 3532805 w 9384838"/>
                <a:gd name="connsiteY511" fmla="*/ 5118459 h 6246801"/>
                <a:gd name="connsiteX512" fmla="*/ 3507365 w 9384838"/>
                <a:gd name="connsiteY512" fmla="*/ 5093016 h 6246801"/>
                <a:gd name="connsiteX513" fmla="*/ 3483028 w 9384838"/>
                <a:gd name="connsiteY513" fmla="*/ 5118459 h 6246801"/>
                <a:gd name="connsiteX514" fmla="*/ 3432144 w 9384838"/>
                <a:gd name="connsiteY514" fmla="*/ 5093016 h 6246801"/>
                <a:gd name="connsiteX515" fmla="*/ 3407808 w 9384838"/>
                <a:gd name="connsiteY515" fmla="*/ 5093016 h 6246801"/>
                <a:gd name="connsiteX516" fmla="*/ 3407808 w 9384838"/>
                <a:gd name="connsiteY516" fmla="*/ 5043237 h 6246801"/>
                <a:gd name="connsiteX517" fmla="*/ 3382367 w 9384838"/>
                <a:gd name="connsiteY517" fmla="*/ 5043237 h 6246801"/>
                <a:gd name="connsiteX518" fmla="*/ 3356924 w 9384838"/>
                <a:gd name="connsiteY518" fmla="*/ 5093016 h 6246801"/>
                <a:gd name="connsiteX519" fmla="*/ 3382367 w 9384838"/>
                <a:gd name="connsiteY519" fmla="*/ 5118459 h 6246801"/>
                <a:gd name="connsiteX520" fmla="*/ 3382367 w 9384838"/>
                <a:gd name="connsiteY520" fmla="*/ 5142796 h 6246801"/>
                <a:gd name="connsiteX521" fmla="*/ 3331482 w 9384838"/>
                <a:gd name="connsiteY521" fmla="*/ 5093016 h 6246801"/>
                <a:gd name="connsiteX522" fmla="*/ 3356924 w 9384838"/>
                <a:gd name="connsiteY522" fmla="*/ 5067573 h 6246801"/>
                <a:gd name="connsiteX523" fmla="*/ 3356924 w 9384838"/>
                <a:gd name="connsiteY523" fmla="*/ 4992351 h 6246801"/>
                <a:gd name="connsiteX524" fmla="*/ 3407808 w 9384838"/>
                <a:gd name="connsiteY524" fmla="*/ 4942571 h 6246801"/>
                <a:gd name="connsiteX525" fmla="*/ 3356924 w 9384838"/>
                <a:gd name="connsiteY525" fmla="*/ 4942571 h 6246801"/>
                <a:gd name="connsiteX526" fmla="*/ 3349625 w 9384838"/>
                <a:gd name="connsiteY526" fmla="*/ 4928288 h 6246801"/>
                <a:gd name="connsiteX527" fmla="*/ 3349624 w 9384838"/>
                <a:gd name="connsiteY527" fmla="*/ 4928288 h 6246801"/>
                <a:gd name="connsiteX528" fmla="*/ 3356924 w 9384838"/>
                <a:gd name="connsiteY528" fmla="*/ 4942571 h 6246801"/>
                <a:gd name="connsiteX529" fmla="*/ 3281703 w 9384838"/>
                <a:gd name="connsiteY529" fmla="*/ 4968014 h 6246801"/>
                <a:gd name="connsiteX530" fmla="*/ 3256260 w 9384838"/>
                <a:gd name="connsiteY530" fmla="*/ 5017794 h 6246801"/>
                <a:gd name="connsiteX531" fmla="*/ 3181041 w 9384838"/>
                <a:gd name="connsiteY531" fmla="*/ 5067573 h 6246801"/>
                <a:gd name="connsiteX532" fmla="*/ 3206483 w 9384838"/>
                <a:gd name="connsiteY532" fmla="*/ 5118459 h 6246801"/>
                <a:gd name="connsiteX533" fmla="*/ 3181041 w 9384838"/>
                <a:gd name="connsiteY533" fmla="*/ 5142796 h 6246801"/>
                <a:gd name="connsiteX534" fmla="*/ 3231925 w 9384838"/>
                <a:gd name="connsiteY534" fmla="*/ 5168239 h 6246801"/>
                <a:gd name="connsiteX535" fmla="*/ 3281703 w 9384838"/>
                <a:gd name="connsiteY535" fmla="*/ 5218019 h 6246801"/>
                <a:gd name="connsiteX536" fmla="*/ 3331481 w 9384838"/>
                <a:gd name="connsiteY536" fmla="*/ 5268905 h 6246801"/>
                <a:gd name="connsiteX537" fmla="*/ 3281703 w 9384838"/>
                <a:gd name="connsiteY537" fmla="*/ 5293242 h 6246801"/>
                <a:gd name="connsiteX538" fmla="*/ 3281703 w 9384838"/>
                <a:gd name="connsiteY538" fmla="*/ 5318685 h 6246801"/>
                <a:gd name="connsiteX539" fmla="*/ 3256260 w 9384838"/>
                <a:gd name="connsiteY539" fmla="*/ 5293242 h 6246801"/>
                <a:gd name="connsiteX540" fmla="*/ 3206483 w 9384838"/>
                <a:gd name="connsiteY540" fmla="*/ 5293242 h 6246801"/>
                <a:gd name="connsiteX541" fmla="*/ 3181041 w 9384838"/>
                <a:gd name="connsiteY541" fmla="*/ 5293242 h 6246801"/>
                <a:gd name="connsiteX542" fmla="*/ 3056044 w 9384838"/>
                <a:gd name="connsiteY542" fmla="*/ 5293242 h 6246801"/>
                <a:gd name="connsiteX543" fmla="*/ 3030601 w 9384838"/>
                <a:gd name="connsiteY543" fmla="*/ 5344128 h 6246801"/>
                <a:gd name="connsiteX544" fmla="*/ 3006265 w 9384838"/>
                <a:gd name="connsiteY544" fmla="*/ 5344128 h 6246801"/>
                <a:gd name="connsiteX545" fmla="*/ 2980823 w 9384838"/>
                <a:gd name="connsiteY545" fmla="*/ 5369571 h 6246801"/>
                <a:gd name="connsiteX546" fmla="*/ 3006265 w 9384838"/>
                <a:gd name="connsiteY546" fmla="*/ 5393907 h 6246801"/>
                <a:gd name="connsiteX547" fmla="*/ 2980823 w 9384838"/>
                <a:gd name="connsiteY547" fmla="*/ 5419350 h 6246801"/>
                <a:gd name="connsiteX548" fmla="*/ 2905602 w 9384838"/>
                <a:gd name="connsiteY548" fmla="*/ 5444793 h 6246801"/>
                <a:gd name="connsiteX549" fmla="*/ 2880162 w 9384838"/>
                <a:gd name="connsiteY549" fmla="*/ 5520016 h 6246801"/>
                <a:gd name="connsiteX550" fmla="*/ 2830382 w 9384838"/>
                <a:gd name="connsiteY550" fmla="*/ 5444793 h 6246801"/>
                <a:gd name="connsiteX551" fmla="*/ 2797447 w 9384838"/>
                <a:gd name="connsiteY551" fmla="*/ 5420181 h 6246801"/>
                <a:gd name="connsiteX552" fmla="*/ 2797446 w 9384838"/>
                <a:gd name="connsiteY552" fmla="*/ 5420182 h 6246801"/>
                <a:gd name="connsiteX553" fmla="*/ 2830382 w 9384838"/>
                <a:gd name="connsiteY553" fmla="*/ 5444794 h 6246801"/>
                <a:gd name="connsiteX554" fmla="*/ 2880159 w 9384838"/>
                <a:gd name="connsiteY554" fmla="*/ 5520016 h 6246801"/>
                <a:gd name="connsiteX555" fmla="*/ 2830382 w 9384838"/>
                <a:gd name="connsiteY555" fmla="*/ 5544353 h 6246801"/>
                <a:gd name="connsiteX556" fmla="*/ 2804941 w 9384838"/>
                <a:gd name="connsiteY556" fmla="*/ 5569796 h 6246801"/>
                <a:gd name="connsiteX557" fmla="*/ 2755160 w 9384838"/>
                <a:gd name="connsiteY557" fmla="*/ 5595239 h 6246801"/>
                <a:gd name="connsiteX558" fmla="*/ 2679941 w 9384838"/>
                <a:gd name="connsiteY558" fmla="*/ 5569796 h 6246801"/>
                <a:gd name="connsiteX559" fmla="*/ 2629058 w 9384838"/>
                <a:gd name="connsiteY559" fmla="*/ 5494573 h 6246801"/>
                <a:gd name="connsiteX560" fmla="*/ 2629058 w 9384838"/>
                <a:gd name="connsiteY560" fmla="*/ 5444794 h 6246801"/>
                <a:gd name="connsiteX561" fmla="*/ 2579280 w 9384838"/>
                <a:gd name="connsiteY561" fmla="*/ 5393908 h 6246801"/>
                <a:gd name="connsiteX562" fmla="*/ 2579280 w 9384838"/>
                <a:gd name="connsiteY562" fmla="*/ 5344128 h 6246801"/>
                <a:gd name="connsiteX563" fmla="*/ 2529501 w 9384838"/>
                <a:gd name="connsiteY563" fmla="*/ 5318685 h 6246801"/>
                <a:gd name="connsiteX564" fmla="*/ 2553838 w 9384838"/>
                <a:gd name="connsiteY564" fmla="*/ 5293242 h 6246801"/>
                <a:gd name="connsiteX565" fmla="*/ 2579280 w 9384838"/>
                <a:gd name="connsiteY565" fmla="*/ 5268905 h 6246801"/>
                <a:gd name="connsiteX566" fmla="*/ 2579280 w 9384838"/>
                <a:gd name="connsiteY566" fmla="*/ 5243462 h 6246801"/>
                <a:gd name="connsiteX567" fmla="*/ 2629058 w 9384838"/>
                <a:gd name="connsiteY567" fmla="*/ 5218019 h 6246801"/>
                <a:gd name="connsiteX568" fmla="*/ 2604722 w 9384838"/>
                <a:gd name="connsiteY568" fmla="*/ 5193682 h 6246801"/>
                <a:gd name="connsiteX569" fmla="*/ 2579280 w 9384838"/>
                <a:gd name="connsiteY569" fmla="*/ 5142796 h 6246801"/>
                <a:gd name="connsiteX570" fmla="*/ 2654500 w 9384838"/>
                <a:gd name="connsiteY570" fmla="*/ 5142796 h 6246801"/>
                <a:gd name="connsiteX571" fmla="*/ 2662914 w 9384838"/>
                <a:gd name="connsiteY571" fmla="*/ 5142796 h 6246801"/>
                <a:gd name="connsiteX572" fmla="*/ 2662915 w 9384838"/>
                <a:gd name="connsiteY572" fmla="*/ 5142795 h 6246801"/>
                <a:gd name="connsiteX573" fmla="*/ 2579280 w 9384838"/>
                <a:gd name="connsiteY573" fmla="*/ 5142795 h 6246801"/>
                <a:gd name="connsiteX574" fmla="*/ 2705382 w 9384838"/>
                <a:gd name="connsiteY574" fmla="*/ 5093015 h 6246801"/>
                <a:gd name="connsiteX575" fmla="*/ 2755160 w 9384838"/>
                <a:gd name="connsiteY575" fmla="*/ 5043236 h 6246801"/>
                <a:gd name="connsiteX576" fmla="*/ 2755160 w 9384838"/>
                <a:gd name="connsiteY576" fmla="*/ 4992350 h 6246801"/>
                <a:gd name="connsiteX577" fmla="*/ 2729719 w 9384838"/>
                <a:gd name="connsiteY577" fmla="*/ 4968013 h 6246801"/>
                <a:gd name="connsiteX578" fmla="*/ 2705383 w 9384838"/>
                <a:gd name="connsiteY578" fmla="*/ 4942570 h 6246801"/>
                <a:gd name="connsiteX579" fmla="*/ 2679942 w 9384838"/>
                <a:gd name="connsiteY579" fmla="*/ 4942570 h 6246801"/>
                <a:gd name="connsiteX580" fmla="*/ 2654500 w 9384838"/>
                <a:gd name="connsiteY580" fmla="*/ 4968013 h 6246801"/>
                <a:gd name="connsiteX581" fmla="*/ 2604722 w 9384838"/>
                <a:gd name="connsiteY581" fmla="*/ 4968013 h 6246801"/>
                <a:gd name="connsiteX582" fmla="*/ 2529503 w 9384838"/>
                <a:gd name="connsiteY582" fmla="*/ 4917127 h 6246801"/>
                <a:gd name="connsiteX583" fmla="*/ 2529503 w 9384838"/>
                <a:gd name="connsiteY583" fmla="*/ 4867348 h 6246801"/>
                <a:gd name="connsiteX584" fmla="*/ 2454282 w 9384838"/>
                <a:gd name="connsiteY584" fmla="*/ 4841905 h 6246801"/>
                <a:gd name="connsiteX585" fmla="*/ 2454282 w 9384838"/>
                <a:gd name="connsiteY585" fmla="*/ 4867348 h 6246801"/>
                <a:gd name="connsiteX586" fmla="*/ 2428840 w 9384838"/>
                <a:gd name="connsiteY586" fmla="*/ 4841905 h 6246801"/>
                <a:gd name="connsiteX587" fmla="*/ 2379063 w 9384838"/>
                <a:gd name="connsiteY587" fmla="*/ 4841905 h 6246801"/>
                <a:gd name="connsiteX588" fmla="*/ 2353620 w 9384838"/>
                <a:gd name="connsiteY588" fmla="*/ 4867348 h 6246801"/>
                <a:gd name="connsiteX589" fmla="*/ 2353620 w 9384838"/>
                <a:gd name="connsiteY589" fmla="*/ 4867347 h 6246801"/>
                <a:gd name="connsiteX590" fmla="*/ 2328178 w 9384838"/>
                <a:gd name="connsiteY590" fmla="*/ 4841904 h 6246801"/>
                <a:gd name="connsiteX591" fmla="*/ 2303843 w 9384838"/>
                <a:gd name="connsiteY591" fmla="*/ 4841904 h 6246801"/>
                <a:gd name="connsiteX592" fmla="*/ 2278401 w 9384838"/>
                <a:gd name="connsiteY592" fmla="*/ 4817568 h 6246801"/>
                <a:gd name="connsiteX593" fmla="*/ 2252958 w 9384838"/>
                <a:gd name="connsiteY593" fmla="*/ 4841904 h 6246801"/>
                <a:gd name="connsiteX594" fmla="*/ 2303843 w 9384838"/>
                <a:gd name="connsiteY594" fmla="*/ 4867347 h 6246801"/>
                <a:gd name="connsiteX595" fmla="*/ 2228623 w 9384838"/>
                <a:gd name="connsiteY595" fmla="*/ 4892790 h 6246801"/>
                <a:gd name="connsiteX596" fmla="*/ 2177740 w 9384838"/>
                <a:gd name="connsiteY596" fmla="*/ 4841904 h 6246801"/>
                <a:gd name="connsiteX597" fmla="*/ 2153404 w 9384838"/>
                <a:gd name="connsiteY597" fmla="*/ 4867347 h 6246801"/>
                <a:gd name="connsiteX598" fmla="*/ 2153404 w 9384838"/>
                <a:gd name="connsiteY598" fmla="*/ 4892790 h 6246801"/>
                <a:gd name="connsiteX599" fmla="*/ 2127962 w 9384838"/>
                <a:gd name="connsiteY599" fmla="*/ 4942570 h 6246801"/>
                <a:gd name="connsiteX600" fmla="*/ 2102518 w 9384838"/>
                <a:gd name="connsiteY600" fmla="*/ 4917127 h 6246801"/>
                <a:gd name="connsiteX601" fmla="*/ 2078183 w 9384838"/>
                <a:gd name="connsiteY601" fmla="*/ 4917127 h 6246801"/>
                <a:gd name="connsiteX602" fmla="*/ 2078183 w 9384838"/>
                <a:gd name="connsiteY602" fmla="*/ 4867347 h 6246801"/>
                <a:gd name="connsiteX603" fmla="*/ 2027299 w 9384838"/>
                <a:gd name="connsiteY603" fmla="*/ 4867347 h 6246801"/>
                <a:gd name="connsiteX604" fmla="*/ 2001857 w 9384838"/>
                <a:gd name="connsiteY604" fmla="*/ 4892790 h 6246801"/>
                <a:gd name="connsiteX605" fmla="*/ 1952080 w 9384838"/>
                <a:gd name="connsiteY605" fmla="*/ 4892790 h 6246801"/>
                <a:gd name="connsiteX606" fmla="*/ 1902303 w 9384838"/>
                <a:gd name="connsiteY606" fmla="*/ 4917127 h 6246801"/>
                <a:gd name="connsiteX607" fmla="*/ 1876860 w 9384838"/>
                <a:gd name="connsiteY607" fmla="*/ 4892790 h 6246801"/>
                <a:gd name="connsiteX608" fmla="*/ 1876860 w 9384838"/>
                <a:gd name="connsiteY608" fmla="*/ 4867347 h 6246801"/>
                <a:gd name="connsiteX609" fmla="*/ 1851419 w 9384838"/>
                <a:gd name="connsiteY609" fmla="*/ 4892790 h 6246801"/>
                <a:gd name="connsiteX610" fmla="*/ 1827080 w 9384838"/>
                <a:gd name="connsiteY610" fmla="*/ 4892790 h 6246801"/>
                <a:gd name="connsiteX611" fmla="*/ 1801640 w 9384838"/>
                <a:gd name="connsiteY611" fmla="*/ 4867347 h 6246801"/>
                <a:gd name="connsiteX612" fmla="*/ 1801640 w 9384838"/>
                <a:gd name="connsiteY612" fmla="*/ 4892790 h 6246801"/>
                <a:gd name="connsiteX613" fmla="*/ 1776198 w 9384838"/>
                <a:gd name="connsiteY613" fmla="*/ 4917127 h 6246801"/>
                <a:gd name="connsiteX614" fmla="*/ 1751861 w 9384838"/>
                <a:gd name="connsiteY614" fmla="*/ 4892790 h 6246801"/>
                <a:gd name="connsiteX615" fmla="*/ 1726419 w 9384838"/>
                <a:gd name="connsiteY615" fmla="*/ 4892790 h 6246801"/>
                <a:gd name="connsiteX616" fmla="*/ 1700977 w 9384838"/>
                <a:gd name="connsiteY616" fmla="*/ 4917127 h 6246801"/>
                <a:gd name="connsiteX617" fmla="*/ 1676640 w 9384838"/>
                <a:gd name="connsiteY617" fmla="*/ 4892790 h 6246801"/>
                <a:gd name="connsiteX618" fmla="*/ 1625756 w 9384838"/>
                <a:gd name="connsiteY618" fmla="*/ 4917127 h 6246801"/>
                <a:gd name="connsiteX619" fmla="*/ 1601421 w 9384838"/>
                <a:gd name="connsiteY619" fmla="*/ 4917127 h 6246801"/>
                <a:gd name="connsiteX620" fmla="*/ 1575979 w 9384838"/>
                <a:gd name="connsiteY620" fmla="*/ 4892790 h 6246801"/>
                <a:gd name="connsiteX621" fmla="*/ 1575979 w 9384838"/>
                <a:gd name="connsiteY621" fmla="*/ 4867347 h 6246801"/>
                <a:gd name="connsiteX622" fmla="*/ 1575979 w 9384838"/>
                <a:gd name="connsiteY622" fmla="*/ 4841904 h 6246801"/>
                <a:gd name="connsiteX623" fmla="*/ 1526200 w 9384838"/>
                <a:gd name="connsiteY623" fmla="*/ 4817568 h 6246801"/>
                <a:gd name="connsiteX624" fmla="*/ 1450978 w 9384838"/>
                <a:gd name="connsiteY624" fmla="*/ 4867347 h 6246801"/>
                <a:gd name="connsiteX625" fmla="*/ 1425540 w 9384838"/>
                <a:gd name="connsiteY625" fmla="*/ 4867347 h 6246801"/>
                <a:gd name="connsiteX626" fmla="*/ 1425540 w 9384838"/>
                <a:gd name="connsiteY626" fmla="*/ 4867348 h 6246801"/>
                <a:gd name="connsiteX627" fmla="*/ 1425540 w 9384838"/>
                <a:gd name="connsiteY627" fmla="*/ 4917127 h 6246801"/>
                <a:gd name="connsiteX628" fmla="*/ 1400097 w 9384838"/>
                <a:gd name="connsiteY628" fmla="*/ 4942570 h 6246801"/>
                <a:gd name="connsiteX629" fmla="*/ 1400097 w 9384838"/>
                <a:gd name="connsiteY629" fmla="*/ 4992350 h 6246801"/>
                <a:gd name="connsiteX630" fmla="*/ 1350319 w 9384838"/>
                <a:gd name="connsiteY630" fmla="*/ 4992350 h 6246801"/>
                <a:gd name="connsiteX631" fmla="*/ 1350319 w 9384838"/>
                <a:gd name="connsiteY631" fmla="*/ 5043236 h 6246801"/>
                <a:gd name="connsiteX632" fmla="*/ 1299435 w 9384838"/>
                <a:gd name="connsiteY632" fmla="*/ 4992350 h 6246801"/>
                <a:gd name="connsiteX633" fmla="*/ 1249656 w 9384838"/>
                <a:gd name="connsiteY633" fmla="*/ 4917127 h 6246801"/>
                <a:gd name="connsiteX634" fmla="*/ 1224214 w 9384838"/>
                <a:gd name="connsiteY634" fmla="*/ 4917127 h 6246801"/>
                <a:gd name="connsiteX635" fmla="*/ 1148993 w 9384838"/>
                <a:gd name="connsiteY635" fmla="*/ 4892791 h 6246801"/>
                <a:gd name="connsiteX636" fmla="*/ 1124658 w 9384838"/>
                <a:gd name="connsiteY636" fmla="*/ 4917127 h 6246801"/>
                <a:gd name="connsiteX637" fmla="*/ 1124658 w 9384838"/>
                <a:gd name="connsiteY637" fmla="*/ 4892791 h 6246801"/>
                <a:gd name="connsiteX638" fmla="*/ 1099215 w 9384838"/>
                <a:gd name="connsiteY638" fmla="*/ 4917127 h 6246801"/>
                <a:gd name="connsiteX639" fmla="*/ 1073771 w 9384838"/>
                <a:gd name="connsiteY639" fmla="*/ 4892791 h 6246801"/>
                <a:gd name="connsiteX640" fmla="*/ 1049435 w 9384838"/>
                <a:gd name="connsiteY640" fmla="*/ 4917127 h 6246801"/>
                <a:gd name="connsiteX641" fmla="*/ 998551 w 9384838"/>
                <a:gd name="connsiteY641" fmla="*/ 4917127 h 6246801"/>
                <a:gd name="connsiteX642" fmla="*/ 998551 w 9384838"/>
                <a:gd name="connsiteY642" fmla="*/ 4892791 h 6246801"/>
                <a:gd name="connsiteX643" fmla="*/ 948773 w 9384838"/>
                <a:gd name="connsiteY643" fmla="*/ 4841905 h 6246801"/>
                <a:gd name="connsiteX644" fmla="*/ 898995 w 9384838"/>
                <a:gd name="connsiteY644" fmla="*/ 4867348 h 6246801"/>
                <a:gd name="connsiteX645" fmla="*/ 898995 w 9384838"/>
                <a:gd name="connsiteY645" fmla="*/ 4792125 h 6246801"/>
                <a:gd name="connsiteX646" fmla="*/ 923331 w 9384838"/>
                <a:gd name="connsiteY646" fmla="*/ 4766682 h 6246801"/>
                <a:gd name="connsiteX647" fmla="*/ 923331 w 9384838"/>
                <a:gd name="connsiteY647" fmla="*/ 4716902 h 6246801"/>
                <a:gd name="connsiteX648" fmla="*/ 923331 w 9384838"/>
                <a:gd name="connsiteY648" fmla="*/ 4691459 h 6246801"/>
                <a:gd name="connsiteX649" fmla="*/ 974215 w 9384838"/>
                <a:gd name="connsiteY649" fmla="*/ 4691459 h 6246801"/>
                <a:gd name="connsiteX650" fmla="*/ 998551 w 9384838"/>
                <a:gd name="connsiteY650" fmla="*/ 4667122 h 6246801"/>
                <a:gd name="connsiteX651" fmla="*/ 1049435 w 9384838"/>
                <a:gd name="connsiteY651" fmla="*/ 4716902 h 6246801"/>
                <a:gd name="connsiteX652" fmla="*/ 1148993 w 9384838"/>
                <a:gd name="connsiteY652" fmla="*/ 4716902 h 6246801"/>
                <a:gd name="connsiteX653" fmla="*/ 1174436 w 9384838"/>
                <a:gd name="connsiteY653" fmla="*/ 4667122 h 6246801"/>
                <a:gd name="connsiteX654" fmla="*/ 1224214 w 9384838"/>
                <a:gd name="connsiteY654" fmla="*/ 4667122 h 6246801"/>
                <a:gd name="connsiteX655" fmla="*/ 1249656 w 9384838"/>
                <a:gd name="connsiteY655" fmla="*/ 4616236 h 6246801"/>
                <a:gd name="connsiteX656" fmla="*/ 1275099 w 9384838"/>
                <a:gd name="connsiteY656" fmla="*/ 4616236 h 6246801"/>
                <a:gd name="connsiteX657" fmla="*/ 1275099 w 9384838"/>
                <a:gd name="connsiteY657" fmla="*/ 4616237 h 6246801"/>
                <a:gd name="connsiteX658" fmla="*/ 1350319 w 9384838"/>
                <a:gd name="connsiteY658" fmla="*/ 4616237 h 6246801"/>
                <a:gd name="connsiteX659" fmla="*/ 1374654 w 9384838"/>
                <a:gd name="connsiteY659" fmla="*/ 4590794 h 6246801"/>
                <a:gd name="connsiteX660" fmla="*/ 1425539 w 9384838"/>
                <a:gd name="connsiteY660" fmla="*/ 4566457 h 6246801"/>
                <a:gd name="connsiteX661" fmla="*/ 1550537 w 9384838"/>
                <a:gd name="connsiteY661" fmla="*/ 4491234 h 6246801"/>
                <a:gd name="connsiteX662" fmla="*/ 1651201 w 9384838"/>
                <a:gd name="connsiteY662" fmla="*/ 4440348 h 6246801"/>
                <a:gd name="connsiteX663" fmla="*/ 1751865 w 9384838"/>
                <a:gd name="connsiteY663" fmla="*/ 4416011 h 6246801"/>
                <a:gd name="connsiteX664" fmla="*/ 1776201 w 9384838"/>
                <a:gd name="connsiteY664" fmla="*/ 4365125 h 6246801"/>
                <a:gd name="connsiteX665" fmla="*/ 1751865 w 9384838"/>
                <a:gd name="connsiteY665" fmla="*/ 4340788 h 6246801"/>
                <a:gd name="connsiteX666" fmla="*/ 1801642 w 9384838"/>
                <a:gd name="connsiteY666" fmla="*/ 4340788 h 6246801"/>
                <a:gd name="connsiteX667" fmla="*/ 1827082 w 9384838"/>
                <a:gd name="connsiteY667" fmla="*/ 4315345 h 6246801"/>
                <a:gd name="connsiteX668" fmla="*/ 1902304 w 9384838"/>
                <a:gd name="connsiteY668" fmla="*/ 4340788 h 6246801"/>
                <a:gd name="connsiteX669" fmla="*/ 1952081 w 9384838"/>
                <a:gd name="connsiteY669" fmla="*/ 4315345 h 6246801"/>
                <a:gd name="connsiteX670" fmla="*/ 2001860 w 9384838"/>
                <a:gd name="connsiteY670" fmla="*/ 4340788 h 6246801"/>
                <a:gd name="connsiteX671" fmla="*/ 1952081 w 9384838"/>
                <a:gd name="connsiteY671" fmla="*/ 4340788 h 6246801"/>
                <a:gd name="connsiteX672" fmla="*/ 1952081 w 9384838"/>
                <a:gd name="connsiteY672" fmla="*/ 4390568 h 6246801"/>
                <a:gd name="connsiteX673" fmla="*/ 2027302 w 9384838"/>
                <a:gd name="connsiteY673" fmla="*/ 4416011 h 6246801"/>
                <a:gd name="connsiteX674" fmla="*/ 2052742 w 9384838"/>
                <a:gd name="connsiteY674" fmla="*/ 4416011 h 6246801"/>
                <a:gd name="connsiteX675" fmla="*/ 2102518 w 9384838"/>
                <a:gd name="connsiteY675" fmla="*/ 4390568 h 6246801"/>
                <a:gd name="connsiteX676" fmla="*/ 2127962 w 9384838"/>
                <a:gd name="connsiteY676" fmla="*/ 4390568 h 6246801"/>
                <a:gd name="connsiteX677" fmla="*/ 2203182 w 9384838"/>
                <a:gd name="connsiteY677" fmla="*/ 4440348 h 6246801"/>
                <a:gd name="connsiteX678" fmla="*/ 2328178 w 9384838"/>
                <a:gd name="connsiteY678" fmla="*/ 4465791 h 6246801"/>
                <a:gd name="connsiteX679" fmla="*/ 2428839 w 9384838"/>
                <a:gd name="connsiteY679" fmla="*/ 4465791 h 6246801"/>
                <a:gd name="connsiteX680" fmla="*/ 2478617 w 9384838"/>
                <a:gd name="connsiteY680" fmla="*/ 4440348 h 6246801"/>
                <a:gd name="connsiteX681" fmla="*/ 2529503 w 9384838"/>
                <a:gd name="connsiteY681" fmla="*/ 4416011 h 6246801"/>
                <a:gd name="connsiteX682" fmla="*/ 2579280 w 9384838"/>
                <a:gd name="connsiteY682" fmla="*/ 4440348 h 6246801"/>
                <a:gd name="connsiteX683" fmla="*/ 2629058 w 9384838"/>
                <a:gd name="connsiteY683" fmla="*/ 4440348 h 6246801"/>
                <a:gd name="connsiteX684" fmla="*/ 2679941 w 9384838"/>
                <a:gd name="connsiteY684" fmla="*/ 4465791 h 6246801"/>
                <a:gd name="connsiteX685" fmla="*/ 2679941 w 9384838"/>
                <a:gd name="connsiteY685" fmla="*/ 4465790 h 6246801"/>
                <a:gd name="connsiteX686" fmla="*/ 2705383 w 9384838"/>
                <a:gd name="connsiteY686" fmla="*/ 4465790 h 6246801"/>
                <a:gd name="connsiteX687" fmla="*/ 2804940 w 9384838"/>
                <a:gd name="connsiteY687" fmla="*/ 4440347 h 6246801"/>
                <a:gd name="connsiteX688" fmla="*/ 2830382 w 9384838"/>
                <a:gd name="connsiteY688" fmla="*/ 4491233 h 6246801"/>
                <a:gd name="connsiteX689" fmla="*/ 2804940 w 9384838"/>
                <a:gd name="connsiteY689" fmla="*/ 4515570 h 6246801"/>
                <a:gd name="connsiteX690" fmla="*/ 2780604 w 9384838"/>
                <a:gd name="connsiteY690" fmla="*/ 4541013 h 6246801"/>
                <a:gd name="connsiteX691" fmla="*/ 2804940 w 9384838"/>
                <a:gd name="connsiteY691" fmla="*/ 4566456 h 6246801"/>
                <a:gd name="connsiteX692" fmla="*/ 2804940 w 9384838"/>
                <a:gd name="connsiteY692" fmla="*/ 4590793 h 6246801"/>
                <a:gd name="connsiteX693" fmla="*/ 2855825 w 9384838"/>
                <a:gd name="connsiteY693" fmla="*/ 4590793 h 6246801"/>
                <a:gd name="connsiteX694" fmla="*/ 2855825 w 9384838"/>
                <a:gd name="connsiteY694" fmla="*/ 4566456 h 6246801"/>
                <a:gd name="connsiteX695" fmla="*/ 2880159 w 9384838"/>
                <a:gd name="connsiteY695" fmla="*/ 4566456 h 6246801"/>
                <a:gd name="connsiteX696" fmla="*/ 2880159 w 9384838"/>
                <a:gd name="connsiteY696" fmla="*/ 4605916 h 6246801"/>
                <a:gd name="connsiteX697" fmla="*/ 2880162 w 9384838"/>
                <a:gd name="connsiteY697" fmla="*/ 4605918 h 6246801"/>
                <a:gd name="connsiteX698" fmla="*/ 2880162 w 9384838"/>
                <a:gd name="connsiteY698" fmla="*/ 4566457 h 6246801"/>
                <a:gd name="connsiteX699" fmla="*/ 2931045 w 9384838"/>
                <a:gd name="connsiteY699" fmla="*/ 4616236 h 6246801"/>
                <a:gd name="connsiteX700" fmla="*/ 2980823 w 9384838"/>
                <a:gd name="connsiteY700" fmla="*/ 4641679 h 6246801"/>
                <a:gd name="connsiteX701" fmla="*/ 3006265 w 9384838"/>
                <a:gd name="connsiteY701" fmla="*/ 4616236 h 6246801"/>
                <a:gd name="connsiteX702" fmla="*/ 3030601 w 9384838"/>
                <a:gd name="connsiteY702" fmla="*/ 4616236 h 6246801"/>
                <a:gd name="connsiteX703" fmla="*/ 3056044 w 9384838"/>
                <a:gd name="connsiteY703" fmla="*/ 4590793 h 6246801"/>
                <a:gd name="connsiteX704" fmla="*/ 3105820 w 9384838"/>
                <a:gd name="connsiteY704" fmla="*/ 4590793 h 6246801"/>
                <a:gd name="connsiteX705" fmla="*/ 3131263 w 9384838"/>
                <a:gd name="connsiteY705" fmla="*/ 4541014 h 6246801"/>
                <a:gd name="connsiteX706" fmla="*/ 3131263 w 9384838"/>
                <a:gd name="connsiteY706" fmla="*/ 4590793 h 6246801"/>
                <a:gd name="connsiteX707" fmla="*/ 3156704 w 9384838"/>
                <a:gd name="connsiteY707" fmla="*/ 4566457 h 6246801"/>
                <a:gd name="connsiteX708" fmla="*/ 3181041 w 9384838"/>
                <a:gd name="connsiteY708" fmla="*/ 4515571 h 6246801"/>
                <a:gd name="connsiteX709" fmla="*/ 3156704 w 9384838"/>
                <a:gd name="connsiteY709" fmla="*/ 4440348 h 6246801"/>
                <a:gd name="connsiteX710" fmla="*/ 3131263 w 9384838"/>
                <a:gd name="connsiteY710" fmla="*/ 4416011 h 6246801"/>
                <a:gd name="connsiteX711" fmla="*/ 3181041 w 9384838"/>
                <a:gd name="connsiteY711" fmla="*/ 4365125 h 6246801"/>
                <a:gd name="connsiteX712" fmla="*/ 3231924 w 9384838"/>
                <a:gd name="connsiteY712" fmla="*/ 4340788 h 6246801"/>
                <a:gd name="connsiteX713" fmla="*/ 3256260 w 9384838"/>
                <a:gd name="connsiteY713" fmla="*/ 4289902 h 6246801"/>
                <a:gd name="connsiteX714" fmla="*/ 3281703 w 9384838"/>
                <a:gd name="connsiteY714" fmla="*/ 4289902 h 6246801"/>
                <a:gd name="connsiteX715" fmla="*/ 3281705 w 9384838"/>
                <a:gd name="connsiteY715" fmla="*/ 4289902 h 6246801"/>
                <a:gd name="connsiteX716" fmla="*/ 3307147 w 9384838"/>
                <a:gd name="connsiteY716" fmla="*/ 4265565 h 6246801"/>
                <a:gd name="connsiteX717" fmla="*/ 3356924 w 9384838"/>
                <a:gd name="connsiteY717" fmla="*/ 4265565 h 6246801"/>
                <a:gd name="connsiteX718" fmla="*/ 3457589 w 9384838"/>
                <a:gd name="connsiteY718" fmla="*/ 4190342 h 6246801"/>
                <a:gd name="connsiteX719" fmla="*/ 3558250 w 9384838"/>
                <a:gd name="connsiteY719" fmla="*/ 4089676 h 6246801"/>
                <a:gd name="connsiteX720" fmla="*/ 3582585 w 9384838"/>
                <a:gd name="connsiteY720" fmla="*/ 4014453 h 6246801"/>
                <a:gd name="connsiteX721" fmla="*/ 3608026 w 9384838"/>
                <a:gd name="connsiteY721" fmla="*/ 3989010 h 6246801"/>
                <a:gd name="connsiteX722" fmla="*/ 3582585 w 9384838"/>
                <a:gd name="connsiteY722" fmla="*/ 3963567 h 6246801"/>
                <a:gd name="connsiteX723" fmla="*/ 3608026 w 9384838"/>
                <a:gd name="connsiteY723" fmla="*/ 3913787 h 6246801"/>
                <a:gd name="connsiteX724" fmla="*/ 3582585 w 9384838"/>
                <a:gd name="connsiteY724" fmla="*/ 3888344 h 6246801"/>
                <a:gd name="connsiteX725" fmla="*/ 3608026 w 9384838"/>
                <a:gd name="connsiteY725" fmla="*/ 3838565 h 6246801"/>
                <a:gd name="connsiteX726" fmla="*/ 3633468 w 9384838"/>
                <a:gd name="connsiteY726" fmla="*/ 3813122 h 6246801"/>
                <a:gd name="connsiteX727" fmla="*/ 3683247 w 9384838"/>
                <a:gd name="connsiteY727" fmla="*/ 3788785 h 6246801"/>
                <a:gd name="connsiteX728" fmla="*/ 3708689 w 9384838"/>
                <a:gd name="connsiteY728" fmla="*/ 3813122 h 6246801"/>
                <a:gd name="connsiteX729" fmla="*/ 3783908 w 9384838"/>
                <a:gd name="connsiteY729" fmla="*/ 3788785 h 6246801"/>
                <a:gd name="connsiteX730" fmla="*/ 3883464 w 9384838"/>
                <a:gd name="connsiteY730" fmla="*/ 3763342 h 6246801"/>
                <a:gd name="connsiteX731" fmla="*/ 3883464 w 9384838"/>
                <a:gd name="connsiteY731" fmla="*/ 3813122 h 6246801"/>
                <a:gd name="connsiteX732" fmla="*/ 3833686 w 9384838"/>
                <a:gd name="connsiteY732" fmla="*/ 3813122 h 6246801"/>
                <a:gd name="connsiteX733" fmla="*/ 3808245 w 9384838"/>
                <a:gd name="connsiteY733" fmla="*/ 3838565 h 6246801"/>
                <a:gd name="connsiteX734" fmla="*/ 3808245 w 9384838"/>
                <a:gd name="connsiteY734" fmla="*/ 3888344 h 6246801"/>
                <a:gd name="connsiteX735" fmla="*/ 3758467 w 9384838"/>
                <a:gd name="connsiteY735" fmla="*/ 3864008 h 6246801"/>
                <a:gd name="connsiteX736" fmla="*/ 3708689 w 9384838"/>
                <a:gd name="connsiteY736" fmla="*/ 3913787 h 6246801"/>
                <a:gd name="connsiteX737" fmla="*/ 3683247 w 9384838"/>
                <a:gd name="connsiteY737" fmla="*/ 3888344 h 6246801"/>
                <a:gd name="connsiteX738" fmla="*/ 3633468 w 9384838"/>
                <a:gd name="connsiteY738" fmla="*/ 3913787 h 6246801"/>
                <a:gd name="connsiteX739" fmla="*/ 3657804 w 9384838"/>
                <a:gd name="connsiteY739" fmla="*/ 3939230 h 6246801"/>
                <a:gd name="connsiteX740" fmla="*/ 3633468 w 9384838"/>
                <a:gd name="connsiteY740" fmla="*/ 3963567 h 6246801"/>
                <a:gd name="connsiteX741" fmla="*/ 3657804 w 9384838"/>
                <a:gd name="connsiteY741" fmla="*/ 3963567 h 6246801"/>
                <a:gd name="connsiteX742" fmla="*/ 3683247 w 9384838"/>
                <a:gd name="connsiteY742" fmla="*/ 3989010 h 6246801"/>
                <a:gd name="connsiteX743" fmla="*/ 3708689 w 9384838"/>
                <a:gd name="connsiteY743" fmla="*/ 3989010 h 6246801"/>
                <a:gd name="connsiteX744" fmla="*/ 3708689 w 9384838"/>
                <a:gd name="connsiteY744" fmla="*/ 4014453 h 6246801"/>
                <a:gd name="connsiteX745" fmla="*/ 3708688 w 9384838"/>
                <a:gd name="connsiteY745" fmla="*/ 4014453 h 6246801"/>
                <a:gd name="connsiteX746" fmla="*/ 3657804 w 9384838"/>
                <a:gd name="connsiteY746" fmla="*/ 4064233 h 6246801"/>
                <a:gd name="connsiteX747" fmla="*/ 3683246 w 9384838"/>
                <a:gd name="connsiteY747" fmla="*/ 4139455 h 6246801"/>
                <a:gd name="connsiteX748" fmla="*/ 3808243 w 9384838"/>
                <a:gd name="connsiteY748" fmla="*/ 4164898 h 6246801"/>
                <a:gd name="connsiteX749" fmla="*/ 3833684 w 9384838"/>
                <a:gd name="connsiteY749" fmla="*/ 4089676 h 6246801"/>
                <a:gd name="connsiteX750" fmla="*/ 3958666 w 9384838"/>
                <a:gd name="connsiteY750" fmla="*/ 4089676 h 6246801"/>
                <a:gd name="connsiteX751" fmla="*/ 4084770 w 9384838"/>
                <a:gd name="connsiteY751" fmla="*/ 4064233 h 6246801"/>
                <a:gd name="connsiteX752" fmla="*/ 4185432 w 9384838"/>
                <a:gd name="connsiteY752" fmla="*/ 4064233 h 6246801"/>
                <a:gd name="connsiteX753" fmla="*/ 4460870 w 9384838"/>
                <a:gd name="connsiteY753" fmla="*/ 3888345 h 6246801"/>
                <a:gd name="connsiteX754" fmla="*/ 4510648 w 9384838"/>
                <a:gd name="connsiteY754" fmla="*/ 3763342 h 6246801"/>
                <a:gd name="connsiteX755" fmla="*/ 4761751 w 9384838"/>
                <a:gd name="connsiteY755" fmla="*/ 3713562 h 6246801"/>
                <a:gd name="connsiteX756" fmla="*/ 4836971 w 9384838"/>
                <a:gd name="connsiteY756" fmla="*/ 3612896 h 6246801"/>
                <a:gd name="connsiteX757" fmla="*/ 4887855 w 9384838"/>
                <a:gd name="connsiteY757" fmla="*/ 3487894 h 6246801"/>
                <a:gd name="connsiteX758" fmla="*/ 4887855 w 9384838"/>
                <a:gd name="connsiteY758" fmla="*/ 3487893 h 6246801"/>
                <a:gd name="connsiteX759" fmla="*/ 4937633 w 9384838"/>
                <a:gd name="connsiteY759" fmla="*/ 3437007 h 6246801"/>
                <a:gd name="connsiteX760" fmla="*/ 5012854 w 9384838"/>
                <a:gd name="connsiteY760" fmla="*/ 3387227 h 6246801"/>
                <a:gd name="connsiteX761" fmla="*/ 5038296 w 9384838"/>
                <a:gd name="connsiteY761" fmla="*/ 3336341 h 6246801"/>
                <a:gd name="connsiteX762" fmla="*/ 5113516 w 9384838"/>
                <a:gd name="connsiteY762" fmla="*/ 3236782 h 6246801"/>
                <a:gd name="connsiteX763" fmla="*/ 5137852 w 9384838"/>
                <a:gd name="connsiteY763" fmla="*/ 3185896 h 6246801"/>
                <a:gd name="connsiteX764" fmla="*/ 5163294 w 9384838"/>
                <a:gd name="connsiteY764" fmla="*/ 3161560 h 6246801"/>
                <a:gd name="connsiteX765" fmla="*/ 5238514 w 9384838"/>
                <a:gd name="connsiteY765" fmla="*/ 3011116 h 6246801"/>
                <a:gd name="connsiteX766" fmla="*/ 5263957 w 9384838"/>
                <a:gd name="connsiteY766" fmla="*/ 2860672 h 6246801"/>
                <a:gd name="connsiteX767" fmla="*/ 5188736 w 9384838"/>
                <a:gd name="connsiteY767" fmla="*/ 2809788 h 6246801"/>
                <a:gd name="connsiteX768" fmla="*/ 5163294 w 9384838"/>
                <a:gd name="connsiteY768" fmla="*/ 2835229 h 6246801"/>
                <a:gd name="connsiteX769" fmla="*/ 5137852 w 9384838"/>
                <a:gd name="connsiteY769" fmla="*/ 2835229 h 6246801"/>
                <a:gd name="connsiteX770" fmla="*/ 5137852 w 9384838"/>
                <a:gd name="connsiteY770" fmla="*/ 2785450 h 6246801"/>
                <a:gd name="connsiteX771" fmla="*/ 5188736 w 9384838"/>
                <a:gd name="connsiteY771" fmla="*/ 2785450 h 6246801"/>
                <a:gd name="connsiteX772" fmla="*/ 5263957 w 9384838"/>
                <a:gd name="connsiteY772" fmla="*/ 2734563 h 6246801"/>
                <a:gd name="connsiteX773" fmla="*/ 5339177 w 9384838"/>
                <a:gd name="connsiteY773" fmla="*/ 2609561 h 6246801"/>
                <a:gd name="connsiteX774" fmla="*/ 5289399 w 9384838"/>
                <a:gd name="connsiteY774" fmla="*/ 2534339 h 6246801"/>
                <a:gd name="connsiteX775" fmla="*/ 5289931 w 9384838"/>
                <a:gd name="connsiteY775" fmla="*/ 2534660 h 6246801"/>
                <a:gd name="connsiteX776" fmla="*/ 5289398 w 9384838"/>
                <a:gd name="connsiteY776" fmla="*/ 2534339 h 6246801"/>
                <a:gd name="connsiteX777" fmla="*/ 5313734 w 9384838"/>
                <a:gd name="connsiteY777" fmla="*/ 2483451 h 6246801"/>
                <a:gd name="connsiteX778" fmla="*/ 5289398 w 9384838"/>
                <a:gd name="connsiteY778" fmla="*/ 2459115 h 6246801"/>
                <a:gd name="connsiteX779" fmla="*/ 5364618 w 9384838"/>
                <a:gd name="connsiteY779" fmla="*/ 2408231 h 6246801"/>
                <a:gd name="connsiteX780" fmla="*/ 5388954 w 9384838"/>
                <a:gd name="connsiteY780" fmla="*/ 2433674 h 6246801"/>
                <a:gd name="connsiteX781" fmla="*/ 5464174 w 9384838"/>
                <a:gd name="connsiteY781" fmla="*/ 2408231 h 6246801"/>
                <a:gd name="connsiteX782" fmla="*/ 5515059 w 9384838"/>
                <a:gd name="connsiteY782" fmla="*/ 2333007 h 6246801"/>
                <a:gd name="connsiteX783" fmla="*/ 5539394 w 9384838"/>
                <a:gd name="connsiteY783" fmla="*/ 2257785 h 6246801"/>
                <a:gd name="connsiteX784" fmla="*/ 5539394 w 9384838"/>
                <a:gd name="connsiteY784" fmla="*/ 2233447 h 6246801"/>
                <a:gd name="connsiteX785" fmla="*/ 5564837 w 9384838"/>
                <a:gd name="connsiteY785" fmla="*/ 2182565 h 6246801"/>
                <a:gd name="connsiteX786" fmla="*/ 5614615 w 9384838"/>
                <a:gd name="connsiteY786" fmla="*/ 2233447 h 6246801"/>
                <a:gd name="connsiteX787" fmla="*/ 5640057 w 9384838"/>
                <a:gd name="connsiteY787" fmla="*/ 2208005 h 6246801"/>
                <a:gd name="connsiteX788" fmla="*/ 5665499 w 9384838"/>
                <a:gd name="connsiteY788" fmla="*/ 2233447 h 6246801"/>
                <a:gd name="connsiteX789" fmla="*/ 5665499 w 9384838"/>
                <a:gd name="connsiteY789" fmla="*/ 2257785 h 6246801"/>
                <a:gd name="connsiteX790" fmla="*/ 5640057 w 9384838"/>
                <a:gd name="connsiteY790" fmla="*/ 2408231 h 6246801"/>
                <a:gd name="connsiteX791" fmla="*/ 5689835 w 9384838"/>
                <a:gd name="connsiteY791" fmla="*/ 2433674 h 6246801"/>
                <a:gd name="connsiteX792" fmla="*/ 5740719 w 9384838"/>
                <a:gd name="connsiteY792" fmla="*/ 2408231 h 6246801"/>
                <a:gd name="connsiteX793" fmla="*/ 5765055 w 9384838"/>
                <a:gd name="connsiteY793" fmla="*/ 2358450 h 6246801"/>
                <a:gd name="connsiteX794" fmla="*/ 5840275 w 9384838"/>
                <a:gd name="connsiteY794" fmla="*/ 2459115 h 6246801"/>
                <a:gd name="connsiteX795" fmla="*/ 5891159 w 9384838"/>
                <a:gd name="connsiteY795" fmla="*/ 2408231 h 6246801"/>
                <a:gd name="connsiteX796" fmla="*/ 5940937 w 9384838"/>
                <a:gd name="connsiteY796" fmla="*/ 2283229 h 6246801"/>
                <a:gd name="connsiteX797" fmla="*/ 5891159 w 9384838"/>
                <a:gd name="connsiteY797" fmla="*/ 2208005 h 6246801"/>
                <a:gd name="connsiteX798" fmla="*/ 5840275 w 9384838"/>
                <a:gd name="connsiteY798" fmla="*/ 2257785 h 6246801"/>
                <a:gd name="connsiteX799" fmla="*/ 5715277 w 9384838"/>
                <a:gd name="connsiteY799" fmla="*/ 2283229 h 6246801"/>
                <a:gd name="connsiteX800" fmla="*/ 5765055 w 9384838"/>
                <a:gd name="connsiteY800" fmla="*/ 2132783 h 6246801"/>
                <a:gd name="connsiteX801" fmla="*/ 5840275 w 9384838"/>
                <a:gd name="connsiteY801" fmla="*/ 2081897 h 6246801"/>
                <a:gd name="connsiteX802" fmla="*/ 8270546 w 9384838"/>
                <a:gd name="connsiteY802" fmla="*/ 1474959 h 6246801"/>
                <a:gd name="connsiteX803" fmla="*/ 8282255 w 9384838"/>
                <a:gd name="connsiteY803" fmla="*/ 1480813 h 6246801"/>
                <a:gd name="connsiteX804" fmla="*/ 8274449 w 9384838"/>
                <a:gd name="connsiteY804" fmla="*/ 1490571 h 6246801"/>
                <a:gd name="connsiteX805" fmla="*/ 8264691 w 9384838"/>
                <a:gd name="connsiteY805" fmla="*/ 1491546 h 6246801"/>
                <a:gd name="connsiteX806" fmla="*/ 8247128 w 9384838"/>
                <a:gd name="connsiteY806" fmla="*/ 1501304 h 6246801"/>
                <a:gd name="connsiteX807" fmla="*/ 8250055 w 9384838"/>
                <a:gd name="connsiteY807" fmla="*/ 1485692 h 6246801"/>
                <a:gd name="connsiteX808" fmla="*/ 8265667 w 9384838"/>
                <a:gd name="connsiteY808" fmla="*/ 1485692 h 6246801"/>
                <a:gd name="connsiteX809" fmla="*/ 8270546 w 9384838"/>
                <a:gd name="connsiteY809" fmla="*/ 1474959 h 6246801"/>
                <a:gd name="connsiteX810" fmla="*/ 8187608 w 9384838"/>
                <a:gd name="connsiteY810" fmla="*/ 1463250 h 6246801"/>
                <a:gd name="connsiteX811" fmla="*/ 8203220 w 9384838"/>
                <a:gd name="connsiteY811" fmla="*/ 1472032 h 6246801"/>
                <a:gd name="connsiteX812" fmla="*/ 8215904 w 9384838"/>
                <a:gd name="connsiteY812" fmla="*/ 1471056 h 6246801"/>
                <a:gd name="connsiteX813" fmla="*/ 8214929 w 9384838"/>
                <a:gd name="connsiteY813" fmla="*/ 1479838 h 6246801"/>
                <a:gd name="connsiteX814" fmla="*/ 8216880 w 9384838"/>
                <a:gd name="connsiteY814" fmla="*/ 1484717 h 6246801"/>
                <a:gd name="connsiteX815" fmla="*/ 8195414 w 9384838"/>
                <a:gd name="connsiteY815" fmla="*/ 1482765 h 6246801"/>
                <a:gd name="connsiteX816" fmla="*/ 8197365 w 9384838"/>
                <a:gd name="connsiteY816" fmla="*/ 1476909 h 6246801"/>
                <a:gd name="connsiteX817" fmla="*/ 8187608 w 9384838"/>
                <a:gd name="connsiteY817" fmla="*/ 1463250 h 6246801"/>
                <a:gd name="connsiteX818" fmla="*/ 8289085 w 9384838"/>
                <a:gd name="connsiteY818" fmla="*/ 1415439 h 6246801"/>
                <a:gd name="connsiteX819" fmla="*/ 8307624 w 9384838"/>
                <a:gd name="connsiteY819" fmla="*/ 1425197 h 6246801"/>
                <a:gd name="connsiteX820" fmla="*/ 8318357 w 9384838"/>
                <a:gd name="connsiteY820" fmla="*/ 1429100 h 6246801"/>
                <a:gd name="connsiteX821" fmla="*/ 8307624 w 9384838"/>
                <a:gd name="connsiteY821" fmla="*/ 1443734 h 6246801"/>
                <a:gd name="connsiteX822" fmla="*/ 8313478 w 9384838"/>
                <a:gd name="connsiteY822" fmla="*/ 1452516 h 6246801"/>
                <a:gd name="connsiteX823" fmla="*/ 8282255 w 9384838"/>
                <a:gd name="connsiteY823" fmla="*/ 1469104 h 6246801"/>
                <a:gd name="connsiteX824" fmla="*/ 8280303 w 9384838"/>
                <a:gd name="connsiteY824" fmla="*/ 1453493 h 6246801"/>
                <a:gd name="connsiteX825" fmla="*/ 8269570 w 9384838"/>
                <a:gd name="connsiteY825" fmla="*/ 1425197 h 6246801"/>
                <a:gd name="connsiteX826" fmla="*/ 8289085 w 9384838"/>
                <a:gd name="connsiteY826" fmla="*/ 1415439 h 6246801"/>
                <a:gd name="connsiteX827" fmla="*/ 8360314 w 9384838"/>
                <a:gd name="connsiteY827" fmla="*/ 1357869 h 6246801"/>
                <a:gd name="connsiteX828" fmla="*/ 8376902 w 9384838"/>
                <a:gd name="connsiteY828" fmla="*/ 1366651 h 6246801"/>
                <a:gd name="connsiteX829" fmla="*/ 8379829 w 9384838"/>
                <a:gd name="connsiteY829" fmla="*/ 1382264 h 6246801"/>
                <a:gd name="connsiteX830" fmla="*/ 8349581 w 9384838"/>
                <a:gd name="connsiteY830" fmla="*/ 1375434 h 6246801"/>
                <a:gd name="connsiteX831" fmla="*/ 8360314 w 9384838"/>
                <a:gd name="connsiteY831" fmla="*/ 1357869 h 6246801"/>
                <a:gd name="connsiteX832" fmla="*/ 8571073 w 9384838"/>
                <a:gd name="connsiteY832" fmla="*/ 1228098 h 6246801"/>
                <a:gd name="connsiteX833" fmla="*/ 8597418 w 9384838"/>
                <a:gd name="connsiteY833" fmla="*/ 1253467 h 6246801"/>
                <a:gd name="connsiteX834" fmla="*/ 8592539 w 9384838"/>
                <a:gd name="connsiteY834" fmla="*/ 1260297 h 6246801"/>
                <a:gd name="connsiteX835" fmla="*/ 8592539 w 9384838"/>
                <a:gd name="connsiteY835" fmla="*/ 1272981 h 6246801"/>
                <a:gd name="connsiteX836" fmla="*/ 8572049 w 9384838"/>
                <a:gd name="connsiteY836" fmla="*/ 1273957 h 6246801"/>
                <a:gd name="connsiteX837" fmla="*/ 8561316 w 9384838"/>
                <a:gd name="connsiteY837" fmla="*/ 1285666 h 6246801"/>
                <a:gd name="connsiteX838" fmla="*/ 8554486 w 9384838"/>
                <a:gd name="connsiteY838" fmla="*/ 1302253 h 6246801"/>
                <a:gd name="connsiteX839" fmla="*/ 8533995 w 9384838"/>
                <a:gd name="connsiteY839" fmla="*/ 1311035 h 6246801"/>
                <a:gd name="connsiteX840" fmla="*/ 8510577 w 9384838"/>
                <a:gd name="connsiteY840" fmla="*/ 1309083 h 6246801"/>
                <a:gd name="connsiteX841" fmla="*/ 8505699 w 9384838"/>
                <a:gd name="connsiteY841" fmla="*/ 1331526 h 6246801"/>
                <a:gd name="connsiteX842" fmla="*/ 8494966 w 9384838"/>
                <a:gd name="connsiteY842" fmla="*/ 1335428 h 6246801"/>
                <a:gd name="connsiteX843" fmla="*/ 8482281 w 9384838"/>
                <a:gd name="connsiteY843" fmla="*/ 1312986 h 6246801"/>
                <a:gd name="connsiteX844" fmla="*/ 8474475 w 9384838"/>
                <a:gd name="connsiteY844" fmla="*/ 1303229 h 6246801"/>
                <a:gd name="connsiteX845" fmla="*/ 8467645 w 9384838"/>
                <a:gd name="connsiteY845" fmla="*/ 1279811 h 6246801"/>
                <a:gd name="connsiteX846" fmla="*/ 8476427 w 9384838"/>
                <a:gd name="connsiteY846" fmla="*/ 1270054 h 6246801"/>
                <a:gd name="connsiteX847" fmla="*/ 8524238 w 9384838"/>
                <a:gd name="connsiteY847" fmla="*/ 1261273 h 6246801"/>
                <a:gd name="connsiteX848" fmla="*/ 8551558 w 9384838"/>
                <a:gd name="connsiteY848" fmla="*/ 1236879 h 6246801"/>
                <a:gd name="connsiteX849" fmla="*/ 8567170 w 9384838"/>
                <a:gd name="connsiteY849" fmla="*/ 1237855 h 6246801"/>
                <a:gd name="connsiteX850" fmla="*/ 8571073 w 9384838"/>
                <a:gd name="connsiteY850" fmla="*/ 1228098 h 6246801"/>
                <a:gd name="connsiteX851" fmla="*/ 8306648 w 9384838"/>
                <a:gd name="connsiteY851" fmla="*/ 884639 h 6246801"/>
                <a:gd name="connsiteX852" fmla="*/ 8328114 w 9384838"/>
                <a:gd name="connsiteY852" fmla="*/ 903178 h 6246801"/>
                <a:gd name="connsiteX853" fmla="*/ 8334944 w 9384838"/>
                <a:gd name="connsiteY853" fmla="*/ 917814 h 6246801"/>
                <a:gd name="connsiteX854" fmla="*/ 8368119 w 9384838"/>
                <a:gd name="connsiteY854" fmla="*/ 935377 h 6246801"/>
                <a:gd name="connsiteX855" fmla="*/ 8422761 w 9384838"/>
                <a:gd name="connsiteY855" fmla="*/ 939280 h 6246801"/>
                <a:gd name="connsiteX856" fmla="*/ 8461790 w 9384838"/>
                <a:gd name="connsiteY856" fmla="*/ 922693 h 6246801"/>
                <a:gd name="connsiteX857" fmla="*/ 8450081 w 9384838"/>
                <a:gd name="connsiteY857" fmla="*/ 963674 h 6246801"/>
                <a:gd name="connsiteX858" fmla="*/ 8431542 w 9384838"/>
                <a:gd name="connsiteY858" fmla="*/ 975382 h 6246801"/>
                <a:gd name="connsiteX859" fmla="*/ 8415930 w 9384838"/>
                <a:gd name="connsiteY859" fmla="*/ 963674 h 6246801"/>
                <a:gd name="connsiteX860" fmla="*/ 8397391 w 9384838"/>
                <a:gd name="connsiteY860" fmla="*/ 963674 h 6246801"/>
                <a:gd name="connsiteX861" fmla="*/ 8359338 w 9384838"/>
                <a:gd name="connsiteY861" fmla="*/ 1014411 h 6246801"/>
                <a:gd name="connsiteX862" fmla="*/ 8284206 w 9384838"/>
                <a:gd name="connsiteY862" fmla="*/ 1020265 h 6246801"/>
                <a:gd name="connsiteX863" fmla="*/ 8247128 w 9384838"/>
                <a:gd name="connsiteY863" fmla="*/ 1070028 h 6246801"/>
                <a:gd name="connsiteX864" fmla="*/ 8212977 w 9384838"/>
                <a:gd name="connsiteY864" fmla="*/ 1083688 h 6246801"/>
                <a:gd name="connsiteX865" fmla="*/ 8184681 w 9384838"/>
                <a:gd name="connsiteY865" fmla="*/ 1151014 h 6246801"/>
                <a:gd name="connsiteX866" fmla="*/ 8163215 w 9384838"/>
                <a:gd name="connsiteY866" fmla="*/ 1151014 h 6246801"/>
                <a:gd name="connsiteX867" fmla="*/ 8155409 w 9384838"/>
                <a:gd name="connsiteY867" fmla="*/ 1207607 h 6246801"/>
                <a:gd name="connsiteX868" fmla="*/ 8099792 w 9384838"/>
                <a:gd name="connsiteY868" fmla="*/ 1223219 h 6246801"/>
                <a:gd name="connsiteX869" fmla="*/ 8077350 w 9384838"/>
                <a:gd name="connsiteY869" fmla="*/ 1247612 h 6246801"/>
                <a:gd name="connsiteX870" fmla="*/ 8066617 w 9384838"/>
                <a:gd name="connsiteY870" fmla="*/ 1319817 h 6246801"/>
                <a:gd name="connsiteX871" fmla="*/ 8057835 w 9384838"/>
                <a:gd name="connsiteY871" fmla="*/ 1315914 h 6246801"/>
                <a:gd name="connsiteX872" fmla="*/ 8009048 w 9384838"/>
                <a:gd name="connsiteY872" fmla="*/ 1320793 h 6246801"/>
                <a:gd name="connsiteX873" fmla="*/ 8009048 w 9384838"/>
                <a:gd name="connsiteY873" fmla="*/ 1309084 h 6246801"/>
                <a:gd name="connsiteX874" fmla="*/ 8010024 w 9384838"/>
                <a:gd name="connsiteY874" fmla="*/ 1293472 h 6246801"/>
                <a:gd name="connsiteX875" fmla="*/ 8002218 w 9384838"/>
                <a:gd name="connsiteY875" fmla="*/ 1262248 h 6246801"/>
                <a:gd name="connsiteX876" fmla="*/ 8013927 w 9384838"/>
                <a:gd name="connsiteY876" fmla="*/ 1254442 h 6246801"/>
                <a:gd name="connsiteX877" fmla="*/ 8038320 w 9384838"/>
                <a:gd name="connsiteY877" fmla="*/ 1219316 h 6246801"/>
                <a:gd name="connsiteX878" fmla="*/ 8077350 w 9384838"/>
                <a:gd name="connsiteY878" fmla="*/ 1190044 h 6246801"/>
                <a:gd name="connsiteX879" fmla="*/ 8108573 w 9384838"/>
                <a:gd name="connsiteY879" fmla="*/ 1167602 h 6246801"/>
                <a:gd name="connsiteX880" fmla="*/ 8111501 w 9384838"/>
                <a:gd name="connsiteY880" fmla="*/ 1154917 h 6246801"/>
                <a:gd name="connsiteX881" fmla="*/ 8135894 w 9384838"/>
                <a:gd name="connsiteY881" fmla="*/ 1148087 h 6246801"/>
                <a:gd name="connsiteX882" fmla="*/ 8141748 w 9384838"/>
                <a:gd name="connsiteY882" fmla="*/ 1130524 h 6246801"/>
                <a:gd name="connsiteX883" fmla="*/ 8135894 w 9384838"/>
                <a:gd name="connsiteY883" fmla="*/ 1121742 h 6246801"/>
                <a:gd name="connsiteX884" fmla="*/ 8143700 w 9384838"/>
                <a:gd name="connsiteY884" fmla="*/ 1104179 h 6246801"/>
                <a:gd name="connsiteX885" fmla="*/ 8200293 w 9384838"/>
                <a:gd name="connsiteY885" fmla="*/ 1030998 h 6246801"/>
                <a:gd name="connsiteX886" fmla="*/ 8231516 w 9384838"/>
                <a:gd name="connsiteY886" fmla="*/ 993920 h 6246801"/>
                <a:gd name="connsiteX887" fmla="*/ 8245176 w 9384838"/>
                <a:gd name="connsiteY887" fmla="*/ 957819 h 6246801"/>
                <a:gd name="connsiteX888" fmla="*/ 8258837 w 9384838"/>
                <a:gd name="connsiteY888" fmla="*/ 944159 h 6246801"/>
                <a:gd name="connsiteX889" fmla="*/ 8260788 w 9384838"/>
                <a:gd name="connsiteY889" fmla="*/ 920741 h 6246801"/>
                <a:gd name="connsiteX890" fmla="*/ 8289085 w 9384838"/>
                <a:gd name="connsiteY890" fmla="*/ 889516 h 6246801"/>
                <a:gd name="connsiteX891" fmla="*/ 8306648 w 9384838"/>
                <a:gd name="connsiteY891" fmla="*/ 884639 h 6246801"/>
                <a:gd name="connsiteX892" fmla="*/ 9328245 w 9384838"/>
                <a:gd name="connsiteY892" fmla="*/ 311878 h 6246801"/>
                <a:gd name="connsiteX893" fmla="*/ 9371178 w 9384838"/>
                <a:gd name="connsiteY893" fmla="*/ 317733 h 6246801"/>
                <a:gd name="connsiteX894" fmla="*/ 9384838 w 9384838"/>
                <a:gd name="connsiteY894" fmla="*/ 341150 h 6246801"/>
                <a:gd name="connsiteX895" fmla="*/ 9357517 w 9384838"/>
                <a:gd name="connsiteY895" fmla="*/ 360665 h 6246801"/>
                <a:gd name="connsiteX896" fmla="*/ 9357517 w 9384838"/>
                <a:gd name="connsiteY896" fmla="*/ 378228 h 6246801"/>
                <a:gd name="connsiteX897" fmla="*/ 9371178 w 9384838"/>
                <a:gd name="connsiteY897" fmla="*/ 393840 h 6246801"/>
                <a:gd name="connsiteX898" fmla="*/ 9367275 w 9384838"/>
                <a:gd name="connsiteY898" fmla="*/ 427015 h 6246801"/>
                <a:gd name="connsiteX899" fmla="*/ 9314585 w 9384838"/>
                <a:gd name="connsiteY899" fmla="*/ 427015 h 6246801"/>
                <a:gd name="connsiteX900" fmla="*/ 9250186 w 9384838"/>
                <a:gd name="connsiteY900" fmla="*/ 440675 h 6246801"/>
                <a:gd name="connsiteX901" fmla="*/ 9213108 w 9384838"/>
                <a:gd name="connsiteY901" fmla="*/ 471899 h 6246801"/>
                <a:gd name="connsiteX902" fmla="*/ 9162370 w 9384838"/>
                <a:gd name="connsiteY902" fmla="*/ 491414 h 6246801"/>
                <a:gd name="connsiteX903" fmla="*/ 9099923 w 9384838"/>
                <a:gd name="connsiteY903" fmla="*/ 526540 h 6246801"/>
                <a:gd name="connsiteX904" fmla="*/ 9035524 w 9384838"/>
                <a:gd name="connsiteY904" fmla="*/ 587036 h 6246801"/>
                <a:gd name="connsiteX905" fmla="*/ 8996494 w 9384838"/>
                <a:gd name="connsiteY905" fmla="*/ 635822 h 6246801"/>
                <a:gd name="connsiteX906" fmla="*/ 8961368 w 9384838"/>
                <a:gd name="connsiteY906" fmla="*/ 637774 h 6246801"/>
                <a:gd name="connsiteX907" fmla="*/ 8951610 w 9384838"/>
                <a:gd name="connsiteY907" fmla="*/ 647531 h 6246801"/>
                <a:gd name="connsiteX908" fmla="*/ 8926241 w 9384838"/>
                <a:gd name="connsiteY908" fmla="*/ 637774 h 6246801"/>
                <a:gd name="connsiteX909" fmla="*/ 8916484 w 9384838"/>
                <a:gd name="connsiteY909" fmla="*/ 608501 h 6246801"/>
                <a:gd name="connsiteX910" fmla="*/ 8883309 w 9384838"/>
                <a:gd name="connsiteY910" fmla="*/ 622162 h 6246801"/>
                <a:gd name="connsiteX911" fmla="*/ 8877454 w 9384838"/>
                <a:gd name="connsiteY911" fmla="*/ 651434 h 6246801"/>
                <a:gd name="connsiteX912" fmla="*/ 8887212 w 9384838"/>
                <a:gd name="connsiteY912" fmla="*/ 665094 h 6246801"/>
                <a:gd name="connsiteX913" fmla="*/ 8846231 w 9384838"/>
                <a:gd name="connsiteY913" fmla="*/ 719735 h 6246801"/>
                <a:gd name="connsiteX914" fmla="*/ 8799395 w 9384838"/>
                <a:gd name="connsiteY914" fmla="*/ 749008 h 6246801"/>
                <a:gd name="connsiteX915" fmla="*/ 8766220 w 9384838"/>
                <a:gd name="connsiteY915" fmla="*/ 774380 h 6246801"/>
                <a:gd name="connsiteX916" fmla="*/ 8731094 w 9384838"/>
                <a:gd name="connsiteY916" fmla="*/ 844633 h 6246801"/>
                <a:gd name="connsiteX917" fmla="*/ 8697919 w 9384838"/>
                <a:gd name="connsiteY917" fmla="*/ 862196 h 6246801"/>
                <a:gd name="connsiteX918" fmla="*/ 8666695 w 9384838"/>
                <a:gd name="connsiteY918" fmla="*/ 862196 h 6246801"/>
                <a:gd name="connsiteX919" fmla="*/ 8641326 w 9384838"/>
                <a:gd name="connsiteY919" fmla="*/ 887565 h 6246801"/>
                <a:gd name="connsiteX920" fmla="*/ 8614005 w 9384838"/>
                <a:gd name="connsiteY920" fmla="*/ 932449 h 6246801"/>
                <a:gd name="connsiteX921" fmla="*/ 8590587 w 9384838"/>
                <a:gd name="connsiteY921" fmla="*/ 936351 h 6246801"/>
                <a:gd name="connsiteX922" fmla="*/ 8576927 w 9384838"/>
                <a:gd name="connsiteY922" fmla="*/ 920740 h 6246801"/>
                <a:gd name="connsiteX923" fmla="*/ 8590587 w 9384838"/>
                <a:gd name="connsiteY923" fmla="*/ 885614 h 6246801"/>
                <a:gd name="connsiteX924" fmla="*/ 8602296 w 9384838"/>
                <a:gd name="connsiteY924" fmla="*/ 881711 h 6246801"/>
                <a:gd name="connsiteX925" fmla="*/ 8610102 w 9384838"/>
                <a:gd name="connsiteY925" fmla="*/ 868050 h 6246801"/>
                <a:gd name="connsiteX926" fmla="*/ 8606199 w 9384838"/>
                <a:gd name="connsiteY926" fmla="*/ 850487 h 6246801"/>
                <a:gd name="connsiteX927" fmla="*/ 8612054 w 9384838"/>
                <a:gd name="connsiteY927" fmla="*/ 825118 h 6246801"/>
                <a:gd name="connsiteX928" fmla="*/ 8623762 w 9384838"/>
                <a:gd name="connsiteY928" fmla="*/ 846584 h 6246801"/>
                <a:gd name="connsiteX929" fmla="*/ 8637423 w 9384838"/>
                <a:gd name="connsiteY929" fmla="*/ 848536 h 6246801"/>
                <a:gd name="connsiteX930" fmla="*/ 8649132 w 9384838"/>
                <a:gd name="connsiteY930" fmla="*/ 827069 h 6246801"/>
                <a:gd name="connsiteX931" fmla="*/ 8635471 w 9384838"/>
                <a:gd name="connsiteY931" fmla="*/ 807555 h 6246801"/>
                <a:gd name="connsiteX932" fmla="*/ 8654986 w 9384838"/>
                <a:gd name="connsiteY932" fmla="*/ 807555 h 6246801"/>
                <a:gd name="connsiteX933" fmla="*/ 8664743 w 9384838"/>
                <a:gd name="connsiteY933" fmla="*/ 819263 h 6246801"/>
                <a:gd name="connsiteX934" fmla="*/ 8692064 w 9384838"/>
                <a:gd name="connsiteY934" fmla="*/ 805603 h 6246801"/>
                <a:gd name="connsiteX935" fmla="*/ 8709627 w 9384838"/>
                <a:gd name="connsiteY935" fmla="*/ 778282 h 6246801"/>
                <a:gd name="connsiteX936" fmla="*/ 8711579 w 9384838"/>
                <a:gd name="connsiteY936" fmla="*/ 749008 h 6246801"/>
                <a:gd name="connsiteX937" fmla="*/ 8695967 w 9384838"/>
                <a:gd name="connsiteY937" fmla="*/ 749008 h 6246801"/>
                <a:gd name="connsiteX938" fmla="*/ 8672549 w 9384838"/>
                <a:gd name="connsiteY938" fmla="*/ 745105 h 6246801"/>
                <a:gd name="connsiteX939" fmla="*/ 8668646 w 9384838"/>
                <a:gd name="connsiteY939" fmla="*/ 713881 h 6246801"/>
                <a:gd name="connsiteX940" fmla="*/ 8697919 w 9384838"/>
                <a:gd name="connsiteY940" fmla="*/ 713881 h 6246801"/>
                <a:gd name="connsiteX941" fmla="*/ 8715482 w 9384838"/>
                <a:gd name="connsiteY941" fmla="*/ 731444 h 6246801"/>
                <a:gd name="connsiteX942" fmla="*/ 8733045 w 9384838"/>
                <a:gd name="connsiteY942" fmla="*/ 719735 h 6246801"/>
                <a:gd name="connsiteX943" fmla="*/ 8746705 w 9384838"/>
                <a:gd name="connsiteY943" fmla="*/ 688512 h 6246801"/>
                <a:gd name="connsiteX944" fmla="*/ 8787686 w 9384838"/>
                <a:gd name="connsiteY944" fmla="*/ 674851 h 6246801"/>
                <a:gd name="connsiteX945" fmla="*/ 8811104 w 9384838"/>
                <a:gd name="connsiteY945" fmla="*/ 624114 h 6246801"/>
                <a:gd name="connsiteX946" fmla="*/ 8830619 w 9384838"/>
                <a:gd name="connsiteY946" fmla="*/ 618260 h 6246801"/>
                <a:gd name="connsiteX947" fmla="*/ 8840376 w 9384838"/>
                <a:gd name="connsiteY947" fmla="*/ 600695 h 6246801"/>
                <a:gd name="connsiteX948" fmla="*/ 8832570 w 9384838"/>
                <a:gd name="connsiteY948" fmla="*/ 559715 h 6246801"/>
                <a:gd name="connsiteX949" fmla="*/ 8850134 w 9384838"/>
                <a:gd name="connsiteY949" fmla="*/ 559715 h 6246801"/>
                <a:gd name="connsiteX950" fmla="*/ 8885260 w 9384838"/>
                <a:gd name="connsiteY950" fmla="*/ 573376 h 6246801"/>
                <a:gd name="connsiteX951" fmla="*/ 8902823 w 9384838"/>
                <a:gd name="connsiteY951" fmla="*/ 559715 h 6246801"/>
                <a:gd name="connsiteX952" fmla="*/ 8904775 w 9384838"/>
                <a:gd name="connsiteY952" fmla="*/ 524589 h 6246801"/>
                <a:gd name="connsiteX953" fmla="*/ 8949659 w 9384838"/>
                <a:gd name="connsiteY953" fmla="*/ 497268 h 6246801"/>
                <a:gd name="connsiteX954" fmla="*/ 8976980 w 9384838"/>
                <a:gd name="connsiteY954" fmla="*/ 497268 h 6246801"/>
                <a:gd name="connsiteX955" fmla="*/ 8976980 w 9384838"/>
                <a:gd name="connsiteY955" fmla="*/ 462142 h 6246801"/>
                <a:gd name="connsiteX956" fmla="*/ 8965271 w 9384838"/>
                <a:gd name="connsiteY956" fmla="*/ 419209 h 6246801"/>
                <a:gd name="connsiteX957" fmla="*/ 8973077 w 9384838"/>
                <a:gd name="connsiteY957" fmla="*/ 393840 h 6246801"/>
                <a:gd name="connsiteX958" fmla="*/ 9002349 w 9384838"/>
                <a:gd name="connsiteY958" fmla="*/ 376277 h 6246801"/>
                <a:gd name="connsiteX959" fmla="*/ 9017961 w 9384838"/>
                <a:gd name="connsiteY959" fmla="*/ 403597 h 6246801"/>
                <a:gd name="connsiteX960" fmla="*/ 9041378 w 9384838"/>
                <a:gd name="connsiteY960" fmla="*/ 467996 h 6246801"/>
                <a:gd name="connsiteX961" fmla="*/ 9076505 w 9384838"/>
                <a:gd name="connsiteY961" fmla="*/ 475802 h 6246801"/>
                <a:gd name="connsiteX962" fmla="*/ 9154564 w 9384838"/>
                <a:gd name="connsiteY962" fmla="*/ 458239 h 6246801"/>
                <a:gd name="connsiteX963" fmla="*/ 9209205 w 9384838"/>
                <a:gd name="connsiteY963" fmla="*/ 409452 h 6246801"/>
                <a:gd name="connsiteX964" fmla="*/ 9218963 w 9384838"/>
                <a:gd name="connsiteY964" fmla="*/ 380180 h 6246801"/>
                <a:gd name="connsiteX965" fmla="*/ 9283361 w 9384838"/>
                <a:gd name="connsiteY965" fmla="*/ 325538 h 6246801"/>
                <a:gd name="connsiteX966" fmla="*/ 9328245 w 9384838"/>
                <a:gd name="connsiteY966" fmla="*/ 311878 h 6246801"/>
                <a:gd name="connsiteX967" fmla="*/ 6819242 w 9384838"/>
                <a:gd name="connsiteY967" fmla="*/ 0 h 6246801"/>
                <a:gd name="connsiteX968" fmla="*/ 6869020 w 9384838"/>
                <a:gd name="connsiteY968" fmla="*/ 125002 h 6246801"/>
                <a:gd name="connsiteX969" fmla="*/ 6969682 w 9384838"/>
                <a:gd name="connsiteY969" fmla="*/ 326334 h 6246801"/>
                <a:gd name="connsiteX970" fmla="*/ 6969682 w 9384838"/>
                <a:gd name="connsiteY970" fmla="*/ 401556 h 6246801"/>
                <a:gd name="connsiteX971" fmla="*/ 7094680 w 9384838"/>
                <a:gd name="connsiteY971" fmla="*/ 652667 h 6246801"/>
                <a:gd name="connsiteX972" fmla="*/ 7220784 w 9384838"/>
                <a:gd name="connsiteY972" fmla="*/ 803117 h 6246801"/>
                <a:gd name="connsiteX973" fmla="*/ 7321446 w 9384838"/>
                <a:gd name="connsiteY973" fmla="*/ 903783 h 6246801"/>
                <a:gd name="connsiteX974" fmla="*/ 7321446 w 9384838"/>
                <a:gd name="connsiteY974" fmla="*/ 979004 h 6246801"/>
                <a:gd name="connsiteX975" fmla="*/ 7345782 w 9384838"/>
                <a:gd name="connsiteY975" fmla="*/ 979004 h 6246801"/>
                <a:gd name="connsiteX976" fmla="*/ 7396667 w 9384838"/>
                <a:gd name="connsiteY976" fmla="*/ 1003341 h 6246801"/>
                <a:gd name="connsiteX977" fmla="*/ 7421002 w 9384838"/>
                <a:gd name="connsiteY977" fmla="*/ 979004 h 6246801"/>
                <a:gd name="connsiteX978" fmla="*/ 7496223 w 9384838"/>
                <a:gd name="connsiteY978" fmla="*/ 1003341 h 6246801"/>
                <a:gd name="connsiteX979" fmla="*/ 7446445 w 9384838"/>
                <a:gd name="connsiteY979" fmla="*/ 1054227 h 6246801"/>
                <a:gd name="connsiteX980" fmla="*/ 7471887 w 9384838"/>
                <a:gd name="connsiteY980" fmla="*/ 1078564 h 6246801"/>
                <a:gd name="connsiteX981" fmla="*/ 7521665 w 9384838"/>
                <a:gd name="connsiteY981" fmla="*/ 1054227 h 6246801"/>
                <a:gd name="connsiteX982" fmla="*/ 7547107 w 9384838"/>
                <a:gd name="connsiteY982" fmla="*/ 1129449 h 6246801"/>
                <a:gd name="connsiteX983" fmla="*/ 7672105 w 9384838"/>
                <a:gd name="connsiteY983" fmla="*/ 1179229 h 6246801"/>
                <a:gd name="connsiteX984" fmla="*/ 7747325 w 9384838"/>
                <a:gd name="connsiteY984" fmla="*/ 1179229 h 6246801"/>
                <a:gd name="connsiteX985" fmla="*/ 7847987 w 9384838"/>
                <a:gd name="connsiteY985" fmla="*/ 1104007 h 6246801"/>
                <a:gd name="connsiteX986" fmla="*/ 7923207 w 9384838"/>
                <a:gd name="connsiteY986" fmla="*/ 1078564 h 6246801"/>
                <a:gd name="connsiteX987" fmla="*/ 7998427 w 9384838"/>
                <a:gd name="connsiteY987" fmla="*/ 1003341 h 6246801"/>
                <a:gd name="connsiteX988" fmla="*/ 7998427 w 9384838"/>
                <a:gd name="connsiteY988" fmla="*/ 1054227 h 6246801"/>
                <a:gd name="connsiteX989" fmla="*/ 7948649 w 9384838"/>
                <a:gd name="connsiteY989" fmla="*/ 1104007 h 6246801"/>
                <a:gd name="connsiteX990" fmla="*/ 7948649 w 9384838"/>
                <a:gd name="connsiteY990" fmla="*/ 1129449 h 6246801"/>
                <a:gd name="connsiteX991" fmla="*/ 7822545 w 9384838"/>
                <a:gd name="connsiteY991" fmla="*/ 1279895 h 6246801"/>
                <a:gd name="connsiteX992" fmla="*/ 7822545 w 9384838"/>
                <a:gd name="connsiteY992" fmla="*/ 1379454 h 6246801"/>
                <a:gd name="connsiteX993" fmla="*/ 7873429 w 9384838"/>
                <a:gd name="connsiteY993" fmla="*/ 1379454 h 6246801"/>
                <a:gd name="connsiteX994" fmla="*/ 7847987 w 9384838"/>
                <a:gd name="connsiteY994" fmla="*/ 1505563 h 6246801"/>
                <a:gd name="connsiteX995" fmla="*/ 7797103 w 9384838"/>
                <a:gd name="connsiteY995" fmla="*/ 1531005 h 6246801"/>
                <a:gd name="connsiteX996" fmla="*/ 7873429 w 9384838"/>
                <a:gd name="connsiteY996" fmla="*/ 1606229 h 6246801"/>
                <a:gd name="connsiteX997" fmla="*/ 7948649 w 9384838"/>
                <a:gd name="connsiteY997" fmla="*/ 1606229 h 6246801"/>
                <a:gd name="connsiteX998" fmla="*/ 7923207 w 9384838"/>
                <a:gd name="connsiteY998" fmla="*/ 1656009 h 6246801"/>
                <a:gd name="connsiteX999" fmla="*/ 7772767 w 9384838"/>
                <a:gd name="connsiteY999" fmla="*/ 1630565 h 6246801"/>
                <a:gd name="connsiteX1000" fmla="*/ 7672105 w 9384838"/>
                <a:gd name="connsiteY1000" fmla="*/ 1705789 h 6246801"/>
                <a:gd name="connsiteX1001" fmla="*/ 7672105 w 9384838"/>
                <a:gd name="connsiteY1001" fmla="*/ 1656009 h 6246801"/>
                <a:gd name="connsiteX1002" fmla="*/ 7596885 w 9384838"/>
                <a:gd name="connsiteY1002" fmla="*/ 1656009 h 6246801"/>
                <a:gd name="connsiteX1003" fmla="*/ 7571443 w 9384838"/>
                <a:gd name="connsiteY1003" fmla="*/ 1705789 h 6246801"/>
                <a:gd name="connsiteX1004" fmla="*/ 7446445 w 9384838"/>
                <a:gd name="connsiteY1004" fmla="*/ 1681452 h 6246801"/>
                <a:gd name="connsiteX1005" fmla="*/ 7421002 w 9384838"/>
                <a:gd name="connsiteY1005" fmla="*/ 1630565 h 6246801"/>
                <a:gd name="connsiteX1006" fmla="*/ 7321446 w 9384838"/>
                <a:gd name="connsiteY1006" fmla="*/ 1630565 h 6246801"/>
                <a:gd name="connsiteX1007" fmla="*/ 7070344 w 9384838"/>
                <a:gd name="connsiteY1007" fmla="*/ 1756674 h 6246801"/>
                <a:gd name="connsiteX1008" fmla="*/ 6869020 w 9384838"/>
                <a:gd name="connsiteY1008" fmla="*/ 1907113 h 6246801"/>
                <a:gd name="connsiteX1009" fmla="*/ 6894462 w 9384838"/>
                <a:gd name="connsiteY1009" fmla="*/ 1956897 h 6246801"/>
                <a:gd name="connsiteX1010" fmla="*/ 6819242 w 9384838"/>
                <a:gd name="connsiteY1010" fmla="*/ 2081899 h 6246801"/>
                <a:gd name="connsiteX1011" fmla="*/ 6793800 w 9384838"/>
                <a:gd name="connsiteY1011" fmla="*/ 2006676 h 6246801"/>
                <a:gd name="connsiteX1012" fmla="*/ 6668802 w 9384838"/>
                <a:gd name="connsiteY1012" fmla="*/ 1931450 h 6246801"/>
                <a:gd name="connsiteX1013" fmla="*/ 6542697 w 9384838"/>
                <a:gd name="connsiteY1013" fmla="*/ 1831894 h 6246801"/>
                <a:gd name="connsiteX1014" fmla="*/ 6467477 w 9384838"/>
                <a:gd name="connsiteY1014" fmla="*/ 1705789 h 6246801"/>
                <a:gd name="connsiteX1015" fmla="*/ 6417699 w 9384838"/>
                <a:gd name="connsiteY1015" fmla="*/ 1681452 h 6246801"/>
                <a:gd name="connsiteX1016" fmla="*/ 6342479 w 9384838"/>
                <a:gd name="connsiteY1016" fmla="*/ 1580786 h 6246801"/>
                <a:gd name="connsiteX1017" fmla="*/ 6217481 w 9384838"/>
                <a:gd name="connsiteY1017" fmla="*/ 1555343 h 6246801"/>
                <a:gd name="connsiteX1018" fmla="*/ 6091377 w 9384838"/>
                <a:gd name="connsiteY1018" fmla="*/ 1606229 h 6246801"/>
                <a:gd name="connsiteX1019" fmla="*/ 5991821 w 9384838"/>
                <a:gd name="connsiteY1019" fmla="*/ 1681452 h 6246801"/>
                <a:gd name="connsiteX1020" fmla="*/ 5966379 w 9384838"/>
                <a:gd name="connsiteY1020" fmla="*/ 1630565 h 6246801"/>
                <a:gd name="connsiteX1021" fmla="*/ 5966379 w 9384838"/>
                <a:gd name="connsiteY1021" fmla="*/ 1580786 h 6246801"/>
                <a:gd name="connsiteX1022" fmla="*/ 5916601 w 9384838"/>
                <a:gd name="connsiteY1022" fmla="*/ 1531005 h 6246801"/>
                <a:gd name="connsiteX1023" fmla="*/ 5940937 w 9384838"/>
                <a:gd name="connsiteY1023" fmla="*/ 1505563 h 6246801"/>
                <a:gd name="connsiteX1024" fmla="*/ 5891159 w 9384838"/>
                <a:gd name="connsiteY1024" fmla="*/ 1480122 h 6246801"/>
                <a:gd name="connsiteX1025" fmla="*/ 5840275 w 9384838"/>
                <a:gd name="connsiteY1025" fmla="*/ 1480122 h 6246801"/>
                <a:gd name="connsiteX1026" fmla="*/ 5815939 w 9384838"/>
                <a:gd name="connsiteY1026" fmla="*/ 1455784 h 6246801"/>
                <a:gd name="connsiteX1027" fmla="*/ 5740719 w 9384838"/>
                <a:gd name="connsiteY1027" fmla="*/ 1505563 h 6246801"/>
                <a:gd name="connsiteX1028" fmla="*/ 5665499 w 9384838"/>
                <a:gd name="connsiteY1028" fmla="*/ 1606229 h 6246801"/>
                <a:gd name="connsiteX1029" fmla="*/ 5715277 w 9384838"/>
                <a:gd name="connsiteY1029" fmla="*/ 1656009 h 6246801"/>
                <a:gd name="connsiteX1030" fmla="*/ 5765055 w 9384838"/>
                <a:gd name="connsiteY1030" fmla="*/ 1731231 h 6246801"/>
                <a:gd name="connsiteX1031" fmla="*/ 5840275 w 9384838"/>
                <a:gd name="connsiteY1031" fmla="*/ 1731231 h 6246801"/>
                <a:gd name="connsiteX1032" fmla="*/ 5916601 w 9384838"/>
                <a:gd name="connsiteY1032" fmla="*/ 1881669 h 6246801"/>
                <a:gd name="connsiteX1033" fmla="*/ 5966379 w 9384838"/>
                <a:gd name="connsiteY1033" fmla="*/ 1956897 h 6246801"/>
                <a:gd name="connsiteX1034" fmla="*/ 5891159 w 9384838"/>
                <a:gd name="connsiteY1034" fmla="*/ 2006676 h 6246801"/>
                <a:gd name="connsiteX1035" fmla="*/ 5815939 w 9384838"/>
                <a:gd name="connsiteY1035" fmla="*/ 1931450 h 6246801"/>
                <a:gd name="connsiteX1036" fmla="*/ 5765055 w 9384838"/>
                <a:gd name="connsiteY1036" fmla="*/ 1881669 h 6246801"/>
                <a:gd name="connsiteX1037" fmla="*/ 5715277 w 9384838"/>
                <a:gd name="connsiteY1037" fmla="*/ 1931450 h 6246801"/>
                <a:gd name="connsiteX1038" fmla="*/ 5665499 w 9384838"/>
                <a:gd name="connsiteY1038" fmla="*/ 1931450 h 6246801"/>
                <a:gd name="connsiteX1039" fmla="*/ 5640056 w 9384838"/>
                <a:gd name="connsiteY1039" fmla="*/ 2006676 h 6246801"/>
                <a:gd name="connsiteX1040" fmla="*/ 5590278 w 9384838"/>
                <a:gd name="connsiteY1040" fmla="*/ 2006676 h 6246801"/>
                <a:gd name="connsiteX1041" fmla="*/ 5515058 w 9384838"/>
                <a:gd name="connsiteY1041" fmla="*/ 2081899 h 6246801"/>
                <a:gd name="connsiteX1042" fmla="*/ 5464174 w 9384838"/>
                <a:gd name="connsiteY1042" fmla="*/ 2057559 h 6246801"/>
                <a:gd name="connsiteX1043" fmla="*/ 5464174 w 9384838"/>
                <a:gd name="connsiteY1043" fmla="*/ 1956897 h 6246801"/>
                <a:gd name="connsiteX1044" fmla="*/ 5489616 w 9384838"/>
                <a:gd name="connsiteY1044" fmla="*/ 1881669 h 6246801"/>
                <a:gd name="connsiteX1045" fmla="*/ 5564836 w 9384838"/>
                <a:gd name="connsiteY1045" fmla="*/ 1831894 h 6246801"/>
                <a:gd name="connsiteX1046" fmla="*/ 5590278 w 9384838"/>
                <a:gd name="connsiteY1046" fmla="*/ 1756674 h 6246801"/>
                <a:gd name="connsiteX1047" fmla="*/ 5539394 w 9384838"/>
                <a:gd name="connsiteY1047" fmla="*/ 1656009 h 6246801"/>
                <a:gd name="connsiteX1048" fmla="*/ 5515058 w 9384838"/>
                <a:gd name="connsiteY1048" fmla="*/ 1656009 h 6246801"/>
                <a:gd name="connsiteX1049" fmla="*/ 5515058 w 9384838"/>
                <a:gd name="connsiteY1049" fmla="*/ 1606229 h 6246801"/>
                <a:gd name="connsiteX1050" fmla="*/ 5489616 w 9384838"/>
                <a:gd name="connsiteY1050" fmla="*/ 1580786 h 6246801"/>
                <a:gd name="connsiteX1051" fmla="*/ 5489616 w 9384838"/>
                <a:gd name="connsiteY1051" fmla="*/ 1531005 h 6246801"/>
                <a:gd name="connsiteX1052" fmla="*/ 5539394 w 9384838"/>
                <a:gd name="connsiteY1052" fmla="*/ 1455784 h 6246801"/>
                <a:gd name="connsiteX1053" fmla="*/ 5539394 w 9384838"/>
                <a:gd name="connsiteY1053" fmla="*/ 1404898 h 6246801"/>
                <a:gd name="connsiteX1054" fmla="*/ 5564836 w 9384838"/>
                <a:gd name="connsiteY1054" fmla="*/ 1355118 h 6246801"/>
                <a:gd name="connsiteX1055" fmla="*/ 5614614 w 9384838"/>
                <a:gd name="connsiteY1055" fmla="*/ 1379454 h 6246801"/>
                <a:gd name="connsiteX1056" fmla="*/ 5689834 w 9384838"/>
                <a:gd name="connsiteY1056" fmla="*/ 1355118 h 6246801"/>
                <a:gd name="connsiteX1057" fmla="*/ 5740719 w 9384838"/>
                <a:gd name="connsiteY1057" fmla="*/ 1329675 h 6246801"/>
                <a:gd name="connsiteX1058" fmla="*/ 5765055 w 9384838"/>
                <a:gd name="connsiteY1058" fmla="*/ 1355118 h 6246801"/>
                <a:gd name="connsiteX1059" fmla="*/ 5815939 w 9384838"/>
                <a:gd name="connsiteY1059" fmla="*/ 1279895 h 6246801"/>
                <a:gd name="connsiteX1060" fmla="*/ 5891159 w 9384838"/>
                <a:gd name="connsiteY1060" fmla="*/ 1254452 h 6246801"/>
                <a:gd name="connsiteX1061" fmla="*/ 5891159 w 9384838"/>
                <a:gd name="connsiteY1061" fmla="*/ 1179229 h 6246801"/>
                <a:gd name="connsiteX1062" fmla="*/ 5840275 w 9384838"/>
                <a:gd name="connsiteY1062" fmla="*/ 1104007 h 6246801"/>
                <a:gd name="connsiteX1063" fmla="*/ 5865717 w 9384838"/>
                <a:gd name="connsiteY1063" fmla="*/ 1054227 h 6246801"/>
                <a:gd name="connsiteX1064" fmla="*/ 5916601 w 9384838"/>
                <a:gd name="connsiteY1064" fmla="*/ 1054227 h 6246801"/>
                <a:gd name="connsiteX1065" fmla="*/ 6041599 w 9384838"/>
                <a:gd name="connsiteY1065" fmla="*/ 1179229 h 6246801"/>
                <a:gd name="connsiteX1066" fmla="*/ 6091377 w 9384838"/>
                <a:gd name="connsiteY1066" fmla="*/ 1153786 h 6246801"/>
                <a:gd name="connsiteX1067" fmla="*/ 6091377 w 9384838"/>
                <a:gd name="connsiteY1067" fmla="*/ 1204672 h 6246801"/>
                <a:gd name="connsiteX1068" fmla="*/ 6166597 w 9384838"/>
                <a:gd name="connsiteY1068" fmla="*/ 1254452 h 6246801"/>
                <a:gd name="connsiteX1069" fmla="*/ 6292701 w 9384838"/>
                <a:gd name="connsiteY1069" fmla="*/ 1179229 h 6246801"/>
                <a:gd name="connsiteX1070" fmla="*/ 6317037 w 9384838"/>
                <a:gd name="connsiteY1070" fmla="*/ 1129449 h 6246801"/>
                <a:gd name="connsiteX1071" fmla="*/ 6292701 w 9384838"/>
                <a:gd name="connsiteY1071" fmla="*/ 1054227 h 6246801"/>
                <a:gd name="connsiteX1072" fmla="*/ 6317037 w 9384838"/>
                <a:gd name="connsiteY1072" fmla="*/ 1003341 h 6246801"/>
                <a:gd name="connsiteX1073" fmla="*/ 6317037 w 9384838"/>
                <a:gd name="connsiteY1073" fmla="*/ 953562 h 6246801"/>
                <a:gd name="connsiteX1074" fmla="*/ 6342479 w 9384838"/>
                <a:gd name="connsiteY1074" fmla="*/ 903783 h 6246801"/>
                <a:gd name="connsiteX1075" fmla="*/ 6443141 w 9384838"/>
                <a:gd name="connsiteY1075" fmla="*/ 878340 h 6246801"/>
                <a:gd name="connsiteX1076" fmla="*/ 6492919 w 9384838"/>
                <a:gd name="connsiteY1076" fmla="*/ 803117 h 6246801"/>
                <a:gd name="connsiteX1077" fmla="*/ 6518361 w 9384838"/>
                <a:gd name="connsiteY1077" fmla="*/ 652667 h 6246801"/>
                <a:gd name="connsiteX1078" fmla="*/ 6619024 w 9384838"/>
                <a:gd name="connsiteY1078" fmla="*/ 526559 h 6246801"/>
                <a:gd name="connsiteX1079" fmla="*/ 6643360 w 9384838"/>
                <a:gd name="connsiteY1079" fmla="*/ 300891 h 6246801"/>
                <a:gd name="connsiteX1080" fmla="*/ 6619024 w 9384838"/>
                <a:gd name="connsiteY1080" fmla="*/ 125002 h 6246801"/>
                <a:gd name="connsiteX1081" fmla="*/ 6694244 w 9384838"/>
                <a:gd name="connsiteY1081" fmla="*/ 49779 h 6246801"/>
                <a:gd name="connsiteX1082" fmla="*/ 6769464 w 9384838"/>
                <a:gd name="connsiteY1082" fmla="*/ 49779 h 6246801"/>
                <a:gd name="connsiteX1083" fmla="*/ 6819242 w 9384838"/>
                <a:gd name="connsiteY1083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75319 w 9384838"/>
                <a:gd name="connsiteY74" fmla="*/ 5469131 h 6246801"/>
                <a:gd name="connsiteX75" fmla="*/ 1475346 w 9384838"/>
                <a:gd name="connsiteY75" fmla="*/ 5469103 h 6246801"/>
                <a:gd name="connsiteX76" fmla="*/ 1450982 w 9384838"/>
                <a:gd name="connsiteY76" fmla="*/ 5544353 h 6246801"/>
                <a:gd name="connsiteX77" fmla="*/ 1425539 w 9384838"/>
                <a:gd name="connsiteY77" fmla="*/ 5544353 h 6246801"/>
                <a:gd name="connsiteX78" fmla="*/ 1400097 w 9384838"/>
                <a:gd name="connsiteY78" fmla="*/ 5469130 h 6246801"/>
                <a:gd name="connsiteX79" fmla="*/ 1400097 w 9384838"/>
                <a:gd name="connsiteY79" fmla="*/ 5419351 h 6246801"/>
                <a:gd name="connsiteX80" fmla="*/ 1450982 w 9384838"/>
                <a:gd name="connsiteY80" fmla="*/ 5369571 h 6246801"/>
                <a:gd name="connsiteX81" fmla="*/ 1450982 w 9384838"/>
                <a:gd name="connsiteY81" fmla="*/ 5344128 h 6246801"/>
                <a:gd name="connsiteX82" fmla="*/ 1400097 w 9384838"/>
                <a:gd name="connsiteY82" fmla="*/ 5318685 h 6246801"/>
                <a:gd name="connsiteX83" fmla="*/ 1425539 w 9384838"/>
                <a:gd name="connsiteY83" fmla="*/ 5268905 h 6246801"/>
                <a:gd name="connsiteX84" fmla="*/ 1400097 w 9384838"/>
                <a:gd name="connsiteY84" fmla="*/ 5243462 h 6246801"/>
                <a:gd name="connsiteX85" fmla="*/ 1450982 w 9384838"/>
                <a:gd name="connsiteY85" fmla="*/ 5218019 h 6246801"/>
                <a:gd name="connsiteX86" fmla="*/ 1526203 w 9384838"/>
                <a:gd name="connsiteY86" fmla="*/ 5193682 h 6246801"/>
                <a:gd name="connsiteX87" fmla="*/ 1575981 w 9384838"/>
                <a:gd name="connsiteY87" fmla="*/ 5168239 h 6246801"/>
                <a:gd name="connsiteX88" fmla="*/ 1575981 w 9384838"/>
                <a:gd name="connsiteY88" fmla="*/ 5118459 h 6246801"/>
                <a:gd name="connsiteX89" fmla="*/ 1625759 w 9384838"/>
                <a:gd name="connsiteY89" fmla="*/ 5093016 h 6246801"/>
                <a:gd name="connsiteX90" fmla="*/ 1625759 w 9384838"/>
                <a:gd name="connsiteY90" fmla="*/ 5043236 h 6246801"/>
                <a:gd name="connsiteX91" fmla="*/ 1726423 w 9384838"/>
                <a:gd name="connsiteY91" fmla="*/ 5017793 h 6246801"/>
                <a:gd name="connsiteX92" fmla="*/ 1726423 w 9384838"/>
                <a:gd name="connsiteY92" fmla="*/ 5067573 h 6246801"/>
                <a:gd name="connsiteX93" fmla="*/ 1751865 w 9384838"/>
                <a:gd name="connsiteY93" fmla="*/ 5118459 h 6246801"/>
                <a:gd name="connsiteX94" fmla="*/ 1851420 w 9384838"/>
                <a:gd name="connsiteY94" fmla="*/ 5118459 h 6246801"/>
                <a:gd name="connsiteX95" fmla="*/ 1902304 w 9384838"/>
                <a:gd name="connsiteY95" fmla="*/ 5142796 h 6246801"/>
                <a:gd name="connsiteX96" fmla="*/ 1977523 w 9384838"/>
                <a:gd name="connsiteY96" fmla="*/ 5093016 h 6246801"/>
                <a:gd name="connsiteX97" fmla="*/ 1999647 w 9384838"/>
                <a:gd name="connsiteY97" fmla="*/ 5047661 h 6246801"/>
                <a:gd name="connsiteX98" fmla="*/ 1989691 w 9384838"/>
                <a:gd name="connsiteY98" fmla="*/ 5011156 h 6246801"/>
                <a:gd name="connsiteX99" fmla="*/ 2030620 w 9384838"/>
                <a:gd name="connsiteY99" fmla="*/ 5032174 h 6246801"/>
                <a:gd name="connsiteX100" fmla="*/ 2050531 w 9384838"/>
                <a:gd name="connsiteY100" fmla="*/ 5012262 h 6246801"/>
                <a:gd name="connsiteX101" fmla="*/ 2127963 w 9384838"/>
                <a:gd name="connsiteY101" fmla="*/ 4992350 h 6246801"/>
                <a:gd name="connsiteX102" fmla="*/ 798333 w 9384838"/>
                <a:gd name="connsiteY102" fmla="*/ 4867347 h 6246801"/>
                <a:gd name="connsiteX103" fmla="*/ 848111 w 9384838"/>
                <a:gd name="connsiteY103" fmla="*/ 4867347 h 6246801"/>
                <a:gd name="connsiteX104" fmla="*/ 873554 w 9384838"/>
                <a:gd name="connsiteY104" fmla="*/ 4917127 h 6246801"/>
                <a:gd name="connsiteX105" fmla="*/ 898996 w 9384838"/>
                <a:gd name="connsiteY105" fmla="*/ 4892790 h 6246801"/>
                <a:gd name="connsiteX106" fmla="*/ 923332 w 9384838"/>
                <a:gd name="connsiteY106" fmla="*/ 4892790 h 6246801"/>
                <a:gd name="connsiteX107" fmla="*/ 873554 w 9384838"/>
                <a:gd name="connsiteY107" fmla="*/ 4942570 h 6246801"/>
                <a:gd name="connsiteX108" fmla="*/ 898996 w 9384838"/>
                <a:gd name="connsiteY108" fmla="*/ 4968013 h 6246801"/>
                <a:gd name="connsiteX109" fmla="*/ 873554 w 9384838"/>
                <a:gd name="connsiteY109" fmla="*/ 4992350 h 6246801"/>
                <a:gd name="connsiteX110" fmla="*/ 898996 w 9384838"/>
                <a:gd name="connsiteY110" fmla="*/ 5017793 h 6246801"/>
                <a:gd name="connsiteX111" fmla="*/ 898996 w 9384838"/>
                <a:gd name="connsiteY111" fmla="*/ 5043236 h 6246801"/>
                <a:gd name="connsiteX112" fmla="*/ 948774 w 9384838"/>
                <a:gd name="connsiteY112" fmla="*/ 5067573 h 6246801"/>
                <a:gd name="connsiteX113" fmla="*/ 974217 w 9384838"/>
                <a:gd name="connsiteY113" fmla="*/ 5093016 h 6246801"/>
                <a:gd name="connsiteX114" fmla="*/ 998553 w 9384838"/>
                <a:gd name="connsiteY114" fmla="*/ 5118459 h 6246801"/>
                <a:gd name="connsiteX115" fmla="*/ 1049437 w 9384838"/>
                <a:gd name="connsiteY115" fmla="*/ 5118459 h 6246801"/>
                <a:gd name="connsiteX116" fmla="*/ 1099216 w 9384838"/>
                <a:gd name="connsiteY116" fmla="*/ 5067573 h 6246801"/>
                <a:gd name="connsiteX117" fmla="*/ 1148994 w 9384838"/>
                <a:gd name="connsiteY117" fmla="*/ 5093016 h 6246801"/>
                <a:gd name="connsiteX118" fmla="*/ 1174436 w 9384838"/>
                <a:gd name="connsiteY118" fmla="*/ 5142796 h 6246801"/>
                <a:gd name="connsiteX119" fmla="*/ 1148994 w 9384838"/>
                <a:gd name="connsiteY119" fmla="*/ 5193682 h 6246801"/>
                <a:gd name="connsiteX120" fmla="*/ 1099216 w 9384838"/>
                <a:gd name="connsiteY120" fmla="*/ 5218019 h 6246801"/>
                <a:gd name="connsiteX121" fmla="*/ 1073773 w 9384838"/>
                <a:gd name="connsiteY121" fmla="*/ 5218019 h 6246801"/>
                <a:gd name="connsiteX122" fmla="*/ 1049437 w 9384838"/>
                <a:gd name="connsiteY122" fmla="*/ 5193682 h 6246801"/>
                <a:gd name="connsiteX123" fmla="*/ 1023995 w 9384838"/>
                <a:gd name="connsiteY123" fmla="*/ 5243462 h 6246801"/>
                <a:gd name="connsiteX124" fmla="*/ 1049437 w 9384838"/>
                <a:gd name="connsiteY124" fmla="*/ 5293242 h 6246801"/>
                <a:gd name="connsiteX125" fmla="*/ 1099216 w 9384838"/>
                <a:gd name="connsiteY125" fmla="*/ 5293242 h 6246801"/>
                <a:gd name="connsiteX126" fmla="*/ 1199879 w 9384838"/>
                <a:gd name="connsiteY126" fmla="*/ 5318685 h 6246801"/>
                <a:gd name="connsiteX127" fmla="*/ 1124658 w 9384838"/>
                <a:gd name="connsiteY127" fmla="*/ 5369571 h 6246801"/>
                <a:gd name="connsiteX128" fmla="*/ 1148994 w 9384838"/>
                <a:gd name="connsiteY128" fmla="*/ 5393907 h 6246801"/>
                <a:gd name="connsiteX129" fmla="*/ 1199879 w 9384838"/>
                <a:gd name="connsiteY129" fmla="*/ 5393907 h 6246801"/>
                <a:gd name="connsiteX130" fmla="*/ 1148994 w 9384838"/>
                <a:gd name="connsiteY130" fmla="*/ 5444793 h 6246801"/>
                <a:gd name="connsiteX131" fmla="*/ 1199879 w 9384838"/>
                <a:gd name="connsiteY131" fmla="*/ 5469130 h 6246801"/>
                <a:gd name="connsiteX132" fmla="*/ 1174436 w 9384838"/>
                <a:gd name="connsiteY132" fmla="*/ 5520016 h 6246801"/>
                <a:gd name="connsiteX133" fmla="*/ 1124658 w 9384838"/>
                <a:gd name="connsiteY133" fmla="*/ 5520016 h 6246801"/>
                <a:gd name="connsiteX134" fmla="*/ 1099216 w 9384838"/>
                <a:gd name="connsiteY134" fmla="*/ 5544353 h 6246801"/>
                <a:gd name="connsiteX135" fmla="*/ 1023995 w 9384838"/>
                <a:gd name="connsiteY135" fmla="*/ 5619576 h 6246801"/>
                <a:gd name="connsiteX136" fmla="*/ 1023995 w 9384838"/>
                <a:gd name="connsiteY136" fmla="*/ 5645019 h 6246801"/>
                <a:gd name="connsiteX137" fmla="*/ 998553 w 9384838"/>
                <a:gd name="connsiteY137" fmla="*/ 5670462 h 6246801"/>
                <a:gd name="connsiteX138" fmla="*/ 823775 w 9384838"/>
                <a:gd name="connsiteY138" fmla="*/ 5920467 h 6246801"/>
                <a:gd name="connsiteX139" fmla="*/ 848111 w 9384838"/>
                <a:gd name="connsiteY139" fmla="*/ 5971353 h 6246801"/>
                <a:gd name="connsiteX140" fmla="*/ 798334 w 9384838"/>
                <a:gd name="connsiteY140" fmla="*/ 6021132 h 6246801"/>
                <a:gd name="connsiteX141" fmla="*/ 772890 w 9384838"/>
                <a:gd name="connsiteY141" fmla="*/ 6046575 h 6246801"/>
                <a:gd name="connsiteX142" fmla="*/ 772890 w 9384838"/>
                <a:gd name="connsiteY142" fmla="*/ 6096355 h 6246801"/>
                <a:gd name="connsiteX143" fmla="*/ 723113 w 9384838"/>
                <a:gd name="connsiteY143" fmla="*/ 6147241 h 6246801"/>
                <a:gd name="connsiteX144" fmla="*/ 697671 w 9384838"/>
                <a:gd name="connsiteY144" fmla="*/ 6096355 h 6246801"/>
                <a:gd name="connsiteX145" fmla="*/ 672229 w 9384838"/>
                <a:gd name="connsiteY145" fmla="*/ 6072018 h 6246801"/>
                <a:gd name="connsiteX146" fmla="*/ 693023 w 9384838"/>
                <a:gd name="connsiteY146" fmla="*/ 6051222 h 6246801"/>
                <a:gd name="connsiteX147" fmla="*/ 702873 w 9384838"/>
                <a:gd name="connsiteY147" fmla="*/ 6041372 h 6246801"/>
                <a:gd name="connsiteX148" fmla="*/ 702874 w 9384838"/>
                <a:gd name="connsiteY148" fmla="*/ 6041371 h 6246801"/>
                <a:gd name="connsiteX149" fmla="*/ 693023 w 9384838"/>
                <a:gd name="connsiteY149" fmla="*/ 6051222 h 6246801"/>
                <a:gd name="connsiteX150" fmla="*/ 672228 w 9384838"/>
                <a:gd name="connsiteY150" fmla="*/ 6072019 h 6246801"/>
                <a:gd name="connsiteX151" fmla="*/ 647891 w 9384838"/>
                <a:gd name="connsiteY151" fmla="*/ 6046576 h 6246801"/>
                <a:gd name="connsiteX152" fmla="*/ 597007 w 9384838"/>
                <a:gd name="connsiteY152" fmla="*/ 6096356 h 6246801"/>
                <a:gd name="connsiteX153" fmla="*/ 622449 w 9384838"/>
                <a:gd name="connsiteY153" fmla="*/ 6147242 h 6246801"/>
                <a:gd name="connsiteX154" fmla="*/ 622449 w 9384838"/>
                <a:gd name="connsiteY154" fmla="*/ 6171578 h 6246801"/>
                <a:gd name="connsiteX155" fmla="*/ 597007 w 9384838"/>
                <a:gd name="connsiteY155" fmla="*/ 6171578 h 6246801"/>
                <a:gd name="connsiteX156" fmla="*/ 547229 w 9384838"/>
                <a:gd name="connsiteY156" fmla="*/ 6222464 h 6246801"/>
                <a:gd name="connsiteX157" fmla="*/ 497452 w 9384838"/>
                <a:gd name="connsiteY157" fmla="*/ 6222464 h 6246801"/>
                <a:gd name="connsiteX158" fmla="*/ 422232 w 9384838"/>
                <a:gd name="connsiteY158" fmla="*/ 6246801 h 6246801"/>
                <a:gd name="connsiteX159" fmla="*/ 472009 w 9384838"/>
                <a:gd name="connsiteY159" fmla="*/ 6171578 h 6246801"/>
                <a:gd name="connsiteX160" fmla="*/ 521787 w 9384838"/>
                <a:gd name="connsiteY160" fmla="*/ 6121799 h 6246801"/>
                <a:gd name="connsiteX161" fmla="*/ 497452 w 9384838"/>
                <a:gd name="connsiteY161" fmla="*/ 6046576 h 6246801"/>
                <a:gd name="connsiteX162" fmla="*/ 497452 w 9384838"/>
                <a:gd name="connsiteY162" fmla="*/ 5996796 h 6246801"/>
                <a:gd name="connsiteX163" fmla="*/ 521787 w 9384838"/>
                <a:gd name="connsiteY163" fmla="*/ 5996796 h 6246801"/>
                <a:gd name="connsiteX164" fmla="*/ 572672 w 9384838"/>
                <a:gd name="connsiteY164" fmla="*/ 5945910 h 6246801"/>
                <a:gd name="connsiteX165" fmla="*/ 547229 w 9384838"/>
                <a:gd name="connsiteY165" fmla="*/ 5920467 h 6246801"/>
                <a:gd name="connsiteX166" fmla="*/ 497452 w 9384838"/>
                <a:gd name="connsiteY166" fmla="*/ 5896130 h 6246801"/>
                <a:gd name="connsiteX167" fmla="*/ 472009 w 9384838"/>
                <a:gd name="connsiteY167" fmla="*/ 5920467 h 6246801"/>
                <a:gd name="connsiteX168" fmla="*/ 396790 w 9384838"/>
                <a:gd name="connsiteY168" fmla="*/ 6021133 h 6246801"/>
                <a:gd name="connsiteX169" fmla="*/ 422232 w 9384838"/>
                <a:gd name="connsiteY169" fmla="*/ 6046576 h 6246801"/>
                <a:gd name="connsiteX170" fmla="*/ 422232 w 9384838"/>
                <a:gd name="connsiteY170" fmla="*/ 6096356 h 6246801"/>
                <a:gd name="connsiteX171" fmla="*/ 446568 w 9384838"/>
                <a:gd name="connsiteY171" fmla="*/ 6121799 h 6246801"/>
                <a:gd name="connsiteX172" fmla="*/ 422232 w 9384838"/>
                <a:gd name="connsiteY172" fmla="*/ 6147242 h 6246801"/>
                <a:gd name="connsiteX173" fmla="*/ 396790 w 9384838"/>
                <a:gd name="connsiteY173" fmla="*/ 6147242 h 6246801"/>
                <a:gd name="connsiteX174" fmla="*/ 371348 w 9384838"/>
                <a:gd name="connsiteY174" fmla="*/ 6121799 h 6246801"/>
                <a:gd name="connsiteX175" fmla="*/ 296127 w 9384838"/>
                <a:gd name="connsiteY175" fmla="*/ 6072019 h 6246801"/>
                <a:gd name="connsiteX176" fmla="*/ 271792 w 9384838"/>
                <a:gd name="connsiteY176" fmla="*/ 5996796 h 6246801"/>
                <a:gd name="connsiteX177" fmla="*/ 321570 w 9384838"/>
                <a:gd name="connsiteY177" fmla="*/ 6021133 h 6246801"/>
                <a:gd name="connsiteX178" fmla="*/ 347012 w 9384838"/>
                <a:gd name="connsiteY178" fmla="*/ 5996796 h 6246801"/>
                <a:gd name="connsiteX179" fmla="*/ 371348 w 9384838"/>
                <a:gd name="connsiteY179" fmla="*/ 5920467 h 6246801"/>
                <a:gd name="connsiteX180" fmla="*/ 321570 w 9384838"/>
                <a:gd name="connsiteY180" fmla="*/ 5845245 h 6246801"/>
                <a:gd name="connsiteX181" fmla="*/ 371348 w 9384838"/>
                <a:gd name="connsiteY181" fmla="*/ 5795465 h 6246801"/>
                <a:gd name="connsiteX182" fmla="*/ 371348 w 9384838"/>
                <a:gd name="connsiteY182" fmla="*/ 5745685 h 6246801"/>
                <a:gd name="connsiteX183" fmla="*/ 371348 w 9384838"/>
                <a:gd name="connsiteY183" fmla="*/ 5720242 h 6246801"/>
                <a:gd name="connsiteX184" fmla="*/ 347012 w 9384838"/>
                <a:gd name="connsiteY184" fmla="*/ 5670462 h 6246801"/>
                <a:gd name="connsiteX185" fmla="*/ 446567 w 9384838"/>
                <a:gd name="connsiteY185" fmla="*/ 5670462 h 6246801"/>
                <a:gd name="connsiteX186" fmla="*/ 462479 w 9384838"/>
                <a:gd name="connsiteY186" fmla="*/ 5674309 h 6246801"/>
                <a:gd name="connsiteX187" fmla="*/ 471828 w 9384838"/>
                <a:gd name="connsiteY187" fmla="*/ 5676570 h 6246801"/>
                <a:gd name="connsiteX188" fmla="*/ 471828 w 9384838"/>
                <a:gd name="connsiteY188" fmla="*/ 5676569 h 6246801"/>
                <a:gd name="connsiteX189" fmla="*/ 462479 w 9384838"/>
                <a:gd name="connsiteY189" fmla="*/ 5674309 h 6246801"/>
                <a:gd name="connsiteX190" fmla="*/ 446568 w 9384838"/>
                <a:gd name="connsiteY190" fmla="*/ 5670462 h 6246801"/>
                <a:gd name="connsiteX191" fmla="*/ 446567 w 9384838"/>
                <a:gd name="connsiteY191" fmla="*/ 5670462 h 6246801"/>
                <a:gd name="connsiteX192" fmla="*/ 521787 w 9384838"/>
                <a:gd name="connsiteY192" fmla="*/ 5595239 h 6246801"/>
                <a:gd name="connsiteX193" fmla="*/ 572672 w 9384838"/>
                <a:gd name="connsiteY193" fmla="*/ 5569796 h 6246801"/>
                <a:gd name="connsiteX194" fmla="*/ 572672 w 9384838"/>
                <a:gd name="connsiteY194" fmla="*/ 5520016 h 6246801"/>
                <a:gd name="connsiteX195" fmla="*/ 647892 w 9384838"/>
                <a:gd name="connsiteY195" fmla="*/ 5494573 h 6246801"/>
                <a:gd name="connsiteX196" fmla="*/ 622450 w 9384838"/>
                <a:gd name="connsiteY196" fmla="*/ 5469130 h 6246801"/>
                <a:gd name="connsiteX197" fmla="*/ 547230 w 9384838"/>
                <a:gd name="connsiteY197" fmla="*/ 5469130 h 6246801"/>
                <a:gd name="connsiteX198" fmla="*/ 622450 w 9384838"/>
                <a:gd name="connsiteY198" fmla="*/ 5444793 h 6246801"/>
                <a:gd name="connsiteX199" fmla="*/ 622450 w 9384838"/>
                <a:gd name="connsiteY199" fmla="*/ 5369570 h 6246801"/>
                <a:gd name="connsiteX200" fmla="*/ 597008 w 9384838"/>
                <a:gd name="connsiteY200" fmla="*/ 5369570 h 6246801"/>
                <a:gd name="connsiteX201" fmla="*/ 597008 w 9384838"/>
                <a:gd name="connsiteY201" fmla="*/ 5344127 h 6246801"/>
                <a:gd name="connsiteX202" fmla="*/ 572672 w 9384838"/>
                <a:gd name="connsiteY202" fmla="*/ 5318684 h 6246801"/>
                <a:gd name="connsiteX203" fmla="*/ 597008 w 9384838"/>
                <a:gd name="connsiteY203" fmla="*/ 5268904 h 6246801"/>
                <a:gd name="connsiteX204" fmla="*/ 572672 w 9384838"/>
                <a:gd name="connsiteY204" fmla="*/ 5268904 h 6246801"/>
                <a:gd name="connsiteX205" fmla="*/ 572672 w 9384838"/>
                <a:gd name="connsiteY205" fmla="*/ 5218018 h 6246801"/>
                <a:gd name="connsiteX206" fmla="*/ 547230 w 9384838"/>
                <a:gd name="connsiteY206" fmla="*/ 5193682 h 6246801"/>
                <a:gd name="connsiteX207" fmla="*/ 565757 w 9384838"/>
                <a:gd name="connsiteY207" fmla="*/ 5184317 h 6246801"/>
                <a:gd name="connsiteX208" fmla="*/ 565757 w 9384838"/>
                <a:gd name="connsiteY208" fmla="*/ 5184316 h 6246801"/>
                <a:gd name="connsiteX209" fmla="*/ 547229 w 9384838"/>
                <a:gd name="connsiteY209" fmla="*/ 5193682 h 6246801"/>
                <a:gd name="connsiteX210" fmla="*/ 521787 w 9384838"/>
                <a:gd name="connsiteY210" fmla="*/ 5168239 h 6246801"/>
                <a:gd name="connsiteX211" fmla="*/ 472009 w 9384838"/>
                <a:gd name="connsiteY211" fmla="*/ 5193682 h 6246801"/>
                <a:gd name="connsiteX212" fmla="*/ 472009 w 9384838"/>
                <a:gd name="connsiteY212" fmla="*/ 5293241 h 6246801"/>
                <a:gd name="connsiteX213" fmla="*/ 422231 w 9384838"/>
                <a:gd name="connsiteY213" fmla="*/ 5243461 h 6246801"/>
                <a:gd name="connsiteX214" fmla="*/ 422231 w 9384838"/>
                <a:gd name="connsiteY214" fmla="*/ 5243462 h 6246801"/>
                <a:gd name="connsiteX215" fmla="*/ 472009 w 9384838"/>
                <a:gd name="connsiteY215" fmla="*/ 5293241 h 6246801"/>
                <a:gd name="connsiteX216" fmla="*/ 422231 w 9384838"/>
                <a:gd name="connsiteY216" fmla="*/ 5318684 h 6246801"/>
                <a:gd name="connsiteX217" fmla="*/ 446567 w 9384838"/>
                <a:gd name="connsiteY217" fmla="*/ 5344127 h 6246801"/>
                <a:gd name="connsiteX218" fmla="*/ 497451 w 9384838"/>
                <a:gd name="connsiteY218" fmla="*/ 5344127 h 6246801"/>
                <a:gd name="connsiteX219" fmla="*/ 521787 w 9384838"/>
                <a:gd name="connsiteY219" fmla="*/ 5318684 h 6246801"/>
                <a:gd name="connsiteX220" fmla="*/ 521787 w 9384838"/>
                <a:gd name="connsiteY220" fmla="*/ 5369570 h 6246801"/>
                <a:gd name="connsiteX221" fmla="*/ 497451 w 9384838"/>
                <a:gd name="connsiteY221" fmla="*/ 5419350 h 6246801"/>
                <a:gd name="connsiteX222" fmla="*/ 472009 w 9384838"/>
                <a:gd name="connsiteY222" fmla="*/ 5419350 h 6246801"/>
                <a:gd name="connsiteX223" fmla="*/ 446567 w 9384838"/>
                <a:gd name="connsiteY223" fmla="*/ 5444793 h 6246801"/>
                <a:gd name="connsiteX224" fmla="*/ 422231 w 9384838"/>
                <a:gd name="connsiteY224" fmla="*/ 5419350 h 6246801"/>
                <a:gd name="connsiteX225" fmla="*/ 446567 w 9384838"/>
                <a:gd name="connsiteY225" fmla="*/ 5393907 h 6246801"/>
                <a:gd name="connsiteX226" fmla="*/ 446567 w 9384838"/>
                <a:gd name="connsiteY226" fmla="*/ 5369570 h 6246801"/>
                <a:gd name="connsiteX227" fmla="*/ 422231 w 9384838"/>
                <a:gd name="connsiteY227" fmla="*/ 5344127 h 6246801"/>
                <a:gd name="connsiteX228" fmla="*/ 371347 w 9384838"/>
                <a:gd name="connsiteY228" fmla="*/ 5369570 h 6246801"/>
                <a:gd name="connsiteX229" fmla="*/ 347011 w 9384838"/>
                <a:gd name="connsiteY229" fmla="*/ 5344127 h 6246801"/>
                <a:gd name="connsiteX230" fmla="*/ 321569 w 9384838"/>
                <a:gd name="connsiteY230" fmla="*/ 5393907 h 6246801"/>
                <a:gd name="connsiteX231" fmla="*/ 271791 w 9384838"/>
                <a:gd name="connsiteY231" fmla="*/ 5419350 h 6246801"/>
                <a:gd name="connsiteX232" fmla="*/ 321569 w 9384838"/>
                <a:gd name="connsiteY232" fmla="*/ 5369570 h 6246801"/>
                <a:gd name="connsiteX233" fmla="*/ 296127 w 9384838"/>
                <a:gd name="connsiteY233" fmla="*/ 5344127 h 6246801"/>
                <a:gd name="connsiteX234" fmla="*/ 296127 w 9384838"/>
                <a:gd name="connsiteY234" fmla="*/ 5293241 h 6246801"/>
                <a:gd name="connsiteX235" fmla="*/ 271791 w 9384838"/>
                <a:gd name="connsiteY235" fmla="*/ 5293241 h 6246801"/>
                <a:gd name="connsiteX236" fmla="*/ 246349 w 9384838"/>
                <a:gd name="connsiteY236" fmla="*/ 5243462 h 6246801"/>
                <a:gd name="connsiteX237" fmla="*/ 296127 w 9384838"/>
                <a:gd name="connsiteY237" fmla="*/ 5168239 h 6246801"/>
                <a:gd name="connsiteX238" fmla="*/ 321569 w 9384838"/>
                <a:gd name="connsiteY238" fmla="*/ 5193682 h 6246801"/>
                <a:gd name="connsiteX239" fmla="*/ 296127 w 9384838"/>
                <a:gd name="connsiteY239" fmla="*/ 5218019 h 6246801"/>
                <a:gd name="connsiteX240" fmla="*/ 321569 w 9384838"/>
                <a:gd name="connsiteY240" fmla="*/ 5218019 h 6246801"/>
                <a:gd name="connsiteX241" fmla="*/ 321569 w 9384838"/>
                <a:gd name="connsiteY241" fmla="*/ 5243462 h 6246801"/>
                <a:gd name="connsiteX242" fmla="*/ 296127 w 9384838"/>
                <a:gd name="connsiteY242" fmla="*/ 5268905 h 6246801"/>
                <a:gd name="connsiteX243" fmla="*/ 321569 w 9384838"/>
                <a:gd name="connsiteY243" fmla="*/ 5318684 h 6246801"/>
                <a:gd name="connsiteX244" fmla="*/ 347011 w 9384838"/>
                <a:gd name="connsiteY244" fmla="*/ 5293241 h 6246801"/>
                <a:gd name="connsiteX245" fmla="*/ 371347 w 9384838"/>
                <a:gd name="connsiteY245" fmla="*/ 5318684 h 6246801"/>
                <a:gd name="connsiteX246" fmla="*/ 396789 w 9384838"/>
                <a:gd name="connsiteY246" fmla="*/ 5318684 h 6246801"/>
                <a:gd name="connsiteX247" fmla="*/ 371347 w 9384838"/>
                <a:gd name="connsiteY247" fmla="*/ 5268905 h 6246801"/>
                <a:gd name="connsiteX248" fmla="*/ 396789 w 9384838"/>
                <a:gd name="connsiteY248" fmla="*/ 5243462 h 6246801"/>
                <a:gd name="connsiteX249" fmla="*/ 371347 w 9384838"/>
                <a:gd name="connsiteY249" fmla="*/ 5193682 h 6246801"/>
                <a:gd name="connsiteX250" fmla="*/ 321569 w 9384838"/>
                <a:gd name="connsiteY250" fmla="*/ 5168239 h 6246801"/>
                <a:gd name="connsiteX251" fmla="*/ 347011 w 9384838"/>
                <a:gd name="connsiteY251" fmla="*/ 5142796 h 6246801"/>
                <a:gd name="connsiteX252" fmla="*/ 296127 w 9384838"/>
                <a:gd name="connsiteY252" fmla="*/ 5142796 h 6246801"/>
                <a:gd name="connsiteX253" fmla="*/ 271791 w 9384838"/>
                <a:gd name="connsiteY253" fmla="*/ 5093016 h 6246801"/>
                <a:gd name="connsiteX254" fmla="*/ 296127 w 9384838"/>
                <a:gd name="connsiteY254" fmla="*/ 5067573 h 6246801"/>
                <a:gd name="connsiteX255" fmla="*/ 271791 w 9384838"/>
                <a:gd name="connsiteY255" fmla="*/ 5043236 h 6246801"/>
                <a:gd name="connsiteX256" fmla="*/ 271791 w 9384838"/>
                <a:gd name="connsiteY256" fmla="*/ 5017793 h 6246801"/>
                <a:gd name="connsiteX257" fmla="*/ 321569 w 9384838"/>
                <a:gd name="connsiteY257" fmla="*/ 5043236 h 6246801"/>
                <a:gd name="connsiteX258" fmla="*/ 347011 w 9384838"/>
                <a:gd name="connsiteY258" fmla="*/ 5043236 h 6246801"/>
                <a:gd name="connsiteX259" fmla="*/ 371347 w 9384838"/>
                <a:gd name="connsiteY259" fmla="*/ 5067573 h 6246801"/>
                <a:gd name="connsiteX260" fmla="*/ 371347 w 9384838"/>
                <a:gd name="connsiteY260" fmla="*/ 5093016 h 6246801"/>
                <a:gd name="connsiteX261" fmla="*/ 396789 w 9384838"/>
                <a:gd name="connsiteY261" fmla="*/ 5093016 h 6246801"/>
                <a:gd name="connsiteX262" fmla="*/ 396789 w 9384838"/>
                <a:gd name="connsiteY262" fmla="*/ 5067573 h 6246801"/>
                <a:gd name="connsiteX263" fmla="*/ 422231 w 9384838"/>
                <a:gd name="connsiteY263" fmla="*/ 5043236 h 6246801"/>
                <a:gd name="connsiteX264" fmla="*/ 371347 w 9384838"/>
                <a:gd name="connsiteY264" fmla="*/ 5017793 h 6246801"/>
                <a:gd name="connsiteX265" fmla="*/ 396789 w 9384838"/>
                <a:gd name="connsiteY265" fmla="*/ 4992350 h 6246801"/>
                <a:gd name="connsiteX266" fmla="*/ 422231 w 9384838"/>
                <a:gd name="connsiteY266" fmla="*/ 4968013 h 6246801"/>
                <a:gd name="connsiteX267" fmla="*/ 446567 w 9384838"/>
                <a:gd name="connsiteY267" fmla="*/ 4992350 h 6246801"/>
                <a:gd name="connsiteX268" fmla="*/ 446567 w 9384838"/>
                <a:gd name="connsiteY268" fmla="*/ 5017793 h 6246801"/>
                <a:gd name="connsiteX269" fmla="*/ 472009 w 9384838"/>
                <a:gd name="connsiteY269" fmla="*/ 5043236 h 6246801"/>
                <a:gd name="connsiteX270" fmla="*/ 497451 w 9384838"/>
                <a:gd name="connsiteY270" fmla="*/ 5017793 h 6246801"/>
                <a:gd name="connsiteX271" fmla="*/ 572671 w 9384838"/>
                <a:gd name="connsiteY271" fmla="*/ 5043236 h 6246801"/>
                <a:gd name="connsiteX272" fmla="*/ 573014 w 9384838"/>
                <a:gd name="connsiteY272" fmla="*/ 5043937 h 6246801"/>
                <a:gd name="connsiteX273" fmla="*/ 573014 w 9384838"/>
                <a:gd name="connsiteY273" fmla="*/ 5043937 h 6246801"/>
                <a:gd name="connsiteX274" fmla="*/ 572672 w 9384838"/>
                <a:gd name="connsiteY274" fmla="*/ 5043236 h 6246801"/>
                <a:gd name="connsiteX275" fmla="*/ 497452 w 9384838"/>
                <a:gd name="connsiteY275" fmla="*/ 5017793 h 6246801"/>
                <a:gd name="connsiteX276" fmla="*/ 547230 w 9384838"/>
                <a:gd name="connsiteY276" fmla="*/ 5017793 h 6246801"/>
                <a:gd name="connsiteX277" fmla="*/ 521788 w 9384838"/>
                <a:gd name="connsiteY277" fmla="*/ 4992350 h 6246801"/>
                <a:gd name="connsiteX278" fmla="*/ 572672 w 9384838"/>
                <a:gd name="connsiteY278" fmla="*/ 4968013 h 6246801"/>
                <a:gd name="connsiteX279" fmla="*/ 597008 w 9384838"/>
                <a:gd name="connsiteY279" fmla="*/ 4992350 h 6246801"/>
                <a:gd name="connsiteX280" fmla="*/ 647892 w 9384838"/>
                <a:gd name="connsiteY280" fmla="*/ 4992350 h 6246801"/>
                <a:gd name="connsiteX281" fmla="*/ 647892 w 9384838"/>
                <a:gd name="connsiteY281" fmla="*/ 4968013 h 6246801"/>
                <a:gd name="connsiteX282" fmla="*/ 672228 w 9384838"/>
                <a:gd name="connsiteY282" fmla="*/ 4942570 h 6246801"/>
                <a:gd name="connsiteX283" fmla="*/ 672228 w 9384838"/>
                <a:gd name="connsiteY283" fmla="*/ 4917127 h 6246801"/>
                <a:gd name="connsiteX284" fmla="*/ 723112 w 9384838"/>
                <a:gd name="connsiteY284" fmla="*/ 4892790 h 6246801"/>
                <a:gd name="connsiteX285" fmla="*/ 772890 w 9384838"/>
                <a:gd name="connsiteY285" fmla="*/ 4892790 h 6246801"/>
                <a:gd name="connsiteX286" fmla="*/ 798333 w 9384838"/>
                <a:gd name="connsiteY286" fmla="*/ 4867347 h 6246801"/>
                <a:gd name="connsiteX287" fmla="*/ 291494 w 9384838"/>
                <a:gd name="connsiteY287" fmla="*/ 3896294 h 6246801"/>
                <a:gd name="connsiteX288" fmla="*/ 319795 w 9384838"/>
                <a:gd name="connsiteY288" fmla="*/ 3947235 h 6246801"/>
                <a:gd name="connsiteX289" fmla="*/ 280174 w 9384838"/>
                <a:gd name="connsiteY289" fmla="*/ 4026476 h 6246801"/>
                <a:gd name="connsiteX290" fmla="*/ 234893 w 9384838"/>
                <a:gd name="connsiteY290" fmla="*/ 4026476 h 6246801"/>
                <a:gd name="connsiteX291" fmla="*/ 220743 w 9384838"/>
                <a:gd name="connsiteY291" fmla="*/ 4066097 h 6246801"/>
                <a:gd name="connsiteX292" fmla="*/ 178292 w 9384838"/>
                <a:gd name="connsiteY292" fmla="*/ 4074587 h 6246801"/>
                <a:gd name="connsiteX293" fmla="*/ 133012 w 9384838"/>
                <a:gd name="connsiteY293" fmla="*/ 4111377 h 6246801"/>
                <a:gd name="connsiteX294" fmla="*/ 93391 w 9384838"/>
                <a:gd name="connsiteY294" fmla="*/ 4125528 h 6246801"/>
                <a:gd name="connsiteX295" fmla="*/ 113201 w 9384838"/>
                <a:gd name="connsiteY295" fmla="*/ 4187789 h 6246801"/>
                <a:gd name="connsiteX296" fmla="*/ 82071 w 9384838"/>
                <a:gd name="connsiteY296" fmla="*/ 4187789 h 6246801"/>
                <a:gd name="connsiteX297" fmla="*/ 59430 w 9384838"/>
                <a:gd name="connsiteY297" fmla="*/ 4250050 h 6246801"/>
                <a:gd name="connsiteX298" fmla="*/ 76411 w 9384838"/>
                <a:gd name="connsiteY298" fmla="*/ 4275521 h 6246801"/>
                <a:gd name="connsiteX299" fmla="*/ 11320 w 9384838"/>
                <a:gd name="connsiteY299" fmla="*/ 4317971 h 6246801"/>
                <a:gd name="connsiteX300" fmla="*/ 0 w 9384838"/>
                <a:gd name="connsiteY300" fmla="*/ 4230240 h 6246801"/>
                <a:gd name="connsiteX301" fmla="*/ 31130 w 9384838"/>
                <a:gd name="connsiteY301" fmla="*/ 4218920 h 6246801"/>
                <a:gd name="connsiteX302" fmla="*/ 45280 w 9384838"/>
                <a:gd name="connsiteY302" fmla="*/ 4187789 h 6246801"/>
                <a:gd name="connsiteX303" fmla="*/ 53771 w 9384838"/>
                <a:gd name="connsiteY303" fmla="*/ 4131188 h 6246801"/>
                <a:gd name="connsiteX304" fmla="*/ 70751 w 9384838"/>
                <a:gd name="connsiteY304" fmla="*/ 4105717 h 6246801"/>
                <a:gd name="connsiteX305" fmla="*/ 124522 w 9384838"/>
                <a:gd name="connsiteY305" fmla="*/ 4083077 h 6246801"/>
                <a:gd name="connsiteX306" fmla="*/ 152822 w 9384838"/>
                <a:gd name="connsiteY306" fmla="*/ 4040626 h 6246801"/>
                <a:gd name="connsiteX307" fmla="*/ 104711 w 9384838"/>
                <a:gd name="connsiteY307" fmla="*/ 4023646 h 6246801"/>
                <a:gd name="connsiteX308" fmla="*/ 104711 w 9384838"/>
                <a:gd name="connsiteY308" fmla="*/ 3981195 h 6246801"/>
                <a:gd name="connsiteX309" fmla="*/ 144332 w 9384838"/>
                <a:gd name="connsiteY309" fmla="*/ 3981195 h 6246801"/>
                <a:gd name="connsiteX310" fmla="*/ 181122 w 9384838"/>
                <a:gd name="connsiteY310" fmla="*/ 4020816 h 6246801"/>
                <a:gd name="connsiteX311" fmla="*/ 240553 w 9384838"/>
                <a:gd name="connsiteY311" fmla="*/ 3955725 h 6246801"/>
                <a:gd name="connsiteX312" fmla="*/ 271684 w 9384838"/>
                <a:gd name="connsiteY312" fmla="*/ 3907614 h 6246801"/>
                <a:gd name="connsiteX313" fmla="*/ 291494 w 9384838"/>
                <a:gd name="connsiteY313" fmla="*/ 3896294 h 6246801"/>
                <a:gd name="connsiteX314" fmla="*/ 481106 w 9384838"/>
                <a:gd name="connsiteY314" fmla="*/ 3596309 h 6246801"/>
                <a:gd name="connsiteX315" fmla="*/ 435825 w 9384838"/>
                <a:gd name="connsiteY315" fmla="*/ 3664230 h 6246801"/>
                <a:gd name="connsiteX316" fmla="*/ 396205 w 9384838"/>
                <a:gd name="connsiteY316" fmla="*/ 3638759 h 6246801"/>
                <a:gd name="connsiteX317" fmla="*/ 481106 w 9384838"/>
                <a:gd name="connsiteY317" fmla="*/ 3596309 h 6246801"/>
                <a:gd name="connsiteX318" fmla="*/ 4460871 w 9384838"/>
                <a:gd name="connsiteY318" fmla="*/ 3512231 h 6246801"/>
                <a:gd name="connsiteX319" fmla="*/ 4435429 w 9384838"/>
                <a:gd name="connsiteY319" fmla="*/ 3563117 h 6246801"/>
                <a:gd name="connsiteX320" fmla="*/ 4385651 w 9384838"/>
                <a:gd name="connsiteY320" fmla="*/ 3612896 h 6246801"/>
                <a:gd name="connsiteX321" fmla="*/ 4385651 w 9384838"/>
                <a:gd name="connsiteY321" fmla="*/ 3638339 h 6246801"/>
                <a:gd name="connsiteX322" fmla="*/ 4435429 w 9384838"/>
                <a:gd name="connsiteY322" fmla="*/ 3638339 h 6246801"/>
                <a:gd name="connsiteX323" fmla="*/ 4435429 w 9384838"/>
                <a:gd name="connsiteY323" fmla="*/ 3662676 h 6246801"/>
                <a:gd name="connsiteX324" fmla="*/ 4385651 w 9384838"/>
                <a:gd name="connsiteY324" fmla="*/ 3713562 h 6246801"/>
                <a:gd name="connsiteX325" fmla="*/ 4284989 w 9384838"/>
                <a:gd name="connsiteY325" fmla="*/ 3737899 h 6246801"/>
                <a:gd name="connsiteX326" fmla="*/ 4310431 w 9384838"/>
                <a:gd name="connsiteY326" fmla="*/ 3688119 h 6246801"/>
                <a:gd name="connsiteX327" fmla="*/ 4335873 w 9384838"/>
                <a:gd name="connsiteY327" fmla="*/ 3662676 h 6246801"/>
                <a:gd name="connsiteX328" fmla="*/ 4335873 w 9384838"/>
                <a:gd name="connsiteY328" fmla="*/ 3638339 h 6246801"/>
                <a:gd name="connsiteX329" fmla="*/ 4284989 w 9384838"/>
                <a:gd name="connsiteY329" fmla="*/ 3662676 h 6246801"/>
                <a:gd name="connsiteX330" fmla="*/ 4284989 w 9384838"/>
                <a:gd name="connsiteY330" fmla="*/ 3612896 h 6246801"/>
                <a:gd name="connsiteX331" fmla="*/ 4360209 w 9384838"/>
                <a:gd name="connsiteY331" fmla="*/ 3537674 h 6246801"/>
                <a:gd name="connsiteX332" fmla="*/ 4460871 w 9384838"/>
                <a:gd name="connsiteY332" fmla="*/ 3512231 h 6246801"/>
                <a:gd name="connsiteX333" fmla="*/ 605629 w 9384838"/>
                <a:gd name="connsiteY333" fmla="*/ 3364245 h 6246801"/>
                <a:gd name="connsiteX334" fmla="*/ 611289 w 9384838"/>
                <a:gd name="connsiteY334" fmla="*/ 3409526 h 6246801"/>
                <a:gd name="connsiteX335" fmla="*/ 633929 w 9384838"/>
                <a:gd name="connsiteY335" fmla="*/ 3437826 h 6246801"/>
                <a:gd name="connsiteX336" fmla="*/ 616949 w 9384838"/>
                <a:gd name="connsiteY336" fmla="*/ 3485937 h 6246801"/>
                <a:gd name="connsiteX337" fmla="*/ 599969 w 9384838"/>
                <a:gd name="connsiteY337" fmla="*/ 3497257 h 6246801"/>
                <a:gd name="connsiteX338" fmla="*/ 560348 w 9384838"/>
                <a:gd name="connsiteY338" fmla="*/ 3451976 h 6246801"/>
                <a:gd name="connsiteX339" fmla="*/ 577328 w 9384838"/>
                <a:gd name="connsiteY339" fmla="*/ 3415186 h 6246801"/>
                <a:gd name="connsiteX340" fmla="*/ 574498 w 9384838"/>
                <a:gd name="connsiteY340" fmla="*/ 3369905 h 6246801"/>
                <a:gd name="connsiteX341" fmla="*/ 605629 w 9384838"/>
                <a:gd name="connsiteY341" fmla="*/ 3364245 h 6246801"/>
                <a:gd name="connsiteX342" fmla="*/ 1098059 w 9384838"/>
                <a:gd name="connsiteY342" fmla="*/ 3109544 h 6246801"/>
                <a:gd name="connsiteX343" fmla="*/ 1081079 w 9384838"/>
                <a:gd name="connsiteY343" fmla="*/ 3137841 h 6246801"/>
                <a:gd name="connsiteX344" fmla="*/ 1064099 w 9384838"/>
                <a:gd name="connsiteY344" fmla="*/ 3154822 h 6246801"/>
                <a:gd name="connsiteX345" fmla="*/ 1038628 w 9384838"/>
                <a:gd name="connsiteY345" fmla="*/ 3143502 h 6246801"/>
                <a:gd name="connsiteX346" fmla="*/ 1098059 w 9384838"/>
                <a:gd name="connsiteY346" fmla="*/ 3109544 h 6246801"/>
                <a:gd name="connsiteX347" fmla="*/ 905615 w 9384838"/>
                <a:gd name="connsiteY347" fmla="*/ 3061433 h 6246801"/>
                <a:gd name="connsiteX348" fmla="*/ 905615 w 9384838"/>
                <a:gd name="connsiteY348" fmla="*/ 3098224 h 6246801"/>
                <a:gd name="connsiteX349" fmla="*/ 874484 w 9384838"/>
                <a:gd name="connsiteY349" fmla="*/ 3149161 h 6246801"/>
                <a:gd name="connsiteX350" fmla="*/ 820713 w 9384838"/>
                <a:gd name="connsiteY350" fmla="*/ 3171802 h 6246801"/>
                <a:gd name="connsiteX351" fmla="*/ 826373 w 9384838"/>
                <a:gd name="connsiteY351" fmla="*/ 3205762 h 6246801"/>
                <a:gd name="connsiteX352" fmla="*/ 769772 w 9384838"/>
                <a:gd name="connsiteY352" fmla="*/ 3214252 h 6246801"/>
                <a:gd name="connsiteX353" fmla="*/ 775432 w 9384838"/>
                <a:gd name="connsiteY353" fmla="*/ 3253873 h 6246801"/>
                <a:gd name="connsiteX354" fmla="*/ 738642 w 9384838"/>
                <a:gd name="connsiteY354" fmla="*/ 3245383 h 6246801"/>
                <a:gd name="connsiteX355" fmla="*/ 724492 w 9384838"/>
                <a:gd name="connsiteY355" fmla="*/ 3214252 h 6246801"/>
                <a:gd name="connsiteX356" fmla="*/ 701851 w 9384838"/>
                <a:gd name="connsiteY356" fmla="*/ 3183122 h 6246801"/>
                <a:gd name="connsiteX357" fmla="*/ 724492 w 9384838"/>
                <a:gd name="connsiteY357" fmla="*/ 3168972 h 6246801"/>
                <a:gd name="connsiteX358" fmla="*/ 747132 w 9384838"/>
                <a:gd name="connsiteY358" fmla="*/ 3146331 h 6246801"/>
                <a:gd name="connsiteX359" fmla="*/ 843354 w 9384838"/>
                <a:gd name="connsiteY359" fmla="*/ 3098224 h 6246801"/>
                <a:gd name="connsiteX360" fmla="*/ 905615 w 9384838"/>
                <a:gd name="connsiteY360" fmla="*/ 3061433 h 6246801"/>
                <a:gd name="connsiteX361" fmla="*/ 936745 w 9384838"/>
                <a:gd name="connsiteY361" fmla="*/ 3033132 h 6246801"/>
                <a:gd name="connsiteX362" fmla="*/ 973535 w 9384838"/>
                <a:gd name="connsiteY362" fmla="*/ 3081244 h 6246801"/>
                <a:gd name="connsiteX363" fmla="*/ 948066 w 9384838"/>
                <a:gd name="connsiteY363" fmla="*/ 3115203 h 6246801"/>
                <a:gd name="connsiteX364" fmla="*/ 925424 w 9384838"/>
                <a:gd name="connsiteY364" fmla="*/ 3067093 h 6246801"/>
                <a:gd name="connsiteX365" fmla="*/ 936745 w 9384838"/>
                <a:gd name="connsiteY365" fmla="*/ 3033132 h 6246801"/>
                <a:gd name="connsiteX366" fmla="*/ 5840275 w 9384838"/>
                <a:gd name="connsiteY366" fmla="*/ 2081897 h 6246801"/>
                <a:gd name="connsiteX367" fmla="*/ 5891159 w 9384838"/>
                <a:gd name="connsiteY367" fmla="*/ 2132783 h 6246801"/>
                <a:gd name="connsiteX368" fmla="*/ 5891159 w 9384838"/>
                <a:gd name="connsiteY368" fmla="*/ 2158226 h 6246801"/>
                <a:gd name="connsiteX369" fmla="*/ 5966379 w 9384838"/>
                <a:gd name="connsiteY369" fmla="*/ 2208005 h 6246801"/>
                <a:gd name="connsiteX370" fmla="*/ 6016157 w 9384838"/>
                <a:gd name="connsiteY370" fmla="*/ 2208005 h 6246801"/>
                <a:gd name="connsiteX371" fmla="*/ 6041599 w 9384838"/>
                <a:gd name="connsiteY371" fmla="*/ 2208005 h 6246801"/>
                <a:gd name="connsiteX372" fmla="*/ 5966379 w 9384838"/>
                <a:gd name="connsiteY372" fmla="*/ 2308672 h 6246801"/>
                <a:gd name="connsiteX373" fmla="*/ 5916601 w 9384838"/>
                <a:gd name="connsiteY373" fmla="*/ 2558676 h 6246801"/>
                <a:gd name="connsiteX374" fmla="*/ 5916601 w 9384838"/>
                <a:gd name="connsiteY374" fmla="*/ 2659341 h 6246801"/>
                <a:gd name="connsiteX375" fmla="*/ 5966379 w 9384838"/>
                <a:gd name="connsiteY375" fmla="*/ 2684786 h 6246801"/>
                <a:gd name="connsiteX376" fmla="*/ 5991821 w 9384838"/>
                <a:gd name="connsiteY376" fmla="*/ 2734563 h 6246801"/>
                <a:gd name="connsiteX377" fmla="*/ 6016157 w 9384838"/>
                <a:gd name="connsiteY377" fmla="*/ 2785448 h 6246801"/>
                <a:gd name="connsiteX378" fmla="*/ 6016157 w 9384838"/>
                <a:gd name="connsiteY378" fmla="*/ 2860670 h 6246801"/>
                <a:gd name="connsiteX379" fmla="*/ 5991821 w 9384838"/>
                <a:gd name="connsiteY379" fmla="*/ 2885007 h 6246801"/>
                <a:gd name="connsiteX380" fmla="*/ 6016157 w 9384838"/>
                <a:gd name="connsiteY380" fmla="*/ 2910449 h 6246801"/>
                <a:gd name="connsiteX381" fmla="*/ 5991821 w 9384838"/>
                <a:gd name="connsiteY381" fmla="*/ 2935892 h 6246801"/>
                <a:gd name="connsiteX382" fmla="*/ 5991821 w 9384838"/>
                <a:gd name="connsiteY382" fmla="*/ 2960229 h 6246801"/>
                <a:gd name="connsiteX383" fmla="*/ 6041599 w 9384838"/>
                <a:gd name="connsiteY383" fmla="*/ 2985670 h 6246801"/>
                <a:gd name="connsiteX384" fmla="*/ 6016157 w 9384838"/>
                <a:gd name="connsiteY384" fmla="*/ 3035453 h 6246801"/>
                <a:gd name="connsiteX385" fmla="*/ 6041599 w 9384838"/>
                <a:gd name="connsiteY385" fmla="*/ 3086339 h 6246801"/>
                <a:gd name="connsiteX386" fmla="*/ 5991821 w 9384838"/>
                <a:gd name="connsiteY386" fmla="*/ 3185896 h 6246801"/>
                <a:gd name="connsiteX387" fmla="*/ 6016157 w 9384838"/>
                <a:gd name="connsiteY387" fmla="*/ 3185896 h 6246801"/>
                <a:gd name="connsiteX388" fmla="*/ 6016157 w 9384838"/>
                <a:gd name="connsiteY388" fmla="*/ 3236782 h 6246801"/>
                <a:gd name="connsiteX389" fmla="*/ 5966379 w 9384838"/>
                <a:gd name="connsiteY389" fmla="*/ 3261118 h 6246801"/>
                <a:gd name="connsiteX390" fmla="*/ 5966379 w 9384838"/>
                <a:gd name="connsiteY390" fmla="*/ 3286561 h 6246801"/>
                <a:gd name="connsiteX391" fmla="*/ 5916601 w 9384838"/>
                <a:gd name="connsiteY391" fmla="*/ 3361784 h 6246801"/>
                <a:gd name="connsiteX392" fmla="*/ 5916601 w 9384838"/>
                <a:gd name="connsiteY392" fmla="*/ 3412670 h 6246801"/>
                <a:gd name="connsiteX393" fmla="*/ 5865717 w 9384838"/>
                <a:gd name="connsiteY393" fmla="*/ 3437007 h 6246801"/>
                <a:gd name="connsiteX394" fmla="*/ 5840275 w 9384838"/>
                <a:gd name="connsiteY394" fmla="*/ 3462450 h 6246801"/>
                <a:gd name="connsiteX395" fmla="*/ 5815939 w 9384838"/>
                <a:gd name="connsiteY395" fmla="*/ 3437007 h 6246801"/>
                <a:gd name="connsiteX396" fmla="*/ 5815939 w 9384838"/>
                <a:gd name="connsiteY396" fmla="*/ 3487893 h 6246801"/>
                <a:gd name="connsiteX397" fmla="*/ 5765055 w 9384838"/>
                <a:gd name="connsiteY397" fmla="*/ 3462450 h 6246801"/>
                <a:gd name="connsiteX398" fmla="*/ 5765055 w 9384838"/>
                <a:gd name="connsiteY398" fmla="*/ 3462451 h 6246801"/>
                <a:gd name="connsiteX399" fmla="*/ 5790497 w 9384838"/>
                <a:gd name="connsiteY399" fmla="*/ 3512230 h 6246801"/>
                <a:gd name="connsiteX400" fmla="*/ 5740719 w 9384838"/>
                <a:gd name="connsiteY400" fmla="*/ 3537673 h 6246801"/>
                <a:gd name="connsiteX401" fmla="*/ 5715277 w 9384838"/>
                <a:gd name="connsiteY401" fmla="*/ 3563116 h 6246801"/>
                <a:gd name="connsiteX402" fmla="*/ 5689835 w 9384838"/>
                <a:gd name="connsiteY402" fmla="*/ 3587453 h 6246801"/>
                <a:gd name="connsiteX403" fmla="*/ 5715277 w 9384838"/>
                <a:gd name="connsiteY403" fmla="*/ 3612896 h 6246801"/>
                <a:gd name="connsiteX404" fmla="*/ 5665499 w 9384838"/>
                <a:gd name="connsiteY404" fmla="*/ 3612896 h 6246801"/>
                <a:gd name="connsiteX405" fmla="*/ 5640057 w 9384838"/>
                <a:gd name="connsiteY405" fmla="*/ 3638339 h 6246801"/>
                <a:gd name="connsiteX406" fmla="*/ 5665499 w 9384838"/>
                <a:gd name="connsiteY406" fmla="*/ 3638339 h 6246801"/>
                <a:gd name="connsiteX407" fmla="*/ 5665499 w 9384838"/>
                <a:gd name="connsiteY407" fmla="*/ 3662676 h 6246801"/>
                <a:gd name="connsiteX408" fmla="*/ 5640057 w 9384838"/>
                <a:gd name="connsiteY408" fmla="*/ 3662676 h 6246801"/>
                <a:gd name="connsiteX409" fmla="*/ 5665499 w 9384838"/>
                <a:gd name="connsiteY409" fmla="*/ 3688119 h 6246801"/>
                <a:gd name="connsiteX410" fmla="*/ 5640057 w 9384838"/>
                <a:gd name="connsiteY410" fmla="*/ 3763342 h 6246801"/>
                <a:gd name="connsiteX411" fmla="*/ 5590279 w 9384838"/>
                <a:gd name="connsiteY411" fmla="*/ 3737899 h 6246801"/>
                <a:gd name="connsiteX412" fmla="*/ 5515059 w 9384838"/>
                <a:gd name="connsiteY412" fmla="*/ 3737899 h 6246801"/>
                <a:gd name="connsiteX413" fmla="*/ 5464175 w 9384838"/>
                <a:gd name="connsiteY413" fmla="*/ 3713562 h 6246801"/>
                <a:gd name="connsiteX414" fmla="*/ 5439839 w 9384838"/>
                <a:gd name="connsiteY414" fmla="*/ 3737899 h 6246801"/>
                <a:gd name="connsiteX415" fmla="*/ 5464175 w 9384838"/>
                <a:gd name="connsiteY415" fmla="*/ 3763342 h 6246801"/>
                <a:gd name="connsiteX416" fmla="*/ 5414397 w 9384838"/>
                <a:gd name="connsiteY416" fmla="*/ 3788785 h 6246801"/>
                <a:gd name="connsiteX417" fmla="*/ 5339177 w 9384838"/>
                <a:gd name="connsiteY417" fmla="*/ 3939230 h 6246801"/>
                <a:gd name="connsiteX418" fmla="*/ 5364619 w 9384838"/>
                <a:gd name="connsiteY418" fmla="*/ 4014453 h 6246801"/>
                <a:gd name="connsiteX419" fmla="*/ 5364618 w 9384838"/>
                <a:gd name="connsiteY419" fmla="*/ 4014453 h 6246801"/>
                <a:gd name="connsiteX420" fmla="*/ 5364618 w 9384838"/>
                <a:gd name="connsiteY420" fmla="*/ 4089676 h 6246801"/>
                <a:gd name="connsiteX421" fmla="*/ 5313734 w 9384838"/>
                <a:gd name="connsiteY421" fmla="*/ 4289902 h 6246801"/>
                <a:gd name="connsiteX422" fmla="*/ 5238514 w 9384838"/>
                <a:gd name="connsiteY422" fmla="*/ 4416010 h 6246801"/>
                <a:gd name="connsiteX423" fmla="*/ 5213072 w 9384838"/>
                <a:gd name="connsiteY423" fmla="*/ 4440347 h 6246801"/>
                <a:gd name="connsiteX424" fmla="*/ 5163294 w 9384838"/>
                <a:gd name="connsiteY424" fmla="*/ 4440347 h 6246801"/>
                <a:gd name="connsiteX425" fmla="*/ 5137852 w 9384838"/>
                <a:gd name="connsiteY425" fmla="*/ 4465790 h 6246801"/>
                <a:gd name="connsiteX426" fmla="*/ 5163294 w 9384838"/>
                <a:gd name="connsiteY426" fmla="*/ 4465790 h 6246801"/>
                <a:gd name="connsiteX427" fmla="*/ 5062632 w 9384838"/>
                <a:gd name="connsiteY427" fmla="*/ 4616236 h 6246801"/>
                <a:gd name="connsiteX428" fmla="*/ 5038296 w 9384838"/>
                <a:gd name="connsiteY428" fmla="*/ 4691459 h 6246801"/>
                <a:gd name="connsiteX429" fmla="*/ 5012854 w 9384838"/>
                <a:gd name="connsiteY429" fmla="*/ 4716902 h 6246801"/>
                <a:gd name="connsiteX430" fmla="*/ 4987412 w 9384838"/>
                <a:gd name="connsiteY430" fmla="*/ 4792125 h 6246801"/>
                <a:gd name="connsiteX431" fmla="*/ 5012854 w 9384838"/>
                <a:gd name="connsiteY431" fmla="*/ 4917127 h 6246801"/>
                <a:gd name="connsiteX432" fmla="*/ 5062632 w 9384838"/>
                <a:gd name="connsiteY432" fmla="*/ 5043236 h 6246801"/>
                <a:gd name="connsiteX433" fmla="*/ 5013583 w 9384838"/>
                <a:gd name="connsiteY433" fmla="*/ 4993096 h 6246801"/>
                <a:gd name="connsiteX434" fmla="*/ 5062632 w 9384838"/>
                <a:gd name="connsiteY434" fmla="*/ 5043237 h 6246801"/>
                <a:gd name="connsiteX435" fmla="*/ 4987412 w 9384838"/>
                <a:gd name="connsiteY435" fmla="*/ 5043237 h 6246801"/>
                <a:gd name="connsiteX436" fmla="*/ 4963076 w 9384838"/>
                <a:gd name="connsiteY436" fmla="*/ 5017794 h 6246801"/>
                <a:gd name="connsiteX437" fmla="*/ 4862414 w 9384838"/>
                <a:gd name="connsiteY437" fmla="*/ 5067574 h 6246801"/>
                <a:gd name="connsiteX438" fmla="*/ 4812636 w 9384838"/>
                <a:gd name="connsiteY438" fmla="*/ 5142796 h 6246801"/>
                <a:gd name="connsiteX439" fmla="*/ 4812636 w 9384838"/>
                <a:gd name="connsiteY439" fmla="*/ 5193682 h 6246801"/>
                <a:gd name="connsiteX440" fmla="*/ 4787194 w 9384838"/>
                <a:gd name="connsiteY440" fmla="*/ 5243462 h 6246801"/>
                <a:gd name="connsiteX441" fmla="*/ 4711974 w 9384838"/>
                <a:gd name="connsiteY441" fmla="*/ 5268905 h 6246801"/>
                <a:gd name="connsiteX442" fmla="*/ 4686532 w 9384838"/>
                <a:gd name="connsiteY442" fmla="*/ 5243462 h 6246801"/>
                <a:gd name="connsiteX443" fmla="*/ 4636753 w 9384838"/>
                <a:gd name="connsiteY443" fmla="*/ 5268905 h 6246801"/>
                <a:gd name="connsiteX444" fmla="*/ 4611311 w 9384838"/>
                <a:gd name="connsiteY444" fmla="*/ 5293242 h 6246801"/>
                <a:gd name="connsiteX445" fmla="*/ 4561533 w 9384838"/>
                <a:gd name="connsiteY445" fmla="*/ 5344128 h 6246801"/>
                <a:gd name="connsiteX446" fmla="*/ 4536091 w 9384838"/>
                <a:gd name="connsiteY446" fmla="*/ 5293242 h 6246801"/>
                <a:gd name="connsiteX447" fmla="*/ 4561533 w 9384838"/>
                <a:gd name="connsiteY447" fmla="*/ 5293242 h 6246801"/>
                <a:gd name="connsiteX448" fmla="*/ 4561533 w 9384838"/>
                <a:gd name="connsiteY448" fmla="*/ 5268905 h 6246801"/>
                <a:gd name="connsiteX449" fmla="*/ 4585869 w 9384838"/>
                <a:gd name="connsiteY449" fmla="*/ 5218019 h 6246801"/>
                <a:gd name="connsiteX450" fmla="*/ 4585869 w 9384838"/>
                <a:gd name="connsiteY450" fmla="*/ 5193682 h 6246801"/>
                <a:gd name="connsiteX451" fmla="*/ 4611311 w 9384838"/>
                <a:gd name="connsiteY451" fmla="*/ 5168239 h 6246801"/>
                <a:gd name="connsiteX452" fmla="*/ 4611311 w 9384838"/>
                <a:gd name="connsiteY452" fmla="*/ 5142796 h 6246801"/>
                <a:gd name="connsiteX453" fmla="*/ 4585869 w 9384838"/>
                <a:gd name="connsiteY453" fmla="*/ 5142796 h 6246801"/>
                <a:gd name="connsiteX454" fmla="*/ 4611311 w 9384838"/>
                <a:gd name="connsiteY454" fmla="*/ 5118460 h 6246801"/>
                <a:gd name="connsiteX455" fmla="*/ 4636753 w 9384838"/>
                <a:gd name="connsiteY455" fmla="*/ 5118460 h 6246801"/>
                <a:gd name="connsiteX456" fmla="*/ 4636753 w 9384838"/>
                <a:gd name="connsiteY456" fmla="*/ 5093017 h 6246801"/>
                <a:gd name="connsiteX457" fmla="*/ 4686532 w 9384838"/>
                <a:gd name="connsiteY457" fmla="*/ 5067574 h 6246801"/>
                <a:gd name="connsiteX458" fmla="*/ 4737416 w 9384838"/>
                <a:gd name="connsiteY458" fmla="*/ 5043237 h 6246801"/>
                <a:gd name="connsiteX459" fmla="*/ 4737416 w 9384838"/>
                <a:gd name="connsiteY459" fmla="*/ 5017794 h 6246801"/>
                <a:gd name="connsiteX460" fmla="*/ 4737416 w 9384838"/>
                <a:gd name="connsiteY460" fmla="*/ 4992351 h 6246801"/>
                <a:gd name="connsiteX461" fmla="*/ 4686532 w 9384838"/>
                <a:gd name="connsiteY461" fmla="*/ 4942571 h 6246801"/>
                <a:gd name="connsiteX462" fmla="*/ 4662196 w 9384838"/>
                <a:gd name="connsiteY462" fmla="*/ 4968014 h 6246801"/>
                <a:gd name="connsiteX463" fmla="*/ 4636753 w 9384838"/>
                <a:gd name="connsiteY463" fmla="*/ 4968014 h 6246801"/>
                <a:gd name="connsiteX464" fmla="*/ 4611311 w 9384838"/>
                <a:gd name="connsiteY464" fmla="*/ 4942571 h 6246801"/>
                <a:gd name="connsiteX465" fmla="*/ 4585869 w 9384838"/>
                <a:gd name="connsiteY465" fmla="*/ 4992350 h 6246801"/>
                <a:gd name="connsiteX466" fmla="*/ 4611310 w 9384838"/>
                <a:gd name="connsiteY466" fmla="*/ 5017792 h 6246801"/>
                <a:gd name="connsiteX467" fmla="*/ 4611311 w 9384838"/>
                <a:gd name="connsiteY467" fmla="*/ 5017793 h 6246801"/>
                <a:gd name="connsiteX468" fmla="*/ 4536091 w 9384838"/>
                <a:gd name="connsiteY468" fmla="*/ 5043236 h 6246801"/>
                <a:gd name="connsiteX469" fmla="*/ 4510649 w 9384838"/>
                <a:gd name="connsiteY469" fmla="*/ 5043236 h 6246801"/>
                <a:gd name="connsiteX470" fmla="*/ 4510649 w 9384838"/>
                <a:gd name="connsiteY470" fmla="*/ 5118458 h 6246801"/>
                <a:gd name="connsiteX471" fmla="*/ 4561533 w 9384838"/>
                <a:gd name="connsiteY471" fmla="*/ 5168238 h 6246801"/>
                <a:gd name="connsiteX472" fmla="*/ 4536091 w 9384838"/>
                <a:gd name="connsiteY472" fmla="*/ 5168238 h 6246801"/>
                <a:gd name="connsiteX473" fmla="*/ 4510649 w 9384838"/>
                <a:gd name="connsiteY473" fmla="*/ 5168238 h 6246801"/>
                <a:gd name="connsiteX474" fmla="*/ 4510649 w 9384838"/>
                <a:gd name="connsiteY474" fmla="*/ 5193681 h 6246801"/>
                <a:gd name="connsiteX475" fmla="*/ 4486313 w 9384838"/>
                <a:gd name="connsiteY475" fmla="*/ 5168238 h 6246801"/>
                <a:gd name="connsiteX476" fmla="*/ 4486313 w 9384838"/>
                <a:gd name="connsiteY476" fmla="*/ 5118458 h 6246801"/>
                <a:gd name="connsiteX477" fmla="*/ 4460871 w 9384838"/>
                <a:gd name="connsiteY477" fmla="*/ 5093016 h 6246801"/>
                <a:gd name="connsiteX478" fmla="*/ 4385651 w 9384838"/>
                <a:gd name="connsiteY478" fmla="*/ 5067573 h 6246801"/>
                <a:gd name="connsiteX479" fmla="*/ 4310431 w 9384838"/>
                <a:gd name="connsiteY479" fmla="*/ 5093016 h 6246801"/>
                <a:gd name="connsiteX480" fmla="*/ 4284989 w 9384838"/>
                <a:gd name="connsiteY480" fmla="*/ 5142795 h 6246801"/>
                <a:gd name="connsiteX481" fmla="*/ 4284989 w 9384838"/>
                <a:gd name="connsiteY481" fmla="*/ 5142796 h 6246801"/>
                <a:gd name="connsiteX482" fmla="*/ 4260653 w 9384838"/>
                <a:gd name="connsiteY482" fmla="*/ 5168239 h 6246801"/>
                <a:gd name="connsiteX483" fmla="*/ 4260653 w 9384838"/>
                <a:gd name="connsiteY483" fmla="*/ 5193683 h 6246801"/>
                <a:gd name="connsiteX484" fmla="*/ 4284989 w 9384838"/>
                <a:gd name="connsiteY484" fmla="*/ 5243462 h 6246801"/>
                <a:gd name="connsiteX485" fmla="*/ 4235211 w 9384838"/>
                <a:gd name="connsiteY485" fmla="*/ 5268905 h 6246801"/>
                <a:gd name="connsiteX486" fmla="*/ 4185433 w 9384838"/>
                <a:gd name="connsiteY486" fmla="*/ 5344128 h 6246801"/>
                <a:gd name="connsiteX487" fmla="*/ 4110213 w 9384838"/>
                <a:gd name="connsiteY487" fmla="*/ 5369571 h 6246801"/>
                <a:gd name="connsiteX488" fmla="*/ 4084771 w 9384838"/>
                <a:gd name="connsiteY488" fmla="*/ 5318685 h 6246801"/>
                <a:gd name="connsiteX489" fmla="*/ 4110213 w 9384838"/>
                <a:gd name="connsiteY489" fmla="*/ 5243462 h 6246801"/>
                <a:gd name="connsiteX490" fmla="*/ 4134549 w 9384838"/>
                <a:gd name="connsiteY490" fmla="*/ 5193683 h 6246801"/>
                <a:gd name="connsiteX491" fmla="*/ 4134549 w 9384838"/>
                <a:gd name="connsiteY491" fmla="*/ 5168239 h 6246801"/>
                <a:gd name="connsiteX492" fmla="*/ 4185433 w 9384838"/>
                <a:gd name="connsiteY492" fmla="*/ 5168239 h 6246801"/>
                <a:gd name="connsiteX493" fmla="*/ 4209769 w 9384838"/>
                <a:gd name="connsiteY493" fmla="*/ 5142796 h 6246801"/>
                <a:gd name="connsiteX494" fmla="*/ 4185433 w 9384838"/>
                <a:gd name="connsiteY494" fmla="*/ 5118460 h 6246801"/>
                <a:gd name="connsiteX495" fmla="*/ 4084771 w 9384838"/>
                <a:gd name="connsiteY495" fmla="*/ 5093017 h 6246801"/>
                <a:gd name="connsiteX496" fmla="*/ 4034993 w 9384838"/>
                <a:gd name="connsiteY496" fmla="*/ 5142796 h 6246801"/>
                <a:gd name="connsiteX497" fmla="*/ 3958666 w 9384838"/>
                <a:gd name="connsiteY497" fmla="*/ 5168239 h 6246801"/>
                <a:gd name="connsiteX498" fmla="*/ 3908904 w 9384838"/>
                <a:gd name="connsiteY498" fmla="*/ 5218019 h 6246801"/>
                <a:gd name="connsiteX499" fmla="*/ 3859127 w 9384838"/>
                <a:gd name="connsiteY499" fmla="*/ 5293242 h 6246801"/>
                <a:gd name="connsiteX500" fmla="*/ 3758465 w 9384838"/>
                <a:gd name="connsiteY500" fmla="*/ 5243462 h 6246801"/>
                <a:gd name="connsiteX501" fmla="*/ 3708688 w 9384838"/>
                <a:gd name="connsiteY501" fmla="*/ 5243462 h 6246801"/>
                <a:gd name="connsiteX502" fmla="*/ 3582584 w 9384838"/>
                <a:gd name="connsiteY502" fmla="*/ 5193683 h 6246801"/>
                <a:gd name="connsiteX503" fmla="*/ 3589545 w 9384838"/>
                <a:gd name="connsiteY503" fmla="*/ 5173103 h 6246801"/>
                <a:gd name="connsiteX504" fmla="*/ 3589543 w 9384838"/>
                <a:gd name="connsiteY504" fmla="*/ 5173102 h 6246801"/>
                <a:gd name="connsiteX505" fmla="*/ 3582582 w 9384838"/>
                <a:gd name="connsiteY505" fmla="*/ 5193682 h 6246801"/>
                <a:gd name="connsiteX506" fmla="*/ 3382367 w 9384838"/>
                <a:gd name="connsiteY506" fmla="*/ 5193682 h 6246801"/>
                <a:gd name="connsiteX507" fmla="*/ 3421081 w 9384838"/>
                <a:gd name="connsiteY507" fmla="*/ 5164921 h 6246801"/>
                <a:gd name="connsiteX508" fmla="*/ 3483028 w 9384838"/>
                <a:gd name="connsiteY508" fmla="*/ 5168239 h 6246801"/>
                <a:gd name="connsiteX509" fmla="*/ 3532805 w 9384838"/>
                <a:gd name="connsiteY509" fmla="*/ 5168239 h 6246801"/>
                <a:gd name="connsiteX510" fmla="*/ 3532805 w 9384838"/>
                <a:gd name="connsiteY510" fmla="*/ 5118459 h 6246801"/>
                <a:gd name="connsiteX511" fmla="*/ 3507365 w 9384838"/>
                <a:gd name="connsiteY511" fmla="*/ 5093016 h 6246801"/>
                <a:gd name="connsiteX512" fmla="*/ 3483028 w 9384838"/>
                <a:gd name="connsiteY512" fmla="*/ 5118459 h 6246801"/>
                <a:gd name="connsiteX513" fmla="*/ 3432144 w 9384838"/>
                <a:gd name="connsiteY513" fmla="*/ 5093016 h 6246801"/>
                <a:gd name="connsiteX514" fmla="*/ 3407808 w 9384838"/>
                <a:gd name="connsiteY514" fmla="*/ 5093016 h 6246801"/>
                <a:gd name="connsiteX515" fmla="*/ 3407808 w 9384838"/>
                <a:gd name="connsiteY515" fmla="*/ 5043237 h 6246801"/>
                <a:gd name="connsiteX516" fmla="*/ 3382367 w 9384838"/>
                <a:gd name="connsiteY516" fmla="*/ 5043237 h 6246801"/>
                <a:gd name="connsiteX517" fmla="*/ 3356924 w 9384838"/>
                <a:gd name="connsiteY517" fmla="*/ 5093016 h 6246801"/>
                <a:gd name="connsiteX518" fmla="*/ 3382367 w 9384838"/>
                <a:gd name="connsiteY518" fmla="*/ 5118459 h 6246801"/>
                <a:gd name="connsiteX519" fmla="*/ 3382367 w 9384838"/>
                <a:gd name="connsiteY519" fmla="*/ 5142796 h 6246801"/>
                <a:gd name="connsiteX520" fmla="*/ 3331482 w 9384838"/>
                <a:gd name="connsiteY520" fmla="*/ 5093016 h 6246801"/>
                <a:gd name="connsiteX521" fmla="*/ 3356924 w 9384838"/>
                <a:gd name="connsiteY521" fmla="*/ 5067573 h 6246801"/>
                <a:gd name="connsiteX522" fmla="*/ 3356924 w 9384838"/>
                <a:gd name="connsiteY522" fmla="*/ 4992351 h 6246801"/>
                <a:gd name="connsiteX523" fmla="*/ 3407808 w 9384838"/>
                <a:gd name="connsiteY523" fmla="*/ 4942571 h 6246801"/>
                <a:gd name="connsiteX524" fmla="*/ 3356924 w 9384838"/>
                <a:gd name="connsiteY524" fmla="*/ 4942571 h 6246801"/>
                <a:gd name="connsiteX525" fmla="*/ 3349625 w 9384838"/>
                <a:gd name="connsiteY525" fmla="*/ 4928288 h 6246801"/>
                <a:gd name="connsiteX526" fmla="*/ 3349624 w 9384838"/>
                <a:gd name="connsiteY526" fmla="*/ 4928288 h 6246801"/>
                <a:gd name="connsiteX527" fmla="*/ 3356924 w 9384838"/>
                <a:gd name="connsiteY527" fmla="*/ 4942571 h 6246801"/>
                <a:gd name="connsiteX528" fmla="*/ 3281703 w 9384838"/>
                <a:gd name="connsiteY528" fmla="*/ 4968014 h 6246801"/>
                <a:gd name="connsiteX529" fmla="*/ 3256260 w 9384838"/>
                <a:gd name="connsiteY529" fmla="*/ 5017794 h 6246801"/>
                <a:gd name="connsiteX530" fmla="*/ 3181041 w 9384838"/>
                <a:gd name="connsiteY530" fmla="*/ 5067573 h 6246801"/>
                <a:gd name="connsiteX531" fmla="*/ 3206483 w 9384838"/>
                <a:gd name="connsiteY531" fmla="*/ 5118459 h 6246801"/>
                <a:gd name="connsiteX532" fmla="*/ 3181041 w 9384838"/>
                <a:gd name="connsiteY532" fmla="*/ 5142796 h 6246801"/>
                <a:gd name="connsiteX533" fmla="*/ 3231925 w 9384838"/>
                <a:gd name="connsiteY533" fmla="*/ 5168239 h 6246801"/>
                <a:gd name="connsiteX534" fmla="*/ 3281703 w 9384838"/>
                <a:gd name="connsiteY534" fmla="*/ 5218019 h 6246801"/>
                <a:gd name="connsiteX535" fmla="*/ 3331481 w 9384838"/>
                <a:gd name="connsiteY535" fmla="*/ 5268905 h 6246801"/>
                <a:gd name="connsiteX536" fmla="*/ 3281703 w 9384838"/>
                <a:gd name="connsiteY536" fmla="*/ 5293242 h 6246801"/>
                <a:gd name="connsiteX537" fmla="*/ 3281703 w 9384838"/>
                <a:gd name="connsiteY537" fmla="*/ 5318685 h 6246801"/>
                <a:gd name="connsiteX538" fmla="*/ 3256260 w 9384838"/>
                <a:gd name="connsiteY538" fmla="*/ 5293242 h 6246801"/>
                <a:gd name="connsiteX539" fmla="*/ 3206483 w 9384838"/>
                <a:gd name="connsiteY539" fmla="*/ 5293242 h 6246801"/>
                <a:gd name="connsiteX540" fmla="*/ 3181041 w 9384838"/>
                <a:gd name="connsiteY540" fmla="*/ 5293242 h 6246801"/>
                <a:gd name="connsiteX541" fmla="*/ 3056044 w 9384838"/>
                <a:gd name="connsiteY541" fmla="*/ 5293242 h 6246801"/>
                <a:gd name="connsiteX542" fmla="*/ 3030601 w 9384838"/>
                <a:gd name="connsiteY542" fmla="*/ 5344128 h 6246801"/>
                <a:gd name="connsiteX543" fmla="*/ 3006265 w 9384838"/>
                <a:gd name="connsiteY543" fmla="*/ 5344128 h 6246801"/>
                <a:gd name="connsiteX544" fmla="*/ 2980823 w 9384838"/>
                <a:gd name="connsiteY544" fmla="*/ 5369571 h 6246801"/>
                <a:gd name="connsiteX545" fmla="*/ 3006265 w 9384838"/>
                <a:gd name="connsiteY545" fmla="*/ 5393907 h 6246801"/>
                <a:gd name="connsiteX546" fmla="*/ 2980823 w 9384838"/>
                <a:gd name="connsiteY546" fmla="*/ 5419350 h 6246801"/>
                <a:gd name="connsiteX547" fmla="*/ 2905602 w 9384838"/>
                <a:gd name="connsiteY547" fmla="*/ 5444793 h 6246801"/>
                <a:gd name="connsiteX548" fmla="*/ 2880162 w 9384838"/>
                <a:gd name="connsiteY548" fmla="*/ 5520016 h 6246801"/>
                <a:gd name="connsiteX549" fmla="*/ 2830382 w 9384838"/>
                <a:gd name="connsiteY549" fmla="*/ 5444793 h 6246801"/>
                <a:gd name="connsiteX550" fmla="*/ 2797447 w 9384838"/>
                <a:gd name="connsiteY550" fmla="*/ 5420181 h 6246801"/>
                <a:gd name="connsiteX551" fmla="*/ 2797446 w 9384838"/>
                <a:gd name="connsiteY551" fmla="*/ 5420182 h 6246801"/>
                <a:gd name="connsiteX552" fmla="*/ 2830382 w 9384838"/>
                <a:gd name="connsiteY552" fmla="*/ 5444794 h 6246801"/>
                <a:gd name="connsiteX553" fmla="*/ 2880159 w 9384838"/>
                <a:gd name="connsiteY553" fmla="*/ 5520016 h 6246801"/>
                <a:gd name="connsiteX554" fmla="*/ 2830382 w 9384838"/>
                <a:gd name="connsiteY554" fmla="*/ 5544353 h 6246801"/>
                <a:gd name="connsiteX555" fmla="*/ 2804941 w 9384838"/>
                <a:gd name="connsiteY555" fmla="*/ 5569796 h 6246801"/>
                <a:gd name="connsiteX556" fmla="*/ 2755160 w 9384838"/>
                <a:gd name="connsiteY556" fmla="*/ 5595239 h 6246801"/>
                <a:gd name="connsiteX557" fmla="*/ 2679941 w 9384838"/>
                <a:gd name="connsiteY557" fmla="*/ 5569796 h 6246801"/>
                <a:gd name="connsiteX558" fmla="*/ 2629058 w 9384838"/>
                <a:gd name="connsiteY558" fmla="*/ 5494573 h 6246801"/>
                <a:gd name="connsiteX559" fmla="*/ 2629058 w 9384838"/>
                <a:gd name="connsiteY559" fmla="*/ 5444794 h 6246801"/>
                <a:gd name="connsiteX560" fmla="*/ 2579280 w 9384838"/>
                <a:gd name="connsiteY560" fmla="*/ 5393908 h 6246801"/>
                <a:gd name="connsiteX561" fmla="*/ 2579280 w 9384838"/>
                <a:gd name="connsiteY561" fmla="*/ 5344128 h 6246801"/>
                <a:gd name="connsiteX562" fmla="*/ 2529501 w 9384838"/>
                <a:gd name="connsiteY562" fmla="*/ 5318685 h 6246801"/>
                <a:gd name="connsiteX563" fmla="*/ 2553838 w 9384838"/>
                <a:gd name="connsiteY563" fmla="*/ 5293242 h 6246801"/>
                <a:gd name="connsiteX564" fmla="*/ 2579280 w 9384838"/>
                <a:gd name="connsiteY564" fmla="*/ 5268905 h 6246801"/>
                <a:gd name="connsiteX565" fmla="*/ 2579280 w 9384838"/>
                <a:gd name="connsiteY565" fmla="*/ 5243462 h 6246801"/>
                <a:gd name="connsiteX566" fmla="*/ 2629058 w 9384838"/>
                <a:gd name="connsiteY566" fmla="*/ 5218019 h 6246801"/>
                <a:gd name="connsiteX567" fmla="*/ 2604722 w 9384838"/>
                <a:gd name="connsiteY567" fmla="*/ 5193682 h 6246801"/>
                <a:gd name="connsiteX568" fmla="*/ 2579280 w 9384838"/>
                <a:gd name="connsiteY568" fmla="*/ 5142796 h 6246801"/>
                <a:gd name="connsiteX569" fmla="*/ 2654500 w 9384838"/>
                <a:gd name="connsiteY569" fmla="*/ 5142796 h 6246801"/>
                <a:gd name="connsiteX570" fmla="*/ 2662914 w 9384838"/>
                <a:gd name="connsiteY570" fmla="*/ 5142796 h 6246801"/>
                <a:gd name="connsiteX571" fmla="*/ 2662915 w 9384838"/>
                <a:gd name="connsiteY571" fmla="*/ 5142795 h 6246801"/>
                <a:gd name="connsiteX572" fmla="*/ 2579280 w 9384838"/>
                <a:gd name="connsiteY572" fmla="*/ 5142795 h 6246801"/>
                <a:gd name="connsiteX573" fmla="*/ 2705382 w 9384838"/>
                <a:gd name="connsiteY573" fmla="*/ 5093015 h 6246801"/>
                <a:gd name="connsiteX574" fmla="*/ 2755160 w 9384838"/>
                <a:gd name="connsiteY574" fmla="*/ 5043236 h 6246801"/>
                <a:gd name="connsiteX575" fmla="*/ 2755160 w 9384838"/>
                <a:gd name="connsiteY575" fmla="*/ 4992350 h 6246801"/>
                <a:gd name="connsiteX576" fmla="*/ 2729719 w 9384838"/>
                <a:gd name="connsiteY576" fmla="*/ 4968013 h 6246801"/>
                <a:gd name="connsiteX577" fmla="*/ 2705383 w 9384838"/>
                <a:gd name="connsiteY577" fmla="*/ 4942570 h 6246801"/>
                <a:gd name="connsiteX578" fmla="*/ 2679942 w 9384838"/>
                <a:gd name="connsiteY578" fmla="*/ 4942570 h 6246801"/>
                <a:gd name="connsiteX579" fmla="*/ 2654500 w 9384838"/>
                <a:gd name="connsiteY579" fmla="*/ 4968013 h 6246801"/>
                <a:gd name="connsiteX580" fmla="*/ 2604722 w 9384838"/>
                <a:gd name="connsiteY580" fmla="*/ 4968013 h 6246801"/>
                <a:gd name="connsiteX581" fmla="*/ 2529503 w 9384838"/>
                <a:gd name="connsiteY581" fmla="*/ 4917127 h 6246801"/>
                <a:gd name="connsiteX582" fmla="*/ 2529503 w 9384838"/>
                <a:gd name="connsiteY582" fmla="*/ 4867348 h 6246801"/>
                <a:gd name="connsiteX583" fmla="*/ 2454282 w 9384838"/>
                <a:gd name="connsiteY583" fmla="*/ 4841905 h 6246801"/>
                <a:gd name="connsiteX584" fmla="*/ 2454282 w 9384838"/>
                <a:gd name="connsiteY584" fmla="*/ 4867348 h 6246801"/>
                <a:gd name="connsiteX585" fmla="*/ 2428840 w 9384838"/>
                <a:gd name="connsiteY585" fmla="*/ 4841905 h 6246801"/>
                <a:gd name="connsiteX586" fmla="*/ 2379063 w 9384838"/>
                <a:gd name="connsiteY586" fmla="*/ 4841905 h 6246801"/>
                <a:gd name="connsiteX587" fmla="*/ 2353620 w 9384838"/>
                <a:gd name="connsiteY587" fmla="*/ 4867348 h 6246801"/>
                <a:gd name="connsiteX588" fmla="*/ 2353620 w 9384838"/>
                <a:gd name="connsiteY588" fmla="*/ 4867347 h 6246801"/>
                <a:gd name="connsiteX589" fmla="*/ 2328178 w 9384838"/>
                <a:gd name="connsiteY589" fmla="*/ 4841904 h 6246801"/>
                <a:gd name="connsiteX590" fmla="*/ 2303843 w 9384838"/>
                <a:gd name="connsiteY590" fmla="*/ 4841904 h 6246801"/>
                <a:gd name="connsiteX591" fmla="*/ 2278401 w 9384838"/>
                <a:gd name="connsiteY591" fmla="*/ 4817568 h 6246801"/>
                <a:gd name="connsiteX592" fmla="*/ 2252958 w 9384838"/>
                <a:gd name="connsiteY592" fmla="*/ 4841904 h 6246801"/>
                <a:gd name="connsiteX593" fmla="*/ 2303843 w 9384838"/>
                <a:gd name="connsiteY593" fmla="*/ 4867347 h 6246801"/>
                <a:gd name="connsiteX594" fmla="*/ 2228623 w 9384838"/>
                <a:gd name="connsiteY594" fmla="*/ 4892790 h 6246801"/>
                <a:gd name="connsiteX595" fmla="*/ 2177740 w 9384838"/>
                <a:gd name="connsiteY595" fmla="*/ 4841904 h 6246801"/>
                <a:gd name="connsiteX596" fmla="*/ 2153404 w 9384838"/>
                <a:gd name="connsiteY596" fmla="*/ 4867347 h 6246801"/>
                <a:gd name="connsiteX597" fmla="*/ 2153404 w 9384838"/>
                <a:gd name="connsiteY597" fmla="*/ 4892790 h 6246801"/>
                <a:gd name="connsiteX598" fmla="*/ 2127962 w 9384838"/>
                <a:gd name="connsiteY598" fmla="*/ 4942570 h 6246801"/>
                <a:gd name="connsiteX599" fmla="*/ 2102518 w 9384838"/>
                <a:gd name="connsiteY599" fmla="*/ 4917127 h 6246801"/>
                <a:gd name="connsiteX600" fmla="*/ 2078183 w 9384838"/>
                <a:gd name="connsiteY600" fmla="*/ 4917127 h 6246801"/>
                <a:gd name="connsiteX601" fmla="*/ 2078183 w 9384838"/>
                <a:gd name="connsiteY601" fmla="*/ 4867347 h 6246801"/>
                <a:gd name="connsiteX602" fmla="*/ 2027299 w 9384838"/>
                <a:gd name="connsiteY602" fmla="*/ 4867347 h 6246801"/>
                <a:gd name="connsiteX603" fmla="*/ 2001857 w 9384838"/>
                <a:gd name="connsiteY603" fmla="*/ 4892790 h 6246801"/>
                <a:gd name="connsiteX604" fmla="*/ 1952080 w 9384838"/>
                <a:gd name="connsiteY604" fmla="*/ 4892790 h 6246801"/>
                <a:gd name="connsiteX605" fmla="*/ 1902303 w 9384838"/>
                <a:gd name="connsiteY605" fmla="*/ 4917127 h 6246801"/>
                <a:gd name="connsiteX606" fmla="*/ 1876860 w 9384838"/>
                <a:gd name="connsiteY606" fmla="*/ 4892790 h 6246801"/>
                <a:gd name="connsiteX607" fmla="*/ 1876860 w 9384838"/>
                <a:gd name="connsiteY607" fmla="*/ 4867347 h 6246801"/>
                <a:gd name="connsiteX608" fmla="*/ 1851419 w 9384838"/>
                <a:gd name="connsiteY608" fmla="*/ 4892790 h 6246801"/>
                <a:gd name="connsiteX609" fmla="*/ 1827080 w 9384838"/>
                <a:gd name="connsiteY609" fmla="*/ 4892790 h 6246801"/>
                <a:gd name="connsiteX610" fmla="*/ 1801640 w 9384838"/>
                <a:gd name="connsiteY610" fmla="*/ 4867347 h 6246801"/>
                <a:gd name="connsiteX611" fmla="*/ 1801640 w 9384838"/>
                <a:gd name="connsiteY611" fmla="*/ 4892790 h 6246801"/>
                <a:gd name="connsiteX612" fmla="*/ 1776198 w 9384838"/>
                <a:gd name="connsiteY612" fmla="*/ 4917127 h 6246801"/>
                <a:gd name="connsiteX613" fmla="*/ 1751861 w 9384838"/>
                <a:gd name="connsiteY613" fmla="*/ 4892790 h 6246801"/>
                <a:gd name="connsiteX614" fmla="*/ 1726419 w 9384838"/>
                <a:gd name="connsiteY614" fmla="*/ 4892790 h 6246801"/>
                <a:gd name="connsiteX615" fmla="*/ 1700977 w 9384838"/>
                <a:gd name="connsiteY615" fmla="*/ 4917127 h 6246801"/>
                <a:gd name="connsiteX616" fmla="*/ 1676640 w 9384838"/>
                <a:gd name="connsiteY616" fmla="*/ 4892790 h 6246801"/>
                <a:gd name="connsiteX617" fmla="*/ 1625756 w 9384838"/>
                <a:gd name="connsiteY617" fmla="*/ 4917127 h 6246801"/>
                <a:gd name="connsiteX618" fmla="*/ 1601421 w 9384838"/>
                <a:gd name="connsiteY618" fmla="*/ 4917127 h 6246801"/>
                <a:gd name="connsiteX619" fmla="*/ 1575979 w 9384838"/>
                <a:gd name="connsiteY619" fmla="*/ 4892790 h 6246801"/>
                <a:gd name="connsiteX620" fmla="*/ 1575979 w 9384838"/>
                <a:gd name="connsiteY620" fmla="*/ 4867347 h 6246801"/>
                <a:gd name="connsiteX621" fmla="*/ 1575979 w 9384838"/>
                <a:gd name="connsiteY621" fmla="*/ 4841904 h 6246801"/>
                <a:gd name="connsiteX622" fmla="*/ 1526200 w 9384838"/>
                <a:gd name="connsiteY622" fmla="*/ 4817568 h 6246801"/>
                <a:gd name="connsiteX623" fmla="*/ 1450978 w 9384838"/>
                <a:gd name="connsiteY623" fmla="*/ 4867347 h 6246801"/>
                <a:gd name="connsiteX624" fmla="*/ 1425540 w 9384838"/>
                <a:gd name="connsiteY624" fmla="*/ 4867347 h 6246801"/>
                <a:gd name="connsiteX625" fmla="*/ 1425540 w 9384838"/>
                <a:gd name="connsiteY625" fmla="*/ 4867348 h 6246801"/>
                <a:gd name="connsiteX626" fmla="*/ 1425540 w 9384838"/>
                <a:gd name="connsiteY626" fmla="*/ 4917127 h 6246801"/>
                <a:gd name="connsiteX627" fmla="*/ 1400097 w 9384838"/>
                <a:gd name="connsiteY627" fmla="*/ 4942570 h 6246801"/>
                <a:gd name="connsiteX628" fmla="*/ 1400097 w 9384838"/>
                <a:gd name="connsiteY628" fmla="*/ 4992350 h 6246801"/>
                <a:gd name="connsiteX629" fmla="*/ 1350319 w 9384838"/>
                <a:gd name="connsiteY629" fmla="*/ 4992350 h 6246801"/>
                <a:gd name="connsiteX630" fmla="*/ 1350319 w 9384838"/>
                <a:gd name="connsiteY630" fmla="*/ 5043236 h 6246801"/>
                <a:gd name="connsiteX631" fmla="*/ 1299435 w 9384838"/>
                <a:gd name="connsiteY631" fmla="*/ 4992350 h 6246801"/>
                <a:gd name="connsiteX632" fmla="*/ 1249656 w 9384838"/>
                <a:gd name="connsiteY632" fmla="*/ 4917127 h 6246801"/>
                <a:gd name="connsiteX633" fmla="*/ 1224214 w 9384838"/>
                <a:gd name="connsiteY633" fmla="*/ 4917127 h 6246801"/>
                <a:gd name="connsiteX634" fmla="*/ 1148993 w 9384838"/>
                <a:gd name="connsiteY634" fmla="*/ 4892791 h 6246801"/>
                <a:gd name="connsiteX635" fmla="*/ 1124658 w 9384838"/>
                <a:gd name="connsiteY635" fmla="*/ 4917127 h 6246801"/>
                <a:gd name="connsiteX636" fmla="*/ 1124658 w 9384838"/>
                <a:gd name="connsiteY636" fmla="*/ 4892791 h 6246801"/>
                <a:gd name="connsiteX637" fmla="*/ 1099215 w 9384838"/>
                <a:gd name="connsiteY637" fmla="*/ 4917127 h 6246801"/>
                <a:gd name="connsiteX638" fmla="*/ 1073771 w 9384838"/>
                <a:gd name="connsiteY638" fmla="*/ 4892791 h 6246801"/>
                <a:gd name="connsiteX639" fmla="*/ 1049435 w 9384838"/>
                <a:gd name="connsiteY639" fmla="*/ 4917127 h 6246801"/>
                <a:gd name="connsiteX640" fmla="*/ 998551 w 9384838"/>
                <a:gd name="connsiteY640" fmla="*/ 4917127 h 6246801"/>
                <a:gd name="connsiteX641" fmla="*/ 998551 w 9384838"/>
                <a:gd name="connsiteY641" fmla="*/ 4892791 h 6246801"/>
                <a:gd name="connsiteX642" fmla="*/ 948773 w 9384838"/>
                <a:gd name="connsiteY642" fmla="*/ 4841905 h 6246801"/>
                <a:gd name="connsiteX643" fmla="*/ 898995 w 9384838"/>
                <a:gd name="connsiteY643" fmla="*/ 4867348 h 6246801"/>
                <a:gd name="connsiteX644" fmla="*/ 898995 w 9384838"/>
                <a:gd name="connsiteY644" fmla="*/ 4792125 h 6246801"/>
                <a:gd name="connsiteX645" fmla="*/ 923331 w 9384838"/>
                <a:gd name="connsiteY645" fmla="*/ 4766682 h 6246801"/>
                <a:gd name="connsiteX646" fmla="*/ 923331 w 9384838"/>
                <a:gd name="connsiteY646" fmla="*/ 4716902 h 6246801"/>
                <a:gd name="connsiteX647" fmla="*/ 923331 w 9384838"/>
                <a:gd name="connsiteY647" fmla="*/ 4691459 h 6246801"/>
                <a:gd name="connsiteX648" fmla="*/ 974215 w 9384838"/>
                <a:gd name="connsiteY648" fmla="*/ 4691459 h 6246801"/>
                <a:gd name="connsiteX649" fmla="*/ 998551 w 9384838"/>
                <a:gd name="connsiteY649" fmla="*/ 4667122 h 6246801"/>
                <a:gd name="connsiteX650" fmla="*/ 1049435 w 9384838"/>
                <a:gd name="connsiteY650" fmla="*/ 4716902 h 6246801"/>
                <a:gd name="connsiteX651" fmla="*/ 1148993 w 9384838"/>
                <a:gd name="connsiteY651" fmla="*/ 4716902 h 6246801"/>
                <a:gd name="connsiteX652" fmla="*/ 1174436 w 9384838"/>
                <a:gd name="connsiteY652" fmla="*/ 4667122 h 6246801"/>
                <a:gd name="connsiteX653" fmla="*/ 1224214 w 9384838"/>
                <a:gd name="connsiteY653" fmla="*/ 4667122 h 6246801"/>
                <a:gd name="connsiteX654" fmla="*/ 1249656 w 9384838"/>
                <a:gd name="connsiteY654" fmla="*/ 4616236 h 6246801"/>
                <a:gd name="connsiteX655" fmla="*/ 1275099 w 9384838"/>
                <a:gd name="connsiteY655" fmla="*/ 4616236 h 6246801"/>
                <a:gd name="connsiteX656" fmla="*/ 1275099 w 9384838"/>
                <a:gd name="connsiteY656" fmla="*/ 4616237 h 6246801"/>
                <a:gd name="connsiteX657" fmla="*/ 1350319 w 9384838"/>
                <a:gd name="connsiteY657" fmla="*/ 4616237 h 6246801"/>
                <a:gd name="connsiteX658" fmla="*/ 1374654 w 9384838"/>
                <a:gd name="connsiteY658" fmla="*/ 4590794 h 6246801"/>
                <a:gd name="connsiteX659" fmla="*/ 1425539 w 9384838"/>
                <a:gd name="connsiteY659" fmla="*/ 4566457 h 6246801"/>
                <a:gd name="connsiteX660" fmla="*/ 1550537 w 9384838"/>
                <a:gd name="connsiteY660" fmla="*/ 4491234 h 6246801"/>
                <a:gd name="connsiteX661" fmla="*/ 1651201 w 9384838"/>
                <a:gd name="connsiteY661" fmla="*/ 4440348 h 6246801"/>
                <a:gd name="connsiteX662" fmla="*/ 1751865 w 9384838"/>
                <a:gd name="connsiteY662" fmla="*/ 4416011 h 6246801"/>
                <a:gd name="connsiteX663" fmla="*/ 1776201 w 9384838"/>
                <a:gd name="connsiteY663" fmla="*/ 4365125 h 6246801"/>
                <a:gd name="connsiteX664" fmla="*/ 1751865 w 9384838"/>
                <a:gd name="connsiteY664" fmla="*/ 4340788 h 6246801"/>
                <a:gd name="connsiteX665" fmla="*/ 1801642 w 9384838"/>
                <a:gd name="connsiteY665" fmla="*/ 4340788 h 6246801"/>
                <a:gd name="connsiteX666" fmla="*/ 1827082 w 9384838"/>
                <a:gd name="connsiteY666" fmla="*/ 4315345 h 6246801"/>
                <a:gd name="connsiteX667" fmla="*/ 1902304 w 9384838"/>
                <a:gd name="connsiteY667" fmla="*/ 4340788 h 6246801"/>
                <a:gd name="connsiteX668" fmla="*/ 1952081 w 9384838"/>
                <a:gd name="connsiteY668" fmla="*/ 4315345 h 6246801"/>
                <a:gd name="connsiteX669" fmla="*/ 2001860 w 9384838"/>
                <a:gd name="connsiteY669" fmla="*/ 4340788 h 6246801"/>
                <a:gd name="connsiteX670" fmla="*/ 1952081 w 9384838"/>
                <a:gd name="connsiteY670" fmla="*/ 4340788 h 6246801"/>
                <a:gd name="connsiteX671" fmla="*/ 1952081 w 9384838"/>
                <a:gd name="connsiteY671" fmla="*/ 4390568 h 6246801"/>
                <a:gd name="connsiteX672" fmla="*/ 2027302 w 9384838"/>
                <a:gd name="connsiteY672" fmla="*/ 4416011 h 6246801"/>
                <a:gd name="connsiteX673" fmla="*/ 2052742 w 9384838"/>
                <a:gd name="connsiteY673" fmla="*/ 4416011 h 6246801"/>
                <a:gd name="connsiteX674" fmla="*/ 2102518 w 9384838"/>
                <a:gd name="connsiteY674" fmla="*/ 4390568 h 6246801"/>
                <a:gd name="connsiteX675" fmla="*/ 2127962 w 9384838"/>
                <a:gd name="connsiteY675" fmla="*/ 4390568 h 6246801"/>
                <a:gd name="connsiteX676" fmla="*/ 2203182 w 9384838"/>
                <a:gd name="connsiteY676" fmla="*/ 4440348 h 6246801"/>
                <a:gd name="connsiteX677" fmla="*/ 2328178 w 9384838"/>
                <a:gd name="connsiteY677" fmla="*/ 4465791 h 6246801"/>
                <a:gd name="connsiteX678" fmla="*/ 2428839 w 9384838"/>
                <a:gd name="connsiteY678" fmla="*/ 4465791 h 6246801"/>
                <a:gd name="connsiteX679" fmla="*/ 2478617 w 9384838"/>
                <a:gd name="connsiteY679" fmla="*/ 4440348 h 6246801"/>
                <a:gd name="connsiteX680" fmla="*/ 2529503 w 9384838"/>
                <a:gd name="connsiteY680" fmla="*/ 4416011 h 6246801"/>
                <a:gd name="connsiteX681" fmla="*/ 2579280 w 9384838"/>
                <a:gd name="connsiteY681" fmla="*/ 4440348 h 6246801"/>
                <a:gd name="connsiteX682" fmla="*/ 2629058 w 9384838"/>
                <a:gd name="connsiteY682" fmla="*/ 4440348 h 6246801"/>
                <a:gd name="connsiteX683" fmla="*/ 2679941 w 9384838"/>
                <a:gd name="connsiteY683" fmla="*/ 4465791 h 6246801"/>
                <a:gd name="connsiteX684" fmla="*/ 2679941 w 9384838"/>
                <a:gd name="connsiteY684" fmla="*/ 4465790 h 6246801"/>
                <a:gd name="connsiteX685" fmla="*/ 2705383 w 9384838"/>
                <a:gd name="connsiteY685" fmla="*/ 4465790 h 6246801"/>
                <a:gd name="connsiteX686" fmla="*/ 2804940 w 9384838"/>
                <a:gd name="connsiteY686" fmla="*/ 4440347 h 6246801"/>
                <a:gd name="connsiteX687" fmla="*/ 2830382 w 9384838"/>
                <a:gd name="connsiteY687" fmla="*/ 4491233 h 6246801"/>
                <a:gd name="connsiteX688" fmla="*/ 2804940 w 9384838"/>
                <a:gd name="connsiteY688" fmla="*/ 4515570 h 6246801"/>
                <a:gd name="connsiteX689" fmla="*/ 2780604 w 9384838"/>
                <a:gd name="connsiteY689" fmla="*/ 4541013 h 6246801"/>
                <a:gd name="connsiteX690" fmla="*/ 2804940 w 9384838"/>
                <a:gd name="connsiteY690" fmla="*/ 4566456 h 6246801"/>
                <a:gd name="connsiteX691" fmla="*/ 2804940 w 9384838"/>
                <a:gd name="connsiteY691" fmla="*/ 4590793 h 6246801"/>
                <a:gd name="connsiteX692" fmla="*/ 2855825 w 9384838"/>
                <a:gd name="connsiteY692" fmla="*/ 4590793 h 6246801"/>
                <a:gd name="connsiteX693" fmla="*/ 2855825 w 9384838"/>
                <a:gd name="connsiteY693" fmla="*/ 4566456 h 6246801"/>
                <a:gd name="connsiteX694" fmla="*/ 2880159 w 9384838"/>
                <a:gd name="connsiteY694" fmla="*/ 4566456 h 6246801"/>
                <a:gd name="connsiteX695" fmla="*/ 2880159 w 9384838"/>
                <a:gd name="connsiteY695" fmla="*/ 4605916 h 6246801"/>
                <a:gd name="connsiteX696" fmla="*/ 2880162 w 9384838"/>
                <a:gd name="connsiteY696" fmla="*/ 4605918 h 6246801"/>
                <a:gd name="connsiteX697" fmla="*/ 2880162 w 9384838"/>
                <a:gd name="connsiteY697" fmla="*/ 4566457 h 6246801"/>
                <a:gd name="connsiteX698" fmla="*/ 2931045 w 9384838"/>
                <a:gd name="connsiteY698" fmla="*/ 4616236 h 6246801"/>
                <a:gd name="connsiteX699" fmla="*/ 2980823 w 9384838"/>
                <a:gd name="connsiteY699" fmla="*/ 4641679 h 6246801"/>
                <a:gd name="connsiteX700" fmla="*/ 3006265 w 9384838"/>
                <a:gd name="connsiteY700" fmla="*/ 4616236 h 6246801"/>
                <a:gd name="connsiteX701" fmla="*/ 3030601 w 9384838"/>
                <a:gd name="connsiteY701" fmla="*/ 4616236 h 6246801"/>
                <a:gd name="connsiteX702" fmla="*/ 3056044 w 9384838"/>
                <a:gd name="connsiteY702" fmla="*/ 4590793 h 6246801"/>
                <a:gd name="connsiteX703" fmla="*/ 3105820 w 9384838"/>
                <a:gd name="connsiteY703" fmla="*/ 4590793 h 6246801"/>
                <a:gd name="connsiteX704" fmla="*/ 3131263 w 9384838"/>
                <a:gd name="connsiteY704" fmla="*/ 4541014 h 6246801"/>
                <a:gd name="connsiteX705" fmla="*/ 3131263 w 9384838"/>
                <a:gd name="connsiteY705" fmla="*/ 4590793 h 6246801"/>
                <a:gd name="connsiteX706" fmla="*/ 3156704 w 9384838"/>
                <a:gd name="connsiteY706" fmla="*/ 4566457 h 6246801"/>
                <a:gd name="connsiteX707" fmla="*/ 3181041 w 9384838"/>
                <a:gd name="connsiteY707" fmla="*/ 4515571 h 6246801"/>
                <a:gd name="connsiteX708" fmla="*/ 3156704 w 9384838"/>
                <a:gd name="connsiteY708" fmla="*/ 4440348 h 6246801"/>
                <a:gd name="connsiteX709" fmla="*/ 3131263 w 9384838"/>
                <a:gd name="connsiteY709" fmla="*/ 4416011 h 6246801"/>
                <a:gd name="connsiteX710" fmla="*/ 3181041 w 9384838"/>
                <a:gd name="connsiteY710" fmla="*/ 4365125 h 6246801"/>
                <a:gd name="connsiteX711" fmla="*/ 3231924 w 9384838"/>
                <a:gd name="connsiteY711" fmla="*/ 4340788 h 6246801"/>
                <a:gd name="connsiteX712" fmla="*/ 3256260 w 9384838"/>
                <a:gd name="connsiteY712" fmla="*/ 4289902 h 6246801"/>
                <a:gd name="connsiteX713" fmla="*/ 3281703 w 9384838"/>
                <a:gd name="connsiteY713" fmla="*/ 4289902 h 6246801"/>
                <a:gd name="connsiteX714" fmla="*/ 3281705 w 9384838"/>
                <a:gd name="connsiteY714" fmla="*/ 4289902 h 6246801"/>
                <a:gd name="connsiteX715" fmla="*/ 3307147 w 9384838"/>
                <a:gd name="connsiteY715" fmla="*/ 4265565 h 6246801"/>
                <a:gd name="connsiteX716" fmla="*/ 3356924 w 9384838"/>
                <a:gd name="connsiteY716" fmla="*/ 4265565 h 6246801"/>
                <a:gd name="connsiteX717" fmla="*/ 3457589 w 9384838"/>
                <a:gd name="connsiteY717" fmla="*/ 4190342 h 6246801"/>
                <a:gd name="connsiteX718" fmla="*/ 3558250 w 9384838"/>
                <a:gd name="connsiteY718" fmla="*/ 4089676 h 6246801"/>
                <a:gd name="connsiteX719" fmla="*/ 3582585 w 9384838"/>
                <a:gd name="connsiteY719" fmla="*/ 4014453 h 6246801"/>
                <a:gd name="connsiteX720" fmla="*/ 3608026 w 9384838"/>
                <a:gd name="connsiteY720" fmla="*/ 3989010 h 6246801"/>
                <a:gd name="connsiteX721" fmla="*/ 3582585 w 9384838"/>
                <a:gd name="connsiteY721" fmla="*/ 3963567 h 6246801"/>
                <a:gd name="connsiteX722" fmla="*/ 3608026 w 9384838"/>
                <a:gd name="connsiteY722" fmla="*/ 3913787 h 6246801"/>
                <a:gd name="connsiteX723" fmla="*/ 3582585 w 9384838"/>
                <a:gd name="connsiteY723" fmla="*/ 3888344 h 6246801"/>
                <a:gd name="connsiteX724" fmla="*/ 3608026 w 9384838"/>
                <a:gd name="connsiteY724" fmla="*/ 3838565 h 6246801"/>
                <a:gd name="connsiteX725" fmla="*/ 3633468 w 9384838"/>
                <a:gd name="connsiteY725" fmla="*/ 3813122 h 6246801"/>
                <a:gd name="connsiteX726" fmla="*/ 3683247 w 9384838"/>
                <a:gd name="connsiteY726" fmla="*/ 3788785 h 6246801"/>
                <a:gd name="connsiteX727" fmla="*/ 3708689 w 9384838"/>
                <a:gd name="connsiteY727" fmla="*/ 3813122 h 6246801"/>
                <a:gd name="connsiteX728" fmla="*/ 3783908 w 9384838"/>
                <a:gd name="connsiteY728" fmla="*/ 3788785 h 6246801"/>
                <a:gd name="connsiteX729" fmla="*/ 3883464 w 9384838"/>
                <a:gd name="connsiteY729" fmla="*/ 3763342 h 6246801"/>
                <a:gd name="connsiteX730" fmla="*/ 3883464 w 9384838"/>
                <a:gd name="connsiteY730" fmla="*/ 3813122 h 6246801"/>
                <a:gd name="connsiteX731" fmla="*/ 3833686 w 9384838"/>
                <a:gd name="connsiteY731" fmla="*/ 3813122 h 6246801"/>
                <a:gd name="connsiteX732" fmla="*/ 3808245 w 9384838"/>
                <a:gd name="connsiteY732" fmla="*/ 3838565 h 6246801"/>
                <a:gd name="connsiteX733" fmla="*/ 3808245 w 9384838"/>
                <a:gd name="connsiteY733" fmla="*/ 3888344 h 6246801"/>
                <a:gd name="connsiteX734" fmla="*/ 3758467 w 9384838"/>
                <a:gd name="connsiteY734" fmla="*/ 3864008 h 6246801"/>
                <a:gd name="connsiteX735" fmla="*/ 3708689 w 9384838"/>
                <a:gd name="connsiteY735" fmla="*/ 3913787 h 6246801"/>
                <a:gd name="connsiteX736" fmla="*/ 3683247 w 9384838"/>
                <a:gd name="connsiteY736" fmla="*/ 3888344 h 6246801"/>
                <a:gd name="connsiteX737" fmla="*/ 3633468 w 9384838"/>
                <a:gd name="connsiteY737" fmla="*/ 3913787 h 6246801"/>
                <a:gd name="connsiteX738" fmla="*/ 3657804 w 9384838"/>
                <a:gd name="connsiteY738" fmla="*/ 3939230 h 6246801"/>
                <a:gd name="connsiteX739" fmla="*/ 3633468 w 9384838"/>
                <a:gd name="connsiteY739" fmla="*/ 3963567 h 6246801"/>
                <a:gd name="connsiteX740" fmla="*/ 3657804 w 9384838"/>
                <a:gd name="connsiteY740" fmla="*/ 3963567 h 6246801"/>
                <a:gd name="connsiteX741" fmla="*/ 3683247 w 9384838"/>
                <a:gd name="connsiteY741" fmla="*/ 3989010 h 6246801"/>
                <a:gd name="connsiteX742" fmla="*/ 3708689 w 9384838"/>
                <a:gd name="connsiteY742" fmla="*/ 3989010 h 6246801"/>
                <a:gd name="connsiteX743" fmla="*/ 3708689 w 9384838"/>
                <a:gd name="connsiteY743" fmla="*/ 4014453 h 6246801"/>
                <a:gd name="connsiteX744" fmla="*/ 3708688 w 9384838"/>
                <a:gd name="connsiteY744" fmla="*/ 4014453 h 6246801"/>
                <a:gd name="connsiteX745" fmla="*/ 3657804 w 9384838"/>
                <a:gd name="connsiteY745" fmla="*/ 4064233 h 6246801"/>
                <a:gd name="connsiteX746" fmla="*/ 3683246 w 9384838"/>
                <a:gd name="connsiteY746" fmla="*/ 4139455 h 6246801"/>
                <a:gd name="connsiteX747" fmla="*/ 3808243 w 9384838"/>
                <a:gd name="connsiteY747" fmla="*/ 4164898 h 6246801"/>
                <a:gd name="connsiteX748" fmla="*/ 3833684 w 9384838"/>
                <a:gd name="connsiteY748" fmla="*/ 4089676 h 6246801"/>
                <a:gd name="connsiteX749" fmla="*/ 3958666 w 9384838"/>
                <a:gd name="connsiteY749" fmla="*/ 4089676 h 6246801"/>
                <a:gd name="connsiteX750" fmla="*/ 4084770 w 9384838"/>
                <a:gd name="connsiteY750" fmla="*/ 4064233 h 6246801"/>
                <a:gd name="connsiteX751" fmla="*/ 4185432 w 9384838"/>
                <a:gd name="connsiteY751" fmla="*/ 4064233 h 6246801"/>
                <a:gd name="connsiteX752" fmla="*/ 4460870 w 9384838"/>
                <a:gd name="connsiteY752" fmla="*/ 3888345 h 6246801"/>
                <a:gd name="connsiteX753" fmla="*/ 4510648 w 9384838"/>
                <a:gd name="connsiteY753" fmla="*/ 3763342 h 6246801"/>
                <a:gd name="connsiteX754" fmla="*/ 4761751 w 9384838"/>
                <a:gd name="connsiteY754" fmla="*/ 3713562 h 6246801"/>
                <a:gd name="connsiteX755" fmla="*/ 4836971 w 9384838"/>
                <a:gd name="connsiteY755" fmla="*/ 3612896 h 6246801"/>
                <a:gd name="connsiteX756" fmla="*/ 4887855 w 9384838"/>
                <a:gd name="connsiteY756" fmla="*/ 3487894 h 6246801"/>
                <a:gd name="connsiteX757" fmla="*/ 4887855 w 9384838"/>
                <a:gd name="connsiteY757" fmla="*/ 3487893 h 6246801"/>
                <a:gd name="connsiteX758" fmla="*/ 4937633 w 9384838"/>
                <a:gd name="connsiteY758" fmla="*/ 3437007 h 6246801"/>
                <a:gd name="connsiteX759" fmla="*/ 5012854 w 9384838"/>
                <a:gd name="connsiteY759" fmla="*/ 3387227 h 6246801"/>
                <a:gd name="connsiteX760" fmla="*/ 5038296 w 9384838"/>
                <a:gd name="connsiteY760" fmla="*/ 3336341 h 6246801"/>
                <a:gd name="connsiteX761" fmla="*/ 5113516 w 9384838"/>
                <a:gd name="connsiteY761" fmla="*/ 3236782 h 6246801"/>
                <a:gd name="connsiteX762" fmla="*/ 5137852 w 9384838"/>
                <a:gd name="connsiteY762" fmla="*/ 3185896 h 6246801"/>
                <a:gd name="connsiteX763" fmla="*/ 5163294 w 9384838"/>
                <a:gd name="connsiteY763" fmla="*/ 3161560 h 6246801"/>
                <a:gd name="connsiteX764" fmla="*/ 5238514 w 9384838"/>
                <a:gd name="connsiteY764" fmla="*/ 3011116 h 6246801"/>
                <a:gd name="connsiteX765" fmla="*/ 5263957 w 9384838"/>
                <a:gd name="connsiteY765" fmla="*/ 2860672 h 6246801"/>
                <a:gd name="connsiteX766" fmla="*/ 5188736 w 9384838"/>
                <a:gd name="connsiteY766" fmla="*/ 2809788 h 6246801"/>
                <a:gd name="connsiteX767" fmla="*/ 5163294 w 9384838"/>
                <a:gd name="connsiteY767" fmla="*/ 2835229 h 6246801"/>
                <a:gd name="connsiteX768" fmla="*/ 5137852 w 9384838"/>
                <a:gd name="connsiteY768" fmla="*/ 2835229 h 6246801"/>
                <a:gd name="connsiteX769" fmla="*/ 5137852 w 9384838"/>
                <a:gd name="connsiteY769" fmla="*/ 2785450 h 6246801"/>
                <a:gd name="connsiteX770" fmla="*/ 5188736 w 9384838"/>
                <a:gd name="connsiteY770" fmla="*/ 2785450 h 6246801"/>
                <a:gd name="connsiteX771" fmla="*/ 5263957 w 9384838"/>
                <a:gd name="connsiteY771" fmla="*/ 2734563 h 6246801"/>
                <a:gd name="connsiteX772" fmla="*/ 5339177 w 9384838"/>
                <a:gd name="connsiteY772" fmla="*/ 2609561 h 6246801"/>
                <a:gd name="connsiteX773" fmla="*/ 5289399 w 9384838"/>
                <a:gd name="connsiteY773" fmla="*/ 2534339 h 6246801"/>
                <a:gd name="connsiteX774" fmla="*/ 5289931 w 9384838"/>
                <a:gd name="connsiteY774" fmla="*/ 2534660 h 6246801"/>
                <a:gd name="connsiteX775" fmla="*/ 5289398 w 9384838"/>
                <a:gd name="connsiteY775" fmla="*/ 2534339 h 6246801"/>
                <a:gd name="connsiteX776" fmla="*/ 5313734 w 9384838"/>
                <a:gd name="connsiteY776" fmla="*/ 2483451 h 6246801"/>
                <a:gd name="connsiteX777" fmla="*/ 5289398 w 9384838"/>
                <a:gd name="connsiteY777" fmla="*/ 2459115 h 6246801"/>
                <a:gd name="connsiteX778" fmla="*/ 5364618 w 9384838"/>
                <a:gd name="connsiteY778" fmla="*/ 2408231 h 6246801"/>
                <a:gd name="connsiteX779" fmla="*/ 5388954 w 9384838"/>
                <a:gd name="connsiteY779" fmla="*/ 2433674 h 6246801"/>
                <a:gd name="connsiteX780" fmla="*/ 5464174 w 9384838"/>
                <a:gd name="connsiteY780" fmla="*/ 2408231 h 6246801"/>
                <a:gd name="connsiteX781" fmla="*/ 5515059 w 9384838"/>
                <a:gd name="connsiteY781" fmla="*/ 2333007 h 6246801"/>
                <a:gd name="connsiteX782" fmla="*/ 5539394 w 9384838"/>
                <a:gd name="connsiteY782" fmla="*/ 2257785 h 6246801"/>
                <a:gd name="connsiteX783" fmla="*/ 5539394 w 9384838"/>
                <a:gd name="connsiteY783" fmla="*/ 2233447 h 6246801"/>
                <a:gd name="connsiteX784" fmla="*/ 5564837 w 9384838"/>
                <a:gd name="connsiteY784" fmla="*/ 2182565 h 6246801"/>
                <a:gd name="connsiteX785" fmla="*/ 5614615 w 9384838"/>
                <a:gd name="connsiteY785" fmla="*/ 2233447 h 6246801"/>
                <a:gd name="connsiteX786" fmla="*/ 5640057 w 9384838"/>
                <a:gd name="connsiteY786" fmla="*/ 2208005 h 6246801"/>
                <a:gd name="connsiteX787" fmla="*/ 5665499 w 9384838"/>
                <a:gd name="connsiteY787" fmla="*/ 2233447 h 6246801"/>
                <a:gd name="connsiteX788" fmla="*/ 5665499 w 9384838"/>
                <a:gd name="connsiteY788" fmla="*/ 2257785 h 6246801"/>
                <a:gd name="connsiteX789" fmla="*/ 5640057 w 9384838"/>
                <a:gd name="connsiteY789" fmla="*/ 2408231 h 6246801"/>
                <a:gd name="connsiteX790" fmla="*/ 5689835 w 9384838"/>
                <a:gd name="connsiteY790" fmla="*/ 2433674 h 6246801"/>
                <a:gd name="connsiteX791" fmla="*/ 5740719 w 9384838"/>
                <a:gd name="connsiteY791" fmla="*/ 2408231 h 6246801"/>
                <a:gd name="connsiteX792" fmla="*/ 5765055 w 9384838"/>
                <a:gd name="connsiteY792" fmla="*/ 2358450 h 6246801"/>
                <a:gd name="connsiteX793" fmla="*/ 5840275 w 9384838"/>
                <a:gd name="connsiteY793" fmla="*/ 2459115 h 6246801"/>
                <a:gd name="connsiteX794" fmla="*/ 5891159 w 9384838"/>
                <a:gd name="connsiteY794" fmla="*/ 2408231 h 6246801"/>
                <a:gd name="connsiteX795" fmla="*/ 5940937 w 9384838"/>
                <a:gd name="connsiteY795" fmla="*/ 2283229 h 6246801"/>
                <a:gd name="connsiteX796" fmla="*/ 5891159 w 9384838"/>
                <a:gd name="connsiteY796" fmla="*/ 2208005 h 6246801"/>
                <a:gd name="connsiteX797" fmla="*/ 5840275 w 9384838"/>
                <a:gd name="connsiteY797" fmla="*/ 2257785 h 6246801"/>
                <a:gd name="connsiteX798" fmla="*/ 5715277 w 9384838"/>
                <a:gd name="connsiteY798" fmla="*/ 2283229 h 6246801"/>
                <a:gd name="connsiteX799" fmla="*/ 5765055 w 9384838"/>
                <a:gd name="connsiteY799" fmla="*/ 2132783 h 6246801"/>
                <a:gd name="connsiteX800" fmla="*/ 5840275 w 9384838"/>
                <a:gd name="connsiteY800" fmla="*/ 2081897 h 6246801"/>
                <a:gd name="connsiteX801" fmla="*/ 8270546 w 9384838"/>
                <a:gd name="connsiteY801" fmla="*/ 1474959 h 6246801"/>
                <a:gd name="connsiteX802" fmla="*/ 8282255 w 9384838"/>
                <a:gd name="connsiteY802" fmla="*/ 1480813 h 6246801"/>
                <a:gd name="connsiteX803" fmla="*/ 8274449 w 9384838"/>
                <a:gd name="connsiteY803" fmla="*/ 1490571 h 6246801"/>
                <a:gd name="connsiteX804" fmla="*/ 8264691 w 9384838"/>
                <a:gd name="connsiteY804" fmla="*/ 1491546 h 6246801"/>
                <a:gd name="connsiteX805" fmla="*/ 8247128 w 9384838"/>
                <a:gd name="connsiteY805" fmla="*/ 1501304 h 6246801"/>
                <a:gd name="connsiteX806" fmla="*/ 8250055 w 9384838"/>
                <a:gd name="connsiteY806" fmla="*/ 1485692 h 6246801"/>
                <a:gd name="connsiteX807" fmla="*/ 8265667 w 9384838"/>
                <a:gd name="connsiteY807" fmla="*/ 1485692 h 6246801"/>
                <a:gd name="connsiteX808" fmla="*/ 8270546 w 9384838"/>
                <a:gd name="connsiteY808" fmla="*/ 1474959 h 6246801"/>
                <a:gd name="connsiteX809" fmla="*/ 8187608 w 9384838"/>
                <a:gd name="connsiteY809" fmla="*/ 1463250 h 6246801"/>
                <a:gd name="connsiteX810" fmla="*/ 8203220 w 9384838"/>
                <a:gd name="connsiteY810" fmla="*/ 1472032 h 6246801"/>
                <a:gd name="connsiteX811" fmla="*/ 8215904 w 9384838"/>
                <a:gd name="connsiteY811" fmla="*/ 1471056 h 6246801"/>
                <a:gd name="connsiteX812" fmla="*/ 8214929 w 9384838"/>
                <a:gd name="connsiteY812" fmla="*/ 1479838 h 6246801"/>
                <a:gd name="connsiteX813" fmla="*/ 8216880 w 9384838"/>
                <a:gd name="connsiteY813" fmla="*/ 1484717 h 6246801"/>
                <a:gd name="connsiteX814" fmla="*/ 8195414 w 9384838"/>
                <a:gd name="connsiteY814" fmla="*/ 1482765 h 6246801"/>
                <a:gd name="connsiteX815" fmla="*/ 8197365 w 9384838"/>
                <a:gd name="connsiteY815" fmla="*/ 1476909 h 6246801"/>
                <a:gd name="connsiteX816" fmla="*/ 8187608 w 9384838"/>
                <a:gd name="connsiteY816" fmla="*/ 1463250 h 6246801"/>
                <a:gd name="connsiteX817" fmla="*/ 8289085 w 9384838"/>
                <a:gd name="connsiteY817" fmla="*/ 1415439 h 6246801"/>
                <a:gd name="connsiteX818" fmla="*/ 8307624 w 9384838"/>
                <a:gd name="connsiteY818" fmla="*/ 1425197 h 6246801"/>
                <a:gd name="connsiteX819" fmla="*/ 8318357 w 9384838"/>
                <a:gd name="connsiteY819" fmla="*/ 1429100 h 6246801"/>
                <a:gd name="connsiteX820" fmla="*/ 8307624 w 9384838"/>
                <a:gd name="connsiteY820" fmla="*/ 1443734 h 6246801"/>
                <a:gd name="connsiteX821" fmla="*/ 8313478 w 9384838"/>
                <a:gd name="connsiteY821" fmla="*/ 1452516 h 6246801"/>
                <a:gd name="connsiteX822" fmla="*/ 8282255 w 9384838"/>
                <a:gd name="connsiteY822" fmla="*/ 1469104 h 6246801"/>
                <a:gd name="connsiteX823" fmla="*/ 8280303 w 9384838"/>
                <a:gd name="connsiteY823" fmla="*/ 1453493 h 6246801"/>
                <a:gd name="connsiteX824" fmla="*/ 8269570 w 9384838"/>
                <a:gd name="connsiteY824" fmla="*/ 1425197 h 6246801"/>
                <a:gd name="connsiteX825" fmla="*/ 8289085 w 9384838"/>
                <a:gd name="connsiteY825" fmla="*/ 1415439 h 6246801"/>
                <a:gd name="connsiteX826" fmla="*/ 8360314 w 9384838"/>
                <a:gd name="connsiteY826" fmla="*/ 1357869 h 6246801"/>
                <a:gd name="connsiteX827" fmla="*/ 8376902 w 9384838"/>
                <a:gd name="connsiteY827" fmla="*/ 1366651 h 6246801"/>
                <a:gd name="connsiteX828" fmla="*/ 8379829 w 9384838"/>
                <a:gd name="connsiteY828" fmla="*/ 1382264 h 6246801"/>
                <a:gd name="connsiteX829" fmla="*/ 8349581 w 9384838"/>
                <a:gd name="connsiteY829" fmla="*/ 1375434 h 6246801"/>
                <a:gd name="connsiteX830" fmla="*/ 8360314 w 9384838"/>
                <a:gd name="connsiteY830" fmla="*/ 1357869 h 6246801"/>
                <a:gd name="connsiteX831" fmla="*/ 8571073 w 9384838"/>
                <a:gd name="connsiteY831" fmla="*/ 1228098 h 6246801"/>
                <a:gd name="connsiteX832" fmla="*/ 8597418 w 9384838"/>
                <a:gd name="connsiteY832" fmla="*/ 1253467 h 6246801"/>
                <a:gd name="connsiteX833" fmla="*/ 8592539 w 9384838"/>
                <a:gd name="connsiteY833" fmla="*/ 1260297 h 6246801"/>
                <a:gd name="connsiteX834" fmla="*/ 8592539 w 9384838"/>
                <a:gd name="connsiteY834" fmla="*/ 1272981 h 6246801"/>
                <a:gd name="connsiteX835" fmla="*/ 8572049 w 9384838"/>
                <a:gd name="connsiteY835" fmla="*/ 1273957 h 6246801"/>
                <a:gd name="connsiteX836" fmla="*/ 8561316 w 9384838"/>
                <a:gd name="connsiteY836" fmla="*/ 1285666 h 6246801"/>
                <a:gd name="connsiteX837" fmla="*/ 8554486 w 9384838"/>
                <a:gd name="connsiteY837" fmla="*/ 1302253 h 6246801"/>
                <a:gd name="connsiteX838" fmla="*/ 8533995 w 9384838"/>
                <a:gd name="connsiteY838" fmla="*/ 1311035 h 6246801"/>
                <a:gd name="connsiteX839" fmla="*/ 8510577 w 9384838"/>
                <a:gd name="connsiteY839" fmla="*/ 1309083 h 6246801"/>
                <a:gd name="connsiteX840" fmla="*/ 8505699 w 9384838"/>
                <a:gd name="connsiteY840" fmla="*/ 1331526 h 6246801"/>
                <a:gd name="connsiteX841" fmla="*/ 8494966 w 9384838"/>
                <a:gd name="connsiteY841" fmla="*/ 1335428 h 6246801"/>
                <a:gd name="connsiteX842" fmla="*/ 8482281 w 9384838"/>
                <a:gd name="connsiteY842" fmla="*/ 1312986 h 6246801"/>
                <a:gd name="connsiteX843" fmla="*/ 8474475 w 9384838"/>
                <a:gd name="connsiteY843" fmla="*/ 1303229 h 6246801"/>
                <a:gd name="connsiteX844" fmla="*/ 8467645 w 9384838"/>
                <a:gd name="connsiteY844" fmla="*/ 1279811 h 6246801"/>
                <a:gd name="connsiteX845" fmla="*/ 8476427 w 9384838"/>
                <a:gd name="connsiteY845" fmla="*/ 1270054 h 6246801"/>
                <a:gd name="connsiteX846" fmla="*/ 8524238 w 9384838"/>
                <a:gd name="connsiteY846" fmla="*/ 1261273 h 6246801"/>
                <a:gd name="connsiteX847" fmla="*/ 8551558 w 9384838"/>
                <a:gd name="connsiteY847" fmla="*/ 1236879 h 6246801"/>
                <a:gd name="connsiteX848" fmla="*/ 8567170 w 9384838"/>
                <a:gd name="connsiteY848" fmla="*/ 1237855 h 6246801"/>
                <a:gd name="connsiteX849" fmla="*/ 8571073 w 9384838"/>
                <a:gd name="connsiteY849" fmla="*/ 1228098 h 6246801"/>
                <a:gd name="connsiteX850" fmla="*/ 8306648 w 9384838"/>
                <a:gd name="connsiteY850" fmla="*/ 884639 h 6246801"/>
                <a:gd name="connsiteX851" fmla="*/ 8328114 w 9384838"/>
                <a:gd name="connsiteY851" fmla="*/ 903178 h 6246801"/>
                <a:gd name="connsiteX852" fmla="*/ 8334944 w 9384838"/>
                <a:gd name="connsiteY852" fmla="*/ 917814 h 6246801"/>
                <a:gd name="connsiteX853" fmla="*/ 8368119 w 9384838"/>
                <a:gd name="connsiteY853" fmla="*/ 935377 h 6246801"/>
                <a:gd name="connsiteX854" fmla="*/ 8422761 w 9384838"/>
                <a:gd name="connsiteY854" fmla="*/ 939280 h 6246801"/>
                <a:gd name="connsiteX855" fmla="*/ 8461790 w 9384838"/>
                <a:gd name="connsiteY855" fmla="*/ 922693 h 6246801"/>
                <a:gd name="connsiteX856" fmla="*/ 8450081 w 9384838"/>
                <a:gd name="connsiteY856" fmla="*/ 963674 h 6246801"/>
                <a:gd name="connsiteX857" fmla="*/ 8431542 w 9384838"/>
                <a:gd name="connsiteY857" fmla="*/ 975382 h 6246801"/>
                <a:gd name="connsiteX858" fmla="*/ 8415930 w 9384838"/>
                <a:gd name="connsiteY858" fmla="*/ 963674 h 6246801"/>
                <a:gd name="connsiteX859" fmla="*/ 8397391 w 9384838"/>
                <a:gd name="connsiteY859" fmla="*/ 963674 h 6246801"/>
                <a:gd name="connsiteX860" fmla="*/ 8359338 w 9384838"/>
                <a:gd name="connsiteY860" fmla="*/ 1014411 h 6246801"/>
                <a:gd name="connsiteX861" fmla="*/ 8284206 w 9384838"/>
                <a:gd name="connsiteY861" fmla="*/ 1020265 h 6246801"/>
                <a:gd name="connsiteX862" fmla="*/ 8247128 w 9384838"/>
                <a:gd name="connsiteY862" fmla="*/ 1070028 h 6246801"/>
                <a:gd name="connsiteX863" fmla="*/ 8212977 w 9384838"/>
                <a:gd name="connsiteY863" fmla="*/ 1083688 h 6246801"/>
                <a:gd name="connsiteX864" fmla="*/ 8184681 w 9384838"/>
                <a:gd name="connsiteY864" fmla="*/ 1151014 h 6246801"/>
                <a:gd name="connsiteX865" fmla="*/ 8163215 w 9384838"/>
                <a:gd name="connsiteY865" fmla="*/ 1151014 h 6246801"/>
                <a:gd name="connsiteX866" fmla="*/ 8155409 w 9384838"/>
                <a:gd name="connsiteY866" fmla="*/ 1207607 h 6246801"/>
                <a:gd name="connsiteX867" fmla="*/ 8099792 w 9384838"/>
                <a:gd name="connsiteY867" fmla="*/ 1223219 h 6246801"/>
                <a:gd name="connsiteX868" fmla="*/ 8077350 w 9384838"/>
                <a:gd name="connsiteY868" fmla="*/ 1247612 h 6246801"/>
                <a:gd name="connsiteX869" fmla="*/ 8066617 w 9384838"/>
                <a:gd name="connsiteY869" fmla="*/ 1319817 h 6246801"/>
                <a:gd name="connsiteX870" fmla="*/ 8057835 w 9384838"/>
                <a:gd name="connsiteY870" fmla="*/ 1315914 h 6246801"/>
                <a:gd name="connsiteX871" fmla="*/ 8009048 w 9384838"/>
                <a:gd name="connsiteY871" fmla="*/ 1320793 h 6246801"/>
                <a:gd name="connsiteX872" fmla="*/ 8009048 w 9384838"/>
                <a:gd name="connsiteY872" fmla="*/ 1309084 h 6246801"/>
                <a:gd name="connsiteX873" fmla="*/ 8010024 w 9384838"/>
                <a:gd name="connsiteY873" fmla="*/ 1293472 h 6246801"/>
                <a:gd name="connsiteX874" fmla="*/ 8002218 w 9384838"/>
                <a:gd name="connsiteY874" fmla="*/ 1262248 h 6246801"/>
                <a:gd name="connsiteX875" fmla="*/ 8013927 w 9384838"/>
                <a:gd name="connsiteY875" fmla="*/ 1254442 h 6246801"/>
                <a:gd name="connsiteX876" fmla="*/ 8038320 w 9384838"/>
                <a:gd name="connsiteY876" fmla="*/ 1219316 h 6246801"/>
                <a:gd name="connsiteX877" fmla="*/ 8077350 w 9384838"/>
                <a:gd name="connsiteY877" fmla="*/ 1190044 h 6246801"/>
                <a:gd name="connsiteX878" fmla="*/ 8108573 w 9384838"/>
                <a:gd name="connsiteY878" fmla="*/ 1167602 h 6246801"/>
                <a:gd name="connsiteX879" fmla="*/ 8111501 w 9384838"/>
                <a:gd name="connsiteY879" fmla="*/ 1154917 h 6246801"/>
                <a:gd name="connsiteX880" fmla="*/ 8135894 w 9384838"/>
                <a:gd name="connsiteY880" fmla="*/ 1148087 h 6246801"/>
                <a:gd name="connsiteX881" fmla="*/ 8141748 w 9384838"/>
                <a:gd name="connsiteY881" fmla="*/ 1130524 h 6246801"/>
                <a:gd name="connsiteX882" fmla="*/ 8135894 w 9384838"/>
                <a:gd name="connsiteY882" fmla="*/ 1121742 h 6246801"/>
                <a:gd name="connsiteX883" fmla="*/ 8143700 w 9384838"/>
                <a:gd name="connsiteY883" fmla="*/ 1104179 h 6246801"/>
                <a:gd name="connsiteX884" fmla="*/ 8200293 w 9384838"/>
                <a:gd name="connsiteY884" fmla="*/ 1030998 h 6246801"/>
                <a:gd name="connsiteX885" fmla="*/ 8231516 w 9384838"/>
                <a:gd name="connsiteY885" fmla="*/ 993920 h 6246801"/>
                <a:gd name="connsiteX886" fmla="*/ 8245176 w 9384838"/>
                <a:gd name="connsiteY886" fmla="*/ 957819 h 6246801"/>
                <a:gd name="connsiteX887" fmla="*/ 8258837 w 9384838"/>
                <a:gd name="connsiteY887" fmla="*/ 944159 h 6246801"/>
                <a:gd name="connsiteX888" fmla="*/ 8260788 w 9384838"/>
                <a:gd name="connsiteY888" fmla="*/ 920741 h 6246801"/>
                <a:gd name="connsiteX889" fmla="*/ 8289085 w 9384838"/>
                <a:gd name="connsiteY889" fmla="*/ 889516 h 6246801"/>
                <a:gd name="connsiteX890" fmla="*/ 8306648 w 9384838"/>
                <a:gd name="connsiteY890" fmla="*/ 884639 h 6246801"/>
                <a:gd name="connsiteX891" fmla="*/ 9328245 w 9384838"/>
                <a:gd name="connsiteY891" fmla="*/ 311878 h 6246801"/>
                <a:gd name="connsiteX892" fmla="*/ 9371178 w 9384838"/>
                <a:gd name="connsiteY892" fmla="*/ 317733 h 6246801"/>
                <a:gd name="connsiteX893" fmla="*/ 9384838 w 9384838"/>
                <a:gd name="connsiteY893" fmla="*/ 341150 h 6246801"/>
                <a:gd name="connsiteX894" fmla="*/ 9357517 w 9384838"/>
                <a:gd name="connsiteY894" fmla="*/ 360665 h 6246801"/>
                <a:gd name="connsiteX895" fmla="*/ 9357517 w 9384838"/>
                <a:gd name="connsiteY895" fmla="*/ 378228 h 6246801"/>
                <a:gd name="connsiteX896" fmla="*/ 9371178 w 9384838"/>
                <a:gd name="connsiteY896" fmla="*/ 393840 h 6246801"/>
                <a:gd name="connsiteX897" fmla="*/ 9367275 w 9384838"/>
                <a:gd name="connsiteY897" fmla="*/ 427015 h 6246801"/>
                <a:gd name="connsiteX898" fmla="*/ 9314585 w 9384838"/>
                <a:gd name="connsiteY898" fmla="*/ 427015 h 6246801"/>
                <a:gd name="connsiteX899" fmla="*/ 9250186 w 9384838"/>
                <a:gd name="connsiteY899" fmla="*/ 440675 h 6246801"/>
                <a:gd name="connsiteX900" fmla="*/ 9213108 w 9384838"/>
                <a:gd name="connsiteY900" fmla="*/ 471899 h 6246801"/>
                <a:gd name="connsiteX901" fmla="*/ 9162370 w 9384838"/>
                <a:gd name="connsiteY901" fmla="*/ 491414 h 6246801"/>
                <a:gd name="connsiteX902" fmla="*/ 9099923 w 9384838"/>
                <a:gd name="connsiteY902" fmla="*/ 526540 h 6246801"/>
                <a:gd name="connsiteX903" fmla="*/ 9035524 w 9384838"/>
                <a:gd name="connsiteY903" fmla="*/ 587036 h 6246801"/>
                <a:gd name="connsiteX904" fmla="*/ 8996494 w 9384838"/>
                <a:gd name="connsiteY904" fmla="*/ 635822 h 6246801"/>
                <a:gd name="connsiteX905" fmla="*/ 8961368 w 9384838"/>
                <a:gd name="connsiteY905" fmla="*/ 637774 h 6246801"/>
                <a:gd name="connsiteX906" fmla="*/ 8951610 w 9384838"/>
                <a:gd name="connsiteY906" fmla="*/ 647531 h 6246801"/>
                <a:gd name="connsiteX907" fmla="*/ 8926241 w 9384838"/>
                <a:gd name="connsiteY907" fmla="*/ 637774 h 6246801"/>
                <a:gd name="connsiteX908" fmla="*/ 8916484 w 9384838"/>
                <a:gd name="connsiteY908" fmla="*/ 608501 h 6246801"/>
                <a:gd name="connsiteX909" fmla="*/ 8883309 w 9384838"/>
                <a:gd name="connsiteY909" fmla="*/ 622162 h 6246801"/>
                <a:gd name="connsiteX910" fmla="*/ 8877454 w 9384838"/>
                <a:gd name="connsiteY910" fmla="*/ 651434 h 6246801"/>
                <a:gd name="connsiteX911" fmla="*/ 8887212 w 9384838"/>
                <a:gd name="connsiteY911" fmla="*/ 665094 h 6246801"/>
                <a:gd name="connsiteX912" fmla="*/ 8846231 w 9384838"/>
                <a:gd name="connsiteY912" fmla="*/ 719735 h 6246801"/>
                <a:gd name="connsiteX913" fmla="*/ 8799395 w 9384838"/>
                <a:gd name="connsiteY913" fmla="*/ 749008 h 6246801"/>
                <a:gd name="connsiteX914" fmla="*/ 8766220 w 9384838"/>
                <a:gd name="connsiteY914" fmla="*/ 774380 h 6246801"/>
                <a:gd name="connsiteX915" fmla="*/ 8731094 w 9384838"/>
                <a:gd name="connsiteY915" fmla="*/ 844633 h 6246801"/>
                <a:gd name="connsiteX916" fmla="*/ 8697919 w 9384838"/>
                <a:gd name="connsiteY916" fmla="*/ 862196 h 6246801"/>
                <a:gd name="connsiteX917" fmla="*/ 8666695 w 9384838"/>
                <a:gd name="connsiteY917" fmla="*/ 862196 h 6246801"/>
                <a:gd name="connsiteX918" fmla="*/ 8641326 w 9384838"/>
                <a:gd name="connsiteY918" fmla="*/ 887565 h 6246801"/>
                <a:gd name="connsiteX919" fmla="*/ 8614005 w 9384838"/>
                <a:gd name="connsiteY919" fmla="*/ 932449 h 6246801"/>
                <a:gd name="connsiteX920" fmla="*/ 8590587 w 9384838"/>
                <a:gd name="connsiteY920" fmla="*/ 936351 h 6246801"/>
                <a:gd name="connsiteX921" fmla="*/ 8576927 w 9384838"/>
                <a:gd name="connsiteY921" fmla="*/ 920740 h 6246801"/>
                <a:gd name="connsiteX922" fmla="*/ 8590587 w 9384838"/>
                <a:gd name="connsiteY922" fmla="*/ 885614 h 6246801"/>
                <a:gd name="connsiteX923" fmla="*/ 8602296 w 9384838"/>
                <a:gd name="connsiteY923" fmla="*/ 881711 h 6246801"/>
                <a:gd name="connsiteX924" fmla="*/ 8610102 w 9384838"/>
                <a:gd name="connsiteY924" fmla="*/ 868050 h 6246801"/>
                <a:gd name="connsiteX925" fmla="*/ 8606199 w 9384838"/>
                <a:gd name="connsiteY925" fmla="*/ 850487 h 6246801"/>
                <a:gd name="connsiteX926" fmla="*/ 8612054 w 9384838"/>
                <a:gd name="connsiteY926" fmla="*/ 825118 h 6246801"/>
                <a:gd name="connsiteX927" fmla="*/ 8623762 w 9384838"/>
                <a:gd name="connsiteY927" fmla="*/ 846584 h 6246801"/>
                <a:gd name="connsiteX928" fmla="*/ 8637423 w 9384838"/>
                <a:gd name="connsiteY928" fmla="*/ 848536 h 6246801"/>
                <a:gd name="connsiteX929" fmla="*/ 8649132 w 9384838"/>
                <a:gd name="connsiteY929" fmla="*/ 827069 h 6246801"/>
                <a:gd name="connsiteX930" fmla="*/ 8635471 w 9384838"/>
                <a:gd name="connsiteY930" fmla="*/ 807555 h 6246801"/>
                <a:gd name="connsiteX931" fmla="*/ 8654986 w 9384838"/>
                <a:gd name="connsiteY931" fmla="*/ 807555 h 6246801"/>
                <a:gd name="connsiteX932" fmla="*/ 8664743 w 9384838"/>
                <a:gd name="connsiteY932" fmla="*/ 819263 h 6246801"/>
                <a:gd name="connsiteX933" fmla="*/ 8692064 w 9384838"/>
                <a:gd name="connsiteY933" fmla="*/ 805603 h 6246801"/>
                <a:gd name="connsiteX934" fmla="*/ 8709627 w 9384838"/>
                <a:gd name="connsiteY934" fmla="*/ 778282 h 6246801"/>
                <a:gd name="connsiteX935" fmla="*/ 8711579 w 9384838"/>
                <a:gd name="connsiteY935" fmla="*/ 749008 h 6246801"/>
                <a:gd name="connsiteX936" fmla="*/ 8695967 w 9384838"/>
                <a:gd name="connsiteY936" fmla="*/ 749008 h 6246801"/>
                <a:gd name="connsiteX937" fmla="*/ 8672549 w 9384838"/>
                <a:gd name="connsiteY937" fmla="*/ 745105 h 6246801"/>
                <a:gd name="connsiteX938" fmla="*/ 8668646 w 9384838"/>
                <a:gd name="connsiteY938" fmla="*/ 713881 h 6246801"/>
                <a:gd name="connsiteX939" fmla="*/ 8697919 w 9384838"/>
                <a:gd name="connsiteY939" fmla="*/ 713881 h 6246801"/>
                <a:gd name="connsiteX940" fmla="*/ 8715482 w 9384838"/>
                <a:gd name="connsiteY940" fmla="*/ 731444 h 6246801"/>
                <a:gd name="connsiteX941" fmla="*/ 8733045 w 9384838"/>
                <a:gd name="connsiteY941" fmla="*/ 719735 h 6246801"/>
                <a:gd name="connsiteX942" fmla="*/ 8746705 w 9384838"/>
                <a:gd name="connsiteY942" fmla="*/ 688512 h 6246801"/>
                <a:gd name="connsiteX943" fmla="*/ 8787686 w 9384838"/>
                <a:gd name="connsiteY943" fmla="*/ 674851 h 6246801"/>
                <a:gd name="connsiteX944" fmla="*/ 8811104 w 9384838"/>
                <a:gd name="connsiteY944" fmla="*/ 624114 h 6246801"/>
                <a:gd name="connsiteX945" fmla="*/ 8830619 w 9384838"/>
                <a:gd name="connsiteY945" fmla="*/ 618260 h 6246801"/>
                <a:gd name="connsiteX946" fmla="*/ 8840376 w 9384838"/>
                <a:gd name="connsiteY946" fmla="*/ 600695 h 6246801"/>
                <a:gd name="connsiteX947" fmla="*/ 8832570 w 9384838"/>
                <a:gd name="connsiteY947" fmla="*/ 559715 h 6246801"/>
                <a:gd name="connsiteX948" fmla="*/ 8850134 w 9384838"/>
                <a:gd name="connsiteY948" fmla="*/ 559715 h 6246801"/>
                <a:gd name="connsiteX949" fmla="*/ 8885260 w 9384838"/>
                <a:gd name="connsiteY949" fmla="*/ 573376 h 6246801"/>
                <a:gd name="connsiteX950" fmla="*/ 8902823 w 9384838"/>
                <a:gd name="connsiteY950" fmla="*/ 559715 h 6246801"/>
                <a:gd name="connsiteX951" fmla="*/ 8904775 w 9384838"/>
                <a:gd name="connsiteY951" fmla="*/ 524589 h 6246801"/>
                <a:gd name="connsiteX952" fmla="*/ 8949659 w 9384838"/>
                <a:gd name="connsiteY952" fmla="*/ 497268 h 6246801"/>
                <a:gd name="connsiteX953" fmla="*/ 8976980 w 9384838"/>
                <a:gd name="connsiteY953" fmla="*/ 497268 h 6246801"/>
                <a:gd name="connsiteX954" fmla="*/ 8976980 w 9384838"/>
                <a:gd name="connsiteY954" fmla="*/ 462142 h 6246801"/>
                <a:gd name="connsiteX955" fmla="*/ 8965271 w 9384838"/>
                <a:gd name="connsiteY955" fmla="*/ 419209 h 6246801"/>
                <a:gd name="connsiteX956" fmla="*/ 8973077 w 9384838"/>
                <a:gd name="connsiteY956" fmla="*/ 393840 h 6246801"/>
                <a:gd name="connsiteX957" fmla="*/ 9002349 w 9384838"/>
                <a:gd name="connsiteY957" fmla="*/ 376277 h 6246801"/>
                <a:gd name="connsiteX958" fmla="*/ 9017961 w 9384838"/>
                <a:gd name="connsiteY958" fmla="*/ 403597 h 6246801"/>
                <a:gd name="connsiteX959" fmla="*/ 9041378 w 9384838"/>
                <a:gd name="connsiteY959" fmla="*/ 467996 h 6246801"/>
                <a:gd name="connsiteX960" fmla="*/ 9076505 w 9384838"/>
                <a:gd name="connsiteY960" fmla="*/ 475802 h 6246801"/>
                <a:gd name="connsiteX961" fmla="*/ 9154564 w 9384838"/>
                <a:gd name="connsiteY961" fmla="*/ 458239 h 6246801"/>
                <a:gd name="connsiteX962" fmla="*/ 9209205 w 9384838"/>
                <a:gd name="connsiteY962" fmla="*/ 409452 h 6246801"/>
                <a:gd name="connsiteX963" fmla="*/ 9218963 w 9384838"/>
                <a:gd name="connsiteY963" fmla="*/ 380180 h 6246801"/>
                <a:gd name="connsiteX964" fmla="*/ 9283361 w 9384838"/>
                <a:gd name="connsiteY964" fmla="*/ 325538 h 6246801"/>
                <a:gd name="connsiteX965" fmla="*/ 9328245 w 9384838"/>
                <a:gd name="connsiteY965" fmla="*/ 311878 h 6246801"/>
                <a:gd name="connsiteX966" fmla="*/ 6819242 w 9384838"/>
                <a:gd name="connsiteY966" fmla="*/ 0 h 6246801"/>
                <a:gd name="connsiteX967" fmla="*/ 6869020 w 9384838"/>
                <a:gd name="connsiteY967" fmla="*/ 125002 h 6246801"/>
                <a:gd name="connsiteX968" fmla="*/ 6969682 w 9384838"/>
                <a:gd name="connsiteY968" fmla="*/ 326334 h 6246801"/>
                <a:gd name="connsiteX969" fmla="*/ 6969682 w 9384838"/>
                <a:gd name="connsiteY969" fmla="*/ 401556 h 6246801"/>
                <a:gd name="connsiteX970" fmla="*/ 7094680 w 9384838"/>
                <a:gd name="connsiteY970" fmla="*/ 652667 h 6246801"/>
                <a:gd name="connsiteX971" fmla="*/ 7220784 w 9384838"/>
                <a:gd name="connsiteY971" fmla="*/ 803117 h 6246801"/>
                <a:gd name="connsiteX972" fmla="*/ 7321446 w 9384838"/>
                <a:gd name="connsiteY972" fmla="*/ 903783 h 6246801"/>
                <a:gd name="connsiteX973" fmla="*/ 7321446 w 9384838"/>
                <a:gd name="connsiteY973" fmla="*/ 979004 h 6246801"/>
                <a:gd name="connsiteX974" fmla="*/ 7345782 w 9384838"/>
                <a:gd name="connsiteY974" fmla="*/ 979004 h 6246801"/>
                <a:gd name="connsiteX975" fmla="*/ 7396667 w 9384838"/>
                <a:gd name="connsiteY975" fmla="*/ 1003341 h 6246801"/>
                <a:gd name="connsiteX976" fmla="*/ 7421002 w 9384838"/>
                <a:gd name="connsiteY976" fmla="*/ 979004 h 6246801"/>
                <a:gd name="connsiteX977" fmla="*/ 7496223 w 9384838"/>
                <a:gd name="connsiteY977" fmla="*/ 1003341 h 6246801"/>
                <a:gd name="connsiteX978" fmla="*/ 7446445 w 9384838"/>
                <a:gd name="connsiteY978" fmla="*/ 1054227 h 6246801"/>
                <a:gd name="connsiteX979" fmla="*/ 7471887 w 9384838"/>
                <a:gd name="connsiteY979" fmla="*/ 1078564 h 6246801"/>
                <a:gd name="connsiteX980" fmla="*/ 7521665 w 9384838"/>
                <a:gd name="connsiteY980" fmla="*/ 1054227 h 6246801"/>
                <a:gd name="connsiteX981" fmla="*/ 7547107 w 9384838"/>
                <a:gd name="connsiteY981" fmla="*/ 1129449 h 6246801"/>
                <a:gd name="connsiteX982" fmla="*/ 7672105 w 9384838"/>
                <a:gd name="connsiteY982" fmla="*/ 1179229 h 6246801"/>
                <a:gd name="connsiteX983" fmla="*/ 7747325 w 9384838"/>
                <a:gd name="connsiteY983" fmla="*/ 1179229 h 6246801"/>
                <a:gd name="connsiteX984" fmla="*/ 7847987 w 9384838"/>
                <a:gd name="connsiteY984" fmla="*/ 1104007 h 6246801"/>
                <a:gd name="connsiteX985" fmla="*/ 7923207 w 9384838"/>
                <a:gd name="connsiteY985" fmla="*/ 1078564 h 6246801"/>
                <a:gd name="connsiteX986" fmla="*/ 7998427 w 9384838"/>
                <a:gd name="connsiteY986" fmla="*/ 1003341 h 6246801"/>
                <a:gd name="connsiteX987" fmla="*/ 7998427 w 9384838"/>
                <a:gd name="connsiteY987" fmla="*/ 1054227 h 6246801"/>
                <a:gd name="connsiteX988" fmla="*/ 7948649 w 9384838"/>
                <a:gd name="connsiteY988" fmla="*/ 1104007 h 6246801"/>
                <a:gd name="connsiteX989" fmla="*/ 7948649 w 9384838"/>
                <a:gd name="connsiteY989" fmla="*/ 1129449 h 6246801"/>
                <a:gd name="connsiteX990" fmla="*/ 7822545 w 9384838"/>
                <a:gd name="connsiteY990" fmla="*/ 1279895 h 6246801"/>
                <a:gd name="connsiteX991" fmla="*/ 7822545 w 9384838"/>
                <a:gd name="connsiteY991" fmla="*/ 1379454 h 6246801"/>
                <a:gd name="connsiteX992" fmla="*/ 7873429 w 9384838"/>
                <a:gd name="connsiteY992" fmla="*/ 1379454 h 6246801"/>
                <a:gd name="connsiteX993" fmla="*/ 7847987 w 9384838"/>
                <a:gd name="connsiteY993" fmla="*/ 1505563 h 6246801"/>
                <a:gd name="connsiteX994" fmla="*/ 7797103 w 9384838"/>
                <a:gd name="connsiteY994" fmla="*/ 1531005 h 6246801"/>
                <a:gd name="connsiteX995" fmla="*/ 7873429 w 9384838"/>
                <a:gd name="connsiteY995" fmla="*/ 1606229 h 6246801"/>
                <a:gd name="connsiteX996" fmla="*/ 7948649 w 9384838"/>
                <a:gd name="connsiteY996" fmla="*/ 1606229 h 6246801"/>
                <a:gd name="connsiteX997" fmla="*/ 7923207 w 9384838"/>
                <a:gd name="connsiteY997" fmla="*/ 1656009 h 6246801"/>
                <a:gd name="connsiteX998" fmla="*/ 7772767 w 9384838"/>
                <a:gd name="connsiteY998" fmla="*/ 1630565 h 6246801"/>
                <a:gd name="connsiteX999" fmla="*/ 7672105 w 9384838"/>
                <a:gd name="connsiteY999" fmla="*/ 1705789 h 6246801"/>
                <a:gd name="connsiteX1000" fmla="*/ 7672105 w 9384838"/>
                <a:gd name="connsiteY1000" fmla="*/ 1656009 h 6246801"/>
                <a:gd name="connsiteX1001" fmla="*/ 7596885 w 9384838"/>
                <a:gd name="connsiteY1001" fmla="*/ 1656009 h 6246801"/>
                <a:gd name="connsiteX1002" fmla="*/ 7571443 w 9384838"/>
                <a:gd name="connsiteY1002" fmla="*/ 1705789 h 6246801"/>
                <a:gd name="connsiteX1003" fmla="*/ 7446445 w 9384838"/>
                <a:gd name="connsiteY1003" fmla="*/ 1681452 h 6246801"/>
                <a:gd name="connsiteX1004" fmla="*/ 7421002 w 9384838"/>
                <a:gd name="connsiteY1004" fmla="*/ 1630565 h 6246801"/>
                <a:gd name="connsiteX1005" fmla="*/ 7321446 w 9384838"/>
                <a:gd name="connsiteY1005" fmla="*/ 1630565 h 6246801"/>
                <a:gd name="connsiteX1006" fmla="*/ 7070344 w 9384838"/>
                <a:gd name="connsiteY1006" fmla="*/ 1756674 h 6246801"/>
                <a:gd name="connsiteX1007" fmla="*/ 6869020 w 9384838"/>
                <a:gd name="connsiteY1007" fmla="*/ 1907113 h 6246801"/>
                <a:gd name="connsiteX1008" fmla="*/ 6894462 w 9384838"/>
                <a:gd name="connsiteY1008" fmla="*/ 1956897 h 6246801"/>
                <a:gd name="connsiteX1009" fmla="*/ 6819242 w 9384838"/>
                <a:gd name="connsiteY1009" fmla="*/ 2081899 h 6246801"/>
                <a:gd name="connsiteX1010" fmla="*/ 6793800 w 9384838"/>
                <a:gd name="connsiteY1010" fmla="*/ 2006676 h 6246801"/>
                <a:gd name="connsiteX1011" fmla="*/ 6668802 w 9384838"/>
                <a:gd name="connsiteY1011" fmla="*/ 1931450 h 6246801"/>
                <a:gd name="connsiteX1012" fmla="*/ 6542697 w 9384838"/>
                <a:gd name="connsiteY1012" fmla="*/ 1831894 h 6246801"/>
                <a:gd name="connsiteX1013" fmla="*/ 6467477 w 9384838"/>
                <a:gd name="connsiteY1013" fmla="*/ 1705789 h 6246801"/>
                <a:gd name="connsiteX1014" fmla="*/ 6417699 w 9384838"/>
                <a:gd name="connsiteY1014" fmla="*/ 1681452 h 6246801"/>
                <a:gd name="connsiteX1015" fmla="*/ 6342479 w 9384838"/>
                <a:gd name="connsiteY1015" fmla="*/ 1580786 h 6246801"/>
                <a:gd name="connsiteX1016" fmla="*/ 6217481 w 9384838"/>
                <a:gd name="connsiteY1016" fmla="*/ 1555343 h 6246801"/>
                <a:gd name="connsiteX1017" fmla="*/ 6091377 w 9384838"/>
                <a:gd name="connsiteY1017" fmla="*/ 1606229 h 6246801"/>
                <a:gd name="connsiteX1018" fmla="*/ 5991821 w 9384838"/>
                <a:gd name="connsiteY1018" fmla="*/ 1681452 h 6246801"/>
                <a:gd name="connsiteX1019" fmla="*/ 5966379 w 9384838"/>
                <a:gd name="connsiteY1019" fmla="*/ 1630565 h 6246801"/>
                <a:gd name="connsiteX1020" fmla="*/ 5966379 w 9384838"/>
                <a:gd name="connsiteY1020" fmla="*/ 1580786 h 6246801"/>
                <a:gd name="connsiteX1021" fmla="*/ 5916601 w 9384838"/>
                <a:gd name="connsiteY1021" fmla="*/ 1531005 h 6246801"/>
                <a:gd name="connsiteX1022" fmla="*/ 5940937 w 9384838"/>
                <a:gd name="connsiteY1022" fmla="*/ 1505563 h 6246801"/>
                <a:gd name="connsiteX1023" fmla="*/ 5891159 w 9384838"/>
                <a:gd name="connsiteY1023" fmla="*/ 1480122 h 6246801"/>
                <a:gd name="connsiteX1024" fmla="*/ 5840275 w 9384838"/>
                <a:gd name="connsiteY1024" fmla="*/ 1480122 h 6246801"/>
                <a:gd name="connsiteX1025" fmla="*/ 5815939 w 9384838"/>
                <a:gd name="connsiteY1025" fmla="*/ 1455784 h 6246801"/>
                <a:gd name="connsiteX1026" fmla="*/ 5740719 w 9384838"/>
                <a:gd name="connsiteY1026" fmla="*/ 1505563 h 6246801"/>
                <a:gd name="connsiteX1027" fmla="*/ 5665499 w 9384838"/>
                <a:gd name="connsiteY1027" fmla="*/ 1606229 h 6246801"/>
                <a:gd name="connsiteX1028" fmla="*/ 5715277 w 9384838"/>
                <a:gd name="connsiteY1028" fmla="*/ 1656009 h 6246801"/>
                <a:gd name="connsiteX1029" fmla="*/ 5765055 w 9384838"/>
                <a:gd name="connsiteY1029" fmla="*/ 1731231 h 6246801"/>
                <a:gd name="connsiteX1030" fmla="*/ 5840275 w 9384838"/>
                <a:gd name="connsiteY1030" fmla="*/ 1731231 h 6246801"/>
                <a:gd name="connsiteX1031" fmla="*/ 5916601 w 9384838"/>
                <a:gd name="connsiteY1031" fmla="*/ 1881669 h 6246801"/>
                <a:gd name="connsiteX1032" fmla="*/ 5966379 w 9384838"/>
                <a:gd name="connsiteY1032" fmla="*/ 1956897 h 6246801"/>
                <a:gd name="connsiteX1033" fmla="*/ 5891159 w 9384838"/>
                <a:gd name="connsiteY1033" fmla="*/ 2006676 h 6246801"/>
                <a:gd name="connsiteX1034" fmla="*/ 5815939 w 9384838"/>
                <a:gd name="connsiteY1034" fmla="*/ 1931450 h 6246801"/>
                <a:gd name="connsiteX1035" fmla="*/ 5765055 w 9384838"/>
                <a:gd name="connsiteY1035" fmla="*/ 1881669 h 6246801"/>
                <a:gd name="connsiteX1036" fmla="*/ 5715277 w 9384838"/>
                <a:gd name="connsiteY1036" fmla="*/ 1931450 h 6246801"/>
                <a:gd name="connsiteX1037" fmla="*/ 5665499 w 9384838"/>
                <a:gd name="connsiteY1037" fmla="*/ 1931450 h 6246801"/>
                <a:gd name="connsiteX1038" fmla="*/ 5640056 w 9384838"/>
                <a:gd name="connsiteY1038" fmla="*/ 2006676 h 6246801"/>
                <a:gd name="connsiteX1039" fmla="*/ 5590278 w 9384838"/>
                <a:gd name="connsiteY1039" fmla="*/ 2006676 h 6246801"/>
                <a:gd name="connsiteX1040" fmla="*/ 5515058 w 9384838"/>
                <a:gd name="connsiteY1040" fmla="*/ 2081899 h 6246801"/>
                <a:gd name="connsiteX1041" fmla="*/ 5464174 w 9384838"/>
                <a:gd name="connsiteY1041" fmla="*/ 2057559 h 6246801"/>
                <a:gd name="connsiteX1042" fmla="*/ 5464174 w 9384838"/>
                <a:gd name="connsiteY1042" fmla="*/ 1956897 h 6246801"/>
                <a:gd name="connsiteX1043" fmla="*/ 5489616 w 9384838"/>
                <a:gd name="connsiteY1043" fmla="*/ 1881669 h 6246801"/>
                <a:gd name="connsiteX1044" fmla="*/ 5564836 w 9384838"/>
                <a:gd name="connsiteY1044" fmla="*/ 1831894 h 6246801"/>
                <a:gd name="connsiteX1045" fmla="*/ 5590278 w 9384838"/>
                <a:gd name="connsiteY1045" fmla="*/ 1756674 h 6246801"/>
                <a:gd name="connsiteX1046" fmla="*/ 5539394 w 9384838"/>
                <a:gd name="connsiteY1046" fmla="*/ 1656009 h 6246801"/>
                <a:gd name="connsiteX1047" fmla="*/ 5515058 w 9384838"/>
                <a:gd name="connsiteY1047" fmla="*/ 1656009 h 6246801"/>
                <a:gd name="connsiteX1048" fmla="*/ 5515058 w 9384838"/>
                <a:gd name="connsiteY1048" fmla="*/ 1606229 h 6246801"/>
                <a:gd name="connsiteX1049" fmla="*/ 5489616 w 9384838"/>
                <a:gd name="connsiteY1049" fmla="*/ 1580786 h 6246801"/>
                <a:gd name="connsiteX1050" fmla="*/ 5489616 w 9384838"/>
                <a:gd name="connsiteY1050" fmla="*/ 1531005 h 6246801"/>
                <a:gd name="connsiteX1051" fmla="*/ 5539394 w 9384838"/>
                <a:gd name="connsiteY1051" fmla="*/ 1455784 h 6246801"/>
                <a:gd name="connsiteX1052" fmla="*/ 5539394 w 9384838"/>
                <a:gd name="connsiteY1052" fmla="*/ 1404898 h 6246801"/>
                <a:gd name="connsiteX1053" fmla="*/ 5564836 w 9384838"/>
                <a:gd name="connsiteY1053" fmla="*/ 1355118 h 6246801"/>
                <a:gd name="connsiteX1054" fmla="*/ 5614614 w 9384838"/>
                <a:gd name="connsiteY1054" fmla="*/ 1379454 h 6246801"/>
                <a:gd name="connsiteX1055" fmla="*/ 5689834 w 9384838"/>
                <a:gd name="connsiteY1055" fmla="*/ 1355118 h 6246801"/>
                <a:gd name="connsiteX1056" fmla="*/ 5740719 w 9384838"/>
                <a:gd name="connsiteY1056" fmla="*/ 1329675 h 6246801"/>
                <a:gd name="connsiteX1057" fmla="*/ 5765055 w 9384838"/>
                <a:gd name="connsiteY1057" fmla="*/ 1355118 h 6246801"/>
                <a:gd name="connsiteX1058" fmla="*/ 5815939 w 9384838"/>
                <a:gd name="connsiteY1058" fmla="*/ 1279895 h 6246801"/>
                <a:gd name="connsiteX1059" fmla="*/ 5891159 w 9384838"/>
                <a:gd name="connsiteY1059" fmla="*/ 1254452 h 6246801"/>
                <a:gd name="connsiteX1060" fmla="*/ 5891159 w 9384838"/>
                <a:gd name="connsiteY1060" fmla="*/ 1179229 h 6246801"/>
                <a:gd name="connsiteX1061" fmla="*/ 5840275 w 9384838"/>
                <a:gd name="connsiteY1061" fmla="*/ 1104007 h 6246801"/>
                <a:gd name="connsiteX1062" fmla="*/ 5865717 w 9384838"/>
                <a:gd name="connsiteY1062" fmla="*/ 1054227 h 6246801"/>
                <a:gd name="connsiteX1063" fmla="*/ 5916601 w 9384838"/>
                <a:gd name="connsiteY1063" fmla="*/ 1054227 h 6246801"/>
                <a:gd name="connsiteX1064" fmla="*/ 6041599 w 9384838"/>
                <a:gd name="connsiteY1064" fmla="*/ 1179229 h 6246801"/>
                <a:gd name="connsiteX1065" fmla="*/ 6091377 w 9384838"/>
                <a:gd name="connsiteY1065" fmla="*/ 1153786 h 6246801"/>
                <a:gd name="connsiteX1066" fmla="*/ 6091377 w 9384838"/>
                <a:gd name="connsiteY1066" fmla="*/ 1204672 h 6246801"/>
                <a:gd name="connsiteX1067" fmla="*/ 6166597 w 9384838"/>
                <a:gd name="connsiteY1067" fmla="*/ 1254452 h 6246801"/>
                <a:gd name="connsiteX1068" fmla="*/ 6292701 w 9384838"/>
                <a:gd name="connsiteY1068" fmla="*/ 1179229 h 6246801"/>
                <a:gd name="connsiteX1069" fmla="*/ 6317037 w 9384838"/>
                <a:gd name="connsiteY1069" fmla="*/ 1129449 h 6246801"/>
                <a:gd name="connsiteX1070" fmla="*/ 6292701 w 9384838"/>
                <a:gd name="connsiteY1070" fmla="*/ 1054227 h 6246801"/>
                <a:gd name="connsiteX1071" fmla="*/ 6317037 w 9384838"/>
                <a:gd name="connsiteY1071" fmla="*/ 1003341 h 6246801"/>
                <a:gd name="connsiteX1072" fmla="*/ 6317037 w 9384838"/>
                <a:gd name="connsiteY1072" fmla="*/ 953562 h 6246801"/>
                <a:gd name="connsiteX1073" fmla="*/ 6342479 w 9384838"/>
                <a:gd name="connsiteY1073" fmla="*/ 903783 h 6246801"/>
                <a:gd name="connsiteX1074" fmla="*/ 6443141 w 9384838"/>
                <a:gd name="connsiteY1074" fmla="*/ 878340 h 6246801"/>
                <a:gd name="connsiteX1075" fmla="*/ 6492919 w 9384838"/>
                <a:gd name="connsiteY1075" fmla="*/ 803117 h 6246801"/>
                <a:gd name="connsiteX1076" fmla="*/ 6518361 w 9384838"/>
                <a:gd name="connsiteY1076" fmla="*/ 652667 h 6246801"/>
                <a:gd name="connsiteX1077" fmla="*/ 6619024 w 9384838"/>
                <a:gd name="connsiteY1077" fmla="*/ 526559 h 6246801"/>
                <a:gd name="connsiteX1078" fmla="*/ 6643360 w 9384838"/>
                <a:gd name="connsiteY1078" fmla="*/ 300891 h 6246801"/>
                <a:gd name="connsiteX1079" fmla="*/ 6619024 w 9384838"/>
                <a:gd name="connsiteY1079" fmla="*/ 125002 h 6246801"/>
                <a:gd name="connsiteX1080" fmla="*/ 6694244 w 9384838"/>
                <a:gd name="connsiteY1080" fmla="*/ 49779 h 6246801"/>
                <a:gd name="connsiteX1081" fmla="*/ 6769464 w 9384838"/>
                <a:gd name="connsiteY1081" fmla="*/ 49779 h 6246801"/>
                <a:gd name="connsiteX1082" fmla="*/ 6819242 w 9384838"/>
                <a:gd name="connsiteY1082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75319 w 9384838"/>
                <a:gd name="connsiteY74" fmla="*/ 5469131 h 6246801"/>
                <a:gd name="connsiteX75" fmla="*/ 1450982 w 9384838"/>
                <a:gd name="connsiteY75" fmla="*/ 5544353 h 6246801"/>
                <a:gd name="connsiteX76" fmla="*/ 1425539 w 9384838"/>
                <a:gd name="connsiteY76" fmla="*/ 5544353 h 6246801"/>
                <a:gd name="connsiteX77" fmla="*/ 1400097 w 9384838"/>
                <a:gd name="connsiteY77" fmla="*/ 5469130 h 6246801"/>
                <a:gd name="connsiteX78" fmla="*/ 1400097 w 9384838"/>
                <a:gd name="connsiteY78" fmla="*/ 5419351 h 6246801"/>
                <a:gd name="connsiteX79" fmla="*/ 1450982 w 9384838"/>
                <a:gd name="connsiteY79" fmla="*/ 5369571 h 6246801"/>
                <a:gd name="connsiteX80" fmla="*/ 1450982 w 9384838"/>
                <a:gd name="connsiteY80" fmla="*/ 5344128 h 6246801"/>
                <a:gd name="connsiteX81" fmla="*/ 1400097 w 9384838"/>
                <a:gd name="connsiteY81" fmla="*/ 5318685 h 6246801"/>
                <a:gd name="connsiteX82" fmla="*/ 1425539 w 9384838"/>
                <a:gd name="connsiteY82" fmla="*/ 5268905 h 6246801"/>
                <a:gd name="connsiteX83" fmla="*/ 1400097 w 9384838"/>
                <a:gd name="connsiteY83" fmla="*/ 5243462 h 6246801"/>
                <a:gd name="connsiteX84" fmla="*/ 1450982 w 9384838"/>
                <a:gd name="connsiteY84" fmla="*/ 5218019 h 6246801"/>
                <a:gd name="connsiteX85" fmla="*/ 1526203 w 9384838"/>
                <a:gd name="connsiteY85" fmla="*/ 5193682 h 6246801"/>
                <a:gd name="connsiteX86" fmla="*/ 1575981 w 9384838"/>
                <a:gd name="connsiteY86" fmla="*/ 5168239 h 6246801"/>
                <a:gd name="connsiteX87" fmla="*/ 1575981 w 9384838"/>
                <a:gd name="connsiteY87" fmla="*/ 5118459 h 6246801"/>
                <a:gd name="connsiteX88" fmla="*/ 1625759 w 9384838"/>
                <a:gd name="connsiteY88" fmla="*/ 5093016 h 6246801"/>
                <a:gd name="connsiteX89" fmla="*/ 1625759 w 9384838"/>
                <a:gd name="connsiteY89" fmla="*/ 5043236 h 6246801"/>
                <a:gd name="connsiteX90" fmla="*/ 1726423 w 9384838"/>
                <a:gd name="connsiteY90" fmla="*/ 5017793 h 6246801"/>
                <a:gd name="connsiteX91" fmla="*/ 1726423 w 9384838"/>
                <a:gd name="connsiteY91" fmla="*/ 5067573 h 6246801"/>
                <a:gd name="connsiteX92" fmla="*/ 1751865 w 9384838"/>
                <a:gd name="connsiteY92" fmla="*/ 5118459 h 6246801"/>
                <a:gd name="connsiteX93" fmla="*/ 1851420 w 9384838"/>
                <a:gd name="connsiteY93" fmla="*/ 5118459 h 6246801"/>
                <a:gd name="connsiteX94" fmla="*/ 1902304 w 9384838"/>
                <a:gd name="connsiteY94" fmla="*/ 5142796 h 6246801"/>
                <a:gd name="connsiteX95" fmla="*/ 1977523 w 9384838"/>
                <a:gd name="connsiteY95" fmla="*/ 5093016 h 6246801"/>
                <a:gd name="connsiteX96" fmla="*/ 1999647 w 9384838"/>
                <a:gd name="connsiteY96" fmla="*/ 5047661 h 6246801"/>
                <a:gd name="connsiteX97" fmla="*/ 1989691 w 9384838"/>
                <a:gd name="connsiteY97" fmla="*/ 5011156 h 6246801"/>
                <a:gd name="connsiteX98" fmla="*/ 2030620 w 9384838"/>
                <a:gd name="connsiteY98" fmla="*/ 5032174 h 6246801"/>
                <a:gd name="connsiteX99" fmla="*/ 2050531 w 9384838"/>
                <a:gd name="connsiteY99" fmla="*/ 5012262 h 6246801"/>
                <a:gd name="connsiteX100" fmla="*/ 2127963 w 9384838"/>
                <a:gd name="connsiteY100" fmla="*/ 4992350 h 6246801"/>
                <a:gd name="connsiteX101" fmla="*/ 798333 w 9384838"/>
                <a:gd name="connsiteY101" fmla="*/ 4867347 h 6246801"/>
                <a:gd name="connsiteX102" fmla="*/ 848111 w 9384838"/>
                <a:gd name="connsiteY102" fmla="*/ 4867347 h 6246801"/>
                <a:gd name="connsiteX103" fmla="*/ 873554 w 9384838"/>
                <a:gd name="connsiteY103" fmla="*/ 4917127 h 6246801"/>
                <a:gd name="connsiteX104" fmla="*/ 898996 w 9384838"/>
                <a:gd name="connsiteY104" fmla="*/ 4892790 h 6246801"/>
                <a:gd name="connsiteX105" fmla="*/ 923332 w 9384838"/>
                <a:gd name="connsiteY105" fmla="*/ 4892790 h 6246801"/>
                <a:gd name="connsiteX106" fmla="*/ 873554 w 9384838"/>
                <a:gd name="connsiteY106" fmla="*/ 4942570 h 6246801"/>
                <a:gd name="connsiteX107" fmla="*/ 898996 w 9384838"/>
                <a:gd name="connsiteY107" fmla="*/ 4968013 h 6246801"/>
                <a:gd name="connsiteX108" fmla="*/ 873554 w 9384838"/>
                <a:gd name="connsiteY108" fmla="*/ 4992350 h 6246801"/>
                <a:gd name="connsiteX109" fmla="*/ 898996 w 9384838"/>
                <a:gd name="connsiteY109" fmla="*/ 5017793 h 6246801"/>
                <a:gd name="connsiteX110" fmla="*/ 898996 w 9384838"/>
                <a:gd name="connsiteY110" fmla="*/ 5043236 h 6246801"/>
                <a:gd name="connsiteX111" fmla="*/ 948774 w 9384838"/>
                <a:gd name="connsiteY111" fmla="*/ 5067573 h 6246801"/>
                <a:gd name="connsiteX112" fmla="*/ 974217 w 9384838"/>
                <a:gd name="connsiteY112" fmla="*/ 5093016 h 6246801"/>
                <a:gd name="connsiteX113" fmla="*/ 998553 w 9384838"/>
                <a:gd name="connsiteY113" fmla="*/ 5118459 h 6246801"/>
                <a:gd name="connsiteX114" fmla="*/ 1049437 w 9384838"/>
                <a:gd name="connsiteY114" fmla="*/ 5118459 h 6246801"/>
                <a:gd name="connsiteX115" fmla="*/ 1099216 w 9384838"/>
                <a:gd name="connsiteY115" fmla="*/ 5067573 h 6246801"/>
                <a:gd name="connsiteX116" fmla="*/ 1148994 w 9384838"/>
                <a:gd name="connsiteY116" fmla="*/ 5093016 h 6246801"/>
                <a:gd name="connsiteX117" fmla="*/ 1174436 w 9384838"/>
                <a:gd name="connsiteY117" fmla="*/ 5142796 h 6246801"/>
                <a:gd name="connsiteX118" fmla="*/ 1148994 w 9384838"/>
                <a:gd name="connsiteY118" fmla="*/ 5193682 h 6246801"/>
                <a:gd name="connsiteX119" fmla="*/ 1099216 w 9384838"/>
                <a:gd name="connsiteY119" fmla="*/ 5218019 h 6246801"/>
                <a:gd name="connsiteX120" fmla="*/ 1073773 w 9384838"/>
                <a:gd name="connsiteY120" fmla="*/ 5218019 h 6246801"/>
                <a:gd name="connsiteX121" fmla="*/ 1049437 w 9384838"/>
                <a:gd name="connsiteY121" fmla="*/ 5193682 h 6246801"/>
                <a:gd name="connsiteX122" fmla="*/ 1023995 w 9384838"/>
                <a:gd name="connsiteY122" fmla="*/ 5243462 h 6246801"/>
                <a:gd name="connsiteX123" fmla="*/ 1049437 w 9384838"/>
                <a:gd name="connsiteY123" fmla="*/ 5293242 h 6246801"/>
                <a:gd name="connsiteX124" fmla="*/ 1099216 w 9384838"/>
                <a:gd name="connsiteY124" fmla="*/ 5293242 h 6246801"/>
                <a:gd name="connsiteX125" fmla="*/ 1199879 w 9384838"/>
                <a:gd name="connsiteY125" fmla="*/ 5318685 h 6246801"/>
                <a:gd name="connsiteX126" fmla="*/ 1124658 w 9384838"/>
                <a:gd name="connsiteY126" fmla="*/ 5369571 h 6246801"/>
                <a:gd name="connsiteX127" fmla="*/ 1148994 w 9384838"/>
                <a:gd name="connsiteY127" fmla="*/ 5393907 h 6246801"/>
                <a:gd name="connsiteX128" fmla="*/ 1199879 w 9384838"/>
                <a:gd name="connsiteY128" fmla="*/ 5393907 h 6246801"/>
                <a:gd name="connsiteX129" fmla="*/ 1148994 w 9384838"/>
                <a:gd name="connsiteY129" fmla="*/ 5444793 h 6246801"/>
                <a:gd name="connsiteX130" fmla="*/ 1199879 w 9384838"/>
                <a:gd name="connsiteY130" fmla="*/ 5469130 h 6246801"/>
                <a:gd name="connsiteX131" fmla="*/ 1174436 w 9384838"/>
                <a:gd name="connsiteY131" fmla="*/ 5520016 h 6246801"/>
                <a:gd name="connsiteX132" fmla="*/ 1124658 w 9384838"/>
                <a:gd name="connsiteY132" fmla="*/ 5520016 h 6246801"/>
                <a:gd name="connsiteX133" fmla="*/ 1099216 w 9384838"/>
                <a:gd name="connsiteY133" fmla="*/ 5544353 h 6246801"/>
                <a:gd name="connsiteX134" fmla="*/ 1023995 w 9384838"/>
                <a:gd name="connsiteY134" fmla="*/ 5619576 h 6246801"/>
                <a:gd name="connsiteX135" fmla="*/ 1023995 w 9384838"/>
                <a:gd name="connsiteY135" fmla="*/ 5645019 h 6246801"/>
                <a:gd name="connsiteX136" fmla="*/ 998553 w 9384838"/>
                <a:gd name="connsiteY136" fmla="*/ 5670462 h 6246801"/>
                <a:gd name="connsiteX137" fmla="*/ 823775 w 9384838"/>
                <a:gd name="connsiteY137" fmla="*/ 5920467 h 6246801"/>
                <a:gd name="connsiteX138" fmla="*/ 848111 w 9384838"/>
                <a:gd name="connsiteY138" fmla="*/ 5971353 h 6246801"/>
                <a:gd name="connsiteX139" fmla="*/ 798334 w 9384838"/>
                <a:gd name="connsiteY139" fmla="*/ 6021132 h 6246801"/>
                <a:gd name="connsiteX140" fmla="*/ 772890 w 9384838"/>
                <a:gd name="connsiteY140" fmla="*/ 6046575 h 6246801"/>
                <a:gd name="connsiteX141" fmla="*/ 772890 w 9384838"/>
                <a:gd name="connsiteY141" fmla="*/ 6096355 h 6246801"/>
                <a:gd name="connsiteX142" fmla="*/ 723113 w 9384838"/>
                <a:gd name="connsiteY142" fmla="*/ 6147241 h 6246801"/>
                <a:gd name="connsiteX143" fmla="*/ 697671 w 9384838"/>
                <a:gd name="connsiteY143" fmla="*/ 6096355 h 6246801"/>
                <a:gd name="connsiteX144" fmla="*/ 672229 w 9384838"/>
                <a:gd name="connsiteY144" fmla="*/ 6072018 h 6246801"/>
                <a:gd name="connsiteX145" fmla="*/ 693023 w 9384838"/>
                <a:gd name="connsiteY145" fmla="*/ 6051222 h 6246801"/>
                <a:gd name="connsiteX146" fmla="*/ 702873 w 9384838"/>
                <a:gd name="connsiteY146" fmla="*/ 6041372 h 6246801"/>
                <a:gd name="connsiteX147" fmla="*/ 702874 w 9384838"/>
                <a:gd name="connsiteY147" fmla="*/ 6041371 h 6246801"/>
                <a:gd name="connsiteX148" fmla="*/ 693023 w 9384838"/>
                <a:gd name="connsiteY148" fmla="*/ 6051222 h 6246801"/>
                <a:gd name="connsiteX149" fmla="*/ 672228 w 9384838"/>
                <a:gd name="connsiteY149" fmla="*/ 6072019 h 6246801"/>
                <a:gd name="connsiteX150" fmla="*/ 647891 w 9384838"/>
                <a:gd name="connsiteY150" fmla="*/ 6046576 h 6246801"/>
                <a:gd name="connsiteX151" fmla="*/ 597007 w 9384838"/>
                <a:gd name="connsiteY151" fmla="*/ 6096356 h 6246801"/>
                <a:gd name="connsiteX152" fmla="*/ 622449 w 9384838"/>
                <a:gd name="connsiteY152" fmla="*/ 6147242 h 6246801"/>
                <a:gd name="connsiteX153" fmla="*/ 622449 w 9384838"/>
                <a:gd name="connsiteY153" fmla="*/ 6171578 h 6246801"/>
                <a:gd name="connsiteX154" fmla="*/ 597007 w 9384838"/>
                <a:gd name="connsiteY154" fmla="*/ 6171578 h 6246801"/>
                <a:gd name="connsiteX155" fmla="*/ 547229 w 9384838"/>
                <a:gd name="connsiteY155" fmla="*/ 6222464 h 6246801"/>
                <a:gd name="connsiteX156" fmla="*/ 497452 w 9384838"/>
                <a:gd name="connsiteY156" fmla="*/ 6222464 h 6246801"/>
                <a:gd name="connsiteX157" fmla="*/ 422232 w 9384838"/>
                <a:gd name="connsiteY157" fmla="*/ 6246801 h 6246801"/>
                <a:gd name="connsiteX158" fmla="*/ 472009 w 9384838"/>
                <a:gd name="connsiteY158" fmla="*/ 6171578 h 6246801"/>
                <a:gd name="connsiteX159" fmla="*/ 521787 w 9384838"/>
                <a:gd name="connsiteY159" fmla="*/ 6121799 h 6246801"/>
                <a:gd name="connsiteX160" fmla="*/ 497452 w 9384838"/>
                <a:gd name="connsiteY160" fmla="*/ 6046576 h 6246801"/>
                <a:gd name="connsiteX161" fmla="*/ 497452 w 9384838"/>
                <a:gd name="connsiteY161" fmla="*/ 5996796 h 6246801"/>
                <a:gd name="connsiteX162" fmla="*/ 521787 w 9384838"/>
                <a:gd name="connsiteY162" fmla="*/ 5996796 h 6246801"/>
                <a:gd name="connsiteX163" fmla="*/ 572672 w 9384838"/>
                <a:gd name="connsiteY163" fmla="*/ 5945910 h 6246801"/>
                <a:gd name="connsiteX164" fmla="*/ 547229 w 9384838"/>
                <a:gd name="connsiteY164" fmla="*/ 5920467 h 6246801"/>
                <a:gd name="connsiteX165" fmla="*/ 497452 w 9384838"/>
                <a:gd name="connsiteY165" fmla="*/ 5896130 h 6246801"/>
                <a:gd name="connsiteX166" fmla="*/ 472009 w 9384838"/>
                <a:gd name="connsiteY166" fmla="*/ 5920467 h 6246801"/>
                <a:gd name="connsiteX167" fmla="*/ 396790 w 9384838"/>
                <a:gd name="connsiteY167" fmla="*/ 6021133 h 6246801"/>
                <a:gd name="connsiteX168" fmla="*/ 422232 w 9384838"/>
                <a:gd name="connsiteY168" fmla="*/ 6046576 h 6246801"/>
                <a:gd name="connsiteX169" fmla="*/ 422232 w 9384838"/>
                <a:gd name="connsiteY169" fmla="*/ 6096356 h 6246801"/>
                <a:gd name="connsiteX170" fmla="*/ 446568 w 9384838"/>
                <a:gd name="connsiteY170" fmla="*/ 6121799 h 6246801"/>
                <a:gd name="connsiteX171" fmla="*/ 422232 w 9384838"/>
                <a:gd name="connsiteY171" fmla="*/ 6147242 h 6246801"/>
                <a:gd name="connsiteX172" fmla="*/ 396790 w 9384838"/>
                <a:gd name="connsiteY172" fmla="*/ 6147242 h 6246801"/>
                <a:gd name="connsiteX173" fmla="*/ 371348 w 9384838"/>
                <a:gd name="connsiteY173" fmla="*/ 6121799 h 6246801"/>
                <a:gd name="connsiteX174" fmla="*/ 296127 w 9384838"/>
                <a:gd name="connsiteY174" fmla="*/ 6072019 h 6246801"/>
                <a:gd name="connsiteX175" fmla="*/ 271792 w 9384838"/>
                <a:gd name="connsiteY175" fmla="*/ 5996796 h 6246801"/>
                <a:gd name="connsiteX176" fmla="*/ 321570 w 9384838"/>
                <a:gd name="connsiteY176" fmla="*/ 6021133 h 6246801"/>
                <a:gd name="connsiteX177" fmla="*/ 347012 w 9384838"/>
                <a:gd name="connsiteY177" fmla="*/ 5996796 h 6246801"/>
                <a:gd name="connsiteX178" fmla="*/ 371348 w 9384838"/>
                <a:gd name="connsiteY178" fmla="*/ 5920467 h 6246801"/>
                <a:gd name="connsiteX179" fmla="*/ 321570 w 9384838"/>
                <a:gd name="connsiteY179" fmla="*/ 5845245 h 6246801"/>
                <a:gd name="connsiteX180" fmla="*/ 371348 w 9384838"/>
                <a:gd name="connsiteY180" fmla="*/ 5795465 h 6246801"/>
                <a:gd name="connsiteX181" fmla="*/ 371348 w 9384838"/>
                <a:gd name="connsiteY181" fmla="*/ 5745685 h 6246801"/>
                <a:gd name="connsiteX182" fmla="*/ 371348 w 9384838"/>
                <a:gd name="connsiteY182" fmla="*/ 5720242 h 6246801"/>
                <a:gd name="connsiteX183" fmla="*/ 347012 w 9384838"/>
                <a:gd name="connsiteY183" fmla="*/ 5670462 h 6246801"/>
                <a:gd name="connsiteX184" fmla="*/ 446567 w 9384838"/>
                <a:gd name="connsiteY184" fmla="*/ 5670462 h 6246801"/>
                <a:gd name="connsiteX185" fmla="*/ 462479 w 9384838"/>
                <a:gd name="connsiteY185" fmla="*/ 5674309 h 6246801"/>
                <a:gd name="connsiteX186" fmla="*/ 471828 w 9384838"/>
                <a:gd name="connsiteY186" fmla="*/ 5676570 h 6246801"/>
                <a:gd name="connsiteX187" fmla="*/ 471828 w 9384838"/>
                <a:gd name="connsiteY187" fmla="*/ 5676569 h 6246801"/>
                <a:gd name="connsiteX188" fmla="*/ 462479 w 9384838"/>
                <a:gd name="connsiteY188" fmla="*/ 5674309 h 6246801"/>
                <a:gd name="connsiteX189" fmla="*/ 446568 w 9384838"/>
                <a:gd name="connsiteY189" fmla="*/ 5670462 h 6246801"/>
                <a:gd name="connsiteX190" fmla="*/ 446567 w 9384838"/>
                <a:gd name="connsiteY190" fmla="*/ 5670462 h 6246801"/>
                <a:gd name="connsiteX191" fmla="*/ 521787 w 9384838"/>
                <a:gd name="connsiteY191" fmla="*/ 5595239 h 6246801"/>
                <a:gd name="connsiteX192" fmla="*/ 572672 w 9384838"/>
                <a:gd name="connsiteY192" fmla="*/ 5569796 h 6246801"/>
                <a:gd name="connsiteX193" fmla="*/ 572672 w 9384838"/>
                <a:gd name="connsiteY193" fmla="*/ 5520016 h 6246801"/>
                <a:gd name="connsiteX194" fmla="*/ 647892 w 9384838"/>
                <a:gd name="connsiteY194" fmla="*/ 5494573 h 6246801"/>
                <a:gd name="connsiteX195" fmla="*/ 622450 w 9384838"/>
                <a:gd name="connsiteY195" fmla="*/ 5469130 h 6246801"/>
                <a:gd name="connsiteX196" fmla="*/ 547230 w 9384838"/>
                <a:gd name="connsiteY196" fmla="*/ 5469130 h 6246801"/>
                <a:gd name="connsiteX197" fmla="*/ 622450 w 9384838"/>
                <a:gd name="connsiteY197" fmla="*/ 5444793 h 6246801"/>
                <a:gd name="connsiteX198" fmla="*/ 622450 w 9384838"/>
                <a:gd name="connsiteY198" fmla="*/ 5369570 h 6246801"/>
                <a:gd name="connsiteX199" fmla="*/ 597008 w 9384838"/>
                <a:gd name="connsiteY199" fmla="*/ 5369570 h 6246801"/>
                <a:gd name="connsiteX200" fmla="*/ 597008 w 9384838"/>
                <a:gd name="connsiteY200" fmla="*/ 5344127 h 6246801"/>
                <a:gd name="connsiteX201" fmla="*/ 572672 w 9384838"/>
                <a:gd name="connsiteY201" fmla="*/ 5318684 h 6246801"/>
                <a:gd name="connsiteX202" fmla="*/ 597008 w 9384838"/>
                <a:gd name="connsiteY202" fmla="*/ 5268904 h 6246801"/>
                <a:gd name="connsiteX203" fmla="*/ 572672 w 9384838"/>
                <a:gd name="connsiteY203" fmla="*/ 5268904 h 6246801"/>
                <a:gd name="connsiteX204" fmla="*/ 572672 w 9384838"/>
                <a:gd name="connsiteY204" fmla="*/ 5218018 h 6246801"/>
                <a:gd name="connsiteX205" fmla="*/ 547230 w 9384838"/>
                <a:gd name="connsiteY205" fmla="*/ 5193682 h 6246801"/>
                <a:gd name="connsiteX206" fmla="*/ 565757 w 9384838"/>
                <a:gd name="connsiteY206" fmla="*/ 5184317 h 6246801"/>
                <a:gd name="connsiteX207" fmla="*/ 565757 w 9384838"/>
                <a:gd name="connsiteY207" fmla="*/ 5184316 h 6246801"/>
                <a:gd name="connsiteX208" fmla="*/ 547229 w 9384838"/>
                <a:gd name="connsiteY208" fmla="*/ 5193682 h 6246801"/>
                <a:gd name="connsiteX209" fmla="*/ 521787 w 9384838"/>
                <a:gd name="connsiteY209" fmla="*/ 5168239 h 6246801"/>
                <a:gd name="connsiteX210" fmla="*/ 472009 w 9384838"/>
                <a:gd name="connsiteY210" fmla="*/ 5193682 h 6246801"/>
                <a:gd name="connsiteX211" fmla="*/ 472009 w 9384838"/>
                <a:gd name="connsiteY211" fmla="*/ 5293241 h 6246801"/>
                <a:gd name="connsiteX212" fmla="*/ 422231 w 9384838"/>
                <a:gd name="connsiteY212" fmla="*/ 5243461 h 6246801"/>
                <a:gd name="connsiteX213" fmla="*/ 422231 w 9384838"/>
                <a:gd name="connsiteY213" fmla="*/ 5243462 h 6246801"/>
                <a:gd name="connsiteX214" fmla="*/ 472009 w 9384838"/>
                <a:gd name="connsiteY214" fmla="*/ 5293241 h 6246801"/>
                <a:gd name="connsiteX215" fmla="*/ 422231 w 9384838"/>
                <a:gd name="connsiteY215" fmla="*/ 5318684 h 6246801"/>
                <a:gd name="connsiteX216" fmla="*/ 446567 w 9384838"/>
                <a:gd name="connsiteY216" fmla="*/ 5344127 h 6246801"/>
                <a:gd name="connsiteX217" fmla="*/ 497451 w 9384838"/>
                <a:gd name="connsiteY217" fmla="*/ 5344127 h 6246801"/>
                <a:gd name="connsiteX218" fmla="*/ 521787 w 9384838"/>
                <a:gd name="connsiteY218" fmla="*/ 5318684 h 6246801"/>
                <a:gd name="connsiteX219" fmla="*/ 521787 w 9384838"/>
                <a:gd name="connsiteY219" fmla="*/ 5369570 h 6246801"/>
                <a:gd name="connsiteX220" fmla="*/ 497451 w 9384838"/>
                <a:gd name="connsiteY220" fmla="*/ 5419350 h 6246801"/>
                <a:gd name="connsiteX221" fmla="*/ 472009 w 9384838"/>
                <a:gd name="connsiteY221" fmla="*/ 5419350 h 6246801"/>
                <a:gd name="connsiteX222" fmla="*/ 446567 w 9384838"/>
                <a:gd name="connsiteY222" fmla="*/ 5444793 h 6246801"/>
                <a:gd name="connsiteX223" fmla="*/ 422231 w 9384838"/>
                <a:gd name="connsiteY223" fmla="*/ 5419350 h 6246801"/>
                <a:gd name="connsiteX224" fmla="*/ 446567 w 9384838"/>
                <a:gd name="connsiteY224" fmla="*/ 5393907 h 6246801"/>
                <a:gd name="connsiteX225" fmla="*/ 446567 w 9384838"/>
                <a:gd name="connsiteY225" fmla="*/ 5369570 h 6246801"/>
                <a:gd name="connsiteX226" fmla="*/ 422231 w 9384838"/>
                <a:gd name="connsiteY226" fmla="*/ 5344127 h 6246801"/>
                <a:gd name="connsiteX227" fmla="*/ 371347 w 9384838"/>
                <a:gd name="connsiteY227" fmla="*/ 5369570 h 6246801"/>
                <a:gd name="connsiteX228" fmla="*/ 347011 w 9384838"/>
                <a:gd name="connsiteY228" fmla="*/ 5344127 h 6246801"/>
                <a:gd name="connsiteX229" fmla="*/ 321569 w 9384838"/>
                <a:gd name="connsiteY229" fmla="*/ 5393907 h 6246801"/>
                <a:gd name="connsiteX230" fmla="*/ 271791 w 9384838"/>
                <a:gd name="connsiteY230" fmla="*/ 5419350 h 6246801"/>
                <a:gd name="connsiteX231" fmla="*/ 321569 w 9384838"/>
                <a:gd name="connsiteY231" fmla="*/ 5369570 h 6246801"/>
                <a:gd name="connsiteX232" fmla="*/ 296127 w 9384838"/>
                <a:gd name="connsiteY232" fmla="*/ 5344127 h 6246801"/>
                <a:gd name="connsiteX233" fmla="*/ 296127 w 9384838"/>
                <a:gd name="connsiteY233" fmla="*/ 5293241 h 6246801"/>
                <a:gd name="connsiteX234" fmla="*/ 271791 w 9384838"/>
                <a:gd name="connsiteY234" fmla="*/ 5293241 h 6246801"/>
                <a:gd name="connsiteX235" fmla="*/ 246349 w 9384838"/>
                <a:gd name="connsiteY235" fmla="*/ 5243462 h 6246801"/>
                <a:gd name="connsiteX236" fmla="*/ 296127 w 9384838"/>
                <a:gd name="connsiteY236" fmla="*/ 5168239 h 6246801"/>
                <a:gd name="connsiteX237" fmla="*/ 321569 w 9384838"/>
                <a:gd name="connsiteY237" fmla="*/ 5193682 h 6246801"/>
                <a:gd name="connsiteX238" fmla="*/ 296127 w 9384838"/>
                <a:gd name="connsiteY238" fmla="*/ 5218019 h 6246801"/>
                <a:gd name="connsiteX239" fmla="*/ 321569 w 9384838"/>
                <a:gd name="connsiteY239" fmla="*/ 5218019 h 6246801"/>
                <a:gd name="connsiteX240" fmla="*/ 321569 w 9384838"/>
                <a:gd name="connsiteY240" fmla="*/ 5243462 h 6246801"/>
                <a:gd name="connsiteX241" fmla="*/ 296127 w 9384838"/>
                <a:gd name="connsiteY241" fmla="*/ 5268905 h 6246801"/>
                <a:gd name="connsiteX242" fmla="*/ 321569 w 9384838"/>
                <a:gd name="connsiteY242" fmla="*/ 5318684 h 6246801"/>
                <a:gd name="connsiteX243" fmla="*/ 347011 w 9384838"/>
                <a:gd name="connsiteY243" fmla="*/ 5293241 h 6246801"/>
                <a:gd name="connsiteX244" fmla="*/ 371347 w 9384838"/>
                <a:gd name="connsiteY244" fmla="*/ 5318684 h 6246801"/>
                <a:gd name="connsiteX245" fmla="*/ 396789 w 9384838"/>
                <a:gd name="connsiteY245" fmla="*/ 5318684 h 6246801"/>
                <a:gd name="connsiteX246" fmla="*/ 371347 w 9384838"/>
                <a:gd name="connsiteY246" fmla="*/ 5268905 h 6246801"/>
                <a:gd name="connsiteX247" fmla="*/ 396789 w 9384838"/>
                <a:gd name="connsiteY247" fmla="*/ 5243462 h 6246801"/>
                <a:gd name="connsiteX248" fmla="*/ 371347 w 9384838"/>
                <a:gd name="connsiteY248" fmla="*/ 5193682 h 6246801"/>
                <a:gd name="connsiteX249" fmla="*/ 321569 w 9384838"/>
                <a:gd name="connsiteY249" fmla="*/ 5168239 h 6246801"/>
                <a:gd name="connsiteX250" fmla="*/ 347011 w 9384838"/>
                <a:gd name="connsiteY250" fmla="*/ 5142796 h 6246801"/>
                <a:gd name="connsiteX251" fmla="*/ 296127 w 9384838"/>
                <a:gd name="connsiteY251" fmla="*/ 5142796 h 6246801"/>
                <a:gd name="connsiteX252" fmla="*/ 271791 w 9384838"/>
                <a:gd name="connsiteY252" fmla="*/ 5093016 h 6246801"/>
                <a:gd name="connsiteX253" fmla="*/ 296127 w 9384838"/>
                <a:gd name="connsiteY253" fmla="*/ 5067573 h 6246801"/>
                <a:gd name="connsiteX254" fmla="*/ 271791 w 9384838"/>
                <a:gd name="connsiteY254" fmla="*/ 5043236 h 6246801"/>
                <a:gd name="connsiteX255" fmla="*/ 271791 w 9384838"/>
                <a:gd name="connsiteY255" fmla="*/ 5017793 h 6246801"/>
                <a:gd name="connsiteX256" fmla="*/ 321569 w 9384838"/>
                <a:gd name="connsiteY256" fmla="*/ 5043236 h 6246801"/>
                <a:gd name="connsiteX257" fmla="*/ 347011 w 9384838"/>
                <a:gd name="connsiteY257" fmla="*/ 5043236 h 6246801"/>
                <a:gd name="connsiteX258" fmla="*/ 371347 w 9384838"/>
                <a:gd name="connsiteY258" fmla="*/ 5067573 h 6246801"/>
                <a:gd name="connsiteX259" fmla="*/ 371347 w 9384838"/>
                <a:gd name="connsiteY259" fmla="*/ 5093016 h 6246801"/>
                <a:gd name="connsiteX260" fmla="*/ 396789 w 9384838"/>
                <a:gd name="connsiteY260" fmla="*/ 5093016 h 6246801"/>
                <a:gd name="connsiteX261" fmla="*/ 396789 w 9384838"/>
                <a:gd name="connsiteY261" fmla="*/ 5067573 h 6246801"/>
                <a:gd name="connsiteX262" fmla="*/ 422231 w 9384838"/>
                <a:gd name="connsiteY262" fmla="*/ 5043236 h 6246801"/>
                <a:gd name="connsiteX263" fmla="*/ 371347 w 9384838"/>
                <a:gd name="connsiteY263" fmla="*/ 5017793 h 6246801"/>
                <a:gd name="connsiteX264" fmla="*/ 396789 w 9384838"/>
                <a:gd name="connsiteY264" fmla="*/ 4992350 h 6246801"/>
                <a:gd name="connsiteX265" fmla="*/ 422231 w 9384838"/>
                <a:gd name="connsiteY265" fmla="*/ 4968013 h 6246801"/>
                <a:gd name="connsiteX266" fmla="*/ 446567 w 9384838"/>
                <a:gd name="connsiteY266" fmla="*/ 4992350 h 6246801"/>
                <a:gd name="connsiteX267" fmla="*/ 446567 w 9384838"/>
                <a:gd name="connsiteY267" fmla="*/ 5017793 h 6246801"/>
                <a:gd name="connsiteX268" fmla="*/ 472009 w 9384838"/>
                <a:gd name="connsiteY268" fmla="*/ 5043236 h 6246801"/>
                <a:gd name="connsiteX269" fmla="*/ 497451 w 9384838"/>
                <a:gd name="connsiteY269" fmla="*/ 5017793 h 6246801"/>
                <a:gd name="connsiteX270" fmla="*/ 572671 w 9384838"/>
                <a:gd name="connsiteY270" fmla="*/ 5043236 h 6246801"/>
                <a:gd name="connsiteX271" fmla="*/ 573014 w 9384838"/>
                <a:gd name="connsiteY271" fmla="*/ 5043937 h 6246801"/>
                <a:gd name="connsiteX272" fmla="*/ 573014 w 9384838"/>
                <a:gd name="connsiteY272" fmla="*/ 5043937 h 6246801"/>
                <a:gd name="connsiteX273" fmla="*/ 572672 w 9384838"/>
                <a:gd name="connsiteY273" fmla="*/ 5043236 h 6246801"/>
                <a:gd name="connsiteX274" fmla="*/ 497452 w 9384838"/>
                <a:gd name="connsiteY274" fmla="*/ 5017793 h 6246801"/>
                <a:gd name="connsiteX275" fmla="*/ 547230 w 9384838"/>
                <a:gd name="connsiteY275" fmla="*/ 5017793 h 6246801"/>
                <a:gd name="connsiteX276" fmla="*/ 521788 w 9384838"/>
                <a:gd name="connsiteY276" fmla="*/ 4992350 h 6246801"/>
                <a:gd name="connsiteX277" fmla="*/ 572672 w 9384838"/>
                <a:gd name="connsiteY277" fmla="*/ 4968013 h 6246801"/>
                <a:gd name="connsiteX278" fmla="*/ 597008 w 9384838"/>
                <a:gd name="connsiteY278" fmla="*/ 4992350 h 6246801"/>
                <a:gd name="connsiteX279" fmla="*/ 647892 w 9384838"/>
                <a:gd name="connsiteY279" fmla="*/ 4992350 h 6246801"/>
                <a:gd name="connsiteX280" fmla="*/ 647892 w 9384838"/>
                <a:gd name="connsiteY280" fmla="*/ 4968013 h 6246801"/>
                <a:gd name="connsiteX281" fmla="*/ 672228 w 9384838"/>
                <a:gd name="connsiteY281" fmla="*/ 4942570 h 6246801"/>
                <a:gd name="connsiteX282" fmla="*/ 672228 w 9384838"/>
                <a:gd name="connsiteY282" fmla="*/ 4917127 h 6246801"/>
                <a:gd name="connsiteX283" fmla="*/ 723112 w 9384838"/>
                <a:gd name="connsiteY283" fmla="*/ 4892790 h 6246801"/>
                <a:gd name="connsiteX284" fmla="*/ 772890 w 9384838"/>
                <a:gd name="connsiteY284" fmla="*/ 4892790 h 6246801"/>
                <a:gd name="connsiteX285" fmla="*/ 798333 w 9384838"/>
                <a:gd name="connsiteY285" fmla="*/ 4867347 h 6246801"/>
                <a:gd name="connsiteX286" fmla="*/ 291494 w 9384838"/>
                <a:gd name="connsiteY286" fmla="*/ 3896294 h 6246801"/>
                <a:gd name="connsiteX287" fmla="*/ 319795 w 9384838"/>
                <a:gd name="connsiteY287" fmla="*/ 3947235 h 6246801"/>
                <a:gd name="connsiteX288" fmla="*/ 280174 w 9384838"/>
                <a:gd name="connsiteY288" fmla="*/ 4026476 h 6246801"/>
                <a:gd name="connsiteX289" fmla="*/ 234893 w 9384838"/>
                <a:gd name="connsiteY289" fmla="*/ 4026476 h 6246801"/>
                <a:gd name="connsiteX290" fmla="*/ 220743 w 9384838"/>
                <a:gd name="connsiteY290" fmla="*/ 4066097 h 6246801"/>
                <a:gd name="connsiteX291" fmla="*/ 178292 w 9384838"/>
                <a:gd name="connsiteY291" fmla="*/ 4074587 h 6246801"/>
                <a:gd name="connsiteX292" fmla="*/ 133012 w 9384838"/>
                <a:gd name="connsiteY292" fmla="*/ 4111377 h 6246801"/>
                <a:gd name="connsiteX293" fmla="*/ 93391 w 9384838"/>
                <a:gd name="connsiteY293" fmla="*/ 4125528 h 6246801"/>
                <a:gd name="connsiteX294" fmla="*/ 113201 w 9384838"/>
                <a:gd name="connsiteY294" fmla="*/ 4187789 h 6246801"/>
                <a:gd name="connsiteX295" fmla="*/ 82071 w 9384838"/>
                <a:gd name="connsiteY295" fmla="*/ 4187789 h 6246801"/>
                <a:gd name="connsiteX296" fmla="*/ 59430 w 9384838"/>
                <a:gd name="connsiteY296" fmla="*/ 4250050 h 6246801"/>
                <a:gd name="connsiteX297" fmla="*/ 76411 w 9384838"/>
                <a:gd name="connsiteY297" fmla="*/ 4275521 h 6246801"/>
                <a:gd name="connsiteX298" fmla="*/ 11320 w 9384838"/>
                <a:gd name="connsiteY298" fmla="*/ 4317971 h 6246801"/>
                <a:gd name="connsiteX299" fmla="*/ 0 w 9384838"/>
                <a:gd name="connsiteY299" fmla="*/ 4230240 h 6246801"/>
                <a:gd name="connsiteX300" fmla="*/ 31130 w 9384838"/>
                <a:gd name="connsiteY300" fmla="*/ 4218920 h 6246801"/>
                <a:gd name="connsiteX301" fmla="*/ 45280 w 9384838"/>
                <a:gd name="connsiteY301" fmla="*/ 4187789 h 6246801"/>
                <a:gd name="connsiteX302" fmla="*/ 53771 w 9384838"/>
                <a:gd name="connsiteY302" fmla="*/ 4131188 h 6246801"/>
                <a:gd name="connsiteX303" fmla="*/ 70751 w 9384838"/>
                <a:gd name="connsiteY303" fmla="*/ 4105717 h 6246801"/>
                <a:gd name="connsiteX304" fmla="*/ 124522 w 9384838"/>
                <a:gd name="connsiteY304" fmla="*/ 4083077 h 6246801"/>
                <a:gd name="connsiteX305" fmla="*/ 152822 w 9384838"/>
                <a:gd name="connsiteY305" fmla="*/ 4040626 h 6246801"/>
                <a:gd name="connsiteX306" fmla="*/ 104711 w 9384838"/>
                <a:gd name="connsiteY306" fmla="*/ 4023646 h 6246801"/>
                <a:gd name="connsiteX307" fmla="*/ 104711 w 9384838"/>
                <a:gd name="connsiteY307" fmla="*/ 3981195 h 6246801"/>
                <a:gd name="connsiteX308" fmla="*/ 144332 w 9384838"/>
                <a:gd name="connsiteY308" fmla="*/ 3981195 h 6246801"/>
                <a:gd name="connsiteX309" fmla="*/ 181122 w 9384838"/>
                <a:gd name="connsiteY309" fmla="*/ 4020816 h 6246801"/>
                <a:gd name="connsiteX310" fmla="*/ 240553 w 9384838"/>
                <a:gd name="connsiteY310" fmla="*/ 3955725 h 6246801"/>
                <a:gd name="connsiteX311" fmla="*/ 271684 w 9384838"/>
                <a:gd name="connsiteY311" fmla="*/ 3907614 h 6246801"/>
                <a:gd name="connsiteX312" fmla="*/ 291494 w 9384838"/>
                <a:gd name="connsiteY312" fmla="*/ 3896294 h 6246801"/>
                <a:gd name="connsiteX313" fmla="*/ 481106 w 9384838"/>
                <a:gd name="connsiteY313" fmla="*/ 3596309 h 6246801"/>
                <a:gd name="connsiteX314" fmla="*/ 435825 w 9384838"/>
                <a:gd name="connsiteY314" fmla="*/ 3664230 h 6246801"/>
                <a:gd name="connsiteX315" fmla="*/ 396205 w 9384838"/>
                <a:gd name="connsiteY315" fmla="*/ 3638759 h 6246801"/>
                <a:gd name="connsiteX316" fmla="*/ 481106 w 9384838"/>
                <a:gd name="connsiteY316" fmla="*/ 3596309 h 6246801"/>
                <a:gd name="connsiteX317" fmla="*/ 4460871 w 9384838"/>
                <a:gd name="connsiteY317" fmla="*/ 3512231 h 6246801"/>
                <a:gd name="connsiteX318" fmla="*/ 4435429 w 9384838"/>
                <a:gd name="connsiteY318" fmla="*/ 3563117 h 6246801"/>
                <a:gd name="connsiteX319" fmla="*/ 4385651 w 9384838"/>
                <a:gd name="connsiteY319" fmla="*/ 3612896 h 6246801"/>
                <a:gd name="connsiteX320" fmla="*/ 4385651 w 9384838"/>
                <a:gd name="connsiteY320" fmla="*/ 3638339 h 6246801"/>
                <a:gd name="connsiteX321" fmla="*/ 4435429 w 9384838"/>
                <a:gd name="connsiteY321" fmla="*/ 3638339 h 6246801"/>
                <a:gd name="connsiteX322" fmla="*/ 4435429 w 9384838"/>
                <a:gd name="connsiteY322" fmla="*/ 3662676 h 6246801"/>
                <a:gd name="connsiteX323" fmla="*/ 4385651 w 9384838"/>
                <a:gd name="connsiteY323" fmla="*/ 3713562 h 6246801"/>
                <a:gd name="connsiteX324" fmla="*/ 4284989 w 9384838"/>
                <a:gd name="connsiteY324" fmla="*/ 3737899 h 6246801"/>
                <a:gd name="connsiteX325" fmla="*/ 4310431 w 9384838"/>
                <a:gd name="connsiteY325" fmla="*/ 3688119 h 6246801"/>
                <a:gd name="connsiteX326" fmla="*/ 4335873 w 9384838"/>
                <a:gd name="connsiteY326" fmla="*/ 3662676 h 6246801"/>
                <a:gd name="connsiteX327" fmla="*/ 4335873 w 9384838"/>
                <a:gd name="connsiteY327" fmla="*/ 3638339 h 6246801"/>
                <a:gd name="connsiteX328" fmla="*/ 4284989 w 9384838"/>
                <a:gd name="connsiteY328" fmla="*/ 3662676 h 6246801"/>
                <a:gd name="connsiteX329" fmla="*/ 4284989 w 9384838"/>
                <a:gd name="connsiteY329" fmla="*/ 3612896 h 6246801"/>
                <a:gd name="connsiteX330" fmla="*/ 4360209 w 9384838"/>
                <a:gd name="connsiteY330" fmla="*/ 3537674 h 6246801"/>
                <a:gd name="connsiteX331" fmla="*/ 4460871 w 9384838"/>
                <a:gd name="connsiteY331" fmla="*/ 3512231 h 6246801"/>
                <a:gd name="connsiteX332" fmla="*/ 605629 w 9384838"/>
                <a:gd name="connsiteY332" fmla="*/ 3364245 h 6246801"/>
                <a:gd name="connsiteX333" fmla="*/ 611289 w 9384838"/>
                <a:gd name="connsiteY333" fmla="*/ 3409526 h 6246801"/>
                <a:gd name="connsiteX334" fmla="*/ 633929 w 9384838"/>
                <a:gd name="connsiteY334" fmla="*/ 3437826 h 6246801"/>
                <a:gd name="connsiteX335" fmla="*/ 616949 w 9384838"/>
                <a:gd name="connsiteY335" fmla="*/ 3485937 h 6246801"/>
                <a:gd name="connsiteX336" fmla="*/ 599969 w 9384838"/>
                <a:gd name="connsiteY336" fmla="*/ 3497257 h 6246801"/>
                <a:gd name="connsiteX337" fmla="*/ 560348 w 9384838"/>
                <a:gd name="connsiteY337" fmla="*/ 3451976 h 6246801"/>
                <a:gd name="connsiteX338" fmla="*/ 577328 w 9384838"/>
                <a:gd name="connsiteY338" fmla="*/ 3415186 h 6246801"/>
                <a:gd name="connsiteX339" fmla="*/ 574498 w 9384838"/>
                <a:gd name="connsiteY339" fmla="*/ 3369905 h 6246801"/>
                <a:gd name="connsiteX340" fmla="*/ 605629 w 9384838"/>
                <a:gd name="connsiteY340" fmla="*/ 3364245 h 6246801"/>
                <a:gd name="connsiteX341" fmla="*/ 1098059 w 9384838"/>
                <a:gd name="connsiteY341" fmla="*/ 3109544 h 6246801"/>
                <a:gd name="connsiteX342" fmla="*/ 1081079 w 9384838"/>
                <a:gd name="connsiteY342" fmla="*/ 3137841 h 6246801"/>
                <a:gd name="connsiteX343" fmla="*/ 1064099 w 9384838"/>
                <a:gd name="connsiteY343" fmla="*/ 3154822 h 6246801"/>
                <a:gd name="connsiteX344" fmla="*/ 1038628 w 9384838"/>
                <a:gd name="connsiteY344" fmla="*/ 3143502 h 6246801"/>
                <a:gd name="connsiteX345" fmla="*/ 1098059 w 9384838"/>
                <a:gd name="connsiteY345" fmla="*/ 3109544 h 6246801"/>
                <a:gd name="connsiteX346" fmla="*/ 905615 w 9384838"/>
                <a:gd name="connsiteY346" fmla="*/ 3061433 h 6246801"/>
                <a:gd name="connsiteX347" fmla="*/ 905615 w 9384838"/>
                <a:gd name="connsiteY347" fmla="*/ 3098224 h 6246801"/>
                <a:gd name="connsiteX348" fmla="*/ 874484 w 9384838"/>
                <a:gd name="connsiteY348" fmla="*/ 3149161 h 6246801"/>
                <a:gd name="connsiteX349" fmla="*/ 820713 w 9384838"/>
                <a:gd name="connsiteY349" fmla="*/ 3171802 h 6246801"/>
                <a:gd name="connsiteX350" fmla="*/ 826373 w 9384838"/>
                <a:gd name="connsiteY350" fmla="*/ 3205762 h 6246801"/>
                <a:gd name="connsiteX351" fmla="*/ 769772 w 9384838"/>
                <a:gd name="connsiteY351" fmla="*/ 3214252 h 6246801"/>
                <a:gd name="connsiteX352" fmla="*/ 775432 w 9384838"/>
                <a:gd name="connsiteY352" fmla="*/ 3253873 h 6246801"/>
                <a:gd name="connsiteX353" fmla="*/ 738642 w 9384838"/>
                <a:gd name="connsiteY353" fmla="*/ 3245383 h 6246801"/>
                <a:gd name="connsiteX354" fmla="*/ 724492 w 9384838"/>
                <a:gd name="connsiteY354" fmla="*/ 3214252 h 6246801"/>
                <a:gd name="connsiteX355" fmla="*/ 701851 w 9384838"/>
                <a:gd name="connsiteY355" fmla="*/ 3183122 h 6246801"/>
                <a:gd name="connsiteX356" fmla="*/ 724492 w 9384838"/>
                <a:gd name="connsiteY356" fmla="*/ 3168972 h 6246801"/>
                <a:gd name="connsiteX357" fmla="*/ 747132 w 9384838"/>
                <a:gd name="connsiteY357" fmla="*/ 3146331 h 6246801"/>
                <a:gd name="connsiteX358" fmla="*/ 843354 w 9384838"/>
                <a:gd name="connsiteY358" fmla="*/ 3098224 h 6246801"/>
                <a:gd name="connsiteX359" fmla="*/ 905615 w 9384838"/>
                <a:gd name="connsiteY359" fmla="*/ 3061433 h 6246801"/>
                <a:gd name="connsiteX360" fmla="*/ 936745 w 9384838"/>
                <a:gd name="connsiteY360" fmla="*/ 3033132 h 6246801"/>
                <a:gd name="connsiteX361" fmla="*/ 973535 w 9384838"/>
                <a:gd name="connsiteY361" fmla="*/ 3081244 h 6246801"/>
                <a:gd name="connsiteX362" fmla="*/ 948066 w 9384838"/>
                <a:gd name="connsiteY362" fmla="*/ 3115203 h 6246801"/>
                <a:gd name="connsiteX363" fmla="*/ 925424 w 9384838"/>
                <a:gd name="connsiteY363" fmla="*/ 3067093 h 6246801"/>
                <a:gd name="connsiteX364" fmla="*/ 936745 w 9384838"/>
                <a:gd name="connsiteY364" fmla="*/ 3033132 h 6246801"/>
                <a:gd name="connsiteX365" fmla="*/ 5840275 w 9384838"/>
                <a:gd name="connsiteY365" fmla="*/ 2081897 h 6246801"/>
                <a:gd name="connsiteX366" fmla="*/ 5891159 w 9384838"/>
                <a:gd name="connsiteY366" fmla="*/ 2132783 h 6246801"/>
                <a:gd name="connsiteX367" fmla="*/ 5891159 w 9384838"/>
                <a:gd name="connsiteY367" fmla="*/ 2158226 h 6246801"/>
                <a:gd name="connsiteX368" fmla="*/ 5966379 w 9384838"/>
                <a:gd name="connsiteY368" fmla="*/ 2208005 h 6246801"/>
                <a:gd name="connsiteX369" fmla="*/ 6016157 w 9384838"/>
                <a:gd name="connsiteY369" fmla="*/ 2208005 h 6246801"/>
                <a:gd name="connsiteX370" fmla="*/ 6041599 w 9384838"/>
                <a:gd name="connsiteY370" fmla="*/ 2208005 h 6246801"/>
                <a:gd name="connsiteX371" fmla="*/ 5966379 w 9384838"/>
                <a:gd name="connsiteY371" fmla="*/ 2308672 h 6246801"/>
                <a:gd name="connsiteX372" fmla="*/ 5916601 w 9384838"/>
                <a:gd name="connsiteY372" fmla="*/ 2558676 h 6246801"/>
                <a:gd name="connsiteX373" fmla="*/ 5916601 w 9384838"/>
                <a:gd name="connsiteY373" fmla="*/ 2659341 h 6246801"/>
                <a:gd name="connsiteX374" fmla="*/ 5966379 w 9384838"/>
                <a:gd name="connsiteY374" fmla="*/ 2684786 h 6246801"/>
                <a:gd name="connsiteX375" fmla="*/ 5991821 w 9384838"/>
                <a:gd name="connsiteY375" fmla="*/ 2734563 h 6246801"/>
                <a:gd name="connsiteX376" fmla="*/ 6016157 w 9384838"/>
                <a:gd name="connsiteY376" fmla="*/ 2785448 h 6246801"/>
                <a:gd name="connsiteX377" fmla="*/ 6016157 w 9384838"/>
                <a:gd name="connsiteY377" fmla="*/ 2860670 h 6246801"/>
                <a:gd name="connsiteX378" fmla="*/ 5991821 w 9384838"/>
                <a:gd name="connsiteY378" fmla="*/ 2885007 h 6246801"/>
                <a:gd name="connsiteX379" fmla="*/ 6016157 w 9384838"/>
                <a:gd name="connsiteY379" fmla="*/ 2910449 h 6246801"/>
                <a:gd name="connsiteX380" fmla="*/ 5991821 w 9384838"/>
                <a:gd name="connsiteY380" fmla="*/ 2935892 h 6246801"/>
                <a:gd name="connsiteX381" fmla="*/ 5991821 w 9384838"/>
                <a:gd name="connsiteY381" fmla="*/ 2960229 h 6246801"/>
                <a:gd name="connsiteX382" fmla="*/ 6041599 w 9384838"/>
                <a:gd name="connsiteY382" fmla="*/ 2985670 h 6246801"/>
                <a:gd name="connsiteX383" fmla="*/ 6016157 w 9384838"/>
                <a:gd name="connsiteY383" fmla="*/ 3035453 h 6246801"/>
                <a:gd name="connsiteX384" fmla="*/ 6041599 w 9384838"/>
                <a:gd name="connsiteY384" fmla="*/ 3086339 h 6246801"/>
                <a:gd name="connsiteX385" fmla="*/ 5991821 w 9384838"/>
                <a:gd name="connsiteY385" fmla="*/ 3185896 h 6246801"/>
                <a:gd name="connsiteX386" fmla="*/ 6016157 w 9384838"/>
                <a:gd name="connsiteY386" fmla="*/ 3185896 h 6246801"/>
                <a:gd name="connsiteX387" fmla="*/ 6016157 w 9384838"/>
                <a:gd name="connsiteY387" fmla="*/ 3236782 h 6246801"/>
                <a:gd name="connsiteX388" fmla="*/ 5966379 w 9384838"/>
                <a:gd name="connsiteY388" fmla="*/ 3261118 h 6246801"/>
                <a:gd name="connsiteX389" fmla="*/ 5966379 w 9384838"/>
                <a:gd name="connsiteY389" fmla="*/ 3286561 h 6246801"/>
                <a:gd name="connsiteX390" fmla="*/ 5916601 w 9384838"/>
                <a:gd name="connsiteY390" fmla="*/ 3361784 h 6246801"/>
                <a:gd name="connsiteX391" fmla="*/ 5916601 w 9384838"/>
                <a:gd name="connsiteY391" fmla="*/ 3412670 h 6246801"/>
                <a:gd name="connsiteX392" fmla="*/ 5865717 w 9384838"/>
                <a:gd name="connsiteY392" fmla="*/ 3437007 h 6246801"/>
                <a:gd name="connsiteX393" fmla="*/ 5840275 w 9384838"/>
                <a:gd name="connsiteY393" fmla="*/ 3462450 h 6246801"/>
                <a:gd name="connsiteX394" fmla="*/ 5815939 w 9384838"/>
                <a:gd name="connsiteY394" fmla="*/ 3437007 h 6246801"/>
                <a:gd name="connsiteX395" fmla="*/ 5815939 w 9384838"/>
                <a:gd name="connsiteY395" fmla="*/ 3487893 h 6246801"/>
                <a:gd name="connsiteX396" fmla="*/ 5765055 w 9384838"/>
                <a:gd name="connsiteY396" fmla="*/ 3462450 h 6246801"/>
                <a:gd name="connsiteX397" fmla="*/ 5765055 w 9384838"/>
                <a:gd name="connsiteY397" fmla="*/ 3462451 h 6246801"/>
                <a:gd name="connsiteX398" fmla="*/ 5790497 w 9384838"/>
                <a:gd name="connsiteY398" fmla="*/ 3512230 h 6246801"/>
                <a:gd name="connsiteX399" fmla="*/ 5740719 w 9384838"/>
                <a:gd name="connsiteY399" fmla="*/ 3537673 h 6246801"/>
                <a:gd name="connsiteX400" fmla="*/ 5715277 w 9384838"/>
                <a:gd name="connsiteY400" fmla="*/ 3563116 h 6246801"/>
                <a:gd name="connsiteX401" fmla="*/ 5689835 w 9384838"/>
                <a:gd name="connsiteY401" fmla="*/ 3587453 h 6246801"/>
                <a:gd name="connsiteX402" fmla="*/ 5715277 w 9384838"/>
                <a:gd name="connsiteY402" fmla="*/ 3612896 h 6246801"/>
                <a:gd name="connsiteX403" fmla="*/ 5665499 w 9384838"/>
                <a:gd name="connsiteY403" fmla="*/ 3612896 h 6246801"/>
                <a:gd name="connsiteX404" fmla="*/ 5640057 w 9384838"/>
                <a:gd name="connsiteY404" fmla="*/ 3638339 h 6246801"/>
                <a:gd name="connsiteX405" fmla="*/ 5665499 w 9384838"/>
                <a:gd name="connsiteY405" fmla="*/ 3638339 h 6246801"/>
                <a:gd name="connsiteX406" fmla="*/ 5665499 w 9384838"/>
                <a:gd name="connsiteY406" fmla="*/ 3662676 h 6246801"/>
                <a:gd name="connsiteX407" fmla="*/ 5640057 w 9384838"/>
                <a:gd name="connsiteY407" fmla="*/ 3662676 h 6246801"/>
                <a:gd name="connsiteX408" fmla="*/ 5665499 w 9384838"/>
                <a:gd name="connsiteY408" fmla="*/ 3688119 h 6246801"/>
                <a:gd name="connsiteX409" fmla="*/ 5640057 w 9384838"/>
                <a:gd name="connsiteY409" fmla="*/ 3763342 h 6246801"/>
                <a:gd name="connsiteX410" fmla="*/ 5590279 w 9384838"/>
                <a:gd name="connsiteY410" fmla="*/ 3737899 h 6246801"/>
                <a:gd name="connsiteX411" fmla="*/ 5515059 w 9384838"/>
                <a:gd name="connsiteY411" fmla="*/ 3737899 h 6246801"/>
                <a:gd name="connsiteX412" fmla="*/ 5464175 w 9384838"/>
                <a:gd name="connsiteY412" fmla="*/ 3713562 h 6246801"/>
                <a:gd name="connsiteX413" fmla="*/ 5439839 w 9384838"/>
                <a:gd name="connsiteY413" fmla="*/ 3737899 h 6246801"/>
                <a:gd name="connsiteX414" fmla="*/ 5464175 w 9384838"/>
                <a:gd name="connsiteY414" fmla="*/ 3763342 h 6246801"/>
                <a:gd name="connsiteX415" fmla="*/ 5414397 w 9384838"/>
                <a:gd name="connsiteY415" fmla="*/ 3788785 h 6246801"/>
                <a:gd name="connsiteX416" fmla="*/ 5339177 w 9384838"/>
                <a:gd name="connsiteY416" fmla="*/ 3939230 h 6246801"/>
                <a:gd name="connsiteX417" fmla="*/ 5364619 w 9384838"/>
                <a:gd name="connsiteY417" fmla="*/ 4014453 h 6246801"/>
                <a:gd name="connsiteX418" fmla="*/ 5364618 w 9384838"/>
                <a:gd name="connsiteY418" fmla="*/ 4014453 h 6246801"/>
                <a:gd name="connsiteX419" fmla="*/ 5364618 w 9384838"/>
                <a:gd name="connsiteY419" fmla="*/ 4089676 h 6246801"/>
                <a:gd name="connsiteX420" fmla="*/ 5313734 w 9384838"/>
                <a:gd name="connsiteY420" fmla="*/ 4289902 h 6246801"/>
                <a:gd name="connsiteX421" fmla="*/ 5238514 w 9384838"/>
                <a:gd name="connsiteY421" fmla="*/ 4416010 h 6246801"/>
                <a:gd name="connsiteX422" fmla="*/ 5213072 w 9384838"/>
                <a:gd name="connsiteY422" fmla="*/ 4440347 h 6246801"/>
                <a:gd name="connsiteX423" fmla="*/ 5163294 w 9384838"/>
                <a:gd name="connsiteY423" fmla="*/ 4440347 h 6246801"/>
                <a:gd name="connsiteX424" fmla="*/ 5137852 w 9384838"/>
                <a:gd name="connsiteY424" fmla="*/ 4465790 h 6246801"/>
                <a:gd name="connsiteX425" fmla="*/ 5163294 w 9384838"/>
                <a:gd name="connsiteY425" fmla="*/ 4465790 h 6246801"/>
                <a:gd name="connsiteX426" fmla="*/ 5062632 w 9384838"/>
                <a:gd name="connsiteY426" fmla="*/ 4616236 h 6246801"/>
                <a:gd name="connsiteX427" fmla="*/ 5038296 w 9384838"/>
                <a:gd name="connsiteY427" fmla="*/ 4691459 h 6246801"/>
                <a:gd name="connsiteX428" fmla="*/ 5012854 w 9384838"/>
                <a:gd name="connsiteY428" fmla="*/ 4716902 h 6246801"/>
                <a:gd name="connsiteX429" fmla="*/ 4987412 w 9384838"/>
                <a:gd name="connsiteY429" fmla="*/ 4792125 h 6246801"/>
                <a:gd name="connsiteX430" fmla="*/ 5012854 w 9384838"/>
                <a:gd name="connsiteY430" fmla="*/ 4917127 h 6246801"/>
                <a:gd name="connsiteX431" fmla="*/ 5062632 w 9384838"/>
                <a:gd name="connsiteY431" fmla="*/ 5043236 h 6246801"/>
                <a:gd name="connsiteX432" fmla="*/ 5013583 w 9384838"/>
                <a:gd name="connsiteY432" fmla="*/ 4993096 h 6246801"/>
                <a:gd name="connsiteX433" fmla="*/ 5062632 w 9384838"/>
                <a:gd name="connsiteY433" fmla="*/ 5043237 h 6246801"/>
                <a:gd name="connsiteX434" fmla="*/ 4987412 w 9384838"/>
                <a:gd name="connsiteY434" fmla="*/ 5043237 h 6246801"/>
                <a:gd name="connsiteX435" fmla="*/ 4963076 w 9384838"/>
                <a:gd name="connsiteY435" fmla="*/ 5017794 h 6246801"/>
                <a:gd name="connsiteX436" fmla="*/ 4862414 w 9384838"/>
                <a:gd name="connsiteY436" fmla="*/ 5067574 h 6246801"/>
                <a:gd name="connsiteX437" fmla="*/ 4812636 w 9384838"/>
                <a:gd name="connsiteY437" fmla="*/ 5142796 h 6246801"/>
                <a:gd name="connsiteX438" fmla="*/ 4812636 w 9384838"/>
                <a:gd name="connsiteY438" fmla="*/ 5193682 h 6246801"/>
                <a:gd name="connsiteX439" fmla="*/ 4787194 w 9384838"/>
                <a:gd name="connsiteY439" fmla="*/ 5243462 h 6246801"/>
                <a:gd name="connsiteX440" fmla="*/ 4711974 w 9384838"/>
                <a:gd name="connsiteY440" fmla="*/ 5268905 h 6246801"/>
                <a:gd name="connsiteX441" fmla="*/ 4686532 w 9384838"/>
                <a:gd name="connsiteY441" fmla="*/ 5243462 h 6246801"/>
                <a:gd name="connsiteX442" fmla="*/ 4636753 w 9384838"/>
                <a:gd name="connsiteY442" fmla="*/ 5268905 h 6246801"/>
                <a:gd name="connsiteX443" fmla="*/ 4611311 w 9384838"/>
                <a:gd name="connsiteY443" fmla="*/ 5293242 h 6246801"/>
                <a:gd name="connsiteX444" fmla="*/ 4561533 w 9384838"/>
                <a:gd name="connsiteY444" fmla="*/ 5344128 h 6246801"/>
                <a:gd name="connsiteX445" fmla="*/ 4536091 w 9384838"/>
                <a:gd name="connsiteY445" fmla="*/ 5293242 h 6246801"/>
                <a:gd name="connsiteX446" fmla="*/ 4561533 w 9384838"/>
                <a:gd name="connsiteY446" fmla="*/ 5293242 h 6246801"/>
                <a:gd name="connsiteX447" fmla="*/ 4561533 w 9384838"/>
                <a:gd name="connsiteY447" fmla="*/ 5268905 h 6246801"/>
                <a:gd name="connsiteX448" fmla="*/ 4585869 w 9384838"/>
                <a:gd name="connsiteY448" fmla="*/ 5218019 h 6246801"/>
                <a:gd name="connsiteX449" fmla="*/ 4585869 w 9384838"/>
                <a:gd name="connsiteY449" fmla="*/ 5193682 h 6246801"/>
                <a:gd name="connsiteX450" fmla="*/ 4611311 w 9384838"/>
                <a:gd name="connsiteY450" fmla="*/ 5168239 h 6246801"/>
                <a:gd name="connsiteX451" fmla="*/ 4611311 w 9384838"/>
                <a:gd name="connsiteY451" fmla="*/ 5142796 h 6246801"/>
                <a:gd name="connsiteX452" fmla="*/ 4585869 w 9384838"/>
                <a:gd name="connsiteY452" fmla="*/ 5142796 h 6246801"/>
                <a:gd name="connsiteX453" fmla="*/ 4611311 w 9384838"/>
                <a:gd name="connsiteY453" fmla="*/ 5118460 h 6246801"/>
                <a:gd name="connsiteX454" fmla="*/ 4636753 w 9384838"/>
                <a:gd name="connsiteY454" fmla="*/ 5118460 h 6246801"/>
                <a:gd name="connsiteX455" fmla="*/ 4636753 w 9384838"/>
                <a:gd name="connsiteY455" fmla="*/ 5093017 h 6246801"/>
                <a:gd name="connsiteX456" fmla="*/ 4686532 w 9384838"/>
                <a:gd name="connsiteY456" fmla="*/ 5067574 h 6246801"/>
                <a:gd name="connsiteX457" fmla="*/ 4737416 w 9384838"/>
                <a:gd name="connsiteY457" fmla="*/ 5043237 h 6246801"/>
                <a:gd name="connsiteX458" fmla="*/ 4737416 w 9384838"/>
                <a:gd name="connsiteY458" fmla="*/ 5017794 h 6246801"/>
                <a:gd name="connsiteX459" fmla="*/ 4737416 w 9384838"/>
                <a:gd name="connsiteY459" fmla="*/ 4992351 h 6246801"/>
                <a:gd name="connsiteX460" fmla="*/ 4686532 w 9384838"/>
                <a:gd name="connsiteY460" fmla="*/ 4942571 h 6246801"/>
                <a:gd name="connsiteX461" fmla="*/ 4662196 w 9384838"/>
                <a:gd name="connsiteY461" fmla="*/ 4968014 h 6246801"/>
                <a:gd name="connsiteX462" fmla="*/ 4636753 w 9384838"/>
                <a:gd name="connsiteY462" fmla="*/ 4968014 h 6246801"/>
                <a:gd name="connsiteX463" fmla="*/ 4611311 w 9384838"/>
                <a:gd name="connsiteY463" fmla="*/ 4942571 h 6246801"/>
                <a:gd name="connsiteX464" fmla="*/ 4585869 w 9384838"/>
                <a:gd name="connsiteY464" fmla="*/ 4992350 h 6246801"/>
                <a:gd name="connsiteX465" fmla="*/ 4611310 w 9384838"/>
                <a:gd name="connsiteY465" fmla="*/ 5017792 h 6246801"/>
                <a:gd name="connsiteX466" fmla="*/ 4611311 w 9384838"/>
                <a:gd name="connsiteY466" fmla="*/ 5017793 h 6246801"/>
                <a:gd name="connsiteX467" fmla="*/ 4536091 w 9384838"/>
                <a:gd name="connsiteY467" fmla="*/ 5043236 h 6246801"/>
                <a:gd name="connsiteX468" fmla="*/ 4510649 w 9384838"/>
                <a:gd name="connsiteY468" fmla="*/ 5043236 h 6246801"/>
                <a:gd name="connsiteX469" fmla="*/ 4510649 w 9384838"/>
                <a:gd name="connsiteY469" fmla="*/ 5118458 h 6246801"/>
                <a:gd name="connsiteX470" fmla="*/ 4561533 w 9384838"/>
                <a:gd name="connsiteY470" fmla="*/ 5168238 h 6246801"/>
                <a:gd name="connsiteX471" fmla="*/ 4536091 w 9384838"/>
                <a:gd name="connsiteY471" fmla="*/ 5168238 h 6246801"/>
                <a:gd name="connsiteX472" fmla="*/ 4510649 w 9384838"/>
                <a:gd name="connsiteY472" fmla="*/ 5168238 h 6246801"/>
                <a:gd name="connsiteX473" fmla="*/ 4510649 w 9384838"/>
                <a:gd name="connsiteY473" fmla="*/ 5193681 h 6246801"/>
                <a:gd name="connsiteX474" fmla="*/ 4486313 w 9384838"/>
                <a:gd name="connsiteY474" fmla="*/ 5168238 h 6246801"/>
                <a:gd name="connsiteX475" fmla="*/ 4486313 w 9384838"/>
                <a:gd name="connsiteY475" fmla="*/ 5118458 h 6246801"/>
                <a:gd name="connsiteX476" fmla="*/ 4460871 w 9384838"/>
                <a:gd name="connsiteY476" fmla="*/ 5093016 h 6246801"/>
                <a:gd name="connsiteX477" fmla="*/ 4385651 w 9384838"/>
                <a:gd name="connsiteY477" fmla="*/ 5067573 h 6246801"/>
                <a:gd name="connsiteX478" fmla="*/ 4310431 w 9384838"/>
                <a:gd name="connsiteY478" fmla="*/ 5093016 h 6246801"/>
                <a:gd name="connsiteX479" fmla="*/ 4284989 w 9384838"/>
                <a:gd name="connsiteY479" fmla="*/ 5142795 h 6246801"/>
                <a:gd name="connsiteX480" fmla="*/ 4284989 w 9384838"/>
                <a:gd name="connsiteY480" fmla="*/ 5142796 h 6246801"/>
                <a:gd name="connsiteX481" fmla="*/ 4260653 w 9384838"/>
                <a:gd name="connsiteY481" fmla="*/ 5168239 h 6246801"/>
                <a:gd name="connsiteX482" fmla="*/ 4260653 w 9384838"/>
                <a:gd name="connsiteY482" fmla="*/ 5193683 h 6246801"/>
                <a:gd name="connsiteX483" fmla="*/ 4284989 w 9384838"/>
                <a:gd name="connsiteY483" fmla="*/ 5243462 h 6246801"/>
                <a:gd name="connsiteX484" fmla="*/ 4235211 w 9384838"/>
                <a:gd name="connsiteY484" fmla="*/ 5268905 h 6246801"/>
                <a:gd name="connsiteX485" fmla="*/ 4185433 w 9384838"/>
                <a:gd name="connsiteY485" fmla="*/ 5344128 h 6246801"/>
                <a:gd name="connsiteX486" fmla="*/ 4110213 w 9384838"/>
                <a:gd name="connsiteY486" fmla="*/ 5369571 h 6246801"/>
                <a:gd name="connsiteX487" fmla="*/ 4084771 w 9384838"/>
                <a:gd name="connsiteY487" fmla="*/ 5318685 h 6246801"/>
                <a:gd name="connsiteX488" fmla="*/ 4110213 w 9384838"/>
                <a:gd name="connsiteY488" fmla="*/ 5243462 h 6246801"/>
                <a:gd name="connsiteX489" fmla="*/ 4134549 w 9384838"/>
                <a:gd name="connsiteY489" fmla="*/ 5193683 h 6246801"/>
                <a:gd name="connsiteX490" fmla="*/ 4134549 w 9384838"/>
                <a:gd name="connsiteY490" fmla="*/ 5168239 h 6246801"/>
                <a:gd name="connsiteX491" fmla="*/ 4185433 w 9384838"/>
                <a:gd name="connsiteY491" fmla="*/ 5168239 h 6246801"/>
                <a:gd name="connsiteX492" fmla="*/ 4209769 w 9384838"/>
                <a:gd name="connsiteY492" fmla="*/ 5142796 h 6246801"/>
                <a:gd name="connsiteX493" fmla="*/ 4185433 w 9384838"/>
                <a:gd name="connsiteY493" fmla="*/ 5118460 h 6246801"/>
                <a:gd name="connsiteX494" fmla="*/ 4084771 w 9384838"/>
                <a:gd name="connsiteY494" fmla="*/ 5093017 h 6246801"/>
                <a:gd name="connsiteX495" fmla="*/ 4034993 w 9384838"/>
                <a:gd name="connsiteY495" fmla="*/ 5142796 h 6246801"/>
                <a:gd name="connsiteX496" fmla="*/ 3958666 w 9384838"/>
                <a:gd name="connsiteY496" fmla="*/ 5168239 h 6246801"/>
                <a:gd name="connsiteX497" fmla="*/ 3908904 w 9384838"/>
                <a:gd name="connsiteY497" fmla="*/ 5218019 h 6246801"/>
                <a:gd name="connsiteX498" fmla="*/ 3859127 w 9384838"/>
                <a:gd name="connsiteY498" fmla="*/ 5293242 h 6246801"/>
                <a:gd name="connsiteX499" fmla="*/ 3758465 w 9384838"/>
                <a:gd name="connsiteY499" fmla="*/ 5243462 h 6246801"/>
                <a:gd name="connsiteX500" fmla="*/ 3708688 w 9384838"/>
                <a:gd name="connsiteY500" fmla="*/ 5243462 h 6246801"/>
                <a:gd name="connsiteX501" fmla="*/ 3582584 w 9384838"/>
                <a:gd name="connsiteY501" fmla="*/ 5193683 h 6246801"/>
                <a:gd name="connsiteX502" fmla="*/ 3589545 w 9384838"/>
                <a:gd name="connsiteY502" fmla="*/ 5173103 h 6246801"/>
                <a:gd name="connsiteX503" fmla="*/ 3589543 w 9384838"/>
                <a:gd name="connsiteY503" fmla="*/ 5173102 h 6246801"/>
                <a:gd name="connsiteX504" fmla="*/ 3582582 w 9384838"/>
                <a:gd name="connsiteY504" fmla="*/ 5193682 h 6246801"/>
                <a:gd name="connsiteX505" fmla="*/ 3382367 w 9384838"/>
                <a:gd name="connsiteY505" fmla="*/ 5193682 h 6246801"/>
                <a:gd name="connsiteX506" fmla="*/ 3421081 w 9384838"/>
                <a:gd name="connsiteY506" fmla="*/ 5164921 h 6246801"/>
                <a:gd name="connsiteX507" fmla="*/ 3483028 w 9384838"/>
                <a:gd name="connsiteY507" fmla="*/ 5168239 h 6246801"/>
                <a:gd name="connsiteX508" fmla="*/ 3532805 w 9384838"/>
                <a:gd name="connsiteY508" fmla="*/ 5168239 h 6246801"/>
                <a:gd name="connsiteX509" fmla="*/ 3532805 w 9384838"/>
                <a:gd name="connsiteY509" fmla="*/ 5118459 h 6246801"/>
                <a:gd name="connsiteX510" fmla="*/ 3507365 w 9384838"/>
                <a:gd name="connsiteY510" fmla="*/ 5093016 h 6246801"/>
                <a:gd name="connsiteX511" fmla="*/ 3483028 w 9384838"/>
                <a:gd name="connsiteY511" fmla="*/ 5118459 h 6246801"/>
                <a:gd name="connsiteX512" fmla="*/ 3432144 w 9384838"/>
                <a:gd name="connsiteY512" fmla="*/ 5093016 h 6246801"/>
                <a:gd name="connsiteX513" fmla="*/ 3407808 w 9384838"/>
                <a:gd name="connsiteY513" fmla="*/ 5093016 h 6246801"/>
                <a:gd name="connsiteX514" fmla="*/ 3407808 w 9384838"/>
                <a:gd name="connsiteY514" fmla="*/ 5043237 h 6246801"/>
                <a:gd name="connsiteX515" fmla="*/ 3382367 w 9384838"/>
                <a:gd name="connsiteY515" fmla="*/ 5043237 h 6246801"/>
                <a:gd name="connsiteX516" fmla="*/ 3356924 w 9384838"/>
                <a:gd name="connsiteY516" fmla="*/ 5093016 h 6246801"/>
                <a:gd name="connsiteX517" fmla="*/ 3382367 w 9384838"/>
                <a:gd name="connsiteY517" fmla="*/ 5118459 h 6246801"/>
                <a:gd name="connsiteX518" fmla="*/ 3382367 w 9384838"/>
                <a:gd name="connsiteY518" fmla="*/ 5142796 h 6246801"/>
                <a:gd name="connsiteX519" fmla="*/ 3331482 w 9384838"/>
                <a:gd name="connsiteY519" fmla="*/ 5093016 h 6246801"/>
                <a:gd name="connsiteX520" fmla="*/ 3356924 w 9384838"/>
                <a:gd name="connsiteY520" fmla="*/ 5067573 h 6246801"/>
                <a:gd name="connsiteX521" fmla="*/ 3356924 w 9384838"/>
                <a:gd name="connsiteY521" fmla="*/ 4992351 h 6246801"/>
                <a:gd name="connsiteX522" fmla="*/ 3407808 w 9384838"/>
                <a:gd name="connsiteY522" fmla="*/ 4942571 h 6246801"/>
                <a:gd name="connsiteX523" fmla="*/ 3356924 w 9384838"/>
                <a:gd name="connsiteY523" fmla="*/ 4942571 h 6246801"/>
                <a:gd name="connsiteX524" fmla="*/ 3349625 w 9384838"/>
                <a:gd name="connsiteY524" fmla="*/ 4928288 h 6246801"/>
                <a:gd name="connsiteX525" fmla="*/ 3349624 w 9384838"/>
                <a:gd name="connsiteY525" fmla="*/ 4928288 h 6246801"/>
                <a:gd name="connsiteX526" fmla="*/ 3356924 w 9384838"/>
                <a:gd name="connsiteY526" fmla="*/ 4942571 h 6246801"/>
                <a:gd name="connsiteX527" fmla="*/ 3281703 w 9384838"/>
                <a:gd name="connsiteY527" fmla="*/ 4968014 h 6246801"/>
                <a:gd name="connsiteX528" fmla="*/ 3256260 w 9384838"/>
                <a:gd name="connsiteY528" fmla="*/ 5017794 h 6246801"/>
                <a:gd name="connsiteX529" fmla="*/ 3181041 w 9384838"/>
                <a:gd name="connsiteY529" fmla="*/ 5067573 h 6246801"/>
                <a:gd name="connsiteX530" fmla="*/ 3206483 w 9384838"/>
                <a:gd name="connsiteY530" fmla="*/ 5118459 h 6246801"/>
                <a:gd name="connsiteX531" fmla="*/ 3181041 w 9384838"/>
                <a:gd name="connsiteY531" fmla="*/ 5142796 h 6246801"/>
                <a:gd name="connsiteX532" fmla="*/ 3231925 w 9384838"/>
                <a:gd name="connsiteY532" fmla="*/ 5168239 h 6246801"/>
                <a:gd name="connsiteX533" fmla="*/ 3281703 w 9384838"/>
                <a:gd name="connsiteY533" fmla="*/ 5218019 h 6246801"/>
                <a:gd name="connsiteX534" fmla="*/ 3331481 w 9384838"/>
                <a:gd name="connsiteY534" fmla="*/ 5268905 h 6246801"/>
                <a:gd name="connsiteX535" fmla="*/ 3281703 w 9384838"/>
                <a:gd name="connsiteY535" fmla="*/ 5293242 h 6246801"/>
                <a:gd name="connsiteX536" fmla="*/ 3281703 w 9384838"/>
                <a:gd name="connsiteY536" fmla="*/ 5318685 h 6246801"/>
                <a:gd name="connsiteX537" fmla="*/ 3256260 w 9384838"/>
                <a:gd name="connsiteY537" fmla="*/ 5293242 h 6246801"/>
                <a:gd name="connsiteX538" fmla="*/ 3206483 w 9384838"/>
                <a:gd name="connsiteY538" fmla="*/ 5293242 h 6246801"/>
                <a:gd name="connsiteX539" fmla="*/ 3181041 w 9384838"/>
                <a:gd name="connsiteY539" fmla="*/ 5293242 h 6246801"/>
                <a:gd name="connsiteX540" fmla="*/ 3056044 w 9384838"/>
                <a:gd name="connsiteY540" fmla="*/ 5293242 h 6246801"/>
                <a:gd name="connsiteX541" fmla="*/ 3030601 w 9384838"/>
                <a:gd name="connsiteY541" fmla="*/ 5344128 h 6246801"/>
                <a:gd name="connsiteX542" fmla="*/ 3006265 w 9384838"/>
                <a:gd name="connsiteY542" fmla="*/ 5344128 h 6246801"/>
                <a:gd name="connsiteX543" fmla="*/ 2980823 w 9384838"/>
                <a:gd name="connsiteY543" fmla="*/ 5369571 h 6246801"/>
                <a:gd name="connsiteX544" fmla="*/ 3006265 w 9384838"/>
                <a:gd name="connsiteY544" fmla="*/ 5393907 h 6246801"/>
                <a:gd name="connsiteX545" fmla="*/ 2980823 w 9384838"/>
                <a:gd name="connsiteY545" fmla="*/ 5419350 h 6246801"/>
                <a:gd name="connsiteX546" fmla="*/ 2905602 w 9384838"/>
                <a:gd name="connsiteY546" fmla="*/ 5444793 h 6246801"/>
                <a:gd name="connsiteX547" fmla="*/ 2880162 w 9384838"/>
                <a:gd name="connsiteY547" fmla="*/ 5520016 h 6246801"/>
                <a:gd name="connsiteX548" fmla="*/ 2830382 w 9384838"/>
                <a:gd name="connsiteY548" fmla="*/ 5444793 h 6246801"/>
                <a:gd name="connsiteX549" fmla="*/ 2797447 w 9384838"/>
                <a:gd name="connsiteY549" fmla="*/ 5420181 h 6246801"/>
                <a:gd name="connsiteX550" fmla="*/ 2797446 w 9384838"/>
                <a:gd name="connsiteY550" fmla="*/ 5420182 h 6246801"/>
                <a:gd name="connsiteX551" fmla="*/ 2830382 w 9384838"/>
                <a:gd name="connsiteY551" fmla="*/ 5444794 h 6246801"/>
                <a:gd name="connsiteX552" fmla="*/ 2880159 w 9384838"/>
                <a:gd name="connsiteY552" fmla="*/ 5520016 h 6246801"/>
                <a:gd name="connsiteX553" fmla="*/ 2830382 w 9384838"/>
                <a:gd name="connsiteY553" fmla="*/ 5544353 h 6246801"/>
                <a:gd name="connsiteX554" fmla="*/ 2804941 w 9384838"/>
                <a:gd name="connsiteY554" fmla="*/ 5569796 h 6246801"/>
                <a:gd name="connsiteX555" fmla="*/ 2755160 w 9384838"/>
                <a:gd name="connsiteY555" fmla="*/ 5595239 h 6246801"/>
                <a:gd name="connsiteX556" fmla="*/ 2679941 w 9384838"/>
                <a:gd name="connsiteY556" fmla="*/ 5569796 h 6246801"/>
                <a:gd name="connsiteX557" fmla="*/ 2629058 w 9384838"/>
                <a:gd name="connsiteY557" fmla="*/ 5494573 h 6246801"/>
                <a:gd name="connsiteX558" fmla="*/ 2629058 w 9384838"/>
                <a:gd name="connsiteY558" fmla="*/ 5444794 h 6246801"/>
                <a:gd name="connsiteX559" fmla="*/ 2579280 w 9384838"/>
                <a:gd name="connsiteY559" fmla="*/ 5393908 h 6246801"/>
                <a:gd name="connsiteX560" fmla="*/ 2579280 w 9384838"/>
                <a:gd name="connsiteY560" fmla="*/ 5344128 h 6246801"/>
                <a:gd name="connsiteX561" fmla="*/ 2529501 w 9384838"/>
                <a:gd name="connsiteY561" fmla="*/ 5318685 h 6246801"/>
                <a:gd name="connsiteX562" fmla="*/ 2553838 w 9384838"/>
                <a:gd name="connsiteY562" fmla="*/ 5293242 h 6246801"/>
                <a:gd name="connsiteX563" fmla="*/ 2579280 w 9384838"/>
                <a:gd name="connsiteY563" fmla="*/ 5268905 h 6246801"/>
                <a:gd name="connsiteX564" fmla="*/ 2579280 w 9384838"/>
                <a:gd name="connsiteY564" fmla="*/ 5243462 h 6246801"/>
                <a:gd name="connsiteX565" fmla="*/ 2629058 w 9384838"/>
                <a:gd name="connsiteY565" fmla="*/ 5218019 h 6246801"/>
                <a:gd name="connsiteX566" fmla="*/ 2604722 w 9384838"/>
                <a:gd name="connsiteY566" fmla="*/ 5193682 h 6246801"/>
                <a:gd name="connsiteX567" fmla="*/ 2579280 w 9384838"/>
                <a:gd name="connsiteY567" fmla="*/ 5142796 h 6246801"/>
                <a:gd name="connsiteX568" fmla="*/ 2654500 w 9384838"/>
                <a:gd name="connsiteY568" fmla="*/ 5142796 h 6246801"/>
                <a:gd name="connsiteX569" fmla="*/ 2662914 w 9384838"/>
                <a:gd name="connsiteY569" fmla="*/ 5142796 h 6246801"/>
                <a:gd name="connsiteX570" fmla="*/ 2662915 w 9384838"/>
                <a:gd name="connsiteY570" fmla="*/ 5142795 h 6246801"/>
                <a:gd name="connsiteX571" fmla="*/ 2579280 w 9384838"/>
                <a:gd name="connsiteY571" fmla="*/ 5142795 h 6246801"/>
                <a:gd name="connsiteX572" fmla="*/ 2705382 w 9384838"/>
                <a:gd name="connsiteY572" fmla="*/ 5093015 h 6246801"/>
                <a:gd name="connsiteX573" fmla="*/ 2755160 w 9384838"/>
                <a:gd name="connsiteY573" fmla="*/ 5043236 h 6246801"/>
                <a:gd name="connsiteX574" fmla="*/ 2755160 w 9384838"/>
                <a:gd name="connsiteY574" fmla="*/ 4992350 h 6246801"/>
                <a:gd name="connsiteX575" fmla="*/ 2729719 w 9384838"/>
                <a:gd name="connsiteY575" fmla="*/ 4968013 h 6246801"/>
                <a:gd name="connsiteX576" fmla="*/ 2705383 w 9384838"/>
                <a:gd name="connsiteY576" fmla="*/ 4942570 h 6246801"/>
                <a:gd name="connsiteX577" fmla="*/ 2679942 w 9384838"/>
                <a:gd name="connsiteY577" fmla="*/ 4942570 h 6246801"/>
                <a:gd name="connsiteX578" fmla="*/ 2654500 w 9384838"/>
                <a:gd name="connsiteY578" fmla="*/ 4968013 h 6246801"/>
                <a:gd name="connsiteX579" fmla="*/ 2604722 w 9384838"/>
                <a:gd name="connsiteY579" fmla="*/ 4968013 h 6246801"/>
                <a:gd name="connsiteX580" fmla="*/ 2529503 w 9384838"/>
                <a:gd name="connsiteY580" fmla="*/ 4917127 h 6246801"/>
                <a:gd name="connsiteX581" fmla="*/ 2529503 w 9384838"/>
                <a:gd name="connsiteY581" fmla="*/ 4867348 h 6246801"/>
                <a:gd name="connsiteX582" fmla="*/ 2454282 w 9384838"/>
                <a:gd name="connsiteY582" fmla="*/ 4841905 h 6246801"/>
                <a:gd name="connsiteX583" fmla="*/ 2454282 w 9384838"/>
                <a:gd name="connsiteY583" fmla="*/ 4867348 h 6246801"/>
                <a:gd name="connsiteX584" fmla="*/ 2428840 w 9384838"/>
                <a:gd name="connsiteY584" fmla="*/ 4841905 h 6246801"/>
                <a:gd name="connsiteX585" fmla="*/ 2379063 w 9384838"/>
                <a:gd name="connsiteY585" fmla="*/ 4841905 h 6246801"/>
                <a:gd name="connsiteX586" fmla="*/ 2353620 w 9384838"/>
                <a:gd name="connsiteY586" fmla="*/ 4867348 h 6246801"/>
                <a:gd name="connsiteX587" fmla="*/ 2353620 w 9384838"/>
                <a:gd name="connsiteY587" fmla="*/ 4867347 h 6246801"/>
                <a:gd name="connsiteX588" fmla="*/ 2328178 w 9384838"/>
                <a:gd name="connsiteY588" fmla="*/ 4841904 h 6246801"/>
                <a:gd name="connsiteX589" fmla="*/ 2303843 w 9384838"/>
                <a:gd name="connsiteY589" fmla="*/ 4841904 h 6246801"/>
                <a:gd name="connsiteX590" fmla="*/ 2278401 w 9384838"/>
                <a:gd name="connsiteY590" fmla="*/ 4817568 h 6246801"/>
                <a:gd name="connsiteX591" fmla="*/ 2252958 w 9384838"/>
                <a:gd name="connsiteY591" fmla="*/ 4841904 h 6246801"/>
                <a:gd name="connsiteX592" fmla="*/ 2303843 w 9384838"/>
                <a:gd name="connsiteY592" fmla="*/ 4867347 h 6246801"/>
                <a:gd name="connsiteX593" fmla="*/ 2228623 w 9384838"/>
                <a:gd name="connsiteY593" fmla="*/ 4892790 h 6246801"/>
                <a:gd name="connsiteX594" fmla="*/ 2177740 w 9384838"/>
                <a:gd name="connsiteY594" fmla="*/ 4841904 h 6246801"/>
                <a:gd name="connsiteX595" fmla="*/ 2153404 w 9384838"/>
                <a:gd name="connsiteY595" fmla="*/ 4867347 h 6246801"/>
                <a:gd name="connsiteX596" fmla="*/ 2153404 w 9384838"/>
                <a:gd name="connsiteY596" fmla="*/ 4892790 h 6246801"/>
                <a:gd name="connsiteX597" fmla="*/ 2127962 w 9384838"/>
                <a:gd name="connsiteY597" fmla="*/ 4942570 h 6246801"/>
                <a:gd name="connsiteX598" fmla="*/ 2102518 w 9384838"/>
                <a:gd name="connsiteY598" fmla="*/ 4917127 h 6246801"/>
                <a:gd name="connsiteX599" fmla="*/ 2078183 w 9384838"/>
                <a:gd name="connsiteY599" fmla="*/ 4917127 h 6246801"/>
                <a:gd name="connsiteX600" fmla="*/ 2078183 w 9384838"/>
                <a:gd name="connsiteY600" fmla="*/ 4867347 h 6246801"/>
                <a:gd name="connsiteX601" fmla="*/ 2027299 w 9384838"/>
                <a:gd name="connsiteY601" fmla="*/ 4867347 h 6246801"/>
                <a:gd name="connsiteX602" fmla="*/ 2001857 w 9384838"/>
                <a:gd name="connsiteY602" fmla="*/ 4892790 h 6246801"/>
                <a:gd name="connsiteX603" fmla="*/ 1952080 w 9384838"/>
                <a:gd name="connsiteY603" fmla="*/ 4892790 h 6246801"/>
                <a:gd name="connsiteX604" fmla="*/ 1902303 w 9384838"/>
                <a:gd name="connsiteY604" fmla="*/ 4917127 h 6246801"/>
                <a:gd name="connsiteX605" fmla="*/ 1876860 w 9384838"/>
                <a:gd name="connsiteY605" fmla="*/ 4892790 h 6246801"/>
                <a:gd name="connsiteX606" fmla="*/ 1876860 w 9384838"/>
                <a:gd name="connsiteY606" fmla="*/ 4867347 h 6246801"/>
                <a:gd name="connsiteX607" fmla="*/ 1851419 w 9384838"/>
                <a:gd name="connsiteY607" fmla="*/ 4892790 h 6246801"/>
                <a:gd name="connsiteX608" fmla="*/ 1827080 w 9384838"/>
                <a:gd name="connsiteY608" fmla="*/ 4892790 h 6246801"/>
                <a:gd name="connsiteX609" fmla="*/ 1801640 w 9384838"/>
                <a:gd name="connsiteY609" fmla="*/ 4867347 h 6246801"/>
                <a:gd name="connsiteX610" fmla="*/ 1801640 w 9384838"/>
                <a:gd name="connsiteY610" fmla="*/ 4892790 h 6246801"/>
                <a:gd name="connsiteX611" fmla="*/ 1776198 w 9384838"/>
                <a:gd name="connsiteY611" fmla="*/ 4917127 h 6246801"/>
                <a:gd name="connsiteX612" fmla="*/ 1751861 w 9384838"/>
                <a:gd name="connsiteY612" fmla="*/ 4892790 h 6246801"/>
                <a:gd name="connsiteX613" fmla="*/ 1726419 w 9384838"/>
                <a:gd name="connsiteY613" fmla="*/ 4892790 h 6246801"/>
                <a:gd name="connsiteX614" fmla="*/ 1700977 w 9384838"/>
                <a:gd name="connsiteY614" fmla="*/ 4917127 h 6246801"/>
                <a:gd name="connsiteX615" fmla="*/ 1676640 w 9384838"/>
                <a:gd name="connsiteY615" fmla="*/ 4892790 h 6246801"/>
                <a:gd name="connsiteX616" fmla="*/ 1625756 w 9384838"/>
                <a:gd name="connsiteY616" fmla="*/ 4917127 h 6246801"/>
                <a:gd name="connsiteX617" fmla="*/ 1601421 w 9384838"/>
                <a:gd name="connsiteY617" fmla="*/ 4917127 h 6246801"/>
                <a:gd name="connsiteX618" fmla="*/ 1575979 w 9384838"/>
                <a:gd name="connsiteY618" fmla="*/ 4892790 h 6246801"/>
                <a:gd name="connsiteX619" fmla="*/ 1575979 w 9384838"/>
                <a:gd name="connsiteY619" fmla="*/ 4867347 h 6246801"/>
                <a:gd name="connsiteX620" fmla="*/ 1575979 w 9384838"/>
                <a:gd name="connsiteY620" fmla="*/ 4841904 h 6246801"/>
                <a:gd name="connsiteX621" fmla="*/ 1526200 w 9384838"/>
                <a:gd name="connsiteY621" fmla="*/ 4817568 h 6246801"/>
                <a:gd name="connsiteX622" fmla="*/ 1450978 w 9384838"/>
                <a:gd name="connsiteY622" fmla="*/ 4867347 h 6246801"/>
                <a:gd name="connsiteX623" fmla="*/ 1425540 w 9384838"/>
                <a:gd name="connsiteY623" fmla="*/ 4867347 h 6246801"/>
                <a:gd name="connsiteX624" fmla="*/ 1425540 w 9384838"/>
                <a:gd name="connsiteY624" fmla="*/ 4867348 h 6246801"/>
                <a:gd name="connsiteX625" fmla="*/ 1425540 w 9384838"/>
                <a:gd name="connsiteY625" fmla="*/ 4917127 h 6246801"/>
                <a:gd name="connsiteX626" fmla="*/ 1400097 w 9384838"/>
                <a:gd name="connsiteY626" fmla="*/ 4942570 h 6246801"/>
                <a:gd name="connsiteX627" fmla="*/ 1400097 w 9384838"/>
                <a:gd name="connsiteY627" fmla="*/ 4992350 h 6246801"/>
                <a:gd name="connsiteX628" fmla="*/ 1350319 w 9384838"/>
                <a:gd name="connsiteY628" fmla="*/ 4992350 h 6246801"/>
                <a:gd name="connsiteX629" fmla="*/ 1350319 w 9384838"/>
                <a:gd name="connsiteY629" fmla="*/ 5043236 h 6246801"/>
                <a:gd name="connsiteX630" fmla="*/ 1299435 w 9384838"/>
                <a:gd name="connsiteY630" fmla="*/ 4992350 h 6246801"/>
                <a:gd name="connsiteX631" fmla="*/ 1249656 w 9384838"/>
                <a:gd name="connsiteY631" fmla="*/ 4917127 h 6246801"/>
                <a:gd name="connsiteX632" fmla="*/ 1224214 w 9384838"/>
                <a:gd name="connsiteY632" fmla="*/ 4917127 h 6246801"/>
                <a:gd name="connsiteX633" fmla="*/ 1148993 w 9384838"/>
                <a:gd name="connsiteY633" fmla="*/ 4892791 h 6246801"/>
                <a:gd name="connsiteX634" fmla="*/ 1124658 w 9384838"/>
                <a:gd name="connsiteY634" fmla="*/ 4917127 h 6246801"/>
                <a:gd name="connsiteX635" fmla="*/ 1124658 w 9384838"/>
                <a:gd name="connsiteY635" fmla="*/ 4892791 h 6246801"/>
                <a:gd name="connsiteX636" fmla="*/ 1099215 w 9384838"/>
                <a:gd name="connsiteY636" fmla="*/ 4917127 h 6246801"/>
                <a:gd name="connsiteX637" fmla="*/ 1073771 w 9384838"/>
                <a:gd name="connsiteY637" fmla="*/ 4892791 h 6246801"/>
                <a:gd name="connsiteX638" fmla="*/ 1049435 w 9384838"/>
                <a:gd name="connsiteY638" fmla="*/ 4917127 h 6246801"/>
                <a:gd name="connsiteX639" fmla="*/ 998551 w 9384838"/>
                <a:gd name="connsiteY639" fmla="*/ 4917127 h 6246801"/>
                <a:gd name="connsiteX640" fmla="*/ 998551 w 9384838"/>
                <a:gd name="connsiteY640" fmla="*/ 4892791 h 6246801"/>
                <a:gd name="connsiteX641" fmla="*/ 948773 w 9384838"/>
                <a:gd name="connsiteY641" fmla="*/ 4841905 h 6246801"/>
                <a:gd name="connsiteX642" fmla="*/ 898995 w 9384838"/>
                <a:gd name="connsiteY642" fmla="*/ 4867348 h 6246801"/>
                <a:gd name="connsiteX643" fmla="*/ 898995 w 9384838"/>
                <a:gd name="connsiteY643" fmla="*/ 4792125 h 6246801"/>
                <a:gd name="connsiteX644" fmla="*/ 923331 w 9384838"/>
                <a:gd name="connsiteY644" fmla="*/ 4766682 h 6246801"/>
                <a:gd name="connsiteX645" fmla="*/ 923331 w 9384838"/>
                <a:gd name="connsiteY645" fmla="*/ 4716902 h 6246801"/>
                <a:gd name="connsiteX646" fmla="*/ 923331 w 9384838"/>
                <a:gd name="connsiteY646" fmla="*/ 4691459 h 6246801"/>
                <a:gd name="connsiteX647" fmla="*/ 974215 w 9384838"/>
                <a:gd name="connsiteY647" fmla="*/ 4691459 h 6246801"/>
                <a:gd name="connsiteX648" fmla="*/ 998551 w 9384838"/>
                <a:gd name="connsiteY648" fmla="*/ 4667122 h 6246801"/>
                <a:gd name="connsiteX649" fmla="*/ 1049435 w 9384838"/>
                <a:gd name="connsiteY649" fmla="*/ 4716902 h 6246801"/>
                <a:gd name="connsiteX650" fmla="*/ 1148993 w 9384838"/>
                <a:gd name="connsiteY650" fmla="*/ 4716902 h 6246801"/>
                <a:gd name="connsiteX651" fmla="*/ 1174436 w 9384838"/>
                <a:gd name="connsiteY651" fmla="*/ 4667122 h 6246801"/>
                <a:gd name="connsiteX652" fmla="*/ 1224214 w 9384838"/>
                <a:gd name="connsiteY652" fmla="*/ 4667122 h 6246801"/>
                <a:gd name="connsiteX653" fmla="*/ 1249656 w 9384838"/>
                <a:gd name="connsiteY653" fmla="*/ 4616236 h 6246801"/>
                <a:gd name="connsiteX654" fmla="*/ 1275099 w 9384838"/>
                <a:gd name="connsiteY654" fmla="*/ 4616236 h 6246801"/>
                <a:gd name="connsiteX655" fmla="*/ 1275099 w 9384838"/>
                <a:gd name="connsiteY655" fmla="*/ 4616237 h 6246801"/>
                <a:gd name="connsiteX656" fmla="*/ 1350319 w 9384838"/>
                <a:gd name="connsiteY656" fmla="*/ 4616237 h 6246801"/>
                <a:gd name="connsiteX657" fmla="*/ 1374654 w 9384838"/>
                <a:gd name="connsiteY657" fmla="*/ 4590794 h 6246801"/>
                <a:gd name="connsiteX658" fmla="*/ 1425539 w 9384838"/>
                <a:gd name="connsiteY658" fmla="*/ 4566457 h 6246801"/>
                <a:gd name="connsiteX659" fmla="*/ 1550537 w 9384838"/>
                <a:gd name="connsiteY659" fmla="*/ 4491234 h 6246801"/>
                <a:gd name="connsiteX660" fmla="*/ 1651201 w 9384838"/>
                <a:gd name="connsiteY660" fmla="*/ 4440348 h 6246801"/>
                <a:gd name="connsiteX661" fmla="*/ 1751865 w 9384838"/>
                <a:gd name="connsiteY661" fmla="*/ 4416011 h 6246801"/>
                <a:gd name="connsiteX662" fmla="*/ 1776201 w 9384838"/>
                <a:gd name="connsiteY662" fmla="*/ 4365125 h 6246801"/>
                <a:gd name="connsiteX663" fmla="*/ 1751865 w 9384838"/>
                <a:gd name="connsiteY663" fmla="*/ 4340788 h 6246801"/>
                <a:gd name="connsiteX664" fmla="*/ 1801642 w 9384838"/>
                <a:gd name="connsiteY664" fmla="*/ 4340788 h 6246801"/>
                <a:gd name="connsiteX665" fmla="*/ 1827082 w 9384838"/>
                <a:gd name="connsiteY665" fmla="*/ 4315345 h 6246801"/>
                <a:gd name="connsiteX666" fmla="*/ 1902304 w 9384838"/>
                <a:gd name="connsiteY666" fmla="*/ 4340788 h 6246801"/>
                <a:gd name="connsiteX667" fmla="*/ 1952081 w 9384838"/>
                <a:gd name="connsiteY667" fmla="*/ 4315345 h 6246801"/>
                <a:gd name="connsiteX668" fmla="*/ 2001860 w 9384838"/>
                <a:gd name="connsiteY668" fmla="*/ 4340788 h 6246801"/>
                <a:gd name="connsiteX669" fmla="*/ 1952081 w 9384838"/>
                <a:gd name="connsiteY669" fmla="*/ 4340788 h 6246801"/>
                <a:gd name="connsiteX670" fmla="*/ 1952081 w 9384838"/>
                <a:gd name="connsiteY670" fmla="*/ 4390568 h 6246801"/>
                <a:gd name="connsiteX671" fmla="*/ 2027302 w 9384838"/>
                <a:gd name="connsiteY671" fmla="*/ 4416011 h 6246801"/>
                <a:gd name="connsiteX672" fmla="*/ 2052742 w 9384838"/>
                <a:gd name="connsiteY672" fmla="*/ 4416011 h 6246801"/>
                <a:gd name="connsiteX673" fmla="*/ 2102518 w 9384838"/>
                <a:gd name="connsiteY673" fmla="*/ 4390568 h 6246801"/>
                <a:gd name="connsiteX674" fmla="*/ 2127962 w 9384838"/>
                <a:gd name="connsiteY674" fmla="*/ 4390568 h 6246801"/>
                <a:gd name="connsiteX675" fmla="*/ 2203182 w 9384838"/>
                <a:gd name="connsiteY675" fmla="*/ 4440348 h 6246801"/>
                <a:gd name="connsiteX676" fmla="*/ 2328178 w 9384838"/>
                <a:gd name="connsiteY676" fmla="*/ 4465791 h 6246801"/>
                <a:gd name="connsiteX677" fmla="*/ 2428839 w 9384838"/>
                <a:gd name="connsiteY677" fmla="*/ 4465791 h 6246801"/>
                <a:gd name="connsiteX678" fmla="*/ 2478617 w 9384838"/>
                <a:gd name="connsiteY678" fmla="*/ 4440348 h 6246801"/>
                <a:gd name="connsiteX679" fmla="*/ 2529503 w 9384838"/>
                <a:gd name="connsiteY679" fmla="*/ 4416011 h 6246801"/>
                <a:gd name="connsiteX680" fmla="*/ 2579280 w 9384838"/>
                <a:gd name="connsiteY680" fmla="*/ 4440348 h 6246801"/>
                <a:gd name="connsiteX681" fmla="*/ 2629058 w 9384838"/>
                <a:gd name="connsiteY681" fmla="*/ 4440348 h 6246801"/>
                <a:gd name="connsiteX682" fmla="*/ 2679941 w 9384838"/>
                <a:gd name="connsiteY682" fmla="*/ 4465791 h 6246801"/>
                <a:gd name="connsiteX683" fmla="*/ 2679941 w 9384838"/>
                <a:gd name="connsiteY683" fmla="*/ 4465790 h 6246801"/>
                <a:gd name="connsiteX684" fmla="*/ 2705383 w 9384838"/>
                <a:gd name="connsiteY684" fmla="*/ 4465790 h 6246801"/>
                <a:gd name="connsiteX685" fmla="*/ 2804940 w 9384838"/>
                <a:gd name="connsiteY685" fmla="*/ 4440347 h 6246801"/>
                <a:gd name="connsiteX686" fmla="*/ 2830382 w 9384838"/>
                <a:gd name="connsiteY686" fmla="*/ 4491233 h 6246801"/>
                <a:gd name="connsiteX687" fmla="*/ 2804940 w 9384838"/>
                <a:gd name="connsiteY687" fmla="*/ 4515570 h 6246801"/>
                <a:gd name="connsiteX688" fmla="*/ 2780604 w 9384838"/>
                <a:gd name="connsiteY688" fmla="*/ 4541013 h 6246801"/>
                <a:gd name="connsiteX689" fmla="*/ 2804940 w 9384838"/>
                <a:gd name="connsiteY689" fmla="*/ 4566456 h 6246801"/>
                <a:gd name="connsiteX690" fmla="*/ 2804940 w 9384838"/>
                <a:gd name="connsiteY690" fmla="*/ 4590793 h 6246801"/>
                <a:gd name="connsiteX691" fmla="*/ 2855825 w 9384838"/>
                <a:gd name="connsiteY691" fmla="*/ 4590793 h 6246801"/>
                <a:gd name="connsiteX692" fmla="*/ 2855825 w 9384838"/>
                <a:gd name="connsiteY692" fmla="*/ 4566456 h 6246801"/>
                <a:gd name="connsiteX693" fmla="*/ 2880159 w 9384838"/>
                <a:gd name="connsiteY693" fmla="*/ 4566456 h 6246801"/>
                <a:gd name="connsiteX694" fmla="*/ 2880159 w 9384838"/>
                <a:gd name="connsiteY694" fmla="*/ 4605916 h 6246801"/>
                <a:gd name="connsiteX695" fmla="*/ 2880162 w 9384838"/>
                <a:gd name="connsiteY695" fmla="*/ 4605918 h 6246801"/>
                <a:gd name="connsiteX696" fmla="*/ 2880162 w 9384838"/>
                <a:gd name="connsiteY696" fmla="*/ 4566457 h 6246801"/>
                <a:gd name="connsiteX697" fmla="*/ 2931045 w 9384838"/>
                <a:gd name="connsiteY697" fmla="*/ 4616236 h 6246801"/>
                <a:gd name="connsiteX698" fmla="*/ 2980823 w 9384838"/>
                <a:gd name="connsiteY698" fmla="*/ 4641679 h 6246801"/>
                <a:gd name="connsiteX699" fmla="*/ 3006265 w 9384838"/>
                <a:gd name="connsiteY699" fmla="*/ 4616236 h 6246801"/>
                <a:gd name="connsiteX700" fmla="*/ 3030601 w 9384838"/>
                <a:gd name="connsiteY700" fmla="*/ 4616236 h 6246801"/>
                <a:gd name="connsiteX701" fmla="*/ 3056044 w 9384838"/>
                <a:gd name="connsiteY701" fmla="*/ 4590793 h 6246801"/>
                <a:gd name="connsiteX702" fmla="*/ 3105820 w 9384838"/>
                <a:gd name="connsiteY702" fmla="*/ 4590793 h 6246801"/>
                <a:gd name="connsiteX703" fmla="*/ 3131263 w 9384838"/>
                <a:gd name="connsiteY703" fmla="*/ 4541014 h 6246801"/>
                <a:gd name="connsiteX704" fmla="*/ 3131263 w 9384838"/>
                <a:gd name="connsiteY704" fmla="*/ 4590793 h 6246801"/>
                <a:gd name="connsiteX705" fmla="*/ 3156704 w 9384838"/>
                <a:gd name="connsiteY705" fmla="*/ 4566457 h 6246801"/>
                <a:gd name="connsiteX706" fmla="*/ 3181041 w 9384838"/>
                <a:gd name="connsiteY706" fmla="*/ 4515571 h 6246801"/>
                <a:gd name="connsiteX707" fmla="*/ 3156704 w 9384838"/>
                <a:gd name="connsiteY707" fmla="*/ 4440348 h 6246801"/>
                <a:gd name="connsiteX708" fmla="*/ 3131263 w 9384838"/>
                <a:gd name="connsiteY708" fmla="*/ 4416011 h 6246801"/>
                <a:gd name="connsiteX709" fmla="*/ 3181041 w 9384838"/>
                <a:gd name="connsiteY709" fmla="*/ 4365125 h 6246801"/>
                <a:gd name="connsiteX710" fmla="*/ 3231924 w 9384838"/>
                <a:gd name="connsiteY710" fmla="*/ 4340788 h 6246801"/>
                <a:gd name="connsiteX711" fmla="*/ 3256260 w 9384838"/>
                <a:gd name="connsiteY711" fmla="*/ 4289902 h 6246801"/>
                <a:gd name="connsiteX712" fmla="*/ 3281703 w 9384838"/>
                <a:gd name="connsiteY712" fmla="*/ 4289902 h 6246801"/>
                <a:gd name="connsiteX713" fmla="*/ 3281705 w 9384838"/>
                <a:gd name="connsiteY713" fmla="*/ 4289902 h 6246801"/>
                <a:gd name="connsiteX714" fmla="*/ 3307147 w 9384838"/>
                <a:gd name="connsiteY714" fmla="*/ 4265565 h 6246801"/>
                <a:gd name="connsiteX715" fmla="*/ 3356924 w 9384838"/>
                <a:gd name="connsiteY715" fmla="*/ 4265565 h 6246801"/>
                <a:gd name="connsiteX716" fmla="*/ 3457589 w 9384838"/>
                <a:gd name="connsiteY716" fmla="*/ 4190342 h 6246801"/>
                <a:gd name="connsiteX717" fmla="*/ 3558250 w 9384838"/>
                <a:gd name="connsiteY717" fmla="*/ 4089676 h 6246801"/>
                <a:gd name="connsiteX718" fmla="*/ 3582585 w 9384838"/>
                <a:gd name="connsiteY718" fmla="*/ 4014453 h 6246801"/>
                <a:gd name="connsiteX719" fmla="*/ 3608026 w 9384838"/>
                <a:gd name="connsiteY719" fmla="*/ 3989010 h 6246801"/>
                <a:gd name="connsiteX720" fmla="*/ 3582585 w 9384838"/>
                <a:gd name="connsiteY720" fmla="*/ 3963567 h 6246801"/>
                <a:gd name="connsiteX721" fmla="*/ 3608026 w 9384838"/>
                <a:gd name="connsiteY721" fmla="*/ 3913787 h 6246801"/>
                <a:gd name="connsiteX722" fmla="*/ 3582585 w 9384838"/>
                <a:gd name="connsiteY722" fmla="*/ 3888344 h 6246801"/>
                <a:gd name="connsiteX723" fmla="*/ 3608026 w 9384838"/>
                <a:gd name="connsiteY723" fmla="*/ 3838565 h 6246801"/>
                <a:gd name="connsiteX724" fmla="*/ 3633468 w 9384838"/>
                <a:gd name="connsiteY724" fmla="*/ 3813122 h 6246801"/>
                <a:gd name="connsiteX725" fmla="*/ 3683247 w 9384838"/>
                <a:gd name="connsiteY725" fmla="*/ 3788785 h 6246801"/>
                <a:gd name="connsiteX726" fmla="*/ 3708689 w 9384838"/>
                <a:gd name="connsiteY726" fmla="*/ 3813122 h 6246801"/>
                <a:gd name="connsiteX727" fmla="*/ 3783908 w 9384838"/>
                <a:gd name="connsiteY727" fmla="*/ 3788785 h 6246801"/>
                <a:gd name="connsiteX728" fmla="*/ 3883464 w 9384838"/>
                <a:gd name="connsiteY728" fmla="*/ 3763342 h 6246801"/>
                <a:gd name="connsiteX729" fmla="*/ 3883464 w 9384838"/>
                <a:gd name="connsiteY729" fmla="*/ 3813122 h 6246801"/>
                <a:gd name="connsiteX730" fmla="*/ 3833686 w 9384838"/>
                <a:gd name="connsiteY730" fmla="*/ 3813122 h 6246801"/>
                <a:gd name="connsiteX731" fmla="*/ 3808245 w 9384838"/>
                <a:gd name="connsiteY731" fmla="*/ 3838565 h 6246801"/>
                <a:gd name="connsiteX732" fmla="*/ 3808245 w 9384838"/>
                <a:gd name="connsiteY732" fmla="*/ 3888344 h 6246801"/>
                <a:gd name="connsiteX733" fmla="*/ 3758467 w 9384838"/>
                <a:gd name="connsiteY733" fmla="*/ 3864008 h 6246801"/>
                <a:gd name="connsiteX734" fmla="*/ 3708689 w 9384838"/>
                <a:gd name="connsiteY734" fmla="*/ 3913787 h 6246801"/>
                <a:gd name="connsiteX735" fmla="*/ 3683247 w 9384838"/>
                <a:gd name="connsiteY735" fmla="*/ 3888344 h 6246801"/>
                <a:gd name="connsiteX736" fmla="*/ 3633468 w 9384838"/>
                <a:gd name="connsiteY736" fmla="*/ 3913787 h 6246801"/>
                <a:gd name="connsiteX737" fmla="*/ 3657804 w 9384838"/>
                <a:gd name="connsiteY737" fmla="*/ 3939230 h 6246801"/>
                <a:gd name="connsiteX738" fmla="*/ 3633468 w 9384838"/>
                <a:gd name="connsiteY738" fmla="*/ 3963567 h 6246801"/>
                <a:gd name="connsiteX739" fmla="*/ 3657804 w 9384838"/>
                <a:gd name="connsiteY739" fmla="*/ 3963567 h 6246801"/>
                <a:gd name="connsiteX740" fmla="*/ 3683247 w 9384838"/>
                <a:gd name="connsiteY740" fmla="*/ 3989010 h 6246801"/>
                <a:gd name="connsiteX741" fmla="*/ 3708689 w 9384838"/>
                <a:gd name="connsiteY741" fmla="*/ 3989010 h 6246801"/>
                <a:gd name="connsiteX742" fmla="*/ 3708689 w 9384838"/>
                <a:gd name="connsiteY742" fmla="*/ 4014453 h 6246801"/>
                <a:gd name="connsiteX743" fmla="*/ 3708688 w 9384838"/>
                <a:gd name="connsiteY743" fmla="*/ 4014453 h 6246801"/>
                <a:gd name="connsiteX744" fmla="*/ 3657804 w 9384838"/>
                <a:gd name="connsiteY744" fmla="*/ 4064233 h 6246801"/>
                <a:gd name="connsiteX745" fmla="*/ 3683246 w 9384838"/>
                <a:gd name="connsiteY745" fmla="*/ 4139455 h 6246801"/>
                <a:gd name="connsiteX746" fmla="*/ 3808243 w 9384838"/>
                <a:gd name="connsiteY746" fmla="*/ 4164898 h 6246801"/>
                <a:gd name="connsiteX747" fmla="*/ 3833684 w 9384838"/>
                <a:gd name="connsiteY747" fmla="*/ 4089676 h 6246801"/>
                <a:gd name="connsiteX748" fmla="*/ 3958666 w 9384838"/>
                <a:gd name="connsiteY748" fmla="*/ 4089676 h 6246801"/>
                <a:gd name="connsiteX749" fmla="*/ 4084770 w 9384838"/>
                <a:gd name="connsiteY749" fmla="*/ 4064233 h 6246801"/>
                <a:gd name="connsiteX750" fmla="*/ 4185432 w 9384838"/>
                <a:gd name="connsiteY750" fmla="*/ 4064233 h 6246801"/>
                <a:gd name="connsiteX751" fmla="*/ 4460870 w 9384838"/>
                <a:gd name="connsiteY751" fmla="*/ 3888345 h 6246801"/>
                <a:gd name="connsiteX752" fmla="*/ 4510648 w 9384838"/>
                <a:gd name="connsiteY752" fmla="*/ 3763342 h 6246801"/>
                <a:gd name="connsiteX753" fmla="*/ 4761751 w 9384838"/>
                <a:gd name="connsiteY753" fmla="*/ 3713562 h 6246801"/>
                <a:gd name="connsiteX754" fmla="*/ 4836971 w 9384838"/>
                <a:gd name="connsiteY754" fmla="*/ 3612896 h 6246801"/>
                <a:gd name="connsiteX755" fmla="*/ 4887855 w 9384838"/>
                <a:gd name="connsiteY755" fmla="*/ 3487894 h 6246801"/>
                <a:gd name="connsiteX756" fmla="*/ 4887855 w 9384838"/>
                <a:gd name="connsiteY756" fmla="*/ 3487893 h 6246801"/>
                <a:gd name="connsiteX757" fmla="*/ 4937633 w 9384838"/>
                <a:gd name="connsiteY757" fmla="*/ 3437007 h 6246801"/>
                <a:gd name="connsiteX758" fmla="*/ 5012854 w 9384838"/>
                <a:gd name="connsiteY758" fmla="*/ 3387227 h 6246801"/>
                <a:gd name="connsiteX759" fmla="*/ 5038296 w 9384838"/>
                <a:gd name="connsiteY759" fmla="*/ 3336341 h 6246801"/>
                <a:gd name="connsiteX760" fmla="*/ 5113516 w 9384838"/>
                <a:gd name="connsiteY760" fmla="*/ 3236782 h 6246801"/>
                <a:gd name="connsiteX761" fmla="*/ 5137852 w 9384838"/>
                <a:gd name="connsiteY761" fmla="*/ 3185896 h 6246801"/>
                <a:gd name="connsiteX762" fmla="*/ 5163294 w 9384838"/>
                <a:gd name="connsiteY762" fmla="*/ 3161560 h 6246801"/>
                <a:gd name="connsiteX763" fmla="*/ 5238514 w 9384838"/>
                <a:gd name="connsiteY763" fmla="*/ 3011116 h 6246801"/>
                <a:gd name="connsiteX764" fmla="*/ 5263957 w 9384838"/>
                <a:gd name="connsiteY764" fmla="*/ 2860672 h 6246801"/>
                <a:gd name="connsiteX765" fmla="*/ 5188736 w 9384838"/>
                <a:gd name="connsiteY765" fmla="*/ 2809788 h 6246801"/>
                <a:gd name="connsiteX766" fmla="*/ 5163294 w 9384838"/>
                <a:gd name="connsiteY766" fmla="*/ 2835229 h 6246801"/>
                <a:gd name="connsiteX767" fmla="*/ 5137852 w 9384838"/>
                <a:gd name="connsiteY767" fmla="*/ 2835229 h 6246801"/>
                <a:gd name="connsiteX768" fmla="*/ 5137852 w 9384838"/>
                <a:gd name="connsiteY768" fmla="*/ 2785450 h 6246801"/>
                <a:gd name="connsiteX769" fmla="*/ 5188736 w 9384838"/>
                <a:gd name="connsiteY769" fmla="*/ 2785450 h 6246801"/>
                <a:gd name="connsiteX770" fmla="*/ 5263957 w 9384838"/>
                <a:gd name="connsiteY770" fmla="*/ 2734563 h 6246801"/>
                <a:gd name="connsiteX771" fmla="*/ 5339177 w 9384838"/>
                <a:gd name="connsiteY771" fmla="*/ 2609561 h 6246801"/>
                <a:gd name="connsiteX772" fmla="*/ 5289399 w 9384838"/>
                <a:gd name="connsiteY772" fmla="*/ 2534339 h 6246801"/>
                <a:gd name="connsiteX773" fmla="*/ 5289931 w 9384838"/>
                <a:gd name="connsiteY773" fmla="*/ 2534660 h 6246801"/>
                <a:gd name="connsiteX774" fmla="*/ 5289398 w 9384838"/>
                <a:gd name="connsiteY774" fmla="*/ 2534339 h 6246801"/>
                <a:gd name="connsiteX775" fmla="*/ 5313734 w 9384838"/>
                <a:gd name="connsiteY775" fmla="*/ 2483451 h 6246801"/>
                <a:gd name="connsiteX776" fmla="*/ 5289398 w 9384838"/>
                <a:gd name="connsiteY776" fmla="*/ 2459115 h 6246801"/>
                <a:gd name="connsiteX777" fmla="*/ 5364618 w 9384838"/>
                <a:gd name="connsiteY777" fmla="*/ 2408231 h 6246801"/>
                <a:gd name="connsiteX778" fmla="*/ 5388954 w 9384838"/>
                <a:gd name="connsiteY778" fmla="*/ 2433674 h 6246801"/>
                <a:gd name="connsiteX779" fmla="*/ 5464174 w 9384838"/>
                <a:gd name="connsiteY779" fmla="*/ 2408231 h 6246801"/>
                <a:gd name="connsiteX780" fmla="*/ 5515059 w 9384838"/>
                <a:gd name="connsiteY780" fmla="*/ 2333007 h 6246801"/>
                <a:gd name="connsiteX781" fmla="*/ 5539394 w 9384838"/>
                <a:gd name="connsiteY781" fmla="*/ 2257785 h 6246801"/>
                <a:gd name="connsiteX782" fmla="*/ 5539394 w 9384838"/>
                <a:gd name="connsiteY782" fmla="*/ 2233447 h 6246801"/>
                <a:gd name="connsiteX783" fmla="*/ 5564837 w 9384838"/>
                <a:gd name="connsiteY783" fmla="*/ 2182565 h 6246801"/>
                <a:gd name="connsiteX784" fmla="*/ 5614615 w 9384838"/>
                <a:gd name="connsiteY784" fmla="*/ 2233447 h 6246801"/>
                <a:gd name="connsiteX785" fmla="*/ 5640057 w 9384838"/>
                <a:gd name="connsiteY785" fmla="*/ 2208005 h 6246801"/>
                <a:gd name="connsiteX786" fmla="*/ 5665499 w 9384838"/>
                <a:gd name="connsiteY786" fmla="*/ 2233447 h 6246801"/>
                <a:gd name="connsiteX787" fmla="*/ 5665499 w 9384838"/>
                <a:gd name="connsiteY787" fmla="*/ 2257785 h 6246801"/>
                <a:gd name="connsiteX788" fmla="*/ 5640057 w 9384838"/>
                <a:gd name="connsiteY788" fmla="*/ 2408231 h 6246801"/>
                <a:gd name="connsiteX789" fmla="*/ 5689835 w 9384838"/>
                <a:gd name="connsiteY789" fmla="*/ 2433674 h 6246801"/>
                <a:gd name="connsiteX790" fmla="*/ 5740719 w 9384838"/>
                <a:gd name="connsiteY790" fmla="*/ 2408231 h 6246801"/>
                <a:gd name="connsiteX791" fmla="*/ 5765055 w 9384838"/>
                <a:gd name="connsiteY791" fmla="*/ 2358450 h 6246801"/>
                <a:gd name="connsiteX792" fmla="*/ 5840275 w 9384838"/>
                <a:gd name="connsiteY792" fmla="*/ 2459115 h 6246801"/>
                <a:gd name="connsiteX793" fmla="*/ 5891159 w 9384838"/>
                <a:gd name="connsiteY793" fmla="*/ 2408231 h 6246801"/>
                <a:gd name="connsiteX794" fmla="*/ 5940937 w 9384838"/>
                <a:gd name="connsiteY794" fmla="*/ 2283229 h 6246801"/>
                <a:gd name="connsiteX795" fmla="*/ 5891159 w 9384838"/>
                <a:gd name="connsiteY795" fmla="*/ 2208005 h 6246801"/>
                <a:gd name="connsiteX796" fmla="*/ 5840275 w 9384838"/>
                <a:gd name="connsiteY796" fmla="*/ 2257785 h 6246801"/>
                <a:gd name="connsiteX797" fmla="*/ 5715277 w 9384838"/>
                <a:gd name="connsiteY797" fmla="*/ 2283229 h 6246801"/>
                <a:gd name="connsiteX798" fmla="*/ 5765055 w 9384838"/>
                <a:gd name="connsiteY798" fmla="*/ 2132783 h 6246801"/>
                <a:gd name="connsiteX799" fmla="*/ 5840275 w 9384838"/>
                <a:gd name="connsiteY799" fmla="*/ 2081897 h 6246801"/>
                <a:gd name="connsiteX800" fmla="*/ 8270546 w 9384838"/>
                <a:gd name="connsiteY800" fmla="*/ 1474959 h 6246801"/>
                <a:gd name="connsiteX801" fmla="*/ 8282255 w 9384838"/>
                <a:gd name="connsiteY801" fmla="*/ 1480813 h 6246801"/>
                <a:gd name="connsiteX802" fmla="*/ 8274449 w 9384838"/>
                <a:gd name="connsiteY802" fmla="*/ 1490571 h 6246801"/>
                <a:gd name="connsiteX803" fmla="*/ 8264691 w 9384838"/>
                <a:gd name="connsiteY803" fmla="*/ 1491546 h 6246801"/>
                <a:gd name="connsiteX804" fmla="*/ 8247128 w 9384838"/>
                <a:gd name="connsiteY804" fmla="*/ 1501304 h 6246801"/>
                <a:gd name="connsiteX805" fmla="*/ 8250055 w 9384838"/>
                <a:gd name="connsiteY805" fmla="*/ 1485692 h 6246801"/>
                <a:gd name="connsiteX806" fmla="*/ 8265667 w 9384838"/>
                <a:gd name="connsiteY806" fmla="*/ 1485692 h 6246801"/>
                <a:gd name="connsiteX807" fmla="*/ 8270546 w 9384838"/>
                <a:gd name="connsiteY807" fmla="*/ 1474959 h 6246801"/>
                <a:gd name="connsiteX808" fmla="*/ 8187608 w 9384838"/>
                <a:gd name="connsiteY808" fmla="*/ 1463250 h 6246801"/>
                <a:gd name="connsiteX809" fmla="*/ 8203220 w 9384838"/>
                <a:gd name="connsiteY809" fmla="*/ 1472032 h 6246801"/>
                <a:gd name="connsiteX810" fmla="*/ 8215904 w 9384838"/>
                <a:gd name="connsiteY810" fmla="*/ 1471056 h 6246801"/>
                <a:gd name="connsiteX811" fmla="*/ 8214929 w 9384838"/>
                <a:gd name="connsiteY811" fmla="*/ 1479838 h 6246801"/>
                <a:gd name="connsiteX812" fmla="*/ 8216880 w 9384838"/>
                <a:gd name="connsiteY812" fmla="*/ 1484717 h 6246801"/>
                <a:gd name="connsiteX813" fmla="*/ 8195414 w 9384838"/>
                <a:gd name="connsiteY813" fmla="*/ 1482765 h 6246801"/>
                <a:gd name="connsiteX814" fmla="*/ 8197365 w 9384838"/>
                <a:gd name="connsiteY814" fmla="*/ 1476909 h 6246801"/>
                <a:gd name="connsiteX815" fmla="*/ 8187608 w 9384838"/>
                <a:gd name="connsiteY815" fmla="*/ 1463250 h 6246801"/>
                <a:gd name="connsiteX816" fmla="*/ 8289085 w 9384838"/>
                <a:gd name="connsiteY816" fmla="*/ 1415439 h 6246801"/>
                <a:gd name="connsiteX817" fmla="*/ 8307624 w 9384838"/>
                <a:gd name="connsiteY817" fmla="*/ 1425197 h 6246801"/>
                <a:gd name="connsiteX818" fmla="*/ 8318357 w 9384838"/>
                <a:gd name="connsiteY818" fmla="*/ 1429100 h 6246801"/>
                <a:gd name="connsiteX819" fmla="*/ 8307624 w 9384838"/>
                <a:gd name="connsiteY819" fmla="*/ 1443734 h 6246801"/>
                <a:gd name="connsiteX820" fmla="*/ 8313478 w 9384838"/>
                <a:gd name="connsiteY820" fmla="*/ 1452516 h 6246801"/>
                <a:gd name="connsiteX821" fmla="*/ 8282255 w 9384838"/>
                <a:gd name="connsiteY821" fmla="*/ 1469104 h 6246801"/>
                <a:gd name="connsiteX822" fmla="*/ 8280303 w 9384838"/>
                <a:gd name="connsiteY822" fmla="*/ 1453493 h 6246801"/>
                <a:gd name="connsiteX823" fmla="*/ 8269570 w 9384838"/>
                <a:gd name="connsiteY823" fmla="*/ 1425197 h 6246801"/>
                <a:gd name="connsiteX824" fmla="*/ 8289085 w 9384838"/>
                <a:gd name="connsiteY824" fmla="*/ 1415439 h 6246801"/>
                <a:gd name="connsiteX825" fmla="*/ 8360314 w 9384838"/>
                <a:gd name="connsiteY825" fmla="*/ 1357869 h 6246801"/>
                <a:gd name="connsiteX826" fmla="*/ 8376902 w 9384838"/>
                <a:gd name="connsiteY826" fmla="*/ 1366651 h 6246801"/>
                <a:gd name="connsiteX827" fmla="*/ 8379829 w 9384838"/>
                <a:gd name="connsiteY827" fmla="*/ 1382264 h 6246801"/>
                <a:gd name="connsiteX828" fmla="*/ 8349581 w 9384838"/>
                <a:gd name="connsiteY828" fmla="*/ 1375434 h 6246801"/>
                <a:gd name="connsiteX829" fmla="*/ 8360314 w 9384838"/>
                <a:gd name="connsiteY829" fmla="*/ 1357869 h 6246801"/>
                <a:gd name="connsiteX830" fmla="*/ 8571073 w 9384838"/>
                <a:gd name="connsiteY830" fmla="*/ 1228098 h 6246801"/>
                <a:gd name="connsiteX831" fmla="*/ 8597418 w 9384838"/>
                <a:gd name="connsiteY831" fmla="*/ 1253467 h 6246801"/>
                <a:gd name="connsiteX832" fmla="*/ 8592539 w 9384838"/>
                <a:gd name="connsiteY832" fmla="*/ 1260297 h 6246801"/>
                <a:gd name="connsiteX833" fmla="*/ 8592539 w 9384838"/>
                <a:gd name="connsiteY833" fmla="*/ 1272981 h 6246801"/>
                <a:gd name="connsiteX834" fmla="*/ 8572049 w 9384838"/>
                <a:gd name="connsiteY834" fmla="*/ 1273957 h 6246801"/>
                <a:gd name="connsiteX835" fmla="*/ 8561316 w 9384838"/>
                <a:gd name="connsiteY835" fmla="*/ 1285666 h 6246801"/>
                <a:gd name="connsiteX836" fmla="*/ 8554486 w 9384838"/>
                <a:gd name="connsiteY836" fmla="*/ 1302253 h 6246801"/>
                <a:gd name="connsiteX837" fmla="*/ 8533995 w 9384838"/>
                <a:gd name="connsiteY837" fmla="*/ 1311035 h 6246801"/>
                <a:gd name="connsiteX838" fmla="*/ 8510577 w 9384838"/>
                <a:gd name="connsiteY838" fmla="*/ 1309083 h 6246801"/>
                <a:gd name="connsiteX839" fmla="*/ 8505699 w 9384838"/>
                <a:gd name="connsiteY839" fmla="*/ 1331526 h 6246801"/>
                <a:gd name="connsiteX840" fmla="*/ 8494966 w 9384838"/>
                <a:gd name="connsiteY840" fmla="*/ 1335428 h 6246801"/>
                <a:gd name="connsiteX841" fmla="*/ 8482281 w 9384838"/>
                <a:gd name="connsiteY841" fmla="*/ 1312986 h 6246801"/>
                <a:gd name="connsiteX842" fmla="*/ 8474475 w 9384838"/>
                <a:gd name="connsiteY842" fmla="*/ 1303229 h 6246801"/>
                <a:gd name="connsiteX843" fmla="*/ 8467645 w 9384838"/>
                <a:gd name="connsiteY843" fmla="*/ 1279811 h 6246801"/>
                <a:gd name="connsiteX844" fmla="*/ 8476427 w 9384838"/>
                <a:gd name="connsiteY844" fmla="*/ 1270054 h 6246801"/>
                <a:gd name="connsiteX845" fmla="*/ 8524238 w 9384838"/>
                <a:gd name="connsiteY845" fmla="*/ 1261273 h 6246801"/>
                <a:gd name="connsiteX846" fmla="*/ 8551558 w 9384838"/>
                <a:gd name="connsiteY846" fmla="*/ 1236879 h 6246801"/>
                <a:gd name="connsiteX847" fmla="*/ 8567170 w 9384838"/>
                <a:gd name="connsiteY847" fmla="*/ 1237855 h 6246801"/>
                <a:gd name="connsiteX848" fmla="*/ 8571073 w 9384838"/>
                <a:gd name="connsiteY848" fmla="*/ 1228098 h 6246801"/>
                <a:gd name="connsiteX849" fmla="*/ 8306648 w 9384838"/>
                <a:gd name="connsiteY849" fmla="*/ 884639 h 6246801"/>
                <a:gd name="connsiteX850" fmla="*/ 8328114 w 9384838"/>
                <a:gd name="connsiteY850" fmla="*/ 903178 h 6246801"/>
                <a:gd name="connsiteX851" fmla="*/ 8334944 w 9384838"/>
                <a:gd name="connsiteY851" fmla="*/ 917814 h 6246801"/>
                <a:gd name="connsiteX852" fmla="*/ 8368119 w 9384838"/>
                <a:gd name="connsiteY852" fmla="*/ 935377 h 6246801"/>
                <a:gd name="connsiteX853" fmla="*/ 8422761 w 9384838"/>
                <a:gd name="connsiteY853" fmla="*/ 939280 h 6246801"/>
                <a:gd name="connsiteX854" fmla="*/ 8461790 w 9384838"/>
                <a:gd name="connsiteY854" fmla="*/ 922693 h 6246801"/>
                <a:gd name="connsiteX855" fmla="*/ 8450081 w 9384838"/>
                <a:gd name="connsiteY855" fmla="*/ 963674 h 6246801"/>
                <a:gd name="connsiteX856" fmla="*/ 8431542 w 9384838"/>
                <a:gd name="connsiteY856" fmla="*/ 975382 h 6246801"/>
                <a:gd name="connsiteX857" fmla="*/ 8415930 w 9384838"/>
                <a:gd name="connsiteY857" fmla="*/ 963674 h 6246801"/>
                <a:gd name="connsiteX858" fmla="*/ 8397391 w 9384838"/>
                <a:gd name="connsiteY858" fmla="*/ 963674 h 6246801"/>
                <a:gd name="connsiteX859" fmla="*/ 8359338 w 9384838"/>
                <a:gd name="connsiteY859" fmla="*/ 1014411 h 6246801"/>
                <a:gd name="connsiteX860" fmla="*/ 8284206 w 9384838"/>
                <a:gd name="connsiteY860" fmla="*/ 1020265 h 6246801"/>
                <a:gd name="connsiteX861" fmla="*/ 8247128 w 9384838"/>
                <a:gd name="connsiteY861" fmla="*/ 1070028 h 6246801"/>
                <a:gd name="connsiteX862" fmla="*/ 8212977 w 9384838"/>
                <a:gd name="connsiteY862" fmla="*/ 1083688 h 6246801"/>
                <a:gd name="connsiteX863" fmla="*/ 8184681 w 9384838"/>
                <a:gd name="connsiteY863" fmla="*/ 1151014 h 6246801"/>
                <a:gd name="connsiteX864" fmla="*/ 8163215 w 9384838"/>
                <a:gd name="connsiteY864" fmla="*/ 1151014 h 6246801"/>
                <a:gd name="connsiteX865" fmla="*/ 8155409 w 9384838"/>
                <a:gd name="connsiteY865" fmla="*/ 1207607 h 6246801"/>
                <a:gd name="connsiteX866" fmla="*/ 8099792 w 9384838"/>
                <a:gd name="connsiteY866" fmla="*/ 1223219 h 6246801"/>
                <a:gd name="connsiteX867" fmla="*/ 8077350 w 9384838"/>
                <a:gd name="connsiteY867" fmla="*/ 1247612 h 6246801"/>
                <a:gd name="connsiteX868" fmla="*/ 8066617 w 9384838"/>
                <a:gd name="connsiteY868" fmla="*/ 1319817 h 6246801"/>
                <a:gd name="connsiteX869" fmla="*/ 8057835 w 9384838"/>
                <a:gd name="connsiteY869" fmla="*/ 1315914 h 6246801"/>
                <a:gd name="connsiteX870" fmla="*/ 8009048 w 9384838"/>
                <a:gd name="connsiteY870" fmla="*/ 1320793 h 6246801"/>
                <a:gd name="connsiteX871" fmla="*/ 8009048 w 9384838"/>
                <a:gd name="connsiteY871" fmla="*/ 1309084 h 6246801"/>
                <a:gd name="connsiteX872" fmla="*/ 8010024 w 9384838"/>
                <a:gd name="connsiteY872" fmla="*/ 1293472 h 6246801"/>
                <a:gd name="connsiteX873" fmla="*/ 8002218 w 9384838"/>
                <a:gd name="connsiteY873" fmla="*/ 1262248 h 6246801"/>
                <a:gd name="connsiteX874" fmla="*/ 8013927 w 9384838"/>
                <a:gd name="connsiteY874" fmla="*/ 1254442 h 6246801"/>
                <a:gd name="connsiteX875" fmla="*/ 8038320 w 9384838"/>
                <a:gd name="connsiteY875" fmla="*/ 1219316 h 6246801"/>
                <a:gd name="connsiteX876" fmla="*/ 8077350 w 9384838"/>
                <a:gd name="connsiteY876" fmla="*/ 1190044 h 6246801"/>
                <a:gd name="connsiteX877" fmla="*/ 8108573 w 9384838"/>
                <a:gd name="connsiteY877" fmla="*/ 1167602 h 6246801"/>
                <a:gd name="connsiteX878" fmla="*/ 8111501 w 9384838"/>
                <a:gd name="connsiteY878" fmla="*/ 1154917 h 6246801"/>
                <a:gd name="connsiteX879" fmla="*/ 8135894 w 9384838"/>
                <a:gd name="connsiteY879" fmla="*/ 1148087 h 6246801"/>
                <a:gd name="connsiteX880" fmla="*/ 8141748 w 9384838"/>
                <a:gd name="connsiteY880" fmla="*/ 1130524 h 6246801"/>
                <a:gd name="connsiteX881" fmla="*/ 8135894 w 9384838"/>
                <a:gd name="connsiteY881" fmla="*/ 1121742 h 6246801"/>
                <a:gd name="connsiteX882" fmla="*/ 8143700 w 9384838"/>
                <a:gd name="connsiteY882" fmla="*/ 1104179 h 6246801"/>
                <a:gd name="connsiteX883" fmla="*/ 8200293 w 9384838"/>
                <a:gd name="connsiteY883" fmla="*/ 1030998 h 6246801"/>
                <a:gd name="connsiteX884" fmla="*/ 8231516 w 9384838"/>
                <a:gd name="connsiteY884" fmla="*/ 993920 h 6246801"/>
                <a:gd name="connsiteX885" fmla="*/ 8245176 w 9384838"/>
                <a:gd name="connsiteY885" fmla="*/ 957819 h 6246801"/>
                <a:gd name="connsiteX886" fmla="*/ 8258837 w 9384838"/>
                <a:gd name="connsiteY886" fmla="*/ 944159 h 6246801"/>
                <a:gd name="connsiteX887" fmla="*/ 8260788 w 9384838"/>
                <a:gd name="connsiteY887" fmla="*/ 920741 h 6246801"/>
                <a:gd name="connsiteX888" fmla="*/ 8289085 w 9384838"/>
                <a:gd name="connsiteY888" fmla="*/ 889516 h 6246801"/>
                <a:gd name="connsiteX889" fmla="*/ 8306648 w 9384838"/>
                <a:gd name="connsiteY889" fmla="*/ 884639 h 6246801"/>
                <a:gd name="connsiteX890" fmla="*/ 9328245 w 9384838"/>
                <a:gd name="connsiteY890" fmla="*/ 311878 h 6246801"/>
                <a:gd name="connsiteX891" fmla="*/ 9371178 w 9384838"/>
                <a:gd name="connsiteY891" fmla="*/ 317733 h 6246801"/>
                <a:gd name="connsiteX892" fmla="*/ 9384838 w 9384838"/>
                <a:gd name="connsiteY892" fmla="*/ 341150 h 6246801"/>
                <a:gd name="connsiteX893" fmla="*/ 9357517 w 9384838"/>
                <a:gd name="connsiteY893" fmla="*/ 360665 h 6246801"/>
                <a:gd name="connsiteX894" fmla="*/ 9357517 w 9384838"/>
                <a:gd name="connsiteY894" fmla="*/ 378228 h 6246801"/>
                <a:gd name="connsiteX895" fmla="*/ 9371178 w 9384838"/>
                <a:gd name="connsiteY895" fmla="*/ 393840 h 6246801"/>
                <a:gd name="connsiteX896" fmla="*/ 9367275 w 9384838"/>
                <a:gd name="connsiteY896" fmla="*/ 427015 h 6246801"/>
                <a:gd name="connsiteX897" fmla="*/ 9314585 w 9384838"/>
                <a:gd name="connsiteY897" fmla="*/ 427015 h 6246801"/>
                <a:gd name="connsiteX898" fmla="*/ 9250186 w 9384838"/>
                <a:gd name="connsiteY898" fmla="*/ 440675 h 6246801"/>
                <a:gd name="connsiteX899" fmla="*/ 9213108 w 9384838"/>
                <a:gd name="connsiteY899" fmla="*/ 471899 h 6246801"/>
                <a:gd name="connsiteX900" fmla="*/ 9162370 w 9384838"/>
                <a:gd name="connsiteY900" fmla="*/ 491414 h 6246801"/>
                <a:gd name="connsiteX901" fmla="*/ 9099923 w 9384838"/>
                <a:gd name="connsiteY901" fmla="*/ 526540 h 6246801"/>
                <a:gd name="connsiteX902" fmla="*/ 9035524 w 9384838"/>
                <a:gd name="connsiteY902" fmla="*/ 587036 h 6246801"/>
                <a:gd name="connsiteX903" fmla="*/ 8996494 w 9384838"/>
                <a:gd name="connsiteY903" fmla="*/ 635822 h 6246801"/>
                <a:gd name="connsiteX904" fmla="*/ 8961368 w 9384838"/>
                <a:gd name="connsiteY904" fmla="*/ 637774 h 6246801"/>
                <a:gd name="connsiteX905" fmla="*/ 8951610 w 9384838"/>
                <a:gd name="connsiteY905" fmla="*/ 647531 h 6246801"/>
                <a:gd name="connsiteX906" fmla="*/ 8926241 w 9384838"/>
                <a:gd name="connsiteY906" fmla="*/ 637774 h 6246801"/>
                <a:gd name="connsiteX907" fmla="*/ 8916484 w 9384838"/>
                <a:gd name="connsiteY907" fmla="*/ 608501 h 6246801"/>
                <a:gd name="connsiteX908" fmla="*/ 8883309 w 9384838"/>
                <a:gd name="connsiteY908" fmla="*/ 622162 h 6246801"/>
                <a:gd name="connsiteX909" fmla="*/ 8877454 w 9384838"/>
                <a:gd name="connsiteY909" fmla="*/ 651434 h 6246801"/>
                <a:gd name="connsiteX910" fmla="*/ 8887212 w 9384838"/>
                <a:gd name="connsiteY910" fmla="*/ 665094 h 6246801"/>
                <a:gd name="connsiteX911" fmla="*/ 8846231 w 9384838"/>
                <a:gd name="connsiteY911" fmla="*/ 719735 h 6246801"/>
                <a:gd name="connsiteX912" fmla="*/ 8799395 w 9384838"/>
                <a:gd name="connsiteY912" fmla="*/ 749008 h 6246801"/>
                <a:gd name="connsiteX913" fmla="*/ 8766220 w 9384838"/>
                <a:gd name="connsiteY913" fmla="*/ 774380 h 6246801"/>
                <a:gd name="connsiteX914" fmla="*/ 8731094 w 9384838"/>
                <a:gd name="connsiteY914" fmla="*/ 844633 h 6246801"/>
                <a:gd name="connsiteX915" fmla="*/ 8697919 w 9384838"/>
                <a:gd name="connsiteY915" fmla="*/ 862196 h 6246801"/>
                <a:gd name="connsiteX916" fmla="*/ 8666695 w 9384838"/>
                <a:gd name="connsiteY916" fmla="*/ 862196 h 6246801"/>
                <a:gd name="connsiteX917" fmla="*/ 8641326 w 9384838"/>
                <a:gd name="connsiteY917" fmla="*/ 887565 h 6246801"/>
                <a:gd name="connsiteX918" fmla="*/ 8614005 w 9384838"/>
                <a:gd name="connsiteY918" fmla="*/ 932449 h 6246801"/>
                <a:gd name="connsiteX919" fmla="*/ 8590587 w 9384838"/>
                <a:gd name="connsiteY919" fmla="*/ 936351 h 6246801"/>
                <a:gd name="connsiteX920" fmla="*/ 8576927 w 9384838"/>
                <a:gd name="connsiteY920" fmla="*/ 920740 h 6246801"/>
                <a:gd name="connsiteX921" fmla="*/ 8590587 w 9384838"/>
                <a:gd name="connsiteY921" fmla="*/ 885614 h 6246801"/>
                <a:gd name="connsiteX922" fmla="*/ 8602296 w 9384838"/>
                <a:gd name="connsiteY922" fmla="*/ 881711 h 6246801"/>
                <a:gd name="connsiteX923" fmla="*/ 8610102 w 9384838"/>
                <a:gd name="connsiteY923" fmla="*/ 868050 h 6246801"/>
                <a:gd name="connsiteX924" fmla="*/ 8606199 w 9384838"/>
                <a:gd name="connsiteY924" fmla="*/ 850487 h 6246801"/>
                <a:gd name="connsiteX925" fmla="*/ 8612054 w 9384838"/>
                <a:gd name="connsiteY925" fmla="*/ 825118 h 6246801"/>
                <a:gd name="connsiteX926" fmla="*/ 8623762 w 9384838"/>
                <a:gd name="connsiteY926" fmla="*/ 846584 h 6246801"/>
                <a:gd name="connsiteX927" fmla="*/ 8637423 w 9384838"/>
                <a:gd name="connsiteY927" fmla="*/ 848536 h 6246801"/>
                <a:gd name="connsiteX928" fmla="*/ 8649132 w 9384838"/>
                <a:gd name="connsiteY928" fmla="*/ 827069 h 6246801"/>
                <a:gd name="connsiteX929" fmla="*/ 8635471 w 9384838"/>
                <a:gd name="connsiteY929" fmla="*/ 807555 h 6246801"/>
                <a:gd name="connsiteX930" fmla="*/ 8654986 w 9384838"/>
                <a:gd name="connsiteY930" fmla="*/ 807555 h 6246801"/>
                <a:gd name="connsiteX931" fmla="*/ 8664743 w 9384838"/>
                <a:gd name="connsiteY931" fmla="*/ 819263 h 6246801"/>
                <a:gd name="connsiteX932" fmla="*/ 8692064 w 9384838"/>
                <a:gd name="connsiteY932" fmla="*/ 805603 h 6246801"/>
                <a:gd name="connsiteX933" fmla="*/ 8709627 w 9384838"/>
                <a:gd name="connsiteY933" fmla="*/ 778282 h 6246801"/>
                <a:gd name="connsiteX934" fmla="*/ 8711579 w 9384838"/>
                <a:gd name="connsiteY934" fmla="*/ 749008 h 6246801"/>
                <a:gd name="connsiteX935" fmla="*/ 8695967 w 9384838"/>
                <a:gd name="connsiteY935" fmla="*/ 749008 h 6246801"/>
                <a:gd name="connsiteX936" fmla="*/ 8672549 w 9384838"/>
                <a:gd name="connsiteY936" fmla="*/ 745105 h 6246801"/>
                <a:gd name="connsiteX937" fmla="*/ 8668646 w 9384838"/>
                <a:gd name="connsiteY937" fmla="*/ 713881 h 6246801"/>
                <a:gd name="connsiteX938" fmla="*/ 8697919 w 9384838"/>
                <a:gd name="connsiteY938" fmla="*/ 713881 h 6246801"/>
                <a:gd name="connsiteX939" fmla="*/ 8715482 w 9384838"/>
                <a:gd name="connsiteY939" fmla="*/ 731444 h 6246801"/>
                <a:gd name="connsiteX940" fmla="*/ 8733045 w 9384838"/>
                <a:gd name="connsiteY940" fmla="*/ 719735 h 6246801"/>
                <a:gd name="connsiteX941" fmla="*/ 8746705 w 9384838"/>
                <a:gd name="connsiteY941" fmla="*/ 688512 h 6246801"/>
                <a:gd name="connsiteX942" fmla="*/ 8787686 w 9384838"/>
                <a:gd name="connsiteY942" fmla="*/ 674851 h 6246801"/>
                <a:gd name="connsiteX943" fmla="*/ 8811104 w 9384838"/>
                <a:gd name="connsiteY943" fmla="*/ 624114 h 6246801"/>
                <a:gd name="connsiteX944" fmla="*/ 8830619 w 9384838"/>
                <a:gd name="connsiteY944" fmla="*/ 618260 h 6246801"/>
                <a:gd name="connsiteX945" fmla="*/ 8840376 w 9384838"/>
                <a:gd name="connsiteY945" fmla="*/ 600695 h 6246801"/>
                <a:gd name="connsiteX946" fmla="*/ 8832570 w 9384838"/>
                <a:gd name="connsiteY946" fmla="*/ 559715 h 6246801"/>
                <a:gd name="connsiteX947" fmla="*/ 8850134 w 9384838"/>
                <a:gd name="connsiteY947" fmla="*/ 559715 h 6246801"/>
                <a:gd name="connsiteX948" fmla="*/ 8885260 w 9384838"/>
                <a:gd name="connsiteY948" fmla="*/ 573376 h 6246801"/>
                <a:gd name="connsiteX949" fmla="*/ 8902823 w 9384838"/>
                <a:gd name="connsiteY949" fmla="*/ 559715 h 6246801"/>
                <a:gd name="connsiteX950" fmla="*/ 8904775 w 9384838"/>
                <a:gd name="connsiteY950" fmla="*/ 524589 h 6246801"/>
                <a:gd name="connsiteX951" fmla="*/ 8949659 w 9384838"/>
                <a:gd name="connsiteY951" fmla="*/ 497268 h 6246801"/>
                <a:gd name="connsiteX952" fmla="*/ 8976980 w 9384838"/>
                <a:gd name="connsiteY952" fmla="*/ 497268 h 6246801"/>
                <a:gd name="connsiteX953" fmla="*/ 8976980 w 9384838"/>
                <a:gd name="connsiteY953" fmla="*/ 462142 h 6246801"/>
                <a:gd name="connsiteX954" fmla="*/ 8965271 w 9384838"/>
                <a:gd name="connsiteY954" fmla="*/ 419209 h 6246801"/>
                <a:gd name="connsiteX955" fmla="*/ 8973077 w 9384838"/>
                <a:gd name="connsiteY955" fmla="*/ 393840 h 6246801"/>
                <a:gd name="connsiteX956" fmla="*/ 9002349 w 9384838"/>
                <a:gd name="connsiteY956" fmla="*/ 376277 h 6246801"/>
                <a:gd name="connsiteX957" fmla="*/ 9017961 w 9384838"/>
                <a:gd name="connsiteY957" fmla="*/ 403597 h 6246801"/>
                <a:gd name="connsiteX958" fmla="*/ 9041378 w 9384838"/>
                <a:gd name="connsiteY958" fmla="*/ 467996 h 6246801"/>
                <a:gd name="connsiteX959" fmla="*/ 9076505 w 9384838"/>
                <a:gd name="connsiteY959" fmla="*/ 475802 h 6246801"/>
                <a:gd name="connsiteX960" fmla="*/ 9154564 w 9384838"/>
                <a:gd name="connsiteY960" fmla="*/ 458239 h 6246801"/>
                <a:gd name="connsiteX961" fmla="*/ 9209205 w 9384838"/>
                <a:gd name="connsiteY961" fmla="*/ 409452 h 6246801"/>
                <a:gd name="connsiteX962" fmla="*/ 9218963 w 9384838"/>
                <a:gd name="connsiteY962" fmla="*/ 380180 h 6246801"/>
                <a:gd name="connsiteX963" fmla="*/ 9283361 w 9384838"/>
                <a:gd name="connsiteY963" fmla="*/ 325538 h 6246801"/>
                <a:gd name="connsiteX964" fmla="*/ 9328245 w 9384838"/>
                <a:gd name="connsiteY964" fmla="*/ 311878 h 6246801"/>
                <a:gd name="connsiteX965" fmla="*/ 6819242 w 9384838"/>
                <a:gd name="connsiteY965" fmla="*/ 0 h 6246801"/>
                <a:gd name="connsiteX966" fmla="*/ 6869020 w 9384838"/>
                <a:gd name="connsiteY966" fmla="*/ 125002 h 6246801"/>
                <a:gd name="connsiteX967" fmla="*/ 6969682 w 9384838"/>
                <a:gd name="connsiteY967" fmla="*/ 326334 h 6246801"/>
                <a:gd name="connsiteX968" fmla="*/ 6969682 w 9384838"/>
                <a:gd name="connsiteY968" fmla="*/ 401556 h 6246801"/>
                <a:gd name="connsiteX969" fmla="*/ 7094680 w 9384838"/>
                <a:gd name="connsiteY969" fmla="*/ 652667 h 6246801"/>
                <a:gd name="connsiteX970" fmla="*/ 7220784 w 9384838"/>
                <a:gd name="connsiteY970" fmla="*/ 803117 h 6246801"/>
                <a:gd name="connsiteX971" fmla="*/ 7321446 w 9384838"/>
                <a:gd name="connsiteY971" fmla="*/ 903783 h 6246801"/>
                <a:gd name="connsiteX972" fmla="*/ 7321446 w 9384838"/>
                <a:gd name="connsiteY972" fmla="*/ 979004 h 6246801"/>
                <a:gd name="connsiteX973" fmla="*/ 7345782 w 9384838"/>
                <a:gd name="connsiteY973" fmla="*/ 979004 h 6246801"/>
                <a:gd name="connsiteX974" fmla="*/ 7396667 w 9384838"/>
                <a:gd name="connsiteY974" fmla="*/ 1003341 h 6246801"/>
                <a:gd name="connsiteX975" fmla="*/ 7421002 w 9384838"/>
                <a:gd name="connsiteY975" fmla="*/ 979004 h 6246801"/>
                <a:gd name="connsiteX976" fmla="*/ 7496223 w 9384838"/>
                <a:gd name="connsiteY976" fmla="*/ 1003341 h 6246801"/>
                <a:gd name="connsiteX977" fmla="*/ 7446445 w 9384838"/>
                <a:gd name="connsiteY977" fmla="*/ 1054227 h 6246801"/>
                <a:gd name="connsiteX978" fmla="*/ 7471887 w 9384838"/>
                <a:gd name="connsiteY978" fmla="*/ 1078564 h 6246801"/>
                <a:gd name="connsiteX979" fmla="*/ 7521665 w 9384838"/>
                <a:gd name="connsiteY979" fmla="*/ 1054227 h 6246801"/>
                <a:gd name="connsiteX980" fmla="*/ 7547107 w 9384838"/>
                <a:gd name="connsiteY980" fmla="*/ 1129449 h 6246801"/>
                <a:gd name="connsiteX981" fmla="*/ 7672105 w 9384838"/>
                <a:gd name="connsiteY981" fmla="*/ 1179229 h 6246801"/>
                <a:gd name="connsiteX982" fmla="*/ 7747325 w 9384838"/>
                <a:gd name="connsiteY982" fmla="*/ 1179229 h 6246801"/>
                <a:gd name="connsiteX983" fmla="*/ 7847987 w 9384838"/>
                <a:gd name="connsiteY983" fmla="*/ 1104007 h 6246801"/>
                <a:gd name="connsiteX984" fmla="*/ 7923207 w 9384838"/>
                <a:gd name="connsiteY984" fmla="*/ 1078564 h 6246801"/>
                <a:gd name="connsiteX985" fmla="*/ 7998427 w 9384838"/>
                <a:gd name="connsiteY985" fmla="*/ 1003341 h 6246801"/>
                <a:gd name="connsiteX986" fmla="*/ 7998427 w 9384838"/>
                <a:gd name="connsiteY986" fmla="*/ 1054227 h 6246801"/>
                <a:gd name="connsiteX987" fmla="*/ 7948649 w 9384838"/>
                <a:gd name="connsiteY987" fmla="*/ 1104007 h 6246801"/>
                <a:gd name="connsiteX988" fmla="*/ 7948649 w 9384838"/>
                <a:gd name="connsiteY988" fmla="*/ 1129449 h 6246801"/>
                <a:gd name="connsiteX989" fmla="*/ 7822545 w 9384838"/>
                <a:gd name="connsiteY989" fmla="*/ 1279895 h 6246801"/>
                <a:gd name="connsiteX990" fmla="*/ 7822545 w 9384838"/>
                <a:gd name="connsiteY990" fmla="*/ 1379454 h 6246801"/>
                <a:gd name="connsiteX991" fmla="*/ 7873429 w 9384838"/>
                <a:gd name="connsiteY991" fmla="*/ 1379454 h 6246801"/>
                <a:gd name="connsiteX992" fmla="*/ 7847987 w 9384838"/>
                <a:gd name="connsiteY992" fmla="*/ 1505563 h 6246801"/>
                <a:gd name="connsiteX993" fmla="*/ 7797103 w 9384838"/>
                <a:gd name="connsiteY993" fmla="*/ 1531005 h 6246801"/>
                <a:gd name="connsiteX994" fmla="*/ 7873429 w 9384838"/>
                <a:gd name="connsiteY994" fmla="*/ 1606229 h 6246801"/>
                <a:gd name="connsiteX995" fmla="*/ 7948649 w 9384838"/>
                <a:gd name="connsiteY995" fmla="*/ 1606229 h 6246801"/>
                <a:gd name="connsiteX996" fmla="*/ 7923207 w 9384838"/>
                <a:gd name="connsiteY996" fmla="*/ 1656009 h 6246801"/>
                <a:gd name="connsiteX997" fmla="*/ 7772767 w 9384838"/>
                <a:gd name="connsiteY997" fmla="*/ 1630565 h 6246801"/>
                <a:gd name="connsiteX998" fmla="*/ 7672105 w 9384838"/>
                <a:gd name="connsiteY998" fmla="*/ 1705789 h 6246801"/>
                <a:gd name="connsiteX999" fmla="*/ 7672105 w 9384838"/>
                <a:gd name="connsiteY999" fmla="*/ 1656009 h 6246801"/>
                <a:gd name="connsiteX1000" fmla="*/ 7596885 w 9384838"/>
                <a:gd name="connsiteY1000" fmla="*/ 1656009 h 6246801"/>
                <a:gd name="connsiteX1001" fmla="*/ 7571443 w 9384838"/>
                <a:gd name="connsiteY1001" fmla="*/ 1705789 h 6246801"/>
                <a:gd name="connsiteX1002" fmla="*/ 7446445 w 9384838"/>
                <a:gd name="connsiteY1002" fmla="*/ 1681452 h 6246801"/>
                <a:gd name="connsiteX1003" fmla="*/ 7421002 w 9384838"/>
                <a:gd name="connsiteY1003" fmla="*/ 1630565 h 6246801"/>
                <a:gd name="connsiteX1004" fmla="*/ 7321446 w 9384838"/>
                <a:gd name="connsiteY1004" fmla="*/ 1630565 h 6246801"/>
                <a:gd name="connsiteX1005" fmla="*/ 7070344 w 9384838"/>
                <a:gd name="connsiteY1005" fmla="*/ 1756674 h 6246801"/>
                <a:gd name="connsiteX1006" fmla="*/ 6869020 w 9384838"/>
                <a:gd name="connsiteY1006" fmla="*/ 1907113 h 6246801"/>
                <a:gd name="connsiteX1007" fmla="*/ 6894462 w 9384838"/>
                <a:gd name="connsiteY1007" fmla="*/ 1956897 h 6246801"/>
                <a:gd name="connsiteX1008" fmla="*/ 6819242 w 9384838"/>
                <a:gd name="connsiteY1008" fmla="*/ 2081899 h 6246801"/>
                <a:gd name="connsiteX1009" fmla="*/ 6793800 w 9384838"/>
                <a:gd name="connsiteY1009" fmla="*/ 2006676 h 6246801"/>
                <a:gd name="connsiteX1010" fmla="*/ 6668802 w 9384838"/>
                <a:gd name="connsiteY1010" fmla="*/ 1931450 h 6246801"/>
                <a:gd name="connsiteX1011" fmla="*/ 6542697 w 9384838"/>
                <a:gd name="connsiteY1011" fmla="*/ 1831894 h 6246801"/>
                <a:gd name="connsiteX1012" fmla="*/ 6467477 w 9384838"/>
                <a:gd name="connsiteY1012" fmla="*/ 1705789 h 6246801"/>
                <a:gd name="connsiteX1013" fmla="*/ 6417699 w 9384838"/>
                <a:gd name="connsiteY1013" fmla="*/ 1681452 h 6246801"/>
                <a:gd name="connsiteX1014" fmla="*/ 6342479 w 9384838"/>
                <a:gd name="connsiteY1014" fmla="*/ 1580786 h 6246801"/>
                <a:gd name="connsiteX1015" fmla="*/ 6217481 w 9384838"/>
                <a:gd name="connsiteY1015" fmla="*/ 1555343 h 6246801"/>
                <a:gd name="connsiteX1016" fmla="*/ 6091377 w 9384838"/>
                <a:gd name="connsiteY1016" fmla="*/ 1606229 h 6246801"/>
                <a:gd name="connsiteX1017" fmla="*/ 5991821 w 9384838"/>
                <a:gd name="connsiteY1017" fmla="*/ 1681452 h 6246801"/>
                <a:gd name="connsiteX1018" fmla="*/ 5966379 w 9384838"/>
                <a:gd name="connsiteY1018" fmla="*/ 1630565 h 6246801"/>
                <a:gd name="connsiteX1019" fmla="*/ 5966379 w 9384838"/>
                <a:gd name="connsiteY1019" fmla="*/ 1580786 h 6246801"/>
                <a:gd name="connsiteX1020" fmla="*/ 5916601 w 9384838"/>
                <a:gd name="connsiteY1020" fmla="*/ 1531005 h 6246801"/>
                <a:gd name="connsiteX1021" fmla="*/ 5940937 w 9384838"/>
                <a:gd name="connsiteY1021" fmla="*/ 1505563 h 6246801"/>
                <a:gd name="connsiteX1022" fmla="*/ 5891159 w 9384838"/>
                <a:gd name="connsiteY1022" fmla="*/ 1480122 h 6246801"/>
                <a:gd name="connsiteX1023" fmla="*/ 5840275 w 9384838"/>
                <a:gd name="connsiteY1023" fmla="*/ 1480122 h 6246801"/>
                <a:gd name="connsiteX1024" fmla="*/ 5815939 w 9384838"/>
                <a:gd name="connsiteY1024" fmla="*/ 1455784 h 6246801"/>
                <a:gd name="connsiteX1025" fmla="*/ 5740719 w 9384838"/>
                <a:gd name="connsiteY1025" fmla="*/ 1505563 h 6246801"/>
                <a:gd name="connsiteX1026" fmla="*/ 5665499 w 9384838"/>
                <a:gd name="connsiteY1026" fmla="*/ 1606229 h 6246801"/>
                <a:gd name="connsiteX1027" fmla="*/ 5715277 w 9384838"/>
                <a:gd name="connsiteY1027" fmla="*/ 1656009 h 6246801"/>
                <a:gd name="connsiteX1028" fmla="*/ 5765055 w 9384838"/>
                <a:gd name="connsiteY1028" fmla="*/ 1731231 h 6246801"/>
                <a:gd name="connsiteX1029" fmla="*/ 5840275 w 9384838"/>
                <a:gd name="connsiteY1029" fmla="*/ 1731231 h 6246801"/>
                <a:gd name="connsiteX1030" fmla="*/ 5916601 w 9384838"/>
                <a:gd name="connsiteY1030" fmla="*/ 1881669 h 6246801"/>
                <a:gd name="connsiteX1031" fmla="*/ 5966379 w 9384838"/>
                <a:gd name="connsiteY1031" fmla="*/ 1956897 h 6246801"/>
                <a:gd name="connsiteX1032" fmla="*/ 5891159 w 9384838"/>
                <a:gd name="connsiteY1032" fmla="*/ 2006676 h 6246801"/>
                <a:gd name="connsiteX1033" fmla="*/ 5815939 w 9384838"/>
                <a:gd name="connsiteY1033" fmla="*/ 1931450 h 6246801"/>
                <a:gd name="connsiteX1034" fmla="*/ 5765055 w 9384838"/>
                <a:gd name="connsiteY1034" fmla="*/ 1881669 h 6246801"/>
                <a:gd name="connsiteX1035" fmla="*/ 5715277 w 9384838"/>
                <a:gd name="connsiteY1035" fmla="*/ 1931450 h 6246801"/>
                <a:gd name="connsiteX1036" fmla="*/ 5665499 w 9384838"/>
                <a:gd name="connsiteY1036" fmla="*/ 1931450 h 6246801"/>
                <a:gd name="connsiteX1037" fmla="*/ 5640056 w 9384838"/>
                <a:gd name="connsiteY1037" fmla="*/ 2006676 h 6246801"/>
                <a:gd name="connsiteX1038" fmla="*/ 5590278 w 9384838"/>
                <a:gd name="connsiteY1038" fmla="*/ 2006676 h 6246801"/>
                <a:gd name="connsiteX1039" fmla="*/ 5515058 w 9384838"/>
                <a:gd name="connsiteY1039" fmla="*/ 2081899 h 6246801"/>
                <a:gd name="connsiteX1040" fmla="*/ 5464174 w 9384838"/>
                <a:gd name="connsiteY1040" fmla="*/ 2057559 h 6246801"/>
                <a:gd name="connsiteX1041" fmla="*/ 5464174 w 9384838"/>
                <a:gd name="connsiteY1041" fmla="*/ 1956897 h 6246801"/>
                <a:gd name="connsiteX1042" fmla="*/ 5489616 w 9384838"/>
                <a:gd name="connsiteY1042" fmla="*/ 1881669 h 6246801"/>
                <a:gd name="connsiteX1043" fmla="*/ 5564836 w 9384838"/>
                <a:gd name="connsiteY1043" fmla="*/ 1831894 h 6246801"/>
                <a:gd name="connsiteX1044" fmla="*/ 5590278 w 9384838"/>
                <a:gd name="connsiteY1044" fmla="*/ 1756674 h 6246801"/>
                <a:gd name="connsiteX1045" fmla="*/ 5539394 w 9384838"/>
                <a:gd name="connsiteY1045" fmla="*/ 1656009 h 6246801"/>
                <a:gd name="connsiteX1046" fmla="*/ 5515058 w 9384838"/>
                <a:gd name="connsiteY1046" fmla="*/ 1656009 h 6246801"/>
                <a:gd name="connsiteX1047" fmla="*/ 5515058 w 9384838"/>
                <a:gd name="connsiteY1047" fmla="*/ 1606229 h 6246801"/>
                <a:gd name="connsiteX1048" fmla="*/ 5489616 w 9384838"/>
                <a:gd name="connsiteY1048" fmla="*/ 1580786 h 6246801"/>
                <a:gd name="connsiteX1049" fmla="*/ 5489616 w 9384838"/>
                <a:gd name="connsiteY1049" fmla="*/ 1531005 h 6246801"/>
                <a:gd name="connsiteX1050" fmla="*/ 5539394 w 9384838"/>
                <a:gd name="connsiteY1050" fmla="*/ 1455784 h 6246801"/>
                <a:gd name="connsiteX1051" fmla="*/ 5539394 w 9384838"/>
                <a:gd name="connsiteY1051" fmla="*/ 1404898 h 6246801"/>
                <a:gd name="connsiteX1052" fmla="*/ 5564836 w 9384838"/>
                <a:gd name="connsiteY1052" fmla="*/ 1355118 h 6246801"/>
                <a:gd name="connsiteX1053" fmla="*/ 5614614 w 9384838"/>
                <a:gd name="connsiteY1053" fmla="*/ 1379454 h 6246801"/>
                <a:gd name="connsiteX1054" fmla="*/ 5689834 w 9384838"/>
                <a:gd name="connsiteY1054" fmla="*/ 1355118 h 6246801"/>
                <a:gd name="connsiteX1055" fmla="*/ 5740719 w 9384838"/>
                <a:gd name="connsiteY1055" fmla="*/ 1329675 h 6246801"/>
                <a:gd name="connsiteX1056" fmla="*/ 5765055 w 9384838"/>
                <a:gd name="connsiteY1056" fmla="*/ 1355118 h 6246801"/>
                <a:gd name="connsiteX1057" fmla="*/ 5815939 w 9384838"/>
                <a:gd name="connsiteY1057" fmla="*/ 1279895 h 6246801"/>
                <a:gd name="connsiteX1058" fmla="*/ 5891159 w 9384838"/>
                <a:gd name="connsiteY1058" fmla="*/ 1254452 h 6246801"/>
                <a:gd name="connsiteX1059" fmla="*/ 5891159 w 9384838"/>
                <a:gd name="connsiteY1059" fmla="*/ 1179229 h 6246801"/>
                <a:gd name="connsiteX1060" fmla="*/ 5840275 w 9384838"/>
                <a:gd name="connsiteY1060" fmla="*/ 1104007 h 6246801"/>
                <a:gd name="connsiteX1061" fmla="*/ 5865717 w 9384838"/>
                <a:gd name="connsiteY1061" fmla="*/ 1054227 h 6246801"/>
                <a:gd name="connsiteX1062" fmla="*/ 5916601 w 9384838"/>
                <a:gd name="connsiteY1062" fmla="*/ 1054227 h 6246801"/>
                <a:gd name="connsiteX1063" fmla="*/ 6041599 w 9384838"/>
                <a:gd name="connsiteY1063" fmla="*/ 1179229 h 6246801"/>
                <a:gd name="connsiteX1064" fmla="*/ 6091377 w 9384838"/>
                <a:gd name="connsiteY1064" fmla="*/ 1153786 h 6246801"/>
                <a:gd name="connsiteX1065" fmla="*/ 6091377 w 9384838"/>
                <a:gd name="connsiteY1065" fmla="*/ 1204672 h 6246801"/>
                <a:gd name="connsiteX1066" fmla="*/ 6166597 w 9384838"/>
                <a:gd name="connsiteY1066" fmla="*/ 1254452 h 6246801"/>
                <a:gd name="connsiteX1067" fmla="*/ 6292701 w 9384838"/>
                <a:gd name="connsiteY1067" fmla="*/ 1179229 h 6246801"/>
                <a:gd name="connsiteX1068" fmla="*/ 6317037 w 9384838"/>
                <a:gd name="connsiteY1068" fmla="*/ 1129449 h 6246801"/>
                <a:gd name="connsiteX1069" fmla="*/ 6292701 w 9384838"/>
                <a:gd name="connsiteY1069" fmla="*/ 1054227 h 6246801"/>
                <a:gd name="connsiteX1070" fmla="*/ 6317037 w 9384838"/>
                <a:gd name="connsiteY1070" fmla="*/ 1003341 h 6246801"/>
                <a:gd name="connsiteX1071" fmla="*/ 6317037 w 9384838"/>
                <a:gd name="connsiteY1071" fmla="*/ 953562 h 6246801"/>
                <a:gd name="connsiteX1072" fmla="*/ 6342479 w 9384838"/>
                <a:gd name="connsiteY1072" fmla="*/ 903783 h 6246801"/>
                <a:gd name="connsiteX1073" fmla="*/ 6443141 w 9384838"/>
                <a:gd name="connsiteY1073" fmla="*/ 878340 h 6246801"/>
                <a:gd name="connsiteX1074" fmla="*/ 6492919 w 9384838"/>
                <a:gd name="connsiteY1074" fmla="*/ 803117 h 6246801"/>
                <a:gd name="connsiteX1075" fmla="*/ 6518361 w 9384838"/>
                <a:gd name="connsiteY1075" fmla="*/ 652667 h 6246801"/>
                <a:gd name="connsiteX1076" fmla="*/ 6619024 w 9384838"/>
                <a:gd name="connsiteY1076" fmla="*/ 526559 h 6246801"/>
                <a:gd name="connsiteX1077" fmla="*/ 6643360 w 9384838"/>
                <a:gd name="connsiteY1077" fmla="*/ 300891 h 6246801"/>
                <a:gd name="connsiteX1078" fmla="*/ 6619024 w 9384838"/>
                <a:gd name="connsiteY1078" fmla="*/ 125002 h 6246801"/>
                <a:gd name="connsiteX1079" fmla="*/ 6694244 w 9384838"/>
                <a:gd name="connsiteY1079" fmla="*/ 49779 h 6246801"/>
                <a:gd name="connsiteX1080" fmla="*/ 6769464 w 9384838"/>
                <a:gd name="connsiteY1080" fmla="*/ 49779 h 6246801"/>
                <a:gd name="connsiteX1081" fmla="*/ 6819242 w 9384838"/>
                <a:gd name="connsiteY1081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573014 w 9384838"/>
                <a:gd name="connsiteY271" fmla="*/ 5043937 h 6246801"/>
                <a:gd name="connsiteX272" fmla="*/ 572672 w 9384838"/>
                <a:gd name="connsiteY272" fmla="*/ 5043236 h 6246801"/>
                <a:gd name="connsiteX273" fmla="*/ 497452 w 9384838"/>
                <a:gd name="connsiteY273" fmla="*/ 5017793 h 6246801"/>
                <a:gd name="connsiteX274" fmla="*/ 547230 w 9384838"/>
                <a:gd name="connsiteY274" fmla="*/ 5017793 h 6246801"/>
                <a:gd name="connsiteX275" fmla="*/ 521788 w 9384838"/>
                <a:gd name="connsiteY275" fmla="*/ 4992350 h 6246801"/>
                <a:gd name="connsiteX276" fmla="*/ 572672 w 9384838"/>
                <a:gd name="connsiteY276" fmla="*/ 4968013 h 6246801"/>
                <a:gd name="connsiteX277" fmla="*/ 597008 w 9384838"/>
                <a:gd name="connsiteY277" fmla="*/ 4992350 h 6246801"/>
                <a:gd name="connsiteX278" fmla="*/ 647892 w 9384838"/>
                <a:gd name="connsiteY278" fmla="*/ 4992350 h 6246801"/>
                <a:gd name="connsiteX279" fmla="*/ 647892 w 9384838"/>
                <a:gd name="connsiteY279" fmla="*/ 4968013 h 6246801"/>
                <a:gd name="connsiteX280" fmla="*/ 672228 w 9384838"/>
                <a:gd name="connsiteY280" fmla="*/ 4942570 h 6246801"/>
                <a:gd name="connsiteX281" fmla="*/ 672228 w 9384838"/>
                <a:gd name="connsiteY281" fmla="*/ 4917127 h 6246801"/>
                <a:gd name="connsiteX282" fmla="*/ 723112 w 9384838"/>
                <a:gd name="connsiteY282" fmla="*/ 4892790 h 6246801"/>
                <a:gd name="connsiteX283" fmla="*/ 772890 w 9384838"/>
                <a:gd name="connsiteY283" fmla="*/ 4892790 h 6246801"/>
                <a:gd name="connsiteX284" fmla="*/ 798333 w 9384838"/>
                <a:gd name="connsiteY284" fmla="*/ 4867347 h 6246801"/>
                <a:gd name="connsiteX285" fmla="*/ 291494 w 9384838"/>
                <a:gd name="connsiteY285" fmla="*/ 3896294 h 6246801"/>
                <a:gd name="connsiteX286" fmla="*/ 319795 w 9384838"/>
                <a:gd name="connsiteY286" fmla="*/ 3947235 h 6246801"/>
                <a:gd name="connsiteX287" fmla="*/ 280174 w 9384838"/>
                <a:gd name="connsiteY287" fmla="*/ 4026476 h 6246801"/>
                <a:gd name="connsiteX288" fmla="*/ 234893 w 9384838"/>
                <a:gd name="connsiteY288" fmla="*/ 4026476 h 6246801"/>
                <a:gd name="connsiteX289" fmla="*/ 220743 w 9384838"/>
                <a:gd name="connsiteY289" fmla="*/ 4066097 h 6246801"/>
                <a:gd name="connsiteX290" fmla="*/ 178292 w 9384838"/>
                <a:gd name="connsiteY290" fmla="*/ 4074587 h 6246801"/>
                <a:gd name="connsiteX291" fmla="*/ 133012 w 9384838"/>
                <a:gd name="connsiteY291" fmla="*/ 4111377 h 6246801"/>
                <a:gd name="connsiteX292" fmla="*/ 93391 w 9384838"/>
                <a:gd name="connsiteY292" fmla="*/ 4125528 h 6246801"/>
                <a:gd name="connsiteX293" fmla="*/ 113201 w 9384838"/>
                <a:gd name="connsiteY293" fmla="*/ 4187789 h 6246801"/>
                <a:gd name="connsiteX294" fmla="*/ 82071 w 9384838"/>
                <a:gd name="connsiteY294" fmla="*/ 4187789 h 6246801"/>
                <a:gd name="connsiteX295" fmla="*/ 59430 w 9384838"/>
                <a:gd name="connsiteY295" fmla="*/ 4250050 h 6246801"/>
                <a:gd name="connsiteX296" fmla="*/ 76411 w 9384838"/>
                <a:gd name="connsiteY296" fmla="*/ 4275521 h 6246801"/>
                <a:gd name="connsiteX297" fmla="*/ 11320 w 9384838"/>
                <a:gd name="connsiteY297" fmla="*/ 4317971 h 6246801"/>
                <a:gd name="connsiteX298" fmla="*/ 0 w 9384838"/>
                <a:gd name="connsiteY298" fmla="*/ 4230240 h 6246801"/>
                <a:gd name="connsiteX299" fmla="*/ 31130 w 9384838"/>
                <a:gd name="connsiteY299" fmla="*/ 4218920 h 6246801"/>
                <a:gd name="connsiteX300" fmla="*/ 45280 w 9384838"/>
                <a:gd name="connsiteY300" fmla="*/ 4187789 h 6246801"/>
                <a:gd name="connsiteX301" fmla="*/ 53771 w 9384838"/>
                <a:gd name="connsiteY301" fmla="*/ 4131188 h 6246801"/>
                <a:gd name="connsiteX302" fmla="*/ 70751 w 9384838"/>
                <a:gd name="connsiteY302" fmla="*/ 4105717 h 6246801"/>
                <a:gd name="connsiteX303" fmla="*/ 124522 w 9384838"/>
                <a:gd name="connsiteY303" fmla="*/ 4083077 h 6246801"/>
                <a:gd name="connsiteX304" fmla="*/ 152822 w 9384838"/>
                <a:gd name="connsiteY304" fmla="*/ 4040626 h 6246801"/>
                <a:gd name="connsiteX305" fmla="*/ 104711 w 9384838"/>
                <a:gd name="connsiteY305" fmla="*/ 4023646 h 6246801"/>
                <a:gd name="connsiteX306" fmla="*/ 104711 w 9384838"/>
                <a:gd name="connsiteY306" fmla="*/ 3981195 h 6246801"/>
                <a:gd name="connsiteX307" fmla="*/ 144332 w 9384838"/>
                <a:gd name="connsiteY307" fmla="*/ 3981195 h 6246801"/>
                <a:gd name="connsiteX308" fmla="*/ 181122 w 9384838"/>
                <a:gd name="connsiteY308" fmla="*/ 4020816 h 6246801"/>
                <a:gd name="connsiteX309" fmla="*/ 240553 w 9384838"/>
                <a:gd name="connsiteY309" fmla="*/ 3955725 h 6246801"/>
                <a:gd name="connsiteX310" fmla="*/ 271684 w 9384838"/>
                <a:gd name="connsiteY310" fmla="*/ 3907614 h 6246801"/>
                <a:gd name="connsiteX311" fmla="*/ 291494 w 9384838"/>
                <a:gd name="connsiteY311" fmla="*/ 3896294 h 6246801"/>
                <a:gd name="connsiteX312" fmla="*/ 481106 w 9384838"/>
                <a:gd name="connsiteY312" fmla="*/ 3596309 h 6246801"/>
                <a:gd name="connsiteX313" fmla="*/ 435825 w 9384838"/>
                <a:gd name="connsiteY313" fmla="*/ 3664230 h 6246801"/>
                <a:gd name="connsiteX314" fmla="*/ 396205 w 9384838"/>
                <a:gd name="connsiteY314" fmla="*/ 3638759 h 6246801"/>
                <a:gd name="connsiteX315" fmla="*/ 481106 w 9384838"/>
                <a:gd name="connsiteY315" fmla="*/ 3596309 h 6246801"/>
                <a:gd name="connsiteX316" fmla="*/ 4460871 w 9384838"/>
                <a:gd name="connsiteY316" fmla="*/ 3512231 h 6246801"/>
                <a:gd name="connsiteX317" fmla="*/ 4435429 w 9384838"/>
                <a:gd name="connsiteY317" fmla="*/ 3563117 h 6246801"/>
                <a:gd name="connsiteX318" fmla="*/ 4385651 w 9384838"/>
                <a:gd name="connsiteY318" fmla="*/ 3612896 h 6246801"/>
                <a:gd name="connsiteX319" fmla="*/ 4385651 w 9384838"/>
                <a:gd name="connsiteY319" fmla="*/ 3638339 h 6246801"/>
                <a:gd name="connsiteX320" fmla="*/ 4435429 w 9384838"/>
                <a:gd name="connsiteY320" fmla="*/ 3638339 h 6246801"/>
                <a:gd name="connsiteX321" fmla="*/ 4435429 w 9384838"/>
                <a:gd name="connsiteY321" fmla="*/ 3662676 h 6246801"/>
                <a:gd name="connsiteX322" fmla="*/ 4385651 w 9384838"/>
                <a:gd name="connsiteY322" fmla="*/ 3713562 h 6246801"/>
                <a:gd name="connsiteX323" fmla="*/ 4284989 w 9384838"/>
                <a:gd name="connsiteY323" fmla="*/ 3737899 h 6246801"/>
                <a:gd name="connsiteX324" fmla="*/ 4310431 w 9384838"/>
                <a:gd name="connsiteY324" fmla="*/ 3688119 h 6246801"/>
                <a:gd name="connsiteX325" fmla="*/ 4335873 w 9384838"/>
                <a:gd name="connsiteY325" fmla="*/ 3662676 h 6246801"/>
                <a:gd name="connsiteX326" fmla="*/ 4335873 w 9384838"/>
                <a:gd name="connsiteY326" fmla="*/ 3638339 h 6246801"/>
                <a:gd name="connsiteX327" fmla="*/ 4284989 w 9384838"/>
                <a:gd name="connsiteY327" fmla="*/ 3662676 h 6246801"/>
                <a:gd name="connsiteX328" fmla="*/ 4284989 w 9384838"/>
                <a:gd name="connsiteY328" fmla="*/ 3612896 h 6246801"/>
                <a:gd name="connsiteX329" fmla="*/ 4360209 w 9384838"/>
                <a:gd name="connsiteY329" fmla="*/ 3537674 h 6246801"/>
                <a:gd name="connsiteX330" fmla="*/ 4460871 w 9384838"/>
                <a:gd name="connsiteY330" fmla="*/ 3512231 h 6246801"/>
                <a:gd name="connsiteX331" fmla="*/ 605629 w 9384838"/>
                <a:gd name="connsiteY331" fmla="*/ 3364245 h 6246801"/>
                <a:gd name="connsiteX332" fmla="*/ 611289 w 9384838"/>
                <a:gd name="connsiteY332" fmla="*/ 3409526 h 6246801"/>
                <a:gd name="connsiteX333" fmla="*/ 633929 w 9384838"/>
                <a:gd name="connsiteY333" fmla="*/ 3437826 h 6246801"/>
                <a:gd name="connsiteX334" fmla="*/ 616949 w 9384838"/>
                <a:gd name="connsiteY334" fmla="*/ 3485937 h 6246801"/>
                <a:gd name="connsiteX335" fmla="*/ 599969 w 9384838"/>
                <a:gd name="connsiteY335" fmla="*/ 3497257 h 6246801"/>
                <a:gd name="connsiteX336" fmla="*/ 560348 w 9384838"/>
                <a:gd name="connsiteY336" fmla="*/ 3451976 h 6246801"/>
                <a:gd name="connsiteX337" fmla="*/ 577328 w 9384838"/>
                <a:gd name="connsiteY337" fmla="*/ 3415186 h 6246801"/>
                <a:gd name="connsiteX338" fmla="*/ 574498 w 9384838"/>
                <a:gd name="connsiteY338" fmla="*/ 3369905 h 6246801"/>
                <a:gd name="connsiteX339" fmla="*/ 605629 w 9384838"/>
                <a:gd name="connsiteY339" fmla="*/ 3364245 h 6246801"/>
                <a:gd name="connsiteX340" fmla="*/ 1098059 w 9384838"/>
                <a:gd name="connsiteY340" fmla="*/ 3109544 h 6246801"/>
                <a:gd name="connsiteX341" fmla="*/ 1081079 w 9384838"/>
                <a:gd name="connsiteY341" fmla="*/ 3137841 h 6246801"/>
                <a:gd name="connsiteX342" fmla="*/ 1064099 w 9384838"/>
                <a:gd name="connsiteY342" fmla="*/ 3154822 h 6246801"/>
                <a:gd name="connsiteX343" fmla="*/ 1038628 w 9384838"/>
                <a:gd name="connsiteY343" fmla="*/ 3143502 h 6246801"/>
                <a:gd name="connsiteX344" fmla="*/ 1098059 w 9384838"/>
                <a:gd name="connsiteY344" fmla="*/ 3109544 h 6246801"/>
                <a:gd name="connsiteX345" fmla="*/ 905615 w 9384838"/>
                <a:gd name="connsiteY345" fmla="*/ 3061433 h 6246801"/>
                <a:gd name="connsiteX346" fmla="*/ 905615 w 9384838"/>
                <a:gd name="connsiteY346" fmla="*/ 3098224 h 6246801"/>
                <a:gd name="connsiteX347" fmla="*/ 874484 w 9384838"/>
                <a:gd name="connsiteY347" fmla="*/ 3149161 h 6246801"/>
                <a:gd name="connsiteX348" fmla="*/ 820713 w 9384838"/>
                <a:gd name="connsiteY348" fmla="*/ 3171802 h 6246801"/>
                <a:gd name="connsiteX349" fmla="*/ 826373 w 9384838"/>
                <a:gd name="connsiteY349" fmla="*/ 3205762 h 6246801"/>
                <a:gd name="connsiteX350" fmla="*/ 769772 w 9384838"/>
                <a:gd name="connsiteY350" fmla="*/ 3214252 h 6246801"/>
                <a:gd name="connsiteX351" fmla="*/ 775432 w 9384838"/>
                <a:gd name="connsiteY351" fmla="*/ 3253873 h 6246801"/>
                <a:gd name="connsiteX352" fmla="*/ 738642 w 9384838"/>
                <a:gd name="connsiteY352" fmla="*/ 3245383 h 6246801"/>
                <a:gd name="connsiteX353" fmla="*/ 724492 w 9384838"/>
                <a:gd name="connsiteY353" fmla="*/ 3214252 h 6246801"/>
                <a:gd name="connsiteX354" fmla="*/ 701851 w 9384838"/>
                <a:gd name="connsiteY354" fmla="*/ 3183122 h 6246801"/>
                <a:gd name="connsiteX355" fmla="*/ 724492 w 9384838"/>
                <a:gd name="connsiteY355" fmla="*/ 3168972 h 6246801"/>
                <a:gd name="connsiteX356" fmla="*/ 747132 w 9384838"/>
                <a:gd name="connsiteY356" fmla="*/ 3146331 h 6246801"/>
                <a:gd name="connsiteX357" fmla="*/ 843354 w 9384838"/>
                <a:gd name="connsiteY357" fmla="*/ 3098224 h 6246801"/>
                <a:gd name="connsiteX358" fmla="*/ 905615 w 9384838"/>
                <a:gd name="connsiteY358" fmla="*/ 3061433 h 6246801"/>
                <a:gd name="connsiteX359" fmla="*/ 936745 w 9384838"/>
                <a:gd name="connsiteY359" fmla="*/ 3033132 h 6246801"/>
                <a:gd name="connsiteX360" fmla="*/ 973535 w 9384838"/>
                <a:gd name="connsiteY360" fmla="*/ 3081244 h 6246801"/>
                <a:gd name="connsiteX361" fmla="*/ 948066 w 9384838"/>
                <a:gd name="connsiteY361" fmla="*/ 3115203 h 6246801"/>
                <a:gd name="connsiteX362" fmla="*/ 925424 w 9384838"/>
                <a:gd name="connsiteY362" fmla="*/ 3067093 h 6246801"/>
                <a:gd name="connsiteX363" fmla="*/ 936745 w 9384838"/>
                <a:gd name="connsiteY363" fmla="*/ 3033132 h 6246801"/>
                <a:gd name="connsiteX364" fmla="*/ 5840275 w 9384838"/>
                <a:gd name="connsiteY364" fmla="*/ 2081897 h 6246801"/>
                <a:gd name="connsiteX365" fmla="*/ 5891159 w 9384838"/>
                <a:gd name="connsiteY365" fmla="*/ 2132783 h 6246801"/>
                <a:gd name="connsiteX366" fmla="*/ 5891159 w 9384838"/>
                <a:gd name="connsiteY366" fmla="*/ 2158226 h 6246801"/>
                <a:gd name="connsiteX367" fmla="*/ 5966379 w 9384838"/>
                <a:gd name="connsiteY367" fmla="*/ 2208005 h 6246801"/>
                <a:gd name="connsiteX368" fmla="*/ 6016157 w 9384838"/>
                <a:gd name="connsiteY368" fmla="*/ 2208005 h 6246801"/>
                <a:gd name="connsiteX369" fmla="*/ 6041599 w 9384838"/>
                <a:gd name="connsiteY369" fmla="*/ 2208005 h 6246801"/>
                <a:gd name="connsiteX370" fmla="*/ 5966379 w 9384838"/>
                <a:gd name="connsiteY370" fmla="*/ 2308672 h 6246801"/>
                <a:gd name="connsiteX371" fmla="*/ 5916601 w 9384838"/>
                <a:gd name="connsiteY371" fmla="*/ 2558676 h 6246801"/>
                <a:gd name="connsiteX372" fmla="*/ 5916601 w 9384838"/>
                <a:gd name="connsiteY372" fmla="*/ 2659341 h 6246801"/>
                <a:gd name="connsiteX373" fmla="*/ 5966379 w 9384838"/>
                <a:gd name="connsiteY373" fmla="*/ 2684786 h 6246801"/>
                <a:gd name="connsiteX374" fmla="*/ 5991821 w 9384838"/>
                <a:gd name="connsiteY374" fmla="*/ 2734563 h 6246801"/>
                <a:gd name="connsiteX375" fmla="*/ 6016157 w 9384838"/>
                <a:gd name="connsiteY375" fmla="*/ 2785448 h 6246801"/>
                <a:gd name="connsiteX376" fmla="*/ 6016157 w 9384838"/>
                <a:gd name="connsiteY376" fmla="*/ 2860670 h 6246801"/>
                <a:gd name="connsiteX377" fmla="*/ 5991821 w 9384838"/>
                <a:gd name="connsiteY377" fmla="*/ 2885007 h 6246801"/>
                <a:gd name="connsiteX378" fmla="*/ 6016157 w 9384838"/>
                <a:gd name="connsiteY378" fmla="*/ 2910449 h 6246801"/>
                <a:gd name="connsiteX379" fmla="*/ 5991821 w 9384838"/>
                <a:gd name="connsiteY379" fmla="*/ 2935892 h 6246801"/>
                <a:gd name="connsiteX380" fmla="*/ 5991821 w 9384838"/>
                <a:gd name="connsiteY380" fmla="*/ 2960229 h 6246801"/>
                <a:gd name="connsiteX381" fmla="*/ 6041599 w 9384838"/>
                <a:gd name="connsiteY381" fmla="*/ 2985670 h 6246801"/>
                <a:gd name="connsiteX382" fmla="*/ 6016157 w 9384838"/>
                <a:gd name="connsiteY382" fmla="*/ 3035453 h 6246801"/>
                <a:gd name="connsiteX383" fmla="*/ 6041599 w 9384838"/>
                <a:gd name="connsiteY383" fmla="*/ 3086339 h 6246801"/>
                <a:gd name="connsiteX384" fmla="*/ 5991821 w 9384838"/>
                <a:gd name="connsiteY384" fmla="*/ 3185896 h 6246801"/>
                <a:gd name="connsiteX385" fmla="*/ 6016157 w 9384838"/>
                <a:gd name="connsiteY385" fmla="*/ 3185896 h 6246801"/>
                <a:gd name="connsiteX386" fmla="*/ 6016157 w 9384838"/>
                <a:gd name="connsiteY386" fmla="*/ 3236782 h 6246801"/>
                <a:gd name="connsiteX387" fmla="*/ 5966379 w 9384838"/>
                <a:gd name="connsiteY387" fmla="*/ 3261118 h 6246801"/>
                <a:gd name="connsiteX388" fmla="*/ 5966379 w 9384838"/>
                <a:gd name="connsiteY388" fmla="*/ 3286561 h 6246801"/>
                <a:gd name="connsiteX389" fmla="*/ 5916601 w 9384838"/>
                <a:gd name="connsiteY389" fmla="*/ 3361784 h 6246801"/>
                <a:gd name="connsiteX390" fmla="*/ 5916601 w 9384838"/>
                <a:gd name="connsiteY390" fmla="*/ 3412670 h 6246801"/>
                <a:gd name="connsiteX391" fmla="*/ 5865717 w 9384838"/>
                <a:gd name="connsiteY391" fmla="*/ 3437007 h 6246801"/>
                <a:gd name="connsiteX392" fmla="*/ 5840275 w 9384838"/>
                <a:gd name="connsiteY392" fmla="*/ 3462450 h 6246801"/>
                <a:gd name="connsiteX393" fmla="*/ 5815939 w 9384838"/>
                <a:gd name="connsiteY393" fmla="*/ 3437007 h 6246801"/>
                <a:gd name="connsiteX394" fmla="*/ 5815939 w 9384838"/>
                <a:gd name="connsiteY394" fmla="*/ 3487893 h 6246801"/>
                <a:gd name="connsiteX395" fmla="*/ 5765055 w 9384838"/>
                <a:gd name="connsiteY395" fmla="*/ 3462450 h 6246801"/>
                <a:gd name="connsiteX396" fmla="*/ 5765055 w 9384838"/>
                <a:gd name="connsiteY396" fmla="*/ 3462451 h 6246801"/>
                <a:gd name="connsiteX397" fmla="*/ 5790497 w 9384838"/>
                <a:gd name="connsiteY397" fmla="*/ 3512230 h 6246801"/>
                <a:gd name="connsiteX398" fmla="*/ 5740719 w 9384838"/>
                <a:gd name="connsiteY398" fmla="*/ 3537673 h 6246801"/>
                <a:gd name="connsiteX399" fmla="*/ 5715277 w 9384838"/>
                <a:gd name="connsiteY399" fmla="*/ 3563116 h 6246801"/>
                <a:gd name="connsiteX400" fmla="*/ 5689835 w 9384838"/>
                <a:gd name="connsiteY400" fmla="*/ 3587453 h 6246801"/>
                <a:gd name="connsiteX401" fmla="*/ 5715277 w 9384838"/>
                <a:gd name="connsiteY401" fmla="*/ 3612896 h 6246801"/>
                <a:gd name="connsiteX402" fmla="*/ 5665499 w 9384838"/>
                <a:gd name="connsiteY402" fmla="*/ 3612896 h 6246801"/>
                <a:gd name="connsiteX403" fmla="*/ 5640057 w 9384838"/>
                <a:gd name="connsiteY403" fmla="*/ 3638339 h 6246801"/>
                <a:gd name="connsiteX404" fmla="*/ 5665499 w 9384838"/>
                <a:gd name="connsiteY404" fmla="*/ 3638339 h 6246801"/>
                <a:gd name="connsiteX405" fmla="*/ 5665499 w 9384838"/>
                <a:gd name="connsiteY405" fmla="*/ 3662676 h 6246801"/>
                <a:gd name="connsiteX406" fmla="*/ 5640057 w 9384838"/>
                <a:gd name="connsiteY406" fmla="*/ 3662676 h 6246801"/>
                <a:gd name="connsiteX407" fmla="*/ 5665499 w 9384838"/>
                <a:gd name="connsiteY407" fmla="*/ 3688119 h 6246801"/>
                <a:gd name="connsiteX408" fmla="*/ 5640057 w 9384838"/>
                <a:gd name="connsiteY408" fmla="*/ 3763342 h 6246801"/>
                <a:gd name="connsiteX409" fmla="*/ 5590279 w 9384838"/>
                <a:gd name="connsiteY409" fmla="*/ 3737899 h 6246801"/>
                <a:gd name="connsiteX410" fmla="*/ 5515059 w 9384838"/>
                <a:gd name="connsiteY410" fmla="*/ 3737899 h 6246801"/>
                <a:gd name="connsiteX411" fmla="*/ 5464175 w 9384838"/>
                <a:gd name="connsiteY411" fmla="*/ 3713562 h 6246801"/>
                <a:gd name="connsiteX412" fmla="*/ 5439839 w 9384838"/>
                <a:gd name="connsiteY412" fmla="*/ 3737899 h 6246801"/>
                <a:gd name="connsiteX413" fmla="*/ 5464175 w 9384838"/>
                <a:gd name="connsiteY413" fmla="*/ 3763342 h 6246801"/>
                <a:gd name="connsiteX414" fmla="*/ 5414397 w 9384838"/>
                <a:gd name="connsiteY414" fmla="*/ 3788785 h 6246801"/>
                <a:gd name="connsiteX415" fmla="*/ 5339177 w 9384838"/>
                <a:gd name="connsiteY415" fmla="*/ 3939230 h 6246801"/>
                <a:gd name="connsiteX416" fmla="*/ 5364619 w 9384838"/>
                <a:gd name="connsiteY416" fmla="*/ 4014453 h 6246801"/>
                <a:gd name="connsiteX417" fmla="*/ 5364618 w 9384838"/>
                <a:gd name="connsiteY417" fmla="*/ 4014453 h 6246801"/>
                <a:gd name="connsiteX418" fmla="*/ 5364618 w 9384838"/>
                <a:gd name="connsiteY418" fmla="*/ 4089676 h 6246801"/>
                <a:gd name="connsiteX419" fmla="*/ 5313734 w 9384838"/>
                <a:gd name="connsiteY419" fmla="*/ 4289902 h 6246801"/>
                <a:gd name="connsiteX420" fmla="*/ 5238514 w 9384838"/>
                <a:gd name="connsiteY420" fmla="*/ 4416010 h 6246801"/>
                <a:gd name="connsiteX421" fmla="*/ 5213072 w 9384838"/>
                <a:gd name="connsiteY421" fmla="*/ 4440347 h 6246801"/>
                <a:gd name="connsiteX422" fmla="*/ 5163294 w 9384838"/>
                <a:gd name="connsiteY422" fmla="*/ 4440347 h 6246801"/>
                <a:gd name="connsiteX423" fmla="*/ 5137852 w 9384838"/>
                <a:gd name="connsiteY423" fmla="*/ 4465790 h 6246801"/>
                <a:gd name="connsiteX424" fmla="*/ 5163294 w 9384838"/>
                <a:gd name="connsiteY424" fmla="*/ 4465790 h 6246801"/>
                <a:gd name="connsiteX425" fmla="*/ 5062632 w 9384838"/>
                <a:gd name="connsiteY425" fmla="*/ 4616236 h 6246801"/>
                <a:gd name="connsiteX426" fmla="*/ 5038296 w 9384838"/>
                <a:gd name="connsiteY426" fmla="*/ 4691459 h 6246801"/>
                <a:gd name="connsiteX427" fmla="*/ 5012854 w 9384838"/>
                <a:gd name="connsiteY427" fmla="*/ 4716902 h 6246801"/>
                <a:gd name="connsiteX428" fmla="*/ 4987412 w 9384838"/>
                <a:gd name="connsiteY428" fmla="*/ 4792125 h 6246801"/>
                <a:gd name="connsiteX429" fmla="*/ 5012854 w 9384838"/>
                <a:gd name="connsiteY429" fmla="*/ 4917127 h 6246801"/>
                <a:gd name="connsiteX430" fmla="*/ 5062632 w 9384838"/>
                <a:gd name="connsiteY430" fmla="*/ 5043236 h 6246801"/>
                <a:gd name="connsiteX431" fmla="*/ 5013583 w 9384838"/>
                <a:gd name="connsiteY431" fmla="*/ 4993096 h 6246801"/>
                <a:gd name="connsiteX432" fmla="*/ 5062632 w 9384838"/>
                <a:gd name="connsiteY432" fmla="*/ 5043237 h 6246801"/>
                <a:gd name="connsiteX433" fmla="*/ 4987412 w 9384838"/>
                <a:gd name="connsiteY433" fmla="*/ 5043237 h 6246801"/>
                <a:gd name="connsiteX434" fmla="*/ 4963076 w 9384838"/>
                <a:gd name="connsiteY434" fmla="*/ 5017794 h 6246801"/>
                <a:gd name="connsiteX435" fmla="*/ 4862414 w 9384838"/>
                <a:gd name="connsiteY435" fmla="*/ 5067574 h 6246801"/>
                <a:gd name="connsiteX436" fmla="*/ 4812636 w 9384838"/>
                <a:gd name="connsiteY436" fmla="*/ 5142796 h 6246801"/>
                <a:gd name="connsiteX437" fmla="*/ 4812636 w 9384838"/>
                <a:gd name="connsiteY437" fmla="*/ 5193682 h 6246801"/>
                <a:gd name="connsiteX438" fmla="*/ 4787194 w 9384838"/>
                <a:gd name="connsiteY438" fmla="*/ 5243462 h 6246801"/>
                <a:gd name="connsiteX439" fmla="*/ 4711974 w 9384838"/>
                <a:gd name="connsiteY439" fmla="*/ 5268905 h 6246801"/>
                <a:gd name="connsiteX440" fmla="*/ 4686532 w 9384838"/>
                <a:gd name="connsiteY440" fmla="*/ 5243462 h 6246801"/>
                <a:gd name="connsiteX441" fmla="*/ 4636753 w 9384838"/>
                <a:gd name="connsiteY441" fmla="*/ 5268905 h 6246801"/>
                <a:gd name="connsiteX442" fmla="*/ 4611311 w 9384838"/>
                <a:gd name="connsiteY442" fmla="*/ 5293242 h 6246801"/>
                <a:gd name="connsiteX443" fmla="*/ 4561533 w 9384838"/>
                <a:gd name="connsiteY443" fmla="*/ 5344128 h 6246801"/>
                <a:gd name="connsiteX444" fmla="*/ 4536091 w 9384838"/>
                <a:gd name="connsiteY444" fmla="*/ 5293242 h 6246801"/>
                <a:gd name="connsiteX445" fmla="*/ 4561533 w 9384838"/>
                <a:gd name="connsiteY445" fmla="*/ 5293242 h 6246801"/>
                <a:gd name="connsiteX446" fmla="*/ 4561533 w 9384838"/>
                <a:gd name="connsiteY446" fmla="*/ 5268905 h 6246801"/>
                <a:gd name="connsiteX447" fmla="*/ 4585869 w 9384838"/>
                <a:gd name="connsiteY447" fmla="*/ 5218019 h 6246801"/>
                <a:gd name="connsiteX448" fmla="*/ 4585869 w 9384838"/>
                <a:gd name="connsiteY448" fmla="*/ 5193682 h 6246801"/>
                <a:gd name="connsiteX449" fmla="*/ 4611311 w 9384838"/>
                <a:gd name="connsiteY449" fmla="*/ 5168239 h 6246801"/>
                <a:gd name="connsiteX450" fmla="*/ 4611311 w 9384838"/>
                <a:gd name="connsiteY450" fmla="*/ 5142796 h 6246801"/>
                <a:gd name="connsiteX451" fmla="*/ 4585869 w 9384838"/>
                <a:gd name="connsiteY451" fmla="*/ 5142796 h 6246801"/>
                <a:gd name="connsiteX452" fmla="*/ 4611311 w 9384838"/>
                <a:gd name="connsiteY452" fmla="*/ 5118460 h 6246801"/>
                <a:gd name="connsiteX453" fmla="*/ 4636753 w 9384838"/>
                <a:gd name="connsiteY453" fmla="*/ 5118460 h 6246801"/>
                <a:gd name="connsiteX454" fmla="*/ 4636753 w 9384838"/>
                <a:gd name="connsiteY454" fmla="*/ 5093017 h 6246801"/>
                <a:gd name="connsiteX455" fmla="*/ 4686532 w 9384838"/>
                <a:gd name="connsiteY455" fmla="*/ 5067574 h 6246801"/>
                <a:gd name="connsiteX456" fmla="*/ 4737416 w 9384838"/>
                <a:gd name="connsiteY456" fmla="*/ 5043237 h 6246801"/>
                <a:gd name="connsiteX457" fmla="*/ 4737416 w 9384838"/>
                <a:gd name="connsiteY457" fmla="*/ 5017794 h 6246801"/>
                <a:gd name="connsiteX458" fmla="*/ 4737416 w 9384838"/>
                <a:gd name="connsiteY458" fmla="*/ 4992351 h 6246801"/>
                <a:gd name="connsiteX459" fmla="*/ 4686532 w 9384838"/>
                <a:gd name="connsiteY459" fmla="*/ 4942571 h 6246801"/>
                <a:gd name="connsiteX460" fmla="*/ 4662196 w 9384838"/>
                <a:gd name="connsiteY460" fmla="*/ 4968014 h 6246801"/>
                <a:gd name="connsiteX461" fmla="*/ 4636753 w 9384838"/>
                <a:gd name="connsiteY461" fmla="*/ 4968014 h 6246801"/>
                <a:gd name="connsiteX462" fmla="*/ 4611311 w 9384838"/>
                <a:gd name="connsiteY462" fmla="*/ 4942571 h 6246801"/>
                <a:gd name="connsiteX463" fmla="*/ 4585869 w 9384838"/>
                <a:gd name="connsiteY463" fmla="*/ 4992350 h 6246801"/>
                <a:gd name="connsiteX464" fmla="*/ 4611310 w 9384838"/>
                <a:gd name="connsiteY464" fmla="*/ 5017792 h 6246801"/>
                <a:gd name="connsiteX465" fmla="*/ 4611311 w 9384838"/>
                <a:gd name="connsiteY465" fmla="*/ 5017793 h 6246801"/>
                <a:gd name="connsiteX466" fmla="*/ 4536091 w 9384838"/>
                <a:gd name="connsiteY466" fmla="*/ 5043236 h 6246801"/>
                <a:gd name="connsiteX467" fmla="*/ 4510649 w 9384838"/>
                <a:gd name="connsiteY467" fmla="*/ 5043236 h 6246801"/>
                <a:gd name="connsiteX468" fmla="*/ 4510649 w 9384838"/>
                <a:gd name="connsiteY468" fmla="*/ 5118458 h 6246801"/>
                <a:gd name="connsiteX469" fmla="*/ 4561533 w 9384838"/>
                <a:gd name="connsiteY469" fmla="*/ 5168238 h 6246801"/>
                <a:gd name="connsiteX470" fmla="*/ 4536091 w 9384838"/>
                <a:gd name="connsiteY470" fmla="*/ 5168238 h 6246801"/>
                <a:gd name="connsiteX471" fmla="*/ 4510649 w 9384838"/>
                <a:gd name="connsiteY471" fmla="*/ 5168238 h 6246801"/>
                <a:gd name="connsiteX472" fmla="*/ 4510649 w 9384838"/>
                <a:gd name="connsiteY472" fmla="*/ 5193681 h 6246801"/>
                <a:gd name="connsiteX473" fmla="*/ 4486313 w 9384838"/>
                <a:gd name="connsiteY473" fmla="*/ 5168238 h 6246801"/>
                <a:gd name="connsiteX474" fmla="*/ 4486313 w 9384838"/>
                <a:gd name="connsiteY474" fmla="*/ 5118458 h 6246801"/>
                <a:gd name="connsiteX475" fmla="*/ 4460871 w 9384838"/>
                <a:gd name="connsiteY475" fmla="*/ 5093016 h 6246801"/>
                <a:gd name="connsiteX476" fmla="*/ 4385651 w 9384838"/>
                <a:gd name="connsiteY476" fmla="*/ 5067573 h 6246801"/>
                <a:gd name="connsiteX477" fmla="*/ 4310431 w 9384838"/>
                <a:gd name="connsiteY477" fmla="*/ 5093016 h 6246801"/>
                <a:gd name="connsiteX478" fmla="*/ 4284989 w 9384838"/>
                <a:gd name="connsiteY478" fmla="*/ 5142795 h 6246801"/>
                <a:gd name="connsiteX479" fmla="*/ 4284989 w 9384838"/>
                <a:gd name="connsiteY479" fmla="*/ 5142796 h 6246801"/>
                <a:gd name="connsiteX480" fmla="*/ 4260653 w 9384838"/>
                <a:gd name="connsiteY480" fmla="*/ 5168239 h 6246801"/>
                <a:gd name="connsiteX481" fmla="*/ 4260653 w 9384838"/>
                <a:gd name="connsiteY481" fmla="*/ 5193683 h 6246801"/>
                <a:gd name="connsiteX482" fmla="*/ 4284989 w 9384838"/>
                <a:gd name="connsiteY482" fmla="*/ 5243462 h 6246801"/>
                <a:gd name="connsiteX483" fmla="*/ 4235211 w 9384838"/>
                <a:gd name="connsiteY483" fmla="*/ 5268905 h 6246801"/>
                <a:gd name="connsiteX484" fmla="*/ 4185433 w 9384838"/>
                <a:gd name="connsiteY484" fmla="*/ 5344128 h 6246801"/>
                <a:gd name="connsiteX485" fmla="*/ 4110213 w 9384838"/>
                <a:gd name="connsiteY485" fmla="*/ 5369571 h 6246801"/>
                <a:gd name="connsiteX486" fmla="*/ 4084771 w 9384838"/>
                <a:gd name="connsiteY486" fmla="*/ 5318685 h 6246801"/>
                <a:gd name="connsiteX487" fmla="*/ 4110213 w 9384838"/>
                <a:gd name="connsiteY487" fmla="*/ 5243462 h 6246801"/>
                <a:gd name="connsiteX488" fmla="*/ 4134549 w 9384838"/>
                <a:gd name="connsiteY488" fmla="*/ 5193683 h 6246801"/>
                <a:gd name="connsiteX489" fmla="*/ 4134549 w 9384838"/>
                <a:gd name="connsiteY489" fmla="*/ 5168239 h 6246801"/>
                <a:gd name="connsiteX490" fmla="*/ 4185433 w 9384838"/>
                <a:gd name="connsiteY490" fmla="*/ 5168239 h 6246801"/>
                <a:gd name="connsiteX491" fmla="*/ 4209769 w 9384838"/>
                <a:gd name="connsiteY491" fmla="*/ 5142796 h 6246801"/>
                <a:gd name="connsiteX492" fmla="*/ 4185433 w 9384838"/>
                <a:gd name="connsiteY492" fmla="*/ 5118460 h 6246801"/>
                <a:gd name="connsiteX493" fmla="*/ 4084771 w 9384838"/>
                <a:gd name="connsiteY493" fmla="*/ 5093017 h 6246801"/>
                <a:gd name="connsiteX494" fmla="*/ 4034993 w 9384838"/>
                <a:gd name="connsiteY494" fmla="*/ 5142796 h 6246801"/>
                <a:gd name="connsiteX495" fmla="*/ 3958666 w 9384838"/>
                <a:gd name="connsiteY495" fmla="*/ 5168239 h 6246801"/>
                <a:gd name="connsiteX496" fmla="*/ 3908904 w 9384838"/>
                <a:gd name="connsiteY496" fmla="*/ 5218019 h 6246801"/>
                <a:gd name="connsiteX497" fmla="*/ 3859127 w 9384838"/>
                <a:gd name="connsiteY497" fmla="*/ 5293242 h 6246801"/>
                <a:gd name="connsiteX498" fmla="*/ 3758465 w 9384838"/>
                <a:gd name="connsiteY498" fmla="*/ 5243462 h 6246801"/>
                <a:gd name="connsiteX499" fmla="*/ 3708688 w 9384838"/>
                <a:gd name="connsiteY499" fmla="*/ 5243462 h 6246801"/>
                <a:gd name="connsiteX500" fmla="*/ 3582584 w 9384838"/>
                <a:gd name="connsiteY500" fmla="*/ 5193683 h 6246801"/>
                <a:gd name="connsiteX501" fmla="*/ 3589545 w 9384838"/>
                <a:gd name="connsiteY501" fmla="*/ 5173103 h 6246801"/>
                <a:gd name="connsiteX502" fmla="*/ 3589543 w 9384838"/>
                <a:gd name="connsiteY502" fmla="*/ 5173102 h 6246801"/>
                <a:gd name="connsiteX503" fmla="*/ 3582582 w 9384838"/>
                <a:gd name="connsiteY503" fmla="*/ 5193682 h 6246801"/>
                <a:gd name="connsiteX504" fmla="*/ 3382367 w 9384838"/>
                <a:gd name="connsiteY504" fmla="*/ 5193682 h 6246801"/>
                <a:gd name="connsiteX505" fmla="*/ 3421081 w 9384838"/>
                <a:gd name="connsiteY505" fmla="*/ 5164921 h 6246801"/>
                <a:gd name="connsiteX506" fmla="*/ 3483028 w 9384838"/>
                <a:gd name="connsiteY506" fmla="*/ 5168239 h 6246801"/>
                <a:gd name="connsiteX507" fmla="*/ 3532805 w 9384838"/>
                <a:gd name="connsiteY507" fmla="*/ 5168239 h 6246801"/>
                <a:gd name="connsiteX508" fmla="*/ 3532805 w 9384838"/>
                <a:gd name="connsiteY508" fmla="*/ 5118459 h 6246801"/>
                <a:gd name="connsiteX509" fmla="*/ 3507365 w 9384838"/>
                <a:gd name="connsiteY509" fmla="*/ 5093016 h 6246801"/>
                <a:gd name="connsiteX510" fmla="*/ 3483028 w 9384838"/>
                <a:gd name="connsiteY510" fmla="*/ 5118459 h 6246801"/>
                <a:gd name="connsiteX511" fmla="*/ 3432144 w 9384838"/>
                <a:gd name="connsiteY511" fmla="*/ 5093016 h 6246801"/>
                <a:gd name="connsiteX512" fmla="*/ 3407808 w 9384838"/>
                <a:gd name="connsiteY512" fmla="*/ 5093016 h 6246801"/>
                <a:gd name="connsiteX513" fmla="*/ 3407808 w 9384838"/>
                <a:gd name="connsiteY513" fmla="*/ 5043237 h 6246801"/>
                <a:gd name="connsiteX514" fmla="*/ 3382367 w 9384838"/>
                <a:gd name="connsiteY514" fmla="*/ 5043237 h 6246801"/>
                <a:gd name="connsiteX515" fmla="*/ 3356924 w 9384838"/>
                <a:gd name="connsiteY515" fmla="*/ 5093016 h 6246801"/>
                <a:gd name="connsiteX516" fmla="*/ 3382367 w 9384838"/>
                <a:gd name="connsiteY516" fmla="*/ 5118459 h 6246801"/>
                <a:gd name="connsiteX517" fmla="*/ 3382367 w 9384838"/>
                <a:gd name="connsiteY517" fmla="*/ 5142796 h 6246801"/>
                <a:gd name="connsiteX518" fmla="*/ 3331482 w 9384838"/>
                <a:gd name="connsiteY518" fmla="*/ 5093016 h 6246801"/>
                <a:gd name="connsiteX519" fmla="*/ 3356924 w 9384838"/>
                <a:gd name="connsiteY519" fmla="*/ 5067573 h 6246801"/>
                <a:gd name="connsiteX520" fmla="*/ 3356924 w 9384838"/>
                <a:gd name="connsiteY520" fmla="*/ 4992351 h 6246801"/>
                <a:gd name="connsiteX521" fmla="*/ 3407808 w 9384838"/>
                <a:gd name="connsiteY521" fmla="*/ 4942571 h 6246801"/>
                <a:gd name="connsiteX522" fmla="*/ 3356924 w 9384838"/>
                <a:gd name="connsiteY522" fmla="*/ 4942571 h 6246801"/>
                <a:gd name="connsiteX523" fmla="*/ 3349625 w 9384838"/>
                <a:gd name="connsiteY523" fmla="*/ 4928288 h 6246801"/>
                <a:gd name="connsiteX524" fmla="*/ 3349624 w 9384838"/>
                <a:gd name="connsiteY524" fmla="*/ 4928288 h 6246801"/>
                <a:gd name="connsiteX525" fmla="*/ 3356924 w 9384838"/>
                <a:gd name="connsiteY525" fmla="*/ 4942571 h 6246801"/>
                <a:gd name="connsiteX526" fmla="*/ 3281703 w 9384838"/>
                <a:gd name="connsiteY526" fmla="*/ 4968014 h 6246801"/>
                <a:gd name="connsiteX527" fmla="*/ 3256260 w 9384838"/>
                <a:gd name="connsiteY527" fmla="*/ 5017794 h 6246801"/>
                <a:gd name="connsiteX528" fmla="*/ 3181041 w 9384838"/>
                <a:gd name="connsiteY528" fmla="*/ 5067573 h 6246801"/>
                <a:gd name="connsiteX529" fmla="*/ 3206483 w 9384838"/>
                <a:gd name="connsiteY529" fmla="*/ 5118459 h 6246801"/>
                <a:gd name="connsiteX530" fmla="*/ 3181041 w 9384838"/>
                <a:gd name="connsiteY530" fmla="*/ 5142796 h 6246801"/>
                <a:gd name="connsiteX531" fmla="*/ 3231925 w 9384838"/>
                <a:gd name="connsiteY531" fmla="*/ 5168239 h 6246801"/>
                <a:gd name="connsiteX532" fmla="*/ 3281703 w 9384838"/>
                <a:gd name="connsiteY532" fmla="*/ 5218019 h 6246801"/>
                <a:gd name="connsiteX533" fmla="*/ 3331481 w 9384838"/>
                <a:gd name="connsiteY533" fmla="*/ 5268905 h 6246801"/>
                <a:gd name="connsiteX534" fmla="*/ 3281703 w 9384838"/>
                <a:gd name="connsiteY534" fmla="*/ 5293242 h 6246801"/>
                <a:gd name="connsiteX535" fmla="*/ 3281703 w 9384838"/>
                <a:gd name="connsiteY535" fmla="*/ 5318685 h 6246801"/>
                <a:gd name="connsiteX536" fmla="*/ 3256260 w 9384838"/>
                <a:gd name="connsiteY536" fmla="*/ 5293242 h 6246801"/>
                <a:gd name="connsiteX537" fmla="*/ 3206483 w 9384838"/>
                <a:gd name="connsiteY537" fmla="*/ 5293242 h 6246801"/>
                <a:gd name="connsiteX538" fmla="*/ 3181041 w 9384838"/>
                <a:gd name="connsiteY538" fmla="*/ 5293242 h 6246801"/>
                <a:gd name="connsiteX539" fmla="*/ 3056044 w 9384838"/>
                <a:gd name="connsiteY539" fmla="*/ 5293242 h 6246801"/>
                <a:gd name="connsiteX540" fmla="*/ 3030601 w 9384838"/>
                <a:gd name="connsiteY540" fmla="*/ 5344128 h 6246801"/>
                <a:gd name="connsiteX541" fmla="*/ 3006265 w 9384838"/>
                <a:gd name="connsiteY541" fmla="*/ 5344128 h 6246801"/>
                <a:gd name="connsiteX542" fmla="*/ 2980823 w 9384838"/>
                <a:gd name="connsiteY542" fmla="*/ 5369571 h 6246801"/>
                <a:gd name="connsiteX543" fmla="*/ 3006265 w 9384838"/>
                <a:gd name="connsiteY543" fmla="*/ 5393907 h 6246801"/>
                <a:gd name="connsiteX544" fmla="*/ 2980823 w 9384838"/>
                <a:gd name="connsiteY544" fmla="*/ 5419350 h 6246801"/>
                <a:gd name="connsiteX545" fmla="*/ 2905602 w 9384838"/>
                <a:gd name="connsiteY545" fmla="*/ 5444793 h 6246801"/>
                <a:gd name="connsiteX546" fmla="*/ 2880162 w 9384838"/>
                <a:gd name="connsiteY546" fmla="*/ 5520016 h 6246801"/>
                <a:gd name="connsiteX547" fmla="*/ 2830382 w 9384838"/>
                <a:gd name="connsiteY547" fmla="*/ 5444793 h 6246801"/>
                <a:gd name="connsiteX548" fmla="*/ 2797447 w 9384838"/>
                <a:gd name="connsiteY548" fmla="*/ 5420181 h 6246801"/>
                <a:gd name="connsiteX549" fmla="*/ 2797446 w 9384838"/>
                <a:gd name="connsiteY549" fmla="*/ 5420182 h 6246801"/>
                <a:gd name="connsiteX550" fmla="*/ 2830382 w 9384838"/>
                <a:gd name="connsiteY550" fmla="*/ 5444794 h 6246801"/>
                <a:gd name="connsiteX551" fmla="*/ 2880159 w 9384838"/>
                <a:gd name="connsiteY551" fmla="*/ 5520016 h 6246801"/>
                <a:gd name="connsiteX552" fmla="*/ 2830382 w 9384838"/>
                <a:gd name="connsiteY552" fmla="*/ 5544353 h 6246801"/>
                <a:gd name="connsiteX553" fmla="*/ 2804941 w 9384838"/>
                <a:gd name="connsiteY553" fmla="*/ 5569796 h 6246801"/>
                <a:gd name="connsiteX554" fmla="*/ 2755160 w 9384838"/>
                <a:gd name="connsiteY554" fmla="*/ 5595239 h 6246801"/>
                <a:gd name="connsiteX555" fmla="*/ 2679941 w 9384838"/>
                <a:gd name="connsiteY555" fmla="*/ 5569796 h 6246801"/>
                <a:gd name="connsiteX556" fmla="*/ 2629058 w 9384838"/>
                <a:gd name="connsiteY556" fmla="*/ 5494573 h 6246801"/>
                <a:gd name="connsiteX557" fmla="*/ 2629058 w 9384838"/>
                <a:gd name="connsiteY557" fmla="*/ 5444794 h 6246801"/>
                <a:gd name="connsiteX558" fmla="*/ 2579280 w 9384838"/>
                <a:gd name="connsiteY558" fmla="*/ 5393908 h 6246801"/>
                <a:gd name="connsiteX559" fmla="*/ 2579280 w 9384838"/>
                <a:gd name="connsiteY559" fmla="*/ 5344128 h 6246801"/>
                <a:gd name="connsiteX560" fmla="*/ 2529501 w 9384838"/>
                <a:gd name="connsiteY560" fmla="*/ 5318685 h 6246801"/>
                <a:gd name="connsiteX561" fmla="*/ 2553838 w 9384838"/>
                <a:gd name="connsiteY561" fmla="*/ 5293242 h 6246801"/>
                <a:gd name="connsiteX562" fmla="*/ 2579280 w 9384838"/>
                <a:gd name="connsiteY562" fmla="*/ 5268905 h 6246801"/>
                <a:gd name="connsiteX563" fmla="*/ 2579280 w 9384838"/>
                <a:gd name="connsiteY563" fmla="*/ 5243462 h 6246801"/>
                <a:gd name="connsiteX564" fmla="*/ 2629058 w 9384838"/>
                <a:gd name="connsiteY564" fmla="*/ 5218019 h 6246801"/>
                <a:gd name="connsiteX565" fmla="*/ 2604722 w 9384838"/>
                <a:gd name="connsiteY565" fmla="*/ 5193682 h 6246801"/>
                <a:gd name="connsiteX566" fmla="*/ 2579280 w 9384838"/>
                <a:gd name="connsiteY566" fmla="*/ 5142796 h 6246801"/>
                <a:gd name="connsiteX567" fmla="*/ 2654500 w 9384838"/>
                <a:gd name="connsiteY567" fmla="*/ 5142796 h 6246801"/>
                <a:gd name="connsiteX568" fmla="*/ 2662914 w 9384838"/>
                <a:gd name="connsiteY568" fmla="*/ 5142796 h 6246801"/>
                <a:gd name="connsiteX569" fmla="*/ 2662915 w 9384838"/>
                <a:gd name="connsiteY569" fmla="*/ 5142795 h 6246801"/>
                <a:gd name="connsiteX570" fmla="*/ 2579280 w 9384838"/>
                <a:gd name="connsiteY570" fmla="*/ 5142795 h 6246801"/>
                <a:gd name="connsiteX571" fmla="*/ 2705382 w 9384838"/>
                <a:gd name="connsiteY571" fmla="*/ 5093015 h 6246801"/>
                <a:gd name="connsiteX572" fmla="*/ 2755160 w 9384838"/>
                <a:gd name="connsiteY572" fmla="*/ 5043236 h 6246801"/>
                <a:gd name="connsiteX573" fmla="*/ 2755160 w 9384838"/>
                <a:gd name="connsiteY573" fmla="*/ 4992350 h 6246801"/>
                <a:gd name="connsiteX574" fmla="*/ 2729719 w 9384838"/>
                <a:gd name="connsiteY574" fmla="*/ 4968013 h 6246801"/>
                <a:gd name="connsiteX575" fmla="*/ 2705383 w 9384838"/>
                <a:gd name="connsiteY575" fmla="*/ 4942570 h 6246801"/>
                <a:gd name="connsiteX576" fmla="*/ 2679942 w 9384838"/>
                <a:gd name="connsiteY576" fmla="*/ 4942570 h 6246801"/>
                <a:gd name="connsiteX577" fmla="*/ 2654500 w 9384838"/>
                <a:gd name="connsiteY577" fmla="*/ 4968013 h 6246801"/>
                <a:gd name="connsiteX578" fmla="*/ 2604722 w 9384838"/>
                <a:gd name="connsiteY578" fmla="*/ 4968013 h 6246801"/>
                <a:gd name="connsiteX579" fmla="*/ 2529503 w 9384838"/>
                <a:gd name="connsiteY579" fmla="*/ 4917127 h 6246801"/>
                <a:gd name="connsiteX580" fmla="*/ 2529503 w 9384838"/>
                <a:gd name="connsiteY580" fmla="*/ 4867348 h 6246801"/>
                <a:gd name="connsiteX581" fmla="*/ 2454282 w 9384838"/>
                <a:gd name="connsiteY581" fmla="*/ 4841905 h 6246801"/>
                <a:gd name="connsiteX582" fmla="*/ 2454282 w 9384838"/>
                <a:gd name="connsiteY582" fmla="*/ 4867348 h 6246801"/>
                <a:gd name="connsiteX583" fmla="*/ 2428840 w 9384838"/>
                <a:gd name="connsiteY583" fmla="*/ 4841905 h 6246801"/>
                <a:gd name="connsiteX584" fmla="*/ 2379063 w 9384838"/>
                <a:gd name="connsiteY584" fmla="*/ 4841905 h 6246801"/>
                <a:gd name="connsiteX585" fmla="*/ 2353620 w 9384838"/>
                <a:gd name="connsiteY585" fmla="*/ 4867348 h 6246801"/>
                <a:gd name="connsiteX586" fmla="*/ 2353620 w 9384838"/>
                <a:gd name="connsiteY586" fmla="*/ 4867347 h 6246801"/>
                <a:gd name="connsiteX587" fmla="*/ 2328178 w 9384838"/>
                <a:gd name="connsiteY587" fmla="*/ 4841904 h 6246801"/>
                <a:gd name="connsiteX588" fmla="*/ 2303843 w 9384838"/>
                <a:gd name="connsiteY588" fmla="*/ 4841904 h 6246801"/>
                <a:gd name="connsiteX589" fmla="*/ 2278401 w 9384838"/>
                <a:gd name="connsiteY589" fmla="*/ 4817568 h 6246801"/>
                <a:gd name="connsiteX590" fmla="*/ 2252958 w 9384838"/>
                <a:gd name="connsiteY590" fmla="*/ 4841904 h 6246801"/>
                <a:gd name="connsiteX591" fmla="*/ 2303843 w 9384838"/>
                <a:gd name="connsiteY591" fmla="*/ 4867347 h 6246801"/>
                <a:gd name="connsiteX592" fmla="*/ 2228623 w 9384838"/>
                <a:gd name="connsiteY592" fmla="*/ 4892790 h 6246801"/>
                <a:gd name="connsiteX593" fmla="*/ 2177740 w 9384838"/>
                <a:gd name="connsiteY593" fmla="*/ 4841904 h 6246801"/>
                <a:gd name="connsiteX594" fmla="*/ 2153404 w 9384838"/>
                <a:gd name="connsiteY594" fmla="*/ 4867347 h 6246801"/>
                <a:gd name="connsiteX595" fmla="*/ 2153404 w 9384838"/>
                <a:gd name="connsiteY595" fmla="*/ 4892790 h 6246801"/>
                <a:gd name="connsiteX596" fmla="*/ 2127962 w 9384838"/>
                <a:gd name="connsiteY596" fmla="*/ 4942570 h 6246801"/>
                <a:gd name="connsiteX597" fmla="*/ 2102518 w 9384838"/>
                <a:gd name="connsiteY597" fmla="*/ 4917127 h 6246801"/>
                <a:gd name="connsiteX598" fmla="*/ 2078183 w 9384838"/>
                <a:gd name="connsiteY598" fmla="*/ 4917127 h 6246801"/>
                <a:gd name="connsiteX599" fmla="*/ 2078183 w 9384838"/>
                <a:gd name="connsiteY599" fmla="*/ 4867347 h 6246801"/>
                <a:gd name="connsiteX600" fmla="*/ 2027299 w 9384838"/>
                <a:gd name="connsiteY600" fmla="*/ 4867347 h 6246801"/>
                <a:gd name="connsiteX601" fmla="*/ 2001857 w 9384838"/>
                <a:gd name="connsiteY601" fmla="*/ 4892790 h 6246801"/>
                <a:gd name="connsiteX602" fmla="*/ 1952080 w 9384838"/>
                <a:gd name="connsiteY602" fmla="*/ 4892790 h 6246801"/>
                <a:gd name="connsiteX603" fmla="*/ 1902303 w 9384838"/>
                <a:gd name="connsiteY603" fmla="*/ 4917127 h 6246801"/>
                <a:gd name="connsiteX604" fmla="*/ 1876860 w 9384838"/>
                <a:gd name="connsiteY604" fmla="*/ 4892790 h 6246801"/>
                <a:gd name="connsiteX605" fmla="*/ 1876860 w 9384838"/>
                <a:gd name="connsiteY605" fmla="*/ 4867347 h 6246801"/>
                <a:gd name="connsiteX606" fmla="*/ 1851419 w 9384838"/>
                <a:gd name="connsiteY606" fmla="*/ 4892790 h 6246801"/>
                <a:gd name="connsiteX607" fmla="*/ 1827080 w 9384838"/>
                <a:gd name="connsiteY607" fmla="*/ 4892790 h 6246801"/>
                <a:gd name="connsiteX608" fmla="*/ 1801640 w 9384838"/>
                <a:gd name="connsiteY608" fmla="*/ 4867347 h 6246801"/>
                <a:gd name="connsiteX609" fmla="*/ 1801640 w 9384838"/>
                <a:gd name="connsiteY609" fmla="*/ 4892790 h 6246801"/>
                <a:gd name="connsiteX610" fmla="*/ 1776198 w 9384838"/>
                <a:gd name="connsiteY610" fmla="*/ 4917127 h 6246801"/>
                <a:gd name="connsiteX611" fmla="*/ 1751861 w 9384838"/>
                <a:gd name="connsiteY611" fmla="*/ 4892790 h 6246801"/>
                <a:gd name="connsiteX612" fmla="*/ 1726419 w 9384838"/>
                <a:gd name="connsiteY612" fmla="*/ 4892790 h 6246801"/>
                <a:gd name="connsiteX613" fmla="*/ 1700977 w 9384838"/>
                <a:gd name="connsiteY613" fmla="*/ 4917127 h 6246801"/>
                <a:gd name="connsiteX614" fmla="*/ 1676640 w 9384838"/>
                <a:gd name="connsiteY614" fmla="*/ 4892790 h 6246801"/>
                <a:gd name="connsiteX615" fmla="*/ 1625756 w 9384838"/>
                <a:gd name="connsiteY615" fmla="*/ 4917127 h 6246801"/>
                <a:gd name="connsiteX616" fmla="*/ 1601421 w 9384838"/>
                <a:gd name="connsiteY616" fmla="*/ 4917127 h 6246801"/>
                <a:gd name="connsiteX617" fmla="*/ 1575979 w 9384838"/>
                <a:gd name="connsiteY617" fmla="*/ 4892790 h 6246801"/>
                <a:gd name="connsiteX618" fmla="*/ 1575979 w 9384838"/>
                <a:gd name="connsiteY618" fmla="*/ 4867347 h 6246801"/>
                <a:gd name="connsiteX619" fmla="*/ 1575979 w 9384838"/>
                <a:gd name="connsiteY619" fmla="*/ 4841904 h 6246801"/>
                <a:gd name="connsiteX620" fmla="*/ 1526200 w 9384838"/>
                <a:gd name="connsiteY620" fmla="*/ 4817568 h 6246801"/>
                <a:gd name="connsiteX621" fmla="*/ 1450978 w 9384838"/>
                <a:gd name="connsiteY621" fmla="*/ 4867347 h 6246801"/>
                <a:gd name="connsiteX622" fmla="*/ 1425540 w 9384838"/>
                <a:gd name="connsiteY622" fmla="*/ 4867347 h 6246801"/>
                <a:gd name="connsiteX623" fmla="*/ 1425540 w 9384838"/>
                <a:gd name="connsiteY623" fmla="*/ 4867348 h 6246801"/>
                <a:gd name="connsiteX624" fmla="*/ 1425540 w 9384838"/>
                <a:gd name="connsiteY624" fmla="*/ 4917127 h 6246801"/>
                <a:gd name="connsiteX625" fmla="*/ 1400097 w 9384838"/>
                <a:gd name="connsiteY625" fmla="*/ 4942570 h 6246801"/>
                <a:gd name="connsiteX626" fmla="*/ 1400097 w 9384838"/>
                <a:gd name="connsiteY626" fmla="*/ 4992350 h 6246801"/>
                <a:gd name="connsiteX627" fmla="*/ 1350319 w 9384838"/>
                <a:gd name="connsiteY627" fmla="*/ 4992350 h 6246801"/>
                <a:gd name="connsiteX628" fmla="*/ 1350319 w 9384838"/>
                <a:gd name="connsiteY628" fmla="*/ 5043236 h 6246801"/>
                <a:gd name="connsiteX629" fmla="*/ 1299435 w 9384838"/>
                <a:gd name="connsiteY629" fmla="*/ 4992350 h 6246801"/>
                <a:gd name="connsiteX630" fmla="*/ 1249656 w 9384838"/>
                <a:gd name="connsiteY630" fmla="*/ 4917127 h 6246801"/>
                <a:gd name="connsiteX631" fmla="*/ 1224214 w 9384838"/>
                <a:gd name="connsiteY631" fmla="*/ 4917127 h 6246801"/>
                <a:gd name="connsiteX632" fmla="*/ 1148993 w 9384838"/>
                <a:gd name="connsiteY632" fmla="*/ 4892791 h 6246801"/>
                <a:gd name="connsiteX633" fmla="*/ 1124658 w 9384838"/>
                <a:gd name="connsiteY633" fmla="*/ 4917127 h 6246801"/>
                <a:gd name="connsiteX634" fmla="*/ 1124658 w 9384838"/>
                <a:gd name="connsiteY634" fmla="*/ 4892791 h 6246801"/>
                <a:gd name="connsiteX635" fmla="*/ 1099215 w 9384838"/>
                <a:gd name="connsiteY635" fmla="*/ 4917127 h 6246801"/>
                <a:gd name="connsiteX636" fmla="*/ 1073771 w 9384838"/>
                <a:gd name="connsiteY636" fmla="*/ 4892791 h 6246801"/>
                <a:gd name="connsiteX637" fmla="*/ 1049435 w 9384838"/>
                <a:gd name="connsiteY637" fmla="*/ 4917127 h 6246801"/>
                <a:gd name="connsiteX638" fmla="*/ 998551 w 9384838"/>
                <a:gd name="connsiteY638" fmla="*/ 4917127 h 6246801"/>
                <a:gd name="connsiteX639" fmla="*/ 998551 w 9384838"/>
                <a:gd name="connsiteY639" fmla="*/ 4892791 h 6246801"/>
                <a:gd name="connsiteX640" fmla="*/ 948773 w 9384838"/>
                <a:gd name="connsiteY640" fmla="*/ 4841905 h 6246801"/>
                <a:gd name="connsiteX641" fmla="*/ 898995 w 9384838"/>
                <a:gd name="connsiteY641" fmla="*/ 4867348 h 6246801"/>
                <a:gd name="connsiteX642" fmla="*/ 898995 w 9384838"/>
                <a:gd name="connsiteY642" fmla="*/ 4792125 h 6246801"/>
                <a:gd name="connsiteX643" fmla="*/ 923331 w 9384838"/>
                <a:gd name="connsiteY643" fmla="*/ 4766682 h 6246801"/>
                <a:gd name="connsiteX644" fmla="*/ 923331 w 9384838"/>
                <a:gd name="connsiteY644" fmla="*/ 4716902 h 6246801"/>
                <a:gd name="connsiteX645" fmla="*/ 923331 w 9384838"/>
                <a:gd name="connsiteY645" fmla="*/ 4691459 h 6246801"/>
                <a:gd name="connsiteX646" fmla="*/ 974215 w 9384838"/>
                <a:gd name="connsiteY646" fmla="*/ 4691459 h 6246801"/>
                <a:gd name="connsiteX647" fmla="*/ 998551 w 9384838"/>
                <a:gd name="connsiteY647" fmla="*/ 4667122 h 6246801"/>
                <a:gd name="connsiteX648" fmla="*/ 1049435 w 9384838"/>
                <a:gd name="connsiteY648" fmla="*/ 4716902 h 6246801"/>
                <a:gd name="connsiteX649" fmla="*/ 1148993 w 9384838"/>
                <a:gd name="connsiteY649" fmla="*/ 4716902 h 6246801"/>
                <a:gd name="connsiteX650" fmla="*/ 1174436 w 9384838"/>
                <a:gd name="connsiteY650" fmla="*/ 4667122 h 6246801"/>
                <a:gd name="connsiteX651" fmla="*/ 1224214 w 9384838"/>
                <a:gd name="connsiteY651" fmla="*/ 4667122 h 6246801"/>
                <a:gd name="connsiteX652" fmla="*/ 1249656 w 9384838"/>
                <a:gd name="connsiteY652" fmla="*/ 4616236 h 6246801"/>
                <a:gd name="connsiteX653" fmla="*/ 1275099 w 9384838"/>
                <a:gd name="connsiteY653" fmla="*/ 4616236 h 6246801"/>
                <a:gd name="connsiteX654" fmla="*/ 1275099 w 9384838"/>
                <a:gd name="connsiteY654" fmla="*/ 4616237 h 6246801"/>
                <a:gd name="connsiteX655" fmla="*/ 1350319 w 9384838"/>
                <a:gd name="connsiteY655" fmla="*/ 4616237 h 6246801"/>
                <a:gd name="connsiteX656" fmla="*/ 1374654 w 9384838"/>
                <a:gd name="connsiteY656" fmla="*/ 4590794 h 6246801"/>
                <a:gd name="connsiteX657" fmla="*/ 1425539 w 9384838"/>
                <a:gd name="connsiteY657" fmla="*/ 4566457 h 6246801"/>
                <a:gd name="connsiteX658" fmla="*/ 1550537 w 9384838"/>
                <a:gd name="connsiteY658" fmla="*/ 4491234 h 6246801"/>
                <a:gd name="connsiteX659" fmla="*/ 1651201 w 9384838"/>
                <a:gd name="connsiteY659" fmla="*/ 4440348 h 6246801"/>
                <a:gd name="connsiteX660" fmla="*/ 1751865 w 9384838"/>
                <a:gd name="connsiteY660" fmla="*/ 4416011 h 6246801"/>
                <a:gd name="connsiteX661" fmla="*/ 1776201 w 9384838"/>
                <a:gd name="connsiteY661" fmla="*/ 4365125 h 6246801"/>
                <a:gd name="connsiteX662" fmla="*/ 1751865 w 9384838"/>
                <a:gd name="connsiteY662" fmla="*/ 4340788 h 6246801"/>
                <a:gd name="connsiteX663" fmla="*/ 1801642 w 9384838"/>
                <a:gd name="connsiteY663" fmla="*/ 4340788 h 6246801"/>
                <a:gd name="connsiteX664" fmla="*/ 1827082 w 9384838"/>
                <a:gd name="connsiteY664" fmla="*/ 4315345 h 6246801"/>
                <a:gd name="connsiteX665" fmla="*/ 1902304 w 9384838"/>
                <a:gd name="connsiteY665" fmla="*/ 4340788 h 6246801"/>
                <a:gd name="connsiteX666" fmla="*/ 1952081 w 9384838"/>
                <a:gd name="connsiteY666" fmla="*/ 4315345 h 6246801"/>
                <a:gd name="connsiteX667" fmla="*/ 2001860 w 9384838"/>
                <a:gd name="connsiteY667" fmla="*/ 4340788 h 6246801"/>
                <a:gd name="connsiteX668" fmla="*/ 1952081 w 9384838"/>
                <a:gd name="connsiteY668" fmla="*/ 4340788 h 6246801"/>
                <a:gd name="connsiteX669" fmla="*/ 1952081 w 9384838"/>
                <a:gd name="connsiteY669" fmla="*/ 4390568 h 6246801"/>
                <a:gd name="connsiteX670" fmla="*/ 2027302 w 9384838"/>
                <a:gd name="connsiteY670" fmla="*/ 4416011 h 6246801"/>
                <a:gd name="connsiteX671" fmla="*/ 2052742 w 9384838"/>
                <a:gd name="connsiteY671" fmla="*/ 4416011 h 6246801"/>
                <a:gd name="connsiteX672" fmla="*/ 2102518 w 9384838"/>
                <a:gd name="connsiteY672" fmla="*/ 4390568 h 6246801"/>
                <a:gd name="connsiteX673" fmla="*/ 2127962 w 9384838"/>
                <a:gd name="connsiteY673" fmla="*/ 4390568 h 6246801"/>
                <a:gd name="connsiteX674" fmla="*/ 2203182 w 9384838"/>
                <a:gd name="connsiteY674" fmla="*/ 4440348 h 6246801"/>
                <a:gd name="connsiteX675" fmla="*/ 2328178 w 9384838"/>
                <a:gd name="connsiteY675" fmla="*/ 4465791 h 6246801"/>
                <a:gd name="connsiteX676" fmla="*/ 2428839 w 9384838"/>
                <a:gd name="connsiteY676" fmla="*/ 4465791 h 6246801"/>
                <a:gd name="connsiteX677" fmla="*/ 2478617 w 9384838"/>
                <a:gd name="connsiteY677" fmla="*/ 4440348 h 6246801"/>
                <a:gd name="connsiteX678" fmla="*/ 2529503 w 9384838"/>
                <a:gd name="connsiteY678" fmla="*/ 4416011 h 6246801"/>
                <a:gd name="connsiteX679" fmla="*/ 2579280 w 9384838"/>
                <a:gd name="connsiteY679" fmla="*/ 4440348 h 6246801"/>
                <a:gd name="connsiteX680" fmla="*/ 2629058 w 9384838"/>
                <a:gd name="connsiteY680" fmla="*/ 4440348 h 6246801"/>
                <a:gd name="connsiteX681" fmla="*/ 2679941 w 9384838"/>
                <a:gd name="connsiteY681" fmla="*/ 4465791 h 6246801"/>
                <a:gd name="connsiteX682" fmla="*/ 2679941 w 9384838"/>
                <a:gd name="connsiteY682" fmla="*/ 4465790 h 6246801"/>
                <a:gd name="connsiteX683" fmla="*/ 2705383 w 9384838"/>
                <a:gd name="connsiteY683" fmla="*/ 4465790 h 6246801"/>
                <a:gd name="connsiteX684" fmla="*/ 2804940 w 9384838"/>
                <a:gd name="connsiteY684" fmla="*/ 4440347 h 6246801"/>
                <a:gd name="connsiteX685" fmla="*/ 2830382 w 9384838"/>
                <a:gd name="connsiteY685" fmla="*/ 4491233 h 6246801"/>
                <a:gd name="connsiteX686" fmla="*/ 2804940 w 9384838"/>
                <a:gd name="connsiteY686" fmla="*/ 4515570 h 6246801"/>
                <a:gd name="connsiteX687" fmla="*/ 2780604 w 9384838"/>
                <a:gd name="connsiteY687" fmla="*/ 4541013 h 6246801"/>
                <a:gd name="connsiteX688" fmla="*/ 2804940 w 9384838"/>
                <a:gd name="connsiteY688" fmla="*/ 4566456 h 6246801"/>
                <a:gd name="connsiteX689" fmla="*/ 2804940 w 9384838"/>
                <a:gd name="connsiteY689" fmla="*/ 4590793 h 6246801"/>
                <a:gd name="connsiteX690" fmla="*/ 2855825 w 9384838"/>
                <a:gd name="connsiteY690" fmla="*/ 4590793 h 6246801"/>
                <a:gd name="connsiteX691" fmla="*/ 2855825 w 9384838"/>
                <a:gd name="connsiteY691" fmla="*/ 4566456 h 6246801"/>
                <a:gd name="connsiteX692" fmla="*/ 2880159 w 9384838"/>
                <a:gd name="connsiteY692" fmla="*/ 4566456 h 6246801"/>
                <a:gd name="connsiteX693" fmla="*/ 2880159 w 9384838"/>
                <a:gd name="connsiteY693" fmla="*/ 4605916 h 6246801"/>
                <a:gd name="connsiteX694" fmla="*/ 2880162 w 9384838"/>
                <a:gd name="connsiteY694" fmla="*/ 4605918 h 6246801"/>
                <a:gd name="connsiteX695" fmla="*/ 2880162 w 9384838"/>
                <a:gd name="connsiteY695" fmla="*/ 4566457 h 6246801"/>
                <a:gd name="connsiteX696" fmla="*/ 2931045 w 9384838"/>
                <a:gd name="connsiteY696" fmla="*/ 4616236 h 6246801"/>
                <a:gd name="connsiteX697" fmla="*/ 2980823 w 9384838"/>
                <a:gd name="connsiteY697" fmla="*/ 4641679 h 6246801"/>
                <a:gd name="connsiteX698" fmla="*/ 3006265 w 9384838"/>
                <a:gd name="connsiteY698" fmla="*/ 4616236 h 6246801"/>
                <a:gd name="connsiteX699" fmla="*/ 3030601 w 9384838"/>
                <a:gd name="connsiteY699" fmla="*/ 4616236 h 6246801"/>
                <a:gd name="connsiteX700" fmla="*/ 3056044 w 9384838"/>
                <a:gd name="connsiteY700" fmla="*/ 4590793 h 6246801"/>
                <a:gd name="connsiteX701" fmla="*/ 3105820 w 9384838"/>
                <a:gd name="connsiteY701" fmla="*/ 4590793 h 6246801"/>
                <a:gd name="connsiteX702" fmla="*/ 3131263 w 9384838"/>
                <a:gd name="connsiteY702" fmla="*/ 4541014 h 6246801"/>
                <a:gd name="connsiteX703" fmla="*/ 3131263 w 9384838"/>
                <a:gd name="connsiteY703" fmla="*/ 4590793 h 6246801"/>
                <a:gd name="connsiteX704" fmla="*/ 3156704 w 9384838"/>
                <a:gd name="connsiteY704" fmla="*/ 4566457 h 6246801"/>
                <a:gd name="connsiteX705" fmla="*/ 3181041 w 9384838"/>
                <a:gd name="connsiteY705" fmla="*/ 4515571 h 6246801"/>
                <a:gd name="connsiteX706" fmla="*/ 3156704 w 9384838"/>
                <a:gd name="connsiteY706" fmla="*/ 4440348 h 6246801"/>
                <a:gd name="connsiteX707" fmla="*/ 3131263 w 9384838"/>
                <a:gd name="connsiteY707" fmla="*/ 4416011 h 6246801"/>
                <a:gd name="connsiteX708" fmla="*/ 3181041 w 9384838"/>
                <a:gd name="connsiteY708" fmla="*/ 4365125 h 6246801"/>
                <a:gd name="connsiteX709" fmla="*/ 3231924 w 9384838"/>
                <a:gd name="connsiteY709" fmla="*/ 4340788 h 6246801"/>
                <a:gd name="connsiteX710" fmla="*/ 3256260 w 9384838"/>
                <a:gd name="connsiteY710" fmla="*/ 4289902 h 6246801"/>
                <a:gd name="connsiteX711" fmla="*/ 3281703 w 9384838"/>
                <a:gd name="connsiteY711" fmla="*/ 4289902 h 6246801"/>
                <a:gd name="connsiteX712" fmla="*/ 3281705 w 9384838"/>
                <a:gd name="connsiteY712" fmla="*/ 4289902 h 6246801"/>
                <a:gd name="connsiteX713" fmla="*/ 3307147 w 9384838"/>
                <a:gd name="connsiteY713" fmla="*/ 4265565 h 6246801"/>
                <a:gd name="connsiteX714" fmla="*/ 3356924 w 9384838"/>
                <a:gd name="connsiteY714" fmla="*/ 4265565 h 6246801"/>
                <a:gd name="connsiteX715" fmla="*/ 3457589 w 9384838"/>
                <a:gd name="connsiteY715" fmla="*/ 4190342 h 6246801"/>
                <a:gd name="connsiteX716" fmla="*/ 3558250 w 9384838"/>
                <a:gd name="connsiteY716" fmla="*/ 4089676 h 6246801"/>
                <a:gd name="connsiteX717" fmla="*/ 3582585 w 9384838"/>
                <a:gd name="connsiteY717" fmla="*/ 4014453 h 6246801"/>
                <a:gd name="connsiteX718" fmla="*/ 3608026 w 9384838"/>
                <a:gd name="connsiteY718" fmla="*/ 3989010 h 6246801"/>
                <a:gd name="connsiteX719" fmla="*/ 3582585 w 9384838"/>
                <a:gd name="connsiteY719" fmla="*/ 3963567 h 6246801"/>
                <a:gd name="connsiteX720" fmla="*/ 3608026 w 9384838"/>
                <a:gd name="connsiteY720" fmla="*/ 3913787 h 6246801"/>
                <a:gd name="connsiteX721" fmla="*/ 3582585 w 9384838"/>
                <a:gd name="connsiteY721" fmla="*/ 3888344 h 6246801"/>
                <a:gd name="connsiteX722" fmla="*/ 3608026 w 9384838"/>
                <a:gd name="connsiteY722" fmla="*/ 3838565 h 6246801"/>
                <a:gd name="connsiteX723" fmla="*/ 3633468 w 9384838"/>
                <a:gd name="connsiteY723" fmla="*/ 3813122 h 6246801"/>
                <a:gd name="connsiteX724" fmla="*/ 3683247 w 9384838"/>
                <a:gd name="connsiteY724" fmla="*/ 3788785 h 6246801"/>
                <a:gd name="connsiteX725" fmla="*/ 3708689 w 9384838"/>
                <a:gd name="connsiteY725" fmla="*/ 3813122 h 6246801"/>
                <a:gd name="connsiteX726" fmla="*/ 3783908 w 9384838"/>
                <a:gd name="connsiteY726" fmla="*/ 3788785 h 6246801"/>
                <a:gd name="connsiteX727" fmla="*/ 3883464 w 9384838"/>
                <a:gd name="connsiteY727" fmla="*/ 3763342 h 6246801"/>
                <a:gd name="connsiteX728" fmla="*/ 3883464 w 9384838"/>
                <a:gd name="connsiteY728" fmla="*/ 3813122 h 6246801"/>
                <a:gd name="connsiteX729" fmla="*/ 3833686 w 9384838"/>
                <a:gd name="connsiteY729" fmla="*/ 3813122 h 6246801"/>
                <a:gd name="connsiteX730" fmla="*/ 3808245 w 9384838"/>
                <a:gd name="connsiteY730" fmla="*/ 3838565 h 6246801"/>
                <a:gd name="connsiteX731" fmla="*/ 3808245 w 9384838"/>
                <a:gd name="connsiteY731" fmla="*/ 3888344 h 6246801"/>
                <a:gd name="connsiteX732" fmla="*/ 3758467 w 9384838"/>
                <a:gd name="connsiteY732" fmla="*/ 3864008 h 6246801"/>
                <a:gd name="connsiteX733" fmla="*/ 3708689 w 9384838"/>
                <a:gd name="connsiteY733" fmla="*/ 3913787 h 6246801"/>
                <a:gd name="connsiteX734" fmla="*/ 3683247 w 9384838"/>
                <a:gd name="connsiteY734" fmla="*/ 3888344 h 6246801"/>
                <a:gd name="connsiteX735" fmla="*/ 3633468 w 9384838"/>
                <a:gd name="connsiteY735" fmla="*/ 3913787 h 6246801"/>
                <a:gd name="connsiteX736" fmla="*/ 3657804 w 9384838"/>
                <a:gd name="connsiteY736" fmla="*/ 3939230 h 6246801"/>
                <a:gd name="connsiteX737" fmla="*/ 3633468 w 9384838"/>
                <a:gd name="connsiteY737" fmla="*/ 3963567 h 6246801"/>
                <a:gd name="connsiteX738" fmla="*/ 3657804 w 9384838"/>
                <a:gd name="connsiteY738" fmla="*/ 3963567 h 6246801"/>
                <a:gd name="connsiteX739" fmla="*/ 3683247 w 9384838"/>
                <a:gd name="connsiteY739" fmla="*/ 3989010 h 6246801"/>
                <a:gd name="connsiteX740" fmla="*/ 3708689 w 9384838"/>
                <a:gd name="connsiteY740" fmla="*/ 3989010 h 6246801"/>
                <a:gd name="connsiteX741" fmla="*/ 3708689 w 9384838"/>
                <a:gd name="connsiteY741" fmla="*/ 4014453 h 6246801"/>
                <a:gd name="connsiteX742" fmla="*/ 3708688 w 9384838"/>
                <a:gd name="connsiteY742" fmla="*/ 4014453 h 6246801"/>
                <a:gd name="connsiteX743" fmla="*/ 3657804 w 9384838"/>
                <a:gd name="connsiteY743" fmla="*/ 4064233 h 6246801"/>
                <a:gd name="connsiteX744" fmla="*/ 3683246 w 9384838"/>
                <a:gd name="connsiteY744" fmla="*/ 4139455 h 6246801"/>
                <a:gd name="connsiteX745" fmla="*/ 3808243 w 9384838"/>
                <a:gd name="connsiteY745" fmla="*/ 4164898 h 6246801"/>
                <a:gd name="connsiteX746" fmla="*/ 3833684 w 9384838"/>
                <a:gd name="connsiteY746" fmla="*/ 4089676 h 6246801"/>
                <a:gd name="connsiteX747" fmla="*/ 3958666 w 9384838"/>
                <a:gd name="connsiteY747" fmla="*/ 4089676 h 6246801"/>
                <a:gd name="connsiteX748" fmla="*/ 4084770 w 9384838"/>
                <a:gd name="connsiteY748" fmla="*/ 4064233 h 6246801"/>
                <a:gd name="connsiteX749" fmla="*/ 4185432 w 9384838"/>
                <a:gd name="connsiteY749" fmla="*/ 4064233 h 6246801"/>
                <a:gd name="connsiteX750" fmla="*/ 4460870 w 9384838"/>
                <a:gd name="connsiteY750" fmla="*/ 3888345 h 6246801"/>
                <a:gd name="connsiteX751" fmla="*/ 4510648 w 9384838"/>
                <a:gd name="connsiteY751" fmla="*/ 3763342 h 6246801"/>
                <a:gd name="connsiteX752" fmla="*/ 4761751 w 9384838"/>
                <a:gd name="connsiteY752" fmla="*/ 3713562 h 6246801"/>
                <a:gd name="connsiteX753" fmla="*/ 4836971 w 9384838"/>
                <a:gd name="connsiteY753" fmla="*/ 3612896 h 6246801"/>
                <a:gd name="connsiteX754" fmla="*/ 4887855 w 9384838"/>
                <a:gd name="connsiteY754" fmla="*/ 3487894 h 6246801"/>
                <a:gd name="connsiteX755" fmla="*/ 4887855 w 9384838"/>
                <a:gd name="connsiteY755" fmla="*/ 3487893 h 6246801"/>
                <a:gd name="connsiteX756" fmla="*/ 4937633 w 9384838"/>
                <a:gd name="connsiteY756" fmla="*/ 3437007 h 6246801"/>
                <a:gd name="connsiteX757" fmla="*/ 5012854 w 9384838"/>
                <a:gd name="connsiteY757" fmla="*/ 3387227 h 6246801"/>
                <a:gd name="connsiteX758" fmla="*/ 5038296 w 9384838"/>
                <a:gd name="connsiteY758" fmla="*/ 3336341 h 6246801"/>
                <a:gd name="connsiteX759" fmla="*/ 5113516 w 9384838"/>
                <a:gd name="connsiteY759" fmla="*/ 3236782 h 6246801"/>
                <a:gd name="connsiteX760" fmla="*/ 5137852 w 9384838"/>
                <a:gd name="connsiteY760" fmla="*/ 3185896 h 6246801"/>
                <a:gd name="connsiteX761" fmla="*/ 5163294 w 9384838"/>
                <a:gd name="connsiteY761" fmla="*/ 3161560 h 6246801"/>
                <a:gd name="connsiteX762" fmla="*/ 5238514 w 9384838"/>
                <a:gd name="connsiteY762" fmla="*/ 3011116 h 6246801"/>
                <a:gd name="connsiteX763" fmla="*/ 5263957 w 9384838"/>
                <a:gd name="connsiteY763" fmla="*/ 2860672 h 6246801"/>
                <a:gd name="connsiteX764" fmla="*/ 5188736 w 9384838"/>
                <a:gd name="connsiteY764" fmla="*/ 2809788 h 6246801"/>
                <a:gd name="connsiteX765" fmla="*/ 5163294 w 9384838"/>
                <a:gd name="connsiteY765" fmla="*/ 2835229 h 6246801"/>
                <a:gd name="connsiteX766" fmla="*/ 5137852 w 9384838"/>
                <a:gd name="connsiteY766" fmla="*/ 2835229 h 6246801"/>
                <a:gd name="connsiteX767" fmla="*/ 5137852 w 9384838"/>
                <a:gd name="connsiteY767" fmla="*/ 2785450 h 6246801"/>
                <a:gd name="connsiteX768" fmla="*/ 5188736 w 9384838"/>
                <a:gd name="connsiteY768" fmla="*/ 2785450 h 6246801"/>
                <a:gd name="connsiteX769" fmla="*/ 5263957 w 9384838"/>
                <a:gd name="connsiteY769" fmla="*/ 2734563 h 6246801"/>
                <a:gd name="connsiteX770" fmla="*/ 5339177 w 9384838"/>
                <a:gd name="connsiteY770" fmla="*/ 2609561 h 6246801"/>
                <a:gd name="connsiteX771" fmla="*/ 5289399 w 9384838"/>
                <a:gd name="connsiteY771" fmla="*/ 2534339 h 6246801"/>
                <a:gd name="connsiteX772" fmla="*/ 5289931 w 9384838"/>
                <a:gd name="connsiteY772" fmla="*/ 2534660 h 6246801"/>
                <a:gd name="connsiteX773" fmla="*/ 5289398 w 9384838"/>
                <a:gd name="connsiteY773" fmla="*/ 2534339 h 6246801"/>
                <a:gd name="connsiteX774" fmla="*/ 5313734 w 9384838"/>
                <a:gd name="connsiteY774" fmla="*/ 2483451 h 6246801"/>
                <a:gd name="connsiteX775" fmla="*/ 5289398 w 9384838"/>
                <a:gd name="connsiteY775" fmla="*/ 2459115 h 6246801"/>
                <a:gd name="connsiteX776" fmla="*/ 5364618 w 9384838"/>
                <a:gd name="connsiteY776" fmla="*/ 2408231 h 6246801"/>
                <a:gd name="connsiteX777" fmla="*/ 5388954 w 9384838"/>
                <a:gd name="connsiteY777" fmla="*/ 2433674 h 6246801"/>
                <a:gd name="connsiteX778" fmla="*/ 5464174 w 9384838"/>
                <a:gd name="connsiteY778" fmla="*/ 2408231 h 6246801"/>
                <a:gd name="connsiteX779" fmla="*/ 5515059 w 9384838"/>
                <a:gd name="connsiteY779" fmla="*/ 2333007 h 6246801"/>
                <a:gd name="connsiteX780" fmla="*/ 5539394 w 9384838"/>
                <a:gd name="connsiteY780" fmla="*/ 2257785 h 6246801"/>
                <a:gd name="connsiteX781" fmla="*/ 5539394 w 9384838"/>
                <a:gd name="connsiteY781" fmla="*/ 2233447 h 6246801"/>
                <a:gd name="connsiteX782" fmla="*/ 5564837 w 9384838"/>
                <a:gd name="connsiteY782" fmla="*/ 2182565 h 6246801"/>
                <a:gd name="connsiteX783" fmla="*/ 5614615 w 9384838"/>
                <a:gd name="connsiteY783" fmla="*/ 2233447 h 6246801"/>
                <a:gd name="connsiteX784" fmla="*/ 5640057 w 9384838"/>
                <a:gd name="connsiteY784" fmla="*/ 2208005 h 6246801"/>
                <a:gd name="connsiteX785" fmla="*/ 5665499 w 9384838"/>
                <a:gd name="connsiteY785" fmla="*/ 2233447 h 6246801"/>
                <a:gd name="connsiteX786" fmla="*/ 5665499 w 9384838"/>
                <a:gd name="connsiteY786" fmla="*/ 2257785 h 6246801"/>
                <a:gd name="connsiteX787" fmla="*/ 5640057 w 9384838"/>
                <a:gd name="connsiteY787" fmla="*/ 2408231 h 6246801"/>
                <a:gd name="connsiteX788" fmla="*/ 5689835 w 9384838"/>
                <a:gd name="connsiteY788" fmla="*/ 2433674 h 6246801"/>
                <a:gd name="connsiteX789" fmla="*/ 5740719 w 9384838"/>
                <a:gd name="connsiteY789" fmla="*/ 2408231 h 6246801"/>
                <a:gd name="connsiteX790" fmla="*/ 5765055 w 9384838"/>
                <a:gd name="connsiteY790" fmla="*/ 2358450 h 6246801"/>
                <a:gd name="connsiteX791" fmla="*/ 5840275 w 9384838"/>
                <a:gd name="connsiteY791" fmla="*/ 2459115 h 6246801"/>
                <a:gd name="connsiteX792" fmla="*/ 5891159 w 9384838"/>
                <a:gd name="connsiteY792" fmla="*/ 2408231 h 6246801"/>
                <a:gd name="connsiteX793" fmla="*/ 5940937 w 9384838"/>
                <a:gd name="connsiteY793" fmla="*/ 2283229 h 6246801"/>
                <a:gd name="connsiteX794" fmla="*/ 5891159 w 9384838"/>
                <a:gd name="connsiteY794" fmla="*/ 2208005 h 6246801"/>
                <a:gd name="connsiteX795" fmla="*/ 5840275 w 9384838"/>
                <a:gd name="connsiteY795" fmla="*/ 2257785 h 6246801"/>
                <a:gd name="connsiteX796" fmla="*/ 5715277 w 9384838"/>
                <a:gd name="connsiteY796" fmla="*/ 2283229 h 6246801"/>
                <a:gd name="connsiteX797" fmla="*/ 5765055 w 9384838"/>
                <a:gd name="connsiteY797" fmla="*/ 2132783 h 6246801"/>
                <a:gd name="connsiteX798" fmla="*/ 5840275 w 9384838"/>
                <a:gd name="connsiteY798" fmla="*/ 2081897 h 6246801"/>
                <a:gd name="connsiteX799" fmla="*/ 8270546 w 9384838"/>
                <a:gd name="connsiteY799" fmla="*/ 1474959 h 6246801"/>
                <a:gd name="connsiteX800" fmla="*/ 8282255 w 9384838"/>
                <a:gd name="connsiteY800" fmla="*/ 1480813 h 6246801"/>
                <a:gd name="connsiteX801" fmla="*/ 8274449 w 9384838"/>
                <a:gd name="connsiteY801" fmla="*/ 1490571 h 6246801"/>
                <a:gd name="connsiteX802" fmla="*/ 8264691 w 9384838"/>
                <a:gd name="connsiteY802" fmla="*/ 1491546 h 6246801"/>
                <a:gd name="connsiteX803" fmla="*/ 8247128 w 9384838"/>
                <a:gd name="connsiteY803" fmla="*/ 1501304 h 6246801"/>
                <a:gd name="connsiteX804" fmla="*/ 8250055 w 9384838"/>
                <a:gd name="connsiteY804" fmla="*/ 1485692 h 6246801"/>
                <a:gd name="connsiteX805" fmla="*/ 8265667 w 9384838"/>
                <a:gd name="connsiteY805" fmla="*/ 1485692 h 6246801"/>
                <a:gd name="connsiteX806" fmla="*/ 8270546 w 9384838"/>
                <a:gd name="connsiteY806" fmla="*/ 1474959 h 6246801"/>
                <a:gd name="connsiteX807" fmla="*/ 8187608 w 9384838"/>
                <a:gd name="connsiteY807" fmla="*/ 1463250 h 6246801"/>
                <a:gd name="connsiteX808" fmla="*/ 8203220 w 9384838"/>
                <a:gd name="connsiteY808" fmla="*/ 1472032 h 6246801"/>
                <a:gd name="connsiteX809" fmla="*/ 8215904 w 9384838"/>
                <a:gd name="connsiteY809" fmla="*/ 1471056 h 6246801"/>
                <a:gd name="connsiteX810" fmla="*/ 8214929 w 9384838"/>
                <a:gd name="connsiteY810" fmla="*/ 1479838 h 6246801"/>
                <a:gd name="connsiteX811" fmla="*/ 8216880 w 9384838"/>
                <a:gd name="connsiteY811" fmla="*/ 1484717 h 6246801"/>
                <a:gd name="connsiteX812" fmla="*/ 8195414 w 9384838"/>
                <a:gd name="connsiteY812" fmla="*/ 1482765 h 6246801"/>
                <a:gd name="connsiteX813" fmla="*/ 8197365 w 9384838"/>
                <a:gd name="connsiteY813" fmla="*/ 1476909 h 6246801"/>
                <a:gd name="connsiteX814" fmla="*/ 8187608 w 9384838"/>
                <a:gd name="connsiteY814" fmla="*/ 1463250 h 6246801"/>
                <a:gd name="connsiteX815" fmla="*/ 8289085 w 9384838"/>
                <a:gd name="connsiteY815" fmla="*/ 1415439 h 6246801"/>
                <a:gd name="connsiteX816" fmla="*/ 8307624 w 9384838"/>
                <a:gd name="connsiteY816" fmla="*/ 1425197 h 6246801"/>
                <a:gd name="connsiteX817" fmla="*/ 8318357 w 9384838"/>
                <a:gd name="connsiteY817" fmla="*/ 1429100 h 6246801"/>
                <a:gd name="connsiteX818" fmla="*/ 8307624 w 9384838"/>
                <a:gd name="connsiteY818" fmla="*/ 1443734 h 6246801"/>
                <a:gd name="connsiteX819" fmla="*/ 8313478 w 9384838"/>
                <a:gd name="connsiteY819" fmla="*/ 1452516 h 6246801"/>
                <a:gd name="connsiteX820" fmla="*/ 8282255 w 9384838"/>
                <a:gd name="connsiteY820" fmla="*/ 1469104 h 6246801"/>
                <a:gd name="connsiteX821" fmla="*/ 8280303 w 9384838"/>
                <a:gd name="connsiteY821" fmla="*/ 1453493 h 6246801"/>
                <a:gd name="connsiteX822" fmla="*/ 8269570 w 9384838"/>
                <a:gd name="connsiteY822" fmla="*/ 1425197 h 6246801"/>
                <a:gd name="connsiteX823" fmla="*/ 8289085 w 9384838"/>
                <a:gd name="connsiteY823" fmla="*/ 1415439 h 6246801"/>
                <a:gd name="connsiteX824" fmla="*/ 8360314 w 9384838"/>
                <a:gd name="connsiteY824" fmla="*/ 1357869 h 6246801"/>
                <a:gd name="connsiteX825" fmla="*/ 8376902 w 9384838"/>
                <a:gd name="connsiteY825" fmla="*/ 1366651 h 6246801"/>
                <a:gd name="connsiteX826" fmla="*/ 8379829 w 9384838"/>
                <a:gd name="connsiteY826" fmla="*/ 1382264 h 6246801"/>
                <a:gd name="connsiteX827" fmla="*/ 8349581 w 9384838"/>
                <a:gd name="connsiteY827" fmla="*/ 1375434 h 6246801"/>
                <a:gd name="connsiteX828" fmla="*/ 8360314 w 9384838"/>
                <a:gd name="connsiteY828" fmla="*/ 1357869 h 6246801"/>
                <a:gd name="connsiteX829" fmla="*/ 8571073 w 9384838"/>
                <a:gd name="connsiteY829" fmla="*/ 1228098 h 6246801"/>
                <a:gd name="connsiteX830" fmla="*/ 8597418 w 9384838"/>
                <a:gd name="connsiteY830" fmla="*/ 1253467 h 6246801"/>
                <a:gd name="connsiteX831" fmla="*/ 8592539 w 9384838"/>
                <a:gd name="connsiteY831" fmla="*/ 1260297 h 6246801"/>
                <a:gd name="connsiteX832" fmla="*/ 8592539 w 9384838"/>
                <a:gd name="connsiteY832" fmla="*/ 1272981 h 6246801"/>
                <a:gd name="connsiteX833" fmla="*/ 8572049 w 9384838"/>
                <a:gd name="connsiteY833" fmla="*/ 1273957 h 6246801"/>
                <a:gd name="connsiteX834" fmla="*/ 8561316 w 9384838"/>
                <a:gd name="connsiteY834" fmla="*/ 1285666 h 6246801"/>
                <a:gd name="connsiteX835" fmla="*/ 8554486 w 9384838"/>
                <a:gd name="connsiteY835" fmla="*/ 1302253 h 6246801"/>
                <a:gd name="connsiteX836" fmla="*/ 8533995 w 9384838"/>
                <a:gd name="connsiteY836" fmla="*/ 1311035 h 6246801"/>
                <a:gd name="connsiteX837" fmla="*/ 8510577 w 9384838"/>
                <a:gd name="connsiteY837" fmla="*/ 1309083 h 6246801"/>
                <a:gd name="connsiteX838" fmla="*/ 8505699 w 9384838"/>
                <a:gd name="connsiteY838" fmla="*/ 1331526 h 6246801"/>
                <a:gd name="connsiteX839" fmla="*/ 8494966 w 9384838"/>
                <a:gd name="connsiteY839" fmla="*/ 1335428 h 6246801"/>
                <a:gd name="connsiteX840" fmla="*/ 8482281 w 9384838"/>
                <a:gd name="connsiteY840" fmla="*/ 1312986 h 6246801"/>
                <a:gd name="connsiteX841" fmla="*/ 8474475 w 9384838"/>
                <a:gd name="connsiteY841" fmla="*/ 1303229 h 6246801"/>
                <a:gd name="connsiteX842" fmla="*/ 8467645 w 9384838"/>
                <a:gd name="connsiteY842" fmla="*/ 1279811 h 6246801"/>
                <a:gd name="connsiteX843" fmla="*/ 8476427 w 9384838"/>
                <a:gd name="connsiteY843" fmla="*/ 1270054 h 6246801"/>
                <a:gd name="connsiteX844" fmla="*/ 8524238 w 9384838"/>
                <a:gd name="connsiteY844" fmla="*/ 1261273 h 6246801"/>
                <a:gd name="connsiteX845" fmla="*/ 8551558 w 9384838"/>
                <a:gd name="connsiteY845" fmla="*/ 1236879 h 6246801"/>
                <a:gd name="connsiteX846" fmla="*/ 8567170 w 9384838"/>
                <a:gd name="connsiteY846" fmla="*/ 1237855 h 6246801"/>
                <a:gd name="connsiteX847" fmla="*/ 8571073 w 9384838"/>
                <a:gd name="connsiteY847" fmla="*/ 1228098 h 6246801"/>
                <a:gd name="connsiteX848" fmla="*/ 8306648 w 9384838"/>
                <a:gd name="connsiteY848" fmla="*/ 884639 h 6246801"/>
                <a:gd name="connsiteX849" fmla="*/ 8328114 w 9384838"/>
                <a:gd name="connsiteY849" fmla="*/ 903178 h 6246801"/>
                <a:gd name="connsiteX850" fmla="*/ 8334944 w 9384838"/>
                <a:gd name="connsiteY850" fmla="*/ 917814 h 6246801"/>
                <a:gd name="connsiteX851" fmla="*/ 8368119 w 9384838"/>
                <a:gd name="connsiteY851" fmla="*/ 935377 h 6246801"/>
                <a:gd name="connsiteX852" fmla="*/ 8422761 w 9384838"/>
                <a:gd name="connsiteY852" fmla="*/ 939280 h 6246801"/>
                <a:gd name="connsiteX853" fmla="*/ 8461790 w 9384838"/>
                <a:gd name="connsiteY853" fmla="*/ 922693 h 6246801"/>
                <a:gd name="connsiteX854" fmla="*/ 8450081 w 9384838"/>
                <a:gd name="connsiteY854" fmla="*/ 963674 h 6246801"/>
                <a:gd name="connsiteX855" fmla="*/ 8431542 w 9384838"/>
                <a:gd name="connsiteY855" fmla="*/ 975382 h 6246801"/>
                <a:gd name="connsiteX856" fmla="*/ 8415930 w 9384838"/>
                <a:gd name="connsiteY856" fmla="*/ 963674 h 6246801"/>
                <a:gd name="connsiteX857" fmla="*/ 8397391 w 9384838"/>
                <a:gd name="connsiteY857" fmla="*/ 963674 h 6246801"/>
                <a:gd name="connsiteX858" fmla="*/ 8359338 w 9384838"/>
                <a:gd name="connsiteY858" fmla="*/ 1014411 h 6246801"/>
                <a:gd name="connsiteX859" fmla="*/ 8284206 w 9384838"/>
                <a:gd name="connsiteY859" fmla="*/ 1020265 h 6246801"/>
                <a:gd name="connsiteX860" fmla="*/ 8247128 w 9384838"/>
                <a:gd name="connsiteY860" fmla="*/ 1070028 h 6246801"/>
                <a:gd name="connsiteX861" fmla="*/ 8212977 w 9384838"/>
                <a:gd name="connsiteY861" fmla="*/ 1083688 h 6246801"/>
                <a:gd name="connsiteX862" fmla="*/ 8184681 w 9384838"/>
                <a:gd name="connsiteY862" fmla="*/ 1151014 h 6246801"/>
                <a:gd name="connsiteX863" fmla="*/ 8163215 w 9384838"/>
                <a:gd name="connsiteY863" fmla="*/ 1151014 h 6246801"/>
                <a:gd name="connsiteX864" fmla="*/ 8155409 w 9384838"/>
                <a:gd name="connsiteY864" fmla="*/ 1207607 h 6246801"/>
                <a:gd name="connsiteX865" fmla="*/ 8099792 w 9384838"/>
                <a:gd name="connsiteY865" fmla="*/ 1223219 h 6246801"/>
                <a:gd name="connsiteX866" fmla="*/ 8077350 w 9384838"/>
                <a:gd name="connsiteY866" fmla="*/ 1247612 h 6246801"/>
                <a:gd name="connsiteX867" fmla="*/ 8066617 w 9384838"/>
                <a:gd name="connsiteY867" fmla="*/ 1319817 h 6246801"/>
                <a:gd name="connsiteX868" fmla="*/ 8057835 w 9384838"/>
                <a:gd name="connsiteY868" fmla="*/ 1315914 h 6246801"/>
                <a:gd name="connsiteX869" fmla="*/ 8009048 w 9384838"/>
                <a:gd name="connsiteY869" fmla="*/ 1320793 h 6246801"/>
                <a:gd name="connsiteX870" fmla="*/ 8009048 w 9384838"/>
                <a:gd name="connsiteY870" fmla="*/ 1309084 h 6246801"/>
                <a:gd name="connsiteX871" fmla="*/ 8010024 w 9384838"/>
                <a:gd name="connsiteY871" fmla="*/ 1293472 h 6246801"/>
                <a:gd name="connsiteX872" fmla="*/ 8002218 w 9384838"/>
                <a:gd name="connsiteY872" fmla="*/ 1262248 h 6246801"/>
                <a:gd name="connsiteX873" fmla="*/ 8013927 w 9384838"/>
                <a:gd name="connsiteY873" fmla="*/ 1254442 h 6246801"/>
                <a:gd name="connsiteX874" fmla="*/ 8038320 w 9384838"/>
                <a:gd name="connsiteY874" fmla="*/ 1219316 h 6246801"/>
                <a:gd name="connsiteX875" fmla="*/ 8077350 w 9384838"/>
                <a:gd name="connsiteY875" fmla="*/ 1190044 h 6246801"/>
                <a:gd name="connsiteX876" fmla="*/ 8108573 w 9384838"/>
                <a:gd name="connsiteY876" fmla="*/ 1167602 h 6246801"/>
                <a:gd name="connsiteX877" fmla="*/ 8111501 w 9384838"/>
                <a:gd name="connsiteY877" fmla="*/ 1154917 h 6246801"/>
                <a:gd name="connsiteX878" fmla="*/ 8135894 w 9384838"/>
                <a:gd name="connsiteY878" fmla="*/ 1148087 h 6246801"/>
                <a:gd name="connsiteX879" fmla="*/ 8141748 w 9384838"/>
                <a:gd name="connsiteY879" fmla="*/ 1130524 h 6246801"/>
                <a:gd name="connsiteX880" fmla="*/ 8135894 w 9384838"/>
                <a:gd name="connsiteY880" fmla="*/ 1121742 h 6246801"/>
                <a:gd name="connsiteX881" fmla="*/ 8143700 w 9384838"/>
                <a:gd name="connsiteY881" fmla="*/ 1104179 h 6246801"/>
                <a:gd name="connsiteX882" fmla="*/ 8200293 w 9384838"/>
                <a:gd name="connsiteY882" fmla="*/ 1030998 h 6246801"/>
                <a:gd name="connsiteX883" fmla="*/ 8231516 w 9384838"/>
                <a:gd name="connsiteY883" fmla="*/ 993920 h 6246801"/>
                <a:gd name="connsiteX884" fmla="*/ 8245176 w 9384838"/>
                <a:gd name="connsiteY884" fmla="*/ 957819 h 6246801"/>
                <a:gd name="connsiteX885" fmla="*/ 8258837 w 9384838"/>
                <a:gd name="connsiteY885" fmla="*/ 944159 h 6246801"/>
                <a:gd name="connsiteX886" fmla="*/ 8260788 w 9384838"/>
                <a:gd name="connsiteY886" fmla="*/ 920741 h 6246801"/>
                <a:gd name="connsiteX887" fmla="*/ 8289085 w 9384838"/>
                <a:gd name="connsiteY887" fmla="*/ 889516 h 6246801"/>
                <a:gd name="connsiteX888" fmla="*/ 8306648 w 9384838"/>
                <a:gd name="connsiteY888" fmla="*/ 884639 h 6246801"/>
                <a:gd name="connsiteX889" fmla="*/ 9328245 w 9384838"/>
                <a:gd name="connsiteY889" fmla="*/ 311878 h 6246801"/>
                <a:gd name="connsiteX890" fmla="*/ 9371178 w 9384838"/>
                <a:gd name="connsiteY890" fmla="*/ 317733 h 6246801"/>
                <a:gd name="connsiteX891" fmla="*/ 9384838 w 9384838"/>
                <a:gd name="connsiteY891" fmla="*/ 341150 h 6246801"/>
                <a:gd name="connsiteX892" fmla="*/ 9357517 w 9384838"/>
                <a:gd name="connsiteY892" fmla="*/ 360665 h 6246801"/>
                <a:gd name="connsiteX893" fmla="*/ 9357517 w 9384838"/>
                <a:gd name="connsiteY893" fmla="*/ 378228 h 6246801"/>
                <a:gd name="connsiteX894" fmla="*/ 9371178 w 9384838"/>
                <a:gd name="connsiteY894" fmla="*/ 393840 h 6246801"/>
                <a:gd name="connsiteX895" fmla="*/ 9367275 w 9384838"/>
                <a:gd name="connsiteY895" fmla="*/ 427015 h 6246801"/>
                <a:gd name="connsiteX896" fmla="*/ 9314585 w 9384838"/>
                <a:gd name="connsiteY896" fmla="*/ 427015 h 6246801"/>
                <a:gd name="connsiteX897" fmla="*/ 9250186 w 9384838"/>
                <a:gd name="connsiteY897" fmla="*/ 440675 h 6246801"/>
                <a:gd name="connsiteX898" fmla="*/ 9213108 w 9384838"/>
                <a:gd name="connsiteY898" fmla="*/ 471899 h 6246801"/>
                <a:gd name="connsiteX899" fmla="*/ 9162370 w 9384838"/>
                <a:gd name="connsiteY899" fmla="*/ 491414 h 6246801"/>
                <a:gd name="connsiteX900" fmla="*/ 9099923 w 9384838"/>
                <a:gd name="connsiteY900" fmla="*/ 526540 h 6246801"/>
                <a:gd name="connsiteX901" fmla="*/ 9035524 w 9384838"/>
                <a:gd name="connsiteY901" fmla="*/ 587036 h 6246801"/>
                <a:gd name="connsiteX902" fmla="*/ 8996494 w 9384838"/>
                <a:gd name="connsiteY902" fmla="*/ 635822 h 6246801"/>
                <a:gd name="connsiteX903" fmla="*/ 8961368 w 9384838"/>
                <a:gd name="connsiteY903" fmla="*/ 637774 h 6246801"/>
                <a:gd name="connsiteX904" fmla="*/ 8951610 w 9384838"/>
                <a:gd name="connsiteY904" fmla="*/ 647531 h 6246801"/>
                <a:gd name="connsiteX905" fmla="*/ 8926241 w 9384838"/>
                <a:gd name="connsiteY905" fmla="*/ 637774 h 6246801"/>
                <a:gd name="connsiteX906" fmla="*/ 8916484 w 9384838"/>
                <a:gd name="connsiteY906" fmla="*/ 608501 h 6246801"/>
                <a:gd name="connsiteX907" fmla="*/ 8883309 w 9384838"/>
                <a:gd name="connsiteY907" fmla="*/ 622162 h 6246801"/>
                <a:gd name="connsiteX908" fmla="*/ 8877454 w 9384838"/>
                <a:gd name="connsiteY908" fmla="*/ 651434 h 6246801"/>
                <a:gd name="connsiteX909" fmla="*/ 8887212 w 9384838"/>
                <a:gd name="connsiteY909" fmla="*/ 665094 h 6246801"/>
                <a:gd name="connsiteX910" fmla="*/ 8846231 w 9384838"/>
                <a:gd name="connsiteY910" fmla="*/ 719735 h 6246801"/>
                <a:gd name="connsiteX911" fmla="*/ 8799395 w 9384838"/>
                <a:gd name="connsiteY911" fmla="*/ 749008 h 6246801"/>
                <a:gd name="connsiteX912" fmla="*/ 8766220 w 9384838"/>
                <a:gd name="connsiteY912" fmla="*/ 774380 h 6246801"/>
                <a:gd name="connsiteX913" fmla="*/ 8731094 w 9384838"/>
                <a:gd name="connsiteY913" fmla="*/ 844633 h 6246801"/>
                <a:gd name="connsiteX914" fmla="*/ 8697919 w 9384838"/>
                <a:gd name="connsiteY914" fmla="*/ 862196 h 6246801"/>
                <a:gd name="connsiteX915" fmla="*/ 8666695 w 9384838"/>
                <a:gd name="connsiteY915" fmla="*/ 862196 h 6246801"/>
                <a:gd name="connsiteX916" fmla="*/ 8641326 w 9384838"/>
                <a:gd name="connsiteY916" fmla="*/ 887565 h 6246801"/>
                <a:gd name="connsiteX917" fmla="*/ 8614005 w 9384838"/>
                <a:gd name="connsiteY917" fmla="*/ 932449 h 6246801"/>
                <a:gd name="connsiteX918" fmla="*/ 8590587 w 9384838"/>
                <a:gd name="connsiteY918" fmla="*/ 936351 h 6246801"/>
                <a:gd name="connsiteX919" fmla="*/ 8576927 w 9384838"/>
                <a:gd name="connsiteY919" fmla="*/ 920740 h 6246801"/>
                <a:gd name="connsiteX920" fmla="*/ 8590587 w 9384838"/>
                <a:gd name="connsiteY920" fmla="*/ 885614 h 6246801"/>
                <a:gd name="connsiteX921" fmla="*/ 8602296 w 9384838"/>
                <a:gd name="connsiteY921" fmla="*/ 881711 h 6246801"/>
                <a:gd name="connsiteX922" fmla="*/ 8610102 w 9384838"/>
                <a:gd name="connsiteY922" fmla="*/ 868050 h 6246801"/>
                <a:gd name="connsiteX923" fmla="*/ 8606199 w 9384838"/>
                <a:gd name="connsiteY923" fmla="*/ 850487 h 6246801"/>
                <a:gd name="connsiteX924" fmla="*/ 8612054 w 9384838"/>
                <a:gd name="connsiteY924" fmla="*/ 825118 h 6246801"/>
                <a:gd name="connsiteX925" fmla="*/ 8623762 w 9384838"/>
                <a:gd name="connsiteY925" fmla="*/ 846584 h 6246801"/>
                <a:gd name="connsiteX926" fmla="*/ 8637423 w 9384838"/>
                <a:gd name="connsiteY926" fmla="*/ 848536 h 6246801"/>
                <a:gd name="connsiteX927" fmla="*/ 8649132 w 9384838"/>
                <a:gd name="connsiteY927" fmla="*/ 827069 h 6246801"/>
                <a:gd name="connsiteX928" fmla="*/ 8635471 w 9384838"/>
                <a:gd name="connsiteY928" fmla="*/ 807555 h 6246801"/>
                <a:gd name="connsiteX929" fmla="*/ 8654986 w 9384838"/>
                <a:gd name="connsiteY929" fmla="*/ 807555 h 6246801"/>
                <a:gd name="connsiteX930" fmla="*/ 8664743 w 9384838"/>
                <a:gd name="connsiteY930" fmla="*/ 819263 h 6246801"/>
                <a:gd name="connsiteX931" fmla="*/ 8692064 w 9384838"/>
                <a:gd name="connsiteY931" fmla="*/ 805603 h 6246801"/>
                <a:gd name="connsiteX932" fmla="*/ 8709627 w 9384838"/>
                <a:gd name="connsiteY932" fmla="*/ 778282 h 6246801"/>
                <a:gd name="connsiteX933" fmla="*/ 8711579 w 9384838"/>
                <a:gd name="connsiteY933" fmla="*/ 749008 h 6246801"/>
                <a:gd name="connsiteX934" fmla="*/ 8695967 w 9384838"/>
                <a:gd name="connsiteY934" fmla="*/ 749008 h 6246801"/>
                <a:gd name="connsiteX935" fmla="*/ 8672549 w 9384838"/>
                <a:gd name="connsiteY935" fmla="*/ 745105 h 6246801"/>
                <a:gd name="connsiteX936" fmla="*/ 8668646 w 9384838"/>
                <a:gd name="connsiteY936" fmla="*/ 713881 h 6246801"/>
                <a:gd name="connsiteX937" fmla="*/ 8697919 w 9384838"/>
                <a:gd name="connsiteY937" fmla="*/ 713881 h 6246801"/>
                <a:gd name="connsiteX938" fmla="*/ 8715482 w 9384838"/>
                <a:gd name="connsiteY938" fmla="*/ 731444 h 6246801"/>
                <a:gd name="connsiteX939" fmla="*/ 8733045 w 9384838"/>
                <a:gd name="connsiteY939" fmla="*/ 719735 h 6246801"/>
                <a:gd name="connsiteX940" fmla="*/ 8746705 w 9384838"/>
                <a:gd name="connsiteY940" fmla="*/ 688512 h 6246801"/>
                <a:gd name="connsiteX941" fmla="*/ 8787686 w 9384838"/>
                <a:gd name="connsiteY941" fmla="*/ 674851 h 6246801"/>
                <a:gd name="connsiteX942" fmla="*/ 8811104 w 9384838"/>
                <a:gd name="connsiteY942" fmla="*/ 624114 h 6246801"/>
                <a:gd name="connsiteX943" fmla="*/ 8830619 w 9384838"/>
                <a:gd name="connsiteY943" fmla="*/ 618260 h 6246801"/>
                <a:gd name="connsiteX944" fmla="*/ 8840376 w 9384838"/>
                <a:gd name="connsiteY944" fmla="*/ 600695 h 6246801"/>
                <a:gd name="connsiteX945" fmla="*/ 8832570 w 9384838"/>
                <a:gd name="connsiteY945" fmla="*/ 559715 h 6246801"/>
                <a:gd name="connsiteX946" fmla="*/ 8850134 w 9384838"/>
                <a:gd name="connsiteY946" fmla="*/ 559715 h 6246801"/>
                <a:gd name="connsiteX947" fmla="*/ 8885260 w 9384838"/>
                <a:gd name="connsiteY947" fmla="*/ 573376 h 6246801"/>
                <a:gd name="connsiteX948" fmla="*/ 8902823 w 9384838"/>
                <a:gd name="connsiteY948" fmla="*/ 559715 h 6246801"/>
                <a:gd name="connsiteX949" fmla="*/ 8904775 w 9384838"/>
                <a:gd name="connsiteY949" fmla="*/ 524589 h 6246801"/>
                <a:gd name="connsiteX950" fmla="*/ 8949659 w 9384838"/>
                <a:gd name="connsiteY950" fmla="*/ 497268 h 6246801"/>
                <a:gd name="connsiteX951" fmla="*/ 8976980 w 9384838"/>
                <a:gd name="connsiteY951" fmla="*/ 497268 h 6246801"/>
                <a:gd name="connsiteX952" fmla="*/ 8976980 w 9384838"/>
                <a:gd name="connsiteY952" fmla="*/ 462142 h 6246801"/>
                <a:gd name="connsiteX953" fmla="*/ 8965271 w 9384838"/>
                <a:gd name="connsiteY953" fmla="*/ 419209 h 6246801"/>
                <a:gd name="connsiteX954" fmla="*/ 8973077 w 9384838"/>
                <a:gd name="connsiteY954" fmla="*/ 393840 h 6246801"/>
                <a:gd name="connsiteX955" fmla="*/ 9002349 w 9384838"/>
                <a:gd name="connsiteY955" fmla="*/ 376277 h 6246801"/>
                <a:gd name="connsiteX956" fmla="*/ 9017961 w 9384838"/>
                <a:gd name="connsiteY956" fmla="*/ 403597 h 6246801"/>
                <a:gd name="connsiteX957" fmla="*/ 9041378 w 9384838"/>
                <a:gd name="connsiteY957" fmla="*/ 467996 h 6246801"/>
                <a:gd name="connsiteX958" fmla="*/ 9076505 w 9384838"/>
                <a:gd name="connsiteY958" fmla="*/ 475802 h 6246801"/>
                <a:gd name="connsiteX959" fmla="*/ 9154564 w 9384838"/>
                <a:gd name="connsiteY959" fmla="*/ 458239 h 6246801"/>
                <a:gd name="connsiteX960" fmla="*/ 9209205 w 9384838"/>
                <a:gd name="connsiteY960" fmla="*/ 409452 h 6246801"/>
                <a:gd name="connsiteX961" fmla="*/ 9218963 w 9384838"/>
                <a:gd name="connsiteY961" fmla="*/ 380180 h 6246801"/>
                <a:gd name="connsiteX962" fmla="*/ 9283361 w 9384838"/>
                <a:gd name="connsiteY962" fmla="*/ 325538 h 6246801"/>
                <a:gd name="connsiteX963" fmla="*/ 9328245 w 9384838"/>
                <a:gd name="connsiteY963" fmla="*/ 311878 h 6246801"/>
                <a:gd name="connsiteX964" fmla="*/ 6819242 w 9384838"/>
                <a:gd name="connsiteY964" fmla="*/ 0 h 6246801"/>
                <a:gd name="connsiteX965" fmla="*/ 6869020 w 9384838"/>
                <a:gd name="connsiteY965" fmla="*/ 125002 h 6246801"/>
                <a:gd name="connsiteX966" fmla="*/ 6969682 w 9384838"/>
                <a:gd name="connsiteY966" fmla="*/ 326334 h 6246801"/>
                <a:gd name="connsiteX967" fmla="*/ 6969682 w 9384838"/>
                <a:gd name="connsiteY967" fmla="*/ 401556 h 6246801"/>
                <a:gd name="connsiteX968" fmla="*/ 7094680 w 9384838"/>
                <a:gd name="connsiteY968" fmla="*/ 652667 h 6246801"/>
                <a:gd name="connsiteX969" fmla="*/ 7220784 w 9384838"/>
                <a:gd name="connsiteY969" fmla="*/ 803117 h 6246801"/>
                <a:gd name="connsiteX970" fmla="*/ 7321446 w 9384838"/>
                <a:gd name="connsiteY970" fmla="*/ 903783 h 6246801"/>
                <a:gd name="connsiteX971" fmla="*/ 7321446 w 9384838"/>
                <a:gd name="connsiteY971" fmla="*/ 979004 h 6246801"/>
                <a:gd name="connsiteX972" fmla="*/ 7345782 w 9384838"/>
                <a:gd name="connsiteY972" fmla="*/ 979004 h 6246801"/>
                <a:gd name="connsiteX973" fmla="*/ 7396667 w 9384838"/>
                <a:gd name="connsiteY973" fmla="*/ 1003341 h 6246801"/>
                <a:gd name="connsiteX974" fmla="*/ 7421002 w 9384838"/>
                <a:gd name="connsiteY974" fmla="*/ 979004 h 6246801"/>
                <a:gd name="connsiteX975" fmla="*/ 7496223 w 9384838"/>
                <a:gd name="connsiteY975" fmla="*/ 1003341 h 6246801"/>
                <a:gd name="connsiteX976" fmla="*/ 7446445 w 9384838"/>
                <a:gd name="connsiteY976" fmla="*/ 1054227 h 6246801"/>
                <a:gd name="connsiteX977" fmla="*/ 7471887 w 9384838"/>
                <a:gd name="connsiteY977" fmla="*/ 1078564 h 6246801"/>
                <a:gd name="connsiteX978" fmla="*/ 7521665 w 9384838"/>
                <a:gd name="connsiteY978" fmla="*/ 1054227 h 6246801"/>
                <a:gd name="connsiteX979" fmla="*/ 7547107 w 9384838"/>
                <a:gd name="connsiteY979" fmla="*/ 1129449 h 6246801"/>
                <a:gd name="connsiteX980" fmla="*/ 7672105 w 9384838"/>
                <a:gd name="connsiteY980" fmla="*/ 1179229 h 6246801"/>
                <a:gd name="connsiteX981" fmla="*/ 7747325 w 9384838"/>
                <a:gd name="connsiteY981" fmla="*/ 1179229 h 6246801"/>
                <a:gd name="connsiteX982" fmla="*/ 7847987 w 9384838"/>
                <a:gd name="connsiteY982" fmla="*/ 1104007 h 6246801"/>
                <a:gd name="connsiteX983" fmla="*/ 7923207 w 9384838"/>
                <a:gd name="connsiteY983" fmla="*/ 1078564 h 6246801"/>
                <a:gd name="connsiteX984" fmla="*/ 7998427 w 9384838"/>
                <a:gd name="connsiteY984" fmla="*/ 1003341 h 6246801"/>
                <a:gd name="connsiteX985" fmla="*/ 7998427 w 9384838"/>
                <a:gd name="connsiteY985" fmla="*/ 1054227 h 6246801"/>
                <a:gd name="connsiteX986" fmla="*/ 7948649 w 9384838"/>
                <a:gd name="connsiteY986" fmla="*/ 1104007 h 6246801"/>
                <a:gd name="connsiteX987" fmla="*/ 7948649 w 9384838"/>
                <a:gd name="connsiteY987" fmla="*/ 1129449 h 6246801"/>
                <a:gd name="connsiteX988" fmla="*/ 7822545 w 9384838"/>
                <a:gd name="connsiteY988" fmla="*/ 1279895 h 6246801"/>
                <a:gd name="connsiteX989" fmla="*/ 7822545 w 9384838"/>
                <a:gd name="connsiteY989" fmla="*/ 1379454 h 6246801"/>
                <a:gd name="connsiteX990" fmla="*/ 7873429 w 9384838"/>
                <a:gd name="connsiteY990" fmla="*/ 1379454 h 6246801"/>
                <a:gd name="connsiteX991" fmla="*/ 7847987 w 9384838"/>
                <a:gd name="connsiteY991" fmla="*/ 1505563 h 6246801"/>
                <a:gd name="connsiteX992" fmla="*/ 7797103 w 9384838"/>
                <a:gd name="connsiteY992" fmla="*/ 1531005 h 6246801"/>
                <a:gd name="connsiteX993" fmla="*/ 7873429 w 9384838"/>
                <a:gd name="connsiteY993" fmla="*/ 1606229 h 6246801"/>
                <a:gd name="connsiteX994" fmla="*/ 7948649 w 9384838"/>
                <a:gd name="connsiteY994" fmla="*/ 1606229 h 6246801"/>
                <a:gd name="connsiteX995" fmla="*/ 7923207 w 9384838"/>
                <a:gd name="connsiteY995" fmla="*/ 1656009 h 6246801"/>
                <a:gd name="connsiteX996" fmla="*/ 7772767 w 9384838"/>
                <a:gd name="connsiteY996" fmla="*/ 1630565 h 6246801"/>
                <a:gd name="connsiteX997" fmla="*/ 7672105 w 9384838"/>
                <a:gd name="connsiteY997" fmla="*/ 1705789 h 6246801"/>
                <a:gd name="connsiteX998" fmla="*/ 7672105 w 9384838"/>
                <a:gd name="connsiteY998" fmla="*/ 1656009 h 6246801"/>
                <a:gd name="connsiteX999" fmla="*/ 7596885 w 9384838"/>
                <a:gd name="connsiteY999" fmla="*/ 1656009 h 6246801"/>
                <a:gd name="connsiteX1000" fmla="*/ 7571443 w 9384838"/>
                <a:gd name="connsiteY1000" fmla="*/ 1705789 h 6246801"/>
                <a:gd name="connsiteX1001" fmla="*/ 7446445 w 9384838"/>
                <a:gd name="connsiteY1001" fmla="*/ 1681452 h 6246801"/>
                <a:gd name="connsiteX1002" fmla="*/ 7421002 w 9384838"/>
                <a:gd name="connsiteY1002" fmla="*/ 1630565 h 6246801"/>
                <a:gd name="connsiteX1003" fmla="*/ 7321446 w 9384838"/>
                <a:gd name="connsiteY1003" fmla="*/ 1630565 h 6246801"/>
                <a:gd name="connsiteX1004" fmla="*/ 7070344 w 9384838"/>
                <a:gd name="connsiteY1004" fmla="*/ 1756674 h 6246801"/>
                <a:gd name="connsiteX1005" fmla="*/ 6869020 w 9384838"/>
                <a:gd name="connsiteY1005" fmla="*/ 1907113 h 6246801"/>
                <a:gd name="connsiteX1006" fmla="*/ 6894462 w 9384838"/>
                <a:gd name="connsiteY1006" fmla="*/ 1956897 h 6246801"/>
                <a:gd name="connsiteX1007" fmla="*/ 6819242 w 9384838"/>
                <a:gd name="connsiteY1007" fmla="*/ 2081899 h 6246801"/>
                <a:gd name="connsiteX1008" fmla="*/ 6793800 w 9384838"/>
                <a:gd name="connsiteY1008" fmla="*/ 2006676 h 6246801"/>
                <a:gd name="connsiteX1009" fmla="*/ 6668802 w 9384838"/>
                <a:gd name="connsiteY1009" fmla="*/ 1931450 h 6246801"/>
                <a:gd name="connsiteX1010" fmla="*/ 6542697 w 9384838"/>
                <a:gd name="connsiteY1010" fmla="*/ 1831894 h 6246801"/>
                <a:gd name="connsiteX1011" fmla="*/ 6467477 w 9384838"/>
                <a:gd name="connsiteY1011" fmla="*/ 1705789 h 6246801"/>
                <a:gd name="connsiteX1012" fmla="*/ 6417699 w 9384838"/>
                <a:gd name="connsiteY1012" fmla="*/ 1681452 h 6246801"/>
                <a:gd name="connsiteX1013" fmla="*/ 6342479 w 9384838"/>
                <a:gd name="connsiteY1013" fmla="*/ 1580786 h 6246801"/>
                <a:gd name="connsiteX1014" fmla="*/ 6217481 w 9384838"/>
                <a:gd name="connsiteY1014" fmla="*/ 1555343 h 6246801"/>
                <a:gd name="connsiteX1015" fmla="*/ 6091377 w 9384838"/>
                <a:gd name="connsiteY1015" fmla="*/ 1606229 h 6246801"/>
                <a:gd name="connsiteX1016" fmla="*/ 5991821 w 9384838"/>
                <a:gd name="connsiteY1016" fmla="*/ 1681452 h 6246801"/>
                <a:gd name="connsiteX1017" fmla="*/ 5966379 w 9384838"/>
                <a:gd name="connsiteY1017" fmla="*/ 1630565 h 6246801"/>
                <a:gd name="connsiteX1018" fmla="*/ 5966379 w 9384838"/>
                <a:gd name="connsiteY1018" fmla="*/ 1580786 h 6246801"/>
                <a:gd name="connsiteX1019" fmla="*/ 5916601 w 9384838"/>
                <a:gd name="connsiteY1019" fmla="*/ 1531005 h 6246801"/>
                <a:gd name="connsiteX1020" fmla="*/ 5940937 w 9384838"/>
                <a:gd name="connsiteY1020" fmla="*/ 1505563 h 6246801"/>
                <a:gd name="connsiteX1021" fmla="*/ 5891159 w 9384838"/>
                <a:gd name="connsiteY1021" fmla="*/ 1480122 h 6246801"/>
                <a:gd name="connsiteX1022" fmla="*/ 5840275 w 9384838"/>
                <a:gd name="connsiteY1022" fmla="*/ 1480122 h 6246801"/>
                <a:gd name="connsiteX1023" fmla="*/ 5815939 w 9384838"/>
                <a:gd name="connsiteY1023" fmla="*/ 1455784 h 6246801"/>
                <a:gd name="connsiteX1024" fmla="*/ 5740719 w 9384838"/>
                <a:gd name="connsiteY1024" fmla="*/ 1505563 h 6246801"/>
                <a:gd name="connsiteX1025" fmla="*/ 5665499 w 9384838"/>
                <a:gd name="connsiteY1025" fmla="*/ 1606229 h 6246801"/>
                <a:gd name="connsiteX1026" fmla="*/ 5715277 w 9384838"/>
                <a:gd name="connsiteY1026" fmla="*/ 1656009 h 6246801"/>
                <a:gd name="connsiteX1027" fmla="*/ 5765055 w 9384838"/>
                <a:gd name="connsiteY1027" fmla="*/ 1731231 h 6246801"/>
                <a:gd name="connsiteX1028" fmla="*/ 5840275 w 9384838"/>
                <a:gd name="connsiteY1028" fmla="*/ 1731231 h 6246801"/>
                <a:gd name="connsiteX1029" fmla="*/ 5916601 w 9384838"/>
                <a:gd name="connsiteY1029" fmla="*/ 1881669 h 6246801"/>
                <a:gd name="connsiteX1030" fmla="*/ 5966379 w 9384838"/>
                <a:gd name="connsiteY1030" fmla="*/ 1956897 h 6246801"/>
                <a:gd name="connsiteX1031" fmla="*/ 5891159 w 9384838"/>
                <a:gd name="connsiteY1031" fmla="*/ 2006676 h 6246801"/>
                <a:gd name="connsiteX1032" fmla="*/ 5815939 w 9384838"/>
                <a:gd name="connsiteY1032" fmla="*/ 1931450 h 6246801"/>
                <a:gd name="connsiteX1033" fmla="*/ 5765055 w 9384838"/>
                <a:gd name="connsiteY1033" fmla="*/ 1881669 h 6246801"/>
                <a:gd name="connsiteX1034" fmla="*/ 5715277 w 9384838"/>
                <a:gd name="connsiteY1034" fmla="*/ 1931450 h 6246801"/>
                <a:gd name="connsiteX1035" fmla="*/ 5665499 w 9384838"/>
                <a:gd name="connsiteY1035" fmla="*/ 1931450 h 6246801"/>
                <a:gd name="connsiteX1036" fmla="*/ 5640056 w 9384838"/>
                <a:gd name="connsiteY1036" fmla="*/ 2006676 h 6246801"/>
                <a:gd name="connsiteX1037" fmla="*/ 5590278 w 9384838"/>
                <a:gd name="connsiteY1037" fmla="*/ 2006676 h 6246801"/>
                <a:gd name="connsiteX1038" fmla="*/ 5515058 w 9384838"/>
                <a:gd name="connsiteY1038" fmla="*/ 2081899 h 6246801"/>
                <a:gd name="connsiteX1039" fmla="*/ 5464174 w 9384838"/>
                <a:gd name="connsiteY1039" fmla="*/ 2057559 h 6246801"/>
                <a:gd name="connsiteX1040" fmla="*/ 5464174 w 9384838"/>
                <a:gd name="connsiteY1040" fmla="*/ 1956897 h 6246801"/>
                <a:gd name="connsiteX1041" fmla="*/ 5489616 w 9384838"/>
                <a:gd name="connsiteY1041" fmla="*/ 1881669 h 6246801"/>
                <a:gd name="connsiteX1042" fmla="*/ 5564836 w 9384838"/>
                <a:gd name="connsiteY1042" fmla="*/ 1831894 h 6246801"/>
                <a:gd name="connsiteX1043" fmla="*/ 5590278 w 9384838"/>
                <a:gd name="connsiteY1043" fmla="*/ 1756674 h 6246801"/>
                <a:gd name="connsiteX1044" fmla="*/ 5539394 w 9384838"/>
                <a:gd name="connsiteY1044" fmla="*/ 1656009 h 6246801"/>
                <a:gd name="connsiteX1045" fmla="*/ 5515058 w 9384838"/>
                <a:gd name="connsiteY1045" fmla="*/ 1656009 h 6246801"/>
                <a:gd name="connsiteX1046" fmla="*/ 5515058 w 9384838"/>
                <a:gd name="connsiteY1046" fmla="*/ 1606229 h 6246801"/>
                <a:gd name="connsiteX1047" fmla="*/ 5489616 w 9384838"/>
                <a:gd name="connsiteY1047" fmla="*/ 1580786 h 6246801"/>
                <a:gd name="connsiteX1048" fmla="*/ 5489616 w 9384838"/>
                <a:gd name="connsiteY1048" fmla="*/ 1531005 h 6246801"/>
                <a:gd name="connsiteX1049" fmla="*/ 5539394 w 9384838"/>
                <a:gd name="connsiteY1049" fmla="*/ 1455784 h 6246801"/>
                <a:gd name="connsiteX1050" fmla="*/ 5539394 w 9384838"/>
                <a:gd name="connsiteY1050" fmla="*/ 1404898 h 6246801"/>
                <a:gd name="connsiteX1051" fmla="*/ 5564836 w 9384838"/>
                <a:gd name="connsiteY1051" fmla="*/ 1355118 h 6246801"/>
                <a:gd name="connsiteX1052" fmla="*/ 5614614 w 9384838"/>
                <a:gd name="connsiteY1052" fmla="*/ 1379454 h 6246801"/>
                <a:gd name="connsiteX1053" fmla="*/ 5689834 w 9384838"/>
                <a:gd name="connsiteY1053" fmla="*/ 1355118 h 6246801"/>
                <a:gd name="connsiteX1054" fmla="*/ 5740719 w 9384838"/>
                <a:gd name="connsiteY1054" fmla="*/ 1329675 h 6246801"/>
                <a:gd name="connsiteX1055" fmla="*/ 5765055 w 9384838"/>
                <a:gd name="connsiteY1055" fmla="*/ 1355118 h 6246801"/>
                <a:gd name="connsiteX1056" fmla="*/ 5815939 w 9384838"/>
                <a:gd name="connsiteY1056" fmla="*/ 1279895 h 6246801"/>
                <a:gd name="connsiteX1057" fmla="*/ 5891159 w 9384838"/>
                <a:gd name="connsiteY1057" fmla="*/ 1254452 h 6246801"/>
                <a:gd name="connsiteX1058" fmla="*/ 5891159 w 9384838"/>
                <a:gd name="connsiteY1058" fmla="*/ 1179229 h 6246801"/>
                <a:gd name="connsiteX1059" fmla="*/ 5840275 w 9384838"/>
                <a:gd name="connsiteY1059" fmla="*/ 1104007 h 6246801"/>
                <a:gd name="connsiteX1060" fmla="*/ 5865717 w 9384838"/>
                <a:gd name="connsiteY1060" fmla="*/ 1054227 h 6246801"/>
                <a:gd name="connsiteX1061" fmla="*/ 5916601 w 9384838"/>
                <a:gd name="connsiteY1061" fmla="*/ 1054227 h 6246801"/>
                <a:gd name="connsiteX1062" fmla="*/ 6041599 w 9384838"/>
                <a:gd name="connsiteY1062" fmla="*/ 1179229 h 6246801"/>
                <a:gd name="connsiteX1063" fmla="*/ 6091377 w 9384838"/>
                <a:gd name="connsiteY1063" fmla="*/ 1153786 h 6246801"/>
                <a:gd name="connsiteX1064" fmla="*/ 6091377 w 9384838"/>
                <a:gd name="connsiteY1064" fmla="*/ 1204672 h 6246801"/>
                <a:gd name="connsiteX1065" fmla="*/ 6166597 w 9384838"/>
                <a:gd name="connsiteY1065" fmla="*/ 1254452 h 6246801"/>
                <a:gd name="connsiteX1066" fmla="*/ 6292701 w 9384838"/>
                <a:gd name="connsiteY1066" fmla="*/ 1179229 h 6246801"/>
                <a:gd name="connsiteX1067" fmla="*/ 6317037 w 9384838"/>
                <a:gd name="connsiteY1067" fmla="*/ 1129449 h 6246801"/>
                <a:gd name="connsiteX1068" fmla="*/ 6292701 w 9384838"/>
                <a:gd name="connsiteY1068" fmla="*/ 1054227 h 6246801"/>
                <a:gd name="connsiteX1069" fmla="*/ 6317037 w 9384838"/>
                <a:gd name="connsiteY1069" fmla="*/ 1003341 h 6246801"/>
                <a:gd name="connsiteX1070" fmla="*/ 6317037 w 9384838"/>
                <a:gd name="connsiteY1070" fmla="*/ 953562 h 6246801"/>
                <a:gd name="connsiteX1071" fmla="*/ 6342479 w 9384838"/>
                <a:gd name="connsiteY1071" fmla="*/ 903783 h 6246801"/>
                <a:gd name="connsiteX1072" fmla="*/ 6443141 w 9384838"/>
                <a:gd name="connsiteY1072" fmla="*/ 878340 h 6246801"/>
                <a:gd name="connsiteX1073" fmla="*/ 6492919 w 9384838"/>
                <a:gd name="connsiteY1073" fmla="*/ 803117 h 6246801"/>
                <a:gd name="connsiteX1074" fmla="*/ 6518361 w 9384838"/>
                <a:gd name="connsiteY1074" fmla="*/ 652667 h 6246801"/>
                <a:gd name="connsiteX1075" fmla="*/ 6619024 w 9384838"/>
                <a:gd name="connsiteY1075" fmla="*/ 526559 h 6246801"/>
                <a:gd name="connsiteX1076" fmla="*/ 6643360 w 9384838"/>
                <a:gd name="connsiteY1076" fmla="*/ 300891 h 6246801"/>
                <a:gd name="connsiteX1077" fmla="*/ 6619024 w 9384838"/>
                <a:gd name="connsiteY1077" fmla="*/ 125002 h 6246801"/>
                <a:gd name="connsiteX1078" fmla="*/ 6694244 w 9384838"/>
                <a:gd name="connsiteY1078" fmla="*/ 49779 h 6246801"/>
                <a:gd name="connsiteX1079" fmla="*/ 6769464 w 9384838"/>
                <a:gd name="connsiteY1079" fmla="*/ 49779 h 6246801"/>
                <a:gd name="connsiteX1080" fmla="*/ 6819242 w 9384838"/>
                <a:gd name="connsiteY1080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573014 w 9384838"/>
                <a:gd name="connsiteY271" fmla="*/ 5043937 h 6246801"/>
                <a:gd name="connsiteX272" fmla="*/ 572672 w 9384838"/>
                <a:gd name="connsiteY272" fmla="*/ 5043236 h 6246801"/>
                <a:gd name="connsiteX273" fmla="*/ 497452 w 9384838"/>
                <a:gd name="connsiteY273" fmla="*/ 5017793 h 6246801"/>
                <a:gd name="connsiteX274" fmla="*/ 547230 w 9384838"/>
                <a:gd name="connsiteY274" fmla="*/ 5017793 h 6246801"/>
                <a:gd name="connsiteX275" fmla="*/ 521788 w 9384838"/>
                <a:gd name="connsiteY275" fmla="*/ 4992350 h 6246801"/>
                <a:gd name="connsiteX276" fmla="*/ 572672 w 9384838"/>
                <a:gd name="connsiteY276" fmla="*/ 4968013 h 6246801"/>
                <a:gd name="connsiteX277" fmla="*/ 597008 w 9384838"/>
                <a:gd name="connsiteY277" fmla="*/ 4992350 h 6246801"/>
                <a:gd name="connsiteX278" fmla="*/ 647892 w 9384838"/>
                <a:gd name="connsiteY278" fmla="*/ 4992350 h 6246801"/>
                <a:gd name="connsiteX279" fmla="*/ 647892 w 9384838"/>
                <a:gd name="connsiteY279" fmla="*/ 4968013 h 6246801"/>
                <a:gd name="connsiteX280" fmla="*/ 672228 w 9384838"/>
                <a:gd name="connsiteY280" fmla="*/ 4942570 h 6246801"/>
                <a:gd name="connsiteX281" fmla="*/ 672228 w 9384838"/>
                <a:gd name="connsiteY281" fmla="*/ 4917127 h 6246801"/>
                <a:gd name="connsiteX282" fmla="*/ 723112 w 9384838"/>
                <a:gd name="connsiteY282" fmla="*/ 4892790 h 6246801"/>
                <a:gd name="connsiteX283" fmla="*/ 772890 w 9384838"/>
                <a:gd name="connsiteY283" fmla="*/ 4892790 h 6246801"/>
                <a:gd name="connsiteX284" fmla="*/ 798333 w 9384838"/>
                <a:gd name="connsiteY284" fmla="*/ 4867347 h 6246801"/>
                <a:gd name="connsiteX285" fmla="*/ 291494 w 9384838"/>
                <a:gd name="connsiteY285" fmla="*/ 3896294 h 6246801"/>
                <a:gd name="connsiteX286" fmla="*/ 319795 w 9384838"/>
                <a:gd name="connsiteY286" fmla="*/ 3947235 h 6246801"/>
                <a:gd name="connsiteX287" fmla="*/ 280174 w 9384838"/>
                <a:gd name="connsiteY287" fmla="*/ 4026476 h 6246801"/>
                <a:gd name="connsiteX288" fmla="*/ 234893 w 9384838"/>
                <a:gd name="connsiteY288" fmla="*/ 4026476 h 6246801"/>
                <a:gd name="connsiteX289" fmla="*/ 220743 w 9384838"/>
                <a:gd name="connsiteY289" fmla="*/ 4066097 h 6246801"/>
                <a:gd name="connsiteX290" fmla="*/ 178292 w 9384838"/>
                <a:gd name="connsiteY290" fmla="*/ 4074587 h 6246801"/>
                <a:gd name="connsiteX291" fmla="*/ 133012 w 9384838"/>
                <a:gd name="connsiteY291" fmla="*/ 4111377 h 6246801"/>
                <a:gd name="connsiteX292" fmla="*/ 93391 w 9384838"/>
                <a:gd name="connsiteY292" fmla="*/ 4125528 h 6246801"/>
                <a:gd name="connsiteX293" fmla="*/ 113201 w 9384838"/>
                <a:gd name="connsiteY293" fmla="*/ 4187789 h 6246801"/>
                <a:gd name="connsiteX294" fmla="*/ 82071 w 9384838"/>
                <a:gd name="connsiteY294" fmla="*/ 4187789 h 6246801"/>
                <a:gd name="connsiteX295" fmla="*/ 59430 w 9384838"/>
                <a:gd name="connsiteY295" fmla="*/ 4250050 h 6246801"/>
                <a:gd name="connsiteX296" fmla="*/ 76411 w 9384838"/>
                <a:gd name="connsiteY296" fmla="*/ 4275521 h 6246801"/>
                <a:gd name="connsiteX297" fmla="*/ 11320 w 9384838"/>
                <a:gd name="connsiteY297" fmla="*/ 4317971 h 6246801"/>
                <a:gd name="connsiteX298" fmla="*/ 0 w 9384838"/>
                <a:gd name="connsiteY298" fmla="*/ 4230240 h 6246801"/>
                <a:gd name="connsiteX299" fmla="*/ 31130 w 9384838"/>
                <a:gd name="connsiteY299" fmla="*/ 4218920 h 6246801"/>
                <a:gd name="connsiteX300" fmla="*/ 45280 w 9384838"/>
                <a:gd name="connsiteY300" fmla="*/ 4187789 h 6246801"/>
                <a:gd name="connsiteX301" fmla="*/ 53771 w 9384838"/>
                <a:gd name="connsiteY301" fmla="*/ 4131188 h 6246801"/>
                <a:gd name="connsiteX302" fmla="*/ 70751 w 9384838"/>
                <a:gd name="connsiteY302" fmla="*/ 4105717 h 6246801"/>
                <a:gd name="connsiteX303" fmla="*/ 124522 w 9384838"/>
                <a:gd name="connsiteY303" fmla="*/ 4083077 h 6246801"/>
                <a:gd name="connsiteX304" fmla="*/ 152822 w 9384838"/>
                <a:gd name="connsiteY304" fmla="*/ 4040626 h 6246801"/>
                <a:gd name="connsiteX305" fmla="*/ 104711 w 9384838"/>
                <a:gd name="connsiteY305" fmla="*/ 4023646 h 6246801"/>
                <a:gd name="connsiteX306" fmla="*/ 104711 w 9384838"/>
                <a:gd name="connsiteY306" fmla="*/ 3981195 h 6246801"/>
                <a:gd name="connsiteX307" fmla="*/ 144332 w 9384838"/>
                <a:gd name="connsiteY307" fmla="*/ 3981195 h 6246801"/>
                <a:gd name="connsiteX308" fmla="*/ 181122 w 9384838"/>
                <a:gd name="connsiteY308" fmla="*/ 4020816 h 6246801"/>
                <a:gd name="connsiteX309" fmla="*/ 240553 w 9384838"/>
                <a:gd name="connsiteY309" fmla="*/ 3955725 h 6246801"/>
                <a:gd name="connsiteX310" fmla="*/ 271684 w 9384838"/>
                <a:gd name="connsiteY310" fmla="*/ 3907614 h 6246801"/>
                <a:gd name="connsiteX311" fmla="*/ 291494 w 9384838"/>
                <a:gd name="connsiteY311" fmla="*/ 3896294 h 6246801"/>
                <a:gd name="connsiteX312" fmla="*/ 481106 w 9384838"/>
                <a:gd name="connsiteY312" fmla="*/ 3596309 h 6246801"/>
                <a:gd name="connsiteX313" fmla="*/ 435825 w 9384838"/>
                <a:gd name="connsiteY313" fmla="*/ 3664230 h 6246801"/>
                <a:gd name="connsiteX314" fmla="*/ 396205 w 9384838"/>
                <a:gd name="connsiteY314" fmla="*/ 3638759 h 6246801"/>
                <a:gd name="connsiteX315" fmla="*/ 481106 w 9384838"/>
                <a:gd name="connsiteY315" fmla="*/ 3596309 h 6246801"/>
                <a:gd name="connsiteX316" fmla="*/ 4460871 w 9384838"/>
                <a:gd name="connsiteY316" fmla="*/ 3512231 h 6246801"/>
                <a:gd name="connsiteX317" fmla="*/ 4435429 w 9384838"/>
                <a:gd name="connsiteY317" fmla="*/ 3563117 h 6246801"/>
                <a:gd name="connsiteX318" fmla="*/ 4385651 w 9384838"/>
                <a:gd name="connsiteY318" fmla="*/ 3612896 h 6246801"/>
                <a:gd name="connsiteX319" fmla="*/ 4385651 w 9384838"/>
                <a:gd name="connsiteY319" fmla="*/ 3638339 h 6246801"/>
                <a:gd name="connsiteX320" fmla="*/ 4435429 w 9384838"/>
                <a:gd name="connsiteY320" fmla="*/ 3638339 h 6246801"/>
                <a:gd name="connsiteX321" fmla="*/ 4435429 w 9384838"/>
                <a:gd name="connsiteY321" fmla="*/ 3662676 h 6246801"/>
                <a:gd name="connsiteX322" fmla="*/ 4385651 w 9384838"/>
                <a:gd name="connsiteY322" fmla="*/ 3713562 h 6246801"/>
                <a:gd name="connsiteX323" fmla="*/ 4284989 w 9384838"/>
                <a:gd name="connsiteY323" fmla="*/ 3737899 h 6246801"/>
                <a:gd name="connsiteX324" fmla="*/ 4310431 w 9384838"/>
                <a:gd name="connsiteY324" fmla="*/ 3688119 h 6246801"/>
                <a:gd name="connsiteX325" fmla="*/ 4335873 w 9384838"/>
                <a:gd name="connsiteY325" fmla="*/ 3662676 h 6246801"/>
                <a:gd name="connsiteX326" fmla="*/ 4335873 w 9384838"/>
                <a:gd name="connsiteY326" fmla="*/ 3638339 h 6246801"/>
                <a:gd name="connsiteX327" fmla="*/ 4284989 w 9384838"/>
                <a:gd name="connsiteY327" fmla="*/ 3662676 h 6246801"/>
                <a:gd name="connsiteX328" fmla="*/ 4284989 w 9384838"/>
                <a:gd name="connsiteY328" fmla="*/ 3612896 h 6246801"/>
                <a:gd name="connsiteX329" fmla="*/ 4360209 w 9384838"/>
                <a:gd name="connsiteY329" fmla="*/ 3537674 h 6246801"/>
                <a:gd name="connsiteX330" fmla="*/ 4460871 w 9384838"/>
                <a:gd name="connsiteY330" fmla="*/ 3512231 h 6246801"/>
                <a:gd name="connsiteX331" fmla="*/ 605629 w 9384838"/>
                <a:gd name="connsiteY331" fmla="*/ 3364245 h 6246801"/>
                <a:gd name="connsiteX332" fmla="*/ 611289 w 9384838"/>
                <a:gd name="connsiteY332" fmla="*/ 3409526 h 6246801"/>
                <a:gd name="connsiteX333" fmla="*/ 633929 w 9384838"/>
                <a:gd name="connsiteY333" fmla="*/ 3437826 h 6246801"/>
                <a:gd name="connsiteX334" fmla="*/ 616949 w 9384838"/>
                <a:gd name="connsiteY334" fmla="*/ 3485937 h 6246801"/>
                <a:gd name="connsiteX335" fmla="*/ 599969 w 9384838"/>
                <a:gd name="connsiteY335" fmla="*/ 3497257 h 6246801"/>
                <a:gd name="connsiteX336" fmla="*/ 560348 w 9384838"/>
                <a:gd name="connsiteY336" fmla="*/ 3451976 h 6246801"/>
                <a:gd name="connsiteX337" fmla="*/ 577328 w 9384838"/>
                <a:gd name="connsiteY337" fmla="*/ 3415186 h 6246801"/>
                <a:gd name="connsiteX338" fmla="*/ 574498 w 9384838"/>
                <a:gd name="connsiteY338" fmla="*/ 3369905 h 6246801"/>
                <a:gd name="connsiteX339" fmla="*/ 605629 w 9384838"/>
                <a:gd name="connsiteY339" fmla="*/ 3364245 h 6246801"/>
                <a:gd name="connsiteX340" fmla="*/ 1098059 w 9384838"/>
                <a:gd name="connsiteY340" fmla="*/ 3109544 h 6246801"/>
                <a:gd name="connsiteX341" fmla="*/ 1081079 w 9384838"/>
                <a:gd name="connsiteY341" fmla="*/ 3137841 h 6246801"/>
                <a:gd name="connsiteX342" fmla="*/ 1064099 w 9384838"/>
                <a:gd name="connsiteY342" fmla="*/ 3154822 h 6246801"/>
                <a:gd name="connsiteX343" fmla="*/ 1038628 w 9384838"/>
                <a:gd name="connsiteY343" fmla="*/ 3143502 h 6246801"/>
                <a:gd name="connsiteX344" fmla="*/ 1098059 w 9384838"/>
                <a:gd name="connsiteY344" fmla="*/ 3109544 h 6246801"/>
                <a:gd name="connsiteX345" fmla="*/ 905615 w 9384838"/>
                <a:gd name="connsiteY345" fmla="*/ 3061433 h 6246801"/>
                <a:gd name="connsiteX346" fmla="*/ 905615 w 9384838"/>
                <a:gd name="connsiteY346" fmla="*/ 3098224 h 6246801"/>
                <a:gd name="connsiteX347" fmla="*/ 874484 w 9384838"/>
                <a:gd name="connsiteY347" fmla="*/ 3149161 h 6246801"/>
                <a:gd name="connsiteX348" fmla="*/ 820713 w 9384838"/>
                <a:gd name="connsiteY348" fmla="*/ 3171802 h 6246801"/>
                <a:gd name="connsiteX349" fmla="*/ 826373 w 9384838"/>
                <a:gd name="connsiteY349" fmla="*/ 3205762 h 6246801"/>
                <a:gd name="connsiteX350" fmla="*/ 769772 w 9384838"/>
                <a:gd name="connsiteY350" fmla="*/ 3214252 h 6246801"/>
                <a:gd name="connsiteX351" fmla="*/ 775432 w 9384838"/>
                <a:gd name="connsiteY351" fmla="*/ 3253873 h 6246801"/>
                <a:gd name="connsiteX352" fmla="*/ 738642 w 9384838"/>
                <a:gd name="connsiteY352" fmla="*/ 3245383 h 6246801"/>
                <a:gd name="connsiteX353" fmla="*/ 724492 w 9384838"/>
                <a:gd name="connsiteY353" fmla="*/ 3214252 h 6246801"/>
                <a:gd name="connsiteX354" fmla="*/ 701851 w 9384838"/>
                <a:gd name="connsiteY354" fmla="*/ 3183122 h 6246801"/>
                <a:gd name="connsiteX355" fmla="*/ 724492 w 9384838"/>
                <a:gd name="connsiteY355" fmla="*/ 3168972 h 6246801"/>
                <a:gd name="connsiteX356" fmla="*/ 747132 w 9384838"/>
                <a:gd name="connsiteY356" fmla="*/ 3146331 h 6246801"/>
                <a:gd name="connsiteX357" fmla="*/ 843354 w 9384838"/>
                <a:gd name="connsiteY357" fmla="*/ 3098224 h 6246801"/>
                <a:gd name="connsiteX358" fmla="*/ 905615 w 9384838"/>
                <a:gd name="connsiteY358" fmla="*/ 3061433 h 6246801"/>
                <a:gd name="connsiteX359" fmla="*/ 936745 w 9384838"/>
                <a:gd name="connsiteY359" fmla="*/ 3033132 h 6246801"/>
                <a:gd name="connsiteX360" fmla="*/ 973535 w 9384838"/>
                <a:gd name="connsiteY360" fmla="*/ 3081244 h 6246801"/>
                <a:gd name="connsiteX361" fmla="*/ 948066 w 9384838"/>
                <a:gd name="connsiteY361" fmla="*/ 3115203 h 6246801"/>
                <a:gd name="connsiteX362" fmla="*/ 925424 w 9384838"/>
                <a:gd name="connsiteY362" fmla="*/ 3067093 h 6246801"/>
                <a:gd name="connsiteX363" fmla="*/ 936745 w 9384838"/>
                <a:gd name="connsiteY363" fmla="*/ 3033132 h 6246801"/>
                <a:gd name="connsiteX364" fmla="*/ 5840275 w 9384838"/>
                <a:gd name="connsiteY364" fmla="*/ 2081897 h 6246801"/>
                <a:gd name="connsiteX365" fmla="*/ 5891159 w 9384838"/>
                <a:gd name="connsiteY365" fmla="*/ 2132783 h 6246801"/>
                <a:gd name="connsiteX366" fmla="*/ 5891159 w 9384838"/>
                <a:gd name="connsiteY366" fmla="*/ 2158226 h 6246801"/>
                <a:gd name="connsiteX367" fmla="*/ 5966379 w 9384838"/>
                <a:gd name="connsiteY367" fmla="*/ 2208005 h 6246801"/>
                <a:gd name="connsiteX368" fmla="*/ 6016157 w 9384838"/>
                <a:gd name="connsiteY368" fmla="*/ 2208005 h 6246801"/>
                <a:gd name="connsiteX369" fmla="*/ 6041599 w 9384838"/>
                <a:gd name="connsiteY369" fmla="*/ 2208005 h 6246801"/>
                <a:gd name="connsiteX370" fmla="*/ 5966379 w 9384838"/>
                <a:gd name="connsiteY370" fmla="*/ 2308672 h 6246801"/>
                <a:gd name="connsiteX371" fmla="*/ 5916601 w 9384838"/>
                <a:gd name="connsiteY371" fmla="*/ 2558676 h 6246801"/>
                <a:gd name="connsiteX372" fmla="*/ 5916601 w 9384838"/>
                <a:gd name="connsiteY372" fmla="*/ 2659341 h 6246801"/>
                <a:gd name="connsiteX373" fmla="*/ 5966379 w 9384838"/>
                <a:gd name="connsiteY373" fmla="*/ 2684786 h 6246801"/>
                <a:gd name="connsiteX374" fmla="*/ 5991821 w 9384838"/>
                <a:gd name="connsiteY374" fmla="*/ 2734563 h 6246801"/>
                <a:gd name="connsiteX375" fmla="*/ 6016157 w 9384838"/>
                <a:gd name="connsiteY375" fmla="*/ 2785448 h 6246801"/>
                <a:gd name="connsiteX376" fmla="*/ 6016157 w 9384838"/>
                <a:gd name="connsiteY376" fmla="*/ 2860670 h 6246801"/>
                <a:gd name="connsiteX377" fmla="*/ 5991821 w 9384838"/>
                <a:gd name="connsiteY377" fmla="*/ 2885007 h 6246801"/>
                <a:gd name="connsiteX378" fmla="*/ 6016157 w 9384838"/>
                <a:gd name="connsiteY378" fmla="*/ 2910449 h 6246801"/>
                <a:gd name="connsiteX379" fmla="*/ 5991821 w 9384838"/>
                <a:gd name="connsiteY379" fmla="*/ 2935892 h 6246801"/>
                <a:gd name="connsiteX380" fmla="*/ 5991821 w 9384838"/>
                <a:gd name="connsiteY380" fmla="*/ 2960229 h 6246801"/>
                <a:gd name="connsiteX381" fmla="*/ 6041599 w 9384838"/>
                <a:gd name="connsiteY381" fmla="*/ 2985670 h 6246801"/>
                <a:gd name="connsiteX382" fmla="*/ 6016157 w 9384838"/>
                <a:gd name="connsiteY382" fmla="*/ 3035453 h 6246801"/>
                <a:gd name="connsiteX383" fmla="*/ 6041599 w 9384838"/>
                <a:gd name="connsiteY383" fmla="*/ 3086339 h 6246801"/>
                <a:gd name="connsiteX384" fmla="*/ 5991821 w 9384838"/>
                <a:gd name="connsiteY384" fmla="*/ 3185896 h 6246801"/>
                <a:gd name="connsiteX385" fmla="*/ 6016157 w 9384838"/>
                <a:gd name="connsiteY385" fmla="*/ 3185896 h 6246801"/>
                <a:gd name="connsiteX386" fmla="*/ 6016157 w 9384838"/>
                <a:gd name="connsiteY386" fmla="*/ 3236782 h 6246801"/>
                <a:gd name="connsiteX387" fmla="*/ 5966379 w 9384838"/>
                <a:gd name="connsiteY387" fmla="*/ 3261118 h 6246801"/>
                <a:gd name="connsiteX388" fmla="*/ 5966379 w 9384838"/>
                <a:gd name="connsiteY388" fmla="*/ 3286561 h 6246801"/>
                <a:gd name="connsiteX389" fmla="*/ 5916601 w 9384838"/>
                <a:gd name="connsiteY389" fmla="*/ 3361784 h 6246801"/>
                <a:gd name="connsiteX390" fmla="*/ 5916601 w 9384838"/>
                <a:gd name="connsiteY390" fmla="*/ 3412670 h 6246801"/>
                <a:gd name="connsiteX391" fmla="*/ 5865717 w 9384838"/>
                <a:gd name="connsiteY391" fmla="*/ 3437007 h 6246801"/>
                <a:gd name="connsiteX392" fmla="*/ 5840275 w 9384838"/>
                <a:gd name="connsiteY392" fmla="*/ 3462450 h 6246801"/>
                <a:gd name="connsiteX393" fmla="*/ 5815939 w 9384838"/>
                <a:gd name="connsiteY393" fmla="*/ 3437007 h 6246801"/>
                <a:gd name="connsiteX394" fmla="*/ 5815939 w 9384838"/>
                <a:gd name="connsiteY394" fmla="*/ 3487893 h 6246801"/>
                <a:gd name="connsiteX395" fmla="*/ 5765055 w 9384838"/>
                <a:gd name="connsiteY395" fmla="*/ 3462450 h 6246801"/>
                <a:gd name="connsiteX396" fmla="*/ 5765055 w 9384838"/>
                <a:gd name="connsiteY396" fmla="*/ 3462451 h 6246801"/>
                <a:gd name="connsiteX397" fmla="*/ 5790497 w 9384838"/>
                <a:gd name="connsiteY397" fmla="*/ 3512230 h 6246801"/>
                <a:gd name="connsiteX398" fmla="*/ 5740719 w 9384838"/>
                <a:gd name="connsiteY398" fmla="*/ 3537673 h 6246801"/>
                <a:gd name="connsiteX399" fmla="*/ 5715277 w 9384838"/>
                <a:gd name="connsiteY399" fmla="*/ 3563116 h 6246801"/>
                <a:gd name="connsiteX400" fmla="*/ 5689835 w 9384838"/>
                <a:gd name="connsiteY400" fmla="*/ 3587453 h 6246801"/>
                <a:gd name="connsiteX401" fmla="*/ 5715277 w 9384838"/>
                <a:gd name="connsiteY401" fmla="*/ 3612896 h 6246801"/>
                <a:gd name="connsiteX402" fmla="*/ 5665499 w 9384838"/>
                <a:gd name="connsiteY402" fmla="*/ 3612896 h 6246801"/>
                <a:gd name="connsiteX403" fmla="*/ 5640057 w 9384838"/>
                <a:gd name="connsiteY403" fmla="*/ 3638339 h 6246801"/>
                <a:gd name="connsiteX404" fmla="*/ 5665499 w 9384838"/>
                <a:gd name="connsiteY404" fmla="*/ 3638339 h 6246801"/>
                <a:gd name="connsiteX405" fmla="*/ 5665499 w 9384838"/>
                <a:gd name="connsiteY405" fmla="*/ 3662676 h 6246801"/>
                <a:gd name="connsiteX406" fmla="*/ 5640057 w 9384838"/>
                <a:gd name="connsiteY406" fmla="*/ 3662676 h 6246801"/>
                <a:gd name="connsiteX407" fmla="*/ 5665499 w 9384838"/>
                <a:gd name="connsiteY407" fmla="*/ 3688119 h 6246801"/>
                <a:gd name="connsiteX408" fmla="*/ 5640057 w 9384838"/>
                <a:gd name="connsiteY408" fmla="*/ 3763342 h 6246801"/>
                <a:gd name="connsiteX409" fmla="*/ 5590279 w 9384838"/>
                <a:gd name="connsiteY409" fmla="*/ 3737899 h 6246801"/>
                <a:gd name="connsiteX410" fmla="*/ 5515059 w 9384838"/>
                <a:gd name="connsiteY410" fmla="*/ 3737899 h 6246801"/>
                <a:gd name="connsiteX411" fmla="*/ 5464175 w 9384838"/>
                <a:gd name="connsiteY411" fmla="*/ 3713562 h 6246801"/>
                <a:gd name="connsiteX412" fmla="*/ 5439839 w 9384838"/>
                <a:gd name="connsiteY412" fmla="*/ 3737899 h 6246801"/>
                <a:gd name="connsiteX413" fmla="*/ 5464175 w 9384838"/>
                <a:gd name="connsiteY413" fmla="*/ 3763342 h 6246801"/>
                <a:gd name="connsiteX414" fmla="*/ 5414397 w 9384838"/>
                <a:gd name="connsiteY414" fmla="*/ 3788785 h 6246801"/>
                <a:gd name="connsiteX415" fmla="*/ 5339177 w 9384838"/>
                <a:gd name="connsiteY415" fmla="*/ 3939230 h 6246801"/>
                <a:gd name="connsiteX416" fmla="*/ 5364619 w 9384838"/>
                <a:gd name="connsiteY416" fmla="*/ 4014453 h 6246801"/>
                <a:gd name="connsiteX417" fmla="*/ 5364618 w 9384838"/>
                <a:gd name="connsiteY417" fmla="*/ 4014453 h 6246801"/>
                <a:gd name="connsiteX418" fmla="*/ 5364618 w 9384838"/>
                <a:gd name="connsiteY418" fmla="*/ 4089676 h 6246801"/>
                <a:gd name="connsiteX419" fmla="*/ 5313734 w 9384838"/>
                <a:gd name="connsiteY419" fmla="*/ 4289902 h 6246801"/>
                <a:gd name="connsiteX420" fmla="*/ 5238514 w 9384838"/>
                <a:gd name="connsiteY420" fmla="*/ 4416010 h 6246801"/>
                <a:gd name="connsiteX421" fmla="*/ 5213072 w 9384838"/>
                <a:gd name="connsiteY421" fmla="*/ 4440347 h 6246801"/>
                <a:gd name="connsiteX422" fmla="*/ 5163294 w 9384838"/>
                <a:gd name="connsiteY422" fmla="*/ 4440347 h 6246801"/>
                <a:gd name="connsiteX423" fmla="*/ 5137852 w 9384838"/>
                <a:gd name="connsiteY423" fmla="*/ 4465790 h 6246801"/>
                <a:gd name="connsiteX424" fmla="*/ 5163294 w 9384838"/>
                <a:gd name="connsiteY424" fmla="*/ 4465790 h 6246801"/>
                <a:gd name="connsiteX425" fmla="*/ 5062632 w 9384838"/>
                <a:gd name="connsiteY425" fmla="*/ 4616236 h 6246801"/>
                <a:gd name="connsiteX426" fmla="*/ 5038296 w 9384838"/>
                <a:gd name="connsiteY426" fmla="*/ 4691459 h 6246801"/>
                <a:gd name="connsiteX427" fmla="*/ 5012854 w 9384838"/>
                <a:gd name="connsiteY427" fmla="*/ 4716902 h 6246801"/>
                <a:gd name="connsiteX428" fmla="*/ 4987412 w 9384838"/>
                <a:gd name="connsiteY428" fmla="*/ 4792125 h 6246801"/>
                <a:gd name="connsiteX429" fmla="*/ 5012854 w 9384838"/>
                <a:gd name="connsiteY429" fmla="*/ 4917127 h 6246801"/>
                <a:gd name="connsiteX430" fmla="*/ 5062632 w 9384838"/>
                <a:gd name="connsiteY430" fmla="*/ 5043236 h 6246801"/>
                <a:gd name="connsiteX431" fmla="*/ 5013583 w 9384838"/>
                <a:gd name="connsiteY431" fmla="*/ 4993096 h 6246801"/>
                <a:gd name="connsiteX432" fmla="*/ 5062632 w 9384838"/>
                <a:gd name="connsiteY432" fmla="*/ 5043237 h 6246801"/>
                <a:gd name="connsiteX433" fmla="*/ 4987412 w 9384838"/>
                <a:gd name="connsiteY433" fmla="*/ 5043237 h 6246801"/>
                <a:gd name="connsiteX434" fmla="*/ 4963076 w 9384838"/>
                <a:gd name="connsiteY434" fmla="*/ 5017794 h 6246801"/>
                <a:gd name="connsiteX435" fmla="*/ 4862414 w 9384838"/>
                <a:gd name="connsiteY435" fmla="*/ 5067574 h 6246801"/>
                <a:gd name="connsiteX436" fmla="*/ 4812636 w 9384838"/>
                <a:gd name="connsiteY436" fmla="*/ 5142796 h 6246801"/>
                <a:gd name="connsiteX437" fmla="*/ 4812636 w 9384838"/>
                <a:gd name="connsiteY437" fmla="*/ 5193682 h 6246801"/>
                <a:gd name="connsiteX438" fmla="*/ 4787194 w 9384838"/>
                <a:gd name="connsiteY438" fmla="*/ 5243462 h 6246801"/>
                <a:gd name="connsiteX439" fmla="*/ 4711974 w 9384838"/>
                <a:gd name="connsiteY439" fmla="*/ 5268905 h 6246801"/>
                <a:gd name="connsiteX440" fmla="*/ 4686532 w 9384838"/>
                <a:gd name="connsiteY440" fmla="*/ 5243462 h 6246801"/>
                <a:gd name="connsiteX441" fmla="*/ 4636753 w 9384838"/>
                <a:gd name="connsiteY441" fmla="*/ 5268905 h 6246801"/>
                <a:gd name="connsiteX442" fmla="*/ 4611311 w 9384838"/>
                <a:gd name="connsiteY442" fmla="*/ 5293242 h 6246801"/>
                <a:gd name="connsiteX443" fmla="*/ 4561533 w 9384838"/>
                <a:gd name="connsiteY443" fmla="*/ 5344128 h 6246801"/>
                <a:gd name="connsiteX444" fmla="*/ 4536091 w 9384838"/>
                <a:gd name="connsiteY444" fmla="*/ 5293242 h 6246801"/>
                <a:gd name="connsiteX445" fmla="*/ 4561533 w 9384838"/>
                <a:gd name="connsiteY445" fmla="*/ 5293242 h 6246801"/>
                <a:gd name="connsiteX446" fmla="*/ 4561533 w 9384838"/>
                <a:gd name="connsiteY446" fmla="*/ 5268905 h 6246801"/>
                <a:gd name="connsiteX447" fmla="*/ 4585869 w 9384838"/>
                <a:gd name="connsiteY447" fmla="*/ 5218019 h 6246801"/>
                <a:gd name="connsiteX448" fmla="*/ 4585869 w 9384838"/>
                <a:gd name="connsiteY448" fmla="*/ 5193682 h 6246801"/>
                <a:gd name="connsiteX449" fmla="*/ 4611311 w 9384838"/>
                <a:gd name="connsiteY449" fmla="*/ 5168239 h 6246801"/>
                <a:gd name="connsiteX450" fmla="*/ 4611311 w 9384838"/>
                <a:gd name="connsiteY450" fmla="*/ 5142796 h 6246801"/>
                <a:gd name="connsiteX451" fmla="*/ 4585869 w 9384838"/>
                <a:gd name="connsiteY451" fmla="*/ 5142796 h 6246801"/>
                <a:gd name="connsiteX452" fmla="*/ 4611311 w 9384838"/>
                <a:gd name="connsiteY452" fmla="*/ 5118460 h 6246801"/>
                <a:gd name="connsiteX453" fmla="*/ 4636753 w 9384838"/>
                <a:gd name="connsiteY453" fmla="*/ 5118460 h 6246801"/>
                <a:gd name="connsiteX454" fmla="*/ 4636753 w 9384838"/>
                <a:gd name="connsiteY454" fmla="*/ 5093017 h 6246801"/>
                <a:gd name="connsiteX455" fmla="*/ 4686532 w 9384838"/>
                <a:gd name="connsiteY455" fmla="*/ 5067574 h 6246801"/>
                <a:gd name="connsiteX456" fmla="*/ 4737416 w 9384838"/>
                <a:gd name="connsiteY456" fmla="*/ 5043237 h 6246801"/>
                <a:gd name="connsiteX457" fmla="*/ 4737416 w 9384838"/>
                <a:gd name="connsiteY457" fmla="*/ 5017794 h 6246801"/>
                <a:gd name="connsiteX458" fmla="*/ 4737416 w 9384838"/>
                <a:gd name="connsiteY458" fmla="*/ 4992351 h 6246801"/>
                <a:gd name="connsiteX459" fmla="*/ 4686532 w 9384838"/>
                <a:gd name="connsiteY459" fmla="*/ 4942571 h 6246801"/>
                <a:gd name="connsiteX460" fmla="*/ 4662196 w 9384838"/>
                <a:gd name="connsiteY460" fmla="*/ 4968014 h 6246801"/>
                <a:gd name="connsiteX461" fmla="*/ 4636753 w 9384838"/>
                <a:gd name="connsiteY461" fmla="*/ 4968014 h 6246801"/>
                <a:gd name="connsiteX462" fmla="*/ 4611311 w 9384838"/>
                <a:gd name="connsiteY462" fmla="*/ 4942571 h 6246801"/>
                <a:gd name="connsiteX463" fmla="*/ 4585869 w 9384838"/>
                <a:gd name="connsiteY463" fmla="*/ 4992350 h 6246801"/>
                <a:gd name="connsiteX464" fmla="*/ 4611310 w 9384838"/>
                <a:gd name="connsiteY464" fmla="*/ 5017792 h 6246801"/>
                <a:gd name="connsiteX465" fmla="*/ 4611311 w 9384838"/>
                <a:gd name="connsiteY465" fmla="*/ 5017793 h 6246801"/>
                <a:gd name="connsiteX466" fmla="*/ 4536091 w 9384838"/>
                <a:gd name="connsiteY466" fmla="*/ 5043236 h 6246801"/>
                <a:gd name="connsiteX467" fmla="*/ 4510649 w 9384838"/>
                <a:gd name="connsiteY467" fmla="*/ 5043236 h 6246801"/>
                <a:gd name="connsiteX468" fmla="*/ 4510649 w 9384838"/>
                <a:gd name="connsiteY468" fmla="*/ 5118458 h 6246801"/>
                <a:gd name="connsiteX469" fmla="*/ 4561533 w 9384838"/>
                <a:gd name="connsiteY469" fmla="*/ 5168238 h 6246801"/>
                <a:gd name="connsiteX470" fmla="*/ 4536091 w 9384838"/>
                <a:gd name="connsiteY470" fmla="*/ 5168238 h 6246801"/>
                <a:gd name="connsiteX471" fmla="*/ 4510649 w 9384838"/>
                <a:gd name="connsiteY471" fmla="*/ 5168238 h 6246801"/>
                <a:gd name="connsiteX472" fmla="*/ 4510649 w 9384838"/>
                <a:gd name="connsiteY472" fmla="*/ 5193681 h 6246801"/>
                <a:gd name="connsiteX473" fmla="*/ 4486313 w 9384838"/>
                <a:gd name="connsiteY473" fmla="*/ 5168238 h 6246801"/>
                <a:gd name="connsiteX474" fmla="*/ 4486313 w 9384838"/>
                <a:gd name="connsiteY474" fmla="*/ 5118458 h 6246801"/>
                <a:gd name="connsiteX475" fmla="*/ 4460871 w 9384838"/>
                <a:gd name="connsiteY475" fmla="*/ 5093016 h 6246801"/>
                <a:gd name="connsiteX476" fmla="*/ 4385651 w 9384838"/>
                <a:gd name="connsiteY476" fmla="*/ 5067573 h 6246801"/>
                <a:gd name="connsiteX477" fmla="*/ 4310431 w 9384838"/>
                <a:gd name="connsiteY477" fmla="*/ 5093016 h 6246801"/>
                <a:gd name="connsiteX478" fmla="*/ 4284989 w 9384838"/>
                <a:gd name="connsiteY478" fmla="*/ 5142795 h 6246801"/>
                <a:gd name="connsiteX479" fmla="*/ 4284989 w 9384838"/>
                <a:gd name="connsiteY479" fmla="*/ 5142796 h 6246801"/>
                <a:gd name="connsiteX480" fmla="*/ 4260653 w 9384838"/>
                <a:gd name="connsiteY480" fmla="*/ 5168239 h 6246801"/>
                <a:gd name="connsiteX481" fmla="*/ 4260653 w 9384838"/>
                <a:gd name="connsiteY481" fmla="*/ 5193683 h 6246801"/>
                <a:gd name="connsiteX482" fmla="*/ 4284989 w 9384838"/>
                <a:gd name="connsiteY482" fmla="*/ 5243462 h 6246801"/>
                <a:gd name="connsiteX483" fmla="*/ 4235211 w 9384838"/>
                <a:gd name="connsiteY483" fmla="*/ 5268905 h 6246801"/>
                <a:gd name="connsiteX484" fmla="*/ 4185433 w 9384838"/>
                <a:gd name="connsiteY484" fmla="*/ 5344128 h 6246801"/>
                <a:gd name="connsiteX485" fmla="*/ 4110213 w 9384838"/>
                <a:gd name="connsiteY485" fmla="*/ 5369571 h 6246801"/>
                <a:gd name="connsiteX486" fmla="*/ 4084771 w 9384838"/>
                <a:gd name="connsiteY486" fmla="*/ 5318685 h 6246801"/>
                <a:gd name="connsiteX487" fmla="*/ 4110213 w 9384838"/>
                <a:gd name="connsiteY487" fmla="*/ 5243462 h 6246801"/>
                <a:gd name="connsiteX488" fmla="*/ 4134549 w 9384838"/>
                <a:gd name="connsiteY488" fmla="*/ 5193683 h 6246801"/>
                <a:gd name="connsiteX489" fmla="*/ 4134549 w 9384838"/>
                <a:gd name="connsiteY489" fmla="*/ 5168239 h 6246801"/>
                <a:gd name="connsiteX490" fmla="*/ 4185433 w 9384838"/>
                <a:gd name="connsiteY490" fmla="*/ 5168239 h 6246801"/>
                <a:gd name="connsiteX491" fmla="*/ 4209769 w 9384838"/>
                <a:gd name="connsiteY491" fmla="*/ 5142796 h 6246801"/>
                <a:gd name="connsiteX492" fmla="*/ 4185433 w 9384838"/>
                <a:gd name="connsiteY492" fmla="*/ 5118460 h 6246801"/>
                <a:gd name="connsiteX493" fmla="*/ 4084771 w 9384838"/>
                <a:gd name="connsiteY493" fmla="*/ 5093017 h 6246801"/>
                <a:gd name="connsiteX494" fmla="*/ 4034993 w 9384838"/>
                <a:gd name="connsiteY494" fmla="*/ 5142796 h 6246801"/>
                <a:gd name="connsiteX495" fmla="*/ 3958666 w 9384838"/>
                <a:gd name="connsiteY495" fmla="*/ 5168239 h 6246801"/>
                <a:gd name="connsiteX496" fmla="*/ 3908904 w 9384838"/>
                <a:gd name="connsiteY496" fmla="*/ 5218019 h 6246801"/>
                <a:gd name="connsiteX497" fmla="*/ 3859127 w 9384838"/>
                <a:gd name="connsiteY497" fmla="*/ 5293242 h 6246801"/>
                <a:gd name="connsiteX498" fmla="*/ 3758465 w 9384838"/>
                <a:gd name="connsiteY498" fmla="*/ 5243462 h 6246801"/>
                <a:gd name="connsiteX499" fmla="*/ 3708688 w 9384838"/>
                <a:gd name="connsiteY499" fmla="*/ 5243462 h 6246801"/>
                <a:gd name="connsiteX500" fmla="*/ 3582584 w 9384838"/>
                <a:gd name="connsiteY500" fmla="*/ 5193683 h 6246801"/>
                <a:gd name="connsiteX501" fmla="*/ 3589545 w 9384838"/>
                <a:gd name="connsiteY501" fmla="*/ 5173103 h 6246801"/>
                <a:gd name="connsiteX502" fmla="*/ 3589543 w 9384838"/>
                <a:gd name="connsiteY502" fmla="*/ 5173102 h 6246801"/>
                <a:gd name="connsiteX503" fmla="*/ 3582582 w 9384838"/>
                <a:gd name="connsiteY503" fmla="*/ 5193682 h 6246801"/>
                <a:gd name="connsiteX504" fmla="*/ 3382367 w 9384838"/>
                <a:gd name="connsiteY504" fmla="*/ 5193682 h 6246801"/>
                <a:gd name="connsiteX505" fmla="*/ 3421081 w 9384838"/>
                <a:gd name="connsiteY505" fmla="*/ 5164921 h 6246801"/>
                <a:gd name="connsiteX506" fmla="*/ 3483028 w 9384838"/>
                <a:gd name="connsiteY506" fmla="*/ 5168239 h 6246801"/>
                <a:gd name="connsiteX507" fmla="*/ 3532805 w 9384838"/>
                <a:gd name="connsiteY507" fmla="*/ 5168239 h 6246801"/>
                <a:gd name="connsiteX508" fmla="*/ 3532805 w 9384838"/>
                <a:gd name="connsiteY508" fmla="*/ 5118459 h 6246801"/>
                <a:gd name="connsiteX509" fmla="*/ 3507365 w 9384838"/>
                <a:gd name="connsiteY509" fmla="*/ 5093016 h 6246801"/>
                <a:gd name="connsiteX510" fmla="*/ 3483028 w 9384838"/>
                <a:gd name="connsiteY510" fmla="*/ 5118459 h 6246801"/>
                <a:gd name="connsiteX511" fmla="*/ 3432144 w 9384838"/>
                <a:gd name="connsiteY511" fmla="*/ 5093016 h 6246801"/>
                <a:gd name="connsiteX512" fmla="*/ 3407808 w 9384838"/>
                <a:gd name="connsiteY512" fmla="*/ 5093016 h 6246801"/>
                <a:gd name="connsiteX513" fmla="*/ 3407808 w 9384838"/>
                <a:gd name="connsiteY513" fmla="*/ 5043237 h 6246801"/>
                <a:gd name="connsiteX514" fmla="*/ 3382367 w 9384838"/>
                <a:gd name="connsiteY514" fmla="*/ 5043237 h 6246801"/>
                <a:gd name="connsiteX515" fmla="*/ 3356924 w 9384838"/>
                <a:gd name="connsiteY515" fmla="*/ 5093016 h 6246801"/>
                <a:gd name="connsiteX516" fmla="*/ 3382367 w 9384838"/>
                <a:gd name="connsiteY516" fmla="*/ 5118459 h 6246801"/>
                <a:gd name="connsiteX517" fmla="*/ 3382367 w 9384838"/>
                <a:gd name="connsiteY517" fmla="*/ 5142796 h 6246801"/>
                <a:gd name="connsiteX518" fmla="*/ 3331482 w 9384838"/>
                <a:gd name="connsiteY518" fmla="*/ 5093016 h 6246801"/>
                <a:gd name="connsiteX519" fmla="*/ 3356924 w 9384838"/>
                <a:gd name="connsiteY519" fmla="*/ 5067573 h 6246801"/>
                <a:gd name="connsiteX520" fmla="*/ 3356924 w 9384838"/>
                <a:gd name="connsiteY520" fmla="*/ 4992351 h 6246801"/>
                <a:gd name="connsiteX521" fmla="*/ 3407808 w 9384838"/>
                <a:gd name="connsiteY521" fmla="*/ 4942571 h 6246801"/>
                <a:gd name="connsiteX522" fmla="*/ 3356924 w 9384838"/>
                <a:gd name="connsiteY522" fmla="*/ 4942571 h 6246801"/>
                <a:gd name="connsiteX523" fmla="*/ 3349625 w 9384838"/>
                <a:gd name="connsiteY523" fmla="*/ 4928288 h 6246801"/>
                <a:gd name="connsiteX524" fmla="*/ 3349624 w 9384838"/>
                <a:gd name="connsiteY524" fmla="*/ 4928288 h 6246801"/>
                <a:gd name="connsiteX525" fmla="*/ 3356924 w 9384838"/>
                <a:gd name="connsiteY525" fmla="*/ 4942571 h 6246801"/>
                <a:gd name="connsiteX526" fmla="*/ 3281703 w 9384838"/>
                <a:gd name="connsiteY526" fmla="*/ 4968014 h 6246801"/>
                <a:gd name="connsiteX527" fmla="*/ 3256260 w 9384838"/>
                <a:gd name="connsiteY527" fmla="*/ 5017794 h 6246801"/>
                <a:gd name="connsiteX528" fmla="*/ 3181041 w 9384838"/>
                <a:gd name="connsiteY528" fmla="*/ 5067573 h 6246801"/>
                <a:gd name="connsiteX529" fmla="*/ 3206483 w 9384838"/>
                <a:gd name="connsiteY529" fmla="*/ 5118459 h 6246801"/>
                <a:gd name="connsiteX530" fmla="*/ 3181041 w 9384838"/>
                <a:gd name="connsiteY530" fmla="*/ 5142796 h 6246801"/>
                <a:gd name="connsiteX531" fmla="*/ 3231925 w 9384838"/>
                <a:gd name="connsiteY531" fmla="*/ 5168239 h 6246801"/>
                <a:gd name="connsiteX532" fmla="*/ 3281703 w 9384838"/>
                <a:gd name="connsiteY532" fmla="*/ 5218019 h 6246801"/>
                <a:gd name="connsiteX533" fmla="*/ 3331481 w 9384838"/>
                <a:gd name="connsiteY533" fmla="*/ 5268905 h 6246801"/>
                <a:gd name="connsiteX534" fmla="*/ 3281703 w 9384838"/>
                <a:gd name="connsiteY534" fmla="*/ 5293242 h 6246801"/>
                <a:gd name="connsiteX535" fmla="*/ 3281703 w 9384838"/>
                <a:gd name="connsiteY535" fmla="*/ 5318685 h 6246801"/>
                <a:gd name="connsiteX536" fmla="*/ 3256260 w 9384838"/>
                <a:gd name="connsiteY536" fmla="*/ 5293242 h 6246801"/>
                <a:gd name="connsiteX537" fmla="*/ 3206483 w 9384838"/>
                <a:gd name="connsiteY537" fmla="*/ 5293242 h 6246801"/>
                <a:gd name="connsiteX538" fmla="*/ 3181041 w 9384838"/>
                <a:gd name="connsiteY538" fmla="*/ 5293242 h 6246801"/>
                <a:gd name="connsiteX539" fmla="*/ 3056044 w 9384838"/>
                <a:gd name="connsiteY539" fmla="*/ 5293242 h 6246801"/>
                <a:gd name="connsiteX540" fmla="*/ 3030601 w 9384838"/>
                <a:gd name="connsiteY540" fmla="*/ 5344128 h 6246801"/>
                <a:gd name="connsiteX541" fmla="*/ 3006265 w 9384838"/>
                <a:gd name="connsiteY541" fmla="*/ 5344128 h 6246801"/>
                <a:gd name="connsiteX542" fmla="*/ 2980823 w 9384838"/>
                <a:gd name="connsiteY542" fmla="*/ 5369571 h 6246801"/>
                <a:gd name="connsiteX543" fmla="*/ 3006265 w 9384838"/>
                <a:gd name="connsiteY543" fmla="*/ 5393907 h 6246801"/>
                <a:gd name="connsiteX544" fmla="*/ 2980823 w 9384838"/>
                <a:gd name="connsiteY544" fmla="*/ 5419350 h 6246801"/>
                <a:gd name="connsiteX545" fmla="*/ 2905602 w 9384838"/>
                <a:gd name="connsiteY545" fmla="*/ 5444793 h 6246801"/>
                <a:gd name="connsiteX546" fmla="*/ 2880162 w 9384838"/>
                <a:gd name="connsiteY546" fmla="*/ 5520016 h 6246801"/>
                <a:gd name="connsiteX547" fmla="*/ 2830382 w 9384838"/>
                <a:gd name="connsiteY547" fmla="*/ 5444793 h 6246801"/>
                <a:gd name="connsiteX548" fmla="*/ 2797447 w 9384838"/>
                <a:gd name="connsiteY548" fmla="*/ 5420181 h 6246801"/>
                <a:gd name="connsiteX549" fmla="*/ 2797446 w 9384838"/>
                <a:gd name="connsiteY549" fmla="*/ 5420182 h 6246801"/>
                <a:gd name="connsiteX550" fmla="*/ 2830382 w 9384838"/>
                <a:gd name="connsiteY550" fmla="*/ 5444794 h 6246801"/>
                <a:gd name="connsiteX551" fmla="*/ 2880159 w 9384838"/>
                <a:gd name="connsiteY551" fmla="*/ 5520016 h 6246801"/>
                <a:gd name="connsiteX552" fmla="*/ 2830382 w 9384838"/>
                <a:gd name="connsiteY552" fmla="*/ 5544353 h 6246801"/>
                <a:gd name="connsiteX553" fmla="*/ 2804941 w 9384838"/>
                <a:gd name="connsiteY553" fmla="*/ 5569796 h 6246801"/>
                <a:gd name="connsiteX554" fmla="*/ 2755160 w 9384838"/>
                <a:gd name="connsiteY554" fmla="*/ 5595239 h 6246801"/>
                <a:gd name="connsiteX555" fmla="*/ 2679941 w 9384838"/>
                <a:gd name="connsiteY555" fmla="*/ 5569796 h 6246801"/>
                <a:gd name="connsiteX556" fmla="*/ 2629058 w 9384838"/>
                <a:gd name="connsiteY556" fmla="*/ 5494573 h 6246801"/>
                <a:gd name="connsiteX557" fmla="*/ 2629058 w 9384838"/>
                <a:gd name="connsiteY557" fmla="*/ 5444794 h 6246801"/>
                <a:gd name="connsiteX558" fmla="*/ 2579280 w 9384838"/>
                <a:gd name="connsiteY558" fmla="*/ 5393908 h 6246801"/>
                <a:gd name="connsiteX559" fmla="*/ 2579280 w 9384838"/>
                <a:gd name="connsiteY559" fmla="*/ 5344128 h 6246801"/>
                <a:gd name="connsiteX560" fmla="*/ 2529501 w 9384838"/>
                <a:gd name="connsiteY560" fmla="*/ 5318685 h 6246801"/>
                <a:gd name="connsiteX561" fmla="*/ 2553838 w 9384838"/>
                <a:gd name="connsiteY561" fmla="*/ 5293242 h 6246801"/>
                <a:gd name="connsiteX562" fmla="*/ 2579280 w 9384838"/>
                <a:gd name="connsiteY562" fmla="*/ 5268905 h 6246801"/>
                <a:gd name="connsiteX563" fmla="*/ 2579280 w 9384838"/>
                <a:gd name="connsiteY563" fmla="*/ 5243462 h 6246801"/>
                <a:gd name="connsiteX564" fmla="*/ 2629058 w 9384838"/>
                <a:gd name="connsiteY564" fmla="*/ 5218019 h 6246801"/>
                <a:gd name="connsiteX565" fmla="*/ 2604722 w 9384838"/>
                <a:gd name="connsiteY565" fmla="*/ 5193682 h 6246801"/>
                <a:gd name="connsiteX566" fmla="*/ 2579280 w 9384838"/>
                <a:gd name="connsiteY566" fmla="*/ 5142796 h 6246801"/>
                <a:gd name="connsiteX567" fmla="*/ 2654500 w 9384838"/>
                <a:gd name="connsiteY567" fmla="*/ 5142796 h 6246801"/>
                <a:gd name="connsiteX568" fmla="*/ 2662914 w 9384838"/>
                <a:gd name="connsiteY568" fmla="*/ 5142796 h 6246801"/>
                <a:gd name="connsiteX569" fmla="*/ 2579280 w 9384838"/>
                <a:gd name="connsiteY569" fmla="*/ 5142795 h 6246801"/>
                <a:gd name="connsiteX570" fmla="*/ 2705382 w 9384838"/>
                <a:gd name="connsiteY570" fmla="*/ 5093015 h 6246801"/>
                <a:gd name="connsiteX571" fmla="*/ 2755160 w 9384838"/>
                <a:gd name="connsiteY571" fmla="*/ 5043236 h 6246801"/>
                <a:gd name="connsiteX572" fmla="*/ 2755160 w 9384838"/>
                <a:gd name="connsiteY572" fmla="*/ 4992350 h 6246801"/>
                <a:gd name="connsiteX573" fmla="*/ 2729719 w 9384838"/>
                <a:gd name="connsiteY573" fmla="*/ 4968013 h 6246801"/>
                <a:gd name="connsiteX574" fmla="*/ 2705383 w 9384838"/>
                <a:gd name="connsiteY574" fmla="*/ 4942570 h 6246801"/>
                <a:gd name="connsiteX575" fmla="*/ 2679942 w 9384838"/>
                <a:gd name="connsiteY575" fmla="*/ 4942570 h 6246801"/>
                <a:gd name="connsiteX576" fmla="*/ 2654500 w 9384838"/>
                <a:gd name="connsiteY576" fmla="*/ 4968013 h 6246801"/>
                <a:gd name="connsiteX577" fmla="*/ 2604722 w 9384838"/>
                <a:gd name="connsiteY577" fmla="*/ 4968013 h 6246801"/>
                <a:gd name="connsiteX578" fmla="*/ 2529503 w 9384838"/>
                <a:gd name="connsiteY578" fmla="*/ 4917127 h 6246801"/>
                <a:gd name="connsiteX579" fmla="*/ 2529503 w 9384838"/>
                <a:gd name="connsiteY579" fmla="*/ 4867348 h 6246801"/>
                <a:gd name="connsiteX580" fmla="*/ 2454282 w 9384838"/>
                <a:gd name="connsiteY580" fmla="*/ 4841905 h 6246801"/>
                <a:gd name="connsiteX581" fmla="*/ 2454282 w 9384838"/>
                <a:gd name="connsiteY581" fmla="*/ 4867348 h 6246801"/>
                <a:gd name="connsiteX582" fmla="*/ 2428840 w 9384838"/>
                <a:gd name="connsiteY582" fmla="*/ 4841905 h 6246801"/>
                <a:gd name="connsiteX583" fmla="*/ 2379063 w 9384838"/>
                <a:gd name="connsiteY583" fmla="*/ 4841905 h 6246801"/>
                <a:gd name="connsiteX584" fmla="*/ 2353620 w 9384838"/>
                <a:gd name="connsiteY584" fmla="*/ 4867348 h 6246801"/>
                <a:gd name="connsiteX585" fmla="*/ 2353620 w 9384838"/>
                <a:gd name="connsiteY585" fmla="*/ 4867347 h 6246801"/>
                <a:gd name="connsiteX586" fmla="*/ 2328178 w 9384838"/>
                <a:gd name="connsiteY586" fmla="*/ 4841904 h 6246801"/>
                <a:gd name="connsiteX587" fmla="*/ 2303843 w 9384838"/>
                <a:gd name="connsiteY587" fmla="*/ 4841904 h 6246801"/>
                <a:gd name="connsiteX588" fmla="*/ 2278401 w 9384838"/>
                <a:gd name="connsiteY588" fmla="*/ 4817568 h 6246801"/>
                <a:gd name="connsiteX589" fmla="*/ 2252958 w 9384838"/>
                <a:gd name="connsiteY589" fmla="*/ 4841904 h 6246801"/>
                <a:gd name="connsiteX590" fmla="*/ 2303843 w 9384838"/>
                <a:gd name="connsiteY590" fmla="*/ 4867347 h 6246801"/>
                <a:gd name="connsiteX591" fmla="*/ 2228623 w 9384838"/>
                <a:gd name="connsiteY591" fmla="*/ 4892790 h 6246801"/>
                <a:gd name="connsiteX592" fmla="*/ 2177740 w 9384838"/>
                <a:gd name="connsiteY592" fmla="*/ 4841904 h 6246801"/>
                <a:gd name="connsiteX593" fmla="*/ 2153404 w 9384838"/>
                <a:gd name="connsiteY593" fmla="*/ 4867347 h 6246801"/>
                <a:gd name="connsiteX594" fmla="*/ 2153404 w 9384838"/>
                <a:gd name="connsiteY594" fmla="*/ 4892790 h 6246801"/>
                <a:gd name="connsiteX595" fmla="*/ 2127962 w 9384838"/>
                <a:gd name="connsiteY595" fmla="*/ 4942570 h 6246801"/>
                <a:gd name="connsiteX596" fmla="*/ 2102518 w 9384838"/>
                <a:gd name="connsiteY596" fmla="*/ 4917127 h 6246801"/>
                <a:gd name="connsiteX597" fmla="*/ 2078183 w 9384838"/>
                <a:gd name="connsiteY597" fmla="*/ 4917127 h 6246801"/>
                <a:gd name="connsiteX598" fmla="*/ 2078183 w 9384838"/>
                <a:gd name="connsiteY598" fmla="*/ 4867347 h 6246801"/>
                <a:gd name="connsiteX599" fmla="*/ 2027299 w 9384838"/>
                <a:gd name="connsiteY599" fmla="*/ 4867347 h 6246801"/>
                <a:gd name="connsiteX600" fmla="*/ 2001857 w 9384838"/>
                <a:gd name="connsiteY600" fmla="*/ 4892790 h 6246801"/>
                <a:gd name="connsiteX601" fmla="*/ 1952080 w 9384838"/>
                <a:gd name="connsiteY601" fmla="*/ 4892790 h 6246801"/>
                <a:gd name="connsiteX602" fmla="*/ 1902303 w 9384838"/>
                <a:gd name="connsiteY602" fmla="*/ 4917127 h 6246801"/>
                <a:gd name="connsiteX603" fmla="*/ 1876860 w 9384838"/>
                <a:gd name="connsiteY603" fmla="*/ 4892790 h 6246801"/>
                <a:gd name="connsiteX604" fmla="*/ 1876860 w 9384838"/>
                <a:gd name="connsiteY604" fmla="*/ 4867347 h 6246801"/>
                <a:gd name="connsiteX605" fmla="*/ 1851419 w 9384838"/>
                <a:gd name="connsiteY605" fmla="*/ 4892790 h 6246801"/>
                <a:gd name="connsiteX606" fmla="*/ 1827080 w 9384838"/>
                <a:gd name="connsiteY606" fmla="*/ 4892790 h 6246801"/>
                <a:gd name="connsiteX607" fmla="*/ 1801640 w 9384838"/>
                <a:gd name="connsiteY607" fmla="*/ 4867347 h 6246801"/>
                <a:gd name="connsiteX608" fmla="*/ 1801640 w 9384838"/>
                <a:gd name="connsiteY608" fmla="*/ 4892790 h 6246801"/>
                <a:gd name="connsiteX609" fmla="*/ 1776198 w 9384838"/>
                <a:gd name="connsiteY609" fmla="*/ 4917127 h 6246801"/>
                <a:gd name="connsiteX610" fmla="*/ 1751861 w 9384838"/>
                <a:gd name="connsiteY610" fmla="*/ 4892790 h 6246801"/>
                <a:gd name="connsiteX611" fmla="*/ 1726419 w 9384838"/>
                <a:gd name="connsiteY611" fmla="*/ 4892790 h 6246801"/>
                <a:gd name="connsiteX612" fmla="*/ 1700977 w 9384838"/>
                <a:gd name="connsiteY612" fmla="*/ 4917127 h 6246801"/>
                <a:gd name="connsiteX613" fmla="*/ 1676640 w 9384838"/>
                <a:gd name="connsiteY613" fmla="*/ 4892790 h 6246801"/>
                <a:gd name="connsiteX614" fmla="*/ 1625756 w 9384838"/>
                <a:gd name="connsiteY614" fmla="*/ 4917127 h 6246801"/>
                <a:gd name="connsiteX615" fmla="*/ 1601421 w 9384838"/>
                <a:gd name="connsiteY615" fmla="*/ 4917127 h 6246801"/>
                <a:gd name="connsiteX616" fmla="*/ 1575979 w 9384838"/>
                <a:gd name="connsiteY616" fmla="*/ 4892790 h 6246801"/>
                <a:gd name="connsiteX617" fmla="*/ 1575979 w 9384838"/>
                <a:gd name="connsiteY617" fmla="*/ 4867347 h 6246801"/>
                <a:gd name="connsiteX618" fmla="*/ 1575979 w 9384838"/>
                <a:gd name="connsiteY618" fmla="*/ 4841904 h 6246801"/>
                <a:gd name="connsiteX619" fmla="*/ 1526200 w 9384838"/>
                <a:gd name="connsiteY619" fmla="*/ 4817568 h 6246801"/>
                <a:gd name="connsiteX620" fmla="*/ 1450978 w 9384838"/>
                <a:gd name="connsiteY620" fmla="*/ 4867347 h 6246801"/>
                <a:gd name="connsiteX621" fmla="*/ 1425540 w 9384838"/>
                <a:gd name="connsiteY621" fmla="*/ 4867347 h 6246801"/>
                <a:gd name="connsiteX622" fmla="*/ 1425540 w 9384838"/>
                <a:gd name="connsiteY622" fmla="*/ 4867348 h 6246801"/>
                <a:gd name="connsiteX623" fmla="*/ 1425540 w 9384838"/>
                <a:gd name="connsiteY623" fmla="*/ 4917127 h 6246801"/>
                <a:gd name="connsiteX624" fmla="*/ 1400097 w 9384838"/>
                <a:gd name="connsiteY624" fmla="*/ 4942570 h 6246801"/>
                <a:gd name="connsiteX625" fmla="*/ 1400097 w 9384838"/>
                <a:gd name="connsiteY625" fmla="*/ 4992350 h 6246801"/>
                <a:gd name="connsiteX626" fmla="*/ 1350319 w 9384838"/>
                <a:gd name="connsiteY626" fmla="*/ 4992350 h 6246801"/>
                <a:gd name="connsiteX627" fmla="*/ 1350319 w 9384838"/>
                <a:gd name="connsiteY627" fmla="*/ 5043236 h 6246801"/>
                <a:gd name="connsiteX628" fmla="*/ 1299435 w 9384838"/>
                <a:gd name="connsiteY628" fmla="*/ 4992350 h 6246801"/>
                <a:gd name="connsiteX629" fmla="*/ 1249656 w 9384838"/>
                <a:gd name="connsiteY629" fmla="*/ 4917127 h 6246801"/>
                <a:gd name="connsiteX630" fmla="*/ 1224214 w 9384838"/>
                <a:gd name="connsiteY630" fmla="*/ 4917127 h 6246801"/>
                <a:gd name="connsiteX631" fmla="*/ 1148993 w 9384838"/>
                <a:gd name="connsiteY631" fmla="*/ 4892791 h 6246801"/>
                <a:gd name="connsiteX632" fmla="*/ 1124658 w 9384838"/>
                <a:gd name="connsiteY632" fmla="*/ 4917127 h 6246801"/>
                <a:gd name="connsiteX633" fmla="*/ 1124658 w 9384838"/>
                <a:gd name="connsiteY633" fmla="*/ 4892791 h 6246801"/>
                <a:gd name="connsiteX634" fmla="*/ 1099215 w 9384838"/>
                <a:gd name="connsiteY634" fmla="*/ 4917127 h 6246801"/>
                <a:gd name="connsiteX635" fmla="*/ 1073771 w 9384838"/>
                <a:gd name="connsiteY635" fmla="*/ 4892791 h 6246801"/>
                <a:gd name="connsiteX636" fmla="*/ 1049435 w 9384838"/>
                <a:gd name="connsiteY636" fmla="*/ 4917127 h 6246801"/>
                <a:gd name="connsiteX637" fmla="*/ 998551 w 9384838"/>
                <a:gd name="connsiteY637" fmla="*/ 4917127 h 6246801"/>
                <a:gd name="connsiteX638" fmla="*/ 998551 w 9384838"/>
                <a:gd name="connsiteY638" fmla="*/ 4892791 h 6246801"/>
                <a:gd name="connsiteX639" fmla="*/ 948773 w 9384838"/>
                <a:gd name="connsiteY639" fmla="*/ 4841905 h 6246801"/>
                <a:gd name="connsiteX640" fmla="*/ 898995 w 9384838"/>
                <a:gd name="connsiteY640" fmla="*/ 4867348 h 6246801"/>
                <a:gd name="connsiteX641" fmla="*/ 898995 w 9384838"/>
                <a:gd name="connsiteY641" fmla="*/ 4792125 h 6246801"/>
                <a:gd name="connsiteX642" fmla="*/ 923331 w 9384838"/>
                <a:gd name="connsiteY642" fmla="*/ 4766682 h 6246801"/>
                <a:gd name="connsiteX643" fmla="*/ 923331 w 9384838"/>
                <a:gd name="connsiteY643" fmla="*/ 4716902 h 6246801"/>
                <a:gd name="connsiteX644" fmla="*/ 923331 w 9384838"/>
                <a:gd name="connsiteY644" fmla="*/ 4691459 h 6246801"/>
                <a:gd name="connsiteX645" fmla="*/ 974215 w 9384838"/>
                <a:gd name="connsiteY645" fmla="*/ 4691459 h 6246801"/>
                <a:gd name="connsiteX646" fmla="*/ 998551 w 9384838"/>
                <a:gd name="connsiteY646" fmla="*/ 4667122 h 6246801"/>
                <a:gd name="connsiteX647" fmla="*/ 1049435 w 9384838"/>
                <a:gd name="connsiteY647" fmla="*/ 4716902 h 6246801"/>
                <a:gd name="connsiteX648" fmla="*/ 1148993 w 9384838"/>
                <a:gd name="connsiteY648" fmla="*/ 4716902 h 6246801"/>
                <a:gd name="connsiteX649" fmla="*/ 1174436 w 9384838"/>
                <a:gd name="connsiteY649" fmla="*/ 4667122 h 6246801"/>
                <a:gd name="connsiteX650" fmla="*/ 1224214 w 9384838"/>
                <a:gd name="connsiteY650" fmla="*/ 4667122 h 6246801"/>
                <a:gd name="connsiteX651" fmla="*/ 1249656 w 9384838"/>
                <a:gd name="connsiteY651" fmla="*/ 4616236 h 6246801"/>
                <a:gd name="connsiteX652" fmla="*/ 1275099 w 9384838"/>
                <a:gd name="connsiteY652" fmla="*/ 4616236 h 6246801"/>
                <a:gd name="connsiteX653" fmla="*/ 1275099 w 9384838"/>
                <a:gd name="connsiteY653" fmla="*/ 4616237 h 6246801"/>
                <a:gd name="connsiteX654" fmla="*/ 1350319 w 9384838"/>
                <a:gd name="connsiteY654" fmla="*/ 4616237 h 6246801"/>
                <a:gd name="connsiteX655" fmla="*/ 1374654 w 9384838"/>
                <a:gd name="connsiteY655" fmla="*/ 4590794 h 6246801"/>
                <a:gd name="connsiteX656" fmla="*/ 1425539 w 9384838"/>
                <a:gd name="connsiteY656" fmla="*/ 4566457 h 6246801"/>
                <a:gd name="connsiteX657" fmla="*/ 1550537 w 9384838"/>
                <a:gd name="connsiteY657" fmla="*/ 4491234 h 6246801"/>
                <a:gd name="connsiteX658" fmla="*/ 1651201 w 9384838"/>
                <a:gd name="connsiteY658" fmla="*/ 4440348 h 6246801"/>
                <a:gd name="connsiteX659" fmla="*/ 1751865 w 9384838"/>
                <a:gd name="connsiteY659" fmla="*/ 4416011 h 6246801"/>
                <a:gd name="connsiteX660" fmla="*/ 1776201 w 9384838"/>
                <a:gd name="connsiteY660" fmla="*/ 4365125 h 6246801"/>
                <a:gd name="connsiteX661" fmla="*/ 1751865 w 9384838"/>
                <a:gd name="connsiteY661" fmla="*/ 4340788 h 6246801"/>
                <a:gd name="connsiteX662" fmla="*/ 1801642 w 9384838"/>
                <a:gd name="connsiteY662" fmla="*/ 4340788 h 6246801"/>
                <a:gd name="connsiteX663" fmla="*/ 1827082 w 9384838"/>
                <a:gd name="connsiteY663" fmla="*/ 4315345 h 6246801"/>
                <a:gd name="connsiteX664" fmla="*/ 1902304 w 9384838"/>
                <a:gd name="connsiteY664" fmla="*/ 4340788 h 6246801"/>
                <a:gd name="connsiteX665" fmla="*/ 1952081 w 9384838"/>
                <a:gd name="connsiteY665" fmla="*/ 4315345 h 6246801"/>
                <a:gd name="connsiteX666" fmla="*/ 2001860 w 9384838"/>
                <a:gd name="connsiteY666" fmla="*/ 4340788 h 6246801"/>
                <a:gd name="connsiteX667" fmla="*/ 1952081 w 9384838"/>
                <a:gd name="connsiteY667" fmla="*/ 4340788 h 6246801"/>
                <a:gd name="connsiteX668" fmla="*/ 1952081 w 9384838"/>
                <a:gd name="connsiteY668" fmla="*/ 4390568 h 6246801"/>
                <a:gd name="connsiteX669" fmla="*/ 2027302 w 9384838"/>
                <a:gd name="connsiteY669" fmla="*/ 4416011 h 6246801"/>
                <a:gd name="connsiteX670" fmla="*/ 2052742 w 9384838"/>
                <a:gd name="connsiteY670" fmla="*/ 4416011 h 6246801"/>
                <a:gd name="connsiteX671" fmla="*/ 2102518 w 9384838"/>
                <a:gd name="connsiteY671" fmla="*/ 4390568 h 6246801"/>
                <a:gd name="connsiteX672" fmla="*/ 2127962 w 9384838"/>
                <a:gd name="connsiteY672" fmla="*/ 4390568 h 6246801"/>
                <a:gd name="connsiteX673" fmla="*/ 2203182 w 9384838"/>
                <a:gd name="connsiteY673" fmla="*/ 4440348 h 6246801"/>
                <a:gd name="connsiteX674" fmla="*/ 2328178 w 9384838"/>
                <a:gd name="connsiteY674" fmla="*/ 4465791 h 6246801"/>
                <a:gd name="connsiteX675" fmla="*/ 2428839 w 9384838"/>
                <a:gd name="connsiteY675" fmla="*/ 4465791 h 6246801"/>
                <a:gd name="connsiteX676" fmla="*/ 2478617 w 9384838"/>
                <a:gd name="connsiteY676" fmla="*/ 4440348 h 6246801"/>
                <a:gd name="connsiteX677" fmla="*/ 2529503 w 9384838"/>
                <a:gd name="connsiteY677" fmla="*/ 4416011 h 6246801"/>
                <a:gd name="connsiteX678" fmla="*/ 2579280 w 9384838"/>
                <a:gd name="connsiteY678" fmla="*/ 4440348 h 6246801"/>
                <a:gd name="connsiteX679" fmla="*/ 2629058 w 9384838"/>
                <a:gd name="connsiteY679" fmla="*/ 4440348 h 6246801"/>
                <a:gd name="connsiteX680" fmla="*/ 2679941 w 9384838"/>
                <a:gd name="connsiteY680" fmla="*/ 4465791 h 6246801"/>
                <a:gd name="connsiteX681" fmla="*/ 2679941 w 9384838"/>
                <a:gd name="connsiteY681" fmla="*/ 4465790 h 6246801"/>
                <a:gd name="connsiteX682" fmla="*/ 2705383 w 9384838"/>
                <a:gd name="connsiteY682" fmla="*/ 4465790 h 6246801"/>
                <a:gd name="connsiteX683" fmla="*/ 2804940 w 9384838"/>
                <a:gd name="connsiteY683" fmla="*/ 4440347 h 6246801"/>
                <a:gd name="connsiteX684" fmla="*/ 2830382 w 9384838"/>
                <a:gd name="connsiteY684" fmla="*/ 4491233 h 6246801"/>
                <a:gd name="connsiteX685" fmla="*/ 2804940 w 9384838"/>
                <a:gd name="connsiteY685" fmla="*/ 4515570 h 6246801"/>
                <a:gd name="connsiteX686" fmla="*/ 2780604 w 9384838"/>
                <a:gd name="connsiteY686" fmla="*/ 4541013 h 6246801"/>
                <a:gd name="connsiteX687" fmla="*/ 2804940 w 9384838"/>
                <a:gd name="connsiteY687" fmla="*/ 4566456 h 6246801"/>
                <a:gd name="connsiteX688" fmla="*/ 2804940 w 9384838"/>
                <a:gd name="connsiteY688" fmla="*/ 4590793 h 6246801"/>
                <a:gd name="connsiteX689" fmla="*/ 2855825 w 9384838"/>
                <a:gd name="connsiteY689" fmla="*/ 4590793 h 6246801"/>
                <a:gd name="connsiteX690" fmla="*/ 2855825 w 9384838"/>
                <a:gd name="connsiteY690" fmla="*/ 4566456 h 6246801"/>
                <a:gd name="connsiteX691" fmla="*/ 2880159 w 9384838"/>
                <a:gd name="connsiteY691" fmla="*/ 4566456 h 6246801"/>
                <a:gd name="connsiteX692" fmla="*/ 2880159 w 9384838"/>
                <a:gd name="connsiteY692" fmla="*/ 4605916 h 6246801"/>
                <a:gd name="connsiteX693" fmla="*/ 2880162 w 9384838"/>
                <a:gd name="connsiteY693" fmla="*/ 4605918 h 6246801"/>
                <a:gd name="connsiteX694" fmla="*/ 2880162 w 9384838"/>
                <a:gd name="connsiteY694" fmla="*/ 4566457 h 6246801"/>
                <a:gd name="connsiteX695" fmla="*/ 2931045 w 9384838"/>
                <a:gd name="connsiteY695" fmla="*/ 4616236 h 6246801"/>
                <a:gd name="connsiteX696" fmla="*/ 2980823 w 9384838"/>
                <a:gd name="connsiteY696" fmla="*/ 4641679 h 6246801"/>
                <a:gd name="connsiteX697" fmla="*/ 3006265 w 9384838"/>
                <a:gd name="connsiteY697" fmla="*/ 4616236 h 6246801"/>
                <a:gd name="connsiteX698" fmla="*/ 3030601 w 9384838"/>
                <a:gd name="connsiteY698" fmla="*/ 4616236 h 6246801"/>
                <a:gd name="connsiteX699" fmla="*/ 3056044 w 9384838"/>
                <a:gd name="connsiteY699" fmla="*/ 4590793 h 6246801"/>
                <a:gd name="connsiteX700" fmla="*/ 3105820 w 9384838"/>
                <a:gd name="connsiteY700" fmla="*/ 4590793 h 6246801"/>
                <a:gd name="connsiteX701" fmla="*/ 3131263 w 9384838"/>
                <a:gd name="connsiteY701" fmla="*/ 4541014 h 6246801"/>
                <a:gd name="connsiteX702" fmla="*/ 3131263 w 9384838"/>
                <a:gd name="connsiteY702" fmla="*/ 4590793 h 6246801"/>
                <a:gd name="connsiteX703" fmla="*/ 3156704 w 9384838"/>
                <a:gd name="connsiteY703" fmla="*/ 4566457 h 6246801"/>
                <a:gd name="connsiteX704" fmla="*/ 3181041 w 9384838"/>
                <a:gd name="connsiteY704" fmla="*/ 4515571 h 6246801"/>
                <a:gd name="connsiteX705" fmla="*/ 3156704 w 9384838"/>
                <a:gd name="connsiteY705" fmla="*/ 4440348 h 6246801"/>
                <a:gd name="connsiteX706" fmla="*/ 3131263 w 9384838"/>
                <a:gd name="connsiteY706" fmla="*/ 4416011 h 6246801"/>
                <a:gd name="connsiteX707" fmla="*/ 3181041 w 9384838"/>
                <a:gd name="connsiteY707" fmla="*/ 4365125 h 6246801"/>
                <a:gd name="connsiteX708" fmla="*/ 3231924 w 9384838"/>
                <a:gd name="connsiteY708" fmla="*/ 4340788 h 6246801"/>
                <a:gd name="connsiteX709" fmla="*/ 3256260 w 9384838"/>
                <a:gd name="connsiteY709" fmla="*/ 4289902 h 6246801"/>
                <a:gd name="connsiteX710" fmla="*/ 3281703 w 9384838"/>
                <a:gd name="connsiteY710" fmla="*/ 4289902 h 6246801"/>
                <a:gd name="connsiteX711" fmla="*/ 3281705 w 9384838"/>
                <a:gd name="connsiteY711" fmla="*/ 4289902 h 6246801"/>
                <a:gd name="connsiteX712" fmla="*/ 3307147 w 9384838"/>
                <a:gd name="connsiteY712" fmla="*/ 4265565 h 6246801"/>
                <a:gd name="connsiteX713" fmla="*/ 3356924 w 9384838"/>
                <a:gd name="connsiteY713" fmla="*/ 4265565 h 6246801"/>
                <a:gd name="connsiteX714" fmla="*/ 3457589 w 9384838"/>
                <a:gd name="connsiteY714" fmla="*/ 4190342 h 6246801"/>
                <a:gd name="connsiteX715" fmla="*/ 3558250 w 9384838"/>
                <a:gd name="connsiteY715" fmla="*/ 4089676 h 6246801"/>
                <a:gd name="connsiteX716" fmla="*/ 3582585 w 9384838"/>
                <a:gd name="connsiteY716" fmla="*/ 4014453 h 6246801"/>
                <a:gd name="connsiteX717" fmla="*/ 3608026 w 9384838"/>
                <a:gd name="connsiteY717" fmla="*/ 3989010 h 6246801"/>
                <a:gd name="connsiteX718" fmla="*/ 3582585 w 9384838"/>
                <a:gd name="connsiteY718" fmla="*/ 3963567 h 6246801"/>
                <a:gd name="connsiteX719" fmla="*/ 3608026 w 9384838"/>
                <a:gd name="connsiteY719" fmla="*/ 3913787 h 6246801"/>
                <a:gd name="connsiteX720" fmla="*/ 3582585 w 9384838"/>
                <a:gd name="connsiteY720" fmla="*/ 3888344 h 6246801"/>
                <a:gd name="connsiteX721" fmla="*/ 3608026 w 9384838"/>
                <a:gd name="connsiteY721" fmla="*/ 3838565 h 6246801"/>
                <a:gd name="connsiteX722" fmla="*/ 3633468 w 9384838"/>
                <a:gd name="connsiteY722" fmla="*/ 3813122 h 6246801"/>
                <a:gd name="connsiteX723" fmla="*/ 3683247 w 9384838"/>
                <a:gd name="connsiteY723" fmla="*/ 3788785 h 6246801"/>
                <a:gd name="connsiteX724" fmla="*/ 3708689 w 9384838"/>
                <a:gd name="connsiteY724" fmla="*/ 3813122 h 6246801"/>
                <a:gd name="connsiteX725" fmla="*/ 3783908 w 9384838"/>
                <a:gd name="connsiteY725" fmla="*/ 3788785 h 6246801"/>
                <a:gd name="connsiteX726" fmla="*/ 3883464 w 9384838"/>
                <a:gd name="connsiteY726" fmla="*/ 3763342 h 6246801"/>
                <a:gd name="connsiteX727" fmla="*/ 3883464 w 9384838"/>
                <a:gd name="connsiteY727" fmla="*/ 3813122 h 6246801"/>
                <a:gd name="connsiteX728" fmla="*/ 3833686 w 9384838"/>
                <a:gd name="connsiteY728" fmla="*/ 3813122 h 6246801"/>
                <a:gd name="connsiteX729" fmla="*/ 3808245 w 9384838"/>
                <a:gd name="connsiteY729" fmla="*/ 3838565 h 6246801"/>
                <a:gd name="connsiteX730" fmla="*/ 3808245 w 9384838"/>
                <a:gd name="connsiteY730" fmla="*/ 3888344 h 6246801"/>
                <a:gd name="connsiteX731" fmla="*/ 3758467 w 9384838"/>
                <a:gd name="connsiteY731" fmla="*/ 3864008 h 6246801"/>
                <a:gd name="connsiteX732" fmla="*/ 3708689 w 9384838"/>
                <a:gd name="connsiteY732" fmla="*/ 3913787 h 6246801"/>
                <a:gd name="connsiteX733" fmla="*/ 3683247 w 9384838"/>
                <a:gd name="connsiteY733" fmla="*/ 3888344 h 6246801"/>
                <a:gd name="connsiteX734" fmla="*/ 3633468 w 9384838"/>
                <a:gd name="connsiteY734" fmla="*/ 3913787 h 6246801"/>
                <a:gd name="connsiteX735" fmla="*/ 3657804 w 9384838"/>
                <a:gd name="connsiteY735" fmla="*/ 3939230 h 6246801"/>
                <a:gd name="connsiteX736" fmla="*/ 3633468 w 9384838"/>
                <a:gd name="connsiteY736" fmla="*/ 3963567 h 6246801"/>
                <a:gd name="connsiteX737" fmla="*/ 3657804 w 9384838"/>
                <a:gd name="connsiteY737" fmla="*/ 3963567 h 6246801"/>
                <a:gd name="connsiteX738" fmla="*/ 3683247 w 9384838"/>
                <a:gd name="connsiteY738" fmla="*/ 3989010 h 6246801"/>
                <a:gd name="connsiteX739" fmla="*/ 3708689 w 9384838"/>
                <a:gd name="connsiteY739" fmla="*/ 3989010 h 6246801"/>
                <a:gd name="connsiteX740" fmla="*/ 3708689 w 9384838"/>
                <a:gd name="connsiteY740" fmla="*/ 4014453 h 6246801"/>
                <a:gd name="connsiteX741" fmla="*/ 3708688 w 9384838"/>
                <a:gd name="connsiteY741" fmla="*/ 4014453 h 6246801"/>
                <a:gd name="connsiteX742" fmla="*/ 3657804 w 9384838"/>
                <a:gd name="connsiteY742" fmla="*/ 4064233 h 6246801"/>
                <a:gd name="connsiteX743" fmla="*/ 3683246 w 9384838"/>
                <a:gd name="connsiteY743" fmla="*/ 4139455 h 6246801"/>
                <a:gd name="connsiteX744" fmla="*/ 3808243 w 9384838"/>
                <a:gd name="connsiteY744" fmla="*/ 4164898 h 6246801"/>
                <a:gd name="connsiteX745" fmla="*/ 3833684 w 9384838"/>
                <a:gd name="connsiteY745" fmla="*/ 4089676 h 6246801"/>
                <a:gd name="connsiteX746" fmla="*/ 3958666 w 9384838"/>
                <a:gd name="connsiteY746" fmla="*/ 4089676 h 6246801"/>
                <a:gd name="connsiteX747" fmla="*/ 4084770 w 9384838"/>
                <a:gd name="connsiteY747" fmla="*/ 4064233 h 6246801"/>
                <a:gd name="connsiteX748" fmla="*/ 4185432 w 9384838"/>
                <a:gd name="connsiteY748" fmla="*/ 4064233 h 6246801"/>
                <a:gd name="connsiteX749" fmla="*/ 4460870 w 9384838"/>
                <a:gd name="connsiteY749" fmla="*/ 3888345 h 6246801"/>
                <a:gd name="connsiteX750" fmla="*/ 4510648 w 9384838"/>
                <a:gd name="connsiteY750" fmla="*/ 3763342 h 6246801"/>
                <a:gd name="connsiteX751" fmla="*/ 4761751 w 9384838"/>
                <a:gd name="connsiteY751" fmla="*/ 3713562 h 6246801"/>
                <a:gd name="connsiteX752" fmla="*/ 4836971 w 9384838"/>
                <a:gd name="connsiteY752" fmla="*/ 3612896 h 6246801"/>
                <a:gd name="connsiteX753" fmla="*/ 4887855 w 9384838"/>
                <a:gd name="connsiteY753" fmla="*/ 3487894 h 6246801"/>
                <a:gd name="connsiteX754" fmla="*/ 4887855 w 9384838"/>
                <a:gd name="connsiteY754" fmla="*/ 3487893 h 6246801"/>
                <a:gd name="connsiteX755" fmla="*/ 4937633 w 9384838"/>
                <a:gd name="connsiteY755" fmla="*/ 3437007 h 6246801"/>
                <a:gd name="connsiteX756" fmla="*/ 5012854 w 9384838"/>
                <a:gd name="connsiteY756" fmla="*/ 3387227 h 6246801"/>
                <a:gd name="connsiteX757" fmla="*/ 5038296 w 9384838"/>
                <a:gd name="connsiteY757" fmla="*/ 3336341 h 6246801"/>
                <a:gd name="connsiteX758" fmla="*/ 5113516 w 9384838"/>
                <a:gd name="connsiteY758" fmla="*/ 3236782 h 6246801"/>
                <a:gd name="connsiteX759" fmla="*/ 5137852 w 9384838"/>
                <a:gd name="connsiteY759" fmla="*/ 3185896 h 6246801"/>
                <a:gd name="connsiteX760" fmla="*/ 5163294 w 9384838"/>
                <a:gd name="connsiteY760" fmla="*/ 3161560 h 6246801"/>
                <a:gd name="connsiteX761" fmla="*/ 5238514 w 9384838"/>
                <a:gd name="connsiteY761" fmla="*/ 3011116 h 6246801"/>
                <a:gd name="connsiteX762" fmla="*/ 5263957 w 9384838"/>
                <a:gd name="connsiteY762" fmla="*/ 2860672 h 6246801"/>
                <a:gd name="connsiteX763" fmla="*/ 5188736 w 9384838"/>
                <a:gd name="connsiteY763" fmla="*/ 2809788 h 6246801"/>
                <a:gd name="connsiteX764" fmla="*/ 5163294 w 9384838"/>
                <a:gd name="connsiteY764" fmla="*/ 2835229 h 6246801"/>
                <a:gd name="connsiteX765" fmla="*/ 5137852 w 9384838"/>
                <a:gd name="connsiteY765" fmla="*/ 2835229 h 6246801"/>
                <a:gd name="connsiteX766" fmla="*/ 5137852 w 9384838"/>
                <a:gd name="connsiteY766" fmla="*/ 2785450 h 6246801"/>
                <a:gd name="connsiteX767" fmla="*/ 5188736 w 9384838"/>
                <a:gd name="connsiteY767" fmla="*/ 2785450 h 6246801"/>
                <a:gd name="connsiteX768" fmla="*/ 5263957 w 9384838"/>
                <a:gd name="connsiteY768" fmla="*/ 2734563 h 6246801"/>
                <a:gd name="connsiteX769" fmla="*/ 5339177 w 9384838"/>
                <a:gd name="connsiteY769" fmla="*/ 2609561 h 6246801"/>
                <a:gd name="connsiteX770" fmla="*/ 5289399 w 9384838"/>
                <a:gd name="connsiteY770" fmla="*/ 2534339 h 6246801"/>
                <a:gd name="connsiteX771" fmla="*/ 5289931 w 9384838"/>
                <a:gd name="connsiteY771" fmla="*/ 2534660 h 6246801"/>
                <a:gd name="connsiteX772" fmla="*/ 5289398 w 9384838"/>
                <a:gd name="connsiteY772" fmla="*/ 2534339 h 6246801"/>
                <a:gd name="connsiteX773" fmla="*/ 5313734 w 9384838"/>
                <a:gd name="connsiteY773" fmla="*/ 2483451 h 6246801"/>
                <a:gd name="connsiteX774" fmla="*/ 5289398 w 9384838"/>
                <a:gd name="connsiteY774" fmla="*/ 2459115 h 6246801"/>
                <a:gd name="connsiteX775" fmla="*/ 5364618 w 9384838"/>
                <a:gd name="connsiteY775" fmla="*/ 2408231 h 6246801"/>
                <a:gd name="connsiteX776" fmla="*/ 5388954 w 9384838"/>
                <a:gd name="connsiteY776" fmla="*/ 2433674 h 6246801"/>
                <a:gd name="connsiteX777" fmla="*/ 5464174 w 9384838"/>
                <a:gd name="connsiteY777" fmla="*/ 2408231 h 6246801"/>
                <a:gd name="connsiteX778" fmla="*/ 5515059 w 9384838"/>
                <a:gd name="connsiteY778" fmla="*/ 2333007 h 6246801"/>
                <a:gd name="connsiteX779" fmla="*/ 5539394 w 9384838"/>
                <a:gd name="connsiteY779" fmla="*/ 2257785 h 6246801"/>
                <a:gd name="connsiteX780" fmla="*/ 5539394 w 9384838"/>
                <a:gd name="connsiteY780" fmla="*/ 2233447 h 6246801"/>
                <a:gd name="connsiteX781" fmla="*/ 5564837 w 9384838"/>
                <a:gd name="connsiteY781" fmla="*/ 2182565 h 6246801"/>
                <a:gd name="connsiteX782" fmla="*/ 5614615 w 9384838"/>
                <a:gd name="connsiteY782" fmla="*/ 2233447 h 6246801"/>
                <a:gd name="connsiteX783" fmla="*/ 5640057 w 9384838"/>
                <a:gd name="connsiteY783" fmla="*/ 2208005 h 6246801"/>
                <a:gd name="connsiteX784" fmla="*/ 5665499 w 9384838"/>
                <a:gd name="connsiteY784" fmla="*/ 2233447 h 6246801"/>
                <a:gd name="connsiteX785" fmla="*/ 5665499 w 9384838"/>
                <a:gd name="connsiteY785" fmla="*/ 2257785 h 6246801"/>
                <a:gd name="connsiteX786" fmla="*/ 5640057 w 9384838"/>
                <a:gd name="connsiteY786" fmla="*/ 2408231 h 6246801"/>
                <a:gd name="connsiteX787" fmla="*/ 5689835 w 9384838"/>
                <a:gd name="connsiteY787" fmla="*/ 2433674 h 6246801"/>
                <a:gd name="connsiteX788" fmla="*/ 5740719 w 9384838"/>
                <a:gd name="connsiteY788" fmla="*/ 2408231 h 6246801"/>
                <a:gd name="connsiteX789" fmla="*/ 5765055 w 9384838"/>
                <a:gd name="connsiteY789" fmla="*/ 2358450 h 6246801"/>
                <a:gd name="connsiteX790" fmla="*/ 5840275 w 9384838"/>
                <a:gd name="connsiteY790" fmla="*/ 2459115 h 6246801"/>
                <a:gd name="connsiteX791" fmla="*/ 5891159 w 9384838"/>
                <a:gd name="connsiteY791" fmla="*/ 2408231 h 6246801"/>
                <a:gd name="connsiteX792" fmla="*/ 5940937 w 9384838"/>
                <a:gd name="connsiteY792" fmla="*/ 2283229 h 6246801"/>
                <a:gd name="connsiteX793" fmla="*/ 5891159 w 9384838"/>
                <a:gd name="connsiteY793" fmla="*/ 2208005 h 6246801"/>
                <a:gd name="connsiteX794" fmla="*/ 5840275 w 9384838"/>
                <a:gd name="connsiteY794" fmla="*/ 2257785 h 6246801"/>
                <a:gd name="connsiteX795" fmla="*/ 5715277 w 9384838"/>
                <a:gd name="connsiteY795" fmla="*/ 2283229 h 6246801"/>
                <a:gd name="connsiteX796" fmla="*/ 5765055 w 9384838"/>
                <a:gd name="connsiteY796" fmla="*/ 2132783 h 6246801"/>
                <a:gd name="connsiteX797" fmla="*/ 5840275 w 9384838"/>
                <a:gd name="connsiteY797" fmla="*/ 2081897 h 6246801"/>
                <a:gd name="connsiteX798" fmla="*/ 8270546 w 9384838"/>
                <a:gd name="connsiteY798" fmla="*/ 1474959 h 6246801"/>
                <a:gd name="connsiteX799" fmla="*/ 8282255 w 9384838"/>
                <a:gd name="connsiteY799" fmla="*/ 1480813 h 6246801"/>
                <a:gd name="connsiteX800" fmla="*/ 8274449 w 9384838"/>
                <a:gd name="connsiteY800" fmla="*/ 1490571 h 6246801"/>
                <a:gd name="connsiteX801" fmla="*/ 8264691 w 9384838"/>
                <a:gd name="connsiteY801" fmla="*/ 1491546 h 6246801"/>
                <a:gd name="connsiteX802" fmla="*/ 8247128 w 9384838"/>
                <a:gd name="connsiteY802" fmla="*/ 1501304 h 6246801"/>
                <a:gd name="connsiteX803" fmla="*/ 8250055 w 9384838"/>
                <a:gd name="connsiteY803" fmla="*/ 1485692 h 6246801"/>
                <a:gd name="connsiteX804" fmla="*/ 8265667 w 9384838"/>
                <a:gd name="connsiteY804" fmla="*/ 1485692 h 6246801"/>
                <a:gd name="connsiteX805" fmla="*/ 8270546 w 9384838"/>
                <a:gd name="connsiteY805" fmla="*/ 1474959 h 6246801"/>
                <a:gd name="connsiteX806" fmla="*/ 8187608 w 9384838"/>
                <a:gd name="connsiteY806" fmla="*/ 1463250 h 6246801"/>
                <a:gd name="connsiteX807" fmla="*/ 8203220 w 9384838"/>
                <a:gd name="connsiteY807" fmla="*/ 1472032 h 6246801"/>
                <a:gd name="connsiteX808" fmla="*/ 8215904 w 9384838"/>
                <a:gd name="connsiteY808" fmla="*/ 1471056 h 6246801"/>
                <a:gd name="connsiteX809" fmla="*/ 8214929 w 9384838"/>
                <a:gd name="connsiteY809" fmla="*/ 1479838 h 6246801"/>
                <a:gd name="connsiteX810" fmla="*/ 8216880 w 9384838"/>
                <a:gd name="connsiteY810" fmla="*/ 1484717 h 6246801"/>
                <a:gd name="connsiteX811" fmla="*/ 8195414 w 9384838"/>
                <a:gd name="connsiteY811" fmla="*/ 1482765 h 6246801"/>
                <a:gd name="connsiteX812" fmla="*/ 8197365 w 9384838"/>
                <a:gd name="connsiteY812" fmla="*/ 1476909 h 6246801"/>
                <a:gd name="connsiteX813" fmla="*/ 8187608 w 9384838"/>
                <a:gd name="connsiteY813" fmla="*/ 1463250 h 6246801"/>
                <a:gd name="connsiteX814" fmla="*/ 8289085 w 9384838"/>
                <a:gd name="connsiteY814" fmla="*/ 1415439 h 6246801"/>
                <a:gd name="connsiteX815" fmla="*/ 8307624 w 9384838"/>
                <a:gd name="connsiteY815" fmla="*/ 1425197 h 6246801"/>
                <a:gd name="connsiteX816" fmla="*/ 8318357 w 9384838"/>
                <a:gd name="connsiteY816" fmla="*/ 1429100 h 6246801"/>
                <a:gd name="connsiteX817" fmla="*/ 8307624 w 9384838"/>
                <a:gd name="connsiteY817" fmla="*/ 1443734 h 6246801"/>
                <a:gd name="connsiteX818" fmla="*/ 8313478 w 9384838"/>
                <a:gd name="connsiteY818" fmla="*/ 1452516 h 6246801"/>
                <a:gd name="connsiteX819" fmla="*/ 8282255 w 9384838"/>
                <a:gd name="connsiteY819" fmla="*/ 1469104 h 6246801"/>
                <a:gd name="connsiteX820" fmla="*/ 8280303 w 9384838"/>
                <a:gd name="connsiteY820" fmla="*/ 1453493 h 6246801"/>
                <a:gd name="connsiteX821" fmla="*/ 8269570 w 9384838"/>
                <a:gd name="connsiteY821" fmla="*/ 1425197 h 6246801"/>
                <a:gd name="connsiteX822" fmla="*/ 8289085 w 9384838"/>
                <a:gd name="connsiteY822" fmla="*/ 1415439 h 6246801"/>
                <a:gd name="connsiteX823" fmla="*/ 8360314 w 9384838"/>
                <a:gd name="connsiteY823" fmla="*/ 1357869 h 6246801"/>
                <a:gd name="connsiteX824" fmla="*/ 8376902 w 9384838"/>
                <a:gd name="connsiteY824" fmla="*/ 1366651 h 6246801"/>
                <a:gd name="connsiteX825" fmla="*/ 8379829 w 9384838"/>
                <a:gd name="connsiteY825" fmla="*/ 1382264 h 6246801"/>
                <a:gd name="connsiteX826" fmla="*/ 8349581 w 9384838"/>
                <a:gd name="connsiteY826" fmla="*/ 1375434 h 6246801"/>
                <a:gd name="connsiteX827" fmla="*/ 8360314 w 9384838"/>
                <a:gd name="connsiteY827" fmla="*/ 1357869 h 6246801"/>
                <a:gd name="connsiteX828" fmla="*/ 8571073 w 9384838"/>
                <a:gd name="connsiteY828" fmla="*/ 1228098 h 6246801"/>
                <a:gd name="connsiteX829" fmla="*/ 8597418 w 9384838"/>
                <a:gd name="connsiteY829" fmla="*/ 1253467 h 6246801"/>
                <a:gd name="connsiteX830" fmla="*/ 8592539 w 9384838"/>
                <a:gd name="connsiteY830" fmla="*/ 1260297 h 6246801"/>
                <a:gd name="connsiteX831" fmla="*/ 8592539 w 9384838"/>
                <a:gd name="connsiteY831" fmla="*/ 1272981 h 6246801"/>
                <a:gd name="connsiteX832" fmla="*/ 8572049 w 9384838"/>
                <a:gd name="connsiteY832" fmla="*/ 1273957 h 6246801"/>
                <a:gd name="connsiteX833" fmla="*/ 8561316 w 9384838"/>
                <a:gd name="connsiteY833" fmla="*/ 1285666 h 6246801"/>
                <a:gd name="connsiteX834" fmla="*/ 8554486 w 9384838"/>
                <a:gd name="connsiteY834" fmla="*/ 1302253 h 6246801"/>
                <a:gd name="connsiteX835" fmla="*/ 8533995 w 9384838"/>
                <a:gd name="connsiteY835" fmla="*/ 1311035 h 6246801"/>
                <a:gd name="connsiteX836" fmla="*/ 8510577 w 9384838"/>
                <a:gd name="connsiteY836" fmla="*/ 1309083 h 6246801"/>
                <a:gd name="connsiteX837" fmla="*/ 8505699 w 9384838"/>
                <a:gd name="connsiteY837" fmla="*/ 1331526 h 6246801"/>
                <a:gd name="connsiteX838" fmla="*/ 8494966 w 9384838"/>
                <a:gd name="connsiteY838" fmla="*/ 1335428 h 6246801"/>
                <a:gd name="connsiteX839" fmla="*/ 8482281 w 9384838"/>
                <a:gd name="connsiteY839" fmla="*/ 1312986 h 6246801"/>
                <a:gd name="connsiteX840" fmla="*/ 8474475 w 9384838"/>
                <a:gd name="connsiteY840" fmla="*/ 1303229 h 6246801"/>
                <a:gd name="connsiteX841" fmla="*/ 8467645 w 9384838"/>
                <a:gd name="connsiteY841" fmla="*/ 1279811 h 6246801"/>
                <a:gd name="connsiteX842" fmla="*/ 8476427 w 9384838"/>
                <a:gd name="connsiteY842" fmla="*/ 1270054 h 6246801"/>
                <a:gd name="connsiteX843" fmla="*/ 8524238 w 9384838"/>
                <a:gd name="connsiteY843" fmla="*/ 1261273 h 6246801"/>
                <a:gd name="connsiteX844" fmla="*/ 8551558 w 9384838"/>
                <a:gd name="connsiteY844" fmla="*/ 1236879 h 6246801"/>
                <a:gd name="connsiteX845" fmla="*/ 8567170 w 9384838"/>
                <a:gd name="connsiteY845" fmla="*/ 1237855 h 6246801"/>
                <a:gd name="connsiteX846" fmla="*/ 8571073 w 9384838"/>
                <a:gd name="connsiteY846" fmla="*/ 1228098 h 6246801"/>
                <a:gd name="connsiteX847" fmla="*/ 8306648 w 9384838"/>
                <a:gd name="connsiteY847" fmla="*/ 884639 h 6246801"/>
                <a:gd name="connsiteX848" fmla="*/ 8328114 w 9384838"/>
                <a:gd name="connsiteY848" fmla="*/ 903178 h 6246801"/>
                <a:gd name="connsiteX849" fmla="*/ 8334944 w 9384838"/>
                <a:gd name="connsiteY849" fmla="*/ 917814 h 6246801"/>
                <a:gd name="connsiteX850" fmla="*/ 8368119 w 9384838"/>
                <a:gd name="connsiteY850" fmla="*/ 935377 h 6246801"/>
                <a:gd name="connsiteX851" fmla="*/ 8422761 w 9384838"/>
                <a:gd name="connsiteY851" fmla="*/ 939280 h 6246801"/>
                <a:gd name="connsiteX852" fmla="*/ 8461790 w 9384838"/>
                <a:gd name="connsiteY852" fmla="*/ 922693 h 6246801"/>
                <a:gd name="connsiteX853" fmla="*/ 8450081 w 9384838"/>
                <a:gd name="connsiteY853" fmla="*/ 963674 h 6246801"/>
                <a:gd name="connsiteX854" fmla="*/ 8431542 w 9384838"/>
                <a:gd name="connsiteY854" fmla="*/ 975382 h 6246801"/>
                <a:gd name="connsiteX855" fmla="*/ 8415930 w 9384838"/>
                <a:gd name="connsiteY855" fmla="*/ 963674 h 6246801"/>
                <a:gd name="connsiteX856" fmla="*/ 8397391 w 9384838"/>
                <a:gd name="connsiteY856" fmla="*/ 963674 h 6246801"/>
                <a:gd name="connsiteX857" fmla="*/ 8359338 w 9384838"/>
                <a:gd name="connsiteY857" fmla="*/ 1014411 h 6246801"/>
                <a:gd name="connsiteX858" fmla="*/ 8284206 w 9384838"/>
                <a:gd name="connsiteY858" fmla="*/ 1020265 h 6246801"/>
                <a:gd name="connsiteX859" fmla="*/ 8247128 w 9384838"/>
                <a:gd name="connsiteY859" fmla="*/ 1070028 h 6246801"/>
                <a:gd name="connsiteX860" fmla="*/ 8212977 w 9384838"/>
                <a:gd name="connsiteY860" fmla="*/ 1083688 h 6246801"/>
                <a:gd name="connsiteX861" fmla="*/ 8184681 w 9384838"/>
                <a:gd name="connsiteY861" fmla="*/ 1151014 h 6246801"/>
                <a:gd name="connsiteX862" fmla="*/ 8163215 w 9384838"/>
                <a:gd name="connsiteY862" fmla="*/ 1151014 h 6246801"/>
                <a:gd name="connsiteX863" fmla="*/ 8155409 w 9384838"/>
                <a:gd name="connsiteY863" fmla="*/ 1207607 h 6246801"/>
                <a:gd name="connsiteX864" fmla="*/ 8099792 w 9384838"/>
                <a:gd name="connsiteY864" fmla="*/ 1223219 h 6246801"/>
                <a:gd name="connsiteX865" fmla="*/ 8077350 w 9384838"/>
                <a:gd name="connsiteY865" fmla="*/ 1247612 h 6246801"/>
                <a:gd name="connsiteX866" fmla="*/ 8066617 w 9384838"/>
                <a:gd name="connsiteY866" fmla="*/ 1319817 h 6246801"/>
                <a:gd name="connsiteX867" fmla="*/ 8057835 w 9384838"/>
                <a:gd name="connsiteY867" fmla="*/ 1315914 h 6246801"/>
                <a:gd name="connsiteX868" fmla="*/ 8009048 w 9384838"/>
                <a:gd name="connsiteY868" fmla="*/ 1320793 h 6246801"/>
                <a:gd name="connsiteX869" fmla="*/ 8009048 w 9384838"/>
                <a:gd name="connsiteY869" fmla="*/ 1309084 h 6246801"/>
                <a:gd name="connsiteX870" fmla="*/ 8010024 w 9384838"/>
                <a:gd name="connsiteY870" fmla="*/ 1293472 h 6246801"/>
                <a:gd name="connsiteX871" fmla="*/ 8002218 w 9384838"/>
                <a:gd name="connsiteY871" fmla="*/ 1262248 h 6246801"/>
                <a:gd name="connsiteX872" fmla="*/ 8013927 w 9384838"/>
                <a:gd name="connsiteY872" fmla="*/ 1254442 h 6246801"/>
                <a:gd name="connsiteX873" fmla="*/ 8038320 w 9384838"/>
                <a:gd name="connsiteY873" fmla="*/ 1219316 h 6246801"/>
                <a:gd name="connsiteX874" fmla="*/ 8077350 w 9384838"/>
                <a:gd name="connsiteY874" fmla="*/ 1190044 h 6246801"/>
                <a:gd name="connsiteX875" fmla="*/ 8108573 w 9384838"/>
                <a:gd name="connsiteY875" fmla="*/ 1167602 h 6246801"/>
                <a:gd name="connsiteX876" fmla="*/ 8111501 w 9384838"/>
                <a:gd name="connsiteY876" fmla="*/ 1154917 h 6246801"/>
                <a:gd name="connsiteX877" fmla="*/ 8135894 w 9384838"/>
                <a:gd name="connsiteY877" fmla="*/ 1148087 h 6246801"/>
                <a:gd name="connsiteX878" fmla="*/ 8141748 w 9384838"/>
                <a:gd name="connsiteY878" fmla="*/ 1130524 h 6246801"/>
                <a:gd name="connsiteX879" fmla="*/ 8135894 w 9384838"/>
                <a:gd name="connsiteY879" fmla="*/ 1121742 h 6246801"/>
                <a:gd name="connsiteX880" fmla="*/ 8143700 w 9384838"/>
                <a:gd name="connsiteY880" fmla="*/ 1104179 h 6246801"/>
                <a:gd name="connsiteX881" fmla="*/ 8200293 w 9384838"/>
                <a:gd name="connsiteY881" fmla="*/ 1030998 h 6246801"/>
                <a:gd name="connsiteX882" fmla="*/ 8231516 w 9384838"/>
                <a:gd name="connsiteY882" fmla="*/ 993920 h 6246801"/>
                <a:gd name="connsiteX883" fmla="*/ 8245176 w 9384838"/>
                <a:gd name="connsiteY883" fmla="*/ 957819 h 6246801"/>
                <a:gd name="connsiteX884" fmla="*/ 8258837 w 9384838"/>
                <a:gd name="connsiteY884" fmla="*/ 944159 h 6246801"/>
                <a:gd name="connsiteX885" fmla="*/ 8260788 w 9384838"/>
                <a:gd name="connsiteY885" fmla="*/ 920741 h 6246801"/>
                <a:gd name="connsiteX886" fmla="*/ 8289085 w 9384838"/>
                <a:gd name="connsiteY886" fmla="*/ 889516 h 6246801"/>
                <a:gd name="connsiteX887" fmla="*/ 8306648 w 9384838"/>
                <a:gd name="connsiteY887" fmla="*/ 884639 h 6246801"/>
                <a:gd name="connsiteX888" fmla="*/ 9328245 w 9384838"/>
                <a:gd name="connsiteY888" fmla="*/ 311878 h 6246801"/>
                <a:gd name="connsiteX889" fmla="*/ 9371178 w 9384838"/>
                <a:gd name="connsiteY889" fmla="*/ 317733 h 6246801"/>
                <a:gd name="connsiteX890" fmla="*/ 9384838 w 9384838"/>
                <a:gd name="connsiteY890" fmla="*/ 341150 h 6246801"/>
                <a:gd name="connsiteX891" fmla="*/ 9357517 w 9384838"/>
                <a:gd name="connsiteY891" fmla="*/ 360665 h 6246801"/>
                <a:gd name="connsiteX892" fmla="*/ 9357517 w 9384838"/>
                <a:gd name="connsiteY892" fmla="*/ 378228 h 6246801"/>
                <a:gd name="connsiteX893" fmla="*/ 9371178 w 9384838"/>
                <a:gd name="connsiteY893" fmla="*/ 393840 h 6246801"/>
                <a:gd name="connsiteX894" fmla="*/ 9367275 w 9384838"/>
                <a:gd name="connsiteY894" fmla="*/ 427015 h 6246801"/>
                <a:gd name="connsiteX895" fmla="*/ 9314585 w 9384838"/>
                <a:gd name="connsiteY895" fmla="*/ 427015 h 6246801"/>
                <a:gd name="connsiteX896" fmla="*/ 9250186 w 9384838"/>
                <a:gd name="connsiteY896" fmla="*/ 440675 h 6246801"/>
                <a:gd name="connsiteX897" fmla="*/ 9213108 w 9384838"/>
                <a:gd name="connsiteY897" fmla="*/ 471899 h 6246801"/>
                <a:gd name="connsiteX898" fmla="*/ 9162370 w 9384838"/>
                <a:gd name="connsiteY898" fmla="*/ 491414 h 6246801"/>
                <a:gd name="connsiteX899" fmla="*/ 9099923 w 9384838"/>
                <a:gd name="connsiteY899" fmla="*/ 526540 h 6246801"/>
                <a:gd name="connsiteX900" fmla="*/ 9035524 w 9384838"/>
                <a:gd name="connsiteY900" fmla="*/ 587036 h 6246801"/>
                <a:gd name="connsiteX901" fmla="*/ 8996494 w 9384838"/>
                <a:gd name="connsiteY901" fmla="*/ 635822 h 6246801"/>
                <a:gd name="connsiteX902" fmla="*/ 8961368 w 9384838"/>
                <a:gd name="connsiteY902" fmla="*/ 637774 h 6246801"/>
                <a:gd name="connsiteX903" fmla="*/ 8951610 w 9384838"/>
                <a:gd name="connsiteY903" fmla="*/ 647531 h 6246801"/>
                <a:gd name="connsiteX904" fmla="*/ 8926241 w 9384838"/>
                <a:gd name="connsiteY904" fmla="*/ 637774 h 6246801"/>
                <a:gd name="connsiteX905" fmla="*/ 8916484 w 9384838"/>
                <a:gd name="connsiteY905" fmla="*/ 608501 h 6246801"/>
                <a:gd name="connsiteX906" fmla="*/ 8883309 w 9384838"/>
                <a:gd name="connsiteY906" fmla="*/ 622162 h 6246801"/>
                <a:gd name="connsiteX907" fmla="*/ 8877454 w 9384838"/>
                <a:gd name="connsiteY907" fmla="*/ 651434 h 6246801"/>
                <a:gd name="connsiteX908" fmla="*/ 8887212 w 9384838"/>
                <a:gd name="connsiteY908" fmla="*/ 665094 h 6246801"/>
                <a:gd name="connsiteX909" fmla="*/ 8846231 w 9384838"/>
                <a:gd name="connsiteY909" fmla="*/ 719735 h 6246801"/>
                <a:gd name="connsiteX910" fmla="*/ 8799395 w 9384838"/>
                <a:gd name="connsiteY910" fmla="*/ 749008 h 6246801"/>
                <a:gd name="connsiteX911" fmla="*/ 8766220 w 9384838"/>
                <a:gd name="connsiteY911" fmla="*/ 774380 h 6246801"/>
                <a:gd name="connsiteX912" fmla="*/ 8731094 w 9384838"/>
                <a:gd name="connsiteY912" fmla="*/ 844633 h 6246801"/>
                <a:gd name="connsiteX913" fmla="*/ 8697919 w 9384838"/>
                <a:gd name="connsiteY913" fmla="*/ 862196 h 6246801"/>
                <a:gd name="connsiteX914" fmla="*/ 8666695 w 9384838"/>
                <a:gd name="connsiteY914" fmla="*/ 862196 h 6246801"/>
                <a:gd name="connsiteX915" fmla="*/ 8641326 w 9384838"/>
                <a:gd name="connsiteY915" fmla="*/ 887565 h 6246801"/>
                <a:gd name="connsiteX916" fmla="*/ 8614005 w 9384838"/>
                <a:gd name="connsiteY916" fmla="*/ 932449 h 6246801"/>
                <a:gd name="connsiteX917" fmla="*/ 8590587 w 9384838"/>
                <a:gd name="connsiteY917" fmla="*/ 936351 h 6246801"/>
                <a:gd name="connsiteX918" fmla="*/ 8576927 w 9384838"/>
                <a:gd name="connsiteY918" fmla="*/ 920740 h 6246801"/>
                <a:gd name="connsiteX919" fmla="*/ 8590587 w 9384838"/>
                <a:gd name="connsiteY919" fmla="*/ 885614 h 6246801"/>
                <a:gd name="connsiteX920" fmla="*/ 8602296 w 9384838"/>
                <a:gd name="connsiteY920" fmla="*/ 881711 h 6246801"/>
                <a:gd name="connsiteX921" fmla="*/ 8610102 w 9384838"/>
                <a:gd name="connsiteY921" fmla="*/ 868050 h 6246801"/>
                <a:gd name="connsiteX922" fmla="*/ 8606199 w 9384838"/>
                <a:gd name="connsiteY922" fmla="*/ 850487 h 6246801"/>
                <a:gd name="connsiteX923" fmla="*/ 8612054 w 9384838"/>
                <a:gd name="connsiteY923" fmla="*/ 825118 h 6246801"/>
                <a:gd name="connsiteX924" fmla="*/ 8623762 w 9384838"/>
                <a:gd name="connsiteY924" fmla="*/ 846584 h 6246801"/>
                <a:gd name="connsiteX925" fmla="*/ 8637423 w 9384838"/>
                <a:gd name="connsiteY925" fmla="*/ 848536 h 6246801"/>
                <a:gd name="connsiteX926" fmla="*/ 8649132 w 9384838"/>
                <a:gd name="connsiteY926" fmla="*/ 827069 h 6246801"/>
                <a:gd name="connsiteX927" fmla="*/ 8635471 w 9384838"/>
                <a:gd name="connsiteY927" fmla="*/ 807555 h 6246801"/>
                <a:gd name="connsiteX928" fmla="*/ 8654986 w 9384838"/>
                <a:gd name="connsiteY928" fmla="*/ 807555 h 6246801"/>
                <a:gd name="connsiteX929" fmla="*/ 8664743 w 9384838"/>
                <a:gd name="connsiteY929" fmla="*/ 819263 h 6246801"/>
                <a:gd name="connsiteX930" fmla="*/ 8692064 w 9384838"/>
                <a:gd name="connsiteY930" fmla="*/ 805603 h 6246801"/>
                <a:gd name="connsiteX931" fmla="*/ 8709627 w 9384838"/>
                <a:gd name="connsiteY931" fmla="*/ 778282 h 6246801"/>
                <a:gd name="connsiteX932" fmla="*/ 8711579 w 9384838"/>
                <a:gd name="connsiteY932" fmla="*/ 749008 h 6246801"/>
                <a:gd name="connsiteX933" fmla="*/ 8695967 w 9384838"/>
                <a:gd name="connsiteY933" fmla="*/ 749008 h 6246801"/>
                <a:gd name="connsiteX934" fmla="*/ 8672549 w 9384838"/>
                <a:gd name="connsiteY934" fmla="*/ 745105 h 6246801"/>
                <a:gd name="connsiteX935" fmla="*/ 8668646 w 9384838"/>
                <a:gd name="connsiteY935" fmla="*/ 713881 h 6246801"/>
                <a:gd name="connsiteX936" fmla="*/ 8697919 w 9384838"/>
                <a:gd name="connsiteY936" fmla="*/ 713881 h 6246801"/>
                <a:gd name="connsiteX937" fmla="*/ 8715482 w 9384838"/>
                <a:gd name="connsiteY937" fmla="*/ 731444 h 6246801"/>
                <a:gd name="connsiteX938" fmla="*/ 8733045 w 9384838"/>
                <a:gd name="connsiteY938" fmla="*/ 719735 h 6246801"/>
                <a:gd name="connsiteX939" fmla="*/ 8746705 w 9384838"/>
                <a:gd name="connsiteY939" fmla="*/ 688512 h 6246801"/>
                <a:gd name="connsiteX940" fmla="*/ 8787686 w 9384838"/>
                <a:gd name="connsiteY940" fmla="*/ 674851 h 6246801"/>
                <a:gd name="connsiteX941" fmla="*/ 8811104 w 9384838"/>
                <a:gd name="connsiteY941" fmla="*/ 624114 h 6246801"/>
                <a:gd name="connsiteX942" fmla="*/ 8830619 w 9384838"/>
                <a:gd name="connsiteY942" fmla="*/ 618260 h 6246801"/>
                <a:gd name="connsiteX943" fmla="*/ 8840376 w 9384838"/>
                <a:gd name="connsiteY943" fmla="*/ 600695 h 6246801"/>
                <a:gd name="connsiteX944" fmla="*/ 8832570 w 9384838"/>
                <a:gd name="connsiteY944" fmla="*/ 559715 h 6246801"/>
                <a:gd name="connsiteX945" fmla="*/ 8850134 w 9384838"/>
                <a:gd name="connsiteY945" fmla="*/ 559715 h 6246801"/>
                <a:gd name="connsiteX946" fmla="*/ 8885260 w 9384838"/>
                <a:gd name="connsiteY946" fmla="*/ 573376 h 6246801"/>
                <a:gd name="connsiteX947" fmla="*/ 8902823 w 9384838"/>
                <a:gd name="connsiteY947" fmla="*/ 559715 h 6246801"/>
                <a:gd name="connsiteX948" fmla="*/ 8904775 w 9384838"/>
                <a:gd name="connsiteY948" fmla="*/ 524589 h 6246801"/>
                <a:gd name="connsiteX949" fmla="*/ 8949659 w 9384838"/>
                <a:gd name="connsiteY949" fmla="*/ 497268 h 6246801"/>
                <a:gd name="connsiteX950" fmla="*/ 8976980 w 9384838"/>
                <a:gd name="connsiteY950" fmla="*/ 497268 h 6246801"/>
                <a:gd name="connsiteX951" fmla="*/ 8976980 w 9384838"/>
                <a:gd name="connsiteY951" fmla="*/ 462142 h 6246801"/>
                <a:gd name="connsiteX952" fmla="*/ 8965271 w 9384838"/>
                <a:gd name="connsiteY952" fmla="*/ 419209 h 6246801"/>
                <a:gd name="connsiteX953" fmla="*/ 8973077 w 9384838"/>
                <a:gd name="connsiteY953" fmla="*/ 393840 h 6246801"/>
                <a:gd name="connsiteX954" fmla="*/ 9002349 w 9384838"/>
                <a:gd name="connsiteY954" fmla="*/ 376277 h 6246801"/>
                <a:gd name="connsiteX955" fmla="*/ 9017961 w 9384838"/>
                <a:gd name="connsiteY955" fmla="*/ 403597 h 6246801"/>
                <a:gd name="connsiteX956" fmla="*/ 9041378 w 9384838"/>
                <a:gd name="connsiteY956" fmla="*/ 467996 h 6246801"/>
                <a:gd name="connsiteX957" fmla="*/ 9076505 w 9384838"/>
                <a:gd name="connsiteY957" fmla="*/ 475802 h 6246801"/>
                <a:gd name="connsiteX958" fmla="*/ 9154564 w 9384838"/>
                <a:gd name="connsiteY958" fmla="*/ 458239 h 6246801"/>
                <a:gd name="connsiteX959" fmla="*/ 9209205 w 9384838"/>
                <a:gd name="connsiteY959" fmla="*/ 409452 h 6246801"/>
                <a:gd name="connsiteX960" fmla="*/ 9218963 w 9384838"/>
                <a:gd name="connsiteY960" fmla="*/ 380180 h 6246801"/>
                <a:gd name="connsiteX961" fmla="*/ 9283361 w 9384838"/>
                <a:gd name="connsiteY961" fmla="*/ 325538 h 6246801"/>
                <a:gd name="connsiteX962" fmla="*/ 9328245 w 9384838"/>
                <a:gd name="connsiteY962" fmla="*/ 311878 h 6246801"/>
                <a:gd name="connsiteX963" fmla="*/ 6819242 w 9384838"/>
                <a:gd name="connsiteY963" fmla="*/ 0 h 6246801"/>
                <a:gd name="connsiteX964" fmla="*/ 6869020 w 9384838"/>
                <a:gd name="connsiteY964" fmla="*/ 125002 h 6246801"/>
                <a:gd name="connsiteX965" fmla="*/ 6969682 w 9384838"/>
                <a:gd name="connsiteY965" fmla="*/ 326334 h 6246801"/>
                <a:gd name="connsiteX966" fmla="*/ 6969682 w 9384838"/>
                <a:gd name="connsiteY966" fmla="*/ 401556 h 6246801"/>
                <a:gd name="connsiteX967" fmla="*/ 7094680 w 9384838"/>
                <a:gd name="connsiteY967" fmla="*/ 652667 h 6246801"/>
                <a:gd name="connsiteX968" fmla="*/ 7220784 w 9384838"/>
                <a:gd name="connsiteY968" fmla="*/ 803117 h 6246801"/>
                <a:gd name="connsiteX969" fmla="*/ 7321446 w 9384838"/>
                <a:gd name="connsiteY969" fmla="*/ 903783 h 6246801"/>
                <a:gd name="connsiteX970" fmla="*/ 7321446 w 9384838"/>
                <a:gd name="connsiteY970" fmla="*/ 979004 h 6246801"/>
                <a:gd name="connsiteX971" fmla="*/ 7345782 w 9384838"/>
                <a:gd name="connsiteY971" fmla="*/ 979004 h 6246801"/>
                <a:gd name="connsiteX972" fmla="*/ 7396667 w 9384838"/>
                <a:gd name="connsiteY972" fmla="*/ 1003341 h 6246801"/>
                <a:gd name="connsiteX973" fmla="*/ 7421002 w 9384838"/>
                <a:gd name="connsiteY973" fmla="*/ 979004 h 6246801"/>
                <a:gd name="connsiteX974" fmla="*/ 7496223 w 9384838"/>
                <a:gd name="connsiteY974" fmla="*/ 1003341 h 6246801"/>
                <a:gd name="connsiteX975" fmla="*/ 7446445 w 9384838"/>
                <a:gd name="connsiteY975" fmla="*/ 1054227 h 6246801"/>
                <a:gd name="connsiteX976" fmla="*/ 7471887 w 9384838"/>
                <a:gd name="connsiteY976" fmla="*/ 1078564 h 6246801"/>
                <a:gd name="connsiteX977" fmla="*/ 7521665 w 9384838"/>
                <a:gd name="connsiteY977" fmla="*/ 1054227 h 6246801"/>
                <a:gd name="connsiteX978" fmla="*/ 7547107 w 9384838"/>
                <a:gd name="connsiteY978" fmla="*/ 1129449 h 6246801"/>
                <a:gd name="connsiteX979" fmla="*/ 7672105 w 9384838"/>
                <a:gd name="connsiteY979" fmla="*/ 1179229 h 6246801"/>
                <a:gd name="connsiteX980" fmla="*/ 7747325 w 9384838"/>
                <a:gd name="connsiteY980" fmla="*/ 1179229 h 6246801"/>
                <a:gd name="connsiteX981" fmla="*/ 7847987 w 9384838"/>
                <a:gd name="connsiteY981" fmla="*/ 1104007 h 6246801"/>
                <a:gd name="connsiteX982" fmla="*/ 7923207 w 9384838"/>
                <a:gd name="connsiteY982" fmla="*/ 1078564 h 6246801"/>
                <a:gd name="connsiteX983" fmla="*/ 7998427 w 9384838"/>
                <a:gd name="connsiteY983" fmla="*/ 1003341 h 6246801"/>
                <a:gd name="connsiteX984" fmla="*/ 7998427 w 9384838"/>
                <a:gd name="connsiteY984" fmla="*/ 1054227 h 6246801"/>
                <a:gd name="connsiteX985" fmla="*/ 7948649 w 9384838"/>
                <a:gd name="connsiteY985" fmla="*/ 1104007 h 6246801"/>
                <a:gd name="connsiteX986" fmla="*/ 7948649 w 9384838"/>
                <a:gd name="connsiteY986" fmla="*/ 1129449 h 6246801"/>
                <a:gd name="connsiteX987" fmla="*/ 7822545 w 9384838"/>
                <a:gd name="connsiteY987" fmla="*/ 1279895 h 6246801"/>
                <a:gd name="connsiteX988" fmla="*/ 7822545 w 9384838"/>
                <a:gd name="connsiteY988" fmla="*/ 1379454 h 6246801"/>
                <a:gd name="connsiteX989" fmla="*/ 7873429 w 9384838"/>
                <a:gd name="connsiteY989" fmla="*/ 1379454 h 6246801"/>
                <a:gd name="connsiteX990" fmla="*/ 7847987 w 9384838"/>
                <a:gd name="connsiteY990" fmla="*/ 1505563 h 6246801"/>
                <a:gd name="connsiteX991" fmla="*/ 7797103 w 9384838"/>
                <a:gd name="connsiteY991" fmla="*/ 1531005 h 6246801"/>
                <a:gd name="connsiteX992" fmla="*/ 7873429 w 9384838"/>
                <a:gd name="connsiteY992" fmla="*/ 1606229 h 6246801"/>
                <a:gd name="connsiteX993" fmla="*/ 7948649 w 9384838"/>
                <a:gd name="connsiteY993" fmla="*/ 1606229 h 6246801"/>
                <a:gd name="connsiteX994" fmla="*/ 7923207 w 9384838"/>
                <a:gd name="connsiteY994" fmla="*/ 1656009 h 6246801"/>
                <a:gd name="connsiteX995" fmla="*/ 7772767 w 9384838"/>
                <a:gd name="connsiteY995" fmla="*/ 1630565 h 6246801"/>
                <a:gd name="connsiteX996" fmla="*/ 7672105 w 9384838"/>
                <a:gd name="connsiteY996" fmla="*/ 1705789 h 6246801"/>
                <a:gd name="connsiteX997" fmla="*/ 7672105 w 9384838"/>
                <a:gd name="connsiteY997" fmla="*/ 1656009 h 6246801"/>
                <a:gd name="connsiteX998" fmla="*/ 7596885 w 9384838"/>
                <a:gd name="connsiteY998" fmla="*/ 1656009 h 6246801"/>
                <a:gd name="connsiteX999" fmla="*/ 7571443 w 9384838"/>
                <a:gd name="connsiteY999" fmla="*/ 1705789 h 6246801"/>
                <a:gd name="connsiteX1000" fmla="*/ 7446445 w 9384838"/>
                <a:gd name="connsiteY1000" fmla="*/ 1681452 h 6246801"/>
                <a:gd name="connsiteX1001" fmla="*/ 7421002 w 9384838"/>
                <a:gd name="connsiteY1001" fmla="*/ 1630565 h 6246801"/>
                <a:gd name="connsiteX1002" fmla="*/ 7321446 w 9384838"/>
                <a:gd name="connsiteY1002" fmla="*/ 1630565 h 6246801"/>
                <a:gd name="connsiteX1003" fmla="*/ 7070344 w 9384838"/>
                <a:gd name="connsiteY1003" fmla="*/ 1756674 h 6246801"/>
                <a:gd name="connsiteX1004" fmla="*/ 6869020 w 9384838"/>
                <a:gd name="connsiteY1004" fmla="*/ 1907113 h 6246801"/>
                <a:gd name="connsiteX1005" fmla="*/ 6894462 w 9384838"/>
                <a:gd name="connsiteY1005" fmla="*/ 1956897 h 6246801"/>
                <a:gd name="connsiteX1006" fmla="*/ 6819242 w 9384838"/>
                <a:gd name="connsiteY1006" fmla="*/ 2081899 h 6246801"/>
                <a:gd name="connsiteX1007" fmla="*/ 6793800 w 9384838"/>
                <a:gd name="connsiteY1007" fmla="*/ 2006676 h 6246801"/>
                <a:gd name="connsiteX1008" fmla="*/ 6668802 w 9384838"/>
                <a:gd name="connsiteY1008" fmla="*/ 1931450 h 6246801"/>
                <a:gd name="connsiteX1009" fmla="*/ 6542697 w 9384838"/>
                <a:gd name="connsiteY1009" fmla="*/ 1831894 h 6246801"/>
                <a:gd name="connsiteX1010" fmla="*/ 6467477 w 9384838"/>
                <a:gd name="connsiteY1010" fmla="*/ 1705789 h 6246801"/>
                <a:gd name="connsiteX1011" fmla="*/ 6417699 w 9384838"/>
                <a:gd name="connsiteY1011" fmla="*/ 1681452 h 6246801"/>
                <a:gd name="connsiteX1012" fmla="*/ 6342479 w 9384838"/>
                <a:gd name="connsiteY1012" fmla="*/ 1580786 h 6246801"/>
                <a:gd name="connsiteX1013" fmla="*/ 6217481 w 9384838"/>
                <a:gd name="connsiteY1013" fmla="*/ 1555343 h 6246801"/>
                <a:gd name="connsiteX1014" fmla="*/ 6091377 w 9384838"/>
                <a:gd name="connsiteY1014" fmla="*/ 1606229 h 6246801"/>
                <a:gd name="connsiteX1015" fmla="*/ 5991821 w 9384838"/>
                <a:gd name="connsiteY1015" fmla="*/ 1681452 h 6246801"/>
                <a:gd name="connsiteX1016" fmla="*/ 5966379 w 9384838"/>
                <a:gd name="connsiteY1016" fmla="*/ 1630565 h 6246801"/>
                <a:gd name="connsiteX1017" fmla="*/ 5966379 w 9384838"/>
                <a:gd name="connsiteY1017" fmla="*/ 1580786 h 6246801"/>
                <a:gd name="connsiteX1018" fmla="*/ 5916601 w 9384838"/>
                <a:gd name="connsiteY1018" fmla="*/ 1531005 h 6246801"/>
                <a:gd name="connsiteX1019" fmla="*/ 5940937 w 9384838"/>
                <a:gd name="connsiteY1019" fmla="*/ 1505563 h 6246801"/>
                <a:gd name="connsiteX1020" fmla="*/ 5891159 w 9384838"/>
                <a:gd name="connsiteY1020" fmla="*/ 1480122 h 6246801"/>
                <a:gd name="connsiteX1021" fmla="*/ 5840275 w 9384838"/>
                <a:gd name="connsiteY1021" fmla="*/ 1480122 h 6246801"/>
                <a:gd name="connsiteX1022" fmla="*/ 5815939 w 9384838"/>
                <a:gd name="connsiteY1022" fmla="*/ 1455784 h 6246801"/>
                <a:gd name="connsiteX1023" fmla="*/ 5740719 w 9384838"/>
                <a:gd name="connsiteY1023" fmla="*/ 1505563 h 6246801"/>
                <a:gd name="connsiteX1024" fmla="*/ 5665499 w 9384838"/>
                <a:gd name="connsiteY1024" fmla="*/ 1606229 h 6246801"/>
                <a:gd name="connsiteX1025" fmla="*/ 5715277 w 9384838"/>
                <a:gd name="connsiteY1025" fmla="*/ 1656009 h 6246801"/>
                <a:gd name="connsiteX1026" fmla="*/ 5765055 w 9384838"/>
                <a:gd name="connsiteY1026" fmla="*/ 1731231 h 6246801"/>
                <a:gd name="connsiteX1027" fmla="*/ 5840275 w 9384838"/>
                <a:gd name="connsiteY1027" fmla="*/ 1731231 h 6246801"/>
                <a:gd name="connsiteX1028" fmla="*/ 5916601 w 9384838"/>
                <a:gd name="connsiteY1028" fmla="*/ 1881669 h 6246801"/>
                <a:gd name="connsiteX1029" fmla="*/ 5966379 w 9384838"/>
                <a:gd name="connsiteY1029" fmla="*/ 1956897 h 6246801"/>
                <a:gd name="connsiteX1030" fmla="*/ 5891159 w 9384838"/>
                <a:gd name="connsiteY1030" fmla="*/ 2006676 h 6246801"/>
                <a:gd name="connsiteX1031" fmla="*/ 5815939 w 9384838"/>
                <a:gd name="connsiteY1031" fmla="*/ 1931450 h 6246801"/>
                <a:gd name="connsiteX1032" fmla="*/ 5765055 w 9384838"/>
                <a:gd name="connsiteY1032" fmla="*/ 1881669 h 6246801"/>
                <a:gd name="connsiteX1033" fmla="*/ 5715277 w 9384838"/>
                <a:gd name="connsiteY1033" fmla="*/ 1931450 h 6246801"/>
                <a:gd name="connsiteX1034" fmla="*/ 5665499 w 9384838"/>
                <a:gd name="connsiteY1034" fmla="*/ 1931450 h 6246801"/>
                <a:gd name="connsiteX1035" fmla="*/ 5640056 w 9384838"/>
                <a:gd name="connsiteY1035" fmla="*/ 2006676 h 6246801"/>
                <a:gd name="connsiteX1036" fmla="*/ 5590278 w 9384838"/>
                <a:gd name="connsiteY1036" fmla="*/ 2006676 h 6246801"/>
                <a:gd name="connsiteX1037" fmla="*/ 5515058 w 9384838"/>
                <a:gd name="connsiteY1037" fmla="*/ 2081899 h 6246801"/>
                <a:gd name="connsiteX1038" fmla="*/ 5464174 w 9384838"/>
                <a:gd name="connsiteY1038" fmla="*/ 2057559 h 6246801"/>
                <a:gd name="connsiteX1039" fmla="*/ 5464174 w 9384838"/>
                <a:gd name="connsiteY1039" fmla="*/ 1956897 h 6246801"/>
                <a:gd name="connsiteX1040" fmla="*/ 5489616 w 9384838"/>
                <a:gd name="connsiteY1040" fmla="*/ 1881669 h 6246801"/>
                <a:gd name="connsiteX1041" fmla="*/ 5564836 w 9384838"/>
                <a:gd name="connsiteY1041" fmla="*/ 1831894 h 6246801"/>
                <a:gd name="connsiteX1042" fmla="*/ 5590278 w 9384838"/>
                <a:gd name="connsiteY1042" fmla="*/ 1756674 h 6246801"/>
                <a:gd name="connsiteX1043" fmla="*/ 5539394 w 9384838"/>
                <a:gd name="connsiteY1043" fmla="*/ 1656009 h 6246801"/>
                <a:gd name="connsiteX1044" fmla="*/ 5515058 w 9384838"/>
                <a:gd name="connsiteY1044" fmla="*/ 1656009 h 6246801"/>
                <a:gd name="connsiteX1045" fmla="*/ 5515058 w 9384838"/>
                <a:gd name="connsiteY1045" fmla="*/ 1606229 h 6246801"/>
                <a:gd name="connsiteX1046" fmla="*/ 5489616 w 9384838"/>
                <a:gd name="connsiteY1046" fmla="*/ 1580786 h 6246801"/>
                <a:gd name="connsiteX1047" fmla="*/ 5489616 w 9384838"/>
                <a:gd name="connsiteY1047" fmla="*/ 1531005 h 6246801"/>
                <a:gd name="connsiteX1048" fmla="*/ 5539394 w 9384838"/>
                <a:gd name="connsiteY1048" fmla="*/ 1455784 h 6246801"/>
                <a:gd name="connsiteX1049" fmla="*/ 5539394 w 9384838"/>
                <a:gd name="connsiteY1049" fmla="*/ 1404898 h 6246801"/>
                <a:gd name="connsiteX1050" fmla="*/ 5564836 w 9384838"/>
                <a:gd name="connsiteY1050" fmla="*/ 1355118 h 6246801"/>
                <a:gd name="connsiteX1051" fmla="*/ 5614614 w 9384838"/>
                <a:gd name="connsiteY1051" fmla="*/ 1379454 h 6246801"/>
                <a:gd name="connsiteX1052" fmla="*/ 5689834 w 9384838"/>
                <a:gd name="connsiteY1052" fmla="*/ 1355118 h 6246801"/>
                <a:gd name="connsiteX1053" fmla="*/ 5740719 w 9384838"/>
                <a:gd name="connsiteY1053" fmla="*/ 1329675 h 6246801"/>
                <a:gd name="connsiteX1054" fmla="*/ 5765055 w 9384838"/>
                <a:gd name="connsiteY1054" fmla="*/ 1355118 h 6246801"/>
                <a:gd name="connsiteX1055" fmla="*/ 5815939 w 9384838"/>
                <a:gd name="connsiteY1055" fmla="*/ 1279895 h 6246801"/>
                <a:gd name="connsiteX1056" fmla="*/ 5891159 w 9384838"/>
                <a:gd name="connsiteY1056" fmla="*/ 1254452 h 6246801"/>
                <a:gd name="connsiteX1057" fmla="*/ 5891159 w 9384838"/>
                <a:gd name="connsiteY1057" fmla="*/ 1179229 h 6246801"/>
                <a:gd name="connsiteX1058" fmla="*/ 5840275 w 9384838"/>
                <a:gd name="connsiteY1058" fmla="*/ 1104007 h 6246801"/>
                <a:gd name="connsiteX1059" fmla="*/ 5865717 w 9384838"/>
                <a:gd name="connsiteY1059" fmla="*/ 1054227 h 6246801"/>
                <a:gd name="connsiteX1060" fmla="*/ 5916601 w 9384838"/>
                <a:gd name="connsiteY1060" fmla="*/ 1054227 h 6246801"/>
                <a:gd name="connsiteX1061" fmla="*/ 6041599 w 9384838"/>
                <a:gd name="connsiteY1061" fmla="*/ 1179229 h 6246801"/>
                <a:gd name="connsiteX1062" fmla="*/ 6091377 w 9384838"/>
                <a:gd name="connsiteY1062" fmla="*/ 1153786 h 6246801"/>
                <a:gd name="connsiteX1063" fmla="*/ 6091377 w 9384838"/>
                <a:gd name="connsiteY1063" fmla="*/ 1204672 h 6246801"/>
                <a:gd name="connsiteX1064" fmla="*/ 6166597 w 9384838"/>
                <a:gd name="connsiteY1064" fmla="*/ 1254452 h 6246801"/>
                <a:gd name="connsiteX1065" fmla="*/ 6292701 w 9384838"/>
                <a:gd name="connsiteY1065" fmla="*/ 1179229 h 6246801"/>
                <a:gd name="connsiteX1066" fmla="*/ 6317037 w 9384838"/>
                <a:gd name="connsiteY1066" fmla="*/ 1129449 h 6246801"/>
                <a:gd name="connsiteX1067" fmla="*/ 6292701 w 9384838"/>
                <a:gd name="connsiteY1067" fmla="*/ 1054227 h 6246801"/>
                <a:gd name="connsiteX1068" fmla="*/ 6317037 w 9384838"/>
                <a:gd name="connsiteY1068" fmla="*/ 1003341 h 6246801"/>
                <a:gd name="connsiteX1069" fmla="*/ 6317037 w 9384838"/>
                <a:gd name="connsiteY1069" fmla="*/ 953562 h 6246801"/>
                <a:gd name="connsiteX1070" fmla="*/ 6342479 w 9384838"/>
                <a:gd name="connsiteY1070" fmla="*/ 903783 h 6246801"/>
                <a:gd name="connsiteX1071" fmla="*/ 6443141 w 9384838"/>
                <a:gd name="connsiteY1071" fmla="*/ 878340 h 6246801"/>
                <a:gd name="connsiteX1072" fmla="*/ 6492919 w 9384838"/>
                <a:gd name="connsiteY1072" fmla="*/ 803117 h 6246801"/>
                <a:gd name="connsiteX1073" fmla="*/ 6518361 w 9384838"/>
                <a:gd name="connsiteY1073" fmla="*/ 652667 h 6246801"/>
                <a:gd name="connsiteX1074" fmla="*/ 6619024 w 9384838"/>
                <a:gd name="connsiteY1074" fmla="*/ 526559 h 6246801"/>
                <a:gd name="connsiteX1075" fmla="*/ 6643360 w 9384838"/>
                <a:gd name="connsiteY1075" fmla="*/ 300891 h 6246801"/>
                <a:gd name="connsiteX1076" fmla="*/ 6619024 w 9384838"/>
                <a:gd name="connsiteY1076" fmla="*/ 125002 h 6246801"/>
                <a:gd name="connsiteX1077" fmla="*/ 6694244 w 9384838"/>
                <a:gd name="connsiteY1077" fmla="*/ 49779 h 6246801"/>
                <a:gd name="connsiteX1078" fmla="*/ 6769464 w 9384838"/>
                <a:gd name="connsiteY1078" fmla="*/ 49779 h 6246801"/>
                <a:gd name="connsiteX1079" fmla="*/ 6819242 w 9384838"/>
                <a:gd name="connsiteY1079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573014 w 9384838"/>
                <a:gd name="connsiteY271" fmla="*/ 5043937 h 6246801"/>
                <a:gd name="connsiteX272" fmla="*/ 572672 w 9384838"/>
                <a:gd name="connsiteY272" fmla="*/ 5043236 h 6246801"/>
                <a:gd name="connsiteX273" fmla="*/ 497452 w 9384838"/>
                <a:gd name="connsiteY273" fmla="*/ 5017793 h 6246801"/>
                <a:gd name="connsiteX274" fmla="*/ 547230 w 9384838"/>
                <a:gd name="connsiteY274" fmla="*/ 5017793 h 6246801"/>
                <a:gd name="connsiteX275" fmla="*/ 521788 w 9384838"/>
                <a:gd name="connsiteY275" fmla="*/ 4992350 h 6246801"/>
                <a:gd name="connsiteX276" fmla="*/ 572672 w 9384838"/>
                <a:gd name="connsiteY276" fmla="*/ 4968013 h 6246801"/>
                <a:gd name="connsiteX277" fmla="*/ 597008 w 9384838"/>
                <a:gd name="connsiteY277" fmla="*/ 4992350 h 6246801"/>
                <a:gd name="connsiteX278" fmla="*/ 647892 w 9384838"/>
                <a:gd name="connsiteY278" fmla="*/ 4992350 h 6246801"/>
                <a:gd name="connsiteX279" fmla="*/ 647892 w 9384838"/>
                <a:gd name="connsiteY279" fmla="*/ 4968013 h 6246801"/>
                <a:gd name="connsiteX280" fmla="*/ 672228 w 9384838"/>
                <a:gd name="connsiteY280" fmla="*/ 4942570 h 6246801"/>
                <a:gd name="connsiteX281" fmla="*/ 672228 w 9384838"/>
                <a:gd name="connsiteY281" fmla="*/ 4917127 h 6246801"/>
                <a:gd name="connsiteX282" fmla="*/ 723112 w 9384838"/>
                <a:gd name="connsiteY282" fmla="*/ 4892790 h 6246801"/>
                <a:gd name="connsiteX283" fmla="*/ 772890 w 9384838"/>
                <a:gd name="connsiteY283" fmla="*/ 4892790 h 6246801"/>
                <a:gd name="connsiteX284" fmla="*/ 798333 w 9384838"/>
                <a:gd name="connsiteY284" fmla="*/ 4867347 h 6246801"/>
                <a:gd name="connsiteX285" fmla="*/ 291494 w 9384838"/>
                <a:gd name="connsiteY285" fmla="*/ 3896294 h 6246801"/>
                <a:gd name="connsiteX286" fmla="*/ 319795 w 9384838"/>
                <a:gd name="connsiteY286" fmla="*/ 3947235 h 6246801"/>
                <a:gd name="connsiteX287" fmla="*/ 280174 w 9384838"/>
                <a:gd name="connsiteY287" fmla="*/ 4026476 h 6246801"/>
                <a:gd name="connsiteX288" fmla="*/ 234893 w 9384838"/>
                <a:gd name="connsiteY288" fmla="*/ 4026476 h 6246801"/>
                <a:gd name="connsiteX289" fmla="*/ 220743 w 9384838"/>
                <a:gd name="connsiteY289" fmla="*/ 4066097 h 6246801"/>
                <a:gd name="connsiteX290" fmla="*/ 178292 w 9384838"/>
                <a:gd name="connsiteY290" fmla="*/ 4074587 h 6246801"/>
                <a:gd name="connsiteX291" fmla="*/ 133012 w 9384838"/>
                <a:gd name="connsiteY291" fmla="*/ 4111377 h 6246801"/>
                <a:gd name="connsiteX292" fmla="*/ 93391 w 9384838"/>
                <a:gd name="connsiteY292" fmla="*/ 4125528 h 6246801"/>
                <a:gd name="connsiteX293" fmla="*/ 113201 w 9384838"/>
                <a:gd name="connsiteY293" fmla="*/ 4187789 h 6246801"/>
                <a:gd name="connsiteX294" fmla="*/ 82071 w 9384838"/>
                <a:gd name="connsiteY294" fmla="*/ 4187789 h 6246801"/>
                <a:gd name="connsiteX295" fmla="*/ 59430 w 9384838"/>
                <a:gd name="connsiteY295" fmla="*/ 4250050 h 6246801"/>
                <a:gd name="connsiteX296" fmla="*/ 76411 w 9384838"/>
                <a:gd name="connsiteY296" fmla="*/ 4275521 h 6246801"/>
                <a:gd name="connsiteX297" fmla="*/ 11320 w 9384838"/>
                <a:gd name="connsiteY297" fmla="*/ 4317971 h 6246801"/>
                <a:gd name="connsiteX298" fmla="*/ 0 w 9384838"/>
                <a:gd name="connsiteY298" fmla="*/ 4230240 h 6246801"/>
                <a:gd name="connsiteX299" fmla="*/ 31130 w 9384838"/>
                <a:gd name="connsiteY299" fmla="*/ 4218920 h 6246801"/>
                <a:gd name="connsiteX300" fmla="*/ 45280 w 9384838"/>
                <a:gd name="connsiteY300" fmla="*/ 4187789 h 6246801"/>
                <a:gd name="connsiteX301" fmla="*/ 53771 w 9384838"/>
                <a:gd name="connsiteY301" fmla="*/ 4131188 h 6246801"/>
                <a:gd name="connsiteX302" fmla="*/ 70751 w 9384838"/>
                <a:gd name="connsiteY302" fmla="*/ 4105717 h 6246801"/>
                <a:gd name="connsiteX303" fmla="*/ 124522 w 9384838"/>
                <a:gd name="connsiteY303" fmla="*/ 4083077 h 6246801"/>
                <a:gd name="connsiteX304" fmla="*/ 152822 w 9384838"/>
                <a:gd name="connsiteY304" fmla="*/ 4040626 h 6246801"/>
                <a:gd name="connsiteX305" fmla="*/ 104711 w 9384838"/>
                <a:gd name="connsiteY305" fmla="*/ 4023646 h 6246801"/>
                <a:gd name="connsiteX306" fmla="*/ 104711 w 9384838"/>
                <a:gd name="connsiteY306" fmla="*/ 3981195 h 6246801"/>
                <a:gd name="connsiteX307" fmla="*/ 144332 w 9384838"/>
                <a:gd name="connsiteY307" fmla="*/ 3981195 h 6246801"/>
                <a:gd name="connsiteX308" fmla="*/ 181122 w 9384838"/>
                <a:gd name="connsiteY308" fmla="*/ 4020816 h 6246801"/>
                <a:gd name="connsiteX309" fmla="*/ 240553 w 9384838"/>
                <a:gd name="connsiteY309" fmla="*/ 3955725 h 6246801"/>
                <a:gd name="connsiteX310" fmla="*/ 271684 w 9384838"/>
                <a:gd name="connsiteY310" fmla="*/ 3907614 h 6246801"/>
                <a:gd name="connsiteX311" fmla="*/ 291494 w 9384838"/>
                <a:gd name="connsiteY311" fmla="*/ 3896294 h 6246801"/>
                <a:gd name="connsiteX312" fmla="*/ 481106 w 9384838"/>
                <a:gd name="connsiteY312" fmla="*/ 3596309 h 6246801"/>
                <a:gd name="connsiteX313" fmla="*/ 435825 w 9384838"/>
                <a:gd name="connsiteY313" fmla="*/ 3664230 h 6246801"/>
                <a:gd name="connsiteX314" fmla="*/ 396205 w 9384838"/>
                <a:gd name="connsiteY314" fmla="*/ 3638759 h 6246801"/>
                <a:gd name="connsiteX315" fmla="*/ 481106 w 9384838"/>
                <a:gd name="connsiteY315" fmla="*/ 3596309 h 6246801"/>
                <a:gd name="connsiteX316" fmla="*/ 4460871 w 9384838"/>
                <a:gd name="connsiteY316" fmla="*/ 3512231 h 6246801"/>
                <a:gd name="connsiteX317" fmla="*/ 4435429 w 9384838"/>
                <a:gd name="connsiteY317" fmla="*/ 3563117 h 6246801"/>
                <a:gd name="connsiteX318" fmla="*/ 4385651 w 9384838"/>
                <a:gd name="connsiteY318" fmla="*/ 3612896 h 6246801"/>
                <a:gd name="connsiteX319" fmla="*/ 4385651 w 9384838"/>
                <a:gd name="connsiteY319" fmla="*/ 3638339 h 6246801"/>
                <a:gd name="connsiteX320" fmla="*/ 4435429 w 9384838"/>
                <a:gd name="connsiteY320" fmla="*/ 3638339 h 6246801"/>
                <a:gd name="connsiteX321" fmla="*/ 4435429 w 9384838"/>
                <a:gd name="connsiteY321" fmla="*/ 3662676 h 6246801"/>
                <a:gd name="connsiteX322" fmla="*/ 4385651 w 9384838"/>
                <a:gd name="connsiteY322" fmla="*/ 3713562 h 6246801"/>
                <a:gd name="connsiteX323" fmla="*/ 4284989 w 9384838"/>
                <a:gd name="connsiteY323" fmla="*/ 3737899 h 6246801"/>
                <a:gd name="connsiteX324" fmla="*/ 4310431 w 9384838"/>
                <a:gd name="connsiteY324" fmla="*/ 3688119 h 6246801"/>
                <a:gd name="connsiteX325" fmla="*/ 4335873 w 9384838"/>
                <a:gd name="connsiteY325" fmla="*/ 3662676 h 6246801"/>
                <a:gd name="connsiteX326" fmla="*/ 4335873 w 9384838"/>
                <a:gd name="connsiteY326" fmla="*/ 3638339 h 6246801"/>
                <a:gd name="connsiteX327" fmla="*/ 4284989 w 9384838"/>
                <a:gd name="connsiteY327" fmla="*/ 3662676 h 6246801"/>
                <a:gd name="connsiteX328" fmla="*/ 4284989 w 9384838"/>
                <a:gd name="connsiteY328" fmla="*/ 3612896 h 6246801"/>
                <a:gd name="connsiteX329" fmla="*/ 4360209 w 9384838"/>
                <a:gd name="connsiteY329" fmla="*/ 3537674 h 6246801"/>
                <a:gd name="connsiteX330" fmla="*/ 4460871 w 9384838"/>
                <a:gd name="connsiteY330" fmla="*/ 3512231 h 6246801"/>
                <a:gd name="connsiteX331" fmla="*/ 605629 w 9384838"/>
                <a:gd name="connsiteY331" fmla="*/ 3364245 h 6246801"/>
                <a:gd name="connsiteX332" fmla="*/ 611289 w 9384838"/>
                <a:gd name="connsiteY332" fmla="*/ 3409526 h 6246801"/>
                <a:gd name="connsiteX333" fmla="*/ 633929 w 9384838"/>
                <a:gd name="connsiteY333" fmla="*/ 3437826 h 6246801"/>
                <a:gd name="connsiteX334" fmla="*/ 616949 w 9384838"/>
                <a:gd name="connsiteY334" fmla="*/ 3485937 h 6246801"/>
                <a:gd name="connsiteX335" fmla="*/ 599969 w 9384838"/>
                <a:gd name="connsiteY335" fmla="*/ 3497257 h 6246801"/>
                <a:gd name="connsiteX336" fmla="*/ 560348 w 9384838"/>
                <a:gd name="connsiteY336" fmla="*/ 3451976 h 6246801"/>
                <a:gd name="connsiteX337" fmla="*/ 577328 w 9384838"/>
                <a:gd name="connsiteY337" fmla="*/ 3415186 h 6246801"/>
                <a:gd name="connsiteX338" fmla="*/ 574498 w 9384838"/>
                <a:gd name="connsiteY338" fmla="*/ 3369905 h 6246801"/>
                <a:gd name="connsiteX339" fmla="*/ 605629 w 9384838"/>
                <a:gd name="connsiteY339" fmla="*/ 3364245 h 6246801"/>
                <a:gd name="connsiteX340" fmla="*/ 1098059 w 9384838"/>
                <a:gd name="connsiteY340" fmla="*/ 3109544 h 6246801"/>
                <a:gd name="connsiteX341" fmla="*/ 1081079 w 9384838"/>
                <a:gd name="connsiteY341" fmla="*/ 3137841 h 6246801"/>
                <a:gd name="connsiteX342" fmla="*/ 1064099 w 9384838"/>
                <a:gd name="connsiteY342" fmla="*/ 3154822 h 6246801"/>
                <a:gd name="connsiteX343" fmla="*/ 1038628 w 9384838"/>
                <a:gd name="connsiteY343" fmla="*/ 3143502 h 6246801"/>
                <a:gd name="connsiteX344" fmla="*/ 1098059 w 9384838"/>
                <a:gd name="connsiteY344" fmla="*/ 3109544 h 6246801"/>
                <a:gd name="connsiteX345" fmla="*/ 905615 w 9384838"/>
                <a:gd name="connsiteY345" fmla="*/ 3061433 h 6246801"/>
                <a:gd name="connsiteX346" fmla="*/ 905615 w 9384838"/>
                <a:gd name="connsiteY346" fmla="*/ 3098224 h 6246801"/>
                <a:gd name="connsiteX347" fmla="*/ 874484 w 9384838"/>
                <a:gd name="connsiteY347" fmla="*/ 3149161 h 6246801"/>
                <a:gd name="connsiteX348" fmla="*/ 820713 w 9384838"/>
                <a:gd name="connsiteY348" fmla="*/ 3171802 h 6246801"/>
                <a:gd name="connsiteX349" fmla="*/ 826373 w 9384838"/>
                <a:gd name="connsiteY349" fmla="*/ 3205762 h 6246801"/>
                <a:gd name="connsiteX350" fmla="*/ 769772 w 9384838"/>
                <a:gd name="connsiteY350" fmla="*/ 3214252 h 6246801"/>
                <a:gd name="connsiteX351" fmla="*/ 775432 w 9384838"/>
                <a:gd name="connsiteY351" fmla="*/ 3253873 h 6246801"/>
                <a:gd name="connsiteX352" fmla="*/ 738642 w 9384838"/>
                <a:gd name="connsiteY352" fmla="*/ 3245383 h 6246801"/>
                <a:gd name="connsiteX353" fmla="*/ 724492 w 9384838"/>
                <a:gd name="connsiteY353" fmla="*/ 3214252 h 6246801"/>
                <a:gd name="connsiteX354" fmla="*/ 701851 w 9384838"/>
                <a:gd name="connsiteY354" fmla="*/ 3183122 h 6246801"/>
                <a:gd name="connsiteX355" fmla="*/ 724492 w 9384838"/>
                <a:gd name="connsiteY355" fmla="*/ 3168972 h 6246801"/>
                <a:gd name="connsiteX356" fmla="*/ 747132 w 9384838"/>
                <a:gd name="connsiteY356" fmla="*/ 3146331 h 6246801"/>
                <a:gd name="connsiteX357" fmla="*/ 843354 w 9384838"/>
                <a:gd name="connsiteY357" fmla="*/ 3098224 h 6246801"/>
                <a:gd name="connsiteX358" fmla="*/ 905615 w 9384838"/>
                <a:gd name="connsiteY358" fmla="*/ 3061433 h 6246801"/>
                <a:gd name="connsiteX359" fmla="*/ 936745 w 9384838"/>
                <a:gd name="connsiteY359" fmla="*/ 3033132 h 6246801"/>
                <a:gd name="connsiteX360" fmla="*/ 973535 w 9384838"/>
                <a:gd name="connsiteY360" fmla="*/ 3081244 h 6246801"/>
                <a:gd name="connsiteX361" fmla="*/ 948066 w 9384838"/>
                <a:gd name="connsiteY361" fmla="*/ 3115203 h 6246801"/>
                <a:gd name="connsiteX362" fmla="*/ 925424 w 9384838"/>
                <a:gd name="connsiteY362" fmla="*/ 3067093 h 6246801"/>
                <a:gd name="connsiteX363" fmla="*/ 936745 w 9384838"/>
                <a:gd name="connsiteY363" fmla="*/ 3033132 h 6246801"/>
                <a:gd name="connsiteX364" fmla="*/ 5840275 w 9384838"/>
                <a:gd name="connsiteY364" fmla="*/ 2081897 h 6246801"/>
                <a:gd name="connsiteX365" fmla="*/ 5891159 w 9384838"/>
                <a:gd name="connsiteY365" fmla="*/ 2132783 h 6246801"/>
                <a:gd name="connsiteX366" fmla="*/ 5891159 w 9384838"/>
                <a:gd name="connsiteY366" fmla="*/ 2158226 h 6246801"/>
                <a:gd name="connsiteX367" fmla="*/ 5966379 w 9384838"/>
                <a:gd name="connsiteY367" fmla="*/ 2208005 h 6246801"/>
                <a:gd name="connsiteX368" fmla="*/ 6016157 w 9384838"/>
                <a:gd name="connsiteY368" fmla="*/ 2208005 h 6246801"/>
                <a:gd name="connsiteX369" fmla="*/ 6041599 w 9384838"/>
                <a:gd name="connsiteY369" fmla="*/ 2208005 h 6246801"/>
                <a:gd name="connsiteX370" fmla="*/ 5966379 w 9384838"/>
                <a:gd name="connsiteY370" fmla="*/ 2308672 h 6246801"/>
                <a:gd name="connsiteX371" fmla="*/ 5916601 w 9384838"/>
                <a:gd name="connsiteY371" fmla="*/ 2558676 h 6246801"/>
                <a:gd name="connsiteX372" fmla="*/ 5916601 w 9384838"/>
                <a:gd name="connsiteY372" fmla="*/ 2659341 h 6246801"/>
                <a:gd name="connsiteX373" fmla="*/ 5966379 w 9384838"/>
                <a:gd name="connsiteY373" fmla="*/ 2684786 h 6246801"/>
                <a:gd name="connsiteX374" fmla="*/ 5991821 w 9384838"/>
                <a:gd name="connsiteY374" fmla="*/ 2734563 h 6246801"/>
                <a:gd name="connsiteX375" fmla="*/ 6016157 w 9384838"/>
                <a:gd name="connsiteY375" fmla="*/ 2785448 h 6246801"/>
                <a:gd name="connsiteX376" fmla="*/ 6016157 w 9384838"/>
                <a:gd name="connsiteY376" fmla="*/ 2860670 h 6246801"/>
                <a:gd name="connsiteX377" fmla="*/ 5991821 w 9384838"/>
                <a:gd name="connsiteY377" fmla="*/ 2885007 h 6246801"/>
                <a:gd name="connsiteX378" fmla="*/ 6016157 w 9384838"/>
                <a:gd name="connsiteY378" fmla="*/ 2910449 h 6246801"/>
                <a:gd name="connsiteX379" fmla="*/ 5991821 w 9384838"/>
                <a:gd name="connsiteY379" fmla="*/ 2935892 h 6246801"/>
                <a:gd name="connsiteX380" fmla="*/ 5991821 w 9384838"/>
                <a:gd name="connsiteY380" fmla="*/ 2960229 h 6246801"/>
                <a:gd name="connsiteX381" fmla="*/ 6041599 w 9384838"/>
                <a:gd name="connsiteY381" fmla="*/ 2985670 h 6246801"/>
                <a:gd name="connsiteX382" fmla="*/ 6016157 w 9384838"/>
                <a:gd name="connsiteY382" fmla="*/ 3035453 h 6246801"/>
                <a:gd name="connsiteX383" fmla="*/ 6041599 w 9384838"/>
                <a:gd name="connsiteY383" fmla="*/ 3086339 h 6246801"/>
                <a:gd name="connsiteX384" fmla="*/ 5991821 w 9384838"/>
                <a:gd name="connsiteY384" fmla="*/ 3185896 h 6246801"/>
                <a:gd name="connsiteX385" fmla="*/ 6016157 w 9384838"/>
                <a:gd name="connsiteY385" fmla="*/ 3185896 h 6246801"/>
                <a:gd name="connsiteX386" fmla="*/ 6016157 w 9384838"/>
                <a:gd name="connsiteY386" fmla="*/ 3236782 h 6246801"/>
                <a:gd name="connsiteX387" fmla="*/ 5966379 w 9384838"/>
                <a:gd name="connsiteY387" fmla="*/ 3261118 h 6246801"/>
                <a:gd name="connsiteX388" fmla="*/ 5966379 w 9384838"/>
                <a:gd name="connsiteY388" fmla="*/ 3286561 h 6246801"/>
                <a:gd name="connsiteX389" fmla="*/ 5916601 w 9384838"/>
                <a:gd name="connsiteY389" fmla="*/ 3361784 h 6246801"/>
                <a:gd name="connsiteX390" fmla="*/ 5916601 w 9384838"/>
                <a:gd name="connsiteY390" fmla="*/ 3412670 h 6246801"/>
                <a:gd name="connsiteX391" fmla="*/ 5865717 w 9384838"/>
                <a:gd name="connsiteY391" fmla="*/ 3437007 h 6246801"/>
                <a:gd name="connsiteX392" fmla="*/ 5840275 w 9384838"/>
                <a:gd name="connsiteY392" fmla="*/ 3462450 h 6246801"/>
                <a:gd name="connsiteX393" fmla="*/ 5815939 w 9384838"/>
                <a:gd name="connsiteY393" fmla="*/ 3437007 h 6246801"/>
                <a:gd name="connsiteX394" fmla="*/ 5815939 w 9384838"/>
                <a:gd name="connsiteY394" fmla="*/ 3487893 h 6246801"/>
                <a:gd name="connsiteX395" fmla="*/ 5765055 w 9384838"/>
                <a:gd name="connsiteY395" fmla="*/ 3462450 h 6246801"/>
                <a:gd name="connsiteX396" fmla="*/ 5765055 w 9384838"/>
                <a:gd name="connsiteY396" fmla="*/ 3462451 h 6246801"/>
                <a:gd name="connsiteX397" fmla="*/ 5790497 w 9384838"/>
                <a:gd name="connsiteY397" fmla="*/ 3512230 h 6246801"/>
                <a:gd name="connsiteX398" fmla="*/ 5740719 w 9384838"/>
                <a:gd name="connsiteY398" fmla="*/ 3537673 h 6246801"/>
                <a:gd name="connsiteX399" fmla="*/ 5715277 w 9384838"/>
                <a:gd name="connsiteY399" fmla="*/ 3563116 h 6246801"/>
                <a:gd name="connsiteX400" fmla="*/ 5689835 w 9384838"/>
                <a:gd name="connsiteY400" fmla="*/ 3587453 h 6246801"/>
                <a:gd name="connsiteX401" fmla="*/ 5715277 w 9384838"/>
                <a:gd name="connsiteY401" fmla="*/ 3612896 h 6246801"/>
                <a:gd name="connsiteX402" fmla="*/ 5665499 w 9384838"/>
                <a:gd name="connsiteY402" fmla="*/ 3612896 h 6246801"/>
                <a:gd name="connsiteX403" fmla="*/ 5640057 w 9384838"/>
                <a:gd name="connsiteY403" fmla="*/ 3638339 h 6246801"/>
                <a:gd name="connsiteX404" fmla="*/ 5665499 w 9384838"/>
                <a:gd name="connsiteY404" fmla="*/ 3638339 h 6246801"/>
                <a:gd name="connsiteX405" fmla="*/ 5665499 w 9384838"/>
                <a:gd name="connsiteY405" fmla="*/ 3662676 h 6246801"/>
                <a:gd name="connsiteX406" fmla="*/ 5640057 w 9384838"/>
                <a:gd name="connsiteY406" fmla="*/ 3662676 h 6246801"/>
                <a:gd name="connsiteX407" fmla="*/ 5665499 w 9384838"/>
                <a:gd name="connsiteY407" fmla="*/ 3688119 h 6246801"/>
                <a:gd name="connsiteX408" fmla="*/ 5640057 w 9384838"/>
                <a:gd name="connsiteY408" fmla="*/ 3763342 h 6246801"/>
                <a:gd name="connsiteX409" fmla="*/ 5590279 w 9384838"/>
                <a:gd name="connsiteY409" fmla="*/ 3737899 h 6246801"/>
                <a:gd name="connsiteX410" fmla="*/ 5515059 w 9384838"/>
                <a:gd name="connsiteY410" fmla="*/ 3737899 h 6246801"/>
                <a:gd name="connsiteX411" fmla="*/ 5464175 w 9384838"/>
                <a:gd name="connsiteY411" fmla="*/ 3713562 h 6246801"/>
                <a:gd name="connsiteX412" fmla="*/ 5439839 w 9384838"/>
                <a:gd name="connsiteY412" fmla="*/ 3737899 h 6246801"/>
                <a:gd name="connsiteX413" fmla="*/ 5464175 w 9384838"/>
                <a:gd name="connsiteY413" fmla="*/ 3763342 h 6246801"/>
                <a:gd name="connsiteX414" fmla="*/ 5414397 w 9384838"/>
                <a:gd name="connsiteY414" fmla="*/ 3788785 h 6246801"/>
                <a:gd name="connsiteX415" fmla="*/ 5339177 w 9384838"/>
                <a:gd name="connsiteY415" fmla="*/ 3939230 h 6246801"/>
                <a:gd name="connsiteX416" fmla="*/ 5364619 w 9384838"/>
                <a:gd name="connsiteY416" fmla="*/ 4014453 h 6246801"/>
                <a:gd name="connsiteX417" fmla="*/ 5364618 w 9384838"/>
                <a:gd name="connsiteY417" fmla="*/ 4014453 h 6246801"/>
                <a:gd name="connsiteX418" fmla="*/ 5364618 w 9384838"/>
                <a:gd name="connsiteY418" fmla="*/ 4089676 h 6246801"/>
                <a:gd name="connsiteX419" fmla="*/ 5313734 w 9384838"/>
                <a:gd name="connsiteY419" fmla="*/ 4289902 h 6246801"/>
                <a:gd name="connsiteX420" fmla="*/ 5238514 w 9384838"/>
                <a:gd name="connsiteY420" fmla="*/ 4416010 h 6246801"/>
                <a:gd name="connsiteX421" fmla="*/ 5213072 w 9384838"/>
                <a:gd name="connsiteY421" fmla="*/ 4440347 h 6246801"/>
                <a:gd name="connsiteX422" fmla="*/ 5163294 w 9384838"/>
                <a:gd name="connsiteY422" fmla="*/ 4440347 h 6246801"/>
                <a:gd name="connsiteX423" fmla="*/ 5137852 w 9384838"/>
                <a:gd name="connsiteY423" fmla="*/ 4465790 h 6246801"/>
                <a:gd name="connsiteX424" fmla="*/ 5163294 w 9384838"/>
                <a:gd name="connsiteY424" fmla="*/ 4465790 h 6246801"/>
                <a:gd name="connsiteX425" fmla="*/ 5062632 w 9384838"/>
                <a:gd name="connsiteY425" fmla="*/ 4616236 h 6246801"/>
                <a:gd name="connsiteX426" fmla="*/ 5038296 w 9384838"/>
                <a:gd name="connsiteY426" fmla="*/ 4691459 h 6246801"/>
                <a:gd name="connsiteX427" fmla="*/ 5012854 w 9384838"/>
                <a:gd name="connsiteY427" fmla="*/ 4716902 h 6246801"/>
                <a:gd name="connsiteX428" fmla="*/ 4987412 w 9384838"/>
                <a:gd name="connsiteY428" fmla="*/ 4792125 h 6246801"/>
                <a:gd name="connsiteX429" fmla="*/ 5012854 w 9384838"/>
                <a:gd name="connsiteY429" fmla="*/ 4917127 h 6246801"/>
                <a:gd name="connsiteX430" fmla="*/ 5062632 w 9384838"/>
                <a:gd name="connsiteY430" fmla="*/ 5043236 h 6246801"/>
                <a:gd name="connsiteX431" fmla="*/ 5013583 w 9384838"/>
                <a:gd name="connsiteY431" fmla="*/ 4993096 h 6246801"/>
                <a:gd name="connsiteX432" fmla="*/ 5062632 w 9384838"/>
                <a:gd name="connsiteY432" fmla="*/ 5043237 h 6246801"/>
                <a:gd name="connsiteX433" fmla="*/ 4987412 w 9384838"/>
                <a:gd name="connsiteY433" fmla="*/ 5043237 h 6246801"/>
                <a:gd name="connsiteX434" fmla="*/ 4963076 w 9384838"/>
                <a:gd name="connsiteY434" fmla="*/ 5017794 h 6246801"/>
                <a:gd name="connsiteX435" fmla="*/ 4862414 w 9384838"/>
                <a:gd name="connsiteY435" fmla="*/ 5067574 h 6246801"/>
                <a:gd name="connsiteX436" fmla="*/ 4812636 w 9384838"/>
                <a:gd name="connsiteY436" fmla="*/ 5142796 h 6246801"/>
                <a:gd name="connsiteX437" fmla="*/ 4812636 w 9384838"/>
                <a:gd name="connsiteY437" fmla="*/ 5193682 h 6246801"/>
                <a:gd name="connsiteX438" fmla="*/ 4787194 w 9384838"/>
                <a:gd name="connsiteY438" fmla="*/ 5243462 h 6246801"/>
                <a:gd name="connsiteX439" fmla="*/ 4711974 w 9384838"/>
                <a:gd name="connsiteY439" fmla="*/ 5268905 h 6246801"/>
                <a:gd name="connsiteX440" fmla="*/ 4686532 w 9384838"/>
                <a:gd name="connsiteY440" fmla="*/ 5243462 h 6246801"/>
                <a:gd name="connsiteX441" fmla="*/ 4636753 w 9384838"/>
                <a:gd name="connsiteY441" fmla="*/ 5268905 h 6246801"/>
                <a:gd name="connsiteX442" fmla="*/ 4611311 w 9384838"/>
                <a:gd name="connsiteY442" fmla="*/ 5293242 h 6246801"/>
                <a:gd name="connsiteX443" fmla="*/ 4561533 w 9384838"/>
                <a:gd name="connsiteY443" fmla="*/ 5344128 h 6246801"/>
                <a:gd name="connsiteX444" fmla="*/ 4536091 w 9384838"/>
                <a:gd name="connsiteY444" fmla="*/ 5293242 h 6246801"/>
                <a:gd name="connsiteX445" fmla="*/ 4561533 w 9384838"/>
                <a:gd name="connsiteY445" fmla="*/ 5293242 h 6246801"/>
                <a:gd name="connsiteX446" fmla="*/ 4561533 w 9384838"/>
                <a:gd name="connsiteY446" fmla="*/ 5268905 h 6246801"/>
                <a:gd name="connsiteX447" fmla="*/ 4585869 w 9384838"/>
                <a:gd name="connsiteY447" fmla="*/ 5218019 h 6246801"/>
                <a:gd name="connsiteX448" fmla="*/ 4585869 w 9384838"/>
                <a:gd name="connsiteY448" fmla="*/ 5193682 h 6246801"/>
                <a:gd name="connsiteX449" fmla="*/ 4611311 w 9384838"/>
                <a:gd name="connsiteY449" fmla="*/ 5168239 h 6246801"/>
                <a:gd name="connsiteX450" fmla="*/ 4611311 w 9384838"/>
                <a:gd name="connsiteY450" fmla="*/ 5142796 h 6246801"/>
                <a:gd name="connsiteX451" fmla="*/ 4585869 w 9384838"/>
                <a:gd name="connsiteY451" fmla="*/ 5142796 h 6246801"/>
                <a:gd name="connsiteX452" fmla="*/ 4611311 w 9384838"/>
                <a:gd name="connsiteY452" fmla="*/ 5118460 h 6246801"/>
                <a:gd name="connsiteX453" fmla="*/ 4636753 w 9384838"/>
                <a:gd name="connsiteY453" fmla="*/ 5118460 h 6246801"/>
                <a:gd name="connsiteX454" fmla="*/ 4636753 w 9384838"/>
                <a:gd name="connsiteY454" fmla="*/ 5093017 h 6246801"/>
                <a:gd name="connsiteX455" fmla="*/ 4686532 w 9384838"/>
                <a:gd name="connsiteY455" fmla="*/ 5067574 h 6246801"/>
                <a:gd name="connsiteX456" fmla="*/ 4737416 w 9384838"/>
                <a:gd name="connsiteY456" fmla="*/ 5043237 h 6246801"/>
                <a:gd name="connsiteX457" fmla="*/ 4737416 w 9384838"/>
                <a:gd name="connsiteY457" fmla="*/ 5017794 h 6246801"/>
                <a:gd name="connsiteX458" fmla="*/ 4737416 w 9384838"/>
                <a:gd name="connsiteY458" fmla="*/ 4992351 h 6246801"/>
                <a:gd name="connsiteX459" fmla="*/ 4686532 w 9384838"/>
                <a:gd name="connsiteY459" fmla="*/ 4942571 h 6246801"/>
                <a:gd name="connsiteX460" fmla="*/ 4662196 w 9384838"/>
                <a:gd name="connsiteY460" fmla="*/ 4968014 h 6246801"/>
                <a:gd name="connsiteX461" fmla="*/ 4636753 w 9384838"/>
                <a:gd name="connsiteY461" fmla="*/ 4968014 h 6246801"/>
                <a:gd name="connsiteX462" fmla="*/ 4611311 w 9384838"/>
                <a:gd name="connsiteY462" fmla="*/ 4942571 h 6246801"/>
                <a:gd name="connsiteX463" fmla="*/ 4585869 w 9384838"/>
                <a:gd name="connsiteY463" fmla="*/ 4992350 h 6246801"/>
                <a:gd name="connsiteX464" fmla="*/ 4611310 w 9384838"/>
                <a:gd name="connsiteY464" fmla="*/ 5017792 h 6246801"/>
                <a:gd name="connsiteX465" fmla="*/ 4611311 w 9384838"/>
                <a:gd name="connsiteY465" fmla="*/ 5017793 h 6246801"/>
                <a:gd name="connsiteX466" fmla="*/ 4536091 w 9384838"/>
                <a:gd name="connsiteY466" fmla="*/ 5043236 h 6246801"/>
                <a:gd name="connsiteX467" fmla="*/ 4510649 w 9384838"/>
                <a:gd name="connsiteY467" fmla="*/ 5043236 h 6246801"/>
                <a:gd name="connsiteX468" fmla="*/ 4510649 w 9384838"/>
                <a:gd name="connsiteY468" fmla="*/ 5118458 h 6246801"/>
                <a:gd name="connsiteX469" fmla="*/ 4561533 w 9384838"/>
                <a:gd name="connsiteY469" fmla="*/ 5168238 h 6246801"/>
                <a:gd name="connsiteX470" fmla="*/ 4536091 w 9384838"/>
                <a:gd name="connsiteY470" fmla="*/ 5168238 h 6246801"/>
                <a:gd name="connsiteX471" fmla="*/ 4510649 w 9384838"/>
                <a:gd name="connsiteY471" fmla="*/ 5168238 h 6246801"/>
                <a:gd name="connsiteX472" fmla="*/ 4510649 w 9384838"/>
                <a:gd name="connsiteY472" fmla="*/ 5193681 h 6246801"/>
                <a:gd name="connsiteX473" fmla="*/ 4486313 w 9384838"/>
                <a:gd name="connsiteY473" fmla="*/ 5168238 h 6246801"/>
                <a:gd name="connsiteX474" fmla="*/ 4486313 w 9384838"/>
                <a:gd name="connsiteY474" fmla="*/ 5118458 h 6246801"/>
                <a:gd name="connsiteX475" fmla="*/ 4460871 w 9384838"/>
                <a:gd name="connsiteY475" fmla="*/ 5093016 h 6246801"/>
                <a:gd name="connsiteX476" fmla="*/ 4385651 w 9384838"/>
                <a:gd name="connsiteY476" fmla="*/ 5067573 h 6246801"/>
                <a:gd name="connsiteX477" fmla="*/ 4310431 w 9384838"/>
                <a:gd name="connsiteY477" fmla="*/ 5093016 h 6246801"/>
                <a:gd name="connsiteX478" fmla="*/ 4284989 w 9384838"/>
                <a:gd name="connsiteY478" fmla="*/ 5142795 h 6246801"/>
                <a:gd name="connsiteX479" fmla="*/ 4284989 w 9384838"/>
                <a:gd name="connsiteY479" fmla="*/ 5142796 h 6246801"/>
                <a:gd name="connsiteX480" fmla="*/ 4260653 w 9384838"/>
                <a:gd name="connsiteY480" fmla="*/ 5168239 h 6246801"/>
                <a:gd name="connsiteX481" fmla="*/ 4260653 w 9384838"/>
                <a:gd name="connsiteY481" fmla="*/ 5193683 h 6246801"/>
                <a:gd name="connsiteX482" fmla="*/ 4284989 w 9384838"/>
                <a:gd name="connsiteY482" fmla="*/ 5243462 h 6246801"/>
                <a:gd name="connsiteX483" fmla="*/ 4235211 w 9384838"/>
                <a:gd name="connsiteY483" fmla="*/ 5268905 h 6246801"/>
                <a:gd name="connsiteX484" fmla="*/ 4185433 w 9384838"/>
                <a:gd name="connsiteY484" fmla="*/ 5344128 h 6246801"/>
                <a:gd name="connsiteX485" fmla="*/ 4110213 w 9384838"/>
                <a:gd name="connsiteY485" fmla="*/ 5369571 h 6246801"/>
                <a:gd name="connsiteX486" fmla="*/ 4084771 w 9384838"/>
                <a:gd name="connsiteY486" fmla="*/ 5318685 h 6246801"/>
                <a:gd name="connsiteX487" fmla="*/ 4110213 w 9384838"/>
                <a:gd name="connsiteY487" fmla="*/ 5243462 h 6246801"/>
                <a:gd name="connsiteX488" fmla="*/ 4134549 w 9384838"/>
                <a:gd name="connsiteY488" fmla="*/ 5193683 h 6246801"/>
                <a:gd name="connsiteX489" fmla="*/ 4134549 w 9384838"/>
                <a:gd name="connsiteY489" fmla="*/ 5168239 h 6246801"/>
                <a:gd name="connsiteX490" fmla="*/ 4185433 w 9384838"/>
                <a:gd name="connsiteY490" fmla="*/ 5168239 h 6246801"/>
                <a:gd name="connsiteX491" fmla="*/ 4209769 w 9384838"/>
                <a:gd name="connsiteY491" fmla="*/ 5142796 h 6246801"/>
                <a:gd name="connsiteX492" fmla="*/ 4185433 w 9384838"/>
                <a:gd name="connsiteY492" fmla="*/ 5118460 h 6246801"/>
                <a:gd name="connsiteX493" fmla="*/ 4084771 w 9384838"/>
                <a:gd name="connsiteY493" fmla="*/ 5093017 h 6246801"/>
                <a:gd name="connsiteX494" fmla="*/ 4034993 w 9384838"/>
                <a:gd name="connsiteY494" fmla="*/ 5142796 h 6246801"/>
                <a:gd name="connsiteX495" fmla="*/ 3958666 w 9384838"/>
                <a:gd name="connsiteY495" fmla="*/ 5168239 h 6246801"/>
                <a:gd name="connsiteX496" fmla="*/ 3908904 w 9384838"/>
                <a:gd name="connsiteY496" fmla="*/ 5218019 h 6246801"/>
                <a:gd name="connsiteX497" fmla="*/ 3859127 w 9384838"/>
                <a:gd name="connsiteY497" fmla="*/ 5293242 h 6246801"/>
                <a:gd name="connsiteX498" fmla="*/ 3758465 w 9384838"/>
                <a:gd name="connsiteY498" fmla="*/ 5243462 h 6246801"/>
                <a:gd name="connsiteX499" fmla="*/ 3708688 w 9384838"/>
                <a:gd name="connsiteY499" fmla="*/ 5243462 h 6246801"/>
                <a:gd name="connsiteX500" fmla="*/ 3582584 w 9384838"/>
                <a:gd name="connsiteY500" fmla="*/ 5193683 h 6246801"/>
                <a:gd name="connsiteX501" fmla="*/ 3589545 w 9384838"/>
                <a:gd name="connsiteY501" fmla="*/ 5173103 h 6246801"/>
                <a:gd name="connsiteX502" fmla="*/ 3589543 w 9384838"/>
                <a:gd name="connsiteY502" fmla="*/ 5173102 h 6246801"/>
                <a:gd name="connsiteX503" fmla="*/ 3582582 w 9384838"/>
                <a:gd name="connsiteY503" fmla="*/ 5193682 h 6246801"/>
                <a:gd name="connsiteX504" fmla="*/ 3382367 w 9384838"/>
                <a:gd name="connsiteY504" fmla="*/ 5193682 h 6246801"/>
                <a:gd name="connsiteX505" fmla="*/ 3421081 w 9384838"/>
                <a:gd name="connsiteY505" fmla="*/ 5164921 h 6246801"/>
                <a:gd name="connsiteX506" fmla="*/ 3483028 w 9384838"/>
                <a:gd name="connsiteY506" fmla="*/ 5168239 h 6246801"/>
                <a:gd name="connsiteX507" fmla="*/ 3532805 w 9384838"/>
                <a:gd name="connsiteY507" fmla="*/ 5168239 h 6246801"/>
                <a:gd name="connsiteX508" fmla="*/ 3532805 w 9384838"/>
                <a:gd name="connsiteY508" fmla="*/ 5118459 h 6246801"/>
                <a:gd name="connsiteX509" fmla="*/ 3507365 w 9384838"/>
                <a:gd name="connsiteY509" fmla="*/ 5093016 h 6246801"/>
                <a:gd name="connsiteX510" fmla="*/ 3483028 w 9384838"/>
                <a:gd name="connsiteY510" fmla="*/ 5118459 h 6246801"/>
                <a:gd name="connsiteX511" fmla="*/ 3432144 w 9384838"/>
                <a:gd name="connsiteY511" fmla="*/ 5093016 h 6246801"/>
                <a:gd name="connsiteX512" fmla="*/ 3407808 w 9384838"/>
                <a:gd name="connsiteY512" fmla="*/ 5093016 h 6246801"/>
                <a:gd name="connsiteX513" fmla="*/ 3407808 w 9384838"/>
                <a:gd name="connsiteY513" fmla="*/ 5043237 h 6246801"/>
                <a:gd name="connsiteX514" fmla="*/ 3382367 w 9384838"/>
                <a:gd name="connsiteY514" fmla="*/ 5043237 h 6246801"/>
                <a:gd name="connsiteX515" fmla="*/ 3356924 w 9384838"/>
                <a:gd name="connsiteY515" fmla="*/ 5093016 h 6246801"/>
                <a:gd name="connsiteX516" fmla="*/ 3382367 w 9384838"/>
                <a:gd name="connsiteY516" fmla="*/ 5118459 h 6246801"/>
                <a:gd name="connsiteX517" fmla="*/ 3382367 w 9384838"/>
                <a:gd name="connsiteY517" fmla="*/ 5142796 h 6246801"/>
                <a:gd name="connsiteX518" fmla="*/ 3331482 w 9384838"/>
                <a:gd name="connsiteY518" fmla="*/ 5093016 h 6246801"/>
                <a:gd name="connsiteX519" fmla="*/ 3356924 w 9384838"/>
                <a:gd name="connsiteY519" fmla="*/ 5067573 h 6246801"/>
                <a:gd name="connsiteX520" fmla="*/ 3356924 w 9384838"/>
                <a:gd name="connsiteY520" fmla="*/ 4992351 h 6246801"/>
                <a:gd name="connsiteX521" fmla="*/ 3407808 w 9384838"/>
                <a:gd name="connsiteY521" fmla="*/ 4942571 h 6246801"/>
                <a:gd name="connsiteX522" fmla="*/ 3356924 w 9384838"/>
                <a:gd name="connsiteY522" fmla="*/ 4942571 h 6246801"/>
                <a:gd name="connsiteX523" fmla="*/ 3349625 w 9384838"/>
                <a:gd name="connsiteY523" fmla="*/ 4928288 h 6246801"/>
                <a:gd name="connsiteX524" fmla="*/ 3349624 w 9384838"/>
                <a:gd name="connsiteY524" fmla="*/ 4928288 h 6246801"/>
                <a:gd name="connsiteX525" fmla="*/ 3356924 w 9384838"/>
                <a:gd name="connsiteY525" fmla="*/ 4942571 h 6246801"/>
                <a:gd name="connsiteX526" fmla="*/ 3281703 w 9384838"/>
                <a:gd name="connsiteY526" fmla="*/ 4968014 h 6246801"/>
                <a:gd name="connsiteX527" fmla="*/ 3256260 w 9384838"/>
                <a:gd name="connsiteY527" fmla="*/ 5017794 h 6246801"/>
                <a:gd name="connsiteX528" fmla="*/ 3181041 w 9384838"/>
                <a:gd name="connsiteY528" fmla="*/ 5067573 h 6246801"/>
                <a:gd name="connsiteX529" fmla="*/ 3206483 w 9384838"/>
                <a:gd name="connsiteY529" fmla="*/ 5118459 h 6246801"/>
                <a:gd name="connsiteX530" fmla="*/ 3181041 w 9384838"/>
                <a:gd name="connsiteY530" fmla="*/ 5142796 h 6246801"/>
                <a:gd name="connsiteX531" fmla="*/ 3231925 w 9384838"/>
                <a:gd name="connsiteY531" fmla="*/ 5168239 h 6246801"/>
                <a:gd name="connsiteX532" fmla="*/ 3281703 w 9384838"/>
                <a:gd name="connsiteY532" fmla="*/ 5218019 h 6246801"/>
                <a:gd name="connsiteX533" fmla="*/ 3331481 w 9384838"/>
                <a:gd name="connsiteY533" fmla="*/ 5268905 h 6246801"/>
                <a:gd name="connsiteX534" fmla="*/ 3281703 w 9384838"/>
                <a:gd name="connsiteY534" fmla="*/ 5293242 h 6246801"/>
                <a:gd name="connsiteX535" fmla="*/ 3281703 w 9384838"/>
                <a:gd name="connsiteY535" fmla="*/ 5318685 h 6246801"/>
                <a:gd name="connsiteX536" fmla="*/ 3256260 w 9384838"/>
                <a:gd name="connsiteY536" fmla="*/ 5293242 h 6246801"/>
                <a:gd name="connsiteX537" fmla="*/ 3206483 w 9384838"/>
                <a:gd name="connsiteY537" fmla="*/ 5293242 h 6246801"/>
                <a:gd name="connsiteX538" fmla="*/ 3181041 w 9384838"/>
                <a:gd name="connsiteY538" fmla="*/ 5293242 h 6246801"/>
                <a:gd name="connsiteX539" fmla="*/ 3056044 w 9384838"/>
                <a:gd name="connsiteY539" fmla="*/ 5293242 h 6246801"/>
                <a:gd name="connsiteX540" fmla="*/ 3030601 w 9384838"/>
                <a:gd name="connsiteY540" fmla="*/ 5344128 h 6246801"/>
                <a:gd name="connsiteX541" fmla="*/ 3006265 w 9384838"/>
                <a:gd name="connsiteY541" fmla="*/ 5344128 h 6246801"/>
                <a:gd name="connsiteX542" fmla="*/ 2980823 w 9384838"/>
                <a:gd name="connsiteY542" fmla="*/ 5369571 h 6246801"/>
                <a:gd name="connsiteX543" fmla="*/ 3006265 w 9384838"/>
                <a:gd name="connsiteY543" fmla="*/ 5393907 h 6246801"/>
                <a:gd name="connsiteX544" fmla="*/ 2980823 w 9384838"/>
                <a:gd name="connsiteY544" fmla="*/ 5419350 h 6246801"/>
                <a:gd name="connsiteX545" fmla="*/ 2905602 w 9384838"/>
                <a:gd name="connsiteY545" fmla="*/ 5444793 h 6246801"/>
                <a:gd name="connsiteX546" fmla="*/ 2880162 w 9384838"/>
                <a:gd name="connsiteY546" fmla="*/ 5520016 h 6246801"/>
                <a:gd name="connsiteX547" fmla="*/ 2830382 w 9384838"/>
                <a:gd name="connsiteY547" fmla="*/ 5444793 h 6246801"/>
                <a:gd name="connsiteX548" fmla="*/ 2797447 w 9384838"/>
                <a:gd name="connsiteY548" fmla="*/ 5420181 h 6246801"/>
                <a:gd name="connsiteX549" fmla="*/ 2797446 w 9384838"/>
                <a:gd name="connsiteY549" fmla="*/ 5420182 h 6246801"/>
                <a:gd name="connsiteX550" fmla="*/ 2830382 w 9384838"/>
                <a:gd name="connsiteY550" fmla="*/ 5444794 h 6246801"/>
                <a:gd name="connsiteX551" fmla="*/ 2880159 w 9384838"/>
                <a:gd name="connsiteY551" fmla="*/ 5520016 h 6246801"/>
                <a:gd name="connsiteX552" fmla="*/ 2830382 w 9384838"/>
                <a:gd name="connsiteY552" fmla="*/ 5544353 h 6246801"/>
                <a:gd name="connsiteX553" fmla="*/ 2804941 w 9384838"/>
                <a:gd name="connsiteY553" fmla="*/ 5569796 h 6246801"/>
                <a:gd name="connsiteX554" fmla="*/ 2755160 w 9384838"/>
                <a:gd name="connsiteY554" fmla="*/ 5595239 h 6246801"/>
                <a:gd name="connsiteX555" fmla="*/ 2679941 w 9384838"/>
                <a:gd name="connsiteY555" fmla="*/ 5569796 h 6246801"/>
                <a:gd name="connsiteX556" fmla="*/ 2629058 w 9384838"/>
                <a:gd name="connsiteY556" fmla="*/ 5494573 h 6246801"/>
                <a:gd name="connsiteX557" fmla="*/ 2629058 w 9384838"/>
                <a:gd name="connsiteY557" fmla="*/ 5444794 h 6246801"/>
                <a:gd name="connsiteX558" fmla="*/ 2579280 w 9384838"/>
                <a:gd name="connsiteY558" fmla="*/ 5393908 h 6246801"/>
                <a:gd name="connsiteX559" fmla="*/ 2579280 w 9384838"/>
                <a:gd name="connsiteY559" fmla="*/ 5344128 h 6246801"/>
                <a:gd name="connsiteX560" fmla="*/ 2529501 w 9384838"/>
                <a:gd name="connsiteY560" fmla="*/ 5318685 h 6246801"/>
                <a:gd name="connsiteX561" fmla="*/ 2553838 w 9384838"/>
                <a:gd name="connsiteY561" fmla="*/ 5293242 h 6246801"/>
                <a:gd name="connsiteX562" fmla="*/ 2579280 w 9384838"/>
                <a:gd name="connsiteY562" fmla="*/ 5268905 h 6246801"/>
                <a:gd name="connsiteX563" fmla="*/ 2579280 w 9384838"/>
                <a:gd name="connsiteY563" fmla="*/ 5243462 h 6246801"/>
                <a:gd name="connsiteX564" fmla="*/ 2629058 w 9384838"/>
                <a:gd name="connsiteY564" fmla="*/ 5218019 h 6246801"/>
                <a:gd name="connsiteX565" fmla="*/ 2604722 w 9384838"/>
                <a:gd name="connsiteY565" fmla="*/ 5193682 h 6246801"/>
                <a:gd name="connsiteX566" fmla="*/ 2579280 w 9384838"/>
                <a:gd name="connsiteY566" fmla="*/ 5142796 h 6246801"/>
                <a:gd name="connsiteX567" fmla="*/ 2654500 w 9384838"/>
                <a:gd name="connsiteY567" fmla="*/ 5142796 h 6246801"/>
                <a:gd name="connsiteX568" fmla="*/ 2579280 w 9384838"/>
                <a:gd name="connsiteY568" fmla="*/ 5142795 h 6246801"/>
                <a:gd name="connsiteX569" fmla="*/ 2705382 w 9384838"/>
                <a:gd name="connsiteY569" fmla="*/ 5093015 h 6246801"/>
                <a:gd name="connsiteX570" fmla="*/ 2755160 w 9384838"/>
                <a:gd name="connsiteY570" fmla="*/ 5043236 h 6246801"/>
                <a:gd name="connsiteX571" fmla="*/ 2755160 w 9384838"/>
                <a:gd name="connsiteY571" fmla="*/ 4992350 h 6246801"/>
                <a:gd name="connsiteX572" fmla="*/ 2729719 w 9384838"/>
                <a:gd name="connsiteY572" fmla="*/ 4968013 h 6246801"/>
                <a:gd name="connsiteX573" fmla="*/ 2705383 w 9384838"/>
                <a:gd name="connsiteY573" fmla="*/ 4942570 h 6246801"/>
                <a:gd name="connsiteX574" fmla="*/ 2679942 w 9384838"/>
                <a:gd name="connsiteY574" fmla="*/ 4942570 h 6246801"/>
                <a:gd name="connsiteX575" fmla="*/ 2654500 w 9384838"/>
                <a:gd name="connsiteY575" fmla="*/ 4968013 h 6246801"/>
                <a:gd name="connsiteX576" fmla="*/ 2604722 w 9384838"/>
                <a:gd name="connsiteY576" fmla="*/ 4968013 h 6246801"/>
                <a:gd name="connsiteX577" fmla="*/ 2529503 w 9384838"/>
                <a:gd name="connsiteY577" fmla="*/ 4917127 h 6246801"/>
                <a:gd name="connsiteX578" fmla="*/ 2529503 w 9384838"/>
                <a:gd name="connsiteY578" fmla="*/ 4867348 h 6246801"/>
                <a:gd name="connsiteX579" fmla="*/ 2454282 w 9384838"/>
                <a:gd name="connsiteY579" fmla="*/ 4841905 h 6246801"/>
                <a:gd name="connsiteX580" fmla="*/ 2454282 w 9384838"/>
                <a:gd name="connsiteY580" fmla="*/ 4867348 h 6246801"/>
                <a:gd name="connsiteX581" fmla="*/ 2428840 w 9384838"/>
                <a:gd name="connsiteY581" fmla="*/ 4841905 h 6246801"/>
                <a:gd name="connsiteX582" fmla="*/ 2379063 w 9384838"/>
                <a:gd name="connsiteY582" fmla="*/ 4841905 h 6246801"/>
                <a:gd name="connsiteX583" fmla="*/ 2353620 w 9384838"/>
                <a:gd name="connsiteY583" fmla="*/ 4867348 h 6246801"/>
                <a:gd name="connsiteX584" fmla="*/ 2353620 w 9384838"/>
                <a:gd name="connsiteY584" fmla="*/ 4867347 h 6246801"/>
                <a:gd name="connsiteX585" fmla="*/ 2328178 w 9384838"/>
                <a:gd name="connsiteY585" fmla="*/ 4841904 h 6246801"/>
                <a:gd name="connsiteX586" fmla="*/ 2303843 w 9384838"/>
                <a:gd name="connsiteY586" fmla="*/ 4841904 h 6246801"/>
                <a:gd name="connsiteX587" fmla="*/ 2278401 w 9384838"/>
                <a:gd name="connsiteY587" fmla="*/ 4817568 h 6246801"/>
                <a:gd name="connsiteX588" fmla="*/ 2252958 w 9384838"/>
                <a:gd name="connsiteY588" fmla="*/ 4841904 h 6246801"/>
                <a:gd name="connsiteX589" fmla="*/ 2303843 w 9384838"/>
                <a:gd name="connsiteY589" fmla="*/ 4867347 h 6246801"/>
                <a:gd name="connsiteX590" fmla="*/ 2228623 w 9384838"/>
                <a:gd name="connsiteY590" fmla="*/ 4892790 h 6246801"/>
                <a:gd name="connsiteX591" fmla="*/ 2177740 w 9384838"/>
                <a:gd name="connsiteY591" fmla="*/ 4841904 h 6246801"/>
                <a:gd name="connsiteX592" fmla="*/ 2153404 w 9384838"/>
                <a:gd name="connsiteY592" fmla="*/ 4867347 h 6246801"/>
                <a:gd name="connsiteX593" fmla="*/ 2153404 w 9384838"/>
                <a:gd name="connsiteY593" fmla="*/ 4892790 h 6246801"/>
                <a:gd name="connsiteX594" fmla="*/ 2127962 w 9384838"/>
                <a:gd name="connsiteY594" fmla="*/ 4942570 h 6246801"/>
                <a:gd name="connsiteX595" fmla="*/ 2102518 w 9384838"/>
                <a:gd name="connsiteY595" fmla="*/ 4917127 h 6246801"/>
                <a:gd name="connsiteX596" fmla="*/ 2078183 w 9384838"/>
                <a:gd name="connsiteY596" fmla="*/ 4917127 h 6246801"/>
                <a:gd name="connsiteX597" fmla="*/ 2078183 w 9384838"/>
                <a:gd name="connsiteY597" fmla="*/ 4867347 h 6246801"/>
                <a:gd name="connsiteX598" fmla="*/ 2027299 w 9384838"/>
                <a:gd name="connsiteY598" fmla="*/ 4867347 h 6246801"/>
                <a:gd name="connsiteX599" fmla="*/ 2001857 w 9384838"/>
                <a:gd name="connsiteY599" fmla="*/ 4892790 h 6246801"/>
                <a:gd name="connsiteX600" fmla="*/ 1952080 w 9384838"/>
                <a:gd name="connsiteY600" fmla="*/ 4892790 h 6246801"/>
                <a:gd name="connsiteX601" fmla="*/ 1902303 w 9384838"/>
                <a:gd name="connsiteY601" fmla="*/ 4917127 h 6246801"/>
                <a:gd name="connsiteX602" fmla="*/ 1876860 w 9384838"/>
                <a:gd name="connsiteY602" fmla="*/ 4892790 h 6246801"/>
                <a:gd name="connsiteX603" fmla="*/ 1876860 w 9384838"/>
                <a:gd name="connsiteY603" fmla="*/ 4867347 h 6246801"/>
                <a:gd name="connsiteX604" fmla="*/ 1851419 w 9384838"/>
                <a:gd name="connsiteY604" fmla="*/ 4892790 h 6246801"/>
                <a:gd name="connsiteX605" fmla="*/ 1827080 w 9384838"/>
                <a:gd name="connsiteY605" fmla="*/ 4892790 h 6246801"/>
                <a:gd name="connsiteX606" fmla="*/ 1801640 w 9384838"/>
                <a:gd name="connsiteY606" fmla="*/ 4867347 h 6246801"/>
                <a:gd name="connsiteX607" fmla="*/ 1801640 w 9384838"/>
                <a:gd name="connsiteY607" fmla="*/ 4892790 h 6246801"/>
                <a:gd name="connsiteX608" fmla="*/ 1776198 w 9384838"/>
                <a:gd name="connsiteY608" fmla="*/ 4917127 h 6246801"/>
                <a:gd name="connsiteX609" fmla="*/ 1751861 w 9384838"/>
                <a:gd name="connsiteY609" fmla="*/ 4892790 h 6246801"/>
                <a:gd name="connsiteX610" fmla="*/ 1726419 w 9384838"/>
                <a:gd name="connsiteY610" fmla="*/ 4892790 h 6246801"/>
                <a:gd name="connsiteX611" fmla="*/ 1700977 w 9384838"/>
                <a:gd name="connsiteY611" fmla="*/ 4917127 h 6246801"/>
                <a:gd name="connsiteX612" fmla="*/ 1676640 w 9384838"/>
                <a:gd name="connsiteY612" fmla="*/ 4892790 h 6246801"/>
                <a:gd name="connsiteX613" fmla="*/ 1625756 w 9384838"/>
                <a:gd name="connsiteY613" fmla="*/ 4917127 h 6246801"/>
                <a:gd name="connsiteX614" fmla="*/ 1601421 w 9384838"/>
                <a:gd name="connsiteY614" fmla="*/ 4917127 h 6246801"/>
                <a:gd name="connsiteX615" fmla="*/ 1575979 w 9384838"/>
                <a:gd name="connsiteY615" fmla="*/ 4892790 h 6246801"/>
                <a:gd name="connsiteX616" fmla="*/ 1575979 w 9384838"/>
                <a:gd name="connsiteY616" fmla="*/ 4867347 h 6246801"/>
                <a:gd name="connsiteX617" fmla="*/ 1575979 w 9384838"/>
                <a:gd name="connsiteY617" fmla="*/ 4841904 h 6246801"/>
                <a:gd name="connsiteX618" fmla="*/ 1526200 w 9384838"/>
                <a:gd name="connsiteY618" fmla="*/ 4817568 h 6246801"/>
                <a:gd name="connsiteX619" fmla="*/ 1450978 w 9384838"/>
                <a:gd name="connsiteY619" fmla="*/ 4867347 h 6246801"/>
                <a:gd name="connsiteX620" fmla="*/ 1425540 w 9384838"/>
                <a:gd name="connsiteY620" fmla="*/ 4867347 h 6246801"/>
                <a:gd name="connsiteX621" fmla="*/ 1425540 w 9384838"/>
                <a:gd name="connsiteY621" fmla="*/ 4867348 h 6246801"/>
                <a:gd name="connsiteX622" fmla="*/ 1425540 w 9384838"/>
                <a:gd name="connsiteY622" fmla="*/ 4917127 h 6246801"/>
                <a:gd name="connsiteX623" fmla="*/ 1400097 w 9384838"/>
                <a:gd name="connsiteY623" fmla="*/ 4942570 h 6246801"/>
                <a:gd name="connsiteX624" fmla="*/ 1400097 w 9384838"/>
                <a:gd name="connsiteY624" fmla="*/ 4992350 h 6246801"/>
                <a:gd name="connsiteX625" fmla="*/ 1350319 w 9384838"/>
                <a:gd name="connsiteY625" fmla="*/ 4992350 h 6246801"/>
                <a:gd name="connsiteX626" fmla="*/ 1350319 w 9384838"/>
                <a:gd name="connsiteY626" fmla="*/ 5043236 h 6246801"/>
                <a:gd name="connsiteX627" fmla="*/ 1299435 w 9384838"/>
                <a:gd name="connsiteY627" fmla="*/ 4992350 h 6246801"/>
                <a:gd name="connsiteX628" fmla="*/ 1249656 w 9384838"/>
                <a:gd name="connsiteY628" fmla="*/ 4917127 h 6246801"/>
                <a:gd name="connsiteX629" fmla="*/ 1224214 w 9384838"/>
                <a:gd name="connsiteY629" fmla="*/ 4917127 h 6246801"/>
                <a:gd name="connsiteX630" fmla="*/ 1148993 w 9384838"/>
                <a:gd name="connsiteY630" fmla="*/ 4892791 h 6246801"/>
                <a:gd name="connsiteX631" fmla="*/ 1124658 w 9384838"/>
                <a:gd name="connsiteY631" fmla="*/ 4917127 h 6246801"/>
                <a:gd name="connsiteX632" fmla="*/ 1124658 w 9384838"/>
                <a:gd name="connsiteY632" fmla="*/ 4892791 h 6246801"/>
                <a:gd name="connsiteX633" fmla="*/ 1099215 w 9384838"/>
                <a:gd name="connsiteY633" fmla="*/ 4917127 h 6246801"/>
                <a:gd name="connsiteX634" fmla="*/ 1073771 w 9384838"/>
                <a:gd name="connsiteY634" fmla="*/ 4892791 h 6246801"/>
                <a:gd name="connsiteX635" fmla="*/ 1049435 w 9384838"/>
                <a:gd name="connsiteY635" fmla="*/ 4917127 h 6246801"/>
                <a:gd name="connsiteX636" fmla="*/ 998551 w 9384838"/>
                <a:gd name="connsiteY636" fmla="*/ 4917127 h 6246801"/>
                <a:gd name="connsiteX637" fmla="*/ 998551 w 9384838"/>
                <a:gd name="connsiteY637" fmla="*/ 4892791 h 6246801"/>
                <a:gd name="connsiteX638" fmla="*/ 948773 w 9384838"/>
                <a:gd name="connsiteY638" fmla="*/ 4841905 h 6246801"/>
                <a:gd name="connsiteX639" fmla="*/ 898995 w 9384838"/>
                <a:gd name="connsiteY639" fmla="*/ 4867348 h 6246801"/>
                <a:gd name="connsiteX640" fmla="*/ 898995 w 9384838"/>
                <a:gd name="connsiteY640" fmla="*/ 4792125 h 6246801"/>
                <a:gd name="connsiteX641" fmla="*/ 923331 w 9384838"/>
                <a:gd name="connsiteY641" fmla="*/ 4766682 h 6246801"/>
                <a:gd name="connsiteX642" fmla="*/ 923331 w 9384838"/>
                <a:gd name="connsiteY642" fmla="*/ 4716902 h 6246801"/>
                <a:gd name="connsiteX643" fmla="*/ 923331 w 9384838"/>
                <a:gd name="connsiteY643" fmla="*/ 4691459 h 6246801"/>
                <a:gd name="connsiteX644" fmla="*/ 974215 w 9384838"/>
                <a:gd name="connsiteY644" fmla="*/ 4691459 h 6246801"/>
                <a:gd name="connsiteX645" fmla="*/ 998551 w 9384838"/>
                <a:gd name="connsiteY645" fmla="*/ 4667122 h 6246801"/>
                <a:gd name="connsiteX646" fmla="*/ 1049435 w 9384838"/>
                <a:gd name="connsiteY646" fmla="*/ 4716902 h 6246801"/>
                <a:gd name="connsiteX647" fmla="*/ 1148993 w 9384838"/>
                <a:gd name="connsiteY647" fmla="*/ 4716902 h 6246801"/>
                <a:gd name="connsiteX648" fmla="*/ 1174436 w 9384838"/>
                <a:gd name="connsiteY648" fmla="*/ 4667122 h 6246801"/>
                <a:gd name="connsiteX649" fmla="*/ 1224214 w 9384838"/>
                <a:gd name="connsiteY649" fmla="*/ 4667122 h 6246801"/>
                <a:gd name="connsiteX650" fmla="*/ 1249656 w 9384838"/>
                <a:gd name="connsiteY650" fmla="*/ 4616236 h 6246801"/>
                <a:gd name="connsiteX651" fmla="*/ 1275099 w 9384838"/>
                <a:gd name="connsiteY651" fmla="*/ 4616236 h 6246801"/>
                <a:gd name="connsiteX652" fmla="*/ 1275099 w 9384838"/>
                <a:gd name="connsiteY652" fmla="*/ 4616237 h 6246801"/>
                <a:gd name="connsiteX653" fmla="*/ 1350319 w 9384838"/>
                <a:gd name="connsiteY653" fmla="*/ 4616237 h 6246801"/>
                <a:gd name="connsiteX654" fmla="*/ 1374654 w 9384838"/>
                <a:gd name="connsiteY654" fmla="*/ 4590794 h 6246801"/>
                <a:gd name="connsiteX655" fmla="*/ 1425539 w 9384838"/>
                <a:gd name="connsiteY655" fmla="*/ 4566457 h 6246801"/>
                <a:gd name="connsiteX656" fmla="*/ 1550537 w 9384838"/>
                <a:gd name="connsiteY656" fmla="*/ 4491234 h 6246801"/>
                <a:gd name="connsiteX657" fmla="*/ 1651201 w 9384838"/>
                <a:gd name="connsiteY657" fmla="*/ 4440348 h 6246801"/>
                <a:gd name="connsiteX658" fmla="*/ 1751865 w 9384838"/>
                <a:gd name="connsiteY658" fmla="*/ 4416011 h 6246801"/>
                <a:gd name="connsiteX659" fmla="*/ 1776201 w 9384838"/>
                <a:gd name="connsiteY659" fmla="*/ 4365125 h 6246801"/>
                <a:gd name="connsiteX660" fmla="*/ 1751865 w 9384838"/>
                <a:gd name="connsiteY660" fmla="*/ 4340788 h 6246801"/>
                <a:gd name="connsiteX661" fmla="*/ 1801642 w 9384838"/>
                <a:gd name="connsiteY661" fmla="*/ 4340788 h 6246801"/>
                <a:gd name="connsiteX662" fmla="*/ 1827082 w 9384838"/>
                <a:gd name="connsiteY662" fmla="*/ 4315345 h 6246801"/>
                <a:gd name="connsiteX663" fmla="*/ 1902304 w 9384838"/>
                <a:gd name="connsiteY663" fmla="*/ 4340788 h 6246801"/>
                <a:gd name="connsiteX664" fmla="*/ 1952081 w 9384838"/>
                <a:gd name="connsiteY664" fmla="*/ 4315345 h 6246801"/>
                <a:gd name="connsiteX665" fmla="*/ 2001860 w 9384838"/>
                <a:gd name="connsiteY665" fmla="*/ 4340788 h 6246801"/>
                <a:gd name="connsiteX666" fmla="*/ 1952081 w 9384838"/>
                <a:gd name="connsiteY666" fmla="*/ 4340788 h 6246801"/>
                <a:gd name="connsiteX667" fmla="*/ 1952081 w 9384838"/>
                <a:gd name="connsiteY667" fmla="*/ 4390568 h 6246801"/>
                <a:gd name="connsiteX668" fmla="*/ 2027302 w 9384838"/>
                <a:gd name="connsiteY668" fmla="*/ 4416011 h 6246801"/>
                <a:gd name="connsiteX669" fmla="*/ 2052742 w 9384838"/>
                <a:gd name="connsiteY669" fmla="*/ 4416011 h 6246801"/>
                <a:gd name="connsiteX670" fmla="*/ 2102518 w 9384838"/>
                <a:gd name="connsiteY670" fmla="*/ 4390568 h 6246801"/>
                <a:gd name="connsiteX671" fmla="*/ 2127962 w 9384838"/>
                <a:gd name="connsiteY671" fmla="*/ 4390568 h 6246801"/>
                <a:gd name="connsiteX672" fmla="*/ 2203182 w 9384838"/>
                <a:gd name="connsiteY672" fmla="*/ 4440348 h 6246801"/>
                <a:gd name="connsiteX673" fmla="*/ 2328178 w 9384838"/>
                <a:gd name="connsiteY673" fmla="*/ 4465791 h 6246801"/>
                <a:gd name="connsiteX674" fmla="*/ 2428839 w 9384838"/>
                <a:gd name="connsiteY674" fmla="*/ 4465791 h 6246801"/>
                <a:gd name="connsiteX675" fmla="*/ 2478617 w 9384838"/>
                <a:gd name="connsiteY675" fmla="*/ 4440348 h 6246801"/>
                <a:gd name="connsiteX676" fmla="*/ 2529503 w 9384838"/>
                <a:gd name="connsiteY676" fmla="*/ 4416011 h 6246801"/>
                <a:gd name="connsiteX677" fmla="*/ 2579280 w 9384838"/>
                <a:gd name="connsiteY677" fmla="*/ 4440348 h 6246801"/>
                <a:gd name="connsiteX678" fmla="*/ 2629058 w 9384838"/>
                <a:gd name="connsiteY678" fmla="*/ 4440348 h 6246801"/>
                <a:gd name="connsiteX679" fmla="*/ 2679941 w 9384838"/>
                <a:gd name="connsiteY679" fmla="*/ 4465791 h 6246801"/>
                <a:gd name="connsiteX680" fmla="*/ 2679941 w 9384838"/>
                <a:gd name="connsiteY680" fmla="*/ 4465790 h 6246801"/>
                <a:gd name="connsiteX681" fmla="*/ 2705383 w 9384838"/>
                <a:gd name="connsiteY681" fmla="*/ 4465790 h 6246801"/>
                <a:gd name="connsiteX682" fmla="*/ 2804940 w 9384838"/>
                <a:gd name="connsiteY682" fmla="*/ 4440347 h 6246801"/>
                <a:gd name="connsiteX683" fmla="*/ 2830382 w 9384838"/>
                <a:gd name="connsiteY683" fmla="*/ 4491233 h 6246801"/>
                <a:gd name="connsiteX684" fmla="*/ 2804940 w 9384838"/>
                <a:gd name="connsiteY684" fmla="*/ 4515570 h 6246801"/>
                <a:gd name="connsiteX685" fmla="*/ 2780604 w 9384838"/>
                <a:gd name="connsiteY685" fmla="*/ 4541013 h 6246801"/>
                <a:gd name="connsiteX686" fmla="*/ 2804940 w 9384838"/>
                <a:gd name="connsiteY686" fmla="*/ 4566456 h 6246801"/>
                <a:gd name="connsiteX687" fmla="*/ 2804940 w 9384838"/>
                <a:gd name="connsiteY687" fmla="*/ 4590793 h 6246801"/>
                <a:gd name="connsiteX688" fmla="*/ 2855825 w 9384838"/>
                <a:gd name="connsiteY688" fmla="*/ 4590793 h 6246801"/>
                <a:gd name="connsiteX689" fmla="*/ 2855825 w 9384838"/>
                <a:gd name="connsiteY689" fmla="*/ 4566456 h 6246801"/>
                <a:gd name="connsiteX690" fmla="*/ 2880159 w 9384838"/>
                <a:gd name="connsiteY690" fmla="*/ 4566456 h 6246801"/>
                <a:gd name="connsiteX691" fmla="*/ 2880159 w 9384838"/>
                <a:gd name="connsiteY691" fmla="*/ 4605916 h 6246801"/>
                <a:gd name="connsiteX692" fmla="*/ 2880162 w 9384838"/>
                <a:gd name="connsiteY692" fmla="*/ 4605918 h 6246801"/>
                <a:gd name="connsiteX693" fmla="*/ 2880162 w 9384838"/>
                <a:gd name="connsiteY693" fmla="*/ 4566457 h 6246801"/>
                <a:gd name="connsiteX694" fmla="*/ 2931045 w 9384838"/>
                <a:gd name="connsiteY694" fmla="*/ 4616236 h 6246801"/>
                <a:gd name="connsiteX695" fmla="*/ 2980823 w 9384838"/>
                <a:gd name="connsiteY695" fmla="*/ 4641679 h 6246801"/>
                <a:gd name="connsiteX696" fmla="*/ 3006265 w 9384838"/>
                <a:gd name="connsiteY696" fmla="*/ 4616236 h 6246801"/>
                <a:gd name="connsiteX697" fmla="*/ 3030601 w 9384838"/>
                <a:gd name="connsiteY697" fmla="*/ 4616236 h 6246801"/>
                <a:gd name="connsiteX698" fmla="*/ 3056044 w 9384838"/>
                <a:gd name="connsiteY698" fmla="*/ 4590793 h 6246801"/>
                <a:gd name="connsiteX699" fmla="*/ 3105820 w 9384838"/>
                <a:gd name="connsiteY699" fmla="*/ 4590793 h 6246801"/>
                <a:gd name="connsiteX700" fmla="*/ 3131263 w 9384838"/>
                <a:gd name="connsiteY700" fmla="*/ 4541014 h 6246801"/>
                <a:gd name="connsiteX701" fmla="*/ 3131263 w 9384838"/>
                <a:gd name="connsiteY701" fmla="*/ 4590793 h 6246801"/>
                <a:gd name="connsiteX702" fmla="*/ 3156704 w 9384838"/>
                <a:gd name="connsiteY702" fmla="*/ 4566457 h 6246801"/>
                <a:gd name="connsiteX703" fmla="*/ 3181041 w 9384838"/>
                <a:gd name="connsiteY703" fmla="*/ 4515571 h 6246801"/>
                <a:gd name="connsiteX704" fmla="*/ 3156704 w 9384838"/>
                <a:gd name="connsiteY704" fmla="*/ 4440348 h 6246801"/>
                <a:gd name="connsiteX705" fmla="*/ 3131263 w 9384838"/>
                <a:gd name="connsiteY705" fmla="*/ 4416011 h 6246801"/>
                <a:gd name="connsiteX706" fmla="*/ 3181041 w 9384838"/>
                <a:gd name="connsiteY706" fmla="*/ 4365125 h 6246801"/>
                <a:gd name="connsiteX707" fmla="*/ 3231924 w 9384838"/>
                <a:gd name="connsiteY707" fmla="*/ 4340788 h 6246801"/>
                <a:gd name="connsiteX708" fmla="*/ 3256260 w 9384838"/>
                <a:gd name="connsiteY708" fmla="*/ 4289902 h 6246801"/>
                <a:gd name="connsiteX709" fmla="*/ 3281703 w 9384838"/>
                <a:gd name="connsiteY709" fmla="*/ 4289902 h 6246801"/>
                <a:gd name="connsiteX710" fmla="*/ 3281705 w 9384838"/>
                <a:gd name="connsiteY710" fmla="*/ 4289902 h 6246801"/>
                <a:gd name="connsiteX711" fmla="*/ 3307147 w 9384838"/>
                <a:gd name="connsiteY711" fmla="*/ 4265565 h 6246801"/>
                <a:gd name="connsiteX712" fmla="*/ 3356924 w 9384838"/>
                <a:gd name="connsiteY712" fmla="*/ 4265565 h 6246801"/>
                <a:gd name="connsiteX713" fmla="*/ 3457589 w 9384838"/>
                <a:gd name="connsiteY713" fmla="*/ 4190342 h 6246801"/>
                <a:gd name="connsiteX714" fmla="*/ 3558250 w 9384838"/>
                <a:gd name="connsiteY714" fmla="*/ 4089676 h 6246801"/>
                <a:gd name="connsiteX715" fmla="*/ 3582585 w 9384838"/>
                <a:gd name="connsiteY715" fmla="*/ 4014453 h 6246801"/>
                <a:gd name="connsiteX716" fmla="*/ 3608026 w 9384838"/>
                <a:gd name="connsiteY716" fmla="*/ 3989010 h 6246801"/>
                <a:gd name="connsiteX717" fmla="*/ 3582585 w 9384838"/>
                <a:gd name="connsiteY717" fmla="*/ 3963567 h 6246801"/>
                <a:gd name="connsiteX718" fmla="*/ 3608026 w 9384838"/>
                <a:gd name="connsiteY718" fmla="*/ 3913787 h 6246801"/>
                <a:gd name="connsiteX719" fmla="*/ 3582585 w 9384838"/>
                <a:gd name="connsiteY719" fmla="*/ 3888344 h 6246801"/>
                <a:gd name="connsiteX720" fmla="*/ 3608026 w 9384838"/>
                <a:gd name="connsiteY720" fmla="*/ 3838565 h 6246801"/>
                <a:gd name="connsiteX721" fmla="*/ 3633468 w 9384838"/>
                <a:gd name="connsiteY721" fmla="*/ 3813122 h 6246801"/>
                <a:gd name="connsiteX722" fmla="*/ 3683247 w 9384838"/>
                <a:gd name="connsiteY722" fmla="*/ 3788785 h 6246801"/>
                <a:gd name="connsiteX723" fmla="*/ 3708689 w 9384838"/>
                <a:gd name="connsiteY723" fmla="*/ 3813122 h 6246801"/>
                <a:gd name="connsiteX724" fmla="*/ 3783908 w 9384838"/>
                <a:gd name="connsiteY724" fmla="*/ 3788785 h 6246801"/>
                <a:gd name="connsiteX725" fmla="*/ 3883464 w 9384838"/>
                <a:gd name="connsiteY725" fmla="*/ 3763342 h 6246801"/>
                <a:gd name="connsiteX726" fmla="*/ 3883464 w 9384838"/>
                <a:gd name="connsiteY726" fmla="*/ 3813122 h 6246801"/>
                <a:gd name="connsiteX727" fmla="*/ 3833686 w 9384838"/>
                <a:gd name="connsiteY727" fmla="*/ 3813122 h 6246801"/>
                <a:gd name="connsiteX728" fmla="*/ 3808245 w 9384838"/>
                <a:gd name="connsiteY728" fmla="*/ 3838565 h 6246801"/>
                <a:gd name="connsiteX729" fmla="*/ 3808245 w 9384838"/>
                <a:gd name="connsiteY729" fmla="*/ 3888344 h 6246801"/>
                <a:gd name="connsiteX730" fmla="*/ 3758467 w 9384838"/>
                <a:gd name="connsiteY730" fmla="*/ 3864008 h 6246801"/>
                <a:gd name="connsiteX731" fmla="*/ 3708689 w 9384838"/>
                <a:gd name="connsiteY731" fmla="*/ 3913787 h 6246801"/>
                <a:gd name="connsiteX732" fmla="*/ 3683247 w 9384838"/>
                <a:gd name="connsiteY732" fmla="*/ 3888344 h 6246801"/>
                <a:gd name="connsiteX733" fmla="*/ 3633468 w 9384838"/>
                <a:gd name="connsiteY733" fmla="*/ 3913787 h 6246801"/>
                <a:gd name="connsiteX734" fmla="*/ 3657804 w 9384838"/>
                <a:gd name="connsiteY734" fmla="*/ 3939230 h 6246801"/>
                <a:gd name="connsiteX735" fmla="*/ 3633468 w 9384838"/>
                <a:gd name="connsiteY735" fmla="*/ 3963567 h 6246801"/>
                <a:gd name="connsiteX736" fmla="*/ 3657804 w 9384838"/>
                <a:gd name="connsiteY736" fmla="*/ 3963567 h 6246801"/>
                <a:gd name="connsiteX737" fmla="*/ 3683247 w 9384838"/>
                <a:gd name="connsiteY737" fmla="*/ 3989010 h 6246801"/>
                <a:gd name="connsiteX738" fmla="*/ 3708689 w 9384838"/>
                <a:gd name="connsiteY738" fmla="*/ 3989010 h 6246801"/>
                <a:gd name="connsiteX739" fmla="*/ 3708689 w 9384838"/>
                <a:gd name="connsiteY739" fmla="*/ 4014453 h 6246801"/>
                <a:gd name="connsiteX740" fmla="*/ 3708688 w 9384838"/>
                <a:gd name="connsiteY740" fmla="*/ 4014453 h 6246801"/>
                <a:gd name="connsiteX741" fmla="*/ 3657804 w 9384838"/>
                <a:gd name="connsiteY741" fmla="*/ 4064233 h 6246801"/>
                <a:gd name="connsiteX742" fmla="*/ 3683246 w 9384838"/>
                <a:gd name="connsiteY742" fmla="*/ 4139455 h 6246801"/>
                <a:gd name="connsiteX743" fmla="*/ 3808243 w 9384838"/>
                <a:gd name="connsiteY743" fmla="*/ 4164898 h 6246801"/>
                <a:gd name="connsiteX744" fmla="*/ 3833684 w 9384838"/>
                <a:gd name="connsiteY744" fmla="*/ 4089676 h 6246801"/>
                <a:gd name="connsiteX745" fmla="*/ 3958666 w 9384838"/>
                <a:gd name="connsiteY745" fmla="*/ 4089676 h 6246801"/>
                <a:gd name="connsiteX746" fmla="*/ 4084770 w 9384838"/>
                <a:gd name="connsiteY746" fmla="*/ 4064233 h 6246801"/>
                <a:gd name="connsiteX747" fmla="*/ 4185432 w 9384838"/>
                <a:gd name="connsiteY747" fmla="*/ 4064233 h 6246801"/>
                <a:gd name="connsiteX748" fmla="*/ 4460870 w 9384838"/>
                <a:gd name="connsiteY748" fmla="*/ 3888345 h 6246801"/>
                <a:gd name="connsiteX749" fmla="*/ 4510648 w 9384838"/>
                <a:gd name="connsiteY749" fmla="*/ 3763342 h 6246801"/>
                <a:gd name="connsiteX750" fmla="*/ 4761751 w 9384838"/>
                <a:gd name="connsiteY750" fmla="*/ 3713562 h 6246801"/>
                <a:gd name="connsiteX751" fmla="*/ 4836971 w 9384838"/>
                <a:gd name="connsiteY751" fmla="*/ 3612896 h 6246801"/>
                <a:gd name="connsiteX752" fmla="*/ 4887855 w 9384838"/>
                <a:gd name="connsiteY752" fmla="*/ 3487894 h 6246801"/>
                <a:gd name="connsiteX753" fmla="*/ 4887855 w 9384838"/>
                <a:gd name="connsiteY753" fmla="*/ 3487893 h 6246801"/>
                <a:gd name="connsiteX754" fmla="*/ 4937633 w 9384838"/>
                <a:gd name="connsiteY754" fmla="*/ 3437007 h 6246801"/>
                <a:gd name="connsiteX755" fmla="*/ 5012854 w 9384838"/>
                <a:gd name="connsiteY755" fmla="*/ 3387227 h 6246801"/>
                <a:gd name="connsiteX756" fmla="*/ 5038296 w 9384838"/>
                <a:gd name="connsiteY756" fmla="*/ 3336341 h 6246801"/>
                <a:gd name="connsiteX757" fmla="*/ 5113516 w 9384838"/>
                <a:gd name="connsiteY757" fmla="*/ 3236782 h 6246801"/>
                <a:gd name="connsiteX758" fmla="*/ 5137852 w 9384838"/>
                <a:gd name="connsiteY758" fmla="*/ 3185896 h 6246801"/>
                <a:gd name="connsiteX759" fmla="*/ 5163294 w 9384838"/>
                <a:gd name="connsiteY759" fmla="*/ 3161560 h 6246801"/>
                <a:gd name="connsiteX760" fmla="*/ 5238514 w 9384838"/>
                <a:gd name="connsiteY760" fmla="*/ 3011116 h 6246801"/>
                <a:gd name="connsiteX761" fmla="*/ 5263957 w 9384838"/>
                <a:gd name="connsiteY761" fmla="*/ 2860672 h 6246801"/>
                <a:gd name="connsiteX762" fmla="*/ 5188736 w 9384838"/>
                <a:gd name="connsiteY762" fmla="*/ 2809788 h 6246801"/>
                <a:gd name="connsiteX763" fmla="*/ 5163294 w 9384838"/>
                <a:gd name="connsiteY763" fmla="*/ 2835229 h 6246801"/>
                <a:gd name="connsiteX764" fmla="*/ 5137852 w 9384838"/>
                <a:gd name="connsiteY764" fmla="*/ 2835229 h 6246801"/>
                <a:gd name="connsiteX765" fmla="*/ 5137852 w 9384838"/>
                <a:gd name="connsiteY765" fmla="*/ 2785450 h 6246801"/>
                <a:gd name="connsiteX766" fmla="*/ 5188736 w 9384838"/>
                <a:gd name="connsiteY766" fmla="*/ 2785450 h 6246801"/>
                <a:gd name="connsiteX767" fmla="*/ 5263957 w 9384838"/>
                <a:gd name="connsiteY767" fmla="*/ 2734563 h 6246801"/>
                <a:gd name="connsiteX768" fmla="*/ 5339177 w 9384838"/>
                <a:gd name="connsiteY768" fmla="*/ 2609561 h 6246801"/>
                <a:gd name="connsiteX769" fmla="*/ 5289399 w 9384838"/>
                <a:gd name="connsiteY769" fmla="*/ 2534339 h 6246801"/>
                <a:gd name="connsiteX770" fmla="*/ 5289931 w 9384838"/>
                <a:gd name="connsiteY770" fmla="*/ 2534660 h 6246801"/>
                <a:gd name="connsiteX771" fmla="*/ 5289398 w 9384838"/>
                <a:gd name="connsiteY771" fmla="*/ 2534339 h 6246801"/>
                <a:gd name="connsiteX772" fmla="*/ 5313734 w 9384838"/>
                <a:gd name="connsiteY772" fmla="*/ 2483451 h 6246801"/>
                <a:gd name="connsiteX773" fmla="*/ 5289398 w 9384838"/>
                <a:gd name="connsiteY773" fmla="*/ 2459115 h 6246801"/>
                <a:gd name="connsiteX774" fmla="*/ 5364618 w 9384838"/>
                <a:gd name="connsiteY774" fmla="*/ 2408231 h 6246801"/>
                <a:gd name="connsiteX775" fmla="*/ 5388954 w 9384838"/>
                <a:gd name="connsiteY775" fmla="*/ 2433674 h 6246801"/>
                <a:gd name="connsiteX776" fmla="*/ 5464174 w 9384838"/>
                <a:gd name="connsiteY776" fmla="*/ 2408231 h 6246801"/>
                <a:gd name="connsiteX777" fmla="*/ 5515059 w 9384838"/>
                <a:gd name="connsiteY777" fmla="*/ 2333007 h 6246801"/>
                <a:gd name="connsiteX778" fmla="*/ 5539394 w 9384838"/>
                <a:gd name="connsiteY778" fmla="*/ 2257785 h 6246801"/>
                <a:gd name="connsiteX779" fmla="*/ 5539394 w 9384838"/>
                <a:gd name="connsiteY779" fmla="*/ 2233447 h 6246801"/>
                <a:gd name="connsiteX780" fmla="*/ 5564837 w 9384838"/>
                <a:gd name="connsiteY780" fmla="*/ 2182565 h 6246801"/>
                <a:gd name="connsiteX781" fmla="*/ 5614615 w 9384838"/>
                <a:gd name="connsiteY781" fmla="*/ 2233447 h 6246801"/>
                <a:gd name="connsiteX782" fmla="*/ 5640057 w 9384838"/>
                <a:gd name="connsiteY782" fmla="*/ 2208005 h 6246801"/>
                <a:gd name="connsiteX783" fmla="*/ 5665499 w 9384838"/>
                <a:gd name="connsiteY783" fmla="*/ 2233447 h 6246801"/>
                <a:gd name="connsiteX784" fmla="*/ 5665499 w 9384838"/>
                <a:gd name="connsiteY784" fmla="*/ 2257785 h 6246801"/>
                <a:gd name="connsiteX785" fmla="*/ 5640057 w 9384838"/>
                <a:gd name="connsiteY785" fmla="*/ 2408231 h 6246801"/>
                <a:gd name="connsiteX786" fmla="*/ 5689835 w 9384838"/>
                <a:gd name="connsiteY786" fmla="*/ 2433674 h 6246801"/>
                <a:gd name="connsiteX787" fmla="*/ 5740719 w 9384838"/>
                <a:gd name="connsiteY787" fmla="*/ 2408231 h 6246801"/>
                <a:gd name="connsiteX788" fmla="*/ 5765055 w 9384838"/>
                <a:gd name="connsiteY788" fmla="*/ 2358450 h 6246801"/>
                <a:gd name="connsiteX789" fmla="*/ 5840275 w 9384838"/>
                <a:gd name="connsiteY789" fmla="*/ 2459115 h 6246801"/>
                <a:gd name="connsiteX790" fmla="*/ 5891159 w 9384838"/>
                <a:gd name="connsiteY790" fmla="*/ 2408231 h 6246801"/>
                <a:gd name="connsiteX791" fmla="*/ 5940937 w 9384838"/>
                <a:gd name="connsiteY791" fmla="*/ 2283229 h 6246801"/>
                <a:gd name="connsiteX792" fmla="*/ 5891159 w 9384838"/>
                <a:gd name="connsiteY792" fmla="*/ 2208005 h 6246801"/>
                <a:gd name="connsiteX793" fmla="*/ 5840275 w 9384838"/>
                <a:gd name="connsiteY793" fmla="*/ 2257785 h 6246801"/>
                <a:gd name="connsiteX794" fmla="*/ 5715277 w 9384838"/>
                <a:gd name="connsiteY794" fmla="*/ 2283229 h 6246801"/>
                <a:gd name="connsiteX795" fmla="*/ 5765055 w 9384838"/>
                <a:gd name="connsiteY795" fmla="*/ 2132783 h 6246801"/>
                <a:gd name="connsiteX796" fmla="*/ 5840275 w 9384838"/>
                <a:gd name="connsiteY796" fmla="*/ 2081897 h 6246801"/>
                <a:gd name="connsiteX797" fmla="*/ 8270546 w 9384838"/>
                <a:gd name="connsiteY797" fmla="*/ 1474959 h 6246801"/>
                <a:gd name="connsiteX798" fmla="*/ 8282255 w 9384838"/>
                <a:gd name="connsiteY798" fmla="*/ 1480813 h 6246801"/>
                <a:gd name="connsiteX799" fmla="*/ 8274449 w 9384838"/>
                <a:gd name="connsiteY799" fmla="*/ 1490571 h 6246801"/>
                <a:gd name="connsiteX800" fmla="*/ 8264691 w 9384838"/>
                <a:gd name="connsiteY800" fmla="*/ 1491546 h 6246801"/>
                <a:gd name="connsiteX801" fmla="*/ 8247128 w 9384838"/>
                <a:gd name="connsiteY801" fmla="*/ 1501304 h 6246801"/>
                <a:gd name="connsiteX802" fmla="*/ 8250055 w 9384838"/>
                <a:gd name="connsiteY802" fmla="*/ 1485692 h 6246801"/>
                <a:gd name="connsiteX803" fmla="*/ 8265667 w 9384838"/>
                <a:gd name="connsiteY803" fmla="*/ 1485692 h 6246801"/>
                <a:gd name="connsiteX804" fmla="*/ 8270546 w 9384838"/>
                <a:gd name="connsiteY804" fmla="*/ 1474959 h 6246801"/>
                <a:gd name="connsiteX805" fmla="*/ 8187608 w 9384838"/>
                <a:gd name="connsiteY805" fmla="*/ 1463250 h 6246801"/>
                <a:gd name="connsiteX806" fmla="*/ 8203220 w 9384838"/>
                <a:gd name="connsiteY806" fmla="*/ 1472032 h 6246801"/>
                <a:gd name="connsiteX807" fmla="*/ 8215904 w 9384838"/>
                <a:gd name="connsiteY807" fmla="*/ 1471056 h 6246801"/>
                <a:gd name="connsiteX808" fmla="*/ 8214929 w 9384838"/>
                <a:gd name="connsiteY808" fmla="*/ 1479838 h 6246801"/>
                <a:gd name="connsiteX809" fmla="*/ 8216880 w 9384838"/>
                <a:gd name="connsiteY809" fmla="*/ 1484717 h 6246801"/>
                <a:gd name="connsiteX810" fmla="*/ 8195414 w 9384838"/>
                <a:gd name="connsiteY810" fmla="*/ 1482765 h 6246801"/>
                <a:gd name="connsiteX811" fmla="*/ 8197365 w 9384838"/>
                <a:gd name="connsiteY811" fmla="*/ 1476909 h 6246801"/>
                <a:gd name="connsiteX812" fmla="*/ 8187608 w 9384838"/>
                <a:gd name="connsiteY812" fmla="*/ 1463250 h 6246801"/>
                <a:gd name="connsiteX813" fmla="*/ 8289085 w 9384838"/>
                <a:gd name="connsiteY813" fmla="*/ 1415439 h 6246801"/>
                <a:gd name="connsiteX814" fmla="*/ 8307624 w 9384838"/>
                <a:gd name="connsiteY814" fmla="*/ 1425197 h 6246801"/>
                <a:gd name="connsiteX815" fmla="*/ 8318357 w 9384838"/>
                <a:gd name="connsiteY815" fmla="*/ 1429100 h 6246801"/>
                <a:gd name="connsiteX816" fmla="*/ 8307624 w 9384838"/>
                <a:gd name="connsiteY816" fmla="*/ 1443734 h 6246801"/>
                <a:gd name="connsiteX817" fmla="*/ 8313478 w 9384838"/>
                <a:gd name="connsiteY817" fmla="*/ 1452516 h 6246801"/>
                <a:gd name="connsiteX818" fmla="*/ 8282255 w 9384838"/>
                <a:gd name="connsiteY818" fmla="*/ 1469104 h 6246801"/>
                <a:gd name="connsiteX819" fmla="*/ 8280303 w 9384838"/>
                <a:gd name="connsiteY819" fmla="*/ 1453493 h 6246801"/>
                <a:gd name="connsiteX820" fmla="*/ 8269570 w 9384838"/>
                <a:gd name="connsiteY820" fmla="*/ 1425197 h 6246801"/>
                <a:gd name="connsiteX821" fmla="*/ 8289085 w 9384838"/>
                <a:gd name="connsiteY821" fmla="*/ 1415439 h 6246801"/>
                <a:gd name="connsiteX822" fmla="*/ 8360314 w 9384838"/>
                <a:gd name="connsiteY822" fmla="*/ 1357869 h 6246801"/>
                <a:gd name="connsiteX823" fmla="*/ 8376902 w 9384838"/>
                <a:gd name="connsiteY823" fmla="*/ 1366651 h 6246801"/>
                <a:gd name="connsiteX824" fmla="*/ 8379829 w 9384838"/>
                <a:gd name="connsiteY824" fmla="*/ 1382264 h 6246801"/>
                <a:gd name="connsiteX825" fmla="*/ 8349581 w 9384838"/>
                <a:gd name="connsiteY825" fmla="*/ 1375434 h 6246801"/>
                <a:gd name="connsiteX826" fmla="*/ 8360314 w 9384838"/>
                <a:gd name="connsiteY826" fmla="*/ 1357869 h 6246801"/>
                <a:gd name="connsiteX827" fmla="*/ 8571073 w 9384838"/>
                <a:gd name="connsiteY827" fmla="*/ 1228098 h 6246801"/>
                <a:gd name="connsiteX828" fmla="*/ 8597418 w 9384838"/>
                <a:gd name="connsiteY828" fmla="*/ 1253467 h 6246801"/>
                <a:gd name="connsiteX829" fmla="*/ 8592539 w 9384838"/>
                <a:gd name="connsiteY829" fmla="*/ 1260297 h 6246801"/>
                <a:gd name="connsiteX830" fmla="*/ 8592539 w 9384838"/>
                <a:gd name="connsiteY830" fmla="*/ 1272981 h 6246801"/>
                <a:gd name="connsiteX831" fmla="*/ 8572049 w 9384838"/>
                <a:gd name="connsiteY831" fmla="*/ 1273957 h 6246801"/>
                <a:gd name="connsiteX832" fmla="*/ 8561316 w 9384838"/>
                <a:gd name="connsiteY832" fmla="*/ 1285666 h 6246801"/>
                <a:gd name="connsiteX833" fmla="*/ 8554486 w 9384838"/>
                <a:gd name="connsiteY833" fmla="*/ 1302253 h 6246801"/>
                <a:gd name="connsiteX834" fmla="*/ 8533995 w 9384838"/>
                <a:gd name="connsiteY834" fmla="*/ 1311035 h 6246801"/>
                <a:gd name="connsiteX835" fmla="*/ 8510577 w 9384838"/>
                <a:gd name="connsiteY835" fmla="*/ 1309083 h 6246801"/>
                <a:gd name="connsiteX836" fmla="*/ 8505699 w 9384838"/>
                <a:gd name="connsiteY836" fmla="*/ 1331526 h 6246801"/>
                <a:gd name="connsiteX837" fmla="*/ 8494966 w 9384838"/>
                <a:gd name="connsiteY837" fmla="*/ 1335428 h 6246801"/>
                <a:gd name="connsiteX838" fmla="*/ 8482281 w 9384838"/>
                <a:gd name="connsiteY838" fmla="*/ 1312986 h 6246801"/>
                <a:gd name="connsiteX839" fmla="*/ 8474475 w 9384838"/>
                <a:gd name="connsiteY839" fmla="*/ 1303229 h 6246801"/>
                <a:gd name="connsiteX840" fmla="*/ 8467645 w 9384838"/>
                <a:gd name="connsiteY840" fmla="*/ 1279811 h 6246801"/>
                <a:gd name="connsiteX841" fmla="*/ 8476427 w 9384838"/>
                <a:gd name="connsiteY841" fmla="*/ 1270054 h 6246801"/>
                <a:gd name="connsiteX842" fmla="*/ 8524238 w 9384838"/>
                <a:gd name="connsiteY842" fmla="*/ 1261273 h 6246801"/>
                <a:gd name="connsiteX843" fmla="*/ 8551558 w 9384838"/>
                <a:gd name="connsiteY843" fmla="*/ 1236879 h 6246801"/>
                <a:gd name="connsiteX844" fmla="*/ 8567170 w 9384838"/>
                <a:gd name="connsiteY844" fmla="*/ 1237855 h 6246801"/>
                <a:gd name="connsiteX845" fmla="*/ 8571073 w 9384838"/>
                <a:gd name="connsiteY845" fmla="*/ 1228098 h 6246801"/>
                <a:gd name="connsiteX846" fmla="*/ 8306648 w 9384838"/>
                <a:gd name="connsiteY846" fmla="*/ 884639 h 6246801"/>
                <a:gd name="connsiteX847" fmla="*/ 8328114 w 9384838"/>
                <a:gd name="connsiteY847" fmla="*/ 903178 h 6246801"/>
                <a:gd name="connsiteX848" fmla="*/ 8334944 w 9384838"/>
                <a:gd name="connsiteY848" fmla="*/ 917814 h 6246801"/>
                <a:gd name="connsiteX849" fmla="*/ 8368119 w 9384838"/>
                <a:gd name="connsiteY849" fmla="*/ 935377 h 6246801"/>
                <a:gd name="connsiteX850" fmla="*/ 8422761 w 9384838"/>
                <a:gd name="connsiteY850" fmla="*/ 939280 h 6246801"/>
                <a:gd name="connsiteX851" fmla="*/ 8461790 w 9384838"/>
                <a:gd name="connsiteY851" fmla="*/ 922693 h 6246801"/>
                <a:gd name="connsiteX852" fmla="*/ 8450081 w 9384838"/>
                <a:gd name="connsiteY852" fmla="*/ 963674 h 6246801"/>
                <a:gd name="connsiteX853" fmla="*/ 8431542 w 9384838"/>
                <a:gd name="connsiteY853" fmla="*/ 975382 h 6246801"/>
                <a:gd name="connsiteX854" fmla="*/ 8415930 w 9384838"/>
                <a:gd name="connsiteY854" fmla="*/ 963674 h 6246801"/>
                <a:gd name="connsiteX855" fmla="*/ 8397391 w 9384838"/>
                <a:gd name="connsiteY855" fmla="*/ 963674 h 6246801"/>
                <a:gd name="connsiteX856" fmla="*/ 8359338 w 9384838"/>
                <a:gd name="connsiteY856" fmla="*/ 1014411 h 6246801"/>
                <a:gd name="connsiteX857" fmla="*/ 8284206 w 9384838"/>
                <a:gd name="connsiteY857" fmla="*/ 1020265 h 6246801"/>
                <a:gd name="connsiteX858" fmla="*/ 8247128 w 9384838"/>
                <a:gd name="connsiteY858" fmla="*/ 1070028 h 6246801"/>
                <a:gd name="connsiteX859" fmla="*/ 8212977 w 9384838"/>
                <a:gd name="connsiteY859" fmla="*/ 1083688 h 6246801"/>
                <a:gd name="connsiteX860" fmla="*/ 8184681 w 9384838"/>
                <a:gd name="connsiteY860" fmla="*/ 1151014 h 6246801"/>
                <a:gd name="connsiteX861" fmla="*/ 8163215 w 9384838"/>
                <a:gd name="connsiteY861" fmla="*/ 1151014 h 6246801"/>
                <a:gd name="connsiteX862" fmla="*/ 8155409 w 9384838"/>
                <a:gd name="connsiteY862" fmla="*/ 1207607 h 6246801"/>
                <a:gd name="connsiteX863" fmla="*/ 8099792 w 9384838"/>
                <a:gd name="connsiteY863" fmla="*/ 1223219 h 6246801"/>
                <a:gd name="connsiteX864" fmla="*/ 8077350 w 9384838"/>
                <a:gd name="connsiteY864" fmla="*/ 1247612 h 6246801"/>
                <a:gd name="connsiteX865" fmla="*/ 8066617 w 9384838"/>
                <a:gd name="connsiteY865" fmla="*/ 1319817 h 6246801"/>
                <a:gd name="connsiteX866" fmla="*/ 8057835 w 9384838"/>
                <a:gd name="connsiteY866" fmla="*/ 1315914 h 6246801"/>
                <a:gd name="connsiteX867" fmla="*/ 8009048 w 9384838"/>
                <a:gd name="connsiteY867" fmla="*/ 1320793 h 6246801"/>
                <a:gd name="connsiteX868" fmla="*/ 8009048 w 9384838"/>
                <a:gd name="connsiteY868" fmla="*/ 1309084 h 6246801"/>
                <a:gd name="connsiteX869" fmla="*/ 8010024 w 9384838"/>
                <a:gd name="connsiteY869" fmla="*/ 1293472 h 6246801"/>
                <a:gd name="connsiteX870" fmla="*/ 8002218 w 9384838"/>
                <a:gd name="connsiteY870" fmla="*/ 1262248 h 6246801"/>
                <a:gd name="connsiteX871" fmla="*/ 8013927 w 9384838"/>
                <a:gd name="connsiteY871" fmla="*/ 1254442 h 6246801"/>
                <a:gd name="connsiteX872" fmla="*/ 8038320 w 9384838"/>
                <a:gd name="connsiteY872" fmla="*/ 1219316 h 6246801"/>
                <a:gd name="connsiteX873" fmla="*/ 8077350 w 9384838"/>
                <a:gd name="connsiteY873" fmla="*/ 1190044 h 6246801"/>
                <a:gd name="connsiteX874" fmla="*/ 8108573 w 9384838"/>
                <a:gd name="connsiteY874" fmla="*/ 1167602 h 6246801"/>
                <a:gd name="connsiteX875" fmla="*/ 8111501 w 9384838"/>
                <a:gd name="connsiteY875" fmla="*/ 1154917 h 6246801"/>
                <a:gd name="connsiteX876" fmla="*/ 8135894 w 9384838"/>
                <a:gd name="connsiteY876" fmla="*/ 1148087 h 6246801"/>
                <a:gd name="connsiteX877" fmla="*/ 8141748 w 9384838"/>
                <a:gd name="connsiteY877" fmla="*/ 1130524 h 6246801"/>
                <a:gd name="connsiteX878" fmla="*/ 8135894 w 9384838"/>
                <a:gd name="connsiteY878" fmla="*/ 1121742 h 6246801"/>
                <a:gd name="connsiteX879" fmla="*/ 8143700 w 9384838"/>
                <a:gd name="connsiteY879" fmla="*/ 1104179 h 6246801"/>
                <a:gd name="connsiteX880" fmla="*/ 8200293 w 9384838"/>
                <a:gd name="connsiteY880" fmla="*/ 1030998 h 6246801"/>
                <a:gd name="connsiteX881" fmla="*/ 8231516 w 9384838"/>
                <a:gd name="connsiteY881" fmla="*/ 993920 h 6246801"/>
                <a:gd name="connsiteX882" fmla="*/ 8245176 w 9384838"/>
                <a:gd name="connsiteY882" fmla="*/ 957819 h 6246801"/>
                <a:gd name="connsiteX883" fmla="*/ 8258837 w 9384838"/>
                <a:gd name="connsiteY883" fmla="*/ 944159 h 6246801"/>
                <a:gd name="connsiteX884" fmla="*/ 8260788 w 9384838"/>
                <a:gd name="connsiteY884" fmla="*/ 920741 h 6246801"/>
                <a:gd name="connsiteX885" fmla="*/ 8289085 w 9384838"/>
                <a:gd name="connsiteY885" fmla="*/ 889516 h 6246801"/>
                <a:gd name="connsiteX886" fmla="*/ 8306648 w 9384838"/>
                <a:gd name="connsiteY886" fmla="*/ 884639 h 6246801"/>
                <a:gd name="connsiteX887" fmla="*/ 9328245 w 9384838"/>
                <a:gd name="connsiteY887" fmla="*/ 311878 h 6246801"/>
                <a:gd name="connsiteX888" fmla="*/ 9371178 w 9384838"/>
                <a:gd name="connsiteY888" fmla="*/ 317733 h 6246801"/>
                <a:gd name="connsiteX889" fmla="*/ 9384838 w 9384838"/>
                <a:gd name="connsiteY889" fmla="*/ 341150 h 6246801"/>
                <a:gd name="connsiteX890" fmla="*/ 9357517 w 9384838"/>
                <a:gd name="connsiteY890" fmla="*/ 360665 h 6246801"/>
                <a:gd name="connsiteX891" fmla="*/ 9357517 w 9384838"/>
                <a:gd name="connsiteY891" fmla="*/ 378228 h 6246801"/>
                <a:gd name="connsiteX892" fmla="*/ 9371178 w 9384838"/>
                <a:gd name="connsiteY892" fmla="*/ 393840 h 6246801"/>
                <a:gd name="connsiteX893" fmla="*/ 9367275 w 9384838"/>
                <a:gd name="connsiteY893" fmla="*/ 427015 h 6246801"/>
                <a:gd name="connsiteX894" fmla="*/ 9314585 w 9384838"/>
                <a:gd name="connsiteY894" fmla="*/ 427015 h 6246801"/>
                <a:gd name="connsiteX895" fmla="*/ 9250186 w 9384838"/>
                <a:gd name="connsiteY895" fmla="*/ 440675 h 6246801"/>
                <a:gd name="connsiteX896" fmla="*/ 9213108 w 9384838"/>
                <a:gd name="connsiteY896" fmla="*/ 471899 h 6246801"/>
                <a:gd name="connsiteX897" fmla="*/ 9162370 w 9384838"/>
                <a:gd name="connsiteY897" fmla="*/ 491414 h 6246801"/>
                <a:gd name="connsiteX898" fmla="*/ 9099923 w 9384838"/>
                <a:gd name="connsiteY898" fmla="*/ 526540 h 6246801"/>
                <a:gd name="connsiteX899" fmla="*/ 9035524 w 9384838"/>
                <a:gd name="connsiteY899" fmla="*/ 587036 h 6246801"/>
                <a:gd name="connsiteX900" fmla="*/ 8996494 w 9384838"/>
                <a:gd name="connsiteY900" fmla="*/ 635822 h 6246801"/>
                <a:gd name="connsiteX901" fmla="*/ 8961368 w 9384838"/>
                <a:gd name="connsiteY901" fmla="*/ 637774 h 6246801"/>
                <a:gd name="connsiteX902" fmla="*/ 8951610 w 9384838"/>
                <a:gd name="connsiteY902" fmla="*/ 647531 h 6246801"/>
                <a:gd name="connsiteX903" fmla="*/ 8926241 w 9384838"/>
                <a:gd name="connsiteY903" fmla="*/ 637774 h 6246801"/>
                <a:gd name="connsiteX904" fmla="*/ 8916484 w 9384838"/>
                <a:gd name="connsiteY904" fmla="*/ 608501 h 6246801"/>
                <a:gd name="connsiteX905" fmla="*/ 8883309 w 9384838"/>
                <a:gd name="connsiteY905" fmla="*/ 622162 h 6246801"/>
                <a:gd name="connsiteX906" fmla="*/ 8877454 w 9384838"/>
                <a:gd name="connsiteY906" fmla="*/ 651434 h 6246801"/>
                <a:gd name="connsiteX907" fmla="*/ 8887212 w 9384838"/>
                <a:gd name="connsiteY907" fmla="*/ 665094 h 6246801"/>
                <a:gd name="connsiteX908" fmla="*/ 8846231 w 9384838"/>
                <a:gd name="connsiteY908" fmla="*/ 719735 h 6246801"/>
                <a:gd name="connsiteX909" fmla="*/ 8799395 w 9384838"/>
                <a:gd name="connsiteY909" fmla="*/ 749008 h 6246801"/>
                <a:gd name="connsiteX910" fmla="*/ 8766220 w 9384838"/>
                <a:gd name="connsiteY910" fmla="*/ 774380 h 6246801"/>
                <a:gd name="connsiteX911" fmla="*/ 8731094 w 9384838"/>
                <a:gd name="connsiteY911" fmla="*/ 844633 h 6246801"/>
                <a:gd name="connsiteX912" fmla="*/ 8697919 w 9384838"/>
                <a:gd name="connsiteY912" fmla="*/ 862196 h 6246801"/>
                <a:gd name="connsiteX913" fmla="*/ 8666695 w 9384838"/>
                <a:gd name="connsiteY913" fmla="*/ 862196 h 6246801"/>
                <a:gd name="connsiteX914" fmla="*/ 8641326 w 9384838"/>
                <a:gd name="connsiteY914" fmla="*/ 887565 h 6246801"/>
                <a:gd name="connsiteX915" fmla="*/ 8614005 w 9384838"/>
                <a:gd name="connsiteY915" fmla="*/ 932449 h 6246801"/>
                <a:gd name="connsiteX916" fmla="*/ 8590587 w 9384838"/>
                <a:gd name="connsiteY916" fmla="*/ 936351 h 6246801"/>
                <a:gd name="connsiteX917" fmla="*/ 8576927 w 9384838"/>
                <a:gd name="connsiteY917" fmla="*/ 920740 h 6246801"/>
                <a:gd name="connsiteX918" fmla="*/ 8590587 w 9384838"/>
                <a:gd name="connsiteY918" fmla="*/ 885614 h 6246801"/>
                <a:gd name="connsiteX919" fmla="*/ 8602296 w 9384838"/>
                <a:gd name="connsiteY919" fmla="*/ 881711 h 6246801"/>
                <a:gd name="connsiteX920" fmla="*/ 8610102 w 9384838"/>
                <a:gd name="connsiteY920" fmla="*/ 868050 h 6246801"/>
                <a:gd name="connsiteX921" fmla="*/ 8606199 w 9384838"/>
                <a:gd name="connsiteY921" fmla="*/ 850487 h 6246801"/>
                <a:gd name="connsiteX922" fmla="*/ 8612054 w 9384838"/>
                <a:gd name="connsiteY922" fmla="*/ 825118 h 6246801"/>
                <a:gd name="connsiteX923" fmla="*/ 8623762 w 9384838"/>
                <a:gd name="connsiteY923" fmla="*/ 846584 h 6246801"/>
                <a:gd name="connsiteX924" fmla="*/ 8637423 w 9384838"/>
                <a:gd name="connsiteY924" fmla="*/ 848536 h 6246801"/>
                <a:gd name="connsiteX925" fmla="*/ 8649132 w 9384838"/>
                <a:gd name="connsiteY925" fmla="*/ 827069 h 6246801"/>
                <a:gd name="connsiteX926" fmla="*/ 8635471 w 9384838"/>
                <a:gd name="connsiteY926" fmla="*/ 807555 h 6246801"/>
                <a:gd name="connsiteX927" fmla="*/ 8654986 w 9384838"/>
                <a:gd name="connsiteY927" fmla="*/ 807555 h 6246801"/>
                <a:gd name="connsiteX928" fmla="*/ 8664743 w 9384838"/>
                <a:gd name="connsiteY928" fmla="*/ 819263 h 6246801"/>
                <a:gd name="connsiteX929" fmla="*/ 8692064 w 9384838"/>
                <a:gd name="connsiteY929" fmla="*/ 805603 h 6246801"/>
                <a:gd name="connsiteX930" fmla="*/ 8709627 w 9384838"/>
                <a:gd name="connsiteY930" fmla="*/ 778282 h 6246801"/>
                <a:gd name="connsiteX931" fmla="*/ 8711579 w 9384838"/>
                <a:gd name="connsiteY931" fmla="*/ 749008 h 6246801"/>
                <a:gd name="connsiteX932" fmla="*/ 8695967 w 9384838"/>
                <a:gd name="connsiteY932" fmla="*/ 749008 h 6246801"/>
                <a:gd name="connsiteX933" fmla="*/ 8672549 w 9384838"/>
                <a:gd name="connsiteY933" fmla="*/ 745105 h 6246801"/>
                <a:gd name="connsiteX934" fmla="*/ 8668646 w 9384838"/>
                <a:gd name="connsiteY934" fmla="*/ 713881 h 6246801"/>
                <a:gd name="connsiteX935" fmla="*/ 8697919 w 9384838"/>
                <a:gd name="connsiteY935" fmla="*/ 713881 h 6246801"/>
                <a:gd name="connsiteX936" fmla="*/ 8715482 w 9384838"/>
                <a:gd name="connsiteY936" fmla="*/ 731444 h 6246801"/>
                <a:gd name="connsiteX937" fmla="*/ 8733045 w 9384838"/>
                <a:gd name="connsiteY937" fmla="*/ 719735 h 6246801"/>
                <a:gd name="connsiteX938" fmla="*/ 8746705 w 9384838"/>
                <a:gd name="connsiteY938" fmla="*/ 688512 h 6246801"/>
                <a:gd name="connsiteX939" fmla="*/ 8787686 w 9384838"/>
                <a:gd name="connsiteY939" fmla="*/ 674851 h 6246801"/>
                <a:gd name="connsiteX940" fmla="*/ 8811104 w 9384838"/>
                <a:gd name="connsiteY940" fmla="*/ 624114 h 6246801"/>
                <a:gd name="connsiteX941" fmla="*/ 8830619 w 9384838"/>
                <a:gd name="connsiteY941" fmla="*/ 618260 h 6246801"/>
                <a:gd name="connsiteX942" fmla="*/ 8840376 w 9384838"/>
                <a:gd name="connsiteY942" fmla="*/ 600695 h 6246801"/>
                <a:gd name="connsiteX943" fmla="*/ 8832570 w 9384838"/>
                <a:gd name="connsiteY943" fmla="*/ 559715 h 6246801"/>
                <a:gd name="connsiteX944" fmla="*/ 8850134 w 9384838"/>
                <a:gd name="connsiteY944" fmla="*/ 559715 h 6246801"/>
                <a:gd name="connsiteX945" fmla="*/ 8885260 w 9384838"/>
                <a:gd name="connsiteY945" fmla="*/ 573376 h 6246801"/>
                <a:gd name="connsiteX946" fmla="*/ 8902823 w 9384838"/>
                <a:gd name="connsiteY946" fmla="*/ 559715 h 6246801"/>
                <a:gd name="connsiteX947" fmla="*/ 8904775 w 9384838"/>
                <a:gd name="connsiteY947" fmla="*/ 524589 h 6246801"/>
                <a:gd name="connsiteX948" fmla="*/ 8949659 w 9384838"/>
                <a:gd name="connsiteY948" fmla="*/ 497268 h 6246801"/>
                <a:gd name="connsiteX949" fmla="*/ 8976980 w 9384838"/>
                <a:gd name="connsiteY949" fmla="*/ 497268 h 6246801"/>
                <a:gd name="connsiteX950" fmla="*/ 8976980 w 9384838"/>
                <a:gd name="connsiteY950" fmla="*/ 462142 h 6246801"/>
                <a:gd name="connsiteX951" fmla="*/ 8965271 w 9384838"/>
                <a:gd name="connsiteY951" fmla="*/ 419209 h 6246801"/>
                <a:gd name="connsiteX952" fmla="*/ 8973077 w 9384838"/>
                <a:gd name="connsiteY952" fmla="*/ 393840 h 6246801"/>
                <a:gd name="connsiteX953" fmla="*/ 9002349 w 9384838"/>
                <a:gd name="connsiteY953" fmla="*/ 376277 h 6246801"/>
                <a:gd name="connsiteX954" fmla="*/ 9017961 w 9384838"/>
                <a:gd name="connsiteY954" fmla="*/ 403597 h 6246801"/>
                <a:gd name="connsiteX955" fmla="*/ 9041378 w 9384838"/>
                <a:gd name="connsiteY955" fmla="*/ 467996 h 6246801"/>
                <a:gd name="connsiteX956" fmla="*/ 9076505 w 9384838"/>
                <a:gd name="connsiteY956" fmla="*/ 475802 h 6246801"/>
                <a:gd name="connsiteX957" fmla="*/ 9154564 w 9384838"/>
                <a:gd name="connsiteY957" fmla="*/ 458239 h 6246801"/>
                <a:gd name="connsiteX958" fmla="*/ 9209205 w 9384838"/>
                <a:gd name="connsiteY958" fmla="*/ 409452 h 6246801"/>
                <a:gd name="connsiteX959" fmla="*/ 9218963 w 9384838"/>
                <a:gd name="connsiteY959" fmla="*/ 380180 h 6246801"/>
                <a:gd name="connsiteX960" fmla="*/ 9283361 w 9384838"/>
                <a:gd name="connsiteY960" fmla="*/ 325538 h 6246801"/>
                <a:gd name="connsiteX961" fmla="*/ 9328245 w 9384838"/>
                <a:gd name="connsiteY961" fmla="*/ 311878 h 6246801"/>
                <a:gd name="connsiteX962" fmla="*/ 6819242 w 9384838"/>
                <a:gd name="connsiteY962" fmla="*/ 0 h 6246801"/>
                <a:gd name="connsiteX963" fmla="*/ 6869020 w 9384838"/>
                <a:gd name="connsiteY963" fmla="*/ 125002 h 6246801"/>
                <a:gd name="connsiteX964" fmla="*/ 6969682 w 9384838"/>
                <a:gd name="connsiteY964" fmla="*/ 326334 h 6246801"/>
                <a:gd name="connsiteX965" fmla="*/ 6969682 w 9384838"/>
                <a:gd name="connsiteY965" fmla="*/ 401556 h 6246801"/>
                <a:gd name="connsiteX966" fmla="*/ 7094680 w 9384838"/>
                <a:gd name="connsiteY966" fmla="*/ 652667 h 6246801"/>
                <a:gd name="connsiteX967" fmla="*/ 7220784 w 9384838"/>
                <a:gd name="connsiteY967" fmla="*/ 803117 h 6246801"/>
                <a:gd name="connsiteX968" fmla="*/ 7321446 w 9384838"/>
                <a:gd name="connsiteY968" fmla="*/ 903783 h 6246801"/>
                <a:gd name="connsiteX969" fmla="*/ 7321446 w 9384838"/>
                <a:gd name="connsiteY969" fmla="*/ 979004 h 6246801"/>
                <a:gd name="connsiteX970" fmla="*/ 7345782 w 9384838"/>
                <a:gd name="connsiteY970" fmla="*/ 979004 h 6246801"/>
                <a:gd name="connsiteX971" fmla="*/ 7396667 w 9384838"/>
                <a:gd name="connsiteY971" fmla="*/ 1003341 h 6246801"/>
                <a:gd name="connsiteX972" fmla="*/ 7421002 w 9384838"/>
                <a:gd name="connsiteY972" fmla="*/ 979004 h 6246801"/>
                <a:gd name="connsiteX973" fmla="*/ 7496223 w 9384838"/>
                <a:gd name="connsiteY973" fmla="*/ 1003341 h 6246801"/>
                <a:gd name="connsiteX974" fmla="*/ 7446445 w 9384838"/>
                <a:gd name="connsiteY974" fmla="*/ 1054227 h 6246801"/>
                <a:gd name="connsiteX975" fmla="*/ 7471887 w 9384838"/>
                <a:gd name="connsiteY975" fmla="*/ 1078564 h 6246801"/>
                <a:gd name="connsiteX976" fmla="*/ 7521665 w 9384838"/>
                <a:gd name="connsiteY976" fmla="*/ 1054227 h 6246801"/>
                <a:gd name="connsiteX977" fmla="*/ 7547107 w 9384838"/>
                <a:gd name="connsiteY977" fmla="*/ 1129449 h 6246801"/>
                <a:gd name="connsiteX978" fmla="*/ 7672105 w 9384838"/>
                <a:gd name="connsiteY978" fmla="*/ 1179229 h 6246801"/>
                <a:gd name="connsiteX979" fmla="*/ 7747325 w 9384838"/>
                <a:gd name="connsiteY979" fmla="*/ 1179229 h 6246801"/>
                <a:gd name="connsiteX980" fmla="*/ 7847987 w 9384838"/>
                <a:gd name="connsiteY980" fmla="*/ 1104007 h 6246801"/>
                <a:gd name="connsiteX981" fmla="*/ 7923207 w 9384838"/>
                <a:gd name="connsiteY981" fmla="*/ 1078564 h 6246801"/>
                <a:gd name="connsiteX982" fmla="*/ 7998427 w 9384838"/>
                <a:gd name="connsiteY982" fmla="*/ 1003341 h 6246801"/>
                <a:gd name="connsiteX983" fmla="*/ 7998427 w 9384838"/>
                <a:gd name="connsiteY983" fmla="*/ 1054227 h 6246801"/>
                <a:gd name="connsiteX984" fmla="*/ 7948649 w 9384838"/>
                <a:gd name="connsiteY984" fmla="*/ 1104007 h 6246801"/>
                <a:gd name="connsiteX985" fmla="*/ 7948649 w 9384838"/>
                <a:gd name="connsiteY985" fmla="*/ 1129449 h 6246801"/>
                <a:gd name="connsiteX986" fmla="*/ 7822545 w 9384838"/>
                <a:gd name="connsiteY986" fmla="*/ 1279895 h 6246801"/>
                <a:gd name="connsiteX987" fmla="*/ 7822545 w 9384838"/>
                <a:gd name="connsiteY987" fmla="*/ 1379454 h 6246801"/>
                <a:gd name="connsiteX988" fmla="*/ 7873429 w 9384838"/>
                <a:gd name="connsiteY988" fmla="*/ 1379454 h 6246801"/>
                <a:gd name="connsiteX989" fmla="*/ 7847987 w 9384838"/>
                <a:gd name="connsiteY989" fmla="*/ 1505563 h 6246801"/>
                <a:gd name="connsiteX990" fmla="*/ 7797103 w 9384838"/>
                <a:gd name="connsiteY990" fmla="*/ 1531005 h 6246801"/>
                <a:gd name="connsiteX991" fmla="*/ 7873429 w 9384838"/>
                <a:gd name="connsiteY991" fmla="*/ 1606229 h 6246801"/>
                <a:gd name="connsiteX992" fmla="*/ 7948649 w 9384838"/>
                <a:gd name="connsiteY992" fmla="*/ 1606229 h 6246801"/>
                <a:gd name="connsiteX993" fmla="*/ 7923207 w 9384838"/>
                <a:gd name="connsiteY993" fmla="*/ 1656009 h 6246801"/>
                <a:gd name="connsiteX994" fmla="*/ 7772767 w 9384838"/>
                <a:gd name="connsiteY994" fmla="*/ 1630565 h 6246801"/>
                <a:gd name="connsiteX995" fmla="*/ 7672105 w 9384838"/>
                <a:gd name="connsiteY995" fmla="*/ 1705789 h 6246801"/>
                <a:gd name="connsiteX996" fmla="*/ 7672105 w 9384838"/>
                <a:gd name="connsiteY996" fmla="*/ 1656009 h 6246801"/>
                <a:gd name="connsiteX997" fmla="*/ 7596885 w 9384838"/>
                <a:gd name="connsiteY997" fmla="*/ 1656009 h 6246801"/>
                <a:gd name="connsiteX998" fmla="*/ 7571443 w 9384838"/>
                <a:gd name="connsiteY998" fmla="*/ 1705789 h 6246801"/>
                <a:gd name="connsiteX999" fmla="*/ 7446445 w 9384838"/>
                <a:gd name="connsiteY999" fmla="*/ 1681452 h 6246801"/>
                <a:gd name="connsiteX1000" fmla="*/ 7421002 w 9384838"/>
                <a:gd name="connsiteY1000" fmla="*/ 1630565 h 6246801"/>
                <a:gd name="connsiteX1001" fmla="*/ 7321446 w 9384838"/>
                <a:gd name="connsiteY1001" fmla="*/ 1630565 h 6246801"/>
                <a:gd name="connsiteX1002" fmla="*/ 7070344 w 9384838"/>
                <a:gd name="connsiteY1002" fmla="*/ 1756674 h 6246801"/>
                <a:gd name="connsiteX1003" fmla="*/ 6869020 w 9384838"/>
                <a:gd name="connsiteY1003" fmla="*/ 1907113 h 6246801"/>
                <a:gd name="connsiteX1004" fmla="*/ 6894462 w 9384838"/>
                <a:gd name="connsiteY1004" fmla="*/ 1956897 h 6246801"/>
                <a:gd name="connsiteX1005" fmla="*/ 6819242 w 9384838"/>
                <a:gd name="connsiteY1005" fmla="*/ 2081899 h 6246801"/>
                <a:gd name="connsiteX1006" fmla="*/ 6793800 w 9384838"/>
                <a:gd name="connsiteY1006" fmla="*/ 2006676 h 6246801"/>
                <a:gd name="connsiteX1007" fmla="*/ 6668802 w 9384838"/>
                <a:gd name="connsiteY1007" fmla="*/ 1931450 h 6246801"/>
                <a:gd name="connsiteX1008" fmla="*/ 6542697 w 9384838"/>
                <a:gd name="connsiteY1008" fmla="*/ 1831894 h 6246801"/>
                <a:gd name="connsiteX1009" fmla="*/ 6467477 w 9384838"/>
                <a:gd name="connsiteY1009" fmla="*/ 1705789 h 6246801"/>
                <a:gd name="connsiteX1010" fmla="*/ 6417699 w 9384838"/>
                <a:gd name="connsiteY1010" fmla="*/ 1681452 h 6246801"/>
                <a:gd name="connsiteX1011" fmla="*/ 6342479 w 9384838"/>
                <a:gd name="connsiteY1011" fmla="*/ 1580786 h 6246801"/>
                <a:gd name="connsiteX1012" fmla="*/ 6217481 w 9384838"/>
                <a:gd name="connsiteY1012" fmla="*/ 1555343 h 6246801"/>
                <a:gd name="connsiteX1013" fmla="*/ 6091377 w 9384838"/>
                <a:gd name="connsiteY1013" fmla="*/ 1606229 h 6246801"/>
                <a:gd name="connsiteX1014" fmla="*/ 5991821 w 9384838"/>
                <a:gd name="connsiteY1014" fmla="*/ 1681452 h 6246801"/>
                <a:gd name="connsiteX1015" fmla="*/ 5966379 w 9384838"/>
                <a:gd name="connsiteY1015" fmla="*/ 1630565 h 6246801"/>
                <a:gd name="connsiteX1016" fmla="*/ 5966379 w 9384838"/>
                <a:gd name="connsiteY1016" fmla="*/ 1580786 h 6246801"/>
                <a:gd name="connsiteX1017" fmla="*/ 5916601 w 9384838"/>
                <a:gd name="connsiteY1017" fmla="*/ 1531005 h 6246801"/>
                <a:gd name="connsiteX1018" fmla="*/ 5940937 w 9384838"/>
                <a:gd name="connsiteY1018" fmla="*/ 1505563 h 6246801"/>
                <a:gd name="connsiteX1019" fmla="*/ 5891159 w 9384838"/>
                <a:gd name="connsiteY1019" fmla="*/ 1480122 h 6246801"/>
                <a:gd name="connsiteX1020" fmla="*/ 5840275 w 9384838"/>
                <a:gd name="connsiteY1020" fmla="*/ 1480122 h 6246801"/>
                <a:gd name="connsiteX1021" fmla="*/ 5815939 w 9384838"/>
                <a:gd name="connsiteY1021" fmla="*/ 1455784 h 6246801"/>
                <a:gd name="connsiteX1022" fmla="*/ 5740719 w 9384838"/>
                <a:gd name="connsiteY1022" fmla="*/ 1505563 h 6246801"/>
                <a:gd name="connsiteX1023" fmla="*/ 5665499 w 9384838"/>
                <a:gd name="connsiteY1023" fmla="*/ 1606229 h 6246801"/>
                <a:gd name="connsiteX1024" fmla="*/ 5715277 w 9384838"/>
                <a:gd name="connsiteY1024" fmla="*/ 1656009 h 6246801"/>
                <a:gd name="connsiteX1025" fmla="*/ 5765055 w 9384838"/>
                <a:gd name="connsiteY1025" fmla="*/ 1731231 h 6246801"/>
                <a:gd name="connsiteX1026" fmla="*/ 5840275 w 9384838"/>
                <a:gd name="connsiteY1026" fmla="*/ 1731231 h 6246801"/>
                <a:gd name="connsiteX1027" fmla="*/ 5916601 w 9384838"/>
                <a:gd name="connsiteY1027" fmla="*/ 1881669 h 6246801"/>
                <a:gd name="connsiteX1028" fmla="*/ 5966379 w 9384838"/>
                <a:gd name="connsiteY1028" fmla="*/ 1956897 h 6246801"/>
                <a:gd name="connsiteX1029" fmla="*/ 5891159 w 9384838"/>
                <a:gd name="connsiteY1029" fmla="*/ 2006676 h 6246801"/>
                <a:gd name="connsiteX1030" fmla="*/ 5815939 w 9384838"/>
                <a:gd name="connsiteY1030" fmla="*/ 1931450 h 6246801"/>
                <a:gd name="connsiteX1031" fmla="*/ 5765055 w 9384838"/>
                <a:gd name="connsiteY1031" fmla="*/ 1881669 h 6246801"/>
                <a:gd name="connsiteX1032" fmla="*/ 5715277 w 9384838"/>
                <a:gd name="connsiteY1032" fmla="*/ 1931450 h 6246801"/>
                <a:gd name="connsiteX1033" fmla="*/ 5665499 w 9384838"/>
                <a:gd name="connsiteY1033" fmla="*/ 1931450 h 6246801"/>
                <a:gd name="connsiteX1034" fmla="*/ 5640056 w 9384838"/>
                <a:gd name="connsiteY1034" fmla="*/ 2006676 h 6246801"/>
                <a:gd name="connsiteX1035" fmla="*/ 5590278 w 9384838"/>
                <a:gd name="connsiteY1035" fmla="*/ 2006676 h 6246801"/>
                <a:gd name="connsiteX1036" fmla="*/ 5515058 w 9384838"/>
                <a:gd name="connsiteY1036" fmla="*/ 2081899 h 6246801"/>
                <a:gd name="connsiteX1037" fmla="*/ 5464174 w 9384838"/>
                <a:gd name="connsiteY1037" fmla="*/ 2057559 h 6246801"/>
                <a:gd name="connsiteX1038" fmla="*/ 5464174 w 9384838"/>
                <a:gd name="connsiteY1038" fmla="*/ 1956897 h 6246801"/>
                <a:gd name="connsiteX1039" fmla="*/ 5489616 w 9384838"/>
                <a:gd name="connsiteY1039" fmla="*/ 1881669 h 6246801"/>
                <a:gd name="connsiteX1040" fmla="*/ 5564836 w 9384838"/>
                <a:gd name="connsiteY1040" fmla="*/ 1831894 h 6246801"/>
                <a:gd name="connsiteX1041" fmla="*/ 5590278 w 9384838"/>
                <a:gd name="connsiteY1041" fmla="*/ 1756674 h 6246801"/>
                <a:gd name="connsiteX1042" fmla="*/ 5539394 w 9384838"/>
                <a:gd name="connsiteY1042" fmla="*/ 1656009 h 6246801"/>
                <a:gd name="connsiteX1043" fmla="*/ 5515058 w 9384838"/>
                <a:gd name="connsiteY1043" fmla="*/ 1656009 h 6246801"/>
                <a:gd name="connsiteX1044" fmla="*/ 5515058 w 9384838"/>
                <a:gd name="connsiteY1044" fmla="*/ 1606229 h 6246801"/>
                <a:gd name="connsiteX1045" fmla="*/ 5489616 w 9384838"/>
                <a:gd name="connsiteY1045" fmla="*/ 1580786 h 6246801"/>
                <a:gd name="connsiteX1046" fmla="*/ 5489616 w 9384838"/>
                <a:gd name="connsiteY1046" fmla="*/ 1531005 h 6246801"/>
                <a:gd name="connsiteX1047" fmla="*/ 5539394 w 9384838"/>
                <a:gd name="connsiteY1047" fmla="*/ 1455784 h 6246801"/>
                <a:gd name="connsiteX1048" fmla="*/ 5539394 w 9384838"/>
                <a:gd name="connsiteY1048" fmla="*/ 1404898 h 6246801"/>
                <a:gd name="connsiteX1049" fmla="*/ 5564836 w 9384838"/>
                <a:gd name="connsiteY1049" fmla="*/ 1355118 h 6246801"/>
                <a:gd name="connsiteX1050" fmla="*/ 5614614 w 9384838"/>
                <a:gd name="connsiteY1050" fmla="*/ 1379454 h 6246801"/>
                <a:gd name="connsiteX1051" fmla="*/ 5689834 w 9384838"/>
                <a:gd name="connsiteY1051" fmla="*/ 1355118 h 6246801"/>
                <a:gd name="connsiteX1052" fmla="*/ 5740719 w 9384838"/>
                <a:gd name="connsiteY1052" fmla="*/ 1329675 h 6246801"/>
                <a:gd name="connsiteX1053" fmla="*/ 5765055 w 9384838"/>
                <a:gd name="connsiteY1053" fmla="*/ 1355118 h 6246801"/>
                <a:gd name="connsiteX1054" fmla="*/ 5815939 w 9384838"/>
                <a:gd name="connsiteY1054" fmla="*/ 1279895 h 6246801"/>
                <a:gd name="connsiteX1055" fmla="*/ 5891159 w 9384838"/>
                <a:gd name="connsiteY1055" fmla="*/ 1254452 h 6246801"/>
                <a:gd name="connsiteX1056" fmla="*/ 5891159 w 9384838"/>
                <a:gd name="connsiteY1056" fmla="*/ 1179229 h 6246801"/>
                <a:gd name="connsiteX1057" fmla="*/ 5840275 w 9384838"/>
                <a:gd name="connsiteY1057" fmla="*/ 1104007 h 6246801"/>
                <a:gd name="connsiteX1058" fmla="*/ 5865717 w 9384838"/>
                <a:gd name="connsiteY1058" fmla="*/ 1054227 h 6246801"/>
                <a:gd name="connsiteX1059" fmla="*/ 5916601 w 9384838"/>
                <a:gd name="connsiteY1059" fmla="*/ 1054227 h 6246801"/>
                <a:gd name="connsiteX1060" fmla="*/ 6041599 w 9384838"/>
                <a:gd name="connsiteY1060" fmla="*/ 1179229 h 6246801"/>
                <a:gd name="connsiteX1061" fmla="*/ 6091377 w 9384838"/>
                <a:gd name="connsiteY1061" fmla="*/ 1153786 h 6246801"/>
                <a:gd name="connsiteX1062" fmla="*/ 6091377 w 9384838"/>
                <a:gd name="connsiteY1062" fmla="*/ 1204672 h 6246801"/>
                <a:gd name="connsiteX1063" fmla="*/ 6166597 w 9384838"/>
                <a:gd name="connsiteY1063" fmla="*/ 1254452 h 6246801"/>
                <a:gd name="connsiteX1064" fmla="*/ 6292701 w 9384838"/>
                <a:gd name="connsiteY1064" fmla="*/ 1179229 h 6246801"/>
                <a:gd name="connsiteX1065" fmla="*/ 6317037 w 9384838"/>
                <a:gd name="connsiteY1065" fmla="*/ 1129449 h 6246801"/>
                <a:gd name="connsiteX1066" fmla="*/ 6292701 w 9384838"/>
                <a:gd name="connsiteY1066" fmla="*/ 1054227 h 6246801"/>
                <a:gd name="connsiteX1067" fmla="*/ 6317037 w 9384838"/>
                <a:gd name="connsiteY1067" fmla="*/ 1003341 h 6246801"/>
                <a:gd name="connsiteX1068" fmla="*/ 6317037 w 9384838"/>
                <a:gd name="connsiteY1068" fmla="*/ 953562 h 6246801"/>
                <a:gd name="connsiteX1069" fmla="*/ 6342479 w 9384838"/>
                <a:gd name="connsiteY1069" fmla="*/ 903783 h 6246801"/>
                <a:gd name="connsiteX1070" fmla="*/ 6443141 w 9384838"/>
                <a:gd name="connsiteY1070" fmla="*/ 878340 h 6246801"/>
                <a:gd name="connsiteX1071" fmla="*/ 6492919 w 9384838"/>
                <a:gd name="connsiteY1071" fmla="*/ 803117 h 6246801"/>
                <a:gd name="connsiteX1072" fmla="*/ 6518361 w 9384838"/>
                <a:gd name="connsiteY1072" fmla="*/ 652667 h 6246801"/>
                <a:gd name="connsiteX1073" fmla="*/ 6619024 w 9384838"/>
                <a:gd name="connsiteY1073" fmla="*/ 526559 h 6246801"/>
                <a:gd name="connsiteX1074" fmla="*/ 6643360 w 9384838"/>
                <a:gd name="connsiteY1074" fmla="*/ 300891 h 6246801"/>
                <a:gd name="connsiteX1075" fmla="*/ 6619024 w 9384838"/>
                <a:gd name="connsiteY1075" fmla="*/ 125002 h 6246801"/>
                <a:gd name="connsiteX1076" fmla="*/ 6694244 w 9384838"/>
                <a:gd name="connsiteY1076" fmla="*/ 49779 h 6246801"/>
                <a:gd name="connsiteX1077" fmla="*/ 6769464 w 9384838"/>
                <a:gd name="connsiteY1077" fmla="*/ 49779 h 6246801"/>
                <a:gd name="connsiteX1078" fmla="*/ 6819242 w 9384838"/>
                <a:gd name="connsiteY1078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573014 w 9384838"/>
                <a:gd name="connsiteY271" fmla="*/ 5043937 h 6246801"/>
                <a:gd name="connsiteX272" fmla="*/ 572672 w 9384838"/>
                <a:gd name="connsiteY272" fmla="*/ 5043236 h 6246801"/>
                <a:gd name="connsiteX273" fmla="*/ 497452 w 9384838"/>
                <a:gd name="connsiteY273" fmla="*/ 5017793 h 6246801"/>
                <a:gd name="connsiteX274" fmla="*/ 547230 w 9384838"/>
                <a:gd name="connsiteY274" fmla="*/ 5017793 h 6246801"/>
                <a:gd name="connsiteX275" fmla="*/ 521788 w 9384838"/>
                <a:gd name="connsiteY275" fmla="*/ 4992350 h 6246801"/>
                <a:gd name="connsiteX276" fmla="*/ 572672 w 9384838"/>
                <a:gd name="connsiteY276" fmla="*/ 4968013 h 6246801"/>
                <a:gd name="connsiteX277" fmla="*/ 597008 w 9384838"/>
                <a:gd name="connsiteY277" fmla="*/ 4992350 h 6246801"/>
                <a:gd name="connsiteX278" fmla="*/ 647892 w 9384838"/>
                <a:gd name="connsiteY278" fmla="*/ 4992350 h 6246801"/>
                <a:gd name="connsiteX279" fmla="*/ 647892 w 9384838"/>
                <a:gd name="connsiteY279" fmla="*/ 4968013 h 6246801"/>
                <a:gd name="connsiteX280" fmla="*/ 672228 w 9384838"/>
                <a:gd name="connsiteY280" fmla="*/ 4942570 h 6246801"/>
                <a:gd name="connsiteX281" fmla="*/ 672228 w 9384838"/>
                <a:gd name="connsiteY281" fmla="*/ 4917127 h 6246801"/>
                <a:gd name="connsiteX282" fmla="*/ 723112 w 9384838"/>
                <a:gd name="connsiteY282" fmla="*/ 4892790 h 6246801"/>
                <a:gd name="connsiteX283" fmla="*/ 772890 w 9384838"/>
                <a:gd name="connsiteY283" fmla="*/ 4892790 h 6246801"/>
                <a:gd name="connsiteX284" fmla="*/ 798333 w 9384838"/>
                <a:gd name="connsiteY284" fmla="*/ 4867347 h 6246801"/>
                <a:gd name="connsiteX285" fmla="*/ 291494 w 9384838"/>
                <a:gd name="connsiteY285" fmla="*/ 3896294 h 6246801"/>
                <a:gd name="connsiteX286" fmla="*/ 319795 w 9384838"/>
                <a:gd name="connsiteY286" fmla="*/ 3947235 h 6246801"/>
                <a:gd name="connsiteX287" fmla="*/ 280174 w 9384838"/>
                <a:gd name="connsiteY287" fmla="*/ 4026476 h 6246801"/>
                <a:gd name="connsiteX288" fmla="*/ 234893 w 9384838"/>
                <a:gd name="connsiteY288" fmla="*/ 4026476 h 6246801"/>
                <a:gd name="connsiteX289" fmla="*/ 220743 w 9384838"/>
                <a:gd name="connsiteY289" fmla="*/ 4066097 h 6246801"/>
                <a:gd name="connsiteX290" fmla="*/ 178292 w 9384838"/>
                <a:gd name="connsiteY290" fmla="*/ 4074587 h 6246801"/>
                <a:gd name="connsiteX291" fmla="*/ 133012 w 9384838"/>
                <a:gd name="connsiteY291" fmla="*/ 4111377 h 6246801"/>
                <a:gd name="connsiteX292" fmla="*/ 93391 w 9384838"/>
                <a:gd name="connsiteY292" fmla="*/ 4125528 h 6246801"/>
                <a:gd name="connsiteX293" fmla="*/ 113201 w 9384838"/>
                <a:gd name="connsiteY293" fmla="*/ 4187789 h 6246801"/>
                <a:gd name="connsiteX294" fmla="*/ 82071 w 9384838"/>
                <a:gd name="connsiteY294" fmla="*/ 4187789 h 6246801"/>
                <a:gd name="connsiteX295" fmla="*/ 59430 w 9384838"/>
                <a:gd name="connsiteY295" fmla="*/ 4250050 h 6246801"/>
                <a:gd name="connsiteX296" fmla="*/ 76411 w 9384838"/>
                <a:gd name="connsiteY296" fmla="*/ 4275521 h 6246801"/>
                <a:gd name="connsiteX297" fmla="*/ 11320 w 9384838"/>
                <a:gd name="connsiteY297" fmla="*/ 4317971 h 6246801"/>
                <a:gd name="connsiteX298" fmla="*/ 0 w 9384838"/>
                <a:gd name="connsiteY298" fmla="*/ 4230240 h 6246801"/>
                <a:gd name="connsiteX299" fmla="*/ 31130 w 9384838"/>
                <a:gd name="connsiteY299" fmla="*/ 4218920 h 6246801"/>
                <a:gd name="connsiteX300" fmla="*/ 45280 w 9384838"/>
                <a:gd name="connsiteY300" fmla="*/ 4187789 h 6246801"/>
                <a:gd name="connsiteX301" fmla="*/ 53771 w 9384838"/>
                <a:gd name="connsiteY301" fmla="*/ 4131188 h 6246801"/>
                <a:gd name="connsiteX302" fmla="*/ 70751 w 9384838"/>
                <a:gd name="connsiteY302" fmla="*/ 4105717 h 6246801"/>
                <a:gd name="connsiteX303" fmla="*/ 124522 w 9384838"/>
                <a:gd name="connsiteY303" fmla="*/ 4083077 h 6246801"/>
                <a:gd name="connsiteX304" fmla="*/ 152822 w 9384838"/>
                <a:gd name="connsiteY304" fmla="*/ 4040626 h 6246801"/>
                <a:gd name="connsiteX305" fmla="*/ 104711 w 9384838"/>
                <a:gd name="connsiteY305" fmla="*/ 4023646 h 6246801"/>
                <a:gd name="connsiteX306" fmla="*/ 104711 w 9384838"/>
                <a:gd name="connsiteY306" fmla="*/ 3981195 h 6246801"/>
                <a:gd name="connsiteX307" fmla="*/ 144332 w 9384838"/>
                <a:gd name="connsiteY307" fmla="*/ 3981195 h 6246801"/>
                <a:gd name="connsiteX308" fmla="*/ 181122 w 9384838"/>
                <a:gd name="connsiteY308" fmla="*/ 4020816 h 6246801"/>
                <a:gd name="connsiteX309" fmla="*/ 240553 w 9384838"/>
                <a:gd name="connsiteY309" fmla="*/ 3955725 h 6246801"/>
                <a:gd name="connsiteX310" fmla="*/ 271684 w 9384838"/>
                <a:gd name="connsiteY310" fmla="*/ 3907614 h 6246801"/>
                <a:gd name="connsiteX311" fmla="*/ 291494 w 9384838"/>
                <a:gd name="connsiteY311" fmla="*/ 3896294 h 6246801"/>
                <a:gd name="connsiteX312" fmla="*/ 481106 w 9384838"/>
                <a:gd name="connsiteY312" fmla="*/ 3596309 h 6246801"/>
                <a:gd name="connsiteX313" fmla="*/ 435825 w 9384838"/>
                <a:gd name="connsiteY313" fmla="*/ 3664230 h 6246801"/>
                <a:gd name="connsiteX314" fmla="*/ 396205 w 9384838"/>
                <a:gd name="connsiteY314" fmla="*/ 3638759 h 6246801"/>
                <a:gd name="connsiteX315" fmla="*/ 481106 w 9384838"/>
                <a:gd name="connsiteY315" fmla="*/ 3596309 h 6246801"/>
                <a:gd name="connsiteX316" fmla="*/ 4460871 w 9384838"/>
                <a:gd name="connsiteY316" fmla="*/ 3512231 h 6246801"/>
                <a:gd name="connsiteX317" fmla="*/ 4435429 w 9384838"/>
                <a:gd name="connsiteY317" fmla="*/ 3563117 h 6246801"/>
                <a:gd name="connsiteX318" fmla="*/ 4385651 w 9384838"/>
                <a:gd name="connsiteY318" fmla="*/ 3612896 h 6246801"/>
                <a:gd name="connsiteX319" fmla="*/ 4385651 w 9384838"/>
                <a:gd name="connsiteY319" fmla="*/ 3638339 h 6246801"/>
                <a:gd name="connsiteX320" fmla="*/ 4435429 w 9384838"/>
                <a:gd name="connsiteY320" fmla="*/ 3638339 h 6246801"/>
                <a:gd name="connsiteX321" fmla="*/ 4435429 w 9384838"/>
                <a:gd name="connsiteY321" fmla="*/ 3662676 h 6246801"/>
                <a:gd name="connsiteX322" fmla="*/ 4385651 w 9384838"/>
                <a:gd name="connsiteY322" fmla="*/ 3713562 h 6246801"/>
                <a:gd name="connsiteX323" fmla="*/ 4284989 w 9384838"/>
                <a:gd name="connsiteY323" fmla="*/ 3737899 h 6246801"/>
                <a:gd name="connsiteX324" fmla="*/ 4310431 w 9384838"/>
                <a:gd name="connsiteY324" fmla="*/ 3688119 h 6246801"/>
                <a:gd name="connsiteX325" fmla="*/ 4335873 w 9384838"/>
                <a:gd name="connsiteY325" fmla="*/ 3662676 h 6246801"/>
                <a:gd name="connsiteX326" fmla="*/ 4335873 w 9384838"/>
                <a:gd name="connsiteY326" fmla="*/ 3638339 h 6246801"/>
                <a:gd name="connsiteX327" fmla="*/ 4284989 w 9384838"/>
                <a:gd name="connsiteY327" fmla="*/ 3662676 h 6246801"/>
                <a:gd name="connsiteX328" fmla="*/ 4284989 w 9384838"/>
                <a:gd name="connsiteY328" fmla="*/ 3612896 h 6246801"/>
                <a:gd name="connsiteX329" fmla="*/ 4360209 w 9384838"/>
                <a:gd name="connsiteY329" fmla="*/ 3537674 h 6246801"/>
                <a:gd name="connsiteX330" fmla="*/ 4460871 w 9384838"/>
                <a:gd name="connsiteY330" fmla="*/ 3512231 h 6246801"/>
                <a:gd name="connsiteX331" fmla="*/ 605629 w 9384838"/>
                <a:gd name="connsiteY331" fmla="*/ 3364245 h 6246801"/>
                <a:gd name="connsiteX332" fmla="*/ 611289 w 9384838"/>
                <a:gd name="connsiteY332" fmla="*/ 3409526 h 6246801"/>
                <a:gd name="connsiteX333" fmla="*/ 633929 w 9384838"/>
                <a:gd name="connsiteY333" fmla="*/ 3437826 h 6246801"/>
                <a:gd name="connsiteX334" fmla="*/ 616949 w 9384838"/>
                <a:gd name="connsiteY334" fmla="*/ 3485937 h 6246801"/>
                <a:gd name="connsiteX335" fmla="*/ 599969 w 9384838"/>
                <a:gd name="connsiteY335" fmla="*/ 3497257 h 6246801"/>
                <a:gd name="connsiteX336" fmla="*/ 560348 w 9384838"/>
                <a:gd name="connsiteY336" fmla="*/ 3451976 h 6246801"/>
                <a:gd name="connsiteX337" fmla="*/ 577328 w 9384838"/>
                <a:gd name="connsiteY337" fmla="*/ 3415186 h 6246801"/>
                <a:gd name="connsiteX338" fmla="*/ 574498 w 9384838"/>
                <a:gd name="connsiteY338" fmla="*/ 3369905 h 6246801"/>
                <a:gd name="connsiteX339" fmla="*/ 605629 w 9384838"/>
                <a:gd name="connsiteY339" fmla="*/ 3364245 h 6246801"/>
                <a:gd name="connsiteX340" fmla="*/ 1098059 w 9384838"/>
                <a:gd name="connsiteY340" fmla="*/ 3109544 h 6246801"/>
                <a:gd name="connsiteX341" fmla="*/ 1081079 w 9384838"/>
                <a:gd name="connsiteY341" fmla="*/ 3137841 h 6246801"/>
                <a:gd name="connsiteX342" fmla="*/ 1064099 w 9384838"/>
                <a:gd name="connsiteY342" fmla="*/ 3154822 h 6246801"/>
                <a:gd name="connsiteX343" fmla="*/ 1038628 w 9384838"/>
                <a:gd name="connsiteY343" fmla="*/ 3143502 h 6246801"/>
                <a:gd name="connsiteX344" fmla="*/ 1098059 w 9384838"/>
                <a:gd name="connsiteY344" fmla="*/ 3109544 h 6246801"/>
                <a:gd name="connsiteX345" fmla="*/ 905615 w 9384838"/>
                <a:gd name="connsiteY345" fmla="*/ 3061433 h 6246801"/>
                <a:gd name="connsiteX346" fmla="*/ 905615 w 9384838"/>
                <a:gd name="connsiteY346" fmla="*/ 3098224 h 6246801"/>
                <a:gd name="connsiteX347" fmla="*/ 874484 w 9384838"/>
                <a:gd name="connsiteY347" fmla="*/ 3149161 h 6246801"/>
                <a:gd name="connsiteX348" fmla="*/ 820713 w 9384838"/>
                <a:gd name="connsiteY348" fmla="*/ 3171802 h 6246801"/>
                <a:gd name="connsiteX349" fmla="*/ 826373 w 9384838"/>
                <a:gd name="connsiteY349" fmla="*/ 3205762 h 6246801"/>
                <a:gd name="connsiteX350" fmla="*/ 769772 w 9384838"/>
                <a:gd name="connsiteY350" fmla="*/ 3214252 h 6246801"/>
                <a:gd name="connsiteX351" fmla="*/ 775432 w 9384838"/>
                <a:gd name="connsiteY351" fmla="*/ 3253873 h 6246801"/>
                <a:gd name="connsiteX352" fmla="*/ 738642 w 9384838"/>
                <a:gd name="connsiteY352" fmla="*/ 3245383 h 6246801"/>
                <a:gd name="connsiteX353" fmla="*/ 724492 w 9384838"/>
                <a:gd name="connsiteY353" fmla="*/ 3214252 h 6246801"/>
                <a:gd name="connsiteX354" fmla="*/ 701851 w 9384838"/>
                <a:gd name="connsiteY354" fmla="*/ 3183122 h 6246801"/>
                <a:gd name="connsiteX355" fmla="*/ 724492 w 9384838"/>
                <a:gd name="connsiteY355" fmla="*/ 3168972 h 6246801"/>
                <a:gd name="connsiteX356" fmla="*/ 747132 w 9384838"/>
                <a:gd name="connsiteY356" fmla="*/ 3146331 h 6246801"/>
                <a:gd name="connsiteX357" fmla="*/ 843354 w 9384838"/>
                <a:gd name="connsiteY357" fmla="*/ 3098224 h 6246801"/>
                <a:gd name="connsiteX358" fmla="*/ 905615 w 9384838"/>
                <a:gd name="connsiteY358" fmla="*/ 3061433 h 6246801"/>
                <a:gd name="connsiteX359" fmla="*/ 936745 w 9384838"/>
                <a:gd name="connsiteY359" fmla="*/ 3033132 h 6246801"/>
                <a:gd name="connsiteX360" fmla="*/ 973535 w 9384838"/>
                <a:gd name="connsiteY360" fmla="*/ 3081244 h 6246801"/>
                <a:gd name="connsiteX361" fmla="*/ 948066 w 9384838"/>
                <a:gd name="connsiteY361" fmla="*/ 3115203 h 6246801"/>
                <a:gd name="connsiteX362" fmla="*/ 925424 w 9384838"/>
                <a:gd name="connsiteY362" fmla="*/ 3067093 h 6246801"/>
                <a:gd name="connsiteX363" fmla="*/ 936745 w 9384838"/>
                <a:gd name="connsiteY363" fmla="*/ 3033132 h 6246801"/>
                <a:gd name="connsiteX364" fmla="*/ 5840275 w 9384838"/>
                <a:gd name="connsiteY364" fmla="*/ 2081897 h 6246801"/>
                <a:gd name="connsiteX365" fmla="*/ 5891159 w 9384838"/>
                <a:gd name="connsiteY365" fmla="*/ 2132783 h 6246801"/>
                <a:gd name="connsiteX366" fmla="*/ 5891159 w 9384838"/>
                <a:gd name="connsiteY366" fmla="*/ 2158226 h 6246801"/>
                <a:gd name="connsiteX367" fmla="*/ 5966379 w 9384838"/>
                <a:gd name="connsiteY367" fmla="*/ 2208005 h 6246801"/>
                <a:gd name="connsiteX368" fmla="*/ 6016157 w 9384838"/>
                <a:gd name="connsiteY368" fmla="*/ 2208005 h 6246801"/>
                <a:gd name="connsiteX369" fmla="*/ 6041599 w 9384838"/>
                <a:gd name="connsiteY369" fmla="*/ 2208005 h 6246801"/>
                <a:gd name="connsiteX370" fmla="*/ 5966379 w 9384838"/>
                <a:gd name="connsiteY370" fmla="*/ 2308672 h 6246801"/>
                <a:gd name="connsiteX371" fmla="*/ 5916601 w 9384838"/>
                <a:gd name="connsiteY371" fmla="*/ 2558676 h 6246801"/>
                <a:gd name="connsiteX372" fmla="*/ 5916601 w 9384838"/>
                <a:gd name="connsiteY372" fmla="*/ 2659341 h 6246801"/>
                <a:gd name="connsiteX373" fmla="*/ 5966379 w 9384838"/>
                <a:gd name="connsiteY373" fmla="*/ 2684786 h 6246801"/>
                <a:gd name="connsiteX374" fmla="*/ 5991821 w 9384838"/>
                <a:gd name="connsiteY374" fmla="*/ 2734563 h 6246801"/>
                <a:gd name="connsiteX375" fmla="*/ 6016157 w 9384838"/>
                <a:gd name="connsiteY375" fmla="*/ 2785448 h 6246801"/>
                <a:gd name="connsiteX376" fmla="*/ 6016157 w 9384838"/>
                <a:gd name="connsiteY376" fmla="*/ 2860670 h 6246801"/>
                <a:gd name="connsiteX377" fmla="*/ 5991821 w 9384838"/>
                <a:gd name="connsiteY377" fmla="*/ 2885007 h 6246801"/>
                <a:gd name="connsiteX378" fmla="*/ 6016157 w 9384838"/>
                <a:gd name="connsiteY378" fmla="*/ 2910449 h 6246801"/>
                <a:gd name="connsiteX379" fmla="*/ 5991821 w 9384838"/>
                <a:gd name="connsiteY379" fmla="*/ 2935892 h 6246801"/>
                <a:gd name="connsiteX380" fmla="*/ 5991821 w 9384838"/>
                <a:gd name="connsiteY380" fmla="*/ 2960229 h 6246801"/>
                <a:gd name="connsiteX381" fmla="*/ 6041599 w 9384838"/>
                <a:gd name="connsiteY381" fmla="*/ 2985670 h 6246801"/>
                <a:gd name="connsiteX382" fmla="*/ 6016157 w 9384838"/>
                <a:gd name="connsiteY382" fmla="*/ 3035453 h 6246801"/>
                <a:gd name="connsiteX383" fmla="*/ 6041599 w 9384838"/>
                <a:gd name="connsiteY383" fmla="*/ 3086339 h 6246801"/>
                <a:gd name="connsiteX384" fmla="*/ 5991821 w 9384838"/>
                <a:gd name="connsiteY384" fmla="*/ 3185896 h 6246801"/>
                <a:gd name="connsiteX385" fmla="*/ 6016157 w 9384838"/>
                <a:gd name="connsiteY385" fmla="*/ 3185896 h 6246801"/>
                <a:gd name="connsiteX386" fmla="*/ 6016157 w 9384838"/>
                <a:gd name="connsiteY386" fmla="*/ 3236782 h 6246801"/>
                <a:gd name="connsiteX387" fmla="*/ 5966379 w 9384838"/>
                <a:gd name="connsiteY387" fmla="*/ 3261118 h 6246801"/>
                <a:gd name="connsiteX388" fmla="*/ 5966379 w 9384838"/>
                <a:gd name="connsiteY388" fmla="*/ 3286561 h 6246801"/>
                <a:gd name="connsiteX389" fmla="*/ 5916601 w 9384838"/>
                <a:gd name="connsiteY389" fmla="*/ 3361784 h 6246801"/>
                <a:gd name="connsiteX390" fmla="*/ 5916601 w 9384838"/>
                <a:gd name="connsiteY390" fmla="*/ 3412670 h 6246801"/>
                <a:gd name="connsiteX391" fmla="*/ 5865717 w 9384838"/>
                <a:gd name="connsiteY391" fmla="*/ 3437007 h 6246801"/>
                <a:gd name="connsiteX392" fmla="*/ 5840275 w 9384838"/>
                <a:gd name="connsiteY392" fmla="*/ 3462450 h 6246801"/>
                <a:gd name="connsiteX393" fmla="*/ 5815939 w 9384838"/>
                <a:gd name="connsiteY393" fmla="*/ 3437007 h 6246801"/>
                <a:gd name="connsiteX394" fmla="*/ 5815939 w 9384838"/>
                <a:gd name="connsiteY394" fmla="*/ 3487893 h 6246801"/>
                <a:gd name="connsiteX395" fmla="*/ 5765055 w 9384838"/>
                <a:gd name="connsiteY395" fmla="*/ 3462450 h 6246801"/>
                <a:gd name="connsiteX396" fmla="*/ 5765055 w 9384838"/>
                <a:gd name="connsiteY396" fmla="*/ 3462451 h 6246801"/>
                <a:gd name="connsiteX397" fmla="*/ 5790497 w 9384838"/>
                <a:gd name="connsiteY397" fmla="*/ 3512230 h 6246801"/>
                <a:gd name="connsiteX398" fmla="*/ 5740719 w 9384838"/>
                <a:gd name="connsiteY398" fmla="*/ 3537673 h 6246801"/>
                <a:gd name="connsiteX399" fmla="*/ 5715277 w 9384838"/>
                <a:gd name="connsiteY399" fmla="*/ 3563116 h 6246801"/>
                <a:gd name="connsiteX400" fmla="*/ 5689835 w 9384838"/>
                <a:gd name="connsiteY400" fmla="*/ 3587453 h 6246801"/>
                <a:gd name="connsiteX401" fmla="*/ 5715277 w 9384838"/>
                <a:gd name="connsiteY401" fmla="*/ 3612896 h 6246801"/>
                <a:gd name="connsiteX402" fmla="*/ 5665499 w 9384838"/>
                <a:gd name="connsiteY402" fmla="*/ 3612896 h 6246801"/>
                <a:gd name="connsiteX403" fmla="*/ 5640057 w 9384838"/>
                <a:gd name="connsiteY403" fmla="*/ 3638339 h 6246801"/>
                <a:gd name="connsiteX404" fmla="*/ 5665499 w 9384838"/>
                <a:gd name="connsiteY404" fmla="*/ 3638339 h 6246801"/>
                <a:gd name="connsiteX405" fmla="*/ 5665499 w 9384838"/>
                <a:gd name="connsiteY405" fmla="*/ 3662676 h 6246801"/>
                <a:gd name="connsiteX406" fmla="*/ 5640057 w 9384838"/>
                <a:gd name="connsiteY406" fmla="*/ 3662676 h 6246801"/>
                <a:gd name="connsiteX407" fmla="*/ 5665499 w 9384838"/>
                <a:gd name="connsiteY407" fmla="*/ 3688119 h 6246801"/>
                <a:gd name="connsiteX408" fmla="*/ 5640057 w 9384838"/>
                <a:gd name="connsiteY408" fmla="*/ 3763342 h 6246801"/>
                <a:gd name="connsiteX409" fmla="*/ 5590279 w 9384838"/>
                <a:gd name="connsiteY409" fmla="*/ 3737899 h 6246801"/>
                <a:gd name="connsiteX410" fmla="*/ 5515059 w 9384838"/>
                <a:gd name="connsiteY410" fmla="*/ 3737899 h 6246801"/>
                <a:gd name="connsiteX411" fmla="*/ 5464175 w 9384838"/>
                <a:gd name="connsiteY411" fmla="*/ 3713562 h 6246801"/>
                <a:gd name="connsiteX412" fmla="*/ 5439839 w 9384838"/>
                <a:gd name="connsiteY412" fmla="*/ 3737899 h 6246801"/>
                <a:gd name="connsiteX413" fmla="*/ 5464175 w 9384838"/>
                <a:gd name="connsiteY413" fmla="*/ 3763342 h 6246801"/>
                <a:gd name="connsiteX414" fmla="*/ 5414397 w 9384838"/>
                <a:gd name="connsiteY414" fmla="*/ 3788785 h 6246801"/>
                <a:gd name="connsiteX415" fmla="*/ 5339177 w 9384838"/>
                <a:gd name="connsiteY415" fmla="*/ 3939230 h 6246801"/>
                <a:gd name="connsiteX416" fmla="*/ 5364619 w 9384838"/>
                <a:gd name="connsiteY416" fmla="*/ 4014453 h 6246801"/>
                <a:gd name="connsiteX417" fmla="*/ 5364618 w 9384838"/>
                <a:gd name="connsiteY417" fmla="*/ 4014453 h 6246801"/>
                <a:gd name="connsiteX418" fmla="*/ 5364618 w 9384838"/>
                <a:gd name="connsiteY418" fmla="*/ 4089676 h 6246801"/>
                <a:gd name="connsiteX419" fmla="*/ 5313734 w 9384838"/>
                <a:gd name="connsiteY419" fmla="*/ 4289902 h 6246801"/>
                <a:gd name="connsiteX420" fmla="*/ 5238514 w 9384838"/>
                <a:gd name="connsiteY420" fmla="*/ 4416010 h 6246801"/>
                <a:gd name="connsiteX421" fmla="*/ 5213072 w 9384838"/>
                <a:gd name="connsiteY421" fmla="*/ 4440347 h 6246801"/>
                <a:gd name="connsiteX422" fmla="*/ 5163294 w 9384838"/>
                <a:gd name="connsiteY422" fmla="*/ 4440347 h 6246801"/>
                <a:gd name="connsiteX423" fmla="*/ 5137852 w 9384838"/>
                <a:gd name="connsiteY423" fmla="*/ 4465790 h 6246801"/>
                <a:gd name="connsiteX424" fmla="*/ 5163294 w 9384838"/>
                <a:gd name="connsiteY424" fmla="*/ 4465790 h 6246801"/>
                <a:gd name="connsiteX425" fmla="*/ 5062632 w 9384838"/>
                <a:gd name="connsiteY425" fmla="*/ 4616236 h 6246801"/>
                <a:gd name="connsiteX426" fmla="*/ 5038296 w 9384838"/>
                <a:gd name="connsiteY426" fmla="*/ 4691459 h 6246801"/>
                <a:gd name="connsiteX427" fmla="*/ 5012854 w 9384838"/>
                <a:gd name="connsiteY427" fmla="*/ 4716902 h 6246801"/>
                <a:gd name="connsiteX428" fmla="*/ 4987412 w 9384838"/>
                <a:gd name="connsiteY428" fmla="*/ 4792125 h 6246801"/>
                <a:gd name="connsiteX429" fmla="*/ 5012854 w 9384838"/>
                <a:gd name="connsiteY429" fmla="*/ 4917127 h 6246801"/>
                <a:gd name="connsiteX430" fmla="*/ 5062632 w 9384838"/>
                <a:gd name="connsiteY430" fmla="*/ 5043236 h 6246801"/>
                <a:gd name="connsiteX431" fmla="*/ 5013583 w 9384838"/>
                <a:gd name="connsiteY431" fmla="*/ 4993096 h 6246801"/>
                <a:gd name="connsiteX432" fmla="*/ 5062632 w 9384838"/>
                <a:gd name="connsiteY432" fmla="*/ 5043237 h 6246801"/>
                <a:gd name="connsiteX433" fmla="*/ 4987412 w 9384838"/>
                <a:gd name="connsiteY433" fmla="*/ 5043237 h 6246801"/>
                <a:gd name="connsiteX434" fmla="*/ 4963076 w 9384838"/>
                <a:gd name="connsiteY434" fmla="*/ 5017794 h 6246801"/>
                <a:gd name="connsiteX435" fmla="*/ 4862414 w 9384838"/>
                <a:gd name="connsiteY435" fmla="*/ 5067574 h 6246801"/>
                <a:gd name="connsiteX436" fmla="*/ 4812636 w 9384838"/>
                <a:gd name="connsiteY436" fmla="*/ 5142796 h 6246801"/>
                <a:gd name="connsiteX437" fmla="*/ 4812636 w 9384838"/>
                <a:gd name="connsiteY437" fmla="*/ 5193682 h 6246801"/>
                <a:gd name="connsiteX438" fmla="*/ 4787194 w 9384838"/>
                <a:gd name="connsiteY438" fmla="*/ 5243462 h 6246801"/>
                <a:gd name="connsiteX439" fmla="*/ 4711974 w 9384838"/>
                <a:gd name="connsiteY439" fmla="*/ 5268905 h 6246801"/>
                <a:gd name="connsiteX440" fmla="*/ 4686532 w 9384838"/>
                <a:gd name="connsiteY440" fmla="*/ 5243462 h 6246801"/>
                <a:gd name="connsiteX441" fmla="*/ 4636753 w 9384838"/>
                <a:gd name="connsiteY441" fmla="*/ 5268905 h 6246801"/>
                <a:gd name="connsiteX442" fmla="*/ 4611311 w 9384838"/>
                <a:gd name="connsiteY442" fmla="*/ 5293242 h 6246801"/>
                <a:gd name="connsiteX443" fmla="*/ 4561533 w 9384838"/>
                <a:gd name="connsiteY443" fmla="*/ 5344128 h 6246801"/>
                <a:gd name="connsiteX444" fmla="*/ 4536091 w 9384838"/>
                <a:gd name="connsiteY444" fmla="*/ 5293242 h 6246801"/>
                <a:gd name="connsiteX445" fmla="*/ 4561533 w 9384838"/>
                <a:gd name="connsiteY445" fmla="*/ 5293242 h 6246801"/>
                <a:gd name="connsiteX446" fmla="*/ 4561533 w 9384838"/>
                <a:gd name="connsiteY446" fmla="*/ 5268905 h 6246801"/>
                <a:gd name="connsiteX447" fmla="*/ 4585869 w 9384838"/>
                <a:gd name="connsiteY447" fmla="*/ 5218019 h 6246801"/>
                <a:gd name="connsiteX448" fmla="*/ 4585869 w 9384838"/>
                <a:gd name="connsiteY448" fmla="*/ 5193682 h 6246801"/>
                <a:gd name="connsiteX449" fmla="*/ 4611311 w 9384838"/>
                <a:gd name="connsiteY449" fmla="*/ 5168239 h 6246801"/>
                <a:gd name="connsiteX450" fmla="*/ 4611311 w 9384838"/>
                <a:gd name="connsiteY450" fmla="*/ 5142796 h 6246801"/>
                <a:gd name="connsiteX451" fmla="*/ 4585869 w 9384838"/>
                <a:gd name="connsiteY451" fmla="*/ 5142796 h 6246801"/>
                <a:gd name="connsiteX452" fmla="*/ 4611311 w 9384838"/>
                <a:gd name="connsiteY452" fmla="*/ 5118460 h 6246801"/>
                <a:gd name="connsiteX453" fmla="*/ 4636753 w 9384838"/>
                <a:gd name="connsiteY453" fmla="*/ 5118460 h 6246801"/>
                <a:gd name="connsiteX454" fmla="*/ 4636753 w 9384838"/>
                <a:gd name="connsiteY454" fmla="*/ 5093017 h 6246801"/>
                <a:gd name="connsiteX455" fmla="*/ 4686532 w 9384838"/>
                <a:gd name="connsiteY455" fmla="*/ 5067574 h 6246801"/>
                <a:gd name="connsiteX456" fmla="*/ 4737416 w 9384838"/>
                <a:gd name="connsiteY456" fmla="*/ 5043237 h 6246801"/>
                <a:gd name="connsiteX457" fmla="*/ 4737416 w 9384838"/>
                <a:gd name="connsiteY457" fmla="*/ 5017794 h 6246801"/>
                <a:gd name="connsiteX458" fmla="*/ 4737416 w 9384838"/>
                <a:gd name="connsiteY458" fmla="*/ 4992351 h 6246801"/>
                <a:gd name="connsiteX459" fmla="*/ 4686532 w 9384838"/>
                <a:gd name="connsiteY459" fmla="*/ 4942571 h 6246801"/>
                <a:gd name="connsiteX460" fmla="*/ 4662196 w 9384838"/>
                <a:gd name="connsiteY460" fmla="*/ 4968014 h 6246801"/>
                <a:gd name="connsiteX461" fmla="*/ 4636753 w 9384838"/>
                <a:gd name="connsiteY461" fmla="*/ 4968014 h 6246801"/>
                <a:gd name="connsiteX462" fmla="*/ 4611311 w 9384838"/>
                <a:gd name="connsiteY462" fmla="*/ 4942571 h 6246801"/>
                <a:gd name="connsiteX463" fmla="*/ 4585869 w 9384838"/>
                <a:gd name="connsiteY463" fmla="*/ 4992350 h 6246801"/>
                <a:gd name="connsiteX464" fmla="*/ 4611310 w 9384838"/>
                <a:gd name="connsiteY464" fmla="*/ 5017792 h 6246801"/>
                <a:gd name="connsiteX465" fmla="*/ 4611311 w 9384838"/>
                <a:gd name="connsiteY465" fmla="*/ 5017793 h 6246801"/>
                <a:gd name="connsiteX466" fmla="*/ 4536091 w 9384838"/>
                <a:gd name="connsiteY466" fmla="*/ 5043236 h 6246801"/>
                <a:gd name="connsiteX467" fmla="*/ 4510649 w 9384838"/>
                <a:gd name="connsiteY467" fmla="*/ 5043236 h 6246801"/>
                <a:gd name="connsiteX468" fmla="*/ 4510649 w 9384838"/>
                <a:gd name="connsiteY468" fmla="*/ 5118458 h 6246801"/>
                <a:gd name="connsiteX469" fmla="*/ 4561533 w 9384838"/>
                <a:gd name="connsiteY469" fmla="*/ 5168238 h 6246801"/>
                <a:gd name="connsiteX470" fmla="*/ 4536091 w 9384838"/>
                <a:gd name="connsiteY470" fmla="*/ 5168238 h 6246801"/>
                <a:gd name="connsiteX471" fmla="*/ 4510649 w 9384838"/>
                <a:gd name="connsiteY471" fmla="*/ 5168238 h 6246801"/>
                <a:gd name="connsiteX472" fmla="*/ 4510649 w 9384838"/>
                <a:gd name="connsiteY472" fmla="*/ 5193681 h 6246801"/>
                <a:gd name="connsiteX473" fmla="*/ 4486313 w 9384838"/>
                <a:gd name="connsiteY473" fmla="*/ 5168238 h 6246801"/>
                <a:gd name="connsiteX474" fmla="*/ 4486313 w 9384838"/>
                <a:gd name="connsiteY474" fmla="*/ 5118458 h 6246801"/>
                <a:gd name="connsiteX475" fmla="*/ 4460871 w 9384838"/>
                <a:gd name="connsiteY475" fmla="*/ 5093016 h 6246801"/>
                <a:gd name="connsiteX476" fmla="*/ 4385651 w 9384838"/>
                <a:gd name="connsiteY476" fmla="*/ 5067573 h 6246801"/>
                <a:gd name="connsiteX477" fmla="*/ 4310431 w 9384838"/>
                <a:gd name="connsiteY477" fmla="*/ 5093016 h 6246801"/>
                <a:gd name="connsiteX478" fmla="*/ 4284989 w 9384838"/>
                <a:gd name="connsiteY478" fmla="*/ 5142795 h 6246801"/>
                <a:gd name="connsiteX479" fmla="*/ 4284989 w 9384838"/>
                <a:gd name="connsiteY479" fmla="*/ 5142796 h 6246801"/>
                <a:gd name="connsiteX480" fmla="*/ 4260653 w 9384838"/>
                <a:gd name="connsiteY480" fmla="*/ 5168239 h 6246801"/>
                <a:gd name="connsiteX481" fmla="*/ 4260653 w 9384838"/>
                <a:gd name="connsiteY481" fmla="*/ 5193683 h 6246801"/>
                <a:gd name="connsiteX482" fmla="*/ 4284989 w 9384838"/>
                <a:gd name="connsiteY482" fmla="*/ 5243462 h 6246801"/>
                <a:gd name="connsiteX483" fmla="*/ 4235211 w 9384838"/>
                <a:gd name="connsiteY483" fmla="*/ 5268905 h 6246801"/>
                <a:gd name="connsiteX484" fmla="*/ 4185433 w 9384838"/>
                <a:gd name="connsiteY484" fmla="*/ 5344128 h 6246801"/>
                <a:gd name="connsiteX485" fmla="*/ 4110213 w 9384838"/>
                <a:gd name="connsiteY485" fmla="*/ 5369571 h 6246801"/>
                <a:gd name="connsiteX486" fmla="*/ 4084771 w 9384838"/>
                <a:gd name="connsiteY486" fmla="*/ 5318685 h 6246801"/>
                <a:gd name="connsiteX487" fmla="*/ 4110213 w 9384838"/>
                <a:gd name="connsiteY487" fmla="*/ 5243462 h 6246801"/>
                <a:gd name="connsiteX488" fmla="*/ 4134549 w 9384838"/>
                <a:gd name="connsiteY488" fmla="*/ 5193683 h 6246801"/>
                <a:gd name="connsiteX489" fmla="*/ 4134549 w 9384838"/>
                <a:gd name="connsiteY489" fmla="*/ 5168239 h 6246801"/>
                <a:gd name="connsiteX490" fmla="*/ 4185433 w 9384838"/>
                <a:gd name="connsiteY490" fmla="*/ 5168239 h 6246801"/>
                <a:gd name="connsiteX491" fmla="*/ 4209769 w 9384838"/>
                <a:gd name="connsiteY491" fmla="*/ 5142796 h 6246801"/>
                <a:gd name="connsiteX492" fmla="*/ 4185433 w 9384838"/>
                <a:gd name="connsiteY492" fmla="*/ 5118460 h 6246801"/>
                <a:gd name="connsiteX493" fmla="*/ 4084771 w 9384838"/>
                <a:gd name="connsiteY493" fmla="*/ 5093017 h 6246801"/>
                <a:gd name="connsiteX494" fmla="*/ 4034993 w 9384838"/>
                <a:gd name="connsiteY494" fmla="*/ 5142796 h 6246801"/>
                <a:gd name="connsiteX495" fmla="*/ 3958666 w 9384838"/>
                <a:gd name="connsiteY495" fmla="*/ 5168239 h 6246801"/>
                <a:gd name="connsiteX496" fmla="*/ 3908904 w 9384838"/>
                <a:gd name="connsiteY496" fmla="*/ 5218019 h 6246801"/>
                <a:gd name="connsiteX497" fmla="*/ 3859127 w 9384838"/>
                <a:gd name="connsiteY497" fmla="*/ 5293242 h 6246801"/>
                <a:gd name="connsiteX498" fmla="*/ 3758465 w 9384838"/>
                <a:gd name="connsiteY498" fmla="*/ 5243462 h 6246801"/>
                <a:gd name="connsiteX499" fmla="*/ 3708688 w 9384838"/>
                <a:gd name="connsiteY499" fmla="*/ 5243462 h 6246801"/>
                <a:gd name="connsiteX500" fmla="*/ 3582584 w 9384838"/>
                <a:gd name="connsiteY500" fmla="*/ 5193683 h 6246801"/>
                <a:gd name="connsiteX501" fmla="*/ 3589545 w 9384838"/>
                <a:gd name="connsiteY501" fmla="*/ 5173103 h 6246801"/>
                <a:gd name="connsiteX502" fmla="*/ 3589543 w 9384838"/>
                <a:gd name="connsiteY502" fmla="*/ 5173102 h 6246801"/>
                <a:gd name="connsiteX503" fmla="*/ 3582582 w 9384838"/>
                <a:gd name="connsiteY503" fmla="*/ 5193682 h 6246801"/>
                <a:gd name="connsiteX504" fmla="*/ 3382367 w 9384838"/>
                <a:gd name="connsiteY504" fmla="*/ 5193682 h 6246801"/>
                <a:gd name="connsiteX505" fmla="*/ 3421081 w 9384838"/>
                <a:gd name="connsiteY505" fmla="*/ 5164921 h 6246801"/>
                <a:gd name="connsiteX506" fmla="*/ 3483028 w 9384838"/>
                <a:gd name="connsiteY506" fmla="*/ 5168239 h 6246801"/>
                <a:gd name="connsiteX507" fmla="*/ 3532805 w 9384838"/>
                <a:gd name="connsiteY507" fmla="*/ 5168239 h 6246801"/>
                <a:gd name="connsiteX508" fmla="*/ 3532805 w 9384838"/>
                <a:gd name="connsiteY508" fmla="*/ 5118459 h 6246801"/>
                <a:gd name="connsiteX509" fmla="*/ 3507365 w 9384838"/>
                <a:gd name="connsiteY509" fmla="*/ 5093016 h 6246801"/>
                <a:gd name="connsiteX510" fmla="*/ 3483028 w 9384838"/>
                <a:gd name="connsiteY510" fmla="*/ 5118459 h 6246801"/>
                <a:gd name="connsiteX511" fmla="*/ 3432144 w 9384838"/>
                <a:gd name="connsiteY511" fmla="*/ 5093016 h 6246801"/>
                <a:gd name="connsiteX512" fmla="*/ 3407808 w 9384838"/>
                <a:gd name="connsiteY512" fmla="*/ 5093016 h 6246801"/>
                <a:gd name="connsiteX513" fmla="*/ 3407808 w 9384838"/>
                <a:gd name="connsiteY513" fmla="*/ 5043237 h 6246801"/>
                <a:gd name="connsiteX514" fmla="*/ 3382367 w 9384838"/>
                <a:gd name="connsiteY514" fmla="*/ 5043237 h 6246801"/>
                <a:gd name="connsiteX515" fmla="*/ 3356924 w 9384838"/>
                <a:gd name="connsiteY515" fmla="*/ 5093016 h 6246801"/>
                <a:gd name="connsiteX516" fmla="*/ 3382367 w 9384838"/>
                <a:gd name="connsiteY516" fmla="*/ 5118459 h 6246801"/>
                <a:gd name="connsiteX517" fmla="*/ 3382367 w 9384838"/>
                <a:gd name="connsiteY517" fmla="*/ 5142796 h 6246801"/>
                <a:gd name="connsiteX518" fmla="*/ 3331482 w 9384838"/>
                <a:gd name="connsiteY518" fmla="*/ 5093016 h 6246801"/>
                <a:gd name="connsiteX519" fmla="*/ 3356924 w 9384838"/>
                <a:gd name="connsiteY519" fmla="*/ 5067573 h 6246801"/>
                <a:gd name="connsiteX520" fmla="*/ 3356924 w 9384838"/>
                <a:gd name="connsiteY520" fmla="*/ 4992351 h 6246801"/>
                <a:gd name="connsiteX521" fmla="*/ 3407808 w 9384838"/>
                <a:gd name="connsiteY521" fmla="*/ 4942571 h 6246801"/>
                <a:gd name="connsiteX522" fmla="*/ 3356924 w 9384838"/>
                <a:gd name="connsiteY522" fmla="*/ 4942571 h 6246801"/>
                <a:gd name="connsiteX523" fmla="*/ 3349625 w 9384838"/>
                <a:gd name="connsiteY523" fmla="*/ 4928288 h 6246801"/>
                <a:gd name="connsiteX524" fmla="*/ 3349624 w 9384838"/>
                <a:gd name="connsiteY524" fmla="*/ 4928288 h 6246801"/>
                <a:gd name="connsiteX525" fmla="*/ 3356924 w 9384838"/>
                <a:gd name="connsiteY525" fmla="*/ 4942571 h 6246801"/>
                <a:gd name="connsiteX526" fmla="*/ 3281703 w 9384838"/>
                <a:gd name="connsiteY526" fmla="*/ 4968014 h 6246801"/>
                <a:gd name="connsiteX527" fmla="*/ 3256260 w 9384838"/>
                <a:gd name="connsiteY527" fmla="*/ 5017794 h 6246801"/>
                <a:gd name="connsiteX528" fmla="*/ 3181041 w 9384838"/>
                <a:gd name="connsiteY528" fmla="*/ 5067573 h 6246801"/>
                <a:gd name="connsiteX529" fmla="*/ 3206483 w 9384838"/>
                <a:gd name="connsiteY529" fmla="*/ 5118459 h 6246801"/>
                <a:gd name="connsiteX530" fmla="*/ 3181041 w 9384838"/>
                <a:gd name="connsiteY530" fmla="*/ 5142796 h 6246801"/>
                <a:gd name="connsiteX531" fmla="*/ 3231925 w 9384838"/>
                <a:gd name="connsiteY531" fmla="*/ 5168239 h 6246801"/>
                <a:gd name="connsiteX532" fmla="*/ 3281703 w 9384838"/>
                <a:gd name="connsiteY532" fmla="*/ 5218019 h 6246801"/>
                <a:gd name="connsiteX533" fmla="*/ 3331481 w 9384838"/>
                <a:gd name="connsiteY533" fmla="*/ 5268905 h 6246801"/>
                <a:gd name="connsiteX534" fmla="*/ 3281703 w 9384838"/>
                <a:gd name="connsiteY534" fmla="*/ 5293242 h 6246801"/>
                <a:gd name="connsiteX535" fmla="*/ 3281703 w 9384838"/>
                <a:gd name="connsiteY535" fmla="*/ 5318685 h 6246801"/>
                <a:gd name="connsiteX536" fmla="*/ 3256260 w 9384838"/>
                <a:gd name="connsiteY536" fmla="*/ 5293242 h 6246801"/>
                <a:gd name="connsiteX537" fmla="*/ 3206483 w 9384838"/>
                <a:gd name="connsiteY537" fmla="*/ 5293242 h 6246801"/>
                <a:gd name="connsiteX538" fmla="*/ 3181041 w 9384838"/>
                <a:gd name="connsiteY538" fmla="*/ 5293242 h 6246801"/>
                <a:gd name="connsiteX539" fmla="*/ 3056044 w 9384838"/>
                <a:gd name="connsiteY539" fmla="*/ 5293242 h 6246801"/>
                <a:gd name="connsiteX540" fmla="*/ 3030601 w 9384838"/>
                <a:gd name="connsiteY540" fmla="*/ 5344128 h 6246801"/>
                <a:gd name="connsiteX541" fmla="*/ 3006265 w 9384838"/>
                <a:gd name="connsiteY541" fmla="*/ 5344128 h 6246801"/>
                <a:gd name="connsiteX542" fmla="*/ 2980823 w 9384838"/>
                <a:gd name="connsiteY542" fmla="*/ 5369571 h 6246801"/>
                <a:gd name="connsiteX543" fmla="*/ 3006265 w 9384838"/>
                <a:gd name="connsiteY543" fmla="*/ 5393907 h 6246801"/>
                <a:gd name="connsiteX544" fmla="*/ 2980823 w 9384838"/>
                <a:gd name="connsiteY544" fmla="*/ 5419350 h 6246801"/>
                <a:gd name="connsiteX545" fmla="*/ 2905602 w 9384838"/>
                <a:gd name="connsiteY545" fmla="*/ 5444793 h 6246801"/>
                <a:gd name="connsiteX546" fmla="*/ 2880162 w 9384838"/>
                <a:gd name="connsiteY546" fmla="*/ 5520016 h 6246801"/>
                <a:gd name="connsiteX547" fmla="*/ 2830382 w 9384838"/>
                <a:gd name="connsiteY547" fmla="*/ 5444793 h 6246801"/>
                <a:gd name="connsiteX548" fmla="*/ 2797447 w 9384838"/>
                <a:gd name="connsiteY548" fmla="*/ 5420181 h 6246801"/>
                <a:gd name="connsiteX549" fmla="*/ 2797446 w 9384838"/>
                <a:gd name="connsiteY549" fmla="*/ 5420182 h 6246801"/>
                <a:gd name="connsiteX550" fmla="*/ 2830382 w 9384838"/>
                <a:gd name="connsiteY550" fmla="*/ 5444794 h 6246801"/>
                <a:gd name="connsiteX551" fmla="*/ 2880159 w 9384838"/>
                <a:gd name="connsiteY551" fmla="*/ 5520016 h 6246801"/>
                <a:gd name="connsiteX552" fmla="*/ 2830382 w 9384838"/>
                <a:gd name="connsiteY552" fmla="*/ 5544353 h 6246801"/>
                <a:gd name="connsiteX553" fmla="*/ 2804941 w 9384838"/>
                <a:gd name="connsiteY553" fmla="*/ 5569796 h 6246801"/>
                <a:gd name="connsiteX554" fmla="*/ 2755160 w 9384838"/>
                <a:gd name="connsiteY554" fmla="*/ 5595239 h 6246801"/>
                <a:gd name="connsiteX555" fmla="*/ 2679941 w 9384838"/>
                <a:gd name="connsiteY555" fmla="*/ 5569796 h 6246801"/>
                <a:gd name="connsiteX556" fmla="*/ 2629058 w 9384838"/>
                <a:gd name="connsiteY556" fmla="*/ 5494573 h 6246801"/>
                <a:gd name="connsiteX557" fmla="*/ 2629058 w 9384838"/>
                <a:gd name="connsiteY557" fmla="*/ 5444794 h 6246801"/>
                <a:gd name="connsiteX558" fmla="*/ 2579280 w 9384838"/>
                <a:gd name="connsiteY558" fmla="*/ 5393908 h 6246801"/>
                <a:gd name="connsiteX559" fmla="*/ 2579280 w 9384838"/>
                <a:gd name="connsiteY559" fmla="*/ 5344128 h 6246801"/>
                <a:gd name="connsiteX560" fmla="*/ 2529501 w 9384838"/>
                <a:gd name="connsiteY560" fmla="*/ 5318685 h 6246801"/>
                <a:gd name="connsiteX561" fmla="*/ 2553838 w 9384838"/>
                <a:gd name="connsiteY561" fmla="*/ 5293242 h 6246801"/>
                <a:gd name="connsiteX562" fmla="*/ 2579280 w 9384838"/>
                <a:gd name="connsiteY562" fmla="*/ 5268905 h 6246801"/>
                <a:gd name="connsiteX563" fmla="*/ 2579280 w 9384838"/>
                <a:gd name="connsiteY563" fmla="*/ 5243462 h 6246801"/>
                <a:gd name="connsiteX564" fmla="*/ 2629058 w 9384838"/>
                <a:gd name="connsiteY564" fmla="*/ 5218019 h 6246801"/>
                <a:gd name="connsiteX565" fmla="*/ 2604722 w 9384838"/>
                <a:gd name="connsiteY565" fmla="*/ 5193682 h 6246801"/>
                <a:gd name="connsiteX566" fmla="*/ 2579280 w 9384838"/>
                <a:gd name="connsiteY566" fmla="*/ 5142796 h 6246801"/>
                <a:gd name="connsiteX567" fmla="*/ 2579280 w 9384838"/>
                <a:gd name="connsiteY567" fmla="*/ 5142795 h 6246801"/>
                <a:gd name="connsiteX568" fmla="*/ 2705382 w 9384838"/>
                <a:gd name="connsiteY568" fmla="*/ 5093015 h 6246801"/>
                <a:gd name="connsiteX569" fmla="*/ 2755160 w 9384838"/>
                <a:gd name="connsiteY569" fmla="*/ 5043236 h 6246801"/>
                <a:gd name="connsiteX570" fmla="*/ 2755160 w 9384838"/>
                <a:gd name="connsiteY570" fmla="*/ 4992350 h 6246801"/>
                <a:gd name="connsiteX571" fmla="*/ 2729719 w 9384838"/>
                <a:gd name="connsiteY571" fmla="*/ 4968013 h 6246801"/>
                <a:gd name="connsiteX572" fmla="*/ 2705383 w 9384838"/>
                <a:gd name="connsiteY572" fmla="*/ 4942570 h 6246801"/>
                <a:gd name="connsiteX573" fmla="*/ 2679942 w 9384838"/>
                <a:gd name="connsiteY573" fmla="*/ 4942570 h 6246801"/>
                <a:gd name="connsiteX574" fmla="*/ 2654500 w 9384838"/>
                <a:gd name="connsiteY574" fmla="*/ 4968013 h 6246801"/>
                <a:gd name="connsiteX575" fmla="*/ 2604722 w 9384838"/>
                <a:gd name="connsiteY575" fmla="*/ 4968013 h 6246801"/>
                <a:gd name="connsiteX576" fmla="*/ 2529503 w 9384838"/>
                <a:gd name="connsiteY576" fmla="*/ 4917127 h 6246801"/>
                <a:gd name="connsiteX577" fmla="*/ 2529503 w 9384838"/>
                <a:gd name="connsiteY577" fmla="*/ 4867348 h 6246801"/>
                <a:gd name="connsiteX578" fmla="*/ 2454282 w 9384838"/>
                <a:gd name="connsiteY578" fmla="*/ 4841905 h 6246801"/>
                <a:gd name="connsiteX579" fmla="*/ 2454282 w 9384838"/>
                <a:gd name="connsiteY579" fmla="*/ 4867348 h 6246801"/>
                <a:gd name="connsiteX580" fmla="*/ 2428840 w 9384838"/>
                <a:gd name="connsiteY580" fmla="*/ 4841905 h 6246801"/>
                <a:gd name="connsiteX581" fmla="*/ 2379063 w 9384838"/>
                <a:gd name="connsiteY581" fmla="*/ 4841905 h 6246801"/>
                <a:gd name="connsiteX582" fmla="*/ 2353620 w 9384838"/>
                <a:gd name="connsiteY582" fmla="*/ 4867348 h 6246801"/>
                <a:gd name="connsiteX583" fmla="*/ 2353620 w 9384838"/>
                <a:gd name="connsiteY583" fmla="*/ 4867347 h 6246801"/>
                <a:gd name="connsiteX584" fmla="*/ 2328178 w 9384838"/>
                <a:gd name="connsiteY584" fmla="*/ 4841904 h 6246801"/>
                <a:gd name="connsiteX585" fmla="*/ 2303843 w 9384838"/>
                <a:gd name="connsiteY585" fmla="*/ 4841904 h 6246801"/>
                <a:gd name="connsiteX586" fmla="*/ 2278401 w 9384838"/>
                <a:gd name="connsiteY586" fmla="*/ 4817568 h 6246801"/>
                <a:gd name="connsiteX587" fmla="*/ 2252958 w 9384838"/>
                <a:gd name="connsiteY587" fmla="*/ 4841904 h 6246801"/>
                <a:gd name="connsiteX588" fmla="*/ 2303843 w 9384838"/>
                <a:gd name="connsiteY588" fmla="*/ 4867347 h 6246801"/>
                <a:gd name="connsiteX589" fmla="*/ 2228623 w 9384838"/>
                <a:gd name="connsiteY589" fmla="*/ 4892790 h 6246801"/>
                <a:gd name="connsiteX590" fmla="*/ 2177740 w 9384838"/>
                <a:gd name="connsiteY590" fmla="*/ 4841904 h 6246801"/>
                <a:gd name="connsiteX591" fmla="*/ 2153404 w 9384838"/>
                <a:gd name="connsiteY591" fmla="*/ 4867347 h 6246801"/>
                <a:gd name="connsiteX592" fmla="*/ 2153404 w 9384838"/>
                <a:gd name="connsiteY592" fmla="*/ 4892790 h 6246801"/>
                <a:gd name="connsiteX593" fmla="*/ 2127962 w 9384838"/>
                <a:gd name="connsiteY593" fmla="*/ 4942570 h 6246801"/>
                <a:gd name="connsiteX594" fmla="*/ 2102518 w 9384838"/>
                <a:gd name="connsiteY594" fmla="*/ 4917127 h 6246801"/>
                <a:gd name="connsiteX595" fmla="*/ 2078183 w 9384838"/>
                <a:gd name="connsiteY595" fmla="*/ 4917127 h 6246801"/>
                <a:gd name="connsiteX596" fmla="*/ 2078183 w 9384838"/>
                <a:gd name="connsiteY596" fmla="*/ 4867347 h 6246801"/>
                <a:gd name="connsiteX597" fmla="*/ 2027299 w 9384838"/>
                <a:gd name="connsiteY597" fmla="*/ 4867347 h 6246801"/>
                <a:gd name="connsiteX598" fmla="*/ 2001857 w 9384838"/>
                <a:gd name="connsiteY598" fmla="*/ 4892790 h 6246801"/>
                <a:gd name="connsiteX599" fmla="*/ 1952080 w 9384838"/>
                <a:gd name="connsiteY599" fmla="*/ 4892790 h 6246801"/>
                <a:gd name="connsiteX600" fmla="*/ 1902303 w 9384838"/>
                <a:gd name="connsiteY600" fmla="*/ 4917127 h 6246801"/>
                <a:gd name="connsiteX601" fmla="*/ 1876860 w 9384838"/>
                <a:gd name="connsiteY601" fmla="*/ 4892790 h 6246801"/>
                <a:gd name="connsiteX602" fmla="*/ 1876860 w 9384838"/>
                <a:gd name="connsiteY602" fmla="*/ 4867347 h 6246801"/>
                <a:gd name="connsiteX603" fmla="*/ 1851419 w 9384838"/>
                <a:gd name="connsiteY603" fmla="*/ 4892790 h 6246801"/>
                <a:gd name="connsiteX604" fmla="*/ 1827080 w 9384838"/>
                <a:gd name="connsiteY604" fmla="*/ 4892790 h 6246801"/>
                <a:gd name="connsiteX605" fmla="*/ 1801640 w 9384838"/>
                <a:gd name="connsiteY605" fmla="*/ 4867347 h 6246801"/>
                <a:gd name="connsiteX606" fmla="*/ 1801640 w 9384838"/>
                <a:gd name="connsiteY606" fmla="*/ 4892790 h 6246801"/>
                <a:gd name="connsiteX607" fmla="*/ 1776198 w 9384838"/>
                <a:gd name="connsiteY607" fmla="*/ 4917127 h 6246801"/>
                <a:gd name="connsiteX608" fmla="*/ 1751861 w 9384838"/>
                <a:gd name="connsiteY608" fmla="*/ 4892790 h 6246801"/>
                <a:gd name="connsiteX609" fmla="*/ 1726419 w 9384838"/>
                <a:gd name="connsiteY609" fmla="*/ 4892790 h 6246801"/>
                <a:gd name="connsiteX610" fmla="*/ 1700977 w 9384838"/>
                <a:gd name="connsiteY610" fmla="*/ 4917127 h 6246801"/>
                <a:gd name="connsiteX611" fmla="*/ 1676640 w 9384838"/>
                <a:gd name="connsiteY611" fmla="*/ 4892790 h 6246801"/>
                <a:gd name="connsiteX612" fmla="*/ 1625756 w 9384838"/>
                <a:gd name="connsiteY612" fmla="*/ 4917127 h 6246801"/>
                <a:gd name="connsiteX613" fmla="*/ 1601421 w 9384838"/>
                <a:gd name="connsiteY613" fmla="*/ 4917127 h 6246801"/>
                <a:gd name="connsiteX614" fmla="*/ 1575979 w 9384838"/>
                <a:gd name="connsiteY614" fmla="*/ 4892790 h 6246801"/>
                <a:gd name="connsiteX615" fmla="*/ 1575979 w 9384838"/>
                <a:gd name="connsiteY615" fmla="*/ 4867347 h 6246801"/>
                <a:gd name="connsiteX616" fmla="*/ 1575979 w 9384838"/>
                <a:gd name="connsiteY616" fmla="*/ 4841904 h 6246801"/>
                <a:gd name="connsiteX617" fmla="*/ 1526200 w 9384838"/>
                <a:gd name="connsiteY617" fmla="*/ 4817568 h 6246801"/>
                <a:gd name="connsiteX618" fmla="*/ 1450978 w 9384838"/>
                <a:gd name="connsiteY618" fmla="*/ 4867347 h 6246801"/>
                <a:gd name="connsiteX619" fmla="*/ 1425540 w 9384838"/>
                <a:gd name="connsiteY619" fmla="*/ 4867347 h 6246801"/>
                <a:gd name="connsiteX620" fmla="*/ 1425540 w 9384838"/>
                <a:gd name="connsiteY620" fmla="*/ 4867348 h 6246801"/>
                <a:gd name="connsiteX621" fmla="*/ 1425540 w 9384838"/>
                <a:gd name="connsiteY621" fmla="*/ 4917127 h 6246801"/>
                <a:gd name="connsiteX622" fmla="*/ 1400097 w 9384838"/>
                <a:gd name="connsiteY622" fmla="*/ 4942570 h 6246801"/>
                <a:gd name="connsiteX623" fmla="*/ 1400097 w 9384838"/>
                <a:gd name="connsiteY623" fmla="*/ 4992350 h 6246801"/>
                <a:gd name="connsiteX624" fmla="*/ 1350319 w 9384838"/>
                <a:gd name="connsiteY624" fmla="*/ 4992350 h 6246801"/>
                <a:gd name="connsiteX625" fmla="*/ 1350319 w 9384838"/>
                <a:gd name="connsiteY625" fmla="*/ 5043236 h 6246801"/>
                <a:gd name="connsiteX626" fmla="*/ 1299435 w 9384838"/>
                <a:gd name="connsiteY626" fmla="*/ 4992350 h 6246801"/>
                <a:gd name="connsiteX627" fmla="*/ 1249656 w 9384838"/>
                <a:gd name="connsiteY627" fmla="*/ 4917127 h 6246801"/>
                <a:gd name="connsiteX628" fmla="*/ 1224214 w 9384838"/>
                <a:gd name="connsiteY628" fmla="*/ 4917127 h 6246801"/>
                <a:gd name="connsiteX629" fmla="*/ 1148993 w 9384838"/>
                <a:gd name="connsiteY629" fmla="*/ 4892791 h 6246801"/>
                <a:gd name="connsiteX630" fmla="*/ 1124658 w 9384838"/>
                <a:gd name="connsiteY630" fmla="*/ 4917127 h 6246801"/>
                <a:gd name="connsiteX631" fmla="*/ 1124658 w 9384838"/>
                <a:gd name="connsiteY631" fmla="*/ 4892791 h 6246801"/>
                <a:gd name="connsiteX632" fmla="*/ 1099215 w 9384838"/>
                <a:gd name="connsiteY632" fmla="*/ 4917127 h 6246801"/>
                <a:gd name="connsiteX633" fmla="*/ 1073771 w 9384838"/>
                <a:gd name="connsiteY633" fmla="*/ 4892791 h 6246801"/>
                <a:gd name="connsiteX634" fmla="*/ 1049435 w 9384838"/>
                <a:gd name="connsiteY634" fmla="*/ 4917127 h 6246801"/>
                <a:gd name="connsiteX635" fmla="*/ 998551 w 9384838"/>
                <a:gd name="connsiteY635" fmla="*/ 4917127 h 6246801"/>
                <a:gd name="connsiteX636" fmla="*/ 998551 w 9384838"/>
                <a:gd name="connsiteY636" fmla="*/ 4892791 h 6246801"/>
                <a:gd name="connsiteX637" fmla="*/ 948773 w 9384838"/>
                <a:gd name="connsiteY637" fmla="*/ 4841905 h 6246801"/>
                <a:gd name="connsiteX638" fmla="*/ 898995 w 9384838"/>
                <a:gd name="connsiteY638" fmla="*/ 4867348 h 6246801"/>
                <a:gd name="connsiteX639" fmla="*/ 898995 w 9384838"/>
                <a:gd name="connsiteY639" fmla="*/ 4792125 h 6246801"/>
                <a:gd name="connsiteX640" fmla="*/ 923331 w 9384838"/>
                <a:gd name="connsiteY640" fmla="*/ 4766682 h 6246801"/>
                <a:gd name="connsiteX641" fmla="*/ 923331 w 9384838"/>
                <a:gd name="connsiteY641" fmla="*/ 4716902 h 6246801"/>
                <a:gd name="connsiteX642" fmla="*/ 923331 w 9384838"/>
                <a:gd name="connsiteY642" fmla="*/ 4691459 h 6246801"/>
                <a:gd name="connsiteX643" fmla="*/ 974215 w 9384838"/>
                <a:gd name="connsiteY643" fmla="*/ 4691459 h 6246801"/>
                <a:gd name="connsiteX644" fmla="*/ 998551 w 9384838"/>
                <a:gd name="connsiteY644" fmla="*/ 4667122 h 6246801"/>
                <a:gd name="connsiteX645" fmla="*/ 1049435 w 9384838"/>
                <a:gd name="connsiteY645" fmla="*/ 4716902 h 6246801"/>
                <a:gd name="connsiteX646" fmla="*/ 1148993 w 9384838"/>
                <a:gd name="connsiteY646" fmla="*/ 4716902 h 6246801"/>
                <a:gd name="connsiteX647" fmla="*/ 1174436 w 9384838"/>
                <a:gd name="connsiteY647" fmla="*/ 4667122 h 6246801"/>
                <a:gd name="connsiteX648" fmla="*/ 1224214 w 9384838"/>
                <a:gd name="connsiteY648" fmla="*/ 4667122 h 6246801"/>
                <a:gd name="connsiteX649" fmla="*/ 1249656 w 9384838"/>
                <a:gd name="connsiteY649" fmla="*/ 4616236 h 6246801"/>
                <a:gd name="connsiteX650" fmla="*/ 1275099 w 9384838"/>
                <a:gd name="connsiteY650" fmla="*/ 4616236 h 6246801"/>
                <a:gd name="connsiteX651" fmla="*/ 1275099 w 9384838"/>
                <a:gd name="connsiteY651" fmla="*/ 4616237 h 6246801"/>
                <a:gd name="connsiteX652" fmla="*/ 1350319 w 9384838"/>
                <a:gd name="connsiteY652" fmla="*/ 4616237 h 6246801"/>
                <a:gd name="connsiteX653" fmla="*/ 1374654 w 9384838"/>
                <a:gd name="connsiteY653" fmla="*/ 4590794 h 6246801"/>
                <a:gd name="connsiteX654" fmla="*/ 1425539 w 9384838"/>
                <a:gd name="connsiteY654" fmla="*/ 4566457 h 6246801"/>
                <a:gd name="connsiteX655" fmla="*/ 1550537 w 9384838"/>
                <a:gd name="connsiteY655" fmla="*/ 4491234 h 6246801"/>
                <a:gd name="connsiteX656" fmla="*/ 1651201 w 9384838"/>
                <a:gd name="connsiteY656" fmla="*/ 4440348 h 6246801"/>
                <a:gd name="connsiteX657" fmla="*/ 1751865 w 9384838"/>
                <a:gd name="connsiteY657" fmla="*/ 4416011 h 6246801"/>
                <a:gd name="connsiteX658" fmla="*/ 1776201 w 9384838"/>
                <a:gd name="connsiteY658" fmla="*/ 4365125 h 6246801"/>
                <a:gd name="connsiteX659" fmla="*/ 1751865 w 9384838"/>
                <a:gd name="connsiteY659" fmla="*/ 4340788 h 6246801"/>
                <a:gd name="connsiteX660" fmla="*/ 1801642 w 9384838"/>
                <a:gd name="connsiteY660" fmla="*/ 4340788 h 6246801"/>
                <a:gd name="connsiteX661" fmla="*/ 1827082 w 9384838"/>
                <a:gd name="connsiteY661" fmla="*/ 4315345 h 6246801"/>
                <a:gd name="connsiteX662" fmla="*/ 1902304 w 9384838"/>
                <a:gd name="connsiteY662" fmla="*/ 4340788 h 6246801"/>
                <a:gd name="connsiteX663" fmla="*/ 1952081 w 9384838"/>
                <a:gd name="connsiteY663" fmla="*/ 4315345 h 6246801"/>
                <a:gd name="connsiteX664" fmla="*/ 2001860 w 9384838"/>
                <a:gd name="connsiteY664" fmla="*/ 4340788 h 6246801"/>
                <a:gd name="connsiteX665" fmla="*/ 1952081 w 9384838"/>
                <a:gd name="connsiteY665" fmla="*/ 4340788 h 6246801"/>
                <a:gd name="connsiteX666" fmla="*/ 1952081 w 9384838"/>
                <a:gd name="connsiteY666" fmla="*/ 4390568 h 6246801"/>
                <a:gd name="connsiteX667" fmla="*/ 2027302 w 9384838"/>
                <a:gd name="connsiteY667" fmla="*/ 4416011 h 6246801"/>
                <a:gd name="connsiteX668" fmla="*/ 2052742 w 9384838"/>
                <a:gd name="connsiteY668" fmla="*/ 4416011 h 6246801"/>
                <a:gd name="connsiteX669" fmla="*/ 2102518 w 9384838"/>
                <a:gd name="connsiteY669" fmla="*/ 4390568 h 6246801"/>
                <a:gd name="connsiteX670" fmla="*/ 2127962 w 9384838"/>
                <a:gd name="connsiteY670" fmla="*/ 4390568 h 6246801"/>
                <a:gd name="connsiteX671" fmla="*/ 2203182 w 9384838"/>
                <a:gd name="connsiteY671" fmla="*/ 4440348 h 6246801"/>
                <a:gd name="connsiteX672" fmla="*/ 2328178 w 9384838"/>
                <a:gd name="connsiteY672" fmla="*/ 4465791 h 6246801"/>
                <a:gd name="connsiteX673" fmla="*/ 2428839 w 9384838"/>
                <a:gd name="connsiteY673" fmla="*/ 4465791 h 6246801"/>
                <a:gd name="connsiteX674" fmla="*/ 2478617 w 9384838"/>
                <a:gd name="connsiteY674" fmla="*/ 4440348 h 6246801"/>
                <a:gd name="connsiteX675" fmla="*/ 2529503 w 9384838"/>
                <a:gd name="connsiteY675" fmla="*/ 4416011 h 6246801"/>
                <a:gd name="connsiteX676" fmla="*/ 2579280 w 9384838"/>
                <a:gd name="connsiteY676" fmla="*/ 4440348 h 6246801"/>
                <a:gd name="connsiteX677" fmla="*/ 2629058 w 9384838"/>
                <a:gd name="connsiteY677" fmla="*/ 4440348 h 6246801"/>
                <a:gd name="connsiteX678" fmla="*/ 2679941 w 9384838"/>
                <a:gd name="connsiteY678" fmla="*/ 4465791 h 6246801"/>
                <a:gd name="connsiteX679" fmla="*/ 2679941 w 9384838"/>
                <a:gd name="connsiteY679" fmla="*/ 4465790 h 6246801"/>
                <a:gd name="connsiteX680" fmla="*/ 2705383 w 9384838"/>
                <a:gd name="connsiteY680" fmla="*/ 4465790 h 6246801"/>
                <a:gd name="connsiteX681" fmla="*/ 2804940 w 9384838"/>
                <a:gd name="connsiteY681" fmla="*/ 4440347 h 6246801"/>
                <a:gd name="connsiteX682" fmla="*/ 2830382 w 9384838"/>
                <a:gd name="connsiteY682" fmla="*/ 4491233 h 6246801"/>
                <a:gd name="connsiteX683" fmla="*/ 2804940 w 9384838"/>
                <a:gd name="connsiteY683" fmla="*/ 4515570 h 6246801"/>
                <a:gd name="connsiteX684" fmla="*/ 2780604 w 9384838"/>
                <a:gd name="connsiteY684" fmla="*/ 4541013 h 6246801"/>
                <a:gd name="connsiteX685" fmla="*/ 2804940 w 9384838"/>
                <a:gd name="connsiteY685" fmla="*/ 4566456 h 6246801"/>
                <a:gd name="connsiteX686" fmla="*/ 2804940 w 9384838"/>
                <a:gd name="connsiteY686" fmla="*/ 4590793 h 6246801"/>
                <a:gd name="connsiteX687" fmla="*/ 2855825 w 9384838"/>
                <a:gd name="connsiteY687" fmla="*/ 4590793 h 6246801"/>
                <a:gd name="connsiteX688" fmla="*/ 2855825 w 9384838"/>
                <a:gd name="connsiteY688" fmla="*/ 4566456 h 6246801"/>
                <a:gd name="connsiteX689" fmla="*/ 2880159 w 9384838"/>
                <a:gd name="connsiteY689" fmla="*/ 4566456 h 6246801"/>
                <a:gd name="connsiteX690" fmla="*/ 2880159 w 9384838"/>
                <a:gd name="connsiteY690" fmla="*/ 4605916 h 6246801"/>
                <a:gd name="connsiteX691" fmla="*/ 2880162 w 9384838"/>
                <a:gd name="connsiteY691" fmla="*/ 4605918 h 6246801"/>
                <a:gd name="connsiteX692" fmla="*/ 2880162 w 9384838"/>
                <a:gd name="connsiteY692" fmla="*/ 4566457 h 6246801"/>
                <a:gd name="connsiteX693" fmla="*/ 2931045 w 9384838"/>
                <a:gd name="connsiteY693" fmla="*/ 4616236 h 6246801"/>
                <a:gd name="connsiteX694" fmla="*/ 2980823 w 9384838"/>
                <a:gd name="connsiteY694" fmla="*/ 4641679 h 6246801"/>
                <a:gd name="connsiteX695" fmla="*/ 3006265 w 9384838"/>
                <a:gd name="connsiteY695" fmla="*/ 4616236 h 6246801"/>
                <a:gd name="connsiteX696" fmla="*/ 3030601 w 9384838"/>
                <a:gd name="connsiteY696" fmla="*/ 4616236 h 6246801"/>
                <a:gd name="connsiteX697" fmla="*/ 3056044 w 9384838"/>
                <a:gd name="connsiteY697" fmla="*/ 4590793 h 6246801"/>
                <a:gd name="connsiteX698" fmla="*/ 3105820 w 9384838"/>
                <a:gd name="connsiteY698" fmla="*/ 4590793 h 6246801"/>
                <a:gd name="connsiteX699" fmla="*/ 3131263 w 9384838"/>
                <a:gd name="connsiteY699" fmla="*/ 4541014 h 6246801"/>
                <a:gd name="connsiteX700" fmla="*/ 3131263 w 9384838"/>
                <a:gd name="connsiteY700" fmla="*/ 4590793 h 6246801"/>
                <a:gd name="connsiteX701" fmla="*/ 3156704 w 9384838"/>
                <a:gd name="connsiteY701" fmla="*/ 4566457 h 6246801"/>
                <a:gd name="connsiteX702" fmla="*/ 3181041 w 9384838"/>
                <a:gd name="connsiteY702" fmla="*/ 4515571 h 6246801"/>
                <a:gd name="connsiteX703" fmla="*/ 3156704 w 9384838"/>
                <a:gd name="connsiteY703" fmla="*/ 4440348 h 6246801"/>
                <a:gd name="connsiteX704" fmla="*/ 3131263 w 9384838"/>
                <a:gd name="connsiteY704" fmla="*/ 4416011 h 6246801"/>
                <a:gd name="connsiteX705" fmla="*/ 3181041 w 9384838"/>
                <a:gd name="connsiteY705" fmla="*/ 4365125 h 6246801"/>
                <a:gd name="connsiteX706" fmla="*/ 3231924 w 9384838"/>
                <a:gd name="connsiteY706" fmla="*/ 4340788 h 6246801"/>
                <a:gd name="connsiteX707" fmla="*/ 3256260 w 9384838"/>
                <a:gd name="connsiteY707" fmla="*/ 4289902 h 6246801"/>
                <a:gd name="connsiteX708" fmla="*/ 3281703 w 9384838"/>
                <a:gd name="connsiteY708" fmla="*/ 4289902 h 6246801"/>
                <a:gd name="connsiteX709" fmla="*/ 3281705 w 9384838"/>
                <a:gd name="connsiteY709" fmla="*/ 4289902 h 6246801"/>
                <a:gd name="connsiteX710" fmla="*/ 3307147 w 9384838"/>
                <a:gd name="connsiteY710" fmla="*/ 4265565 h 6246801"/>
                <a:gd name="connsiteX711" fmla="*/ 3356924 w 9384838"/>
                <a:gd name="connsiteY711" fmla="*/ 4265565 h 6246801"/>
                <a:gd name="connsiteX712" fmla="*/ 3457589 w 9384838"/>
                <a:gd name="connsiteY712" fmla="*/ 4190342 h 6246801"/>
                <a:gd name="connsiteX713" fmla="*/ 3558250 w 9384838"/>
                <a:gd name="connsiteY713" fmla="*/ 4089676 h 6246801"/>
                <a:gd name="connsiteX714" fmla="*/ 3582585 w 9384838"/>
                <a:gd name="connsiteY714" fmla="*/ 4014453 h 6246801"/>
                <a:gd name="connsiteX715" fmla="*/ 3608026 w 9384838"/>
                <a:gd name="connsiteY715" fmla="*/ 3989010 h 6246801"/>
                <a:gd name="connsiteX716" fmla="*/ 3582585 w 9384838"/>
                <a:gd name="connsiteY716" fmla="*/ 3963567 h 6246801"/>
                <a:gd name="connsiteX717" fmla="*/ 3608026 w 9384838"/>
                <a:gd name="connsiteY717" fmla="*/ 3913787 h 6246801"/>
                <a:gd name="connsiteX718" fmla="*/ 3582585 w 9384838"/>
                <a:gd name="connsiteY718" fmla="*/ 3888344 h 6246801"/>
                <a:gd name="connsiteX719" fmla="*/ 3608026 w 9384838"/>
                <a:gd name="connsiteY719" fmla="*/ 3838565 h 6246801"/>
                <a:gd name="connsiteX720" fmla="*/ 3633468 w 9384838"/>
                <a:gd name="connsiteY720" fmla="*/ 3813122 h 6246801"/>
                <a:gd name="connsiteX721" fmla="*/ 3683247 w 9384838"/>
                <a:gd name="connsiteY721" fmla="*/ 3788785 h 6246801"/>
                <a:gd name="connsiteX722" fmla="*/ 3708689 w 9384838"/>
                <a:gd name="connsiteY722" fmla="*/ 3813122 h 6246801"/>
                <a:gd name="connsiteX723" fmla="*/ 3783908 w 9384838"/>
                <a:gd name="connsiteY723" fmla="*/ 3788785 h 6246801"/>
                <a:gd name="connsiteX724" fmla="*/ 3883464 w 9384838"/>
                <a:gd name="connsiteY724" fmla="*/ 3763342 h 6246801"/>
                <a:gd name="connsiteX725" fmla="*/ 3883464 w 9384838"/>
                <a:gd name="connsiteY725" fmla="*/ 3813122 h 6246801"/>
                <a:gd name="connsiteX726" fmla="*/ 3833686 w 9384838"/>
                <a:gd name="connsiteY726" fmla="*/ 3813122 h 6246801"/>
                <a:gd name="connsiteX727" fmla="*/ 3808245 w 9384838"/>
                <a:gd name="connsiteY727" fmla="*/ 3838565 h 6246801"/>
                <a:gd name="connsiteX728" fmla="*/ 3808245 w 9384838"/>
                <a:gd name="connsiteY728" fmla="*/ 3888344 h 6246801"/>
                <a:gd name="connsiteX729" fmla="*/ 3758467 w 9384838"/>
                <a:gd name="connsiteY729" fmla="*/ 3864008 h 6246801"/>
                <a:gd name="connsiteX730" fmla="*/ 3708689 w 9384838"/>
                <a:gd name="connsiteY730" fmla="*/ 3913787 h 6246801"/>
                <a:gd name="connsiteX731" fmla="*/ 3683247 w 9384838"/>
                <a:gd name="connsiteY731" fmla="*/ 3888344 h 6246801"/>
                <a:gd name="connsiteX732" fmla="*/ 3633468 w 9384838"/>
                <a:gd name="connsiteY732" fmla="*/ 3913787 h 6246801"/>
                <a:gd name="connsiteX733" fmla="*/ 3657804 w 9384838"/>
                <a:gd name="connsiteY733" fmla="*/ 3939230 h 6246801"/>
                <a:gd name="connsiteX734" fmla="*/ 3633468 w 9384838"/>
                <a:gd name="connsiteY734" fmla="*/ 3963567 h 6246801"/>
                <a:gd name="connsiteX735" fmla="*/ 3657804 w 9384838"/>
                <a:gd name="connsiteY735" fmla="*/ 3963567 h 6246801"/>
                <a:gd name="connsiteX736" fmla="*/ 3683247 w 9384838"/>
                <a:gd name="connsiteY736" fmla="*/ 3989010 h 6246801"/>
                <a:gd name="connsiteX737" fmla="*/ 3708689 w 9384838"/>
                <a:gd name="connsiteY737" fmla="*/ 3989010 h 6246801"/>
                <a:gd name="connsiteX738" fmla="*/ 3708689 w 9384838"/>
                <a:gd name="connsiteY738" fmla="*/ 4014453 h 6246801"/>
                <a:gd name="connsiteX739" fmla="*/ 3708688 w 9384838"/>
                <a:gd name="connsiteY739" fmla="*/ 4014453 h 6246801"/>
                <a:gd name="connsiteX740" fmla="*/ 3657804 w 9384838"/>
                <a:gd name="connsiteY740" fmla="*/ 4064233 h 6246801"/>
                <a:gd name="connsiteX741" fmla="*/ 3683246 w 9384838"/>
                <a:gd name="connsiteY741" fmla="*/ 4139455 h 6246801"/>
                <a:gd name="connsiteX742" fmla="*/ 3808243 w 9384838"/>
                <a:gd name="connsiteY742" fmla="*/ 4164898 h 6246801"/>
                <a:gd name="connsiteX743" fmla="*/ 3833684 w 9384838"/>
                <a:gd name="connsiteY743" fmla="*/ 4089676 h 6246801"/>
                <a:gd name="connsiteX744" fmla="*/ 3958666 w 9384838"/>
                <a:gd name="connsiteY744" fmla="*/ 4089676 h 6246801"/>
                <a:gd name="connsiteX745" fmla="*/ 4084770 w 9384838"/>
                <a:gd name="connsiteY745" fmla="*/ 4064233 h 6246801"/>
                <a:gd name="connsiteX746" fmla="*/ 4185432 w 9384838"/>
                <a:gd name="connsiteY746" fmla="*/ 4064233 h 6246801"/>
                <a:gd name="connsiteX747" fmla="*/ 4460870 w 9384838"/>
                <a:gd name="connsiteY747" fmla="*/ 3888345 h 6246801"/>
                <a:gd name="connsiteX748" fmla="*/ 4510648 w 9384838"/>
                <a:gd name="connsiteY748" fmla="*/ 3763342 h 6246801"/>
                <a:gd name="connsiteX749" fmla="*/ 4761751 w 9384838"/>
                <a:gd name="connsiteY749" fmla="*/ 3713562 h 6246801"/>
                <a:gd name="connsiteX750" fmla="*/ 4836971 w 9384838"/>
                <a:gd name="connsiteY750" fmla="*/ 3612896 h 6246801"/>
                <a:gd name="connsiteX751" fmla="*/ 4887855 w 9384838"/>
                <a:gd name="connsiteY751" fmla="*/ 3487894 h 6246801"/>
                <a:gd name="connsiteX752" fmla="*/ 4887855 w 9384838"/>
                <a:gd name="connsiteY752" fmla="*/ 3487893 h 6246801"/>
                <a:gd name="connsiteX753" fmla="*/ 4937633 w 9384838"/>
                <a:gd name="connsiteY753" fmla="*/ 3437007 h 6246801"/>
                <a:gd name="connsiteX754" fmla="*/ 5012854 w 9384838"/>
                <a:gd name="connsiteY754" fmla="*/ 3387227 h 6246801"/>
                <a:gd name="connsiteX755" fmla="*/ 5038296 w 9384838"/>
                <a:gd name="connsiteY755" fmla="*/ 3336341 h 6246801"/>
                <a:gd name="connsiteX756" fmla="*/ 5113516 w 9384838"/>
                <a:gd name="connsiteY756" fmla="*/ 3236782 h 6246801"/>
                <a:gd name="connsiteX757" fmla="*/ 5137852 w 9384838"/>
                <a:gd name="connsiteY757" fmla="*/ 3185896 h 6246801"/>
                <a:gd name="connsiteX758" fmla="*/ 5163294 w 9384838"/>
                <a:gd name="connsiteY758" fmla="*/ 3161560 h 6246801"/>
                <a:gd name="connsiteX759" fmla="*/ 5238514 w 9384838"/>
                <a:gd name="connsiteY759" fmla="*/ 3011116 h 6246801"/>
                <a:gd name="connsiteX760" fmla="*/ 5263957 w 9384838"/>
                <a:gd name="connsiteY760" fmla="*/ 2860672 h 6246801"/>
                <a:gd name="connsiteX761" fmla="*/ 5188736 w 9384838"/>
                <a:gd name="connsiteY761" fmla="*/ 2809788 h 6246801"/>
                <a:gd name="connsiteX762" fmla="*/ 5163294 w 9384838"/>
                <a:gd name="connsiteY762" fmla="*/ 2835229 h 6246801"/>
                <a:gd name="connsiteX763" fmla="*/ 5137852 w 9384838"/>
                <a:gd name="connsiteY763" fmla="*/ 2835229 h 6246801"/>
                <a:gd name="connsiteX764" fmla="*/ 5137852 w 9384838"/>
                <a:gd name="connsiteY764" fmla="*/ 2785450 h 6246801"/>
                <a:gd name="connsiteX765" fmla="*/ 5188736 w 9384838"/>
                <a:gd name="connsiteY765" fmla="*/ 2785450 h 6246801"/>
                <a:gd name="connsiteX766" fmla="*/ 5263957 w 9384838"/>
                <a:gd name="connsiteY766" fmla="*/ 2734563 h 6246801"/>
                <a:gd name="connsiteX767" fmla="*/ 5339177 w 9384838"/>
                <a:gd name="connsiteY767" fmla="*/ 2609561 h 6246801"/>
                <a:gd name="connsiteX768" fmla="*/ 5289399 w 9384838"/>
                <a:gd name="connsiteY768" fmla="*/ 2534339 h 6246801"/>
                <a:gd name="connsiteX769" fmla="*/ 5289931 w 9384838"/>
                <a:gd name="connsiteY769" fmla="*/ 2534660 h 6246801"/>
                <a:gd name="connsiteX770" fmla="*/ 5289398 w 9384838"/>
                <a:gd name="connsiteY770" fmla="*/ 2534339 h 6246801"/>
                <a:gd name="connsiteX771" fmla="*/ 5313734 w 9384838"/>
                <a:gd name="connsiteY771" fmla="*/ 2483451 h 6246801"/>
                <a:gd name="connsiteX772" fmla="*/ 5289398 w 9384838"/>
                <a:gd name="connsiteY772" fmla="*/ 2459115 h 6246801"/>
                <a:gd name="connsiteX773" fmla="*/ 5364618 w 9384838"/>
                <a:gd name="connsiteY773" fmla="*/ 2408231 h 6246801"/>
                <a:gd name="connsiteX774" fmla="*/ 5388954 w 9384838"/>
                <a:gd name="connsiteY774" fmla="*/ 2433674 h 6246801"/>
                <a:gd name="connsiteX775" fmla="*/ 5464174 w 9384838"/>
                <a:gd name="connsiteY775" fmla="*/ 2408231 h 6246801"/>
                <a:gd name="connsiteX776" fmla="*/ 5515059 w 9384838"/>
                <a:gd name="connsiteY776" fmla="*/ 2333007 h 6246801"/>
                <a:gd name="connsiteX777" fmla="*/ 5539394 w 9384838"/>
                <a:gd name="connsiteY777" fmla="*/ 2257785 h 6246801"/>
                <a:gd name="connsiteX778" fmla="*/ 5539394 w 9384838"/>
                <a:gd name="connsiteY778" fmla="*/ 2233447 h 6246801"/>
                <a:gd name="connsiteX779" fmla="*/ 5564837 w 9384838"/>
                <a:gd name="connsiteY779" fmla="*/ 2182565 h 6246801"/>
                <a:gd name="connsiteX780" fmla="*/ 5614615 w 9384838"/>
                <a:gd name="connsiteY780" fmla="*/ 2233447 h 6246801"/>
                <a:gd name="connsiteX781" fmla="*/ 5640057 w 9384838"/>
                <a:gd name="connsiteY781" fmla="*/ 2208005 h 6246801"/>
                <a:gd name="connsiteX782" fmla="*/ 5665499 w 9384838"/>
                <a:gd name="connsiteY782" fmla="*/ 2233447 h 6246801"/>
                <a:gd name="connsiteX783" fmla="*/ 5665499 w 9384838"/>
                <a:gd name="connsiteY783" fmla="*/ 2257785 h 6246801"/>
                <a:gd name="connsiteX784" fmla="*/ 5640057 w 9384838"/>
                <a:gd name="connsiteY784" fmla="*/ 2408231 h 6246801"/>
                <a:gd name="connsiteX785" fmla="*/ 5689835 w 9384838"/>
                <a:gd name="connsiteY785" fmla="*/ 2433674 h 6246801"/>
                <a:gd name="connsiteX786" fmla="*/ 5740719 w 9384838"/>
                <a:gd name="connsiteY786" fmla="*/ 2408231 h 6246801"/>
                <a:gd name="connsiteX787" fmla="*/ 5765055 w 9384838"/>
                <a:gd name="connsiteY787" fmla="*/ 2358450 h 6246801"/>
                <a:gd name="connsiteX788" fmla="*/ 5840275 w 9384838"/>
                <a:gd name="connsiteY788" fmla="*/ 2459115 h 6246801"/>
                <a:gd name="connsiteX789" fmla="*/ 5891159 w 9384838"/>
                <a:gd name="connsiteY789" fmla="*/ 2408231 h 6246801"/>
                <a:gd name="connsiteX790" fmla="*/ 5940937 w 9384838"/>
                <a:gd name="connsiteY790" fmla="*/ 2283229 h 6246801"/>
                <a:gd name="connsiteX791" fmla="*/ 5891159 w 9384838"/>
                <a:gd name="connsiteY791" fmla="*/ 2208005 h 6246801"/>
                <a:gd name="connsiteX792" fmla="*/ 5840275 w 9384838"/>
                <a:gd name="connsiteY792" fmla="*/ 2257785 h 6246801"/>
                <a:gd name="connsiteX793" fmla="*/ 5715277 w 9384838"/>
                <a:gd name="connsiteY793" fmla="*/ 2283229 h 6246801"/>
                <a:gd name="connsiteX794" fmla="*/ 5765055 w 9384838"/>
                <a:gd name="connsiteY794" fmla="*/ 2132783 h 6246801"/>
                <a:gd name="connsiteX795" fmla="*/ 5840275 w 9384838"/>
                <a:gd name="connsiteY795" fmla="*/ 2081897 h 6246801"/>
                <a:gd name="connsiteX796" fmla="*/ 8270546 w 9384838"/>
                <a:gd name="connsiteY796" fmla="*/ 1474959 h 6246801"/>
                <a:gd name="connsiteX797" fmla="*/ 8282255 w 9384838"/>
                <a:gd name="connsiteY797" fmla="*/ 1480813 h 6246801"/>
                <a:gd name="connsiteX798" fmla="*/ 8274449 w 9384838"/>
                <a:gd name="connsiteY798" fmla="*/ 1490571 h 6246801"/>
                <a:gd name="connsiteX799" fmla="*/ 8264691 w 9384838"/>
                <a:gd name="connsiteY799" fmla="*/ 1491546 h 6246801"/>
                <a:gd name="connsiteX800" fmla="*/ 8247128 w 9384838"/>
                <a:gd name="connsiteY800" fmla="*/ 1501304 h 6246801"/>
                <a:gd name="connsiteX801" fmla="*/ 8250055 w 9384838"/>
                <a:gd name="connsiteY801" fmla="*/ 1485692 h 6246801"/>
                <a:gd name="connsiteX802" fmla="*/ 8265667 w 9384838"/>
                <a:gd name="connsiteY802" fmla="*/ 1485692 h 6246801"/>
                <a:gd name="connsiteX803" fmla="*/ 8270546 w 9384838"/>
                <a:gd name="connsiteY803" fmla="*/ 1474959 h 6246801"/>
                <a:gd name="connsiteX804" fmla="*/ 8187608 w 9384838"/>
                <a:gd name="connsiteY804" fmla="*/ 1463250 h 6246801"/>
                <a:gd name="connsiteX805" fmla="*/ 8203220 w 9384838"/>
                <a:gd name="connsiteY805" fmla="*/ 1472032 h 6246801"/>
                <a:gd name="connsiteX806" fmla="*/ 8215904 w 9384838"/>
                <a:gd name="connsiteY806" fmla="*/ 1471056 h 6246801"/>
                <a:gd name="connsiteX807" fmla="*/ 8214929 w 9384838"/>
                <a:gd name="connsiteY807" fmla="*/ 1479838 h 6246801"/>
                <a:gd name="connsiteX808" fmla="*/ 8216880 w 9384838"/>
                <a:gd name="connsiteY808" fmla="*/ 1484717 h 6246801"/>
                <a:gd name="connsiteX809" fmla="*/ 8195414 w 9384838"/>
                <a:gd name="connsiteY809" fmla="*/ 1482765 h 6246801"/>
                <a:gd name="connsiteX810" fmla="*/ 8197365 w 9384838"/>
                <a:gd name="connsiteY810" fmla="*/ 1476909 h 6246801"/>
                <a:gd name="connsiteX811" fmla="*/ 8187608 w 9384838"/>
                <a:gd name="connsiteY811" fmla="*/ 1463250 h 6246801"/>
                <a:gd name="connsiteX812" fmla="*/ 8289085 w 9384838"/>
                <a:gd name="connsiteY812" fmla="*/ 1415439 h 6246801"/>
                <a:gd name="connsiteX813" fmla="*/ 8307624 w 9384838"/>
                <a:gd name="connsiteY813" fmla="*/ 1425197 h 6246801"/>
                <a:gd name="connsiteX814" fmla="*/ 8318357 w 9384838"/>
                <a:gd name="connsiteY814" fmla="*/ 1429100 h 6246801"/>
                <a:gd name="connsiteX815" fmla="*/ 8307624 w 9384838"/>
                <a:gd name="connsiteY815" fmla="*/ 1443734 h 6246801"/>
                <a:gd name="connsiteX816" fmla="*/ 8313478 w 9384838"/>
                <a:gd name="connsiteY816" fmla="*/ 1452516 h 6246801"/>
                <a:gd name="connsiteX817" fmla="*/ 8282255 w 9384838"/>
                <a:gd name="connsiteY817" fmla="*/ 1469104 h 6246801"/>
                <a:gd name="connsiteX818" fmla="*/ 8280303 w 9384838"/>
                <a:gd name="connsiteY818" fmla="*/ 1453493 h 6246801"/>
                <a:gd name="connsiteX819" fmla="*/ 8269570 w 9384838"/>
                <a:gd name="connsiteY819" fmla="*/ 1425197 h 6246801"/>
                <a:gd name="connsiteX820" fmla="*/ 8289085 w 9384838"/>
                <a:gd name="connsiteY820" fmla="*/ 1415439 h 6246801"/>
                <a:gd name="connsiteX821" fmla="*/ 8360314 w 9384838"/>
                <a:gd name="connsiteY821" fmla="*/ 1357869 h 6246801"/>
                <a:gd name="connsiteX822" fmla="*/ 8376902 w 9384838"/>
                <a:gd name="connsiteY822" fmla="*/ 1366651 h 6246801"/>
                <a:gd name="connsiteX823" fmla="*/ 8379829 w 9384838"/>
                <a:gd name="connsiteY823" fmla="*/ 1382264 h 6246801"/>
                <a:gd name="connsiteX824" fmla="*/ 8349581 w 9384838"/>
                <a:gd name="connsiteY824" fmla="*/ 1375434 h 6246801"/>
                <a:gd name="connsiteX825" fmla="*/ 8360314 w 9384838"/>
                <a:gd name="connsiteY825" fmla="*/ 1357869 h 6246801"/>
                <a:gd name="connsiteX826" fmla="*/ 8571073 w 9384838"/>
                <a:gd name="connsiteY826" fmla="*/ 1228098 h 6246801"/>
                <a:gd name="connsiteX827" fmla="*/ 8597418 w 9384838"/>
                <a:gd name="connsiteY827" fmla="*/ 1253467 h 6246801"/>
                <a:gd name="connsiteX828" fmla="*/ 8592539 w 9384838"/>
                <a:gd name="connsiteY828" fmla="*/ 1260297 h 6246801"/>
                <a:gd name="connsiteX829" fmla="*/ 8592539 w 9384838"/>
                <a:gd name="connsiteY829" fmla="*/ 1272981 h 6246801"/>
                <a:gd name="connsiteX830" fmla="*/ 8572049 w 9384838"/>
                <a:gd name="connsiteY830" fmla="*/ 1273957 h 6246801"/>
                <a:gd name="connsiteX831" fmla="*/ 8561316 w 9384838"/>
                <a:gd name="connsiteY831" fmla="*/ 1285666 h 6246801"/>
                <a:gd name="connsiteX832" fmla="*/ 8554486 w 9384838"/>
                <a:gd name="connsiteY832" fmla="*/ 1302253 h 6246801"/>
                <a:gd name="connsiteX833" fmla="*/ 8533995 w 9384838"/>
                <a:gd name="connsiteY833" fmla="*/ 1311035 h 6246801"/>
                <a:gd name="connsiteX834" fmla="*/ 8510577 w 9384838"/>
                <a:gd name="connsiteY834" fmla="*/ 1309083 h 6246801"/>
                <a:gd name="connsiteX835" fmla="*/ 8505699 w 9384838"/>
                <a:gd name="connsiteY835" fmla="*/ 1331526 h 6246801"/>
                <a:gd name="connsiteX836" fmla="*/ 8494966 w 9384838"/>
                <a:gd name="connsiteY836" fmla="*/ 1335428 h 6246801"/>
                <a:gd name="connsiteX837" fmla="*/ 8482281 w 9384838"/>
                <a:gd name="connsiteY837" fmla="*/ 1312986 h 6246801"/>
                <a:gd name="connsiteX838" fmla="*/ 8474475 w 9384838"/>
                <a:gd name="connsiteY838" fmla="*/ 1303229 h 6246801"/>
                <a:gd name="connsiteX839" fmla="*/ 8467645 w 9384838"/>
                <a:gd name="connsiteY839" fmla="*/ 1279811 h 6246801"/>
                <a:gd name="connsiteX840" fmla="*/ 8476427 w 9384838"/>
                <a:gd name="connsiteY840" fmla="*/ 1270054 h 6246801"/>
                <a:gd name="connsiteX841" fmla="*/ 8524238 w 9384838"/>
                <a:gd name="connsiteY841" fmla="*/ 1261273 h 6246801"/>
                <a:gd name="connsiteX842" fmla="*/ 8551558 w 9384838"/>
                <a:gd name="connsiteY842" fmla="*/ 1236879 h 6246801"/>
                <a:gd name="connsiteX843" fmla="*/ 8567170 w 9384838"/>
                <a:gd name="connsiteY843" fmla="*/ 1237855 h 6246801"/>
                <a:gd name="connsiteX844" fmla="*/ 8571073 w 9384838"/>
                <a:gd name="connsiteY844" fmla="*/ 1228098 h 6246801"/>
                <a:gd name="connsiteX845" fmla="*/ 8306648 w 9384838"/>
                <a:gd name="connsiteY845" fmla="*/ 884639 h 6246801"/>
                <a:gd name="connsiteX846" fmla="*/ 8328114 w 9384838"/>
                <a:gd name="connsiteY846" fmla="*/ 903178 h 6246801"/>
                <a:gd name="connsiteX847" fmla="*/ 8334944 w 9384838"/>
                <a:gd name="connsiteY847" fmla="*/ 917814 h 6246801"/>
                <a:gd name="connsiteX848" fmla="*/ 8368119 w 9384838"/>
                <a:gd name="connsiteY848" fmla="*/ 935377 h 6246801"/>
                <a:gd name="connsiteX849" fmla="*/ 8422761 w 9384838"/>
                <a:gd name="connsiteY849" fmla="*/ 939280 h 6246801"/>
                <a:gd name="connsiteX850" fmla="*/ 8461790 w 9384838"/>
                <a:gd name="connsiteY850" fmla="*/ 922693 h 6246801"/>
                <a:gd name="connsiteX851" fmla="*/ 8450081 w 9384838"/>
                <a:gd name="connsiteY851" fmla="*/ 963674 h 6246801"/>
                <a:gd name="connsiteX852" fmla="*/ 8431542 w 9384838"/>
                <a:gd name="connsiteY852" fmla="*/ 975382 h 6246801"/>
                <a:gd name="connsiteX853" fmla="*/ 8415930 w 9384838"/>
                <a:gd name="connsiteY853" fmla="*/ 963674 h 6246801"/>
                <a:gd name="connsiteX854" fmla="*/ 8397391 w 9384838"/>
                <a:gd name="connsiteY854" fmla="*/ 963674 h 6246801"/>
                <a:gd name="connsiteX855" fmla="*/ 8359338 w 9384838"/>
                <a:gd name="connsiteY855" fmla="*/ 1014411 h 6246801"/>
                <a:gd name="connsiteX856" fmla="*/ 8284206 w 9384838"/>
                <a:gd name="connsiteY856" fmla="*/ 1020265 h 6246801"/>
                <a:gd name="connsiteX857" fmla="*/ 8247128 w 9384838"/>
                <a:gd name="connsiteY857" fmla="*/ 1070028 h 6246801"/>
                <a:gd name="connsiteX858" fmla="*/ 8212977 w 9384838"/>
                <a:gd name="connsiteY858" fmla="*/ 1083688 h 6246801"/>
                <a:gd name="connsiteX859" fmla="*/ 8184681 w 9384838"/>
                <a:gd name="connsiteY859" fmla="*/ 1151014 h 6246801"/>
                <a:gd name="connsiteX860" fmla="*/ 8163215 w 9384838"/>
                <a:gd name="connsiteY860" fmla="*/ 1151014 h 6246801"/>
                <a:gd name="connsiteX861" fmla="*/ 8155409 w 9384838"/>
                <a:gd name="connsiteY861" fmla="*/ 1207607 h 6246801"/>
                <a:gd name="connsiteX862" fmla="*/ 8099792 w 9384838"/>
                <a:gd name="connsiteY862" fmla="*/ 1223219 h 6246801"/>
                <a:gd name="connsiteX863" fmla="*/ 8077350 w 9384838"/>
                <a:gd name="connsiteY863" fmla="*/ 1247612 h 6246801"/>
                <a:gd name="connsiteX864" fmla="*/ 8066617 w 9384838"/>
                <a:gd name="connsiteY864" fmla="*/ 1319817 h 6246801"/>
                <a:gd name="connsiteX865" fmla="*/ 8057835 w 9384838"/>
                <a:gd name="connsiteY865" fmla="*/ 1315914 h 6246801"/>
                <a:gd name="connsiteX866" fmla="*/ 8009048 w 9384838"/>
                <a:gd name="connsiteY866" fmla="*/ 1320793 h 6246801"/>
                <a:gd name="connsiteX867" fmla="*/ 8009048 w 9384838"/>
                <a:gd name="connsiteY867" fmla="*/ 1309084 h 6246801"/>
                <a:gd name="connsiteX868" fmla="*/ 8010024 w 9384838"/>
                <a:gd name="connsiteY868" fmla="*/ 1293472 h 6246801"/>
                <a:gd name="connsiteX869" fmla="*/ 8002218 w 9384838"/>
                <a:gd name="connsiteY869" fmla="*/ 1262248 h 6246801"/>
                <a:gd name="connsiteX870" fmla="*/ 8013927 w 9384838"/>
                <a:gd name="connsiteY870" fmla="*/ 1254442 h 6246801"/>
                <a:gd name="connsiteX871" fmla="*/ 8038320 w 9384838"/>
                <a:gd name="connsiteY871" fmla="*/ 1219316 h 6246801"/>
                <a:gd name="connsiteX872" fmla="*/ 8077350 w 9384838"/>
                <a:gd name="connsiteY872" fmla="*/ 1190044 h 6246801"/>
                <a:gd name="connsiteX873" fmla="*/ 8108573 w 9384838"/>
                <a:gd name="connsiteY873" fmla="*/ 1167602 h 6246801"/>
                <a:gd name="connsiteX874" fmla="*/ 8111501 w 9384838"/>
                <a:gd name="connsiteY874" fmla="*/ 1154917 h 6246801"/>
                <a:gd name="connsiteX875" fmla="*/ 8135894 w 9384838"/>
                <a:gd name="connsiteY875" fmla="*/ 1148087 h 6246801"/>
                <a:gd name="connsiteX876" fmla="*/ 8141748 w 9384838"/>
                <a:gd name="connsiteY876" fmla="*/ 1130524 h 6246801"/>
                <a:gd name="connsiteX877" fmla="*/ 8135894 w 9384838"/>
                <a:gd name="connsiteY877" fmla="*/ 1121742 h 6246801"/>
                <a:gd name="connsiteX878" fmla="*/ 8143700 w 9384838"/>
                <a:gd name="connsiteY878" fmla="*/ 1104179 h 6246801"/>
                <a:gd name="connsiteX879" fmla="*/ 8200293 w 9384838"/>
                <a:gd name="connsiteY879" fmla="*/ 1030998 h 6246801"/>
                <a:gd name="connsiteX880" fmla="*/ 8231516 w 9384838"/>
                <a:gd name="connsiteY880" fmla="*/ 993920 h 6246801"/>
                <a:gd name="connsiteX881" fmla="*/ 8245176 w 9384838"/>
                <a:gd name="connsiteY881" fmla="*/ 957819 h 6246801"/>
                <a:gd name="connsiteX882" fmla="*/ 8258837 w 9384838"/>
                <a:gd name="connsiteY882" fmla="*/ 944159 h 6246801"/>
                <a:gd name="connsiteX883" fmla="*/ 8260788 w 9384838"/>
                <a:gd name="connsiteY883" fmla="*/ 920741 h 6246801"/>
                <a:gd name="connsiteX884" fmla="*/ 8289085 w 9384838"/>
                <a:gd name="connsiteY884" fmla="*/ 889516 h 6246801"/>
                <a:gd name="connsiteX885" fmla="*/ 8306648 w 9384838"/>
                <a:gd name="connsiteY885" fmla="*/ 884639 h 6246801"/>
                <a:gd name="connsiteX886" fmla="*/ 9328245 w 9384838"/>
                <a:gd name="connsiteY886" fmla="*/ 311878 h 6246801"/>
                <a:gd name="connsiteX887" fmla="*/ 9371178 w 9384838"/>
                <a:gd name="connsiteY887" fmla="*/ 317733 h 6246801"/>
                <a:gd name="connsiteX888" fmla="*/ 9384838 w 9384838"/>
                <a:gd name="connsiteY888" fmla="*/ 341150 h 6246801"/>
                <a:gd name="connsiteX889" fmla="*/ 9357517 w 9384838"/>
                <a:gd name="connsiteY889" fmla="*/ 360665 h 6246801"/>
                <a:gd name="connsiteX890" fmla="*/ 9357517 w 9384838"/>
                <a:gd name="connsiteY890" fmla="*/ 378228 h 6246801"/>
                <a:gd name="connsiteX891" fmla="*/ 9371178 w 9384838"/>
                <a:gd name="connsiteY891" fmla="*/ 393840 h 6246801"/>
                <a:gd name="connsiteX892" fmla="*/ 9367275 w 9384838"/>
                <a:gd name="connsiteY892" fmla="*/ 427015 h 6246801"/>
                <a:gd name="connsiteX893" fmla="*/ 9314585 w 9384838"/>
                <a:gd name="connsiteY893" fmla="*/ 427015 h 6246801"/>
                <a:gd name="connsiteX894" fmla="*/ 9250186 w 9384838"/>
                <a:gd name="connsiteY894" fmla="*/ 440675 h 6246801"/>
                <a:gd name="connsiteX895" fmla="*/ 9213108 w 9384838"/>
                <a:gd name="connsiteY895" fmla="*/ 471899 h 6246801"/>
                <a:gd name="connsiteX896" fmla="*/ 9162370 w 9384838"/>
                <a:gd name="connsiteY896" fmla="*/ 491414 h 6246801"/>
                <a:gd name="connsiteX897" fmla="*/ 9099923 w 9384838"/>
                <a:gd name="connsiteY897" fmla="*/ 526540 h 6246801"/>
                <a:gd name="connsiteX898" fmla="*/ 9035524 w 9384838"/>
                <a:gd name="connsiteY898" fmla="*/ 587036 h 6246801"/>
                <a:gd name="connsiteX899" fmla="*/ 8996494 w 9384838"/>
                <a:gd name="connsiteY899" fmla="*/ 635822 h 6246801"/>
                <a:gd name="connsiteX900" fmla="*/ 8961368 w 9384838"/>
                <a:gd name="connsiteY900" fmla="*/ 637774 h 6246801"/>
                <a:gd name="connsiteX901" fmla="*/ 8951610 w 9384838"/>
                <a:gd name="connsiteY901" fmla="*/ 647531 h 6246801"/>
                <a:gd name="connsiteX902" fmla="*/ 8926241 w 9384838"/>
                <a:gd name="connsiteY902" fmla="*/ 637774 h 6246801"/>
                <a:gd name="connsiteX903" fmla="*/ 8916484 w 9384838"/>
                <a:gd name="connsiteY903" fmla="*/ 608501 h 6246801"/>
                <a:gd name="connsiteX904" fmla="*/ 8883309 w 9384838"/>
                <a:gd name="connsiteY904" fmla="*/ 622162 h 6246801"/>
                <a:gd name="connsiteX905" fmla="*/ 8877454 w 9384838"/>
                <a:gd name="connsiteY905" fmla="*/ 651434 h 6246801"/>
                <a:gd name="connsiteX906" fmla="*/ 8887212 w 9384838"/>
                <a:gd name="connsiteY906" fmla="*/ 665094 h 6246801"/>
                <a:gd name="connsiteX907" fmla="*/ 8846231 w 9384838"/>
                <a:gd name="connsiteY907" fmla="*/ 719735 h 6246801"/>
                <a:gd name="connsiteX908" fmla="*/ 8799395 w 9384838"/>
                <a:gd name="connsiteY908" fmla="*/ 749008 h 6246801"/>
                <a:gd name="connsiteX909" fmla="*/ 8766220 w 9384838"/>
                <a:gd name="connsiteY909" fmla="*/ 774380 h 6246801"/>
                <a:gd name="connsiteX910" fmla="*/ 8731094 w 9384838"/>
                <a:gd name="connsiteY910" fmla="*/ 844633 h 6246801"/>
                <a:gd name="connsiteX911" fmla="*/ 8697919 w 9384838"/>
                <a:gd name="connsiteY911" fmla="*/ 862196 h 6246801"/>
                <a:gd name="connsiteX912" fmla="*/ 8666695 w 9384838"/>
                <a:gd name="connsiteY912" fmla="*/ 862196 h 6246801"/>
                <a:gd name="connsiteX913" fmla="*/ 8641326 w 9384838"/>
                <a:gd name="connsiteY913" fmla="*/ 887565 h 6246801"/>
                <a:gd name="connsiteX914" fmla="*/ 8614005 w 9384838"/>
                <a:gd name="connsiteY914" fmla="*/ 932449 h 6246801"/>
                <a:gd name="connsiteX915" fmla="*/ 8590587 w 9384838"/>
                <a:gd name="connsiteY915" fmla="*/ 936351 h 6246801"/>
                <a:gd name="connsiteX916" fmla="*/ 8576927 w 9384838"/>
                <a:gd name="connsiteY916" fmla="*/ 920740 h 6246801"/>
                <a:gd name="connsiteX917" fmla="*/ 8590587 w 9384838"/>
                <a:gd name="connsiteY917" fmla="*/ 885614 h 6246801"/>
                <a:gd name="connsiteX918" fmla="*/ 8602296 w 9384838"/>
                <a:gd name="connsiteY918" fmla="*/ 881711 h 6246801"/>
                <a:gd name="connsiteX919" fmla="*/ 8610102 w 9384838"/>
                <a:gd name="connsiteY919" fmla="*/ 868050 h 6246801"/>
                <a:gd name="connsiteX920" fmla="*/ 8606199 w 9384838"/>
                <a:gd name="connsiteY920" fmla="*/ 850487 h 6246801"/>
                <a:gd name="connsiteX921" fmla="*/ 8612054 w 9384838"/>
                <a:gd name="connsiteY921" fmla="*/ 825118 h 6246801"/>
                <a:gd name="connsiteX922" fmla="*/ 8623762 w 9384838"/>
                <a:gd name="connsiteY922" fmla="*/ 846584 h 6246801"/>
                <a:gd name="connsiteX923" fmla="*/ 8637423 w 9384838"/>
                <a:gd name="connsiteY923" fmla="*/ 848536 h 6246801"/>
                <a:gd name="connsiteX924" fmla="*/ 8649132 w 9384838"/>
                <a:gd name="connsiteY924" fmla="*/ 827069 h 6246801"/>
                <a:gd name="connsiteX925" fmla="*/ 8635471 w 9384838"/>
                <a:gd name="connsiteY925" fmla="*/ 807555 h 6246801"/>
                <a:gd name="connsiteX926" fmla="*/ 8654986 w 9384838"/>
                <a:gd name="connsiteY926" fmla="*/ 807555 h 6246801"/>
                <a:gd name="connsiteX927" fmla="*/ 8664743 w 9384838"/>
                <a:gd name="connsiteY927" fmla="*/ 819263 h 6246801"/>
                <a:gd name="connsiteX928" fmla="*/ 8692064 w 9384838"/>
                <a:gd name="connsiteY928" fmla="*/ 805603 h 6246801"/>
                <a:gd name="connsiteX929" fmla="*/ 8709627 w 9384838"/>
                <a:gd name="connsiteY929" fmla="*/ 778282 h 6246801"/>
                <a:gd name="connsiteX930" fmla="*/ 8711579 w 9384838"/>
                <a:gd name="connsiteY930" fmla="*/ 749008 h 6246801"/>
                <a:gd name="connsiteX931" fmla="*/ 8695967 w 9384838"/>
                <a:gd name="connsiteY931" fmla="*/ 749008 h 6246801"/>
                <a:gd name="connsiteX932" fmla="*/ 8672549 w 9384838"/>
                <a:gd name="connsiteY932" fmla="*/ 745105 h 6246801"/>
                <a:gd name="connsiteX933" fmla="*/ 8668646 w 9384838"/>
                <a:gd name="connsiteY933" fmla="*/ 713881 h 6246801"/>
                <a:gd name="connsiteX934" fmla="*/ 8697919 w 9384838"/>
                <a:gd name="connsiteY934" fmla="*/ 713881 h 6246801"/>
                <a:gd name="connsiteX935" fmla="*/ 8715482 w 9384838"/>
                <a:gd name="connsiteY935" fmla="*/ 731444 h 6246801"/>
                <a:gd name="connsiteX936" fmla="*/ 8733045 w 9384838"/>
                <a:gd name="connsiteY936" fmla="*/ 719735 h 6246801"/>
                <a:gd name="connsiteX937" fmla="*/ 8746705 w 9384838"/>
                <a:gd name="connsiteY937" fmla="*/ 688512 h 6246801"/>
                <a:gd name="connsiteX938" fmla="*/ 8787686 w 9384838"/>
                <a:gd name="connsiteY938" fmla="*/ 674851 h 6246801"/>
                <a:gd name="connsiteX939" fmla="*/ 8811104 w 9384838"/>
                <a:gd name="connsiteY939" fmla="*/ 624114 h 6246801"/>
                <a:gd name="connsiteX940" fmla="*/ 8830619 w 9384838"/>
                <a:gd name="connsiteY940" fmla="*/ 618260 h 6246801"/>
                <a:gd name="connsiteX941" fmla="*/ 8840376 w 9384838"/>
                <a:gd name="connsiteY941" fmla="*/ 600695 h 6246801"/>
                <a:gd name="connsiteX942" fmla="*/ 8832570 w 9384838"/>
                <a:gd name="connsiteY942" fmla="*/ 559715 h 6246801"/>
                <a:gd name="connsiteX943" fmla="*/ 8850134 w 9384838"/>
                <a:gd name="connsiteY943" fmla="*/ 559715 h 6246801"/>
                <a:gd name="connsiteX944" fmla="*/ 8885260 w 9384838"/>
                <a:gd name="connsiteY944" fmla="*/ 573376 h 6246801"/>
                <a:gd name="connsiteX945" fmla="*/ 8902823 w 9384838"/>
                <a:gd name="connsiteY945" fmla="*/ 559715 h 6246801"/>
                <a:gd name="connsiteX946" fmla="*/ 8904775 w 9384838"/>
                <a:gd name="connsiteY946" fmla="*/ 524589 h 6246801"/>
                <a:gd name="connsiteX947" fmla="*/ 8949659 w 9384838"/>
                <a:gd name="connsiteY947" fmla="*/ 497268 h 6246801"/>
                <a:gd name="connsiteX948" fmla="*/ 8976980 w 9384838"/>
                <a:gd name="connsiteY948" fmla="*/ 497268 h 6246801"/>
                <a:gd name="connsiteX949" fmla="*/ 8976980 w 9384838"/>
                <a:gd name="connsiteY949" fmla="*/ 462142 h 6246801"/>
                <a:gd name="connsiteX950" fmla="*/ 8965271 w 9384838"/>
                <a:gd name="connsiteY950" fmla="*/ 419209 h 6246801"/>
                <a:gd name="connsiteX951" fmla="*/ 8973077 w 9384838"/>
                <a:gd name="connsiteY951" fmla="*/ 393840 h 6246801"/>
                <a:gd name="connsiteX952" fmla="*/ 9002349 w 9384838"/>
                <a:gd name="connsiteY952" fmla="*/ 376277 h 6246801"/>
                <a:gd name="connsiteX953" fmla="*/ 9017961 w 9384838"/>
                <a:gd name="connsiteY953" fmla="*/ 403597 h 6246801"/>
                <a:gd name="connsiteX954" fmla="*/ 9041378 w 9384838"/>
                <a:gd name="connsiteY954" fmla="*/ 467996 h 6246801"/>
                <a:gd name="connsiteX955" fmla="*/ 9076505 w 9384838"/>
                <a:gd name="connsiteY955" fmla="*/ 475802 h 6246801"/>
                <a:gd name="connsiteX956" fmla="*/ 9154564 w 9384838"/>
                <a:gd name="connsiteY956" fmla="*/ 458239 h 6246801"/>
                <a:gd name="connsiteX957" fmla="*/ 9209205 w 9384838"/>
                <a:gd name="connsiteY957" fmla="*/ 409452 h 6246801"/>
                <a:gd name="connsiteX958" fmla="*/ 9218963 w 9384838"/>
                <a:gd name="connsiteY958" fmla="*/ 380180 h 6246801"/>
                <a:gd name="connsiteX959" fmla="*/ 9283361 w 9384838"/>
                <a:gd name="connsiteY959" fmla="*/ 325538 h 6246801"/>
                <a:gd name="connsiteX960" fmla="*/ 9328245 w 9384838"/>
                <a:gd name="connsiteY960" fmla="*/ 311878 h 6246801"/>
                <a:gd name="connsiteX961" fmla="*/ 6819242 w 9384838"/>
                <a:gd name="connsiteY961" fmla="*/ 0 h 6246801"/>
                <a:gd name="connsiteX962" fmla="*/ 6869020 w 9384838"/>
                <a:gd name="connsiteY962" fmla="*/ 125002 h 6246801"/>
                <a:gd name="connsiteX963" fmla="*/ 6969682 w 9384838"/>
                <a:gd name="connsiteY963" fmla="*/ 326334 h 6246801"/>
                <a:gd name="connsiteX964" fmla="*/ 6969682 w 9384838"/>
                <a:gd name="connsiteY964" fmla="*/ 401556 h 6246801"/>
                <a:gd name="connsiteX965" fmla="*/ 7094680 w 9384838"/>
                <a:gd name="connsiteY965" fmla="*/ 652667 h 6246801"/>
                <a:gd name="connsiteX966" fmla="*/ 7220784 w 9384838"/>
                <a:gd name="connsiteY966" fmla="*/ 803117 h 6246801"/>
                <a:gd name="connsiteX967" fmla="*/ 7321446 w 9384838"/>
                <a:gd name="connsiteY967" fmla="*/ 903783 h 6246801"/>
                <a:gd name="connsiteX968" fmla="*/ 7321446 w 9384838"/>
                <a:gd name="connsiteY968" fmla="*/ 979004 h 6246801"/>
                <a:gd name="connsiteX969" fmla="*/ 7345782 w 9384838"/>
                <a:gd name="connsiteY969" fmla="*/ 979004 h 6246801"/>
                <a:gd name="connsiteX970" fmla="*/ 7396667 w 9384838"/>
                <a:gd name="connsiteY970" fmla="*/ 1003341 h 6246801"/>
                <a:gd name="connsiteX971" fmla="*/ 7421002 w 9384838"/>
                <a:gd name="connsiteY971" fmla="*/ 979004 h 6246801"/>
                <a:gd name="connsiteX972" fmla="*/ 7496223 w 9384838"/>
                <a:gd name="connsiteY972" fmla="*/ 1003341 h 6246801"/>
                <a:gd name="connsiteX973" fmla="*/ 7446445 w 9384838"/>
                <a:gd name="connsiteY973" fmla="*/ 1054227 h 6246801"/>
                <a:gd name="connsiteX974" fmla="*/ 7471887 w 9384838"/>
                <a:gd name="connsiteY974" fmla="*/ 1078564 h 6246801"/>
                <a:gd name="connsiteX975" fmla="*/ 7521665 w 9384838"/>
                <a:gd name="connsiteY975" fmla="*/ 1054227 h 6246801"/>
                <a:gd name="connsiteX976" fmla="*/ 7547107 w 9384838"/>
                <a:gd name="connsiteY976" fmla="*/ 1129449 h 6246801"/>
                <a:gd name="connsiteX977" fmla="*/ 7672105 w 9384838"/>
                <a:gd name="connsiteY977" fmla="*/ 1179229 h 6246801"/>
                <a:gd name="connsiteX978" fmla="*/ 7747325 w 9384838"/>
                <a:gd name="connsiteY978" fmla="*/ 1179229 h 6246801"/>
                <a:gd name="connsiteX979" fmla="*/ 7847987 w 9384838"/>
                <a:gd name="connsiteY979" fmla="*/ 1104007 h 6246801"/>
                <a:gd name="connsiteX980" fmla="*/ 7923207 w 9384838"/>
                <a:gd name="connsiteY980" fmla="*/ 1078564 h 6246801"/>
                <a:gd name="connsiteX981" fmla="*/ 7998427 w 9384838"/>
                <a:gd name="connsiteY981" fmla="*/ 1003341 h 6246801"/>
                <a:gd name="connsiteX982" fmla="*/ 7998427 w 9384838"/>
                <a:gd name="connsiteY982" fmla="*/ 1054227 h 6246801"/>
                <a:gd name="connsiteX983" fmla="*/ 7948649 w 9384838"/>
                <a:gd name="connsiteY983" fmla="*/ 1104007 h 6246801"/>
                <a:gd name="connsiteX984" fmla="*/ 7948649 w 9384838"/>
                <a:gd name="connsiteY984" fmla="*/ 1129449 h 6246801"/>
                <a:gd name="connsiteX985" fmla="*/ 7822545 w 9384838"/>
                <a:gd name="connsiteY985" fmla="*/ 1279895 h 6246801"/>
                <a:gd name="connsiteX986" fmla="*/ 7822545 w 9384838"/>
                <a:gd name="connsiteY986" fmla="*/ 1379454 h 6246801"/>
                <a:gd name="connsiteX987" fmla="*/ 7873429 w 9384838"/>
                <a:gd name="connsiteY987" fmla="*/ 1379454 h 6246801"/>
                <a:gd name="connsiteX988" fmla="*/ 7847987 w 9384838"/>
                <a:gd name="connsiteY988" fmla="*/ 1505563 h 6246801"/>
                <a:gd name="connsiteX989" fmla="*/ 7797103 w 9384838"/>
                <a:gd name="connsiteY989" fmla="*/ 1531005 h 6246801"/>
                <a:gd name="connsiteX990" fmla="*/ 7873429 w 9384838"/>
                <a:gd name="connsiteY990" fmla="*/ 1606229 h 6246801"/>
                <a:gd name="connsiteX991" fmla="*/ 7948649 w 9384838"/>
                <a:gd name="connsiteY991" fmla="*/ 1606229 h 6246801"/>
                <a:gd name="connsiteX992" fmla="*/ 7923207 w 9384838"/>
                <a:gd name="connsiteY992" fmla="*/ 1656009 h 6246801"/>
                <a:gd name="connsiteX993" fmla="*/ 7772767 w 9384838"/>
                <a:gd name="connsiteY993" fmla="*/ 1630565 h 6246801"/>
                <a:gd name="connsiteX994" fmla="*/ 7672105 w 9384838"/>
                <a:gd name="connsiteY994" fmla="*/ 1705789 h 6246801"/>
                <a:gd name="connsiteX995" fmla="*/ 7672105 w 9384838"/>
                <a:gd name="connsiteY995" fmla="*/ 1656009 h 6246801"/>
                <a:gd name="connsiteX996" fmla="*/ 7596885 w 9384838"/>
                <a:gd name="connsiteY996" fmla="*/ 1656009 h 6246801"/>
                <a:gd name="connsiteX997" fmla="*/ 7571443 w 9384838"/>
                <a:gd name="connsiteY997" fmla="*/ 1705789 h 6246801"/>
                <a:gd name="connsiteX998" fmla="*/ 7446445 w 9384838"/>
                <a:gd name="connsiteY998" fmla="*/ 1681452 h 6246801"/>
                <a:gd name="connsiteX999" fmla="*/ 7421002 w 9384838"/>
                <a:gd name="connsiteY999" fmla="*/ 1630565 h 6246801"/>
                <a:gd name="connsiteX1000" fmla="*/ 7321446 w 9384838"/>
                <a:gd name="connsiteY1000" fmla="*/ 1630565 h 6246801"/>
                <a:gd name="connsiteX1001" fmla="*/ 7070344 w 9384838"/>
                <a:gd name="connsiteY1001" fmla="*/ 1756674 h 6246801"/>
                <a:gd name="connsiteX1002" fmla="*/ 6869020 w 9384838"/>
                <a:gd name="connsiteY1002" fmla="*/ 1907113 h 6246801"/>
                <a:gd name="connsiteX1003" fmla="*/ 6894462 w 9384838"/>
                <a:gd name="connsiteY1003" fmla="*/ 1956897 h 6246801"/>
                <a:gd name="connsiteX1004" fmla="*/ 6819242 w 9384838"/>
                <a:gd name="connsiteY1004" fmla="*/ 2081899 h 6246801"/>
                <a:gd name="connsiteX1005" fmla="*/ 6793800 w 9384838"/>
                <a:gd name="connsiteY1005" fmla="*/ 2006676 h 6246801"/>
                <a:gd name="connsiteX1006" fmla="*/ 6668802 w 9384838"/>
                <a:gd name="connsiteY1006" fmla="*/ 1931450 h 6246801"/>
                <a:gd name="connsiteX1007" fmla="*/ 6542697 w 9384838"/>
                <a:gd name="connsiteY1007" fmla="*/ 1831894 h 6246801"/>
                <a:gd name="connsiteX1008" fmla="*/ 6467477 w 9384838"/>
                <a:gd name="connsiteY1008" fmla="*/ 1705789 h 6246801"/>
                <a:gd name="connsiteX1009" fmla="*/ 6417699 w 9384838"/>
                <a:gd name="connsiteY1009" fmla="*/ 1681452 h 6246801"/>
                <a:gd name="connsiteX1010" fmla="*/ 6342479 w 9384838"/>
                <a:gd name="connsiteY1010" fmla="*/ 1580786 h 6246801"/>
                <a:gd name="connsiteX1011" fmla="*/ 6217481 w 9384838"/>
                <a:gd name="connsiteY1011" fmla="*/ 1555343 h 6246801"/>
                <a:gd name="connsiteX1012" fmla="*/ 6091377 w 9384838"/>
                <a:gd name="connsiteY1012" fmla="*/ 1606229 h 6246801"/>
                <a:gd name="connsiteX1013" fmla="*/ 5991821 w 9384838"/>
                <a:gd name="connsiteY1013" fmla="*/ 1681452 h 6246801"/>
                <a:gd name="connsiteX1014" fmla="*/ 5966379 w 9384838"/>
                <a:gd name="connsiteY1014" fmla="*/ 1630565 h 6246801"/>
                <a:gd name="connsiteX1015" fmla="*/ 5966379 w 9384838"/>
                <a:gd name="connsiteY1015" fmla="*/ 1580786 h 6246801"/>
                <a:gd name="connsiteX1016" fmla="*/ 5916601 w 9384838"/>
                <a:gd name="connsiteY1016" fmla="*/ 1531005 h 6246801"/>
                <a:gd name="connsiteX1017" fmla="*/ 5940937 w 9384838"/>
                <a:gd name="connsiteY1017" fmla="*/ 1505563 h 6246801"/>
                <a:gd name="connsiteX1018" fmla="*/ 5891159 w 9384838"/>
                <a:gd name="connsiteY1018" fmla="*/ 1480122 h 6246801"/>
                <a:gd name="connsiteX1019" fmla="*/ 5840275 w 9384838"/>
                <a:gd name="connsiteY1019" fmla="*/ 1480122 h 6246801"/>
                <a:gd name="connsiteX1020" fmla="*/ 5815939 w 9384838"/>
                <a:gd name="connsiteY1020" fmla="*/ 1455784 h 6246801"/>
                <a:gd name="connsiteX1021" fmla="*/ 5740719 w 9384838"/>
                <a:gd name="connsiteY1021" fmla="*/ 1505563 h 6246801"/>
                <a:gd name="connsiteX1022" fmla="*/ 5665499 w 9384838"/>
                <a:gd name="connsiteY1022" fmla="*/ 1606229 h 6246801"/>
                <a:gd name="connsiteX1023" fmla="*/ 5715277 w 9384838"/>
                <a:gd name="connsiteY1023" fmla="*/ 1656009 h 6246801"/>
                <a:gd name="connsiteX1024" fmla="*/ 5765055 w 9384838"/>
                <a:gd name="connsiteY1024" fmla="*/ 1731231 h 6246801"/>
                <a:gd name="connsiteX1025" fmla="*/ 5840275 w 9384838"/>
                <a:gd name="connsiteY1025" fmla="*/ 1731231 h 6246801"/>
                <a:gd name="connsiteX1026" fmla="*/ 5916601 w 9384838"/>
                <a:gd name="connsiteY1026" fmla="*/ 1881669 h 6246801"/>
                <a:gd name="connsiteX1027" fmla="*/ 5966379 w 9384838"/>
                <a:gd name="connsiteY1027" fmla="*/ 1956897 h 6246801"/>
                <a:gd name="connsiteX1028" fmla="*/ 5891159 w 9384838"/>
                <a:gd name="connsiteY1028" fmla="*/ 2006676 h 6246801"/>
                <a:gd name="connsiteX1029" fmla="*/ 5815939 w 9384838"/>
                <a:gd name="connsiteY1029" fmla="*/ 1931450 h 6246801"/>
                <a:gd name="connsiteX1030" fmla="*/ 5765055 w 9384838"/>
                <a:gd name="connsiteY1030" fmla="*/ 1881669 h 6246801"/>
                <a:gd name="connsiteX1031" fmla="*/ 5715277 w 9384838"/>
                <a:gd name="connsiteY1031" fmla="*/ 1931450 h 6246801"/>
                <a:gd name="connsiteX1032" fmla="*/ 5665499 w 9384838"/>
                <a:gd name="connsiteY1032" fmla="*/ 1931450 h 6246801"/>
                <a:gd name="connsiteX1033" fmla="*/ 5640056 w 9384838"/>
                <a:gd name="connsiteY1033" fmla="*/ 2006676 h 6246801"/>
                <a:gd name="connsiteX1034" fmla="*/ 5590278 w 9384838"/>
                <a:gd name="connsiteY1034" fmla="*/ 2006676 h 6246801"/>
                <a:gd name="connsiteX1035" fmla="*/ 5515058 w 9384838"/>
                <a:gd name="connsiteY1035" fmla="*/ 2081899 h 6246801"/>
                <a:gd name="connsiteX1036" fmla="*/ 5464174 w 9384838"/>
                <a:gd name="connsiteY1036" fmla="*/ 2057559 h 6246801"/>
                <a:gd name="connsiteX1037" fmla="*/ 5464174 w 9384838"/>
                <a:gd name="connsiteY1037" fmla="*/ 1956897 h 6246801"/>
                <a:gd name="connsiteX1038" fmla="*/ 5489616 w 9384838"/>
                <a:gd name="connsiteY1038" fmla="*/ 1881669 h 6246801"/>
                <a:gd name="connsiteX1039" fmla="*/ 5564836 w 9384838"/>
                <a:gd name="connsiteY1039" fmla="*/ 1831894 h 6246801"/>
                <a:gd name="connsiteX1040" fmla="*/ 5590278 w 9384838"/>
                <a:gd name="connsiteY1040" fmla="*/ 1756674 h 6246801"/>
                <a:gd name="connsiteX1041" fmla="*/ 5539394 w 9384838"/>
                <a:gd name="connsiteY1041" fmla="*/ 1656009 h 6246801"/>
                <a:gd name="connsiteX1042" fmla="*/ 5515058 w 9384838"/>
                <a:gd name="connsiteY1042" fmla="*/ 1656009 h 6246801"/>
                <a:gd name="connsiteX1043" fmla="*/ 5515058 w 9384838"/>
                <a:gd name="connsiteY1043" fmla="*/ 1606229 h 6246801"/>
                <a:gd name="connsiteX1044" fmla="*/ 5489616 w 9384838"/>
                <a:gd name="connsiteY1044" fmla="*/ 1580786 h 6246801"/>
                <a:gd name="connsiteX1045" fmla="*/ 5489616 w 9384838"/>
                <a:gd name="connsiteY1045" fmla="*/ 1531005 h 6246801"/>
                <a:gd name="connsiteX1046" fmla="*/ 5539394 w 9384838"/>
                <a:gd name="connsiteY1046" fmla="*/ 1455784 h 6246801"/>
                <a:gd name="connsiteX1047" fmla="*/ 5539394 w 9384838"/>
                <a:gd name="connsiteY1047" fmla="*/ 1404898 h 6246801"/>
                <a:gd name="connsiteX1048" fmla="*/ 5564836 w 9384838"/>
                <a:gd name="connsiteY1048" fmla="*/ 1355118 h 6246801"/>
                <a:gd name="connsiteX1049" fmla="*/ 5614614 w 9384838"/>
                <a:gd name="connsiteY1049" fmla="*/ 1379454 h 6246801"/>
                <a:gd name="connsiteX1050" fmla="*/ 5689834 w 9384838"/>
                <a:gd name="connsiteY1050" fmla="*/ 1355118 h 6246801"/>
                <a:gd name="connsiteX1051" fmla="*/ 5740719 w 9384838"/>
                <a:gd name="connsiteY1051" fmla="*/ 1329675 h 6246801"/>
                <a:gd name="connsiteX1052" fmla="*/ 5765055 w 9384838"/>
                <a:gd name="connsiteY1052" fmla="*/ 1355118 h 6246801"/>
                <a:gd name="connsiteX1053" fmla="*/ 5815939 w 9384838"/>
                <a:gd name="connsiteY1053" fmla="*/ 1279895 h 6246801"/>
                <a:gd name="connsiteX1054" fmla="*/ 5891159 w 9384838"/>
                <a:gd name="connsiteY1054" fmla="*/ 1254452 h 6246801"/>
                <a:gd name="connsiteX1055" fmla="*/ 5891159 w 9384838"/>
                <a:gd name="connsiteY1055" fmla="*/ 1179229 h 6246801"/>
                <a:gd name="connsiteX1056" fmla="*/ 5840275 w 9384838"/>
                <a:gd name="connsiteY1056" fmla="*/ 1104007 h 6246801"/>
                <a:gd name="connsiteX1057" fmla="*/ 5865717 w 9384838"/>
                <a:gd name="connsiteY1057" fmla="*/ 1054227 h 6246801"/>
                <a:gd name="connsiteX1058" fmla="*/ 5916601 w 9384838"/>
                <a:gd name="connsiteY1058" fmla="*/ 1054227 h 6246801"/>
                <a:gd name="connsiteX1059" fmla="*/ 6041599 w 9384838"/>
                <a:gd name="connsiteY1059" fmla="*/ 1179229 h 6246801"/>
                <a:gd name="connsiteX1060" fmla="*/ 6091377 w 9384838"/>
                <a:gd name="connsiteY1060" fmla="*/ 1153786 h 6246801"/>
                <a:gd name="connsiteX1061" fmla="*/ 6091377 w 9384838"/>
                <a:gd name="connsiteY1061" fmla="*/ 1204672 h 6246801"/>
                <a:gd name="connsiteX1062" fmla="*/ 6166597 w 9384838"/>
                <a:gd name="connsiteY1062" fmla="*/ 1254452 h 6246801"/>
                <a:gd name="connsiteX1063" fmla="*/ 6292701 w 9384838"/>
                <a:gd name="connsiteY1063" fmla="*/ 1179229 h 6246801"/>
                <a:gd name="connsiteX1064" fmla="*/ 6317037 w 9384838"/>
                <a:gd name="connsiteY1064" fmla="*/ 1129449 h 6246801"/>
                <a:gd name="connsiteX1065" fmla="*/ 6292701 w 9384838"/>
                <a:gd name="connsiteY1065" fmla="*/ 1054227 h 6246801"/>
                <a:gd name="connsiteX1066" fmla="*/ 6317037 w 9384838"/>
                <a:gd name="connsiteY1066" fmla="*/ 1003341 h 6246801"/>
                <a:gd name="connsiteX1067" fmla="*/ 6317037 w 9384838"/>
                <a:gd name="connsiteY1067" fmla="*/ 953562 h 6246801"/>
                <a:gd name="connsiteX1068" fmla="*/ 6342479 w 9384838"/>
                <a:gd name="connsiteY1068" fmla="*/ 903783 h 6246801"/>
                <a:gd name="connsiteX1069" fmla="*/ 6443141 w 9384838"/>
                <a:gd name="connsiteY1069" fmla="*/ 878340 h 6246801"/>
                <a:gd name="connsiteX1070" fmla="*/ 6492919 w 9384838"/>
                <a:gd name="connsiteY1070" fmla="*/ 803117 h 6246801"/>
                <a:gd name="connsiteX1071" fmla="*/ 6518361 w 9384838"/>
                <a:gd name="connsiteY1071" fmla="*/ 652667 h 6246801"/>
                <a:gd name="connsiteX1072" fmla="*/ 6619024 w 9384838"/>
                <a:gd name="connsiteY1072" fmla="*/ 526559 h 6246801"/>
                <a:gd name="connsiteX1073" fmla="*/ 6643360 w 9384838"/>
                <a:gd name="connsiteY1073" fmla="*/ 300891 h 6246801"/>
                <a:gd name="connsiteX1074" fmla="*/ 6619024 w 9384838"/>
                <a:gd name="connsiteY1074" fmla="*/ 125002 h 6246801"/>
                <a:gd name="connsiteX1075" fmla="*/ 6694244 w 9384838"/>
                <a:gd name="connsiteY1075" fmla="*/ 49779 h 6246801"/>
                <a:gd name="connsiteX1076" fmla="*/ 6769464 w 9384838"/>
                <a:gd name="connsiteY1076" fmla="*/ 49779 h 6246801"/>
                <a:gd name="connsiteX1077" fmla="*/ 6819242 w 9384838"/>
                <a:gd name="connsiteY1077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573014 w 9384838"/>
                <a:gd name="connsiteY271" fmla="*/ 5043937 h 6246801"/>
                <a:gd name="connsiteX272" fmla="*/ 572672 w 9384838"/>
                <a:gd name="connsiteY272" fmla="*/ 5043236 h 6246801"/>
                <a:gd name="connsiteX273" fmla="*/ 497452 w 9384838"/>
                <a:gd name="connsiteY273" fmla="*/ 5017793 h 6246801"/>
                <a:gd name="connsiteX274" fmla="*/ 547230 w 9384838"/>
                <a:gd name="connsiteY274" fmla="*/ 5017793 h 6246801"/>
                <a:gd name="connsiteX275" fmla="*/ 521788 w 9384838"/>
                <a:gd name="connsiteY275" fmla="*/ 4992350 h 6246801"/>
                <a:gd name="connsiteX276" fmla="*/ 572672 w 9384838"/>
                <a:gd name="connsiteY276" fmla="*/ 4968013 h 6246801"/>
                <a:gd name="connsiteX277" fmla="*/ 597008 w 9384838"/>
                <a:gd name="connsiteY277" fmla="*/ 4992350 h 6246801"/>
                <a:gd name="connsiteX278" fmla="*/ 647892 w 9384838"/>
                <a:gd name="connsiteY278" fmla="*/ 4992350 h 6246801"/>
                <a:gd name="connsiteX279" fmla="*/ 647892 w 9384838"/>
                <a:gd name="connsiteY279" fmla="*/ 4968013 h 6246801"/>
                <a:gd name="connsiteX280" fmla="*/ 672228 w 9384838"/>
                <a:gd name="connsiteY280" fmla="*/ 4942570 h 6246801"/>
                <a:gd name="connsiteX281" fmla="*/ 672228 w 9384838"/>
                <a:gd name="connsiteY281" fmla="*/ 4917127 h 6246801"/>
                <a:gd name="connsiteX282" fmla="*/ 723112 w 9384838"/>
                <a:gd name="connsiteY282" fmla="*/ 4892790 h 6246801"/>
                <a:gd name="connsiteX283" fmla="*/ 772890 w 9384838"/>
                <a:gd name="connsiteY283" fmla="*/ 4892790 h 6246801"/>
                <a:gd name="connsiteX284" fmla="*/ 798333 w 9384838"/>
                <a:gd name="connsiteY284" fmla="*/ 4867347 h 6246801"/>
                <a:gd name="connsiteX285" fmla="*/ 291494 w 9384838"/>
                <a:gd name="connsiteY285" fmla="*/ 3896294 h 6246801"/>
                <a:gd name="connsiteX286" fmla="*/ 319795 w 9384838"/>
                <a:gd name="connsiteY286" fmla="*/ 3947235 h 6246801"/>
                <a:gd name="connsiteX287" fmla="*/ 280174 w 9384838"/>
                <a:gd name="connsiteY287" fmla="*/ 4026476 h 6246801"/>
                <a:gd name="connsiteX288" fmla="*/ 234893 w 9384838"/>
                <a:gd name="connsiteY288" fmla="*/ 4026476 h 6246801"/>
                <a:gd name="connsiteX289" fmla="*/ 220743 w 9384838"/>
                <a:gd name="connsiteY289" fmla="*/ 4066097 h 6246801"/>
                <a:gd name="connsiteX290" fmla="*/ 178292 w 9384838"/>
                <a:gd name="connsiteY290" fmla="*/ 4074587 h 6246801"/>
                <a:gd name="connsiteX291" fmla="*/ 133012 w 9384838"/>
                <a:gd name="connsiteY291" fmla="*/ 4111377 h 6246801"/>
                <a:gd name="connsiteX292" fmla="*/ 93391 w 9384838"/>
                <a:gd name="connsiteY292" fmla="*/ 4125528 h 6246801"/>
                <a:gd name="connsiteX293" fmla="*/ 113201 w 9384838"/>
                <a:gd name="connsiteY293" fmla="*/ 4187789 h 6246801"/>
                <a:gd name="connsiteX294" fmla="*/ 82071 w 9384838"/>
                <a:gd name="connsiteY294" fmla="*/ 4187789 h 6246801"/>
                <a:gd name="connsiteX295" fmla="*/ 59430 w 9384838"/>
                <a:gd name="connsiteY295" fmla="*/ 4250050 h 6246801"/>
                <a:gd name="connsiteX296" fmla="*/ 76411 w 9384838"/>
                <a:gd name="connsiteY296" fmla="*/ 4275521 h 6246801"/>
                <a:gd name="connsiteX297" fmla="*/ 11320 w 9384838"/>
                <a:gd name="connsiteY297" fmla="*/ 4317971 h 6246801"/>
                <a:gd name="connsiteX298" fmla="*/ 0 w 9384838"/>
                <a:gd name="connsiteY298" fmla="*/ 4230240 h 6246801"/>
                <a:gd name="connsiteX299" fmla="*/ 31130 w 9384838"/>
                <a:gd name="connsiteY299" fmla="*/ 4218920 h 6246801"/>
                <a:gd name="connsiteX300" fmla="*/ 45280 w 9384838"/>
                <a:gd name="connsiteY300" fmla="*/ 4187789 h 6246801"/>
                <a:gd name="connsiteX301" fmla="*/ 53771 w 9384838"/>
                <a:gd name="connsiteY301" fmla="*/ 4131188 h 6246801"/>
                <a:gd name="connsiteX302" fmla="*/ 70751 w 9384838"/>
                <a:gd name="connsiteY302" fmla="*/ 4105717 h 6246801"/>
                <a:gd name="connsiteX303" fmla="*/ 124522 w 9384838"/>
                <a:gd name="connsiteY303" fmla="*/ 4083077 h 6246801"/>
                <a:gd name="connsiteX304" fmla="*/ 152822 w 9384838"/>
                <a:gd name="connsiteY304" fmla="*/ 4040626 h 6246801"/>
                <a:gd name="connsiteX305" fmla="*/ 104711 w 9384838"/>
                <a:gd name="connsiteY305" fmla="*/ 4023646 h 6246801"/>
                <a:gd name="connsiteX306" fmla="*/ 104711 w 9384838"/>
                <a:gd name="connsiteY306" fmla="*/ 3981195 h 6246801"/>
                <a:gd name="connsiteX307" fmla="*/ 144332 w 9384838"/>
                <a:gd name="connsiteY307" fmla="*/ 3981195 h 6246801"/>
                <a:gd name="connsiteX308" fmla="*/ 181122 w 9384838"/>
                <a:gd name="connsiteY308" fmla="*/ 4020816 h 6246801"/>
                <a:gd name="connsiteX309" fmla="*/ 240553 w 9384838"/>
                <a:gd name="connsiteY309" fmla="*/ 3955725 h 6246801"/>
                <a:gd name="connsiteX310" fmla="*/ 271684 w 9384838"/>
                <a:gd name="connsiteY310" fmla="*/ 3907614 h 6246801"/>
                <a:gd name="connsiteX311" fmla="*/ 291494 w 9384838"/>
                <a:gd name="connsiteY311" fmla="*/ 3896294 h 6246801"/>
                <a:gd name="connsiteX312" fmla="*/ 481106 w 9384838"/>
                <a:gd name="connsiteY312" fmla="*/ 3596309 h 6246801"/>
                <a:gd name="connsiteX313" fmla="*/ 435825 w 9384838"/>
                <a:gd name="connsiteY313" fmla="*/ 3664230 h 6246801"/>
                <a:gd name="connsiteX314" fmla="*/ 396205 w 9384838"/>
                <a:gd name="connsiteY314" fmla="*/ 3638759 h 6246801"/>
                <a:gd name="connsiteX315" fmla="*/ 481106 w 9384838"/>
                <a:gd name="connsiteY315" fmla="*/ 3596309 h 6246801"/>
                <a:gd name="connsiteX316" fmla="*/ 4460871 w 9384838"/>
                <a:gd name="connsiteY316" fmla="*/ 3512231 h 6246801"/>
                <a:gd name="connsiteX317" fmla="*/ 4435429 w 9384838"/>
                <a:gd name="connsiteY317" fmla="*/ 3563117 h 6246801"/>
                <a:gd name="connsiteX318" fmla="*/ 4385651 w 9384838"/>
                <a:gd name="connsiteY318" fmla="*/ 3612896 h 6246801"/>
                <a:gd name="connsiteX319" fmla="*/ 4385651 w 9384838"/>
                <a:gd name="connsiteY319" fmla="*/ 3638339 h 6246801"/>
                <a:gd name="connsiteX320" fmla="*/ 4435429 w 9384838"/>
                <a:gd name="connsiteY320" fmla="*/ 3638339 h 6246801"/>
                <a:gd name="connsiteX321" fmla="*/ 4435429 w 9384838"/>
                <a:gd name="connsiteY321" fmla="*/ 3662676 h 6246801"/>
                <a:gd name="connsiteX322" fmla="*/ 4385651 w 9384838"/>
                <a:gd name="connsiteY322" fmla="*/ 3713562 h 6246801"/>
                <a:gd name="connsiteX323" fmla="*/ 4284989 w 9384838"/>
                <a:gd name="connsiteY323" fmla="*/ 3737899 h 6246801"/>
                <a:gd name="connsiteX324" fmla="*/ 4310431 w 9384838"/>
                <a:gd name="connsiteY324" fmla="*/ 3688119 h 6246801"/>
                <a:gd name="connsiteX325" fmla="*/ 4335873 w 9384838"/>
                <a:gd name="connsiteY325" fmla="*/ 3662676 h 6246801"/>
                <a:gd name="connsiteX326" fmla="*/ 4335873 w 9384838"/>
                <a:gd name="connsiteY326" fmla="*/ 3638339 h 6246801"/>
                <a:gd name="connsiteX327" fmla="*/ 4284989 w 9384838"/>
                <a:gd name="connsiteY327" fmla="*/ 3662676 h 6246801"/>
                <a:gd name="connsiteX328" fmla="*/ 4284989 w 9384838"/>
                <a:gd name="connsiteY328" fmla="*/ 3612896 h 6246801"/>
                <a:gd name="connsiteX329" fmla="*/ 4360209 w 9384838"/>
                <a:gd name="connsiteY329" fmla="*/ 3537674 h 6246801"/>
                <a:gd name="connsiteX330" fmla="*/ 4460871 w 9384838"/>
                <a:gd name="connsiteY330" fmla="*/ 3512231 h 6246801"/>
                <a:gd name="connsiteX331" fmla="*/ 605629 w 9384838"/>
                <a:gd name="connsiteY331" fmla="*/ 3364245 h 6246801"/>
                <a:gd name="connsiteX332" fmla="*/ 611289 w 9384838"/>
                <a:gd name="connsiteY332" fmla="*/ 3409526 h 6246801"/>
                <a:gd name="connsiteX333" fmla="*/ 633929 w 9384838"/>
                <a:gd name="connsiteY333" fmla="*/ 3437826 h 6246801"/>
                <a:gd name="connsiteX334" fmla="*/ 616949 w 9384838"/>
                <a:gd name="connsiteY334" fmla="*/ 3485937 h 6246801"/>
                <a:gd name="connsiteX335" fmla="*/ 599969 w 9384838"/>
                <a:gd name="connsiteY335" fmla="*/ 3497257 h 6246801"/>
                <a:gd name="connsiteX336" fmla="*/ 560348 w 9384838"/>
                <a:gd name="connsiteY336" fmla="*/ 3451976 h 6246801"/>
                <a:gd name="connsiteX337" fmla="*/ 577328 w 9384838"/>
                <a:gd name="connsiteY337" fmla="*/ 3415186 h 6246801"/>
                <a:gd name="connsiteX338" fmla="*/ 574498 w 9384838"/>
                <a:gd name="connsiteY338" fmla="*/ 3369905 h 6246801"/>
                <a:gd name="connsiteX339" fmla="*/ 605629 w 9384838"/>
                <a:gd name="connsiteY339" fmla="*/ 3364245 h 6246801"/>
                <a:gd name="connsiteX340" fmla="*/ 1098059 w 9384838"/>
                <a:gd name="connsiteY340" fmla="*/ 3109544 h 6246801"/>
                <a:gd name="connsiteX341" fmla="*/ 1081079 w 9384838"/>
                <a:gd name="connsiteY341" fmla="*/ 3137841 h 6246801"/>
                <a:gd name="connsiteX342" fmla="*/ 1064099 w 9384838"/>
                <a:gd name="connsiteY342" fmla="*/ 3154822 h 6246801"/>
                <a:gd name="connsiteX343" fmla="*/ 1038628 w 9384838"/>
                <a:gd name="connsiteY343" fmla="*/ 3143502 h 6246801"/>
                <a:gd name="connsiteX344" fmla="*/ 1098059 w 9384838"/>
                <a:gd name="connsiteY344" fmla="*/ 3109544 h 6246801"/>
                <a:gd name="connsiteX345" fmla="*/ 905615 w 9384838"/>
                <a:gd name="connsiteY345" fmla="*/ 3061433 h 6246801"/>
                <a:gd name="connsiteX346" fmla="*/ 905615 w 9384838"/>
                <a:gd name="connsiteY346" fmla="*/ 3098224 h 6246801"/>
                <a:gd name="connsiteX347" fmla="*/ 874484 w 9384838"/>
                <a:gd name="connsiteY347" fmla="*/ 3149161 h 6246801"/>
                <a:gd name="connsiteX348" fmla="*/ 820713 w 9384838"/>
                <a:gd name="connsiteY348" fmla="*/ 3171802 h 6246801"/>
                <a:gd name="connsiteX349" fmla="*/ 826373 w 9384838"/>
                <a:gd name="connsiteY349" fmla="*/ 3205762 h 6246801"/>
                <a:gd name="connsiteX350" fmla="*/ 769772 w 9384838"/>
                <a:gd name="connsiteY350" fmla="*/ 3214252 h 6246801"/>
                <a:gd name="connsiteX351" fmla="*/ 775432 w 9384838"/>
                <a:gd name="connsiteY351" fmla="*/ 3253873 h 6246801"/>
                <a:gd name="connsiteX352" fmla="*/ 738642 w 9384838"/>
                <a:gd name="connsiteY352" fmla="*/ 3245383 h 6246801"/>
                <a:gd name="connsiteX353" fmla="*/ 724492 w 9384838"/>
                <a:gd name="connsiteY353" fmla="*/ 3214252 h 6246801"/>
                <a:gd name="connsiteX354" fmla="*/ 701851 w 9384838"/>
                <a:gd name="connsiteY354" fmla="*/ 3183122 h 6246801"/>
                <a:gd name="connsiteX355" fmla="*/ 724492 w 9384838"/>
                <a:gd name="connsiteY355" fmla="*/ 3168972 h 6246801"/>
                <a:gd name="connsiteX356" fmla="*/ 747132 w 9384838"/>
                <a:gd name="connsiteY356" fmla="*/ 3146331 h 6246801"/>
                <a:gd name="connsiteX357" fmla="*/ 843354 w 9384838"/>
                <a:gd name="connsiteY357" fmla="*/ 3098224 h 6246801"/>
                <a:gd name="connsiteX358" fmla="*/ 905615 w 9384838"/>
                <a:gd name="connsiteY358" fmla="*/ 3061433 h 6246801"/>
                <a:gd name="connsiteX359" fmla="*/ 936745 w 9384838"/>
                <a:gd name="connsiteY359" fmla="*/ 3033132 h 6246801"/>
                <a:gd name="connsiteX360" fmla="*/ 973535 w 9384838"/>
                <a:gd name="connsiteY360" fmla="*/ 3081244 h 6246801"/>
                <a:gd name="connsiteX361" fmla="*/ 948066 w 9384838"/>
                <a:gd name="connsiteY361" fmla="*/ 3115203 h 6246801"/>
                <a:gd name="connsiteX362" fmla="*/ 925424 w 9384838"/>
                <a:gd name="connsiteY362" fmla="*/ 3067093 h 6246801"/>
                <a:gd name="connsiteX363" fmla="*/ 936745 w 9384838"/>
                <a:gd name="connsiteY363" fmla="*/ 3033132 h 6246801"/>
                <a:gd name="connsiteX364" fmla="*/ 5840275 w 9384838"/>
                <a:gd name="connsiteY364" fmla="*/ 2081897 h 6246801"/>
                <a:gd name="connsiteX365" fmla="*/ 5891159 w 9384838"/>
                <a:gd name="connsiteY365" fmla="*/ 2132783 h 6246801"/>
                <a:gd name="connsiteX366" fmla="*/ 5891159 w 9384838"/>
                <a:gd name="connsiteY366" fmla="*/ 2158226 h 6246801"/>
                <a:gd name="connsiteX367" fmla="*/ 5966379 w 9384838"/>
                <a:gd name="connsiteY367" fmla="*/ 2208005 h 6246801"/>
                <a:gd name="connsiteX368" fmla="*/ 6016157 w 9384838"/>
                <a:gd name="connsiteY368" fmla="*/ 2208005 h 6246801"/>
                <a:gd name="connsiteX369" fmla="*/ 6041599 w 9384838"/>
                <a:gd name="connsiteY369" fmla="*/ 2208005 h 6246801"/>
                <a:gd name="connsiteX370" fmla="*/ 5966379 w 9384838"/>
                <a:gd name="connsiteY370" fmla="*/ 2308672 h 6246801"/>
                <a:gd name="connsiteX371" fmla="*/ 5916601 w 9384838"/>
                <a:gd name="connsiteY371" fmla="*/ 2558676 h 6246801"/>
                <a:gd name="connsiteX372" fmla="*/ 5916601 w 9384838"/>
                <a:gd name="connsiteY372" fmla="*/ 2659341 h 6246801"/>
                <a:gd name="connsiteX373" fmla="*/ 5966379 w 9384838"/>
                <a:gd name="connsiteY373" fmla="*/ 2684786 h 6246801"/>
                <a:gd name="connsiteX374" fmla="*/ 5991821 w 9384838"/>
                <a:gd name="connsiteY374" fmla="*/ 2734563 h 6246801"/>
                <a:gd name="connsiteX375" fmla="*/ 6016157 w 9384838"/>
                <a:gd name="connsiteY375" fmla="*/ 2785448 h 6246801"/>
                <a:gd name="connsiteX376" fmla="*/ 6016157 w 9384838"/>
                <a:gd name="connsiteY376" fmla="*/ 2860670 h 6246801"/>
                <a:gd name="connsiteX377" fmla="*/ 5991821 w 9384838"/>
                <a:gd name="connsiteY377" fmla="*/ 2885007 h 6246801"/>
                <a:gd name="connsiteX378" fmla="*/ 6016157 w 9384838"/>
                <a:gd name="connsiteY378" fmla="*/ 2910449 h 6246801"/>
                <a:gd name="connsiteX379" fmla="*/ 5991821 w 9384838"/>
                <a:gd name="connsiteY379" fmla="*/ 2935892 h 6246801"/>
                <a:gd name="connsiteX380" fmla="*/ 5991821 w 9384838"/>
                <a:gd name="connsiteY380" fmla="*/ 2960229 h 6246801"/>
                <a:gd name="connsiteX381" fmla="*/ 6041599 w 9384838"/>
                <a:gd name="connsiteY381" fmla="*/ 2985670 h 6246801"/>
                <a:gd name="connsiteX382" fmla="*/ 6016157 w 9384838"/>
                <a:gd name="connsiteY382" fmla="*/ 3035453 h 6246801"/>
                <a:gd name="connsiteX383" fmla="*/ 6041599 w 9384838"/>
                <a:gd name="connsiteY383" fmla="*/ 3086339 h 6246801"/>
                <a:gd name="connsiteX384" fmla="*/ 5991821 w 9384838"/>
                <a:gd name="connsiteY384" fmla="*/ 3185896 h 6246801"/>
                <a:gd name="connsiteX385" fmla="*/ 6016157 w 9384838"/>
                <a:gd name="connsiteY385" fmla="*/ 3185896 h 6246801"/>
                <a:gd name="connsiteX386" fmla="*/ 6016157 w 9384838"/>
                <a:gd name="connsiteY386" fmla="*/ 3236782 h 6246801"/>
                <a:gd name="connsiteX387" fmla="*/ 5966379 w 9384838"/>
                <a:gd name="connsiteY387" fmla="*/ 3261118 h 6246801"/>
                <a:gd name="connsiteX388" fmla="*/ 5966379 w 9384838"/>
                <a:gd name="connsiteY388" fmla="*/ 3286561 h 6246801"/>
                <a:gd name="connsiteX389" fmla="*/ 5916601 w 9384838"/>
                <a:gd name="connsiteY389" fmla="*/ 3361784 h 6246801"/>
                <a:gd name="connsiteX390" fmla="*/ 5916601 w 9384838"/>
                <a:gd name="connsiteY390" fmla="*/ 3412670 h 6246801"/>
                <a:gd name="connsiteX391" fmla="*/ 5865717 w 9384838"/>
                <a:gd name="connsiteY391" fmla="*/ 3437007 h 6246801"/>
                <a:gd name="connsiteX392" fmla="*/ 5840275 w 9384838"/>
                <a:gd name="connsiteY392" fmla="*/ 3462450 h 6246801"/>
                <a:gd name="connsiteX393" fmla="*/ 5815939 w 9384838"/>
                <a:gd name="connsiteY393" fmla="*/ 3437007 h 6246801"/>
                <a:gd name="connsiteX394" fmla="*/ 5815939 w 9384838"/>
                <a:gd name="connsiteY394" fmla="*/ 3487893 h 6246801"/>
                <a:gd name="connsiteX395" fmla="*/ 5765055 w 9384838"/>
                <a:gd name="connsiteY395" fmla="*/ 3462450 h 6246801"/>
                <a:gd name="connsiteX396" fmla="*/ 5765055 w 9384838"/>
                <a:gd name="connsiteY396" fmla="*/ 3462451 h 6246801"/>
                <a:gd name="connsiteX397" fmla="*/ 5790497 w 9384838"/>
                <a:gd name="connsiteY397" fmla="*/ 3512230 h 6246801"/>
                <a:gd name="connsiteX398" fmla="*/ 5740719 w 9384838"/>
                <a:gd name="connsiteY398" fmla="*/ 3537673 h 6246801"/>
                <a:gd name="connsiteX399" fmla="*/ 5715277 w 9384838"/>
                <a:gd name="connsiteY399" fmla="*/ 3563116 h 6246801"/>
                <a:gd name="connsiteX400" fmla="*/ 5689835 w 9384838"/>
                <a:gd name="connsiteY400" fmla="*/ 3587453 h 6246801"/>
                <a:gd name="connsiteX401" fmla="*/ 5715277 w 9384838"/>
                <a:gd name="connsiteY401" fmla="*/ 3612896 h 6246801"/>
                <a:gd name="connsiteX402" fmla="*/ 5665499 w 9384838"/>
                <a:gd name="connsiteY402" fmla="*/ 3612896 h 6246801"/>
                <a:gd name="connsiteX403" fmla="*/ 5640057 w 9384838"/>
                <a:gd name="connsiteY403" fmla="*/ 3638339 h 6246801"/>
                <a:gd name="connsiteX404" fmla="*/ 5665499 w 9384838"/>
                <a:gd name="connsiteY404" fmla="*/ 3638339 h 6246801"/>
                <a:gd name="connsiteX405" fmla="*/ 5665499 w 9384838"/>
                <a:gd name="connsiteY405" fmla="*/ 3662676 h 6246801"/>
                <a:gd name="connsiteX406" fmla="*/ 5640057 w 9384838"/>
                <a:gd name="connsiteY406" fmla="*/ 3662676 h 6246801"/>
                <a:gd name="connsiteX407" fmla="*/ 5665499 w 9384838"/>
                <a:gd name="connsiteY407" fmla="*/ 3688119 h 6246801"/>
                <a:gd name="connsiteX408" fmla="*/ 5640057 w 9384838"/>
                <a:gd name="connsiteY408" fmla="*/ 3763342 h 6246801"/>
                <a:gd name="connsiteX409" fmla="*/ 5590279 w 9384838"/>
                <a:gd name="connsiteY409" fmla="*/ 3737899 h 6246801"/>
                <a:gd name="connsiteX410" fmla="*/ 5515059 w 9384838"/>
                <a:gd name="connsiteY410" fmla="*/ 3737899 h 6246801"/>
                <a:gd name="connsiteX411" fmla="*/ 5464175 w 9384838"/>
                <a:gd name="connsiteY411" fmla="*/ 3713562 h 6246801"/>
                <a:gd name="connsiteX412" fmla="*/ 5439839 w 9384838"/>
                <a:gd name="connsiteY412" fmla="*/ 3737899 h 6246801"/>
                <a:gd name="connsiteX413" fmla="*/ 5464175 w 9384838"/>
                <a:gd name="connsiteY413" fmla="*/ 3763342 h 6246801"/>
                <a:gd name="connsiteX414" fmla="*/ 5414397 w 9384838"/>
                <a:gd name="connsiteY414" fmla="*/ 3788785 h 6246801"/>
                <a:gd name="connsiteX415" fmla="*/ 5339177 w 9384838"/>
                <a:gd name="connsiteY415" fmla="*/ 3939230 h 6246801"/>
                <a:gd name="connsiteX416" fmla="*/ 5364619 w 9384838"/>
                <a:gd name="connsiteY416" fmla="*/ 4014453 h 6246801"/>
                <a:gd name="connsiteX417" fmla="*/ 5364618 w 9384838"/>
                <a:gd name="connsiteY417" fmla="*/ 4014453 h 6246801"/>
                <a:gd name="connsiteX418" fmla="*/ 5364618 w 9384838"/>
                <a:gd name="connsiteY418" fmla="*/ 4089676 h 6246801"/>
                <a:gd name="connsiteX419" fmla="*/ 5313734 w 9384838"/>
                <a:gd name="connsiteY419" fmla="*/ 4289902 h 6246801"/>
                <a:gd name="connsiteX420" fmla="*/ 5238514 w 9384838"/>
                <a:gd name="connsiteY420" fmla="*/ 4416010 h 6246801"/>
                <a:gd name="connsiteX421" fmla="*/ 5213072 w 9384838"/>
                <a:gd name="connsiteY421" fmla="*/ 4440347 h 6246801"/>
                <a:gd name="connsiteX422" fmla="*/ 5163294 w 9384838"/>
                <a:gd name="connsiteY422" fmla="*/ 4440347 h 6246801"/>
                <a:gd name="connsiteX423" fmla="*/ 5137852 w 9384838"/>
                <a:gd name="connsiteY423" fmla="*/ 4465790 h 6246801"/>
                <a:gd name="connsiteX424" fmla="*/ 5163294 w 9384838"/>
                <a:gd name="connsiteY424" fmla="*/ 4465790 h 6246801"/>
                <a:gd name="connsiteX425" fmla="*/ 5062632 w 9384838"/>
                <a:gd name="connsiteY425" fmla="*/ 4616236 h 6246801"/>
                <a:gd name="connsiteX426" fmla="*/ 5038296 w 9384838"/>
                <a:gd name="connsiteY426" fmla="*/ 4691459 h 6246801"/>
                <a:gd name="connsiteX427" fmla="*/ 5012854 w 9384838"/>
                <a:gd name="connsiteY427" fmla="*/ 4716902 h 6246801"/>
                <a:gd name="connsiteX428" fmla="*/ 4987412 w 9384838"/>
                <a:gd name="connsiteY428" fmla="*/ 4792125 h 6246801"/>
                <a:gd name="connsiteX429" fmla="*/ 5012854 w 9384838"/>
                <a:gd name="connsiteY429" fmla="*/ 4917127 h 6246801"/>
                <a:gd name="connsiteX430" fmla="*/ 5062632 w 9384838"/>
                <a:gd name="connsiteY430" fmla="*/ 5043236 h 6246801"/>
                <a:gd name="connsiteX431" fmla="*/ 5013583 w 9384838"/>
                <a:gd name="connsiteY431" fmla="*/ 4993096 h 6246801"/>
                <a:gd name="connsiteX432" fmla="*/ 5062632 w 9384838"/>
                <a:gd name="connsiteY432" fmla="*/ 5043237 h 6246801"/>
                <a:gd name="connsiteX433" fmla="*/ 4987412 w 9384838"/>
                <a:gd name="connsiteY433" fmla="*/ 5043237 h 6246801"/>
                <a:gd name="connsiteX434" fmla="*/ 4963076 w 9384838"/>
                <a:gd name="connsiteY434" fmla="*/ 5017794 h 6246801"/>
                <a:gd name="connsiteX435" fmla="*/ 4862414 w 9384838"/>
                <a:gd name="connsiteY435" fmla="*/ 5067574 h 6246801"/>
                <a:gd name="connsiteX436" fmla="*/ 4812636 w 9384838"/>
                <a:gd name="connsiteY436" fmla="*/ 5142796 h 6246801"/>
                <a:gd name="connsiteX437" fmla="*/ 4812636 w 9384838"/>
                <a:gd name="connsiteY437" fmla="*/ 5193682 h 6246801"/>
                <a:gd name="connsiteX438" fmla="*/ 4787194 w 9384838"/>
                <a:gd name="connsiteY438" fmla="*/ 5243462 h 6246801"/>
                <a:gd name="connsiteX439" fmla="*/ 4711974 w 9384838"/>
                <a:gd name="connsiteY439" fmla="*/ 5268905 h 6246801"/>
                <a:gd name="connsiteX440" fmla="*/ 4686532 w 9384838"/>
                <a:gd name="connsiteY440" fmla="*/ 5243462 h 6246801"/>
                <a:gd name="connsiteX441" fmla="*/ 4636753 w 9384838"/>
                <a:gd name="connsiteY441" fmla="*/ 5268905 h 6246801"/>
                <a:gd name="connsiteX442" fmla="*/ 4611311 w 9384838"/>
                <a:gd name="connsiteY442" fmla="*/ 5293242 h 6246801"/>
                <a:gd name="connsiteX443" fmla="*/ 4561533 w 9384838"/>
                <a:gd name="connsiteY443" fmla="*/ 5344128 h 6246801"/>
                <a:gd name="connsiteX444" fmla="*/ 4536091 w 9384838"/>
                <a:gd name="connsiteY444" fmla="*/ 5293242 h 6246801"/>
                <a:gd name="connsiteX445" fmla="*/ 4561533 w 9384838"/>
                <a:gd name="connsiteY445" fmla="*/ 5293242 h 6246801"/>
                <a:gd name="connsiteX446" fmla="*/ 4561533 w 9384838"/>
                <a:gd name="connsiteY446" fmla="*/ 5268905 h 6246801"/>
                <a:gd name="connsiteX447" fmla="*/ 4585869 w 9384838"/>
                <a:gd name="connsiteY447" fmla="*/ 5218019 h 6246801"/>
                <a:gd name="connsiteX448" fmla="*/ 4585869 w 9384838"/>
                <a:gd name="connsiteY448" fmla="*/ 5193682 h 6246801"/>
                <a:gd name="connsiteX449" fmla="*/ 4611311 w 9384838"/>
                <a:gd name="connsiteY449" fmla="*/ 5168239 h 6246801"/>
                <a:gd name="connsiteX450" fmla="*/ 4611311 w 9384838"/>
                <a:gd name="connsiteY450" fmla="*/ 5142796 h 6246801"/>
                <a:gd name="connsiteX451" fmla="*/ 4585869 w 9384838"/>
                <a:gd name="connsiteY451" fmla="*/ 5142796 h 6246801"/>
                <a:gd name="connsiteX452" fmla="*/ 4611311 w 9384838"/>
                <a:gd name="connsiteY452" fmla="*/ 5118460 h 6246801"/>
                <a:gd name="connsiteX453" fmla="*/ 4636753 w 9384838"/>
                <a:gd name="connsiteY453" fmla="*/ 5118460 h 6246801"/>
                <a:gd name="connsiteX454" fmla="*/ 4636753 w 9384838"/>
                <a:gd name="connsiteY454" fmla="*/ 5093017 h 6246801"/>
                <a:gd name="connsiteX455" fmla="*/ 4686532 w 9384838"/>
                <a:gd name="connsiteY455" fmla="*/ 5067574 h 6246801"/>
                <a:gd name="connsiteX456" fmla="*/ 4737416 w 9384838"/>
                <a:gd name="connsiteY456" fmla="*/ 5043237 h 6246801"/>
                <a:gd name="connsiteX457" fmla="*/ 4737416 w 9384838"/>
                <a:gd name="connsiteY457" fmla="*/ 5017794 h 6246801"/>
                <a:gd name="connsiteX458" fmla="*/ 4737416 w 9384838"/>
                <a:gd name="connsiteY458" fmla="*/ 4992351 h 6246801"/>
                <a:gd name="connsiteX459" fmla="*/ 4686532 w 9384838"/>
                <a:gd name="connsiteY459" fmla="*/ 4942571 h 6246801"/>
                <a:gd name="connsiteX460" fmla="*/ 4662196 w 9384838"/>
                <a:gd name="connsiteY460" fmla="*/ 4968014 h 6246801"/>
                <a:gd name="connsiteX461" fmla="*/ 4636753 w 9384838"/>
                <a:gd name="connsiteY461" fmla="*/ 4968014 h 6246801"/>
                <a:gd name="connsiteX462" fmla="*/ 4611311 w 9384838"/>
                <a:gd name="connsiteY462" fmla="*/ 4942571 h 6246801"/>
                <a:gd name="connsiteX463" fmla="*/ 4585869 w 9384838"/>
                <a:gd name="connsiteY463" fmla="*/ 4992350 h 6246801"/>
                <a:gd name="connsiteX464" fmla="*/ 4611310 w 9384838"/>
                <a:gd name="connsiteY464" fmla="*/ 5017792 h 6246801"/>
                <a:gd name="connsiteX465" fmla="*/ 4611311 w 9384838"/>
                <a:gd name="connsiteY465" fmla="*/ 5017793 h 6246801"/>
                <a:gd name="connsiteX466" fmla="*/ 4536091 w 9384838"/>
                <a:gd name="connsiteY466" fmla="*/ 5043236 h 6246801"/>
                <a:gd name="connsiteX467" fmla="*/ 4510649 w 9384838"/>
                <a:gd name="connsiteY467" fmla="*/ 5043236 h 6246801"/>
                <a:gd name="connsiteX468" fmla="*/ 4510649 w 9384838"/>
                <a:gd name="connsiteY468" fmla="*/ 5118458 h 6246801"/>
                <a:gd name="connsiteX469" fmla="*/ 4561533 w 9384838"/>
                <a:gd name="connsiteY469" fmla="*/ 5168238 h 6246801"/>
                <a:gd name="connsiteX470" fmla="*/ 4536091 w 9384838"/>
                <a:gd name="connsiteY470" fmla="*/ 5168238 h 6246801"/>
                <a:gd name="connsiteX471" fmla="*/ 4510649 w 9384838"/>
                <a:gd name="connsiteY471" fmla="*/ 5168238 h 6246801"/>
                <a:gd name="connsiteX472" fmla="*/ 4510649 w 9384838"/>
                <a:gd name="connsiteY472" fmla="*/ 5193681 h 6246801"/>
                <a:gd name="connsiteX473" fmla="*/ 4486313 w 9384838"/>
                <a:gd name="connsiteY473" fmla="*/ 5168238 h 6246801"/>
                <a:gd name="connsiteX474" fmla="*/ 4486313 w 9384838"/>
                <a:gd name="connsiteY474" fmla="*/ 5118458 h 6246801"/>
                <a:gd name="connsiteX475" fmla="*/ 4460871 w 9384838"/>
                <a:gd name="connsiteY475" fmla="*/ 5093016 h 6246801"/>
                <a:gd name="connsiteX476" fmla="*/ 4385651 w 9384838"/>
                <a:gd name="connsiteY476" fmla="*/ 5067573 h 6246801"/>
                <a:gd name="connsiteX477" fmla="*/ 4310431 w 9384838"/>
                <a:gd name="connsiteY477" fmla="*/ 5093016 h 6246801"/>
                <a:gd name="connsiteX478" fmla="*/ 4284989 w 9384838"/>
                <a:gd name="connsiteY478" fmla="*/ 5142795 h 6246801"/>
                <a:gd name="connsiteX479" fmla="*/ 4284989 w 9384838"/>
                <a:gd name="connsiteY479" fmla="*/ 5142796 h 6246801"/>
                <a:gd name="connsiteX480" fmla="*/ 4260653 w 9384838"/>
                <a:gd name="connsiteY480" fmla="*/ 5168239 h 6246801"/>
                <a:gd name="connsiteX481" fmla="*/ 4260653 w 9384838"/>
                <a:gd name="connsiteY481" fmla="*/ 5193683 h 6246801"/>
                <a:gd name="connsiteX482" fmla="*/ 4284989 w 9384838"/>
                <a:gd name="connsiteY482" fmla="*/ 5243462 h 6246801"/>
                <a:gd name="connsiteX483" fmla="*/ 4235211 w 9384838"/>
                <a:gd name="connsiteY483" fmla="*/ 5268905 h 6246801"/>
                <a:gd name="connsiteX484" fmla="*/ 4185433 w 9384838"/>
                <a:gd name="connsiteY484" fmla="*/ 5344128 h 6246801"/>
                <a:gd name="connsiteX485" fmla="*/ 4110213 w 9384838"/>
                <a:gd name="connsiteY485" fmla="*/ 5369571 h 6246801"/>
                <a:gd name="connsiteX486" fmla="*/ 4084771 w 9384838"/>
                <a:gd name="connsiteY486" fmla="*/ 5318685 h 6246801"/>
                <a:gd name="connsiteX487" fmla="*/ 4110213 w 9384838"/>
                <a:gd name="connsiteY487" fmla="*/ 5243462 h 6246801"/>
                <a:gd name="connsiteX488" fmla="*/ 4134549 w 9384838"/>
                <a:gd name="connsiteY488" fmla="*/ 5193683 h 6246801"/>
                <a:gd name="connsiteX489" fmla="*/ 4134549 w 9384838"/>
                <a:gd name="connsiteY489" fmla="*/ 5168239 h 6246801"/>
                <a:gd name="connsiteX490" fmla="*/ 4185433 w 9384838"/>
                <a:gd name="connsiteY490" fmla="*/ 5168239 h 6246801"/>
                <a:gd name="connsiteX491" fmla="*/ 4209769 w 9384838"/>
                <a:gd name="connsiteY491" fmla="*/ 5142796 h 6246801"/>
                <a:gd name="connsiteX492" fmla="*/ 4185433 w 9384838"/>
                <a:gd name="connsiteY492" fmla="*/ 5118460 h 6246801"/>
                <a:gd name="connsiteX493" fmla="*/ 4084771 w 9384838"/>
                <a:gd name="connsiteY493" fmla="*/ 5093017 h 6246801"/>
                <a:gd name="connsiteX494" fmla="*/ 4034993 w 9384838"/>
                <a:gd name="connsiteY494" fmla="*/ 5142796 h 6246801"/>
                <a:gd name="connsiteX495" fmla="*/ 3958666 w 9384838"/>
                <a:gd name="connsiteY495" fmla="*/ 5168239 h 6246801"/>
                <a:gd name="connsiteX496" fmla="*/ 3908904 w 9384838"/>
                <a:gd name="connsiteY496" fmla="*/ 5218019 h 6246801"/>
                <a:gd name="connsiteX497" fmla="*/ 3859127 w 9384838"/>
                <a:gd name="connsiteY497" fmla="*/ 5293242 h 6246801"/>
                <a:gd name="connsiteX498" fmla="*/ 3758465 w 9384838"/>
                <a:gd name="connsiteY498" fmla="*/ 5243462 h 6246801"/>
                <a:gd name="connsiteX499" fmla="*/ 3708688 w 9384838"/>
                <a:gd name="connsiteY499" fmla="*/ 5243462 h 6246801"/>
                <a:gd name="connsiteX500" fmla="*/ 3582584 w 9384838"/>
                <a:gd name="connsiteY500" fmla="*/ 5193683 h 6246801"/>
                <a:gd name="connsiteX501" fmla="*/ 3589545 w 9384838"/>
                <a:gd name="connsiteY501" fmla="*/ 5173103 h 6246801"/>
                <a:gd name="connsiteX502" fmla="*/ 3589543 w 9384838"/>
                <a:gd name="connsiteY502" fmla="*/ 5173102 h 6246801"/>
                <a:gd name="connsiteX503" fmla="*/ 3582582 w 9384838"/>
                <a:gd name="connsiteY503" fmla="*/ 5193682 h 6246801"/>
                <a:gd name="connsiteX504" fmla="*/ 3382367 w 9384838"/>
                <a:gd name="connsiteY504" fmla="*/ 5193682 h 6246801"/>
                <a:gd name="connsiteX505" fmla="*/ 3421081 w 9384838"/>
                <a:gd name="connsiteY505" fmla="*/ 5164921 h 6246801"/>
                <a:gd name="connsiteX506" fmla="*/ 3483028 w 9384838"/>
                <a:gd name="connsiteY506" fmla="*/ 5168239 h 6246801"/>
                <a:gd name="connsiteX507" fmla="*/ 3532805 w 9384838"/>
                <a:gd name="connsiteY507" fmla="*/ 5168239 h 6246801"/>
                <a:gd name="connsiteX508" fmla="*/ 3532805 w 9384838"/>
                <a:gd name="connsiteY508" fmla="*/ 5118459 h 6246801"/>
                <a:gd name="connsiteX509" fmla="*/ 3507365 w 9384838"/>
                <a:gd name="connsiteY509" fmla="*/ 5093016 h 6246801"/>
                <a:gd name="connsiteX510" fmla="*/ 3483028 w 9384838"/>
                <a:gd name="connsiteY510" fmla="*/ 5118459 h 6246801"/>
                <a:gd name="connsiteX511" fmla="*/ 3432144 w 9384838"/>
                <a:gd name="connsiteY511" fmla="*/ 5093016 h 6246801"/>
                <a:gd name="connsiteX512" fmla="*/ 3407808 w 9384838"/>
                <a:gd name="connsiteY512" fmla="*/ 5093016 h 6246801"/>
                <a:gd name="connsiteX513" fmla="*/ 3407808 w 9384838"/>
                <a:gd name="connsiteY513" fmla="*/ 5043237 h 6246801"/>
                <a:gd name="connsiteX514" fmla="*/ 3382367 w 9384838"/>
                <a:gd name="connsiteY514" fmla="*/ 5043237 h 6246801"/>
                <a:gd name="connsiteX515" fmla="*/ 3356924 w 9384838"/>
                <a:gd name="connsiteY515" fmla="*/ 5093016 h 6246801"/>
                <a:gd name="connsiteX516" fmla="*/ 3382367 w 9384838"/>
                <a:gd name="connsiteY516" fmla="*/ 5118459 h 6246801"/>
                <a:gd name="connsiteX517" fmla="*/ 3382367 w 9384838"/>
                <a:gd name="connsiteY517" fmla="*/ 5142796 h 6246801"/>
                <a:gd name="connsiteX518" fmla="*/ 3331482 w 9384838"/>
                <a:gd name="connsiteY518" fmla="*/ 5093016 h 6246801"/>
                <a:gd name="connsiteX519" fmla="*/ 3356924 w 9384838"/>
                <a:gd name="connsiteY519" fmla="*/ 5067573 h 6246801"/>
                <a:gd name="connsiteX520" fmla="*/ 3356924 w 9384838"/>
                <a:gd name="connsiteY520" fmla="*/ 4992351 h 6246801"/>
                <a:gd name="connsiteX521" fmla="*/ 3407808 w 9384838"/>
                <a:gd name="connsiteY521" fmla="*/ 4942571 h 6246801"/>
                <a:gd name="connsiteX522" fmla="*/ 3356924 w 9384838"/>
                <a:gd name="connsiteY522" fmla="*/ 4942571 h 6246801"/>
                <a:gd name="connsiteX523" fmla="*/ 3349625 w 9384838"/>
                <a:gd name="connsiteY523" fmla="*/ 4928288 h 6246801"/>
                <a:gd name="connsiteX524" fmla="*/ 3349624 w 9384838"/>
                <a:gd name="connsiteY524" fmla="*/ 4928288 h 6246801"/>
                <a:gd name="connsiteX525" fmla="*/ 3356924 w 9384838"/>
                <a:gd name="connsiteY525" fmla="*/ 4942571 h 6246801"/>
                <a:gd name="connsiteX526" fmla="*/ 3281703 w 9384838"/>
                <a:gd name="connsiteY526" fmla="*/ 4968014 h 6246801"/>
                <a:gd name="connsiteX527" fmla="*/ 3256260 w 9384838"/>
                <a:gd name="connsiteY527" fmla="*/ 5017794 h 6246801"/>
                <a:gd name="connsiteX528" fmla="*/ 3181041 w 9384838"/>
                <a:gd name="connsiteY528" fmla="*/ 5067573 h 6246801"/>
                <a:gd name="connsiteX529" fmla="*/ 3206483 w 9384838"/>
                <a:gd name="connsiteY529" fmla="*/ 5118459 h 6246801"/>
                <a:gd name="connsiteX530" fmla="*/ 3181041 w 9384838"/>
                <a:gd name="connsiteY530" fmla="*/ 5142796 h 6246801"/>
                <a:gd name="connsiteX531" fmla="*/ 3231925 w 9384838"/>
                <a:gd name="connsiteY531" fmla="*/ 5168239 h 6246801"/>
                <a:gd name="connsiteX532" fmla="*/ 3281703 w 9384838"/>
                <a:gd name="connsiteY532" fmla="*/ 5218019 h 6246801"/>
                <a:gd name="connsiteX533" fmla="*/ 3331481 w 9384838"/>
                <a:gd name="connsiteY533" fmla="*/ 5268905 h 6246801"/>
                <a:gd name="connsiteX534" fmla="*/ 3281703 w 9384838"/>
                <a:gd name="connsiteY534" fmla="*/ 5293242 h 6246801"/>
                <a:gd name="connsiteX535" fmla="*/ 3281703 w 9384838"/>
                <a:gd name="connsiteY535" fmla="*/ 5318685 h 6246801"/>
                <a:gd name="connsiteX536" fmla="*/ 3256260 w 9384838"/>
                <a:gd name="connsiteY536" fmla="*/ 5293242 h 6246801"/>
                <a:gd name="connsiteX537" fmla="*/ 3206483 w 9384838"/>
                <a:gd name="connsiteY537" fmla="*/ 5293242 h 6246801"/>
                <a:gd name="connsiteX538" fmla="*/ 3181041 w 9384838"/>
                <a:gd name="connsiteY538" fmla="*/ 5293242 h 6246801"/>
                <a:gd name="connsiteX539" fmla="*/ 3056044 w 9384838"/>
                <a:gd name="connsiteY539" fmla="*/ 5293242 h 6246801"/>
                <a:gd name="connsiteX540" fmla="*/ 3030601 w 9384838"/>
                <a:gd name="connsiteY540" fmla="*/ 5344128 h 6246801"/>
                <a:gd name="connsiteX541" fmla="*/ 3006265 w 9384838"/>
                <a:gd name="connsiteY541" fmla="*/ 5344128 h 6246801"/>
                <a:gd name="connsiteX542" fmla="*/ 2980823 w 9384838"/>
                <a:gd name="connsiteY542" fmla="*/ 5369571 h 6246801"/>
                <a:gd name="connsiteX543" fmla="*/ 3006265 w 9384838"/>
                <a:gd name="connsiteY543" fmla="*/ 5393907 h 6246801"/>
                <a:gd name="connsiteX544" fmla="*/ 2980823 w 9384838"/>
                <a:gd name="connsiteY544" fmla="*/ 5419350 h 6246801"/>
                <a:gd name="connsiteX545" fmla="*/ 2905602 w 9384838"/>
                <a:gd name="connsiteY545" fmla="*/ 5444793 h 6246801"/>
                <a:gd name="connsiteX546" fmla="*/ 2880162 w 9384838"/>
                <a:gd name="connsiteY546" fmla="*/ 5520016 h 6246801"/>
                <a:gd name="connsiteX547" fmla="*/ 2830382 w 9384838"/>
                <a:gd name="connsiteY547" fmla="*/ 5444793 h 6246801"/>
                <a:gd name="connsiteX548" fmla="*/ 2797447 w 9384838"/>
                <a:gd name="connsiteY548" fmla="*/ 5420181 h 6246801"/>
                <a:gd name="connsiteX549" fmla="*/ 2797446 w 9384838"/>
                <a:gd name="connsiteY549" fmla="*/ 5420182 h 6246801"/>
                <a:gd name="connsiteX550" fmla="*/ 2880159 w 9384838"/>
                <a:gd name="connsiteY550" fmla="*/ 5520016 h 6246801"/>
                <a:gd name="connsiteX551" fmla="*/ 2830382 w 9384838"/>
                <a:gd name="connsiteY551" fmla="*/ 5544353 h 6246801"/>
                <a:gd name="connsiteX552" fmla="*/ 2804941 w 9384838"/>
                <a:gd name="connsiteY552" fmla="*/ 5569796 h 6246801"/>
                <a:gd name="connsiteX553" fmla="*/ 2755160 w 9384838"/>
                <a:gd name="connsiteY553" fmla="*/ 5595239 h 6246801"/>
                <a:gd name="connsiteX554" fmla="*/ 2679941 w 9384838"/>
                <a:gd name="connsiteY554" fmla="*/ 5569796 h 6246801"/>
                <a:gd name="connsiteX555" fmla="*/ 2629058 w 9384838"/>
                <a:gd name="connsiteY555" fmla="*/ 5494573 h 6246801"/>
                <a:gd name="connsiteX556" fmla="*/ 2629058 w 9384838"/>
                <a:gd name="connsiteY556" fmla="*/ 5444794 h 6246801"/>
                <a:gd name="connsiteX557" fmla="*/ 2579280 w 9384838"/>
                <a:gd name="connsiteY557" fmla="*/ 5393908 h 6246801"/>
                <a:gd name="connsiteX558" fmla="*/ 2579280 w 9384838"/>
                <a:gd name="connsiteY558" fmla="*/ 5344128 h 6246801"/>
                <a:gd name="connsiteX559" fmla="*/ 2529501 w 9384838"/>
                <a:gd name="connsiteY559" fmla="*/ 5318685 h 6246801"/>
                <a:gd name="connsiteX560" fmla="*/ 2553838 w 9384838"/>
                <a:gd name="connsiteY560" fmla="*/ 5293242 h 6246801"/>
                <a:gd name="connsiteX561" fmla="*/ 2579280 w 9384838"/>
                <a:gd name="connsiteY561" fmla="*/ 5268905 h 6246801"/>
                <a:gd name="connsiteX562" fmla="*/ 2579280 w 9384838"/>
                <a:gd name="connsiteY562" fmla="*/ 5243462 h 6246801"/>
                <a:gd name="connsiteX563" fmla="*/ 2629058 w 9384838"/>
                <a:gd name="connsiteY563" fmla="*/ 5218019 h 6246801"/>
                <a:gd name="connsiteX564" fmla="*/ 2604722 w 9384838"/>
                <a:gd name="connsiteY564" fmla="*/ 5193682 h 6246801"/>
                <a:gd name="connsiteX565" fmla="*/ 2579280 w 9384838"/>
                <a:gd name="connsiteY565" fmla="*/ 5142796 h 6246801"/>
                <a:gd name="connsiteX566" fmla="*/ 2579280 w 9384838"/>
                <a:gd name="connsiteY566" fmla="*/ 5142795 h 6246801"/>
                <a:gd name="connsiteX567" fmla="*/ 2705382 w 9384838"/>
                <a:gd name="connsiteY567" fmla="*/ 5093015 h 6246801"/>
                <a:gd name="connsiteX568" fmla="*/ 2755160 w 9384838"/>
                <a:gd name="connsiteY568" fmla="*/ 5043236 h 6246801"/>
                <a:gd name="connsiteX569" fmla="*/ 2755160 w 9384838"/>
                <a:gd name="connsiteY569" fmla="*/ 4992350 h 6246801"/>
                <a:gd name="connsiteX570" fmla="*/ 2729719 w 9384838"/>
                <a:gd name="connsiteY570" fmla="*/ 4968013 h 6246801"/>
                <a:gd name="connsiteX571" fmla="*/ 2705383 w 9384838"/>
                <a:gd name="connsiteY571" fmla="*/ 4942570 h 6246801"/>
                <a:gd name="connsiteX572" fmla="*/ 2679942 w 9384838"/>
                <a:gd name="connsiteY572" fmla="*/ 4942570 h 6246801"/>
                <a:gd name="connsiteX573" fmla="*/ 2654500 w 9384838"/>
                <a:gd name="connsiteY573" fmla="*/ 4968013 h 6246801"/>
                <a:gd name="connsiteX574" fmla="*/ 2604722 w 9384838"/>
                <a:gd name="connsiteY574" fmla="*/ 4968013 h 6246801"/>
                <a:gd name="connsiteX575" fmla="*/ 2529503 w 9384838"/>
                <a:gd name="connsiteY575" fmla="*/ 4917127 h 6246801"/>
                <a:gd name="connsiteX576" fmla="*/ 2529503 w 9384838"/>
                <a:gd name="connsiteY576" fmla="*/ 4867348 h 6246801"/>
                <a:gd name="connsiteX577" fmla="*/ 2454282 w 9384838"/>
                <a:gd name="connsiteY577" fmla="*/ 4841905 h 6246801"/>
                <a:gd name="connsiteX578" fmla="*/ 2454282 w 9384838"/>
                <a:gd name="connsiteY578" fmla="*/ 4867348 h 6246801"/>
                <a:gd name="connsiteX579" fmla="*/ 2428840 w 9384838"/>
                <a:gd name="connsiteY579" fmla="*/ 4841905 h 6246801"/>
                <a:gd name="connsiteX580" fmla="*/ 2379063 w 9384838"/>
                <a:gd name="connsiteY580" fmla="*/ 4841905 h 6246801"/>
                <a:gd name="connsiteX581" fmla="*/ 2353620 w 9384838"/>
                <a:gd name="connsiteY581" fmla="*/ 4867348 h 6246801"/>
                <a:gd name="connsiteX582" fmla="*/ 2353620 w 9384838"/>
                <a:gd name="connsiteY582" fmla="*/ 4867347 h 6246801"/>
                <a:gd name="connsiteX583" fmla="*/ 2328178 w 9384838"/>
                <a:gd name="connsiteY583" fmla="*/ 4841904 h 6246801"/>
                <a:gd name="connsiteX584" fmla="*/ 2303843 w 9384838"/>
                <a:gd name="connsiteY584" fmla="*/ 4841904 h 6246801"/>
                <a:gd name="connsiteX585" fmla="*/ 2278401 w 9384838"/>
                <a:gd name="connsiteY585" fmla="*/ 4817568 h 6246801"/>
                <a:gd name="connsiteX586" fmla="*/ 2252958 w 9384838"/>
                <a:gd name="connsiteY586" fmla="*/ 4841904 h 6246801"/>
                <a:gd name="connsiteX587" fmla="*/ 2303843 w 9384838"/>
                <a:gd name="connsiteY587" fmla="*/ 4867347 h 6246801"/>
                <a:gd name="connsiteX588" fmla="*/ 2228623 w 9384838"/>
                <a:gd name="connsiteY588" fmla="*/ 4892790 h 6246801"/>
                <a:gd name="connsiteX589" fmla="*/ 2177740 w 9384838"/>
                <a:gd name="connsiteY589" fmla="*/ 4841904 h 6246801"/>
                <a:gd name="connsiteX590" fmla="*/ 2153404 w 9384838"/>
                <a:gd name="connsiteY590" fmla="*/ 4867347 h 6246801"/>
                <a:gd name="connsiteX591" fmla="*/ 2153404 w 9384838"/>
                <a:gd name="connsiteY591" fmla="*/ 4892790 h 6246801"/>
                <a:gd name="connsiteX592" fmla="*/ 2127962 w 9384838"/>
                <a:gd name="connsiteY592" fmla="*/ 4942570 h 6246801"/>
                <a:gd name="connsiteX593" fmla="*/ 2102518 w 9384838"/>
                <a:gd name="connsiteY593" fmla="*/ 4917127 h 6246801"/>
                <a:gd name="connsiteX594" fmla="*/ 2078183 w 9384838"/>
                <a:gd name="connsiteY594" fmla="*/ 4917127 h 6246801"/>
                <a:gd name="connsiteX595" fmla="*/ 2078183 w 9384838"/>
                <a:gd name="connsiteY595" fmla="*/ 4867347 h 6246801"/>
                <a:gd name="connsiteX596" fmla="*/ 2027299 w 9384838"/>
                <a:gd name="connsiteY596" fmla="*/ 4867347 h 6246801"/>
                <a:gd name="connsiteX597" fmla="*/ 2001857 w 9384838"/>
                <a:gd name="connsiteY597" fmla="*/ 4892790 h 6246801"/>
                <a:gd name="connsiteX598" fmla="*/ 1952080 w 9384838"/>
                <a:gd name="connsiteY598" fmla="*/ 4892790 h 6246801"/>
                <a:gd name="connsiteX599" fmla="*/ 1902303 w 9384838"/>
                <a:gd name="connsiteY599" fmla="*/ 4917127 h 6246801"/>
                <a:gd name="connsiteX600" fmla="*/ 1876860 w 9384838"/>
                <a:gd name="connsiteY600" fmla="*/ 4892790 h 6246801"/>
                <a:gd name="connsiteX601" fmla="*/ 1876860 w 9384838"/>
                <a:gd name="connsiteY601" fmla="*/ 4867347 h 6246801"/>
                <a:gd name="connsiteX602" fmla="*/ 1851419 w 9384838"/>
                <a:gd name="connsiteY602" fmla="*/ 4892790 h 6246801"/>
                <a:gd name="connsiteX603" fmla="*/ 1827080 w 9384838"/>
                <a:gd name="connsiteY603" fmla="*/ 4892790 h 6246801"/>
                <a:gd name="connsiteX604" fmla="*/ 1801640 w 9384838"/>
                <a:gd name="connsiteY604" fmla="*/ 4867347 h 6246801"/>
                <a:gd name="connsiteX605" fmla="*/ 1801640 w 9384838"/>
                <a:gd name="connsiteY605" fmla="*/ 4892790 h 6246801"/>
                <a:gd name="connsiteX606" fmla="*/ 1776198 w 9384838"/>
                <a:gd name="connsiteY606" fmla="*/ 4917127 h 6246801"/>
                <a:gd name="connsiteX607" fmla="*/ 1751861 w 9384838"/>
                <a:gd name="connsiteY607" fmla="*/ 4892790 h 6246801"/>
                <a:gd name="connsiteX608" fmla="*/ 1726419 w 9384838"/>
                <a:gd name="connsiteY608" fmla="*/ 4892790 h 6246801"/>
                <a:gd name="connsiteX609" fmla="*/ 1700977 w 9384838"/>
                <a:gd name="connsiteY609" fmla="*/ 4917127 h 6246801"/>
                <a:gd name="connsiteX610" fmla="*/ 1676640 w 9384838"/>
                <a:gd name="connsiteY610" fmla="*/ 4892790 h 6246801"/>
                <a:gd name="connsiteX611" fmla="*/ 1625756 w 9384838"/>
                <a:gd name="connsiteY611" fmla="*/ 4917127 h 6246801"/>
                <a:gd name="connsiteX612" fmla="*/ 1601421 w 9384838"/>
                <a:gd name="connsiteY612" fmla="*/ 4917127 h 6246801"/>
                <a:gd name="connsiteX613" fmla="*/ 1575979 w 9384838"/>
                <a:gd name="connsiteY613" fmla="*/ 4892790 h 6246801"/>
                <a:gd name="connsiteX614" fmla="*/ 1575979 w 9384838"/>
                <a:gd name="connsiteY614" fmla="*/ 4867347 h 6246801"/>
                <a:gd name="connsiteX615" fmla="*/ 1575979 w 9384838"/>
                <a:gd name="connsiteY615" fmla="*/ 4841904 h 6246801"/>
                <a:gd name="connsiteX616" fmla="*/ 1526200 w 9384838"/>
                <a:gd name="connsiteY616" fmla="*/ 4817568 h 6246801"/>
                <a:gd name="connsiteX617" fmla="*/ 1450978 w 9384838"/>
                <a:gd name="connsiteY617" fmla="*/ 4867347 h 6246801"/>
                <a:gd name="connsiteX618" fmla="*/ 1425540 w 9384838"/>
                <a:gd name="connsiteY618" fmla="*/ 4867347 h 6246801"/>
                <a:gd name="connsiteX619" fmla="*/ 1425540 w 9384838"/>
                <a:gd name="connsiteY619" fmla="*/ 4867348 h 6246801"/>
                <a:gd name="connsiteX620" fmla="*/ 1425540 w 9384838"/>
                <a:gd name="connsiteY620" fmla="*/ 4917127 h 6246801"/>
                <a:gd name="connsiteX621" fmla="*/ 1400097 w 9384838"/>
                <a:gd name="connsiteY621" fmla="*/ 4942570 h 6246801"/>
                <a:gd name="connsiteX622" fmla="*/ 1400097 w 9384838"/>
                <a:gd name="connsiteY622" fmla="*/ 4992350 h 6246801"/>
                <a:gd name="connsiteX623" fmla="*/ 1350319 w 9384838"/>
                <a:gd name="connsiteY623" fmla="*/ 4992350 h 6246801"/>
                <a:gd name="connsiteX624" fmla="*/ 1350319 w 9384838"/>
                <a:gd name="connsiteY624" fmla="*/ 5043236 h 6246801"/>
                <a:gd name="connsiteX625" fmla="*/ 1299435 w 9384838"/>
                <a:gd name="connsiteY625" fmla="*/ 4992350 h 6246801"/>
                <a:gd name="connsiteX626" fmla="*/ 1249656 w 9384838"/>
                <a:gd name="connsiteY626" fmla="*/ 4917127 h 6246801"/>
                <a:gd name="connsiteX627" fmla="*/ 1224214 w 9384838"/>
                <a:gd name="connsiteY627" fmla="*/ 4917127 h 6246801"/>
                <a:gd name="connsiteX628" fmla="*/ 1148993 w 9384838"/>
                <a:gd name="connsiteY628" fmla="*/ 4892791 h 6246801"/>
                <a:gd name="connsiteX629" fmla="*/ 1124658 w 9384838"/>
                <a:gd name="connsiteY629" fmla="*/ 4917127 h 6246801"/>
                <a:gd name="connsiteX630" fmla="*/ 1124658 w 9384838"/>
                <a:gd name="connsiteY630" fmla="*/ 4892791 h 6246801"/>
                <a:gd name="connsiteX631" fmla="*/ 1099215 w 9384838"/>
                <a:gd name="connsiteY631" fmla="*/ 4917127 h 6246801"/>
                <a:gd name="connsiteX632" fmla="*/ 1073771 w 9384838"/>
                <a:gd name="connsiteY632" fmla="*/ 4892791 h 6246801"/>
                <a:gd name="connsiteX633" fmla="*/ 1049435 w 9384838"/>
                <a:gd name="connsiteY633" fmla="*/ 4917127 h 6246801"/>
                <a:gd name="connsiteX634" fmla="*/ 998551 w 9384838"/>
                <a:gd name="connsiteY634" fmla="*/ 4917127 h 6246801"/>
                <a:gd name="connsiteX635" fmla="*/ 998551 w 9384838"/>
                <a:gd name="connsiteY635" fmla="*/ 4892791 h 6246801"/>
                <a:gd name="connsiteX636" fmla="*/ 948773 w 9384838"/>
                <a:gd name="connsiteY636" fmla="*/ 4841905 h 6246801"/>
                <a:gd name="connsiteX637" fmla="*/ 898995 w 9384838"/>
                <a:gd name="connsiteY637" fmla="*/ 4867348 h 6246801"/>
                <a:gd name="connsiteX638" fmla="*/ 898995 w 9384838"/>
                <a:gd name="connsiteY638" fmla="*/ 4792125 h 6246801"/>
                <a:gd name="connsiteX639" fmla="*/ 923331 w 9384838"/>
                <a:gd name="connsiteY639" fmla="*/ 4766682 h 6246801"/>
                <a:gd name="connsiteX640" fmla="*/ 923331 w 9384838"/>
                <a:gd name="connsiteY640" fmla="*/ 4716902 h 6246801"/>
                <a:gd name="connsiteX641" fmla="*/ 923331 w 9384838"/>
                <a:gd name="connsiteY641" fmla="*/ 4691459 h 6246801"/>
                <a:gd name="connsiteX642" fmla="*/ 974215 w 9384838"/>
                <a:gd name="connsiteY642" fmla="*/ 4691459 h 6246801"/>
                <a:gd name="connsiteX643" fmla="*/ 998551 w 9384838"/>
                <a:gd name="connsiteY643" fmla="*/ 4667122 h 6246801"/>
                <a:gd name="connsiteX644" fmla="*/ 1049435 w 9384838"/>
                <a:gd name="connsiteY644" fmla="*/ 4716902 h 6246801"/>
                <a:gd name="connsiteX645" fmla="*/ 1148993 w 9384838"/>
                <a:gd name="connsiteY645" fmla="*/ 4716902 h 6246801"/>
                <a:gd name="connsiteX646" fmla="*/ 1174436 w 9384838"/>
                <a:gd name="connsiteY646" fmla="*/ 4667122 h 6246801"/>
                <a:gd name="connsiteX647" fmla="*/ 1224214 w 9384838"/>
                <a:gd name="connsiteY647" fmla="*/ 4667122 h 6246801"/>
                <a:gd name="connsiteX648" fmla="*/ 1249656 w 9384838"/>
                <a:gd name="connsiteY648" fmla="*/ 4616236 h 6246801"/>
                <a:gd name="connsiteX649" fmla="*/ 1275099 w 9384838"/>
                <a:gd name="connsiteY649" fmla="*/ 4616236 h 6246801"/>
                <a:gd name="connsiteX650" fmla="*/ 1275099 w 9384838"/>
                <a:gd name="connsiteY650" fmla="*/ 4616237 h 6246801"/>
                <a:gd name="connsiteX651" fmla="*/ 1350319 w 9384838"/>
                <a:gd name="connsiteY651" fmla="*/ 4616237 h 6246801"/>
                <a:gd name="connsiteX652" fmla="*/ 1374654 w 9384838"/>
                <a:gd name="connsiteY652" fmla="*/ 4590794 h 6246801"/>
                <a:gd name="connsiteX653" fmla="*/ 1425539 w 9384838"/>
                <a:gd name="connsiteY653" fmla="*/ 4566457 h 6246801"/>
                <a:gd name="connsiteX654" fmla="*/ 1550537 w 9384838"/>
                <a:gd name="connsiteY654" fmla="*/ 4491234 h 6246801"/>
                <a:gd name="connsiteX655" fmla="*/ 1651201 w 9384838"/>
                <a:gd name="connsiteY655" fmla="*/ 4440348 h 6246801"/>
                <a:gd name="connsiteX656" fmla="*/ 1751865 w 9384838"/>
                <a:gd name="connsiteY656" fmla="*/ 4416011 h 6246801"/>
                <a:gd name="connsiteX657" fmla="*/ 1776201 w 9384838"/>
                <a:gd name="connsiteY657" fmla="*/ 4365125 h 6246801"/>
                <a:gd name="connsiteX658" fmla="*/ 1751865 w 9384838"/>
                <a:gd name="connsiteY658" fmla="*/ 4340788 h 6246801"/>
                <a:gd name="connsiteX659" fmla="*/ 1801642 w 9384838"/>
                <a:gd name="connsiteY659" fmla="*/ 4340788 h 6246801"/>
                <a:gd name="connsiteX660" fmla="*/ 1827082 w 9384838"/>
                <a:gd name="connsiteY660" fmla="*/ 4315345 h 6246801"/>
                <a:gd name="connsiteX661" fmla="*/ 1902304 w 9384838"/>
                <a:gd name="connsiteY661" fmla="*/ 4340788 h 6246801"/>
                <a:gd name="connsiteX662" fmla="*/ 1952081 w 9384838"/>
                <a:gd name="connsiteY662" fmla="*/ 4315345 h 6246801"/>
                <a:gd name="connsiteX663" fmla="*/ 2001860 w 9384838"/>
                <a:gd name="connsiteY663" fmla="*/ 4340788 h 6246801"/>
                <a:gd name="connsiteX664" fmla="*/ 1952081 w 9384838"/>
                <a:gd name="connsiteY664" fmla="*/ 4340788 h 6246801"/>
                <a:gd name="connsiteX665" fmla="*/ 1952081 w 9384838"/>
                <a:gd name="connsiteY665" fmla="*/ 4390568 h 6246801"/>
                <a:gd name="connsiteX666" fmla="*/ 2027302 w 9384838"/>
                <a:gd name="connsiteY666" fmla="*/ 4416011 h 6246801"/>
                <a:gd name="connsiteX667" fmla="*/ 2052742 w 9384838"/>
                <a:gd name="connsiteY667" fmla="*/ 4416011 h 6246801"/>
                <a:gd name="connsiteX668" fmla="*/ 2102518 w 9384838"/>
                <a:gd name="connsiteY668" fmla="*/ 4390568 h 6246801"/>
                <a:gd name="connsiteX669" fmla="*/ 2127962 w 9384838"/>
                <a:gd name="connsiteY669" fmla="*/ 4390568 h 6246801"/>
                <a:gd name="connsiteX670" fmla="*/ 2203182 w 9384838"/>
                <a:gd name="connsiteY670" fmla="*/ 4440348 h 6246801"/>
                <a:gd name="connsiteX671" fmla="*/ 2328178 w 9384838"/>
                <a:gd name="connsiteY671" fmla="*/ 4465791 h 6246801"/>
                <a:gd name="connsiteX672" fmla="*/ 2428839 w 9384838"/>
                <a:gd name="connsiteY672" fmla="*/ 4465791 h 6246801"/>
                <a:gd name="connsiteX673" fmla="*/ 2478617 w 9384838"/>
                <a:gd name="connsiteY673" fmla="*/ 4440348 h 6246801"/>
                <a:gd name="connsiteX674" fmla="*/ 2529503 w 9384838"/>
                <a:gd name="connsiteY674" fmla="*/ 4416011 h 6246801"/>
                <a:gd name="connsiteX675" fmla="*/ 2579280 w 9384838"/>
                <a:gd name="connsiteY675" fmla="*/ 4440348 h 6246801"/>
                <a:gd name="connsiteX676" fmla="*/ 2629058 w 9384838"/>
                <a:gd name="connsiteY676" fmla="*/ 4440348 h 6246801"/>
                <a:gd name="connsiteX677" fmla="*/ 2679941 w 9384838"/>
                <a:gd name="connsiteY677" fmla="*/ 4465791 h 6246801"/>
                <a:gd name="connsiteX678" fmla="*/ 2679941 w 9384838"/>
                <a:gd name="connsiteY678" fmla="*/ 4465790 h 6246801"/>
                <a:gd name="connsiteX679" fmla="*/ 2705383 w 9384838"/>
                <a:gd name="connsiteY679" fmla="*/ 4465790 h 6246801"/>
                <a:gd name="connsiteX680" fmla="*/ 2804940 w 9384838"/>
                <a:gd name="connsiteY680" fmla="*/ 4440347 h 6246801"/>
                <a:gd name="connsiteX681" fmla="*/ 2830382 w 9384838"/>
                <a:gd name="connsiteY681" fmla="*/ 4491233 h 6246801"/>
                <a:gd name="connsiteX682" fmla="*/ 2804940 w 9384838"/>
                <a:gd name="connsiteY682" fmla="*/ 4515570 h 6246801"/>
                <a:gd name="connsiteX683" fmla="*/ 2780604 w 9384838"/>
                <a:gd name="connsiteY683" fmla="*/ 4541013 h 6246801"/>
                <a:gd name="connsiteX684" fmla="*/ 2804940 w 9384838"/>
                <a:gd name="connsiteY684" fmla="*/ 4566456 h 6246801"/>
                <a:gd name="connsiteX685" fmla="*/ 2804940 w 9384838"/>
                <a:gd name="connsiteY685" fmla="*/ 4590793 h 6246801"/>
                <a:gd name="connsiteX686" fmla="*/ 2855825 w 9384838"/>
                <a:gd name="connsiteY686" fmla="*/ 4590793 h 6246801"/>
                <a:gd name="connsiteX687" fmla="*/ 2855825 w 9384838"/>
                <a:gd name="connsiteY687" fmla="*/ 4566456 h 6246801"/>
                <a:gd name="connsiteX688" fmla="*/ 2880159 w 9384838"/>
                <a:gd name="connsiteY688" fmla="*/ 4566456 h 6246801"/>
                <a:gd name="connsiteX689" fmla="*/ 2880159 w 9384838"/>
                <a:gd name="connsiteY689" fmla="*/ 4605916 h 6246801"/>
                <a:gd name="connsiteX690" fmla="*/ 2880162 w 9384838"/>
                <a:gd name="connsiteY690" fmla="*/ 4605918 h 6246801"/>
                <a:gd name="connsiteX691" fmla="*/ 2880162 w 9384838"/>
                <a:gd name="connsiteY691" fmla="*/ 4566457 h 6246801"/>
                <a:gd name="connsiteX692" fmla="*/ 2931045 w 9384838"/>
                <a:gd name="connsiteY692" fmla="*/ 4616236 h 6246801"/>
                <a:gd name="connsiteX693" fmla="*/ 2980823 w 9384838"/>
                <a:gd name="connsiteY693" fmla="*/ 4641679 h 6246801"/>
                <a:gd name="connsiteX694" fmla="*/ 3006265 w 9384838"/>
                <a:gd name="connsiteY694" fmla="*/ 4616236 h 6246801"/>
                <a:gd name="connsiteX695" fmla="*/ 3030601 w 9384838"/>
                <a:gd name="connsiteY695" fmla="*/ 4616236 h 6246801"/>
                <a:gd name="connsiteX696" fmla="*/ 3056044 w 9384838"/>
                <a:gd name="connsiteY696" fmla="*/ 4590793 h 6246801"/>
                <a:gd name="connsiteX697" fmla="*/ 3105820 w 9384838"/>
                <a:gd name="connsiteY697" fmla="*/ 4590793 h 6246801"/>
                <a:gd name="connsiteX698" fmla="*/ 3131263 w 9384838"/>
                <a:gd name="connsiteY698" fmla="*/ 4541014 h 6246801"/>
                <a:gd name="connsiteX699" fmla="*/ 3131263 w 9384838"/>
                <a:gd name="connsiteY699" fmla="*/ 4590793 h 6246801"/>
                <a:gd name="connsiteX700" fmla="*/ 3156704 w 9384838"/>
                <a:gd name="connsiteY700" fmla="*/ 4566457 h 6246801"/>
                <a:gd name="connsiteX701" fmla="*/ 3181041 w 9384838"/>
                <a:gd name="connsiteY701" fmla="*/ 4515571 h 6246801"/>
                <a:gd name="connsiteX702" fmla="*/ 3156704 w 9384838"/>
                <a:gd name="connsiteY702" fmla="*/ 4440348 h 6246801"/>
                <a:gd name="connsiteX703" fmla="*/ 3131263 w 9384838"/>
                <a:gd name="connsiteY703" fmla="*/ 4416011 h 6246801"/>
                <a:gd name="connsiteX704" fmla="*/ 3181041 w 9384838"/>
                <a:gd name="connsiteY704" fmla="*/ 4365125 h 6246801"/>
                <a:gd name="connsiteX705" fmla="*/ 3231924 w 9384838"/>
                <a:gd name="connsiteY705" fmla="*/ 4340788 h 6246801"/>
                <a:gd name="connsiteX706" fmla="*/ 3256260 w 9384838"/>
                <a:gd name="connsiteY706" fmla="*/ 4289902 h 6246801"/>
                <a:gd name="connsiteX707" fmla="*/ 3281703 w 9384838"/>
                <a:gd name="connsiteY707" fmla="*/ 4289902 h 6246801"/>
                <a:gd name="connsiteX708" fmla="*/ 3281705 w 9384838"/>
                <a:gd name="connsiteY708" fmla="*/ 4289902 h 6246801"/>
                <a:gd name="connsiteX709" fmla="*/ 3307147 w 9384838"/>
                <a:gd name="connsiteY709" fmla="*/ 4265565 h 6246801"/>
                <a:gd name="connsiteX710" fmla="*/ 3356924 w 9384838"/>
                <a:gd name="connsiteY710" fmla="*/ 4265565 h 6246801"/>
                <a:gd name="connsiteX711" fmla="*/ 3457589 w 9384838"/>
                <a:gd name="connsiteY711" fmla="*/ 4190342 h 6246801"/>
                <a:gd name="connsiteX712" fmla="*/ 3558250 w 9384838"/>
                <a:gd name="connsiteY712" fmla="*/ 4089676 h 6246801"/>
                <a:gd name="connsiteX713" fmla="*/ 3582585 w 9384838"/>
                <a:gd name="connsiteY713" fmla="*/ 4014453 h 6246801"/>
                <a:gd name="connsiteX714" fmla="*/ 3608026 w 9384838"/>
                <a:gd name="connsiteY714" fmla="*/ 3989010 h 6246801"/>
                <a:gd name="connsiteX715" fmla="*/ 3582585 w 9384838"/>
                <a:gd name="connsiteY715" fmla="*/ 3963567 h 6246801"/>
                <a:gd name="connsiteX716" fmla="*/ 3608026 w 9384838"/>
                <a:gd name="connsiteY716" fmla="*/ 3913787 h 6246801"/>
                <a:gd name="connsiteX717" fmla="*/ 3582585 w 9384838"/>
                <a:gd name="connsiteY717" fmla="*/ 3888344 h 6246801"/>
                <a:gd name="connsiteX718" fmla="*/ 3608026 w 9384838"/>
                <a:gd name="connsiteY718" fmla="*/ 3838565 h 6246801"/>
                <a:gd name="connsiteX719" fmla="*/ 3633468 w 9384838"/>
                <a:gd name="connsiteY719" fmla="*/ 3813122 h 6246801"/>
                <a:gd name="connsiteX720" fmla="*/ 3683247 w 9384838"/>
                <a:gd name="connsiteY720" fmla="*/ 3788785 h 6246801"/>
                <a:gd name="connsiteX721" fmla="*/ 3708689 w 9384838"/>
                <a:gd name="connsiteY721" fmla="*/ 3813122 h 6246801"/>
                <a:gd name="connsiteX722" fmla="*/ 3783908 w 9384838"/>
                <a:gd name="connsiteY722" fmla="*/ 3788785 h 6246801"/>
                <a:gd name="connsiteX723" fmla="*/ 3883464 w 9384838"/>
                <a:gd name="connsiteY723" fmla="*/ 3763342 h 6246801"/>
                <a:gd name="connsiteX724" fmla="*/ 3883464 w 9384838"/>
                <a:gd name="connsiteY724" fmla="*/ 3813122 h 6246801"/>
                <a:gd name="connsiteX725" fmla="*/ 3833686 w 9384838"/>
                <a:gd name="connsiteY725" fmla="*/ 3813122 h 6246801"/>
                <a:gd name="connsiteX726" fmla="*/ 3808245 w 9384838"/>
                <a:gd name="connsiteY726" fmla="*/ 3838565 h 6246801"/>
                <a:gd name="connsiteX727" fmla="*/ 3808245 w 9384838"/>
                <a:gd name="connsiteY727" fmla="*/ 3888344 h 6246801"/>
                <a:gd name="connsiteX728" fmla="*/ 3758467 w 9384838"/>
                <a:gd name="connsiteY728" fmla="*/ 3864008 h 6246801"/>
                <a:gd name="connsiteX729" fmla="*/ 3708689 w 9384838"/>
                <a:gd name="connsiteY729" fmla="*/ 3913787 h 6246801"/>
                <a:gd name="connsiteX730" fmla="*/ 3683247 w 9384838"/>
                <a:gd name="connsiteY730" fmla="*/ 3888344 h 6246801"/>
                <a:gd name="connsiteX731" fmla="*/ 3633468 w 9384838"/>
                <a:gd name="connsiteY731" fmla="*/ 3913787 h 6246801"/>
                <a:gd name="connsiteX732" fmla="*/ 3657804 w 9384838"/>
                <a:gd name="connsiteY732" fmla="*/ 3939230 h 6246801"/>
                <a:gd name="connsiteX733" fmla="*/ 3633468 w 9384838"/>
                <a:gd name="connsiteY733" fmla="*/ 3963567 h 6246801"/>
                <a:gd name="connsiteX734" fmla="*/ 3657804 w 9384838"/>
                <a:gd name="connsiteY734" fmla="*/ 3963567 h 6246801"/>
                <a:gd name="connsiteX735" fmla="*/ 3683247 w 9384838"/>
                <a:gd name="connsiteY735" fmla="*/ 3989010 h 6246801"/>
                <a:gd name="connsiteX736" fmla="*/ 3708689 w 9384838"/>
                <a:gd name="connsiteY736" fmla="*/ 3989010 h 6246801"/>
                <a:gd name="connsiteX737" fmla="*/ 3708689 w 9384838"/>
                <a:gd name="connsiteY737" fmla="*/ 4014453 h 6246801"/>
                <a:gd name="connsiteX738" fmla="*/ 3708688 w 9384838"/>
                <a:gd name="connsiteY738" fmla="*/ 4014453 h 6246801"/>
                <a:gd name="connsiteX739" fmla="*/ 3657804 w 9384838"/>
                <a:gd name="connsiteY739" fmla="*/ 4064233 h 6246801"/>
                <a:gd name="connsiteX740" fmla="*/ 3683246 w 9384838"/>
                <a:gd name="connsiteY740" fmla="*/ 4139455 h 6246801"/>
                <a:gd name="connsiteX741" fmla="*/ 3808243 w 9384838"/>
                <a:gd name="connsiteY741" fmla="*/ 4164898 h 6246801"/>
                <a:gd name="connsiteX742" fmla="*/ 3833684 w 9384838"/>
                <a:gd name="connsiteY742" fmla="*/ 4089676 h 6246801"/>
                <a:gd name="connsiteX743" fmla="*/ 3958666 w 9384838"/>
                <a:gd name="connsiteY743" fmla="*/ 4089676 h 6246801"/>
                <a:gd name="connsiteX744" fmla="*/ 4084770 w 9384838"/>
                <a:gd name="connsiteY744" fmla="*/ 4064233 h 6246801"/>
                <a:gd name="connsiteX745" fmla="*/ 4185432 w 9384838"/>
                <a:gd name="connsiteY745" fmla="*/ 4064233 h 6246801"/>
                <a:gd name="connsiteX746" fmla="*/ 4460870 w 9384838"/>
                <a:gd name="connsiteY746" fmla="*/ 3888345 h 6246801"/>
                <a:gd name="connsiteX747" fmla="*/ 4510648 w 9384838"/>
                <a:gd name="connsiteY747" fmla="*/ 3763342 h 6246801"/>
                <a:gd name="connsiteX748" fmla="*/ 4761751 w 9384838"/>
                <a:gd name="connsiteY748" fmla="*/ 3713562 h 6246801"/>
                <a:gd name="connsiteX749" fmla="*/ 4836971 w 9384838"/>
                <a:gd name="connsiteY749" fmla="*/ 3612896 h 6246801"/>
                <a:gd name="connsiteX750" fmla="*/ 4887855 w 9384838"/>
                <a:gd name="connsiteY750" fmla="*/ 3487894 h 6246801"/>
                <a:gd name="connsiteX751" fmla="*/ 4887855 w 9384838"/>
                <a:gd name="connsiteY751" fmla="*/ 3487893 h 6246801"/>
                <a:gd name="connsiteX752" fmla="*/ 4937633 w 9384838"/>
                <a:gd name="connsiteY752" fmla="*/ 3437007 h 6246801"/>
                <a:gd name="connsiteX753" fmla="*/ 5012854 w 9384838"/>
                <a:gd name="connsiteY753" fmla="*/ 3387227 h 6246801"/>
                <a:gd name="connsiteX754" fmla="*/ 5038296 w 9384838"/>
                <a:gd name="connsiteY754" fmla="*/ 3336341 h 6246801"/>
                <a:gd name="connsiteX755" fmla="*/ 5113516 w 9384838"/>
                <a:gd name="connsiteY755" fmla="*/ 3236782 h 6246801"/>
                <a:gd name="connsiteX756" fmla="*/ 5137852 w 9384838"/>
                <a:gd name="connsiteY756" fmla="*/ 3185896 h 6246801"/>
                <a:gd name="connsiteX757" fmla="*/ 5163294 w 9384838"/>
                <a:gd name="connsiteY757" fmla="*/ 3161560 h 6246801"/>
                <a:gd name="connsiteX758" fmla="*/ 5238514 w 9384838"/>
                <a:gd name="connsiteY758" fmla="*/ 3011116 h 6246801"/>
                <a:gd name="connsiteX759" fmla="*/ 5263957 w 9384838"/>
                <a:gd name="connsiteY759" fmla="*/ 2860672 h 6246801"/>
                <a:gd name="connsiteX760" fmla="*/ 5188736 w 9384838"/>
                <a:gd name="connsiteY760" fmla="*/ 2809788 h 6246801"/>
                <a:gd name="connsiteX761" fmla="*/ 5163294 w 9384838"/>
                <a:gd name="connsiteY761" fmla="*/ 2835229 h 6246801"/>
                <a:gd name="connsiteX762" fmla="*/ 5137852 w 9384838"/>
                <a:gd name="connsiteY762" fmla="*/ 2835229 h 6246801"/>
                <a:gd name="connsiteX763" fmla="*/ 5137852 w 9384838"/>
                <a:gd name="connsiteY763" fmla="*/ 2785450 h 6246801"/>
                <a:gd name="connsiteX764" fmla="*/ 5188736 w 9384838"/>
                <a:gd name="connsiteY764" fmla="*/ 2785450 h 6246801"/>
                <a:gd name="connsiteX765" fmla="*/ 5263957 w 9384838"/>
                <a:gd name="connsiteY765" fmla="*/ 2734563 h 6246801"/>
                <a:gd name="connsiteX766" fmla="*/ 5339177 w 9384838"/>
                <a:gd name="connsiteY766" fmla="*/ 2609561 h 6246801"/>
                <a:gd name="connsiteX767" fmla="*/ 5289399 w 9384838"/>
                <a:gd name="connsiteY767" fmla="*/ 2534339 h 6246801"/>
                <a:gd name="connsiteX768" fmla="*/ 5289931 w 9384838"/>
                <a:gd name="connsiteY768" fmla="*/ 2534660 h 6246801"/>
                <a:gd name="connsiteX769" fmla="*/ 5289398 w 9384838"/>
                <a:gd name="connsiteY769" fmla="*/ 2534339 h 6246801"/>
                <a:gd name="connsiteX770" fmla="*/ 5313734 w 9384838"/>
                <a:gd name="connsiteY770" fmla="*/ 2483451 h 6246801"/>
                <a:gd name="connsiteX771" fmla="*/ 5289398 w 9384838"/>
                <a:gd name="connsiteY771" fmla="*/ 2459115 h 6246801"/>
                <a:gd name="connsiteX772" fmla="*/ 5364618 w 9384838"/>
                <a:gd name="connsiteY772" fmla="*/ 2408231 h 6246801"/>
                <a:gd name="connsiteX773" fmla="*/ 5388954 w 9384838"/>
                <a:gd name="connsiteY773" fmla="*/ 2433674 h 6246801"/>
                <a:gd name="connsiteX774" fmla="*/ 5464174 w 9384838"/>
                <a:gd name="connsiteY774" fmla="*/ 2408231 h 6246801"/>
                <a:gd name="connsiteX775" fmla="*/ 5515059 w 9384838"/>
                <a:gd name="connsiteY775" fmla="*/ 2333007 h 6246801"/>
                <a:gd name="connsiteX776" fmla="*/ 5539394 w 9384838"/>
                <a:gd name="connsiteY776" fmla="*/ 2257785 h 6246801"/>
                <a:gd name="connsiteX777" fmla="*/ 5539394 w 9384838"/>
                <a:gd name="connsiteY777" fmla="*/ 2233447 h 6246801"/>
                <a:gd name="connsiteX778" fmla="*/ 5564837 w 9384838"/>
                <a:gd name="connsiteY778" fmla="*/ 2182565 h 6246801"/>
                <a:gd name="connsiteX779" fmla="*/ 5614615 w 9384838"/>
                <a:gd name="connsiteY779" fmla="*/ 2233447 h 6246801"/>
                <a:gd name="connsiteX780" fmla="*/ 5640057 w 9384838"/>
                <a:gd name="connsiteY780" fmla="*/ 2208005 h 6246801"/>
                <a:gd name="connsiteX781" fmla="*/ 5665499 w 9384838"/>
                <a:gd name="connsiteY781" fmla="*/ 2233447 h 6246801"/>
                <a:gd name="connsiteX782" fmla="*/ 5665499 w 9384838"/>
                <a:gd name="connsiteY782" fmla="*/ 2257785 h 6246801"/>
                <a:gd name="connsiteX783" fmla="*/ 5640057 w 9384838"/>
                <a:gd name="connsiteY783" fmla="*/ 2408231 h 6246801"/>
                <a:gd name="connsiteX784" fmla="*/ 5689835 w 9384838"/>
                <a:gd name="connsiteY784" fmla="*/ 2433674 h 6246801"/>
                <a:gd name="connsiteX785" fmla="*/ 5740719 w 9384838"/>
                <a:gd name="connsiteY785" fmla="*/ 2408231 h 6246801"/>
                <a:gd name="connsiteX786" fmla="*/ 5765055 w 9384838"/>
                <a:gd name="connsiteY786" fmla="*/ 2358450 h 6246801"/>
                <a:gd name="connsiteX787" fmla="*/ 5840275 w 9384838"/>
                <a:gd name="connsiteY787" fmla="*/ 2459115 h 6246801"/>
                <a:gd name="connsiteX788" fmla="*/ 5891159 w 9384838"/>
                <a:gd name="connsiteY788" fmla="*/ 2408231 h 6246801"/>
                <a:gd name="connsiteX789" fmla="*/ 5940937 w 9384838"/>
                <a:gd name="connsiteY789" fmla="*/ 2283229 h 6246801"/>
                <a:gd name="connsiteX790" fmla="*/ 5891159 w 9384838"/>
                <a:gd name="connsiteY790" fmla="*/ 2208005 h 6246801"/>
                <a:gd name="connsiteX791" fmla="*/ 5840275 w 9384838"/>
                <a:gd name="connsiteY791" fmla="*/ 2257785 h 6246801"/>
                <a:gd name="connsiteX792" fmla="*/ 5715277 w 9384838"/>
                <a:gd name="connsiteY792" fmla="*/ 2283229 h 6246801"/>
                <a:gd name="connsiteX793" fmla="*/ 5765055 w 9384838"/>
                <a:gd name="connsiteY793" fmla="*/ 2132783 h 6246801"/>
                <a:gd name="connsiteX794" fmla="*/ 5840275 w 9384838"/>
                <a:gd name="connsiteY794" fmla="*/ 2081897 h 6246801"/>
                <a:gd name="connsiteX795" fmla="*/ 8270546 w 9384838"/>
                <a:gd name="connsiteY795" fmla="*/ 1474959 h 6246801"/>
                <a:gd name="connsiteX796" fmla="*/ 8282255 w 9384838"/>
                <a:gd name="connsiteY796" fmla="*/ 1480813 h 6246801"/>
                <a:gd name="connsiteX797" fmla="*/ 8274449 w 9384838"/>
                <a:gd name="connsiteY797" fmla="*/ 1490571 h 6246801"/>
                <a:gd name="connsiteX798" fmla="*/ 8264691 w 9384838"/>
                <a:gd name="connsiteY798" fmla="*/ 1491546 h 6246801"/>
                <a:gd name="connsiteX799" fmla="*/ 8247128 w 9384838"/>
                <a:gd name="connsiteY799" fmla="*/ 1501304 h 6246801"/>
                <a:gd name="connsiteX800" fmla="*/ 8250055 w 9384838"/>
                <a:gd name="connsiteY800" fmla="*/ 1485692 h 6246801"/>
                <a:gd name="connsiteX801" fmla="*/ 8265667 w 9384838"/>
                <a:gd name="connsiteY801" fmla="*/ 1485692 h 6246801"/>
                <a:gd name="connsiteX802" fmla="*/ 8270546 w 9384838"/>
                <a:gd name="connsiteY802" fmla="*/ 1474959 h 6246801"/>
                <a:gd name="connsiteX803" fmla="*/ 8187608 w 9384838"/>
                <a:gd name="connsiteY803" fmla="*/ 1463250 h 6246801"/>
                <a:gd name="connsiteX804" fmla="*/ 8203220 w 9384838"/>
                <a:gd name="connsiteY804" fmla="*/ 1472032 h 6246801"/>
                <a:gd name="connsiteX805" fmla="*/ 8215904 w 9384838"/>
                <a:gd name="connsiteY805" fmla="*/ 1471056 h 6246801"/>
                <a:gd name="connsiteX806" fmla="*/ 8214929 w 9384838"/>
                <a:gd name="connsiteY806" fmla="*/ 1479838 h 6246801"/>
                <a:gd name="connsiteX807" fmla="*/ 8216880 w 9384838"/>
                <a:gd name="connsiteY807" fmla="*/ 1484717 h 6246801"/>
                <a:gd name="connsiteX808" fmla="*/ 8195414 w 9384838"/>
                <a:gd name="connsiteY808" fmla="*/ 1482765 h 6246801"/>
                <a:gd name="connsiteX809" fmla="*/ 8197365 w 9384838"/>
                <a:gd name="connsiteY809" fmla="*/ 1476909 h 6246801"/>
                <a:gd name="connsiteX810" fmla="*/ 8187608 w 9384838"/>
                <a:gd name="connsiteY810" fmla="*/ 1463250 h 6246801"/>
                <a:gd name="connsiteX811" fmla="*/ 8289085 w 9384838"/>
                <a:gd name="connsiteY811" fmla="*/ 1415439 h 6246801"/>
                <a:gd name="connsiteX812" fmla="*/ 8307624 w 9384838"/>
                <a:gd name="connsiteY812" fmla="*/ 1425197 h 6246801"/>
                <a:gd name="connsiteX813" fmla="*/ 8318357 w 9384838"/>
                <a:gd name="connsiteY813" fmla="*/ 1429100 h 6246801"/>
                <a:gd name="connsiteX814" fmla="*/ 8307624 w 9384838"/>
                <a:gd name="connsiteY814" fmla="*/ 1443734 h 6246801"/>
                <a:gd name="connsiteX815" fmla="*/ 8313478 w 9384838"/>
                <a:gd name="connsiteY815" fmla="*/ 1452516 h 6246801"/>
                <a:gd name="connsiteX816" fmla="*/ 8282255 w 9384838"/>
                <a:gd name="connsiteY816" fmla="*/ 1469104 h 6246801"/>
                <a:gd name="connsiteX817" fmla="*/ 8280303 w 9384838"/>
                <a:gd name="connsiteY817" fmla="*/ 1453493 h 6246801"/>
                <a:gd name="connsiteX818" fmla="*/ 8269570 w 9384838"/>
                <a:gd name="connsiteY818" fmla="*/ 1425197 h 6246801"/>
                <a:gd name="connsiteX819" fmla="*/ 8289085 w 9384838"/>
                <a:gd name="connsiteY819" fmla="*/ 1415439 h 6246801"/>
                <a:gd name="connsiteX820" fmla="*/ 8360314 w 9384838"/>
                <a:gd name="connsiteY820" fmla="*/ 1357869 h 6246801"/>
                <a:gd name="connsiteX821" fmla="*/ 8376902 w 9384838"/>
                <a:gd name="connsiteY821" fmla="*/ 1366651 h 6246801"/>
                <a:gd name="connsiteX822" fmla="*/ 8379829 w 9384838"/>
                <a:gd name="connsiteY822" fmla="*/ 1382264 h 6246801"/>
                <a:gd name="connsiteX823" fmla="*/ 8349581 w 9384838"/>
                <a:gd name="connsiteY823" fmla="*/ 1375434 h 6246801"/>
                <a:gd name="connsiteX824" fmla="*/ 8360314 w 9384838"/>
                <a:gd name="connsiteY824" fmla="*/ 1357869 h 6246801"/>
                <a:gd name="connsiteX825" fmla="*/ 8571073 w 9384838"/>
                <a:gd name="connsiteY825" fmla="*/ 1228098 h 6246801"/>
                <a:gd name="connsiteX826" fmla="*/ 8597418 w 9384838"/>
                <a:gd name="connsiteY826" fmla="*/ 1253467 h 6246801"/>
                <a:gd name="connsiteX827" fmla="*/ 8592539 w 9384838"/>
                <a:gd name="connsiteY827" fmla="*/ 1260297 h 6246801"/>
                <a:gd name="connsiteX828" fmla="*/ 8592539 w 9384838"/>
                <a:gd name="connsiteY828" fmla="*/ 1272981 h 6246801"/>
                <a:gd name="connsiteX829" fmla="*/ 8572049 w 9384838"/>
                <a:gd name="connsiteY829" fmla="*/ 1273957 h 6246801"/>
                <a:gd name="connsiteX830" fmla="*/ 8561316 w 9384838"/>
                <a:gd name="connsiteY830" fmla="*/ 1285666 h 6246801"/>
                <a:gd name="connsiteX831" fmla="*/ 8554486 w 9384838"/>
                <a:gd name="connsiteY831" fmla="*/ 1302253 h 6246801"/>
                <a:gd name="connsiteX832" fmla="*/ 8533995 w 9384838"/>
                <a:gd name="connsiteY832" fmla="*/ 1311035 h 6246801"/>
                <a:gd name="connsiteX833" fmla="*/ 8510577 w 9384838"/>
                <a:gd name="connsiteY833" fmla="*/ 1309083 h 6246801"/>
                <a:gd name="connsiteX834" fmla="*/ 8505699 w 9384838"/>
                <a:gd name="connsiteY834" fmla="*/ 1331526 h 6246801"/>
                <a:gd name="connsiteX835" fmla="*/ 8494966 w 9384838"/>
                <a:gd name="connsiteY835" fmla="*/ 1335428 h 6246801"/>
                <a:gd name="connsiteX836" fmla="*/ 8482281 w 9384838"/>
                <a:gd name="connsiteY836" fmla="*/ 1312986 h 6246801"/>
                <a:gd name="connsiteX837" fmla="*/ 8474475 w 9384838"/>
                <a:gd name="connsiteY837" fmla="*/ 1303229 h 6246801"/>
                <a:gd name="connsiteX838" fmla="*/ 8467645 w 9384838"/>
                <a:gd name="connsiteY838" fmla="*/ 1279811 h 6246801"/>
                <a:gd name="connsiteX839" fmla="*/ 8476427 w 9384838"/>
                <a:gd name="connsiteY839" fmla="*/ 1270054 h 6246801"/>
                <a:gd name="connsiteX840" fmla="*/ 8524238 w 9384838"/>
                <a:gd name="connsiteY840" fmla="*/ 1261273 h 6246801"/>
                <a:gd name="connsiteX841" fmla="*/ 8551558 w 9384838"/>
                <a:gd name="connsiteY841" fmla="*/ 1236879 h 6246801"/>
                <a:gd name="connsiteX842" fmla="*/ 8567170 w 9384838"/>
                <a:gd name="connsiteY842" fmla="*/ 1237855 h 6246801"/>
                <a:gd name="connsiteX843" fmla="*/ 8571073 w 9384838"/>
                <a:gd name="connsiteY843" fmla="*/ 1228098 h 6246801"/>
                <a:gd name="connsiteX844" fmla="*/ 8306648 w 9384838"/>
                <a:gd name="connsiteY844" fmla="*/ 884639 h 6246801"/>
                <a:gd name="connsiteX845" fmla="*/ 8328114 w 9384838"/>
                <a:gd name="connsiteY845" fmla="*/ 903178 h 6246801"/>
                <a:gd name="connsiteX846" fmla="*/ 8334944 w 9384838"/>
                <a:gd name="connsiteY846" fmla="*/ 917814 h 6246801"/>
                <a:gd name="connsiteX847" fmla="*/ 8368119 w 9384838"/>
                <a:gd name="connsiteY847" fmla="*/ 935377 h 6246801"/>
                <a:gd name="connsiteX848" fmla="*/ 8422761 w 9384838"/>
                <a:gd name="connsiteY848" fmla="*/ 939280 h 6246801"/>
                <a:gd name="connsiteX849" fmla="*/ 8461790 w 9384838"/>
                <a:gd name="connsiteY849" fmla="*/ 922693 h 6246801"/>
                <a:gd name="connsiteX850" fmla="*/ 8450081 w 9384838"/>
                <a:gd name="connsiteY850" fmla="*/ 963674 h 6246801"/>
                <a:gd name="connsiteX851" fmla="*/ 8431542 w 9384838"/>
                <a:gd name="connsiteY851" fmla="*/ 975382 h 6246801"/>
                <a:gd name="connsiteX852" fmla="*/ 8415930 w 9384838"/>
                <a:gd name="connsiteY852" fmla="*/ 963674 h 6246801"/>
                <a:gd name="connsiteX853" fmla="*/ 8397391 w 9384838"/>
                <a:gd name="connsiteY853" fmla="*/ 963674 h 6246801"/>
                <a:gd name="connsiteX854" fmla="*/ 8359338 w 9384838"/>
                <a:gd name="connsiteY854" fmla="*/ 1014411 h 6246801"/>
                <a:gd name="connsiteX855" fmla="*/ 8284206 w 9384838"/>
                <a:gd name="connsiteY855" fmla="*/ 1020265 h 6246801"/>
                <a:gd name="connsiteX856" fmla="*/ 8247128 w 9384838"/>
                <a:gd name="connsiteY856" fmla="*/ 1070028 h 6246801"/>
                <a:gd name="connsiteX857" fmla="*/ 8212977 w 9384838"/>
                <a:gd name="connsiteY857" fmla="*/ 1083688 h 6246801"/>
                <a:gd name="connsiteX858" fmla="*/ 8184681 w 9384838"/>
                <a:gd name="connsiteY858" fmla="*/ 1151014 h 6246801"/>
                <a:gd name="connsiteX859" fmla="*/ 8163215 w 9384838"/>
                <a:gd name="connsiteY859" fmla="*/ 1151014 h 6246801"/>
                <a:gd name="connsiteX860" fmla="*/ 8155409 w 9384838"/>
                <a:gd name="connsiteY860" fmla="*/ 1207607 h 6246801"/>
                <a:gd name="connsiteX861" fmla="*/ 8099792 w 9384838"/>
                <a:gd name="connsiteY861" fmla="*/ 1223219 h 6246801"/>
                <a:gd name="connsiteX862" fmla="*/ 8077350 w 9384838"/>
                <a:gd name="connsiteY862" fmla="*/ 1247612 h 6246801"/>
                <a:gd name="connsiteX863" fmla="*/ 8066617 w 9384838"/>
                <a:gd name="connsiteY863" fmla="*/ 1319817 h 6246801"/>
                <a:gd name="connsiteX864" fmla="*/ 8057835 w 9384838"/>
                <a:gd name="connsiteY864" fmla="*/ 1315914 h 6246801"/>
                <a:gd name="connsiteX865" fmla="*/ 8009048 w 9384838"/>
                <a:gd name="connsiteY865" fmla="*/ 1320793 h 6246801"/>
                <a:gd name="connsiteX866" fmla="*/ 8009048 w 9384838"/>
                <a:gd name="connsiteY866" fmla="*/ 1309084 h 6246801"/>
                <a:gd name="connsiteX867" fmla="*/ 8010024 w 9384838"/>
                <a:gd name="connsiteY867" fmla="*/ 1293472 h 6246801"/>
                <a:gd name="connsiteX868" fmla="*/ 8002218 w 9384838"/>
                <a:gd name="connsiteY868" fmla="*/ 1262248 h 6246801"/>
                <a:gd name="connsiteX869" fmla="*/ 8013927 w 9384838"/>
                <a:gd name="connsiteY869" fmla="*/ 1254442 h 6246801"/>
                <a:gd name="connsiteX870" fmla="*/ 8038320 w 9384838"/>
                <a:gd name="connsiteY870" fmla="*/ 1219316 h 6246801"/>
                <a:gd name="connsiteX871" fmla="*/ 8077350 w 9384838"/>
                <a:gd name="connsiteY871" fmla="*/ 1190044 h 6246801"/>
                <a:gd name="connsiteX872" fmla="*/ 8108573 w 9384838"/>
                <a:gd name="connsiteY872" fmla="*/ 1167602 h 6246801"/>
                <a:gd name="connsiteX873" fmla="*/ 8111501 w 9384838"/>
                <a:gd name="connsiteY873" fmla="*/ 1154917 h 6246801"/>
                <a:gd name="connsiteX874" fmla="*/ 8135894 w 9384838"/>
                <a:gd name="connsiteY874" fmla="*/ 1148087 h 6246801"/>
                <a:gd name="connsiteX875" fmla="*/ 8141748 w 9384838"/>
                <a:gd name="connsiteY875" fmla="*/ 1130524 h 6246801"/>
                <a:gd name="connsiteX876" fmla="*/ 8135894 w 9384838"/>
                <a:gd name="connsiteY876" fmla="*/ 1121742 h 6246801"/>
                <a:gd name="connsiteX877" fmla="*/ 8143700 w 9384838"/>
                <a:gd name="connsiteY877" fmla="*/ 1104179 h 6246801"/>
                <a:gd name="connsiteX878" fmla="*/ 8200293 w 9384838"/>
                <a:gd name="connsiteY878" fmla="*/ 1030998 h 6246801"/>
                <a:gd name="connsiteX879" fmla="*/ 8231516 w 9384838"/>
                <a:gd name="connsiteY879" fmla="*/ 993920 h 6246801"/>
                <a:gd name="connsiteX880" fmla="*/ 8245176 w 9384838"/>
                <a:gd name="connsiteY880" fmla="*/ 957819 h 6246801"/>
                <a:gd name="connsiteX881" fmla="*/ 8258837 w 9384838"/>
                <a:gd name="connsiteY881" fmla="*/ 944159 h 6246801"/>
                <a:gd name="connsiteX882" fmla="*/ 8260788 w 9384838"/>
                <a:gd name="connsiteY882" fmla="*/ 920741 h 6246801"/>
                <a:gd name="connsiteX883" fmla="*/ 8289085 w 9384838"/>
                <a:gd name="connsiteY883" fmla="*/ 889516 h 6246801"/>
                <a:gd name="connsiteX884" fmla="*/ 8306648 w 9384838"/>
                <a:gd name="connsiteY884" fmla="*/ 884639 h 6246801"/>
                <a:gd name="connsiteX885" fmla="*/ 9328245 w 9384838"/>
                <a:gd name="connsiteY885" fmla="*/ 311878 h 6246801"/>
                <a:gd name="connsiteX886" fmla="*/ 9371178 w 9384838"/>
                <a:gd name="connsiteY886" fmla="*/ 317733 h 6246801"/>
                <a:gd name="connsiteX887" fmla="*/ 9384838 w 9384838"/>
                <a:gd name="connsiteY887" fmla="*/ 341150 h 6246801"/>
                <a:gd name="connsiteX888" fmla="*/ 9357517 w 9384838"/>
                <a:gd name="connsiteY888" fmla="*/ 360665 h 6246801"/>
                <a:gd name="connsiteX889" fmla="*/ 9357517 w 9384838"/>
                <a:gd name="connsiteY889" fmla="*/ 378228 h 6246801"/>
                <a:gd name="connsiteX890" fmla="*/ 9371178 w 9384838"/>
                <a:gd name="connsiteY890" fmla="*/ 393840 h 6246801"/>
                <a:gd name="connsiteX891" fmla="*/ 9367275 w 9384838"/>
                <a:gd name="connsiteY891" fmla="*/ 427015 h 6246801"/>
                <a:gd name="connsiteX892" fmla="*/ 9314585 w 9384838"/>
                <a:gd name="connsiteY892" fmla="*/ 427015 h 6246801"/>
                <a:gd name="connsiteX893" fmla="*/ 9250186 w 9384838"/>
                <a:gd name="connsiteY893" fmla="*/ 440675 h 6246801"/>
                <a:gd name="connsiteX894" fmla="*/ 9213108 w 9384838"/>
                <a:gd name="connsiteY894" fmla="*/ 471899 h 6246801"/>
                <a:gd name="connsiteX895" fmla="*/ 9162370 w 9384838"/>
                <a:gd name="connsiteY895" fmla="*/ 491414 h 6246801"/>
                <a:gd name="connsiteX896" fmla="*/ 9099923 w 9384838"/>
                <a:gd name="connsiteY896" fmla="*/ 526540 h 6246801"/>
                <a:gd name="connsiteX897" fmla="*/ 9035524 w 9384838"/>
                <a:gd name="connsiteY897" fmla="*/ 587036 h 6246801"/>
                <a:gd name="connsiteX898" fmla="*/ 8996494 w 9384838"/>
                <a:gd name="connsiteY898" fmla="*/ 635822 h 6246801"/>
                <a:gd name="connsiteX899" fmla="*/ 8961368 w 9384838"/>
                <a:gd name="connsiteY899" fmla="*/ 637774 h 6246801"/>
                <a:gd name="connsiteX900" fmla="*/ 8951610 w 9384838"/>
                <a:gd name="connsiteY900" fmla="*/ 647531 h 6246801"/>
                <a:gd name="connsiteX901" fmla="*/ 8926241 w 9384838"/>
                <a:gd name="connsiteY901" fmla="*/ 637774 h 6246801"/>
                <a:gd name="connsiteX902" fmla="*/ 8916484 w 9384838"/>
                <a:gd name="connsiteY902" fmla="*/ 608501 h 6246801"/>
                <a:gd name="connsiteX903" fmla="*/ 8883309 w 9384838"/>
                <a:gd name="connsiteY903" fmla="*/ 622162 h 6246801"/>
                <a:gd name="connsiteX904" fmla="*/ 8877454 w 9384838"/>
                <a:gd name="connsiteY904" fmla="*/ 651434 h 6246801"/>
                <a:gd name="connsiteX905" fmla="*/ 8887212 w 9384838"/>
                <a:gd name="connsiteY905" fmla="*/ 665094 h 6246801"/>
                <a:gd name="connsiteX906" fmla="*/ 8846231 w 9384838"/>
                <a:gd name="connsiteY906" fmla="*/ 719735 h 6246801"/>
                <a:gd name="connsiteX907" fmla="*/ 8799395 w 9384838"/>
                <a:gd name="connsiteY907" fmla="*/ 749008 h 6246801"/>
                <a:gd name="connsiteX908" fmla="*/ 8766220 w 9384838"/>
                <a:gd name="connsiteY908" fmla="*/ 774380 h 6246801"/>
                <a:gd name="connsiteX909" fmla="*/ 8731094 w 9384838"/>
                <a:gd name="connsiteY909" fmla="*/ 844633 h 6246801"/>
                <a:gd name="connsiteX910" fmla="*/ 8697919 w 9384838"/>
                <a:gd name="connsiteY910" fmla="*/ 862196 h 6246801"/>
                <a:gd name="connsiteX911" fmla="*/ 8666695 w 9384838"/>
                <a:gd name="connsiteY911" fmla="*/ 862196 h 6246801"/>
                <a:gd name="connsiteX912" fmla="*/ 8641326 w 9384838"/>
                <a:gd name="connsiteY912" fmla="*/ 887565 h 6246801"/>
                <a:gd name="connsiteX913" fmla="*/ 8614005 w 9384838"/>
                <a:gd name="connsiteY913" fmla="*/ 932449 h 6246801"/>
                <a:gd name="connsiteX914" fmla="*/ 8590587 w 9384838"/>
                <a:gd name="connsiteY914" fmla="*/ 936351 h 6246801"/>
                <a:gd name="connsiteX915" fmla="*/ 8576927 w 9384838"/>
                <a:gd name="connsiteY915" fmla="*/ 920740 h 6246801"/>
                <a:gd name="connsiteX916" fmla="*/ 8590587 w 9384838"/>
                <a:gd name="connsiteY916" fmla="*/ 885614 h 6246801"/>
                <a:gd name="connsiteX917" fmla="*/ 8602296 w 9384838"/>
                <a:gd name="connsiteY917" fmla="*/ 881711 h 6246801"/>
                <a:gd name="connsiteX918" fmla="*/ 8610102 w 9384838"/>
                <a:gd name="connsiteY918" fmla="*/ 868050 h 6246801"/>
                <a:gd name="connsiteX919" fmla="*/ 8606199 w 9384838"/>
                <a:gd name="connsiteY919" fmla="*/ 850487 h 6246801"/>
                <a:gd name="connsiteX920" fmla="*/ 8612054 w 9384838"/>
                <a:gd name="connsiteY920" fmla="*/ 825118 h 6246801"/>
                <a:gd name="connsiteX921" fmla="*/ 8623762 w 9384838"/>
                <a:gd name="connsiteY921" fmla="*/ 846584 h 6246801"/>
                <a:gd name="connsiteX922" fmla="*/ 8637423 w 9384838"/>
                <a:gd name="connsiteY922" fmla="*/ 848536 h 6246801"/>
                <a:gd name="connsiteX923" fmla="*/ 8649132 w 9384838"/>
                <a:gd name="connsiteY923" fmla="*/ 827069 h 6246801"/>
                <a:gd name="connsiteX924" fmla="*/ 8635471 w 9384838"/>
                <a:gd name="connsiteY924" fmla="*/ 807555 h 6246801"/>
                <a:gd name="connsiteX925" fmla="*/ 8654986 w 9384838"/>
                <a:gd name="connsiteY925" fmla="*/ 807555 h 6246801"/>
                <a:gd name="connsiteX926" fmla="*/ 8664743 w 9384838"/>
                <a:gd name="connsiteY926" fmla="*/ 819263 h 6246801"/>
                <a:gd name="connsiteX927" fmla="*/ 8692064 w 9384838"/>
                <a:gd name="connsiteY927" fmla="*/ 805603 h 6246801"/>
                <a:gd name="connsiteX928" fmla="*/ 8709627 w 9384838"/>
                <a:gd name="connsiteY928" fmla="*/ 778282 h 6246801"/>
                <a:gd name="connsiteX929" fmla="*/ 8711579 w 9384838"/>
                <a:gd name="connsiteY929" fmla="*/ 749008 h 6246801"/>
                <a:gd name="connsiteX930" fmla="*/ 8695967 w 9384838"/>
                <a:gd name="connsiteY930" fmla="*/ 749008 h 6246801"/>
                <a:gd name="connsiteX931" fmla="*/ 8672549 w 9384838"/>
                <a:gd name="connsiteY931" fmla="*/ 745105 h 6246801"/>
                <a:gd name="connsiteX932" fmla="*/ 8668646 w 9384838"/>
                <a:gd name="connsiteY932" fmla="*/ 713881 h 6246801"/>
                <a:gd name="connsiteX933" fmla="*/ 8697919 w 9384838"/>
                <a:gd name="connsiteY933" fmla="*/ 713881 h 6246801"/>
                <a:gd name="connsiteX934" fmla="*/ 8715482 w 9384838"/>
                <a:gd name="connsiteY934" fmla="*/ 731444 h 6246801"/>
                <a:gd name="connsiteX935" fmla="*/ 8733045 w 9384838"/>
                <a:gd name="connsiteY935" fmla="*/ 719735 h 6246801"/>
                <a:gd name="connsiteX936" fmla="*/ 8746705 w 9384838"/>
                <a:gd name="connsiteY936" fmla="*/ 688512 h 6246801"/>
                <a:gd name="connsiteX937" fmla="*/ 8787686 w 9384838"/>
                <a:gd name="connsiteY937" fmla="*/ 674851 h 6246801"/>
                <a:gd name="connsiteX938" fmla="*/ 8811104 w 9384838"/>
                <a:gd name="connsiteY938" fmla="*/ 624114 h 6246801"/>
                <a:gd name="connsiteX939" fmla="*/ 8830619 w 9384838"/>
                <a:gd name="connsiteY939" fmla="*/ 618260 h 6246801"/>
                <a:gd name="connsiteX940" fmla="*/ 8840376 w 9384838"/>
                <a:gd name="connsiteY940" fmla="*/ 600695 h 6246801"/>
                <a:gd name="connsiteX941" fmla="*/ 8832570 w 9384838"/>
                <a:gd name="connsiteY941" fmla="*/ 559715 h 6246801"/>
                <a:gd name="connsiteX942" fmla="*/ 8850134 w 9384838"/>
                <a:gd name="connsiteY942" fmla="*/ 559715 h 6246801"/>
                <a:gd name="connsiteX943" fmla="*/ 8885260 w 9384838"/>
                <a:gd name="connsiteY943" fmla="*/ 573376 h 6246801"/>
                <a:gd name="connsiteX944" fmla="*/ 8902823 w 9384838"/>
                <a:gd name="connsiteY944" fmla="*/ 559715 h 6246801"/>
                <a:gd name="connsiteX945" fmla="*/ 8904775 w 9384838"/>
                <a:gd name="connsiteY945" fmla="*/ 524589 h 6246801"/>
                <a:gd name="connsiteX946" fmla="*/ 8949659 w 9384838"/>
                <a:gd name="connsiteY946" fmla="*/ 497268 h 6246801"/>
                <a:gd name="connsiteX947" fmla="*/ 8976980 w 9384838"/>
                <a:gd name="connsiteY947" fmla="*/ 497268 h 6246801"/>
                <a:gd name="connsiteX948" fmla="*/ 8976980 w 9384838"/>
                <a:gd name="connsiteY948" fmla="*/ 462142 h 6246801"/>
                <a:gd name="connsiteX949" fmla="*/ 8965271 w 9384838"/>
                <a:gd name="connsiteY949" fmla="*/ 419209 h 6246801"/>
                <a:gd name="connsiteX950" fmla="*/ 8973077 w 9384838"/>
                <a:gd name="connsiteY950" fmla="*/ 393840 h 6246801"/>
                <a:gd name="connsiteX951" fmla="*/ 9002349 w 9384838"/>
                <a:gd name="connsiteY951" fmla="*/ 376277 h 6246801"/>
                <a:gd name="connsiteX952" fmla="*/ 9017961 w 9384838"/>
                <a:gd name="connsiteY952" fmla="*/ 403597 h 6246801"/>
                <a:gd name="connsiteX953" fmla="*/ 9041378 w 9384838"/>
                <a:gd name="connsiteY953" fmla="*/ 467996 h 6246801"/>
                <a:gd name="connsiteX954" fmla="*/ 9076505 w 9384838"/>
                <a:gd name="connsiteY954" fmla="*/ 475802 h 6246801"/>
                <a:gd name="connsiteX955" fmla="*/ 9154564 w 9384838"/>
                <a:gd name="connsiteY955" fmla="*/ 458239 h 6246801"/>
                <a:gd name="connsiteX956" fmla="*/ 9209205 w 9384838"/>
                <a:gd name="connsiteY956" fmla="*/ 409452 h 6246801"/>
                <a:gd name="connsiteX957" fmla="*/ 9218963 w 9384838"/>
                <a:gd name="connsiteY957" fmla="*/ 380180 h 6246801"/>
                <a:gd name="connsiteX958" fmla="*/ 9283361 w 9384838"/>
                <a:gd name="connsiteY958" fmla="*/ 325538 h 6246801"/>
                <a:gd name="connsiteX959" fmla="*/ 9328245 w 9384838"/>
                <a:gd name="connsiteY959" fmla="*/ 311878 h 6246801"/>
                <a:gd name="connsiteX960" fmla="*/ 6819242 w 9384838"/>
                <a:gd name="connsiteY960" fmla="*/ 0 h 6246801"/>
                <a:gd name="connsiteX961" fmla="*/ 6869020 w 9384838"/>
                <a:gd name="connsiteY961" fmla="*/ 125002 h 6246801"/>
                <a:gd name="connsiteX962" fmla="*/ 6969682 w 9384838"/>
                <a:gd name="connsiteY962" fmla="*/ 326334 h 6246801"/>
                <a:gd name="connsiteX963" fmla="*/ 6969682 w 9384838"/>
                <a:gd name="connsiteY963" fmla="*/ 401556 h 6246801"/>
                <a:gd name="connsiteX964" fmla="*/ 7094680 w 9384838"/>
                <a:gd name="connsiteY964" fmla="*/ 652667 h 6246801"/>
                <a:gd name="connsiteX965" fmla="*/ 7220784 w 9384838"/>
                <a:gd name="connsiteY965" fmla="*/ 803117 h 6246801"/>
                <a:gd name="connsiteX966" fmla="*/ 7321446 w 9384838"/>
                <a:gd name="connsiteY966" fmla="*/ 903783 h 6246801"/>
                <a:gd name="connsiteX967" fmla="*/ 7321446 w 9384838"/>
                <a:gd name="connsiteY967" fmla="*/ 979004 h 6246801"/>
                <a:gd name="connsiteX968" fmla="*/ 7345782 w 9384838"/>
                <a:gd name="connsiteY968" fmla="*/ 979004 h 6246801"/>
                <a:gd name="connsiteX969" fmla="*/ 7396667 w 9384838"/>
                <a:gd name="connsiteY969" fmla="*/ 1003341 h 6246801"/>
                <a:gd name="connsiteX970" fmla="*/ 7421002 w 9384838"/>
                <a:gd name="connsiteY970" fmla="*/ 979004 h 6246801"/>
                <a:gd name="connsiteX971" fmla="*/ 7496223 w 9384838"/>
                <a:gd name="connsiteY971" fmla="*/ 1003341 h 6246801"/>
                <a:gd name="connsiteX972" fmla="*/ 7446445 w 9384838"/>
                <a:gd name="connsiteY972" fmla="*/ 1054227 h 6246801"/>
                <a:gd name="connsiteX973" fmla="*/ 7471887 w 9384838"/>
                <a:gd name="connsiteY973" fmla="*/ 1078564 h 6246801"/>
                <a:gd name="connsiteX974" fmla="*/ 7521665 w 9384838"/>
                <a:gd name="connsiteY974" fmla="*/ 1054227 h 6246801"/>
                <a:gd name="connsiteX975" fmla="*/ 7547107 w 9384838"/>
                <a:gd name="connsiteY975" fmla="*/ 1129449 h 6246801"/>
                <a:gd name="connsiteX976" fmla="*/ 7672105 w 9384838"/>
                <a:gd name="connsiteY976" fmla="*/ 1179229 h 6246801"/>
                <a:gd name="connsiteX977" fmla="*/ 7747325 w 9384838"/>
                <a:gd name="connsiteY977" fmla="*/ 1179229 h 6246801"/>
                <a:gd name="connsiteX978" fmla="*/ 7847987 w 9384838"/>
                <a:gd name="connsiteY978" fmla="*/ 1104007 h 6246801"/>
                <a:gd name="connsiteX979" fmla="*/ 7923207 w 9384838"/>
                <a:gd name="connsiteY979" fmla="*/ 1078564 h 6246801"/>
                <a:gd name="connsiteX980" fmla="*/ 7998427 w 9384838"/>
                <a:gd name="connsiteY980" fmla="*/ 1003341 h 6246801"/>
                <a:gd name="connsiteX981" fmla="*/ 7998427 w 9384838"/>
                <a:gd name="connsiteY981" fmla="*/ 1054227 h 6246801"/>
                <a:gd name="connsiteX982" fmla="*/ 7948649 w 9384838"/>
                <a:gd name="connsiteY982" fmla="*/ 1104007 h 6246801"/>
                <a:gd name="connsiteX983" fmla="*/ 7948649 w 9384838"/>
                <a:gd name="connsiteY983" fmla="*/ 1129449 h 6246801"/>
                <a:gd name="connsiteX984" fmla="*/ 7822545 w 9384838"/>
                <a:gd name="connsiteY984" fmla="*/ 1279895 h 6246801"/>
                <a:gd name="connsiteX985" fmla="*/ 7822545 w 9384838"/>
                <a:gd name="connsiteY985" fmla="*/ 1379454 h 6246801"/>
                <a:gd name="connsiteX986" fmla="*/ 7873429 w 9384838"/>
                <a:gd name="connsiteY986" fmla="*/ 1379454 h 6246801"/>
                <a:gd name="connsiteX987" fmla="*/ 7847987 w 9384838"/>
                <a:gd name="connsiteY987" fmla="*/ 1505563 h 6246801"/>
                <a:gd name="connsiteX988" fmla="*/ 7797103 w 9384838"/>
                <a:gd name="connsiteY988" fmla="*/ 1531005 h 6246801"/>
                <a:gd name="connsiteX989" fmla="*/ 7873429 w 9384838"/>
                <a:gd name="connsiteY989" fmla="*/ 1606229 h 6246801"/>
                <a:gd name="connsiteX990" fmla="*/ 7948649 w 9384838"/>
                <a:gd name="connsiteY990" fmla="*/ 1606229 h 6246801"/>
                <a:gd name="connsiteX991" fmla="*/ 7923207 w 9384838"/>
                <a:gd name="connsiteY991" fmla="*/ 1656009 h 6246801"/>
                <a:gd name="connsiteX992" fmla="*/ 7772767 w 9384838"/>
                <a:gd name="connsiteY992" fmla="*/ 1630565 h 6246801"/>
                <a:gd name="connsiteX993" fmla="*/ 7672105 w 9384838"/>
                <a:gd name="connsiteY993" fmla="*/ 1705789 h 6246801"/>
                <a:gd name="connsiteX994" fmla="*/ 7672105 w 9384838"/>
                <a:gd name="connsiteY994" fmla="*/ 1656009 h 6246801"/>
                <a:gd name="connsiteX995" fmla="*/ 7596885 w 9384838"/>
                <a:gd name="connsiteY995" fmla="*/ 1656009 h 6246801"/>
                <a:gd name="connsiteX996" fmla="*/ 7571443 w 9384838"/>
                <a:gd name="connsiteY996" fmla="*/ 1705789 h 6246801"/>
                <a:gd name="connsiteX997" fmla="*/ 7446445 w 9384838"/>
                <a:gd name="connsiteY997" fmla="*/ 1681452 h 6246801"/>
                <a:gd name="connsiteX998" fmla="*/ 7421002 w 9384838"/>
                <a:gd name="connsiteY998" fmla="*/ 1630565 h 6246801"/>
                <a:gd name="connsiteX999" fmla="*/ 7321446 w 9384838"/>
                <a:gd name="connsiteY999" fmla="*/ 1630565 h 6246801"/>
                <a:gd name="connsiteX1000" fmla="*/ 7070344 w 9384838"/>
                <a:gd name="connsiteY1000" fmla="*/ 1756674 h 6246801"/>
                <a:gd name="connsiteX1001" fmla="*/ 6869020 w 9384838"/>
                <a:gd name="connsiteY1001" fmla="*/ 1907113 h 6246801"/>
                <a:gd name="connsiteX1002" fmla="*/ 6894462 w 9384838"/>
                <a:gd name="connsiteY1002" fmla="*/ 1956897 h 6246801"/>
                <a:gd name="connsiteX1003" fmla="*/ 6819242 w 9384838"/>
                <a:gd name="connsiteY1003" fmla="*/ 2081899 h 6246801"/>
                <a:gd name="connsiteX1004" fmla="*/ 6793800 w 9384838"/>
                <a:gd name="connsiteY1004" fmla="*/ 2006676 h 6246801"/>
                <a:gd name="connsiteX1005" fmla="*/ 6668802 w 9384838"/>
                <a:gd name="connsiteY1005" fmla="*/ 1931450 h 6246801"/>
                <a:gd name="connsiteX1006" fmla="*/ 6542697 w 9384838"/>
                <a:gd name="connsiteY1006" fmla="*/ 1831894 h 6246801"/>
                <a:gd name="connsiteX1007" fmla="*/ 6467477 w 9384838"/>
                <a:gd name="connsiteY1007" fmla="*/ 1705789 h 6246801"/>
                <a:gd name="connsiteX1008" fmla="*/ 6417699 w 9384838"/>
                <a:gd name="connsiteY1008" fmla="*/ 1681452 h 6246801"/>
                <a:gd name="connsiteX1009" fmla="*/ 6342479 w 9384838"/>
                <a:gd name="connsiteY1009" fmla="*/ 1580786 h 6246801"/>
                <a:gd name="connsiteX1010" fmla="*/ 6217481 w 9384838"/>
                <a:gd name="connsiteY1010" fmla="*/ 1555343 h 6246801"/>
                <a:gd name="connsiteX1011" fmla="*/ 6091377 w 9384838"/>
                <a:gd name="connsiteY1011" fmla="*/ 1606229 h 6246801"/>
                <a:gd name="connsiteX1012" fmla="*/ 5991821 w 9384838"/>
                <a:gd name="connsiteY1012" fmla="*/ 1681452 h 6246801"/>
                <a:gd name="connsiteX1013" fmla="*/ 5966379 w 9384838"/>
                <a:gd name="connsiteY1013" fmla="*/ 1630565 h 6246801"/>
                <a:gd name="connsiteX1014" fmla="*/ 5966379 w 9384838"/>
                <a:gd name="connsiteY1014" fmla="*/ 1580786 h 6246801"/>
                <a:gd name="connsiteX1015" fmla="*/ 5916601 w 9384838"/>
                <a:gd name="connsiteY1015" fmla="*/ 1531005 h 6246801"/>
                <a:gd name="connsiteX1016" fmla="*/ 5940937 w 9384838"/>
                <a:gd name="connsiteY1016" fmla="*/ 1505563 h 6246801"/>
                <a:gd name="connsiteX1017" fmla="*/ 5891159 w 9384838"/>
                <a:gd name="connsiteY1017" fmla="*/ 1480122 h 6246801"/>
                <a:gd name="connsiteX1018" fmla="*/ 5840275 w 9384838"/>
                <a:gd name="connsiteY1018" fmla="*/ 1480122 h 6246801"/>
                <a:gd name="connsiteX1019" fmla="*/ 5815939 w 9384838"/>
                <a:gd name="connsiteY1019" fmla="*/ 1455784 h 6246801"/>
                <a:gd name="connsiteX1020" fmla="*/ 5740719 w 9384838"/>
                <a:gd name="connsiteY1020" fmla="*/ 1505563 h 6246801"/>
                <a:gd name="connsiteX1021" fmla="*/ 5665499 w 9384838"/>
                <a:gd name="connsiteY1021" fmla="*/ 1606229 h 6246801"/>
                <a:gd name="connsiteX1022" fmla="*/ 5715277 w 9384838"/>
                <a:gd name="connsiteY1022" fmla="*/ 1656009 h 6246801"/>
                <a:gd name="connsiteX1023" fmla="*/ 5765055 w 9384838"/>
                <a:gd name="connsiteY1023" fmla="*/ 1731231 h 6246801"/>
                <a:gd name="connsiteX1024" fmla="*/ 5840275 w 9384838"/>
                <a:gd name="connsiteY1024" fmla="*/ 1731231 h 6246801"/>
                <a:gd name="connsiteX1025" fmla="*/ 5916601 w 9384838"/>
                <a:gd name="connsiteY1025" fmla="*/ 1881669 h 6246801"/>
                <a:gd name="connsiteX1026" fmla="*/ 5966379 w 9384838"/>
                <a:gd name="connsiteY1026" fmla="*/ 1956897 h 6246801"/>
                <a:gd name="connsiteX1027" fmla="*/ 5891159 w 9384838"/>
                <a:gd name="connsiteY1027" fmla="*/ 2006676 h 6246801"/>
                <a:gd name="connsiteX1028" fmla="*/ 5815939 w 9384838"/>
                <a:gd name="connsiteY1028" fmla="*/ 1931450 h 6246801"/>
                <a:gd name="connsiteX1029" fmla="*/ 5765055 w 9384838"/>
                <a:gd name="connsiteY1029" fmla="*/ 1881669 h 6246801"/>
                <a:gd name="connsiteX1030" fmla="*/ 5715277 w 9384838"/>
                <a:gd name="connsiteY1030" fmla="*/ 1931450 h 6246801"/>
                <a:gd name="connsiteX1031" fmla="*/ 5665499 w 9384838"/>
                <a:gd name="connsiteY1031" fmla="*/ 1931450 h 6246801"/>
                <a:gd name="connsiteX1032" fmla="*/ 5640056 w 9384838"/>
                <a:gd name="connsiteY1032" fmla="*/ 2006676 h 6246801"/>
                <a:gd name="connsiteX1033" fmla="*/ 5590278 w 9384838"/>
                <a:gd name="connsiteY1033" fmla="*/ 2006676 h 6246801"/>
                <a:gd name="connsiteX1034" fmla="*/ 5515058 w 9384838"/>
                <a:gd name="connsiteY1034" fmla="*/ 2081899 h 6246801"/>
                <a:gd name="connsiteX1035" fmla="*/ 5464174 w 9384838"/>
                <a:gd name="connsiteY1035" fmla="*/ 2057559 h 6246801"/>
                <a:gd name="connsiteX1036" fmla="*/ 5464174 w 9384838"/>
                <a:gd name="connsiteY1036" fmla="*/ 1956897 h 6246801"/>
                <a:gd name="connsiteX1037" fmla="*/ 5489616 w 9384838"/>
                <a:gd name="connsiteY1037" fmla="*/ 1881669 h 6246801"/>
                <a:gd name="connsiteX1038" fmla="*/ 5564836 w 9384838"/>
                <a:gd name="connsiteY1038" fmla="*/ 1831894 h 6246801"/>
                <a:gd name="connsiteX1039" fmla="*/ 5590278 w 9384838"/>
                <a:gd name="connsiteY1039" fmla="*/ 1756674 h 6246801"/>
                <a:gd name="connsiteX1040" fmla="*/ 5539394 w 9384838"/>
                <a:gd name="connsiteY1040" fmla="*/ 1656009 h 6246801"/>
                <a:gd name="connsiteX1041" fmla="*/ 5515058 w 9384838"/>
                <a:gd name="connsiteY1041" fmla="*/ 1656009 h 6246801"/>
                <a:gd name="connsiteX1042" fmla="*/ 5515058 w 9384838"/>
                <a:gd name="connsiteY1042" fmla="*/ 1606229 h 6246801"/>
                <a:gd name="connsiteX1043" fmla="*/ 5489616 w 9384838"/>
                <a:gd name="connsiteY1043" fmla="*/ 1580786 h 6246801"/>
                <a:gd name="connsiteX1044" fmla="*/ 5489616 w 9384838"/>
                <a:gd name="connsiteY1044" fmla="*/ 1531005 h 6246801"/>
                <a:gd name="connsiteX1045" fmla="*/ 5539394 w 9384838"/>
                <a:gd name="connsiteY1045" fmla="*/ 1455784 h 6246801"/>
                <a:gd name="connsiteX1046" fmla="*/ 5539394 w 9384838"/>
                <a:gd name="connsiteY1046" fmla="*/ 1404898 h 6246801"/>
                <a:gd name="connsiteX1047" fmla="*/ 5564836 w 9384838"/>
                <a:gd name="connsiteY1047" fmla="*/ 1355118 h 6246801"/>
                <a:gd name="connsiteX1048" fmla="*/ 5614614 w 9384838"/>
                <a:gd name="connsiteY1048" fmla="*/ 1379454 h 6246801"/>
                <a:gd name="connsiteX1049" fmla="*/ 5689834 w 9384838"/>
                <a:gd name="connsiteY1049" fmla="*/ 1355118 h 6246801"/>
                <a:gd name="connsiteX1050" fmla="*/ 5740719 w 9384838"/>
                <a:gd name="connsiteY1050" fmla="*/ 1329675 h 6246801"/>
                <a:gd name="connsiteX1051" fmla="*/ 5765055 w 9384838"/>
                <a:gd name="connsiteY1051" fmla="*/ 1355118 h 6246801"/>
                <a:gd name="connsiteX1052" fmla="*/ 5815939 w 9384838"/>
                <a:gd name="connsiteY1052" fmla="*/ 1279895 h 6246801"/>
                <a:gd name="connsiteX1053" fmla="*/ 5891159 w 9384838"/>
                <a:gd name="connsiteY1053" fmla="*/ 1254452 h 6246801"/>
                <a:gd name="connsiteX1054" fmla="*/ 5891159 w 9384838"/>
                <a:gd name="connsiteY1054" fmla="*/ 1179229 h 6246801"/>
                <a:gd name="connsiteX1055" fmla="*/ 5840275 w 9384838"/>
                <a:gd name="connsiteY1055" fmla="*/ 1104007 h 6246801"/>
                <a:gd name="connsiteX1056" fmla="*/ 5865717 w 9384838"/>
                <a:gd name="connsiteY1056" fmla="*/ 1054227 h 6246801"/>
                <a:gd name="connsiteX1057" fmla="*/ 5916601 w 9384838"/>
                <a:gd name="connsiteY1057" fmla="*/ 1054227 h 6246801"/>
                <a:gd name="connsiteX1058" fmla="*/ 6041599 w 9384838"/>
                <a:gd name="connsiteY1058" fmla="*/ 1179229 h 6246801"/>
                <a:gd name="connsiteX1059" fmla="*/ 6091377 w 9384838"/>
                <a:gd name="connsiteY1059" fmla="*/ 1153786 h 6246801"/>
                <a:gd name="connsiteX1060" fmla="*/ 6091377 w 9384838"/>
                <a:gd name="connsiteY1060" fmla="*/ 1204672 h 6246801"/>
                <a:gd name="connsiteX1061" fmla="*/ 6166597 w 9384838"/>
                <a:gd name="connsiteY1061" fmla="*/ 1254452 h 6246801"/>
                <a:gd name="connsiteX1062" fmla="*/ 6292701 w 9384838"/>
                <a:gd name="connsiteY1062" fmla="*/ 1179229 h 6246801"/>
                <a:gd name="connsiteX1063" fmla="*/ 6317037 w 9384838"/>
                <a:gd name="connsiteY1063" fmla="*/ 1129449 h 6246801"/>
                <a:gd name="connsiteX1064" fmla="*/ 6292701 w 9384838"/>
                <a:gd name="connsiteY1064" fmla="*/ 1054227 h 6246801"/>
                <a:gd name="connsiteX1065" fmla="*/ 6317037 w 9384838"/>
                <a:gd name="connsiteY1065" fmla="*/ 1003341 h 6246801"/>
                <a:gd name="connsiteX1066" fmla="*/ 6317037 w 9384838"/>
                <a:gd name="connsiteY1066" fmla="*/ 953562 h 6246801"/>
                <a:gd name="connsiteX1067" fmla="*/ 6342479 w 9384838"/>
                <a:gd name="connsiteY1067" fmla="*/ 903783 h 6246801"/>
                <a:gd name="connsiteX1068" fmla="*/ 6443141 w 9384838"/>
                <a:gd name="connsiteY1068" fmla="*/ 878340 h 6246801"/>
                <a:gd name="connsiteX1069" fmla="*/ 6492919 w 9384838"/>
                <a:gd name="connsiteY1069" fmla="*/ 803117 h 6246801"/>
                <a:gd name="connsiteX1070" fmla="*/ 6518361 w 9384838"/>
                <a:gd name="connsiteY1070" fmla="*/ 652667 h 6246801"/>
                <a:gd name="connsiteX1071" fmla="*/ 6619024 w 9384838"/>
                <a:gd name="connsiteY1071" fmla="*/ 526559 h 6246801"/>
                <a:gd name="connsiteX1072" fmla="*/ 6643360 w 9384838"/>
                <a:gd name="connsiteY1072" fmla="*/ 300891 h 6246801"/>
                <a:gd name="connsiteX1073" fmla="*/ 6619024 w 9384838"/>
                <a:gd name="connsiteY1073" fmla="*/ 125002 h 6246801"/>
                <a:gd name="connsiteX1074" fmla="*/ 6694244 w 9384838"/>
                <a:gd name="connsiteY1074" fmla="*/ 49779 h 6246801"/>
                <a:gd name="connsiteX1075" fmla="*/ 6769464 w 9384838"/>
                <a:gd name="connsiteY1075" fmla="*/ 49779 h 6246801"/>
                <a:gd name="connsiteX1076" fmla="*/ 6819242 w 9384838"/>
                <a:gd name="connsiteY1076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573014 w 9384838"/>
                <a:gd name="connsiteY271" fmla="*/ 5043937 h 6246801"/>
                <a:gd name="connsiteX272" fmla="*/ 572672 w 9384838"/>
                <a:gd name="connsiteY272" fmla="*/ 5043236 h 6246801"/>
                <a:gd name="connsiteX273" fmla="*/ 497452 w 9384838"/>
                <a:gd name="connsiteY273" fmla="*/ 5017793 h 6246801"/>
                <a:gd name="connsiteX274" fmla="*/ 547230 w 9384838"/>
                <a:gd name="connsiteY274" fmla="*/ 5017793 h 6246801"/>
                <a:gd name="connsiteX275" fmla="*/ 521788 w 9384838"/>
                <a:gd name="connsiteY275" fmla="*/ 4992350 h 6246801"/>
                <a:gd name="connsiteX276" fmla="*/ 572672 w 9384838"/>
                <a:gd name="connsiteY276" fmla="*/ 4968013 h 6246801"/>
                <a:gd name="connsiteX277" fmla="*/ 597008 w 9384838"/>
                <a:gd name="connsiteY277" fmla="*/ 4992350 h 6246801"/>
                <a:gd name="connsiteX278" fmla="*/ 647892 w 9384838"/>
                <a:gd name="connsiteY278" fmla="*/ 4992350 h 6246801"/>
                <a:gd name="connsiteX279" fmla="*/ 647892 w 9384838"/>
                <a:gd name="connsiteY279" fmla="*/ 4968013 h 6246801"/>
                <a:gd name="connsiteX280" fmla="*/ 672228 w 9384838"/>
                <a:gd name="connsiteY280" fmla="*/ 4942570 h 6246801"/>
                <a:gd name="connsiteX281" fmla="*/ 672228 w 9384838"/>
                <a:gd name="connsiteY281" fmla="*/ 4917127 h 6246801"/>
                <a:gd name="connsiteX282" fmla="*/ 723112 w 9384838"/>
                <a:gd name="connsiteY282" fmla="*/ 4892790 h 6246801"/>
                <a:gd name="connsiteX283" fmla="*/ 772890 w 9384838"/>
                <a:gd name="connsiteY283" fmla="*/ 4892790 h 6246801"/>
                <a:gd name="connsiteX284" fmla="*/ 798333 w 9384838"/>
                <a:gd name="connsiteY284" fmla="*/ 4867347 h 6246801"/>
                <a:gd name="connsiteX285" fmla="*/ 291494 w 9384838"/>
                <a:gd name="connsiteY285" fmla="*/ 3896294 h 6246801"/>
                <a:gd name="connsiteX286" fmla="*/ 319795 w 9384838"/>
                <a:gd name="connsiteY286" fmla="*/ 3947235 h 6246801"/>
                <a:gd name="connsiteX287" fmla="*/ 280174 w 9384838"/>
                <a:gd name="connsiteY287" fmla="*/ 4026476 h 6246801"/>
                <a:gd name="connsiteX288" fmla="*/ 234893 w 9384838"/>
                <a:gd name="connsiteY288" fmla="*/ 4026476 h 6246801"/>
                <a:gd name="connsiteX289" fmla="*/ 220743 w 9384838"/>
                <a:gd name="connsiteY289" fmla="*/ 4066097 h 6246801"/>
                <a:gd name="connsiteX290" fmla="*/ 178292 w 9384838"/>
                <a:gd name="connsiteY290" fmla="*/ 4074587 h 6246801"/>
                <a:gd name="connsiteX291" fmla="*/ 133012 w 9384838"/>
                <a:gd name="connsiteY291" fmla="*/ 4111377 h 6246801"/>
                <a:gd name="connsiteX292" fmla="*/ 93391 w 9384838"/>
                <a:gd name="connsiteY292" fmla="*/ 4125528 h 6246801"/>
                <a:gd name="connsiteX293" fmla="*/ 113201 w 9384838"/>
                <a:gd name="connsiteY293" fmla="*/ 4187789 h 6246801"/>
                <a:gd name="connsiteX294" fmla="*/ 82071 w 9384838"/>
                <a:gd name="connsiteY294" fmla="*/ 4187789 h 6246801"/>
                <a:gd name="connsiteX295" fmla="*/ 59430 w 9384838"/>
                <a:gd name="connsiteY295" fmla="*/ 4250050 h 6246801"/>
                <a:gd name="connsiteX296" fmla="*/ 76411 w 9384838"/>
                <a:gd name="connsiteY296" fmla="*/ 4275521 h 6246801"/>
                <a:gd name="connsiteX297" fmla="*/ 11320 w 9384838"/>
                <a:gd name="connsiteY297" fmla="*/ 4317971 h 6246801"/>
                <a:gd name="connsiteX298" fmla="*/ 0 w 9384838"/>
                <a:gd name="connsiteY298" fmla="*/ 4230240 h 6246801"/>
                <a:gd name="connsiteX299" fmla="*/ 31130 w 9384838"/>
                <a:gd name="connsiteY299" fmla="*/ 4218920 h 6246801"/>
                <a:gd name="connsiteX300" fmla="*/ 45280 w 9384838"/>
                <a:gd name="connsiteY300" fmla="*/ 4187789 h 6246801"/>
                <a:gd name="connsiteX301" fmla="*/ 53771 w 9384838"/>
                <a:gd name="connsiteY301" fmla="*/ 4131188 h 6246801"/>
                <a:gd name="connsiteX302" fmla="*/ 70751 w 9384838"/>
                <a:gd name="connsiteY302" fmla="*/ 4105717 h 6246801"/>
                <a:gd name="connsiteX303" fmla="*/ 124522 w 9384838"/>
                <a:gd name="connsiteY303" fmla="*/ 4083077 h 6246801"/>
                <a:gd name="connsiteX304" fmla="*/ 152822 w 9384838"/>
                <a:gd name="connsiteY304" fmla="*/ 4040626 h 6246801"/>
                <a:gd name="connsiteX305" fmla="*/ 104711 w 9384838"/>
                <a:gd name="connsiteY305" fmla="*/ 4023646 h 6246801"/>
                <a:gd name="connsiteX306" fmla="*/ 104711 w 9384838"/>
                <a:gd name="connsiteY306" fmla="*/ 3981195 h 6246801"/>
                <a:gd name="connsiteX307" fmla="*/ 144332 w 9384838"/>
                <a:gd name="connsiteY307" fmla="*/ 3981195 h 6246801"/>
                <a:gd name="connsiteX308" fmla="*/ 181122 w 9384838"/>
                <a:gd name="connsiteY308" fmla="*/ 4020816 h 6246801"/>
                <a:gd name="connsiteX309" fmla="*/ 240553 w 9384838"/>
                <a:gd name="connsiteY309" fmla="*/ 3955725 h 6246801"/>
                <a:gd name="connsiteX310" fmla="*/ 271684 w 9384838"/>
                <a:gd name="connsiteY310" fmla="*/ 3907614 h 6246801"/>
                <a:gd name="connsiteX311" fmla="*/ 291494 w 9384838"/>
                <a:gd name="connsiteY311" fmla="*/ 3896294 h 6246801"/>
                <a:gd name="connsiteX312" fmla="*/ 481106 w 9384838"/>
                <a:gd name="connsiteY312" fmla="*/ 3596309 h 6246801"/>
                <a:gd name="connsiteX313" fmla="*/ 435825 w 9384838"/>
                <a:gd name="connsiteY313" fmla="*/ 3664230 h 6246801"/>
                <a:gd name="connsiteX314" fmla="*/ 396205 w 9384838"/>
                <a:gd name="connsiteY314" fmla="*/ 3638759 h 6246801"/>
                <a:gd name="connsiteX315" fmla="*/ 481106 w 9384838"/>
                <a:gd name="connsiteY315" fmla="*/ 3596309 h 6246801"/>
                <a:gd name="connsiteX316" fmla="*/ 4460871 w 9384838"/>
                <a:gd name="connsiteY316" fmla="*/ 3512231 h 6246801"/>
                <a:gd name="connsiteX317" fmla="*/ 4435429 w 9384838"/>
                <a:gd name="connsiteY317" fmla="*/ 3563117 h 6246801"/>
                <a:gd name="connsiteX318" fmla="*/ 4385651 w 9384838"/>
                <a:gd name="connsiteY318" fmla="*/ 3612896 h 6246801"/>
                <a:gd name="connsiteX319" fmla="*/ 4385651 w 9384838"/>
                <a:gd name="connsiteY319" fmla="*/ 3638339 h 6246801"/>
                <a:gd name="connsiteX320" fmla="*/ 4435429 w 9384838"/>
                <a:gd name="connsiteY320" fmla="*/ 3638339 h 6246801"/>
                <a:gd name="connsiteX321" fmla="*/ 4435429 w 9384838"/>
                <a:gd name="connsiteY321" fmla="*/ 3662676 h 6246801"/>
                <a:gd name="connsiteX322" fmla="*/ 4385651 w 9384838"/>
                <a:gd name="connsiteY322" fmla="*/ 3713562 h 6246801"/>
                <a:gd name="connsiteX323" fmla="*/ 4284989 w 9384838"/>
                <a:gd name="connsiteY323" fmla="*/ 3737899 h 6246801"/>
                <a:gd name="connsiteX324" fmla="*/ 4310431 w 9384838"/>
                <a:gd name="connsiteY324" fmla="*/ 3688119 h 6246801"/>
                <a:gd name="connsiteX325" fmla="*/ 4335873 w 9384838"/>
                <a:gd name="connsiteY325" fmla="*/ 3662676 h 6246801"/>
                <a:gd name="connsiteX326" fmla="*/ 4335873 w 9384838"/>
                <a:gd name="connsiteY326" fmla="*/ 3638339 h 6246801"/>
                <a:gd name="connsiteX327" fmla="*/ 4284989 w 9384838"/>
                <a:gd name="connsiteY327" fmla="*/ 3662676 h 6246801"/>
                <a:gd name="connsiteX328" fmla="*/ 4284989 w 9384838"/>
                <a:gd name="connsiteY328" fmla="*/ 3612896 h 6246801"/>
                <a:gd name="connsiteX329" fmla="*/ 4360209 w 9384838"/>
                <a:gd name="connsiteY329" fmla="*/ 3537674 h 6246801"/>
                <a:gd name="connsiteX330" fmla="*/ 4460871 w 9384838"/>
                <a:gd name="connsiteY330" fmla="*/ 3512231 h 6246801"/>
                <a:gd name="connsiteX331" fmla="*/ 605629 w 9384838"/>
                <a:gd name="connsiteY331" fmla="*/ 3364245 h 6246801"/>
                <a:gd name="connsiteX332" fmla="*/ 611289 w 9384838"/>
                <a:gd name="connsiteY332" fmla="*/ 3409526 h 6246801"/>
                <a:gd name="connsiteX333" fmla="*/ 633929 w 9384838"/>
                <a:gd name="connsiteY333" fmla="*/ 3437826 h 6246801"/>
                <a:gd name="connsiteX334" fmla="*/ 616949 w 9384838"/>
                <a:gd name="connsiteY334" fmla="*/ 3485937 h 6246801"/>
                <a:gd name="connsiteX335" fmla="*/ 599969 w 9384838"/>
                <a:gd name="connsiteY335" fmla="*/ 3497257 h 6246801"/>
                <a:gd name="connsiteX336" fmla="*/ 560348 w 9384838"/>
                <a:gd name="connsiteY336" fmla="*/ 3451976 h 6246801"/>
                <a:gd name="connsiteX337" fmla="*/ 577328 w 9384838"/>
                <a:gd name="connsiteY337" fmla="*/ 3415186 h 6246801"/>
                <a:gd name="connsiteX338" fmla="*/ 574498 w 9384838"/>
                <a:gd name="connsiteY338" fmla="*/ 3369905 h 6246801"/>
                <a:gd name="connsiteX339" fmla="*/ 605629 w 9384838"/>
                <a:gd name="connsiteY339" fmla="*/ 3364245 h 6246801"/>
                <a:gd name="connsiteX340" fmla="*/ 1098059 w 9384838"/>
                <a:gd name="connsiteY340" fmla="*/ 3109544 h 6246801"/>
                <a:gd name="connsiteX341" fmla="*/ 1081079 w 9384838"/>
                <a:gd name="connsiteY341" fmla="*/ 3137841 h 6246801"/>
                <a:gd name="connsiteX342" fmla="*/ 1064099 w 9384838"/>
                <a:gd name="connsiteY342" fmla="*/ 3154822 h 6246801"/>
                <a:gd name="connsiteX343" fmla="*/ 1038628 w 9384838"/>
                <a:gd name="connsiteY343" fmla="*/ 3143502 h 6246801"/>
                <a:gd name="connsiteX344" fmla="*/ 1098059 w 9384838"/>
                <a:gd name="connsiteY344" fmla="*/ 3109544 h 6246801"/>
                <a:gd name="connsiteX345" fmla="*/ 905615 w 9384838"/>
                <a:gd name="connsiteY345" fmla="*/ 3061433 h 6246801"/>
                <a:gd name="connsiteX346" fmla="*/ 905615 w 9384838"/>
                <a:gd name="connsiteY346" fmla="*/ 3098224 h 6246801"/>
                <a:gd name="connsiteX347" fmla="*/ 874484 w 9384838"/>
                <a:gd name="connsiteY347" fmla="*/ 3149161 h 6246801"/>
                <a:gd name="connsiteX348" fmla="*/ 820713 w 9384838"/>
                <a:gd name="connsiteY348" fmla="*/ 3171802 h 6246801"/>
                <a:gd name="connsiteX349" fmla="*/ 826373 w 9384838"/>
                <a:gd name="connsiteY349" fmla="*/ 3205762 h 6246801"/>
                <a:gd name="connsiteX350" fmla="*/ 769772 w 9384838"/>
                <a:gd name="connsiteY350" fmla="*/ 3214252 h 6246801"/>
                <a:gd name="connsiteX351" fmla="*/ 775432 w 9384838"/>
                <a:gd name="connsiteY351" fmla="*/ 3253873 h 6246801"/>
                <a:gd name="connsiteX352" fmla="*/ 738642 w 9384838"/>
                <a:gd name="connsiteY352" fmla="*/ 3245383 h 6246801"/>
                <a:gd name="connsiteX353" fmla="*/ 724492 w 9384838"/>
                <a:gd name="connsiteY353" fmla="*/ 3214252 h 6246801"/>
                <a:gd name="connsiteX354" fmla="*/ 701851 w 9384838"/>
                <a:gd name="connsiteY354" fmla="*/ 3183122 h 6246801"/>
                <a:gd name="connsiteX355" fmla="*/ 724492 w 9384838"/>
                <a:gd name="connsiteY355" fmla="*/ 3168972 h 6246801"/>
                <a:gd name="connsiteX356" fmla="*/ 747132 w 9384838"/>
                <a:gd name="connsiteY356" fmla="*/ 3146331 h 6246801"/>
                <a:gd name="connsiteX357" fmla="*/ 843354 w 9384838"/>
                <a:gd name="connsiteY357" fmla="*/ 3098224 h 6246801"/>
                <a:gd name="connsiteX358" fmla="*/ 905615 w 9384838"/>
                <a:gd name="connsiteY358" fmla="*/ 3061433 h 6246801"/>
                <a:gd name="connsiteX359" fmla="*/ 936745 w 9384838"/>
                <a:gd name="connsiteY359" fmla="*/ 3033132 h 6246801"/>
                <a:gd name="connsiteX360" fmla="*/ 973535 w 9384838"/>
                <a:gd name="connsiteY360" fmla="*/ 3081244 h 6246801"/>
                <a:gd name="connsiteX361" fmla="*/ 948066 w 9384838"/>
                <a:gd name="connsiteY361" fmla="*/ 3115203 h 6246801"/>
                <a:gd name="connsiteX362" fmla="*/ 925424 w 9384838"/>
                <a:gd name="connsiteY362" fmla="*/ 3067093 h 6246801"/>
                <a:gd name="connsiteX363" fmla="*/ 936745 w 9384838"/>
                <a:gd name="connsiteY363" fmla="*/ 3033132 h 6246801"/>
                <a:gd name="connsiteX364" fmla="*/ 5840275 w 9384838"/>
                <a:gd name="connsiteY364" fmla="*/ 2081897 h 6246801"/>
                <a:gd name="connsiteX365" fmla="*/ 5891159 w 9384838"/>
                <a:gd name="connsiteY365" fmla="*/ 2132783 h 6246801"/>
                <a:gd name="connsiteX366" fmla="*/ 5891159 w 9384838"/>
                <a:gd name="connsiteY366" fmla="*/ 2158226 h 6246801"/>
                <a:gd name="connsiteX367" fmla="*/ 5966379 w 9384838"/>
                <a:gd name="connsiteY367" fmla="*/ 2208005 h 6246801"/>
                <a:gd name="connsiteX368" fmla="*/ 6016157 w 9384838"/>
                <a:gd name="connsiteY368" fmla="*/ 2208005 h 6246801"/>
                <a:gd name="connsiteX369" fmla="*/ 6041599 w 9384838"/>
                <a:gd name="connsiteY369" fmla="*/ 2208005 h 6246801"/>
                <a:gd name="connsiteX370" fmla="*/ 5966379 w 9384838"/>
                <a:gd name="connsiteY370" fmla="*/ 2308672 h 6246801"/>
                <a:gd name="connsiteX371" fmla="*/ 5916601 w 9384838"/>
                <a:gd name="connsiteY371" fmla="*/ 2558676 h 6246801"/>
                <a:gd name="connsiteX372" fmla="*/ 5916601 w 9384838"/>
                <a:gd name="connsiteY372" fmla="*/ 2659341 h 6246801"/>
                <a:gd name="connsiteX373" fmla="*/ 5966379 w 9384838"/>
                <a:gd name="connsiteY373" fmla="*/ 2684786 h 6246801"/>
                <a:gd name="connsiteX374" fmla="*/ 5991821 w 9384838"/>
                <a:gd name="connsiteY374" fmla="*/ 2734563 h 6246801"/>
                <a:gd name="connsiteX375" fmla="*/ 6016157 w 9384838"/>
                <a:gd name="connsiteY375" fmla="*/ 2785448 h 6246801"/>
                <a:gd name="connsiteX376" fmla="*/ 6016157 w 9384838"/>
                <a:gd name="connsiteY376" fmla="*/ 2860670 h 6246801"/>
                <a:gd name="connsiteX377" fmla="*/ 5991821 w 9384838"/>
                <a:gd name="connsiteY377" fmla="*/ 2885007 h 6246801"/>
                <a:gd name="connsiteX378" fmla="*/ 6016157 w 9384838"/>
                <a:gd name="connsiteY378" fmla="*/ 2910449 h 6246801"/>
                <a:gd name="connsiteX379" fmla="*/ 5991821 w 9384838"/>
                <a:gd name="connsiteY379" fmla="*/ 2935892 h 6246801"/>
                <a:gd name="connsiteX380" fmla="*/ 5991821 w 9384838"/>
                <a:gd name="connsiteY380" fmla="*/ 2960229 h 6246801"/>
                <a:gd name="connsiteX381" fmla="*/ 6041599 w 9384838"/>
                <a:gd name="connsiteY381" fmla="*/ 2985670 h 6246801"/>
                <a:gd name="connsiteX382" fmla="*/ 6016157 w 9384838"/>
                <a:gd name="connsiteY382" fmla="*/ 3035453 h 6246801"/>
                <a:gd name="connsiteX383" fmla="*/ 6041599 w 9384838"/>
                <a:gd name="connsiteY383" fmla="*/ 3086339 h 6246801"/>
                <a:gd name="connsiteX384" fmla="*/ 5991821 w 9384838"/>
                <a:gd name="connsiteY384" fmla="*/ 3185896 h 6246801"/>
                <a:gd name="connsiteX385" fmla="*/ 6016157 w 9384838"/>
                <a:gd name="connsiteY385" fmla="*/ 3185896 h 6246801"/>
                <a:gd name="connsiteX386" fmla="*/ 6016157 w 9384838"/>
                <a:gd name="connsiteY386" fmla="*/ 3236782 h 6246801"/>
                <a:gd name="connsiteX387" fmla="*/ 5966379 w 9384838"/>
                <a:gd name="connsiteY387" fmla="*/ 3261118 h 6246801"/>
                <a:gd name="connsiteX388" fmla="*/ 5966379 w 9384838"/>
                <a:gd name="connsiteY388" fmla="*/ 3286561 h 6246801"/>
                <a:gd name="connsiteX389" fmla="*/ 5916601 w 9384838"/>
                <a:gd name="connsiteY389" fmla="*/ 3361784 h 6246801"/>
                <a:gd name="connsiteX390" fmla="*/ 5916601 w 9384838"/>
                <a:gd name="connsiteY390" fmla="*/ 3412670 h 6246801"/>
                <a:gd name="connsiteX391" fmla="*/ 5865717 w 9384838"/>
                <a:gd name="connsiteY391" fmla="*/ 3437007 h 6246801"/>
                <a:gd name="connsiteX392" fmla="*/ 5840275 w 9384838"/>
                <a:gd name="connsiteY392" fmla="*/ 3462450 h 6246801"/>
                <a:gd name="connsiteX393" fmla="*/ 5815939 w 9384838"/>
                <a:gd name="connsiteY393" fmla="*/ 3437007 h 6246801"/>
                <a:gd name="connsiteX394" fmla="*/ 5815939 w 9384838"/>
                <a:gd name="connsiteY394" fmla="*/ 3487893 h 6246801"/>
                <a:gd name="connsiteX395" fmla="*/ 5765055 w 9384838"/>
                <a:gd name="connsiteY395" fmla="*/ 3462450 h 6246801"/>
                <a:gd name="connsiteX396" fmla="*/ 5765055 w 9384838"/>
                <a:gd name="connsiteY396" fmla="*/ 3462451 h 6246801"/>
                <a:gd name="connsiteX397" fmla="*/ 5790497 w 9384838"/>
                <a:gd name="connsiteY397" fmla="*/ 3512230 h 6246801"/>
                <a:gd name="connsiteX398" fmla="*/ 5740719 w 9384838"/>
                <a:gd name="connsiteY398" fmla="*/ 3537673 h 6246801"/>
                <a:gd name="connsiteX399" fmla="*/ 5715277 w 9384838"/>
                <a:gd name="connsiteY399" fmla="*/ 3563116 h 6246801"/>
                <a:gd name="connsiteX400" fmla="*/ 5689835 w 9384838"/>
                <a:gd name="connsiteY400" fmla="*/ 3587453 h 6246801"/>
                <a:gd name="connsiteX401" fmla="*/ 5715277 w 9384838"/>
                <a:gd name="connsiteY401" fmla="*/ 3612896 h 6246801"/>
                <a:gd name="connsiteX402" fmla="*/ 5665499 w 9384838"/>
                <a:gd name="connsiteY402" fmla="*/ 3612896 h 6246801"/>
                <a:gd name="connsiteX403" fmla="*/ 5640057 w 9384838"/>
                <a:gd name="connsiteY403" fmla="*/ 3638339 h 6246801"/>
                <a:gd name="connsiteX404" fmla="*/ 5665499 w 9384838"/>
                <a:gd name="connsiteY404" fmla="*/ 3638339 h 6246801"/>
                <a:gd name="connsiteX405" fmla="*/ 5665499 w 9384838"/>
                <a:gd name="connsiteY405" fmla="*/ 3662676 h 6246801"/>
                <a:gd name="connsiteX406" fmla="*/ 5640057 w 9384838"/>
                <a:gd name="connsiteY406" fmla="*/ 3662676 h 6246801"/>
                <a:gd name="connsiteX407" fmla="*/ 5665499 w 9384838"/>
                <a:gd name="connsiteY407" fmla="*/ 3688119 h 6246801"/>
                <a:gd name="connsiteX408" fmla="*/ 5640057 w 9384838"/>
                <a:gd name="connsiteY408" fmla="*/ 3763342 h 6246801"/>
                <a:gd name="connsiteX409" fmla="*/ 5590279 w 9384838"/>
                <a:gd name="connsiteY409" fmla="*/ 3737899 h 6246801"/>
                <a:gd name="connsiteX410" fmla="*/ 5515059 w 9384838"/>
                <a:gd name="connsiteY410" fmla="*/ 3737899 h 6246801"/>
                <a:gd name="connsiteX411" fmla="*/ 5464175 w 9384838"/>
                <a:gd name="connsiteY411" fmla="*/ 3713562 h 6246801"/>
                <a:gd name="connsiteX412" fmla="*/ 5439839 w 9384838"/>
                <a:gd name="connsiteY412" fmla="*/ 3737899 h 6246801"/>
                <a:gd name="connsiteX413" fmla="*/ 5464175 w 9384838"/>
                <a:gd name="connsiteY413" fmla="*/ 3763342 h 6246801"/>
                <a:gd name="connsiteX414" fmla="*/ 5414397 w 9384838"/>
                <a:gd name="connsiteY414" fmla="*/ 3788785 h 6246801"/>
                <a:gd name="connsiteX415" fmla="*/ 5339177 w 9384838"/>
                <a:gd name="connsiteY415" fmla="*/ 3939230 h 6246801"/>
                <a:gd name="connsiteX416" fmla="*/ 5364619 w 9384838"/>
                <a:gd name="connsiteY416" fmla="*/ 4014453 h 6246801"/>
                <a:gd name="connsiteX417" fmla="*/ 5364618 w 9384838"/>
                <a:gd name="connsiteY417" fmla="*/ 4014453 h 6246801"/>
                <a:gd name="connsiteX418" fmla="*/ 5364618 w 9384838"/>
                <a:gd name="connsiteY418" fmla="*/ 4089676 h 6246801"/>
                <a:gd name="connsiteX419" fmla="*/ 5313734 w 9384838"/>
                <a:gd name="connsiteY419" fmla="*/ 4289902 h 6246801"/>
                <a:gd name="connsiteX420" fmla="*/ 5238514 w 9384838"/>
                <a:gd name="connsiteY420" fmla="*/ 4416010 h 6246801"/>
                <a:gd name="connsiteX421" fmla="*/ 5213072 w 9384838"/>
                <a:gd name="connsiteY421" fmla="*/ 4440347 h 6246801"/>
                <a:gd name="connsiteX422" fmla="*/ 5163294 w 9384838"/>
                <a:gd name="connsiteY422" fmla="*/ 4440347 h 6246801"/>
                <a:gd name="connsiteX423" fmla="*/ 5137852 w 9384838"/>
                <a:gd name="connsiteY423" fmla="*/ 4465790 h 6246801"/>
                <a:gd name="connsiteX424" fmla="*/ 5163294 w 9384838"/>
                <a:gd name="connsiteY424" fmla="*/ 4465790 h 6246801"/>
                <a:gd name="connsiteX425" fmla="*/ 5062632 w 9384838"/>
                <a:gd name="connsiteY425" fmla="*/ 4616236 h 6246801"/>
                <a:gd name="connsiteX426" fmla="*/ 5038296 w 9384838"/>
                <a:gd name="connsiteY426" fmla="*/ 4691459 h 6246801"/>
                <a:gd name="connsiteX427" fmla="*/ 5012854 w 9384838"/>
                <a:gd name="connsiteY427" fmla="*/ 4716902 h 6246801"/>
                <a:gd name="connsiteX428" fmla="*/ 4987412 w 9384838"/>
                <a:gd name="connsiteY428" fmla="*/ 4792125 h 6246801"/>
                <a:gd name="connsiteX429" fmla="*/ 5012854 w 9384838"/>
                <a:gd name="connsiteY429" fmla="*/ 4917127 h 6246801"/>
                <a:gd name="connsiteX430" fmla="*/ 5062632 w 9384838"/>
                <a:gd name="connsiteY430" fmla="*/ 5043236 h 6246801"/>
                <a:gd name="connsiteX431" fmla="*/ 5013583 w 9384838"/>
                <a:gd name="connsiteY431" fmla="*/ 4993096 h 6246801"/>
                <a:gd name="connsiteX432" fmla="*/ 5062632 w 9384838"/>
                <a:gd name="connsiteY432" fmla="*/ 5043237 h 6246801"/>
                <a:gd name="connsiteX433" fmla="*/ 4987412 w 9384838"/>
                <a:gd name="connsiteY433" fmla="*/ 5043237 h 6246801"/>
                <a:gd name="connsiteX434" fmla="*/ 4963076 w 9384838"/>
                <a:gd name="connsiteY434" fmla="*/ 5017794 h 6246801"/>
                <a:gd name="connsiteX435" fmla="*/ 4862414 w 9384838"/>
                <a:gd name="connsiteY435" fmla="*/ 5067574 h 6246801"/>
                <a:gd name="connsiteX436" fmla="*/ 4812636 w 9384838"/>
                <a:gd name="connsiteY436" fmla="*/ 5142796 h 6246801"/>
                <a:gd name="connsiteX437" fmla="*/ 4812636 w 9384838"/>
                <a:gd name="connsiteY437" fmla="*/ 5193682 h 6246801"/>
                <a:gd name="connsiteX438" fmla="*/ 4787194 w 9384838"/>
                <a:gd name="connsiteY438" fmla="*/ 5243462 h 6246801"/>
                <a:gd name="connsiteX439" fmla="*/ 4711974 w 9384838"/>
                <a:gd name="connsiteY439" fmla="*/ 5268905 h 6246801"/>
                <a:gd name="connsiteX440" fmla="*/ 4686532 w 9384838"/>
                <a:gd name="connsiteY440" fmla="*/ 5243462 h 6246801"/>
                <a:gd name="connsiteX441" fmla="*/ 4636753 w 9384838"/>
                <a:gd name="connsiteY441" fmla="*/ 5268905 h 6246801"/>
                <a:gd name="connsiteX442" fmla="*/ 4611311 w 9384838"/>
                <a:gd name="connsiteY442" fmla="*/ 5293242 h 6246801"/>
                <a:gd name="connsiteX443" fmla="*/ 4561533 w 9384838"/>
                <a:gd name="connsiteY443" fmla="*/ 5344128 h 6246801"/>
                <a:gd name="connsiteX444" fmla="*/ 4536091 w 9384838"/>
                <a:gd name="connsiteY444" fmla="*/ 5293242 h 6246801"/>
                <a:gd name="connsiteX445" fmla="*/ 4561533 w 9384838"/>
                <a:gd name="connsiteY445" fmla="*/ 5293242 h 6246801"/>
                <a:gd name="connsiteX446" fmla="*/ 4561533 w 9384838"/>
                <a:gd name="connsiteY446" fmla="*/ 5268905 h 6246801"/>
                <a:gd name="connsiteX447" fmla="*/ 4585869 w 9384838"/>
                <a:gd name="connsiteY447" fmla="*/ 5218019 h 6246801"/>
                <a:gd name="connsiteX448" fmla="*/ 4585869 w 9384838"/>
                <a:gd name="connsiteY448" fmla="*/ 5193682 h 6246801"/>
                <a:gd name="connsiteX449" fmla="*/ 4611311 w 9384838"/>
                <a:gd name="connsiteY449" fmla="*/ 5168239 h 6246801"/>
                <a:gd name="connsiteX450" fmla="*/ 4611311 w 9384838"/>
                <a:gd name="connsiteY450" fmla="*/ 5142796 h 6246801"/>
                <a:gd name="connsiteX451" fmla="*/ 4585869 w 9384838"/>
                <a:gd name="connsiteY451" fmla="*/ 5142796 h 6246801"/>
                <a:gd name="connsiteX452" fmla="*/ 4611311 w 9384838"/>
                <a:gd name="connsiteY452" fmla="*/ 5118460 h 6246801"/>
                <a:gd name="connsiteX453" fmla="*/ 4636753 w 9384838"/>
                <a:gd name="connsiteY453" fmla="*/ 5118460 h 6246801"/>
                <a:gd name="connsiteX454" fmla="*/ 4636753 w 9384838"/>
                <a:gd name="connsiteY454" fmla="*/ 5093017 h 6246801"/>
                <a:gd name="connsiteX455" fmla="*/ 4686532 w 9384838"/>
                <a:gd name="connsiteY455" fmla="*/ 5067574 h 6246801"/>
                <a:gd name="connsiteX456" fmla="*/ 4737416 w 9384838"/>
                <a:gd name="connsiteY456" fmla="*/ 5043237 h 6246801"/>
                <a:gd name="connsiteX457" fmla="*/ 4737416 w 9384838"/>
                <a:gd name="connsiteY457" fmla="*/ 5017794 h 6246801"/>
                <a:gd name="connsiteX458" fmla="*/ 4737416 w 9384838"/>
                <a:gd name="connsiteY458" fmla="*/ 4992351 h 6246801"/>
                <a:gd name="connsiteX459" fmla="*/ 4686532 w 9384838"/>
                <a:gd name="connsiteY459" fmla="*/ 4942571 h 6246801"/>
                <a:gd name="connsiteX460" fmla="*/ 4662196 w 9384838"/>
                <a:gd name="connsiteY460" fmla="*/ 4968014 h 6246801"/>
                <a:gd name="connsiteX461" fmla="*/ 4636753 w 9384838"/>
                <a:gd name="connsiteY461" fmla="*/ 4968014 h 6246801"/>
                <a:gd name="connsiteX462" fmla="*/ 4611311 w 9384838"/>
                <a:gd name="connsiteY462" fmla="*/ 4942571 h 6246801"/>
                <a:gd name="connsiteX463" fmla="*/ 4585869 w 9384838"/>
                <a:gd name="connsiteY463" fmla="*/ 4992350 h 6246801"/>
                <a:gd name="connsiteX464" fmla="*/ 4611310 w 9384838"/>
                <a:gd name="connsiteY464" fmla="*/ 5017792 h 6246801"/>
                <a:gd name="connsiteX465" fmla="*/ 4611311 w 9384838"/>
                <a:gd name="connsiteY465" fmla="*/ 5017793 h 6246801"/>
                <a:gd name="connsiteX466" fmla="*/ 4536091 w 9384838"/>
                <a:gd name="connsiteY466" fmla="*/ 5043236 h 6246801"/>
                <a:gd name="connsiteX467" fmla="*/ 4510649 w 9384838"/>
                <a:gd name="connsiteY467" fmla="*/ 5043236 h 6246801"/>
                <a:gd name="connsiteX468" fmla="*/ 4510649 w 9384838"/>
                <a:gd name="connsiteY468" fmla="*/ 5118458 h 6246801"/>
                <a:gd name="connsiteX469" fmla="*/ 4561533 w 9384838"/>
                <a:gd name="connsiteY469" fmla="*/ 5168238 h 6246801"/>
                <a:gd name="connsiteX470" fmla="*/ 4536091 w 9384838"/>
                <a:gd name="connsiteY470" fmla="*/ 5168238 h 6246801"/>
                <a:gd name="connsiteX471" fmla="*/ 4510649 w 9384838"/>
                <a:gd name="connsiteY471" fmla="*/ 5168238 h 6246801"/>
                <a:gd name="connsiteX472" fmla="*/ 4510649 w 9384838"/>
                <a:gd name="connsiteY472" fmla="*/ 5193681 h 6246801"/>
                <a:gd name="connsiteX473" fmla="*/ 4486313 w 9384838"/>
                <a:gd name="connsiteY473" fmla="*/ 5168238 h 6246801"/>
                <a:gd name="connsiteX474" fmla="*/ 4486313 w 9384838"/>
                <a:gd name="connsiteY474" fmla="*/ 5118458 h 6246801"/>
                <a:gd name="connsiteX475" fmla="*/ 4460871 w 9384838"/>
                <a:gd name="connsiteY475" fmla="*/ 5093016 h 6246801"/>
                <a:gd name="connsiteX476" fmla="*/ 4385651 w 9384838"/>
                <a:gd name="connsiteY476" fmla="*/ 5067573 h 6246801"/>
                <a:gd name="connsiteX477" fmla="*/ 4310431 w 9384838"/>
                <a:gd name="connsiteY477" fmla="*/ 5093016 h 6246801"/>
                <a:gd name="connsiteX478" fmla="*/ 4284989 w 9384838"/>
                <a:gd name="connsiteY478" fmla="*/ 5142795 h 6246801"/>
                <a:gd name="connsiteX479" fmla="*/ 4284989 w 9384838"/>
                <a:gd name="connsiteY479" fmla="*/ 5142796 h 6246801"/>
                <a:gd name="connsiteX480" fmla="*/ 4260653 w 9384838"/>
                <a:gd name="connsiteY480" fmla="*/ 5168239 h 6246801"/>
                <a:gd name="connsiteX481" fmla="*/ 4260653 w 9384838"/>
                <a:gd name="connsiteY481" fmla="*/ 5193683 h 6246801"/>
                <a:gd name="connsiteX482" fmla="*/ 4284989 w 9384838"/>
                <a:gd name="connsiteY482" fmla="*/ 5243462 h 6246801"/>
                <a:gd name="connsiteX483" fmla="*/ 4235211 w 9384838"/>
                <a:gd name="connsiteY483" fmla="*/ 5268905 h 6246801"/>
                <a:gd name="connsiteX484" fmla="*/ 4185433 w 9384838"/>
                <a:gd name="connsiteY484" fmla="*/ 5344128 h 6246801"/>
                <a:gd name="connsiteX485" fmla="*/ 4110213 w 9384838"/>
                <a:gd name="connsiteY485" fmla="*/ 5369571 h 6246801"/>
                <a:gd name="connsiteX486" fmla="*/ 4084771 w 9384838"/>
                <a:gd name="connsiteY486" fmla="*/ 5318685 h 6246801"/>
                <a:gd name="connsiteX487" fmla="*/ 4110213 w 9384838"/>
                <a:gd name="connsiteY487" fmla="*/ 5243462 h 6246801"/>
                <a:gd name="connsiteX488" fmla="*/ 4134549 w 9384838"/>
                <a:gd name="connsiteY488" fmla="*/ 5193683 h 6246801"/>
                <a:gd name="connsiteX489" fmla="*/ 4134549 w 9384838"/>
                <a:gd name="connsiteY489" fmla="*/ 5168239 h 6246801"/>
                <a:gd name="connsiteX490" fmla="*/ 4185433 w 9384838"/>
                <a:gd name="connsiteY490" fmla="*/ 5168239 h 6246801"/>
                <a:gd name="connsiteX491" fmla="*/ 4209769 w 9384838"/>
                <a:gd name="connsiteY491" fmla="*/ 5142796 h 6246801"/>
                <a:gd name="connsiteX492" fmla="*/ 4185433 w 9384838"/>
                <a:gd name="connsiteY492" fmla="*/ 5118460 h 6246801"/>
                <a:gd name="connsiteX493" fmla="*/ 4084771 w 9384838"/>
                <a:gd name="connsiteY493" fmla="*/ 5093017 h 6246801"/>
                <a:gd name="connsiteX494" fmla="*/ 4034993 w 9384838"/>
                <a:gd name="connsiteY494" fmla="*/ 5142796 h 6246801"/>
                <a:gd name="connsiteX495" fmla="*/ 3958666 w 9384838"/>
                <a:gd name="connsiteY495" fmla="*/ 5168239 h 6246801"/>
                <a:gd name="connsiteX496" fmla="*/ 3908904 w 9384838"/>
                <a:gd name="connsiteY496" fmla="*/ 5218019 h 6246801"/>
                <a:gd name="connsiteX497" fmla="*/ 3859127 w 9384838"/>
                <a:gd name="connsiteY497" fmla="*/ 5293242 h 6246801"/>
                <a:gd name="connsiteX498" fmla="*/ 3758465 w 9384838"/>
                <a:gd name="connsiteY498" fmla="*/ 5243462 h 6246801"/>
                <a:gd name="connsiteX499" fmla="*/ 3708688 w 9384838"/>
                <a:gd name="connsiteY499" fmla="*/ 5243462 h 6246801"/>
                <a:gd name="connsiteX500" fmla="*/ 3582584 w 9384838"/>
                <a:gd name="connsiteY500" fmla="*/ 5193683 h 6246801"/>
                <a:gd name="connsiteX501" fmla="*/ 3589545 w 9384838"/>
                <a:gd name="connsiteY501" fmla="*/ 5173103 h 6246801"/>
                <a:gd name="connsiteX502" fmla="*/ 3589543 w 9384838"/>
                <a:gd name="connsiteY502" fmla="*/ 5173102 h 6246801"/>
                <a:gd name="connsiteX503" fmla="*/ 3582582 w 9384838"/>
                <a:gd name="connsiteY503" fmla="*/ 5193682 h 6246801"/>
                <a:gd name="connsiteX504" fmla="*/ 3382367 w 9384838"/>
                <a:gd name="connsiteY504" fmla="*/ 5193682 h 6246801"/>
                <a:gd name="connsiteX505" fmla="*/ 3421081 w 9384838"/>
                <a:gd name="connsiteY505" fmla="*/ 5164921 h 6246801"/>
                <a:gd name="connsiteX506" fmla="*/ 3483028 w 9384838"/>
                <a:gd name="connsiteY506" fmla="*/ 5168239 h 6246801"/>
                <a:gd name="connsiteX507" fmla="*/ 3532805 w 9384838"/>
                <a:gd name="connsiteY507" fmla="*/ 5168239 h 6246801"/>
                <a:gd name="connsiteX508" fmla="*/ 3532805 w 9384838"/>
                <a:gd name="connsiteY508" fmla="*/ 5118459 h 6246801"/>
                <a:gd name="connsiteX509" fmla="*/ 3507365 w 9384838"/>
                <a:gd name="connsiteY509" fmla="*/ 5093016 h 6246801"/>
                <a:gd name="connsiteX510" fmla="*/ 3483028 w 9384838"/>
                <a:gd name="connsiteY510" fmla="*/ 5118459 h 6246801"/>
                <a:gd name="connsiteX511" fmla="*/ 3432144 w 9384838"/>
                <a:gd name="connsiteY511" fmla="*/ 5093016 h 6246801"/>
                <a:gd name="connsiteX512" fmla="*/ 3407808 w 9384838"/>
                <a:gd name="connsiteY512" fmla="*/ 5093016 h 6246801"/>
                <a:gd name="connsiteX513" fmla="*/ 3407808 w 9384838"/>
                <a:gd name="connsiteY513" fmla="*/ 5043237 h 6246801"/>
                <a:gd name="connsiteX514" fmla="*/ 3382367 w 9384838"/>
                <a:gd name="connsiteY514" fmla="*/ 5043237 h 6246801"/>
                <a:gd name="connsiteX515" fmla="*/ 3356924 w 9384838"/>
                <a:gd name="connsiteY515" fmla="*/ 5093016 h 6246801"/>
                <a:gd name="connsiteX516" fmla="*/ 3382367 w 9384838"/>
                <a:gd name="connsiteY516" fmla="*/ 5118459 h 6246801"/>
                <a:gd name="connsiteX517" fmla="*/ 3382367 w 9384838"/>
                <a:gd name="connsiteY517" fmla="*/ 5142796 h 6246801"/>
                <a:gd name="connsiteX518" fmla="*/ 3331482 w 9384838"/>
                <a:gd name="connsiteY518" fmla="*/ 5093016 h 6246801"/>
                <a:gd name="connsiteX519" fmla="*/ 3356924 w 9384838"/>
                <a:gd name="connsiteY519" fmla="*/ 5067573 h 6246801"/>
                <a:gd name="connsiteX520" fmla="*/ 3356924 w 9384838"/>
                <a:gd name="connsiteY520" fmla="*/ 4992351 h 6246801"/>
                <a:gd name="connsiteX521" fmla="*/ 3407808 w 9384838"/>
                <a:gd name="connsiteY521" fmla="*/ 4942571 h 6246801"/>
                <a:gd name="connsiteX522" fmla="*/ 3356924 w 9384838"/>
                <a:gd name="connsiteY522" fmla="*/ 4942571 h 6246801"/>
                <a:gd name="connsiteX523" fmla="*/ 3349625 w 9384838"/>
                <a:gd name="connsiteY523" fmla="*/ 4928288 h 6246801"/>
                <a:gd name="connsiteX524" fmla="*/ 3349624 w 9384838"/>
                <a:gd name="connsiteY524" fmla="*/ 4928288 h 6246801"/>
                <a:gd name="connsiteX525" fmla="*/ 3356924 w 9384838"/>
                <a:gd name="connsiteY525" fmla="*/ 4942571 h 6246801"/>
                <a:gd name="connsiteX526" fmla="*/ 3281703 w 9384838"/>
                <a:gd name="connsiteY526" fmla="*/ 4968014 h 6246801"/>
                <a:gd name="connsiteX527" fmla="*/ 3256260 w 9384838"/>
                <a:gd name="connsiteY527" fmla="*/ 5017794 h 6246801"/>
                <a:gd name="connsiteX528" fmla="*/ 3181041 w 9384838"/>
                <a:gd name="connsiteY528" fmla="*/ 5067573 h 6246801"/>
                <a:gd name="connsiteX529" fmla="*/ 3206483 w 9384838"/>
                <a:gd name="connsiteY529" fmla="*/ 5118459 h 6246801"/>
                <a:gd name="connsiteX530" fmla="*/ 3181041 w 9384838"/>
                <a:gd name="connsiteY530" fmla="*/ 5142796 h 6246801"/>
                <a:gd name="connsiteX531" fmla="*/ 3231925 w 9384838"/>
                <a:gd name="connsiteY531" fmla="*/ 5168239 h 6246801"/>
                <a:gd name="connsiteX532" fmla="*/ 3281703 w 9384838"/>
                <a:gd name="connsiteY532" fmla="*/ 5218019 h 6246801"/>
                <a:gd name="connsiteX533" fmla="*/ 3331481 w 9384838"/>
                <a:gd name="connsiteY533" fmla="*/ 5268905 h 6246801"/>
                <a:gd name="connsiteX534" fmla="*/ 3281703 w 9384838"/>
                <a:gd name="connsiteY534" fmla="*/ 5293242 h 6246801"/>
                <a:gd name="connsiteX535" fmla="*/ 3281703 w 9384838"/>
                <a:gd name="connsiteY535" fmla="*/ 5318685 h 6246801"/>
                <a:gd name="connsiteX536" fmla="*/ 3256260 w 9384838"/>
                <a:gd name="connsiteY536" fmla="*/ 5293242 h 6246801"/>
                <a:gd name="connsiteX537" fmla="*/ 3206483 w 9384838"/>
                <a:gd name="connsiteY537" fmla="*/ 5293242 h 6246801"/>
                <a:gd name="connsiteX538" fmla="*/ 3181041 w 9384838"/>
                <a:gd name="connsiteY538" fmla="*/ 5293242 h 6246801"/>
                <a:gd name="connsiteX539" fmla="*/ 3056044 w 9384838"/>
                <a:gd name="connsiteY539" fmla="*/ 5293242 h 6246801"/>
                <a:gd name="connsiteX540" fmla="*/ 3030601 w 9384838"/>
                <a:gd name="connsiteY540" fmla="*/ 5344128 h 6246801"/>
                <a:gd name="connsiteX541" fmla="*/ 3006265 w 9384838"/>
                <a:gd name="connsiteY541" fmla="*/ 5344128 h 6246801"/>
                <a:gd name="connsiteX542" fmla="*/ 2980823 w 9384838"/>
                <a:gd name="connsiteY542" fmla="*/ 5369571 h 6246801"/>
                <a:gd name="connsiteX543" fmla="*/ 3006265 w 9384838"/>
                <a:gd name="connsiteY543" fmla="*/ 5393907 h 6246801"/>
                <a:gd name="connsiteX544" fmla="*/ 2980823 w 9384838"/>
                <a:gd name="connsiteY544" fmla="*/ 5419350 h 6246801"/>
                <a:gd name="connsiteX545" fmla="*/ 2905602 w 9384838"/>
                <a:gd name="connsiteY545" fmla="*/ 5444793 h 6246801"/>
                <a:gd name="connsiteX546" fmla="*/ 2880162 w 9384838"/>
                <a:gd name="connsiteY546" fmla="*/ 5520016 h 6246801"/>
                <a:gd name="connsiteX547" fmla="*/ 2830382 w 9384838"/>
                <a:gd name="connsiteY547" fmla="*/ 5444793 h 6246801"/>
                <a:gd name="connsiteX548" fmla="*/ 2797447 w 9384838"/>
                <a:gd name="connsiteY548" fmla="*/ 5420181 h 6246801"/>
                <a:gd name="connsiteX549" fmla="*/ 2880159 w 9384838"/>
                <a:gd name="connsiteY549" fmla="*/ 5520016 h 6246801"/>
                <a:gd name="connsiteX550" fmla="*/ 2830382 w 9384838"/>
                <a:gd name="connsiteY550" fmla="*/ 5544353 h 6246801"/>
                <a:gd name="connsiteX551" fmla="*/ 2804941 w 9384838"/>
                <a:gd name="connsiteY551" fmla="*/ 5569796 h 6246801"/>
                <a:gd name="connsiteX552" fmla="*/ 2755160 w 9384838"/>
                <a:gd name="connsiteY552" fmla="*/ 5595239 h 6246801"/>
                <a:gd name="connsiteX553" fmla="*/ 2679941 w 9384838"/>
                <a:gd name="connsiteY553" fmla="*/ 5569796 h 6246801"/>
                <a:gd name="connsiteX554" fmla="*/ 2629058 w 9384838"/>
                <a:gd name="connsiteY554" fmla="*/ 5494573 h 6246801"/>
                <a:gd name="connsiteX555" fmla="*/ 2629058 w 9384838"/>
                <a:gd name="connsiteY555" fmla="*/ 5444794 h 6246801"/>
                <a:gd name="connsiteX556" fmla="*/ 2579280 w 9384838"/>
                <a:gd name="connsiteY556" fmla="*/ 5393908 h 6246801"/>
                <a:gd name="connsiteX557" fmla="*/ 2579280 w 9384838"/>
                <a:gd name="connsiteY557" fmla="*/ 5344128 h 6246801"/>
                <a:gd name="connsiteX558" fmla="*/ 2529501 w 9384838"/>
                <a:gd name="connsiteY558" fmla="*/ 5318685 h 6246801"/>
                <a:gd name="connsiteX559" fmla="*/ 2553838 w 9384838"/>
                <a:gd name="connsiteY559" fmla="*/ 5293242 h 6246801"/>
                <a:gd name="connsiteX560" fmla="*/ 2579280 w 9384838"/>
                <a:gd name="connsiteY560" fmla="*/ 5268905 h 6246801"/>
                <a:gd name="connsiteX561" fmla="*/ 2579280 w 9384838"/>
                <a:gd name="connsiteY561" fmla="*/ 5243462 h 6246801"/>
                <a:gd name="connsiteX562" fmla="*/ 2629058 w 9384838"/>
                <a:gd name="connsiteY562" fmla="*/ 5218019 h 6246801"/>
                <a:gd name="connsiteX563" fmla="*/ 2604722 w 9384838"/>
                <a:gd name="connsiteY563" fmla="*/ 5193682 h 6246801"/>
                <a:gd name="connsiteX564" fmla="*/ 2579280 w 9384838"/>
                <a:gd name="connsiteY564" fmla="*/ 5142796 h 6246801"/>
                <a:gd name="connsiteX565" fmla="*/ 2579280 w 9384838"/>
                <a:gd name="connsiteY565" fmla="*/ 5142795 h 6246801"/>
                <a:gd name="connsiteX566" fmla="*/ 2705382 w 9384838"/>
                <a:gd name="connsiteY566" fmla="*/ 5093015 h 6246801"/>
                <a:gd name="connsiteX567" fmla="*/ 2755160 w 9384838"/>
                <a:gd name="connsiteY567" fmla="*/ 5043236 h 6246801"/>
                <a:gd name="connsiteX568" fmla="*/ 2755160 w 9384838"/>
                <a:gd name="connsiteY568" fmla="*/ 4992350 h 6246801"/>
                <a:gd name="connsiteX569" fmla="*/ 2729719 w 9384838"/>
                <a:gd name="connsiteY569" fmla="*/ 4968013 h 6246801"/>
                <a:gd name="connsiteX570" fmla="*/ 2705383 w 9384838"/>
                <a:gd name="connsiteY570" fmla="*/ 4942570 h 6246801"/>
                <a:gd name="connsiteX571" fmla="*/ 2679942 w 9384838"/>
                <a:gd name="connsiteY571" fmla="*/ 4942570 h 6246801"/>
                <a:gd name="connsiteX572" fmla="*/ 2654500 w 9384838"/>
                <a:gd name="connsiteY572" fmla="*/ 4968013 h 6246801"/>
                <a:gd name="connsiteX573" fmla="*/ 2604722 w 9384838"/>
                <a:gd name="connsiteY573" fmla="*/ 4968013 h 6246801"/>
                <a:gd name="connsiteX574" fmla="*/ 2529503 w 9384838"/>
                <a:gd name="connsiteY574" fmla="*/ 4917127 h 6246801"/>
                <a:gd name="connsiteX575" fmla="*/ 2529503 w 9384838"/>
                <a:gd name="connsiteY575" fmla="*/ 4867348 h 6246801"/>
                <a:gd name="connsiteX576" fmla="*/ 2454282 w 9384838"/>
                <a:gd name="connsiteY576" fmla="*/ 4841905 h 6246801"/>
                <a:gd name="connsiteX577" fmla="*/ 2454282 w 9384838"/>
                <a:gd name="connsiteY577" fmla="*/ 4867348 h 6246801"/>
                <a:gd name="connsiteX578" fmla="*/ 2428840 w 9384838"/>
                <a:gd name="connsiteY578" fmla="*/ 4841905 h 6246801"/>
                <a:gd name="connsiteX579" fmla="*/ 2379063 w 9384838"/>
                <a:gd name="connsiteY579" fmla="*/ 4841905 h 6246801"/>
                <a:gd name="connsiteX580" fmla="*/ 2353620 w 9384838"/>
                <a:gd name="connsiteY580" fmla="*/ 4867348 h 6246801"/>
                <a:gd name="connsiteX581" fmla="*/ 2353620 w 9384838"/>
                <a:gd name="connsiteY581" fmla="*/ 4867347 h 6246801"/>
                <a:gd name="connsiteX582" fmla="*/ 2328178 w 9384838"/>
                <a:gd name="connsiteY582" fmla="*/ 4841904 h 6246801"/>
                <a:gd name="connsiteX583" fmla="*/ 2303843 w 9384838"/>
                <a:gd name="connsiteY583" fmla="*/ 4841904 h 6246801"/>
                <a:gd name="connsiteX584" fmla="*/ 2278401 w 9384838"/>
                <a:gd name="connsiteY584" fmla="*/ 4817568 h 6246801"/>
                <a:gd name="connsiteX585" fmla="*/ 2252958 w 9384838"/>
                <a:gd name="connsiteY585" fmla="*/ 4841904 h 6246801"/>
                <a:gd name="connsiteX586" fmla="*/ 2303843 w 9384838"/>
                <a:gd name="connsiteY586" fmla="*/ 4867347 h 6246801"/>
                <a:gd name="connsiteX587" fmla="*/ 2228623 w 9384838"/>
                <a:gd name="connsiteY587" fmla="*/ 4892790 h 6246801"/>
                <a:gd name="connsiteX588" fmla="*/ 2177740 w 9384838"/>
                <a:gd name="connsiteY588" fmla="*/ 4841904 h 6246801"/>
                <a:gd name="connsiteX589" fmla="*/ 2153404 w 9384838"/>
                <a:gd name="connsiteY589" fmla="*/ 4867347 h 6246801"/>
                <a:gd name="connsiteX590" fmla="*/ 2153404 w 9384838"/>
                <a:gd name="connsiteY590" fmla="*/ 4892790 h 6246801"/>
                <a:gd name="connsiteX591" fmla="*/ 2127962 w 9384838"/>
                <a:gd name="connsiteY591" fmla="*/ 4942570 h 6246801"/>
                <a:gd name="connsiteX592" fmla="*/ 2102518 w 9384838"/>
                <a:gd name="connsiteY592" fmla="*/ 4917127 h 6246801"/>
                <a:gd name="connsiteX593" fmla="*/ 2078183 w 9384838"/>
                <a:gd name="connsiteY593" fmla="*/ 4917127 h 6246801"/>
                <a:gd name="connsiteX594" fmla="*/ 2078183 w 9384838"/>
                <a:gd name="connsiteY594" fmla="*/ 4867347 h 6246801"/>
                <a:gd name="connsiteX595" fmla="*/ 2027299 w 9384838"/>
                <a:gd name="connsiteY595" fmla="*/ 4867347 h 6246801"/>
                <a:gd name="connsiteX596" fmla="*/ 2001857 w 9384838"/>
                <a:gd name="connsiteY596" fmla="*/ 4892790 h 6246801"/>
                <a:gd name="connsiteX597" fmla="*/ 1952080 w 9384838"/>
                <a:gd name="connsiteY597" fmla="*/ 4892790 h 6246801"/>
                <a:gd name="connsiteX598" fmla="*/ 1902303 w 9384838"/>
                <a:gd name="connsiteY598" fmla="*/ 4917127 h 6246801"/>
                <a:gd name="connsiteX599" fmla="*/ 1876860 w 9384838"/>
                <a:gd name="connsiteY599" fmla="*/ 4892790 h 6246801"/>
                <a:gd name="connsiteX600" fmla="*/ 1876860 w 9384838"/>
                <a:gd name="connsiteY600" fmla="*/ 4867347 h 6246801"/>
                <a:gd name="connsiteX601" fmla="*/ 1851419 w 9384838"/>
                <a:gd name="connsiteY601" fmla="*/ 4892790 h 6246801"/>
                <a:gd name="connsiteX602" fmla="*/ 1827080 w 9384838"/>
                <a:gd name="connsiteY602" fmla="*/ 4892790 h 6246801"/>
                <a:gd name="connsiteX603" fmla="*/ 1801640 w 9384838"/>
                <a:gd name="connsiteY603" fmla="*/ 4867347 h 6246801"/>
                <a:gd name="connsiteX604" fmla="*/ 1801640 w 9384838"/>
                <a:gd name="connsiteY604" fmla="*/ 4892790 h 6246801"/>
                <a:gd name="connsiteX605" fmla="*/ 1776198 w 9384838"/>
                <a:gd name="connsiteY605" fmla="*/ 4917127 h 6246801"/>
                <a:gd name="connsiteX606" fmla="*/ 1751861 w 9384838"/>
                <a:gd name="connsiteY606" fmla="*/ 4892790 h 6246801"/>
                <a:gd name="connsiteX607" fmla="*/ 1726419 w 9384838"/>
                <a:gd name="connsiteY607" fmla="*/ 4892790 h 6246801"/>
                <a:gd name="connsiteX608" fmla="*/ 1700977 w 9384838"/>
                <a:gd name="connsiteY608" fmla="*/ 4917127 h 6246801"/>
                <a:gd name="connsiteX609" fmla="*/ 1676640 w 9384838"/>
                <a:gd name="connsiteY609" fmla="*/ 4892790 h 6246801"/>
                <a:gd name="connsiteX610" fmla="*/ 1625756 w 9384838"/>
                <a:gd name="connsiteY610" fmla="*/ 4917127 h 6246801"/>
                <a:gd name="connsiteX611" fmla="*/ 1601421 w 9384838"/>
                <a:gd name="connsiteY611" fmla="*/ 4917127 h 6246801"/>
                <a:gd name="connsiteX612" fmla="*/ 1575979 w 9384838"/>
                <a:gd name="connsiteY612" fmla="*/ 4892790 h 6246801"/>
                <a:gd name="connsiteX613" fmla="*/ 1575979 w 9384838"/>
                <a:gd name="connsiteY613" fmla="*/ 4867347 h 6246801"/>
                <a:gd name="connsiteX614" fmla="*/ 1575979 w 9384838"/>
                <a:gd name="connsiteY614" fmla="*/ 4841904 h 6246801"/>
                <a:gd name="connsiteX615" fmla="*/ 1526200 w 9384838"/>
                <a:gd name="connsiteY615" fmla="*/ 4817568 h 6246801"/>
                <a:gd name="connsiteX616" fmla="*/ 1450978 w 9384838"/>
                <a:gd name="connsiteY616" fmla="*/ 4867347 h 6246801"/>
                <a:gd name="connsiteX617" fmla="*/ 1425540 w 9384838"/>
                <a:gd name="connsiteY617" fmla="*/ 4867347 h 6246801"/>
                <a:gd name="connsiteX618" fmla="*/ 1425540 w 9384838"/>
                <a:gd name="connsiteY618" fmla="*/ 4867348 h 6246801"/>
                <a:gd name="connsiteX619" fmla="*/ 1425540 w 9384838"/>
                <a:gd name="connsiteY619" fmla="*/ 4917127 h 6246801"/>
                <a:gd name="connsiteX620" fmla="*/ 1400097 w 9384838"/>
                <a:gd name="connsiteY620" fmla="*/ 4942570 h 6246801"/>
                <a:gd name="connsiteX621" fmla="*/ 1400097 w 9384838"/>
                <a:gd name="connsiteY621" fmla="*/ 4992350 h 6246801"/>
                <a:gd name="connsiteX622" fmla="*/ 1350319 w 9384838"/>
                <a:gd name="connsiteY622" fmla="*/ 4992350 h 6246801"/>
                <a:gd name="connsiteX623" fmla="*/ 1350319 w 9384838"/>
                <a:gd name="connsiteY623" fmla="*/ 5043236 h 6246801"/>
                <a:gd name="connsiteX624" fmla="*/ 1299435 w 9384838"/>
                <a:gd name="connsiteY624" fmla="*/ 4992350 h 6246801"/>
                <a:gd name="connsiteX625" fmla="*/ 1249656 w 9384838"/>
                <a:gd name="connsiteY625" fmla="*/ 4917127 h 6246801"/>
                <a:gd name="connsiteX626" fmla="*/ 1224214 w 9384838"/>
                <a:gd name="connsiteY626" fmla="*/ 4917127 h 6246801"/>
                <a:gd name="connsiteX627" fmla="*/ 1148993 w 9384838"/>
                <a:gd name="connsiteY627" fmla="*/ 4892791 h 6246801"/>
                <a:gd name="connsiteX628" fmla="*/ 1124658 w 9384838"/>
                <a:gd name="connsiteY628" fmla="*/ 4917127 h 6246801"/>
                <a:gd name="connsiteX629" fmla="*/ 1124658 w 9384838"/>
                <a:gd name="connsiteY629" fmla="*/ 4892791 h 6246801"/>
                <a:gd name="connsiteX630" fmla="*/ 1099215 w 9384838"/>
                <a:gd name="connsiteY630" fmla="*/ 4917127 h 6246801"/>
                <a:gd name="connsiteX631" fmla="*/ 1073771 w 9384838"/>
                <a:gd name="connsiteY631" fmla="*/ 4892791 h 6246801"/>
                <a:gd name="connsiteX632" fmla="*/ 1049435 w 9384838"/>
                <a:gd name="connsiteY632" fmla="*/ 4917127 h 6246801"/>
                <a:gd name="connsiteX633" fmla="*/ 998551 w 9384838"/>
                <a:gd name="connsiteY633" fmla="*/ 4917127 h 6246801"/>
                <a:gd name="connsiteX634" fmla="*/ 998551 w 9384838"/>
                <a:gd name="connsiteY634" fmla="*/ 4892791 h 6246801"/>
                <a:gd name="connsiteX635" fmla="*/ 948773 w 9384838"/>
                <a:gd name="connsiteY635" fmla="*/ 4841905 h 6246801"/>
                <a:gd name="connsiteX636" fmla="*/ 898995 w 9384838"/>
                <a:gd name="connsiteY636" fmla="*/ 4867348 h 6246801"/>
                <a:gd name="connsiteX637" fmla="*/ 898995 w 9384838"/>
                <a:gd name="connsiteY637" fmla="*/ 4792125 h 6246801"/>
                <a:gd name="connsiteX638" fmla="*/ 923331 w 9384838"/>
                <a:gd name="connsiteY638" fmla="*/ 4766682 h 6246801"/>
                <a:gd name="connsiteX639" fmla="*/ 923331 w 9384838"/>
                <a:gd name="connsiteY639" fmla="*/ 4716902 h 6246801"/>
                <a:gd name="connsiteX640" fmla="*/ 923331 w 9384838"/>
                <a:gd name="connsiteY640" fmla="*/ 4691459 h 6246801"/>
                <a:gd name="connsiteX641" fmla="*/ 974215 w 9384838"/>
                <a:gd name="connsiteY641" fmla="*/ 4691459 h 6246801"/>
                <a:gd name="connsiteX642" fmla="*/ 998551 w 9384838"/>
                <a:gd name="connsiteY642" fmla="*/ 4667122 h 6246801"/>
                <a:gd name="connsiteX643" fmla="*/ 1049435 w 9384838"/>
                <a:gd name="connsiteY643" fmla="*/ 4716902 h 6246801"/>
                <a:gd name="connsiteX644" fmla="*/ 1148993 w 9384838"/>
                <a:gd name="connsiteY644" fmla="*/ 4716902 h 6246801"/>
                <a:gd name="connsiteX645" fmla="*/ 1174436 w 9384838"/>
                <a:gd name="connsiteY645" fmla="*/ 4667122 h 6246801"/>
                <a:gd name="connsiteX646" fmla="*/ 1224214 w 9384838"/>
                <a:gd name="connsiteY646" fmla="*/ 4667122 h 6246801"/>
                <a:gd name="connsiteX647" fmla="*/ 1249656 w 9384838"/>
                <a:gd name="connsiteY647" fmla="*/ 4616236 h 6246801"/>
                <a:gd name="connsiteX648" fmla="*/ 1275099 w 9384838"/>
                <a:gd name="connsiteY648" fmla="*/ 4616236 h 6246801"/>
                <a:gd name="connsiteX649" fmla="*/ 1275099 w 9384838"/>
                <a:gd name="connsiteY649" fmla="*/ 4616237 h 6246801"/>
                <a:gd name="connsiteX650" fmla="*/ 1350319 w 9384838"/>
                <a:gd name="connsiteY650" fmla="*/ 4616237 h 6246801"/>
                <a:gd name="connsiteX651" fmla="*/ 1374654 w 9384838"/>
                <a:gd name="connsiteY651" fmla="*/ 4590794 h 6246801"/>
                <a:gd name="connsiteX652" fmla="*/ 1425539 w 9384838"/>
                <a:gd name="connsiteY652" fmla="*/ 4566457 h 6246801"/>
                <a:gd name="connsiteX653" fmla="*/ 1550537 w 9384838"/>
                <a:gd name="connsiteY653" fmla="*/ 4491234 h 6246801"/>
                <a:gd name="connsiteX654" fmla="*/ 1651201 w 9384838"/>
                <a:gd name="connsiteY654" fmla="*/ 4440348 h 6246801"/>
                <a:gd name="connsiteX655" fmla="*/ 1751865 w 9384838"/>
                <a:gd name="connsiteY655" fmla="*/ 4416011 h 6246801"/>
                <a:gd name="connsiteX656" fmla="*/ 1776201 w 9384838"/>
                <a:gd name="connsiteY656" fmla="*/ 4365125 h 6246801"/>
                <a:gd name="connsiteX657" fmla="*/ 1751865 w 9384838"/>
                <a:gd name="connsiteY657" fmla="*/ 4340788 h 6246801"/>
                <a:gd name="connsiteX658" fmla="*/ 1801642 w 9384838"/>
                <a:gd name="connsiteY658" fmla="*/ 4340788 h 6246801"/>
                <a:gd name="connsiteX659" fmla="*/ 1827082 w 9384838"/>
                <a:gd name="connsiteY659" fmla="*/ 4315345 h 6246801"/>
                <a:gd name="connsiteX660" fmla="*/ 1902304 w 9384838"/>
                <a:gd name="connsiteY660" fmla="*/ 4340788 h 6246801"/>
                <a:gd name="connsiteX661" fmla="*/ 1952081 w 9384838"/>
                <a:gd name="connsiteY661" fmla="*/ 4315345 h 6246801"/>
                <a:gd name="connsiteX662" fmla="*/ 2001860 w 9384838"/>
                <a:gd name="connsiteY662" fmla="*/ 4340788 h 6246801"/>
                <a:gd name="connsiteX663" fmla="*/ 1952081 w 9384838"/>
                <a:gd name="connsiteY663" fmla="*/ 4340788 h 6246801"/>
                <a:gd name="connsiteX664" fmla="*/ 1952081 w 9384838"/>
                <a:gd name="connsiteY664" fmla="*/ 4390568 h 6246801"/>
                <a:gd name="connsiteX665" fmla="*/ 2027302 w 9384838"/>
                <a:gd name="connsiteY665" fmla="*/ 4416011 h 6246801"/>
                <a:gd name="connsiteX666" fmla="*/ 2052742 w 9384838"/>
                <a:gd name="connsiteY666" fmla="*/ 4416011 h 6246801"/>
                <a:gd name="connsiteX667" fmla="*/ 2102518 w 9384838"/>
                <a:gd name="connsiteY667" fmla="*/ 4390568 h 6246801"/>
                <a:gd name="connsiteX668" fmla="*/ 2127962 w 9384838"/>
                <a:gd name="connsiteY668" fmla="*/ 4390568 h 6246801"/>
                <a:gd name="connsiteX669" fmla="*/ 2203182 w 9384838"/>
                <a:gd name="connsiteY669" fmla="*/ 4440348 h 6246801"/>
                <a:gd name="connsiteX670" fmla="*/ 2328178 w 9384838"/>
                <a:gd name="connsiteY670" fmla="*/ 4465791 h 6246801"/>
                <a:gd name="connsiteX671" fmla="*/ 2428839 w 9384838"/>
                <a:gd name="connsiteY671" fmla="*/ 4465791 h 6246801"/>
                <a:gd name="connsiteX672" fmla="*/ 2478617 w 9384838"/>
                <a:gd name="connsiteY672" fmla="*/ 4440348 h 6246801"/>
                <a:gd name="connsiteX673" fmla="*/ 2529503 w 9384838"/>
                <a:gd name="connsiteY673" fmla="*/ 4416011 h 6246801"/>
                <a:gd name="connsiteX674" fmla="*/ 2579280 w 9384838"/>
                <a:gd name="connsiteY674" fmla="*/ 4440348 h 6246801"/>
                <a:gd name="connsiteX675" fmla="*/ 2629058 w 9384838"/>
                <a:gd name="connsiteY675" fmla="*/ 4440348 h 6246801"/>
                <a:gd name="connsiteX676" fmla="*/ 2679941 w 9384838"/>
                <a:gd name="connsiteY676" fmla="*/ 4465791 h 6246801"/>
                <a:gd name="connsiteX677" fmla="*/ 2679941 w 9384838"/>
                <a:gd name="connsiteY677" fmla="*/ 4465790 h 6246801"/>
                <a:gd name="connsiteX678" fmla="*/ 2705383 w 9384838"/>
                <a:gd name="connsiteY678" fmla="*/ 4465790 h 6246801"/>
                <a:gd name="connsiteX679" fmla="*/ 2804940 w 9384838"/>
                <a:gd name="connsiteY679" fmla="*/ 4440347 h 6246801"/>
                <a:gd name="connsiteX680" fmla="*/ 2830382 w 9384838"/>
                <a:gd name="connsiteY680" fmla="*/ 4491233 h 6246801"/>
                <a:gd name="connsiteX681" fmla="*/ 2804940 w 9384838"/>
                <a:gd name="connsiteY681" fmla="*/ 4515570 h 6246801"/>
                <a:gd name="connsiteX682" fmla="*/ 2780604 w 9384838"/>
                <a:gd name="connsiteY682" fmla="*/ 4541013 h 6246801"/>
                <a:gd name="connsiteX683" fmla="*/ 2804940 w 9384838"/>
                <a:gd name="connsiteY683" fmla="*/ 4566456 h 6246801"/>
                <a:gd name="connsiteX684" fmla="*/ 2804940 w 9384838"/>
                <a:gd name="connsiteY684" fmla="*/ 4590793 h 6246801"/>
                <a:gd name="connsiteX685" fmla="*/ 2855825 w 9384838"/>
                <a:gd name="connsiteY685" fmla="*/ 4590793 h 6246801"/>
                <a:gd name="connsiteX686" fmla="*/ 2855825 w 9384838"/>
                <a:gd name="connsiteY686" fmla="*/ 4566456 h 6246801"/>
                <a:gd name="connsiteX687" fmla="*/ 2880159 w 9384838"/>
                <a:gd name="connsiteY687" fmla="*/ 4566456 h 6246801"/>
                <a:gd name="connsiteX688" fmla="*/ 2880159 w 9384838"/>
                <a:gd name="connsiteY688" fmla="*/ 4605916 h 6246801"/>
                <a:gd name="connsiteX689" fmla="*/ 2880162 w 9384838"/>
                <a:gd name="connsiteY689" fmla="*/ 4605918 h 6246801"/>
                <a:gd name="connsiteX690" fmla="*/ 2880162 w 9384838"/>
                <a:gd name="connsiteY690" fmla="*/ 4566457 h 6246801"/>
                <a:gd name="connsiteX691" fmla="*/ 2931045 w 9384838"/>
                <a:gd name="connsiteY691" fmla="*/ 4616236 h 6246801"/>
                <a:gd name="connsiteX692" fmla="*/ 2980823 w 9384838"/>
                <a:gd name="connsiteY692" fmla="*/ 4641679 h 6246801"/>
                <a:gd name="connsiteX693" fmla="*/ 3006265 w 9384838"/>
                <a:gd name="connsiteY693" fmla="*/ 4616236 h 6246801"/>
                <a:gd name="connsiteX694" fmla="*/ 3030601 w 9384838"/>
                <a:gd name="connsiteY694" fmla="*/ 4616236 h 6246801"/>
                <a:gd name="connsiteX695" fmla="*/ 3056044 w 9384838"/>
                <a:gd name="connsiteY695" fmla="*/ 4590793 h 6246801"/>
                <a:gd name="connsiteX696" fmla="*/ 3105820 w 9384838"/>
                <a:gd name="connsiteY696" fmla="*/ 4590793 h 6246801"/>
                <a:gd name="connsiteX697" fmla="*/ 3131263 w 9384838"/>
                <a:gd name="connsiteY697" fmla="*/ 4541014 h 6246801"/>
                <a:gd name="connsiteX698" fmla="*/ 3131263 w 9384838"/>
                <a:gd name="connsiteY698" fmla="*/ 4590793 h 6246801"/>
                <a:gd name="connsiteX699" fmla="*/ 3156704 w 9384838"/>
                <a:gd name="connsiteY699" fmla="*/ 4566457 h 6246801"/>
                <a:gd name="connsiteX700" fmla="*/ 3181041 w 9384838"/>
                <a:gd name="connsiteY700" fmla="*/ 4515571 h 6246801"/>
                <a:gd name="connsiteX701" fmla="*/ 3156704 w 9384838"/>
                <a:gd name="connsiteY701" fmla="*/ 4440348 h 6246801"/>
                <a:gd name="connsiteX702" fmla="*/ 3131263 w 9384838"/>
                <a:gd name="connsiteY702" fmla="*/ 4416011 h 6246801"/>
                <a:gd name="connsiteX703" fmla="*/ 3181041 w 9384838"/>
                <a:gd name="connsiteY703" fmla="*/ 4365125 h 6246801"/>
                <a:gd name="connsiteX704" fmla="*/ 3231924 w 9384838"/>
                <a:gd name="connsiteY704" fmla="*/ 4340788 h 6246801"/>
                <a:gd name="connsiteX705" fmla="*/ 3256260 w 9384838"/>
                <a:gd name="connsiteY705" fmla="*/ 4289902 h 6246801"/>
                <a:gd name="connsiteX706" fmla="*/ 3281703 w 9384838"/>
                <a:gd name="connsiteY706" fmla="*/ 4289902 h 6246801"/>
                <a:gd name="connsiteX707" fmla="*/ 3281705 w 9384838"/>
                <a:gd name="connsiteY707" fmla="*/ 4289902 h 6246801"/>
                <a:gd name="connsiteX708" fmla="*/ 3307147 w 9384838"/>
                <a:gd name="connsiteY708" fmla="*/ 4265565 h 6246801"/>
                <a:gd name="connsiteX709" fmla="*/ 3356924 w 9384838"/>
                <a:gd name="connsiteY709" fmla="*/ 4265565 h 6246801"/>
                <a:gd name="connsiteX710" fmla="*/ 3457589 w 9384838"/>
                <a:gd name="connsiteY710" fmla="*/ 4190342 h 6246801"/>
                <a:gd name="connsiteX711" fmla="*/ 3558250 w 9384838"/>
                <a:gd name="connsiteY711" fmla="*/ 4089676 h 6246801"/>
                <a:gd name="connsiteX712" fmla="*/ 3582585 w 9384838"/>
                <a:gd name="connsiteY712" fmla="*/ 4014453 h 6246801"/>
                <a:gd name="connsiteX713" fmla="*/ 3608026 w 9384838"/>
                <a:gd name="connsiteY713" fmla="*/ 3989010 h 6246801"/>
                <a:gd name="connsiteX714" fmla="*/ 3582585 w 9384838"/>
                <a:gd name="connsiteY714" fmla="*/ 3963567 h 6246801"/>
                <a:gd name="connsiteX715" fmla="*/ 3608026 w 9384838"/>
                <a:gd name="connsiteY715" fmla="*/ 3913787 h 6246801"/>
                <a:gd name="connsiteX716" fmla="*/ 3582585 w 9384838"/>
                <a:gd name="connsiteY716" fmla="*/ 3888344 h 6246801"/>
                <a:gd name="connsiteX717" fmla="*/ 3608026 w 9384838"/>
                <a:gd name="connsiteY717" fmla="*/ 3838565 h 6246801"/>
                <a:gd name="connsiteX718" fmla="*/ 3633468 w 9384838"/>
                <a:gd name="connsiteY718" fmla="*/ 3813122 h 6246801"/>
                <a:gd name="connsiteX719" fmla="*/ 3683247 w 9384838"/>
                <a:gd name="connsiteY719" fmla="*/ 3788785 h 6246801"/>
                <a:gd name="connsiteX720" fmla="*/ 3708689 w 9384838"/>
                <a:gd name="connsiteY720" fmla="*/ 3813122 h 6246801"/>
                <a:gd name="connsiteX721" fmla="*/ 3783908 w 9384838"/>
                <a:gd name="connsiteY721" fmla="*/ 3788785 h 6246801"/>
                <a:gd name="connsiteX722" fmla="*/ 3883464 w 9384838"/>
                <a:gd name="connsiteY722" fmla="*/ 3763342 h 6246801"/>
                <a:gd name="connsiteX723" fmla="*/ 3883464 w 9384838"/>
                <a:gd name="connsiteY723" fmla="*/ 3813122 h 6246801"/>
                <a:gd name="connsiteX724" fmla="*/ 3833686 w 9384838"/>
                <a:gd name="connsiteY724" fmla="*/ 3813122 h 6246801"/>
                <a:gd name="connsiteX725" fmla="*/ 3808245 w 9384838"/>
                <a:gd name="connsiteY725" fmla="*/ 3838565 h 6246801"/>
                <a:gd name="connsiteX726" fmla="*/ 3808245 w 9384838"/>
                <a:gd name="connsiteY726" fmla="*/ 3888344 h 6246801"/>
                <a:gd name="connsiteX727" fmla="*/ 3758467 w 9384838"/>
                <a:gd name="connsiteY727" fmla="*/ 3864008 h 6246801"/>
                <a:gd name="connsiteX728" fmla="*/ 3708689 w 9384838"/>
                <a:gd name="connsiteY728" fmla="*/ 3913787 h 6246801"/>
                <a:gd name="connsiteX729" fmla="*/ 3683247 w 9384838"/>
                <a:gd name="connsiteY729" fmla="*/ 3888344 h 6246801"/>
                <a:gd name="connsiteX730" fmla="*/ 3633468 w 9384838"/>
                <a:gd name="connsiteY730" fmla="*/ 3913787 h 6246801"/>
                <a:gd name="connsiteX731" fmla="*/ 3657804 w 9384838"/>
                <a:gd name="connsiteY731" fmla="*/ 3939230 h 6246801"/>
                <a:gd name="connsiteX732" fmla="*/ 3633468 w 9384838"/>
                <a:gd name="connsiteY732" fmla="*/ 3963567 h 6246801"/>
                <a:gd name="connsiteX733" fmla="*/ 3657804 w 9384838"/>
                <a:gd name="connsiteY733" fmla="*/ 3963567 h 6246801"/>
                <a:gd name="connsiteX734" fmla="*/ 3683247 w 9384838"/>
                <a:gd name="connsiteY734" fmla="*/ 3989010 h 6246801"/>
                <a:gd name="connsiteX735" fmla="*/ 3708689 w 9384838"/>
                <a:gd name="connsiteY735" fmla="*/ 3989010 h 6246801"/>
                <a:gd name="connsiteX736" fmla="*/ 3708689 w 9384838"/>
                <a:gd name="connsiteY736" fmla="*/ 4014453 h 6246801"/>
                <a:gd name="connsiteX737" fmla="*/ 3708688 w 9384838"/>
                <a:gd name="connsiteY737" fmla="*/ 4014453 h 6246801"/>
                <a:gd name="connsiteX738" fmla="*/ 3657804 w 9384838"/>
                <a:gd name="connsiteY738" fmla="*/ 4064233 h 6246801"/>
                <a:gd name="connsiteX739" fmla="*/ 3683246 w 9384838"/>
                <a:gd name="connsiteY739" fmla="*/ 4139455 h 6246801"/>
                <a:gd name="connsiteX740" fmla="*/ 3808243 w 9384838"/>
                <a:gd name="connsiteY740" fmla="*/ 4164898 h 6246801"/>
                <a:gd name="connsiteX741" fmla="*/ 3833684 w 9384838"/>
                <a:gd name="connsiteY741" fmla="*/ 4089676 h 6246801"/>
                <a:gd name="connsiteX742" fmla="*/ 3958666 w 9384838"/>
                <a:gd name="connsiteY742" fmla="*/ 4089676 h 6246801"/>
                <a:gd name="connsiteX743" fmla="*/ 4084770 w 9384838"/>
                <a:gd name="connsiteY743" fmla="*/ 4064233 h 6246801"/>
                <a:gd name="connsiteX744" fmla="*/ 4185432 w 9384838"/>
                <a:gd name="connsiteY744" fmla="*/ 4064233 h 6246801"/>
                <a:gd name="connsiteX745" fmla="*/ 4460870 w 9384838"/>
                <a:gd name="connsiteY745" fmla="*/ 3888345 h 6246801"/>
                <a:gd name="connsiteX746" fmla="*/ 4510648 w 9384838"/>
                <a:gd name="connsiteY746" fmla="*/ 3763342 h 6246801"/>
                <a:gd name="connsiteX747" fmla="*/ 4761751 w 9384838"/>
                <a:gd name="connsiteY747" fmla="*/ 3713562 h 6246801"/>
                <a:gd name="connsiteX748" fmla="*/ 4836971 w 9384838"/>
                <a:gd name="connsiteY748" fmla="*/ 3612896 h 6246801"/>
                <a:gd name="connsiteX749" fmla="*/ 4887855 w 9384838"/>
                <a:gd name="connsiteY749" fmla="*/ 3487894 h 6246801"/>
                <a:gd name="connsiteX750" fmla="*/ 4887855 w 9384838"/>
                <a:gd name="connsiteY750" fmla="*/ 3487893 h 6246801"/>
                <a:gd name="connsiteX751" fmla="*/ 4937633 w 9384838"/>
                <a:gd name="connsiteY751" fmla="*/ 3437007 h 6246801"/>
                <a:gd name="connsiteX752" fmla="*/ 5012854 w 9384838"/>
                <a:gd name="connsiteY752" fmla="*/ 3387227 h 6246801"/>
                <a:gd name="connsiteX753" fmla="*/ 5038296 w 9384838"/>
                <a:gd name="connsiteY753" fmla="*/ 3336341 h 6246801"/>
                <a:gd name="connsiteX754" fmla="*/ 5113516 w 9384838"/>
                <a:gd name="connsiteY754" fmla="*/ 3236782 h 6246801"/>
                <a:gd name="connsiteX755" fmla="*/ 5137852 w 9384838"/>
                <a:gd name="connsiteY755" fmla="*/ 3185896 h 6246801"/>
                <a:gd name="connsiteX756" fmla="*/ 5163294 w 9384838"/>
                <a:gd name="connsiteY756" fmla="*/ 3161560 h 6246801"/>
                <a:gd name="connsiteX757" fmla="*/ 5238514 w 9384838"/>
                <a:gd name="connsiteY757" fmla="*/ 3011116 h 6246801"/>
                <a:gd name="connsiteX758" fmla="*/ 5263957 w 9384838"/>
                <a:gd name="connsiteY758" fmla="*/ 2860672 h 6246801"/>
                <a:gd name="connsiteX759" fmla="*/ 5188736 w 9384838"/>
                <a:gd name="connsiteY759" fmla="*/ 2809788 h 6246801"/>
                <a:gd name="connsiteX760" fmla="*/ 5163294 w 9384838"/>
                <a:gd name="connsiteY760" fmla="*/ 2835229 h 6246801"/>
                <a:gd name="connsiteX761" fmla="*/ 5137852 w 9384838"/>
                <a:gd name="connsiteY761" fmla="*/ 2835229 h 6246801"/>
                <a:gd name="connsiteX762" fmla="*/ 5137852 w 9384838"/>
                <a:gd name="connsiteY762" fmla="*/ 2785450 h 6246801"/>
                <a:gd name="connsiteX763" fmla="*/ 5188736 w 9384838"/>
                <a:gd name="connsiteY763" fmla="*/ 2785450 h 6246801"/>
                <a:gd name="connsiteX764" fmla="*/ 5263957 w 9384838"/>
                <a:gd name="connsiteY764" fmla="*/ 2734563 h 6246801"/>
                <a:gd name="connsiteX765" fmla="*/ 5339177 w 9384838"/>
                <a:gd name="connsiteY765" fmla="*/ 2609561 h 6246801"/>
                <a:gd name="connsiteX766" fmla="*/ 5289399 w 9384838"/>
                <a:gd name="connsiteY766" fmla="*/ 2534339 h 6246801"/>
                <a:gd name="connsiteX767" fmla="*/ 5289931 w 9384838"/>
                <a:gd name="connsiteY767" fmla="*/ 2534660 h 6246801"/>
                <a:gd name="connsiteX768" fmla="*/ 5289398 w 9384838"/>
                <a:gd name="connsiteY768" fmla="*/ 2534339 h 6246801"/>
                <a:gd name="connsiteX769" fmla="*/ 5313734 w 9384838"/>
                <a:gd name="connsiteY769" fmla="*/ 2483451 h 6246801"/>
                <a:gd name="connsiteX770" fmla="*/ 5289398 w 9384838"/>
                <a:gd name="connsiteY770" fmla="*/ 2459115 h 6246801"/>
                <a:gd name="connsiteX771" fmla="*/ 5364618 w 9384838"/>
                <a:gd name="connsiteY771" fmla="*/ 2408231 h 6246801"/>
                <a:gd name="connsiteX772" fmla="*/ 5388954 w 9384838"/>
                <a:gd name="connsiteY772" fmla="*/ 2433674 h 6246801"/>
                <a:gd name="connsiteX773" fmla="*/ 5464174 w 9384838"/>
                <a:gd name="connsiteY773" fmla="*/ 2408231 h 6246801"/>
                <a:gd name="connsiteX774" fmla="*/ 5515059 w 9384838"/>
                <a:gd name="connsiteY774" fmla="*/ 2333007 h 6246801"/>
                <a:gd name="connsiteX775" fmla="*/ 5539394 w 9384838"/>
                <a:gd name="connsiteY775" fmla="*/ 2257785 h 6246801"/>
                <a:gd name="connsiteX776" fmla="*/ 5539394 w 9384838"/>
                <a:gd name="connsiteY776" fmla="*/ 2233447 h 6246801"/>
                <a:gd name="connsiteX777" fmla="*/ 5564837 w 9384838"/>
                <a:gd name="connsiteY777" fmla="*/ 2182565 h 6246801"/>
                <a:gd name="connsiteX778" fmla="*/ 5614615 w 9384838"/>
                <a:gd name="connsiteY778" fmla="*/ 2233447 h 6246801"/>
                <a:gd name="connsiteX779" fmla="*/ 5640057 w 9384838"/>
                <a:gd name="connsiteY779" fmla="*/ 2208005 h 6246801"/>
                <a:gd name="connsiteX780" fmla="*/ 5665499 w 9384838"/>
                <a:gd name="connsiteY780" fmla="*/ 2233447 h 6246801"/>
                <a:gd name="connsiteX781" fmla="*/ 5665499 w 9384838"/>
                <a:gd name="connsiteY781" fmla="*/ 2257785 h 6246801"/>
                <a:gd name="connsiteX782" fmla="*/ 5640057 w 9384838"/>
                <a:gd name="connsiteY782" fmla="*/ 2408231 h 6246801"/>
                <a:gd name="connsiteX783" fmla="*/ 5689835 w 9384838"/>
                <a:gd name="connsiteY783" fmla="*/ 2433674 h 6246801"/>
                <a:gd name="connsiteX784" fmla="*/ 5740719 w 9384838"/>
                <a:gd name="connsiteY784" fmla="*/ 2408231 h 6246801"/>
                <a:gd name="connsiteX785" fmla="*/ 5765055 w 9384838"/>
                <a:gd name="connsiteY785" fmla="*/ 2358450 h 6246801"/>
                <a:gd name="connsiteX786" fmla="*/ 5840275 w 9384838"/>
                <a:gd name="connsiteY786" fmla="*/ 2459115 h 6246801"/>
                <a:gd name="connsiteX787" fmla="*/ 5891159 w 9384838"/>
                <a:gd name="connsiteY787" fmla="*/ 2408231 h 6246801"/>
                <a:gd name="connsiteX788" fmla="*/ 5940937 w 9384838"/>
                <a:gd name="connsiteY788" fmla="*/ 2283229 h 6246801"/>
                <a:gd name="connsiteX789" fmla="*/ 5891159 w 9384838"/>
                <a:gd name="connsiteY789" fmla="*/ 2208005 h 6246801"/>
                <a:gd name="connsiteX790" fmla="*/ 5840275 w 9384838"/>
                <a:gd name="connsiteY790" fmla="*/ 2257785 h 6246801"/>
                <a:gd name="connsiteX791" fmla="*/ 5715277 w 9384838"/>
                <a:gd name="connsiteY791" fmla="*/ 2283229 h 6246801"/>
                <a:gd name="connsiteX792" fmla="*/ 5765055 w 9384838"/>
                <a:gd name="connsiteY792" fmla="*/ 2132783 h 6246801"/>
                <a:gd name="connsiteX793" fmla="*/ 5840275 w 9384838"/>
                <a:gd name="connsiteY793" fmla="*/ 2081897 h 6246801"/>
                <a:gd name="connsiteX794" fmla="*/ 8270546 w 9384838"/>
                <a:gd name="connsiteY794" fmla="*/ 1474959 h 6246801"/>
                <a:gd name="connsiteX795" fmla="*/ 8282255 w 9384838"/>
                <a:gd name="connsiteY795" fmla="*/ 1480813 h 6246801"/>
                <a:gd name="connsiteX796" fmla="*/ 8274449 w 9384838"/>
                <a:gd name="connsiteY796" fmla="*/ 1490571 h 6246801"/>
                <a:gd name="connsiteX797" fmla="*/ 8264691 w 9384838"/>
                <a:gd name="connsiteY797" fmla="*/ 1491546 h 6246801"/>
                <a:gd name="connsiteX798" fmla="*/ 8247128 w 9384838"/>
                <a:gd name="connsiteY798" fmla="*/ 1501304 h 6246801"/>
                <a:gd name="connsiteX799" fmla="*/ 8250055 w 9384838"/>
                <a:gd name="connsiteY799" fmla="*/ 1485692 h 6246801"/>
                <a:gd name="connsiteX800" fmla="*/ 8265667 w 9384838"/>
                <a:gd name="connsiteY800" fmla="*/ 1485692 h 6246801"/>
                <a:gd name="connsiteX801" fmla="*/ 8270546 w 9384838"/>
                <a:gd name="connsiteY801" fmla="*/ 1474959 h 6246801"/>
                <a:gd name="connsiteX802" fmla="*/ 8187608 w 9384838"/>
                <a:gd name="connsiteY802" fmla="*/ 1463250 h 6246801"/>
                <a:gd name="connsiteX803" fmla="*/ 8203220 w 9384838"/>
                <a:gd name="connsiteY803" fmla="*/ 1472032 h 6246801"/>
                <a:gd name="connsiteX804" fmla="*/ 8215904 w 9384838"/>
                <a:gd name="connsiteY804" fmla="*/ 1471056 h 6246801"/>
                <a:gd name="connsiteX805" fmla="*/ 8214929 w 9384838"/>
                <a:gd name="connsiteY805" fmla="*/ 1479838 h 6246801"/>
                <a:gd name="connsiteX806" fmla="*/ 8216880 w 9384838"/>
                <a:gd name="connsiteY806" fmla="*/ 1484717 h 6246801"/>
                <a:gd name="connsiteX807" fmla="*/ 8195414 w 9384838"/>
                <a:gd name="connsiteY807" fmla="*/ 1482765 h 6246801"/>
                <a:gd name="connsiteX808" fmla="*/ 8197365 w 9384838"/>
                <a:gd name="connsiteY808" fmla="*/ 1476909 h 6246801"/>
                <a:gd name="connsiteX809" fmla="*/ 8187608 w 9384838"/>
                <a:gd name="connsiteY809" fmla="*/ 1463250 h 6246801"/>
                <a:gd name="connsiteX810" fmla="*/ 8289085 w 9384838"/>
                <a:gd name="connsiteY810" fmla="*/ 1415439 h 6246801"/>
                <a:gd name="connsiteX811" fmla="*/ 8307624 w 9384838"/>
                <a:gd name="connsiteY811" fmla="*/ 1425197 h 6246801"/>
                <a:gd name="connsiteX812" fmla="*/ 8318357 w 9384838"/>
                <a:gd name="connsiteY812" fmla="*/ 1429100 h 6246801"/>
                <a:gd name="connsiteX813" fmla="*/ 8307624 w 9384838"/>
                <a:gd name="connsiteY813" fmla="*/ 1443734 h 6246801"/>
                <a:gd name="connsiteX814" fmla="*/ 8313478 w 9384838"/>
                <a:gd name="connsiteY814" fmla="*/ 1452516 h 6246801"/>
                <a:gd name="connsiteX815" fmla="*/ 8282255 w 9384838"/>
                <a:gd name="connsiteY815" fmla="*/ 1469104 h 6246801"/>
                <a:gd name="connsiteX816" fmla="*/ 8280303 w 9384838"/>
                <a:gd name="connsiteY816" fmla="*/ 1453493 h 6246801"/>
                <a:gd name="connsiteX817" fmla="*/ 8269570 w 9384838"/>
                <a:gd name="connsiteY817" fmla="*/ 1425197 h 6246801"/>
                <a:gd name="connsiteX818" fmla="*/ 8289085 w 9384838"/>
                <a:gd name="connsiteY818" fmla="*/ 1415439 h 6246801"/>
                <a:gd name="connsiteX819" fmla="*/ 8360314 w 9384838"/>
                <a:gd name="connsiteY819" fmla="*/ 1357869 h 6246801"/>
                <a:gd name="connsiteX820" fmla="*/ 8376902 w 9384838"/>
                <a:gd name="connsiteY820" fmla="*/ 1366651 h 6246801"/>
                <a:gd name="connsiteX821" fmla="*/ 8379829 w 9384838"/>
                <a:gd name="connsiteY821" fmla="*/ 1382264 h 6246801"/>
                <a:gd name="connsiteX822" fmla="*/ 8349581 w 9384838"/>
                <a:gd name="connsiteY822" fmla="*/ 1375434 h 6246801"/>
                <a:gd name="connsiteX823" fmla="*/ 8360314 w 9384838"/>
                <a:gd name="connsiteY823" fmla="*/ 1357869 h 6246801"/>
                <a:gd name="connsiteX824" fmla="*/ 8571073 w 9384838"/>
                <a:gd name="connsiteY824" fmla="*/ 1228098 h 6246801"/>
                <a:gd name="connsiteX825" fmla="*/ 8597418 w 9384838"/>
                <a:gd name="connsiteY825" fmla="*/ 1253467 h 6246801"/>
                <a:gd name="connsiteX826" fmla="*/ 8592539 w 9384838"/>
                <a:gd name="connsiteY826" fmla="*/ 1260297 h 6246801"/>
                <a:gd name="connsiteX827" fmla="*/ 8592539 w 9384838"/>
                <a:gd name="connsiteY827" fmla="*/ 1272981 h 6246801"/>
                <a:gd name="connsiteX828" fmla="*/ 8572049 w 9384838"/>
                <a:gd name="connsiteY828" fmla="*/ 1273957 h 6246801"/>
                <a:gd name="connsiteX829" fmla="*/ 8561316 w 9384838"/>
                <a:gd name="connsiteY829" fmla="*/ 1285666 h 6246801"/>
                <a:gd name="connsiteX830" fmla="*/ 8554486 w 9384838"/>
                <a:gd name="connsiteY830" fmla="*/ 1302253 h 6246801"/>
                <a:gd name="connsiteX831" fmla="*/ 8533995 w 9384838"/>
                <a:gd name="connsiteY831" fmla="*/ 1311035 h 6246801"/>
                <a:gd name="connsiteX832" fmla="*/ 8510577 w 9384838"/>
                <a:gd name="connsiteY832" fmla="*/ 1309083 h 6246801"/>
                <a:gd name="connsiteX833" fmla="*/ 8505699 w 9384838"/>
                <a:gd name="connsiteY833" fmla="*/ 1331526 h 6246801"/>
                <a:gd name="connsiteX834" fmla="*/ 8494966 w 9384838"/>
                <a:gd name="connsiteY834" fmla="*/ 1335428 h 6246801"/>
                <a:gd name="connsiteX835" fmla="*/ 8482281 w 9384838"/>
                <a:gd name="connsiteY835" fmla="*/ 1312986 h 6246801"/>
                <a:gd name="connsiteX836" fmla="*/ 8474475 w 9384838"/>
                <a:gd name="connsiteY836" fmla="*/ 1303229 h 6246801"/>
                <a:gd name="connsiteX837" fmla="*/ 8467645 w 9384838"/>
                <a:gd name="connsiteY837" fmla="*/ 1279811 h 6246801"/>
                <a:gd name="connsiteX838" fmla="*/ 8476427 w 9384838"/>
                <a:gd name="connsiteY838" fmla="*/ 1270054 h 6246801"/>
                <a:gd name="connsiteX839" fmla="*/ 8524238 w 9384838"/>
                <a:gd name="connsiteY839" fmla="*/ 1261273 h 6246801"/>
                <a:gd name="connsiteX840" fmla="*/ 8551558 w 9384838"/>
                <a:gd name="connsiteY840" fmla="*/ 1236879 h 6246801"/>
                <a:gd name="connsiteX841" fmla="*/ 8567170 w 9384838"/>
                <a:gd name="connsiteY841" fmla="*/ 1237855 h 6246801"/>
                <a:gd name="connsiteX842" fmla="*/ 8571073 w 9384838"/>
                <a:gd name="connsiteY842" fmla="*/ 1228098 h 6246801"/>
                <a:gd name="connsiteX843" fmla="*/ 8306648 w 9384838"/>
                <a:gd name="connsiteY843" fmla="*/ 884639 h 6246801"/>
                <a:gd name="connsiteX844" fmla="*/ 8328114 w 9384838"/>
                <a:gd name="connsiteY844" fmla="*/ 903178 h 6246801"/>
                <a:gd name="connsiteX845" fmla="*/ 8334944 w 9384838"/>
                <a:gd name="connsiteY845" fmla="*/ 917814 h 6246801"/>
                <a:gd name="connsiteX846" fmla="*/ 8368119 w 9384838"/>
                <a:gd name="connsiteY846" fmla="*/ 935377 h 6246801"/>
                <a:gd name="connsiteX847" fmla="*/ 8422761 w 9384838"/>
                <a:gd name="connsiteY847" fmla="*/ 939280 h 6246801"/>
                <a:gd name="connsiteX848" fmla="*/ 8461790 w 9384838"/>
                <a:gd name="connsiteY848" fmla="*/ 922693 h 6246801"/>
                <a:gd name="connsiteX849" fmla="*/ 8450081 w 9384838"/>
                <a:gd name="connsiteY849" fmla="*/ 963674 h 6246801"/>
                <a:gd name="connsiteX850" fmla="*/ 8431542 w 9384838"/>
                <a:gd name="connsiteY850" fmla="*/ 975382 h 6246801"/>
                <a:gd name="connsiteX851" fmla="*/ 8415930 w 9384838"/>
                <a:gd name="connsiteY851" fmla="*/ 963674 h 6246801"/>
                <a:gd name="connsiteX852" fmla="*/ 8397391 w 9384838"/>
                <a:gd name="connsiteY852" fmla="*/ 963674 h 6246801"/>
                <a:gd name="connsiteX853" fmla="*/ 8359338 w 9384838"/>
                <a:gd name="connsiteY853" fmla="*/ 1014411 h 6246801"/>
                <a:gd name="connsiteX854" fmla="*/ 8284206 w 9384838"/>
                <a:gd name="connsiteY854" fmla="*/ 1020265 h 6246801"/>
                <a:gd name="connsiteX855" fmla="*/ 8247128 w 9384838"/>
                <a:gd name="connsiteY855" fmla="*/ 1070028 h 6246801"/>
                <a:gd name="connsiteX856" fmla="*/ 8212977 w 9384838"/>
                <a:gd name="connsiteY856" fmla="*/ 1083688 h 6246801"/>
                <a:gd name="connsiteX857" fmla="*/ 8184681 w 9384838"/>
                <a:gd name="connsiteY857" fmla="*/ 1151014 h 6246801"/>
                <a:gd name="connsiteX858" fmla="*/ 8163215 w 9384838"/>
                <a:gd name="connsiteY858" fmla="*/ 1151014 h 6246801"/>
                <a:gd name="connsiteX859" fmla="*/ 8155409 w 9384838"/>
                <a:gd name="connsiteY859" fmla="*/ 1207607 h 6246801"/>
                <a:gd name="connsiteX860" fmla="*/ 8099792 w 9384838"/>
                <a:gd name="connsiteY860" fmla="*/ 1223219 h 6246801"/>
                <a:gd name="connsiteX861" fmla="*/ 8077350 w 9384838"/>
                <a:gd name="connsiteY861" fmla="*/ 1247612 h 6246801"/>
                <a:gd name="connsiteX862" fmla="*/ 8066617 w 9384838"/>
                <a:gd name="connsiteY862" fmla="*/ 1319817 h 6246801"/>
                <a:gd name="connsiteX863" fmla="*/ 8057835 w 9384838"/>
                <a:gd name="connsiteY863" fmla="*/ 1315914 h 6246801"/>
                <a:gd name="connsiteX864" fmla="*/ 8009048 w 9384838"/>
                <a:gd name="connsiteY864" fmla="*/ 1320793 h 6246801"/>
                <a:gd name="connsiteX865" fmla="*/ 8009048 w 9384838"/>
                <a:gd name="connsiteY865" fmla="*/ 1309084 h 6246801"/>
                <a:gd name="connsiteX866" fmla="*/ 8010024 w 9384838"/>
                <a:gd name="connsiteY866" fmla="*/ 1293472 h 6246801"/>
                <a:gd name="connsiteX867" fmla="*/ 8002218 w 9384838"/>
                <a:gd name="connsiteY867" fmla="*/ 1262248 h 6246801"/>
                <a:gd name="connsiteX868" fmla="*/ 8013927 w 9384838"/>
                <a:gd name="connsiteY868" fmla="*/ 1254442 h 6246801"/>
                <a:gd name="connsiteX869" fmla="*/ 8038320 w 9384838"/>
                <a:gd name="connsiteY869" fmla="*/ 1219316 h 6246801"/>
                <a:gd name="connsiteX870" fmla="*/ 8077350 w 9384838"/>
                <a:gd name="connsiteY870" fmla="*/ 1190044 h 6246801"/>
                <a:gd name="connsiteX871" fmla="*/ 8108573 w 9384838"/>
                <a:gd name="connsiteY871" fmla="*/ 1167602 h 6246801"/>
                <a:gd name="connsiteX872" fmla="*/ 8111501 w 9384838"/>
                <a:gd name="connsiteY872" fmla="*/ 1154917 h 6246801"/>
                <a:gd name="connsiteX873" fmla="*/ 8135894 w 9384838"/>
                <a:gd name="connsiteY873" fmla="*/ 1148087 h 6246801"/>
                <a:gd name="connsiteX874" fmla="*/ 8141748 w 9384838"/>
                <a:gd name="connsiteY874" fmla="*/ 1130524 h 6246801"/>
                <a:gd name="connsiteX875" fmla="*/ 8135894 w 9384838"/>
                <a:gd name="connsiteY875" fmla="*/ 1121742 h 6246801"/>
                <a:gd name="connsiteX876" fmla="*/ 8143700 w 9384838"/>
                <a:gd name="connsiteY876" fmla="*/ 1104179 h 6246801"/>
                <a:gd name="connsiteX877" fmla="*/ 8200293 w 9384838"/>
                <a:gd name="connsiteY877" fmla="*/ 1030998 h 6246801"/>
                <a:gd name="connsiteX878" fmla="*/ 8231516 w 9384838"/>
                <a:gd name="connsiteY878" fmla="*/ 993920 h 6246801"/>
                <a:gd name="connsiteX879" fmla="*/ 8245176 w 9384838"/>
                <a:gd name="connsiteY879" fmla="*/ 957819 h 6246801"/>
                <a:gd name="connsiteX880" fmla="*/ 8258837 w 9384838"/>
                <a:gd name="connsiteY880" fmla="*/ 944159 h 6246801"/>
                <a:gd name="connsiteX881" fmla="*/ 8260788 w 9384838"/>
                <a:gd name="connsiteY881" fmla="*/ 920741 h 6246801"/>
                <a:gd name="connsiteX882" fmla="*/ 8289085 w 9384838"/>
                <a:gd name="connsiteY882" fmla="*/ 889516 h 6246801"/>
                <a:gd name="connsiteX883" fmla="*/ 8306648 w 9384838"/>
                <a:gd name="connsiteY883" fmla="*/ 884639 h 6246801"/>
                <a:gd name="connsiteX884" fmla="*/ 9328245 w 9384838"/>
                <a:gd name="connsiteY884" fmla="*/ 311878 h 6246801"/>
                <a:gd name="connsiteX885" fmla="*/ 9371178 w 9384838"/>
                <a:gd name="connsiteY885" fmla="*/ 317733 h 6246801"/>
                <a:gd name="connsiteX886" fmla="*/ 9384838 w 9384838"/>
                <a:gd name="connsiteY886" fmla="*/ 341150 h 6246801"/>
                <a:gd name="connsiteX887" fmla="*/ 9357517 w 9384838"/>
                <a:gd name="connsiteY887" fmla="*/ 360665 h 6246801"/>
                <a:gd name="connsiteX888" fmla="*/ 9357517 w 9384838"/>
                <a:gd name="connsiteY888" fmla="*/ 378228 h 6246801"/>
                <a:gd name="connsiteX889" fmla="*/ 9371178 w 9384838"/>
                <a:gd name="connsiteY889" fmla="*/ 393840 h 6246801"/>
                <a:gd name="connsiteX890" fmla="*/ 9367275 w 9384838"/>
                <a:gd name="connsiteY890" fmla="*/ 427015 h 6246801"/>
                <a:gd name="connsiteX891" fmla="*/ 9314585 w 9384838"/>
                <a:gd name="connsiteY891" fmla="*/ 427015 h 6246801"/>
                <a:gd name="connsiteX892" fmla="*/ 9250186 w 9384838"/>
                <a:gd name="connsiteY892" fmla="*/ 440675 h 6246801"/>
                <a:gd name="connsiteX893" fmla="*/ 9213108 w 9384838"/>
                <a:gd name="connsiteY893" fmla="*/ 471899 h 6246801"/>
                <a:gd name="connsiteX894" fmla="*/ 9162370 w 9384838"/>
                <a:gd name="connsiteY894" fmla="*/ 491414 h 6246801"/>
                <a:gd name="connsiteX895" fmla="*/ 9099923 w 9384838"/>
                <a:gd name="connsiteY895" fmla="*/ 526540 h 6246801"/>
                <a:gd name="connsiteX896" fmla="*/ 9035524 w 9384838"/>
                <a:gd name="connsiteY896" fmla="*/ 587036 h 6246801"/>
                <a:gd name="connsiteX897" fmla="*/ 8996494 w 9384838"/>
                <a:gd name="connsiteY897" fmla="*/ 635822 h 6246801"/>
                <a:gd name="connsiteX898" fmla="*/ 8961368 w 9384838"/>
                <a:gd name="connsiteY898" fmla="*/ 637774 h 6246801"/>
                <a:gd name="connsiteX899" fmla="*/ 8951610 w 9384838"/>
                <a:gd name="connsiteY899" fmla="*/ 647531 h 6246801"/>
                <a:gd name="connsiteX900" fmla="*/ 8926241 w 9384838"/>
                <a:gd name="connsiteY900" fmla="*/ 637774 h 6246801"/>
                <a:gd name="connsiteX901" fmla="*/ 8916484 w 9384838"/>
                <a:gd name="connsiteY901" fmla="*/ 608501 h 6246801"/>
                <a:gd name="connsiteX902" fmla="*/ 8883309 w 9384838"/>
                <a:gd name="connsiteY902" fmla="*/ 622162 h 6246801"/>
                <a:gd name="connsiteX903" fmla="*/ 8877454 w 9384838"/>
                <a:gd name="connsiteY903" fmla="*/ 651434 h 6246801"/>
                <a:gd name="connsiteX904" fmla="*/ 8887212 w 9384838"/>
                <a:gd name="connsiteY904" fmla="*/ 665094 h 6246801"/>
                <a:gd name="connsiteX905" fmla="*/ 8846231 w 9384838"/>
                <a:gd name="connsiteY905" fmla="*/ 719735 h 6246801"/>
                <a:gd name="connsiteX906" fmla="*/ 8799395 w 9384838"/>
                <a:gd name="connsiteY906" fmla="*/ 749008 h 6246801"/>
                <a:gd name="connsiteX907" fmla="*/ 8766220 w 9384838"/>
                <a:gd name="connsiteY907" fmla="*/ 774380 h 6246801"/>
                <a:gd name="connsiteX908" fmla="*/ 8731094 w 9384838"/>
                <a:gd name="connsiteY908" fmla="*/ 844633 h 6246801"/>
                <a:gd name="connsiteX909" fmla="*/ 8697919 w 9384838"/>
                <a:gd name="connsiteY909" fmla="*/ 862196 h 6246801"/>
                <a:gd name="connsiteX910" fmla="*/ 8666695 w 9384838"/>
                <a:gd name="connsiteY910" fmla="*/ 862196 h 6246801"/>
                <a:gd name="connsiteX911" fmla="*/ 8641326 w 9384838"/>
                <a:gd name="connsiteY911" fmla="*/ 887565 h 6246801"/>
                <a:gd name="connsiteX912" fmla="*/ 8614005 w 9384838"/>
                <a:gd name="connsiteY912" fmla="*/ 932449 h 6246801"/>
                <a:gd name="connsiteX913" fmla="*/ 8590587 w 9384838"/>
                <a:gd name="connsiteY913" fmla="*/ 936351 h 6246801"/>
                <a:gd name="connsiteX914" fmla="*/ 8576927 w 9384838"/>
                <a:gd name="connsiteY914" fmla="*/ 920740 h 6246801"/>
                <a:gd name="connsiteX915" fmla="*/ 8590587 w 9384838"/>
                <a:gd name="connsiteY915" fmla="*/ 885614 h 6246801"/>
                <a:gd name="connsiteX916" fmla="*/ 8602296 w 9384838"/>
                <a:gd name="connsiteY916" fmla="*/ 881711 h 6246801"/>
                <a:gd name="connsiteX917" fmla="*/ 8610102 w 9384838"/>
                <a:gd name="connsiteY917" fmla="*/ 868050 h 6246801"/>
                <a:gd name="connsiteX918" fmla="*/ 8606199 w 9384838"/>
                <a:gd name="connsiteY918" fmla="*/ 850487 h 6246801"/>
                <a:gd name="connsiteX919" fmla="*/ 8612054 w 9384838"/>
                <a:gd name="connsiteY919" fmla="*/ 825118 h 6246801"/>
                <a:gd name="connsiteX920" fmla="*/ 8623762 w 9384838"/>
                <a:gd name="connsiteY920" fmla="*/ 846584 h 6246801"/>
                <a:gd name="connsiteX921" fmla="*/ 8637423 w 9384838"/>
                <a:gd name="connsiteY921" fmla="*/ 848536 h 6246801"/>
                <a:gd name="connsiteX922" fmla="*/ 8649132 w 9384838"/>
                <a:gd name="connsiteY922" fmla="*/ 827069 h 6246801"/>
                <a:gd name="connsiteX923" fmla="*/ 8635471 w 9384838"/>
                <a:gd name="connsiteY923" fmla="*/ 807555 h 6246801"/>
                <a:gd name="connsiteX924" fmla="*/ 8654986 w 9384838"/>
                <a:gd name="connsiteY924" fmla="*/ 807555 h 6246801"/>
                <a:gd name="connsiteX925" fmla="*/ 8664743 w 9384838"/>
                <a:gd name="connsiteY925" fmla="*/ 819263 h 6246801"/>
                <a:gd name="connsiteX926" fmla="*/ 8692064 w 9384838"/>
                <a:gd name="connsiteY926" fmla="*/ 805603 h 6246801"/>
                <a:gd name="connsiteX927" fmla="*/ 8709627 w 9384838"/>
                <a:gd name="connsiteY927" fmla="*/ 778282 h 6246801"/>
                <a:gd name="connsiteX928" fmla="*/ 8711579 w 9384838"/>
                <a:gd name="connsiteY928" fmla="*/ 749008 h 6246801"/>
                <a:gd name="connsiteX929" fmla="*/ 8695967 w 9384838"/>
                <a:gd name="connsiteY929" fmla="*/ 749008 h 6246801"/>
                <a:gd name="connsiteX930" fmla="*/ 8672549 w 9384838"/>
                <a:gd name="connsiteY930" fmla="*/ 745105 h 6246801"/>
                <a:gd name="connsiteX931" fmla="*/ 8668646 w 9384838"/>
                <a:gd name="connsiteY931" fmla="*/ 713881 h 6246801"/>
                <a:gd name="connsiteX932" fmla="*/ 8697919 w 9384838"/>
                <a:gd name="connsiteY932" fmla="*/ 713881 h 6246801"/>
                <a:gd name="connsiteX933" fmla="*/ 8715482 w 9384838"/>
                <a:gd name="connsiteY933" fmla="*/ 731444 h 6246801"/>
                <a:gd name="connsiteX934" fmla="*/ 8733045 w 9384838"/>
                <a:gd name="connsiteY934" fmla="*/ 719735 h 6246801"/>
                <a:gd name="connsiteX935" fmla="*/ 8746705 w 9384838"/>
                <a:gd name="connsiteY935" fmla="*/ 688512 h 6246801"/>
                <a:gd name="connsiteX936" fmla="*/ 8787686 w 9384838"/>
                <a:gd name="connsiteY936" fmla="*/ 674851 h 6246801"/>
                <a:gd name="connsiteX937" fmla="*/ 8811104 w 9384838"/>
                <a:gd name="connsiteY937" fmla="*/ 624114 h 6246801"/>
                <a:gd name="connsiteX938" fmla="*/ 8830619 w 9384838"/>
                <a:gd name="connsiteY938" fmla="*/ 618260 h 6246801"/>
                <a:gd name="connsiteX939" fmla="*/ 8840376 w 9384838"/>
                <a:gd name="connsiteY939" fmla="*/ 600695 h 6246801"/>
                <a:gd name="connsiteX940" fmla="*/ 8832570 w 9384838"/>
                <a:gd name="connsiteY940" fmla="*/ 559715 h 6246801"/>
                <a:gd name="connsiteX941" fmla="*/ 8850134 w 9384838"/>
                <a:gd name="connsiteY941" fmla="*/ 559715 h 6246801"/>
                <a:gd name="connsiteX942" fmla="*/ 8885260 w 9384838"/>
                <a:gd name="connsiteY942" fmla="*/ 573376 h 6246801"/>
                <a:gd name="connsiteX943" fmla="*/ 8902823 w 9384838"/>
                <a:gd name="connsiteY943" fmla="*/ 559715 h 6246801"/>
                <a:gd name="connsiteX944" fmla="*/ 8904775 w 9384838"/>
                <a:gd name="connsiteY944" fmla="*/ 524589 h 6246801"/>
                <a:gd name="connsiteX945" fmla="*/ 8949659 w 9384838"/>
                <a:gd name="connsiteY945" fmla="*/ 497268 h 6246801"/>
                <a:gd name="connsiteX946" fmla="*/ 8976980 w 9384838"/>
                <a:gd name="connsiteY946" fmla="*/ 497268 h 6246801"/>
                <a:gd name="connsiteX947" fmla="*/ 8976980 w 9384838"/>
                <a:gd name="connsiteY947" fmla="*/ 462142 h 6246801"/>
                <a:gd name="connsiteX948" fmla="*/ 8965271 w 9384838"/>
                <a:gd name="connsiteY948" fmla="*/ 419209 h 6246801"/>
                <a:gd name="connsiteX949" fmla="*/ 8973077 w 9384838"/>
                <a:gd name="connsiteY949" fmla="*/ 393840 h 6246801"/>
                <a:gd name="connsiteX950" fmla="*/ 9002349 w 9384838"/>
                <a:gd name="connsiteY950" fmla="*/ 376277 h 6246801"/>
                <a:gd name="connsiteX951" fmla="*/ 9017961 w 9384838"/>
                <a:gd name="connsiteY951" fmla="*/ 403597 h 6246801"/>
                <a:gd name="connsiteX952" fmla="*/ 9041378 w 9384838"/>
                <a:gd name="connsiteY952" fmla="*/ 467996 h 6246801"/>
                <a:gd name="connsiteX953" fmla="*/ 9076505 w 9384838"/>
                <a:gd name="connsiteY953" fmla="*/ 475802 h 6246801"/>
                <a:gd name="connsiteX954" fmla="*/ 9154564 w 9384838"/>
                <a:gd name="connsiteY954" fmla="*/ 458239 h 6246801"/>
                <a:gd name="connsiteX955" fmla="*/ 9209205 w 9384838"/>
                <a:gd name="connsiteY955" fmla="*/ 409452 h 6246801"/>
                <a:gd name="connsiteX956" fmla="*/ 9218963 w 9384838"/>
                <a:gd name="connsiteY956" fmla="*/ 380180 h 6246801"/>
                <a:gd name="connsiteX957" fmla="*/ 9283361 w 9384838"/>
                <a:gd name="connsiteY957" fmla="*/ 325538 h 6246801"/>
                <a:gd name="connsiteX958" fmla="*/ 9328245 w 9384838"/>
                <a:gd name="connsiteY958" fmla="*/ 311878 h 6246801"/>
                <a:gd name="connsiteX959" fmla="*/ 6819242 w 9384838"/>
                <a:gd name="connsiteY959" fmla="*/ 0 h 6246801"/>
                <a:gd name="connsiteX960" fmla="*/ 6869020 w 9384838"/>
                <a:gd name="connsiteY960" fmla="*/ 125002 h 6246801"/>
                <a:gd name="connsiteX961" fmla="*/ 6969682 w 9384838"/>
                <a:gd name="connsiteY961" fmla="*/ 326334 h 6246801"/>
                <a:gd name="connsiteX962" fmla="*/ 6969682 w 9384838"/>
                <a:gd name="connsiteY962" fmla="*/ 401556 h 6246801"/>
                <a:gd name="connsiteX963" fmla="*/ 7094680 w 9384838"/>
                <a:gd name="connsiteY963" fmla="*/ 652667 h 6246801"/>
                <a:gd name="connsiteX964" fmla="*/ 7220784 w 9384838"/>
                <a:gd name="connsiteY964" fmla="*/ 803117 h 6246801"/>
                <a:gd name="connsiteX965" fmla="*/ 7321446 w 9384838"/>
                <a:gd name="connsiteY965" fmla="*/ 903783 h 6246801"/>
                <a:gd name="connsiteX966" fmla="*/ 7321446 w 9384838"/>
                <a:gd name="connsiteY966" fmla="*/ 979004 h 6246801"/>
                <a:gd name="connsiteX967" fmla="*/ 7345782 w 9384838"/>
                <a:gd name="connsiteY967" fmla="*/ 979004 h 6246801"/>
                <a:gd name="connsiteX968" fmla="*/ 7396667 w 9384838"/>
                <a:gd name="connsiteY968" fmla="*/ 1003341 h 6246801"/>
                <a:gd name="connsiteX969" fmla="*/ 7421002 w 9384838"/>
                <a:gd name="connsiteY969" fmla="*/ 979004 h 6246801"/>
                <a:gd name="connsiteX970" fmla="*/ 7496223 w 9384838"/>
                <a:gd name="connsiteY970" fmla="*/ 1003341 h 6246801"/>
                <a:gd name="connsiteX971" fmla="*/ 7446445 w 9384838"/>
                <a:gd name="connsiteY971" fmla="*/ 1054227 h 6246801"/>
                <a:gd name="connsiteX972" fmla="*/ 7471887 w 9384838"/>
                <a:gd name="connsiteY972" fmla="*/ 1078564 h 6246801"/>
                <a:gd name="connsiteX973" fmla="*/ 7521665 w 9384838"/>
                <a:gd name="connsiteY973" fmla="*/ 1054227 h 6246801"/>
                <a:gd name="connsiteX974" fmla="*/ 7547107 w 9384838"/>
                <a:gd name="connsiteY974" fmla="*/ 1129449 h 6246801"/>
                <a:gd name="connsiteX975" fmla="*/ 7672105 w 9384838"/>
                <a:gd name="connsiteY975" fmla="*/ 1179229 h 6246801"/>
                <a:gd name="connsiteX976" fmla="*/ 7747325 w 9384838"/>
                <a:gd name="connsiteY976" fmla="*/ 1179229 h 6246801"/>
                <a:gd name="connsiteX977" fmla="*/ 7847987 w 9384838"/>
                <a:gd name="connsiteY977" fmla="*/ 1104007 h 6246801"/>
                <a:gd name="connsiteX978" fmla="*/ 7923207 w 9384838"/>
                <a:gd name="connsiteY978" fmla="*/ 1078564 h 6246801"/>
                <a:gd name="connsiteX979" fmla="*/ 7998427 w 9384838"/>
                <a:gd name="connsiteY979" fmla="*/ 1003341 h 6246801"/>
                <a:gd name="connsiteX980" fmla="*/ 7998427 w 9384838"/>
                <a:gd name="connsiteY980" fmla="*/ 1054227 h 6246801"/>
                <a:gd name="connsiteX981" fmla="*/ 7948649 w 9384838"/>
                <a:gd name="connsiteY981" fmla="*/ 1104007 h 6246801"/>
                <a:gd name="connsiteX982" fmla="*/ 7948649 w 9384838"/>
                <a:gd name="connsiteY982" fmla="*/ 1129449 h 6246801"/>
                <a:gd name="connsiteX983" fmla="*/ 7822545 w 9384838"/>
                <a:gd name="connsiteY983" fmla="*/ 1279895 h 6246801"/>
                <a:gd name="connsiteX984" fmla="*/ 7822545 w 9384838"/>
                <a:gd name="connsiteY984" fmla="*/ 1379454 h 6246801"/>
                <a:gd name="connsiteX985" fmla="*/ 7873429 w 9384838"/>
                <a:gd name="connsiteY985" fmla="*/ 1379454 h 6246801"/>
                <a:gd name="connsiteX986" fmla="*/ 7847987 w 9384838"/>
                <a:gd name="connsiteY986" fmla="*/ 1505563 h 6246801"/>
                <a:gd name="connsiteX987" fmla="*/ 7797103 w 9384838"/>
                <a:gd name="connsiteY987" fmla="*/ 1531005 h 6246801"/>
                <a:gd name="connsiteX988" fmla="*/ 7873429 w 9384838"/>
                <a:gd name="connsiteY988" fmla="*/ 1606229 h 6246801"/>
                <a:gd name="connsiteX989" fmla="*/ 7948649 w 9384838"/>
                <a:gd name="connsiteY989" fmla="*/ 1606229 h 6246801"/>
                <a:gd name="connsiteX990" fmla="*/ 7923207 w 9384838"/>
                <a:gd name="connsiteY990" fmla="*/ 1656009 h 6246801"/>
                <a:gd name="connsiteX991" fmla="*/ 7772767 w 9384838"/>
                <a:gd name="connsiteY991" fmla="*/ 1630565 h 6246801"/>
                <a:gd name="connsiteX992" fmla="*/ 7672105 w 9384838"/>
                <a:gd name="connsiteY992" fmla="*/ 1705789 h 6246801"/>
                <a:gd name="connsiteX993" fmla="*/ 7672105 w 9384838"/>
                <a:gd name="connsiteY993" fmla="*/ 1656009 h 6246801"/>
                <a:gd name="connsiteX994" fmla="*/ 7596885 w 9384838"/>
                <a:gd name="connsiteY994" fmla="*/ 1656009 h 6246801"/>
                <a:gd name="connsiteX995" fmla="*/ 7571443 w 9384838"/>
                <a:gd name="connsiteY995" fmla="*/ 1705789 h 6246801"/>
                <a:gd name="connsiteX996" fmla="*/ 7446445 w 9384838"/>
                <a:gd name="connsiteY996" fmla="*/ 1681452 h 6246801"/>
                <a:gd name="connsiteX997" fmla="*/ 7421002 w 9384838"/>
                <a:gd name="connsiteY997" fmla="*/ 1630565 h 6246801"/>
                <a:gd name="connsiteX998" fmla="*/ 7321446 w 9384838"/>
                <a:gd name="connsiteY998" fmla="*/ 1630565 h 6246801"/>
                <a:gd name="connsiteX999" fmla="*/ 7070344 w 9384838"/>
                <a:gd name="connsiteY999" fmla="*/ 1756674 h 6246801"/>
                <a:gd name="connsiteX1000" fmla="*/ 6869020 w 9384838"/>
                <a:gd name="connsiteY1000" fmla="*/ 1907113 h 6246801"/>
                <a:gd name="connsiteX1001" fmla="*/ 6894462 w 9384838"/>
                <a:gd name="connsiteY1001" fmla="*/ 1956897 h 6246801"/>
                <a:gd name="connsiteX1002" fmla="*/ 6819242 w 9384838"/>
                <a:gd name="connsiteY1002" fmla="*/ 2081899 h 6246801"/>
                <a:gd name="connsiteX1003" fmla="*/ 6793800 w 9384838"/>
                <a:gd name="connsiteY1003" fmla="*/ 2006676 h 6246801"/>
                <a:gd name="connsiteX1004" fmla="*/ 6668802 w 9384838"/>
                <a:gd name="connsiteY1004" fmla="*/ 1931450 h 6246801"/>
                <a:gd name="connsiteX1005" fmla="*/ 6542697 w 9384838"/>
                <a:gd name="connsiteY1005" fmla="*/ 1831894 h 6246801"/>
                <a:gd name="connsiteX1006" fmla="*/ 6467477 w 9384838"/>
                <a:gd name="connsiteY1006" fmla="*/ 1705789 h 6246801"/>
                <a:gd name="connsiteX1007" fmla="*/ 6417699 w 9384838"/>
                <a:gd name="connsiteY1007" fmla="*/ 1681452 h 6246801"/>
                <a:gd name="connsiteX1008" fmla="*/ 6342479 w 9384838"/>
                <a:gd name="connsiteY1008" fmla="*/ 1580786 h 6246801"/>
                <a:gd name="connsiteX1009" fmla="*/ 6217481 w 9384838"/>
                <a:gd name="connsiteY1009" fmla="*/ 1555343 h 6246801"/>
                <a:gd name="connsiteX1010" fmla="*/ 6091377 w 9384838"/>
                <a:gd name="connsiteY1010" fmla="*/ 1606229 h 6246801"/>
                <a:gd name="connsiteX1011" fmla="*/ 5991821 w 9384838"/>
                <a:gd name="connsiteY1011" fmla="*/ 1681452 h 6246801"/>
                <a:gd name="connsiteX1012" fmla="*/ 5966379 w 9384838"/>
                <a:gd name="connsiteY1012" fmla="*/ 1630565 h 6246801"/>
                <a:gd name="connsiteX1013" fmla="*/ 5966379 w 9384838"/>
                <a:gd name="connsiteY1013" fmla="*/ 1580786 h 6246801"/>
                <a:gd name="connsiteX1014" fmla="*/ 5916601 w 9384838"/>
                <a:gd name="connsiteY1014" fmla="*/ 1531005 h 6246801"/>
                <a:gd name="connsiteX1015" fmla="*/ 5940937 w 9384838"/>
                <a:gd name="connsiteY1015" fmla="*/ 1505563 h 6246801"/>
                <a:gd name="connsiteX1016" fmla="*/ 5891159 w 9384838"/>
                <a:gd name="connsiteY1016" fmla="*/ 1480122 h 6246801"/>
                <a:gd name="connsiteX1017" fmla="*/ 5840275 w 9384838"/>
                <a:gd name="connsiteY1017" fmla="*/ 1480122 h 6246801"/>
                <a:gd name="connsiteX1018" fmla="*/ 5815939 w 9384838"/>
                <a:gd name="connsiteY1018" fmla="*/ 1455784 h 6246801"/>
                <a:gd name="connsiteX1019" fmla="*/ 5740719 w 9384838"/>
                <a:gd name="connsiteY1019" fmla="*/ 1505563 h 6246801"/>
                <a:gd name="connsiteX1020" fmla="*/ 5665499 w 9384838"/>
                <a:gd name="connsiteY1020" fmla="*/ 1606229 h 6246801"/>
                <a:gd name="connsiteX1021" fmla="*/ 5715277 w 9384838"/>
                <a:gd name="connsiteY1021" fmla="*/ 1656009 h 6246801"/>
                <a:gd name="connsiteX1022" fmla="*/ 5765055 w 9384838"/>
                <a:gd name="connsiteY1022" fmla="*/ 1731231 h 6246801"/>
                <a:gd name="connsiteX1023" fmla="*/ 5840275 w 9384838"/>
                <a:gd name="connsiteY1023" fmla="*/ 1731231 h 6246801"/>
                <a:gd name="connsiteX1024" fmla="*/ 5916601 w 9384838"/>
                <a:gd name="connsiteY1024" fmla="*/ 1881669 h 6246801"/>
                <a:gd name="connsiteX1025" fmla="*/ 5966379 w 9384838"/>
                <a:gd name="connsiteY1025" fmla="*/ 1956897 h 6246801"/>
                <a:gd name="connsiteX1026" fmla="*/ 5891159 w 9384838"/>
                <a:gd name="connsiteY1026" fmla="*/ 2006676 h 6246801"/>
                <a:gd name="connsiteX1027" fmla="*/ 5815939 w 9384838"/>
                <a:gd name="connsiteY1027" fmla="*/ 1931450 h 6246801"/>
                <a:gd name="connsiteX1028" fmla="*/ 5765055 w 9384838"/>
                <a:gd name="connsiteY1028" fmla="*/ 1881669 h 6246801"/>
                <a:gd name="connsiteX1029" fmla="*/ 5715277 w 9384838"/>
                <a:gd name="connsiteY1029" fmla="*/ 1931450 h 6246801"/>
                <a:gd name="connsiteX1030" fmla="*/ 5665499 w 9384838"/>
                <a:gd name="connsiteY1030" fmla="*/ 1931450 h 6246801"/>
                <a:gd name="connsiteX1031" fmla="*/ 5640056 w 9384838"/>
                <a:gd name="connsiteY1031" fmla="*/ 2006676 h 6246801"/>
                <a:gd name="connsiteX1032" fmla="*/ 5590278 w 9384838"/>
                <a:gd name="connsiteY1032" fmla="*/ 2006676 h 6246801"/>
                <a:gd name="connsiteX1033" fmla="*/ 5515058 w 9384838"/>
                <a:gd name="connsiteY1033" fmla="*/ 2081899 h 6246801"/>
                <a:gd name="connsiteX1034" fmla="*/ 5464174 w 9384838"/>
                <a:gd name="connsiteY1034" fmla="*/ 2057559 h 6246801"/>
                <a:gd name="connsiteX1035" fmla="*/ 5464174 w 9384838"/>
                <a:gd name="connsiteY1035" fmla="*/ 1956897 h 6246801"/>
                <a:gd name="connsiteX1036" fmla="*/ 5489616 w 9384838"/>
                <a:gd name="connsiteY1036" fmla="*/ 1881669 h 6246801"/>
                <a:gd name="connsiteX1037" fmla="*/ 5564836 w 9384838"/>
                <a:gd name="connsiteY1037" fmla="*/ 1831894 h 6246801"/>
                <a:gd name="connsiteX1038" fmla="*/ 5590278 w 9384838"/>
                <a:gd name="connsiteY1038" fmla="*/ 1756674 h 6246801"/>
                <a:gd name="connsiteX1039" fmla="*/ 5539394 w 9384838"/>
                <a:gd name="connsiteY1039" fmla="*/ 1656009 h 6246801"/>
                <a:gd name="connsiteX1040" fmla="*/ 5515058 w 9384838"/>
                <a:gd name="connsiteY1040" fmla="*/ 1656009 h 6246801"/>
                <a:gd name="connsiteX1041" fmla="*/ 5515058 w 9384838"/>
                <a:gd name="connsiteY1041" fmla="*/ 1606229 h 6246801"/>
                <a:gd name="connsiteX1042" fmla="*/ 5489616 w 9384838"/>
                <a:gd name="connsiteY1042" fmla="*/ 1580786 h 6246801"/>
                <a:gd name="connsiteX1043" fmla="*/ 5489616 w 9384838"/>
                <a:gd name="connsiteY1043" fmla="*/ 1531005 h 6246801"/>
                <a:gd name="connsiteX1044" fmla="*/ 5539394 w 9384838"/>
                <a:gd name="connsiteY1044" fmla="*/ 1455784 h 6246801"/>
                <a:gd name="connsiteX1045" fmla="*/ 5539394 w 9384838"/>
                <a:gd name="connsiteY1045" fmla="*/ 1404898 h 6246801"/>
                <a:gd name="connsiteX1046" fmla="*/ 5564836 w 9384838"/>
                <a:gd name="connsiteY1046" fmla="*/ 1355118 h 6246801"/>
                <a:gd name="connsiteX1047" fmla="*/ 5614614 w 9384838"/>
                <a:gd name="connsiteY1047" fmla="*/ 1379454 h 6246801"/>
                <a:gd name="connsiteX1048" fmla="*/ 5689834 w 9384838"/>
                <a:gd name="connsiteY1048" fmla="*/ 1355118 h 6246801"/>
                <a:gd name="connsiteX1049" fmla="*/ 5740719 w 9384838"/>
                <a:gd name="connsiteY1049" fmla="*/ 1329675 h 6246801"/>
                <a:gd name="connsiteX1050" fmla="*/ 5765055 w 9384838"/>
                <a:gd name="connsiteY1050" fmla="*/ 1355118 h 6246801"/>
                <a:gd name="connsiteX1051" fmla="*/ 5815939 w 9384838"/>
                <a:gd name="connsiteY1051" fmla="*/ 1279895 h 6246801"/>
                <a:gd name="connsiteX1052" fmla="*/ 5891159 w 9384838"/>
                <a:gd name="connsiteY1052" fmla="*/ 1254452 h 6246801"/>
                <a:gd name="connsiteX1053" fmla="*/ 5891159 w 9384838"/>
                <a:gd name="connsiteY1053" fmla="*/ 1179229 h 6246801"/>
                <a:gd name="connsiteX1054" fmla="*/ 5840275 w 9384838"/>
                <a:gd name="connsiteY1054" fmla="*/ 1104007 h 6246801"/>
                <a:gd name="connsiteX1055" fmla="*/ 5865717 w 9384838"/>
                <a:gd name="connsiteY1055" fmla="*/ 1054227 h 6246801"/>
                <a:gd name="connsiteX1056" fmla="*/ 5916601 w 9384838"/>
                <a:gd name="connsiteY1056" fmla="*/ 1054227 h 6246801"/>
                <a:gd name="connsiteX1057" fmla="*/ 6041599 w 9384838"/>
                <a:gd name="connsiteY1057" fmla="*/ 1179229 h 6246801"/>
                <a:gd name="connsiteX1058" fmla="*/ 6091377 w 9384838"/>
                <a:gd name="connsiteY1058" fmla="*/ 1153786 h 6246801"/>
                <a:gd name="connsiteX1059" fmla="*/ 6091377 w 9384838"/>
                <a:gd name="connsiteY1059" fmla="*/ 1204672 h 6246801"/>
                <a:gd name="connsiteX1060" fmla="*/ 6166597 w 9384838"/>
                <a:gd name="connsiteY1060" fmla="*/ 1254452 h 6246801"/>
                <a:gd name="connsiteX1061" fmla="*/ 6292701 w 9384838"/>
                <a:gd name="connsiteY1061" fmla="*/ 1179229 h 6246801"/>
                <a:gd name="connsiteX1062" fmla="*/ 6317037 w 9384838"/>
                <a:gd name="connsiteY1062" fmla="*/ 1129449 h 6246801"/>
                <a:gd name="connsiteX1063" fmla="*/ 6292701 w 9384838"/>
                <a:gd name="connsiteY1063" fmla="*/ 1054227 h 6246801"/>
                <a:gd name="connsiteX1064" fmla="*/ 6317037 w 9384838"/>
                <a:gd name="connsiteY1064" fmla="*/ 1003341 h 6246801"/>
                <a:gd name="connsiteX1065" fmla="*/ 6317037 w 9384838"/>
                <a:gd name="connsiteY1065" fmla="*/ 953562 h 6246801"/>
                <a:gd name="connsiteX1066" fmla="*/ 6342479 w 9384838"/>
                <a:gd name="connsiteY1066" fmla="*/ 903783 h 6246801"/>
                <a:gd name="connsiteX1067" fmla="*/ 6443141 w 9384838"/>
                <a:gd name="connsiteY1067" fmla="*/ 878340 h 6246801"/>
                <a:gd name="connsiteX1068" fmla="*/ 6492919 w 9384838"/>
                <a:gd name="connsiteY1068" fmla="*/ 803117 h 6246801"/>
                <a:gd name="connsiteX1069" fmla="*/ 6518361 w 9384838"/>
                <a:gd name="connsiteY1069" fmla="*/ 652667 h 6246801"/>
                <a:gd name="connsiteX1070" fmla="*/ 6619024 w 9384838"/>
                <a:gd name="connsiteY1070" fmla="*/ 526559 h 6246801"/>
                <a:gd name="connsiteX1071" fmla="*/ 6643360 w 9384838"/>
                <a:gd name="connsiteY1071" fmla="*/ 300891 h 6246801"/>
                <a:gd name="connsiteX1072" fmla="*/ 6619024 w 9384838"/>
                <a:gd name="connsiteY1072" fmla="*/ 125002 h 6246801"/>
                <a:gd name="connsiteX1073" fmla="*/ 6694244 w 9384838"/>
                <a:gd name="connsiteY1073" fmla="*/ 49779 h 6246801"/>
                <a:gd name="connsiteX1074" fmla="*/ 6769464 w 9384838"/>
                <a:gd name="connsiteY1074" fmla="*/ 49779 h 6246801"/>
                <a:gd name="connsiteX1075" fmla="*/ 6819242 w 9384838"/>
                <a:gd name="connsiteY1075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573014 w 9384838"/>
                <a:gd name="connsiteY271" fmla="*/ 5043937 h 6246801"/>
                <a:gd name="connsiteX272" fmla="*/ 572672 w 9384838"/>
                <a:gd name="connsiteY272" fmla="*/ 5043236 h 6246801"/>
                <a:gd name="connsiteX273" fmla="*/ 497452 w 9384838"/>
                <a:gd name="connsiteY273" fmla="*/ 5017793 h 6246801"/>
                <a:gd name="connsiteX274" fmla="*/ 547230 w 9384838"/>
                <a:gd name="connsiteY274" fmla="*/ 5017793 h 6246801"/>
                <a:gd name="connsiteX275" fmla="*/ 521788 w 9384838"/>
                <a:gd name="connsiteY275" fmla="*/ 4992350 h 6246801"/>
                <a:gd name="connsiteX276" fmla="*/ 572672 w 9384838"/>
                <a:gd name="connsiteY276" fmla="*/ 4968013 h 6246801"/>
                <a:gd name="connsiteX277" fmla="*/ 597008 w 9384838"/>
                <a:gd name="connsiteY277" fmla="*/ 4992350 h 6246801"/>
                <a:gd name="connsiteX278" fmla="*/ 647892 w 9384838"/>
                <a:gd name="connsiteY278" fmla="*/ 4992350 h 6246801"/>
                <a:gd name="connsiteX279" fmla="*/ 647892 w 9384838"/>
                <a:gd name="connsiteY279" fmla="*/ 4968013 h 6246801"/>
                <a:gd name="connsiteX280" fmla="*/ 672228 w 9384838"/>
                <a:gd name="connsiteY280" fmla="*/ 4942570 h 6246801"/>
                <a:gd name="connsiteX281" fmla="*/ 672228 w 9384838"/>
                <a:gd name="connsiteY281" fmla="*/ 4917127 h 6246801"/>
                <a:gd name="connsiteX282" fmla="*/ 723112 w 9384838"/>
                <a:gd name="connsiteY282" fmla="*/ 4892790 h 6246801"/>
                <a:gd name="connsiteX283" fmla="*/ 772890 w 9384838"/>
                <a:gd name="connsiteY283" fmla="*/ 4892790 h 6246801"/>
                <a:gd name="connsiteX284" fmla="*/ 798333 w 9384838"/>
                <a:gd name="connsiteY284" fmla="*/ 4867347 h 6246801"/>
                <a:gd name="connsiteX285" fmla="*/ 291494 w 9384838"/>
                <a:gd name="connsiteY285" fmla="*/ 3896294 h 6246801"/>
                <a:gd name="connsiteX286" fmla="*/ 319795 w 9384838"/>
                <a:gd name="connsiteY286" fmla="*/ 3947235 h 6246801"/>
                <a:gd name="connsiteX287" fmla="*/ 280174 w 9384838"/>
                <a:gd name="connsiteY287" fmla="*/ 4026476 h 6246801"/>
                <a:gd name="connsiteX288" fmla="*/ 234893 w 9384838"/>
                <a:gd name="connsiteY288" fmla="*/ 4026476 h 6246801"/>
                <a:gd name="connsiteX289" fmla="*/ 220743 w 9384838"/>
                <a:gd name="connsiteY289" fmla="*/ 4066097 h 6246801"/>
                <a:gd name="connsiteX290" fmla="*/ 178292 w 9384838"/>
                <a:gd name="connsiteY290" fmla="*/ 4074587 h 6246801"/>
                <a:gd name="connsiteX291" fmla="*/ 133012 w 9384838"/>
                <a:gd name="connsiteY291" fmla="*/ 4111377 h 6246801"/>
                <a:gd name="connsiteX292" fmla="*/ 93391 w 9384838"/>
                <a:gd name="connsiteY292" fmla="*/ 4125528 h 6246801"/>
                <a:gd name="connsiteX293" fmla="*/ 113201 w 9384838"/>
                <a:gd name="connsiteY293" fmla="*/ 4187789 h 6246801"/>
                <a:gd name="connsiteX294" fmla="*/ 82071 w 9384838"/>
                <a:gd name="connsiteY294" fmla="*/ 4187789 h 6246801"/>
                <a:gd name="connsiteX295" fmla="*/ 59430 w 9384838"/>
                <a:gd name="connsiteY295" fmla="*/ 4250050 h 6246801"/>
                <a:gd name="connsiteX296" fmla="*/ 76411 w 9384838"/>
                <a:gd name="connsiteY296" fmla="*/ 4275521 h 6246801"/>
                <a:gd name="connsiteX297" fmla="*/ 11320 w 9384838"/>
                <a:gd name="connsiteY297" fmla="*/ 4317971 h 6246801"/>
                <a:gd name="connsiteX298" fmla="*/ 0 w 9384838"/>
                <a:gd name="connsiteY298" fmla="*/ 4230240 h 6246801"/>
                <a:gd name="connsiteX299" fmla="*/ 31130 w 9384838"/>
                <a:gd name="connsiteY299" fmla="*/ 4218920 h 6246801"/>
                <a:gd name="connsiteX300" fmla="*/ 45280 w 9384838"/>
                <a:gd name="connsiteY300" fmla="*/ 4187789 h 6246801"/>
                <a:gd name="connsiteX301" fmla="*/ 53771 w 9384838"/>
                <a:gd name="connsiteY301" fmla="*/ 4131188 h 6246801"/>
                <a:gd name="connsiteX302" fmla="*/ 70751 w 9384838"/>
                <a:gd name="connsiteY302" fmla="*/ 4105717 h 6246801"/>
                <a:gd name="connsiteX303" fmla="*/ 124522 w 9384838"/>
                <a:gd name="connsiteY303" fmla="*/ 4083077 h 6246801"/>
                <a:gd name="connsiteX304" fmla="*/ 152822 w 9384838"/>
                <a:gd name="connsiteY304" fmla="*/ 4040626 h 6246801"/>
                <a:gd name="connsiteX305" fmla="*/ 104711 w 9384838"/>
                <a:gd name="connsiteY305" fmla="*/ 4023646 h 6246801"/>
                <a:gd name="connsiteX306" fmla="*/ 104711 w 9384838"/>
                <a:gd name="connsiteY306" fmla="*/ 3981195 h 6246801"/>
                <a:gd name="connsiteX307" fmla="*/ 144332 w 9384838"/>
                <a:gd name="connsiteY307" fmla="*/ 3981195 h 6246801"/>
                <a:gd name="connsiteX308" fmla="*/ 181122 w 9384838"/>
                <a:gd name="connsiteY308" fmla="*/ 4020816 h 6246801"/>
                <a:gd name="connsiteX309" fmla="*/ 240553 w 9384838"/>
                <a:gd name="connsiteY309" fmla="*/ 3955725 h 6246801"/>
                <a:gd name="connsiteX310" fmla="*/ 271684 w 9384838"/>
                <a:gd name="connsiteY310" fmla="*/ 3907614 h 6246801"/>
                <a:gd name="connsiteX311" fmla="*/ 291494 w 9384838"/>
                <a:gd name="connsiteY311" fmla="*/ 3896294 h 6246801"/>
                <a:gd name="connsiteX312" fmla="*/ 481106 w 9384838"/>
                <a:gd name="connsiteY312" fmla="*/ 3596309 h 6246801"/>
                <a:gd name="connsiteX313" fmla="*/ 435825 w 9384838"/>
                <a:gd name="connsiteY313" fmla="*/ 3664230 h 6246801"/>
                <a:gd name="connsiteX314" fmla="*/ 396205 w 9384838"/>
                <a:gd name="connsiteY314" fmla="*/ 3638759 h 6246801"/>
                <a:gd name="connsiteX315" fmla="*/ 481106 w 9384838"/>
                <a:gd name="connsiteY315" fmla="*/ 3596309 h 6246801"/>
                <a:gd name="connsiteX316" fmla="*/ 4460871 w 9384838"/>
                <a:gd name="connsiteY316" fmla="*/ 3512231 h 6246801"/>
                <a:gd name="connsiteX317" fmla="*/ 4435429 w 9384838"/>
                <a:gd name="connsiteY317" fmla="*/ 3563117 h 6246801"/>
                <a:gd name="connsiteX318" fmla="*/ 4385651 w 9384838"/>
                <a:gd name="connsiteY318" fmla="*/ 3612896 h 6246801"/>
                <a:gd name="connsiteX319" fmla="*/ 4385651 w 9384838"/>
                <a:gd name="connsiteY319" fmla="*/ 3638339 h 6246801"/>
                <a:gd name="connsiteX320" fmla="*/ 4435429 w 9384838"/>
                <a:gd name="connsiteY320" fmla="*/ 3638339 h 6246801"/>
                <a:gd name="connsiteX321" fmla="*/ 4435429 w 9384838"/>
                <a:gd name="connsiteY321" fmla="*/ 3662676 h 6246801"/>
                <a:gd name="connsiteX322" fmla="*/ 4385651 w 9384838"/>
                <a:gd name="connsiteY322" fmla="*/ 3713562 h 6246801"/>
                <a:gd name="connsiteX323" fmla="*/ 4284989 w 9384838"/>
                <a:gd name="connsiteY323" fmla="*/ 3737899 h 6246801"/>
                <a:gd name="connsiteX324" fmla="*/ 4310431 w 9384838"/>
                <a:gd name="connsiteY324" fmla="*/ 3688119 h 6246801"/>
                <a:gd name="connsiteX325" fmla="*/ 4335873 w 9384838"/>
                <a:gd name="connsiteY325" fmla="*/ 3662676 h 6246801"/>
                <a:gd name="connsiteX326" fmla="*/ 4335873 w 9384838"/>
                <a:gd name="connsiteY326" fmla="*/ 3638339 h 6246801"/>
                <a:gd name="connsiteX327" fmla="*/ 4284989 w 9384838"/>
                <a:gd name="connsiteY327" fmla="*/ 3662676 h 6246801"/>
                <a:gd name="connsiteX328" fmla="*/ 4284989 w 9384838"/>
                <a:gd name="connsiteY328" fmla="*/ 3612896 h 6246801"/>
                <a:gd name="connsiteX329" fmla="*/ 4360209 w 9384838"/>
                <a:gd name="connsiteY329" fmla="*/ 3537674 h 6246801"/>
                <a:gd name="connsiteX330" fmla="*/ 4460871 w 9384838"/>
                <a:gd name="connsiteY330" fmla="*/ 3512231 h 6246801"/>
                <a:gd name="connsiteX331" fmla="*/ 605629 w 9384838"/>
                <a:gd name="connsiteY331" fmla="*/ 3364245 h 6246801"/>
                <a:gd name="connsiteX332" fmla="*/ 611289 w 9384838"/>
                <a:gd name="connsiteY332" fmla="*/ 3409526 h 6246801"/>
                <a:gd name="connsiteX333" fmla="*/ 633929 w 9384838"/>
                <a:gd name="connsiteY333" fmla="*/ 3437826 h 6246801"/>
                <a:gd name="connsiteX334" fmla="*/ 616949 w 9384838"/>
                <a:gd name="connsiteY334" fmla="*/ 3485937 h 6246801"/>
                <a:gd name="connsiteX335" fmla="*/ 599969 w 9384838"/>
                <a:gd name="connsiteY335" fmla="*/ 3497257 h 6246801"/>
                <a:gd name="connsiteX336" fmla="*/ 560348 w 9384838"/>
                <a:gd name="connsiteY336" fmla="*/ 3451976 h 6246801"/>
                <a:gd name="connsiteX337" fmla="*/ 577328 w 9384838"/>
                <a:gd name="connsiteY337" fmla="*/ 3415186 h 6246801"/>
                <a:gd name="connsiteX338" fmla="*/ 574498 w 9384838"/>
                <a:gd name="connsiteY338" fmla="*/ 3369905 h 6246801"/>
                <a:gd name="connsiteX339" fmla="*/ 605629 w 9384838"/>
                <a:gd name="connsiteY339" fmla="*/ 3364245 h 6246801"/>
                <a:gd name="connsiteX340" fmla="*/ 1098059 w 9384838"/>
                <a:gd name="connsiteY340" fmla="*/ 3109544 h 6246801"/>
                <a:gd name="connsiteX341" fmla="*/ 1081079 w 9384838"/>
                <a:gd name="connsiteY341" fmla="*/ 3137841 h 6246801"/>
                <a:gd name="connsiteX342" fmla="*/ 1064099 w 9384838"/>
                <a:gd name="connsiteY342" fmla="*/ 3154822 h 6246801"/>
                <a:gd name="connsiteX343" fmla="*/ 1038628 w 9384838"/>
                <a:gd name="connsiteY343" fmla="*/ 3143502 h 6246801"/>
                <a:gd name="connsiteX344" fmla="*/ 1098059 w 9384838"/>
                <a:gd name="connsiteY344" fmla="*/ 3109544 h 6246801"/>
                <a:gd name="connsiteX345" fmla="*/ 905615 w 9384838"/>
                <a:gd name="connsiteY345" fmla="*/ 3061433 h 6246801"/>
                <a:gd name="connsiteX346" fmla="*/ 905615 w 9384838"/>
                <a:gd name="connsiteY346" fmla="*/ 3098224 h 6246801"/>
                <a:gd name="connsiteX347" fmla="*/ 874484 w 9384838"/>
                <a:gd name="connsiteY347" fmla="*/ 3149161 h 6246801"/>
                <a:gd name="connsiteX348" fmla="*/ 820713 w 9384838"/>
                <a:gd name="connsiteY348" fmla="*/ 3171802 h 6246801"/>
                <a:gd name="connsiteX349" fmla="*/ 826373 w 9384838"/>
                <a:gd name="connsiteY349" fmla="*/ 3205762 h 6246801"/>
                <a:gd name="connsiteX350" fmla="*/ 769772 w 9384838"/>
                <a:gd name="connsiteY350" fmla="*/ 3214252 h 6246801"/>
                <a:gd name="connsiteX351" fmla="*/ 775432 w 9384838"/>
                <a:gd name="connsiteY351" fmla="*/ 3253873 h 6246801"/>
                <a:gd name="connsiteX352" fmla="*/ 738642 w 9384838"/>
                <a:gd name="connsiteY352" fmla="*/ 3245383 h 6246801"/>
                <a:gd name="connsiteX353" fmla="*/ 724492 w 9384838"/>
                <a:gd name="connsiteY353" fmla="*/ 3214252 h 6246801"/>
                <a:gd name="connsiteX354" fmla="*/ 701851 w 9384838"/>
                <a:gd name="connsiteY354" fmla="*/ 3183122 h 6246801"/>
                <a:gd name="connsiteX355" fmla="*/ 724492 w 9384838"/>
                <a:gd name="connsiteY355" fmla="*/ 3168972 h 6246801"/>
                <a:gd name="connsiteX356" fmla="*/ 747132 w 9384838"/>
                <a:gd name="connsiteY356" fmla="*/ 3146331 h 6246801"/>
                <a:gd name="connsiteX357" fmla="*/ 843354 w 9384838"/>
                <a:gd name="connsiteY357" fmla="*/ 3098224 h 6246801"/>
                <a:gd name="connsiteX358" fmla="*/ 905615 w 9384838"/>
                <a:gd name="connsiteY358" fmla="*/ 3061433 h 6246801"/>
                <a:gd name="connsiteX359" fmla="*/ 936745 w 9384838"/>
                <a:gd name="connsiteY359" fmla="*/ 3033132 h 6246801"/>
                <a:gd name="connsiteX360" fmla="*/ 973535 w 9384838"/>
                <a:gd name="connsiteY360" fmla="*/ 3081244 h 6246801"/>
                <a:gd name="connsiteX361" fmla="*/ 948066 w 9384838"/>
                <a:gd name="connsiteY361" fmla="*/ 3115203 h 6246801"/>
                <a:gd name="connsiteX362" fmla="*/ 925424 w 9384838"/>
                <a:gd name="connsiteY362" fmla="*/ 3067093 h 6246801"/>
                <a:gd name="connsiteX363" fmla="*/ 936745 w 9384838"/>
                <a:gd name="connsiteY363" fmla="*/ 3033132 h 6246801"/>
                <a:gd name="connsiteX364" fmla="*/ 5840275 w 9384838"/>
                <a:gd name="connsiteY364" fmla="*/ 2081897 h 6246801"/>
                <a:gd name="connsiteX365" fmla="*/ 5891159 w 9384838"/>
                <a:gd name="connsiteY365" fmla="*/ 2132783 h 6246801"/>
                <a:gd name="connsiteX366" fmla="*/ 5891159 w 9384838"/>
                <a:gd name="connsiteY366" fmla="*/ 2158226 h 6246801"/>
                <a:gd name="connsiteX367" fmla="*/ 5966379 w 9384838"/>
                <a:gd name="connsiteY367" fmla="*/ 2208005 h 6246801"/>
                <a:gd name="connsiteX368" fmla="*/ 6016157 w 9384838"/>
                <a:gd name="connsiteY368" fmla="*/ 2208005 h 6246801"/>
                <a:gd name="connsiteX369" fmla="*/ 6041599 w 9384838"/>
                <a:gd name="connsiteY369" fmla="*/ 2208005 h 6246801"/>
                <a:gd name="connsiteX370" fmla="*/ 5966379 w 9384838"/>
                <a:gd name="connsiteY370" fmla="*/ 2308672 h 6246801"/>
                <a:gd name="connsiteX371" fmla="*/ 5916601 w 9384838"/>
                <a:gd name="connsiteY371" fmla="*/ 2558676 h 6246801"/>
                <a:gd name="connsiteX372" fmla="*/ 5916601 w 9384838"/>
                <a:gd name="connsiteY372" fmla="*/ 2659341 h 6246801"/>
                <a:gd name="connsiteX373" fmla="*/ 5966379 w 9384838"/>
                <a:gd name="connsiteY373" fmla="*/ 2684786 h 6246801"/>
                <a:gd name="connsiteX374" fmla="*/ 5991821 w 9384838"/>
                <a:gd name="connsiteY374" fmla="*/ 2734563 h 6246801"/>
                <a:gd name="connsiteX375" fmla="*/ 6016157 w 9384838"/>
                <a:gd name="connsiteY375" fmla="*/ 2785448 h 6246801"/>
                <a:gd name="connsiteX376" fmla="*/ 6016157 w 9384838"/>
                <a:gd name="connsiteY376" fmla="*/ 2860670 h 6246801"/>
                <a:gd name="connsiteX377" fmla="*/ 5991821 w 9384838"/>
                <a:gd name="connsiteY377" fmla="*/ 2885007 h 6246801"/>
                <a:gd name="connsiteX378" fmla="*/ 6016157 w 9384838"/>
                <a:gd name="connsiteY378" fmla="*/ 2910449 h 6246801"/>
                <a:gd name="connsiteX379" fmla="*/ 5991821 w 9384838"/>
                <a:gd name="connsiteY379" fmla="*/ 2935892 h 6246801"/>
                <a:gd name="connsiteX380" fmla="*/ 5991821 w 9384838"/>
                <a:gd name="connsiteY380" fmla="*/ 2960229 h 6246801"/>
                <a:gd name="connsiteX381" fmla="*/ 6041599 w 9384838"/>
                <a:gd name="connsiteY381" fmla="*/ 2985670 h 6246801"/>
                <a:gd name="connsiteX382" fmla="*/ 6016157 w 9384838"/>
                <a:gd name="connsiteY382" fmla="*/ 3035453 h 6246801"/>
                <a:gd name="connsiteX383" fmla="*/ 6041599 w 9384838"/>
                <a:gd name="connsiteY383" fmla="*/ 3086339 h 6246801"/>
                <a:gd name="connsiteX384" fmla="*/ 5991821 w 9384838"/>
                <a:gd name="connsiteY384" fmla="*/ 3185896 h 6246801"/>
                <a:gd name="connsiteX385" fmla="*/ 6016157 w 9384838"/>
                <a:gd name="connsiteY385" fmla="*/ 3185896 h 6246801"/>
                <a:gd name="connsiteX386" fmla="*/ 6016157 w 9384838"/>
                <a:gd name="connsiteY386" fmla="*/ 3236782 h 6246801"/>
                <a:gd name="connsiteX387" fmla="*/ 5966379 w 9384838"/>
                <a:gd name="connsiteY387" fmla="*/ 3261118 h 6246801"/>
                <a:gd name="connsiteX388" fmla="*/ 5966379 w 9384838"/>
                <a:gd name="connsiteY388" fmla="*/ 3286561 h 6246801"/>
                <a:gd name="connsiteX389" fmla="*/ 5916601 w 9384838"/>
                <a:gd name="connsiteY389" fmla="*/ 3361784 h 6246801"/>
                <a:gd name="connsiteX390" fmla="*/ 5916601 w 9384838"/>
                <a:gd name="connsiteY390" fmla="*/ 3412670 h 6246801"/>
                <a:gd name="connsiteX391" fmla="*/ 5865717 w 9384838"/>
                <a:gd name="connsiteY391" fmla="*/ 3437007 h 6246801"/>
                <a:gd name="connsiteX392" fmla="*/ 5840275 w 9384838"/>
                <a:gd name="connsiteY392" fmla="*/ 3462450 h 6246801"/>
                <a:gd name="connsiteX393" fmla="*/ 5815939 w 9384838"/>
                <a:gd name="connsiteY393" fmla="*/ 3437007 h 6246801"/>
                <a:gd name="connsiteX394" fmla="*/ 5815939 w 9384838"/>
                <a:gd name="connsiteY394" fmla="*/ 3487893 h 6246801"/>
                <a:gd name="connsiteX395" fmla="*/ 5765055 w 9384838"/>
                <a:gd name="connsiteY395" fmla="*/ 3462450 h 6246801"/>
                <a:gd name="connsiteX396" fmla="*/ 5765055 w 9384838"/>
                <a:gd name="connsiteY396" fmla="*/ 3462451 h 6246801"/>
                <a:gd name="connsiteX397" fmla="*/ 5790497 w 9384838"/>
                <a:gd name="connsiteY397" fmla="*/ 3512230 h 6246801"/>
                <a:gd name="connsiteX398" fmla="*/ 5740719 w 9384838"/>
                <a:gd name="connsiteY398" fmla="*/ 3537673 h 6246801"/>
                <a:gd name="connsiteX399" fmla="*/ 5715277 w 9384838"/>
                <a:gd name="connsiteY399" fmla="*/ 3563116 h 6246801"/>
                <a:gd name="connsiteX400" fmla="*/ 5689835 w 9384838"/>
                <a:gd name="connsiteY400" fmla="*/ 3587453 h 6246801"/>
                <a:gd name="connsiteX401" fmla="*/ 5715277 w 9384838"/>
                <a:gd name="connsiteY401" fmla="*/ 3612896 h 6246801"/>
                <a:gd name="connsiteX402" fmla="*/ 5665499 w 9384838"/>
                <a:gd name="connsiteY402" fmla="*/ 3612896 h 6246801"/>
                <a:gd name="connsiteX403" fmla="*/ 5640057 w 9384838"/>
                <a:gd name="connsiteY403" fmla="*/ 3638339 h 6246801"/>
                <a:gd name="connsiteX404" fmla="*/ 5665499 w 9384838"/>
                <a:gd name="connsiteY404" fmla="*/ 3638339 h 6246801"/>
                <a:gd name="connsiteX405" fmla="*/ 5665499 w 9384838"/>
                <a:gd name="connsiteY405" fmla="*/ 3662676 h 6246801"/>
                <a:gd name="connsiteX406" fmla="*/ 5640057 w 9384838"/>
                <a:gd name="connsiteY406" fmla="*/ 3662676 h 6246801"/>
                <a:gd name="connsiteX407" fmla="*/ 5665499 w 9384838"/>
                <a:gd name="connsiteY407" fmla="*/ 3688119 h 6246801"/>
                <a:gd name="connsiteX408" fmla="*/ 5640057 w 9384838"/>
                <a:gd name="connsiteY408" fmla="*/ 3763342 h 6246801"/>
                <a:gd name="connsiteX409" fmla="*/ 5590279 w 9384838"/>
                <a:gd name="connsiteY409" fmla="*/ 3737899 h 6246801"/>
                <a:gd name="connsiteX410" fmla="*/ 5515059 w 9384838"/>
                <a:gd name="connsiteY410" fmla="*/ 3737899 h 6246801"/>
                <a:gd name="connsiteX411" fmla="*/ 5464175 w 9384838"/>
                <a:gd name="connsiteY411" fmla="*/ 3713562 h 6246801"/>
                <a:gd name="connsiteX412" fmla="*/ 5439839 w 9384838"/>
                <a:gd name="connsiteY412" fmla="*/ 3737899 h 6246801"/>
                <a:gd name="connsiteX413" fmla="*/ 5464175 w 9384838"/>
                <a:gd name="connsiteY413" fmla="*/ 3763342 h 6246801"/>
                <a:gd name="connsiteX414" fmla="*/ 5414397 w 9384838"/>
                <a:gd name="connsiteY414" fmla="*/ 3788785 h 6246801"/>
                <a:gd name="connsiteX415" fmla="*/ 5339177 w 9384838"/>
                <a:gd name="connsiteY415" fmla="*/ 3939230 h 6246801"/>
                <a:gd name="connsiteX416" fmla="*/ 5364619 w 9384838"/>
                <a:gd name="connsiteY416" fmla="*/ 4014453 h 6246801"/>
                <a:gd name="connsiteX417" fmla="*/ 5364618 w 9384838"/>
                <a:gd name="connsiteY417" fmla="*/ 4014453 h 6246801"/>
                <a:gd name="connsiteX418" fmla="*/ 5364618 w 9384838"/>
                <a:gd name="connsiteY418" fmla="*/ 4089676 h 6246801"/>
                <a:gd name="connsiteX419" fmla="*/ 5313734 w 9384838"/>
                <a:gd name="connsiteY419" fmla="*/ 4289902 h 6246801"/>
                <a:gd name="connsiteX420" fmla="*/ 5238514 w 9384838"/>
                <a:gd name="connsiteY420" fmla="*/ 4416010 h 6246801"/>
                <a:gd name="connsiteX421" fmla="*/ 5213072 w 9384838"/>
                <a:gd name="connsiteY421" fmla="*/ 4440347 h 6246801"/>
                <a:gd name="connsiteX422" fmla="*/ 5163294 w 9384838"/>
                <a:gd name="connsiteY422" fmla="*/ 4440347 h 6246801"/>
                <a:gd name="connsiteX423" fmla="*/ 5137852 w 9384838"/>
                <a:gd name="connsiteY423" fmla="*/ 4465790 h 6246801"/>
                <a:gd name="connsiteX424" fmla="*/ 5163294 w 9384838"/>
                <a:gd name="connsiteY424" fmla="*/ 4465790 h 6246801"/>
                <a:gd name="connsiteX425" fmla="*/ 5062632 w 9384838"/>
                <a:gd name="connsiteY425" fmla="*/ 4616236 h 6246801"/>
                <a:gd name="connsiteX426" fmla="*/ 5038296 w 9384838"/>
                <a:gd name="connsiteY426" fmla="*/ 4691459 h 6246801"/>
                <a:gd name="connsiteX427" fmla="*/ 5012854 w 9384838"/>
                <a:gd name="connsiteY427" fmla="*/ 4716902 h 6246801"/>
                <a:gd name="connsiteX428" fmla="*/ 4987412 w 9384838"/>
                <a:gd name="connsiteY428" fmla="*/ 4792125 h 6246801"/>
                <a:gd name="connsiteX429" fmla="*/ 5012854 w 9384838"/>
                <a:gd name="connsiteY429" fmla="*/ 4917127 h 6246801"/>
                <a:gd name="connsiteX430" fmla="*/ 5062632 w 9384838"/>
                <a:gd name="connsiteY430" fmla="*/ 5043236 h 6246801"/>
                <a:gd name="connsiteX431" fmla="*/ 5013583 w 9384838"/>
                <a:gd name="connsiteY431" fmla="*/ 4993096 h 6246801"/>
                <a:gd name="connsiteX432" fmla="*/ 5062632 w 9384838"/>
                <a:gd name="connsiteY432" fmla="*/ 5043237 h 6246801"/>
                <a:gd name="connsiteX433" fmla="*/ 4987412 w 9384838"/>
                <a:gd name="connsiteY433" fmla="*/ 5043237 h 6246801"/>
                <a:gd name="connsiteX434" fmla="*/ 4963076 w 9384838"/>
                <a:gd name="connsiteY434" fmla="*/ 5017794 h 6246801"/>
                <a:gd name="connsiteX435" fmla="*/ 4862414 w 9384838"/>
                <a:gd name="connsiteY435" fmla="*/ 5067574 h 6246801"/>
                <a:gd name="connsiteX436" fmla="*/ 4812636 w 9384838"/>
                <a:gd name="connsiteY436" fmla="*/ 5142796 h 6246801"/>
                <a:gd name="connsiteX437" fmla="*/ 4812636 w 9384838"/>
                <a:gd name="connsiteY437" fmla="*/ 5193682 h 6246801"/>
                <a:gd name="connsiteX438" fmla="*/ 4787194 w 9384838"/>
                <a:gd name="connsiteY438" fmla="*/ 5243462 h 6246801"/>
                <a:gd name="connsiteX439" fmla="*/ 4711974 w 9384838"/>
                <a:gd name="connsiteY439" fmla="*/ 5268905 h 6246801"/>
                <a:gd name="connsiteX440" fmla="*/ 4686532 w 9384838"/>
                <a:gd name="connsiteY440" fmla="*/ 5243462 h 6246801"/>
                <a:gd name="connsiteX441" fmla="*/ 4636753 w 9384838"/>
                <a:gd name="connsiteY441" fmla="*/ 5268905 h 6246801"/>
                <a:gd name="connsiteX442" fmla="*/ 4611311 w 9384838"/>
                <a:gd name="connsiteY442" fmla="*/ 5293242 h 6246801"/>
                <a:gd name="connsiteX443" fmla="*/ 4561533 w 9384838"/>
                <a:gd name="connsiteY443" fmla="*/ 5344128 h 6246801"/>
                <a:gd name="connsiteX444" fmla="*/ 4536091 w 9384838"/>
                <a:gd name="connsiteY444" fmla="*/ 5293242 h 6246801"/>
                <a:gd name="connsiteX445" fmla="*/ 4561533 w 9384838"/>
                <a:gd name="connsiteY445" fmla="*/ 5293242 h 6246801"/>
                <a:gd name="connsiteX446" fmla="*/ 4561533 w 9384838"/>
                <a:gd name="connsiteY446" fmla="*/ 5268905 h 6246801"/>
                <a:gd name="connsiteX447" fmla="*/ 4585869 w 9384838"/>
                <a:gd name="connsiteY447" fmla="*/ 5218019 h 6246801"/>
                <a:gd name="connsiteX448" fmla="*/ 4585869 w 9384838"/>
                <a:gd name="connsiteY448" fmla="*/ 5193682 h 6246801"/>
                <a:gd name="connsiteX449" fmla="*/ 4611311 w 9384838"/>
                <a:gd name="connsiteY449" fmla="*/ 5168239 h 6246801"/>
                <a:gd name="connsiteX450" fmla="*/ 4611311 w 9384838"/>
                <a:gd name="connsiteY450" fmla="*/ 5142796 h 6246801"/>
                <a:gd name="connsiteX451" fmla="*/ 4585869 w 9384838"/>
                <a:gd name="connsiteY451" fmla="*/ 5142796 h 6246801"/>
                <a:gd name="connsiteX452" fmla="*/ 4611311 w 9384838"/>
                <a:gd name="connsiteY452" fmla="*/ 5118460 h 6246801"/>
                <a:gd name="connsiteX453" fmla="*/ 4636753 w 9384838"/>
                <a:gd name="connsiteY453" fmla="*/ 5118460 h 6246801"/>
                <a:gd name="connsiteX454" fmla="*/ 4636753 w 9384838"/>
                <a:gd name="connsiteY454" fmla="*/ 5093017 h 6246801"/>
                <a:gd name="connsiteX455" fmla="*/ 4686532 w 9384838"/>
                <a:gd name="connsiteY455" fmla="*/ 5067574 h 6246801"/>
                <a:gd name="connsiteX456" fmla="*/ 4737416 w 9384838"/>
                <a:gd name="connsiteY456" fmla="*/ 5043237 h 6246801"/>
                <a:gd name="connsiteX457" fmla="*/ 4737416 w 9384838"/>
                <a:gd name="connsiteY457" fmla="*/ 5017794 h 6246801"/>
                <a:gd name="connsiteX458" fmla="*/ 4737416 w 9384838"/>
                <a:gd name="connsiteY458" fmla="*/ 4992351 h 6246801"/>
                <a:gd name="connsiteX459" fmla="*/ 4686532 w 9384838"/>
                <a:gd name="connsiteY459" fmla="*/ 4942571 h 6246801"/>
                <a:gd name="connsiteX460" fmla="*/ 4662196 w 9384838"/>
                <a:gd name="connsiteY460" fmla="*/ 4968014 h 6246801"/>
                <a:gd name="connsiteX461" fmla="*/ 4636753 w 9384838"/>
                <a:gd name="connsiteY461" fmla="*/ 4968014 h 6246801"/>
                <a:gd name="connsiteX462" fmla="*/ 4611311 w 9384838"/>
                <a:gd name="connsiteY462" fmla="*/ 4942571 h 6246801"/>
                <a:gd name="connsiteX463" fmla="*/ 4585869 w 9384838"/>
                <a:gd name="connsiteY463" fmla="*/ 4992350 h 6246801"/>
                <a:gd name="connsiteX464" fmla="*/ 4611310 w 9384838"/>
                <a:gd name="connsiteY464" fmla="*/ 5017792 h 6246801"/>
                <a:gd name="connsiteX465" fmla="*/ 4611311 w 9384838"/>
                <a:gd name="connsiteY465" fmla="*/ 5017793 h 6246801"/>
                <a:gd name="connsiteX466" fmla="*/ 4536091 w 9384838"/>
                <a:gd name="connsiteY466" fmla="*/ 5043236 h 6246801"/>
                <a:gd name="connsiteX467" fmla="*/ 4510649 w 9384838"/>
                <a:gd name="connsiteY467" fmla="*/ 5043236 h 6246801"/>
                <a:gd name="connsiteX468" fmla="*/ 4510649 w 9384838"/>
                <a:gd name="connsiteY468" fmla="*/ 5118458 h 6246801"/>
                <a:gd name="connsiteX469" fmla="*/ 4561533 w 9384838"/>
                <a:gd name="connsiteY469" fmla="*/ 5168238 h 6246801"/>
                <a:gd name="connsiteX470" fmla="*/ 4536091 w 9384838"/>
                <a:gd name="connsiteY470" fmla="*/ 5168238 h 6246801"/>
                <a:gd name="connsiteX471" fmla="*/ 4510649 w 9384838"/>
                <a:gd name="connsiteY471" fmla="*/ 5168238 h 6246801"/>
                <a:gd name="connsiteX472" fmla="*/ 4510649 w 9384838"/>
                <a:gd name="connsiteY472" fmla="*/ 5193681 h 6246801"/>
                <a:gd name="connsiteX473" fmla="*/ 4486313 w 9384838"/>
                <a:gd name="connsiteY473" fmla="*/ 5168238 h 6246801"/>
                <a:gd name="connsiteX474" fmla="*/ 4486313 w 9384838"/>
                <a:gd name="connsiteY474" fmla="*/ 5118458 h 6246801"/>
                <a:gd name="connsiteX475" fmla="*/ 4460871 w 9384838"/>
                <a:gd name="connsiteY475" fmla="*/ 5093016 h 6246801"/>
                <a:gd name="connsiteX476" fmla="*/ 4385651 w 9384838"/>
                <a:gd name="connsiteY476" fmla="*/ 5067573 h 6246801"/>
                <a:gd name="connsiteX477" fmla="*/ 4310431 w 9384838"/>
                <a:gd name="connsiteY477" fmla="*/ 5093016 h 6246801"/>
                <a:gd name="connsiteX478" fmla="*/ 4284989 w 9384838"/>
                <a:gd name="connsiteY478" fmla="*/ 5142795 h 6246801"/>
                <a:gd name="connsiteX479" fmla="*/ 4284989 w 9384838"/>
                <a:gd name="connsiteY479" fmla="*/ 5142796 h 6246801"/>
                <a:gd name="connsiteX480" fmla="*/ 4260653 w 9384838"/>
                <a:gd name="connsiteY480" fmla="*/ 5168239 h 6246801"/>
                <a:gd name="connsiteX481" fmla="*/ 4260653 w 9384838"/>
                <a:gd name="connsiteY481" fmla="*/ 5193683 h 6246801"/>
                <a:gd name="connsiteX482" fmla="*/ 4284989 w 9384838"/>
                <a:gd name="connsiteY482" fmla="*/ 5243462 h 6246801"/>
                <a:gd name="connsiteX483" fmla="*/ 4235211 w 9384838"/>
                <a:gd name="connsiteY483" fmla="*/ 5268905 h 6246801"/>
                <a:gd name="connsiteX484" fmla="*/ 4185433 w 9384838"/>
                <a:gd name="connsiteY484" fmla="*/ 5344128 h 6246801"/>
                <a:gd name="connsiteX485" fmla="*/ 4110213 w 9384838"/>
                <a:gd name="connsiteY485" fmla="*/ 5369571 h 6246801"/>
                <a:gd name="connsiteX486" fmla="*/ 4084771 w 9384838"/>
                <a:gd name="connsiteY486" fmla="*/ 5318685 h 6246801"/>
                <a:gd name="connsiteX487" fmla="*/ 4110213 w 9384838"/>
                <a:gd name="connsiteY487" fmla="*/ 5243462 h 6246801"/>
                <a:gd name="connsiteX488" fmla="*/ 4134549 w 9384838"/>
                <a:gd name="connsiteY488" fmla="*/ 5193683 h 6246801"/>
                <a:gd name="connsiteX489" fmla="*/ 4134549 w 9384838"/>
                <a:gd name="connsiteY489" fmla="*/ 5168239 h 6246801"/>
                <a:gd name="connsiteX490" fmla="*/ 4185433 w 9384838"/>
                <a:gd name="connsiteY490" fmla="*/ 5168239 h 6246801"/>
                <a:gd name="connsiteX491" fmla="*/ 4209769 w 9384838"/>
                <a:gd name="connsiteY491" fmla="*/ 5142796 h 6246801"/>
                <a:gd name="connsiteX492" fmla="*/ 4185433 w 9384838"/>
                <a:gd name="connsiteY492" fmla="*/ 5118460 h 6246801"/>
                <a:gd name="connsiteX493" fmla="*/ 4084771 w 9384838"/>
                <a:gd name="connsiteY493" fmla="*/ 5093017 h 6246801"/>
                <a:gd name="connsiteX494" fmla="*/ 4034993 w 9384838"/>
                <a:gd name="connsiteY494" fmla="*/ 5142796 h 6246801"/>
                <a:gd name="connsiteX495" fmla="*/ 3958666 w 9384838"/>
                <a:gd name="connsiteY495" fmla="*/ 5168239 h 6246801"/>
                <a:gd name="connsiteX496" fmla="*/ 3908904 w 9384838"/>
                <a:gd name="connsiteY496" fmla="*/ 5218019 h 6246801"/>
                <a:gd name="connsiteX497" fmla="*/ 3859127 w 9384838"/>
                <a:gd name="connsiteY497" fmla="*/ 5293242 h 6246801"/>
                <a:gd name="connsiteX498" fmla="*/ 3758465 w 9384838"/>
                <a:gd name="connsiteY498" fmla="*/ 5243462 h 6246801"/>
                <a:gd name="connsiteX499" fmla="*/ 3708688 w 9384838"/>
                <a:gd name="connsiteY499" fmla="*/ 5243462 h 6246801"/>
                <a:gd name="connsiteX500" fmla="*/ 3582584 w 9384838"/>
                <a:gd name="connsiteY500" fmla="*/ 5193683 h 6246801"/>
                <a:gd name="connsiteX501" fmla="*/ 3589545 w 9384838"/>
                <a:gd name="connsiteY501" fmla="*/ 5173103 h 6246801"/>
                <a:gd name="connsiteX502" fmla="*/ 3589543 w 9384838"/>
                <a:gd name="connsiteY502" fmla="*/ 5173102 h 6246801"/>
                <a:gd name="connsiteX503" fmla="*/ 3582582 w 9384838"/>
                <a:gd name="connsiteY503" fmla="*/ 5193682 h 6246801"/>
                <a:gd name="connsiteX504" fmla="*/ 3382367 w 9384838"/>
                <a:gd name="connsiteY504" fmla="*/ 5193682 h 6246801"/>
                <a:gd name="connsiteX505" fmla="*/ 3421081 w 9384838"/>
                <a:gd name="connsiteY505" fmla="*/ 5164921 h 6246801"/>
                <a:gd name="connsiteX506" fmla="*/ 3483028 w 9384838"/>
                <a:gd name="connsiteY506" fmla="*/ 5168239 h 6246801"/>
                <a:gd name="connsiteX507" fmla="*/ 3532805 w 9384838"/>
                <a:gd name="connsiteY507" fmla="*/ 5168239 h 6246801"/>
                <a:gd name="connsiteX508" fmla="*/ 3532805 w 9384838"/>
                <a:gd name="connsiteY508" fmla="*/ 5118459 h 6246801"/>
                <a:gd name="connsiteX509" fmla="*/ 3507365 w 9384838"/>
                <a:gd name="connsiteY509" fmla="*/ 5093016 h 6246801"/>
                <a:gd name="connsiteX510" fmla="*/ 3483028 w 9384838"/>
                <a:gd name="connsiteY510" fmla="*/ 5118459 h 6246801"/>
                <a:gd name="connsiteX511" fmla="*/ 3432144 w 9384838"/>
                <a:gd name="connsiteY511" fmla="*/ 5093016 h 6246801"/>
                <a:gd name="connsiteX512" fmla="*/ 3407808 w 9384838"/>
                <a:gd name="connsiteY512" fmla="*/ 5093016 h 6246801"/>
                <a:gd name="connsiteX513" fmla="*/ 3407808 w 9384838"/>
                <a:gd name="connsiteY513" fmla="*/ 5043237 h 6246801"/>
                <a:gd name="connsiteX514" fmla="*/ 3382367 w 9384838"/>
                <a:gd name="connsiteY514" fmla="*/ 5043237 h 6246801"/>
                <a:gd name="connsiteX515" fmla="*/ 3356924 w 9384838"/>
                <a:gd name="connsiteY515" fmla="*/ 5093016 h 6246801"/>
                <a:gd name="connsiteX516" fmla="*/ 3382367 w 9384838"/>
                <a:gd name="connsiteY516" fmla="*/ 5118459 h 6246801"/>
                <a:gd name="connsiteX517" fmla="*/ 3382367 w 9384838"/>
                <a:gd name="connsiteY517" fmla="*/ 5142796 h 6246801"/>
                <a:gd name="connsiteX518" fmla="*/ 3331482 w 9384838"/>
                <a:gd name="connsiteY518" fmla="*/ 5093016 h 6246801"/>
                <a:gd name="connsiteX519" fmla="*/ 3356924 w 9384838"/>
                <a:gd name="connsiteY519" fmla="*/ 5067573 h 6246801"/>
                <a:gd name="connsiteX520" fmla="*/ 3356924 w 9384838"/>
                <a:gd name="connsiteY520" fmla="*/ 4992351 h 6246801"/>
                <a:gd name="connsiteX521" fmla="*/ 3407808 w 9384838"/>
                <a:gd name="connsiteY521" fmla="*/ 4942571 h 6246801"/>
                <a:gd name="connsiteX522" fmla="*/ 3356924 w 9384838"/>
                <a:gd name="connsiteY522" fmla="*/ 4942571 h 6246801"/>
                <a:gd name="connsiteX523" fmla="*/ 3349625 w 9384838"/>
                <a:gd name="connsiteY523" fmla="*/ 4928288 h 6246801"/>
                <a:gd name="connsiteX524" fmla="*/ 3349624 w 9384838"/>
                <a:gd name="connsiteY524" fmla="*/ 4928288 h 6246801"/>
                <a:gd name="connsiteX525" fmla="*/ 3356924 w 9384838"/>
                <a:gd name="connsiteY525" fmla="*/ 4942571 h 6246801"/>
                <a:gd name="connsiteX526" fmla="*/ 3281703 w 9384838"/>
                <a:gd name="connsiteY526" fmla="*/ 4968014 h 6246801"/>
                <a:gd name="connsiteX527" fmla="*/ 3256260 w 9384838"/>
                <a:gd name="connsiteY527" fmla="*/ 5017794 h 6246801"/>
                <a:gd name="connsiteX528" fmla="*/ 3181041 w 9384838"/>
                <a:gd name="connsiteY528" fmla="*/ 5067573 h 6246801"/>
                <a:gd name="connsiteX529" fmla="*/ 3206483 w 9384838"/>
                <a:gd name="connsiteY529" fmla="*/ 5118459 h 6246801"/>
                <a:gd name="connsiteX530" fmla="*/ 3181041 w 9384838"/>
                <a:gd name="connsiteY530" fmla="*/ 5142796 h 6246801"/>
                <a:gd name="connsiteX531" fmla="*/ 3231925 w 9384838"/>
                <a:gd name="connsiteY531" fmla="*/ 5168239 h 6246801"/>
                <a:gd name="connsiteX532" fmla="*/ 3281703 w 9384838"/>
                <a:gd name="connsiteY532" fmla="*/ 5218019 h 6246801"/>
                <a:gd name="connsiteX533" fmla="*/ 3331481 w 9384838"/>
                <a:gd name="connsiteY533" fmla="*/ 5268905 h 6246801"/>
                <a:gd name="connsiteX534" fmla="*/ 3281703 w 9384838"/>
                <a:gd name="connsiteY534" fmla="*/ 5293242 h 6246801"/>
                <a:gd name="connsiteX535" fmla="*/ 3281703 w 9384838"/>
                <a:gd name="connsiteY535" fmla="*/ 5318685 h 6246801"/>
                <a:gd name="connsiteX536" fmla="*/ 3256260 w 9384838"/>
                <a:gd name="connsiteY536" fmla="*/ 5293242 h 6246801"/>
                <a:gd name="connsiteX537" fmla="*/ 3206483 w 9384838"/>
                <a:gd name="connsiteY537" fmla="*/ 5293242 h 6246801"/>
                <a:gd name="connsiteX538" fmla="*/ 3181041 w 9384838"/>
                <a:gd name="connsiteY538" fmla="*/ 5293242 h 6246801"/>
                <a:gd name="connsiteX539" fmla="*/ 3056044 w 9384838"/>
                <a:gd name="connsiteY539" fmla="*/ 5293242 h 6246801"/>
                <a:gd name="connsiteX540" fmla="*/ 3030601 w 9384838"/>
                <a:gd name="connsiteY540" fmla="*/ 5344128 h 6246801"/>
                <a:gd name="connsiteX541" fmla="*/ 3006265 w 9384838"/>
                <a:gd name="connsiteY541" fmla="*/ 5344128 h 6246801"/>
                <a:gd name="connsiteX542" fmla="*/ 2980823 w 9384838"/>
                <a:gd name="connsiteY542" fmla="*/ 5369571 h 6246801"/>
                <a:gd name="connsiteX543" fmla="*/ 3006265 w 9384838"/>
                <a:gd name="connsiteY543" fmla="*/ 5393907 h 6246801"/>
                <a:gd name="connsiteX544" fmla="*/ 2980823 w 9384838"/>
                <a:gd name="connsiteY544" fmla="*/ 5419350 h 6246801"/>
                <a:gd name="connsiteX545" fmla="*/ 2905602 w 9384838"/>
                <a:gd name="connsiteY545" fmla="*/ 5444793 h 6246801"/>
                <a:gd name="connsiteX546" fmla="*/ 2880162 w 9384838"/>
                <a:gd name="connsiteY546" fmla="*/ 5520016 h 6246801"/>
                <a:gd name="connsiteX547" fmla="*/ 2830382 w 9384838"/>
                <a:gd name="connsiteY547" fmla="*/ 5444793 h 6246801"/>
                <a:gd name="connsiteX548" fmla="*/ 2880159 w 9384838"/>
                <a:gd name="connsiteY548" fmla="*/ 5520016 h 6246801"/>
                <a:gd name="connsiteX549" fmla="*/ 2830382 w 9384838"/>
                <a:gd name="connsiteY549" fmla="*/ 5544353 h 6246801"/>
                <a:gd name="connsiteX550" fmla="*/ 2804941 w 9384838"/>
                <a:gd name="connsiteY550" fmla="*/ 5569796 h 6246801"/>
                <a:gd name="connsiteX551" fmla="*/ 2755160 w 9384838"/>
                <a:gd name="connsiteY551" fmla="*/ 5595239 h 6246801"/>
                <a:gd name="connsiteX552" fmla="*/ 2679941 w 9384838"/>
                <a:gd name="connsiteY552" fmla="*/ 5569796 h 6246801"/>
                <a:gd name="connsiteX553" fmla="*/ 2629058 w 9384838"/>
                <a:gd name="connsiteY553" fmla="*/ 5494573 h 6246801"/>
                <a:gd name="connsiteX554" fmla="*/ 2629058 w 9384838"/>
                <a:gd name="connsiteY554" fmla="*/ 5444794 h 6246801"/>
                <a:gd name="connsiteX555" fmla="*/ 2579280 w 9384838"/>
                <a:gd name="connsiteY555" fmla="*/ 5393908 h 6246801"/>
                <a:gd name="connsiteX556" fmla="*/ 2579280 w 9384838"/>
                <a:gd name="connsiteY556" fmla="*/ 5344128 h 6246801"/>
                <a:gd name="connsiteX557" fmla="*/ 2529501 w 9384838"/>
                <a:gd name="connsiteY557" fmla="*/ 5318685 h 6246801"/>
                <a:gd name="connsiteX558" fmla="*/ 2553838 w 9384838"/>
                <a:gd name="connsiteY558" fmla="*/ 5293242 h 6246801"/>
                <a:gd name="connsiteX559" fmla="*/ 2579280 w 9384838"/>
                <a:gd name="connsiteY559" fmla="*/ 5268905 h 6246801"/>
                <a:gd name="connsiteX560" fmla="*/ 2579280 w 9384838"/>
                <a:gd name="connsiteY560" fmla="*/ 5243462 h 6246801"/>
                <a:gd name="connsiteX561" fmla="*/ 2629058 w 9384838"/>
                <a:gd name="connsiteY561" fmla="*/ 5218019 h 6246801"/>
                <a:gd name="connsiteX562" fmla="*/ 2604722 w 9384838"/>
                <a:gd name="connsiteY562" fmla="*/ 5193682 h 6246801"/>
                <a:gd name="connsiteX563" fmla="*/ 2579280 w 9384838"/>
                <a:gd name="connsiteY563" fmla="*/ 5142796 h 6246801"/>
                <a:gd name="connsiteX564" fmla="*/ 2579280 w 9384838"/>
                <a:gd name="connsiteY564" fmla="*/ 5142795 h 6246801"/>
                <a:gd name="connsiteX565" fmla="*/ 2705382 w 9384838"/>
                <a:gd name="connsiteY565" fmla="*/ 5093015 h 6246801"/>
                <a:gd name="connsiteX566" fmla="*/ 2755160 w 9384838"/>
                <a:gd name="connsiteY566" fmla="*/ 5043236 h 6246801"/>
                <a:gd name="connsiteX567" fmla="*/ 2755160 w 9384838"/>
                <a:gd name="connsiteY567" fmla="*/ 4992350 h 6246801"/>
                <a:gd name="connsiteX568" fmla="*/ 2729719 w 9384838"/>
                <a:gd name="connsiteY568" fmla="*/ 4968013 h 6246801"/>
                <a:gd name="connsiteX569" fmla="*/ 2705383 w 9384838"/>
                <a:gd name="connsiteY569" fmla="*/ 4942570 h 6246801"/>
                <a:gd name="connsiteX570" fmla="*/ 2679942 w 9384838"/>
                <a:gd name="connsiteY570" fmla="*/ 4942570 h 6246801"/>
                <a:gd name="connsiteX571" fmla="*/ 2654500 w 9384838"/>
                <a:gd name="connsiteY571" fmla="*/ 4968013 h 6246801"/>
                <a:gd name="connsiteX572" fmla="*/ 2604722 w 9384838"/>
                <a:gd name="connsiteY572" fmla="*/ 4968013 h 6246801"/>
                <a:gd name="connsiteX573" fmla="*/ 2529503 w 9384838"/>
                <a:gd name="connsiteY573" fmla="*/ 4917127 h 6246801"/>
                <a:gd name="connsiteX574" fmla="*/ 2529503 w 9384838"/>
                <a:gd name="connsiteY574" fmla="*/ 4867348 h 6246801"/>
                <a:gd name="connsiteX575" fmla="*/ 2454282 w 9384838"/>
                <a:gd name="connsiteY575" fmla="*/ 4841905 h 6246801"/>
                <a:gd name="connsiteX576" fmla="*/ 2454282 w 9384838"/>
                <a:gd name="connsiteY576" fmla="*/ 4867348 h 6246801"/>
                <a:gd name="connsiteX577" fmla="*/ 2428840 w 9384838"/>
                <a:gd name="connsiteY577" fmla="*/ 4841905 h 6246801"/>
                <a:gd name="connsiteX578" fmla="*/ 2379063 w 9384838"/>
                <a:gd name="connsiteY578" fmla="*/ 4841905 h 6246801"/>
                <a:gd name="connsiteX579" fmla="*/ 2353620 w 9384838"/>
                <a:gd name="connsiteY579" fmla="*/ 4867348 h 6246801"/>
                <a:gd name="connsiteX580" fmla="*/ 2353620 w 9384838"/>
                <a:gd name="connsiteY580" fmla="*/ 4867347 h 6246801"/>
                <a:gd name="connsiteX581" fmla="*/ 2328178 w 9384838"/>
                <a:gd name="connsiteY581" fmla="*/ 4841904 h 6246801"/>
                <a:gd name="connsiteX582" fmla="*/ 2303843 w 9384838"/>
                <a:gd name="connsiteY582" fmla="*/ 4841904 h 6246801"/>
                <a:gd name="connsiteX583" fmla="*/ 2278401 w 9384838"/>
                <a:gd name="connsiteY583" fmla="*/ 4817568 h 6246801"/>
                <a:gd name="connsiteX584" fmla="*/ 2252958 w 9384838"/>
                <a:gd name="connsiteY584" fmla="*/ 4841904 h 6246801"/>
                <a:gd name="connsiteX585" fmla="*/ 2303843 w 9384838"/>
                <a:gd name="connsiteY585" fmla="*/ 4867347 h 6246801"/>
                <a:gd name="connsiteX586" fmla="*/ 2228623 w 9384838"/>
                <a:gd name="connsiteY586" fmla="*/ 4892790 h 6246801"/>
                <a:gd name="connsiteX587" fmla="*/ 2177740 w 9384838"/>
                <a:gd name="connsiteY587" fmla="*/ 4841904 h 6246801"/>
                <a:gd name="connsiteX588" fmla="*/ 2153404 w 9384838"/>
                <a:gd name="connsiteY588" fmla="*/ 4867347 h 6246801"/>
                <a:gd name="connsiteX589" fmla="*/ 2153404 w 9384838"/>
                <a:gd name="connsiteY589" fmla="*/ 4892790 h 6246801"/>
                <a:gd name="connsiteX590" fmla="*/ 2127962 w 9384838"/>
                <a:gd name="connsiteY590" fmla="*/ 4942570 h 6246801"/>
                <a:gd name="connsiteX591" fmla="*/ 2102518 w 9384838"/>
                <a:gd name="connsiteY591" fmla="*/ 4917127 h 6246801"/>
                <a:gd name="connsiteX592" fmla="*/ 2078183 w 9384838"/>
                <a:gd name="connsiteY592" fmla="*/ 4917127 h 6246801"/>
                <a:gd name="connsiteX593" fmla="*/ 2078183 w 9384838"/>
                <a:gd name="connsiteY593" fmla="*/ 4867347 h 6246801"/>
                <a:gd name="connsiteX594" fmla="*/ 2027299 w 9384838"/>
                <a:gd name="connsiteY594" fmla="*/ 4867347 h 6246801"/>
                <a:gd name="connsiteX595" fmla="*/ 2001857 w 9384838"/>
                <a:gd name="connsiteY595" fmla="*/ 4892790 h 6246801"/>
                <a:gd name="connsiteX596" fmla="*/ 1952080 w 9384838"/>
                <a:gd name="connsiteY596" fmla="*/ 4892790 h 6246801"/>
                <a:gd name="connsiteX597" fmla="*/ 1902303 w 9384838"/>
                <a:gd name="connsiteY597" fmla="*/ 4917127 h 6246801"/>
                <a:gd name="connsiteX598" fmla="*/ 1876860 w 9384838"/>
                <a:gd name="connsiteY598" fmla="*/ 4892790 h 6246801"/>
                <a:gd name="connsiteX599" fmla="*/ 1876860 w 9384838"/>
                <a:gd name="connsiteY599" fmla="*/ 4867347 h 6246801"/>
                <a:gd name="connsiteX600" fmla="*/ 1851419 w 9384838"/>
                <a:gd name="connsiteY600" fmla="*/ 4892790 h 6246801"/>
                <a:gd name="connsiteX601" fmla="*/ 1827080 w 9384838"/>
                <a:gd name="connsiteY601" fmla="*/ 4892790 h 6246801"/>
                <a:gd name="connsiteX602" fmla="*/ 1801640 w 9384838"/>
                <a:gd name="connsiteY602" fmla="*/ 4867347 h 6246801"/>
                <a:gd name="connsiteX603" fmla="*/ 1801640 w 9384838"/>
                <a:gd name="connsiteY603" fmla="*/ 4892790 h 6246801"/>
                <a:gd name="connsiteX604" fmla="*/ 1776198 w 9384838"/>
                <a:gd name="connsiteY604" fmla="*/ 4917127 h 6246801"/>
                <a:gd name="connsiteX605" fmla="*/ 1751861 w 9384838"/>
                <a:gd name="connsiteY605" fmla="*/ 4892790 h 6246801"/>
                <a:gd name="connsiteX606" fmla="*/ 1726419 w 9384838"/>
                <a:gd name="connsiteY606" fmla="*/ 4892790 h 6246801"/>
                <a:gd name="connsiteX607" fmla="*/ 1700977 w 9384838"/>
                <a:gd name="connsiteY607" fmla="*/ 4917127 h 6246801"/>
                <a:gd name="connsiteX608" fmla="*/ 1676640 w 9384838"/>
                <a:gd name="connsiteY608" fmla="*/ 4892790 h 6246801"/>
                <a:gd name="connsiteX609" fmla="*/ 1625756 w 9384838"/>
                <a:gd name="connsiteY609" fmla="*/ 4917127 h 6246801"/>
                <a:gd name="connsiteX610" fmla="*/ 1601421 w 9384838"/>
                <a:gd name="connsiteY610" fmla="*/ 4917127 h 6246801"/>
                <a:gd name="connsiteX611" fmla="*/ 1575979 w 9384838"/>
                <a:gd name="connsiteY611" fmla="*/ 4892790 h 6246801"/>
                <a:gd name="connsiteX612" fmla="*/ 1575979 w 9384838"/>
                <a:gd name="connsiteY612" fmla="*/ 4867347 h 6246801"/>
                <a:gd name="connsiteX613" fmla="*/ 1575979 w 9384838"/>
                <a:gd name="connsiteY613" fmla="*/ 4841904 h 6246801"/>
                <a:gd name="connsiteX614" fmla="*/ 1526200 w 9384838"/>
                <a:gd name="connsiteY614" fmla="*/ 4817568 h 6246801"/>
                <a:gd name="connsiteX615" fmla="*/ 1450978 w 9384838"/>
                <a:gd name="connsiteY615" fmla="*/ 4867347 h 6246801"/>
                <a:gd name="connsiteX616" fmla="*/ 1425540 w 9384838"/>
                <a:gd name="connsiteY616" fmla="*/ 4867347 h 6246801"/>
                <a:gd name="connsiteX617" fmla="*/ 1425540 w 9384838"/>
                <a:gd name="connsiteY617" fmla="*/ 4867348 h 6246801"/>
                <a:gd name="connsiteX618" fmla="*/ 1425540 w 9384838"/>
                <a:gd name="connsiteY618" fmla="*/ 4917127 h 6246801"/>
                <a:gd name="connsiteX619" fmla="*/ 1400097 w 9384838"/>
                <a:gd name="connsiteY619" fmla="*/ 4942570 h 6246801"/>
                <a:gd name="connsiteX620" fmla="*/ 1400097 w 9384838"/>
                <a:gd name="connsiteY620" fmla="*/ 4992350 h 6246801"/>
                <a:gd name="connsiteX621" fmla="*/ 1350319 w 9384838"/>
                <a:gd name="connsiteY621" fmla="*/ 4992350 h 6246801"/>
                <a:gd name="connsiteX622" fmla="*/ 1350319 w 9384838"/>
                <a:gd name="connsiteY622" fmla="*/ 5043236 h 6246801"/>
                <a:gd name="connsiteX623" fmla="*/ 1299435 w 9384838"/>
                <a:gd name="connsiteY623" fmla="*/ 4992350 h 6246801"/>
                <a:gd name="connsiteX624" fmla="*/ 1249656 w 9384838"/>
                <a:gd name="connsiteY624" fmla="*/ 4917127 h 6246801"/>
                <a:gd name="connsiteX625" fmla="*/ 1224214 w 9384838"/>
                <a:gd name="connsiteY625" fmla="*/ 4917127 h 6246801"/>
                <a:gd name="connsiteX626" fmla="*/ 1148993 w 9384838"/>
                <a:gd name="connsiteY626" fmla="*/ 4892791 h 6246801"/>
                <a:gd name="connsiteX627" fmla="*/ 1124658 w 9384838"/>
                <a:gd name="connsiteY627" fmla="*/ 4917127 h 6246801"/>
                <a:gd name="connsiteX628" fmla="*/ 1124658 w 9384838"/>
                <a:gd name="connsiteY628" fmla="*/ 4892791 h 6246801"/>
                <a:gd name="connsiteX629" fmla="*/ 1099215 w 9384838"/>
                <a:gd name="connsiteY629" fmla="*/ 4917127 h 6246801"/>
                <a:gd name="connsiteX630" fmla="*/ 1073771 w 9384838"/>
                <a:gd name="connsiteY630" fmla="*/ 4892791 h 6246801"/>
                <a:gd name="connsiteX631" fmla="*/ 1049435 w 9384838"/>
                <a:gd name="connsiteY631" fmla="*/ 4917127 h 6246801"/>
                <a:gd name="connsiteX632" fmla="*/ 998551 w 9384838"/>
                <a:gd name="connsiteY632" fmla="*/ 4917127 h 6246801"/>
                <a:gd name="connsiteX633" fmla="*/ 998551 w 9384838"/>
                <a:gd name="connsiteY633" fmla="*/ 4892791 h 6246801"/>
                <a:gd name="connsiteX634" fmla="*/ 948773 w 9384838"/>
                <a:gd name="connsiteY634" fmla="*/ 4841905 h 6246801"/>
                <a:gd name="connsiteX635" fmla="*/ 898995 w 9384838"/>
                <a:gd name="connsiteY635" fmla="*/ 4867348 h 6246801"/>
                <a:gd name="connsiteX636" fmla="*/ 898995 w 9384838"/>
                <a:gd name="connsiteY636" fmla="*/ 4792125 h 6246801"/>
                <a:gd name="connsiteX637" fmla="*/ 923331 w 9384838"/>
                <a:gd name="connsiteY637" fmla="*/ 4766682 h 6246801"/>
                <a:gd name="connsiteX638" fmla="*/ 923331 w 9384838"/>
                <a:gd name="connsiteY638" fmla="*/ 4716902 h 6246801"/>
                <a:gd name="connsiteX639" fmla="*/ 923331 w 9384838"/>
                <a:gd name="connsiteY639" fmla="*/ 4691459 h 6246801"/>
                <a:gd name="connsiteX640" fmla="*/ 974215 w 9384838"/>
                <a:gd name="connsiteY640" fmla="*/ 4691459 h 6246801"/>
                <a:gd name="connsiteX641" fmla="*/ 998551 w 9384838"/>
                <a:gd name="connsiteY641" fmla="*/ 4667122 h 6246801"/>
                <a:gd name="connsiteX642" fmla="*/ 1049435 w 9384838"/>
                <a:gd name="connsiteY642" fmla="*/ 4716902 h 6246801"/>
                <a:gd name="connsiteX643" fmla="*/ 1148993 w 9384838"/>
                <a:gd name="connsiteY643" fmla="*/ 4716902 h 6246801"/>
                <a:gd name="connsiteX644" fmla="*/ 1174436 w 9384838"/>
                <a:gd name="connsiteY644" fmla="*/ 4667122 h 6246801"/>
                <a:gd name="connsiteX645" fmla="*/ 1224214 w 9384838"/>
                <a:gd name="connsiteY645" fmla="*/ 4667122 h 6246801"/>
                <a:gd name="connsiteX646" fmla="*/ 1249656 w 9384838"/>
                <a:gd name="connsiteY646" fmla="*/ 4616236 h 6246801"/>
                <a:gd name="connsiteX647" fmla="*/ 1275099 w 9384838"/>
                <a:gd name="connsiteY647" fmla="*/ 4616236 h 6246801"/>
                <a:gd name="connsiteX648" fmla="*/ 1275099 w 9384838"/>
                <a:gd name="connsiteY648" fmla="*/ 4616237 h 6246801"/>
                <a:gd name="connsiteX649" fmla="*/ 1350319 w 9384838"/>
                <a:gd name="connsiteY649" fmla="*/ 4616237 h 6246801"/>
                <a:gd name="connsiteX650" fmla="*/ 1374654 w 9384838"/>
                <a:gd name="connsiteY650" fmla="*/ 4590794 h 6246801"/>
                <a:gd name="connsiteX651" fmla="*/ 1425539 w 9384838"/>
                <a:gd name="connsiteY651" fmla="*/ 4566457 h 6246801"/>
                <a:gd name="connsiteX652" fmla="*/ 1550537 w 9384838"/>
                <a:gd name="connsiteY652" fmla="*/ 4491234 h 6246801"/>
                <a:gd name="connsiteX653" fmla="*/ 1651201 w 9384838"/>
                <a:gd name="connsiteY653" fmla="*/ 4440348 h 6246801"/>
                <a:gd name="connsiteX654" fmla="*/ 1751865 w 9384838"/>
                <a:gd name="connsiteY654" fmla="*/ 4416011 h 6246801"/>
                <a:gd name="connsiteX655" fmla="*/ 1776201 w 9384838"/>
                <a:gd name="connsiteY655" fmla="*/ 4365125 h 6246801"/>
                <a:gd name="connsiteX656" fmla="*/ 1751865 w 9384838"/>
                <a:gd name="connsiteY656" fmla="*/ 4340788 h 6246801"/>
                <a:gd name="connsiteX657" fmla="*/ 1801642 w 9384838"/>
                <a:gd name="connsiteY657" fmla="*/ 4340788 h 6246801"/>
                <a:gd name="connsiteX658" fmla="*/ 1827082 w 9384838"/>
                <a:gd name="connsiteY658" fmla="*/ 4315345 h 6246801"/>
                <a:gd name="connsiteX659" fmla="*/ 1902304 w 9384838"/>
                <a:gd name="connsiteY659" fmla="*/ 4340788 h 6246801"/>
                <a:gd name="connsiteX660" fmla="*/ 1952081 w 9384838"/>
                <a:gd name="connsiteY660" fmla="*/ 4315345 h 6246801"/>
                <a:gd name="connsiteX661" fmla="*/ 2001860 w 9384838"/>
                <a:gd name="connsiteY661" fmla="*/ 4340788 h 6246801"/>
                <a:gd name="connsiteX662" fmla="*/ 1952081 w 9384838"/>
                <a:gd name="connsiteY662" fmla="*/ 4340788 h 6246801"/>
                <a:gd name="connsiteX663" fmla="*/ 1952081 w 9384838"/>
                <a:gd name="connsiteY663" fmla="*/ 4390568 h 6246801"/>
                <a:gd name="connsiteX664" fmla="*/ 2027302 w 9384838"/>
                <a:gd name="connsiteY664" fmla="*/ 4416011 h 6246801"/>
                <a:gd name="connsiteX665" fmla="*/ 2052742 w 9384838"/>
                <a:gd name="connsiteY665" fmla="*/ 4416011 h 6246801"/>
                <a:gd name="connsiteX666" fmla="*/ 2102518 w 9384838"/>
                <a:gd name="connsiteY666" fmla="*/ 4390568 h 6246801"/>
                <a:gd name="connsiteX667" fmla="*/ 2127962 w 9384838"/>
                <a:gd name="connsiteY667" fmla="*/ 4390568 h 6246801"/>
                <a:gd name="connsiteX668" fmla="*/ 2203182 w 9384838"/>
                <a:gd name="connsiteY668" fmla="*/ 4440348 h 6246801"/>
                <a:gd name="connsiteX669" fmla="*/ 2328178 w 9384838"/>
                <a:gd name="connsiteY669" fmla="*/ 4465791 h 6246801"/>
                <a:gd name="connsiteX670" fmla="*/ 2428839 w 9384838"/>
                <a:gd name="connsiteY670" fmla="*/ 4465791 h 6246801"/>
                <a:gd name="connsiteX671" fmla="*/ 2478617 w 9384838"/>
                <a:gd name="connsiteY671" fmla="*/ 4440348 h 6246801"/>
                <a:gd name="connsiteX672" fmla="*/ 2529503 w 9384838"/>
                <a:gd name="connsiteY672" fmla="*/ 4416011 h 6246801"/>
                <a:gd name="connsiteX673" fmla="*/ 2579280 w 9384838"/>
                <a:gd name="connsiteY673" fmla="*/ 4440348 h 6246801"/>
                <a:gd name="connsiteX674" fmla="*/ 2629058 w 9384838"/>
                <a:gd name="connsiteY674" fmla="*/ 4440348 h 6246801"/>
                <a:gd name="connsiteX675" fmla="*/ 2679941 w 9384838"/>
                <a:gd name="connsiteY675" fmla="*/ 4465791 h 6246801"/>
                <a:gd name="connsiteX676" fmla="*/ 2679941 w 9384838"/>
                <a:gd name="connsiteY676" fmla="*/ 4465790 h 6246801"/>
                <a:gd name="connsiteX677" fmla="*/ 2705383 w 9384838"/>
                <a:gd name="connsiteY677" fmla="*/ 4465790 h 6246801"/>
                <a:gd name="connsiteX678" fmla="*/ 2804940 w 9384838"/>
                <a:gd name="connsiteY678" fmla="*/ 4440347 h 6246801"/>
                <a:gd name="connsiteX679" fmla="*/ 2830382 w 9384838"/>
                <a:gd name="connsiteY679" fmla="*/ 4491233 h 6246801"/>
                <a:gd name="connsiteX680" fmla="*/ 2804940 w 9384838"/>
                <a:gd name="connsiteY680" fmla="*/ 4515570 h 6246801"/>
                <a:gd name="connsiteX681" fmla="*/ 2780604 w 9384838"/>
                <a:gd name="connsiteY681" fmla="*/ 4541013 h 6246801"/>
                <a:gd name="connsiteX682" fmla="*/ 2804940 w 9384838"/>
                <a:gd name="connsiteY682" fmla="*/ 4566456 h 6246801"/>
                <a:gd name="connsiteX683" fmla="*/ 2804940 w 9384838"/>
                <a:gd name="connsiteY683" fmla="*/ 4590793 h 6246801"/>
                <a:gd name="connsiteX684" fmla="*/ 2855825 w 9384838"/>
                <a:gd name="connsiteY684" fmla="*/ 4590793 h 6246801"/>
                <a:gd name="connsiteX685" fmla="*/ 2855825 w 9384838"/>
                <a:gd name="connsiteY685" fmla="*/ 4566456 h 6246801"/>
                <a:gd name="connsiteX686" fmla="*/ 2880159 w 9384838"/>
                <a:gd name="connsiteY686" fmla="*/ 4566456 h 6246801"/>
                <a:gd name="connsiteX687" fmla="*/ 2880159 w 9384838"/>
                <a:gd name="connsiteY687" fmla="*/ 4605916 h 6246801"/>
                <a:gd name="connsiteX688" fmla="*/ 2880162 w 9384838"/>
                <a:gd name="connsiteY688" fmla="*/ 4605918 h 6246801"/>
                <a:gd name="connsiteX689" fmla="*/ 2880162 w 9384838"/>
                <a:gd name="connsiteY689" fmla="*/ 4566457 h 6246801"/>
                <a:gd name="connsiteX690" fmla="*/ 2931045 w 9384838"/>
                <a:gd name="connsiteY690" fmla="*/ 4616236 h 6246801"/>
                <a:gd name="connsiteX691" fmla="*/ 2980823 w 9384838"/>
                <a:gd name="connsiteY691" fmla="*/ 4641679 h 6246801"/>
                <a:gd name="connsiteX692" fmla="*/ 3006265 w 9384838"/>
                <a:gd name="connsiteY692" fmla="*/ 4616236 h 6246801"/>
                <a:gd name="connsiteX693" fmla="*/ 3030601 w 9384838"/>
                <a:gd name="connsiteY693" fmla="*/ 4616236 h 6246801"/>
                <a:gd name="connsiteX694" fmla="*/ 3056044 w 9384838"/>
                <a:gd name="connsiteY694" fmla="*/ 4590793 h 6246801"/>
                <a:gd name="connsiteX695" fmla="*/ 3105820 w 9384838"/>
                <a:gd name="connsiteY695" fmla="*/ 4590793 h 6246801"/>
                <a:gd name="connsiteX696" fmla="*/ 3131263 w 9384838"/>
                <a:gd name="connsiteY696" fmla="*/ 4541014 h 6246801"/>
                <a:gd name="connsiteX697" fmla="*/ 3131263 w 9384838"/>
                <a:gd name="connsiteY697" fmla="*/ 4590793 h 6246801"/>
                <a:gd name="connsiteX698" fmla="*/ 3156704 w 9384838"/>
                <a:gd name="connsiteY698" fmla="*/ 4566457 h 6246801"/>
                <a:gd name="connsiteX699" fmla="*/ 3181041 w 9384838"/>
                <a:gd name="connsiteY699" fmla="*/ 4515571 h 6246801"/>
                <a:gd name="connsiteX700" fmla="*/ 3156704 w 9384838"/>
                <a:gd name="connsiteY700" fmla="*/ 4440348 h 6246801"/>
                <a:gd name="connsiteX701" fmla="*/ 3131263 w 9384838"/>
                <a:gd name="connsiteY701" fmla="*/ 4416011 h 6246801"/>
                <a:gd name="connsiteX702" fmla="*/ 3181041 w 9384838"/>
                <a:gd name="connsiteY702" fmla="*/ 4365125 h 6246801"/>
                <a:gd name="connsiteX703" fmla="*/ 3231924 w 9384838"/>
                <a:gd name="connsiteY703" fmla="*/ 4340788 h 6246801"/>
                <a:gd name="connsiteX704" fmla="*/ 3256260 w 9384838"/>
                <a:gd name="connsiteY704" fmla="*/ 4289902 h 6246801"/>
                <a:gd name="connsiteX705" fmla="*/ 3281703 w 9384838"/>
                <a:gd name="connsiteY705" fmla="*/ 4289902 h 6246801"/>
                <a:gd name="connsiteX706" fmla="*/ 3281705 w 9384838"/>
                <a:gd name="connsiteY706" fmla="*/ 4289902 h 6246801"/>
                <a:gd name="connsiteX707" fmla="*/ 3307147 w 9384838"/>
                <a:gd name="connsiteY707" fmla="*/ 4265565 h 6246801"/>
                <a:gd name="connsiteX708" fmla="*/ 3356924 w 9384838"/>
                <a:gd name="connsiteY708" fmla="*/ 4265565 h 6246801"/>
                <a:gd name="connsiteX709" fmla="*/ 3457589 w 9384838"/>
                <a:gd name="connsiteY709" fmla="*/ 4190342 h 6246801"/>
                <a:gd name="connsiteX710" fmla="*/ 3558250 w 9384838"/>
                <a:gd name="connsiteY710" fmla="*/ 4089676 h 6246801"/>
                <a:gd name="connsiteX711" fmla="*/ 3582585 w 9384838"/>
                <a:gd name="connsiteY711" fmla="*/ 4014453 h 6246801"/>
                <a:gd name="connsiteX712" fmla="*/ 3608026 w 9384838"/>
                <a:gd name="connsiteY712" fmla="*/ 3989010 h 6246801"/>
                <a:gd name="connsiteX713" fmla="*/ 3582585 w 9384838"/>
                <a:gd name="connsiteY713" fmla="*/ 3963567 h 6246801"/>
                <a:gd name="connsiteX714" fmla="*/ 3608026 w 9384838"/>
                <a:gd name="connsiteY714" fmla="*/ 3913787 h 6246801"/>
                <a:gd name="connsiteX715" fmla="*/ 3582585 w 9384838"/>
                <a:gd name="connsiteY715" fmla="*/ 3888344 h 6246801"/>
                <a:gd name="connsiteX716" fmla="*/ 3608026 w 9384838"/>
                <a:gd name="connsiteY716" fmla="*/ 3838565 h 6246801"/>
                <a:gd name="connsiteX717" fmla="*/ 3633468 w 9384838"/>
                <a:gd name="connsiteY717" fmla="*/ 3813122 h 6246801"/>
                <a:gd name="connsiteX718" fmla="*/ 3683247 w 9384838"/>
                <a:gd name="connsiteY718" fmla="*/ 3788785 h 6246801"/>
                <a:gd name="connsiteX719" fmla="*/ 3708689 w 9384838"/>
                <a:gd name="connsiteY719" fmla="*/ 3813122 h 6246801"/>
                <a:gd name="connsiteX720" fmla="*/ 3783908 w 9384838"/>
                <a:gd name="connsiteY720" fmla="*/ 3788785 h 6246801"/>
                <a:gd name="connsiteX721" fmla="*/ 3883464 w 9384838"/>
                <a:gd name="connsiteY721" fmla="*/ 3763342 h 6246801"/>
                <a:gd name="connsiteX722" fmla="*/ 3883464 w 9384838"/>
                <a:gd name="connsiteY722" fmla="*/ 3813122 h 6246801"/>
                <a:gd name="connsiteX723" fmla="*/ 3833686 w 9384838"/>
                <a:gd name="connsiteY723" fmla="*/ 3813122 h 6246801"/>
                <a:gd name="connsiteX724" fmla="*/ 3808245 w 9384838"/>
                <a:gd name="connsiteY724" fmla="*/ 3838565 h 6246801"/>
                <a:gd name="connsiteX725" fmla="*/ 3808245 w 9384838"/>
                <a:gd name="connsiteY725" fmla="*/ 3888344 h 6246801"/>
                <a:gd name="connsiteX726" fmla="*/ 3758467 w 9384838"/>
                <a:gd name="connsiteY726" fmla="*/ 3864008 h 6246801"/>
                <a:gd name="connsiteX727" fmla="*/ 3708689 w 9384838"/>
                <a:gd name="connsiteY727" fmla="*/ 3913787 h 6246801"/>
                <a:gd name="connsiteX728" fmla="*/ 3683247 w 9384838"/>
                <a:gd name="connsiteY728" fmla="*/ 3888344 h 6246801"/>
                <a:gd name="connsiteX729" fmla="*/ 3633468 w 9384838"/>
                <a:gd name="connsiteY729" fmla="*/ 3913787 h 6246801"/>
                <a:gd name="connsiteX730" fmla="*/ 3657804 w 9384838"/>
                <a:gd name="connsiteY730" fmla="*/ 3939230 h 6246801"/>
                <a:gd name="connsiteX731" fmla="*/ 3633468 w 9384838"/>
                <a:gd name="connsiteY731" fmla="*/ 3963567 h 6246801"/>
                <a:gd name="connsiteX732" fmla="*/ 3657804 w 9384838"/>
                <a:gd name="connsiteY732" fmla="*/ 3963567 h 6246801"/>
                <a:gd name="connsiteX733" fmla="*/ 3683247 w 9384838"/>
                <a:gd name="connsiteY733" fmla="*/ 3989010 h 6246801"/>
                <a:gd name="connsiteX734" fmla="*/ 3708689 w 9384838"/>
                <a:gd name="connsiteY734" fmla="*/ 3989010 h 6246801"/>
                <a:gd name="connsiteX735" fmla="*/ 3708689 w 9384838"/>
                <a:gd name="connsiteY735" fmla="*/ 4014453 h 6246801"/>
                <a:gd name="connsiteX736" fmla="*/ 3708688 w 9384838"/>
                <a:gd name="connsiteY736" fmla="*/ 4014453 h 6246801"/>
                <a:gd name="connsiteX737" fmla="*/ 3657804 w 9384838"/>
                <a:gd name="connsiteY737" fmla="*/ 4064233 h 6246801"/>
                <a:gd name="connsiteX738" fmla="*/ 3683246 w 9384838"/>
                <a:gd name="connsiteY738" fmla="*/ 4139455 h 6246801"/>
                <a:gd name="connsiteX739" fmla="*/ 3808243 w 9384838"/>
                <a:gd name="connsiteY739" fmla="*/ 4164898 h 6246801"/>
                <a:gd name="connsiteX740" fmla="*/ 3833684 w 9384838"/>
                <a:gd name="connsiteY740" fmla="*/ 4089676 h 6246801"/>
                <a:gd name="connsiteX741" fmla="*/ 3958666 w 9384838"/>
                <a:gd name="connsiteY741" fmla="*/ 4089676 h 6246801"/>
                <a:gd name="connsiteX742" fmla="*/ 4084770 w 9384838"/>
                <a:gd name="connsiteY742" fmla="*/ 4064233 h 6246801"/>
                <a:gd name="connsiteX743" fmla="*/ 4185432 w 9384838"/>
                <a:gd name="connsiteY743" fmla="*/ 4064233 h 6246801"/>
                <a:gd name="connsiteX744" fmla="*/ 4460870 w 9384838"/>
                <a:gd name="connsiteY744" fmla="*/ 3888345 h 6246801"/>
                <a:gd name="connsiteX745" fmla="*/ 4510648 w 9384838"/>
                <a:gd name="connsiteY745" fmla="*/ 3763342 h 6246801"/>
                <a:gd name="connsiteX746" fmla="*/ 4761751 w 9384838"/>
                <a:gd name="connsiteY746" fmla="*/ 3713562 h 6246801"/>
                <a:gd name="connsiteX747" fmla="*/ 4836971 w 9384838"/>
                <a:gd name="connsiteY747" fmla="*/ 3612896 h 6246801"/>
                <a:gd name="connsiteX748" fmla="*/ 4887855 w 9384838"/>
                <a:gd name="connsiteY748" fmla="*/ 3487894 h 6246801"/>
                <a:gd name="connsiteX749" fmla="*/ 4887855 w 9384838"/>
                <a:gd name="connsiteY749" fmla="*/ 3487893 h 6246801"/>
                <a:gd name="connsiteX750" fmla="*/ 4937633 w 9384838"/>
                <a:gd name="connsiteY750" fmla="*/ 3437007 h 6246801"/>
                <a:gd name="connsiteX751" fmla="*/ 5012854 w 9384838"/>
                <a:gd name="connsiteY751" fmla="*/ 3387227 h 6246801"/>
                <a:gd name="connsiteX752" fmla="*/ 5038296 w 9384838"/>
                <a:gd name="connsiteY752" fmla="*/ 3336341 h 6246801"/>
                <a:gd name="connsiteX753" fmla="*/ 5113516 w 9384838"/>
                <a:gd name="connsiteY753" fmla="*/ 3236782 h 6246801"/>
                <a:gd name="connsiteX754" fmla="*/ 5137852 w 9384838"/>
                <a:gd name="connsiteY754" fmla="*/ 3185896 h 6246801"/>
                <a:gd name="connsiteX755" fmla="*/ 5163294 w 9384838"/>
                <a:gd name="connsiteY755" fmla="*/ 3161560 h 6246801"/>
                <a:gd name="connsiteX756" fmla="*/ 5238514 w 9384838"/>
                <a:gd name="connsiteY756" fmla="*/ 3011116 h 6246801"/>
                <a:gd name="connsiteX757" fmla="*/ 5263957 w 9384838"/>
                <a:gd name="connsiteY757" fmla="*/ 2860672 h 6246801"/>
                <a:gd name="connsiteX758" fmla="*/ 5188736 w 9384838"/>
                <a:gd name="connsiteY758" fmla="*/ 2809788 h 6246801"/>
                <a:gd name="connsiteX759" fmla="*/ 5163294 w 9384838"/>
                <a:gd name="connsiteY759" fmla="*/ 2835229 h 6246801"/>
                <a:gd name="connsiteX760" fmla="*/ 5137852 w 9384838"/>
                <a:gd name="connsiteY760" fmla="*/ 2835229 h 6246801"/>
                <a:gd name="connsiteX761" fmla="*/ 5137852 w 9384838"/>
                <a:gd name="connsiteY761" fmla="*/ 2785450 h 6246801"/>
                <a:gd name="connsiteX762" fmla="*/ 5188736 w 9384838"/>
                <a:gd name="connsiteY762" fmla="*/ 2785450 h 6246801"/>
                <a:gd name="connsiteX763" fmla="*/ 5263957 w 9384838"/>
                <a:gd name="connsiteY763" fmla="*/ 2734563 h 6246801"/>
                <a:gd name="connsiteX764" fmla="*/ 5339177 w 9384838"/>
                <a:gd name="connsiteY764" fmla="*/ 2609561 h 6246801"/>
                <a:gd name="connsiteX765" fmla="*/ 5289399 w 9384838"/>
                <a:gd name="connsiteY765" fmla="*/ 2534339 h 6246801"/>
                <a:gd name="connsiteX766" fmla="*/ 5289931 w 9384838"/>
                <a:gd name="connsiteY766" fmla="*/ 2534660 h 6246801"/>
                <a:gd name="connsiteX767" fmla="*/ 5289398 w 9384838"/>
                <a:gd name="connsiteY767" fmla="*/ 2534339 h 6246801"/>
                <a:gd name="connsiteX768" fmla="*/ 5313734 w 9384838"/>
                <a:gd name="connsiteY768" fmla="*/ 2483451 h 6246801"/>
                <a:gd name="connsiteX769" fmla="*/ 5289398 w 9384838"/>
                <a:gd name="connsiteY769" fmla="*/ 2459115 h 6246801"/>
                <a:gd name="connsiteX770" fmla="*/ 5364618 w 9384838"/>
                <a:gd name="connsiteY770" fmla="*/ 2408231 h 6246801"/>
                <a:gd name="connsiteX771" fmla="*/ 5388954 w 9384838"/>
                <a:gd name="connsiteY771" fmla="*/ 2433674 h 6246801"/>
                <a:gd name="connsiteX772" fmla="*/ 5464174 w 9384838"/>
                <a:gd name="connsiteY772" fmla="*/ 2408231 h 6246801"/>
                <a:gd name="connsiteX773" fmla="*/ 5515059 w 9384838"/>
                <a:gd name="connsiteY773" fmla="*/ 2333007 h 6246801"/>
                <a:gd name="connsiteX774" fmla="*/ 5539394 w 9384838"/>
                <a:gd name="connsiteY774" fmla="*/ 2257785 h 6246801"/>
                <a:gd name="connsiteX775" fmla="*/ 5539394 w 9384838"/>
                <a:gd name="connsiteY775" fmla="*/ 2233447 h 6246801"/>
                <a:gd name="connsiteX776" fmla="*/ 5564837 w 9384838"/>
                <a:gd name="connsiteY776" fmla="*/ 2182565 h 6246801"/>
                <a:gd name="connsiteX777" fmla="*/ 5614615 w 9384838"/>
                <a:gd name="connsiteY777" fmla="*/ 2233447 h 6246801"/>
                <a:gd name="connsiteX778" fmla="*/ 5640057 w 9384838"/>
                <a:gd name="connsiteY778" fmla="*/ 2208005 h 6246801"/>
                <a:gd name="connsiteX779" fmla="*/ 5665499 w 9384838"/>
                <a:gd name="connsiteY779" fmla="*/ 2233447 h 6246801"/>
                <a:gd name="connsiteX780" fmla="*/ 5665499 w 9384838"/>
                <a:gd name="connsiteY780" fmla="*/ 2257785 h 6246801"/>
                <a:gd name="connsiteX781" fmla="*/ 5640057 w 9384838"/>
                <a:gd name="connsiteY781" fmla="*/ 2408231 h 6246801"/>
                <a:gd name="connsiteX782" fmla="*/ 5689835 w 9384838"/>
                <a:gd name="connsiteY782" fmla="*/ 2433674 h 6246801"/>
                <a:gd name="connsiteX783" fmla="*/ 5740719 w 9384838"/>
                <a:gd name="connsiteY783" fmla="*/ 2408231 h 6246801"/>
                <a:gd name="connsiteX784" fmla="*/ 5765055 w 9384838"/>
                <a:gd name="connsiteY784" fmla="*/ 2358450 h 6246801"/>
                <a:gd name="connsiteX785" fmla="*/ 5840275 w 9384838"/>
                <a:gd name="connsiteY785" fmla="*/ 2459115 h 6246801"/>
                <a:gd name="connsiteX786" fmla="*/ 5891159 w 9384838"/>
                <a:gd name="connsiteY786" fmla="*/ 2408231 h 6246801"/>
                <a:gd name="connsiteX787" fmla="*/ 5940937 w 9384838"/>
                <a:gd name="connsiteY787" fmla="*/ 2283229 h 6246801"/>
                <a:gd name="connsiteX788" fmla="*/ 5891159 w 9384838"/>
                <a:gd name="connsiteY788" fmla="*/ 2208005 h 6246801"/>
                <a:gd name="connsiteX789" fmla="*/ 5840275 w 9384838"/>
                <a:gd name="connsiteY789" fmla="*/ 2257785 h 6246801"/>
                <a:gd name="connsiteX790" fmla="*/ 5715277 w 9384838"/>
                <a:gd name="connsiteY790" fmla="*/ 2283229 h 6246801"/>
                <a:gd name="connsiteX791" fmla="*/ 5765055 w 9384838"/>
                <a:gd name="connsiteY791" fmla="*/ 2132783 h 6246801"/>
                <a:gd name="connsiteX792" fmla="*/ 5840275 w 9384838"/>
                <a:gd name="connsiteY792" fmla="*/ 2081897 h 6246801"/>
                <a:gd name="connsiteX793" fmla="*/ 8270546 w 9384838"/>
                <a:gd name="connsiteY793" fmla="*/ 1474959 h 6246801"/>
                <a:gd name="connsiteX794" fmla="*/ 8282255 w 9384838"/>
                <a:gd name="connsiteY794" fmla="*/ 1480813 h 6246801"/>
                <a:gd name="connsiteX795" fmla="*/ 8274449 w 9384838"/>
                <a:gd name="connsiteY795" fmla="*/ 1490571 h 6246801"/>
                <a:gd name="connsiteX796" fmla="*/ 8264691 w 9384838"/>
                <a:gd name="connsiteY796" fmla="*/ 1491546 h 6246801"/>
                <a:gd name="connsiteX797" fmla="*/ 8247128 w 9384838"/>
                <a:gd name="connsiteY797" fmla="*/ 1501304 h 6246801"/>
                <a:gd name="connsiteX798" fmla="*/ 8250055 w 9384838"/>
                <a:gd name="connsiteY798" fmla="*/ 1485692 h 6246801"/>
                <a:gd name="connsiteX799" fmla="*/ 8265667 w 9384838"/>
                <a:gd name="connsiteY799" fmla="*/ 1485692 h 6246801"/>
                <a:gd name="connsiteX800" fmla="*/ 8270546 w 9384838"/>
                <a:gd name="connsiteY800" fmla="*/ 1474959 h 6246801"/>
                <a:gd name="connsiteX801" fmla="*/ 8187608 w 9384838"/>
                <a:gd name="connsiteY801" fmla="*/ 1463250 h 6246801"/>
                <a:gd name="connsiteX802" fmla="*/ 8203220 w 9384838"/>
                <a:gd name="connsiteY802" fmla="*/ 1472032 h 6246801"/>
                <a:gd name="connsiteX803" fmla="*/ 8215904 w 9384838"/>
                <a:gd name="connsiteY803" fmla="*/ 1471056 h 6246801"/>
                <a:gd name="connsiteX804" fmla="*/ 8214929 w 9384838"/>
                <a:gd name="connsiteY804" fmla="*/ 1479838 h 6246801"/>
                <a:gd name="connsiteX805" fmla="*/ 8216880 w 9384838"/>
                <a:gd name="connsiteY805" fmla="*/ 1484717 h 6246801"/>
                <a:gd name="connsiteX806" fmla="*/ 8195414 w 9384838"/>
                <a:gd name="connsiteY806" fmla="*/ 1482765 h 6246801"/>
                <a:gd name="connsiteX807" fmla="*/ 8197365 w 9384838"/>
                <a:gd name="connsiteY807" fmla="*/ 1476909 h 6246801"/>
                <a:gd name="connsiteX808" fmla="*/ 8187608 w 9384838"/>
                <a:gd name="connsiteY808" fmla="*/ 1463250 h 6246801"/>
                <a:gd name="connsiteX809" fmla="*/ 8289085 w 9384838"/>
                <a:gd name="connsiteY809" fmla="*/ 1415439 h 6246801"/>
                <a:gd name="connsiteX810" fmla="*/ 8307624 w 9384838"/>
                <a:gd name="connsiteY810" fmla="*/ 1425197 h 6246801"/>
                <a:gd name="connsiteX811" fmla="*/ 8318357 w 9384838"/>
                <a:gd name="connsiteY811" fmla="*/ 1429100 h 6246801"/>
                <a:gd name="connsiteX812" fmla="*/ 8307624 w 9384838"/>
                <a:gd name="connsiteY812" fmla="*/ 1443734 h 6246801"/>
                <a:gd name="connsiteX813" fmla="*/ 8313478 w 9384838"/>
                <a:gd name="connsiteY813" fmla="*/ 1452516 h 6246801"/>
                <a:gd name="connsiteX814" fmla="*/ 8282255 w 9384838"/>
                <a:gd name="connsiteY814" fmla="*/ 1469104 h 6246801"/>
                <a:gd name="connsiteX815" fmla="*/ 8280303 w 9384838"/>
                <a:gd name="connsiteY815" fmla="*/ 1453493 h 6246801"/>
                <a:gd name="connsiteX816" fmla="*/ 8269570 w 9384838"/>
                <a:gd name="connsiteY816" fmla="*/ 1425197 h 6246801"/>
                <a:gd name="connsiteX817" fmla="*/ 8289085 w 9384838"/>
                <a:gd name="connsiteY817" fmla="*/ 1415439 h 6246801"/>
                <a:gd name="connsiteX818" fmla="*/ 8360314 w 9384838"/>
                <a:gd name="connsiteY818" fmla="*/ 1357869 h 6246801"/>
                <a:gd name="connsiteX819" fmla="*/ 8376902 w 9384838"/>
                <a:gd name="connsiteY819" fmla="*/ 1366651 h 6246801"/>
                <a:gd name="connsiteX820" fmla="*/ 8379829 w 9384838"/>
                <a:gd name="connsiteY820" fmla="*/ 1382264 h 6246801"/>
                <a:gd name="connsiteX821" fmla="*/ 8349581 w 9384838"/>
                <a:gd name="connsiteY821" fmla="*/ 1375434 h 6246801"/>
                <a:gd name="connsiteX822" fmla="*/ 8360314 w 9384838"/>
                <a:gd name="connsiteY822" fmla="*/ 1357869 h 6246801"/>
                <a:gd name="connsiteX823" fmla="*/ 8571073 w 9384838"/>
                <a:gd name="connsiteY823" fmla="*/ 1228098 h 6246801"/>
                <a:gd name="connsiteX824" fmla="*/ 8597418 w 9384838"/>
                <a:gd name="connsiteY824" fmla="*/ 1253467 h 6246801"/>
                <a:gd name="connsiteX825" fmla="*/ 8592539 w 9384838"/>
                <a:gd name="connsiteY825" fmla="*/ 1260297 h 6246801"/>
                <a:gd name="connsiteX826" fmla="*/ 8592539 w 9384838"/>
                <a:gd name="connsiteY826" fmla="*/ 1272981 h 6246801"/>
                <a:gd name="connsiteX827" fmla="*/ 8572049 w 9384838"/>
                <a:gd name="connsiteY827" fmla="*/ 1273957 h 6246801"/>
                <a:gd name="connsiteX828" fmla="*/ 8561316 w 9384838"/>
                <a:gd name="connsiteY828" fmla="*/ 1285666 h 6246801"/>
                <a:gd name="connsiteX829" fmla="*/ 8554486 w 9384838"/>
                <a:gd name="connsiteY829" fmla="*/ 1302253 h 6246801"/>
                <a:gd name="connsiteX830" fmla="*/ 8533995 w 9384838"/>
                <a:gd name="connsiteY830" fmla="*/ 1311035 h 6246801"/>
                <a:gd name="connsiteX831" fmla="*/ 8510577 w 9384838"/>
                <a:gd name="connsiteY831" fmla="*/ 1309083 h 6246801"/>
                <a:gd name="connsiteX832" fmla="*/ 8505699 w 9384838"/>
                <a:gd name="connsiteY832" fmla="*/ 1331526 h 6246801"/>
                <a:gd name="connsiteX833" fmla="*/ 8494966 w 9384838"/>
                <a:gd name="connsiteY833" fmla="*/ 1335428 h 6246801"/>
                <a:gd name="connsiteX834" fmla="*/ 8482281 w 9384838"/>
                <a:gd name="connsiteY834" fmla="*/ 1312986 h 6246801"/>
                <a:gd name="connsiteX835" fmla="*/ 8474475 w 9384838"/>
                <a:gd name="connsiteY835" fmla="*/ 1303229 h 6246801"/>
                <a:gd name="connsiteX836" fmla="*/ 8467645 w 9384838"/>
                <a:gd name="connsiteY836" fmla="*/ 1279811 h 6246801"/>
                <a:gd name="connsiteX837" fmla="*/ 8476427 w 9384838"/>
                <a:gd name="connsiteY837" fmla="*/ 1270054 h 6246801"/>
                <a:gd name="connsiteX838" fmla="*/ 8524238 w 9384838"/>
                <a:gd name="connsiteY838" fmla="*/ 1261273 h 6246801"/>
                <a:gd name="connsiteX839" fmla="*/ 8551558 w 9384838"/>
                <a:gd name="connsiteY839" fmla="*/ 1236879 h 6246801"/>
                <a:gd name="connsiteX840" fmla="*/ 8567170 w 9384838"/>
                <a:gd name="connsiteY840" fmla="*/ 1237855 h 6246801"/>
                <a:gd name="connsiteX841" fmla="*/ 8571073 w 9384838"/>
                <a:gd name="connsiteY841" fmla="*/ 1228098 h 6246801"/>
                <a:gd name="connsiteX842" fmla="*/ 8306648 w 9384838"/>
                <a:gd name="connsiteY842" fmla="*/ 884639 h 6246801"/>
                <a:gd name="connsiteX843" fmla="*/ 8328114 w 9384838"/>
                <a:gd name="connsiteY843" fmla="*/ 903178 h 6246801"/>
                <a:gd name="connsiteX844" fmla="*/ 8334944 w 9384838"/>
                <a:gd name="connsiteY844" fmla="*/ 917814 h 6246801"/>
                <a:gd name="connsiteX845" fmla="*/ 8368119 w 9384838"/>
                <a:gd name="connsiteY845" fmla="*/ 935377 h 6246801"/>
                <a:gd name="connsiteX846" fmla="*/ 8422761 w 9384838"/>
                <a:gd name="connsiteY846" fmla="*/ 939280 h 6246801"/>
                <a:gd name="connsiteX847" fmla="*/ 8461790 w 9384838"/>
                <a:gd name="connsiteY847" fmla="*/ 922693 h 6246801"/>
                <a:gd name="connsiteX848" fmla="*/ 8450081 w 9384838"/>
                <a:gd name="connsiteY848" fmla="*/ 963674 h 6246801"/>
                <a:gd name="connsiteX849" fmla="*/ 8431542 w 9384838"/>
                <a:gd name="connsiteY849" fmla="*/ 975382 h 6246801"/>
                <a:gd name="connsiteX850" fmla="*/ 8415930 w 9384838"/>
                <a:gd name="connsiteY850" fmla="*/ 963674 h 6246801"/>
                <a:gd name="connsiteX851" fmla="*/ 8397391 w 9384838"/>
                <a:gd name="connsiteY851" fmla="*/ 963674 h 6246801"/>
                <a:gd name="connsiteX852" fmla="*/ 8359338 w 9384838"/>
                <a:gd name="connsiteY852" fmla="*/ 1014411 h 6246801"/>
                <a:gd name="connsiteX853" fmla="*/ 8284206 w 9384838"/>
                <a:gd name="connsiteY853" fmla="*/ 1020265 h 6246801"/>
                <a:gd name="connsiteX854" fmla="*/ 8247128 w 9384838"/>
                <a:gd name="connsiteY854" fmla="*/ 1070028 h 6246801"/>
                <a:gd name="connsiteX855" fmla="*/ 8212977 w 9384838"/>
                <a:gd name="connsiteY855" fmla="*/ 1083688 h 6246801"/>
                <a:gd name="connsiteX856" fmla="*/ 8184681 w 9384838"/>
                <a:gd name="connsiteY856" fmla="*/ 1151014 h 6246801"/>
                <a:gd name="connsiteX857" fmla="*/ 8163215 w 9384838"/>
                <a:gd name="connsiteY857" fmla="*/ 1151014 h 6246801"/>
                <a:gd name="connsiteX858" fmla="*/ 8155409 w 9384838"/>
                <a:gd name="connsiteY858" fmla="*/ 1207607 h 6246801"/>
                <a:gd name="connsiteX859" fmla="*/ 8099792 w 9384838"/>
                <a:gd name="connsiteY859" fmla="*/ 1223219 h 6246801"/>
                <a:gd name="connsiteX860" fmla="*/ 8077350 w 9384838"/>
                <a:gd name="connsiteY860" fmla="*/ 1247612 h 6246801"/>
                <a:gd name="connsiteX861" fmla="*/ 8066617 w 9384838"/>
                <a:gd name="connsiteY861" fmla="*/ 1319817 h 6246801"/>
                <a:gd name="connsiteX862" fmla="*/ 8057835 w 9384838"/>
                <a:gd name="connsiteY862" fmla="*/ 1315914 h 6246801"/>
                <a:gd name="connsiteX863" fmla="*/ 8009048 w 9384838"/>
                <a:gd name="connsiteY863" fmla="*/ 1320793 h 6246801"/>
                <a:gd name="connsiteX864" fmla="*/ 8009048 w 9384838"/>
                <a:gd name="connsiteY864" fmla="*/ 1309084 h 6246801"/>
                <a:gd name="connsiteX865" fmla="*/ 8010024 w 9384838"/>
                <a:gd name="connsiteY865" fmla="*/ 1293472 h 6246801"/>
                <a:gd name="connsiteX866" fmla="*/ 8002218 w 9384838"/>
                <a:gd name="connsiteY866" fmla="*/ 1262248 h 6246801"/>
                <a:gd name="connsiteX867" fmla="*/ 8013927 w 9384838"/>
                <a:gd name="connsiteY867" fmla="*/ 1254442 h 6246801"/>
                <a:gd name="connsiteX868" fmla="*/ 8038320 w 9384838"/>
                <a:gd name="connsiteY868" fmla="*/ 1219316 h 6246801"/>
                <a:gd name="connsiteX869" fmla="*/ 8077350 w 9384838"/>
                <a:gd name="connsiteY869" fmla="*/ 1190044 h 6246801"/>
                <a:gd name="connsiteX870" fmla="*/ 8108573 w 9384838"/>
                <a:gd name="connsiteY870" fmla="*/ 1167602 h 6246801"/>
                <a:gd name="connsiteX871" fmla="*/ 8111501 w 9384838"/>
                <a:gd name="connsiteY871" fmla="*/ 1154917 h 6246801"/>
                <a:gd name="connsiteX872" fmla="*/ 8135894 w 9384838"/>
                <a:gd name="connsiteY872" fmla="*/ 1148087 h 6246801"/>
                <a:gd name="connsiteX873" fmla="*/ 8141748 w 9384838"/>
                <a:gd name="connsiteY873" fmla="*/ 1130524 h 6246801"/>
                <a:gd name="connsiteX874" fmla="*/ 8135894 w 9384838"/>
                <a:gd name="connsiteY874" fmla="*/ 1121742 h 6246801"/>
                <a:gd name="connsiteX875" fmla="*/ 8143700 w 9384838"/>
                <a:gd name="connsiteY875" fmla="*/ 1104179 h 6246801"/>
                <a:gd name="connsiteX876" fmla="*/ 8200293 w 9384838"/>
                <a:gd name="connsiteY876" fmla="*/ 1030998 h 6246801"/>
                <a:gd name="connsiteX877" fmla="*/ 8231516 w 9384838"/>
                <a:gd name="connsiteY877" fmla="*/ 993920 h 6246801"/>
                <a:gd name="connsiteX878" fmla="*/ 8245176 w 9384838"/>
                <a:gd name="connsiteY878" fmla="*/ 957819 h 6246801"/>
                <a:gd name="connsiteX879" fmla="*/ 8258837 w 9384838"/>
                <a:gd name="connsiteY879" fmla="*/ 944159 h 6246801"/>
                <a:gd name="connsiteX880" fmla="*/ 8260788 w 9384838"/>
                <a:gd name="connsiteY880" fmla="*/ 920741 h 6246801"/>
                <a:gd name="connsiteX881" fmla="*/ 8289085 w 9384838"/>
                <a:gd name="connsiteY881" fmla="*/ 889516 h 6246801"/>
                <a:gd name="connsiteX882" fmla="*/ 8306648 w 9384838"/>
                <a:gd name="connsiteY882" fmla="*/ 884639 h 6246801"/>
                <a:gd name="connsiteX883" fmla="*/ 9328245 w 9384838"/>
                <a:gd name="connsiteY883" fmla="*/ 311878 h 6246801"/>
                <a:gd name="connsiteX884" fmla="*/ 9371178 w 9384838"/>
                <a:gd name="connsiteY884" fmla="*/ 317733 h 6246801"/>
                <a:gd name="connsiteX885" fmla="*/ 9384838 w 9384838"/>
                <a:gd name="connsiteY885" fmla="*/ 341150 h 6246801"/>
                <a:gd name="connsiteX886" fmla="*/ 9357517 w 9384838"/>
                <a:gd name="connsiteY886" fmla="*/ 360665 h 6246801"/>
                <a:gd name="connsiteX887" fmla="*/ 9357517 w 9384838"/>
                <a:gd name="connsiteY887" fmla="*/ 378228 h 6246801"/>
                <a:gd name="connsiteX888" fmla="*/ 9371178 w 9384838"/>
                <a:gd name="connsiteY888" fmla="*/ 393840 h 6246801"/>
                <a:gd name="connsiteX889" fmla="*/ 9367275 w 9384838"/>
                <a:gd name="connsiteY889" fmla="*/ 427015 h 6246801"/>
                <a:gd name="connsiteX890" fmla="*/ 9314585 w 9384838"/>
                <a:gd name="connsiteY890" fmla="*/ 427015 h 6246801"/>
                <a:gd name="connsiteX891" fmla="*/ 9250186 w 9384838"/>
                <a:gd name="connsiteY891" fmla="*/ 440675 h 6246801"/>
                <a:gd name="connsiteX892" fmla="*/ 9213108 w 9384838"/>
                <a:gd name="connsiteY892" fmla="*/ 471899 h 6246801"/>
                <a:gd name="connsiteX893" fmla="*/ 9162370 w 9384838"/>
                <a:gd name="connsiteY893" fmla="*/ 491414 h 6246801"/>
                <a:gd name="connsiteX894" fmla="*/ 9099923 w 9384838"/>
                <a:gd name="connsiteY894" fmla="*/ 526540 h 6246801"/>
                <a:gd name="connsiteX895" fmla="*/ 9035524 w 9384838"/>
                <a:gd name="connsiteY895" fmla="*/ 587036 h 6246801"/>
                <a:gd name="connsiteX896" fmla="*/ 8996494 w 9384838"/>
                <a:gd name="connsiteY896" fmla="*/ 635822 h 6246801"/>
                <a:gd name="connsiteX897" fmla="*/ 8961368 w 9384838"/>
                <a:gd name="connsiteY897" fmla="*/ 637774 h 6246801"/>
                <a:gd name="connsiteX898" fmla="*/ 8951610 w 9384838"/>
                <a:gd name="connsiteY898" fmla="*/ 647531 h 6246801"/>
                <a:gd name="connsiteX899" fmla="*/ 8926241 w 9384838"/>
                <a:gd name="connsiteY899" fmla="*/ 637774 h 6246801"/>
                <a:gd name="connsiteX900" fmla="*/ 8916484 w 9384838"/>
                <a:gd name="connsiteY900" fmla="*/ 608501 h 6246801"/>
                <a:gd name="connsiteX901" fmla="*/ 8883309 w 9384838"/>
                <a:gd name="connsiteY901" fmla="*/ 622162 h 6246801"/>
                <a:gd name="connsiteX902" fmla="*/ 8877454 w 9384838"/>
                <a:gd name="connsiteY902" fmla="*/ 651434 h 6246801"/>
                <a:gd name="connsiteX903" fmla="*/ 8887212 w 9384838"/>
                <a:gd name="connsiteY903" fmla="*/ 665094 h 6246801"/>
                <a:gd name="connsiteX904" fmla="*/ 8846231 w 9384838"/>
                <a:gd name="connsiteY904" fmla="*/ 719735 h 6246801"/>
                <a:gd name="connsiteX905" fmla="*/ 8799395 w 9384838"/>
                <a:gd name="connsiteY905" fmla="*/ 749008 h 6246801"/>
                <a:gd name="connsiteX906" fmla="*/ 8766220 w 9384838"/>
                <a:gd name="connsiteY906" fmla="*/ 774380 h 6246801"/>
                <a:gd name="connsiteX907" fmla="*/ 8731094 w 9384838"/>
                <a:gd name="connsiteY907" fmla="*/ 844633 h 6246801"/>
                <a:gd name="connsiteX908" fmla="*/ 8697919 w 9384838"/>
                <a:gd name="connsiteY908" fmla="*/ 862196 h 6246801"/>
                <a:gd name="connsiteX909" fmla="*/ 8666695 w 9384838"/>
                <a:gd name="connsiteY909" fmla="*/ 862196 h 6246801"/>
                <a:gd name="connsiteX910" fmla="*/ 8641326 w 9384838"/>
                <a:gd name="connsiteY910" fmla="*/ 887565 h 6246801"/>
                <a:gd name="connsiteX911" fmla="*/ 8614005 w 9384838"/>
                <a:gd name="connsiteY911" fmla="*/ 932449 h 6246801"/>
                <a:gd name="connsiteX912" fmla="*/ 8590587 w 9384838"/>
                <a:gd name="connsiteY912" fmla="*/ 936351 h 6246801"/>
                <a:gd name="connsiteX913" fmla="*/ 8576927 w 9384838"/>
                <a:gd name="connsiteY913" fmla="*/ 920740 h 6246801"/>
                <a:gd name="connsiteX914" fmla="*/ 8590587 w 9384838"/>
                <a:gd name="connsiteY914" fmla="*/ 885614 h 6246801"/>
                <a:gd name="connsiteX915" fmla="*/ 8602296 w 9384838"/>
                <a:gd name="connsiteY915" fmla="*/ 881711 h 6246801"/>
                <a:gd name="connsiteX916" fmla="*/ 8610102 w 9384838"/>
                <a:gd name="connsiteY916" fmla="*/ 868050 h 6246801"/>
                <a:gd name="connsiteX917" fmla="*/ 8606199 w 9384838"/>
                <a:gd name="connsiteY917" fmla="*/ 850487 h 6246801"/>
                <a:gd name="connsiteX918" fmla="*/ 8612054 w 9384838"/>
                <a:gd name="connsiteY918" fmla="*/ 825118 h 6246801"/>
                <a:gd name="connsiteX919" fmla="*/ 8623762 w 9384838"/>
                <a:gd name="connsiteY919" fmla="*/ 846584 h 6246801"/>
                <a:gd name="connsiteX920" fmla="*/ 8637423 w 9384838"/>
                <a:gd name="connsiteY920" fmla="*/ 848536 h 6246801"/>
                <a:gd name="connsiteX921" fmla="*/ 8649132 w 9384838"/>
                <a:gd name="connsiteY921" fmla="*/ 827069 h 6246801"/>
                <a:gd name="connsiteX922" fmla="*/ 8635471 w 9384838"/>
                <a:gd name="connsiteY922" fmla="*/ 807555 h 6246801"/>
                <a:gd name="connsiteX923" fmla="*/ 8654986 w 9384838"/>
                <a:gd name="connsiteY923" fmla="*/ 807555 h 6246801"/>
                <a:gd name="connsiteX924" fmla="*/ 8664743 w 9384838"/>
                <a:gd name="connsiteY924" fmla="*/ 819263 h 6246801"/>
                <a:gd name="connsiteX925" fmla="*/ 8692064 w 9384838"/>
                <a:gd name="connsiteY925" fmla="*/ 805603 h 6246801"/>
                <a:gd name="connsiteX926" fmla="*/ 8709627 w 9384838"/>
                <a:gd name="connsiteY926" fmla="*/ 778282 h 6246801"/>
                <a:gd name="connsiteX927" fmla="*/ 8711579 w 9384838"/>
                <a:gd name="connsiteY927" fmla="*/ 749008 h 6246801"/>
                <a:gd name="connsiteX928" fmla="*/ 8695967 w 9384838"/>
                <a:gd name="connsiteY928" fmla="*/ 749008 h 6246801"/>
                <a:gd name="connsiteX929" fmla="*/ 8672549 w 9384838"/>
                <a:gd name="connsiteY929" fmla="*/ 745105 h 6246801"/>
                <a:gd name="connsiteX930" fmla="*/ 8668646 w 9384838"/>
                <a:gd name="connsiteY930" fmla="*/ 713881 h 6246801"/>
                <a:gd name="connsiteX931" fmla="*/ 8697919 w 9384838"/>
                <a:gd name="connsiteY931" fmla="*/ 713881 h 6246801"/>
                <a:gd name="connsiteX932" fmla="*/ 8715482 w 9384838"/>
                <a:gd name="connsiteY932" fmla="*/ 731444 h 6246801"/>
                <a:gd name="connsiteX933" fmla="*/ 8733045 w 9384838"/>
                <a:gd name="connsiteY933" fmla="*/ 719735 h 6246801"/>
                <a:gd name="connsiteX934" fmla="*/ 8746705 w 9384838"/>
                <a:gd name="connsiteY934" fmla="*/ 688512 h 6246801"/>
                <a:gd name="connsiteX935" fmla="*/ 8787686 w 9384838"/>
                <a:gd name="connsiteY935" fmla="*/ 674851 h 6246801"/>
                <a:gd name="connsiteX936" fmla="*/ 8811104 w 9384838"/>
                <a:gd name="connsiteY936" fmla="*/ 624114 h 6246801"/>
                <a:gd name="connsiteX937" fmla="*/ 8830619 w 9384838"/>
                <a:gd name="connsiteY937" fmla="*/ 618260 h 6246801"/>
                <a:gd name="connsiteX938" fmla="*/ 8840376 w 9384838"/>
                <a:gd name="connsiteY938" fmla="*/ 600695 h 6246801"/>
                <a:gd name="connsiteX939" fmla="*/ 8832570 w 9384838"/>
                <a:gd name="connsiteY939" fmla="*/ 559715 h 6246801"/>
                <a:gd name="connsiteX940" fmla="*/ 8850134 w 9384838"/>
                <a:gd name="connsiteY940" fmla="*/ 559715 h 6246801"/>
                <a:gd name="connsiteX941" fmla="*/ 8885260 w 9384838"/>
                <a:gd name="connsiteY941" fmla="*/ 573376 h 6246801"/>
                <a:gd name="connsiteX942" fmla="*/ 8902823 w 9384838"/>
                <a:gd name="connsiteY942" fmla="*/ 559715 h 6246801"/>
                <a:gd name="connsiteX943" fmla="*/ 8904775 w 9384838"/>
                <a:gd name="connsiteY943" fmla="*/ 524589 h 6246801"/>
                <a:gd name="connsiteX944" fmla="*/ 8949659 w 9384838"/>
                <a:gd name="connsiteY944" fmla="*/ 497268 h 6246801"/>
                <a:gd name="connsiteX945" fmla="*/ 8976980 w 9384838"/>
                <a:gd name="connsiteY945" fmla="*/ 497268 h 6246801"/>
                <a:gd name="connsiteX946" fmla="*/ 8976980 w 9384838"/>
                <a:gd name="connsiteY946" fmla="*/ 462142 h 6246801"/>
                <a:gd name="connsiteX947" fmla="*/ 8965271 w 9384838"/>
                <a:gd name="connsiteY947" fmla="*/ 419209 h 6246801"/>
                <a:gd name="connsiteX948" fmla="*/ 8973077 w 9384838"/>
                <a:gd name="connsiteY948" fmla="*/ 393840 h 6246801"/>
                <a:gd name="connsiteX949" fmla="*/ 9002349 w 9384838"/>
                <a:gd name="connsiteY949" fmla="*/ 376277 h 6246801"/>
                <a:gd name="connsiteX950" fmla="*/ 9017961 w 9384838"/>
                <a:gd name="connsiteY950" fmla="*/ 403597 h 6246801"/>
                <a:gd name="connsiteX951" fmla="*/ 9041378 w 9384838"/>
                <a:gd name="connsiteY951" fmla="*/ 467996 h 6246801"/>
                <a:gd name="connsiteX952" fmla="*/ 9076505 w 9384838"/>
                <a:gd name="connsiteY952" fmla="*/ 475802 h 6246801"/>
                <a:gd name="connsiteX953" fmla="*/ 9154564 w 9384838"/>
                <a:gd name="connsiteY953" fmla="*/ 458239 h 6246801"/>
                <a:gd name="connsiteX954" fmla="*/ 9209205 w 9384838"/>
                <a:gd name="connsiteY954" fmla="*/ 409452 h 6246801"/>
                <a:gd name="connsiteX955" fmla="*/ 9218963 w 9384838"/>
                <a:gd name="connsiteY955" fmla="*/ 380180 h 6246801"/>
                <a:gd name="connsiteX956" fmla="*/ 9283361 w 9384838"/>
                <a:gd name="connsiteY956" fmla="*/ 325538 h 6246801"/>
                <a:gd name="connsiteX957" fmla="*/ 9328245 w 9384838"/>
                <a:gd name="connsiteY957" fmla="*/ 311878 h 6246801"/>
                <a:gd name="connsiteX958" fmla="*/ 6819242 w 9384838"/>
                <a:gd name="connsiteY958" fmla="*/ 0 h 6246801"/>
                <a:gd name="connsiteX959" fmla="*/ 6869020 w 9384838"/>
                <a:gd name="connsiteY959" fmla="*/ 125002 h 6246801"/>
                <a:gd name="connsiteX960" fmla="*/ 6969682 w 9384838"/>
                <a:gd name="connsiteY960" fmla="*/ 326334 h 6246801"/>
                <a:gd name="connsiteX961" fmla="*/ 6969682 w 9384838"/>
                <a:gd name="connsiteY961" fmla="*/ 401556 h 6246801"/>
                <a:gd name="connsiteX962" fmla="*/ 7094680 w 9384838"/>
                <a:gd name="connsiteY962" fmla="*/ 652667 h 6246801"/>
                <a:gd name="connsiteX963" fmla="*/ 7220784 w 9384838"/>
                <a:gd name="connsiteY963" fmla="*/ 803117 h 6246801"/>
                <a:gd name="connsiteX964" fmla="*/ 7321446 w 9384838"/>
                <a:gd name="connsiteY964" fmla="*/ 903783 h 6246801"/>
                <a:gd name="connsiteX965" fmla="*/ 7321446 w 9384838"/>
                <a:gd name="connsiteY965" fmla="*/ 979004 h 6246801"/>
                <a:gd name="connsiteX966" fmla="*/ 7345782 w 9384838"/>
                <a:gd name="connsiteY966" fmla="*/ 979004 h 6246801"/>
                <a:gd name="connsiteX967" fmla="*/ 7396667 w 9384838"/>
                <a:gd name="connsiteY967" fmla="*/ 1003341 h 6246801"/>
                <a:gd name="connsiteX968" fmla="*/ 7421002 w 9384838"/>
                <a:gd name="connsiteY968" fmla="*/ 979004 h 6246801"/>
                <a:gd name="connsiteX969" fmla="*/ 7496223 w 9384838"/>
                <a:gd name="connsiteY969" fmla="*/ 1003341 h 6246801"/>
                <a:gd name="connsiteX970" fmla="*/ 7446445 w 9384838"/>
                <a:gd name="connsiteY970" fmla="*/ 1054227 h 6246801"/>
                <a:gd name="connsiteX971" fmla="*/ 7471887 w 9384838"/>
                <a:gd name="connsiteY971" fmla="*/ 1078564 h 6246801"/>
                <a:gd name="connsiteX972" fmla="*/ 7521665 w 9384838"/>
                <a:gd name="connsiteY972" fmla="*/ 1054227 h 6246801"/>
                <a:gd name="connsiteX973" fmla="*/ 7547107 w 9384838"/>
                <a:gd name="connsiteY973" fmla="*/ 1129449 h 6246801"/>
                <a:gd name="connsiteX974" fmla="*/ 7672105 w 9384838"/>
                <a:gd name="connsiteY974" fmla="*/ 1179229 h 6246801"/>
                <a:gd name="connsiteX975" fmla="*/ 7747325 w 9384838"/>
                <a:gd name="connsiteY975" fmla="*/ 1179229 h 6246801"/>
                <a:gd name="connsiteX976" fmla="*/ 7847987 w 9384838"/>
                <a:gd name="connsiteY976" fmla="*/ 1104007 h 6246801"/>
                <a:gd name="connsiteX977" fmla="*/ 7923207 w 9384838"/>
                <a:gd name="connsiteY977" fmla="*/ 1078564 h 6246801"/>
                <a:gd name="connsiteX978" fmla="*/ 7998427 w 9384838"/>
                <a:gd name="connsiteY978" fmla="*/ 1003341 h 6246801"/>
                <a:gd name="connsiteX979" fmla="*/ 7998427 w 9384838"/>
                <a:gd name="connsiteY979" fmla="*/ 1054227 h 6246801"/>
                <a:gd name="connsiteX980" fmla="*/ 7948649 w 9384838"/>
                <a:gd name="connsiteY980" fmla="*/ 1104007 h 6246801"/>
                <a:gd name="connsiteX981" fmla="*/ 7948649 w 9384838"/>
                <a:gd name="connsiteY981" fmla="*/ 1129449 h 6246801"/>
                <a:gd name="connsiteX982" fmla="*/ 7822545 w 9384838"/>
                <a:gd name="connsiteY982" fmla="*/ 1279895 h 6246801"/>
                <a:gd name="connsiteX983" fmla="*/ 7822545 w 9384838"/>
                <a:gd name="connsiteY983" fmla="*/ 1379454 h 6246801"/>
                <a:gd name="connsiteX984" fmla="*/ 7873429 w 9384838"/>
                <a:gd name="connsiteY984" fmla="*/ 1379454 h 6246801"/>
                <a:gd name="connsiteX985" fmla="*/ 7847987 w 9384838"/>
                <a:gd name="connsiteY985" fmla="*/ 1505563 h 6246801"/>
                <a:gd name="connsiteX986" fmla="*/ 7797103 w 9384838"/>
                <a:gd name="connsiteY986" fmla="*/ 1531005 h 6246801"/>
                <a:gd name="connsiteX987" fmla="*/ 7873429 w 9384838"/>
                <a:gd name="connsiteY987" fmla="*/ 1606229 h 6246801"/>
                <a:gd name="connsiteX988" fmla="*/ 7948649 w 9384838"/>
                <a:gd name="connsiteY988" fmla="*/ 1606229 h 6246801"/>
                <a:gd name="connsiteX989" fmla="*/ 7923207 w 9384838"/>
                <a:gd name="connsiteY989" fmla="*/ 1656009 h 6246801"/>
                <a:gd name="connsiteX990" fmla="*/ 7772767 w 9384838"/>
                <a:gd name="connsiteY990" fmla="*/ 1630565 h 6246801"/>
                <a:gd name="connsiteX991" fmla="*/ 7672105 w 9384838"/>
                <a:gd name="connsiteY991" fmla="*/ 1705789 h 6246801"/>
                <a:gd name="connsiteX992" fmla="*/ 7672105 w 9384838"/>
                <a:gd name="connsiteY992" fmla="*/ 1656009 h 6246801"/>
                <a:gd name="connsiteX993" fmla="*/ 7596885 w 9384838"/>
                <a:gd name="connsiteY993" fmla="*/ 1656009 h 6246801"/>
                <a:gd name="connsiteX994" fmla="*/ 7571443 w 9384838"/>
                <a:gd name="connsiteY994" fmla="*/ 1705789 h 6246801"/>
                <a:gd name="connsiteX995" fmla="*/ 7446445 w 9384838"/>
                <a:gd name="connsiteY995" fmla="*/ 1681452 h 6246801"/>
                <a:gd name="connsiteX996" fmla="*/ 7421002 w 9384838"/>
                <a:gd name="connsiteY996" fmla="*/ 1630565 h 6246801"/>
                <a:gd name="connsiteX997" fmla="*/ 7321446 w 9384838"/>
                <a:gd name="connsiteY997" fmla="*/ 1630565 h 6246801"/>
                <a:gd name="connsiteX998" fmla="*/ 7070344 w 9384838"/>
                <a:gd name="connsiteY998" fmla="*/ 1756674 h 6246801"/>
                <a:gd name="connsiteX999" fmla="*/ 6869020 w 9384838"/>
                <a:gd name="connsiteY999" fmla="*/ 1907113 h 6246801"/>
                <a:gd name="connsiteX1000" fmla="*/ 6894462 w 9384838"/>
                <a:gd name="connsiteY1000" fmla="*/ 1956897 h 6246801"/>
                <a:gd name="connsiteX1001" fmla="*/ 6819242 w 9384838"/>
                <a:gd name="connsiteY1001" fmla="*/ 2081899 h 6246801"/>
                <a:gd name="connsiteX1002" fmla="*/ 6793800 w 9384838"/>
                <a:gd name="connsiteY1002" fmla="*/ 2006676 h 6246801"/>
                <a:gd name="connsiteX1003" fmla="*/ 6668802 w 9384838"/>
                <a:gd name="connsiteY1003" fmla="*/ 1931450 h 6246801"/>
                <a:gd name="connsiteX1004" fmla="*/ 6542697 w 9384838"/>
                <a:gd name="connsiteY1004" fmla="*/ 1831894 h 6246801"/>
                <a:gd name="connsiteX1005" fmla="*/ 6467477 w 9384838"/>
                <a:gd name="connsiteY1005" fmla="*/ 1705789 h 6246801"/>
                <a:gd name="connsiteX1006" fmla="*/ 6417699 w 9384838"/>
                <a:gd name="connsiteY1006" fmla="*/ 1681452 h 6246801"/>
                <a:gd name="connsiteX1007" fmla="*/ 6342479 w 9384838"/>
                <a:gd name="connsiteY1007" fmla="*/ 1580786 h 6246801"/>
                <a:gd name="connsiteX1008" fmla="*/ 6217481 w 9384838"/>
                <a:gd name="connsiteY1008" fmla="*/ 1555343 h 6246801"/>
                <a:gd name="connsiteX1009" fmla="*/ 6091377 w 9384838"/>
                <a:gd name="connsiteY1009" fmla="*/ 1606229 h 6246801"/>
                <a:gd name="connsiteX1010" fmla="*/ 5991821 w 9384838"/>
                <a:gd name="connsiteY1010" fmla="*/ 1681452 h 6246801"/>
                <a:gd name="connsiteX1011" fmla="*/ 5966379 w 9384838"/>
                <a:gd name="connsiteY1011" fmla="*/ 1630565 h 6246801"/>
                <a:gd name="connsiteX1012" fmla="*/ 5966379 w 9384838"/>
                <a:gd name="connsiteY1012" fmla="*/ 1580786 h 6246801"/>
                <a:gd name="connsiteX1013" fmla="*/ 5916601 w 9384838"/>
                <a:gd name="connsiteY1013" fmla="*/ 1531005 h 6246801"/>
                <a:gd name="connsiteX1014" fmla="*/ 5940937 w 9384838"/>
                <a:gd name="connsiteY1014" fmla="*/ 1505563 h 6246801"/>
                <a:gd name="connsiteX1015" fmla="*/ 5891159 w 9384838"/>
                <a:gd name="connsiteY1015" fmla="*/ 1480122 h 6246801"/>
                <a:gd name="connsiteX1016" fmla="*/ 5840275 w 9384838"/>
                <a:gd name="connsiteY1016" fmla="*/ 1480122 h 6246801"/>
                <a:gd name="connsiteX1017" fmla="*/ 5815939 w 9384838"/>
                <a:gd name="connsiteY1017" fmla="*/ 1455784 h 6246801"/>
                <a:gd name="connsiteX1018" fmla="*/ 5740719 w 9384838"/>
                <a:gd name="connsiteY1018" fmla="*/ 1505563 h 6246801"/>
                <a:gd name="connsiteX1019" fmla="*/ 5665499 w 9384838"/>
                <a:gd name="connsiteY1019" fmla="*/ 1606229 h 6246801"/>
                <a:gd name="connsiteX1020" fmla="*/ 5715277 w 9384838"/>
                <a:gd name="connsiteY1020" fmla="*/ 1656009 h 6246801"/>
                <a:gd name="connsiteX1021" fmla="*/ 5765055 w 9384838"/>
                <a:gd name="connsiteY1021" fmla="*/ 1731231 h 6246801"/>
                <a:gd name="connsiteX1022" fmla="*/ 5840275 w 9384838"/>
                <a:gd name="connsiteY1022" fmla="*/ 1731231 h 6246801"/>
                <a:gd name="connsiteX1023" fmla="*/ 5916601 w 9384838"/>
                <a:gd name="connsiteY1023" fmla="*/ 1881669 h 6246801"/>
                <a:gd name="connsiteX1024" fmla="*/ 5966379 w 9384838"/>
                <a:gd name="connsiteY1024" fmla="*/ 1956897 h 6246801"/>
                <a:gd name="connsiteX1025" fmla="*/ 5891159 w 9384838"/>
                <a:gd name="connsiteY1025" fmla="*/ 2006676 h 6246801"/>
                <a:gd name="connsiteX1026" fmla="*/ 5815939 w 9384838"/>
                <a:gd name="connsiteY1026" fmla="*/ 1931450 h 6246801"/>
                <a:gd name="connsiteX1027" fmla="*/ 5765055 w 9384838"/>
                <a:gd name="connsiteY1027" fmla="*/ 1881669 h 6246801"/>
                <a:gd name="connsiteX1028" fmla="*/ 5715277 w 9384838"/>
                <a:gd name="connsiteY1028" fmla="*/ 1931450 h 6246801"/>
                <a:gd name="connsiteX1029" fmla="*/ 5665499 w 9384838"/>
                <a:gd name="connsiteY1029" fmla="*/ 1931450 h 6246801"/>
                <a:gd name="connsiteX1030" fmla="*/ 5640056 w 9384838"/>
                <a:gd name="connsiteY1030" fmla="*/ 2006676 h 6246801"/>
                <a:gd name="connsiteX1031" fmla="*/ 5590278 w 9384838"/>
                <a:gd name="connsiteY1031" fmla="*/ 2006676 h 6246801"/>
                <a:gd name="connsiteX1032" fmla="*/ 5515058 w 9384838"/>
                <a:gd name="connsiteY1032" fmla="*/ 2081899 h 6246801"/>
                <a:gd name="connsiteX1033" fmla="*/ 5464174 w 9384838"/>
                <a:gd name="connsiteY1033" fmla="*/ 2057559 h 6246801"/>
                <a:gd name="connsiteX1034" fmla="*/ 5464174 w 9384838"/>
                <a:gd name="connsiteY1034" fmla="*/ 1956897 h 6246801"/>
                <a:gd name="connsiteX1035" fmla="*/ 5489616 w 9384838"/>
                <a:gd name="connsiteY1035" fmla="*/ 1881669 h 6246801"/>
                <a:gd name="connsiteX1036" fmla="*/ 5564836 w 9384838"/>
                <a:gd name="connsiteY1036" fmla="*/ 1831894 h 6246801"/>
                <a:gd name="connsiteX1037" fmla="*/ 5590278 w 9384838"/>
                <a:gd name="connsiteY1037" fmla="*/ 1756674 h 6246801"/>
                <a:gd name="connsiteX1038" fmla="*/ 5539394 w 9384838"/>
                <a:gd name="connsiteY1038" fmla="*/ 1656009 h 6246801"/>
                <a:gd name="connsiteX1039" fmla="*/ 5515058 w 9384838"/>
                <a:gd name="connsiteY1039" fmla="*/ 1656009 h 6246801"/>
                <a:gd name="connsiteX1040" fmla="*/ 5515058 w 9384838"/>
                <a:gd name="connsiteY1040" fmla="*/ 1606229 h 6246801"/>
                <a:gd name="connsiteX1041" fmla="*/ 5489616 w 9384838"/>
                <a:gd name="connsiteY1041" fmla="*/ 1580786 h 6246801"/>
                <a:gd name="connsiteX1042" fmla="*/ 5489616 w 9384838"/>
                <a:gd name="connsiteY1042" fmla="*/ 1531005 h 6246801"/>
                <a:gd name="connsiteX1043" fmla="*/ 5539394 w 9384838"/>
                <a:gd name="connsiteY1043" fmla="*/ 1455784 h 6246801"/>
                <a:gd name="connsiteX1044" fmla="*/ 5539394 w 9384838"/>
                <a:gd name="connsiteY1044" fmla="*/ 1404898 h 6246801"/>
                <a:gd name="connsiteX1045" fmla="*/ 5564836 w 9384838"/>
                <a:gd name="connsiteY1045" fmla="*/ 1355118 h 6246801"/>
                <a:gd name="connsiteX1046" fmla="*/ 5614614 w 9384838"/>
                <a:gd name="connsiteY1046" fmla="*/ 1379454 h 6246801"/>
                <a:gd name="connsiteX1047" fmla="*/ 5689834 w 9384838"/>
                <a:gd name="connsiteY1047" fmla="*/ 1355118 h 6246801"/>
                <a:gd name="connsiteX1048" fmla="*/ 5740719 w 9384838"/>
                <a:gd name="connsiteY1048" fmla="*/ 1329675 h 6246801"/>
                <a:gd name="connsiteX1049" fmla="*/ 5765055 w 9384838"/>
                <a:gd name="connsiteY1049" fmla="*/ 1355118 h 6246801"/>
                <a:gd name="connsiteX1050" fmla="*/ 5815939 w 9384838"/>
                <a:gd name="connsiteY1050" fmla="*/ 1279895 h 6246801"/>
                <a:gd name="connsiteX1051" fmla="*/ 5891159 w 9384838"/>
                <a:gd name="connsiteY1051" fmla="*/ 1254452 h 6246801"/>
                <a:gd name="connsiteX1052" fmla="*/ 5891159 w 9384838"/>
                <a:gd name="connsiteY1052" fmla="*/ 1179229 h 6246801"/>
                <a:gd name="connsiteX1053" fmla="*/ 5840275 w 9384838"/>
                <a:gd name="connsiteY1053" fmla="*/ 1104007 h 6246801"/>
                <a:gd name="connsiteX1054" fmla="*/ 5865717 w 9384838"/>
                <a:gd name="connsiteY1054" fmla="*/ 1054227 h 6246801"/>
                <a:gd name="connsiteX1055" fmla="*/ 5916601 w 9384838"/>
                <a:gd name="connsiteY1055" fmla="*/ 1054227 h 6246801"/>
                <a:gd name="connsiteX1056" fmla="*/ 6041599 w 9384838"/>
                <a:gd name="connsiteY1056" fmla="*/ 1179229 h 6246801"/>
                <a:gd name="connsiteX1057" fmla="*/ 6091377 w 9384838"/>
                <a:gd name="connsiteY1057" fmla="*/ 1153786 h 6246801"/>
                <a:gd name="connsiteX1058" fmla="*/ 6091377 w 9384838"/>
                <a:gd name="connsiteY1058" fmla="*/ 1204672 h 6246801"/>
                <a:gd name="connsiteX1059" fmla="*/ 6166597 w 9384838"/>
                <a:gd name="connsiteY1059" fmla="*/ 1254452 h 6246801"/>
                <a:gd name="connsiteX1060" fmla="*/ 6292701 w 9384838"/>
                <a:gd name="connsiteY1060" fmla="*/ 1179229 h 6246801"/>
                <a:gd name="connsiteX1061" fmla="*/ 6317037 w 9384838"/>
                <a:gd name="connsiteY1061" fmla="*/ 1129449 h 6246801"/>
                <a:gd name="connsiteX1062" fmla="*/ 6292701 w 9384838"/>
                <a:gd name="connsiteY1062" fmla="*/ 1054227 h 6246801"/>
                <a:gd name="connsiteX1063" fmla="*/ 6317037 w 9384838"/>
                <a:gd name="connsiteY1063" fmla="*/ 1003341 h 6246801"/>
                <a:gd name="connsiteX1064" fmla="*/ 6317037 w 9384838"/>
                <a:gd name="connsiteY1064" fmla="*/ 953562 h 6246801"/>
                <a:gd name="connsiteX1065" fmla="*/ 6342479 w 9384838"/>
                <a:gd name="connsiteY1065" fmla="*/ 903783 h 6246801"/>
                <a:gd name="connsiteX1066" fmla="*/ 6443141 w 9384838"/>
                <a:gd name="connsiteY1066" fmla="*/ 878340 h 6246801"/>
                <a:gd name="connsiteX1067" fmla="*/ 6492919 w 9384838"/>
                <a:gd name="connsiteY1067" fmla="*/ 803117 h 6246801"/>
                <a:gd name="connsiteX1068" fmla="*/ 6518361 w 9384838"/>
                <a:gd name="connsiteY1068" fmla="*/ 652667 h 6246801"/>
                <a:gd name="connsiteX1069" fmla="*/ 6619024 w 9384838"/>
                <a:gd name="connsiteY1069" fmla="*/ 526559 h 6246801"/>
                <a:gd name="connsiteX1070" fmla="*/ 6643360 w 9384838"/>
                <a:gd name="connsiteY1070" fmla="*/ 300891 h 6246801"/>
                <a:gd name="connsiteX1071" fmla="*/ 6619024 w 9384838"/>
                <a:gd name="connsiteY1071" fmla="*/ 125002 h 6246801"/>
                <a:gd name="connsiteX1072" fmla="*/ 6694244 w 9384838"/>
                <a:gd name="connsiteY1072" fmla="*/ 49779 h 6246801"/>
                <a:gd name="connsiteX1073" fmla="*/ 6769464 w 9384838"/>
                <a:gd name="connsiteY1073" fmla="*/ 49779 h 6246801"/>
                <a:gd name="connsiteX1074" fmla="*/ 6819242 w 9384838"/>
                <a:gd name="connsiteY1074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573014 w 9384838"/>
                <a:gd name="connsiteY271" fmla="*/ 5043937 h 6246801"/>
                <a:gd name="connsiteX272" fmla="*/ 572672 w 9384838"/>
                <a:gd name="connsiteY272" fmla="*/ 5043236 h 6246801"/>
                <a:gd name="connsiteX273" fmla="*/ 497452 w 9384838"/>
                <a:gd name="connsiteY273" fmla="*/ 5017793 h 6246801"/>
                <a:gd name="connsiteX274" fmla="*/ 547230 w 9384838"/>
                <a:gd name="connsiteY274" fmla="*/ 5017793 h 6246801"/>
                <a:gd name="connsiteX275" fmla="*/ 521788 w 9384838"/>
                <a:gd name="connsiteY275" fmla="*/ 4992350 h 6246801"/>
                <a:gd name="connsiteX276" fmla="*/ 572672 w 9384838"/>
                <a:gd name="connsiteY276" fmla="*/ 4968013 h 6246801"/>
                <a:gd name="connsiteX277" fmla="*/ 597008 w 9384838"/>
                <a:gd name="connsiteY277" fmla="*/ 4992350 h 6246801"/>
                <a:gd name="connsiteX278" fmla="*/ 647892 w 9384838"/>
                <a:gd name="connsiteY278" fmla="*/ 4992350 h 6246801"/>
                <a:gd name="connsiteX279" fmla="*/ 647892 w 9384838"/>
                <a:gd name="connsiteY279" fmla="*/ 4968013 h 6246801"/>
                <a:gd name="connsiteX280" fmla="*/ 672228 w 9384838"/>
                <a:gd name="connsiteY280" fmla="*/ 4942570 h 6246801"/>
                <a:gd name="connsiteX281" fmla="*/ 672228 w 9384838"/>
                <a:gd name="connsiteY281" fmla="*/ 4917127 h 6246801"/>
                <a:gd name="connsiteX282" fmla="*/ 723112 w 9384838"/>
                <a:gd name="connsiteY282" fmla="*/ 4892790 h 6246801"/>
                <a:gd name="connsiteX283" fmla="*/ 772890 w 9384838"/>
                <a:gd name="connsiteY283" fmla="*/ 4892790 h 6246801"/>
                <a:gd name="connsiteX284" fmla="*/ 798333 w 9384838"/>
                <a:gd name="connsiteY284" fmla="*/ 4867347 h 6246801"/>
                <a:gd name="connsiteX285" fmla="*/ 291494 w 9384838"/>
                <a:gd name="connsiteY285" fmla="*/ 3896294 h 6246801"/>
                <a:gd name="connsiteX286" fmla="*/ 319795 w 9384838"/>
                <a:gd name="connsiteY286" fmla="*/ 3947235 h 6246801"/>
                <a:gd name="connsiteX287" fmla="*/ 280174 w 9384838"/>
                <a:gd name="connsiteY287" fmla="*/ 4026476 h 6246801"/>
                <a:gd name="connsiteX288" fmla="*/ 234893 w 9384838"/>
                <a:gd name="connsiteY288" fmla="*/ 4026476 h 6246801"/>
                <a:gd name="connsiteX289" fmla="*/ 220743 w 9384838"/>
                <a:gd name="connsiteY289" fmla="*/ 4066097 h 6246801"/>
                <a:gd name="connsiteX290" fmla="*/ 178292 w 9384838"/>
                <a:gd name="connsiteY290" fmla="*/ 4074587 h 6246801"/>
                <a:gd name="connsiteX291" fmla="*/ 133012 w 9384838"/>
                <a:gd name="connsiteY291" fmla="*/ 4111377 h 6246801"/>
                <a:gd name="connsiteX292" fmla="*/ 93391 w 9384838"/>
                <a:gd name="connsiteY292" fmla="*/ 4125528 h 6246801"/>
                <a:gd name="connsiteX293" fmla="*/ 113201 w 9384838"/>
                <a:gd name="connsiteY293" fmla="*/ 4187789 h 6246801"/>
                <a:gd name="connsiteX294" fmla="*/ 82071 w 9384838"/>
                <a:gd name="connsiteY294" fmla="*/ 4187789 h 6246801"/>
                <a:gd name="connsiteX295" fmla="*/ 59430 w 9384838"/>
                <a:gd name="connsiteY295" fmla="*/ 4250050 h 6246801"/>
                <a:gd name="connsiteX296" fmla="*/ 76411 w 9384838"/>
                <a:gd name="connsiteY296" fmla="*/ 4275521 h 6246801"/>
                <a:gd name="connsiteX297" fmla="*/ 11320 w 9384838"/>
                <a:gd name="connsiteY297" fmla="*/ 4317971 h 6246801"/>
                <a:gd name="connsiteX298" fmla="*/ 0 w 9384838"/>
                <a:gd name="connsiteY298" fmla="*/ 4230240 h 6246801"/>
                <a:gd name="connsiteX299" fmla="*/ 31130 w 9384838"/>
                <a:gd name="connsiteY299" fmla="*/ 4218920 h 6246801"/>
                <a:gd name="connsiteX300" fmla="*/ 45280 w 9384838"/>
                <a:gd name="connsiteY300" fmla="*/ 4187789 h 6246801"/>
                <a:gd name="connsiteX301" fmla="*/ 53771 w 9384838"/>
                <a:gd name="connsiteY301" fmla="*/ 4131188 h 6246801"/>
                <a:gd name="connsiteX302" fmla="*/ 70751 w 9384838"/>
                <a:gd name="connsiteY302" fmla="*/ 4105717 h 6246801"/>
                <a:gd name="connsiteX303" fmla="*/ 124522 w 9384838"/>
                <a:gd name="connsiteY303" fmla="*/ 4083077 h 6246801"/>
                <a:gd name="connsiteX304" fmla="*/ 152822 w 9384838"/>
                <a:gd name="connsiteY304" fmla="*/ 4040626 h 6246801"/>
                <a:gd name="connsiteX305" fmla="*/ 104711 w 9384838"/>
                <a:gd name="connsiteY305" fmla="*/ 4023646 h 6246801"/>
                <a:gd name="connsiteX306" fmla="*/ 104711 w 9384838"/>
                <a:gd name="connsiteY306" fmla="*/ 3981195 h 6246801"/>
                <a:gd name="connsiteX307" fmla="*/ 144332 w 9384838"/>
                <a:gd name="connsiteY307" fmla="*/ 3981195 h 6246801"/>
                <a:gd name="connsiteX308" fmla="*/ 181122 w 9384838"/>
                <a:gd name="connsiteY308" fmla="*/ 4020816 h 6246801"/>
                <a:gd name="connsiteX309" fmla="*/ 240553 w 9384838"/>
                <a:gd name="connsiteY309" fmla="*/ 3955725 h 6246801"/>
                <a:gd name="connsiteX310" fmla="*/ 271684 w 9384838"/>
                <a:gd name="connsiteY310" fmla="*/ 3907614 h 6246801"/>
                <a:gd name="connsiteX311" fmla="*/ 291494 w 9384838"/>
                <a:gd name="connsiteY311" fmla="*/ 3896294 h 6246801"/>
                <a:gd name="connsiteX312" fmla="*/ 481106 w 9384838"/>
                <a:gd name="connsiteY312" fmla="*/ 3596309 h 6246801"/>
                <a:gd name="connsiteX313" fmla="*/ 435825 w 9384838"/>
                <a:gd name="connsiteY313" fmla="*/ 3664230 h 6246801"/>
                <a:gd name="connsiteX314" fmla="*/ 396205 w 9384838"/>
                <a:gd name="connsiteY314" fmla="*/ 3638759 h 6246801"/>
                <a:gd name="connsiteX315" fmla="*/ 481106 w 9384838"/>
                <a:gd name="connsiteY315" fmla="*/ 3596309 h 6246801"/>
                <a:gd name="connsiteX316" fmla="*/ 4460871 w 9384838"/>
                <a:gd name="connsiteY316" fmla="*/ 3512231 h 6246801"/>
                <a:gd name="connsiteX317" fmla="*/ 4435429 w 9384838"/>
                <a:gd name="connsiteY317" fmla="*/ 3563117 h 6246801"/>
                <a:gd name="connsiteX318" fmla="*/ 4385651 w 9384838"/>
                <a:gd name="connsiteY318" fmla="*/ 3612896 h 6246801"/>
                <a:gd name="connsiteX319" fmla="*/ 4385651 w 9384838"/>
                <a:gd name="connsiteY319" fmla="*/ 3638339 h 6246801"/>
                <a:gd name="connsiteX320" fmla="*/ 4435429 w 9384838"/>
                <a:gd name="connsiteY320" fmla="*/ 3638339 h 6246801"/>
                <a:gd name="connsiteX321" fmla="*/ 4435429 w 9384838"/>
                <a:gd name="connsiteY321" fmla="*/ 3662676 h 6246801"/>
                <a:gd name="connsiteX322" fmla="*/ 4385651 w 9384838"/>
                <a:gd name="connsiteY322" fmla="*/ 3713562 h 6246801"/>
                <a:gd name="connsiteX323" fmla="*/ 4284989 w 9384838"/>
                <a:gd name="connsiteY323" fmla="*/ 3737899 h 6246801"/>
                <a:gd name="connsiteX324" fmla="*/ 4310431 w 9384838"/>
                <a:gd name="connsiteY324" fmla="*/ 3688119 h 6246801"/>
                <a:gd name="connsiteX325" fmla="*/ 4335873 w 9384838"/>
                <a:gd name="connsiteY325" fmla="*/ 3662676 h 6246801"/>
                <a:gd name="connsiteX326" fmla="*/ 4335873 w 9384838"/>
                <a:gd name="connsiteY326" fmla="*/ 3638339 h 6246801"/>
                <a:gd name="connsiteX327" fmla="*/ 4284989 w 9384838"/>
                <a:gd name="connsiteY327" fmla="*/ 3662676 h 6246801"/>
                <a:gd name="connsiteX328" fmla="*/ 4284989 w 9384838"/>
                <a:gd name="connsiteY328" fmla="*/ 3612896 h 6246801"/>
                <a:gd name="connsiteX329" fmla="*/ 4360209 w 9384838"/>
                <a:gd name="connsiteY329" fmla="*/ 3537674 h 6246801"/>
                <a:gd name="connsiteX330" fmla="*/ 4460871 w 9384838"/>
                <a:gd name="connsiteY330" fmla="*/ 3512231 h 6246801"/>
                <a:gd name="connsiteX331" fmla="*/ 605629 w 9384838"/>
                <a:gd name="connsiteY331" fmla="*/ 3364245 h 6246801"/>
                <a:gd name="connsiteX332" fmla="*/ 611289 w 9384838"/>
                <a:gd name="connsiteY332" fmla="*/ 3409526 h 6246801"/>
                <a:gd name="connsiteX333" fmla="*/ 633929 w 9384838"/>
                <a:gd name="connsiteY333" fmla="*/ 3437826 h 6246801"/>
                <a:gd name="connsiteX334" fmla="*/ 616949 w 9384838"/>
                <a:gd name="connsiteY334" fmla="*/ 3485937 h 6246801"/>
                <a:gd name="connsiteX335" fmla="*/ 599969 w 9384838"/>
                <a:gd name="connsiteY335" fmla="*/ 3497257 h 6246801"/>
                <a:gd name="connsiteX336" fmla="*/ 560348 w 9384838"/>
                <a:gd name="connsiteY336" fmla="*/ 3451976 h 6246801"/>
                <a:gd name="connsiteX337" fmla="*/ 577328 w 9384838"/>
                <a:gd name="connsiteY337" fmla="*/ 3415186 h 6246801"/>
                <a:gd name="connsiteX338" fmla="*/ 574498 w 9384838"/>
                <a:gd name="connsiteY338" fmla="*/ 3369905 h 6246801"/>
                <a:gd name="connsiteX339" fmla="*/ 605629 w 9384838"/>
                <a:gd name="connsiteY339" fmla="*/ 3364245 h 6246801"/>
                <a:gd name="connsiteX340" fmla="*/ 1098059 w 9384838"/>
                <a:gd name="connsiteY340" fmla="*/ 3109544 h 6246801"/>
                <a:gd name="connsiteX341" fmla="*/ 1081079 w 9384838"/>
                <a:gd name="connsiteY341" fmla="*/ 3137841 h 6246801"/>
                <a:gd name="connsiteX342" fmla="*/ 1064099 w 9384838"/>
                <a:gd name="connsiteY342" fmla="*/ 3154822 h 6246801"/>
                <a:gd name="connsiteX343" fmla="*/ 1038628 w 9384838"/>
                <a:gd name="connsiteY343" fmla="*/ 3143502 h 6246801"/>
                <a:gd name="connsiteX344" fmla="*/ 1098059 w 9384838"/>
                <a:gd name="connsiteY344" fmla="*/ 3109544 h 6246801"/>
                <a:gd name="connsiteX345" fmla="*/ 905615 w 9384838"/>
                <a:gd name="connsiteY345" fmla="*/ 3061433 h 6246801"/>
                <a:gd name="connsiteX346" fmla="*/ 905615 w 9384838"/>
                <a:gd name="connsiteY346" fmla="*/ 3098224 h 6246801"/>
                <a:gd name="connsiteX347" fmla="*/ 874484 w 9384838"/>
                <a:gd name="connsiteY347" fmla="*/ 3149161 h 6246801"/>
                <a:gd name="connsiteX348" fmla="*/ 820713 w 9384838"/>
                <a:gd name="connsiteY348" fmla="*/ 3171802 h 6246801"/>
                <a:gd name="connsiteX349" fmla="*/ 826373 w 9384838"/>
                <a:gd name="connsiteY349" fmla="*/ 3205762 h 6246801"/>
                <a:gd name="connsiteX350" fmla="*/ 769772 w 9384838"/>
                <a:gd name="connsiteY350" fmla="*/ 3214252 h 6246801"/>
                <a:gd name="connsiteX351" fmla="*/ 775432 w 9384838"/>
                <a:gd name="connsiteY351" fmla="*/ 3253873 h 6246801"/>
                <a:gd name="connsiteX352" fmla="*/ 738642 w 9384838"/>
                <a:gd name="connsiteY352" fmla="*/ 3245383 h 6246801"/>
                <a:gd name="connsiteX353" fmla="*/ 724492 w 9384838"/>
                <a:gd name="connsiteY353" fmla="*/ 3214252 h 6246801"/>
                <a:gd name="connsiteX354" fmla="*/ 701851 w 9384838"/>
                <a:gd name="connsiteY354" fmla="*/ 3183122 h 6246801"/>
                <a:gd name="connsiteX355" fmla="*/ 724492 w 9384838"/>
                <a:gd name="connsiteY355" fmla="*/ 3168972 h 6246801"/>
                <a:gd name="connsiteX356" fmla="*/ 747132 w 9384838"/>
                <a:gd name="connsiteY356" fmla="*/ 3146331 h 6246801"/>
                <a:gd name="connsiteX357" fmla="*/ 843354 w 9384838"/>
                <a:gd name="connsiteY357" fmla="*/ 3098224 h 6246801"/>
                <a:gd name="connsiteX358" fmla="*/ 905615 w 9384838"/>
                <a:gd name="connsiteY358" fmla="*/ 3061433 h 6246801"/>
                <a:gd name="connsiteX359" fmla="*/ 936745 w 9384838"/>
                <a:gd name="connsiteY359" fmla="*/ 3033132 h 6246801"/>
                <a:gd name="connsiteX360" fmla="*/ 973535 w 9384838"/>
                <a:gd name="connsiteY360" fmla="*/ 3081244 h 6246801"/>
                <a:gd name="connsiteX361" fmla="*/ 948066 w 9384838"/>
                <a:gd name="connsiteY361" fmla="*/ 3115203 h 6246801"/>
                <a:gd name="connsiteX362" fmla="*/ 925424 w 9384838"/>
                <a:gd name="connsiteY362" fmla="*/ 3067093 h 6246801"/>
                <a:gd name="connsiteX363" fmla="*/ 936745 w 9384838"/>
                <a:gd name="connsiteY363" fmla="*/ 3033132 h 6246801"/>
                <a:gd name="connsiteX364" fmla="*/ 5840275 w 9384838"/>
                <a:gd name="connsiteY364" fmla="*/ 2081897 h 6246801"/>
                <a:gd name="connsiteX365" fmla="*/ 5891159 w 9384838"/>
                <a:gd name="connsiteY365" fmla="*/ 2132783 h 6246801"/>
                <a:gd name="connsiteX366" fmla="*/ 5891159 w 9384838"/>
                <a:gd name="connsiteY366" fmla="*/ 2158226 h 6246801"/>
                <a:gd name="connsiteX367" fmla="*/ 5966379 w 9384838"/>
                <a:gd name="connsiteY367" fmla="*/ 2208005 h 6246801"/>
                <a:gd name="connsiteX368" fmla="*/ 6016157 w 9384838"/>
                <a:gd name="connsiteY368" fmla="*/ 2208005 h 6246801"/>
                <a:gd name="connsiteX369" fmla="*/ 6041599 w 9384838"/>
                <a:gd name="connsiteY369" fmla="*/ 2208005 h 6246801"/>
                <a:gd name="connsiteX370" fmla="*/ 5966379 w 9384838"/>
                <a:gd name="connsiteY370" fmla="*/ 2308672 h 6246801"/>
                <a:gd name="connsiteX371" fmla="*/ 5916601 w 9384838"/>
                <a:gd name="connsiteY371" fmla="*/ 2558676 h 6246801"/>
                <a:gd name="connsiteX372" fmla="*/ 5916601 w 9384838"/>
                <a:gd name="connsiteY372" fmla="*/ 2659341 h 6246801"/>
                <a:gd name="connsiteX373" fmla="*/ 5966379 w 9384838"/>
                <a:gd name="connsiteY373" fmla="*/ 2684786 h 6246801"/>
                <a:gd name="connsiteX374" fmla="*/ 5991821 w 9384838"/>
                <a:gd name="connsiteY374" fmla="*/ 2734563 h 6246801"/>
                <a:gd name="connsiteX375" fmla="*/ 6016157 w 9384838"/>
                <a:gd name="connsiteY375" fmla="*/ 2785448 h 6246801"/>
                <a:gd name="connsiteX376" fmla="*/ 6016157 w 9384838"/>
                <a:gd name="connsiteY376" fmla="*/ 2860670 h 6246801"/>
                <a:gd name="connsiteX377" fmla="*/ 5991821 w 9384838"/>
                <a:gd name="connsiteY377" fmla="*/ 2885007 h 6246801"/>
                <a:gd name="connsiteX378" fmla="*/ 6016157 w 9384838"/>
                <a:gd name="connsiteY378" fmla="*/ 2910449 h 6246801"/>
                <a:gd name="connsiteX379" fmla="*/ 5991821 w 9384838"/>
                <a:gd name="connsiteY379" fmla="*/ 2935892 h 6246801"/>
                <a:gd name="connsiteX380" fmla="*/ 5991821 w 9384838"/>
                <a:gd name="connsiteY380" fmla="*/ 2960229 h 6246801"/>
                <a:gd name="connsiteX381" fmla="*/ 6041599 w 9384838"/>
                <a:gd name="connsiteY381" fmla="*/ 2985670 h 6246801"/>
                <a:gd name="connsiteX382" fmla="*/ 6016157 w 9384838"/>
                <a:gd name="connsiteY382" fmla="*/ 3035453 h 6246801"/>
                <a:gd name="connsiteX383" fmla="*/ 6041599 w 9384838"/>
                <a:gd name="connsiteY383" fmla="*/ 3086339 h 6246801"/>
                <a:gd name="connsiteX384" fmla="*/ 5991821 w 9384838"/>
                <a:gd name="connsiteY384" fmla="*/ 3185896 h 6246801"/>
                <a:gd name="connsiteX385" fmla="*/ 6016157 w 9384838"/>
                <a:gd name="connsiteY385" fmla="*/ 3185896 h 6246801"/>
                <a:gd name="connsiteX386" fmla="*/ 6016157 w 9384838"/>
                <a:gd name="connsiteY386" fmla="*/ 3236782 h 6246801"/>
                <a:gd name="connsiteX387" fmla="*/ 5966379 w 9384838"/>
                <a:gd name="connsiteY387" fmla="*/ 3261118 h 6246801"/>
                <a:gd name="connsiteX388" fmla="*/ 5966379 w 9384838"/>
                <a:gd name="connsiteY388" fmla="*/ 3286561 h 6246801"/>
                <a:gd name="connsiteX389" fmla="*/ 5916601 w 9384838"/>
                <a:gd name="connsiteY389" fmla="*/ 3361784 h 6246801"/>
                <a:gd name="connsiteX390" fmla="*/ 5916601 w 9384838"/>
                <a:gd name="connsiteY390" fmla="*/ 3412670 h 6246801"/>
                <a:gd name="connsiteX391" fmla="*/ 5865717 w 9384838"/>
                <a:gd name="connsiteY391" fmla="*/ 3437007 h 6246801"/>
                <a:gd name="connsiteX392" fmla="*/ 5840275 w 9384838"/>
                <a:gd name="connsiteY392" fmla="*/ 3462450 h 6246801"/>
                <a:gd name="connsiteX393" fmla="*/ 5815939 w 9384838"/>
                <a:gd name="connsiteY393" fmla="*/ 3437007 h 6246801"/>
                <a:gd name="connsiteX394" fmla="*/ 5815939 w 9384838"/>
                <a:gd name="connsiteY394" fmla="*/ 3487893 h 6246801"/>
                <a:gd name="connsiteX395" fmla="*/ 5765055 w 9384838"/>
                <a:gd name="connsiteY395" fmla="*/ 3462450 h 6246801"/>
                <a:gd name="connsiteX396" fmla="*/ 5765055 w 9384838"/>
                <a:gd name="connsiteY396" fmla="*/ 3462451 h 6246801"/>
                <a:gd name="connsiteX397" fmla="*/ 5790497 w 9384838"/>
                <a:gd name="connsiteY397" fmla="*/ 3512230 h 6246801"/>
                <a:gd name="connsiteX398" fmla="*/ 5740719 w 9384838"/>
                <a:gd name="connsiteY398" fmla="*/ 3537673 h 6246801"/>
                <a:gd name="connsiteX399" fmla="*/ 5715277 w 9384838"/>
                <a:gd name="connsiteY399" fmla="*/ 3563116 h 6246801"/>
                <a:gd name="connsiteX400" fmla="*/ 5689835 w 9384838"/>
                <a:gd name="connsiteY400" fmla="*/ 3587453 h 6246801"/>
                <a:gd name="connsiteX401" fmla="*/ 5715277 w 9384838"/>
                <a:gd name="connsiteY401" fmla="*/ 3612896 h 6246801"/>
                <a:gd name="connsiteX402" fmla="*/ 5665499 w 9384838"/>
                <a:gd name="connsiteY402" fmla="*/ 3612896 h 6246801"/>
                <a:gd name="connsiteX403" fmla="*/ 5640057 w 9384838"/>
                <a:gd name="connsiteY403" fmla="*/ 3638339 h 6246801"/>
                <a:gd name="connsiteX404" fmla="*/ 5665499 w 9384838"/>
                <a:gd name="connsiteY404" fmla="*/ 3638339 h 6246801"/>
                <a:gd name="connsiteX405" fmla="*/ 5665499 w 9384838"/>
                <a:gd name="connsiteY405" fmla="*/ 3662676 h 6246801"/>
                <a:gd name="connsiteX406" fmla="*/ 5640057 w 9384838"/>
                <a:gd name="connsiteY406" fmla="*/ 3662676 h 6246801"/>
                <a:gd name="connsiteX407" fmla="*/ 5665499 w 9384838"/>
                <a:gd name="connsiteY407" fmla="*/ 3688119 h 6246801"/>
                <a:gd name="connsiteX408" fmla="*/ 5640057 w 9384838"/>
                <a:gd name="connsiteY408" fmla="*/ 3763342 h 6246801"/>
                <a:gd name="connsiteX409" fmla="*/ 5590279 w 9384838"/>
                <a:gd name="connsiteY409" fmla="*/ 3737899 h 6246801"/>
                <a:gd name="connsiteX410" fmla="*/ 5515059 w 9384838"/>
                <a:gd name="connsiteY410" fmla="*/ 3737899 h 6246801"/>
                <a:gd name="connsiteX411" fmla="*/ 5464175 w 9384838"/>
                <a:gd name="connsiteY411" fmla="*/ 3713562 h 6246801"/>
                <a:gd name="connsiteX412" fmla="*/ 5439839 w 9384838"/>
                <a:gd name="connsiteY412" fmla="*/ 3737899 h 6246801"/>
                <a:gd name="connsiteX413" fmla="*/ 5464175 w 9384838"/>
                <a:gd name="connsiteY413" fmla="*/ 3763342 h 6246801"/>
                <a:gd name="connsiteX414" fmla="*/ 5414397 w 9384838"/>
                <a:gd name="connsiteY414" fmla="*/ 3788785 h 6246801"/>
                <a:gd name="connsiteX415" fmla="*/ 5339177 w 9384838"/>
                <a:gd name="connsiteY415" fmla="*/ 3939230 h 6246801"/>
                <a:gd name="connsiteX416" fmla="*/ 5364619 w 9384838"/>
                <a:gd name="connsiteY416" fmla="*/ 4014453 h 6246801"/>
                <a:gd name="connsiteX417" fmla="*/ 5364618 w 9384838"/>
                <a:gd name="connsiteY417" fmla="*/ 4014453 h 6246801"/>
                <a:gd name="connsiteX418" fmla="*/ 5364618 w 9384838"/>
                <a:gd name="connsiteY418" fmla="*/ 4089676 h 6246801"/>
                <a:gd name="connsiteX419" fmla="*/ 5313734 w 9384838"/>
                <a:gd name="connsiteY419" fmla="*/ 4289902 h 6246801"/>
                <a:gd name="connsiteX420" fmla="*/ 5238514 w 9384838"/>
                <a:gd name="connsiteY420" fmla="*/ 4416010 h 6246801"/>
                <a:gd name="connsiteX421" fmla="*/ 5213072 w 9384838"/>
                <a:gd name="connsiteY421" fmla="*/ 4440347 h 6246801"/>
                <a:gd name="connsiteX422" fmla="*/ 5163294 w 9384838"/>
                <a:gd name="connsiteY422" fmla="*/ 4440347 h 6246801"/>
                <a:gd name="connsiteX423" fmla="*/ 5137852 w 9384838"/>
                <a:gd name="connsiteY423" fmla="*/ 4465790 h 6246801"/>
                <a:gd name="connsiteX424" fmla="*/ 5163294 w 9384838"/>
                <a:gd name="connsiteY424" fmla="*/ 4465790 h 6246801"/>
                <a:gd name="connsiteX425" fmla="*/ 5062632 w 9384838"/>
                <a:gd name="connsiteY425" fmla="*/ 4616236 h 6246801"/>
                <a:gd name="connsiteX426" fmla="*/ 5038296 w 9384838"/>
                <a:gd name="connsiteY426" fmla="*/ 4691459 h 6246801"/>
                <a:gd name="connsiteX427" fmla="*/ 5012854 w 9384838"/>
                <a:gd name="connsiteY427" fmla="*/ 4716902 h 6246801"/>
                <a:gd name="connsiteX428" fmla="*/ 4987412 w 9384838"/>
                <a:gd name="connsiteY428" fmla="*/ 4792125 h 6246801"/>
                <a:gd name="connsiteX429" fmla="*/ 5012854 w 9384838"/>
                <a:gd name="connsiteY429" fmla="*/ 4917127 h 6246801"/>
                <a:gd name="connsiteX430" fmla="*/ 5062632 w 9384838"/>
                <a:gd name="connsiteY430" fmla="*/ 5043236 h 6246801"/>
                <a:gd name="connsiteX431" fmla="*/ 5013583 w 9384838"/>
                <a:gd name="connsiteY431" fmla="*/ 4993096 h 6246801"/>
                <a:gd name="connsiteX432" fmla="*/ 5062632 w 9384838"/>
                <a:gd name="connsiteY432" fmla="*/ 5043237 h 6246801"/>
                <a:gd name="connsiteX433" fmla="*/ 4987412 w 9384838"/>
                <a:gd name="connsiteY433" fmla="*/ 5043237 h 6246801"/>
                <a:gd name="connsiteX434" fmla="*/ 4963076 w 9384838"/>
                <a:gd name="connsiteY434" fmla="*/ 5017794 h 6246801"/>
                <a:gd name="connsiteX435" fmla="*/ 4862414 w 9384838"/>
                <a:gd name="connsiteY435" fmla="*/ 5067574 h 6246801"/>
                <a:gd name="connsiteX436" fmla="*/ 4812636 w 9384838"/>
                <a:gd name="connsiteY436" fmla="*/ 5142796 h 6246801"/>
                <a:gd name="connsiteX437" fmla="*/ 4812636 w 9384838"/>
                <a:gd name="connsiteY437" fmla="*/ 5193682 h 6246801"/>
                <a:gd name="connsiteX438" fmla="*/ 4787194 w 9384838"/>
                <a:gd name="connsiteY438" fmla="*/ 5243462 h 6246801"/>
                <a:gd name="connsiteX439" fmla="*/ 4711974 w 9384838"/>
                <a:gd name="connsiteY439" fmla="*/ 5268905 h 6246801"/>
                <a:gd name="connsiteX440" fmla="*/ 4686532 w 9384838"/>
                <a:gd name="connsiteY440" fmla="*/ 5243462 h 6246801"/>
                <a:gd name="connsiteX441" fmla="*/ 4636753 w 9384838"/>
                <a:gd name="connsiteY441" fmla="*/ 5268905 h 6246801"/>
                <a:gd name="connsiteX442" fmla="*/ 4611311 w 9384838"/>
                <a:gd name="connsiteY442" fmla="*/ 5293242 h 6246801"/>
                <a:gd name="connsiteX443" fmla="*/ 4561533 w 9384838"/>
                <a:gd name="connsiteY443" fmla="*/ 5344128 h 6246801"/>
                <a:gd name="connsiteX444" fmla="*/ 4536091 w 9384838"/>
                <a:gd name="connsiteY444" fmla="*/ 5293242 h 6246801"/>
                <a:gd name="connsiteX445" fmla="*/ 4561533 w 9384838"/>
                <a:gd name="connsiteY445" fmla="*/ 5293242 h 6246801"/>
                <a:gd name="connsiteX446" fmla="*/ 4561533 w 9384838"/>
                <a:gd name="connsiteY446" fmla="*/ 5268905 h 6246801"/>
                <a:gd name="connsiteX447" fmla="*/ 4585869 w 9384838"/>
                <a:gd name="connsiteY447" fmla="*/ 5218019 h 6246801"/>
                <a:gd name="connsiteX448" fmla="*/ 4585869 w 9384838"/>
                <a:gd name="connsiteY448" fmla="*/ 5193682 h 6246801"/>
                <a:gd name="connsiteX449" fmla="*/ 4611311 w 9384838"/>
                <a:gd name="connsiteY449" fmla="*/ 5168239 h 6246801"/>
                <a:gd name="connsiteX450" fmla="*/ 4611311 w 9384838"/>
                <a:gd name="connsiteY450" fmla="*/ 5142796 h 6246801"/>
                <a:gd name="connsiteX451" fmla="*/ 4585869 w 9384838"/>
                <a:gd name="connsiteY451" fmla="*/ 5142796 h 6246801"/>
                <a:gd name="connsiteX452" fmla="*/ 4611311 w 9384838"/>
                <a:gd name="connsiteY452" fmla="*/ 5118460 h 6246801"/>
                <a:gd name="connsiteX453" fmla="*/ 4636753 w 9384838"/>
                <a:gd name="connsiteY453" fmla="*/ 5118460 h 6246801"/>
                <a:gd name="connsiteX454" fmla="*/ 4636753 w 9384838"/>
                <a:gd name="connsiteY454" fmla="*/ 5093017 h 6246801"/>
                <a:gd name="connsiteX455" fmla="*/ 4686532 w 9384838"/>
                <a:gd name="connsiteY455" fmla="*/ 5067574 h 6246801"/>
                <a:gd name="connsiteX456" fmla="*/ 4737416 w 9384838"/>
                <a:gd name="connsiteY456" fmla="*/ 5043237 h 6246801"/>
                <a:gd name="connsiteX457" fmla="*/ 4737416 w 9384838"/>
                <a:gd name="connsiteY457" fmla="*/ 5017794 h 6246801"/>
                <a:gd name="connsiteX458" fmla="*/ 4737416 w 9384838"/>
                <a:gd name="connsiteY458" fmla="*/ 4992351 h 6246801"/>
                <a:gd name="connsiteX459" fmla="*/ 4686532 w 9384838"/>
                <a:gd name="connsiteY459" fmla="*/ 4942571 h 6246801"/>
                <a:gd name="connsiteX460" fmla="*/ 4662196 w 9384838"/>
                <a:gd name="connsiteY460" fmla="*/ 4968014 h 6246801"/>
                <a:gd name="connsiteX461" fmla="*/ 4636753 w 9384838"/>
                <a:gd name="connsiteY461" fmla="*/ 4968014 h 6246801"/>
                <a:gd name="connsiteX462" fmla="*/ 4611311 w 9384838"/>
                <a:gd name="connsiteY462" fmla="*/ 4942571 h 6246801"/>
                <a:gd name="connsiteX463" fmla="*/ 4585869 w 9384838"/>
                <a:gd name="connsiteY463" fmla="*/ 4992350 h 6246801"/>
                <a:gd name="connsiteX464" fmla="*/ 4611310 w 9384838"/>
                <a:gd name="connsiteY464" fmla="*/ 5017792 h 6246801"/>
                <a:gd name="connsiteX465" fmla="*/ 4611311 w 9384838"/>
                <a:gd name="connsiteY465" fmla="*/ 5017793 h 6246801"/>
                <a:gd name="connsiteX466" fmla="*/ 4536091 w 9384838"/>
                <a:gd name="connsiteY466" fmla="*/ 5043236 h 6246801"/>
                <a:gd name="connsiteX467" fmla="*/ 4510649 w 9384838"/>
                <a:gd name="connsiteY467" fmla="*/ 5043236 h 6246801"/>
                <a:gd name="connsiteX468" fmla="*/ 4510649 w 9384838"/>
                <a:gd name="connsiteY468" fmla="*/ 5118458 h 6246801"/>
                <a:gd name="connsiteX469" fmla="*/ 4561533 w 9384838"/>
                <a:gd name="connsiteY469" fmla="*/ 5168238 h 6246801"/>
                <a:gd name="connsiteX470" fmla="*/ 4536091 w 9384838"/>
                <a:gd name="connsiteY470" fmla="*/ 5168238 h 6246801"/>
                <a:gd name="connsiteX471" fmla="*/ 4510649 w 9384838"/>
                <a:gd name="connsiteY471" fmla="*/ 5168238 h 6246801"/>
                <a:gd name="connsiteX472" fmla="*/ 4510649 w 9384838"/>
                <a:gd name="connsiteY472" fmla="*/ 5193681 h 6246801"/>
                <a:gd name="connsiteX473" fmla="*/ 4486313 w 9384838"/>
                <a:gd name="connsiteY473" fmla="*/ 5168238 h 6246801"/>
                <a:gd name="connsiteX474" fmla="*/ 4486313 w 9384838"/>
                <a:gd name="connsiteY474" fmla="*/ 5118458 h 6246801"/>
                <a:gd name="connsiteX475" fmla="*/ 4460871 w 9384838"/>
                <a:gd name="connsiteY475" fmla="*/ 5093016 h 6246801"/>
                <a:gd name="connsiteX476" fmla="*/ 4385651 w 9384838"/>
                <a:gd name="connsiteY476" fmla="*/ 5067573 h 6246801"/>
                <a:gd name="connsiteX477" fmla="*/ 4310431 w 9384838"/>
                <a:gd name="connsiteY477" fmla="*/ 5093016 h 6246801"/>
                <a:gd name="connsiteX478" fmla="*/ 4284989 w 9384838"/>
                <a:gd name="connsiteY478" fmla="*/ 5142795 h 6246801"/>
                <a:gd name="connsiteX479" fmla="*/ 4284989 w 9384838"/>
                <a:gd name="connsiteY479" fmla="*/ 5142796 h 6246801"/>
                <a:gd name="connsiteX480" fmla="*/ 4260653 w 9384838"/>
                <a:gd name="connsiteY480" fmla="*/ 5168239 h 6246801"/>
                <a:gd name="connsiteX481" fmla="*/ 4260653 w 9384838"/>
                <a:gd name="connsiteY481" fmla="*/ 5193683 h 6246801"/>
                <a:gd name="connsiteX482" fmla="*/ 4284989 w 9384838"/>
                <a:gd name="connsiteY482" fmla="*/ 5243462 h 6246801"/>
                <a:gd name="connsiteX483" fmla="*/ 4235211 w 9384838"/>
                <a:gd name="connsiteY483" fmla="*/ 5268905 h 6246801"/>
                <a:gd name="connsiteX484" fmla="*/ 4185433 w 9384838"/>
                <a:gd name="connsiteY484" fmla="*/ 5344128 h 6246801"/>
                <a:gd name="connsiteX485" fmla="*/ 4110213 w 9384838"/>
                <a:gd name="connsiteY485" fmla="*/ 5369571 h 6246801"/>
                <a:gd name="connsiteX486" fmla="*/ 4084771 w 9384838"/>
                <a:gd name="connsiteY486" fmla="*/ 5318685 h 6246801"/>
                <a:gd name="connsiteX487" fmla="*/ 4110213 w 9384838"/>
                <a:gd name="connsiteY487" fmla="*/ 5243462 h 6246801"/>
                <a:gd name="connsiteX488" fmla="*/ 4134549 w 9384838"/>
                <a:gd name="connsiteY488" fmla="*/ 5193683 h 6246801"/>
                <a:gd name="connsiteX489" fmla="*/ 4134549 w 9384838"/>
                <a:gd name="connsiteY489" fmla="*/ 5168239 h 6246801"/>
                <a:gd name="connsiteX490" fmla="*/ 4185433 w 9384838"/>
                <a:gd name="connsiteY490" fmla="*/ 5168239 h 6246801"/>
                <a:gd name="connsiteX491" fmla="*/ 4209769 w 9384838"/>
                <a:gd name="connsiteY491" fmla="*/ 5142796 h 6246801"/>
                <a:gd name="connsiteX492" fmla="*/ 4185433 w 9384838"/>
                <a:gd name="connsiteY492" fmla="*/ 5118460 h 6246801"/>
                <a:gd name="connsiteX493" fmla="*/ 4084771 w 9384838"/>
                <a:gd name="connsiteY493" fmla="*/ 5093017 h 6246801"/>
                <a:gd name="connsiteX494" fmla="*/ 4034993 w 9384838"/>
                <a:gd name="connsiteY494" fmla="*/ 5142796 h 6246801"/>
                <a:gd name="connsiteX495" fmla="*/ 3958666 w 9384838"/>
                <a:gd name="connsiteY495" fmla="*/ 5168239 h 6246801"/>
                <a:gd name="connsiteX496" fmla="*/ 3908904 w 9384838"/>
                <a:gd name="connsiteY496" fmla="*/ 5218019 h 6246801"/>
                <a:gd name="connsiteX497" fmla="*/ 3859127 w 9384838"/>
                <a:gd name="connsiteY497" fmla="*/ 5293242 h 6246801"/>
                <a:gd name="connsiteX498" fmla="*/ 3758465 w 9384838"/>
                <a:gd name="connsiteY498" fmla="*/ 5243462 h 6246801"/>
                <a:gd name="connsiteX499" fmla="*/ 3708688 w 9384838"/>
                <a:gd name="connsiteY499" fmla="*/ 5243462 h 6246801"/>
                <a:gd name="connsiteX500" fmla="*/ 3582584 w 9384838"/>
                <a:gd name="connsiteY500" fmla="*/ 5193683 h 6246801"/>
                <a:gd name="connsiteX501" fmla="*/ 3589545 w 9384838"/>
                <a:gd name="connsiteY501" fmla="*/ 5173103 h 6246801"/>
                <a:gd name="connsiteX502" fmla="*/ 3589543 w 9384838"/>
                <a:gd name="connsiteY502" fmla="*/ 5173102 h 6246801"/>
                <a:gd name="connsiteX503" fmla="*/ 3582582 w 9384838"/>
                <a:gd name="connsiteY503" fmla="*/ 5193682 h 6246801"/>
                <a:gd name="connsiteX504" fmla="*/ 3382367 w 9384838"/>
                <a:gd name="connsiteY504" fmla="*/ 5193682 h 6246801"/>
                <a:gd name="connsiteX505" fmla="*/ 3421081 w 9384838"/>
                <a:gd name="connsiteY505" fmla="*/ 5164921 h 6246801"/>
                <a:gd name="connsiteX506" fmla="*/ 3483028 w 9384838"/>
                <a:gd name="connsiteY506" fmla="*/ 5168239 h 6246801"/>
                <a:gd name="connsiteX507" fmla="*/ 3532805 w 9384838"/>
                <a:gd name="connsiteY507" fmla="*/ 5168239 h 6246801"/>
                <a:gd name="connsiteX508" fmla="*/ 3532805 w 9384838"/>
                <a:gd name="connsiteY508" fmla="*/ 5118459 h 6246801"/>
                <a:gd name="connsiteX509" fmla="*/ 3507365 w 9384838"/>
                <a:gd name="connsiteY509" fmla="*/ 5093016 h 6246801"/>
                <a:gd name="connsiteX510" fmla="*/ 3483028 w 9384838"/>
                <a:gd name="connsiteY510" fmla="*/ 5118459 h 6246801"/>
                <a:gd name="connsiteX511" fmla="*/ 3432144 w 9384838"/>
                <a:gd name="connsiteY511" fmla="*/ 5093016 h 6246801"/>
                <a:gd name="connsiteX512" fmla="*/ 3407808 w 9384838"/>
                <a:gd name="connsiteY512" fmla="*/ 5093016 h 6246801"/>
                <a:gd name="connsiteX513" fmla="*/ 3407808 w 9384838"/>
                <a:gd name="connsiteY513" fmla="*/ 5043237 h 6246801"/>
                <a:gd name="connsiteX514" fmla="*/ 3382367 w 9384838"/>
                <a:gd name="connsiteY514" fmla="*/ 5043237 h 6246801"/>
                <a:gd name="connsiteX515" fmla="*/ 3356924 w 9384838"/>
                <a:gd name="connsiteY515" fmla="*/ 5093016 h 6246801"/>
                <a:gd name="connsiteX516" fmla="*/ 3382367 w 9384838"/>
                <a:gd name="connsiteY516" fmla="*/ 5118459 h 6246801"/>
                <a:gd name="connsiteX517" fmla="*/ 3382367 w 9384838"/>
                <a:gd name="connsiteY517" fmla="*/ 5142796 h 6246801"/>
                <a:gd name="connsiteX518" fmla="*/ 3331482 w 9384838"/>
                <a:gd name="connsiteY518" fmla="*/ 5093016 h 6246801"/>
                <a:gd name="connsiteX519" fmla="*/ 3356924 w 9384838"/>
                <a:gd name="connsiteY519" fmla="*/ 5067573 h 6246801"/>
                <a:gd name="connsiteX520" fmla="*/ 3356924 w 9384838"/>
                <a:gd name="connsiteY520" fmla="*/ 4992351 h 6246801"/>
                <a:gd name="connsiteX521" fmla="*/ 3407808 w 9384838"/>
                <a:gd name="connsiteY521" fmla="*/ 4942571 h 6246801"/>
                <a:gd name="connsiteX522" fmla="*/ 3356924 w 9384838"/>
                <a:gd name="connsiteY522" fmla="*/ 4942571 h 6246801"/>
                <a:gd name="connsiteX523" fmla="*/ 3349625 w 9384838"/>
                <a:gd name="connsiteY523" fmla="*/ 4928288 h 6246801"/>
                <a:gd name="connsiteX524" fmla="*/ 3349624 w 9384838"/>
                <a:gd name="connsiteY524" fmla="*/ 4928288 h 6246801"/>
                <a:gd name="connsiteX525" fmla="*/ 3356924 w 9384838"/>
                <a:gd name="connsiteY525" fmla="*/ 4942571 h 6246801"/>
                <a:gd name="connsiteX526" fmla="*/ 3281703 w 9384838"/>
                <a:gd name="connsiteY526" fmla="*/ 4968014 h 6246801"/>
                <a:gd name="connsiteX527" fmla="*/ 3256260 w 9384838"/>
                <a:gd name="connsiteY527" fmla="*/ 5017794 h 6246801"/>
                <a:gd name="connsiteX528" fmla="*/ 3181041 w 9384838"/>
                <a:gd name="connsiteY528" fmla="*/ 5067573 h 6246801"/>
                <a:gd name="connsiteX529" fmla="*/ 3206483 w 9384838"/>
                <a:gd name="connsiteY529" fmla="*/ 5118459 h 6246801"/>
                <a:gd name="connsiteX530" fmla="*/ 3181041 w 9384838"/>
                <a:gd name="connsiteY530" fmla="*/ 5142796 h 6246801"/>
                <a:gd name="connsiteX531" fmla="*/ 3231925 w 9384838"/>
                <a:gd name="connsiteY531" fmla="*/ 5168239 h 6246801"/>
                <a:gd name="connsiteX532" fmla="*/ 3281703 w 9384838"/>
                <a:gd name="connsiteY532" fmla="*/ 5218019 h 6246801"/>
                <a:gd name="connsiteX533" fmla="*/ 3331481 w 9384838"/>
                <a:gd name="connsiteY533" fmla="*/ 5268905 h 6246801"/>
                <a:gd name="connsiteX534" fmla="*/ 3281703 w 9384838"/>
                <a:gd name="connsiteY534" fmla="*/ 5293242 h 6246801"/>
                <a:gd name="connsiteX535" fmla="*/ 3281703 w 9384838"/>
                <a:gd name="connsiteY535" fmla="*/ 5318685 h 6246801"/>
                <a:gd name="connsiteX536" fmla="*/ 3256260 w 9384838"/>
                <a:gd name="connsiteY536" fmla="*/ 5293242 h 6246801"/>
                <a:gd name="connsiteX537" fmla="*/ 3206483 w 9384838"/>
                <a:gd name="connsiteY537" fmla="*/ 5293242 h 6246801"/>
                <a:gd name="connsiteX538" fmla="*/ 3181041 w 9384838"/>
                <a:gd name="connsiteY538" fmla="*/ 5293242 h 6246801"/>
                <a:gd name="connsiteX539" fmla="*/ 3056044 w 9384838"/>
                <a:gd name="connsiteY539" fmla="*/ 5293242 h 6246801"/>
                <a:gd name="connsiteX540" fmla="*/ 3030601 w 9384838"/>
                <a:gd name="connsiteY540" fmla="*/ 5344128 h 6246801"/>
                <a:gd name="connsiteX541" fmla="*/ 3006265 w 9384838"/>
                <a:gd name="connsiteY541" fmla="*/ 5344128 h 6246801"/>
                <a:gd name="connsiteX542" fmla="*/ 2980823 w 9384838"/>
                <a:gd name="connsiteY542" fmla="*/ 5369571 h 6246801"/>
                <a:gd name="connsiteX543" fmla="*/ 3006265 w 9384838"/>
                <a:gd name="connsiteY543" fmla="*/ 5393907 h 6246801"/>
                <a:gd name="connsiteX544" fmla="*/ 2980823 w 9384838"/>
                <a:gd name="connsiteY544" fmla="*/ 5419350 h 6246801"/>
                <a:gd name="connsiteX545" fmla="*/ 2905602 w 9384838"/>
                <a:gd name="connsiteY545" fmla="*/ 5444793 h 6246801"/>
                <a:gd name="connsiteX546" fmla="*/ 2880162 w 9384838"/>
                <a:gd name="connsiteY546" fmla="*/ 5520016 h 6246801"/>
                <a:gd name="connsiteX547" fmla="*/ 2880159 w 9384838"/>
                <a:gd name="connsiteY547" fmla="*/ 5520016 h 6246801"/>
                <a:gd name="connsiteX548" fmla="*/ 2830382 w 9384838"/>
                <a:gd name="connsiteY548" fmla="*/ 5544353 h 6246801"/>
                <a:gd name="connsiteX549" fmla="*/ 2804941 w 9384838"/>
                <a:gd name="connsiteY549" fmla="*/ 5569796 h 6246801"/>
                <a:gd name="connsiteX550" fmla="*/ 2755160 w 9384838"/>
                <a:gd name="connsiteY550" fmla="*/ 5595239 h 6246801"/>
                <a:gd name="connsiteX551" fmla="*/ 2679941 w 9384838"/>
                <a:gd name="connsiteY551" fmla="*/ 5569796 h 6246801"/>
                <a:gd name="connsiteX552" fmla="*/ 2629058 w 9384838"/>
                <a:gd name="connsiteY552" fmla="*/ 5494573 h 6246801"/>
                <a:gd name="connsiteX553" fmla="*/ 2629058 w 9384838"/>
                <a:gd name="connsiteY553" fmla="*/ 5444794 h 6246801"/>
                <a:gd name="connsiteX554" fmla="*/ 2579280 w 9384838"/>
                <a:gd name="connsiteY554" fmla="*/ 5393908 h 6246801"/>
                <a:gd name="connsiteX555" fmla="*/ 2579280 w 9384838"/>
                <a:gd name="connsiteY555" fmla="*/ 5344128 h 6246801"/>
                <a:gd name="connsiteX556" fmla="*/ 2529501 w 9384838"/>
                <a:gd name="connsiteY556" fmla="*/ 5318685 h 6246801"/>
                <a:gd name="connsiteX557" fmla="*/ 2553838 w 9384838"/>
                <a:gd name="connsiteY557" fmla="*/ 5293242 h 6246801"/>
                <a:gd name="connsiteX558" fmla="*/ 2579280 w 9384838"/>
                <a:gd name="connsiteY558" fmla="*/ 5268905 h 6246801"/>
                <a:gd name="connsiteX559" fmla="*/ 2579280 w 9384838"/>
                <a:gd name="connsiteY559" fmla="*/ 5243462 h 6246801"/>
                <a:gd name="connsiteX560" fmla="*/ 2629058 w 9384838"/>
                <a:gd name="connsiteY560" fmla="*/ 5218019 h 6246801"/>
                <a:gd name="connsiteX561" fmla="*/ 2604722 w 9384838"/>
                <a:gd name="connsiteY561" fmla="*/ 5193682 h 6246801"/>
                <a:gd name="connsiteX562" fmla="*/ 2579280 w 9384838"/>
                <a:gd name="connsiteY562" fmla="*/ 5142796 h 6246801"/>
                <a:gd name="connsiteX563" fmla="*/ 2579280 w 9384838"/>
                <a:gd name="connsiteY563" fmla="*/ 5142795 h 6246801"/>
                <a:gd name="connsiteX564" fmla="*/ 2705382 w 9384838"/>
                <a:gd name="connsiteY564" fmla="*/ 5093015 h 6246801"/>
                <a:gd name="connsiteX565" fmla="*/ 2755160 w 9384838"/>
                <a:gd name="connsiteY565" fmla="*/ 5043236 h 6246801"/>
                <a:gd name="connsiteX566" fmla="*/ 2755160 w 9384838"/>
                <a:gd name="connsiteY566" fmla="*/ 4992350 h 6246801"/>
                <a:gd name="connsiteX567" fmla="*/ 2729719 w 9384838"/>
                <a:gd name="connsiteY567" fmla="*/ 4968013 h 6246801"/>
                <a:gd name="connsiteX568" fmla="*/ 2705383 w 9384838"/>
                <a:gd name="connsiteY568" fmla="*/ 4942570 h 6246801"/>
                <a:gd name="connsiteX569" fmla="*/ 2679942 w 9384838"/>
                <a:gd name="connsiteY569" fmla="*/ 4942570 h 6246801"/>
                <a:gd name="connsiteX570" fmla="*/ 2654500 w 9384838"/>
                <a:gd name="connsiteY570" fmla="*/ 4968013 h 6246801"/>
                <a:gd name="connsiteX571" fmla="*/ 2604722 w 9384838"/>
                <a:gd name="connsiteY571" fmla="*/ 4968013 h 6246801"/>
                <a:gd name="connsiteX572" fmla="*/ 2529503 w 9384838"/>
                <a:gd name="connsiteY572" fmla="*/ 4917127 h 6246801"/>
                <a:gd name="connsiteX573" fmla="*/ 2529503 w 9384838"/>
                <a:gd name="connsiteY573" fmla="*/ 4867348 h 6246801"/>
                <a:gd name="connsiteX574" fmla="*/ 2454282 w 9384838"/>
                <a:gd name="connsiteY574" fmla="*/ 4841905 h 6246801"/>
                <a:gd name="connsiteX575" fmla="*/ 2454282 w 9384838"/>
                <a:gd name="connsiteY575" fmla="*/ 4867348 h 6246801"/>
                <a:gd name="connsiteX576" fmla="*/ 2428840 w 9384838"/>
                <a:gd name="connsiteY576" fmla="*/ 4841905 h 6246801"/>
                <a:gd name="connsiteX577" fmla="*/ 2379063 w 9384838"/>
                <a:gd name="connsiteY577" fmla="*/ 4841905 h 6246801"/>
                <a:gd name="connsiteX578" fmla="*/ 2353620 w 9384838"/>
                <a:gd name="connsiteY578" fmla="*/ 4867348 h 6246801"/>
                <a:gd name="connsiteX579" fmla="*/ 2353620 w 9384838"/>
                <a:gd name="connsiteY579" fmla="*/ 4867347 h 6246801"/>
                <a:gd name="connsiteX580" fmla="*/ 2328178 w 9384838"/>
                <a:gd name="connsiteY580" fmla="*/ 4841904 h 6246801"/>
                <a:gd name="connsiteX581" fmla="*/ 2303843 w 9384838"/>
                <a:gd name="connsiteY581" fmla="*/ 4841904 h 6246801"/>
                <a:gd name="connsiteX582" fmla="*/ 2278401 w 9384838"/>
                <a:gd name="connsiteY582" fmla="*/ 4817568 h 6246801"/>
                <a:gd name="connsiteX583" fmla="*/ 2252958 w 9384838"/>
                <a:gd name="connsiteY583" fmla="*/ 4841904 h 6246801"/>
                <a:gd name="connsiteX584" fmla="*/ 2303843 w 9384838"/>
                <a:gd name="connsiteY584" fmla="*/ 4867347 h 6246801"/>
                <a:gd name="connsiteX585" fmla="*/ 2228623 w 9384838"/>
                <a:gd name="connsiteY585" fmla="*/ 4892790 h 6246801"/>
                <a:gd name="connsiteX586" fmla="*/ 2177740 w 9384838"/>
                <a:gd name="connsiteY586" fmla="*/ 4841904 h 6246801"/>
                <a:gd name="connsiteX587" fmla="*/ 2153404 w 9384838"/>
                <a:gd name="connsiteY587" fmla="*/ 4867347 h 6246801"/>
                <a:gd name="connsiteX588" fmla="*/ 2153404 w 9384838"/>
                <a:gd name="connsiteY588" fmla="*/ 4892790 h 6246801"/>
                <a:gd name="connsiteX589" fmla="*/ 2127962 w 9384838"/>
                <a:gd name="connsiteY589" fmla="*/ 4942570 h 6246801"/>
                <a:gd name="connsiteX590" fmla="*/ 2102518 w 9384838"/>
                <a:gd name="connsiteY590" fmla="*/ 4917127 h 6246801"/>
                <a:gd name="connsiteX591" fmla="*/ 2078183 w 9384838"/>
                <a:gd name="connsiteY591" fmla="*/ 4917127 h 6246801"/>
                <a:gd name="connsiteX592" fmla="*/ 2078183 w 9384838"/>
                <a:gd name="connsiteY592" fmla="*/ 4867347 h 6246801"/>
                <a:gd name="connsiteX593" fmla="*/ 2027299 w 9384838"/>
                <a:gd name="connsiteY593" fmla="*/ 4867347 h 6246801"/>
                <a:gd name="connsiteX594" fmla="*/ 2001857 w 9384838"/>
                <a:gd name="connsiteY594" fmla="*/ 4892790 h 6246801"/>
                <a:gd name="connsiteX595" fmla="*/ 1952080 w 9384838"/>
                <a:gd name="connsiteY595" fmla="*/ 4892790 h 6246801"/>
                <a:gd name="connsiteX596" fmla="*/ 1902303 w 9384838"/>
                <a:gd name="connsiteY596" fmla="*/ 4917127 h 6246801"/>
                <a:gd name="connsiteX597" fmla="*/ 1876860 w 9384838"/>
                <a:gd name="connsiteY597" fmla="*/ 4892790 h 6246801"/>
                <a:gd name="connsiteX598" fmla="*/ 1876860 w 9384838"/>
                <a:gd name="connsiteY598" fmla="*/ 4867347 h 6246801"/>
                <a:gd name="connsiteX599" fmla="*/ 1851419 w 9384838"/>
                <a:gd name="connsiteY599" fmla="*/ 4892790 h 6246801"/>
                <a:gd name="connsiteX600" fmla="*/ 1827080 w 9384838"/>
                <a:gd name="connsiteY600" fmla="*/ 4892790 h 6246801"/>
                <a:gd name="connsiteX601" fmla="*/ 1801640 w 9384838"/>
                <a:gd name="connsiteY601" fmla="*/ 4867347 h 6246801"/>
                <a:gd name="connsiteX602" fmla="*/ 1801640 w 9384838"/>
                <a:gd name="connsiteY602" fmla="*/ 4892790 h 6246801"/>
                <a:gd name="connsiteX603" fmla="*/ 1776198 w 9384838"/>
                <a:gd name="connsiteY603" fmla="*/ 4917127 h 6246801"/>
                <a:gd name="connsiteX604" fmla="*/ 1751861 w 9384838"/>
                <a:gd name="connsiteY604" fmla="*/ 4892790 h 6246801"/>
                <a:gd name="connsiteX605" fmla="*/ 1726419 w 9384838"/>
                <a:gd name="connsiteY605" fmla="*/ 4892790 h 6246801"/>
                <a:gd name="connsiteX606" fmla="*/ 1700977 w 9384838"/>
                <a:gd name="connsiteY606" fmla="*/ 4917127 h 6246801"/>
                <a:gd name="connsiteX607" fmla="*/ 1676640 w 9384838"/>
                <a:gd name="connsiteY607" fmla="*/ 4892790 h 6246801"/>
                <a:gd name="connsiteX608" fmla="*/ 1625756 w 9384838"/>
                <a:gd name="connsiteY608" fmla="*/ 4917127 h 6246801"/>
                <a:gd name="connsiteX609" fmla="*/ 1601421 w 9384838"/>
                <a:gd name="connsiteY609" fmla="*/ 4917127 h 6246801"/>
                <a:gd name="connsiteX610" fmla="*/ 1575979 w 9384838"/>
                <a:gd name="connsiteY610" fmla="*/ 4892790 h 6246801"/>
                <a:gd name="connsiteX611" fmla="*/ 1575979 w 9384838"/>
                <a:gd name="connsiteY611" fmla="*/ 4867347 h 6246801"/>
                <a:gd name="connsiteX612" fmla="*/ 1575979 w 9384838"/>
                <a:gd name="connsiteY612" fmla="*/ 4841904 h 6246801"/>
                <a:gd name="connsiteX613" fmla="*/ 1526200 w 9384838"/>
                <a:gd name="connsiteY613" fmla="*/ 4817568 h 6246801"/>
                <a:gd name="connsiteX614" fmla="*/ 1450978 w 9384838"/>
                <a:gd name="connsiteY614" fmla="*/ 4867347 h 6246801"/>
                <a:gd name="connsiteX615" fmla="*/ 1425540 w 9384838"/>
                <a:gd name="connsiteY615" fmla="*/ 4867347 h 6246801"/>
                <a:gd name="connsiteX616" fmla="*/ 1425540 w 9384838"/>
                <a:gd name="connsiteY616" fmla="*/ 4867348 h 6246801"/>
                <a:gd name="connsiteX617" fmla="*/ 1425540 w 9384838"/>
                <a:gd name="connsiteY617" fmla="*/ 4917127 h 6246801"/>
                <a:gd name="connsiteX618" fmla="*/ 1400097 w 9384838"/>
                <a:gd name="connsiteY618" fmla="*/ 4942570 h 6246801"/>
                <a:gd name="connsiteX619" fmla="*/ 1400097 w 9384838"/>
                <a:gd name="connsiteY619" fmla="*/ 4992350 h 6246801"/>
                <a:gd name="connsiteX620" fmla="*/ 1350319 w 9384838"/>
                <a:gd name="connsiteY620" fmla="*/ 4992350 h 6246801"/>
                <a:gd name="connsiteX621" fmla="*/ 1350319 w 9384838"/>
                <a:gd name="connsiteY621" fmla="*/ 5043236 h 6246801"/>
                <a:gd name="connsiteX622" fmla="*/ 1299435 w 9384838"/>
                <a:gd name="connsiteY622" fmla="*/ 4992350 h 6246801"/>
                <a:gd name="connsiteX623" fmla="*/ 1249656 w 9384838"/>
                <a:gd name="connsiteY623" fmla="*/ 4917127 h 6246801"/>
                <a:gd name="connsiteX624" fmla="*/ 1224214 w 9384838"/>
                <a:gd name="connsiteY624" fmla="*/ 4917127 h 6246801"/>
                <a:gd name="connsiteX625" fmla="*/ 1148993 w 9384838"/>
                <a:gd name="connsiteY625" fmla="*/ 4892791 h 6246801"/>
                <a:gd name="connsiteX626" fmla="*/ 1124658 w 9384838"/>
                <a:gd name="connsiteY626" fmla="*/ 4917127 h 6246801"/>
                <a:gd name="connsiteX627" fmla="*/ 1124658 w 9384838"/>
                <a:gd name="connsiteY627" fmla="*/ 4892791 h 6246801"/>
                <a:gd name="connsiteX628" fmla="*/ 1099215 w 9384838"/>
                <a:gd name="connsiteY628" fmla="*/ 4917127 h 6246801"/>
                <a:gd name="connsiteX629" fmla="*/ 1073771 w 9384838"/>
                <a:gd name="connsiteY629" fmla="*/ 4892791 h 6246801"/>
                <a:gd name="connsiteX630" fmla="*/ 1049435 w 9384838"/>
                <a:gd name="connsiteY630" fmla="*/ 4917127 h 6246801"/>
                <a:gd name="connsiteX631" fmla="*/ 998551 w 9384838"/>
                <a:gd name="connsiteY631" fmla="*/ 4917127 h 6246801"/>
                <a:gd name="connsiteX632" fmla="*/ 998551 w 9384838"/>
                <a:gd name="connsiteY632" fmla="*/ 4892791 h 6246801"/>
                <a:gd name="connsiteX633" fmla="*/ 948773 w 9384838"/>
                <a:gd name="connsiteY633" fmla="*/ 4841905 h 6246801"/>
                <a:gd name="connsiteX634" fmla="*/ 898995 w 9384838"/>
                <a:gd name="connsiteY634" fmla="*/ 4867348 h 6246801"/>
                <a:gd name="connsiteX635" fmla="*/ 898995 w 9384838"/>
                <a:gd name="connsiteY635" fmla="*/ 4792125 h 6246801"/>
                <a:gd name="connsiteX636" fmla="*/ 923331 w 9384838"/>
                <a:gd name="connsiteY636" fmla="*/ 4766682 h 6246801"/>
                <a:gd name="connsiteX637" fmla="*/ 923331 w 9384838"/>
                <a:gd name="connsiteY637" fmla="*/ 4716902 h 6246801"/>
                <a:gd name="connsiteX638" fmla="*/ 923331 w 9384838"/>
                <a:gd name="connsiteY638" fmla="*/ 4691459 h 6246801"/>
                <a:gd name="connsiteX639" fmla="*/ 974215 w 9384838"/>
                <a:gd name="connsiteY639" fmla="*/ 4691459 h 6246801"/>
                <a:gd name="connsiteX640" fmla="*/ 998551 w 9384838"/>
                <a:gd name="connsiteY640" fmla="*/ 4667122 h 6246801"/>
                <a:gd name="connsiteX641" fmla="*/ 1049435 w 9384838"/>
                <a:gd name="connsiteY641" fmla="*/ 4716902 h 6246801"/>
                <a:gd name="connsiteX642" fmla="*/ 1148993 w 9384838"/>
                <a:gd name="connsiteY642" fmla="*/ 4716902 h 6246801"/>
                <a:gd name="connsiteX643" fmla="*/ 1174436 w 9384838"/>
                <a:gd name="connsiteY643" fmla="*/ 4667122 h 6246801"/>
                <a:gd name="connsiteX644" fmla="*/ 1224214 w 9384838"/>
                <a:gd name="connsiteY644" fmla="*/ 4667122 h 6246801"/>
                <a:gd name="connsiteX645" fmla="*/ 1249656 w 9384838"/>
                <a:gd name="connsiteY645" fmla="*/ 4616236 h 6246801"/>
                <a:gd name="connsiteX646" fmla="*/ 1275099 w 9384838"/>
                <a:gd name="connsiteY646" fmla="*/ 4616236 h 6246801"/>
                <a:gd name="connsiteX647" fmla="*/ 1275099 w 9384838"/>
                <a:gd name="connsiteY647" fmla="*/ 4616237 h 6246801"/>
                <a:gd name="connsiteX648" fmla="*/ 1350319 w 9384838"/>
                <a:gd name="connsiteY648" fmla="*/ 4616237 h 6246801"/>
                <a:gd name="connsiteX649" fmla="*/ 1374654 w 9384838"/>
                <a:gd name="connsiteY649" fmla="*/ 4590794 h 6246801"/>
                <a:gd name="connsiteX650" fmla="*/ 1425539 w 9384838"/>
                <a:gd name="connsiteY650" fmla="*/ 4566457 h 6246801"/>
                <a:gd name="connsiteX651" fmla="*/ 1550537 w 9384838"/>
                <a:gd name="connsiteY651" fmla="*/ 4491234 h 6246801"/>
                <a:gd name="connsiteX652" fmla="*/ 1651201 w 9384838"/>
                <a:gd name="connsiteY652" fmla="*/ 4440348 h 6246801"/>
                <a:gd name="connsiteX653" fmla="*/ 1751865 w 9384838"/>
                <a:gd name="connsiteY653" fmla="*/ 4416011 h 6246801"/>
                <a:gd name="connsiteX654" fmla="*/ 1776201 w 9384838"/>
                <a:gd name="connsiteY654" fmla="*/ 4365125 h 6246801"/>
                <a:gd name="connsiteX655" fmla="*/ 1751865 w 9384838"/>
                <a:gd name="connsiteY655" fmla="*/ 4340788 h 6246801"/>
                <a:gd name="connsiteX656" fmla="*/ 1801642 w 9384838"/>
                <a:gd name="connsiteY656" fmla="*/ 4340788 h 6246801"/>
                <a:gd name="connsiteX657" fmla="*/ 1827082 w 9384838"/>
                <a:gd name="connsiteY657" fmla="*/ 4315345 h 6246801"/>
                <a:gd name="connsiteX658" fmla="*/ 1902304 w 9384838"/>
                <a:gd name="connsiteY658" fmla="*/ 4340788 h 6246801"/>
                <a:gd name="connsiteX659" fmla="*/ 1952081 w 9384838"/>
                <a:gd name="connsiteY659" fmla="*/ 4315345 h 6246801"/>
                <a:gd name="connsiteX660" fmla="*/ 2001860 w 9384838"/>
                <a:gd name="connsiteY660" fmla="*/ 4340788 h 6246801"/>
                <a:gd name="connsiteX661" fmla="*/ 1952081 w 9384838"/>
                <a:gd name="connsiteY661" fmla="*/ 4340788 h 6246801"/>
                <a:gd name="connsiteX662" fmla="*/ 1952081 w 9384838"/>
                <a:gd name="connsiteY662" fmla="*/ 4390568 h 6246801"/>
                <a:gd name="connsiteX663" fmla="*/ 2027302 w 9384838"/>
                <a:gd name="connsiteY663" fmla="*/ 4416011 h 6246801"/>
                <a:gd name="connsiteX664" fmla="*/ 2052742 w 9384838"/>
                <a:gd name="connsiteY664" fmla="*/ 4416011 h 6246801"/>
                <a:gd name="connsiteX665" fmla="*/ 2102518 w 9384838"/>
                <a:gd name="connsiteY665" fmla="*/ 4390568 h 6246801"/>
                <a:gd name="connsiteX666" fmla="*/ 2127962 w 9384838"/>
                <a:gd name="connsiteY666" fmla="*/ 4390568 h 6246801"/>
                <a:gd name="connsiteX667" fmla="*/ 2203182 w 9384838"/>
                <a:gd name="connsiteY667" fmla="*/ 4440348 h 6246801"/>
                <a:gd name="connsiteX668" fmla="*/ 2328178 w 9384838"/>
                <a:gd name="connsiteY668" fmla="*/ 4465791 h 6246801"/>
                <a:gd name="connsiteX669" fmla="*/ 2428839 w 9384838"/>
                <a:gd name="connsiteY669" fmla="*/ 4465791 h 6246801"/>
                <a:gd name="connsiteX670" fmla="*/ 2478617 w 9384838"/>
                <a:gd name="connsiteY670" fmla="*/ 4440348 h 6246801"/>
                <a:gd name="connsiteX671" fmla="*/ 2529503 w 9384838"/>
                <a:gd name="connsiteY671" fmla="*/ 4416011 h 6246801"/>
                <a:gd name="connsiteX672" fmla="*/ 2579280 w 9384838"/>
                <a:gd name="connsiteY672" fmla="*/ 4440348 h 6246801"/>
                <a:gd name="connsiteX673" fmla="*/ 2629058 w 9384838"/>
                <a:gd name="connsiteY673" fmla="*/ 4440348 h 6246801"/>
                <a:gd name="connsiteX674" fmla="*/ 2679941 w 9384838"/>
                <a:gd name="connsiteY674" fmla="*/ 4465791 h 6246801"/>
                <a:gd name="connsiteX675" fmla="*/ 2679941 w 9384838"/>
                <a:gd name="connsiteY675" fmla="*/ 4465790 h 6246801"/>
                <a:gd name="connsiteX676" fmla="*/ 2705383 w 9384838"/>
                <a:gd name="connsiteY676" fmla="*/ 4465790 h 6246801"/>
                <a:gd name="connsiteX677" fmla="*/ 2804940 w 9384838"/>
                <a:gd name="connsiteY677" fmla="*/ 4440347 h 6246801"/>
                <a:gd name="connsiteX678" fmla="*/ 2830382 w 9384838"/>
                <a:gd name="connsiteY678" fmla="*/ 4491233 h 6246801"/>
                <a:gd name="connsiteX679" fmla="*/ 2804940 w 9384838"/>
                <a:gd name="connsiteY679" fmla="*/ 4515570 h 6246801"/>
                <a:gd name="connsiteX680" fmla="*/ 2780604 w 9384838"/>
                <a:gd name="connsiteY680" fmla="*/ 4541013 h 6246801"/>
                <a:gd name="connsiteX681" fmla="*/ 2804940 w 9384838"/>
                <a:gd name="connsiteY681" fmla="*/ 4566456 h 6246801"/>
                <a:gd name="connsiteX682" fmla="*/ 2804940 w 9384838"/>
                <a:gd name="connsiteY682" fmla="*/ 4590793 h 6246801"/>
                <a:gd name="connsiteX683" fmla="*/ 2855825 w 9384838"/>
                <a:gd name="connsiteY683" fmla="*/ 4590793 h 6246801"/>
                <a:gd name="connsiteX684" fmla="*/ 2855825 w 9384838"/>
                <a:gd name="connsiteY684" fmla="*/ 4566456 h 6246801"/>
                <a:gd name="connsiteX685" fmla="*/ 2880159 w 9384838"/>
                <a:gd name="connsiteY685" fmla="*/ 4566456 h 6246801"/>
                <a:gd name="connsiteX686" fmla="*/ 2880159 w 9384838"/>
                <a:gd name="connsiteY686" fmla="*/ 4605916 h 6246801"/>
                <a:gd name="connsiteX687" fmla="*/ 2880162 w 9384838"/>
                <a:gd name="connsiteY687" fmla="*/ 4605918 h 6246801"/>
                <a:gd name="connsiteX688" fmla="*/ 2880162 w 9384838"/>
                <a:gd name="connsiteY688" fmla="*/ 4566457 h 6246801"/>
                <a:gd name="connsiteX689" fmla="*/ 2931045 w 9384838"/>
                <a:gd name="connsiteY689" fmla="*/ 4616236 h 6246801"/>
                <a:gd name="connsiteX690" fmla="*/ 2980823 w 9384838"/>
                <a:gd name="connsiteY690" fmla="*/ 4641679 h 6246801"/>
                <a:gd name="connsiteX691" fmla="*/ 3006265 w 9384838"/>
                <a:gd name="connsiteY691" fmla="*/ 4616236 h 6246801"/>
                <a:gd name="connsiteX692" fmla="*/ 3030601 w 9384838"/>
                <a:gd name="connsiteY692" fmla="*/ 4616236 h 6246801"/>
                <a:gd name="connsiteX693" fmla="*/ 3056044 w 9384838"/>
                <a:gd name="connsiteY693" fmla="*/ 4590793 h 6246801"/>
                <a:gd name="connsiteX694" fmla="*/ 3105820 w 9384838"/>
                <a:gd name="connsiteY694" fmla="*/ 4590793 h 6246801"/>
                <a:gd name="connsiteX695" fmla="*/ 3131263 w 9384838"/>
                <a:gd name="connsiteY695" fmla="*/ 4541014 h 6246801"/>
                <a:gd name="connsiteX696" fmla="*/ 3131263 w 9384838"/>
                <a:gd name="connsiteY696" fmla="*/ 4590793 h 6246801"/>
                <a:gd name="connsiteX697" fmla="*/ 3156704 w 9384838"/>
                <a:gd name="connsiteY697" fmla="*/ 4566457 h 6246801"/>
                <a:gd name="connsiteX698" fmla="*/ 3181041 w 9384838"/>
                <a:gd name="connsiteY698" fmla="*/ 4515571 h 6246801"/>
                <a:gd name="connsiteX699" fmla="*/ 3156704 w 9384838"/>
                <a:gd name="connsiteY699" fmla="*/ 4440348 h 6246801"/>
                <a:gd name="connsiteX700" fmla="*/ 3131263 w 9384838"/>
                <a:gd name="connsiteY700" fmla="*/ 4416011 h 6246801"/>
                <a:gd name="connsiteX701" fmla="*/ 3181041 w 9384838"/>
                <a:gd name="connsiteY701" fmla="*/ 4365125 h 6246801"/>
                <a:gd name="connsiteX702" fmla="*/ 3231924 w 9384838"/>
                <a:gd name="connsiteY702" fmla="*/ 4340788 h 6246801"/>
                <a:gd name="connsiteX703" fmla="*/ 3256260 w 9384838"/>
                <a:gd name="connsiteY703" fmla="*/ 4289902 h 6246801"/>
                <a:gd name="connsiteX704" fmla="*/ 3281703 w 9384838"/>
                <a:gd name="connsiteY704" fmla="*/ 4289902 h 6246801"/>
                <a:gd name="connsiteX705" fmla="*/ 3281705 w 9384838"/>
                <a:gd name="connsiteY705" fmla="*/ 4289902 h 6246801"/>
                <a:gd name="connsiteX706" fmla="*/ 3307147 w 9384838"/>
                <a:gd name="connsiteY706" fmla="*/ 4265565 h 6246801"/>
                <a:gd name="connsiteX707" fmla="*/ 3356924 w 9384838"/>
                <a:gd name="connsiteY707" fmla="*/ 4265565 h 6246801"/>
                <a:gd name="connsiteX708" fmla="*/ 3457589 w 9384838"/>
                <a:gd name="connsiteY708" fmla="*/ 4190342 h 6246801"/>
                <a:gd name="connsiteX709" fmla="*/ 3558250 w 9384838"/>
                <a:gd name="connsiteY709" fmla="*/ 4089676 h 6246801"/>
                <a:gd name="connsiteX710" fmla="*/ 3582585 w 9384838"/>
                <a:gd name="connsiteY710" fmla="*/ 4014453 h 6246801"/>
                <a:gd name="connsiteX711" fmla="*/ 3608026 w 9384838"/>
                <a:gd name="connsiteY711" fmla="*/ 3989010 h 6246801"/>
                <a:gd name="connsiteX712" fmla="*/ 3582585 w 9384838"/>
                <a:gd name="connsiteY712" fmla="*/ 3963567 h 6246801"/>
                <a:gd name="connsiteX713" fmla="*/ 3608026 w 9384838"/>
                <a:gd name="connsiteY713" fmla="*/ 3913787 h 6246801"/>
                <a:gd name="connsiteX714" fmla="*/ 3582585 w 9384838"/>
                <a:gd name="connsiteY714" fmla="*/ 3888344 h 6246801"/>
                <a:gd name="connsiteX715" fmla="*/ 3608026 w 9384838"/>
                <a:gd name="connsiteY715" fmla="*/ 3838565 h 6246801"/>
                <a:gd name="connsiteX716" fmla="*/ 3633468 w 9384838"/>
                <a:gd name="connsiteY716" fmla="*/ 3813122 h 6246801"/>
                <a:gd name="connsiteX717" fmla="*/ 3683247 w 9384838"/>
                <a:gd name="connsiteY717" fmla="*/ 3788785 h 6246801"/>
                <a:gd name="connsiteX718" fmla="*/ 3708689 w 9384838"/>
                <a:gd name="connsiteY718" fmla="*/ 3813122 h 6246801"/>
                <a:gd name="connsiteX719" fmla="*/ 3783908 w 9384838"/>
                <a:gd name="connsiteY719" fmla="*/ 3788785 h 6246801"/>
                <a:gd name="connsiteX720" fmla="*/ 3883464 w 9384838"/>
                <a:gd name="connsiteY720" fmla="*/ 3763342 h 6246801"/>
                <a:gd name="connsiteX721" fmla="*/ 3883464 w 9384838"/>
                <a:gd name="connsiteY721" fmla="*/ 3813122 h 6246801"/>
                <a:gd name="connsiteX722" fmla="*/ 3833686 w 9384838"/>
                <a:gd name="connsiteY722" fmla="*/ 3813122 h 6246801"/>
                <a:gd name="connsiteX723" fmla="*/ 3808245 w 9384838"/>
                <a:gd name="connsiteY723" fmla="*/ 3838565 h 6246801"/>
                <a:gd name="connsiteX724" fmla="*/ 3808245 w 9384838"/>
                <a:gd name="connsiteY724" fmla="*/ 3888344 h 6246801"/>
                <a:gd name="connsiteX725" fmla="*/ 3758467 w 9384838"/>
                <a:gd name="connsiteY725" fmla="*/ 3864008 h 6246801"/>
                <a:gd name="connsiteX726" fmla="*/ 3708689 w 9384838"/>
                <a:gd name="connsiteY726" fmla="*/ 3913787 h 6246801"/>
                <a:gd name="connsiteX727" fmla="*/ 3683247 w 9384838"/>
                <a:gd name="connsiteY727" fmla="*/ 3888344 h 6246801"/>
                <a:gd name="connsiteX728" fmla="*/ 3633468 w 9384838"/>
                <a:gd name="connsiteY728" fmla="*/ 3913787 h 6246801"/>
                <a:gd name="connsiteX729" fmla="*/ 3657804 w 9384838"/>
                <a:gd name="connsiteY729" fmla="*/ 3939230 h 6246801"/>
                <a:gd name="connsiteX730" fmla="*/ 3633468 w 9384838"/>
                <a:gd name="connsiteY730" fmla="*/ 3963567 h 6246801"/>
                <a:gd name="connsiteX731" fmla="*/ 3657804 w 9384838"/>
                <a:gd name="connsiteY731" fmla="*/ 3963567 h 6246801"/>
                <a:gd name="connsiteX732" fmla="*/ 3683247 w 9384838"/>
                <a:gd name="connsiteY732" fmla="*/ 3989010 h 6246801"/>
                <a:gd name="connsiteX733" fmla="*/ 3708689 w 9384838"/>
                <a:gd name="connsiteY733" fmla="*/ 3989010 h 6246801"/>
                <a:gd name="connsiteX734" fmla="*/ 3708689 w 9384838"/>
                <a:gd name="connsiteY734" fmla="*/ 4014453 h 6246801"/>
                <a:gd name="connsiteX735" fmla="*/ 3708688 w 9384838"/>
                <a:gd name="connsiteY735" fmla="*/ 4014453 h 6246801"/>
                <a:gd name="connsiteX736" fmla="*/ 3657804 w 9384838"/>
                <a:gd name="connsiteY736" fmla="*/ 4064233 h 6246801"/>
                <a:gd name="connsiteX737" fmla="*/ 3683246 w 9384838"/>
                <a:gd name="connsiteY737" fmla="*/ 4139455 h 6246801"/>
                <a:gd name="connsiteX738" fmla="*/ 3808243 w 9384838"/>
                <a:gd name="connsiteY738" fmla="*/ 4164898 h 6246801"/>
                <a:gd name="connsiteX739" fmla="*/ 3833684 w 9384838"/>
                <a:gd name="connsiteY739" fmla="*/ 4089676 h 6246801"/>
                <a:gd name="connsiteX740" fmla="*/ 3958666 w 9384838"/>
                <a:gd name="connsiteY740" fmla="*/ 4089676 h 6246801"/>
                <a:gd name="connsiteX741" fmla="*/ 4084770 w 9384838"/>
                <a:gd name="connsiteY741" fmla="*/ 4064233 h 6246801"/>
                <a:gd name="connsiteX742" fmla="*/ 4185432 w 9384838"/>
                <a:gd name="connsiteY742" fmla="*/ 4064233 h 6246801"/>
                <a:gd name="connsiteX743" fmla="*/ 4460870 w 9384838"/>
                <a:gd name="connsiteY743" fmla="*/ 3888345 h 6246801"/>
                <a:gd name="connsiteX744" fmla="*/ 4510648 w 9384838"/>
                <a:gd name="connsiteY744" fmla="*/ 3763342 h 6246801"/>
                <a:gd name="connsiteX745" fmla="*/ 4761751 w 9384838"/>
                <a:gd name="connsiteY745" fmla="*/ 3713562 h 6246801"/>
                <a:gd name="connsiteX746" fmla="*/ 4836971 w 9384838"/>
                <a:gd name="connsiteY746" fmla="*/ 3612896 h 6246801"/>
                <a:gd name="connsiteX747" fmla="*/ 4887855 w 9384838"/>
                <a:gd name="connsiteY747" fmla="*/ 3487894 h 6246801"/>
                <a:gd name="connsiteX748" fmla="*/ 4887855 w 9384838"/>
                <a:gd name="connsiteY748" fmla="*/ 3487893 h 6246801"/>
                <a:gd name="connsiteX749" fmla="*/ 4937633 w 9384838"/>
                <a:gd name="connsiteY749" fmla="*/ 3437007 h 6246801"/>
                <a:gd name="connsiteX750" fmla="*/ 5012854 w 9384838"/>
                <a:gd name="connsiteY750" fmla="*/ 3387227 h 6246801"/>
                <a:gd name="connsiteX751" fmla="*/ 5038296 w 9384838"/>
                <a:gd name="connsiteY751" fmla="*/ 3336341 h 6246801"/>
                <a:gd name="connsiteX752" fmla="*/ 5113516 w 9384838"/>
                <a:gd name="connsiteY752" fmla="*/ 3236782 h 6246801"/>
                <a:gd name="connsiteX753" fmla="*/ 5137852 w 9384838"/>
                <a:gd name="connsiteY753" fmla="*/ 3185896 h 6246801"/>
                <a:gd name="connsiteX754" fmla="*/ 5163294 w 9384838"/>
                <a:gd name="connsiteY754" fmla="*/ 3161560 h 6246801"/>
                <a:gd name="connsiteX755" fmla="*/ 5238514 w 9384838"/>
                <a:gd name="connsiteY755" fmla="*/ 3011116 h 6246801"/>
                <a:gd name="connsiteX756" fmla="*/ 5263957 w 9384838"/>
                <a:gd name="connsiteY756" fmla="*/ 2860672 h 6246801"/>
                <a:gd name="connsiteX757" fmla="*/ 5188736 w 9384838"/>
                <a:gd name="connsiteY757" fmla="*/ 2809788 h 6246801"/>
                <a:gd name="connsiteX758" fmla="*/ 5163294 w 9384838"/>
                <a:gd name="connsiteY758" fmla="*/ 2835229 h 6246801"/>
                <a:gd name="connsiteX759" fmla="*/ 5137852 w 9384838"/>
                <a:gd name="connsiteY759" fmla="*/ 2835229 h 6246801"/>
                <a:gd name="connsiteX760" fmla="*/ 5137852 w 9384838"/>
                <a:gd name="connsiteY760" fmla="*/ 2785450 h 6246801"/>
                <a:gd name="connsiteX761" fmla="*/ 5188736 w 9384838"/>
                <a:gd name="connsiteY761" fmla="*/ 2785450 h 6246801"/>
                <a:gd name="connsiteX762" fmla="*/ 5263957 w 9384838"/>
                <a:gd name="connsiteY762" fmla="*/ 2734563 h 6246801"/>
                <a:gd name="connsiteX763" fmla="*/ 5339177 w 9384838"/>
                <a:gd name="connsiteY763" fmla="*/ 2609561 h 6246801"/>
                <a:gd name="connsiteX764" fmla="*/ 5289399 w 9384838"/>
                <a:gd name="connsiteY764" fmla="*/ 2534339 h 6246801"/>
                <a:gd name="connsiteX765" fmla="*/ 5289931 w 9384838"/>
                <a:gd name="connsiteY765" fmla="*/ 2534660 h 6246801"/>
                <a:gd name="connsiteX766" fmla="*/ 5289398 w 9384838"/>
                <a:gd name="connsiteY766" fmla="*/ 2534339 h 6246801"/>
                <a:gd name="connsiteX767" fmla="*/ 5313734 w 9384838"/>
                <a:gd name="connsiteY767" fmla="*/ 2483451 h 6246801"/>
                <a:gd name="connsiteX768" fmla="*/ 5289398 w 9384838"/>
                <a:gd name="connsiteY768" fmla="*/ 2459115 h 6246801"/>
                <a:gd name="connsiteX769" fmla="*/ 5364618 w 9384838"/>
                <a:gd name="connsiteY769" fmla="*/ 2408231 h 6246801"/>
                <a:gd name="connsiteX770" fmla="*/ 5388954 w 9384838"/>
                <a:gd name="connsiteY770" fmla="*/ 2433674 h 6246801"/>
                <a:gd name="connsiteX771" fmla="*/ 5464174 w 9384838"/>
                <a:gd name="connsiteY771" fmla="*/ 2408231 h 6246801"/>
                <a:gd name="connsiteX772" fmla="*/ 5515059 w 9384838"/>
                <a:gd name="connsiteY772" fmla="*/ 2333007 h 6246801"/>
                <a:gd name="connsiteX773" fmla="*/ 5539394 w 9384838"/>
                <a:gd name="connsiteY773" fmla="*/ 2257785 h 6246801"/>
                <a:gd name="connsiteX774" fmla="*/ 5539394 w 9384838"/>
                <a:gd name="connsiteY774" fmla="*/ 2233447 h 6246801"/>
                <a:gd name="connsiteX775" fmla="*/ 5564837 w 9384838"/>
                <a:gd name="connsiteY775" fmla="*/ 2182565 h 6246801"/>
                <a:gd name="connsiteX776" fmla="*/ 5614615 w 9384838"/>
                <a:gd name="connsiteY776" fmla="*/ 2233447 h 6246801"/>
                <a:gd name="connsiteX777" fmla="*/ 5640057 w 9384838"/>
                <a:gd name="connsiteY777" fmla="*/ 2208005 h 6246801"/>
                <a:gd name="connsiteX778" fmla="*/ 5665499 w 9384838"/>
                <a:gd name="connsiteY778" fmla="*/ 2233447 h 6246801"/>
                <a:gd name="connsiteX779" fmla="*/ 5665499 w 9384838"/>
                <a:gd name="connsiteY779" fmla="*/ 2257785 h 6246801"/>
                <a:gd name="connsiteX780" fmla="*/ 5640057 w 9384838"/>
                <a:gd name="connsiteY780" fmla="*/ 2408231 h 6246801"/>
                <a:gd name="connsiteX781" fmla="*/ 5689835 w 9384838"/>
                <a:gd name="connsiteY781" fmla="*/ 2433674 h 6246801"/>
                <a:gd name="connsiteX782" fmla="*/ 5740719 w 9384838"/>
                <a:gd name="connsiteY782" fmla="*/ 2408231 h 6246801"/>
                <a:gd name="connsiteX783" fmla="*/ 5765055 w 9384838"/>
                <a:gd name="connsiteY783" fmla="*/ 2358450 h 6246801"/>
                <a:gd name="connsiteX784" fmla="*/ 5840275 w 9384838"/>
                <a:gd name="connsiteY784" fmla="*/ 2459115 h 6246801"/>
                <a:gd name="connsiteX785" fmla="*/ 5891159 w 9384838"/>
                <a:gd name="connsiteY785" fmla="*/ 2408231 h 6246801"/>
                <a:gd name="connsiteX786" fmla="*/ 5940937 w 9384838"/>
                <a:gd name="connsiteY786" fmla="*/ 2283229 h 6246801"/>
                <a:gd name="connsiteX787" fmla="*/ 5891159 w 9384838"/>
                <a:gd name="connsiteY787" fmla="*/ 2208005 h 6246801"/>
                <a:gd name="connsiteX788" fmla="*/ 5840275 w 9384838"/>
                <a:gd name="connsiteY788" fmla="*/ 2257785 h 6246801"/>
                <a:gd name="connsiteX789" fmla="*/ 5715277 w 9384838"/>
                <a:gd name="connsiteY789" fmla="*/ 2283229 h 6246801"/>
                <a:gd name="connsiteX790" fmla="*/ 5765055 w 9384838"/>
                <a:gd name="connsiteY790" fmla="*/ 2132783 h 6246801"/>
                <a:gd name="connsiteX791" fmla="*/ 5840275 w 9384838"/>
                <a:gd name="connsiteY791" fmla="*/ 2081897 h 6246801"/>
                <a:gd name="connsiteX792" fmla="*/ 8270546 w 9384838"/>
                <a:gd name="connsiteY792" fmla="*/ 1474959 h 6246801"/>
                <a:gd name="connsiteX793" fmla="*/ 8282255 w 9384838"/>
                <a:gd name="connsiteY793" fmla="*/ 1480813 h 6246801"/>
                <a:gd name="connsiteX794" fmla="*/ 8274449 w 9384838"/>
                <a:gd name="connsiteY794" fmla="*/ 1490571 h 6246801"/>
                <a:gd name="connsiteX795" fmla="*/ 8264691 w 9384838"/>
                <a:gd name="connsiteY795" fmla="*/ 1491546 h 6246801"/>
                <a:gd name="connsiteX796" fmla="*/ 8247128 w 9384838"/>
                <a:gd name="connsiteY796" fmla="*/ 1501304 h 6246801"/>
                <a:gd name="connsiteX797" fmla="*/ 8250055 w 9384838"/>
                <a:gd name="connsiteY797" fmla="*/ 1485692 h 6246801"/>
                <a:gd name="connsiteX798" fmla="*/ 8265667 w 9384838"/>
                <a:gd name="connsiteY798" fmla="*/ 1485692 h 6246801"/>
                <a:gd name="connsiteX799" fmla="*/ 8270546 w 9384838"/>
                <a:gd name="connsiteY799" fmla="*/ 1474959 h 6246801"/>
                <a:gd name="connsiteX800" fmla="*/ 8187608 w 9384838"/>
                <a:gd name="connsiteY800" fmla="*/ 1463250 h 6246801"/>
                <a:gd name="connsiteX801" fmla="*/ 8203220 w 9384838"/>
                <a:gd name="connsiteY801" fmla="*/ 1472032 h 6246801"/>
                <a:gd name="connsiteX802" fmla="*/ 8215904 w 9384838"/>
                <a:gd name="connsiteY802" fmla="*/ 1471056 h 6246801"/>
                <a:gd name="connsiteX803" fmla="*/ 8214929 w 9384838"/>
                <a:gd name="connsiteY803" fmla="*/ 1479838 h 6246801"/>
                <a:gd name="connsiteX804" fmla="*/ 8216880 w 9384838"/>
                <a:gd name="connsiteY804" fmla="*/ 1484717 h 6246801"/>
                <a:gd name="connsiteX805" fmla="*/ 8195414 w 9384838"/>
                <a:gd name="connsiteY805" fmla="*/ 1482765 h 6246801"/>
                <a:gd name="connsiteX806" fmla="*/ 8197365 w 9384838"/>
                <a:gd name="connsiteY806" fmla="*/ 1476909 h 6246801"/>
                <a:gd name="connsiteX807" fmla="*/ 8187608 w 9384838"/>
                <a:gd name="connsiteY807" fmla="*/ 1463250 h 6246801"/>
                <a:gd name="connsiteX808" fmla="*/ 8289085 w 9384838"/>
                <a:gd name="connsiteY808" fmla="*/ 1415439 h 6246801"/>
                <a:gd name="connsiteX809" fmla="*/ 8307624 w 9384838"/>
                <a:gd name="connsiteY809" fmla="*/ 1425197 h 6246801"/>
                <a:gd name="connsiteX810" fmla="*/ 8318357 w 9384838"/>
                <a:gd name="connsiteY810" fmla="*/ 1429100 h 6246801"/>
                <a:gd name="connsiteX811" fmla="*/ 8307624 w 9384838"/>
                <a:gd name="connsiteY811" fmla="*/ 1443734 h 6246801"/>
                <a:gd name="connsiteX812" fmla="*/ 8313478 w 9384838"/>
                <a:gd name="connsiteY812" fmla="*/ 1452516 h 6246801"/>
                <a:gd name="connsiteX813" fmla="*/ 8282255 w 9384838"/>
                <a:gd name="connsiteY813" fmla="*/ 1469104 h 6246801"/>
                <a:gd name="connsiteX814" fmla="*/ 8280303 w 9384838"/>
                <a:gd name="connsiteY814" fmla="*/ 1453493 h 6246801"/>
                <a:gd name="connsiteX815" fmla="*/ 8269570 w 9384838"/>
                <a:gd name="connsiteY815" fmla="*/ 1425197 h 6246801"/>
                <a:gd name="connsiteX816" fmla="*/ 8289085 w 9384838"/>
                <a:gd name="connsiteY816" fmla="*/ 1415439 h 6246801"/>
                <a:gd name="connsiteX817" fmla="*/ 8360314 w 9384838"/>
                <a:gd name="connsiteY817" fmla="*/ 1357869 h 6246801"/>
                <a:gd name="connsiteX818" fmla="*/ 8376902 w 9384838"/>
                <a:gd name="connsiteY818" fmla="*/ 1366651 h 6246801"/>
                <a:gd name="connsiteX819" fmla="*/ 8379829 w 9384838"/>
                <a:gd name="connsiteY819" fmla="*/ 1382264 h 6246801"/>
                <a:gd name="connsiteX820" fmla="*/ 8349581 w 9384838"/>
                <a:gd name="connsiteY820" fmla="*/ 1375434 h 6246801"/>
                <a:gd name="connsiteX821" fmla="*/ 8360314 w 9384838"/>
                <a:gd name="connsiteY821" fmla="*/ 1357869 h 6246801"/>
                <a:gd name="connsiteX822" fmla="*/ 8571073 w 9384838"/>
                <a:gd name="connsiteY822" fmla="*/ 1228098 h 6246801"/>
                <a:gd name="connsiteX823" fmla="*/ 8597418 w 9384838"/>
                <a:gd name="connsiteY823" fmla="*/ 1253467 h 6246801"/>
                <a:gd name="connsiteX824" fmla="*/ 8592539 w 9384838"/>
                <a:gd name="connsiteY824" fmla="*/ 1260297 h 6246801"/>
                <a:gd name="connsiteX825" fmla="*/ 8592539 w 9384838"/>
                <a:gd name="connsiteY825" fmla="*/ 1272981 h 6246801"/>
                <a:gd name="connsiteX826" fmla="*/ 8572049 w 9384838"/>
                <a:gd name="connsiteY826" fmla="*/ 1273957 h 6246801"/>
                <a:gd name="connsiteX827" fmla="*/ 8561316 w 9384838"/>
                <a:gd name="connsiteY827" fmla="*/ 1285666 h 6246801"/>
                <a:gd name="connsiteX828" fmla="*/ 8554486 w 9384838"/>
                <a:gd name="connsiteY828" fmla="*/ 1302253 h 6246801"/>
                <a:gd name="connsiteX829" fmla="*/ 8533995 w 9384838"/>
                <a:gd name="connsiteY829" fmla="*/ 1311035 h 6246801"/>
                <a:gd name="connsiteX830" fmla="*/ 8510577 w 9384838"/>
                <a:gd name="connsiteY830" fmla="*/ 1309083 h 6246801"/>
                <a:gd name="connsiteX831" fmla="*/ 8505699 w 9384838"/>
                <a:gd name="connsiteY831" fmla="*/ 1331526 h 6246801"/>
                <a:gd name="connsiteX832" fmla="*/ 8494966 w 9384838"/>
                <a:gd name="connsiteY832" fmla="*/ 1335428 h 6246801"/>
                <a:gd name="connsiteX833" fmla="*/ 8482281 w 9384838"/>
                <a:gd name="connsiteY833" fmla="*/ 1312986 h 6246801"/>
                <a:gd name="connsiteX834" fmla="*/ 8474475 w 9384838"/>
                <a:gd name="connsiteY834" fmla="*/ 1303229 h 6246801"/>
                <a:gd name="connsiteX835" fmla="*/ 8467645 w 9384838"/>
                <a:gd name="connsiteY835" fmla="*/ 1279811 h 6246801"/>
                <a:gd name="connsiteX836" fmla="*/ 8476427 w 9384838"/>
                <a:gd name="connsiteY836" fmla="*/ 1270054 h 6246801"/>
                <a:gd name="connsiteX837" fmla="*/ 8524238 w 9384838"/>
                <a:gd name="connsiteY837" fmla="*/ 1261273 h 6246801"/>
                <a:gd name="connsiteX838" fmla="*/ 8551558 w 9384838"/>
                <a:gd name="connsiteY838" fmla="*/ 1236879 h 6246801"/>
                <a:gd name="connsiteX839" fmla="*/ 8567170 w 9384838"/>
                <a:gd name="connsiteY839" fmla="*/ 1237855 h 6246801"/>
                <a:gd name="connsiteX840" fmla="*/ 8571073 w 9384838"/>
                <a:gd name="connsiteY840" fmla="*/ 1228098 h 6246801"/>
                <a:gd name="connsiteX841" fmla="*/ 8306648 w 9384838"/>
                <a:gd name="connsiteY841" fmla="*/ 884639 h 6246801"/>
                <a:gd name="connsiteX842" fmla="*/ 8328114 w 9384838"/>
                <a:gd name="connsiteY842" fmla="*/ 903178 h 6246801"/>
                <a:gd name="connsiteX843" fmla="*/ 8334944 w 9384838"/>
                <a:gd name="connsiteY843" fmla="*/ 917814 h 6246801"/>
                <a:gd name="connsiteX844" fmla="*/ 8368119 w 9384838"/>
                <a:gd name="connsiteY844" fmla="*/ 935377 h 6246801"/>
                <a:gd name="connsiteX845" fmla="*/ 8422761 w 9384838"/>
                <a:gd name="connsiteY845" fmla="*/ 939280 h 6246801"/>
                <a:gd name="connsiteX846" fmla="*/ 8461790 w 9384838"/>
                <a:gd name="connsiteY846" fmla="*/ 922693 h 6246801"/>
                <a:gd name="connsiteX847" fmla="*/ 8450081 w 9384838"/>
                <a:gd name="connsiteY847" fmla="*/ 963674 h 6246801"/>
                <a:gd name="connsiteX848" fmla="*/ 8431542 w 9384838"/>
                <a:gd name="connsiteY848" fmla="*/ 975382 h 6246801"/>
                <a:gd name="connsiteX849" fmla="*/ 8415930 w 9384838"/>
                <a:gd name="connsiteY849" fmla="*/ 963674 h 6246801"/>
                <a:gd name="connsiteX850" fmla="*/ 8397391 w 9384838"/>
                <a:gd name="connsiteY850" fmla="*/ 963674 h 6246801"/>
                <a:gd name="connsiteX851" fmla="*/ 8359338 w 9384838"/>
                <a:gd name="connsiteY851" fmla="*/ 1014411 h 6246801"/>
                <a:gd name="connsiteX852" fmla="*/ 8284206 w 9384838"/>
                <a:gd name="connsiteY852" fmla="*/ 1020265 h 6246801"/>
                <a:gd name="connsiteX853" fmla="*/ 8247128 w 9384838"/>
                <a:gd name="connsiteY853" fmla="*/ 1070028 h 6246801"/>
                <a:gd name="connsiteX854" fmla="*/ 8212977 w 9384838"/>
                <a:gd name="connsiteY854" fmla="*/ 1083688 h 6246801"/>
                <a:gd name="connsiteX855" fmla="*/ 8184681 w 9384838"/>
                <a:gd name="connsiteY855" fmla="*/ 1151014 h 6246801"/>
                <a:gd name="connsiteX856" fmla="*/ 8163215 w 9384838"/>
                <a:gd name="connsiteY856" fmla="*/ 1151014 h 6246801"/>
                <a:gd name="connsiteX857" fmla="*/ 8155409 w 9384838"/>
                <a:gd name="connsiteY857" fmla="*/ 1207607 h 6246801"/>
                <a:gd name="connsiteX858" fmla="*/ 8099792 w 9384838"/>
                <a:gd name="connsiteY858" fmla="*/ 1223219 h 6246801"/>
                <a:gd name="connsiteX859" fmla="*/ 8077350 w 9384838"/>
                <a:gd name="connsiteY859" fmla="*/ 1247612 h 6246801"/>
                <a:gd name="connsiteX860" fmla="*/ 8066617 w 9384838"/>
                <a:gd name="connsiteY860" fmla="*/ 1319817 h 6246801"/>
                <a:gd name="connsiteX861" fmla="*/ 8057835 w 9384838"/>
                <a:gd name="connsiteY861" fmla="*/ 1315914 h 6246801"/>
                <a:gd name="connsiteX862" fmla="*/ 8009048 w 9384838"/>
                <a:gd name="connsiteY862" fmla="*/ 1320793 h 6246801"/>
                <a:gd name="connsiteX863" fmla="*/ 8009048 w 9384838"/>
                <a:gd name="connsiteY863" fmla="*/ 1309084 h 6246801"/>
                <a:gd name="connsiteX864" fmla="*/ 8010024 w 9384838"/>
                <a:gd name="connsiteY864" fmla="*/ 1293472 h 6246801"/>
                <a:gd name="connsiteX865" fmla="*/ 8002218 w 9384838"/>
                <a:gd name="connsiteY865" fmla="*/ 1262248 h 6246801"/>
                <a:gd name="connsiteX866" fmla="*/ 8013927 w 9384838"/>
                <a:gd name="connsiteY866" fmla="*/ 1254442 h 6246801"/>
                <a:gd name="connsiteX867" fmla="*/ 8038320 w 9384838"/>
                <a:gd name="connsiteY867" fmla="*/ 1219316 h 6246801"/>
                <a:gd name="connsiteX868" fmla="*/ 8077350 w 9384838"/>
                <a:gd name="connsiteY868" fmla="*/ 1190044 h 6246801"/>
                <a:gd name="connsiteX869" fmla="*/ 8108573 w 9384838"/>
                <a:gd name="connsiteY869" fmla="*/ 1167602 h 6246801"/>
                <a:gd name="connsiteX870" fmla="*/ 8111501 w 9384838"/>
                <a:gd name="connsiteY870" fmla="*/ 1154917 h 6246801"/>
                <a:gd name="connsiteX871" fmla="*/ 8135894 w 9384838"/>
                <a:gd name="connsiteY871" fmla="*/ 1148087 h 6246801"/>
                <a:gd name="connsiteX872" fmla="*/ 8141748 w 9384838"/>
                <a:gd name="connsiteY872" fmla="*/ 1130524 h 6246801"/>
                <a:gd name="connsiteX873" fmla="*/ 8135894 w 9384838"/>
                <a:gd name="connsiteY873" fmla="*/ 1121742 h 6246801"/>
                <a:gd name="connsiteX874" fmla="*/ 8143700 w 9384838"/>
                <a:gd name="connsiteY874" fmla="*/ 1104179 h 6246801"/>
                <a:gd name="connsiteX875" fmla="*/ 8200293 w 9384838"/>
                <a:gd name="connsiteY875" fmla="*/ 1030998 h 6246801"/>
                <a:gd name="connsiteX876" fmla="*/ 8231516 w 9384838"/>
                <a:gd name="connsiteY876" fmla="*/ 993920 h 6246801"/>
                <a:gd name="connsiteX877" fmla="*/ 8245176 w 9384838"/>
                <a:gd name="connsiteY877" fmla="*/ 957819 h 6246801"/>
                <a:gd name="connsiteX878" fmla="*/ 8258837 w 9384838"/>
                <a:gd name="connsiteY878" fmla="*/ 944159 h 6246801"/>
                <a:gd name="connsiteX879" fmla="*/ 8260788 w 9384838"/>
                <a:gd name="connsiteY879" fmla="*/ 920741 h 6246801"/>
                <a:gd name="connsiteX880" fmla="*/ 8289085 w 9384838"/>
                <a:gd name="connsiteY880" fmla="*/ 889516 h 6246801"/>
                <a:gd name="connsiteX881" fmla="*/ 8306648 w 9384838"/>
                <a:gd name="connsiteY881" fmla="*/ 884639 h 6246801"/>
                <a:gd name="connsiteX882" fmla="*/ 9328245 w 9384838"/>
                <a:gd name="connsiteY882" fmla="*/ 311878 h 6246801"/>
                <a:gd name="connsiteX883" fmla="*/ 9371178 w 9384838"/>
                <a:gd name="connsiteY883" fmla="*/ 317733 h 6246801"/>
                <a:gd name="connsiteX884" fmla="*/ 9384838 w 9384838"/>
                <a:gd name="connsiteY884" fmla="*/ 341150 h 6246801"/>
                <a:gd name="connsiteX885" fmla="*/ 9357517 w 9384838"/>
                <a:gd name="connsiteY885" fmla="*/ 360665 h 6246801"/>
                <a:gd name="connsiteX886" fmla="*/ 9357517 w 9384838"/>
                <a:gd name="connsiteY886" fmla="*/ 378228 h 6246801"/>
                <a:gd name="connsiteX887" fmla="*/ 9371178 w 9384838"/>
                <a:gd name="connsiteY887" fmla="*/ 393840 h 6246801"/>
                <a:gd name="connsiteX888" fmla="*/ 9367275 w 9384838"/>
                <a:gd name="connsiteY888" fmla="*/ 427015 h 6246801"/>
                <a:gd name="connsiteX889" fmla="*/ 9314585 w 9384838"/>
                <a:gd name="connsiteY889" fmla="*/ 427015 h 6246801"/>
                <a:gd name="connsiteX890" fmla="*/ 9250186 w 9384838"/>
                <a:gd name="connsiteY890" fmla="*/ 440675 h 6246801"/>
                <a:gd name="connsiteX891" fmla="*/ 9213108 w 9384838"/>
                <a:gd name="connsiteY891" fmla="*/ 471899 h 6246801"/>
                <a:gd name="connsiteX892" fmla="*/ 9162370 w 9384838"/>
                <a:gd name="connsiteY892" fmla="*/ 491414 h 6246801"/>
                <a:gd name="connsiteX893" fmla="*/ 9099923 w 9384838"/>
                <a:gd name="connsiteY893" fmla="*/ 526540 h 6246801"/>
                <a:gd name="connsiteX894" fmla="*/ 9035524 w 9384838"/>
                <a:gd name="connsiteY894" fmla="*/ 587036 h 6246801"/>
                <a:gd name="connsiteX895" fmla="*/ 8996494 w 9384838"/>
                <a:gd name="connsiteY895" fmla="*/ 635822 h 6246801"/>
                <a:gd name="connsiteX896" fmla="*/ 8961368 w 9384838"/>
                <a:gd name="connsiteY896" fmla="*/ 637774 h 6246801"/>
                <a:gd name="connsiteX897" fmla="*/ 8951610 w 9384838"/>
                <a:gd name="connsiteY897" fmla="*/ 647531 h 6246801"/>
                <a:gd name="connsiteX898" fmla="*/ 8926241 w 9384838"/>
                <a:gd name="connsiteY898" fmla="*/ 637774 h 6246801"/>
                <a:gd name="connsiteX899" fmla="*/ 8916484 w 9384838"/>
                <a:gd name="connsiteY899" fmla="*/ 608501 h 6246801"/>
                <a:gd name="connsiteX900" fmla="*/ 8883309 w 9384838"/>
                <a:gd name="connsiteY900" fmla="*/ 622162 h 6246801"/>
                <a:gd name="connsiteX901" fmla="*/ 8877454 w 9384838"/>
                <a:gd name="connsiteY901" fmla="*/ 651434 h 6246801"/>
                <a:gd name="connsiteX902" fmla="*/ 8887212 w 9384838"/>
                <a:gd name="connsiteY902" fmla="*/ 665094 h 6246801"/>
                <a:gd name="connsiteX903" fmla="*/ 8846231 w 9384838"/>
                <a:gd name="connsiteY903" fmla="*/ 719735 h 6246801"/>
                <a:gd name="connsiteX904" fmla="*/ 8799395 w 9384838"/>
                <a:gd name="connsiteY904" fmla="*/ 749008 h 6246801"/>
                <a:gd name="connsiteX905" fmla="*/ 8766220 w 9384838"/>
                <a:gd name="connsiteY905" fmla="*/ 774380 h 6246801"/>
                <a:gd name="connsiteX906" fmla="*/ 8731094 w 9384838"/>
                <a:gd name="connsiteY906" fmla="*/ 844633 h 6246801"/>
                <a:gd name="connsiteX907" fmla="*/ 8697919 w 9384838"/>
                <a:gd name="connsiteY907" fmla="*/ 862196 h 6246801"/>
                <a:gd name="connsiteX908" fmla="*/ 8666695 w 9384838"/>
                <a:gd name="connsiteY908" fmla="*/ 862196 h 6246801"/>
                <a:gd name="connsiteX909" fmla="*/ 8641326 w 9384838"/>
                <a:gd name="connsiteY909" fmla="*/ 887565 h 6246801"/>
                <a:gd name="connsiteX910" fmla="*/ 8614005 w 9384838"/>
                <a:gd name="connsiteY910" fmla="*/ 932449 h 6246801"/>
                <a:gd name="connsiteX911" fmla="*/ 8590587 w 9384838"/>
                <a:gd name="connsiteY911" fmla="*/ 936351 h 6246801"/>
                <a:gd name="connsiteX912" fmla="*/ 8576927 w 9384838"/>
                <a:gd name="connsiteY912" fmla="*/ 920740 h 6246801"/>
                <a:gd name="connsiteX913" fmla="*/ 8590587 w 9384838"/>
                <a:gd name="connsiteY913" fmla="*/ 885614 h 6246801"/>
                <a:gd name="connsiteX914" fmla="*/ 8602296 w 9384838"/>
                <a:gd name="connsiteY914" fmla="*/ 881711 h 6246801"/>
                <a:gd name="connsiteX915" fmla="*/ 8610102 w 9384838"/>
                <a:gd name="connsiteY915" fmla="*/ 868050 h 6246801"/>
                <a:gd name="connsiteX916" fmla="*/ 8606199 w 9384838"/>
                <a:gd name="connsiteY916" fmla="*/ 850487 h 6246801"/>
                <a:gd name="connsiteX917" fmla="*/ 8612054 w 9384838"/>
                <a:gd name="connsiteY917" fmla="*/ 825118 h 6246801"/>
                <a:gd name="connsiteX918" fmla="*/ 8623762 w 9384838"/>
                <a:gd name="connsiteY918" fmla="*/ 846584 h 6246801"/>
                <a:gd name="connsiteX919" fmla="*/ 8637423 w 9384838"/>
                <a:gd name="connsiteY919" fmla="*/ 848536 h 6246801"/>
                <a:gd name="connsiteX920" fmla="*/ 8649132 w 9384838"/>
                <a:gd name="connsiteY920" fmla="*/ 827069 h 6246801"/>
                <a:gd name="connsiteX921" fmla="*/ 8635471 w 9384838"/>
                <a:gd name="connsiteY921" fmla="*/ 807555 h 6246801"/>
                <a:gd name="connsiteX922" fmla="*/ 8654986 w 9384838"/>
                <a:gd name="connsiteY922" fmla="*/ 807555 h 6246801"/>
                <a:gd name="connsiteX923" fmla="*/ 8664743 w 9384838"/>
                <a:gd name="connsiteY923" fmla="*/ 819263 h 6246801"/>
                <a:gd name="connsiteX924" fmla="*/ 8692064 w 9384838"/>
                <a:gd name="connsiteY924" fmla="*/ 805603 h 6246801"/>
                <a:gd name="connsiteX925" fmla="*/ 8709627 w 9384838"/>
                <a:gd name="connsiteY925" fmla="*/ 778282 h 6246801"/>
                <a:gd name="connsiteX926" fmla="*/ 8711579 w 9384838"/>
                <a:gd name="connsiteY926" fmla="*/ 749008 h 6246801"/>
                <a:gd name="connsiteX927" fmla="*/ 8695967 w 9384838"/>
                <a:gd name="connsiteY927" fmla="*/ 749008 h 6246801"/>
                <a:gd name="connsiteX928" fmla="*/ 8672549 w 9384838"/>
                <a:gd name="connsiteY928" fmla="*/ 745105 h 6246801"/>
                <a:gd name="connsiteX929" fmla="*/ 8668646 w 9384838"/>
                <a:gd name="connsiteY929" fmla="*/ 713881 h 6246801"/>
                <a:gd name="connsiteX930" fmla="*/ 8697919 w 9384838"/>
                <a:gd name="connsiteY930" fmla="*/ 713881 h 6246801"/>
                <a:gd name="connsiteX931" fmla="*/ 8715482 w 9384838"/>
                <a:gd name="connsiteY931" fmla="*/ 731444 h 6246801"/>
                <a:gd name="connsiteX932" fmla="*/ 8733045 w 9384838"/>
                <a:gd name="connsiteY932" fmla="*/ 719735 h 6246801"/>
                <a:gd name="connsiteX933" fmla="*/ 8746705 w 9384838"/>
                <a:gd name="connsiteY933" fmla="*/ 688512 h 6246801"/>
                <a:gd name="connsiteX934" fmla="*/ 8787686 w 9384838"/>
                <a:gd name="connsiteY934" fmla="*/ 674851 h 6246801"/>
                <a:gd name="connsiteX935" fmla="*/ 8811104 w 9384838"/>
                <a:gd name="connsiteY935" fmla="*/ 624114 h 6246801"/>
                <a:gd name="connsiteX936" fmla="*/ 8830619 w 9384838"/>
                <a:gd name="connsiteY936" fmla="*/ 618260 h 6246801"/>
                <a:gd name="connsiteX937" fmla="*/ 8840376 w 9384838"/>
                <a:gd name="connsiteY937" fmla="*/ 600695 h 6246801"/>
                <a:gd name="connsiteX938" fmla="*/ 8832570 w 9384838"/>
                <a:gd name="connsiteY938" fmla="*/ 559715 h 6246801"/>
                <a:gd name="connsiteX939" fmla="*/ 8850134 w 9384838"/>
                <a:gd name="connsiteY939" fmla="*/ 559715 h 6246801"/>
                <a:gd name="connsiteX940" fmla="*/ 8885260 w 9384838"/>
                <a:gd name="connsiteY940" fmla="*/ 573376 h 6246801"/>
                <a:gd name="connsiteX941" fmla="*/ 8902823 w 9384838"/>
                <a:gd name="connsiteY941" fmla="*/ 559715 h 6246801"/>
                <a:gd name="connsiteX942" fmla="*/ 8904775 w 9384838"/>
                <a:gd name="connsiteY942" fmla="*/ 524589 h 6246801"/>
                <a:gd name="connsiteX943" fmla="*/ 8949659 w 9384838"/>
                <a:gd name="connsiteY943" fmla="*/ 497268 h 6246801"/>
                <a:gd name="connsiteX944" fmla="*/ 8976980 w 9384838"/>
                <a:gd name="connsiteY944" fmla="*/ 497268 h 6246801"/>
                <a:gd name="connsiteX945" fmla="*/ 8976980 w 9384838"/>
                <a:gd name="connsiteY945" fmla="*/ 462142 h 6246801"/>
                <a:gd name="connsiteX946" fmla="*/ 8965271 w 9384838"/>
                <a:gd name="connsiteY946" fmla="*/ 419209 h 6246801"/>
                <a:gd name="connsiteX947" fmla="*/ 8973077 w 9384838"/>
                <a:gd name="connsiteY947" fmla="*/ 393840 h 6246801"/>
                <a:gd name="connsiteX948" fmla="*/ 9002349 w 9384838"/>
                <a:gd name="connsiteY948" fmla="*/ 376277 h 6246801"/>
                <a:gd name="connsiteX949" fmla="*/ 9017961 w 9384838"/>
                <a:gd name="connsiteY949" fmla="*/ 403597 h 6246801"/>
                <a:gd name="connsiteX950" fmla="*/ 9041378 w 9384838"/>
                <a:gd name="connsiteY950" fmla="*/ 467996 h 6246801"/>
                <a:gd name="connsiteX951" fmla="*/ 9076505 w 9384838"/>
                <a:gd name="connsiteY951" fmla="*/ 475802 h 6246801"/>
                <a:gd name="connsiteX952" fmla="*/ 9154564 w 9384838"/>
                <a:gd name="connsiteY952" fmla="*/ 458239 h 6246801"/>
                <a:gd name="connsiteX953" fmla="*/ 9209205 w 9384838"/>
                <a:gd name="connsiteY953" fmla="*/ 409452 h 6246801"/>
                <a:gd name="connsiteX954" fmla="*/ 9218963 w 9384838"/>
                <a:gd name="connsiteY954" fmla="*/ 380180 h 6246801"/>
                <a:gd name="connsiteX955" fmla="*/ 9283361 w 9384838"/>
                <a:gd name="connsiteY955" fmla="*/ 325538 h 6246801"/>
                <a:gd name="connsiteX956" fmla="*/ 9328245 w 9384838"/>
                <a:gd name="connsiteY956" fmla="*/ 311878 h 6246801"/>
                <a:gd name="connsiteX957" fmla="*/ 6819242 w 9384838"/>
                <a:gd name="connsiteY957" fmla="*/ 0 h 6246801"/>
                <a:gd name="connsiteX958" fmla="*/ 6869020 w 9384838"/>
                <a:gd name="connsiteY958" fmla="*/ 125002 h 6246801"/>
                <a:gd name="connsiteX959" fmla="*/ 6969682 w 9384838"/>
                <a:gd name="connsiteY959" fmla="*/ 326334 h 6246801"/>
                <a:gd name="connsiteX960" fmla="*/ 6969682 w 9384838"/>
                <a:gd name="connsiteY960" fmla="*/ 401556 h 6246801"/>
                <a:gd name="connsiteX961" fmla="*/ 7094680 w 9384838"/>
                <a:gd name="connsiteY961" fmla="*/ 652667 h 6246801"/>
                <a:gd name="connsiteX962" fmla="*/ 7220784 w 9384838"/>
                <a:gd name="connsiteY962" fmla="*/ 803117 h 6246801"/>
                <a:gd name="connsiteX963" fmla="*/ 7321446 w 9384838"/>
                <a:gd name="connsiteY963" fmla="*/ 903783 h 6246801"/>
                <a:gd name="connsiteX964" fmla="*/ 7321446 w 9384838"/>
                <a:gd name="connsiteY964" fmla="*/ 979004 h 6246801"/>
                <a:gd name="connsiteX965" fmla="*/ 7345782 w 9384838"/>
                <a:gd name="connsiteY965" fmla="*/ 979004 h 6246801"/>
                <a:gd name="connsiteX966" fmla="*/ 7396667 w 9384838"/>
                <a:gd name="connsiteY966" fmla="*/ 1003341 h 6246801"/>
                <a:gd name="connsiteX967" fmla="*/ 7421002 w 9384838"/>
                <a:gd name="connsiteY967" fmla="*/ 979004 h 6246801"/>
                <a:gd name="connsiteX968" fmla="*/ 7496223 w 9384838"/>
                <a:gd name="connsiteY968" fmla="*/ 1003341 h 6246801"/>
                <a:gd name="connsiteX969" fmla="*/ 7446445 w 9384838"/>
                <a:gd name="connsiteY969" fmla="*/ 1054227 h 6246801"/>
                <a:gd name="connsiteX970" fmla="*/ 7471887 w 9384838"/>
                <a:gd name="connsiteY970" fmla="*/ 1078564 h 6246801"/>
                <a:gd name="connsiteX971" fmla="*/ 7521665 w 9384838"/>
                <a:gd name="connsiteY971" fmla="*/ 1054227 h 6246801"/>
                <a:gd name="connsiteX972" fmla="*/ 7547107 w 9384838"/>
                <a:gd name="connsiteY972" fmla="*/ 1129449 h 6246801"/>
                <a:gd name="connsiteX973" fmla="*/ 7672105 w 9384838"/>
                <a:gd name="connsiteY973" fmla="*/ 1179229 h 6246801"/>
                <a:gd name="connsiteX974" fmla="*/ 7747325 w 9384838"/>
                <a:gd name="connsiteY974" fmla="*/ 1179229 h 6246801"/>
                <a:gd name="connsiteX975" fmla="*/ 7847987 w 9384838"/>
                <a:gd name="connsiteY975" fmla="*/ 1104007 h 6246801"/>
                <a:gd name="connsiteX976" fmla="*/ 7923207 w 9384838"/>
                <a:gd name="connsiteY976" fmla="*/ 1078564 h 6246801"/>
                <a:gd name="connsiteX977" fmla="*/ 7998427 w 9384838"/>
                <a:gd name="connsiteY977" fmla="*/ 1003341 h 6246801"/>
                <a:gd name="connsiteX978" fmla="*/ 7998427 w 9384838"/>
                <a:gd name="connsiteY978" fmla="*/ 1054227 h 6246801"/>
                <a:gd name="connsiteX979" fmla="*/ 7948649 w 9384838"/>
                <a:gd name="connsiteY979" fmla="*/ 1104007 h 6246801"/>
                <a:gd name="connsiteX980" fmla="*/ 7948649 w 9384838"/>
                <a:gd name="connsiteY980" fmla="*/ 1129449 h 6246801"/>
                <a:gd name="connsiteX981" fmla="*/ 7822545 w 9384838"/>
                <a:gd name="connsiteY981" fmla="*/ 1279895 h 6246801"/>
                <a:gd name="connsiteX982" fmla="*/ 7822545 w 9384838"/>
                <a:gd name="connsiteY982" fmla="*/ 1379454 h 6246801"/>
                <a:gd name="connsiteX983" fmla="*/ 7873429 w 9384838"/>
                <a:gd name="connsiteY983" fmla="*/ 1379454 h 6246801"/>
                <a:gd name="connsiteX984" fmla="*/ 7847987 w 9384838"/>
                <a:gd name="connsiteY984" fmla="*/ 1505563 h 6246801"/>
                <a:gd name="connsiteX985" fmla="*/ 7797103 w 9384838"/>
                <a:gd name="connsiteY985" fmla="*/ 1531005 h 6246801"/>
                <a:gd name="connsiteX986" fmla="*/ 7873429 w 9384838"/>
                <a:gd name="connsiteY986" fmla="*/ 1606229 h 6246801"/>
                <a:gd name="connsiteX987" fmla="*/ 7948649 w 9384838"/>
                <a:gd name="connsiteY987" fmla="*/ 1606229 h 6246801"/>
                <a:gd name="connsiteX988" fmla="*/ 7923207 w 9384838"/>
                <a:gd name="connsiteY988" fmla="*/ 1656009 h 6246801"/>
                <a:gd name="connsiteX989" fmla="*/ 7772767 w 9384838"/>
                <a:gd name="connsiteY989" fmla="*/ 1630565 h 6246801"/>
                <a:gd name="connsiteX990" fmla="*/ 7672105 w 9384838"/>
                <a:gd name="connsiteY990" fmla="*/ 1705789 h 6246801"/>
                <a:gd name="connsiteX991" fmla="*/ 7672105 w 9384838"/>
                <a:gd name="connsiteY991" fmla="*/ 1656009 h 6246801"/>
                <a:gd name="connsiteX992" fmla="*/ 7596885 w 9384838"/>
                <a:gd name="connsiteY992" fmla="*/ 1656009 h 6246801"/>
                <a:gd name="connsiteX993" fmla="*/ 7571443 w 9384838"/>
                <a:gd name="connsiteY993" fmla="*/ 1705789 h 6246801"/>
                <a:gd name="connsiteX994" fmla="*/ 7446445 w 9384838"/>
                <a:gd name="connsiteY994" fmla="*/ 1681452 h 6246801"/>
                <a:gd name="connsiteX995" fmla="*/ 7421002 w 9384838"/>
                <a:gd name="connsiteY995" fmla="*/ 1630565 h 6246801"/>
                <a:gd name="connsiteX996" fmla="*/ 7321446 w 9384838"/>
                <a:gd name="connsiteY996" fmla="*/ 1630565 h 6246801"/>
                <a:gd name="connsiteX997" fmla="*/ 7070344 w 9384838"/>
                <a:gd name="connsiteY997" fmla="*/ 1756674 h 6246801"/>
                <a:gd name="connsiteX998" fmla="*/ 6869020 w 9384838"/>
                <a:gd name="connsiteY998" fmla="*/ 1907113 h 6246801"/>
                <a:gd name="connsiteX999" fmla="*/ 6894462 w 9384838"/>
                <a:gd name="connsiteY999" fmla="*/ 1956897 h 6246801"/>
                <a:gd name="connsiteX1000" fmla="*/ 6819242 w 9384838"/>
                <a:gd name="connsiteY1000" fmla="*/ 2081899 h 6246801"/>
                <a:gd name="connsiteX1001" fmla="*/ 6793800 w 9384838"/>
                <a:gd name="connsiteY1001" fmla="*/ 2006676 h 6246801"/>
                <a:gd name="connsiteX1002" fmla="*/ 6668802 w 9384838"/>
                <a:gd name="connsiteY1002" fmla="*/ 1931450 h 6246801"/>
                <a:gd name="connsiteX1003" fmla="*/ 6542697 w 9384838"/>
                <a:gd name="connsiteY1003" fmla="*/ 1831894 h 6246801"/>
                <a:gd name="connsiteX1004" fmla="*/ 6467477 w 9384838"/>
                <a:gd name="connsiteY1004" fmla="*/ 1705789 h 6246801"/>
                <a:gd name="connsiteX1005" fmla="*/ 6417699 w 9384838"/>
                <a:gd name="connsiteY1005" fmla="*/ 1681452 h 6246801"/>
                <a:gd name="connsiteX1006" fmla="*/ 6342479 w 9384838"/>
                <a:gd name="connsiteY1006" fmla="*/ 1580786 h 6246801"/>
                <a:gd name="connsiteX1007" fmla="*/ 6217481 w 9384838"/>
                <a:gd name="connsiteY1007" fmla="*/ 1555343 h 6246801"/>
                <a:gd name="connsiteX1008" fmla="*/ 6091377 w 9384838"/>
                <a:gd name="connsiteY1008" fmla="*/ 1606229 h 6246801"/>
                <a:gd name="connsiteX1009" fmla="*/ 5991821 w 9384838"/>
                <a:gd name="connsiteY1009" fmla="*/ 1681452 h 6246801"/>
                <a:gd name="connsiteX1010" fmla="*/ 5966379 w 9384838"/>
                <a:gd name="connsiteY1010" fmla="*/ 1630565 h 6246801"/>
                <a:gd name="connsiteX1011" fmla="*/ 5966379 w 9384838"/>
                <a:gd name="connsiteY1011" fmla="*/ 1580786 h 6246801"/>
                <a:gd name="connsiteX1012" fmla="*/ 5916601 w 9384838"/>
                <a:gd name="connsiteY1012" fmla="*/ 1531005 h 6246801"/>
                <a:gd name="connsiteX1013" fmla="*/ 5940937 w 9384838"/>
                <a:gd name="connsiteY1013" fmla="*/ 1505563 h 6246801"/>
                <a:gd name="connsiteX1014" fmla="*/ 5891159 w 9384838"/>
                <a:gd name="connsiteY1014" fmla="*/ 1480122 h 6246801"/>
                <a:gd name="connsiteX1015" fmla="*/ 5840275 w 9384838"/>
                <a:gd name="connsiteY1015" fmla="*/ 1480122 h 6246801"/>
                <a:gd name="connsiteX1016" fmla="*/ 5815939 w 9384838"/>
                <a:gd name="connsiteY1016" fmla="*/ 1455784 h 6246801"/>
                <a:gd name="connsiteX1017" fmla="*/ 5740719 w 9384838"/>
                <a:gd name="connsiteY1017" fmla="*/ 1505563 h 6246801"/>
                <a:gd name="connsiteX1018" fmla="*/ 5665499 w 9384838"/>
                <a:gd name="connsiteY1018" fmla="*/ 1606229 h 6246801"/>
                <a:gd name="connsiteX1019" fmla="*/ 5715277 w 9384838"/>
                <a:gd name="connsiteY1019" fmla="*/ 1656009 h 6246801"/>
                <a:gd name="connsiteX1020" fmla="*/ 5765055 w 9384838"/>
                <a:gd name="connsiteY1020" fmla="*/ 1731231 h 6246801"/>
                <a:gd name="connsiteX1021" fmla="*/ 5840275 w 9384838"/>
                <a:gd name="connsiteY1021" fmla="*/ 1731231 h 6246801"/>
                <a:gd name="connsiteX1022" fmla="*/ 5916601 w 9384838"/>
                <a:gd name="connsiteY1022" fmla="*/ 1881669 h 6246801"/>
                <a:gd name="connsiteX1023" fmla="*/ 5966379 w 9384838"/>
                <a:gd name="connsiteY1023" fmla="*/ 1956897 h 6246801"/>
                <a:gd name="connsiteX1024" fmla="*/ 5891159 w 9384838"/>
                <a:gd name="connsiteY1024" fmla="*/ 2006676 h 6246801"/>
                <a:gd name="connsiteX1025" fmla="*/ 5815939 w 9384838"/>
                <a:gd name="connsiteY1025" fmla="*/ 1931450 h 6246801"/>
                <a:gd name="connsiteX1026" fmla="*/ 5765055 w 9384838"/>
                <a:gd name="connsiteY1026" fmla="*/ 1881669 h 6246801"/>
                <a:gd name="connsiteX1027" fmla="*/ 5715277 w 9384838"/>
                <a:gd name="connsiteY1027" fmla="*/ 1931450 h 6246801"/>
                <a:gd name="connsiteX1028" fmla="*/ 5665499 w 9384838"/>
                <a:gd name="connsiteY1028" fmla="*/ 1931450 h 6246801"/>
                <a:gd name="connsiteX1029" fmla="*/ 5640056 w 9384838"/>
                <a:gd name="connsiteY1029" fmla="*/ 2006676 h 6246801"/>
                <a:gd name="connsiteX1030" fmla="*/ 5590278 w 9384838"/>
                <a:gd name="connsiteY1030" fmla="*/ 2006676 h 6246801"/>
                <a:gd name="connsiteX1031" fmla="*/ 5515058 w 9384838"/>
                <a:gd name="connsiteY1031" fmla="*/ 2081899 h 6246801"/>
                <a:gd name="connsiteX1032" fmla="*/ 5464174 w 9384838"/>
                <a:gd name="connsiteY1032" fmla="*/ 2057559 h 6246801"/>
                <a:gd name="connsiteX1033" fmla="*/ 5464174 w 9384838"/>
                <a:gd name="connsiteY1033" fmla="*/ 1956897 h 6246801"/>
                <a:gd name="connsiteX1034" fmla="*/ 5489616 w 9384838"/>
                <a:gd name="connsiteY1034" fmla="*/ 1881669 h 6246801"/>
                <a:gd name="connsiteX1035" fmla="*/ 5564836 w 9384838"/>
                <a:gd name="connsiteY1035" fmla="*/ 1831894 h 6246801"/>
                <a:gd name="connsiteX1036" fmla="*/ 5590278 w 9384838"/>
                <a:gd name="connsiteY1036" fmla="*/ 1756674 h 6246801"/>
                <a:gd name="connsiteX1037" fmla="*/ 5539394 w 9384838"/>
                <a:gd name="connsiteY1037" fmla="*/ 1656009 h 6246801"/>
                <a:gd name="connsiteX1038" fmla="*/ 5515058 w 9384838"/>
                <a:gd name="connsiteY1038" fmla="*/ 1656009 h 6246801"/>
                <a:gd name="connsiteX1039" fmla="*/ 5515058 w 9384838"/>
                <a:gd name="connsiteY1039" fmla="*/ 1606229 h 6246801"/>
                <a:gd name="connsiteX1040" fmla="*/ 5489616 w 9384838"/>
                <a:gd name="connsiteY1040" fmla="*/ 1580786 h 6246801"/>
                <a:gd name="connsiteX1041" fmla="*/ 5489616 w 9384838"/>
                <a:gd name="connsiteY1041" fmla="*/ 1531005 h 6246801"/>
                <a:gd name="connsiteX1042" fmla="*/ 5539394 w 9384838"/>
                <a:gd name="connsiteY1042" fmla="*/ 1455784 h 6246801"/>
                <a:gd name="connsiteX1043" fmla="*/ 5539394 w 9384838"/>
                <a:gd name="connsiteY1043" fmla="*/ 1404898 h 6246801"/>
                <a:gd name="connsiteX1044" fmla="*/ 5564836 w 9384838"/>
                <a:gd name="connsiteY1044" fmla="*/ 1355118 h 6246801"/>
                <a:gd name="connsiteX1045" fmla="*/ 5614614 w 9384838"/>
                <a:gd name="connsiteY1045" fmla="*/ 1379454 h 6246801"/>
                <a:gd name="connsiteX1046" fmla="*/ 5689834 w 9384838"/>
                <a:gd name="connsiteY1046" fmla="*/ 1355118 h 6246801"/>
                <a:gd name="connsiteX1047" fmla="*/ 5740719 w 9384838"/>
                <a:gd name="connsiteY1047" fmla="*/ 1329675 h 6246801"/>
                <a:gd name="connsiteX1048" fmla="*/ 5765055 w 9384838"/>
                <a:gd name="connsiteY1048" fmla="*/ 1355118 h 6246801"/>
                <a:gd name="connsiteX1049" fmla="*/ 5815939 w 9384838"/>
                <a:gd name="connsiteY1049" fmla="*/ 1279895 h 6246801"/>
                <a:gd name="connsiteX1050" fmla="*/ 5891159 w 9384838"/>
                <a:gd name="connsiteY1050" fmla="*/ 1254452 h 6246801"/>
                <a:gd name="connsiteX1051" fmla="*/ 5891159 w 9384838"/>
                <a:gd name="connsiteY1051" fmla="*/ 1179229 h 6246801"/>
                <a:gd name="connsiteX1052" fmla="*/ 5840275 w 9384838"/>
                <a:gd name="connsiteY1052" fmla="*/ 1104007 h 6246801"/>
                <a:gd name="connsiteX1053" fmla="*/ 5865717 w 9384838"/>
                <a:gd name="connsiteY1053" fmla="*/ 1054227 h 6246801"/>
                <a:gd name="connsiteX1054" fmla="*/ 5916601 w 9384838"/>
                <a:gd name="connsiteY1054" fmla="*/ 1054227 h 6246801"/>
                <a:gd name="connsiteX1055" fmla="*/ 6041599 w 9384838"/>
                <a:gd name="connsiteY1055" fmla="*/ 1179229 h 6246801"/>
                <a:gd name="connsiteX1056" fmla="*/ 6091377 w 9384838"/>
                <a:gd name="connsiteY1056" fmla="*/ 1153786 h 6246801"/>
                <a:gd name="connsiteX1057" fmla="*/ 6091377 w 9384838"/>
                <a:gd name="connsiteY1057" fmla="*/ 1204672 h 6246801"/>
                <a:gd name="connsiteX1058" fmla="*/ 6166597 w 9384838"/>
                <a:gd name="connsiteY1058" fmla="*/ 1254452 h 6246801"/>
                <a:gd name="connsiteX1059" fmla="*/ 6292701 w 9384838"/>
                <a:gd name="connsiteY1059" fmla="*/ 1179229 h 6246801"/>
                <a:gd name="connsiteX1060" fmla="*/ 6317037 w 9384838"/>
                <a:gd name="connsiteY1060" fmla="*/ 1129449 h 6246801"/>
                <a:gd name="connsiteX1061" fmla="*/ 6292701 w 9384838"/>
                <a:gd name="connsiteY1061" fmla="*/ 1054227 h 6246801"/>
                <a:gd name="connsiteX1062" fmla="*/ 6317037 w 9384838"/>
                <a:gd name="connsiteY1062" fmla="*/ 1003341 h 6246801"/>
                <a:gd name="connsiteX1063" fmla="*/ 6317037 w 9384838"/>
                <a:gd name="connsiteY1063" fmla="*/ 953562 h 6246801"/>
                <a:gd name="connsiteX1064" fmla="*/ 6342479 w 9384838"/>
                <a:gd name="connsiteY1064" fmla="*/ 903783 h 6246801"/>
                <a:gd name="connsiteX1065" fmla="*/ 6443141 w 9384838"/>
                <a:gd name="connsiteY1065" fmla="*/ 878340 h 6246801"/>
                <a:gd name="connsiteX1066" fmla="*/ 6492919 w 9384838"/>
                <a:gd name="connsiteY1066" fmla="*/ 803117 h 6246801"/>
                <a:gd name="connsiteX1067" fmla="*/ 6518361 w 9384838"/>
                <a:gd name="connsiteY1067" fmla="*/ 652667 h 6246801"/>
                <a:gd name="connsiteX1068" fmla="*/ 6619024 w 9384838"/>
                <a:gd name="connsiteY1068" fmla="*/ 526559 h 6246801"/>
                <a:gd name="connsiteX1069" fmla="*/ 6643360 w 9384838"/>
                <a:gd name="connsiteY1069" fmla="*/ 300891 h 6246801"/>
                <a:gd name="connsiteX1070" fmla="*/ 6619024 w 9384838"/>
                <a:gd name="connsiteY1070" fmla="*/ 125002 h 6246801"/>
                <a:gd name="connsiteX1071" fmla="*/ 6694244 w 9384838"/>
                <a:gd name="connsiteY1071" fmla="*/ 49779 h 6246801"/>
                <a:gd name="connsiteX1072" fmla="*/ 6769464 w 9384838"/>
                <a:gd name="connsiteY1072" fmla="*/ 49779 h 6246801"/>
                <a:gd name="connsiteX1073" fmla="*/ 6819242 w 9384838"/>
                <a:gd name="connsiteY1073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573014 w 9384838"/>
                <a:gd name="connsiteY271" fmla="*/ 5043937 h 6246801"/>
                <a:gd name="connsiteX272" fmla="*/ 497452 w 9384838"/>
                <a:gd name="connsiteY272" fmla="*/ 5017793 h 6246801"/>
                <a:gd name="connsiteX273" fmla="*/ 547230 w 9384838"/>
                <a:gd name="connsiteY273" fmla="*/ 5017793 h 6246801"/>
                <a:gd name="connsiteX274" fmla="*/ 521788 w 9384838"/>
                <a:gd name="connsiteY274" fmla="*/ 4992350 h 6246801"/>
                <a:gd name="connsiteX275" fmla="*/ 572672 w 9384838"/>
                <a:gd name="connsiteY275" fmla="*/ 4968013 h 6246801"/>
                <a:gd name="connsiteX276" fmla="*/ 597008 w 9384838"/>
                <a:gd name="connsiteY276" fmla="*/ 4992350 h 6246801"/>
                <a:gd name="connsiteX277" fmla="*/ 647892 w 9384838"/>
                <a:gd name="connsiteY277" fmla="*/ 4992350 h 6246801"/>
                <a:gd name="connsiteX278" fmla="*/ 647892 w 9384838"/>
                <a:gd name="connsiteY278" fmla="*/ 4968013 h 6246801"/>
                <a:gd name="connsiteX279" fmla="*/ 672228 w 9384838"/>
                <a:gd name="connsiteY279" fmla="*/ 4942570 h 6246801"/>
                <a:gd name="connsiteX280" fmla="*/ 672228 w 9384838"/>
                <a:gd name="connsiteY280" fmla="*/ 4917127 h 6246801"/>
                <a:gd name="connsiteX281" fmla="*/ 723112 w 9384838"/>
                <a:gd name="connsiteY281" fmla="*/ 4892790 h 6246801"/>
                <a:gd name="connsiteX282" fmla="*/ 772890 w 9384838"/>
                <a:gd name="connsiteY282" fmla="*/ 4892790 h 6246801"/>
                <a:gd name="connsiteX283" fmla="*/ 798333 w 9384838"/>
                <a:gd name="connsiteY283" fmla="*/ 4867347 h 6246801"/>
                <a:gd name="connsiteX284" fmla="*/ 291494 w 9384838"/>
                <a:gd name="connsiteY284" fmla="*/ 3896294 h 6246801"/>
                <a:gd name="connsiteX285" fmla="*/ 319795 w 9384838"/>
                <a:gd name="connsiteY285" fmla="*/ 3947235 h 6246801"/>
                <a:gd name="connsiteX286" fmla="*/ 280174 w 9384838"/>
                <a:gd name="connsiteY286" fmla="*/ 4026476 h 6246801"/>
                <a:gd name="connsiteX287" fmla="*/ 234893 w 9384838"/>
                <a:gd name="connsiteY287" fmla="*/ 4026476 h 6246801"/>
                <a:gd name="connsiteX288" fmla="*/ 220743 w 9384838"/>
                <a:gd name="connsiteY288" fmla="*/ 4066097 h 6246801"/>
                <a:gd name="connsiteX289" fmla="*/ 178292 w 9384838"/>
                <a:gd name="connsiteY289" fmla="*/ 4074587 h 6246801"/>
                <a:gd name="connsiteX290" fmla="*/ 133012 w 9384838"/>
                <a:gd name="connsiteY290" fmla="*/ 4111377 h 6246801"/>
                <a:gd name="connsiteX291" fmla="*/ 93391 w 9384838"/>
                <a:gd name="connsiteY291" fmla="*/ 4125528 h 6246801"/>
                <a:gd name="connsiteX292" fmla="*/ 113201 w 9384838"/>
                <a:gd name="connsiteY292" fmla="*/ 4187789 h 6246801"/>
                <a:gd name="connsiteX293" fmla="*/ 82071 w 9384838"/>
                <a:gd name="connsiteY293" fmla="*/ 4187789 h 6246801"/>
                <a:gd name="connsiteX294" fmla="*/ 59430 w 9384838"/>
                <a:gd name="connsiteY294" fmla="*/ 4250050 h 6246801"/>
                <a:gd name="connsiteX295" fmla="*/ 76411 w 9384838"/>
                <a:gd name="connsiteY295" fmla="*/ 4275521 h 6246801"/>
                <a:gd name="connsiteX296" fmla="*/ 11320 w 9384838"/>
                <a:gd name="connsiteY296" fmla="*/ 4317971 h 6246801"/>
                <a:gd name="connsiteX297" fmla="*/ 0 w 9384838"/>
                <a:gd name="connsiteY297" fmla="*/ 4230240 h 6246801"/>
                <a:gd name="connsiteX298" fmla="*/ 31130 w 9384838"/>
                <a:gd name="connsiteY298" fmla="*/ 4218920 h 6246801"/>
                <a:gd name="connsiteX299" fmla="*/ 45280 w 9384838"/>
                <a:gd name="connsiteY299" fmla="*/ 4187789 h 6246801"/>
                <a:gd name="connsiteX300" fmla="*/ 53771 w 9384838"/>
                <a:gd name="connsiteY300" fmla="*/ 4131188 h 6246801"/>
                <a:gd name="connsiteX301" fmla="*/ 70751 w 9384838"/>
                <a:gd name="connsiteY301" fmla="*/ 4105717 h 6246801"/>
                <a:gd name="connsiteX302" fmla="*/ 124522 w 9384838"/>
                <a:gd name="connsiteY302" fmla="*/ 4083077 h 6246801"/>
                <a:gd name="connsiteX303" fmla="*/ 152822 w 9384838"/>
                <a:gd name="connsiteY303" fmla="*/ 4040626 h 6246801"/>
                <a:gd name="connsiteX304" fmla="*/ 104711 w 9384838"/>
                <a:gd name="connsiteY304" fmla="*/ 4023646 h 6246801"/>
                <a:gd name="connsiteX305" fmla="*/ 104711 w 9384838"/>
                <a:gd name="connsiteY305" fmla="*/ 3981195 h 6246801"/>
                <a:gd name="connsiteX306" fmla="*/ 144332 w 9384838"/>
                <a:gd name="connsiteY306" fmla="*/ 3981195 h 6246801"/>
                <a:gd name="connsiteX307" fmla="*/ 181122 w 9384838"/>
                <a:gd name="connsiteY307" fmla="*/ 4020816 h 6246801"/>
                <a:gd name="connsiteX308" fmla="*/ 240553 w 9384838"/>
                <a:gd name="connsiteY308" fmla="*/ 3955725 h 6246801"/>
                <a:gd name="connsiteX309" fmla="*/ 271684 w 9384838"/>
                <a:gd name="connsiteY309" fmla="*/ 3907614 h 6246801"/>
                <a:gd name="connsiteX310" fmla="*/ 291494 w 9384838"/>
                <a:gd name="connsiteY310" fmla="*/ 3896294 h 6246801"/>
                <a:gd name="connsiteX311" fmla="*/ 481106 w 9384838"/>
                <a:gd name="connsiteY311" fmla="*/ 3596309 h 6246801"/>
                <a:gd name="connsiteX312" fmla="*/ 435825 w 9384838"/>
                <a:gd name="connsiteY312" fmla="*/ 3664230 h 6246801"/>
                <a:gd name="connsiteX313" fmla="*/ 396205 w 9384838"/>
                <a:gd name="connsiteY313" fmla="*/ 3638759 h 6246801"/>
                <a:gd name="connsiteX314" fmla="*/ 481106 w 9384838"/>
                <a:gd name="connsiteY314" fmla="*/ 3596309 h 6246801"/>
                <a:gd name="connsiteX315" fmla="*/ 4460871 w 9384838"/>
                <a:gd name="connsiteY315" fmla="*/ 3512231 h 6246801"/>
                <a:gd name="connsiteX316" fmla="*/ 4435429 w 9384838"/>
                <a:gd name="connsiteY316" fmla="*/ 3563117 h 6246801"/>
                <a:gd name="connsiteX317" fmla="*/ 4385651 w 9384838"/>
                <a:gd name="connsiteY317" fmla="*/ 3612896 h 6246801"/>
                <a:gd name="connsiteX318" fmla="*/ 4385651 w 9384838"/>
                <a:gd name="connsiteY318" fmla="*/ 3638339 h 6246801"/>
                <a:gd name="connsiteX319" fmla="*/ 4435429 w 9384838"/>
                <a:gd name="connsiteY319" fmla="*/ 3638339 h 6246801"/>
                <a:gd name="connsiteX320" fmla="*/ 4435429 w 9384838"/>
                <a:gd name="connsiteY320" fmla="*/ 3662676 h 6246801"/>
                <a:gd name="connsiteX321" fmla="*/ 4385651 w 9384838"/>
                <a:gd name="connsiteY321" fmla="*/ 3713562 h 6246801"/>
                <a:gd name="connsiteX322" fmla="*/ 4284989 w 9384838"/>
                <a:gd name="connsiteY322" fmla="*/ 3737899 h 6246801"/>
                <a:gd name="connsiteX323" fmla="*/ 4310431 w 9384838"/>
                <a:gd name="connsiteY323" fmla="*/ 3688119 h 6246801"/>
                <a:gd name="connsiteX324" fmla="*/ 4335873 w 9384838"/>
                <a:gd name="connsiteY324" fmla="*/ 3662676 h 6246801"/>
                <a:gd name="connsiteX325" fmla="*/ 4335873 w 9384838"/>
                <a:gd name="connsiteY325" fmla="*/ 3638339 h 6246801"/>
                <a:gd name="connsiteX326" fmla="*/ 4284989 w 9384838"/>
                <a:gd name="connsiteY326" fmla="*/ 3662676 h 6246801"/>
                <a:gd name="connsiteX327" fmla="*/ 4284989 w 9384838"/>
                <a:gd name="connsiteY327" fmla="*/ 3612896 h 6246801"/>
                <a:gd name="connsiteX328" fmla="*/ 4360209 w 9384838"/>
                <a:gd name="connsiteY328" fmla="*/ 3537674 h 6246801"/>
                <a:gd name="connsiteX329" fmla="*/ 4460871 w 9384838"/>
                <a:gd name="connsiteY329" fmla="*/ 3512231 h 6246801"/>
                <a:gd name="connsiteX330" fmla="*/ 605629 w 9384838"/>
                <a:gd name="connsiteY330" fmla="*/ 3364245 h 6246801"/>
                <a:gd name="connsiteX331" fmla="*/ 611289 w 9384838"/>
                <a:gd name="connsiteY331" fmla="*/ 3409526 h 6246801"/>
                <a:gd name="connsiteX332" fmla="*/ 633929 w 9384838"/>
                <a:gd name="connsiteY332" fmla="*/ 3437826 h 6246801"/>
                <a:gd name="connsiteX333" fmla="*/ 616949 w 9384838"/>
                <a:gd name="connsiteY333" fmla="*/ 3485937 h 6246801"/>
                <a:gd name="connsiteX334" fmla="*/ 599969 w 9384838"/>
                <a:gd name="connsiteY334" fmla="*/ 3497257 h 6246801"/>
                <a:gd name="connsiteX335" fmla="*/ 560348 w 9384838"/>
                <a:gd name="connsiteY335" fmla="*/ 3451976 h 6246801"/>
                <a:gd name="connsiteX336" fmla="*/ 577328 w 9384838"/>
                <a:gd name="connsiteY336" fmla="*/ 3415186 h 6246801"/>
                <a:gd name="connsiteX337" fmla="*/ 574498 w 9384838"/>
                <a:gd name="connsiteY337" fmla="*/ 3369905 h 6246801"/>
                <a:gd name="connsiteX338" fmla="*/ 605629 w 9384838"/>
                <a:gd name="connsiteY338" fmla="*/ 3364245 h 6246801"/>
                <a:gd name="connsiteX339" fmla="*/ 1098059 w 9384838"/>
                <a:gd name="connsiteY339" fmla="*/ 3109544 h 6246801"/>
                <a:gd name="connsiteX340" fmla="*/ 1081079 w 9384838"/>
                <a:gd name="connsiteY340" fmla="*/ 3137841 h 6246801"/>
                <a:gd name="connsiteX341" fmla="*/ 1064099 w 9384838"/>
                <a:gd name="connsiteY341" fmla="*/ 3154822 h 6246801"/>
                <a:gd name="connsiteX342" fmla="*/ 1038628 w 9384838"/>
                <a:gd name="connsiteY342" fmla="*/ 3143502 h 6246801"/>
                <a:gd name="connsiteX343" fmla="*/ 1098059 w 9384838"/>
                <a:gd name="connsiteY343" fmla="*/ 3109544 h 6246801"/>
                <a:gd name="connsiteX344" fmla="*/ 905615 w 9384838"/>
                <a:gd name="connsiteY344" fmla="*/ 3061433 h 6246801"/>
                <a:gd name="connsiteX345" fmla="*/ 905615 w 9384838"/>
                <a:gd name="connsiteY345" fmla="*/ 3098224 h 6246801"/>
                <a:gd name="connsiteX346" fmla="*/ 874484 w 9384838"/>
                <a:gd name="connsiteY346" fmla="*/ 3149161 h 6246801"/>
                <a:gd name="connsiteX347" fmla="*/ 820713 w 9384838"/>
                <a:gd name="connsiteY347" fmla="*/ 3171802 h 6246801"/>
                <a:gd name="connsiteX348" fmla="*/ 826373 w 9384838"/>
                <a:gd name="connsiteY348" fmla="*/ 3205762 h 6246801"/>
                <a:gd name="connsiteX349" fmla="*/ 769772 w 9384838"/>
                <a:gd name="connsiteY349" fmla="*/ 3214252 h 6246801"/>
                <a:gd name="connsiteX350" fmla="*/ 775432 w 9384838"/>
                <a:gd name="connsiteY350" fmla="*/ 3253873 h 6246801"/>
                <a:gd name="connsiteX351" fmla="*/ 738642 w 9384838"/>
                <a:gd name="connsiteY351" fmla="*/ 3245383 h 6246801"/>
                <a:gd name="connsiteX352" fmla="*/ 724492 w 9384838"/>
                <a:gd name="connsiteY352" fmla="*/ 3214252 h 6246801"/>
                <a:gd name="connsiteX353" fmla="*/ 701851 w 9384838"/>
                <a:gd name="connsiteY353" fmla="*/ 3183122 h 6246801"/>
                <a:gd name="connsiteX354" fmla="*/ 724492 w 9384838"/>
                <a:gd name="connsiteY354" fmla="*/ 3168972 h 6246801"/>
                <a:gd name="connsiteX355" fmla="*/ 747132 w 9384838"/>
                <a:gd name="connsiteY355" fmla="*/ 3146331 h 6246801"/>
                <a:gd name="connsiteX356" fmla="*/ 843354 w 9384838"/>
                <a:gd name="connsiteY356" fmla="*/ 3098224 h 6246801"/>
                <a:gd name="connsiteX357" fmla="*/ 905615 w 9384838"/>
                <a:gd name="connsiteY357" fmla="*/ 3061433 h 6246801"/>
                <a:gd name="connsiteX358" fmla="*/ 936745 w 9384838"/>
                <a:gd name="connsiteY358" fmla="*/ 3033132 h 6246801"/>
                <a:gd name="connsiteX359" fmla="*/ 973535 w 9384838"/>
                <a:gd name="connsiteY359" fmla="*/ 3081244 h 6246801"/>
                <a:gd name="connsiteX360" fmla="*/ 948066 w 9384838"/>
                <a:gd name="connsiteY360" fmla="*/ 3115203 h 6246801"/>
                <a:gd name="connsiteX361" fmla="*/ 925424 w 9384838"/>
                <a:gd name="connsiteY361" fmla="*/ 3067093 h 6246801"/>
                <a:gd name="connsiteX362" fmla="*/ 936745 w 9384838"/>
                <a:gd name="connsiteY362" fmla="*/ 3033132 h 6246801"/>
                <a:gd name="connsiteX363" fmla="*/ 5840275 w 9384838"/>
                <a:gd name="connsiteY363" fmla="*/ 2081897 h 6246801"/>
                <a:gd name="connsiteX364" fmla="*/ 5891159 w 9384838"/>
                <a:gd name="connsiteY364" fmla="*/ 2132783 h 6246801"/>
                <a:gd name="connsiteX365" fmla="*/ 5891159 w 9384838"/>
                <a:gd name="connsiteY365" fmla="*/ 2158226 h 6246801"/>
                <a:gd name="connsiteX366" fmla="*/ 5966379 w 9384838"/>
                <a:gd name="connsiteY366" fmla="*/ 2208005 h 6246801"/>
                <a:gd name="connsiteX367" fmla="*/ 6016157 w 9384838"/>
                <a:gd name="connsiteY367" fmla="*/ 2208005 h 6246801"/>
                <a:gd name="connsiteX368" fmla="*/ 6041599 w 9384838"/>
                <a:gd name="connsiteY368" fmla="*/ 2208005 h 6246801"/>
                <a:gd name="connsiteX369" fmla="*/ 5966379 w 9384838"/>
                <a:gd name="connsiteY369" fmla="*/ 2308672 h 6246801"/>
                <a:gd name="connsiteX370" fmla="*/ 5916601 w 9384838"/>
                <a:gd name="connsiteY370" fmla="*/ 2558676 h 6246801"/>
                <a:gd name="connsiteX371" fmla="*/ 5916601 w 9384838"/>
                <a:gd name="connsiteY371" fmla="*/ 2659341 h 6246801"/>
                <a:gd name="connsiteX372" fmla="*/ 5966379 w 9384838"/>
                <a:gd name="connsiteY372" fmla="*/ 2684786 h 6246801"/>
                <a:gd name="connsiteX373" fmla="*/ 5991821 w 9384838"/>
                <a:gd name="connsiteY373" fmla="*/ 2734563 h 6246801"/>
                <a:gd name="connsiteX374" fmla="*/ 6016157 w 9384838"/>
                <a:gd name="connsiteY374" fmla="*/ 2785448 h 6246801"/>
                <a:gd name="connsiteX375" fmla="*/ 6016157 w 9384838"/>
                <a:gd name="connsiteY375" fmla="*/ 2860670 h 6246801"/>
                <a:gd name="connsiteX376" fmla="*/ 5991821 w 9384838"/>
                <a:gd name="connsiteY376" fmla="*/ 2885007 h 6246801"/>
                <a:gd name="connsiteX377" fmla="*/ 6016157 w 9384838"/>
                <a:gd name="connsiteY377" fmla="*/ 2910449 h 6246801"/>
                <a:gd name="connsiteX378" fmla="*/ 5991821 w 9384838"/>
                <a:gd name="connsiteY378" fmla="*/ 2935892 h 6246801"/>
                <a:gd name="connsiteX379" fmla="*/ 5991821 w 9384838"/>
                <a:gd name="connsiteY379" fmla="*/ 2960229 h 6246801"/>
                <a:gd name="connsiteX380" fmla="*/ 6041599 w 9384838"/>
                <a:gd name="connsiteY380" fmla="*/ 2985670 h 6246801"/>
                <a:gd name="connsiteX381" fmla="*/ 6016157 w 9384838"/>
                <a:gd name="connsiteY381" fmla="*/ 3035453 h 6246801"/>
                <a:gd name="connsiteX382" fmla="*/ 6041599 w 9384838"/>
                <a:gd name="connsiteY382" fmla="*/ 3086339 h 6246801"/>
                <a:gd name="connsiteX383" fmla="*/ 5991821 w 9384838"/>
                <a:gd name="connsiteY383" fmla="*/ 3185896 h 6246801"/>
                <a:gd name="connsiteX384" fmla="*/ 6016157 w 9384838"/>
                <a:gd name="connsiteY384" fmla="*/ 3185896 h 6246801"/>
                <a:gd name="connsiteX385" fmla="*/ 6016157 w 9384838"/>
                <a:gd name="connsiteY385" fmla="*/ 3236782 h 6246801"/>
                <a:gd name="connsiteX386" fmla="*/ 5966379 w 9384838"/>
                <a:gd name="connsiteY386" fmla="*/ 3261118 h 6246801"/>
                <a:gd name="connsiteX387" fmla="*/ 5966379 w 9384838"/>
                <a:gd name="connsiteY387" fmla="*/ 3286561 h 6246801"/>
                <a:gd name="connsiteX388" fmla="*/ 5916601 w 9384838"/>
                <a:gd name="connsiteY388" fmla="*/ 3361784 h 6246801"/>
                <a:gd name="connsiteX389" fmla="*/ 5916601 w 9384838"/>
                <a:gd name="connsiteY389" fmla="*/ 3412670 h 6246801"/>
                <a:gd name="connsiteX390" fmla="*/ 5865717 w 9384838"/>
                <a:gd name="connsiteY390" fmla="*/ 3437007 h 6246801"/>
                <a:gd name="connsiteX391" fmla="*/ 5840275 w 9384838"/>
                <a:gd name="connsiteY391" fmla="*/ 3462450 h 6246801"/>
                <a:gd name="connsiteX392" fmla="*/ 5815939 w 9384838"/>
                <a:gd name="connsiteY392" fmla="*/ 3437007 h 6246801"/>
                <a:gd name="connsiteX393" fmla="*/ 5815939 w 9384838"/>
                <a:gd name="connsiteY393" fmla="*/ 3487893 h 6246801"/>
                <a:gd name="connsiteX394" fmla="*/ 5765055 w 9384838"/>
                <a:gd name="connsiteY394" fmla="*/ 3462450 h 6246801"/>
                <a:gd name="connsiteX395" fmla="*/ 5765055 w 9384838"/>
                <a:gd name="connsiteY395" fmla="*/ 3462451 h 6246801"/>
                <a:gd name="connsiteX396" fmla="*/ 5790497 w 9384838"/>
                <a:gd name="connsiteY396" fmla="*/ 3512230 h 6246801"/>
                <a:gd name="connsiteX397" fmla="*/ 5740719 w 9384838"/>
                <a:gd name="connsiteY397" fmla="*/ 3537673 h 6246801"/>
                <a:gd name="connsiteX398" fmla="*/ 5715277 w 9384838"/>
                <a:gd name="connsiteY398" fmla="*/ 3563116 h 6246801"/>
                <a:gd name="connsiteX399" fmla="*/ 5689835 w 9384838"/>
                <a:gd name="connsiteY399" fmla="*/ 3587453 h 6246801"/>
                <a:gd name="connsiteX400" fmla="*/ 5715277 w 9384838"/>
                <a:gd name="connsiteY400" fmla="*/ 3612896 h 6246801"/>
                <a:gd name="connsiteX401" fmla="*/ 5665499 w 9384838"/>
                <a:gd name="connsiteY401" fmla="*/ 3612896 h 6246801"/>
                <a:gd name="connsiteX402" fmla="*/ 5640057 w 9384838"/>
                <a:gd name="connsiteY402" fmla="*/ 3638339 h 6246801"/>
                <a:gd name="connsiteX403" fmla="*/ 5665499 w 9384838"/>
                <a:gd name="connsiteY403" fmla="*/ 3638339 h 6246801"/>
                <a:gd name="connsiteX404" fmla="*/ 5665499 w 9384838"/>
                <a:gd name="connsiteY404" fmla="*/ 3662676 h 6246801"/>
                <a:gd name="connsiteX405" fmla="*/ 5640057 w 9384838"/>
                <a:gd name="connsiteY405" fmla="*/ 3662676 h 6246801"/>
                <a:gd name="connsiteX406" fmla="*/ 5665499 w 9384838"/>
                <a:gd name="connsiteY406" fmla="*/ 3688119 h 6246801"/>
                <a:gd name="connsiteX407" fmla="*/ 5640057 w 9384838"/>
                <a:gd name="connsiteY407" fmla="*/ 3763342 h 6246801"/>
                <a:gd name="connsiteX408" fmla="*/ 5590279 w 9384838"/>
                <a:gd name="connsiteY408" fmla="*/ 3737899 h 6246801"/>
                <a:gd name="connsiteX409" fmla="*/ 5515059 w 9384838"/>
                <a:gd name="connsiteY409" fmla="*/ 3737899 h 6246801"/>
                <a:gd name="connsiteX410" fmla="*/ 5464175 w 9384838"/>
                <a:gd name="connsiteY410" fmla="*/ 3713562 h 6246801"/>
                <a:gd name="connsiteX411" fmla="*/ 5439839 w 9384838"/>
                <a:gd name="connsiteY411" fmla="*/ 3737899 h 6246801"/>
                <a:gd name="connsiteX412" fmla="*/ 5464175 w 9384838"/>
                <a:gd name="connsiteY412" fmla="*/ 3763342 h 6246801"/>
                <a:gd name="connsiteX413" fmla="*/ 5414397 w 9384838"/>
                <a:gd name="connsiteY413" fmla="*/ 3788785 h 6246801"/>
                <a:gd name="connsiteX414" fmla="*/ 5339177 w 9384838"/>
                <a:gd name="connsiteY414" fmla="*/ 3939230 h 6246801"/>
                <a:gd name="connsiteX415" fmla="*/ 5364619 w 9384838"/>
                <a:gd name="connsiteY415" fmla="*/ 4014453 h 6246801"/>
                <a:gd name="connsiteX416" fmla="*/ 5364618 w 9384838"/>
                <a:gd name="connsiteY416" fmla="*/ 4014453 h 6246801"/>
                <a:gd name="connsiteX417" fmla="*/ 5364618 w 9384838"/>
                <a:gd name="connsiteY417" fmla="*/ 4089676 h 6246801"/>
                <a:gd name="connsiteX418" fmla="*/ 5313734 w 9384838"/>
                <a:gd name="connsiteY418" fmla="*/ 4289902 h 6246801"/>
                <a:gd name="connsiteX419" fmla="*/ 5238514 w 9384838"/>
                <a:gd name="connsiteY419" fmla="*/ 4416010 h 6246801"/>
                <a:gd name="connsiteX420" fmla="*/ 5213072 w 9384838"/>
                <a:gd name="connsiteY420" fmla="*/ 4440347 h 6246801"/>
                <a:gd name="connsiteX421" fmla="*/ 5163294 w 9384838"/>
                <a:gd name="connsiteY421" fmla="*/ 4440347 h 6246801"/>
                <a:gd name="connsiteX422" fmla="*/ 5137852 w 9384838"/>
                <a:gd name="connsiteY422" fmla="*/ 4465790 h 6246801"/>
                <a:gd name="connsiteX423" fmla="*/ 5163294 w 9384838"/>
                <a:gd name="connsiteY423" fmla="*/ 4465790 h 6246801"/>
                <a:gd name="connsiteX424" fmla="*/ 5062632 w 9384838"/>
                <a:gd name="connsiteY424" fmla="*/ 4616236 h 6246801"/>
                <a:gd name="connsiteX425" fmla="*/ 5038296 w 9384838"/>
                <a:gd name="connsiteY425" fmla="*/ 4691459 h 6246801"/>
                <a:gd name="connsiteX426" fmla="*/ 5012854 w 9384838"/>
                <a:gd name="connsiteY426" fmla="*/ 4716902 h 6246801"/>
                <a:gd name="connsiteX427" fmla="*/ 4987412 w 9384838"/>
                <a:gd name="connsiteY427" fmla="*/ 4792125 h 6246801"/>
                <a:gd name="connsiteX428" fmla="*/ 5012854 w 9384838"/>
                <a:gd name="connsiteY428" fmla="*/ 4917127 h 6246801"/>
                <a:gd name="connsiteX429" fmla="*/ 5062632 w 9384838"/>
                <a:gd name="connsiteY429" fmla="*/ 5043236 h 6246801"/>
                <a:gd name="connsiteX430" fmla="*/ 5013583 w 9384838"/>
                <a:gd name="connsiteY430" fmla="*/ 4993096 h 6246801"/>
                <a:gd name="connsiteX431" fmla="*/ 5062632 w 9384838"/>
                <a:gd name="connsiteY431" fmla="*/ 5043237 h 6246801"/>
                <a:gd name="connsiteX432" fmla="*/ 4987412 w 9384838"/>
                <a:gd name="connsiteY432" fmla="*/ 5043237 h 6246801"/>
                <a:gd name="connsiteX433" fmla="*/ 4963076 w 9384838"/>
                <a:gd name="connsiteY433" fmla="*/ 5017794 h 6246801"/>
                <a:gd name="connsiteX434" fmla="*/ 4862414 w 9384838"/>
                <a:gd name="connsiteY434" fmla="*/ 5067574 h 6246801"/>
                <a:gd name="connsiteX435" fmla="*/ 4812636 w 9384838"/>
                <a:gd name="connsiteY435" fmla="*/ 5142796 h 6246801"/>
                <a:gd name="connsiteX436" fmla="*/ 4812636 w 9384838"/>
                <a:gd name="connsiteY436" fmla="*/ 5193682 h 6246801"/>
                <a:gd name="connsiteX437" fmla="*/ 4787194 w 9384838"/>
                <a:gd name="connsiteY437" fmla="*/ 5243462 h 6246801"/>
                <a:gd name="connsiteX438" fmla="*/ 4711974 w 9384838"/>
                <a:gd name="connsiteY438" fmla="*/ 5268905 h 6246801"/>
                <a:gd name="connsiteX439" fmla="*/ 4686532 w 9384838"/>
                <a:gd name="connsiteY439" fmla="*/ 5243462 h 6246801"/>
                <a:gd name="connsiteX440" fmla="*/ 4636753 w 9384838"/>
                <a:gd name="connsiteY440" fmla="*/ 5268905 h 6246801"/>
                <a:gd name="connsiteX441" fmla="*/ 4611311 w 9384838"/>
                <a:gd name="connsiteY441" fmla="*/ 5293242 h 6246801"/>
                <a:gd name="connsiteX442" fmla="*/ 4561533 w 9384838"/>
                <a:gd name="connsiteY442" fmla="*/ 5344128 h 6246801"/>
                <a:gd name="connsiteX443" fmla="*/ 4536091 w 9384838"/>
                <a:gd name="connsiteY443" fmla="*/ 5293242 h 6246801"/>
                <a:gd name="connsiteX444" fmla="*/ 4561533 w 9384838"/>
                <a:gd name="connsiteY444" fmla="*/ 5293242 h 6246801"/>
                <a:gd name="connsiteX445" fmla="*/ 4561533 w 9384838"/>
                <a:gd name="connsiteY445" fmla="*/ 5268905 h 6246801"/>
                <a:gd name="connsiteX446" fmla="*/ 4585869 w 9384838"/>
                <a:gd name="connsiteY446" fmla="*/ 5218019 h 6246801"/>
                <a:gd name="connsiteX447" fmla="*/ 4585869 w 9384838"/>
                <a:gd name="connsiteY447" fmla="*/ 5193682 h 6246801"/>
                <a:gd name="connsiteX448" fmla="*/ 4611311 w 9384838"/>
                <a:gd name="connsiteY448" fmla="*/ 5168239 h 6246801"/>
                <a:gd name="connsiteX449" fmla="*/ 4611311 w 9384838"/>
                <a:gd name="connsiteY449" fmla="*/ 5142796 h 6246801"/>
                <a:gd name="connsiteX450" fmla="*/ 4585869 w 9384838"/>
                <a:gd name="connsiteY450" fmla="*/ 5142796 h 6246801"/>
                <a:gd name="connsiteX451" fmla="*/ 4611311 w 9384838"/>
                <a:gd name="connsiteY451" fmla="*/ 5118460 h 6246801"/>
                <a:gd name="connsiteX452" fmla="*/ 4636753 w 9384838"/>
                <a:gd name="connsiteY452" fmla="*/ 5118460 h 6246801"/>
                <a:gd name="connsiteX453" fmla="*/ 4636753 w 9384838"/>
                <a:gd name="connsiteY453" fmla="*/ 5093017 h 6246801"/>
                <a:gd name="connsiteX454" fmla="*/ 4686532 w 9384838"/>
                <a:gd name="connsiteY454" fmla="*/ 5067574 h 6246801"/>
                <a:gd name="connsiteX455" fmla="*/ 4737416 w 9384838"/>
                <a:gd name="connsiteY455" fmla="*/ 5043237 h 6246801"/>
                <a:gd name="connsiteX456" fmla="*/ 4737416 w 9384838"/>
                <a:gd name="connsiteY456" fmla="*/ 5017794 h 6246801"/>
                <a:gd name="connsiteX457" fmla="*/ 4737416 w 9384838"/>
                <a:gd name="connsiteY457" fmla="*/ 4992351 h 6246801"/>
                <a:gd name="connsiteX458" fmla="*/ 4686532 w 9384838"/>
                <a:gd name="connsiteY458" fmla="*/ 4942571 h 6246801"/>
                <a:gd name="connsiteX459" fmla="*/ 4662196 w 9384838"/>
                <a:gd name="connsiteY459" fmla="*/ 4968014 h 6246801"/>
                <a:gd name="connsiteX460" fmla="*/ 4636753 w 9384838"/>
                <a:gd name="connsiteY460" fmla="*/ 4968014 h 6246801"/>
                <a:gd name="connsiteX461" fmla="*/ 4611311 w 9384838"/>
                <a:gd name="connsiteY461" fmla="*/ 4942571 h 6246801"/>
                <a:gd name="connsiteX462" fmla="*/ 4585869 w 9384838"/>
                <a:gd name="connsiteY462" fmla="*/ 4992350 h 6246801"/>
                <a:gd name="connsiteX463" fmla="*/ 4611310 w 9384838"/>
                <a:gd name="connsiteY463" fmla="*/ 5017792 h 6246801"/>
                <a:gd name="connsiteX464" fmla="*/ 4611311 w 9384838"/>
                <a:gd name="connsiteY464" fmla="*/ 5017793 h 6246801"/>
                <a:gd name="connsiteX465" fmla="*/ 4536091 w 9384838"/>
                <a:gd name="connsiteY465" fmla="*/ 5043236 h 6246801"/>
                <a:gd name="connsiteX466" fmla="*/ 4510649 w 9384838"/>
                <a:gd name="connsiteY466" fmla="*/ 5043236 h 6246801"/>
                <a:gd name="connsiteX467" fmla="*/ 4510649 w 9384838"/>
                <a:gd name="connsiteY467" fmla="*/ 5118458 h 6246801"/>
                <a:gd name="connsiteX468" fmla="*/ 4561533 w 9384838"/>
                <a:gd name="connsiteY468" fmla="*/ 5168238 h 6246801"/>
                <a:gd name="connsiteX469" fmla="*/ 4536091 w 9384838"/>
                <a:gd name="connsiteY469" fmla="*/ 5168238 h 6246801"/>
                <a:gd name="connsiteX470" fmla="*/ 4510649 w 9384838"/>
                <a:gd name="connsiteY470" fmla="*/ 5168238 h 6246801"/>
                <a:gd name="connsiteX471" fmla="*/ 4510649 w 9384838"/>
                <a:gd name="connsiteY471" fmla="*/ 5193681 h 6246801"/>
                <a:gd name="connsiteX472" fmla="*/ 4486313 w 9384838"/>
                <a:gd name="connsiteY472" fmla="*/ 5168238 h 6246801"/>
                <a:gd name="connsiteX473" fmla="*/ 4486313 w 9384838"/>
                <a:gd name="connsiteY473" fmla="*/ 5118458 h 6246801"/>
                <a:gd name="connsiteX474" fmla="*/ 4460871 w 9384838"/>
                <a:gd name="connsiteY474" fmla="*/ 5093016 h 6246801"/>
                <a:gd name="connsiteX475" fmla="*/ 4385651 w 9384838"/>
                <a:gd name="connsiteY475" fmla="*/ 5067573 h 6246801"/>
                <a:gd name="connsiteX476" fmla="*/ 4310431 w 9384838"/>
                <a:gd name="connsiteY476" fmla="*/ 5093016 h 6246801"/>
                <a:gd name="connsiteX477" fmla="*/ 4284989 w 9384838"/>
                <a:gd name="connsiteY477" fmla="*/ 5142795 h 6246801"/>
                <a:gd name="connsiteX478" fmla="*/ 4284989 w 9384838"/>
                <a:gd name="connsiteY478" fmla="*/ 5142796 h 6246801"/>
                <a:gd name="connsiteX479" fmla="*/ 4260653 w 9384838"/>
                <a:gd name="connsiteY479" fmla="*/ 5168239 h 6246801"/>
                <a:gd name="connsiteX480" fmla="*/ 4260653 w 9384838"/>
                <a:gd name="connsiteY480" fmla="*/ 5193683 h 6246801"/>
                <a:gd name="connsiteX481" fmla="*/ 4284989 w 9384838"/>
                <a:gd name="connsiteY481" fmla="*/ 5243462 h 6246801"/>
                <a:gd name="connsiteX482" fmla="*/ 4235211 w 9384838"/>
                <a:gd name="connsiteY482" fmla="*/ 5268905 h 6246801"/>
                <a:gd name="connsiteX483" fmla="*/ 4185433 w 9384838"/>
                <a:gd name="connsiteY483" fmla="*/ 5344128 h 6246801"/>
                <a:gd name="connsiteX484" fmla="*/ 4110213 w 9384838"/>
                <a:gd name="connsiteY484" fmla="*/ 5369571 h 6246801"/>
                <a:gd name="connsiteX485" fmla="*/ 4084771 w 9384838"/>
                <a:gd name="connsiteY485" fmla="*/ 5318685 h 6246801"/>
                <a:gd name="connsiteX486" fmla="*/ 4110213 w 9384838"/>
                <a:gd name="connsiteY486" fmla="*/ 5243462 h 6246801"/>
                <a:gd name="connsiteX487" fmla="*/ 4134549 w 9384838"/>
                <a:gd name="connsiteY487" fmla="*/ 5193683 h 6246801"/>
                <a:gd name="connsiteX488" fmla="*/ 4134549 w 9384838"/>
                <a:gd name="connsiteY488" fmla="*/ 5168239 h 6246801"/>
                <a:gd name="connsiteX489" fmla="*/ 4185433 w 9384838"/>
                <a:gd name="connsiteY489" fmla="*/ 5168239 h 6246801"/>
                <a:gd name="connsiteX490" fmla="*/ 4209769 w 9384838"/>
                <a:gd name="connsiteY490" fmla="*/ 5142796 h 6246801"/>
                <a:gd name="connsiteX491" fmla="*/ 4185433 w 9384838"/>
                <a:gd name="connsiteY491" fmla="*/ 5118460 h 6246801"/>
                <a:gd name="connsiteX492" fmla="*/ 4084771 w 9384838"/>
                <a:gd name="connsiteY492" fmla="*/ 5093017 h 6246801"/>
                <a:gd name="connsiteX493" fmla="*/ 4034993 w 9384838"/>
                <a:gd name="connsiteY493" fmla="*/ 5142796 h 6246801"/>
                <a:gd name="connsiteX494" fmla="*/ 3958666 w 9384838"/>
                <a:gd name="connsiteY494" fmla="*/ 5168239 h 6246801"/>
                <a:gd name="connsiteX495" fmla="*/ 3908904 w 9384838"/>
                <a:gd name="connsiteY495" fmla="*/ 5218019 h 6246801"/>
                <a:gd name="connsiteX496" fmla="*/ 3859127 w 9384838"/>
                <a:gd name="connsiteY496" fmla="*/ 5293242 h 6246801"/>
                <a:gd name="connsiteX497" fmla="*/ 3758465 w 9384838"/>
                <a:gd name="connsiteY497" fmla="*/ 5243462 h 6246801"/>
                <a:gd name="connsiteX498" fmla="*/ 3708688 w 9384838"/>
                <a:gd name="connsiteY498" fmla="*/ 5243462 h 6246801"/>
                <a:gd name="connsiteX499" fmla="*/ 3582584 w 9384838"/>
                <a:gd name="connsiteY499" fmla="*/ 5193683 h 6246801"/>
                <a:gd name="connsiteX500" fmla="*/ 3589545 w 9384838"/>
                <a:gd name="connsiteY500" fmla="*/ 5173103 h 6246801"/>
                <a:gd name="connsiteX501" fmla="*/ 3589543 w 9384838"/>
                <a:gd name="connsiteY501" fmla="*/ 5173102 h 6246801"/>
                <a:gd name="connsiteX502" fmla="*/ 3582582 w 9384838"/>
                <a:gd name="connsiteY502" fmla="*/ 5193682 h 6246801"/>
                <a:gd name="connsiteX503" fmla="*/ 3382367 w 9384838"/>
                <a:gd name="connsiteY503" fmla="*/ 5193682 h 6246801"/>
                <a:gd name="connsiteX504" fmla="*/ 3421081 w 9384838"/>
                <a:gd name="connsiteY504" fmla="*/ 5164921 h 6246801"/>
                <a:gd name="connsiteX505" fmla="*/ 3483028 w 9384838"/>
                <a:gd name="connsiteY505" fmla="*/ 5168239 h 6246801"/>
                <a:gd name="connsiteX506" fmla="*/ 3532805 w 9384838"/>
                <a:gd name="connsiteY506" fmla="*/ 5168239 h 6246801"/>
                <a:gd name="connsiteX507" fmla="*/ 3532805 w 9384838"/>
                <a:gd name="connsiteY507" fmla="*/ 5118459 h 6246801"/>
                <a:gd name="connsiteX508" fmla="*/ 3507365 w 9384838"/>
                <a:gd name="connsiteY508" fmla="*/ 5093016 h 6246801"/>
                <a:gd name="connsiteX509" fmla="*/ 3483028 w 9384838"/>
                <a:gd name="connsiteY509" fmla="*/ 5118459 h 6246801"/>
                <a:gd name="connsiteX510" fmla="*/ 3432144 w 9384838"/>
                <a:gd name="connsiteY510" fmla="*/ 5093016 h 6246801"/>
                <a:gd name="connsiteX511" fmla="*/ 3407808 w 9384838"/>
                <a:gd name="connsiteY511" fmla="*/ 5093016 h 6246801"/>
                <a:gd name="connsiteX512" fmla="*/ 3407808 w 9384838"/>
                <a:gd name="connsiteY512" fmla="*/ 5043237 h 6246801"/>
                <a:gd name="connsiteX513" fmla="*/ 3382367 w 9384838"/>
                <a:gd name="connsiteY513" fmla="*/ 5043237 h 6246801"/>
                <a:gd name="connsiteX514" fmla="*/ 3356924 w 9384838"/>
                <a:gd name="connsiteY514" fmla="*/ 5093016 h 6246801"/>
                <a:gd name="connsiteX515" fmla="*/ 3382367 w 9384838"/>
                <a:gd name="connsiteY515" fmla="*/ 5118459 h 6246801"/>
                <a:gd name="connsiteX516" fmla="*/ 3382367 w 9384838"/>
                <a:gd name="connsiteY516" fmla="*/ 5142796 h 6246801"/>
                <a:gd name="connsiteX517" fmla="*/ 3331482 w 9384838"/>
                <a:gd name="connsiteY517" fmla="*/ 5093016 h 6246801"/>
                <a:gd name="connsiteX518" fmla="*/ 3356924 w 9384838"/>
                <a:gd name="connsiteY518" fmla="*/ 5067573 h 6246801"/>
                <a:gd name="connsiteX519" fmla="*/ 3356924 w 9384838"/>
                <a:gd name="connsiteY519" fmla="*/ 4992351 h 6246801"/>
                <a:gd name="connsiteX520" fmla="*/ 3407808 w 9384838"/>
                <a:gd name="connsiteY520" fmla="*/ 4942571 h 6246801"/>
                <a:gd name="connsiteX521" fmla="*/ 3356924 w 9384838"/>
                <a:gd name="connsiteY521" fmla="*/ 4942571 h 6246801"/>
                <a:gd name="connsiteX522" fmla="*/ 3349625 w 9384838"/>
                <a:gd name="connsiteY522" fmla="*/ 4928288 h 6246801"/>
                <a:gd name="connsiteX523" fmla="*/ 3349624 w 9384838"/>
                <a:gd name="connsiteY523" fmla="*/ 4928288 h 6246801"/>
                <a:gd name="connsiteX524" fmla="*/ 3356924 w 9384838"/>
                <a:gd name="connsiteY524" fmla="*/ 4942571 h 6246801"/>
                <a:gd name="connsiteX525" fmla="*/ 3281703 w 9384838"/>
                <a:gd name="connsiteY525" fmla="*/ 4968014 h 6246801"/>
                <a:gd name="connsiteX526" fmla="*/ 3256260 w 9384838"/>
                <a:gd name="connsiteY526" fmla="*/ 5017794 h 6246801"/>
                <a:gd name="connsiteX527" fmla="*/ 3181041 w 9384838"/>
                <a:gd name="connsiteY527" fmla="*/ 5067573 h 6246801"/>
                <a:gd name="connsiteX528" fmla="*/ 3206483 w 9384838"/>
                <a:gd name="connsiteY528" fmla="*/ 5118459 h 6246801"/>
                <a:gd name="connsiteX529" fmla="*/ 3181041 w 9384838"/>
                <a:gd name="connsiteY529" fmla="*/ 5142796 h 6246801"/>
                <a:gd name="connsiteX530" fmla="*/ 3231925 w 9384838"/>
                <a:gd name="connsiteY530" fmla="*/ 5168239 h 6246801"/>
                <a:gd name="connsiteX531" fmla="*/ 3281703 w 9384838"/>
                <a:gd name="connsiteY531" fmla="*/ 5218019 h 6246801"/>
                <a:gd name="connsiteX532" fmla="*/ 3331481 w 9384838"/>
                <a:gd name="connsiteY532" fmla="*/ 5268905 h 6246801"/>
                <a:gd name="connsiteX533" fmla="*/ 3281703 w 9384838"/>
                <a:gd name="connsiteY533" fmla="*/ 5293242 h 6246801"/>
                <a:gd name="connsiteX534" fmla="*/ 3281703 w 9384838"/>
                <a:gd name="connsiteY534" fmla="*/ 5318685 h 6246801"/>
                <a:gd name="connsiteX535" fmla="*/ 3256260 w 9384838"/>
                <a:gd name="connsiteY535" fmla="*/ 5293242 h 6246801"/>
                <a:gd name="connsiteX536" fmla="*/ 3206483 w 9384838"/>
                <a:gd name="connsiteY536" fmla="*/ 5293242 h 6246801"/>
                <a:gd name="connsiteX537" fmla="*/ 3181041 w 9384838"/>
                <a:gd name="connsiteY537" fmla="*/ 5293242 h 6246801"/>
                <a:gd name="connsiteX538" fmla="*/ 3056044 w 9384838"/>
                <a:gd name="connsiteY538" fmla="*/ 5293242 h 6246801"/>
                <a:gd name="connsiteX539" fmla="*/ 3030601 w 9384838"/>
                <a:gd name="connsiteY539" fmla="*/ 5344128 h 6246801"/>
                <a:gd name="connsiteX540" fmla="*/ 3006265 w 9384838"/>
                <a:gd name="connsiteY540" fmla="*/ 5344128 h 6246801"/>
                <a:gd name="connsiteX541" fmla="*/ 2980823 w 9384838"/>
                <a:gd name="connsiteY541" fmla="*/ 5369571 h 6246801"/>
                <a:gd name="connsiteX542" fmla="*/ 3006265 w 9384838"/>
                <a:gd name="connsiteY542" fmla="*/ 5393907 h 6246801"/>
                <a:gd name="connsiteX543" fmla="*/ 2980823 w 9384838"/>
                <a:gd name="connsiteY543" fmla="*/ 5419350 h 6246801"/>
                <a:gd name="connsiteX544" fmla="*/ 2905602 w 9384838"/>
                <a:gd name="connsiteY544" fmla="*/ 5444793 h 6246801"/>
                <a:gd name="connsiteX545" fmla="*/ 2880162 w 9384838"/>
                <a:gd name="connsiteY545" fmla="*/ 5520016 h 6246801"/>
                <a:gd name="connsiteX546" fmla="*/ 2880159 w 9384838"/>
                <a:gd name="connsiteY546" fmla="*/ 5520016 h 6246801"/>
                <a:gd name="connsiteX547" fmla="*/ 2830382 w 9384838"/>
                <a:gd name="connsiteY547" fmla="*/ 5544353 h 6246801"/>
                <a:gd name="connsiteX548" fmla="*/ 2804941 w 9384838"/>
                <a:gd name="connsiteY548" fmla="*/ 5569796 h 6246801"/>
                <a:gd name="connsiteX549" fmla="*/ 2755160 w 9384838"/>
                <a:gd name="connsiteY549" fmla="*/ 5595239 h 6246801"/>
                <a:gd name="connsiteX550" fmla="*/ 2679941 w 9384838"/>
                <a:gd name="connsiteY550" fmla="*/ 5569796 h 6246801"/>
                <a:gd name="connsiteX551" fmla="*/ 2629058 w 9384838"/>
                <a:gd name="connsiteY551" fmla="*/ 5494573 h 6246801"/>
                <a:gd name="connsiteX552" fmla="*/ 2629058 w 9384838"/>
                <a:gd name="connsiteY552" fmla="*/ 5444794 h 6246801"/>
                <a:gd name="connsiteX553" fmla="*/ 2579280 w 9384838"/>
                <a:gd name="connsiteY553" fmla="*/ 5393908 h 6246801"/>
                <a:gd name="connsiteX554" fmla="*/ 2579280 w 9384838"/>
                <a:gd name="connsiteY554" fmla="*/ 5344128 h 6246801"/>
                <a:gd name="connsiteX555" fmla="*/ 2529501 w 9384838"/>
                <a:gd name="connsiteY555" fmla="*/ 5318685 h 6246801"/>
                <a:gd name="connsiteX556" fmla="*/ 2553838 w 9384838"/>
                <a:gd name="connsiteY556" fmla="*/ 5293242 h 6246801"/>
                <a:gd name="connsiteX557" fmla="*/ 2579280 w 9384838"/>
                <a:gd name="connsiteY557" fmla="*/ 5268905 h 6246801"/>
                <a:gd name="connsiteX558" fmla="*/ 2579280 w 9384838"/>
                <a:gd name="connsiteY558" fmla="*/ 5243462 h 6246801"/>
                <a:gd name="connsiteX559" fmla="*/ 2629058 w 9384838"/>
                <a:gd name="connsiteY559" fmla="*/ 5218019 h 6246801"/>
                <a:gd name="connsiteX560" fmla="*/ 2604722 w 9384838"/>
                <a:gd name="connsiteY560" fmla="*/ 5193682 h 6246801"/>
                <a:gd name="connsiteX561" fmla="*/ 2579280 w 9384838"/>
                <a:gd name="connsiteY561" fmla="*/ 5142796 h 6246801"/>
                <a:gd name="connsiteX562" fmla="*/ 2579280 w 9384838"/>
                <a:gd name="connsiteY562" fmla="*/ 5142795 h 6246801"/>
                <a:gd name="connsiteX563" fmla="*/ 2705382 w 9384838"/>
                <a:gd name="connsiteY563" fmla="*/ 5093015 h 6246801"/>
                <a:gd name="connsiteX564" fmla="*/ 2755160 w 9384838"/>
                <a:gd name="connsiteY564" fmla="*/ 5043236 h 6246801"/>
                <a:gd name="connsiteX565" fmla="*/ 2755160 w 9384838"/>
                <a:gd name="connsiteY565" fmla="*/ 4992350 h 6246801"/>
                <a:gd name="connsiteX566" fmla="*/ 2729719 w 9384838"/>
                <a:gd name="connsiteY566" fmla="*/ 4968013 h 6246801"/>
                <a:gd name="connsiteX567" fmla="*/ 2705383 w 9384838"/>
                <a:gd name="connsiteY567" fmla="*/ 4942570 h 6246801"/>
                <a:gd name="connsiteX568" fmla="*/ 2679942 w 9384838"/>
                <a:gd name="connsiteY568" fmla="*/ 4942570 h 6246801"/>
                <a:gd name="connsiteX569" fmla="*/ 2654500 w 9384838"/>
                <a:gd name="connsiteY569" fmla="*/ 4968013 h 6246801"/>
                <a:gd name="connsiteX570" fmla="*/ 2604722 w 9384838"/>
                <a:gd name="connsiteY570" fmla="*/ 4968013 h 6246801"/>
                <a:gd name="connsiteX571" fmla="*/ 2529503 w 9384838"/>
                <a:gd name="connsiteY571" fmla="*/ 4917127 h 6246801"/>
                <a:gd name="connsiteX572" fmla="*/ 2529503 w 9384838"/>
                <a:gd name="connsiteY572" fmla="*/ 4867348 h 6246801"/>
                <a:gd name="connsiteX573" fmla="*/ 2454282 w 9384838"/>
                <a:gd name="connsiteY573" fmla="*/ 4841905 h 6246801"/>
                <a:gd name="connsiteX574" fmla="*/ 2454282 w 9384838"/>
                <a:gd name="connsiteY574" fmla="*/ 4867348 h 6246801"/>
                <a:gd name="connsiteX575" fmla="*/ 2428840 w 9384838"/>
                <a:gd name="connsiteY575" fmla="*/ 4841905 h 6246801"/>
                <a:gd name="connsiteX576" fmla="*/ 2379063 w 9384838"/>
                <a:gd name="connsiteY576" fmla="*/ 4841905 h 6246801"/>
                <a:gd name="connsiteX577" fmla="*/ 2353620 w 9384838"/>
                <a:gd name="connsiteY577" fmla="*/ 4867348 h 6246801"/>
                <a:gd name="connsiteX578" fmla="*/ 2353620 w 9384838"/>
                <a:gd name="connsiteY578" fmla="*/ 4867347 h 6246801"/>
                <a:gd name="connsiteX579" fmla="*/ 2328178 w 9384838"/>
                <a:gd name="connsiteY579" fmla="*/ 4841904 h 6246801"/>
                <a:gd name="connsiteX580" fmla="*/ 2303843 w 9384838"/>
                <a:gd name="connsiteY580" fmla="*/ 4841904 h 6246801"/>
                <a:gd name="connsiteX581" fmla="*/ 2278401 w 9384838"/>
                <a:gd name="connsiteY581" fmla="*/ 4817568 h 6246801"/>
                <a:gd name="connsiteX582" fmla="*/ 2252958 w 9384838"/>
                <a:gd name="connsiteY582" fmla="*/ 4841904 h 6246801"/>
                <a:gd name="connsiteX583" fmla="*/ 2303843 w 9384838"/>
                <a:gd name="connsiteY583" fmla="*/ 4867347 h 6246801"/>
                <a:gd name="connsiteX584" fmla="*/ 2228623 w 9384838"/>
                <a:gd name="connsiteY584" fmla="*/ 4892790 h 6246801"/>
                <a:gd name="connsiteX585" fmla="*/ 2177740 w 9384838"/>
                <a:gd name="connsiteY585" fmla="*/ 4841904 h 6246801"/>
                <a:gd name="connsiteX586" fmla="*/ 2153404 w 9384838"/>
                <a:gd name="connsiteY586" fmla="*/ 4867347 h 6246801"/>
                <a:gd name="connsiteX587" fmla="*/ 2153404 w 9384838"/>
                <a:gd name="connsiteY587" fmla="*/ 4892790 h 6246801"/>
                <a:gd name="connsiteX588" fmla="*/ 2127962 w 9384838"/>
                <a:gd name="connsiteY588" fmla="*/ 4942570 h 6246801"/>
                <a:gd name="connsiteX589" fmla="*/ 2102518 w 9384838"/>
                <a:gd name="connsiteY589" fmla="*/ 4917127 h 6246801"/>
                <a:gd name="connsiteX590" fmla="*/ 2078183 w 9384838"/>
                <a:gd name="connsiteY590" fmla="*/ 4917127 h 6246801"/>
                <a:gd name="connsiteX591" fmla="*/ 2078183 w 9384838"/>
                <a:gd name="connsiteY591" fmla="*/ 4867347 h 6246801"/>
                <a:gd name="connsiteX592" fmla="*/ 2027299 w 9384838"/>
                <a:gd name="connsiteY592" fmla="*/ 4867347 h 6246801"/>
                <a:gd name="connsiteX593" fmla="*/ 2001857 w 9384838"/>
                <a:gd name="connsiteY593" fmla="*/ 4892790 h 6246801"/>
                <a:gd name="connsiteX594" fmla="*/ 1952080 w 9384838"/>
                <a:gd name="connsiteY594" fmla="*/ 4892790 h 6246801"/>
                <a:gd name="connsiteX595" fmla="*/ 1902303 w 9384838"/>
                <a:gd name="connsiteY595" fmla="*/ 4917127 h 6246801"/>
                <a:gd name="connsiteX596" fmla="*/ 1876860 w 9384838"/>
                <a:gd name="connsiteY596" fmla="*/ 4892790 h 6246801"/>
                <a:gd name="connsiteX597" fmla="*/ 1876860 w 9384838"/>
                <a:gd name="connsiteY597" fmla="*/ 4867347 h 6246801"/>
                <a:gd name="connsiteX598" fmla="*/ 1851419 w 9384838"/>
                <a:gd name="connsiteY598" fmla="*/ 4892790 h 6246801"/>
                <a:gd name="connsiteX599" fmla="*/ 1827080 w 9384838"/>
                <a:gd name="connsiteY599" fmla="*/ 4892790 h 6246801"/>
                <a:gd name="connsiteX600" fmla="*/ 1801640 w 9384838"/>
                <a:gd name="connsiteY600" fmla="*/ 4867347 h 6246801"/>
                <a:gd name="connsiteX601" fmla="*/ 1801640 w 9384838"/>
                <a:gd name="connsiteY601" fmla="*/ 4892790 h 6246801"/>
                <a:gd name="connsiteX602" fmla="*/ 1776198 w 9384838"/>
                <a:gd name="connsiteY602" fmla="*/ 4917127 h 6246801"/>
                <a:gd name="connsiteX603" fmla="*/ 1751861 w 9384838"/>
                <a:gd name="connsiteY603" fmla="*/ 4892790 h 6246801"/>
                <a:gd name="connsiteX604" fmla="*/ 1726419 w 9384838"/>
                <a:gd name="connsiteY604" fmla="*/ 4892790 h 6246801"/>
                <a:gd name="connsiteX605" fmla="*/ 1700977 w 9384838"/>
                <a:gd name="connsiteY605" fmla="*/ 4917127 h 6246801"/>
                <a:gd name="connsiteX606" fmla="*/ 1676640 w 9384838"/>
                <a:gd name="connsiteY606" fmla="*/ 4892790 h 6246801"/>
                <a:gd name="connsiteX607" fmla="*/ 1625756 w 9384838"/>
                <a:gd name="connsiteY607" fmla="*/ 4917127 h 6246801"/>
                <a:gd name="connsiteX608" fmla="*/ 1601421 w 9384838"/>
                <a:gd name="connsiteY608" fmla="*/ 4917127 h 6246801"/>
                <a:gd name="connsiteX609" fmla="*/ 1575979 w 9384838"/>
                <a:gd name="connsiteY609" fmla="*/ 4892790 h 6246801"/>
                <a:gd name="connsiteX610" fmla="*/ 1575979 w 9384838"/>
                <a:gd name="connsiteY610" fmla="*/ 4867347 h 6246801"/>
                <a:gd name="connsiteX611" fmla="*/ 1575979 w 9384838"/>
                <a:gd name="connsiteY611" fmla="*/ 4841904 h 6246801"/>
                <a:gd name="connsiteX612" fmla="*/ 1526200 w 9384838"/>
                <a:gd name="connsiteY612" fmla="*/ 4817568 h 6246801"/>
                <a:gd name="connsiteX613" fmla="*/ 1450978 w 9384838"/>
                <a:gd name="connsiteY613" fmla="*/ 4867347 h 6246801"/>
                <a:gd name="connsiteX614" fmla="*/ 1425540 w 9384838"/>
                <a:gd name="connsiteY614" fmla="*/ 4867347 h 6246801"/>
                <a:gd name="connsiteX615" fmla="*/ 1425540 w 9384838"/>
                <a:gd name="connsiteY615" fmla="*/ 4867348 h 6246801"/>
                <a:gd name="connsiteX616" fmla="*/ 1425540 w 9384838"/>
                <a:gd name="connsiteY616" fmla="*/ 4917127 h 6246801"/>
                <a:gd name="connsiteX617" fmla="*/ 1400097 w 9384838"/>
                <a:gd name="connsiteY617" fmla="*/ 4942570 h 6246801"/>
                <a:gd name="connsiteX618" fmla="*/ 1400097 w 9384838"/>
                <a:gd name="connsiteY618" fmla="*/ 4992350 h 6246801"/>
                <a:gd name="connsiteX619" fmla="*/ 1350319 w 9384838"/>
                <a:gd name="connsiteY619" fmla="*/ 4992350 h 6246801"/>
                <a:gd name="connsiteX620" fmla="*/ 1350319 w 9384838"/>
                <a:gd name="connsiteY620" fmla="*/ 5043236 h 6246801"/>
                <a:gd name="connsiteX621" fmla="*/ 1299435 w 9384838"/>
                <a:gd name="connsiteY621" fmla="*/ 4992350 h 6246801"/>
                <a:gd name="connsiteX622" fmla="*/ 1249656 w 9384838"/>
                <a:gd name="connsiteY622" fmla="*/ 4917127 h 6246801"/>
                <a:gd name="connsiteX623" fmla="*/ 1224214 w 9384838"/>
                <a:gd name="connsiteY623" fmla="*/ 4917127 h 6246801"/>
                <a:gd name="connsiteX624" fmla="*/ 1148993 w 9384838"/>
                <a:gd name="connsiteY624" fmla="*/ 4892791 h 6246801"/>
                <a:gd name="connsiteX625" fmla="*/ 1124658 w 9384838"/>
                <a:gd name="connsiteY625" fmla="*/ 4917127 h 6246801"/>
                <a:gd name="connsiteX626" fmla="*/ 1124658 w 9384838"/>
                <a:gd name="connsiteY626" fmla="*/ 4892791 h 6246801"/>
                <a:gd name="connsiteX627" fmla="*/ 1099215 w 9384838"/>
                <a:gd name="connsiteY627" fmla="*/ 4917127 h 6246801"/>
                <a:gd name="connsiteX628" fmla="*/ 1073771 w 9384838"/>
                <a:gd name="connsiteY628" fmla="*/ 4892791 h 6246801"/>
                <a:gd name="connsiteX629" fmla="*/ 1049435 w 9384838"/>
                <a:gd name="connsiteY629" fmla="*/ 4917127 h 6246801"/>
                <a:gd name="connsiteX630" fmla="*/ 998551 w 9384838"/>
                <a:gd name="connsiteY630" fmla="*/ 4917127 h 6246801"/>
                <a:gd name="connsiteX631" fmla="*/ 998551 w 9384838"/>
                <a:gd name="connsiteY631" fmla="*/ 4892791 h 6246801"/>
                <a:gd name="connsiteX632" fmla="*/ 948773 w 9384838"/>
                <a:gd name="connsiteY632" fmla="*/ 4841905 h 6246801"/>
                <a:gd name="connsiteX633" fmla="*/ 898995 w 9384838"/>
                <a:gd name="connsiteY633" fmla="*/ 4867348 h 6246801"/>
                <a:gd name="connsiteX634" fmla="*/ 898995 w 9384838"/>
                <a:gd name="connsiteY634" fmla="*/ 4792125 h 6246801"/>
                <a:gd name="connsiteX635" fmla="*/ 923331 w 9384838"/>
                <a:gd name="connsiteY635" fmla="*/ 4766682 h 6246801"/>
                <a:gd name="connsiteX636" fmla="*/ 923331 w 9384838"/>
                <a:gd name="connsiteY636" fmla="*/ 4716902 h 6246801"/>
                <a:gd name="connsiteX637" fmla="*/ 923331 w 9384838"/>
                <a:gd name="connsiteY637" fmla="*/ 4691459 h 6246801"/>
                <a:gd name="connsiteX638" fmla="*/ 974215 w 9384838"/>
                <a:gd name="connsiteY638" fmla="*/ 4691459 h 6246801"/>
                <a:gd name="connsiteX639" fmla="*/ 998551 w 9384838"/>
                <a:gd name="connsiteY639" fmla="*/ 4667122 h 6246801"/>
                <a:gd name="connsiteX640" fmla="*/ 1049435 w 9384838"/>
                <a:gd name="connsiteY640" fmla="*/ 4716902 h 6246801"/>
                <a:gd name="connsiteX641" fmla="*/ 1148993 w 9384838"/>
                <a:gd name="connsiteY641" fmla="*/ 4716902 h 6246801"/>
                <a:gd name="connsiteX642" fmla="*/ 1174436 w 9384838"/>
                <a:gd name="connsiteY642" fmla="*/ 4667122 h 6246801"/>
                <a:gd name="connsiteX643" fmla="*/ 1224214 w 9384838"/>
                <a:gd name="connsiteY643" fmla="*/ 4667122 h 6246801"/>
                <a:gd name="connsiteX644" fmla="*/ 1249656 w 9384838"/>
                <a:gd name="connsiteY644" fmla="*/ 4616236 h 6246801"/>
                <a:gd name="connsiteX645" fmla="*/ 1275099 w 9384838"/>
                <a:gd name="connsiteY645" fmla="*/ 4616236 h 6246801"/>
                <a:gd name="connsiteX646" fmla="*/ 1275099 w 9384838"/>
                <a:gd name="connsiteY646" fmla="*/ 4616237 h 6246801"/>
                <a:gd name="connsiteX647" fmla="*/ 1350319 w 9384838"/>
                <a:gd name="connsiteY647" fmla="*/ 4616237 h 6246801"/>
                <a:gd name="connsiteX648" fmla="*/ 1374654 w 9384838"/>
                <a:gd name="connsiteY648" fmla="*/ 4590794 h 6246801"/>
                <a:gd name="connsiteX649" fmla="*/ 1425539 w 9384838"/>
                <a:gd name="connsiteY649" fmla="*/ 4566457 h 6246801"/>
                <a:gd name="connsiteX650" fmla="*/ 1550537 w 9384838"/>
                <a:gd name="connsiteY650" fmla="*/ 4491234 h 6246801"/>
                <a:gd name="connsiteX651" fmla="*/ 1651201 w 9384838"/>
                <a:gd name="connsiteY651" fmla="*/ 4440348 h 6246801"/>
                <a:gd name="connsiteX652" fmla="*/ 1751865 w 9384838"/>
                <a:gd name="connsiteY652" fmla="*/ 4416011 h 6246801"/>
                <a:gd name="connsiteX653" fmla="*/ 1776201 w 9384838"/>
                <a:gd name="connsiteY653" fmla="*/ 4365125 h 6246801"/>
                <a:gd name="connsiteX654" fmla="*/ 1751865 w 9384838"/>
                <a:gd name="connsiteY654" fmla="*/ 4340788 h 6246801"/>
                <a:gd name="connsiteX655" fmla="*/ 1801642 w 9384838"/>
                <a:gd name="connsiteY655" fmla="*/ 4340788 h 6246801"/>
                <a:gd name="connsiteX656" fmla="*/ 1827082 w 9384838"/>
                <a:gd name="connsiteY656" fmla="*/ 4315345 h 6246801"/>
                <a:gd name="connsiteX657" fmla="*/ 1902304 w 9384838"/>
                <a:gd name="connsiteY657" fmla="*/ 4340788 h 6246801"/>
                <a:gd name="connsiteX658" fmla="*/ 1952081 w 9384838"/>
                <a:gd name="connsiteY658" fmla="*/ 4315345 h 6246801"/>
                <a:gd name="connsiteX659" fmla="*/ 2001860 w 9384838"/>
                <a:gd name="connsiteY659" fmla="*/ 4340788 h 6246801"/>
                <a:gd name="connsiteX660" fmla="*/ 1952081 w 9384838"/>
                <a:gd name="connsiteY660" fmla="*/ 4340788 h 6246801"/>
                <a:gd name="connsiteX661" fmla="*/ 1952081 w 9384838"/>
                <a:gd name="connsiteY661" fmla="*/ 4390568 h 6246801"/>
                <a:gd name="connsiteX662" fmla="*/ 2027302 w 9384838"/>
                <a:gd name="connsiteY662" fmla="*/ 4416011 h 6246801"/>
                <a:gd name="connsiteX663" fmla="*/ 2052742 w 9384838"/>
                <a:gd name="connsiteY663" fmla="*/ 4416011 h 6246801"/>
                <a:gd name="connsiteX664" fmla="*/ 2102518 w 9384838"/>
                <a:gd name="connsiteY664" fmla="*/ 4390568 h 6246801"/>
                <a:gd name="connsiteX665" fmla="*/ 2127962 w 9384838"/>
                <a:gd name="connsiteY665" fmla="*/ 4390568 h 6246801"/>
                <a:gd name="connsiteX666" fmla="*/ 2203182 w 9384838"/>
                <a:gd name="connsiteY666" fmla="*/ 4440348 h 6246801"/>
                <a:gd name="connsiteX667" fmla="*/ 2328178 w 9384838"/>
                <a:gd name="connsiteY667" fmla="*/ 4465791 h 6246801"/>
                <a:gd name="connsiteX668" fmla="*/ 2428839 w 9384838"/>
                <a:gd name="connsiteY668" fmla="*/ 4465791 h 6246801"/>
                <a:gd name="connsiteX669" fmla="*/ 2478617 w 9384838"/>
                <a:gd name="connsiteY669" fmla="*/ 4440348 h 6246801"/>
                <a:gd name="connsiteX670" fmla="*/ 2529503 w 9384838"/>
                <a:gd name="connsiteY670" fmla="*/ 4416011 h 6246801"/>
                <a:gd name="connsiteX671" fmla="*/ 2579280 w 9384838"/>
                <a:gd name="connsiteY671" fmla="*/ 4440348 h 6246801"/>
                <a:gd name="connsiteX672" fmla="*/ 2629058 w 9384838"/>
                <a:gd name="connsiteY672" fmla="*/ 4440348 h 6246801"/>
                <a:gd name="connsiteX673" fmla="*/ 2679941 w 9384838"/>
                <a:gd name="connsiteY673" fmla="*/ 4465791 h 6246801"/>
                <a:gd name="connsiteX674" fmla="*/ 2679941 w 9384838"/>
                <a:gd name="connsiteY674" fmla="*/ 4465790 h 6246801"/>
                <a:gd name="connsiteX675" fmla="*/ 2705383 w 9384838"/>
                <a:gd name="connsiteY675" fmla="*/ 4465790 h 6246801"/>
                <a:gd name="connsiteX676" fmla="*/ 2804940 w 9384838"/>
                <a:gd name="connsiteY676" fmla="*/ 4440347 h 6246801"/>
                <a:gd name="connsiteX677" fmla="*/ 2830382 w 9384838"/>
                <a:gd name="connsiteY677" fmla="*/ 4491233 h 6246801"/>
                <a:gd name="connsiteX678" fmla="*/ 2804940 w 9384838"/>
                <a:gd name="connsiteY678" fmla="*/ 4515570 h 6246801"/>
                <a:gd name="connsiteX679" fmla="*/ 2780604 w 9384838"/>
                <a:gd name="connsiteY679" fmla="*/ 4541013 h 6246801"/>
                <a:gd name="connsiteX680" fmla="*/ 2804940 w 9384838"/>
                <a:gd name="connsiteY680" fmla="*/ 4566456 h 6246801"/>
                <a:gd name="connsiteX681" fmla="*/ 2804940 w 9384838"/>
                <a:gd name="connsiteY681" fmla="*/ 4590793 h 6246801"/>
                <a:gd name="connsiteX682" fmla="*/ 2855825 w 9384838"/>
                <a:gd name="connsiteY682" fmla="*/ 4590793 h 6246801"/>
                <a:gd name="connsiteX683" fmla="*/ 2855825 w 9384838"/>
                <a:gd name="connsiteY683" fmla="*/ 4566456 h 6246801"/>
                <a:gd name="connsiteX684" fmla="*/ 2880159 w 9384838"/>
                <a:gd name="connsiteY684" fmla="*/ 4566456 h 6246801"/>
                <a:gd name="connsiteX685" fmla="*/ 2880159 w 9384838"/>
                <a:gd name="connsiteY685" fmla="*/ 4605916 h 6246801"/>
                <a:gd name="connsiteX686" fmla="*/ 2880162 w 9384838"/>
                <a:gd name="connsiteY686" fmla="*/ 4605918 h 6246801"/>
                <a:gd name="connsiteX687" fmla="*/ 2880162 w 9384838"/>
                <a:gd name="connsiteY687" fmla="*/ 4566457 h 6246801"/>
                <a:gd name="connsiteX688" fmla="*/ 2931045 w 9384838"/>
                <a:gd name="connsiteY688" fmla="*/ 4616236 h 6246801"/>
                <a:gd name="connsiteX689" fmla="*/ 2980823 w 9384838"/>
                <a:gd name="connsiteY689" fmla="*/ 4641679 h 6246801"/>
                <a:gd name="connsiteX690" fmla="*/ 3006265 w 9384838"/>
                <a:gd name="connsiteY690" fmla="*/ 4616236 h 6246801"/>
                <a:gd name="connsiteX691" fmla="*/ 3030601 w 9384838"/>
                <a:gd name="connsiteY691" fmla="*/ 4616236 h 6246801"/>
                <a:gd name="connsiteX692" fmla="*/ 3056044 w 9384838"/>
                <a:gd name="connsiteY692" fmla="*/ 4590793 h 6246801"/>
                <a:gd name="connsiteX693" fmla="*/ 3105820 w 9384838"/>
                <a:gd name="connsiteY693" fmla="*/ 4590793 h 6246801"/>
                <a:gd name="connsiteX694" fmla="*/ 3131263 w 9384838"/>
                <a:gd name="connsiteY694" fmla="*/ 4541014 h 6246801"/>
                <a:gd name="connsiteX695" fmla="*/ 3131263 w 9384838"/>
                <a:gd name="connsiteY695" fmla="*/ 4590793 h 6246801"/>
                <a:gd name="connsiteX696" fmla="*/ 3156704 w 9384838"/>
                <a:gd name="connsiteY696" fmla="*/ 4566457 h 6246801"/>
                <a:gd name="connsiteX697" fmla="*/ 3181041 w 9384838"/>
                <a:gd name="connsiteY697" fmla="*/ 4515571 h 6246801"/>
                <a:gd name="connsiteX698" fmla="*/ 3156704 w 9384838"/>
                <a:gd name="connsiteY698" fmla="*/ 4440348 h 6246801"/>
                <a:gd name="connsiteX699" fmla="*/ 3131263 w 9384838"/>
                <a:gd name="connsiteY699" fmla="*/ 4416011 h 6246801"/>
                <a:gd name="connsiteX700" fmla="*/ 3181041 w 9384838"/>
                <a:gd name="connsiteY700" fmla="*/ 4365125 h 6246801"/>
                <a:gd name="connsiteX701" fmla="*/ 3231924 w 9384838"/>
                <a:gd name="connsiteY701" fmla="*/ 4340788 h 6246801"/>
                <a:gd name="connsiteX702" fmla="*/ 3256260 w 9384838"/>
                <a:gd name="connsiteY702" fmla="*/ 4289902 h 6246801"/>
                <a:gd name="connsiteX703" fmla="*/ 3281703 w 9384838"/>
                <a:gd name="connsiteY703" fmla="*/ 4289902 h 6246801"/>
                <a:gd name="connsiteX704" fmla="*/ 3281705 w 9384838"/>
                <a:gd name="connsiteY704" fmla="*/ 4289902 h 6246801"/>
                <a:gd name="connsiteX705" fmla="*/ 3307147 w 9384838"/>
                <a:gd name="connsiteY705" fmla="*/ 4265565 h 6246801"/>
                <a:gd name="connsiteX706" fmla="*/ 3356924 w 9384838"/>
                <a:gd name="connsiteY706" fmla="*/ 4265565 h 6246801"/>
                <a:gd name="connsiteX707" fmla="*/ 3457589 w 9384838"/>
                <a:gd name="connsiteY707" fmla="*/ 4190342 h 6246801"/>
                <a:gd name="connsiteX708" fmla="*/ 3558250 w 9384838"/>
                <a:gd name="connsiteY708" fmla="*/ 4089676 h 6246801"/>
                <a:gd name="connsiteX709" fmla="*/ 3582585 w 9384838"/>
                <a:gd name="connsiteY709" fmla="*/ 4014453 h 6246801"/>
                <a:gd name="connsiteX710" fmla="*/ 3608026 w 9384838"/>
                <a:gd name="connsiteY710" fmla="*/ 3989010 h 6246801"/>
                <a:gd name="connsiteX711" fmla="*/ 3582585 w 9384838"/>
                <a:gd name="connsiteY711" fmla="*/ 3963567 h 6246801"/>
                <a:gd name="connsiteX712" fmla="*/ 3608026 w 9384838"/>
                <a:gd name="connsiteY712" fmla="*/ 3913787 h 6246801"/>
                <a:gd name="connsiteX713" fmla="*/ 3582585 w 9384838"/>
                <a:gd name="connsiteY713" fmla="*/ 3888344 h 6246801"/>
                <a:gd name="connsiteX714" fmla="*/ 3608026 w 9384838"/>
                <a:gd name="connsiteY714" fmla="*/ 3838565 h 6246801"/>
                <a:gd name="connsiteX715" fmla="*/ 3633468 w 9384838"/>
                <a:gd name="connsiteY715" fmla="*/ 3813122 h 6246801"/>
                <a:gd name="connsiteX716" fmla="*/ 3683247 w 9384838"/>
                <a:gd name="connsiteY716" fmla="*/ 3788785 h 6246801"/>
                <a:gd name="connsiteX717" fmla="*/ 3708689 w 9384838"/>
                <a:gd name="connsiteY717" fmla="*/ 3813122 h 6246801"/>
                <a:gd name="connsiteX718" fmla="*/ 3783908 w 9384838"/>
                <a:gd name="connsiteY718" fmla="*/ 3788785 h 6246801"/>
                <a:gd name="connsiteX719" fmla="*/ 3883464 w 9384838"/>
                <a:gd name="connsiteY719" fmla="*/ 3763342 h 6246801"/>
                <a:gd name="connsiteX720" fmla="*/ 3883464 w 9384838"/>
                <a:gd name="connsiteY720" fmla="*/ 3813122 h 6246801"/>
                <a:gd name="connsiteX721" fmla="*/ 3833686 w 9384838"/>
                <a:gd name="connsiteY721" fmla="*/ 3813122 h 6246801"/>
                <a:gd name="connsiteX722" fmla="*/ 3808245 w 9384838"/>
                <a:gd name="connsiteY722" fmla="*/ 3838565 h 6246801"/>
                <a:gd name="connsiteX723" fmla="*/ 3808245 w 9384838"/>
                <a:gd name="connsiteY723" fmla="*/ 3888344 h 6246801"/>
                <a:gd name="connsiteX724" fmla="*/ 3758467 w 9384838"/>
                <a:gd name="connsiteY724" fmla="*/ 3864008 h 6246801"/>
                <a:gd name="connsiteX725" fmla="*/ 3708689 w 9384838"/>
                <a:gd name="connsiteY725" fmla="*/ 3913787 h 6246801"/>
                <a:gd name="connsiteX726" fmla="*/ 3683247 w 9384838"/>
                <a:gd name="connsiteY726" fmla="*/ 3888344 h 6246801"/>
                <a:gd name="connsiteX727" fmla="*/ 3633468 w 9384838"/>
                <a:gd name="connsiteY727" fmla="*/ 3913787 h 6246801"/>
                <a:gd name="connsiteX728" fmla="*/ 3657804 w 9384838"/>
                <a:gd name="connsiteY728" fmla="*/ 3939230 h 6246801"/>
                <a:gd name="connsiteX729" fmla="*/ 3633468 w 9384838"/>
                <a:gd name="connsiteY729" fmla="*/ 3963567 h 6246801"/>
                <a:gd name="connsiteX730" fmla="*/ 3657804 w 9384838"/>
                <a:gd name="connsiteY730" fmla="*/ 3963567 h 6246801"/>
                <a:gd name="connsiteX731" fmla="*/ 3683247 w 9384838"/>
                <a:gd name="connsiteY731" fmla="*/ 3989010 h 6246801"/>
                <a:gd name="connsiteX732" fmla="*/ 3708689 w 9384838"/>
                <a:gd name="connsiteY732" fmla="*/ 3989010 h 6246801"/>
                <a:gd name="connsiteX733" fmla="*/ 3708689 w 9384838"/>
                <a:gd name="connsiteY733" fmla="*/ 4014453 h 6246801"/>
                <a:gd name="connsiteX734" fmla="*/ 3708688 w 9384838"/>
                <a:gd name="connsiteY734" fmla="*/ 4014453 h 6246801"/>
                <a:gd name="connsiteX735" fmla="*/ 3657804 w 9384838"/>
                <a:gd name="connsiteY735" fmla="*/ 4064233 h 6246801"/>
                <a:gd name="connsiteX736" fmla="*/ 3683246 w 9384838"/>
                <a:gd name="connsiteY736" fmla="*/ 4139455 h 6246801"/>
                <a:gd name="connsiteX737" fmla="*/ 3808243 w 9384838"/>
                <a:gd name="connsiteY737" fmla="*/ 4164898 h 6246801"/>
                <a:gd name="connsiteX738" fmla="*/ 3833684 w 9384838"/>
                <a:gd name="connsiteY738" fmla="*/ 4089676 h 6246801"/>
                <a:gd name="connsiteX739" fmla="*/ 3958666 w 9384838"/>
                <a:gd name="connsiteY739" fmla="*/ 4089676 h 6246801"/>
                <a:gd name="connsiteX740" fmla="*/ 4084770 w 9384838"/>
                <a:gd name="connsiteY740" fmla="*/ 4064233 h 6246801"/>
                <a:gd name="connsiteX741" fmla="*/ 4185432 w 9384838"/>
                <a:gd name="connsiteY741" fmla="*/ 4064233 h 6246801"/>
                <a:gd name="connsiteX742" fmla="*/ 4460870 w 9384838"/>
                <a:gd name="connsiteY742" fmla="*/ 3888345 h 6246801"/>
                <a:gd name="connsiteX743" fmla="*/ 4510648 w 9384838"/>
                <a:gd name="connsiteY743" fmla="*/ 3763342 h 6246801"/>
                <a:gd name="connsiteX744" fmla="*/ 4761751 w 9384838"/>
                <a:gd name="connsiteY744" fmla="*/ 3713562 h 6246801"/>
                <a:gd name="connsiteX745" fmla="*/ 4836971 w 9384838"/>
                <a:gd name="connsiteY745" fmla="*/ 3612896 h 6246801"/>
                <a:gd name="connsiteX746" fmla="*/ 4887855 w 9384838"/>
                <a:gd name="connsiteY746" fmla="*/ 3487894 h 6246801"/>
                <a:gd name="connsiteX747" fmla="*/ 4887855 w 9384838"/>
                <a:gd name="connsiteY747" fmla="*/ 3487893 h 6246801"/>
                <a:gd name="connsiteX748" fmla="*/ 4937633 w 9384838"/>
                <a:gd name="connsiteY748" fmla="*/ 3437007 h 6246801"/>
                <a:gd name="connsiteX749" fmla="*/ 5012854 w 9384838"/>
                <a:gd name="connsiteY749" fmla="*/ 3387227 h 6246801"/>
                <a:gd name="connsiteX750" fmla="*/ 5038296 w 9384838"/>
                <a:gd name="connsiteY750" fmla="*/ 3336341 h 6246801"/>
                <a:gd name="connsiteX751" fmla="*/ 5113516 w 9384838"/>
                <a:gd name="connsiteY751" fmla="*/ 3236782 h 6246801"/>
                <a:gd name="connsiteX752" fmla="*/ 5137852 w 9384838"/>
                <a:gd name="connsiteY752" fmla="*/ 3185896 h 6246801"/>
                <a:gd name="connsiteX753" fmla="*/ 5163294 w 9384838"/>
                <a:gd name="connsiteY753" fmla="*/ 3161560 h 6246801"/>
                <a:gd name="connsiteX754" fmla="*/ 5238514 w 9384838"/>
                <a:gd name="connsiteY754" fmla="*/ 3011116 h 6246801"/>
                <a:gd name="connsiteX755" fmla="*/ 5263957 w 9384838"/>
                <a:gd name="connsiteY755" fmla="*/ 2860672 h 6246801"/>
                <a:gd name="connsiteX756" fmla="*/ 5188736 w 9384838"/>
                <a:gd name="connsiteY756" fmla="*/ 2809788 h 6246801"/>
                <a:gd name="connsiteX757" fmla="*/ 5163294 w 9384838"/>
                <a:gd name="connsiteY757" fmla="*/ 2835229 h 6246801"/>
                <a:gd name="connsiteX758" fmla="*/ 5137852 w 9384838"/>
                <a:gd name="connsiteY758" fmla="*/ 2835229 h 6246801"/>
                <a:gd name="connsiteX759" fmla="*/ 5137852 w 9384838"/>
                <a:gd name="connsiteY759" fmla="*/ 2785450 h 6246801"/>
                <a:gd name="connsiteX760" fmla="*/ 5188736 w 9384838"/>
                <a:gd name="connsiteY760" fmla="*/ 2785450 h 6246801"/>
                <a:gd name="connsiteX761" fmla="*/ 5263957 w 9384838"/>
                <a:gd name="connsiteY761" fmla="*/ 2734563 h 6246801"/>
                <a:gd name="connsiteX762" fmla="*/ 5339177 w 9384838"/>
                <a:gd name="connsiteY762" fmla="*/ 2609561 h 6246801"/>
                <a:gd name="connsiteX763" fmla="*/ 5289399 w 9384838"/>
                <a:gd name="connsiteY763" fmla="*/ 2534339 h 6246801"/>
                <a:gd name="connsiteX764" fmla="*/ 5289931 w 9384838"/>
                <a:gd name="connsiteY764" fmla="*/ 2534660 h 6246801"/>
                <a:gd name="connsiteX765" fmla="*/ 5289398 w 9384838"/>
                <a:gd name="connsiteY765" fmla="*/ 2534339 h 6246801"/>
                <a:gd name="connsiteX766" fmla="*/ 5313734 w 9384838"/>
                <a:gd name="connsiteY766" fmla="*/ 2483451 h 6246801"/>
                <a:gd name="connsiteX767" fmla="*/ 5289398 w 9384838"/>
                <a:gd name="connsiteY767" fmla="*/ 2459115 h 6246801"/>
                <a:gd name="connsiteX768" fmla="*/ 5364618 w 9384838"/>
                <a:gd name="connsiteY768" fmla="*/ 2408231 h 6246801"/>
                <a:gd name="connsiteX769" fmla="*/ 5388954 w 9384838"/>
                <a:gd name="connsiteY769" fmla="*/ 2433674 h 6246801"/>
                <a:gd name="connsiteX770" fmla="*/ 5464174 w 9384838"/>
                <a:gd name="connsiteY770" fmla="*/ 2408231 h 6246801"/>
                <a:gd name="connsiteX771" fmla="*/ 5515059 w 9384838"/>
                <a:gd name="connsiteY771" fmla="*/ 2333007 h 6246801"/>
                <a:gd name="connsiteX772" fmla="*/ 5539394 w 9384838"/>
                <a:gd name="connsiteY772" fmla="*/ 2257785 h 6246801"/>
                <a:gd name="connsiteX773" fmla="*/ 5539394 w 9384838"/>
                <a:gd name="connsiteY773" fmla="*/ 2233447 h 6246801"/>
                <a:gd name="connsiteX774" fmla="*/ 5564837 w 9384838"/>
                <a:gd name="connsiteY774" fmla="*/ 2182565 h 6246801"/>
                <a:gd name="connsiteX775" fmla="*/ 5614615 w 9384838"/>
                <a:gd name="connsiteY775" fmla="*/ 2233447 h 6246801"/>
                <a:gd name="connsiteX776" fmla="*/ 5640057 w 9384838"/>
                <a:gd name="connsiteY776" fmla="*/ 2208005 h 6246801"/>
                <a:gd name="connsiteX777" fmla="*/ 5665499 w 9384838"/>
                <a:gd name="connsiteY777" fmla="*/ 2233447 h 6246801"/>
                <a:gd name="connsiteX778" fmla="*/ 5665499 w 9384838"/>
                <a:gd name="connsiteY778" fmla="*/ 2257785 h 6246801"/>
                <a:gd name="connsiteX779" fmla="*/ 5640057 w 9384838"/>
                <a:gd name="connsiteY779" fmla="*/ 2408231 h 6246801"/>
                <a:gd name="connsiteX780" fmla="*/ 5689835 w 9384838"/>
                <a:gd name="connsiteY780" fmla="*/ 2433674 h 6246801"/>
                <a:gd name="connsiteX781" fmla="*/ 5740719 w 9384838"/>
                <a:gd name="connsiteY781" fmla="*/ 2408231 h 6246801"/>
                <a:gd name="connsiteX782" fmla="*/ 5765055 w 9384838"/>
                <a:gd name="connsiteY782" fmla="*/ 2358450 h 6246801"/>
                <a:gd name="connsiteX783" fmla="*/ 5840275 w 9384838"/>
                <a:gd name="connsiteY783" fmla="*/ 2459115 h 6246801"/>
                <a:gd name="connsiteX784" fmla="*/ 5891159 w 9384838"/>
                <a:gd name="connsiteY784" fmla="*/ 2408231 h 6246801"/>
                <a:gd name="connsiteX785" fmla="*/ 5940937 w 9384838"/>
                <a:gd name="connsiteY785" fmla="*/ 2283229 h 6246801"/>
                <a:gd name="connsiteX786" fmla="*/ 5891159 w 9384838"/>
                <a:gd name="connsiteY786" fmla="*/ 2208005 h 6246801"/>
                <a:gd name="connsiteX787" fmla="*/ 5840275 w 9384838"/>
                <a:gd name="connsiteY787" fmla="*/ 2257785 h 6246801"/>
                <a:gd name="connsiteX788" fmla="*/ 5715277 w 9384838"/>
                <a:gd name="connsiteY788" fmla="*/ 2283229 h 6246801"/>
                <a:gd name="connsiteX789" fmla="*/ 5765055 w 9384838"/>
                <a:gd name="connsiteY789" fmla="*/ 2132783 h 6246801"/>
                <a:gd name="connsiteX790" fmla="*/ 5840275 w 9384838"/>
                <a:gd name="connsiteY790" fmla="*/ 2081897 h 6246801"/>
                <a:gd name="connsiteX791" fmla="*/ 8270546 w 9384838"/>
                <a:gd name="connsiteY791" fmla="*/ 1474959 h 6246801"/>
                <a:gd name="connsiteX792" fmla="*/ 8282255 w 9384838"/>
                <a:gd name="connsiteY792" fmla="*/ 1480813 h 6246801"/>
                <a:gd name="connsiteX793" fmla="*/ 8274449 w 9384838"/>
                <a:gd name="connsiteY793" fmla="*/ 1490571 h 6246801"/>
                <a:gd name="connsiteX794" fmla="*/ 8264691 w 9384838"/>
                <a:gd name="connsiteY794" fmla="*/ 1491546 h 6246801"/>
                <a:gd name="connsiteX795" fmla="*/ 8247128 w 9384838"/>
                <a:gd name="connsiteY795" fmla="*/ 1501304 h 6246801"/>
                <a:gd name="connsiteX796" fmla="*/ 8250055 w 9384838"/>
                <a:gd name="connsiteY796" fmla="*/ 1485692 h 6246801"/>
                <a:gd name="connsiteX797" fmla="*/ 8265667 w 9384838"/>
                <a:gd name="connsiteY797" fmla="*/ 1485692 h 6246801"/>
                <a:gd name="connsiteX798" fmla="*/ 8270546 w 9384838"/>
                <a:gd name="connsiteY798" fmla="*/ 1474959 h 6246801"/>
                <a:gd name="connsiteX799" fmla="*/ 8187608 w 9384838"/>
                <a:gd name="connsiteY799" fmla="*/ 1463250 h 6246801"/>
                <a:gd name="connsiteX800" fmla="*/ 8203220 w 9384838"/>
                <a:gd name="connsiteY800" fmla="*/ 1472032 h 6246801"/>
                <a:gd name="connsiteX801" fmla="*/ 8215904 w 9384838"/>
                <a:gd name="connsiteY801" fmla="*/ 1471056 h 6246801"/>
                <a:gd name="connsiteX802" fmla="*/ 8214929 w 9384838"/>
                <a:gd name="connsiteY802" fmla="*/ 1479838 h 6246801"/>
                <a:gd name="connsiteX803" fmla="*/ 8216880 w 9384838"/>
                <a:gd name="connsiteY803" fmla="*/ 1484717 h 6246801"/>
                <a:gd name="connsiteX804" fmla="*/ 8195414 w 9384838"/>
                <a:gd name="connsiteY804" fmla="*/ 1482765 h 6246801"/>
                <a:gd name="connsiteX805" fmla="*/ 8197365 w 9384838"/>
                <a:gd name="connsiteY805" fmla="*/ 1476909 h 6246801"/>
                <a:gd name="connsiteX806" fmla="*/ 8187608 w 9384838"/>
                <a:gd name="connsiteY806" fmla="*/ 1463250 h 6246801"/>
                <a:gd name="connsiteX807" fmla="*/ 8289085 w 9384838"/>
                <a:gd name="connsiteY807" fmla="*/ 1415439 h 6246801"/>
                <a:gd name="connsiteX808" fmla="*/ 8307624 w 9384838"/>
                <a:gd name="connsiteY808" fmla="*/ 1425197 h 6246801"/>
                <a:gd name="connsiteX809" fmla="*/ 8318357 w 9384838"/>
                <a:gd name="connsiteY809" fmla="*/ 1429100 h 6246801"/>
                <a:gd name="connsiteX810" fmla="*/ 8307624 w 9384838"/>
                <a:gd name="connsiteY810" fmla="*/ 1443734 h 6246801"/>
                <a:gd name="connsiteX811" fmla="*/ 8313478 w 9384838"/>
                <a:gd name="connsiteY811" fmla="*/ 1452516 h 6246801"/>
                <a:gd name="connsiteX812" fmla="*/ 8282255 w 9384838"/>
                <a:gd name="connsiteY812" fmla="*/ 1469104 h 6246801"/>
                <a:gd name="connsiteX813" fmla="*/ 8280303 w 9384838"/>
                <a:gd name="connsiteY813" fmla="*/ 1453493 h 6246801"/>
                <a:gd name="connsiteX814" fmla="*/ 8269570 w 9384838"/>
                <a:gd name="connsiteY814" fmla="*/ 1425197 h 6246801"/>
                <a:gd name="connsiteX815" fmla="*/ 8289085 w 9384838"/>
                <a:gd name="connsiteY815" fmla="*/ 1415439 h 6246801"/>
                <a:gd name="connsiteX816" fmla="*/ 8360314 w 9384838"/>
                <a:gd name="connsiteY816" fmla="*/ 1357869 h 6246801"/>
                <a:gd name="connsiteX817" fmla="*/ 8376902 w 9384838"/>
                <a:gd name="connsiteY817" fmla="*/ 1366651 h 6246801"/>
                <a:gd name="connsiteX818" fmla="*/ 8379829 w 9384838"/>
                <a:gd name="connsiteY818" fmla="*/ 1382264 h 6246801"/>
                <a:gd name="connsiteX819" fmla="*/ 8349581 w 9384838"/>
                <a:gd name="connsiteY819" fmla="*/ 1375434 h 6246801"/>
                <a:gd name="connsiteX820" fmla="*/ 8360314 w 9384838"/>
                <a:gd name="connsiteY820" fmla="*/ 1357869 h 6246801"/>
                <a:gd name="connsiteX821" fmla="*/ 8571073 w 9384838"/>
                <a:gd name="connsiteY821" fmla="*/ 1228098 h 6246801"/>
                <a:gd name="connsiteX822" fmla="*/ 8597418 w 9384838"/>
                <a:gd name="connsiteY822" fmla="*/ 1253467 h 6246801"/>
                <a:gd name="connsiteX823" fmla="*/ 8592539 w 9384838"/>
                <a:gd name="connsiteY823" fmla="*/ 1260297 h 6246801"/>
                <a:gd name="connsiteX824" fmla="*/ 8592539 w 9384838"/>
                <a:gd name="connsiteY824" fmla="*/ 1272981 h 6246801"/>
                <a:gd name="connsiteX825" fmla="*/ 8572049 w 9384838"/>
                <a:gd name="connsiteY825" fmla="*/ 1273957 h 6246801"/>
                <a:gd name="connsiteX826" fmla="*/ 8561316 w 9384838"/>
                <a:gd name="connsiteY826" fmla="*/ 1285666 h 6246801"/>
                <a:gd name="connsiteX827" fmla="*/ 8554486 w 9384838"/>
                <a:gd name="connsiteY827" fmla="*/ 1302253 h 6246801"/>
                <a:gd name="connsiteX828" fmla="*/ 8533995 w 9384838"/>
                <a:gd name="connsiteY828" fmla="*/ 1311035 h 6246801"/>
                <a:gd name="connsiteX829" fmla="*/ 8510577 w 9384838"/>
                <a:gd name="connsiteY829" fmla="*/ 1309083 h 6246801"/>
                <a:gd name="connsiteX830" fmla="*/ 8505699 w 9384838"/>
                <a:gd name="connsiteY830" fmla="*/ 1331526 h 6246801"/>
                <a:gd name="connsiteX831" fmla="*/ 8494966 w 9384838"/>
                <a:gd name="connsiteY831" fmla="*/ 1335428 h 6246801"/>
                <a:gd name="connsiteX832" fmla="*/ 8482281 w 9384838"/>
                <a:gd name="connsiteY832" fmla="*/ 1312986 h 6246801"/>
                <a:gd name="connsiteX833" fmla="*/ 8474475 w 9384838"/>
                <a:gd name="connsiteY833" fmla="*/ 1303229 h 6246801"/>
                <a:gd name="connsiteX834" fmla="*/ 8467645 w 9384838"/>
                <a:gd name="connsiteY834" fmla="*/ 1279811 h 6246801"/>
                <a:gd name="connsiteX835" fmla="*/ 8476427 w 9384838"/>
                <a:gd name="connsiteY835" fmla="*/ 1270054 h 6246801"/>
                <a:gd name="connsiteX836" fmla="*/ 8524238 w 9384838"/>
                <a:gd name="connsiteY836" fmla="*/ 1261273 h 6246801"/>
                <a:gd name="connsiteX837" fmla="*/ 8551558 w 9384838"/>
                <a:gd name="connsiteY837" fmla="*/ 1236879 h 6246801"/>
                <a:gd name="connsiteX838" fmla="*/ 8567170 w 9384838"/>
                <a:gd name="connsiteY838" fmla="*/ 1237855 h 6246801"/>
                <a:gd name="connsiteX839" fmla="*/ 8571073 w 9384838"/>
                <a:gd name="connsiteY839" fmla="*/ 1228098 h 6246801"/>
                <a:gd name="connsiteX840" fmla="*/ 8306648 w 9384838"/>
                <a:gd name="connsiteY840" fmla="*/ 884639 h 6246801"/>
                <a:gd name="connsiteX841" fmla="*/ 8328114 w 9384838"/>
                <a:gd name="connsiteY841" fmla="*/ 903178 h 6246801"/>
                <a:gd name="connsiteX842" fmla="*/ 8334944 w 9384838"/>
                <a:gd name="connsiteY842" fmla="*/ 917814 h 6246801"/>
                <a:gd name="connsiteX843" fmla="*/ 8368119 w 9384838"/>
                <a:gd name="connsiteY843" fmla="*/ 935377 h 6246801"/>
                <a:gd name="connsiteX844" fmla="*/ 8422761 w 9384838"/>
                <a:gd name="connsiteY844" fmla="*/ 939280 h 6246801"/>
                <a:gd name="connsiteX845" fmla="*/ 8461790 w 9384838"/>
                <a:gd name="connsiteY845" fmla="*/ 922693 h 6246801"/>
                <a:gd name="connsiteX846" fmla="*/ 8450081 w 9384838"/>
                <a:gd name="connsiteY846" fmla="*/ 963674 h 6246801"/>
                <a:gd name="connsiteX847" fmla="*/ 8431542 w 9384838"/>
                <a:gd name="connsiteY847" fmla="*/ 975382 h 6246801"/>
                <a:gd name="connsiteX848" fmla="*/ 8415930 w 9384838"/>
                <a:gd name="connsiteY848" fmla="*/ 963674 h 6246801"/>
                <a:gd name="connsiteX849" fmla="*/ 8397391 w 9384838"/>
                <a:gd name="connsiteY849" fmla="*/ 963674 h 6246801"/>
                <a:gd name="connsiteX850" fmla="*/ 8359338 w 9384838"/>
                <a:gd name="connsiteY850" fmla="*/ 1014411 h 6246801"/>
                <a:gd name="connsiteX851" fmla="*/ 8284206 w 9384838"/>
                <a:gd name="connsiteY851" fmla="*/ 1020265 h 6246801"/>
                <a:gd name="connsiteX852" fmla="*/ 8247128 w 9384838"/>
                <a:gd name="connsiteY852" fmla="*/ 1070028 h 6246801"/>
                <a:gd name="connsiteX853" fmla="*/ 8212977 w 9384838"/>
                <a:gd name="connsiteY853" fmla="*/ 1083688 h 6246801"/>
                <a:gd name="connsiteX854" fmla="*/ 8184681 w 9384838"/>
                <a:gd name="connsiteY854" fmla="*/ 1151014 h 6246801"/>
                <a:gd name="connsiteX855" fmla="*/ 8163215 w 9384838"/>
                <a:gd name="connsiteY855" fmla="*/ 1151014 h 6246801"/>
                <a:gd name="connsiteX856" fmla="*/ 8155409 w 9384838"/>
                <a:gd name="connsiteY856" fmla="*/ 1207607 h 6246801"/>
                <a:gd name="connsiteX857" fmla="*/ 8099792 w 9384838"/>
                <a:gd name="connsiteY857" fmla="*/ 1223219 h 6246801"/>
                <a:gd name="connsiteX858" fmla="*/ 8077350 w 9384838"/>
                <a:gd name="connsiteY858" fmla="*/ 1247612 h 6246801"/>
                <a:gd name="connsiteX859" fmla="*/ 8066617 w 9384838"/>
                <a:gd name="connsiteY859" fmla="*/ 1319817 h 6246801"/>
                <a:gd name="connsiteX860" fmla="*/ 8057835 w 9384838"/>
                <a:gd name="connsiteY860" fmla="*/ 1315914 h 6246801"/>
                <a:gd name="connsiteX861" fmla="*/ 8009048 w 9384838"/>
                <a:gd name="connsiteY861" fmla="*/ 1320793 h 6246801"/>
                <a:gd name="connsiteX862" fmla="*/ 8009048 w 9384838"/>
                <a:gd name="connsiteY862" fmla="*/ 1309084 h 6246801"/>
                <a:gd name="connsiteX863" fmla="*/ 8010024 w 9384838"/>
                <a:gd name="connsiteY863" fmla="*/ 1293472 h 6246801"/>
                <a:gd name="connsiteX864" fmla="*/ 8002218 w 9384838"/>
                <a:gd name="connsiteY864" fmla="*/ 1262248 h 6246801"/>
                <a:gd name="connsiteX865" fmla="*/ 8013927 w 9384838"/>
                <a:gd name="connsiteY865" fmla="*/ 1254442 h 6246801"/>
                <a:gd name="connsiteX866" fmla="*/ 8038320 w 9384838"/>
                <a:gd name="connsiteY866" fmla="*/ 1219316 h 6246801"/>
                <a:gd name="connsiteX867" fmla="*/ 8077350 w 9384838"/>
                <a:gd name="connsiteY867" fmla="*/ 1190044 h 6246801"/>
                <a:gd name="connsiteX868" fmla="*/ 8108573 w 9384838"/>
                <a:gd name="connsiteY868" fmla="*/ 1167602 h 6246801"/>
                <a:gd name="connsiteX869" fmla="*/ 8111501 w 9384838"/>
                <a:gd name="connsiteY869" fmla="*/ 1154917 h 6246801"/>
                <a:gd name="connsiteX870" fmla="*/ 8135894 w 9384838"/>
                <a:gd name="connsiteY870" fmla="*/ 1148087 h 6246801"/>
                <a:gd name="connsiteX871" fmla="*/ 8141748 w 9384838"/>
                <a:gd name="connsiteY871" fmla="*/ 1130524 h 6246801"/>
                <a:gd name="connsiteX872" fmla="*/ 8135894 w 9384838"/>
                <a:gd name="connsiteY872" fmla="*/ 1121742 h 6246801"/>
                <a:gd name="connsiteX873" fmla="*/ 8143700 w 9384838"/>
                <a:gd name="connsiteY873" fmla="*/ 1104179 h 6246801"/>
                <a:gd name="connsiteX874" fmla="*/ 8200293 w 9384838"/>
                <a:gd name="connsiteY874" fmla="*/ 1030998 h 6246801"/>
                <a:gd name="connsiteX875" fmla="*/ 8231516 w 9384838"/>
                <a:gd name="connsiteY875" fmla="*/ 993920 h 6246801"/>
                <a:gd name="connsiteX876" fmla="*/ 8245176 w 9384838"/>
                <a:gd name="connsiteY876" fmla="*/ 957819 h 6246801"/>
                <a:gd name="connsiteX877" fmla="*/ 8258837 w 9384838"/>
                <a:gd name="connsiteY877" fmla="*/ 944159 h 6246801"/>
                <a:gd name="connsiteX878" fmla="*/ 8260788 w 9384838"/>
                <a:gd name="connsiteY878" fmla="*/ 920741 h 6246801"/>
                <a:gd name="connsiteX879" fmla="*/ 8289085 w 9384838"/>
                <a:gd name="connsiteY879" fmla="*/ 889516 h 6246801"/>
                <a:gd name="connsiteX880" fmla="*/ 8306648 w 9384838"/>
                <a:gd name="connsiteY880" fmla="*/ 884639 h 6246801"/>
                <a:gd name="connsiteX881" fmla="*/ 9328245 w 9384838"/>
                <a:gd name="connsiteY881" fmla="*/ 311878 h 6246801"/>
                <a:gd name="connsiteX882" fmla="*/ 9371178 w 9384838"/>
                <a:gd name="connsiteY882" fmla="*/ 317733 h 6246801"/>
                <a:gd name="connsiteX883" fmla="*/ 9384838 w 9384838"/>
                <a:gd name="connsiteY883" fmla="*/ 341150 h 6246801"/>
                <a:gd name="connsiteX884" fmla="*/ 9357517 w 9384838"/>
                <a:gd name="connsiteY884" fmla="*/ 360665 h 6246801"/>
                <a:gd name="connsiteX885" fmla="*/ 9357517 w 9384838"/>
                <a:gd name="connsiteY885" fmla="*/ 378228 h 6246801"/>
                <a:gd name="connsiteX886" fmla="*/ 9371178 w 9384838"/>
                <a:gd name="connsiteY886" fmla="*/ 393840 h 6246801"/>
                <a:gd name="connsiteX887" fmla="*/ 9367275 w 9384838"/>
                <a:gd name="connsiteY887" fmla="*/ 427015 h 6246801"/>
                <a:gd name="connsiteX888" fmla="*/ 9314585 w 9384838"/>
                <a:gd name="connsiteY888" fmla="*/ 427015 h 6246801"/>
                <a:gd name="connsiteX889" fmla="*/ 9250186 w 9384838"/>
                <a:gd name="connsiteY889" fmla="*/ 440675 h 6246801"/>
                <a:gd name="connsiteX890" fmla="*/ 9213108 w 9384838"/>
                <a:gd name="connsiteY890" fmla="*/ 471899 h 6246801"/>
                <a:gd name="connsiteX891" fmla="*/ 9162370 w 9384838"/>
                <a:gd name="connsiteY891" fmla="*/ 491414 h 6246801"/>
                <a:gd name="connsiteX892" fmla="*/ 9099923 w 9384838"/>
                <a:gd name="connsiteY892" fmla="*/ 526540 h 6246801"/>
                <a:gd name="connsiteX893" fmla="*/ 9035524 w 9384838"/>
                <a:gd name="connsiteY893" fmla="*/ 587036 h 6246801"/>
                <a:gd name="connsiteX894" fmla="*/ 8996494 w 9384838"/>
                <a:gd name="connsiteY894" fmla="*/ 635822 h 6246801"/>
                <a:gd name="connsiteX895" fmla="*/ 8961368 w 9384838"/>
                <a:gd name="connsiteY895" fmla="*/ 637774 h 6246801"/>
                <a:gd name="connsiteX896" fmla="*/ 8951610 w 9384838"/>
                <a:gd name="connsiteY896" fmla="*/ 647531 h 6246801"/>
                <a:gd name="connsiteX897" fmla="*/ 8926241 w 9384838"/>
                <a:gd name="connsiteY897" fmla="*/ 637774 h 6246801"/>
                <a:gd name="connsiteX898" fmla="*/ 8916484 w 9384838"/>
                <a:gd name="connsiteY898" fmla="*/ 608501 h 6246801"/>
                <a:gd name="connsiteX899" fmla="*/ 8883309 w 9384838"/>
                <a:gd name="connsiteY899" fmla="*/ 622162 h 6246801"/>
                <a:gd name="connsiteX900" fmla="*/ 8877454 w 9384838"/>
                <a:gd name="connsiteY900" fmla="*/ 651434 h 6246801"/>
                <a:gd name="connsiteX901" fmla="*/ 8887212 w 9384838"/>
                <a:gd name="connsiteY901" fmla="*/ 665094 h 6246801"/>
                <a:gd name="connsiteX902" fmla="*/ 8846231 w 9384838"/>
                <a:gd name="connsiteY902" fmla="*/ 719735 h 6246801"/>
                <a:gd name="connsiteX903" fmla="*/ 8799395 w 9384838"/>
                <a:gd name="connsiteY903" fmla="*/ 749008 h 6246801"/>
                <a:gd name="connsiteX904" fmla="*/ 8766220 w 9384838"/>
                <a:gd name="connsiteY904" fmla="*/ 774380 h 6246801"/>
                <a:gd name="connsiteX905" fmla="*/ 8731094 w 9384838"/>
                <a:gd name="connsiteY905" fmla="*/ 844633 h 6246801"/>
                <a:gd name="connsiteX906" fmla="*/ 8697919 w 9384838"/>
                <a:gd name="connsiteY906" fmla="*/ 862196 h 6246801"/>
                <a:gd name="connsiteX907" fmla="*/ 8666695 w 9384838"/>
                <a:gd name="connsiteY907" fmla="*/ 862196 h 6246801"/>
                <a:gd name="connsiteX908" fmla="*/ 8641326 w 9384838"/>
                <a:gd name="connsiteY908" fmla="*/ 887565 h 6246801"/>
                <a:gd name="connsiteX909" fmla="*/ 8614005 w 9384838"/>
                <a:gd name="connsiteY909" fmla="*/ 932449 h 6246801"/>
                <a:gd name="connsiteX910" fmla="*/ 8590587 w 9384838"/>
                <a:gd name="connsiteY910" fmla="*/ 936351 h 6246801"/>
                <a:gd name="connsiteX911" fmla="*/ 8576927 w 9384838"/>
                <a:gd name="connsiteY911" fmla="*/ 920740 h 6246801"/>
                <a:gd name="connsiteX912" fmla="*/ 8590587 w 9384838"/>
                <a:gd name="connsiteY912" fmla="*/ 885614 h 6246801"/>
                <a:gd name="connsiteX913" fmla="*/ 8602296 w 9384838"/>
                <a:gd name="connsiteY913" fmla="*/ 881711 h 6246801"/>
                <a:gd name="connsiteX914" fmla="*/ 8610102 w 9384838"/>
                <a:gd name="connsiteY914" fmla="*/ 868050 h 6246801"/>
                <a:gd name="connsiteX915" fmla="*/ 8606199 w 9384838"/>
                <a:gd name="connsiteY915" fmla="*/ 850487 h 6246801"/>
                <a:gd name="connsiteX916" fmla="*/ 8612054 w 9384838"/>
                <a:gd name="connsiteY916" fmla="*/ 825118 h 6246801"/>
                <a:gd name="connsiteX917" fmla="*/ 8623762 w 9384838"/>
                <a:gd name="connsiteY917" fmla="*/ 846584 h 6246801"/>
                <a:gd name="connsiteX918" fmla="*/ 8637423 w 9384838"/>
                <a:gd name="connsiteY918" fmla="*/ 848536 h 6246801"/>
                <a:gd name="connsiteX919" fmla="*/ 8649132 w 9384838"/>
                <a:gd name="connsiteY919" fmla="*/ 827069 h 6246801"/>
                <a:gd name="connsiteX920" fmla="*/ 8635471 w 9384838"/>
                <a:gd name="connsiteY920" fmla="*/ 807555 h 6246801"/>
                <a:gd name="connsiteX921" fmla="*/ 8654986 w 9384838"/>
                <a:gd name="connsiteY921" fmla="*/ 807555 h 6246801"/>
                <a:gd name="connsiteX922" fmla="*/ 8664743 w 9384838"/>
                <a:gd name="connsiteY922" fmla="*/ 819263 h 6246801"/>
                <a:gd name="connsiteX923" fmla="*/ 8692064 w 9384838"/>
                <a:gd name="connsiteY923" fmla="*/ 805603 h 6246801"/>
                <a:gd name="connsiteX924" fmla="*/ 8709627 w 9384838"/>
                <a:gd name="connsiteY924" fmla="*/ 778282 h 6246801"/>
                <a:gd name="connsiteX925" fmla="*/ 8711579 w 9384838"/>
                <a:gd name="connsiteY925" fmla="*/ 749008 h 6246801"/>
                <a:gd name="connsiteX926" fmla="*/ 8695967 w 9384838"/>
                <a:gd name="connsiteY926" fmla="*/ 749008 h 6246801"/>
                <a:gd name="connsiteX927" fmla="*/ 8672549 w 9384838"/>
                <a:gd name="connsiteY927" fmla="*/ 745105 h 6246801"/>
                <a:gd name="connsiteX928" fmla="*/ 8668646 w 9384838"/>
                <a:gd name="connsiteY928" fmla="*/ 713881 h 6246801"/>
                <a:gd name="connsiteX929" fmla="*/ 8697919 w 9384838"/>
                <a:gd name="connsiteY929" fmla="*/ 713881 h 6246801"/>
                <a:gd name="connsiteX930" fmla="*/ 8715482 w 9384838"/>
                <a:gd name="connsiteY930" fmla="*/ 731444 h 6246801"/>
                <a:gd name="connsiteX931" fmla="*/ 8733045 w 9384838"/>
                <a:gd name="connsiteY931" fmla="*/ 719735 h 6246801"/>
                <a:gd name="connsiteX932" fmla="*/ 8746705 w 9384838"/>
                <a:gd name="connsiteY932" fmla="*/ 688512 h 6246801"/>
                <a:gd name="connsiteX933" fmla="*/ 8787686 w 9384838"/>
                <a:gd name="connsiteY933" fmla="*/ 674851 h 6246801"/>
                <a:gd name="connsiteX934" fmla="*/ 8811104 w 9384838"/>
                <a:gd name="connsiteY934" fmla="*/ 624114 h 6246801"/>
                <a:gd name="connsiteX935" fmla="*/ 8830619 w 9384838"/>
                <a:gd name="connsiteY935" fmla="*/ 618260 h 6246801"/>
                <a:gd name="connsiteX936" fmla="*/ 8840376 w 9384838"/>
                <a:gd name="connsiteY936" fmla="*/ 600695 h 6246801"/>
                <a:gd name="connsiteX937" fmla="*/ 8832570 w 9384838"/>
                <a:gd name="connsiteY937" fmla="*/ 559715 h 6246801"/>
                <a:gd name="connsiteX938" fmla="*/ 8850134 w 9384838"/>
                <a:gd name="connsiteY938" fmla="*/ 559715 h 6246801"/>
                <a:gd name="connsiteX939" fmla="*/ 8885260 w 9384838"/>
                <a:gd name="connsiteY939" fmla="*/ 573376 h 6246801"/>
                <a:gd name="connsiteX940" fmla="*/ 8902823 w 9384838"/>
                <a:gd name="connsiteY940" fmla="*/ 559715 h 6246801"/>
                <a:gd name="connsiteX941" fmla="*/ 8904775 w 9384838"/>
                <a:gd name="connsiteY941" fmla="*/ 524589 h 6246801"/>
                <a:gd name="connsiteX942" fmla="*/ 8949659 w 9384838"/>
                <a:gd name="connsiteY942" fmla="*/ 497268 h 6246801"/>
                <a:gd name="connsiteX943" fmla="*/ 8976980 w 9384838"/>
                <a:gd name="connsiteY943" fmla="*/ 497268 h 6246801"/>
                <a:gd name="connsiteX944" fmla="*/ 8976980 w 9384838"/>
                <a:gd name="connsiteY944" fmla="*/ 462142 h 6246801"/>
                <a:gd name="connsiteX945" fmla="*/ 8965271 w 9384838"/>
                <a:gd name="connsiteY945" fmla="*/ 419209 h 6246801"/>
                <a:gd name="connsiteX946" fmla="*/ 8973077 w 9384838"/>
                <a:gd name="connsiteY946" fmla="*/ 393840 h 6246801"/>
                <a:gd name="connsiteX947" fmla="*/ 9002349 w 9384838"/>
                <a:gd name="connsiteY947" fmla="*/ 376277 h 6246801"/>
                <a:gd name="connsiteX948" fmla="*/ 9017961 w 9384838"/>
                <a:gd name="connsiteY948" fmla="*/ 403597 h 6246801"/>
                <a:gd name="connsiteX949" fmla="*/ 9041378 w 9384838"/>
                <a:gd name="connsiteY949" fmla="*/ 467996 h 6246801"/>
                <a:gd name="connsiteX950" fmla="*/ 9076505 w 9384838"/>
                <a:gd name="connsiteY950" fmla="*/ 475802 h 6246801"/>
                <a:gd name="connsiteX951" fmla="*/ 9154564 w 9384838"/>
                <a:gd name="connsiteY951" fmla="*/ 458239 h 6246801"/>
                <a:gd name="connsiteX952" fmla="*/ 9209205 w 9384838"/>
                <a:gd name="connsiteY952" fmla="*/ 409452 h 6246801"/>
                <a:gd name="connsiteX953" fmla="*/ 9218963 w 9384838"/>
                <a:gd name="connsiteY953" fmla="*/ 380180 h 6246801"/>
                <a:gd name="connsiteX954" fmla="*/ 9283361 w 9384838"/>
                <a:gd name="connsiteY954" fmla="*/ 325538 h 6246801"/>
                <a:gd name="connsiteX955" fmla="*/ 9328245 w 9384838"/>
                <a:gd name="connsiteY955" fmla="*/ 311878 h 6246801"/>
                <a:gd name="connsiteX956" fmla="*/ 6819242 w 9384838"/>
                <a:gd name="connsiteY956" fmla="*/ 0 h 6246801"/>
                <a:gd name="connsiteX957" fmla="*/ 6869020 w 9384838"/>
                <a:gd name="connsiteY957" fmla="*/ 125002 h 6246801"/>
                <a:gd name="connsiteX958" fmla="*/ 6969682 w 9384838"/>
                <a:gd name="connsiteY958" fmla="*/ 326334 h 6246801"/>
                <a:gd name="connsiteX959" fmla="*/ 6969682 w 9384838"/>
                <a:gd name="connsiteY959" fmla="*/ 401556 h 6246801"/>
                <a:gd name="connsiteX960" fmla="*/ 7094680 w 9384838"/>
                <a:gd name="connsiteY960" fmla="*/ 652667 h 6246801"/>
                <a:gd name="connsiteX961" fmla="*/ 7220784 w 9384838"/>
                <a:gd name="connsiteY961" fmla="*/ 803117 h 6246801"/>
                <a:gd name="connsiteX962" fmla="*/ 7321446 w 9384838"/>
                <a:gd name="connsiteY962" fmla="*/ 903783 h 6246801"/>
                <a:gd name="connsiteX963" fmla="*/ 7321446 w 9384838"/>
                <a:gd name="connsiteY963" fmla="*/ 979004 h 6246801"/>
                <a:gd name="connsiteX964" fmla="*/ 7345782 w 9384838"/>
                <a:gd name="connsiteY964" fmla="*/ 979004 h 6246801"/>
                <a:gd name="connsiteX965" fmla="*/ 7396667 w 9384838"/>
                <a:gd name="connsiteY965" fmla="*/ 1003341 h 6246801"/>
                <a:gd name="connsiteX966" fmla="*/ 7421002 w 9384838"/>
                <a:gd name="connsiteY966" fmla="*/ 979004 h 6246801"/>
                <a:gd name="connsiteX967" fmla="*/ 7496223 w 9384838"/>
                <a:gd name="connsiteY967" fmla="*/ 1003341 h 6246801"/>
                <a:gd name="connsiteX968" fmla="*/ 7446445 w 9384838"/>
                <a:gd name="connsiteY968" fmla="*/ 1054227 h 6246801"/>
                <a:gd name="connsiteX969" fmla="*/ 7471887 w 9384838"/>
                <a:gd name="connsiteY969" fmla="*/ 1078564 h 6246801"/>
                <a:gd name="connsiteX970" fmla="*/ 7521665 w 9384838"/>
                <a:gd name="connsiteY970" fmla="*/ 1054227 h 6246801"/>
                <a:gd name="connsiteX971" fmla="*/ 7547107 w 9384838"/>
                <a:gd name="connsiteY971" fmla="*/ 1129449 h 6246801"/>
                <a:gd name="connsiteX972" fmla="*/ 7672105 w 9384838"/>
                <a:gd name="connsiteY972" fmla="*/ 1179229 h 6246801"/>
                <a:gd name="connsiteX973" fmla="*/ 7747325 w 9384838"/>
                <a:gd name="connsiteY973" fmla="*/ 1179229 h 6246801"/>
                <a:gd name="connsiteX974" fmla="*/ 7847987 w 9384838"/>
                <a:gd name="connsiteY974" fmla="*/ 1104007 h 6246801"/>
                <a:gd name="connsiteX975" fmla="*/ 7923207 w 9384838"/>
                <a:gd name="connsiteY975" fmla="*/ 1078564 h 6246801"/>
                <a:gd name="connsiteX976" fmla="*/ 7998427 w 9384838"/>
                <a:gd name="connsiteY976" fmla="*/ 1003341 h 6246801"/>
                <a:gd name="connsiteX977" fmla="*/ 7998427 w 9384838"/>
                <a:gd name="connsiteY977" fmla="*/ 1054227 h 6246801"/>
                <a:gd name="connsiteX978" fmla="*/ 7948649 w 9384838"/>
                <a:gd name="connsiteY978" fmla="*/ 1104007 h 6246801"/>
                <a:gd name="connsiteX979" fmla="*/ 7948649 w 9384838"/>
                <a:gd name="connsiteY979" fmla="*/ 1129449 h 6246801"/>
                <a:gd name="connsiteX980" fmla="*/ 7822545 w 9384838"/>
                <a:gd name="connsiteY980" fmla="*/ 1279895 h 6246801"/>
                <a:gd name="connsiteX981" fmla="*/ 7822545 w 9384838"/>
                <a:gd name="connsiteY981" fmla="*/ 1379454 h 6246801"/>
                <a:gd name="connsiteX982" fmla="*/ 7873429 w 9384838"/>
                <a:gd name="connsiteY982" fmla="*/ 1379454 h 6246801"/>
                <a:gd name="connsiteX983" fmla="*/ 7847987 w 9384838"/>
                <a:gd name="connsiteY983" fmla="*/ 1505563 h 6246801"/>
                <a:gd name="connsiteX984" fmla="*/ 7797103 w 9384838"/>
                <a:gd name="connsiteY984" fmla="*/ 1531005 h 6246801"/>
                <a:gd name="connsiteX985" fmla="*/ 7873429 w 9384838"/>
                <a:gd name="connsiteY985" fmla="*/ 1606229 h 6246801"/>
                <a:gd name="connsiteX986" fmla="*/ 7948649 w 9384838"/>
                <a:gd name="connsiteY986" fmla="*/ 1606229 h 6246801"/>
                <a:gd name="connsiteX987" fmla="*/ 7923207 w 9384838"/>
                <a:gd name="connsiteY987" fmla="*/ 1656009 h 6246801"/>
                <a:gd name="connsiteX988" fmla="*/ 7772767 w 9384838"/>
                <a:gd name="connsiteY988" fmla="*/ 1630565 h 6246801"/>
                <a:gd name="connsiteX989" fmla="*/ 7672105 w 9384838"/>
                <a:gd name="connsiteY989" fmla="*/ 1705789 h 6246801"/>
                <a:gd name="connsiteX990" fmla="*/ 7672105 w 9384838"/>
                <a:gd name="connsiteY990" fmla="*/ 1656009 h 6246801"/>
                <a:gd name="connsiteX991" fmla="*/ 7596885 w 9384838"/>
                <a:gd name="connsiteY991" fmla="*/ 1656009 h 6246801"/>
                <a:gd name="connsiteX992" fmla="*/ 7571443 w 9384838"/>
                <a:gd name="connsiteY992" fmla="*/ 1705789 h 6246801"/>
                <a:gd name="connsiteX993" fmla="*/ 7446445 w 9384838"/>
                <a:gd name="connsiteY993" fmla="*/ 1681452 h 6246801"/>
                <a:gd name="connsiteX994" fmla="*/ 7421002 w 9384838"/>
                <a:gd name="connsiteY994" fmla="*/ 1630565 h 6246801"/>
                <a:gd name="connsiteX995" fmla="*/ 7321446 w 9384838"/>
                <a:gd name="connsiteY995" fmla="*/ 1630565 h 6246801"/>
                <a:gd name="connsiteX996" fmla="*/ 7070344 w 9384838"/>
                <a:gd name="connsiteY996" fmla="*/ 1756674 h 6246801"/>
                <a:gd name="connsiteX997" fmla="*/ 6869020 w 9384838"/>
                <a:gd name="connsiteY997" fmla="*/ 1907113 h 6246801"/>
                <a:gd name="connsiteX998" fmla="*/ 6894462 w 9384838"/>
                <a:gd name="connsiteY998" fmla="*/ 1956897 h 6246801"/>
                <a:gd name="connsiteX999" fmla="*/ 6819242 w 9384838"/>
                <a:gd name="connsiteY999" fmla="*/ 2081899 h 6246801"/>
                <a:gd name="connsiteX1000" fmla="*/ 6793800 w 9384838"/>
                <a:gd name="connsiteY1000" fmla="*/ 2006676 h 6246801"/>
                <a:gd name="connsiteX1001" fmla="*/ 6668802 w 9384838"/>
                <a:gd name="connsiteY1001" fmla="*/ 1931450 h 6246801"/>
                <a:gd name="connsiteX1002" fmla="*/ 6542697 w 9384838"/>
                <a:gd name="connsiteY1002" fmla="*/ 1831894 h 6246801"/>
                <a:gd name="connsiteX1003" fmla="*/ 6467477 w 9384838"/>
                <a:gd name="connsiteY1003" fmla="*/ 1705789 h 6246801"/>
                <a:gd name="connsiteX1004" fmla="*/ 6417699 w 9384838"/>
                <a:gd name="connsiteY1004" fmla="*/ 1681452 h 6246801"/>
                <a:gd name="connsiteX1005" fmla="*/ 6342479 w 9384838"/>
                <a:gd name="connsiteY1005" fmla="*/ 1580786 h 6246801"/>
                <a:gd name="connsiteX1006" fmla="*/ 6217481 w 9384838"/>
                <a:gd name="connsiteY1006" fmla="*/ 1555343 h 6246801"/>
                <a:gd name="connsiteX1007" fmla="*/ 6091377 w 9384838"/>
                <a:gd name="connsiteY1007" fmla="*/ 1606229 h 6246801"/>
                <a:gd name="connsiteX1008" fmla="*/ 5991821 w 9384838"/>
                <a:gd name="connsiteY1008" fmla="*/ 1681452 h 6246801"/>
                <a:gd name="connsiteX1009" fmla="*/ 5966379 w 9384838"/>
                <a:gd name="connsiteY1009" fmla="*/ 1630565 h 6246801"/>
                <a:gd name="connsiteX1010" fmla="*/ 5966379 w 9384838"/>
                <a:gd name="connsiteY1010" fmla="*/ 1580786 h 6246801"/>
                <a:gd name="connsiteX1011" fmla="*/ 5916601 w 9384838"/>
                <a:gd name="connsiteY1011" fmla="*/ 1531005 h 6246801"/>
                <a:gd name="connsiteX1012" fmla="*/ 5940937 w 9384838"/>
                <a:gd name="connsiteY1012" fmla="*/ 1505563 h 6246801"/>
                <a:gd name="connsiteX1013" fmla="*/ 5891159 w 9384838"/>
                <a:gd name="connsiteY1013" fmla="*/ 1480122 h 6246801"/>
                <a:gd name="connsiteX1014" fmla="*/ 5840275 w 9384838"/>
                <a:gd name="connsiteY1014" fmla="*/ 1480122 h 6246801"/>
                <a:gd name="connsiteX1015" fmla="*/ 5815939 w 9384838"/>
                <a:gd name="connsiteY1015" fmla="*/ 1455784 h 6246801"/>
                <a:gd name="connsiteX1016" fmla="*/ 5740719 w 9384838"/>
                <a:gd name="connsiteY1016" fmla="*/ 1505563 h 6246801"/>
                <a:gd name="connsiteX1017" fmla="*/ 5665499 w 9384838"/>
                <a:gd name="connsiteY1017" fmla="*/ 1606229 h 6246801"/>
                <a:gd name="connsiteX1018" fmla="*/ 5715277 w 9384838"/>
                <a:gd name="connsiteY1018" fmla="*/ 1656009 h 6246801"/>
                <a:gd name="connsiteX1019" fmla="*/ 5765055 w 9384838"/>
                <a:gd name="connsiteY1019" fmla="*/ 1731231 h 6246801"/>
                <a:gd name="connsiteX1020" fmla="*/ 5840275 w 9384838"/>
                <a:gd name="connsiteY1020" fmla="*/ 1731231 h 6246801"/>
                <a:gd name="connsiteX1021" fmla="*/ 5916601 w 9384838"/>
                <a:gd name="connsiteY1021" fmla="*/ 1881669 h 6246801"/>
                <a:gd name="connsiteX1022" fmla="*/ 5966379 w 9384838"/>
                <a:gd name="connsiteY1022" fmla="*/ 1956897 h 6246801"/>
                <a:gd name="connsiteX1023" fmla="*/ 5891159 w 9384838"/>
                <a:gd name="connsiteY1023" fmla="*/ 2006676 h 6246801"/>
                <a:gd name="connsiteX1024" fmla="*/ 5815939 w 9384838"/>
                <a:gd name="connsiteY1024" fmla="*/ 1931450 h 6246801"/>
                <a:gd name="connsiteX1025" fmla="*/ 5765055 w 9384838"/>
                <a:gd name="connsiteY1025" fmla="*/ 1881669 h 6246801"/>
                <a:gd name="connsiteX1026" fmla="*/ 5715277 w 9384838"/>
                <a:gd name="connsiteY1026" fmla="*/ 1931450 h 6246801"/>
                <a:gd name="connsiteX1027" fmla="*/ 5665499 w 9384838"/>
                <a:gd name="connsiteY1027" fmla="*/ 1931450 h 6246801"/>
                <a:gd name="connsiteX1028" fmla="*/ 5640056 w 9384838"/>
                <a:gd name="connsiteY1028" fmla="*/ 2006676 h 6246801"/>
                <a:gd name="connsiteX1029" fmla="*/ 5590278 w 9384838"/>
                <a:gd name="connsiteY1029" fmla="*/ 2006676 h 6246801"/>
                <a:gd name="connsiteX1030" fmla="*/ 5515058 w 9384838"/>
                <a:gd name="connsiteY1030" fmla="*/ 2081899 h 6246801"/>
                <a:gd name="connsiteX1031" fmla="*/ 5464174 w 9384838"/>
                <a:gd name="connsiteY1031" fmla="*/ 2057559 h 6246801"/>
                <a:gd name="connsiteX1032" fmla="*/ 5464174 w 9384838"/>
                <a:gd name="connsiteY1032" fmla="*/ 1956897 h 6246801"/>
                <a:gd name="connsiteX1033" fmla="*/ 5489616 w 9384838"/>
                <a:gd name="connsiteY1033" fmla="*/ 1881669 h 6246801"/>
                <a:gd name="connsiteX1034" fmla="*/ 5564836 w 9384838"/>
                <a:gd name="connsiteY1034" fmla="*/ 1831894 h 6246801"/>
                <a:gd name="connsiteX1035" fmla="*/ 5590278 w 9384838"/>
                <a:gd name="connsiteY1035" fmla="*/ 1756674 h 6246801"/>
                <a:gd name="connsiteX1036" fmla="*/ 5539394 w 9384838"/>
                <a:gd name="connsiteY1036" fmla="*/ 1656009 h 6246801"/>
                <a:gd name="connsiteX1037" fmla="*/ 5515058 w 9384838"/>
                <a:gd name="connsiteY1037" fmla="*/ 1656009 h 6246801"/>
                <a:gd name="connsiteX1038" fmla="*/ 5515058 w 9384838"/>
                <a:gd name="connsiteY1038" fmla="*/ 1606229 h 6246801"/>
                <a:gd name="connsiteX1039" fmla="*/ 5489616 w 9384838"/>
                <a:gd name="connsiteY1039" fmla="*/ 1580786 h 6246801"/>
                <a:gd name="connsiteX1040" fmla="*/ 5489616 w 9384838"/>
                <a:gd name="connsiteY1040" fmla="*/ 1531005 h 6246801"/>
                <a:gd name="connsiteX1041" fmla="*/ 5539394 w 9384838"/>
                <a:gd name="connsiteY1041" fmla="*/ 1455784 h 6246801"/>
                <a:gd name="connsiteX1042" fmla="*/ 5539394 w 9384838"/>
                <a:gd name="connsiteY1042" fmla="*/ 1404898 h 6246801"/>
                <a:gd name="connsiteX1043" fmla="*/ 5564836 w 9384838"/>
                <a:gd name="connsiteY1043" fmla="*/ 1355118 h 6246801"/>
                <a:gd name="connsiteX1044" fmla="*/ 5614614 w 9384838"/>
                <a:gd name="connsiteY1044" fmla="*/ 1379454 h 6246801"/>
                <a:gd name="connsiteX1045" fmla="*/ 5689834 w 9384838"/>
                <a:gd name="connsiteY1045" fmla="*/ 1355118 h 6246801"/>
                <a:gd name="connsiteX1046" fmla="*/ 5740719 w 9384838"/>
                <a:gd name="connsiteY1046" fmla="*/ 1329675 h 6246801"/>
                <a:gd name="connsiteX1047" fmla="*/ 5765055 w 9384838"/>
                <a:gd name="connsiteY1047" fmla="*/ 1355118 h 6246801"/>
                <a:gd name="connsiteX1048" fmla="*/ 5815939 w 9384838"/>
                <a:gd name="connsiteY1048" fmla="*/ 1279895 h 6246801"/>
                <a:gd name="connsiteX1049" fmla="*/ 5891159 w 9384838"/>
                <a:gd name="connsiteY1049" fmla="*/ 1254452 h 6246801"/>
                <a:gd name="connsiteX1050" fmla="*/ 5891159 w 9384838"/>
                <a:gd name="connsiteY1050" fmla="*/ 1179229 h 6246801"/>
                <a:gd name="connsiteX1051" fmla="*/ 5840275 w 9384838"/>
                <a:gd name="connsiteY1051" fmla="*/ 1104007 h 6246801"/>
                <a:gd name="connsiteX1052" fmla="*/ 5865717 w 9384838"/>
                <a:gd name="connsiteY1052" fmla="*/ 1054227 h 6246801"/>
                <a:gd name="connsiteX1053" fmla="*/ 5916601 w 9384838"/>
                <a:gd name="connsiteY1053" fmla="*/ 1054227 h 6246801"/>
                <a:gd name="connsiteX1054" fmla="*/ 6041599 w 9384838"/>
                <a:gd name="connsiteY1054" fmla="*/ 1179229 h 6246801"/>
                <a:gd name="connsiteX1055" fmla="*/ 6091377 w 9384838"/>
                <a:gd name="connsiteY1055" fmla="*/ 1153786 h 6246801"/>
                <a:gd name="connsiteX1056" fmla="*/ 6091377 w 9384838"/>
                <a:gd name="connsiteY1056" fmla="*/ 1204672 h 6246801"/>
                <a:gd name="connsiteX1057" fmla="*/ 6166597 w 9384838"/>
                <a:gd name="connsiteY1057" fmla="*/ 1254452 h 6246801"/>
                <a:gd name="connsiteX1058" fmla="*/ 6292701 w 9384838"/>
                <a:gd name="connsiteY1058" fmla="*/ 1179229 h 6246801"/>
                <a:gd name="connsiteX1059" fmla="*/ 6317037 w 9384838"/>
                <a:gd name="connsiteY1059" fmla="*/ 1129449 h 6246801"/>
                <a:gd name="connsiteX1060" fmla="*/ 6292701 w 9384838"/>
                <a:gd name="connsiteY1060" fmla="*/ 1054227 h 6246801"/>
                <a:gd name="connsiteX1061" fmla="*/ 6317037 w 9384838"/>
                <a:gd name="connsiteY1061" fmla="*/ 1003341 h 6246801"/>
                <a:gd name="connsiteX1062" fmla="*/ 6317037 w 9384838"/>
                <a:gd name="connsiteY1062" fmla="*/ 953562 h 6246801"/>
                <a:gd name="connsiteX1063" fmla="*/ 6342479 w 9384838"/>
                <a:gd name="connsiteY1063" fmla="*/ 903783 h 6246801"/>
                <a:gd name="connsiteX1064" fmla="*/ 6443141 w 9384838"/>
                <a:gd name="connsiteY1064" fmla="*/ 878340 h 6246801"/>
                <a:gd name="connsiteX1065" fmla="*/ 6492919 w 9384838"/>
                <a:gd name="connsiteY1065" fmla="*/ 803117 h 6246801"/>
                <a:gd name="connsiteX1066" fmla="*/ 6518361 w 9384838"/>
                <a:gd name="connsiteY1066" fmla="*/ 652667 h 6246801"/>
                <a:gd name="connsiteX1067" fmla="*/ 6619024 w 9384838"/>
                <a:gd name="connsiteY1067" fmla="*/ 526559 h 6246801"/>
                <a:gd name="connsiteX1068" fmla="*/ 6643360 w 9384838"/>
                <a:gd name="connsiteY1068" fmla="*/ 300891 h 6246801"/>
                <a:gd name="connsiteX1069" fmla="*/ 6619024 w 9384838"/>
                <a:gd name="connsiteY1069" fmla="*/ 125002 h 6246801"/>
                <a:gd name="connsiteX1070" fmla="*/ 6694244 w 9384838"/>
                <a:gd name="connsiteY1070" fmla="*/ 49779 h 6246801"/>
                <a:gd name="connsiteX1071" fmla="*/ 6769464 w 9384838"/>
                <a:gd name="connsiteY1071" fmla="*/ 49779 h 6246801"/>
                <a:gd name="connsiteX1072" fmla="*/ 6819242 w 9384838"/>
                <a:gd name="connsiteY1072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573014 w 9384838"/>
                <a:gd name="connsiteY270" fmla="*/ 5043937 h 6246801"/>
                <a:gd name="connsiteX271" fmla="*/ 497452 w 9384838"/>
                <a:gd name="connsiteY271" fmla="*/ 5017793 h 6246801"/>
                <a:gd name="connsiteX272" fmla="*/ 547230 w 9384838"/>
                <a:gd name="connsiteY272" fmla="*/ 5017793 h 6246801"/>
                <a:gd name="connsiteX273" fmla="*/ 521788 w 9384838"/>
                <a:gd name="connsiteY273" fmla="*/ 4992350 h 6246801"/>
                <a:gd name="connsiteX274" fmla="*/ 572672 w 9384838"/>
                <a:gd name="connsiteY274" fmla="*/ 4968013 h 6246801"/>
                <a:gd name="connsiteX275" fmla="*/ 597008 w 9384838"/>
                <a:gd name="connsiteY275" fmla="*/ 4992350 h 6246801"/>
                <a:gd name="connsiteX276" fmla="*/ 647892 w 9384838"/>
                <a:gd name="connsiteY276" fmla="*/ 4992350 h 6246801"/>
                <a:gd name="connsiteX277" fmla="*/ 647892 w 9384838"/>
                <a:gd name="connsiteY277" fmla="*/ 4968013 h 6246801"/>
                <a:gd name="connsiteX278" fmla="*/ 672228 w 9384838"/>
                <a:gd name="connsiteY278" fmla="*/ 4942570 h 6246801"/>
                <a:gd name="connsiteX279" fmla="*/ 672228 w 9384838"/>
                <a:gd name="connsiteY279" fmla="*/ 4917127 h 6246801"/>
                <a:gd name="connsiteX280" fmla="*/ 723112 w 9384838"/>
                <a:gd name="connsiteY280" fmla="*/ 4892790 h 6246801"/>
                <a:gd name="connsiteX281" fmla="*/ 772890 w 9384838"/>
                <a:gd name="connsiteY281" fmla="*/ 4892790 h 6246801"/>
                <a:gd name="connsiteX282" fmla="*/ 798333 w 9384838"/>
                <a:gd name="connsiteY282" fmla="*/ 4867347 h 6246801"/>
                <a:gd name="connsiteX283" fmla="*/ 291494 w 9384838"/>
                <a:gd name="connsiteY283" fmla="*/ 3896294 h 6246801"/>
                <a:gd name="connsiteX284" fmla="*/ 319795 w 9384838"/>
                <a:gd name="connsiteY284" fmla="*/ 3947235 h 6246801"/>
                <a:gd name="connsiteX285" fmla="*/ 280174 w 9384838"/>
                <a:gd name="connsiteY285" fmla="*/ 4026476 h 6246801"/>
                <a:gd name="connsiteX286" fmla="*/ 234893 w 9384838"/>
                <a:gd name="connsiteY286" fmla="*/ 4026476 h 6246801"/>
                <a:gd name="connsiteX287" fmla="*/ 220743 w 9384838"/>
                <a:gd name="connsiteY287" fmla="*/ 4066097 h 6246801"/>
                <a:gd name="connsiteX288" fmla="*/ 178292 w 9384838"/>
                <a:gd name="connsiteY288" fmla="*/ 4074587 h 6246801"/>
                <a:gd name="connsiteX289" fmla="*/ 133012 w 9384838"/>
                <a:gd name="connsiteY289" fmla="*/ 4111377 h 6246801"/>
                <a:gd name="connsiteX290" fmla="*/ 93391 w 9384838"/>
                <a:gd name="connsiteY290" fmla="*/ 4125528 h 6246801"/>
                <a:gd name="connsiteX291" fmla="*/ 113201 w 9384838"/>
                <a:gd name="connsiteY291" fmla="*/ 4187789 h 6246801"/>
                <a:gd name="connsiteX292" fmla="*/ 82071 w 9384838"/>
                <a:gd name="connsiteY292" fmla="*/ 4187789 h 6246801"/>
                <a:gd name="connsiteX293" fmla="*/ 59430 w 9384838"/>
                <a:gd name="connsiteY293" fmla="*/ 4250050 h 6246801"/>
                <a:gd name="connsiteX294" fmla="*/ 76411 w 9384838"/>
                <a:gd name="connsiteY294" fmla="*/ 4275521 h 6246801"/>
                <a:gd name="connsiteX295" fmla="*/ 11320 w 9384838"/>
                <a:gd name="connsiteY295" fmla="*/ 4317971 h 6246801"/>
                <a:gd name="connsiteX296" fmla="*/ 0 w 9384838"/>
                <a:gd name="connsiteY296" fmla="*/ 4230240 h 6246801"/>
                <a:gd name="connsiteX297" fmla="*/ 31130 w 9384838"/>
                <a:gd name="connsiteY297" fmla="*/ 4218920 h 6246801"/>
                <a:gd name="connsiteX298" fmla="*/ 45280 w 9384838"/>
                <a:gd name="connsiteY298" fmla="*/ 4187789 h 6246801"/>
                <a:gd name="connsiteX299" fmla="*/ 53771 w 9384838"/>
                <a:gd name="connsiteY299" fmla="*/ 4131188 h 6246801"/>
                <a:gd name="connsiteX300" fmla="*/ 70751 w 9384838"/>
                <a:gd name="connsiteY300" fmla="*/ 4105717 h 6246801"/>
                <a:gd name="connsiteX301" fmla="*/ 124522 w 9384838"/>
                <a:gd name="connsiteY301" fmla="*/ 4083077 h 6246801"/>
                <a:gd name="connsiteX302" fmla="*/ 152822 w 9384838"/>
                <a:gd name="connsiteY302" fmla="*/ 4040626 h 6246801"/>
                <a:gd name="connsiteX303" fmla="*/ 104711 w 9384838"/>
                <a:gd name="connsiteY303" fmla="*/ 4023646 h 6246801"/>
                <a:gd name="connsiteX304" fmla="*/ 104711 w 9384838"/>
                <a:gd name="connsiteY304" fmla="*/ 3981195 h 6246801"/>
                <a:gd name="connsiteX305" fmla="*/ 144332 w 9384838"/>
                <a:gd name="connsiteY305" fmla="*/ 3981195 h 6246801"/>
                <a:gd name="connsiteX306" fmla="*/ 181122 w 9384838"/>
                <a:gd name="connsiteY306" fmla="*/ 4020816 h 6246801"/>
                <a:gd name="connsiteX307" fmla="*/ 240553 w 9384838"/>
                <a:gd name="connsiteY307" fmla="*/ 3955725 h 6246801"/>
                <a:gd name="connsiteX308" fmla="*/ 271684 w 9384838"/>
                <a:gd name="connsiteY308" fmla="*/ 3907614 h 6246801"/>
                <a:gd name="connsiteX309" fmla="*/ 291494 w 9384838"/>
                <a:gd name="connsiteY309" fmla="*/ 3896294 h 6246801"/>
                <a:gd name="connsiteX310" fmla="*/ 481106 w 9384838"/>
                <a:gd name="connsiteY310" fmla="*/ 3596309 h 6246801"/>
                <a:gd name="connsiteX311" fmla="*/ 435825 w 9384838"/>
                <a:gd name="connsiteY311" fmla="*/ 3664230 h 6246801"/>
                <a:gd name="connsiteX312" fmla="*/ 396205 w 9384838"/>
                <a:gd name="connsiteY312" fmla="*/ 3638759 h 6246801"/>
                <a:gd name="connsiteX313" fmla="*/ 481106 w 9384838"/>
                <a:gd name="connsiteY313" fmla="*/ 3596309 h 6246801"/>
                <a:gd name="connsiteX314" fmla="*/ 4460871 w 9384838"/>
                <a:gd name="connsiteY314" fmla="*/ 3512231 h 6246801"/>
                <a:gd name="connsiteX315" fmla="*/ 4435429 w 9384838"/>
                <a:gd name="connsiteY315" fmla="*/ 3563117 h 6246801"/>
                <a:gd name="connsiteX316" fmla="*/ 4385651 w 9384838"/>
                <a:gd name="connsiteY316" fmla="*/ 3612896 h 6246801"/>
                <a:gd name="connsiteX317" fmla="*/ 4385651 w 9384838"/>
                <a:gd name="connsiteY317" fmla="*/ 3638339 h 6246801"/>
                <a:gd name="connsiteX318" fmla="*/ 4435429 w 9384838"/>
                <a:gd name="connsiteY318" fmla="*/ 3638339 h 6246801"/>
                <a:gd name="connsiteX319" fmla="*/ 4435429 w 9384838"/>
                <a:gd name="connsiteY319" fmla="*/ 3662676 h 6246801"/>
                <a:gd name="connsiteX320" fmla="*/ 4385651 w 9384838"/>
                <a:gd name="connsiteY320" fmla="*/ 3713562 h 6246801"/>
                <a:gd name="connsiteX321" fmla="*/ 4284989 w 9384838"/>
                <a:gd name="connsiteY321" fmla="*/ 3737899 h 6246801"/>
                <a:gd name="connsiteX322" fmla="*/ 4310431 w 9384838"/>
                <a:gd name="connsiteY322" fmla="*/ 3688119 h 6246801"/>
                <a:gd name="connsiteX323" fmla="*/ 4335873 w 9384838"/>
                <a:gd name="connsiteY323" fmla="*/ 3662676 h 6246801"/>
                <a:gd name="connsiteX324" fmla="*/ 4335873 w 9384838"/>
                <a:gd name="connsiteY324" fmla="*/ 3638339 h 6246801"/>
                <a:gd name="connsiteX325" fmla="*/ 4284989 w 9384838"/>
                <a:gd name="connsiteY325" fmla="*/ 3662676 h 6246801"/>
                <a:gd name="connsiteX326" fmla="*/ 4284989 w 9384838"/>
                <a:gd name="connsiteY326" fmla="*/ 3612896 h 6246801"/>
                <a:gd name="connsiteX327" fmla="*/ 4360209 w 9384838"/>
                <a:gd name="connsiteY327" fmla="*/ 3537674 h 6246801"/>
                <a:gd name="connsiteX328" fmla="*/ 4460871 w 9384838"/>
                <a:gd name="connsiteY328" fmla="*/ 3512231 h 6246801"/>
                <a:gd name="connsiteX329" fmla="*/ 605629 w 9384838"/>
                <a:gd name="connsiteY329" fmla="*/ 3364245 h 6246801"/>
                <a:gd name="connsiteX330" fmla="*/ 611289 w 9384838"/>
                <a:gd name="connsiteY330" fmla="*/ 3409526 h 6246801"/>
                <a:gd name="connsiteX331" fmla="*/ 633929 w 9384838"/>
                <a:gd name="connsiteY331" fmla="*/ 3437826 h 6246801"/>
                <a:gd name="connsiteX332" fmla="*/ 616949 w 9384838"/>
                <a:gd name="connsiteY332" fmla="*/ 3485937 h 6246801"/>
                <a:gd name="connsiteX333" fmla="*/ 599969 w 9384838"/>
                <a:gd name="connsiteY333" fmla="*/ 3497257 h 6246801"/>
                <a:gd name="connsiteX334" fmla="*/ 560348 w 9384838"/>
                <a:gd name="connsiteY334" fmla="*/ 3451976 h 6246801"/>
                <a:gd name="connsiteX335" fmla="*/ 577328 w 9384838"/>
                <a:gd name="connsiteY335" fmla="*/ 3415186 h 6246801"/>
                <a:gd name="connsiteX336" fmla="*/ 574498 w 9384838"/>
                <a:gd name="connsiteY336" fmla="*/ 3369905 h 6246801"/>
                <a:gd name="connsiteX337" fmla="*/ 605629 w 9384838"/>
                <a:gd name="connsiteY337" fmla="*/ 3364245 h 6246801"/>
                <a:gd name="connsiteX338" fmla="*/ 1098059 w 9384838"/>
                <a:gd name="connsiteY338" fmla="*/ 3109544 h 6246801"/>
                <a:gd name="connsiteX339" fmla="*/ 1081079 w 9384838"/>
                <a:gd name="connsiteY339" fmla="*/ 3137841 h 6246801"/>
                <a:gd name="connsiteX340" fmla="*/ 1064099 w 9384838"/>
                <a:gd name="connsiteY340" fmla="*/ 3154822 h 6246801"/>
                <a:gd name="connsiteX341" fmla="*/ 1038628 w 9384838"/>
                <a:gd name="connsiteY341" fmla="*/ 3143502 h 6246801"/>
                <a:gd name="connsiteX342" fmla="*/ 1098059 w 9384838"/>
                <a:gd name="connsiteY342" fmla="*/ 3109544 h 6246801"/>
                <a:gd name="connsiteX343" fmla="*/ 905615 w 9384838"/>
                <a:gd name="connsiteY343" fmla="*/ 3061433 h 6246801"/>
                <a:gd name="connsiteX344" fmla="*/ 905615 w 9384838"/>
                <a:gd name="connsiteY344" fmla="*/ 3098224 h 6246801"/>
                <a:gd name="connsiteX345" fmla="*/ 874484 w 9384838"/>
                <a:gd name="connsiteY345" fmla="*/ 3149161 h 6246801"/>
                <a:gd name="connsiteX346" fmla="*/ 820713 w 9384838"/>
                <a:gd name="connsiteY346" fmla="*/ 3171802 h 6246801"/>
                <a:gd name="connsiteX347" fmla="*/ 826373 w 9384838"/>
                <a:gd name="connsiteY347" fmla="*/ 3205762 h 6246801"/>
                <a:gd name="connsiteX348" fmla="*/ 769772 w 9384838"/>
                <a:gd name="connsiteY348" fmla="*/ 3214252 h 6246801"/>
                <a:gd name="connsiteX349" fmla="*/ 775432 w 9384838"/>
                <a:gd name="connsiteY349" fmla="*/ 3253873 h 6246801"/>
                <a:gd name="connsiteX350" fmla="*/ 738642 w 9384838"/>
                <a:gd name="connsiteY350" fmla="*/ 3245383 h 6246801"/>
                <a:gd name="connsiteX351" fmla="*/ 724492 w 9384838"/>
                <a:gd name="connsiteY351" fmla="*/ 3214252 h 6246801"/>
                <a:gd name="connsiteX352" fmla="*/ 701851 w 9384838"/>
                <a:gd name="connsiteY352" fmla="*/ 3183122 h 6246801"/>
                <a:gd name="connsiteX353" fmla="*/ 724492 w 9384838"/>
                <a:gd name="connsiteY353" fmla="*/ 3168972 h 6246801"/>
                <a:gd name="connsiteX354" fmla="*/ 747132 w 9384838"/>
                <a:gd name="connsiteY354" fmla="*/ 3146331 h 6246801"/>
                <a:gd name="connsiteX355" fmla="*/ 843354 w 9384838"/>
                <a:gd name="connsiteY355" fmla="*/ 3098224 h 6246801"/>
                <a:gd name="connsiteX356" fmla="*/ 905615 w 9384838"/>
                <a:gd name="connsiteY356" fmla="*/ 3061433 h 6246801"/>
                <a:gd name="connsiteX357" fmla="*/ 936745 w 9384838"/>
                <a:gd name="connsiteY357" fmla="*/ 3033132 h 6246801"/>
                <a:gd name="connsiteX358" fmla="*/ 973535 w 9384838"/>
                <a:gd name="connsiteY358" fmla="*/ 3081244 h 6246801"/>
                <a:gd name="connsiteX359" fmla="*/ 948066 w 9384838"/>
                <a:gd name="connsiteY359" fmla="*/ 3115203 h 6246801"/>
                <a:gd name="connsiteX360" fmla="*/ 925424 w 9384838"/>
                <a:gd name="connsiteY360" fmla="*/ 3067093 h 6246801"/>
                <a:gd name="connsiteX361" fmla="*/ 936745 w 9384838"/>
                <a:gd name="connsiteY361" fmla="*/ 3033132 h 6246801"/>
                <a:gd name="connsiteX362" fmla="*/ 5840275 w 9384838"/>
                <a:gd name="connsiteY362" fmla="*/ 2081897 h 6246801"/>
                <a:gd name="connsiteX363" fmla="*/ 5891159 w 9384838"/>
                <a:gd name="connsiteY363" fmla="*/ 2132783 h 6246801"/>
                <a:gd name="connsiteX364" fmla="*/ 5891159 w 9384838"/>
                <a:gd name="connsiteY364" fmla="*/ 2158226 h 6246801"/>
                <a:gd name="connsiteX365" fmla="*/ 5966379 w 9384838"/>
                <a:gd name="connsiteY365" fmla="*/ 2208005 h 6246801"/>
                <a:gd name="connsiteX366" fmla="*/ 6016157 w 9384838"/>
                <a:gd name="connsiteY366" fmla="*/ 2208005 h 6246801"/>
                <a:gd name="connsiteX367" fmla="*/ 6041599 w 9384838"/>
                <a:gd name="connsiteY367" fmla="*/ 2208005 h 6246801"/>
                <a:gd name="connsiteX368" fmla="*/ 5966379 w 9384838"/>
                <a:gd name="connsiteY368" fmla="*/ 2308672 h 6246801"/>
                <a:gd name="connsiteX369" fmla="*/ 5916601 w 9384838"/>
                <a:gd name="connsiteY369" fmla="*/ 2558676 h 6246801"/>
                <a:gd name="connsiteX370" fmla="*/ 5916601 w 9384838"/>
                <a:gd name="connsiteY370" fmla="*/ 2659341 h 6246801"/>
                <a:gd name="connsiteX371" fmla="*/ 5966379 w 9384838"/>
                <a:gd name="connsiteY371" fmla="*/ 2684786 h 6246801"/>
                <a:gd name="connsiteX372" fmla="*/ 5991821 w 9384838"/>
                <a:gd name="connsiteY372" fmla="*/ 2734563 h 6246801"/>
                <a:gd name="connsiteX373" fmla="*/ 6016157 w 9384838"/>
                <a:gd name="connsiteY373" fmla="*/ 2785448 h 6246801"/>
                <a:gd name="connsiteX374" fmla="*/ 6016157 w 9384838"/>
                <a:gd name="connsiteY374" fmla="*/ 2860670 h 6246801"/>
                <a:gd name="connsiteX375" fmla="*/ 5991821 w 9384838"/>
                <a:gd name="connsiteY375" fmla="*/ 2885007 h 6246801"/>
                <a:gd name="connsiteX376" fmla="*/ 6016157 w 9384838"/>
                <a:gd name="connsiteY376" fmla="*/ 2910449 h 6246801"/>
                <a:gd name="connsiteX377" fmla="*/ 5991821 w 9384838"/>
                <a:gd name="connsiteY377" fmla="*/ 2935892 h 6246801"/>
                <a:gd name="connsiteX378" fmla="*/ 5991821 w 9384838"/>
                <a:gd name="connsiteY378" fmla="*/ 2960229 h 6246801"/>
                <a:gd name="connsiteX379" fmla="*/ 6041599 w 9384838"/>
                <a:gd name="connsiteY379" fmla="*/ 2985670 h 6246801"/>
                <a:gd name="connsiteX380" fmla="*/ 6016157 w 9384838"/>
                <a:gd name="connsiteY380" fmla="*/ 3035453 h 6246801"/>
                <a:gd name="connsiteX381" fmla="*/ 6041599 w 9384838"/>
                <a:gd name="connsiteY381" fmla="*/ 3086339 h 6246801"/>
                <a:gd name="connsiteX382" fmla="*/ 5991821 w 9384838"/>
                <a:gd name="connsiteY382" fmla="*/ 3185896 h 6246801"/>
                <a:gd name="connsiteX383" fmla="*/ 6016157 w 9384838"/>
                <a:gd name="connsiteY383" fmla="*/ 3185896 h 6246801"/>
                <a:gd name="connsiteX384" fmla="*/ 6016157 w 9384838"/>
                <a:gd name="connsiteY384" fmla="*/ 3236782 h 6246801"/>
                <a:gd name="connsiteX385" fmla="*/ 5966379 w 9384838"/>
                <a:gd name="connsiteY385" fmla="*/ 3261118 h 6246801"/>
                <a:gd name="connsiteX386" fmla="*/ 5966379 w 9384838"/>
                <a:gd name="connsiteY386" fmla="*/ 3286561 h 6246801"/>
                <a:gd name="connsiteX387" fmla="*/ 5916601 w 9384838"/>
                <a:gd name="connsiteY387" fmla="*/ 3361784 h 6246801"/>
                <a:gd name="connsiteX388" fmla="*/ 5916601 w 9384838"/>
                <a:gd name="connsiteY388" fmla="*/ 3412670 h 6246801"/>
                <a:gd name="connsiteX389" fmla="*/ 5865717 w 9384838"/>
                <a:gd name="connsiteY389" fmla="*/ 3437007 h 6246801"/>
                <a:gd name="connsiteX390" fmla="*/ 5840275 w 9384838"/>
                <a:gd name="connsiteY390" fmla="*/ 3462450 h 6246801"/>
                <a:gd name="connsiteX391" fmla="*/ 5815939 w 9384838"/>
                <a:gd name="connsiteY391" fmla="*/ 3437007 h 6246801"/>
                <a:gd name="connsiteX392" fmla="*/ 5815939 w 9384838"/>
                <a:gd name="connsiteY392" fmla="*/ 3487893 h 6246801"/>
                <a:gd name="connsiteX393" fmla="*/ 5765055 w 9384838"/>
                <a:gd name="connsiteY393" fmla="*/ 3462450 h 6246801"/>
                <a:gd name="connsiteX394" fmla="*/ 5765055 w 9384838"/>
                <a:gd name="connsiteY394" fmla="*/ 3462451 h 6246801"/>
                <a:gd name="connsiteX395" fmla="*/ 5790497 w 9384838"/>
                <a:gd name="connsiteY395" fmla="*/ 3512230 h 6246801"/>
                <a:gd name="connsiteX396" fmla="*/ 5740719 w 9384838"/>
                <a:gd name="connsiteY396" fmla="*/ 3537673 h 6246801"/>
                <a:gd name="connsiteX397" fmla="*/ 5715277 w 9384838"/>
                <a:gd name="connsiteY397" fmla="*/ 3563116 h 6246801"/>
                <a:gd name="connsiteX398" fmla="*/ 5689835 w 9384838"/>
                <a:gd name="connsiteY398" fmla="*/ 3587453 h 6246801"/>
                <a:gd name="connsiteX399" fmla="*/ 5715277 w 9384838"/>
                <a:gd name="connsiteY399" fmla="*/ 3612896 h 6246801"/>
                <a:gd name="connsiteX400" fmla="*/ 5665499 w 9384838"/>
                <a:gd name="connsiteY400" fmla="*/ 3612896 h 6246801"/>
                <a:gd name="connsiteX401" fmla="*/ 5640057 w 9384838"/>
                <a:gd name="connsiteY401" fmla="*/ 3638339 h 6246801"/>
                <a:gd name="connsiteX402" fmla="*/ 5665499 w 9384838"/>
                <a:gd name="connsiteY402" fmla="*/ 3638339 h 6246801"/>
                <a:gd name="connsiteX403" fmla="*/ 5665499 w 9384838"/>
                <a:gd name="connsiteY403" fmla="*/ 3662676 h 6246801"/>
                <a:gd name="connsiteX404" fmla="*/ 5640057 w 9384838"/>
                <a:gd name="connsiteY404" fmla="*/ 3662676 h 6246801"/>
                <a:gd name="connsiteX405" fmla="*/ 5665499 w 9384838"/>
                <a:gd name="connsiteY405" fmla="*/ 3688119 h 6246801"/>
                <a:gd name="connsiteX406" fmla="*/ 5640057 w 9384838"/>
                <a:gd name="connsiteY406" fmla="*/ 3763342 h 6246801"/>
                <a:gd name="connsiteX407" fmla="*/ 5590279 w 9384838"/>
                <a:gd name="connsiteY407" fmla="*/ 3737899 h 6246801"/>
                <a:gd name="connsiteX408" fmla="*/ 5515059 w 9384838"/>
                <a:gd name="connsiteY408" fmla="*/ 3737899 h 6246801"/>
                <a:gd name="connsiteX409" fmla="*/ 5464175 w 9384838"/>
                <a:gd name="connsiteY409" fmla="*/ 3713562 h 6246801"/>
                <a:gd name="connsiteX410" fmla="*/ 5439839 w 9384838"/>
                <a:gd name="connsiteY410" fmla="*/ 3737899 h 6246801"/>
                <a:gd name="connsiteX411" fmla="*/ 5464175 w 9384838"/>
                <a:gd name="connsiteY411" fmla="*/ 3763342 h 6246801"/>
                <a:gd name="connsiteX412" fmla="*/ 5414397 w 9384838"/>
                <a:gd name="connsiteY412" fmla="*/ 3788785 h 6246801"/>
                <a:gd name="connsiteX413" fmla="*/ 5339177 w 9384838"/>
                <a:gd name="connsiteY413" fmla="*/ 3939230 h 6246801"/>
                <a:gd name="connsiteX414" fmla="*/ 5364619 w 9384838"/>
                <a:gd name="connsiteY414" fmla="*/ 4014453 h 6246801"/>
                <a:gd name="connsiteX415" fmla="*/ 5364618 w 9384838"/>
                <a:gd name="connsiteY415" fmla="*/ 4014453 h 6246801"/>
                <a:gd name="connsiteX416" fmla="*/ 5364618 w 9384838"/>
                <a:gd name="connsiteY416" fmla="*/ 4089676 h 6246801"/>
                <a:gd name="connsiteX417" fmla="*/ 5313734 w 9384838"/>
                <a:gd name="connsiteY417" fmla="*/ 4289902 h 6246801"/>
                <a:gd name="connsiteX418" fmla="*/ 5238514 w 9384838"/>
                <a:gd name="connsiteY418" fmla="*/ 4416010 h 6246801"/>
                <a:gd name="connsiteX419" fmla="*/ 5213072 w 9384838"/>
                <a:gd name="connsiteY419" fmla="*/ 4440347 h 6246801"/>
                <a:gd name="connsiteX420" fmla="*/ 5163294 w 9384838"/>
                <a:gd name="connsiteY420" fmla="*/ 4440347 h 6246801"/>
                <a:gd name="connsiteX421" fmla="*/ 5137852 w 9384838"/>
                <a:gd name="connsiteY421" fmla="*/ 4465790 h 6246801"/>
                <a:gd name="connsiteX422" fmla="*/ 5163294 w 9384838"/>
                <a:gd name="connsiteY422" fmla="*/ 4465790 h 6246801"/>
                <a:gd name="connsiteX423" fmla="*/ 5062632 w 9384838"/>
                <a:gd name="connsiteY423" fmla="*/ 4616236 h 6246801"/>
                <a:gd name="connsiteX424" fmla="*/ 5038296 w 9384838"/>
                <a:gd name="connsiteY424" fmla="*/ 4691459 h 6246801"/>
                <a:gd name="connsiteX425" fmla="*/ 5012854 w 9384838"/>
                <a:gd name="connsiteY425" fmla="*/ 4716902 h 6246801"/>
                <a:gd name="connsiteX426" fmla="*/ 4987412 w 9384838"/>
                <a:gd name="connsiteY426" fmla="*/ 4792125 h 6246801"/>
                <a:gd name="connsiteX427" fmla="*/ 5012854 w 9384838"/>
                <a:gd name="connsiteY427" fmla="*/ 4917127 h 6246801"/>
                <a:gd name="connsiteX428" fmla="*/ 5062632 w 9384838"/>
                <a:gd name="connsiteY428" fmla="*/ 5043236 h 6246801"/>
                <a:gd name="connsiteX429" fmla="*/ 5013583 w 9384838"/>
                <a:gd name="connsiteY429" fmla="*/ 4993096 h 6246801"/>
                <a:gd name="connsiteX430" fmla="*/ 5062632 w 9384838"/>
                <a:gd name="connsiteY430" fmla="*/ 5043237 h 6246801"/>
                <a:gd name="connsiteX431" fmla="*/ 4987412 w 9384838"/>
                <a:gd name="connsiteY431" fmla="*/ 5043237 h 6246801"/>
                <a:gd name="connsiteX432" fmla="*/ 4963076 w 9384838"/>
                <a:gd name="connsiteY432" fmla="*/ 5017794 h 6246801"/>
                <a:gd name="connsiteX433" fmla="*/ 4862414 w 9384838"/>
                <a:gd name="connsiteY433" fmla="*/ 5067574 h 6246801"/>
                <a:gd name="connsiteX434" fmla="*/ 4812636 w 9384838"/>
                <a:gd name="connsiteY434" fmla="*/ 5142796 h 6246801"/>
                <a:gd name="connsiteX435" fmla="*/ 4812636 w 9384838"/>
                <a:gd name="connsiteY435" fmla="*/ 5193682 h 6246801"/>
                <a:gd name="connsiteX436" fmla="*/ 4787194 w 9384838"/>
                <a:gd name="connsiteY436" fmla="*/ 5243462 h 6246801"/>
                <a:gd name="connsiteX437" fmla="*/ 4711974 w 9384838"/>
                <a:gd name="connsiteY437" fmla="*/ 5268905 h 6246801"/>
                <a:gd name="connsiteX438" fmla="*/ 4686532 w 9384838"/>
                <a:gd name="connsiteY438" fmla="*/ 5243462 h 6246801"/>
                <a:gd name="connsiteX439" fmla="*/ 4636753 w 9384838"/>
                <a:gd name="connsiteY439" fmla="*/ 5268905 h 6246801"/>
                <a:gd name="connsiteX440" fmla="*/ 4611311 w 9384838"/>
                <a:gd name="connsiteY440" fmla="*/ 5293242 h 6246801"/>
                <a:gd name="connsiteX441" fmla="*/ 4561533 w 9384838"/>
                <a:gd name="connsiteY441" fmla="*/ 5344128 h 6246801"/>
                <a:gd name="connsiteX442" fmla="*/ 4536091 w 9384838"/>
                <a:gd name="connsiteY442" fmla="*/ 5293242 h 6246801"/>
                <a:gd name="connsiteX443" fmla="*/ 4561533 w 9384838"/>
                <a:gd name="connsiteY443" fmla="*/ 5293242 h 6246801"/>
                <a:gd name="connsiteX444" fmla="*/ 4561533 w 9384838"/>
                <a:gd name="connsiteY444" fmla="*/ 5268905 h 6246801"/>
                <a:gd name="connsiteX445" fmla="*/ 4585869 w 9384838"/>
                <a:gd name="connsiteY445" fmla="*/ 5218019 h 6246801"/>
                <a:gd name="connsiteX446" fmla="*/ 4585869 w 9384838"/>
                <a:gd name="connsiteY446" fmla="*/ 5193682 h 6246801"/>
                <a:gd name="connsiteX447" fmla="*/ 4611311 w 9384838"/>
                <a:gd name="connsiteY447" fmla="*/ 5168239 h 6246801"/>
                <a:gd name="connsiteX448" fmla="*/ 4611311 w 9384838"/>
                <a:gd name="connsiteY448" fmla="*/ 5142796 h 6246801"/>
                <a:gd name="connsiteX449" fmla="*/ 4585869 w 9384838"/>
                <a:gd name="connsiteY449" fmla="*/ 5142796 h 6246801"/>
                <a:gd name="connsiteX450" fmla="*/ 4611311 w 9384838"/>
                <a:gd name="connsiteY450" fmla="*/ 5118460 h 6246801"/>
                <a:gd name="connsiteX451" fmla="*/ 4636753 w 9384838"/>
                <a:gd name="connsiteY451" fmla="*/ 5118460 h 6246801"/>
                <a:gd name="connsiteX452" fmla="*/ 4636753 w 9384838"/>
                <a:gd name="connsiteY452" fmla="*/ 5093017 h 6246801"/>
                <a:gd name="connsiteX453" fmla="*/ 4686532 w 9384838"/>
                <a:gd name="connsiteY453" fmla="*/ 5067574 h 6246801"/>
                <a:gd name="connsiteX454" fmla="*/ 4737416 w 9384838"/>
                <a:gd name="connsiteY454" fmla="*/ 5043237 h 6246801"/>
                <a:gd name="connsiteX455" fmla="*/ 4737416 w 9384838"/>
                <a:gd name="connsiteY455" fmla="*/ 5017794 h 6246801"/>
                <a:gd name="connsiteX456" fmla="*/ 4737416 w 9384838"/>
                <a:gd name="connsiteY456" fmla="*/ 4992351 h 6246801"/>
                <a:gd name="connsiteX457" fmla="*/ 4686532 w 9384838"/>
                <a:gd name="connsiteY457" fmla="*/ 4942571 h 6246801"/>
                <a:gd name="connsiteX458" fmla="*/ 4662196 w 9384838"/>
                <a:gd name="connsiteY458" fmla="*/ 4968014 h 6246801"/>
                <a:gd name="connsiteX459" fmla="*/ 4636753 w 9384838"/>
                <a:gd name="connsiteY459" fmla="*/ 4968014 h 6246801"/>
                <a:gd name="connsiteX460" fmla="*/ 4611311 w 9384838"/>
                <a:gd name="connsiteY460" fmla="*/ 4942571 h 6246801"/>
                <a:gd name="connsiteX461" fmla="*/ 4585869 w 9384838"/>
                <a:gd name="connsiteY461" fmla="*/ 4992350 h 6246801"/>
                <a:gd name="connsiteX462" fmla="*/ 4611310 w 9384838"/>
                <a:gd name="connsiteY462" fmla="*/ 5017792 h 6246801"/>
                <a:gd name="connsiteX463" fmla="*/ 4611311 w 9384838"/>
                <a:gd name="connsiteY463" fmla="*/ 5017793 h 6246801"/>
                <a:gd name="connsiteX464" fmla="*/ 4536091 w 9384838"/>
                <a:gd name="connsiteY464" fmla="*/ 5043236 h 6246801"/>
                <a:gd name="connsiteX465" fmla="*/ 4510649 w 9384838"/>
                <a:gd name="connsiteY465" fmla="*/ 5043236 h 6246801"/>
                <a:gd name="connsiteX466" fmla="*/ 4510649 w 9384838"/>
                <a:gd name="connsiteY466" fmla="*/ 5118458 h 6246801"/>
                <a:gd name="connsiteX467" fmla="*/ 4561533 w 9384838"/>
                <a:gd name="connsiteY467" fmla="*/ 5168238 h 6246801"/>
                <a:gd name="connsiteX468" fmla="*/ 4536091 w 9384838"/>
                <a:gd name="connsiteY468" fmla="*/ 5168238 h 6246801"/>
                <a:gd name="connsiteX469" fmla="*/ 4510649 w 9384838"/>
                <a:gd name="connsiteY469" fmla="*/ 5168238 h 6246801"/>
                <a:gd name="connsiteX470" fmla="*/ 4510649 w 9384838"/>
                <a:gd name="connsiteY470" fmla="*/ 5193681 h 6246801"/>
                <a:gd name="connsiteX471" fmla="*/ 4486313 w 9384838"/>
                <a:gd name="connsiteY471" fmla="*/ 5168238 h 6246801"/>
                <a:gd name="connsiteX472" fmla="*/ 4486313 w 9384838"/>
                <a:gd name="connsiteY472" fmla="*/ 5118458 h 6246801"/>
                <a:gd name="connsiteX473" fmla="*/ 4460871 w 9384838"/>
                <a:gd name="connsiteY473" fmla="*/ 5093016 h 6246801"/>
                <a:gd name="connsiteX474" fmla="*/ 4385651 w 9384838"/>
                <a:gd name="connsiteY474" fmla="*/ 5067573 h 6246801"/>
                <a:gd name="connsiteX475" fmla="*/ 4310431 w 9384838"/>
                <a:gd name="connsiteY475" fmla="*/ 5093016 h 6246801"/>
                <a:gd name="connsiteX476" fmla="*/ 4284989 w 9384838"/>
                <a:gd name="connsiteY476" fmla="*/ 5142795 h 6246801"/>
                <a:gd name="connsiteX477" fmla="*/ 4284989 w 9384838"/>
                <a:gd name="connsiteY477" fmla="*/ 5142796 h 6246801"/>
                <a:gd name="connsiteX478" fmla="*/ 4260653 w 9384838"/>
                <a:gd name="connsiteY478" fmla="*/ 5168239 h 6246801"/>
                <a:gd name="connsiteX479" fmla="*/ 4260653 w 9384838"/>
                <a:gd name="connsiteY479" fmla="*/ 5193683 h 6246801"/>
                <a:gd name="connsiteX480" fmla="*/ 4284989 w 9384838"/>
                <a:gd name="connsiteY480" fmla="*/ 5243462 h 6246801"/>
                <a:gd name="connsiteX481" fmla="*/ 4235211 w 9384838"/>
                <a:gd name="connsiteY481" fmla="*/ 5268905 h 6246801"/>
                <a:gd name="connsiteX482" fmla="*/ 4185433 w 9384838"/>
                <a:gd name="connsiteY482" fmla="*/ 5344128 h 6246801"/>
                <a:gd name="connsiteX483" fmla="*/ 4110213 w 9384838"/>
                <a:gd name="connsiteY483" fmla="*/ 5369571 h 6246801"/>
                <a:gd name="connsiteX484" fmla="*/ 4084771 w 9384838"/>
                <a:gd name="connsiteY484" fmla="*/ 5318685 h 6246801"/>
                <a:gd name="connsiteX485" fmla="*/ 4110213 w 9384838"/>
                <a:gd name="connsiteY485" fmla="*/ 5243462 h 6246801"/>
                <a:gd name="connsiteX486" fmla="*/ 4134549 w 9384838"/>
                <a:gd name="connsiteY486" fmla="*/ 5193683 h 6246801"/>
                <a:gd name="connsiteX487" fmla="*/ 4134549 w 9384838"/>
                <a:gd name="connsiteY487" fmla="*/ 5168239 h 6246801"/>
                <a:gd name="connsiteX488" fmla="*/ 4185433 w 9384838"/>
                <a:gd name="connsiteY488" fmla="*/ 5168239 h 6246801"/>
                <a:gd name="connsiteX489" fmla="*/ 4209769 w 9384838"/>
                <a:gd name="connsiteY489" fmla="*/ 5142796 h 6246801"/>
                <a:gd name="connsiteX490" fmla="*/ 4185433 w 9384838"/>
                <a:gd name="connsiteY490" fmla="*/ 5118460 h 6246801"/>
                <a:gd name="connsiteX491" fmla="*/ 4084771 w 9384838"/>
                <a:gd name="connsiteY491" fmla="*/ 5093017 h 6246801"/>
                <a:gd name="connsiteX492" fmla="*/ 4034993 w 9384838"/>
                <a:gd name="connsiteY492" fmla="*/ 5142796 h 6246801"/>
                <a:gd name="connsiteX493" fmla="*/ 3958666 w 9384838"/>
                <a:gd name="connsiteY493" fmla="*/ 5168239 h 6246801"/>
                <a:gd name="connsiteX494" fmla="*/ 3908904 w 9384838"/>
                <a:gd name="connsiteY494" fmla="*/ 5218019 h 6246801"/>
                <a:gd name="connsiteX495" fmla="*/ 3859127 w 9384838"/>
                <a:gd name="connsiteY495" fmla="*/ 5293242 h 6246801"/>
                <a:gd name="connsiteX496" fmla="*/ 3758465 w 9384838"/>
                <a:gd name="connsiteY496" fmla="*/ 5243462 h 6246801"/>
                <a:gd name="connsiteX497" fmla="*/ 3708688 w 9384838"/>
                <a:gd name="connsiteY497" fmla="*/ 5243462 h 6246801"/>
                <a:gd name="connsiteX498" fmla="*/ 3582584 w 9384838"/>
                <a:gd name="connsiteY498" fmla="*/ 5193683 h 6246801"/>
                <a:gd name="connsiteX499" fmla="*/ 3589545 w 9384838"/>
                <a:gd name="connsiteY499" fmla="*/ 5173103 h 6246801"/>
                <a:gd name="connsiteX500" fmla="*/ 3589543 w 9384838"/>
                <a:gd name="connsiteY500" fmla="*/ 5173102 h 6246801"/>
                <a:gd name="connsiteX501" fmla="*/ 3582582 w 9384838"/>
                <a:gd name="connsiteY501" fmla="*/ 5193682 h 6246801"/>
                <a:gd name="connsiteX502" fmla="*/ 3382367 w 9384838"/>
                <a:gd name="connsiteY502" fmla="*/ 5193682 h 6246801"/>
                <a:gd name="connsiteX503" fmla="*/ 3421081 w 9384838"/>
                <a:gd name="connsiteY503" fmla="*/ 5164921 h 6246801"/>
                <a:gd name="connsiteX504" fmla="*/ 3483028 w 9384838"/>
                <a:gd name="connsiteY504" fmla="*/ 5168239 h 6246801"/>
                <a:gd name="connsiteX505" fmla="*/ 3532805 w 9384838"/>
                <a:gd name="connsiteY505" fmla="*/ 5168239 h 6246801"/>
                <a:gd name="connsiteX506" fmla="*/ 3532805 w 9384838"/>
                <a:gd name="connsiteY506" fmla="*/ 5118459 h 6246801"/>
                <a:gd name="connsiteX507" fmla="*/ 3507365 w 9384838"/>
                <a:gd name="connsiteY507" fmla="*/ 5093016 h 6246801"/>
                <a:gd name="connsiteX508" fmla="*/ 3483028 w 9384838"/>
                <a:gd name="connsiteY508" fmla="*/ 5118459 h 6246801"/>
                <a:gd name="connsiteX509" fmla="*/ 3432144 w 9384838"/>
                <a:gd name="connsiteY509" fmla="*/ 5093016 h 6246801"/>
                <a:gd name="connsiteX510" fmla="*/ 3407808 w 9384838"/>
                <a:gd name="connsiteY510" fmla="*/ 5093016 h 6246801"/>
                <a:gd name="connsiteX511" fmla="*/ 3407808 w 9384838"/>
                <a:gd name="connsiteY511" fmla="*/ 5043237 h 6246801"/>
                <a:gd name="connsiteX512" fmla="*/ 3382367 w 9384838"/>
                <a:gd name="connsiteY512" fmla="*/ 5043237 h 6246801"/>
                <a:gd name="connsiteX513" fmla="*/ 3356924 w 9384838"/>
                <a:gd name="connsiteY513" fmla="*/ 5093016 h 6246801"/>
                <a:gd name="connsiteX514" fmla="*/ 3382367 w 9384838"/>
                <a:gd name="connsiteY514" fmla="*/ 5118459 h 6246801"/>
                <a:gd name="connsiteX515" fmla="*/ 3382367 w 9384838"/>
                <a:gd name="connsiteY515" fmla="*/ 5142796 h 6246801"/>
                <a:gd name="connsiteX516" fmla="*/ 3331482 w 9384838"/>
                <a:gd name="connsiteY516" fmla="*/ 5093016 h 6246801"/>
                <a:gd name="connsiteX517" fmla="*/ 3356924 w 9384838"/>
                <a:gd name="connsiteY517" fmla="*/ 5067573 h 6246801"/>
                <a:gd name="connsiteX518" fmla="*/ 3356924 w 9384838"/>
                <a:gd name="connsiteY518" fmla="*/ 4992351 h 6246801"/>
                <a:gd name="connsiteX519" fmla="*/ 3407808 w 9384838"/>
                <a:gd name="connsiteY519" fmla="*/ 4942571 h 6246801"/>
                <a:gd name="connsiteX520" fmla="*/ 3356924 w 9384838"/>
                <a:gd name="connsiteY520" fmla="*/ 4942571 h 6246801"/>
                <a:gd name="connsiteX521" fmla="*/ 3349625 w 9384838"/>
                <a:gd name="connsiteY521" fmla="*/ 4928288 h 6246801"/>
                <a:gd name="connsiteX522" fmla="*/ 3349624 w 9384838"/>
                <a:gd name="connsiteY522" fmla="*/ 4928288 h 6246801"/>
                <a:gd name="connsiteX523" fmla="*/ 3356924 w 9384838"/>
                <a:gd name="connsiteY523" fmla="*/ 4942571 h 6246801"/>
                <a:gd name="connsiteX524" fmla="*/ 3281703 w 9384838"/>
                <a:gd name="connsiteY524" fmla="*/ 4968014 h 6246801"/>
                <a:gd name="connsiteX525" fmla="*/ 3256260 w 9384838"/>
                <a:gd name="connsiteY525" fmla="*/ 5017794 h 6246801"/>
                <a:gd name="connsiteX526" fmla="*/ 3181041 w 9384838"/>
                <a:gd name="connsiteY526" fmla="*/ 5067573 h 6246801"/>
                <a:gd name="connsiteX527" fmla="*/ 3206483 w 9384838"/>
                <a:gd name="connsiteY527" fmla="*/ 5118459 h 6246801"/>
                <a:gd name="connsiteX528" fmla="*/ 3181041 w 9384838"/>
                <a:gd name="connsiteY528" fmla="*/ 5142796 h 6246801"/>
                <a:gd name="connsiteX529" fmla="*/ 3231925 w 9384838"/>
                <a:gd name="connsiteY529" fmla="*/ 5168239 h 6246801"/>
                <a:gd name="connsiteX530" fmla="*/ 3281703 w 9384838"/>
                <a:gd name="connsiteY530" fmla="*/ 5218019 h 6246801"/>
                <a:gd name="connsiteX531" fmla="*/ 3331481 w 9384838"/>
                <a:gd name="connsiteY531" fmla="*/ 5268905 h 6246801"/>
                <a:gd name="connsiteX532" fmla="*/ 3281703 w 9384838"/>
                <a:gd name="connsiteY532" fmla="*/ 5293242 h 6246801"/>
                <a:gd name="connsiteX533" fmla="*/ 3281703 w 9384838"/>
                <a:gd name="connsiteY533" fmla="*/ 5318685 h 6246801"/>
                <a:gd name="connsiteX534" fmla="*/ 3256260 w 9384838"/>
                <a:gd name="connsiteY534" fmla="*/ 5293242 h 6246801"/>
                <a:gd name="connsiteX535" fmla="*/ 3206483 w 9384838"/>
                <a:gd name="connsiteY535" fmla="*/ 5293242 h 6246801"/>
                <a:gd name="connsiteX536" fmla="*/ 3181041 w 9384838"/>
                <a:gd name="connsiteY536" fmla="*/ 5293242 h 6246801"/>
                <a:gd name="connsiteX537" fmla="*/ 3056044 w 9384838"/>
                <a:gd name="connsiteY537" fmla="*/ 5293242 h 6246801"/>
                <a:gd name="connsiteX538" fmla="*/ 3030601 w 9384838"/>
                <a:gd name="connsiteY538" fmla="*/ 5344128 h 6246801"/>
                <a:gd name="connsiteX539" fmla="*/ 3006265 w 9384838"/>
                <a:gd name="connsiteY539" fmla="*/ 5344128 h 6246801"/>
                <a:gd name="connsiteX540" fmla="*/ 2980823 w 9384838"/>
                <a:gd name="connsiteY540" fmla="*/ 5369571 h 6246801"/>
                <a:gd name="connsiteX541" fmla="*/ 3006265 w 9384838"/>
                <a:gd name="connsiteY541" fmla="*/ 5393907 h 6246801"/>
                <a:gd name="connsiteX542" fmla="*/ 2980823 w 9384838"/>
                <a:gd name="connsiteY542" fmla="*/ 5419350 h 6246801"/>
                <a:gd name="connsiteX543" fmla="*/ 2905602 w 9384838"/>
                <a:gd name="connsiteY543" fmla="*/ 5444793 h 6246801"/>
                <a:gd name="connsiteX544" fmla="*/ 2880162 w 9384838"/>
                <a:gd name="connsiteY544" fmla="*/ 5520016 h 6246801"/>
                <a:gd name="connsiteX545" fmla="*/ 2880159 w 9384838"/>
                <a:gd name="connsiteY545" fmla="*/ 5520016 h 6246801"/>
                <a:gd name="connsiteX546" fmla="*/ 2830382 w 9384838"/>
                <a:gd name="connsiteY546" fmla="*/ 5544353 h 6246801"/>
                <a:gd name="connsiteX547" fmla="*/ 2804941 w 9384838"/>
                <a:gd name="connsiteY547" fmla="*/ 5569796 h 6246801"/>
                <a:gd name="connsiteX548" fmla="*/ 2755160 w 9384838"/>
                <a:gd name="connsiteY548" fmla="*/ 5595239 h 6246801"/>
                <a:gd name="connsiteX549" fmla="*/ 2679941 w 9384838"/>
                <a:gd name="connsiteY549" fmla="*/ 5569796 h 6246801"/>
                <a:gd name="connsiteX550" fmla="*/ 2629058 w 9384838"/>
                <a:gd name="connsiteY550" fmla="*/ 5494573 h 6246801"/>
                <a:gd name="connsiteX551" fmla="*/ 2629058 w 9384838"/>
                <a:gd name="connsiteY551" fmla="*/ 5444794 h 6246801"/>
                <a:gd name="connsiteX552" fmla="*/ 2579280 w 9384838"/>
                <a:gd name="connsiteY552" fmla="*/ 5393908 h 6246801"/>
                <a:gd name="connsiteX553" fmla="*/ 2579280 w 9384838"/>
                <a:gd name="connsiteY553" fmla="*/ 5344128 h 6246801"/>
                <a:gd name="connsiteX554" fmla="*/ 2529501 w 9384838"/>
                <a:gd name="connsiteY554" fmla="*/ 5318685 h 6246801"/>
                <a:gd name="connsiteX555" fmla="*/ 2553838 w 9384838"/>
                <a:gd name="connsiteY555" fmla="*/ 5293242 h 6246801"/>
                <a:gd name="connsiteX556" fmla="*/ 2579280 w 9384838"/>
                <a:gd name="connsiteY556" fmla="*/ 5268905 h 6246801"/>
                <a:gd name="connsiteX557" fmla="*/ 2579280 w 9384838"/>
                <a:gd name="connsiteY557" fmla="*/ 5243462 h 6246801"/>
                <a:gd name="connsiteX558" fmla="*/ 2629058 w 9384838"/>
                <a:gd name="connsiteY558" fmla="*/ 5218019 h 6246801"/>
                <a:gd name="connsiteX559" fmla="*/ 2604722 w 9384838"/>
                <a:gd name="connsiteY559" fmla="*/ 5193682 h 6246801"/>
                <a:gd name="connsiteX560" fmla="*/ 2579280 w 9384838"/>
                <a:gd name="connsiteY560" fmla="*/ 5142796 h 6246801"/>
                <a:gd name="connsiteX561" fmla="*/ 2579280 w 9384838"/>
                <a:gd name="connsiteY561" fmla="*/ 5142795 h 6246801"/>
                <a:gd name="connsiteX562" fmla="*/ 2705382 w 9384838"/>
                <a:gd name="connsiteY562" fmla="*/ 5093015 h 6246801"/>
                <a:gd name="connsiteX563" fmla="*/ 2755160 w 9384838"/>
                <a:gd name="connsiteY563" fmla="*/ 5043236 h 6246801"/>
                <a:gd name="connsiteX564" fmla="*/ 2755160 w 9384838"/>
                <a:gd name="connsiteY564" fmla="*/ 4992350 h 6246801"/>
                <a:gd name="connsiteX565" fmla="*/ 2729719 w 9384838"/>
                <a:gd name="connsiteY565" fmla="*/ 4968013 h 6246801"/>
                <a:gd name="connsiteX566" fmla="*/ 2705383 w 9384838"/>
                <a:gd name="connsiteY566" fmla="*/ 4942570 h 6246801"/>
                <a:gd name="connsiteX567" fmla="*/ 2679942 w 9384838"/>
                <a:gd name="connsiteY567" fmla="*/ 4942570 h 6246801"/>
                <a:gd name="connsiteX568" fmla="*/ 2654500 w 9384838"/>
                <a:gd name="connsiteY568" fmla="*/ 4968013 h 6246801"/>
                <a:gd name="connsiteX569" fmla="*/ 2604722 w 9384838"/>
                <a:gd name="connsiteY569" fmla="*/ 4968013 h 6246801"/>
                <a:gd name="connsiteX570" fmla="*/ 2529503 w 9384838"/>
                <a:gd name="connsiteY570" fmla="*/ 4917127 h 6246801"/>
                <a:gd name="connsiteX571" fmla="*/ 2529503 w 9384838"/>
                <a:gd name="connsiteY571" fmla="*/ 4867348 h 6246801"/>
                <a:gd name="connsiteX572" fmla="*/ 2454282 w 9384838"/>
                <a:gd name="connsiteY572" fmla="*/ 4841905 h 6246801"/>
                <a:gd name="connsiteX573" fmla="*/ 2454282 w 9384838"/>
                <a:gd name="connsiteY573" fmla="*/ 4867348 h 6246801"/>
                <a:gd name="connsiteX574" fmla="*/ 2428840 w 9384838"/>
                <a:gd name="connsiteY574" fmla="*/ 4841905 h 6246801"/>
                <a:gd name="connsiteX575" fmla="*/ 2379063 w 9384838"/>
                <a:gd name="connsiteY575" fmla="*/ 4841905 h 6246801"/>
                <a:gd name="connsiteX576" fmla="*/ 2353620 w 9384838"/>
                <a:gd name="connsiteY576" fmla="*/ 4867348 h 6246801"/>
                <a:gd name="connsiteX577" fmla="*/ 2353620 w 9384838"/>
                <a:gd name="connsiteY577" fmla="*/ 4867347 h 6246801"/>
                <a:gd name="connsiteX578" fmla="*/ 2328178 w 9384838"/>
                <a:gd name="connsiteY578" fmla="*/ 4841904 h 6246801"/>
                <a:gd name="connsiteX579" fmla="*/ 2303843 w 9384838"/>
                <a:gd name="connsiteY579" fmla="*/ 4841904 h 6246801"/>
                <a:gd name="connsiteX580" fmla="*/ 2278401 w 9384838"/>
                <a:gd name="connsiteY580" fmla="*/ 4817568 h 6246801"/>
                <a:gd name="connsiteX581" fmla="*/ 2252958 w 9384838"/>
                <a:gd name="connsiteY581" fmla="*/ 4841904 h 6246801"/>
                <a:gd name="connsiteX582" fmla="*/ 2303843 w 9384838"/>
                <a:gd name="connsiteY582" fmla="*/ 4867347 h 6246801"/>
                <a:gd name="connsiteX583" fmla="*/ 2228623 w 9384838"/>
                <a:gd name="connsiteY583" fmla="*/ 4892790 h 6246801"/>
                <a:gd name="connsiteX584" fmla="*/ 2177740 w 9384838"/>
                <a:gd name="connsiteY584" fmla="*/ 4841904 h 6246801"/>
                <a:gd name="connsiteX585" fmla="*/ 2153404 w 9384838"/>
                <a:gd name="connsiteY585" fmla="*/ 4867347 h 6246801"/>
                <a:gd name="connsiteX586" fmla="*/ 2153404 w 9384838"/>
                <a:gd name="connsiteY586" fmla="*/ 4892790 h 6246801"/>
                <a:gd name="connsiteX587" fmla="*/ 2127962 w 9384838"/>
                <a:gd name="connsiteY587" fmla="*/ 4942570 h 6246801"/>
                <a:gd name="connsiteX588" fmla="*/ 2102518 w 9384838"/>
                <a:gd name="connsiteY588" fmla="*/ 4917127 h 6246801"/>
                <a:gd name="connsiteX589" fmla="*/ 2078183 w 9384838"/>
                <a:gd name="connsiteY589" fmla="*/ 4917127 h 6246801"/>
                <a:gd name="connsiteX590" fmla="*/ 2078183 w 9384838"/>
                <a:gd name="connsiteY590" fmla="*/ 4867347 h 6246801"/>
                <a:gd name="connsiteX591" fmla="*/ 2027299 w 9384838"/>
                <a:gd name="connsiteY591" fmla="*/ 4867347 h 6246801"/>
                <a:gd name="connsiteX592" fmla="*/ 2001857 w 9384838"/>
                <a:gd name="connsiteY592" fmla="*/ 4892790 h 6246801"/>
                <a:gd name="connsiteX593" fmla="*/ 1952080 w 9384838"/>
                <a:gd name="connsiteY593" fmla="*/ 4892790 h 6246801"/>
                <a:gd name="connsiteX594" fmla="*/ 1902303 w 9384838"/>
                <a:gd name="connsiteY594" fmla="*/ 4917127 h 6246801"/>
                <a:gd name="connsiteX595" fmla="*/ 1876860 w 9384838"/>
                <a:gd name="connsiteY595" fmla="*/ 4892790 h 6246801"/>
                <a:gd name="connsiteX596" fmla="*/ 1876860 w 9384838"/>
                <a:gd name="connsiteY596" fmla="*/ 4867347 h 6246801"/>
                <a:gd name="connsiteX597" fmla="*/ 1851419 w 9384838"/>
                <a:gd name="connsiteY597" fmla="*/ 4892790 h 6246801"/>
                <a:gd name="connsiteX598" fmla="*/ 1827080 w 9384838"/>
                <a:gd name="connsiteY598" fmla="*/ 4892790 h 6246801"/>
                <a:gd name="connsiteX599" fmla="*/ 1801640 w 9384838"/>
                <a:gd name="connsiteY599" fmla="*/ 4867347 h 6246801"/>
                <a:gd name="connsiteX600" fmla="*/ 1801640 w 9384838"/>
                <a:gd name="connsiteY600" fmla="*/ 4892790 h 6246801"/>
                <a:gd name="connsiteX601" fmla="*/ 1776198 w 9384838"/>
                <a:gd name="connsiteY601" fmla="*/ 4917127 h 6246801"/>
                <a:gd name="connsiteX602" fmla="*/ 1751861 w 9384838"/>
                <a:gd name="connsiteY602" fmla="*/ 4892790 h 6246801"/>
                <a:gd name="connsiteX603" fmla="*/ 1726419 w 9384838"/>
                <a:gd name="connsiteY603" fmla="*/ 4892790 h 6246801"/>
                <a:gd name="connsiteX604" fmla="*/ 1700977 w 9384838"/>
                <a:gd name="connsiteY604" fmla="*/ 4917127 h 6246801"/>
                <a:gd name="connsiteX605" fmla="*/ 1676640 w 9384838"/>
                <a:gd name="connsiteY605" fmla="*/ 4892790 h 6246801"/>
                <a:gd name="connsiteX606" fmla="*/ 1625756 w 9384838"/>
                <a:gd name="connsiteY606" fmla="*/ 4917127 h 6246801"/>
                <a:gd name="connsiteX607" fmla="*/ 1601421 w 9384838"/>
                <a:gd name="connsiteY607" fmla="*/ 4917127 h 6246801"/>
                <a:gd name="connsiteX608" fmla="*/ 1575979 w 9384838"/>
                <a:gd name="connsiteY608" fmla="*/ 4892790 h 6246801"/>
                <a:gd name="connsiteX609" fmla="*/ 1575979 w 9384838"/>
                <a:gd name="connsiteY609" fmla="*/ 4867347 h 6246801"/>
                <a:gd name="connsiteX610" fmla="*/ 1575979 w 9384838"/>
                <a:gd name="connsiteY610" fmla="*/ 4841904 h 6246801"/>
                <a:gd name="connsiteX611" fmla="*/ 1526200 w 9384838"/>
                <a:gd name="connsiteY611" fmla="*/ 4817568 h 6246801"/>
                <a:gd name="connsiteX612" fmla="*/ 1450978 w 9384838"/>
                <a:gd name="connsiteY612" fmla="*/ 4867347 h 6246801"/>
                <a:gd name="connsiteX613" fmla="*/ 1425540 w 9384838"/>
                <a:gd name="connsiteY613" fmla="*/ 4867347 h 6246801"/>
                <a:gd name="connsiteX614" fmla="*/ 1425540 w 9384838"/>
                <a:gd name="connsiteY614" fmla="*/ 4867348 h 6246801"/>
                <a:gd name="connsiteX615" fmla="*/ 1425540 w 9384838"/>
                <a:gd name="connsiteY615" fmla="*/ 4917127 h 6246801"/>
                <a:gd name="connsiteX616" fmla="*/ 1400097 w 9384838"/>
                <a:gd name="connsiteY616" fmla="*/ 4942570 h 6246801"/>
                <a:gd name="connsiteX617" fmla="*/ 1400097 w 9384838"/>
                <a:gd name="connsiteY617" fmla="*/ 4992350 h 6246801"/>
                <a:gd name="connsiteX618" fmla="*/ 1350319 w 9384838"/>
                <a:gd name="connsiteY618" fmla="*/ 4992350 h 6246801"/>
                <a:gd name="connsiteX619" fmla="*/ 1350319 w 9384838"/>
                <a:gd name="connsiteY619" fmla="*/ 5043236 h 6246801"/>
                <a:gd name="connsiteX620" fmla="*/ 1299435 w 9384838"/>
                <a:gd name="connsiteY620" fmla="*/ 4992350 h 6246801"/>
                <a:gd name="connsiteX621" fmla="*/ 1249656 w 9384838"/>
                <a:gd name="connsiteY621" fmla="*/ 4917127 h 6246801"/>
                <a:gd name="connsiteX622" fmla="*/ 1224214 w 9384838"/>
                <a:gd name="connsiteY622" fmla="*/ 4917127 h 6246801"/>
                <a:gd name="connsiteX623" fmla="*/ 1148993 w 9384838"/>
                <a:gd name="connsiteY623" fmla="*/ 4892791 h 6246801"/>
                <a:gd name="connsiteX624" fmla="*/ 1124658 w 9384838"/>
                <a:gd name="connsiteY624" fmla="*/ 4917127 h 6246801"/>
                <a:gd name="connsiteX625" fmla="*/ 1124658 w 9384838"/>
                <a:gd name="connsiteY625" fmla="*/ 4892791 h 6246801"/>
                <a:gd name="connsiteX626" fmla="*/ 1099215 w 9384838"/>
                <a:gd name="connsiteY626" fmla="*/ 4917127 h 6246801"/>
                <a:gd name="connsiteX627" fmla="*/ 1073771 w 9384838"/>
                <a:gd name="connsiteY627" fmla="*/ 4892791 h 6246801"/>
                <a:gd name="connsiteX628" fmla="*/ 1049435 w 9384838"/>
                <a:gd name="connsiteY628" fmla="*/ 4917127 h 6246801"/>
                <a:gd name="connsiteX629" fmla="*/ 998551 w 9384838"/>
                <a:gd name="connsiteY629" fmla="*/ 4917127 h 6246801"/>
                <a:gd name="connsiteX630" fmla="*/ 998551 w 9384838"/>
                <a:gd name="connsiteY630" fmla="*/ 4892791 h 6246801"/>
                <a:gd name="connsiteX631" fmla="*/ 948773 w 9384838"/>
                <a:gd name="connsiteY631" fmla="*/ 4841905 h 6246801"/>
                <a:gd name="connsiteX632" fmla="*/ 898995 w 9384838"/>
                <a:gd name="connsiteY632" fmla="*/ 4867348 h 6246801"/>
                <a:gd name="connsiteX633" fmla="*/ 898995 w 9384838"/>
                <a:gd name="connsiteY633" fmla="*/ 4792125 h 6246801"/>
                <a:gd name="connsiteX634" fmla="*/ 923331 w 9384838"/>
                <a:gd name="connsiteY634" fmla="*/ 4766682 h 6246801"/>
                <a:gd name="connsiteX635" fmla="*/ 923331 w 9384838"/>
                <a:gd name="connsiteY635" fmla="*/ 4716902 h 6246801"/>
                <a:gd name="connsiteX636" fmla="*/ 923331 w 9384838"/>
                <a:gd name="connsiteY636" fmla="*/ 4691459 h 6246801"/>
                <a:gd name="connsiteX637" fmla="*/ 974215 w 9384838"/>
                <a:gd name="connsiteY637" fmla="*/ 4691459 h 6246801"/>
                <a:gd name="connsiteX638" fmla="*/ 998551 w 9384838"/>
                <a:gd name="connsiteY638" fmla="*/ 4667122 h 6246801"/>
                <a:gd name="connsiteX639" fmla="*/ 1049435 w 9384838"/>
                <a:gd name="connsiteY639" fmla="*/ 4716902 h 6246801"/>
                <a:gd name="connsiteX640" fmla="*/ 1148993 w 9384838"/>
                <a:gd name="connsiteY640" fmla="*/ 4716902 h 6246801"/>
                <a:gd name="connsiteX641" fmla="*/ 1174436 w 9384838"/>
                <a:gd name="connsiteY641" fmla="*/ 4667122 h 6246801"/>
                <a:gd name="connsiteX642" fmla="*/ 1224214 w 9384838"/>
                <a:gd name="connsiteY642" fmla="*/ 4667122 h 6246801"/>
                <a:gd name="connsiteX643" fmla="*/ 1249656 w 9384838"/>
                <a:gd name="connsiteY643" fmla="*/ 4616236 h 6246801"/>
                <a:gd name="connsiteX644" fmla="*/ 1275099 w 9384838"/>
                <a:gd name="connsiteY644" fmla="*/ 4616236 h 6246801"/>
                <a:gd name="connsiteX645" fmla="*/ 1275099 w 9384838"/>
                <a:gd name="connsiteY645" fmla="*/ 4616237 h 6246801"/>
                <a:gd name="connsiteX646" fmla="*/ 1350319 w 9384838"/>
                <a:gd name="connsiteY646" fmla="*/ 4616237 h 6246801"/>
                <a:gd name="connsiteX647" fmla="*/ 1374654 w 9384838"/>
                <a:gd name="connsiteY647" fmla="*/ 4590794 h 6246801"/>
                <a:gd name="connsiteX648" fmla="*/ 1425539 w 9384838"/>
                <a:gd name="connsiteY648" fmla="*/ 4566457 h 6246801"/>
                <a:gd name="connsiteX649" fmla="*/ 1550537 w 9384838"/>
                <a:gd name="connsiteY649" fmla="*/ 4491234 h 6246801"/>
                <a:gd name="connsiteX650" fmla="*/ 1651201 w 9384838"/>
                <a:gd name="connsiteY650" fmla="*/ 4440348 h 6246801"/>
                <a:gd name="connsiteX651" fmla="*/ 1751865 w 9384838"/>
                <a:gd name="connsiteY651" fmla="*/ 4416011 h 6246801"/>
                <a:gd name="connsiteX652" fmla="*/ 1776201 w 9384838"/>
                <a:gd name="connsiteY652" fmla="*/ 4365125 h 6246801"/>
                <a:gd name="connsiteX653" fmla="*/ 1751865 w 9384838"/>
                <a:gd name="connsiteY653" fmla="*/ 4340788 h 6246801"/>
                <a:gd name="connsiteX654" fmla="*/ 1801642 w 9384838"/>
                <a:gd name="connsiteY654" fmla="*/ 4340788 h 6246801"/>
                <a:gd name="connsiteX655" fmla="*/ 1827082 w 9384838"/>
                <a:gd name="connsiteY655" fmla="*/ 4315345 h 6246801"/>
                <a:gd name="connsiteX656" fmla="*/ 1902304 w 9384838"/>
                <a:gd name="connsiteY656" fmla="*/ 4340788 h 6246801"/>
                <a:gd name="connsiteX657" fmla="*/ 1952081 w 9384838"/>
                <a:gd name="connsiteY657" fmla="*/ 4315345 h 6246801"/>
                <a:gd name="connsiteX658" fmla="*/ 2001860 w 9384838"/>
                <a:gd name="connsiteY658" fmla="*/ 4340788 h 6246801"/>
                <a:gd name="connsiteX659" fmla="*/ 1952081 w 9384838"/>
                <a:gd name="connsiteY659" fmla="*/ 4340788 h 6246801"/>
                <a:gd name="connsiteX660" fmla="*/ 1952081 w 9384838"/>
                <a:gd name="connsiteY660" fmla="*/ 4390568 h 6246801"/>
                <a:gd name="connsiteX661" fmla="*/ 2027302 w 9384838"/>
                <a:gd name="connsiteY661" fmla="*/ 4416011 h 6246801"/>
                <a:gd name="connsiteX662" fmla="*/ 2052742 w 9384838"/>
                <a:gd name="connsiteY662" fmla="*/ 4416011 h 6246801"/>
                <a:gd name="connsiteX663" fmla="*/ 2102518 w 9384838"/>
                <a:gd name="connsiteY663" fmla="*/ 4390568 h 6246801"/>
                <a:gd name="connsiteX664" fmla="*/ 2127962 w 9384838"/>
                <a:gd name="connsiteY664" fmla="*/ 4390568 h 6246801"/>
                <a:gd name="connsiteX665" fmla="*/ 2203182 w 9384838"/>
                <a:gd name="connsiteY665" fmla="*/ 4440348 h 6246801"/>
                <a:gd name="connsiteX666" fmla="*/ 2328178 w 9384838"/>
                <a:gd name="connsiteY666" fmla="*/ 4465791 h 6246801"/>
                <a:gd name="connsiteX667" fmla="*/ 2428839 w 9384838"/>
                <a:gd name="connsiteY667" fmla="*/ 4465791 h 6246801"/>
                <a:gd name="connsiteX668" fmla="*/ 2478617 w 9384838"/>
                <a:gd name="connsiteY668" fmla="*/ 4440348 h 6246801"/>
                <a:gd name="connsiteX669" fmla="*/ 2529503 w 9384838"/>
                <a:gd name="connsiteY669" fmla="*/ 4416011 h 6246801"/>
                <a:gd name="connsiteX670" fmla="*/ 2579280 w 9384838"/>
                <a:gd name="connsiteY670" fmla="*/ 4440348 h 6246801"/>
                <a:gd name="connsiteX671" fmla="*/ 2629058 w 9384838"/>
                <a:gd name="connsiteY671" fmla="*/ 4440348 h 6246801"/>
                <a:gd name="connsiteX672" fmla="*/ 2679941 w 9384838"/>
                <a:gd name="connsiteY672" fmla="*/ 4465791 h 6246801"/>
                <a:gd name="connsiteX673" fmla="*/ 2679941 w 9384838"/>
                <a:gd name="connsiteY673" fmla="*/ 4465790 h 6246801"/>
                <a:gd name="connsiteX674" fmla="*/ 2705383 w 9384838"/>
                <a:gd name="connsiteY674" fmla="*/ 4465790 h 6246801"/>
                <a:gd name="connsiteX675" fmla="*/ 2804940 w 9384838"/>
                <a:gd name="connsiteY675" fmla="*/ 4440347 h 6246801"/>
                <a:gd name="connsiteX676" fmla="*/ 2830382 w 9384838"/>
                <a:gd name="connsiteY676" fmla="*/ 4491233 h 6246801"/>
                <a:gd name="connsiteX677" fmla="*/ 2804940 w 9384838"/>
                <a:gd name="connsiteY677" fmla="*/ 4515570 h 6246801"/>
                <a:gd name="connsiteX678" fmla="*/ 2780604 w 9384838"/>
                <a:gd name="connsiteY678" fmla="*/ 4541013 h 6246801"/>
                <a:gd name="connsiteX679" fmla="*/ 2804940 w 9384838"/>
                <a:gd name="connsiteY679" fmla="*/ 4566456 h 6246801"/>
                <a:gd name="connsiteX680" fmla="*/ 2804940 w 9384838"/>
                <a:gd name="connsiteY680" fmla="*/ 4590793 h 6246801"/>
                <a:gd name="connsiteX681" fmla="*/ 2855825 w 9384838"/>
                <a:gd name="connsiteY681" fmla="*/ 4590793 h 6246801"/>
                <a:gd name="connsiteX682" fmla="*/ 2855825 w 9384838"/>
                <a:gd name="connsiteY682" fmla="*/ 4566456 h 6246801"/>
                <a:gd name="connsiteX683" fmla="*/ 2880159 w 9384838"/>
                <a:gd name="connsiteY683" fmla="*/ 4566456 h 6246801"/>
                <a:gd name="connsiteX684" fmla="*/ 2880159 w 9384838"/>
                <a:gd name="connsiteY684" fmla="*/ 4605916 h 6246801"/>
                <a:gd name="connsiteX685" fmla="*/ 2880162 w 9384838"/>
                <a:gd name="connsiteY685" fmla="*/ 4605918 h 6246801"/>
                <a:gd name="connsiteX686" fmla="*/ 2880162 w 9384838"/>
                <a:gd name="connsiteY686" fmla="*/ 4566457 h 6246801"/>
                <a:gd name="connsiteX687" fmla="*/ 2931045 w 9384838"/>
                <a:gd name="connsiteY687" fmla="*/ 4616236 h 6246801"/>
                <a:gd name="connsiteX688" fmla="*/ 2980823 w 9384838"/>
                <a:gd name="connsiteY688" fmla="*/ 4641679 h 6246801"/>
                <a:gd name="connsiteX689" fmla="*/ 3006265 w 9384838"/>
                <a:gd name="connsiteY689" fmla="*/ 4616236 h 6246801"/>
                <a:gd name="connsiteX690" fmla="*/ 3030601 w 9384838"/>
                <a:gd name="connsiteY690" fmla="*/ 4616236 h 6246801"/>
                <a:gd name="connsiteX691" fmla="*/ 3056044 w 9384838"/>
                <a:gd name="connsiteY691" fmla="*/ 4590793 h 6246801"/>
                <a:gd name="connsiteX692" fmla="*/ 3105820 w 9384838"/>
                <a:gd name="connsiteY692" fmla="*/ 4590793 h 6246801"/>
                <a:gd name="connsiteX693" fmla="*/ 3131263 w 9384838"/>
                <a:gd name="connsiteY693" fmla="*/ 4541014 h 6246801"/>
                <a:gd name="connsiteX694" fmla="*/ 3131263 w 9384838"/>
                <a:gd name="connsiteY694" fmla="*/ 4590793 h 6246801"/>
                <a:gd name="connsiteX695" fmla="*/ 3156704 w 9384838"/>
                <a:gd name="connsiteY695" fmla="*/ 4566457 h 6246801"/>
                <a:gd name="connsiteX696" fmla="*/ 3181041 w 9384838"/>
                <a:gd name="connsiteY696" fmla="*/ 4515571 h 6246801"/>
                <a:gd name="connsiteX697" fmla="*/ 3156704 w 9384838"/>
                <a:gd name="connsiteY697" fmla="*/ 4440348 h 6246801"/>
                <a:gd name="connsiteX698" fmla="*/ 3131263 w 9384838"/>
                <a:gd name="connsiteY698" fmla="*/ 4416011 h 6246801"/>
                <a:gd name="connsiteX699" fmla="*/ 3181041 w 9384838"/>
                <a:gd name="connsiteY699" fmla="*/ 4365125 h 6246801"/>
                <a:gd name="connsiteX700" fmla="*/ 3231924 w 9384838"/>
                <a:gd name="connsiteY700" fmla="*/ 4340788 h 6246801"/>
                <a:gd name="connsiteX701" fmla="*/ 3256260 w 9384838"/>
                <a:gd name="connsiteY701" fmla="*/ 4289902 h 6246801"/>
                <a:gd name="connsiteX702" fmla="*/ 3281703 w 9384838"/>
                <a:gd name="connsiteY702" fmla="*/ 4289902 h 6246801"/>
                <a:gd name="connsiteX703" fmla="*/ 3281705 w 9384838"/>
                <a:gd name="connsiteY703" fmla="*/ 4289902 h 6246801"/>
                <a:gd name="connsiteX704" fmla="*/ 3307147 w 9384838"/>
                <a:gd name="connsiteY704" fmla="*/ 4265565 h 6246801"/>
                <a:gd name="connsiteX705" fmla="*/ 3356924 w 9384838"/>
                <a:gd name="connsiteY705" fmla="*/ 4265565 h 6246801"/>
                <a:gd name="connsiteX706" fmla="*/ 3457589 w 9384838"/>
                <a:gd name="connsiteY706" fmla="*/ 4190342 h 6246801"/>
                <a:gd name="connsiteX707" fmla="*/ 3558250 w 9384838"/>
                <a:gd name="connsiteY707" fmla="*/ 4089676 h 6246801"/>
                <a:gd name="connsiteX708" fmla="*/ 3582585 w 9384838"/>
                <a:gd name="connsiteY708" fmla="*/ 4014453 h 6246801"/>
                <a:gd name="connsiteX709" fmla="*/ 3608026 w 9384838"/>
                <a:gd name="connsiteY709" fmla="*/ 3989010 h 6246801"/>
                <a:gd name="connsiteX710" fmla="*/ 3582585 w 9384838"/>
                <a:gd name="connsiteY710" fmla="*/ 3963567 h 6246801"/>
                <a:gd name="connsiteX711" fmla="*/ 3608026 w 9384838"/>
                <a:gd name="connsiteY711" fmla="*/ 3913787 h 6246801"/>
                <a:gd name="connsiteX712" fmla="*/ 3582585 w 9384838"/>
                <a:gd name="connsiteY712" fmla="*/ 3888344 h 6246801"/>
                <a:gd name="connsiteX713" fmla="*/ 3608026 w 9384838"/>
                <a:gd name="connsiteY713" fmla="*/ 3838565 h 6246801"/>
                <a:gd name="connsiteX714" fmla="*/ 3633468 w 9384838"/>
                <a:gd name="connsiteY714" fmla="*/ 3813122 h 6246801"/>
                <a:gd name="connsiteX715" fmla="*/ 3683247 w 9384838"/>
                <a:gd name="connsiteY715" fmla="*/ 3788785 h 6246801"/>
                <a:gd name="connsiteX716" fmla="*/ 3708689 w 9384838"/>
                <a:gd name="connsiteY716" fmla="*/ 3813122 h 6246801"/>
                <a:gd name="connsiteX717" fmla="*/ 3783908 w 9384838"/>
                <a:gd name="connsiteY717" fmla="*/ 3788785 h 6246801"/>
                <a:gd name="connsiteX718" fmla="*/ 3883464 w 9384838"/>
                <a:gd name="connsiteY718" fmla="*/ 3763342 h 6246801"/>
                <a:gd name="connsiteX719" fmla="*/ 3883464 w 9384838"/>
                <a:gd name="connsiteY719" fmla="*/ 3813122 h 6246801"/>
                <a:gd name="connsiteX720" fmla="*/ 3833686 w 9384838"/>
                <a:gd name="connsiteY720" fmla="*/ 3813122 h 6246801"/>
                <a:gd name="connsiteX721" fmla="*/ 3808245 w 9384838"/>
                <a:gd name="connsiteY721" fmla="*/ 3838565 h 6246801"/>
                <a:gd name="connsiteX722" fmla="*/ 3808245 w 9384838"/>
                <a:gd name="connsiteY722" fmla="*/ 3888344 h 6246801"/>
                <a:gd name="connsiteX723" fmla="*/ 3758467 w 9384838"/>
                <a:gd name="connsiteY723" fmla="*/ 3864008 h 6246801"/>
                <a:gd name="connsiteX724" fmla="*/ 3708689 w 9384838"/>
                <a:gd name="connsiteY724" fmla="*/ 3913787 h 6246801"/>
                <a:gd name="connsiteX725" fmla="*/ 3683247 w 9384838"/>
                <a:gd name="connsiteY725" fmla="*/ 3888344 h 6246801"/>
                <a:gd name="connsiteX726" fmla="*/ 3633468 w 9384838"/>
                <a:gd name="connsiteY726" fmla="*/ 3913787 h 6246801"/>
                <a:gd name="connsiteX727" fmla="*/ 3657804 w 9384838"/>
                <a:gd name="connsiteY727" fmla="*/ 3939230 h 6246801"/>
                <a:gd name="connsiteX728" fmla="*/ 3633468 w 9384838"/>
                <a:gd name="connsiteY728" fmla="*/ 3963567 h 6246801"/>
                <a:gd name="connsiteX729" fmla="*/ 3657804 w 9384838"/>
                <a:gd name="connsiteY729" fmla="*/ 3963567 h 6246801"/>
                <a:gd name="connsiteX730" fmla="*/ 3683247 w 9384838"/>
                <a:gd name="connsiteY730" fmla="*/ 3989010 h 6246801"/>
                <a:gd name="connsiteX731" fmla="*/ 3708689 w 9384838"/>
                <a:gd name="connsiteY731" fmla="*/ 3989010 h 6246801"/>
                <a:gd name="connsiteX732" fmla="*/ 3708689 w 9384838"/>
                <a:gd name="connsiteY732" fmla="*/ 4014453 h 6246801"/>
                <a:gd name="connsiteX733" fmla="*/ 3708688 w 9384838"/>
                <a:gd name="connsiteY733" fmla="*/ 4014453 h 6246801"/>
                <a:gd name="connsiteX734" fmla="*/ 3657804 w 9384838"/>
                <a:gd name="connsiteY734" fmla="*/ 4064233 h 6246801"/>
                <a:gd name="connsiteX735" fmla="*/ 3683246 w 9384838"/>
                <a:gd name="connsiteY735" fmla="*/ 4139455 h 6246801"/>
                <a:gd name="connsiteX736" fmla="*/ 3808243 w 9384838"/>
                <a:gd name="connsiteY736" fmla="*/ 4164898 h 6246801"/>
                <a:gd name="connsiteX737" fmla="*/ 3833684 w 9384838"/>
                <a:gd name="connsiteY737" fmla="*/ 4089676 h 6246801"/>
                <a:gd name="connsiteX738" fmla="*/ 3958666 w 9384838"/>
                <a:gd name="connsiteY738" fmla="*/ 4089676 h 6246801"/>
                <a:gd name="connsiteX739" fmla="*/ 4084770 w 9384838"/>
                <a:gd name="connsiteY739" fmla="*/ 4064233 h 6246801"/>
                <a:gd name="connsiteX740" fmla="*/ 4185432 w 9384838"/>
                <a:gd name="connsiteY740" fmla="*/ 4064233 h 6246801"/>
                <a:gd name="connsiteX741" fmla="*/ 4460870 w 9384838"/>
                <a:gd name="connsiteY741" fmla="*/ 3888345 h 6246801"/>
                <a:gd name="connsiteX742" fmla="*/ 4510648 w 9384838"/>
                <a:gd name="connsiteY742" fmla="*/ 3763342 h 6246801"/>
                <a:gd name="connsiteX743" fmla="*/ 4761751 w 9384838"/>
                <a:gd name="connsiteY743" fmla="*/ 3713562 h 6246801"/>
                <a:gd name="connsiteX744" fmla="*/ 4836971 w 9384838"/>
                <a:gd name="connsiteY744" fmla="*/ 3612896 h 6246801"/>
                <a:gd name="connsiteX745" fmla="*/ 4887855 w 9384838"/>
                <a:gd name="connsiteY745" fmla="*/ 3487894 h 6246801"/>
                <a:gd name="connsiteX746" fmla="*/ 4887855 w 9384838"/>
                <a:gd name="connsiteY746" fmla="*/ 3487893 h 6246801"/>
                <a:gd name="connsiteX747" fmla="*/ 4937633 w 9384838"/>
                <a:gd name="connsiteY747" fmla="*/ 3437007 h 6246801"/>
                <a:gd name="connsiteX748" fmla="*/ 5012854 w 9384838"/>
                <a:gd name="connsiteY748" fmla="*/ 3387227 h 6246801"/>
                <a:gd name="connsiteX749" fmla="*/ 5038296 w 9384838"/>
                <a:gd name="connsiteY749" fmla="*/ 3336341 h 6246801"/>
                <a:gd name="connsiteX750" fmla="*/ 5113516 w 9384838"/>
                <a:gd name="connsiteY750" fmla="*/ 3236782 h 6246801"/>
                <a:gd name="connsiteX751" fmla="*/ 5137852 w 9384838"/>
                <a:gd name="connsiteY751" fmla="*/ 3185896 h 6246801"/>
                <a:gd name="connsiteX752" fmla="*/ 5163294 w 9384838"/>
                <a:gd name="connsiteY752" fmla="*/ 3161560 h 6246801"/>
                <a:gd name="connsiteX753" fmla="*/ 5238514 w 9384838"/>
                <a:gd name="connsiteY753" fmla="*/ 3011116 h 6246801"/>
                <a:gd name="connsiteX754" fmla="*/ 5263957 w 9384838"/>
                <a:gd name="connsiteY754" fmla="*/ 2860672 h 6246801"/>
                <a:gd name="connsiteX755" fmla="*/ 5188736 w 9384838"/>
                <a:gd name="connsiteY755" fmla="*/ 2809788 h 6246801"/>
                <a:gd name="connsiteX756" fmla="*/ 5163294 w 9384838"/>
                <a:gd name="connsiteY756" fmla="*/ 2835229 h 6246801"/>
                <a:gd name="connsiteX757" fmla="*/ 5137852 w 9384838"/>
                <a:gd name="connsiteY757" fmla="*/ 2835229 h 6246801"/>
                <a:gd name="connsiteX758" fmla="*/ 5137852 w 9384838"/>
                <a:gd name="connsiteY758" fmla="*/ 2785450 h 6246801"/>
                <a:gd name="connsiteX759" fmla="*/ 5188736 w 9384838"/>
                <a:gd name="connsiteY759" fmla="*/ 2785450 h 6246801"/>
                <a:gd name="connsiteX760" fmla="*/ 5263957 w 9384838"/>
                <a:gd name="connsiteY760" fmla="*/ 2734563 h 6246801"/>
                <a:gd name="connsiteX761" fmla="*/ 5339177 w 9384838"/>
                <a:gd name="connsiteY761" fmla="*/ 2609561 h 6246801"/>
                <a:gd name="connsiteX762" fmla="*/ 5289399 w 9384838"/>
                <a:gd name="connsiteY762" fmla="*/ 2534339 h 6246801"/>
                <a:gd name="connsiteX763" fmla="*/ 5289931 w 9384838"/>
                <a:gd name="connsiteY763" fmla="*/ 2534660 h 6246801"/>
                <a:gd name="connsiteX764" fmla="*/ 5289398 w 9384838"/>
                <a:gd name="connsiteY764" fmla="*/ 2534339 h 6246801"/>
                <a:gd name="connsiteX765" fmla="*/ 5313734 w 9384838"/>
                <a:gd name="connsiteY765" fmla="*/ 2483451 h 6246801"/>
                <a:gd name="connsiteX766" fmla="*/ 5289398 w 9384838"/>
                <a:gd name="connsiteY766" fmla="*/ 2459115 h 6246801"/>
                <a:gd name="connsiteX767" fmla="*/ 5364618 w 9384838"/>
                <a:gd name="connsiteY767" fmla="*/ 2408231 h 6246801"/>
                <a:gd name="connsiteX768" fmla="*/ 5388954 w 9384838"/>
                <a:gd name="connsiteY768" fmla="*/ 2433674 h 6246801"/>
                <a:gd name="connsiteX769" fmla="*/ 5464174 w 9384838"/>
                <a:gd name="connsiteY769" fmla="*/ 2408231 h 6246801"/>
                <a:gd name="connsiteX770" fmla="*/ 5515059 w 9384838"/>
                <a:gd name="connsiteY770" fmla="*/ 2333007 h 6246801"/>
                <a:gd name="connsiteX771" fmla="*/ 5539394 w 9384838"/>
                <a:gd name="connsiteY771" fmla="*/ 2257785 h 6246801"/>
                <a:gd name="connsiteX772" fmla="*/ 5539394 w 9384838"/>
                <a:gd name="connsiteY772" fmla="*/ 2233447 h 6246801"/>
                <a:gd name="connsiteX773" fmla="*/ 5564837 w 9384838"/>
                <a:gd name="connsiteY773" fmla="*/ 2182565 h 6246801"/>
                <a:gd name="connsiteX774" fmla="*/ 5614615 w 9384838"/>
                <a:gd name="connsiteY774" fmla="*/ 2233447 h 6246801"/>
                <a:gd name="connsiteX775" fmla="*/ 5640057 w 9384838"/>
                <a:gd name="connsiteY775" fmla="*/ 2208005 h 6246801"/>
                <a:gd name="connsiteX776" fmla="*/ 5665499 w 9384838"/>
                <a:gd name="connsiteY776" fmla="*/ 2233447 h 6246801"/>
                <a:gd name="connsiteX777" fmla="*/ 5665499 w 9384838"/>
                <a:gd name="connsiteY777" fmla="*/ 2257785 h 6246801"/>
                <a:gd name="connsiteX778" fmla="*/ 5640057 w 9384838"/>
                <a:gd name="connsiteY778" fmla="*/ 2408231 h 6246801"/>
                <a:gd name="connsiteX779" fmla="*/ 5689835 w 9384838"/>
                <a:gd name="connsiteY779" fmla="*/ 2433674 h 6246801"/>
                <a:gd name="connsiteX780" fmla="*/ 5740719 w 9384838"/>
                <a:gd name="connsiteY780" fmla="*/ 2408231 h 6246801"/>
                <a:gd name="connsiteX781" fmla="*/ 5765055 w 9384838"/>
                <a:gd name="connsiteY781" fmla="*/ 2358450 h 6246801"/>
                <a:gd name="connsiteX782" fmla="*/ 5840275 w 9384838"/>
                <a:gd name="connsiteY782" fmla="*/ 2459115 h 6246801"/>
                <a:gd name="connsiteX783" fmla="*/ 5891159 w 9384838"/>
                <a:gd name="connsiteY783" fmla="*/ 2408231 h 6246801"/>
                <a:gd name="connsiteX784" fmla="*/ 5940937 w 9384838"/>
                <a:gd name="connsiteY784" fmla="*/ 2283229 h 6246801"/>
                <a:gd name="connsiteX785" fmla="*/ 5891159 w 9384838"/>
                <a:gd name="connsiteY785" fmla="*/ 2208005 h 6246801"/>
                <a:gd name="connsiteX786" fmla="*/ 5840275 w 9384838"/>
                <a:gd name="connsiteY786" fmla="*/ 2257785 h 6246801"/>
                <a:gd name="connsiteX787" fmla="*/ 5715277 w 9384838"/>
                <a:gd name="connsiteY787" fmla="*/ 2283229 h 6246801"/>
                <a:gd name="connsiteX788" fmla="*/ 5765055 w 9384838"/>
                <a:gd name="connsiteY788" fmla="*/ 2132783 h 6246801"/>
                <a:gd name="connsiteX789" fmla="*/ 5840275 w 9384838"/>
                <a:gd name="connsiteY789" fmla="*/ 2081897 h 6246801"/>
                <a:gd name="connsiteX790" fmla="*/ 8270546 w 9384838"/>
                <a:gd name="connsiteY790" fmla="*/ 1474959 h 6246801"/>
                <a:gd name="connsiteX791" fmla="*/ 8282255 w 9384838"/>
                <a:gd name="connsiteY791" fmla="*/ 1480813 h 6246801"/>
                <a:gd name="connsiteX792" fmla="*/ 8274449 w 9384838"/>
                <a:gd name="connsiteY792" fmla="*/ 1490571 h 6246801"/>
                <a:gd name="connsiteX793" fmla="*/ 8264691 w 9384838"/>
                <a:gd name="connsiteY793" fmla="*/ 1491546 h 6246801"/>
                <a:gd name="connsiteX794" fmla="*/ 8247128 w 9384838"/>
                <a:gd name="connsiteY794" fmla="*/ 1501304 h 6246801"/>
                <a:gd name="connsiteX795" fmla="*/ 8250055 w 9384838"/>
                <a:gd name="connsiteY795" fmla="*/ 1485692 h 6246801"/>
                <a:gd name="connsiteX796" fmla="*/ 8265667 w 9384838"/>
                <a:gd name="connsiteY796" fmla="*/ 1485692 h 6246801"/>
                <a:gd name="connsiteX797" fmla="*/ 8270546 w 9384838"/>
                <a:gd name="connsiteY797" fmla="*/ 1474959 h 6246801"/>
                <a:gd name="connsiteX798" fmla="*/ 8187608 w 9384838"/>
                <a:gd name="connsiteY798" fmla="*/ 1463250 h 6246801"/>
                <a:gd name="connsiteX799" fmla="*/ 8203220 w 9384838"/>
                <a:gd name="connsiteY799" fmla="*/ 1472032 h 6246801"/>
                <a:gd name="connsiteX800" fmla="*/ 8215904 w 9384838"/>
                <a:gd name="connsiteY800" fmla="*/ 1471056 h 6246801"/>
                <a:gd name="connsiteX801" fmla="*/ 8214929 w 9384838"/>
                <a:gd name="connsiteY801" fmla="*/ 1479838 h 6246801"/>
                <a:gd name="connsiteX802" fmla="*/ 8216880 w 9384838"/>
                <a:gd name="connsiteY802" fmla="*/ 1484717 h 6246801"/>
                <a:gd name="connsiteX803" fmla="*/ 8195414 w 9384838"/>
                <a:gd name="connsiteY803" fmla="*/ 1482765 h 6246801"/>
                <a:gd name="connsiteX804" fmla="*/ 8197365 w 9384838"/>
                <a:gd name="connsiteY804" fmla="*/ 1476909 h 6246801"/>
                <a:gd name="connsiteX805" fmla="*/ 8187608 w 9384838"/>
                <a:gd name="connsiteY805" fmla="*/ 1463250 h 6246801"/>
                <a:gd name="connsiteX806" fmla="*/ 8289085 w 9384838"/>
                <a:gd name="connsiteY806" fmla="*/ 1415439 h 6246801"/>
                <a:gd name="connsiteX807" fmla="*/ 8307624 w 9384838"/>
                <a:gd name="connsiteY807" fmla="*/ 1425197 h 6246801"/>
                <a:gd name="connsiteX808" fmla="*/ 8318357 w 9384838"/>
                <a:gd name="connsiteY808" fmla="*/ 1429100 h 6246801"/>
                <a:gd name="connsiteX809" fmla="*/ 8307624 w 9384838"/>
                <a:gd name="connsiteY809" fmla="*/ 1443734 h 6246801"/>
                <a:gd name="connsiteX810" fmla="*/ 8313478 w 9384838"/>
                <a:gd name="connsiteY810" fmla="*/ 1452516 h 6246801"/>
                <a:gd name="connsiteX811" fmla="*/ 8282255 w 9384838"/>
                <a:gd name="connsiteY811" fmla="*/ 1469104 h 6246801"/>
                <a:gd name="connsiteX812" fmla="*/ 8280303 w 9384838"/>
                <a:gd name="connsiteY812" fmla="*/ 1453493 h 6246801"/>
                <a:gd name="connsiteX813" fmla="*/ 8269570 w 9384838"/>
                <a:gd name="connsiteY813" fmla="*/ 1425197 h 6246801"/>
                <a:gd name="connsiteX814" fmla="*/ 8289085 w 9384838"/>
                <a:gd name="connsiteY814" fmla="*/ 1415439 h 6246801"/>
                <a:gd name="connsiteX815" fmla="*/ 8360314 w 9384838"/>
                <a:gd name="connsiteY815" fmla="*/ 1357869 h 6246801"/>
                <a:gd name="connsiteX816" fmla="*/ 8376902 w 9384838"/>
                <a:gd name="connsiteY816" fmla="*/ 1366651 h 6246801"/>
                <a:gd name="connsiteX817" fmla="*/ 8379829 w 9384838"/>
                <a:gd name="connsiteY817" fmla="*/ 1382264 h 6246801"/>
                <a:gd name="connsiteX818" fmla="*/ 8349581 w 9384838"/>
                <a:gd name="connsiteY818" fmla="*/ 1375434 h 6246801"/>
                <a:gd name="connsiteX819" fmla="*/ 8360314 w 9384838"/>
                <a:gd name="connsiteY819" fmla="*/ 1357869 h 6246801"/>
                <a:gd name="connsiteX820" fmla="*/ 8571073 w 9384838"/>
                <a:gd name="connsiteY820" fmla="*/ 1228098 h 6246801"/>
                <a:gd name="connsiteX821" fmla="*/ 8597418 w 9384838"/>
                <a:gd name="connsiteY821" fmla="*/ 1253467 h 6246801"/>
                <a:gd name="connsiteX822" fmla="*/ 8592539 w 9384838"/>
                <a:gd name="connsiteY822" fmla="*/ 1260297 h 6246801"/>
                <a:gd name="connsiteX823" fmla="*/ 8592539 w 9384838"/>
                <a:gd name="connsiteY823" fmla="*/ 1272981 h 6246801"/>
                <a:gd name="connsiteX824" fmla="*/ 8572049 w 9384838"/>
                <a:gd name="connsiteY824" fmla="*/ 1273957 h 6246801"/>
                <a:gd name="connsiteX825" fmla="*/ 8561316 w 9384838"/>
                <a:gd name="connsiteY825" fmla="*/ 1285666 h 6246801"/>
                <a:gd name="connsiteX826" fmla="*/ 8554486 w 9384838"/>
                <a:gd name="connsiteY826" fmla="*/ 1302253 h 6246801"/>
                <a:gd name="connsiteX827" fmla="*/ 8533995 w 9384838"/>
                <a:gd name="connsiteY827" fmla="*/ 1311035 h 6246801"/>
                <a:gd name="connsiteX828" fmla="*/ 8510577 w 9384838"/>
                <a:gd name="connsiteY828" fmla="*/ 1309083 h 6246801"/>
                <a:gd name="connsiteX829" fmla="*/ 8505699 w 9384838"/>
                <a:gd name="connsiteY829" fmla="*/ 1331526 h 6246801"/>
                <a:gd name="connsiteX830" fmla="*/ 8494966 w 9384838"/>
                <a:gd name="connsiteY830" fmla="*/ 1335428 h 6246801"/>
                <a:gd name="connsiteX831" fmla="*/ 8482281 w 9384838"/>
                <a:gd name="connsiteY831" fmla="*/ 1312986 h 6246801"/>
                <a:gd name="connsiteX832" fmla="*/ 8474475 w 9384838"/>
                <a:gd name="connsiteY832" fmla="*/ 1303229 h 6246801"/>
                <a:gd name="connsiteX833" fmla="*/ 8467645 w 9384838"/>
                <a:gd name="connsiteY833" fmla="*/ 1279811 h 6246801"/>
                <a:gd name="connsiteX834" fmla="*/ 8476427 w 9384838"/>
                <a:gd name="connsiteY834" fmla="*/ 1270054 h 6246801"/>
                <a:gd name="connsiteX835" fmla="*/ 8524238 w 9384838"/>
                <a:gd name="connsiteY835" fmla="*/ 1261273 h 6246801"/>
                <a:gd name="connsiteX836" fmla="*/ 8551558 w 9384838"/>
                <a:gd name="connsiteY836" fmla="*/ 1236879 h 6246801"/>
                <a:gd name="connsiteX837" fmla="*/ 8567170 w 9384838"/>
                <a:gd name="connsiteY837" fmla="*/ 1237855 h 6246801"/>
                <a:gd name="connsiteX838" fmla="*/ 8571073 w 9384838"/>
                <a:gd name="connsiteY838" fmla="*/ 1228098 h 6246801"/>
                <a:gd name="connsiteX839" fmla="*/ 8306648 w 9384838"/>
                <a:gd name="connsiteY839" fmla="*/ 884639 h 6246801"/>
                <a:gd name="connsiteX840" fmla="*/ 8328114 w 9384838"/>
                <a:gd name="connsiteY840" fmla="*/ 903178 h 6246801"/>
                <a:gd name="connsiteX841" fmla="*/ 8334944 w 9384838"/>
                <a:gd name="connsiteY841" fmla="*/ 917814 h 6246801"/>
                <a:gd name="connsiteX842" fmla="*/ 8368119 w 9384838"/>
                <a:gd name="connsiteY842" fmla="*/ 935377 h 6246801"/>
                <a:gd name="connsiteX843" fmla="*/ 8422761 w 9384838"/>
                <a:gd name="connsiteY843" fmla="*/ 939280 h 6246801"/>
                <a:gd name="connsiteX844" fmla="*/ 8461790 w 9384838"/>
                <a:gd name="connsiteY844" fmla="*/ 922693 h 6246801"/>
                <a:gd name="connsiteX845" fmla="*/ 8450081 w 9384838"/>
                <a:gd name="connsiteY845" fmla="*/ 963674 h 6246801"/>
                <a:gd name="connsiteX846" fmla="*/ 8431542 w 9384838"/>
                <a:gd name="connsiteY846" fmla="*/ 975382 h 6246801"/>
                <a:gd name="connsiteX847" fmla="*/ 8415930 w 9384838"/>
                <a:gd name="connsiteY847" fmla="*/ 963674 h 6246801"/>
                <a:gd name="connsiteX848" fmla="*/ 8397391 w 9384838"/>
                <a:gd name="connsiteY848" fmla="*/ 963674 h 6246801"/>
                <a:gd name="connsiteX849" fmla="*/ 8359338 w 9384838"/>
                <a:gd name="connsiteY849" fmla="*/ 1014411 h 6246801"/>
                <a:gd name="connsiteX850" fmla="*/ 8284206 w 9384838"/>
                <a:gd name="connsiteY850" fmla="*/ 1020265 h 6246801"/>
                <a:gd name="connsiteX851" fmla="*/ 8247128 w 9384838"/>
                <a:gd name="connsiteY851" fmla="*/ 1070028 h 6246801"/>
                <a:gd name="connsiteX852" fmla="*/ 8212977 w 9384838"/>
                <a:gd name="connsiteY852" fmla="*/ 1083688 h 6246801"/>
                <a:gd name="connsiteX853" fmla="*/ 8184681 w 9384838"/>
                <a:gd name="connsiteY853" fmla="*/ 1151014 h 6246801"/>
                <a:gd name="connsiteX854" fmla="*/ 8163215 w 9384838"/>
                <a:gd name="connsiteY854" fmla="*/ 1151014 h 6246801"/>
                <a:gd name="connsiteX855" fmla="*/ 8155409 w 9384838"/>
                <a:gd name="connsiteY855" fmla="*/ 1207607 h 6246801"/>
                <a:gd name="connsiteX856" fmla="*/ 8099792 w 9384838"/>
                <a:gd name="connsiteY856" fmla="*/ 1223219 h 6246801"/>
                <a:gd name="connsiteX857" fmla="*/ 8077350 w 9384838"/>
                <a:gd name="connsiteY857" fmla="*/ 1247612 h 6246801"/>
                <a:gd name="connsiteX858" fmla="*/ 8066617 w 9384838"/>
                <a:gd name="connsiteY858" fmla="*/ 1319817 h 6246801"/>
                <a:gd name="connsiteX859" fmla="*/ 8057835 w 9384838"/>
                <a:gd name="connsiteY859" fmla="*/ 1315914 h 6246801"/>
                <a:gd name="connsiteX860" fmla="*/ 8009048 w 9384838"/>
                <a:gd name="connsiteY860" fmla="*/ 1320793 h 6246801"/>
                <a:gd name="connsiteX861" fmla="*/ 8009048 w 9384838"/>
                <a:gd name="connsiteY861" fmla="*/ 1309084 h 6246801"/>
                <a:gd name="connsiteX862" fmla="*/ 8010024 w 9384838"/>
                <a:gd name="connsiteY862" fmla="*/ 1293472 h 6246801"/>
                <a:gd name="connsiteX863" fmla="*/ 8002218 w 9384838"/>
                <a:gd name="connsiteY863" fmla="*/ 1262248 h 6246801"/>
                <a:gd name="connsiteX864" fmla="*/ 8013927 w 9384838"/>
                <a:gd name="connsiteY864" fmla="*/ 1254442 h 6246801"/>
                <a:gd name="connsiteX865" fmla="*/ 8038320 w 9384838"/>
                <a:gd name="connsiteY865" fmla="*/ 1219316 h 6246801"/>
                <a:gd name="connsiteX866" fmla="*/ 8077350 w 9384838"/>
                <a:gd name="connsiteY866" fmla="*/ 1190044 h 6246801"/>
                <a:gd name="connsiteX867" fmla="*/ 8108573 w 9384838"/>
                <a:gd name="connsiteY867" fmla="*/ 1167602 h 6246801"/>
                <a:gd name="connsiteX868" fmla="*/ 8111501 w 9384838"/>
                <a:gd name="connsiteY868" fmla="*/ 1154917 h 6246801"/>
                <a:gd name="connsiteX869" fmla="*/ 8135894 w 9384838"/>
                <a:gd name="connsiteY869" fmla="*/ 1148087 h 6246801"/>
                <a:gd name="connsiteX870" fmla="*/ 8141748 w 9384838"/>
                <a:gd name="connsiteY870" fmla="*/ 1130524 h 6246801"/>
                <a:gd name="connsiteX871" fmla="*/ 8135894 w 9384838"/>
                <a:gd name="connsiteY871" fmla="*/ 1121742 h 6246801"/>
                <a:gd name="connsiteX872" fmla="*/ 8143700 w 9384838"/>
                <a:gd name="connsiteY872" fmla="*/ 1104179 h 6246801"/>
                <a:gd name="connsiteX873" fmla="*/ 8200293 w 9384838"/>
                <a:gd name="connsiteY873" fmla="*/ 1030998 h 6246801"/>
                <a:gd name="connsiteX874" fmla="*/ 8231516 w 9384838"/>
                <a:gd name="connsiteY874" fmla="*/ 993920 h 6246801"/>
                <a:gd name="connsiteX875" fmla="*/ 8245176 w 9384838"/>
                <a:gd name="connsiteY875" fmla="*/ 957819 h 6246801"/>
                <a:gd name="connsiteX876" fmla="*/ 8258837 w 9384838"/>
                <a:gd name="connsiteY876" fmla="*/ 944159 h 6246801"/>
                <a:gd name="connsiteX877" fmla="*/ 8260788 w 9384838"/>
                <a:gd name="connsiteY877" fmla="*/ 920741 h 6246801"/>
                <a:gd name="connsiteX878" fmla="*/ 8289085 w 9384838"/>
                <a:gd name="connsiteY878" fmla="*/ 889516 h 6246801"/>
                <a:gd name="connsiteX879" fmla="*/ 8306648 w 9384838"/>
                <a:gd name="connsiteY879" fmla="*/ 884639 h 6246801"/>
                <a:gd name="connsiteX880" fmla="*/ 9328245 w 9384838"/>
                <a:gd name="connsiteY880" fmla="*/ 311878 h 6246801"/>
                <a:gd name="connsiteX881" fmla="*/ 9371178 w 9384838"/>
                <a:gd name="connsiteY881" fmla="*/ 317733 h 6246801"/>
                <a:gd name="connsiteX882" fmla="*/ 9384838 w 9384838"/>
                <a:gd name="connsiteY882" fmla="*/ 341150 h 6246801"/>
                <a:gd name="connsiteX883" fmla="*/ 9357517 w 9384838"/>
                <a:gd name="connsiteY883" fmla="*/ 360665 h 6246801"/>
                <a:gd name="connsiteX884" fmla="*/ 9357517 w 9384838"/>
                <a:gd name="connsiteY884" fmla="*/ 378228 h 6246801"/>
                <a:gd name="connsiteX885" fmla="*/ 9371178 w 9384838"/>
                <a:gd name="connsiteY885" fmla="*/ 393840 h 6246801"/>
                <a:gd name="connsiteX886" fmla="*/ 9367275 w 9384838"/>
                <a:gd name="connsiteY886" fmla="*/ 427015 h 6246801"/>
                <a:gd name="connsiteX887" fmla="*/ 9314585 w 9384838"/>
                <a:gd name="connsiteY887" fmla="*/ 427015 h 6246801"/>
                <a:gd name="connsiteX888" fmla="*/ 9250186 w 9384838"/>
                <a:gd name="connsiteY888" fmla="*/ 440675 h 6246801"/>
                <a:gd name="connsiteX889" fmla="*/ 9213108 w 9384838"/>
                <a:gd name="connsiteY889" fmla="*/ 471899 h 6246801"/>
                <a:gd name="connsiteX890" fmla="*/ 9162370 w 9384838"/>
                <a:gd name="connsiteY890" fmla="*/ 491414 h 6246801"/>
                <a:gd name="connsiteX891" fmla="*/ 9099923 w 9384838"/>
                <a:gd name="connsiteY891" fmla="*/ 526540 h 6246801"/>
                <a:gd name="connsiteX892" fmla="*/ 9035524 w 9384838"/>
                <a:gd name="connsiteY892" fmla="*/ 587036 h 6246801"/>
                <a:gd name="connsiteX893" fmla="*/ 8996494 w 9384838"/>
                <a:gd name="connsiteY893" fmla="*/ 635822 h 6246801"/>
                <a:gd name="connsiteX894" fmla="*/ 8961368 w 9384838"/>
                <a:gd name="connsiteY894" fmla="*/ 637774 h 6246801"/>
                <a:gd name="connsiteX895" fmla="*/ 8951610 w 9384838"/>
                <a:gd name="connsiteY895" fmla="*/ 647531 h 6246801"/>
                <a:gd name="connsiteX896" fmla="*/ 8926241 w 9384838"/>
                <a:gd name="connsiteY896" fmla="*/ 637774 h 6246801"/>
                <a:gd name="connsiteX897" fmla="*/ 8916484 w 9384838"/>
                <a:gd name="connsiteY897" fmla="*/ 608501 h 6246801"/>
                <a:gd name="connsiteX898" fmla="*/ 8883309 w 9384838"/>
                <a:gd name="connsiteY898" fmla="*/ 622162 h 6246801"/>
                <a:gd name="connsiteX899" fmla="*/ 8877454 w 9384838"/>
                <a:gd name="connsiteY899" fmla="*/ 651434 h 6246801"/>
                <a:gd name="connsiteX900" fmla="*/ 8887212 w 9384838"/>
                <a:gd name="connsiteY900" fmla="*/ 665094 h 6246801"/>
                <a:gd name="connsiteX901" fmla="*/ 8846231 w 9384838"/>
                <a:gd name="connsiteY901" fmla="*/ 719735 h 6246801"/>
                <a:gd name="connsiteX902" fmla="*/ 8799395 w 9384838"/>
                <a:gd name="connsiteY902" fmla="*/ 749008 h 6246801"/>
                <a:gd name="connsiteX903" fmla="*/ 8766220 w 9384838"/>
                <a:gd name="connsiteY903" fmla="*/ 774380 h 6246801"/>
                <a:gd name="connsiteX904" fmla="*/ 8731094 w 9384838"/>
                <a:gd name="connsiteY904" fmla="*/ 844633 h 6246801"/>
                <a:gd name="connsiteX905" fmla="*/ 8697919 w 9384838"/>
                <a:gd name="connsiteY905" fmla="*/ 862196 h 6246801"/>
                <a:gd name="connsiteX906" fmla="*/ 8666695 w 9384838"/>
                <a:gd name="connsiteY906" fmla="*/ 862196 h 6246801"/>
                <a:gd name="connsiteX907" fmla="*/ 8641326 w 9384838"/>
                <a:gd name="connsiteY907" fmla="*/ 887565 h 6246801"/>
                <a:gd name="connsiteX908" fmla="*/ 8614005 w 9384838"/>
                <a:gd name="connsiteY908" fmla="*/ 932449 h 6246801"/>
                <a:gd name="connsiteX909" fmla="*/ 8590587 w 9384838"/>
                <a:gd name="connsiteY909" fmla="*/ 936351 h 6246801"/>
                <a:gd name="connsiteX910" fmla="*/ 8576927 w 9384838"/>
                <a:gd name="connsiteY910" fmla="*/ 920740 h 6246801"/>
                <a:gd name="connsiteX911" fmla="*/ 8590587 w 9384838"/>
                <a:gd name="connsiteY911" fmla="*/ 885614 h 6246801"/>
                <a:gd name="connsiteX912" fmla="*/ 8602296 w 9384838"/>
                <a:gd name="connsiteY912" fmla="*/ 881711 h 6246801"/>
                <a:gd name="connsiteX913" fmla="*/ 8610102 w 9384838"/>
                <a:gd name="connsiteY913" fmla="*/ 868050 h 6246801"/>
                <a:gd name="connsiteX914" fmla="*/ 8606199 w 9384838"/>
                <a:gd name="connsiteY914" fmla="*/ 850487 h 6246801"/>
                <a:gd name="connsiteX915" fmla="*/ 8612054 w 9384838"/>
                <a:gd name="connsiteY915" fmla="*/ 825118 h 6246801"/>
                <a:gd name="connsiteX916" fmla="*/ 8623762 w 9384838"/>
                <a:gd name="connsiteY916" fmla="*/ 846584 h 6246801"/>
                <a:gd name="connsiteX917" fmla="*/ 8637423 w 9384838"/>
                <a:gd name="connsiteY917" fmla="*/ 848536 h 6246801"/>
                <a:gd name="connsiteX918" fmla="*/ 8649132 w 9384838"/>
                <a:gd name="connsiteY918" fmla="*/ 827069 h 6246801"/>
                <a:gd name="connsiteX919" fmla="*/ 8635471 w 9384838"/>
                <a:gd name="connsiteY919" fmla="*/ 807555 h 6246801"/>
                <a:gd name="connsiteX920" fmla="*/ 8654986 w 9384838"/>
                <a:gd name="connsiteY920" fmla="*/ 807555 h 6246801"/>
                <a:gd name="connsiteX921" fmla="*/ 8664743 w 9384838"/>
                <a:gd name="connsiteY921" fmla="*/ 819263 h 6246801"/>
                <a:gd name="connsiteX922" fmla="*/ 8692064 w 9384838"/>
                <a:gd name="connsiteY922" fmla="*/ 805603 h 6246801"/>
                <a:gd name="connsiteX923" fmla="*/ 8709627 w 9384838"/>
                <a:gd name="connsiteY923" fmla="*/ 778282 h 6246801"/>
                <a:gd name="connsiteX924" fmla="*/ 8711579 w 9384838"/>
                <a:gd name="connsiteY924" fmla="*/ 749008 h 6246801"/>
                <a:gd name="connsiteX925" fmla="*/ 8695967 w 9384838"/>
                <a:gd name="connsiteY925" fmla="*/ 749008 h 6246801"/>
                <a:gd name="connsiteX926" fmla="*/ 8672549 w 9384838"/>
                <a:gd name="connsiteY926" fmla="*/ 745105 h 6246801"/>
                <a:gd name="connsiteX927" fmla="*/ 8668646 w 9384838"/>
                <a:gd name="connsiteY927" fmla="*/ 713881 h 6246801"/>
                <a:gd name="connsiteX928" fmla="*/ 8697919 w 9384838"/>
                <a:gd name="connsiteY928" fmla="*/ 713881 h 6246801"/>
                <a:gd name="connsiteX929" fmla="*/ 8715482 w 9384838"/>
                <a:gd name="connsiteY929" fmla="*/ 731444 h 6246801"/>
                <a:gd name="connsiteX930" fmla="*/ 8733045 w 9384838"/>
                <a:gd name="connsiteY930" fmla="*/ 719735 h 6246801"/>
                <a:gd name="connsiteX931" fmla="*/ 8746705 w 9384838"/>
                <a:gd name="connsiteY931" fmla="*/ 688512 h 6246801"/>
                <a:gd name="connsiteX932" fmla="*/ 8787686 w 9384838"/>
                <a:gd name="connsiteY932" fmla="*/ 674851 h 6246801"/>
                <a:gd name="connsiteX933" fmla="*/ 8811104 w 9384838"/>
                <a:gd name="connsiteY933" fmla="*/ 624114 h 6246801"/>
                <a:gd name="connsiteX934" fmla="*/ 8830619 w 9384838"/>
                <a:gd name="connsiteY934" fmla="*/ 618260 h 6246801"/>
                <a:gd name="connsiteX935" fmla="*/ 8840376 w 9384838"/>
                <a:gd name="connsiteY935" fmla="*/ 600695 h 6246801"/>
                <a:gd name="connsiteX936" fmla="*/ 8832570 w 9384838"/>
                <a:gd name="connsiteY936" fmla="*/ 559715 h 6246801"/>
                <a:gd name="connsiteX937" fmla="*/ 8850134 w 9384838"/>
                <a:gd name="connsiteY937" fmla="*/ 559715 h 6246801"/>
                <a:gd name="connsiteX938" fmla="*/ 8885260 w 9384838"/>
                <a:gd name="connsiteY938" fmla="*/ 573376 h 6246801"/>
                <a:gd name="connsiteX939" fmla="*/ 8902823 w 9384838"/>
                <a:gd name="connsiteY939" fmla="*/ 559715 h 6246801"/>
                <a:gd name="connsiteX940" fmla="*/ 8904775 w 9384838"/>
                <a:gd name="connsiteY940" fmla="*/ 524589 h 6246801"/>
                <a:gd name="connsiteX941" fmla="*/ 8949659 w 9384838"/>
                <a:gd name="connsiteY941" fmla="*/ 497268 h 6246801"/>
                <a:gd name="connsiteX942" fmla="*/ 8976980 w 9384838"/>
                <a:gd name="connsiteY942" fmla="*/ 497268 h 6246801"/>
                <a:gd name="connsiteX943" fmla="*/ 8976980 w 9384838"/>
                <a:gd name="connsiteY943" fmla="*/ 462142 h 6246801"/>
                <a:gd name="connsiteX944" fmla="*/ 8965271 w 9384838"/>
                <a:gd name="connsiteY944" fmla="*/ 419209 h 6246801"/>
                <a:gd name="connsiteX945" fmla="*/ 8973077 w 9384838"/>
                <a:gd name="connsiteY945" fmla="*/ 393840 h 6246801"/>
                <a:gd name="connsiteX946" fmla="*/ 9002349 w 9384838"/>
                <a:gd name="connsiteY946" fmla="*/ 376277 h 6246801"/>
                <a:gd name="connsiteX947" fmla="*/ 9017961 w 9384838"/>
                <a:gd name="connsiteY947" fmla="*/ 403597 h 6246801"/>
                <a:gd name="connsiteX948" fmla="*/ 9041378 w 9384838"/>
                <a:gd name="connsiteY948" fmla="*/ 467996 h 6246801"/>
                <a:gd name="connsiteX949" fmla="*/ 9076505 w 9384838"/>
                <a:gd name="connsiteY949" fmla="*/ 475802 h 6246801"/>
                <a:gd name="connsiteX950" fmla="*/ 9154564 w 9384838"/>
                <a:gd name="connsiteY950" fmla="*/ 458239 h 6246801"/>
                <a:gd name="connsiteX951" fmla="*/ 9209205 w 9384838"/>
                <a:gd name="connsiteY951" fmla="*/ 409452 h 6246801"/>
                <a:gd name="connsiteX952" fmla="*/ 9218963 w 9384838"/>
                <a:gd name="connsiteY952" fmla="*/ 380180 h 6246801"/>
                <a:gd name="connsiteX953" fmla="*/ 9283361 w 9384838"/>
                <a:gd name="connsiteY953" fmla="*/ 325538 h 6246801"/>
                <a:gd name="connsiteX954" fmla="*/ 9328245 w 9384838"/>
                <a:gd name="connsiteY954" fmla="*/ 311878 h 6246801"/>
                <a:gd name="connsiteX955" fmla="*/ 6819242 w 9384838"/>
                <a:gd name="connsiteY955" fmla="*/ 0 h 6246801"/>
                <a:gd name="connsiteX956" fmla="*/ 6869020 w 9384838"/>
                <a:gd name="connsiteY956" fmla="*/ 125002 h 6246801"/>
                <a:gd name="connsiteX957" fmla="*/ 6969682 w 9384838"/>
                <a:gd name="connsiteY957" fmla="*/ 326334 h 6246801"/>
                <a:gd name="connsiteX958" fmla="*/ 6969682 w 9384838"/>
                <a:gd name="connsiteY958" fmla="*/ 401556 h 6246801"/>
                <a:gd name="connsiteX959" fmla="*/ 7094680 w 9384838"/>
                <a:gd name="connsiteY959" fmla="*/ 652667 h 6246801"/>
                <a:gd name="connsiteX960" fmla="*/ 7220784 w 9384838"/>
                <a:gd name="connsiteY960" fmla="*/ 803117 h 6246801"/>
                <a:gd name="connsiteX961" fmla="*/ 7321446 w 9384838"/>
                <a:gd name="connsiteY961" fmla="*/ 903783 h 6246801"/>
                <a:gd name="connsiteX962" fmla="*/ 7321446 w 9384838"/>
                <a:gd name="connsiteY962" fmla="*/ 979004 h 6246801"/>
                <a:gd name="connsiteX963" fmla="*/ 7345782 w 9384838"/>
                <a:gd name="connsiteY963" fmla="*/ 979004 h 6246801"/>
                <a:gd name="connsiteX964" fmla="*/ 7396667 w 9384838"/>
                <a:gd name="connsiteY964" fmla="*/ 1003341 h 6246801"/>
                <a:gd name="connsiteX965" fmla="*/ 7421002 w 9384838"/>
                <a:gd name="connsiteY965" fmla="*/ 979004 h 6246801"/>
                <a:gd name="connsiteX966" fmla="*/ 7496223 w 9384838"/>
                <a:gd name="connsiteY966" fmla="*/ 1003341 h 6246801"/>
                <a:gd name="connsiteX967" fmla="*/ 7446445 w 9384838"/>
                <a:gd name="connsiteY967" fmla="*/ 1054227 h 6246801"/>
                <a:gd name="connsiteX968" fmla="*/ 7471887 w 9384838"/>
                <a:gd name="connsiteY968" fmla="*/ 1078564 h 6246801"/>
                <a:gd name="connsiteX969" fmla="*/ 7521665 w 9384838"/>
                <a:gd name="connsiteY969" fmla="*/ 1054227 h 6246801"/>
                <a:gd name="connsiteX970" fmla="*/ 7547107 w 9384838"/>
                <a:gd name="connsiteY970" fmla="*/ 1129449 h 6246801"/>
                <a:gd name="connsiteX971" fmla="*/ 7672105 w 9384838"/>
                <a:gd name="connsiteY971" fmla="*/ 1179229 h 6246801"/>
                <a:gd name="connsiteX972" fmla="*/ 7747325 w 9384838"/>
                <a:gd name="connsiteY972" fmla="*/ 1179229 h 6246801"/>
                <a:gd name="connsiteX973" fmla="*/ 7847987 w 9384838"/>
                <a:gd name="connsiteY973" fmla="*/ 1104007 h 6246801"/>
                <a:gd name="connsiteX974" fmla="*/ 7923207 w 9384838"/>
                <a:gd name="connsiteY974" fmla="*/ 1078564 h 6246801"/>
                <a:gd name="connsiteX975" fmla="*/ 7998427 w 9384838"/>
                <a:gd name="connsiteY975" fmla="*/ 1003341 h 6246801"/>
                <a:gd name="connsiteX976" fmla="*/ 7998427 w 9384838"/>
                <a:gd name="connsiteY976" fmla="*/ 1054227 h 6246801"/>
                <a:gd name="connsiteX977" fmla="*/ 7948649 w 9384838"/>
                <a:gd name="connsiteY977" fmla="*/ 1104007 h 6246801"/>
                <a:gd name="connsiteX978" fmla="*/ 7948649 w 9384838"/>
                <a:gd name="connsiteY978" fmla="*/ 1129449 h 6246801"/>
                <a:gd name="connsiteX979" fmla="*/ 7822545 w 9384838"/>
                <a:gd name="connsiteY979" fmla="*/ 1279895 h 6246801"/>
                <a:gd name="connsiteX980" fmla="*/ 7822545 w 9384838"/>
                <a:gd name="connsiteY980" fmla="*/ 1379454 h 6246801"/>
                <a:gd name="connsiteX981" fmla="*/ 7873429 w 9384838"/>
                <a:gd name="connsiteY981" fmla="*/ 1379454 h 6246801"/>
                <a:gd name="connsiteX982" fmla="*/ 7847987 w 9384838"/>
                <a:gd name="connsiteY982" fmla="*/ 1505563 h 6246801"/>
                <a:gd name="connsiteX983" fmla="*/ 7797103 w 9384838"/>
                <a:gd name="connsiteY983" fmla="*/ 1531005 h 6246801"/>
                <a:gd name="connsiteX984" fmla="*/ 7873429 w 9384838"/>
                <a:gd name="connsiteY984" fmla="*/ 1606229 h 6246801"/>
                <a:gd name="connsiteX985" fmla="*/ 7948649 w 9384838"/>
                <a:gd name="connsiteY985" fmla="*/ 1606229 h 6246801"/>
                <a:gd name="connsiteX986" fmla="*/ 7923207 w 9384838"/>
                <a:gd name="connsiteY986" fmla="*/ 1656009 h 6246801"/>
                <a:gd name="connsiteX987" fmla="*/ 7772767 w 9384838"/>
                <a:gd name="connsiteY987" fmla="*/ 1630565 h 6246801"/>
                <a:gd name="connsiteX988" fmla="*/ 7672105 w 9384838"/>
                <a:gd name="connsiteY988" fmla="*/ 1705789 h 6246801"/>
                <a:gd name="connsiteX989" fmla="*/ 7672105 w 9384838"/>
                <a:gd name="connsiteY989" fmla="*/ 1656009 h 6246801"/>
                <a:gd name="connsiteX990" fmla="*/ 7596885 w 9384838"/>
                <a:gd name="connsiteY990" fmla="*/ 1656009 h 6246801"/>
                <a:gd name="connsiteX991" fmla="*/ 7571443 w 9384838"/>
                <a:gd name="connsiteY991" fmla="*/ 1705789 h 6246801"/>
                <a:gd name="connsiteX992" fmla="*/ 7446445 w 9384838"/>
                <a:gd name="connsiteY992" fmla="*/ 1681452 h 6246801"/>
                <a:gd name="connsiteX993" fmla="*/ 7421002 w 9384838"/>
                <a:gd name="connsiteY993" fmla="*/ 1630565 h 6246801"/>
                <a:gd name="connsiteX994" fmla="*/ 7321446 w 9384838"/>
                <a:gd name="connsiteY994" fmla="*/ 1630565 h 6246801"/>
                <a:gd name="connsiteX995" fmla="*/ 7070344 w 9384838"/>
                <a:gd name="connsiteY995" fmla="*/ 1756674 h 6246801"/>
                <a:gd name="connsiteX996" fmla="*/ 6869020 w 9384838"/>
                <a:gd name="connsiteY996" fmla="*/ 1907113 h 6246801"/>
                <a:gd name="connsiteX997" fmla="*/ 6894462 w 9384838"/>
                <a:gd name="connsiteY997" fmla="*/ 1956897 h 6246801"/>
                <a:gd name="connsiteX998" fmla="*/ 6819242 w 9384838"/>
                <a:gd name="connsiteY998" fmla="*/ 2081899 h 6246801"/>
                <a:gd name="connsiteX999" fmla="*/ 6793800 w 9384838"/>
                <a:gd name="connsiteY999" fmla="*/ 2006676 h 6246801"/>
                <a:gd name="connsiteX1000" fmla="*/ 6668802 w 9384838"/>
                <a:gd name="connsiteY1000" fmla="*/ 1931450 h 6246801"/>
                <a:gd name="connsiteX1001" fmla="*/ 6542697 w 9384838"/>
                <a:gd name="connsiteY1001" fmla="*/ 1831894 h 6246801"/>
                <a:gd name="connsiteX1002" fmla="*/ 6467477 w 9384838"/>
                <a:gd name="connsiteY1002" fmla="*/ 1705789 h 6246801"/>
                <a:gd name="connsiteX1003" fmla="*/ 6417699 w 9384838"/>
                <a:gd name="connsiteY1003" fmla="*/ 1681452 h 6246801"/>
                <a:gd name="connsiteX1004" fmla="*/ 6342479 w 9384838"/>
                <a:gd name="connsiteY1004" fmla="*/ 1580786 h 6246801"/>
                <a:gd name="connsiteX1005" fmla="*/ 6217481 w 9384838"/>
                <a:gd name="connsiteY1005" fmla="*/ 1555343 h 6246801"/>
                <a:gd name="connsiteX1006" fmla="*/ 6091377 w 9384838"/>
                <a:gd name="connsiteY1006" fmla="*/ 1606229 h 6246801"/>
                <a:gd name="connsiteX1007" fmla="*/ 5991821 w 9384838"/>
                <a:gd name="connsiteY1007" fmla="*/ 1681452 h 6246801"/>
                <a:gd name="connsiteX1008" fmla="*/ 5966379 w 9384838"/>
                <a:gd name="connsiteY1008" fmla="*/ 1630565 h 6246801"/>
                <a:gd name="connsiteX1009" fmla="*/ 5966379 w 9384838"/>
                <a:gd name="connsiteY1009" fmla="*/ 1580786 h 6246801"/>
                <a:gd name="connsiteX1010" fmla="*/ 5916601 w 9384838"/>
                <a:gd name="connsiteY1010" fmla="*/ 1531005 h 6246801"/>
                <a:gd name="connsiteX1011" fmla="*/ 5940937 w 9384838"/>
                <a:gd name="connsiteY1011" fmla="*/ 1505563 h 6246801"/>
                <a:gd name="connsiteX1012" fmla="*/ 5891159 w 9384838"/>
                <a:gd name="connsiteY1012" fmla="*/ 1480122 h 6246801"/>
                <a:gd name="connsiteX1013" fmla="*/ 5840275 w 9384838"/>
                <a:gd name="connsiteY1013" fmla="*/ 1480122 h 6246801"/>
                <a:gd name="connsiteX1014" fmla="*/ 5815939 w 9384838"/>
                <a:gd name="connsiteY1014" fmla="*/ 1455784 h 6246801"/>
                <a:gd name="connsiteX1015" fmla="*/ 5740719 w 9384838"/>
                <a:gd name="connsiteY1015" fmla="*/ 1505563 h 6246801"/>
                <a:gd name="connsiteX1016" fmla="*/ 5665499 w 9384838"/>
                <a:gd name="connsiteY1016" fmla="*/ 1606229 h 6246801"/>
                <a:gd name="connsiteX1017" fmla="*/ 5715277 w 9384838"/>
                <a:gd name="connsiteY1017" fmla="*/ 1656009 h 6246801"/>
                <a:gd name="connsiteX1018" fmla="*/ 5765055 w 9384838"/>
                <a:gd name="connsiteY1018" fmla="*/ 1731231 h 6246801"/>
                <a:gd name="connsiteX1019" fmla="*/ 5840275 w 9384838"/>
                <a:gd name="connsiteY1019" fmla="*/ 1731231 h 6246801"/>
                <a:gd name="connsiteX1020" fmla="*/ 5916601 w 9384838"/>
                <a:gd name="connsiteY1020" fmla="*/ 1881669 h 6246801"/>
                <a:gd name="connsiteX1021" fmla="*/ 5966379 w 9384838"/>
                <a:gd name="connsiteY1021" fmla="*/ 1956897 h 6246801"/>
                <a:gd name="connsiteX1022" fmla="*/ 5891159 w 9384838"/>
                <a:gd name="connsiteY1022" fmla="*/ 2006676 h 6246801"/>
                <a:gd name="connsiteX1023" fmla="*/ 5815939 w 9384838"/>
                <a:gd name="connsiteY1023" fmla="*/ 1931450 h 6246801"/>
                <a:gd name="connsiteX1024" fmla="*/ 5765055 w 9384838"/>
                <a:gd name="connsiteY1024" fmla="*/ 1881669 h 6246801"/>
                <a:gd name="connsiteX1025" fmla="*/ 5715277 w 9384838"/>
                <a:gd name="connsiteY1025" fmla="*/ 1931450 h 6246801"/>
                <a:gd name="connsiteX1026" fmla="*/ 5665499 w 9384838"/>
                <a:gd name="connsiteY1026" fmla="*/ 1931450 h 6246801"/>
                <a:gd name="connsiteX1027" fmla="*/ 5640056 w 9384838"/>
                <a:gd name="connsiteY1027" fmla="*/ 2006676 h 6246801"/>
                <a:gd name="connsiteX1028" fmla="*/ 5590278 w 9384838"/>
                <a:gd name="connsiteY1028" fmla="*/ 2006676 h 6246801"/>
                <a:gd name="connsiteX1029" fmla="*/ 5515058 w 9384838"/>
                <a:gd name="connsiteY1029" fmla="*/ 2081899 h 6246801"/>
                <a:gd name="connsiteX1030" fmla="*/ 5464174 w 9384838"/>
                <a:gd name="connsiteY1030" fmla="*/ 2057559 h 6246801"/>
                <a:gd name="connsiteX1031" fmla="*/ 5464174 w 9384838"/>
                <a:gd name="connsiteY1031" fmla="*/ 1956897 h 6246801"/>
                <a:gd name="connsiteX1032" fmla="*/ 5489616 w 9384838"/>
                <a:gd name="connsiteY1032" fmla="*/ 1881669 h 6246801"/>
                <a:gd name="connsiteX1033" fmla="*/ 5564836 w 9384838"/>
                <a:gd name="connsiteY1033" fmla="*/ 1831894 h 6246801"/>
                <a:gd name="connsiteX1034" fmla="*/ 5590278 w 9384838"/>
                <a:gd name="connsiteY1034" fmla="*/ 1756674 h 6246801"/>
                <a:gd name="connsiteX1035" fmla="*/ 5539394 w 9384838"/>
                <a:gd name="connsiteY1035" fmla="*/ 1656009 h 6246801"/>
                <a:gd name="connsiteX1036" fmla="*/ 5515058 w 9384838"/>
                <a:gd name="connsiteY1036" fmla="*/ 1656009 h 6246801"/>
                <a:gd name="connsiteX1037" fmla="*/ 5515058 w 9384838"/>
                <a:gd name="connsiteY1037" fmla="*/ 1606229 h 6246801"/>
                <a:gd name="connsiteX1038" fmla="*/ 5489616 w 9384838"/>
                <a:gd name="connsiteY1038" fmla="*/ 1580786 h 6246801"/>
                <a:gd name="connsiteX1039" fmla="*/ 5489616 w 9384838"/>
                <a:gd name="connsiteY1039" fmla="*/ 1531005 h 6246801"/>
                <a:gd name="connsiteX1040" fmla="*/ 5539394 w 9384838"/>
                <a:gd name="connsiteY1040" fmla="*/ 1455784 h 6246801"/>
                <a:gd name="connsiteX1041" fmla="*/ 5539394 w 9384838"/>
                <a:gd name="connsiteY1041" fmla="*/ 1404898 h 6246801"/>
                <a:gd name="connsiteX1042" fmla="*/ 5564836 w 9384838"/>
                <a:gd name="connsiteY1042" fmla="*/ 1355118 h 6246801"/>
                <a:gd name="connsiteX1043" fmla="*/ 5614614 w 9384838"/>
                <a:gd name="connsiteY1043" fmla="*/ 1379454 h 6246801"/>
                <a:gd name="connsiteX1044" fmla="*/ 5689834 w 9384838"/>
                <a:gd name="connsiteY1044" fmla="*/ 1355118 h 6246801"/>
                <a:gd name="connsiteX1045" fmla="*/ 5740719 w 9384838"/>
                <a:gd name="connsiteY1045" fmla="*/ 1329675 h 6246801"/>
                <a:gd name="connsiteX1046" fmla="*/ 5765055 w 9384838"/>
                <a:gd name="connsiteY1046" fmla="*/ 1355118 h 6246801"/>
                <a:gd name="connsiteX1047" fmla="*/ 5815939 w 9384838"/>
                <a:gd name="connsiteY1047" fmla="*/ 1279895 h 6246801"/>
                <a:gd name="connsiteX1048" fmla="*/ 5891159 w 9384838"/>
                <a:gd name="connsiteY1048" fmla="*/ 1254452 h 6246801"/>
                <a:gd name="connsiteX1049" fmla="*/ 5891159 w 9384838"/>
                <a:gd name="connsiteY1049" fmla="*/ 1179229 h 6246801"/>
                <a:gd name="connsiteX1050" fmla="*/ 5840275 w 9384838"/>
                <a:gd name="connsiteY1050" fmla="*/ 1104007 h 6246801"/>
                <a:gd name="connsiteX1051" fmla="*/ 5865717 w 9384838"/>
                <a:gd name="connsiteY1051" fmla="*/ 1054227 h 6246801"/>
                <a:gd name="connsiteX1052" fmla="*/ 5916601 w 9384838"/>
                <a:gd name="connsiteY1052" fmla="*/ 1054227 h 6246801"/>
                <a:gd name="connsiteX1053" fmla="*/ 6041599 w 9384838"/>
                <a:gd name="connsiteY1053" fmla="*/ 1179229 h 6246801"/>
                <a:gd name="connsiteX1054" fmla="*/ 6091377 w 9384838"/>
                <a:gd name="connsiteY1054" fmla="*/ 1153786 h 6246801"/>
                <a:gd name="connsiteX1055" fmla="*/ 6091377 w 9384838"/>
                <a:gd name="connsiteY1055" fmla="*/ 1204672 h 6246801"/>
                <a:gd name="connsiteX1056" fmla="*/ 6166597 w 9384838"/>
                <a:gd name="connsiteY1056" fmla="*/ 1254452 h 6246801"/>
                <a:gd name="connsiteX1057" fmla="*/ 6292701 w 9384838"/>
                <a:gd name="connsiteY1057" fmla="*/ 1179229 h 6246801"/>
                <a:gd name="connsiteX1058" fmla="*/ 6317037 w 9384838"/>
                <a:gd name="connsiteY1058" fmla="*/ 1129449 h 6246801"/>
                <a:gd name="connsiteX1059" fmla="*/ 6292701 w 9384838"/>
                <a:gd name="connsiteY1059" fmla="*/ 1054227 h 6246801"/>
                <a:gd name="connsiteX1060" fmla="*/ 6317037 w 9384838"/>
                <a:gd name="connsiteY1060" fmla="*/ 1003341 h 6246801"/>
                <a:gd name="connsiteX1061" fmla="*/ 6317037 w 9384838"/>
                <a:gd name="connsiteY1061" fmla="*/ 953562 h 6246801"/>
                <a:gd name="connsiteX1062" fmla="*/ 6342479 w 9384838"/>
                <a:gd name="connsiteY1062" fmla="*/ 903783 h 6246801"/>
                <a:gd name="connsiteX1063" fmla="*/ 6443141 w 9384838"/>
                <a:gd name="connsiteY1063" fmla="*/ 878340 h 6246801"/>
                <a:gd name="connsiteX1064" fmla="*/ 6492919 w 9384838"/>
                <a:gd name="connsiteY1064" fmla="*/ 803117 h 6246801"/>
                <a:gd name="connsiteX1065" fmla="*/ 6518361 w 9384838"/>
                <a:gd name="connsiteY1065" fmla="*/ 652667 h 6246801"/>
                <a:gd name="connsiteX1066" fmla="*/ 6619024 w 9384838"/>
                <a:gd name="connsiteY1066" fmla="*/ 526559 h 6246801"/>
                <a:gd name="connsiteX1067" fmla="*/ 6643360 w 9384838"/>
                <a:gd name="connsiteY1067" fmla="*/ 300891 h 6246801"/>
                <a:gd name="connsiteX1068" fmla="*/ 6619024 w 9384838"/>
                <a:gd name="connsiteY1068" fmla="*/ 125002 h 6246801"/>
                <a:gd name="connsiteX1069" fmla="*/ 6694244 w 9384838"/>
                <a:gd name="connsiteY1069" fmla="*/ 49779 h 6246801"/>
                <a:gd name="connsiteX1070" fmla="*/ 6769464 w 9384838"/>
                <a:gd name="connsiteY1070" fmla="*/ 49779 h 6246801"/>
                <a:gd name="connsiteX1071" fmla="*/ 6819242 w 9384838"/>
                <a:gd name="connsiteY1071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572671 w 9384838"/>
                <a:gd name="connsiteY269" fmla="*/ 5043236 h 6246801"/>
                <a:gd name="connsiteX270" fmla="*/ 497452 w 9384838"/>
                <a:gd name="connsiteY270" fmla="*/ 5017793 h 6246801"/>
                <a:gd name="connsiteX271" fmla="*/ 547230 w 9384838"/>
                <a:gd name="connsiteY271" fmla="*/ 5017793 h 6246801"/>
                <a:gd name="connsiteX272" fmla="*/ 521788 w 9384838"/>
                <a:gd name="connsiteY272" fmla="*/ 4992350 h 6246801"/>
                <a:gd name="connsiteX273" fmla="*/ 572672 w 9384838"/>
                <a:gd name="connsiteY273" fmla="*/ 4968013 h 6246801"/>
                <a:gd name="connsiteX274" fmla="*/ 597008 w 9384838"/>
                <a:gd name="connsiteY274" fmla="*/ 4992350 h 6246801"/>
                <a:gd name="connsiteX275" fmla="*/ 647892 w 9384838"/>
                <a:gd name="connsiteY275" fmla="*/ 4992350 h 6246801"/>
                <a:gd name="connsiteX276" fmla="*/ 647892 w 9384838"/>
                <a:gd name="connsiteY276" fmla="*/ 4968013 h 6246801"/>
                <a:gd name="connsiteX277" fmla="*/ 672228 w 9384838"/>
                <a:gd name="connsiteY277" fmla="*/ 4942570 h 6246801"/>
                <a:gd name="connsiteX278" fmla="*/ 672228 w 9384838"/>
                <a:gd name="connsiteY278" fmla="*/ 4917127 h 6246801"/>
                <a:gd name="connsiteX279" fmla="*/ 723112 w 9384838"/>
                <a:gd name="connsiteY279" fmla="*/ 4892790 h 6246801"/>
                <a:gd name="connsiteX280" fmla="*/ 772890 w 9384838"/>
                <a:gd name="connsiteY280" fmla="*/ 4892790 h 6246801"/>
                <a:gd name="connsiteX281" fmla="*/ 798333 w 9384838"/>
                <a:gd name="connsiteY281" fmla="*/ 4867347 h 6246801"/>
                <a:gd name="connsiteX282" fmla="*/ 291494 w 9384838"/>
                <a:gd name="connsiteY282" fmla="*/ 3896294 h 6246801"/>
                <a:gd name="connsiteX283" fmla="*/ 319795 w 9384838"/>
                <a:gd name="connsiteY283" fmla="*/ 3947235 h 6246801"/>
                <a:gd name="connsiteX284" fmla="*/ 280174 w 9384838"/>
                <a:gd name="connsiteY284" fmla="*/ 4026476 h 6246801"/>
                <a:gd name="connsiteX285" fmla="*/ 234893 w 9384838"/>
                <a:gd name="connsiteY285" fmla="*/ 4026476 h 6246801"/>
                <a:gd name="connsiteX286" fmla="*/ 220743 w 9384838"/>
                <a:gd name="connsiteY286" fmla="*/ 4066097 h 6246801"/>
                <a:gd name="connsiteX287" fmla="*/ 178292 w 9384838"/>
                <a:gd name="connsiteY287" fmla="*/ 4074587 h 6246801"/>
                <a:gd name="connsiteX288" fmla="*/ 133012 w 9384838"/>
                <a:gd name="connsiteY288" fmla="*/ 4111377 h 6246801"/>
                <a:gd name="connsiteX289" fmla="*/ 93391 w 9384838"/>
                <a:gd name="connsiteY289" fmla="*/ 4125528 h 6246801"/>
                <a:gd name="connsiteX290" fmla="*/ 113201 w 9384838"/>
                <a:gd name="connsiteY290" fmla="*/ 4187789 h 6246801"/>
                <a:gd name="connsiteX291" fmla="*/ 82071 w 9384838"/>
                <a:gd name="connsiteY291" fmla="*/ 4187789 h 6246801"/>
                <a:gd name="connsiteX292" fmla="*/ 59430 w 9384838"/>
                <a:gd name="connsiteY292" fmla="*/ 4250050 h 6246801"/>
                <a:gd name="connsiteX293" fmla="*/ 76411 w 9384838"/>
                <a:gd name="connsiteY293" fmla="*/ 4275521 h 6246801"/>
                <a:gd name="connsiteX294" fmla="*/ 11320 w 9384838"/>
                <a:gd name="connsiteY294" fmla="*/ 4317971 h 6246801"/>
                <a:gd name="connsiteX295" fmla="*/ 0 w 9384838"/>
                <a:gd name="connsiteY295" fmla="*/ 4230240 h 6246801"/>
                <a:gd name="connsiteX296" fmla="*/ 31130 w 9384838"/>
                <a:gd name="connsiteY296" fmla="*/ 4218920 h 6246801"/>
                <a:gd name="connsiteX297" fmla="*/ 45280 w 9384838"/>
                <a:gd name="connsiteY297" fmla="*/ 4187789 h 6246801"/>
                <a:gd name="connsiteX298" fmla="*/ 53771 w 9384838"/>
                <a:gd name="connsiteY298" fmla="*/ 4131188 h 6246801"/>
                <a:gd name="connsiteX299" fmla="*/ 70751 w 9384838"/>
                <a:gd name="connsiteY299" fmla="*/ 4105717 h 6246801"/>
                <a:gd name="connsiteX300" fmla="*/ 124522 w 9384838"/>
                <a:gd name="connsiteY300" fmla="*/ 4083077 h 6246801"/>
                <a:gd name="connsiteX301" fmla="*/ 152822 w 9384838"/>
                <a:gd name="connsiteY301" fmla="*/ 4040626 h 6246801"/>
                <a:gd name="connsiteX302" fmla="*/ 104711 w 9384838"/>
                <a:gd name="connsiteY302" fmla="*/ 4023646 h 6246801"/>
                <a:gd name="connsiteX303" fmla="*/ 104711 w 9384838"/>
                <a:gd name="connsiteY303" fmla="*/ 3981195 h 6246801"/>
                <a:gd name="connsiteX304" fmla="*/ 144332 w 9384838"/>
                <a:gd name="connsiteY304" fmla="*/ 3981195 h 6246801"/>
                <a:gd name="connsiteX305" fmla="*/ 181122 w 9384838"/>
                <a:gd name="connsiteY305" fmla="*/ 4020816 h 6246801"/>
                <a:gd name="connsiteX306" fmla="*/ 240553 w 9384838"/>
                <a:gd name="connsiteY306" fmla="*/ 3955725 h 6246801"/>
                <a:gd name="connsiteX307" fmla="*/ 271684 w 9384838"/>
                <a:gd name="connsiteY307" fmla="*/ 3907614 h 6246801"/>
                <a:gd name="connsiteX308" fmla="*/ 291494 w 9384838"/>
                <a:gd name="connsiteY308" fmla="*/ 3896294 h 6246801"/>
                <a:gd name="connsiteX309" fmla="*/ 481106 w 9384838"/>
                <a:gd name="connsiteY309" fmla="*/ 3596309 h 6246801"/>
                <a:gd name="connsiteX310" fmla="*/ 435825 w 9384838"/>
                <a:gd name="connsiteY310" fmla="*/ 3664230 h 6246801"/>
                <a:gd name="connsiteX311" fmla="*/ 396205 w 9384838"/>
                <a:gd name="connsiteY311" fmla="*/ 3638759 h 6246801"/>
                <a:gd name="connsiteX312" fmla="*/ 481106 w 9384838"/>
                <a:gd name="connsiteY312" fmla="*/ 3596309 h 6246801"/>
                <a:gd name="connsiteX313" fmla="*/ 4460871 w 9384838"/>
                <a:gd name="connsiteY313" fmla="*/ 3512231 h 6246801"/>
                <a:gd name="connsiteX314" fmla="*/ 4435429 w 9384838"/>
                <a:gd name="connsiteY314" fmla="*/ 3563117 h 6246801"/>
                <a:gd name="connsiteX315" fmla="*/ 4385651 w 9384838"/>
                <a:gd name="connsiteY315" fmla="*/ 3612896 h 6246801"/>
                <a:gd name="connsiteX316" fmla="*/ 4385651 w 9384838"/>
                <a:gd name="connsiteY316" fmla="*/ 3638339 h 6246801"/>
                <a:gd name="connsiteX317" fmla="*/ 4435429 w 9384838"/>
                <a:gd name="connsiteY317" fmla="*/ 3638339 h 6246801"/>
                <a:gd name="connsiteX318" fmla="*/ 4435429 w 9384838"/>
                <a:gd name="connsiteY318" fmla="*/ 3662676 h 6246801"/>
                <a:gd name="connsiteX319" fmla="*/ 4385651 w 9384838"/>
                <a:gd name="connsiteY319" fmla="*/ 3713562 h 6246801"/>
                <a:gd name="connsiteX320" fmla="*/ 4284989 w 9384838"/>
                <a:gd name="connsiteY320" fmla="*/ 3737899 h 6246801"/>
                <a:gd name="connsiteX321" fmla="*/ 4310431 w 9384838"/>
                <a:gd name="connsiteY321" fmla="*/ 3688119 h 6246801"/>
                <a:gd name="connsiteX322" fmla="*/ 4335873 w 9384838"/>
                <a:gd name="connsiteY322" fmla="*/ 3662676 h 6246801"/>
                <a:gd name="connsiteX323" fmla="*/ 4335873 w 9384838"/>
                <a:gd name="connsiteY323" fmla="*/ 3638339 h 6246801"/>
                <a:gd name="connsiteX324" fmla="*/ 4284989 w 9384838"/>
                <a:gd name="connsiteY324" fmla="*/ 3662676 h 6246801"/>
                <a:gd name="connsiteX325" fmla="*/ 4284989 w 9384838"/>
                <a:gd name="connsiteY325" fmla="*/ 3612896 h 6246801"/>
                <a:gd name="connsiteX326" fmla="*/ 4360209 w 9384838"/>
                <a:gd name="connsiteY326" fmla="*/ 3537674 h 6246801"/>
                <a:gd name="connsiteX327" fmla="*/ 4460871 w 9384838"/>
                <a:gd name="connsiteY327" fmla="*/ 3512231 h 6246801"/>
                <a:gd name="connsiteX328" fmla="*/ 605629 w 9384838"/>
                <a:gd name="connsiteY328" fmla="*/ 3364245 h 6246801"/>
                <a:gd name="connsiteX329" fmla="*/ 611289 w 9384838"/>
                <a:gd name="connsiteY329" fmla="*/ 3409526 h 6246801"/>
                <a:gd name="connsiteX330" fmla="*/ 633929 w 9384838"/>
                <a:gd name="connsiteY330" fmla="*/ 3437826 h 6246801"/>
                <a:gd name="connsiteX331" fmla="*/ 616949 w 9384838"/>
                <a:gd name="connsiteY331" fmla="*/ 3485937 h 6246801"/>
                <a:gd name="connsiteX332" fmla="*/ 599969 w 9384838"/>
                <a:gd name="connsiteY332" fmla="*/ 3497257 h 6246801"/>
                <a:gd name="connsiteX333" fmla="*/ 560348 w 9384838"/>
                <a:gd name="connsiteY333" fmla="*/ 3451976 h 6246801"/>
                <a:gd name="connsiteX334" fmla="*/ 577328 w 9384838"/>
                <a:gd name="connsiteY334" fmla="*/ 3415186 h 6246801"/>
                <a:gd name="connsiteX335" fmla="*/ 574498 w 9384838"/>
                <a:gd name="connsiteY335" fmla="*/ 3369905 h 6246801"/>
                <a:gd name="connsiteX336" fmla="*/ 605629 w 9384838"/>
                <a:gd name="connsiteY336" fmla="*/ 3364245 h 6246801"/>
                <a:gd name="connsiteX337" fmla="*/ 1098059 w 9384838"/>
                <a:gd name="connsiteY337" fmla="*/ 3109544 h 6246801"/>
                <a:gd name="connsiteX338" fmla="*/ 1081079 w 9384838"/>
                <a:gd name="connsiteY338" fmla="*/ 3137841 h 6246801"/>
                <a:gd name="connsiteX339" fmla="*/ 1064099 w 9384838"/>
                <a:gd name="connsiteY339" fmla="*/ 3154822 h 6246801"/>
                <a:gd name="connsiteX340" fmla="*/ 1038628 w 9384838"/>
                <a:gd name="connsiteY340" fmla="*/ 3143502 h 6246801"/>
                <a:gd name="connsiteX341" fmla="*/ 1098059 w 9384838"/>
                <a:gd name="connsiteY341" fmla="*/ 3109544 h 6246801"/>
                <a:gd name="connsiteX342" fmla="*/ 905615 w 9384838"/>
                <a:gd name="connsiteY342" fmla="*/ 3061433 h 6246801"/>
                <a:gd name="connsiteX343" fmla="*/ 905615 w 9384838"/>
                <a:gd name="connsiteY343" fmla="*/ 3098224 h 6246801"/>
                <a:gd name="connsiteX344" fmla="*/ 874484 w 9384838"/>
                <a:gd name="connsiteY344" fmla="*/ 3149161 h 6246801"/>
                <a:gd name="connsiteX345" fmla="*/ 820713 w 9384838"/>
                <a:gd name="connsiteY345" fmla="*/ 3171802 h 6246801"/>
                <a:gd name="connsiteX346" fmla="*/ 826373 w 9384838"/>
                <a:gd name="connsiteY346" fmla="*/ 3205762 h 6246801"/>
                <a:gd name="connsiteX347" fmla="*/ 769772 w 9384838"/>
                <a:gd name="connsiteY347" fmla="*/ 3214252 h 6246801"/>
                <a:gd name="connsiteX348" fmla="*/ 775432 w 9384838"/>
                <a:gd name="connsiteY348" fmla="*/ 3253873 h 6246801"/>
                <a:gd name="connsiteX349" fmla="*/ 738642 w 9384838"/>
                <a:gd name="connsiteY349" fmla="*/ 3245383 h 6246801"/>
                <a:gd name="connsiteX350" fmla="*/ 724492 w 9384838"/>
                <a:gd name="connsiteY350" fmla="*/ 3214252 h 6246801"/>
                <a:gd name="connsiteX351" fmla="*/ 701851 w 9384838"/>
                <a:gd name="connsiteY351" fmla="*/ 3183122 h 6246801"/>
                <a:gd name="connsiteX352" fmla="*/ 724492 w 9384838"/>
                <a:gd name="connsiteY352" fmla="*/ 3168972 h 6246801"/>
                <a:gd name="connsiteX353" fmla="*/ 747132 w 9384838"/>
                <a:gd name="connsiteY353" fmla="*/ 3146331 h 6246801"/>
                <a:gd name="connsiteX354" fmla="*/ 843354 w 9384838"/>
                <a:gd name="connsiteY354" fmla="*/ 3098224 h 6246801"/>
                <a:gd name="connsiteX355" fmla="*/ 905615 w 9384838"/>
                <a:gd name="connsiteY355" fmla="*/ 3061433 h 6246801"/>
                <a:gd name="connsiteX356" fmla="*/ 936745 w 9384838"/>
                <a:gd name="connsiteY356" fmla="*/ 3033132 h 6246801"/>
                <a:gd name="connsiteX357" fmla="*/ 973535 w 9384838"/>
                <a:gd name="connsiteY357" fmla="*/ 3081244 h 6246801"/>
                <a:gd name="connsiteX358" fmla="*/ 948066 w 9384838"/>
                <a:gd name="connsiteY358" fmla="*/ 3115203 h 6246801"/>
                <a:gd name="connsiteX359" fmla="*/ 925424 w 9384838"/>
                <a:gd name="connsiteY359" fmla="*/ 3067093 h 6246801"/>
                <a:gd name="connsiteX360" fmla="*/ 936745 w 9384838"/>
                <a:gd name="connsiteY360" fmla="*/ 3033132 h 6246801"/>
                <a:gd name="connsiteX361" fmla="*/ 5840275 w 9384838"/>
                <a:gd name="connsiteY361" fmla="*/ 2081897 h 6246801"/>
                <a:gd name="connsiteX362" fmla="*/ 5891159 w 9384838"/>
                <a:gd name="connsiteY362" fmla="*/ 2132783 h 6246801"/>
                <a:gd name="connsiteX363" fmla="*/ 5891159 w 9384838"/>
                <a:gd name="connsiteY363" fmla="*/ 2158226 h 6246801"/>
                <a:gd name="connsiteX364" fmla="*/ 5966379 w 9384838"/>
                <a:gd name="connsiteY364" fmla="*/ 2208005 h 6246801"/>
                <a:gd name="connsiteX365" fmla="*/ 6016157 w 9384838"/>
                <a:gd name="connsiteY365" fmla="*/ 2208005 h 6246801"/>
                <a:gd name="connsiteX366" fmla="*/ 6041599 w 9384838"/>
                <a:gd name="connsiteY366" fmla="*/ 2208005 h 6246801"/>
                <a:gd name="connsiteX367" fmla="*/ 5966379 w 9384838"/>
                <a:gd name="connsiteY367" fmla="*/ 2308672 h 6246801"/>
                <a:gd name="connsiteX368" fmla="*/ 5916601 w 9384838"/>
                <a:gd name="connsiteY368" fmla="*/ 2558676 h 6246801"/>
                <a:gd name="connsiteX369" fmla="*/ 5916601 w 9384838"/>
                <a:gd name="connsiteY369" fmla="*/ 2659341 h 6246801"/>
                <a:gd name="connsiteX370" fmla="*/ 5966379 w 9384838"/>
                <a:gd name="connsiteY370" fmla="*/ 2684786 h 6246801"/>
                <a:gd name="connsiteX371" fmla="*/ 5991821 w 9384838"/>
                <a:gd name="connsiteY371" fmla="*/ 2734563 h 6246801"/>
                <a:gd name="connsiteX372" fmla="*/ 6016157 w 9384838"/>
                <a:gd name="connsiteY372" fmla="*/ 2785448 h 6246801"/>
                <a:gd name="connsiteX373" fmla="*/ 6016157 w 9384838"/>
                <a:gd name="connsiteY373" fmla="*/ 2860670 h 6246801"/>
                <a:gd name="connsiteX374" fmla="*/ 5991821 w 9384838"/>
                <a:gd name="connsiteY374" fmla="*/ 2885007 h 6246801"/>
                <a:gd name="connsiteX375" fmla="*/ 6016157 w 9384838"/>
                <a:gd name="connsiteY375" fmla="*/ 2910449 h 6246801"/>
                <a:gd name="connsiteX376" fmla="*/ 5991821 w 9384838"/>
                <a:gd name="connsiteY376" fmla="*/ 2935892 h 6246801"/>
                <a:gd name="connsiteX377" fmla="*/ 5991821 w 9384838"/>
                <a:gd name="connsiteY377" fmla="*/ 2960229 h 6246801"/>
                <a:gd name="connsiteX378" fmla="*/ 6041599 w 9384838"/>
                <a:gd name="connsiteY378" fmla="*/ 2985670 h 6246801"/>
                <a:gd name="connsiteX379" fmla="*/ 6016157 w 9384838"/>
                <a:gd name="connsiteY379" fmla="*/ 3035453 h 6246801"/>
                <a:gd name="connsiteX380" fmla="*/ 6041599 w 9384838"/>
                <a:gd name="connsiteY380" fmla="*/ 3086339 h 6246801"/>
                <a:gd name="connsiteX381" fmla="*/ 5991821 w 9384838"/>
                <a:gd name="connsiteY381" fmla="*/ 3185896 h 6246801"/>
                <a:gd name="connsiteX382" fmla="*/ 6016157 w 9384838"/>
                <a:gd name="connsiteY382" fmla="*/ 3185896 h 6246801"/>
                <a:gd name="connsiteX383" fmla="*/ 6016157 w 9384838"/>
                <a:gd name="connsiteY383" fmla="*/ 3236782 h 6246801"/>
                <a:gd name="connsiteX384" fmla="*/ 5966379 w 9384838"/>
                <a:gd name="connsiteY384" fmla="*/ 3261118 h 6246801"/>
                <a:gd name="connsiteX385" fmla="*/ 5966379 w 9384838"/>
                <a:gd name="connsiteY385" fmla="*/ 3286561 h 6246801"/>
                <a:gd name="connsiteX386" fmla="*/ 5916601 w 9384838"/>
                <a:gd name="connsiteY386" fmla="*/ 3361784 h 6246801"/>
                <a:gd name="connsiteX387" fmla="*/ 5916601 w 9384838"/>
                <a:gd name="connsiteY387" fmla="*/ 3412670 h 6246801"/>
                <a:gd name="connsiteX388" fmla="*/ 5865717 w 9384838"/>
                <a:gd name="connsiteY388" fmla="*/ 3437007 h 6246801"/>
                <a:gd name="connsiteX389" fmla="*/ 5840275 w 9384838"/>
                <a:gd name="connsiteY389" fmla="*/ 3462450 h 6246801"/>
                <a:gd name="connsiteX390" fmla="*/ 5815939 w 9384838"/>
                <a:gd name="connsiteY390" fmla="*/ 3437007 h 6246801"/>
                <a:gd name="connsiteX391" fmla="*/ 5815939 w 9384838"/>
                <a:gd name="connsiteY391" fmla="*/ 3487893 h 6246801"/>
                <a:gd name="connsiteX392" fmla="*/ 5765055 w 9384838"/>
                <a:gd name="connsiteY392" fmla="*/ 3462450 h 6246801"/>
                <a:gd name="connsiteX393" fmla="*/ 5765055 w 9384838"/>
                <a:gd name="connsiteY393" fmla="*/ 3462451 h 6246801"/>
                <a:gd name="connsiteX394" fmla="*/ 5790497 w 9384838"/>
                <a:gd name="connsiteY394" fmla="*/ 3512230 h 6246801"/>
                <a:gd name="connsiteX395" fmla="*/ 5740719 w 9384838"/>
                <a:gd name="connsiteY395" fmla="*/ 3537673 h 6246801"/>
                <a:gd name="connsiteX396" fmla="*/ 5715277 w 9384838"/>
                <a:gd name="connsiteY396" fmla="*/ 3563116 h 6246801"/>
                <a:gd name="connsiteX397" fmla="*/ 5689835 w 9384838"/>
                <a:gd name="connsiteY397" fmla="*/ 3587453 h 6246801"/>
                <a:gd name="connsiteX398" fmla="*/ 5715277 w 9384838"/>
                <a:gd name="connsiteY398" fmla="*/ 3612896 h 6246801"/>
                <a:gd name="connsiteX399" fmla="*/ 5665499 w 9384838"/>
                <a:gd name="connsiteY399" fmla="*/ 3612896 h 6246801"/>
                <a:gd name="connsiteX400" fmla="*/ 5640057 w 9384838"/>
                <a:gd name="connsiteY400" fmla="*/ 3638339 h 6246801"/>
                <a:gd name="connsiteX401" fmla="*/ 5665499 w 9384838"/>
                <a:gd name="connsiteY401" fmla="*/ 3638339 h 6246801"/>
                <a:gd name="connsiteX402" fmla="*/ 5665499 w 9384838"/>
                <a:gd name="connsiteY402" fmla="*/ 3662676 h 6246801"/>
                <a:gd name="connsiteX403" fmla="*/ 5640057 w 9384838"/>
                <a:gd name="connsiteY403" fmla="*/ 3662676 h 6246801"/>
                <a:gd name="connsiteX404" fmla="*/ 5665499 w 9384838"/>
                <a:gd name="connsiteY404" fmla="*/ 3688119 h 6246801"/>
                <a:gd name="connsiteX405" fmla="*/ 5640057 w 9384838"/>
                <a:gd name="connsiteY405" fmla="*/ 3763342 h 6246801"/>
                <a:gd name="connsiteX406" fmla="*/ 5590279 w 9384838"/>
                <a:gd name="connsiteY406" fmla="*/ 3737899 h 6246801"/>
                <a:gd name="connsiteX407" fmla="*/ 5515059 w 9384838"/>
                <a:gd name="connsiteY407" fmla="*/ 3737899 h 6246801"/>
                <a:gd name="connsiteX408" fmla="*/ 5464175 w 9384838"/>
                <a:gd name="connsiteY408" fmla="*/ 3713562 h 6246801"/>
                <a:gd name="connsiteX409" fmla="*/ 5439839 w 9384838"/>
                <a:gd name="connsiteY409" fmla="*/ 3737899 h 6246801"/>
                <a:gd name="connsiteX410" fmla="*/ 5464175 w 9384838"/>
                <a:gd name="connsiteY410" fmla="*/ 3763342 h 6246801"/>
                <a:gd name="connsiteX411" fmla="*/ 5414397 w 9384838"/>
                <a:gd name="connsiteY411" fmla="*/ 3788785 h 6246801"/>
                <a:gd name="connsiteX412" fmla="*/ 5339177 w 9384838"/>
                <a:gd name="connsiteY412" fmla="*/ 3939230 h 6246801"/>
                <a:gd name="connsiteX413" fmla="*/ 5364619 w 9384838"/>
                <a:gd name="connsiteY413" fmla="*/ 4014453 h 6246801"/>
                <a:gd name="connsiteX414" fmla="*/ 5364618 w 9384838"/>
                <a:gd name="connsiteY414" fmla="*/ 4014453 h 6246801"/>
                <a:gd name="connsiteX415" fmla="*/ 5364618 w 9384838"/>
                <a:gd name="connsiteY415" fmla="*/ 4089676 h 6246801"/>
                <a:gd name="connsiteX416" fmla="*/ 5313734 w 9384838"/>
                <a:gd name="connsiteY416" fmla="*/ 4289902 h 6246801"/>
                <a:gd name="connsiteX417" fmla="*/ 5238514 w 9384838"/>
                <a:gd name="connsiteY417" fmla="*/ 4416010 h 6246801"/>
                <a:gd name="connsiteX418" fmla="*/ 5213072 w 9384838"/>
                <a:gd name="connsiteY418" fmla="*/ 4440347 h 6246801"/>
                <a:gd name="connsiteX419" fmla="*/ 5163294 w 9384838"/>
                <a:gd name="connsiteY419" fmla="*/ 4440347 h 6246801"/>
                <a:gd name="connsiteX420" fmla="*/ 5137852 w 9384838"/>
                <a:gd name="connsiteY420" fmla="*/ 4465790 h 6246801"/>
                <a:gd name="connsiteX421" fmla="*/ 5163294 w 9384838"/>
                <a:gd name="connsiteY421" fmla="*/ 4465790 h 6246801"/>
                <a:gd name="connsiteX422" fmla="*/ 5062632 w 9384838"/>
                <a:gd name="connsiteY422" fmla="*/ 4616236 h 6246801"/>
                <a:gd name="connsiteX423" fmla="*/ 5038296 w 9384838"/>
                <a:gd name="connsiteY423" fmla="*/ 4691459 h 6246801"/>
                <a:gd name="connsiteX424" fmla="*/ 5012854 w 9384838"/>
                <a:gd name="connsiteY424" fmla="*/ 4716902 h 6246801"/>
                <a:gd name="connsiteX425" fmla="*/ 4987412 w 9384838"/>
                <a:gd name="connsiteY425" fmla="*/ 4792125 h 6246801"/>
                <a:gd name="connsiteX426" fmla="*/ 5012854 w 9384838"/>
                <a:gd name="connsiteY426" fmla="*/ 4917127 h 6246801"/>
                <a:gd name="connsiteX427" fmla="*/ 5062632 w 9384838"/>
                <a:gd name="connsiteY427" fmla="*/ 5043236 h 6246801"/>
                <a:gd name="connsiteX428" fmla="*/ 5013583 w 9384838"/>
                <a:gd name="connsiteY428" fmla="*/ 4993096 h 6246801"/>
                <a:gd name="connsiteX429" fmla="*/ 5062632 w 9384838"/>
                <a:gd name="connsiteY429" fmla="*/ 5043237 h 6246801"/>
                <a:gd name="connsiteX430" fmla="*/ 4987412 w 9384838"/>
                <a:gd name="connsiteY430" fmla="*/ 5043237 h 6246801"/>
                <a:gd name="connsiteX431" fmla="*/ 4963076 w 9384838"/>
                <a:gd name="connsiteY431" fmla="*/ 5017794 h 6246801"/>
                <a:gd name="connsiteX432" fmla="*/ 4862414 w 9384838"/>
                <a:gd name="connsiteY432" fmla="*/ 5067574 h 6246801"/>
                <a:gd name="connsiteX433" fmla="*/ 4812636 w 9384838"/>
                <a:gd name="connsiteY433" fmla="*/ 5142796 h 6246801"/>
                <a:gd name="connsiteX434" fmla="*/ 4812636 w 9384838"/>
                <a:gd name="connsiteY434" fmla="*/ 5193682 h 6246801"/>
                <a:gd name="connsiteX435" fmla="*/ 4787194 w 9384838"/>
                <a:gd name="connsiteY435" fmla="*/ 5243462 h 6246801"/>
                <a:gd name="connsiteX436" fmla="*/ 4711974 w 9384838"/>
                <a:gd name="connsiteY436" fmla="*/ 5268905 h 6246801"/>
                <a:gd name="connsiteX437" fmla="*/ 4686532 w 9384838"/>
                <a:gd name="connsiteY437" fmla="*/ 5243462 h 6246801"/>
                <a:gd name="connsiteX438" fmla="*/ 4636753 w 9384838"/>
                <a:gd name="connsiteY438" fmla="*/ 5268905 h 6246801"/>
                <a:gd name="connsiteX439" fmla="*/ 4611311 w 9384838"/>
                <a:gd name="connsiteY439" fmla="*/ 5293242 h 6246801"/>
                <a:gd name="connsiteX440" fmla="*/ 4561533 w 9384838"/>
                <a:gd name="connsiteY440" fmla="*/ 5344128 h 6246801"/>
                <a:gd name="connsiteX441" fmla="*/ 4536091 w 9384838"/>
                <a:gd name="connsiteY441" fmla="*/ 5293242 h 6246801"/>
                <a:gd name="connsiteX442" fmla="*/ 4561533 w 9384838"/>
                <a:gd name="connsiteY442" fmla="*/ 5293242 h 6246801"/>
                <a:gd name="connsiteX443" fmla="*/ 4561533 w 9384838"/>
                <a:gd name="connsiteY443" fmla="*/ 5268905 h 6246801"/>
                <a:gd name="connsiteX444" fmla="*/ 4585869 w 9384838"/>
                <a:gd name="connsiteY444" fmla="*/ 5218019 h 6246801"/>
                <a:gd name="connsiteX445" fmla="*/ 4585869 w 9384838"/>
                <a:gd name="connsiteY445" fmla="*/ 5193682 h 6246801"/>
                <a:gd name="connsiteX446" fmla="*/ 4611311 w 9384838"/>
                <a:gd name="connsiteY446" fmla="*/ 5168239 h 6246801"/>
                <a:gd name="connsiteX447" fmla="*/ 4611311 w 9384838"/>
                <a:gd name="connsiteY447" fmla="*/ 5142796 h 6246801"/>
                <a:gd name="connsiteX448" fmla="*/ 4585869 w 9384838"/>
                <a:gd name="connsiteY448" fmla="*/ 5142796 h 6246801"/>
                <a:gd name="connsiteX449" fmla="*/ 4611311 w 9384838"/>
                <a:gd name="connsiteY449" fmla="*/ 5118460 h 6246801"/>
                <a:gd name="connsiteX450" fmla="*/ 4636753 w 9384838"/>
                <a:gd name="connsiteY450" fmla="*/ 5118460 h 6246801"/>
                <a:gd name="connsiteX451" fmla="*/ 4636753 w 9384838"/>
                <a:gd name="connsiteY451" fmla="*/ 5093017 h 6246801"/>
                <a:gd name="connsiteX452" fmla="*/ 4686532 w 9384838"/>
                <a:gd name="connsiteY452" fmla="*/ 5067574 h 6246801"/>
                <a:gd name="connsiteX453" fmla="*/ 4737416 w 9384838"/>
                <a:gd name="connsiteY453" fmla="*/ 5043237 h 6246801"/>
                <a:gd name="connsiteX454" fmla="*/ 4737416 w 9384838"/>
                <a:gd name="connsiteY454" fmla="*/ 5017794 h 6246801"/>
                <a:gd name="connsiteX455" fmla="*/ 4737416 w 9384838"/>
                <a:gd name="connsiteY455" fmla="*/ 4992351 h 6246801"/>
                <a:gd name="connsiteX456" fmla="*/ 4686532 w 9384838"/>
                <a:gd name="connsiteY456" fmla="*/ 4942571 h 6246801"/>
                <a:gd name="connsiteX457" fmla="*/ 4662196 w 9384838"/>
                <a:gd name="connsiteY457" fmla="*/ 4968014 h 6246801"/>
                <a:gd name="connsiteX458" fmla="*/ 4636753 w 9384838"/>
                <a:gd name="connsiteY458" fmla="*/ 4968014 h 6246801"/>
                <a:gd name="connsiteX459" fmla="*/ 4611311 w 9384838"/>
                <a:gd name="connsiteY459" fmla="*/ 4942571 h 6246801"/>
                <a:gd name="connsiteX460" fmla="*/ 4585869 w 9384838"/>
                <a:gd name="connsiteY460" fmla="*/ 4992350 h 6246801"/>
                <a:gd name="connsiteX461" fmla="*/ 4611310 w 9384838"/>
                <a:gd name="connsiteY461" fmla="*/ 5017792 h 6246801"/>
                <a:gd name="connsiteX462" fmla="*/ 4611311 w 9384838"/>
                <a:gd name="connsiteY462" fmla="*/ 5017793 h 6246801"/>
                <a:gd name="connsiteX463" fmla="*/ 4536091 w 9384838"/>
                <a:gd name="connsiteY463" fmla="*/ 5043236 h 6246801"/>
                <a:gd name="connsiteX464" fmla="*/ 4510649 w 9384838"/>
                <a:gd name="connsiteY464" fmla="*/ 5043236 h 6246801"/>
                <a:gd name="connsiteX465" fmla="*/ 4510649 w 9384838"/>
                <a:gd name="connsiteY465" fmla="*/ 5118458 h 6246801"/>
                <a:gd name="connsiteX466" fmla="*/ 4561533 w 9384838"/>
                <a:gd name="connsiteY466" fmla="*/ 5168238 h 6246801"/>
                <a:gd name="connsiteX467" fmla="*/ 4536091 w 9384838"/>
                <a:gd name="connsiteY467" fmla="*/ 5168238 h 6246801"/>
                <a:gd name="connsiteX468" fmla="*/ 4510649 w 9384838"/>
                <a:gd name="connsiteY468" fmla="*/ 5168238 h 6246801"/>
                <a:gd name="connsiteX469" fmla="*/ 4510649 w 9384838"/>
                <a:gd name="connsiteY469" fmla="*/ 5193681 h 6246801"/>
                <a:gd name="connsiteX470" fmla="*/ 4486313 w 9384838"/>
                <a:gd name="connsiteY470" fmla="*/ 5168238 h 6246801"/>
                <a:gd name="connsiteX471" fmla="*/ 4486313 w 9384838"/>
                <a:gd name="connsiteY471" fmla="*/ 5118458 h 6246801"/>
                <a:gd name="connsiteX472" fmla="*/ 4460871 w 9384838"/>
                <a:gd name="connsiteY472" fmla="*/ 5093016 h 6246801"/>
                <a:gd name="connsiteX473" fmla="*/ 4385651 w 9384838"/>
                <a:gd name="connsiteY473" fmla="*/ 5067573 h 6246801"/>
                <a:gd name="connsiteX474" fmla="*/ 4310431 w 9384838"/>
                <a:gd name="connsiteY474" fmla="*/ 5093016 h 6246801"/>
                <a:gd name="connsiteX475" fmla="*/ 4284989 w 9384838"/>
                <a:gd name="connsiteY475" fmla="*/ 5142795 h 6246801"/>
                <a:gd name="connsiteX476" fmla="*/ 4284989 w 9384838"/>
                <a:gd name="connsiteY476" fmla="*/ 5142796 h 6246801"/>
                <a:gd name="connsiteX477" fmla="*/ 4260653 w 9384838"/>
                <a:gd name="connsiteY477" fmla="*/ 5168239 h 6246801"/>
                <a:gd name="connsiteX478" fmla="*/ 4260653 w 9384838"/>
                <a:gd name="connsiteY478" fmla="*/ 5193683 h 6246801"/>
                <a:gd name="connsiteX479" fmla="*/ 4284989 w 9384838"/>
                <a:gd name="connsiteY479" fmla="*/ 5243462 h 6246801"/>
                <a:gd name="connsiteX480" fmla="*/ 4235211 w 9384838"/>
                <a:gd name="connsiteY480" fmla="*/ 5268905 h 6246801"/>
                <a:gd name="connsiteX481" fmla="*/ 4185433 w 9384838"/>
                <a:gd name="connsiteY481" fmla="*/ 5344128 h 6246801"/>
                <a:gd name="connsiteX482" fmla="*/ 4110213 w 9384838"/>
                <a:gd name="connsiteY482" fmla="*/ 5369571 h 6246801"/>
                <a:gd name="connsiteX483" fmla="*/ 4084771 w 9384838"/>
                <a:gd name="connsiteY483" fmla="*/ 5318685 h 6246801"/>
                <a:gd name="connsiteX484" fmla="*/ 4110213 w 9384838"/>
                <a:gd name="connsiteY484" fmla="*/ 5243462 h 6246801"/>
                <a:gd name="connsiteX485" fmla="*/ 4134549 w 9384838"/>
                <a:gd name="connsiteY485" fmla="*/ 5193683 h 6246801"/>
                <a:gd name="connsiteX486" fmla="*/ 4134549 w 9384838"/>
                <a:gd name="connsiteY486" fmla="*/ 5168239 h 6246801"/>
                <a:gd name="connsiteX487" fmla="*/ 4185433 w 9384838"/>
                <a:gd name="connsiteY487" fmla="*/ 5168239 h 6246801"/>
                <a:gd name="connsiteX488" fmla="*/ 4209769 w 9384838"/>
                <a:gd name="connsiteY488" fmla="*/ 5142796 h 6246801"/>
                <a:gd name="connsiteX489" fmla="*/ 4185433 w 9384838"/>
                <a:gd name="connsiteY489" fmla="*/ 5118460 h 6246801"/>
                <a:gd name="connsiteX490" fmla="*/ 4084771 w 9384838"/>
                <a:gd name="connsiteY490" fmla="*/ 5093017 h 6246801"/>
                <a:gd name="connsiteX491" fmla="*/ 4034993 w 9384838"/>
                <a:gd name="connsiteY491" fmla="*/ 5142796 h 6246801"/>
                <a:gd name="connsiteX492" fmla="*/ 3958666 w 9384838"/>
                <a:gd name="connsiteY492" fmla="*/ 5168239 h 6246801"/>
                <a:gd name="connsiteX493" fmla="*/ 3908904 w 9384838"/>
                <a:gd name="connsiteY493" fmla="*/ 5218019 h 6246801"/>
                <a:gd name="connsiteX494" fmla="*/ 3859127 w 9384838"/>
                <a:gd name="connsiteY494" fmla="*/ 5293242 h 6246801"/>
                <a:gd name="connsiteX495" fmla="*/ 3758465 w 9384838"/>
                <a:gd name="connsiteY495" fmla="*/ 5243462 h 6246801"/>
                <a:gd name="connsiteX496" fmla="*/ 3708688 w 9384838"/>
                <a:gd name="connsiteY496" fmla="*/ 5243462 h 6246801"/>
                <a:gd name="connsiteX497" fmla="*/ 3582584 w 9384838"/>
                <a:gd name="connsiteY497" fmla="*/ 5193683 h 6246801"/>
                <a:gd name="connsiteX498" fmla="*/ 3589545 w 9384838"/>
                <a:gd name="connsiteY498" fmla="*/ 5173103 h 6246801"/>
                <a:gd name="connsiteX499" fmla="*/ 3589543 w 9384838"/>
                <a:gd name="connsiteY499" fmla="*/ 5173102 h 6246801"/>
                <a:gd name="connsiteX500" fmla="*/ 3582582 w 9384838"/>
                <a:gd name="connsiteY500" fmla="*/ 5193682 h 6246801"/>
                <a:gd name="connsiteX501" fmla="*/ 3382367 w 9384838"/>
                <a:gd name="connsiteY501" fmla="*/ 5193682 h 6246801"/>
                <a:gd name="connsiteX502" fmla="*/ 3421081 w 9384838"/>
                <a:gd name="connsiteY502" fmla="*/ 5164921 h 6246801"/>
                <a:gd name="connsiteX503" fmla="*/ 3483028 w 9384838"/>
                <a:gd name="connsiteY503" fmla="*/ 5168239 h 6246801"/>
                <a:gd name="connsiteX504" fmla="*/ 3532805 w 9384838"/>
                <a:gd name="connsiteY504" fmla="*/ 5168239 h 6246801"/>
                <a:gd name="connsiteX505" fmla="*/ 3532805 w 9384838"/>
                <a:gd name="connsiteY505" fmla="*/ 5118459 h 6246801"/>
                <a:gd name="connsiteX506" fmla="*/ 3507365 w 9384838"/>
                <a:gd name="connsiteY506" fmla="*/ 5093016 h 6246801"/>
                <a:gd name="connsiteX507" fmla="*/ 3483028 w 9384838"/>
                <a:gd name="connsiteY507" fmla="*/ 5118459 h 6246801"/>
                <a:gd name="connsiteX508" fmla="*/ 3432144 w 9384838"/>
                <a:gd name="connsiteY508" fmla="*/ 5093016 h 6246801"/>
                <a:gd name="connsiteX509" fmla="*/ 3407808 w 9384838"/>
                <a:gd name="connsiteY509" fmla="*/ 5093016 h 6246801"/>
                <a:gd name="connsiteX510" fmla="*/ 3407808 w 9384838"/>
                <a:gd name="connsiteY510" fmla="*/ 5043237 h 6246801"/>
                <a:gd name="connsiteX511" fmla="*/ 3382367 w 9384838"/>
                <a:gd name="connsiteY511" fmla="*/ 5043237 h 6246801"/>
                <a:gd name="connsiteX512" fmla="*/ 3356924 w 9384838"/>
                <a:gd name="connsiteY512" fmla="*/ 5093016 h 6246801"/>
                <a:gd name="connsiteX513" fmla="*/ 3382367 w 9384838"/>
                <a:gd name="connsiteY513" fmla="*/ 5118459 h 6246801"/>
                <a:gd name="connsiteX514" fmla="*/ 3382367 w 9384838"/>
                <a:gd name="connsiteY514" fmla="*/ 5142796 h 6246801"/>
                <a:gd name="connsiteX515" fmla="*/ 3331482 w 9384838"/>
                <a:gd name="connsiteY515" fmla="*/ 5093016 h 6246801"/>
                <a:gd name="connsiteX516" fmla="*/ 3356924 w 9384838"/>
                <a:gd name="connsiteY516" fmla="*/ 5067573 h 6246801"/>
                <a:gd name="connsiteX517" fmla="*/ 3356924 w 9384838"/>
                <a:gd name="connsiteY517" fmla="*/ 4992351 h 6246801"/>
                <a:gd name="connsiteX518" fmla="*/ 3407808 w 9384838"/>
                <a:gd name="connsiteY518" fmla="*/ 4942571 h 6246801"/>
                <a:gd name="connsiteX519" fmla="*/ 3356924 w 9384838"/>
                <a:gd name="connsiteY519" fmla="*/ 4942571 h 6246801"/>
                <a:gd name="connsiteX520" fmla="*/ 3349625 w 9384838"/>
                <a:gd name="connsiteY520" fmla="*/ 4928288 h 6246801"/>
                <a:gd name="connsiteX521" fmla="*/ 3349624 w 9384838"/>
                <a:gd name="connsiteY521" fmla="*/ 4928288 h 6246801"/>
                <a:gd name="connsiteX522" fmla="*/ 3356924 w 9384838"/>
                <a:gd name="connsiteY522" fmla="*/ 4942571 h 6246801"/>
                <a:gd name="connsiteX523" fmla="*/ 3281703 w 9384838"/>
                <a:gd name="connsiteY523" fmla="*/ 4968014 h 6246801"/>
                <a:gd name="connsiteX524" fmla="*/ 3256260 w 9384838"/>
                <a:gd name="connsiteY524" fmla="*/ 5017794 h 6246801"/>
                <a:gd name="connsiteX525" fmla="*/ 3181041 w 9384838"/>
                <a:gd name="connsiteY525" fmla="*/ 5067573 h 6246801"/>
                <a:gd name="connsiteX526" fmla="*/ 3206483 w 9384838"/>
                <a:gd name="connsiteY526" fmla="*/ 5118459 h 6246801"/>
                <a:gd name="connsiteX527" fmla="*/ 3181041 w 9384838"/>
                <a:gd name="connsiteY527" fmla="*/ 5142796 h 6246801"/>
                <a:gd name="connsiteX528" fmla="*/ 3231925 w 9384838"/>
                <a:gd name="connsiteY528" fmla="*/ 5168239 h 6246801"/>
                <a:gd name="connsiteX529" fmla="*/ 3281703 w 9384838"/>
                <a:gd name="connsiteY529" fmla="*/ 5218019 h 6246801"/>
                <a:gd name="connsiteX530" fmla="*/ 3331481 w 9384838"/>
                <a:gd name="connsiteY530" fmla="*/ 5268905 h 6246801"/>
                <a:gd name="connsiteX531" fmla="*/ 3281703 w 9384838"/>
                <a:gd name="connsiteY531" fmla="*/ 5293242 h 6246801"/>
                <a:gd name="connsiteX532" fmla="*/ 3281703 w 9384838"/>
                <a:gd name="connsiteY532" fmla="*/ 5318685 h 6246801"/>
                <a:gd name="connsiteX533" fmla="*/ 3256260 w 9384838"/>
                <a:gd name="connsiteY533" fmla="*/ 5293242 h 6246801"/>
                <a:gd name="connsiteX534" fmla="*/ 3206483 w 9384838"/>
                <a:gd name="connsiteY534" fmla="*/ 5293242 h 6246801"/>
                <a:gd name="connsiteX535" fmla="*/ 3181041 w 9384838"/>
                <a:gd name="connsiteY535" fmla="*/ 5293242 h 6246801"/>
                <a:gd name="connsiteX536" fmla="*/ 3056044 w 9384838"/>
                <a:gd name="connsiteY536" fmla="*/ 5293242 h 6246801"/>
                <a:gd name="connsiteX537" fmla="*/ 3030601 w 9384838"/>
                <a:gd name="connsiteY537" fmla="*/ 5344128 h 6246801"/>
                <a:gd name="connsiteX538" fmla="*/ 3006265 w 9384838"/>
                <a:gd name="connsiteY538" fmla="*/ 5344128 h 6246801"/>
                <a:gd name="connsiteX539" fmla="*/ 2980823 w 9384838"/>
                <a:gd name="connsiteY539" fmla="*/ 5369571 h 6246801"/>
                <a:gd name="connsiteX540" fmla="*/ 3006265 w 9384838"/>
                <a:gd name="connsiteY540" fmla="*/ 5393907 h 6246801"/>
                <a:gd name="connsiteX541" fmla="*/ 2980823 w 9384838"/>
                <a:gd name="connsiteY541" fmla="*/ 5419350 h 6246801"/>
                <a:gd name="connsiteX542" fmla="*/ 2905602 w 9384838"/>
                <a:gd name="connsiteY542" fmla="*/ 5444793 h 6246801"/>
                <a:gd name="connsiteX543" fmla="*/ 2880162 w 9384838"/>
                <a:gd name="connsiteY543" fmla="*/ 5520016 h 6246801"/>
                <a:gd name="connsiteX544" fmla="*/ 2880159 w 9384838"/>
                <a:gd name="connsiteY544" fmla="*/ 5520016 h 6246801"/>
                <a:gd name="connsiteX545" fmla="*/ 2830382 w 9384838"/>
                <a:gd name="connsiteY545" fmla="*/ 5544353 h 6246801"/>
                <a:gd name="connsiteX546" fmla="*/ 2804941 w 9384838"/>
                <a:gd name="connsiteY546" fmla="*/ 5569796 h 6246801"/>
                <a:gd name="connsiteX547" fmla="*/ 2755160 w 9384838"/>
                <a:gd name="connsiteY547" fmla="*/ 5595239 h 6246801"/>
                <a:gd name="connsiteX548" fmla="*/ 2679941 w 9384838"/>
                <a:gd name="connsiteY548" fmla="*/ 5569796 h 6246801"/>
                <a:gd name="connsiteX549" fmla="*/ 2629058 w 9384838"/>
                <a:gd name="connsiteY549" fmla="*/ 5494573 h 6246801"/>
                <a:gd name="connsiteX550" fmla="*/ 2629058 w 9384838"/>
                <a:gd name="connsiteY550" fmla="*/ 5444794 h 6246801"/>
                <a:gd name="connsiteX551" fmla="*/ 2579280 w 9384838"/>
                <a:gd name="connsiteY551" fmla="*/ 5393908 h 6246801"/>
                <a:gd name="connsiteX552" fmla="*/ 2579280 w 9384838"/>
                <a:gd name="connsiteY552" fmla="*/ 5344128 h 6246801"/>
                <a:gd name="connsiteX553" fmla="*/ 2529501 w 9384838"/>
                <a:gd name="connsiteY553" fmla="*/ 5318685 h 6246801"/>
                <a:gd name="connsiteX554" fmla="*/ 2553838 w 9384838"/>
                <a:gd name="connsiteY554" fmla="*/ 5293242 h 6246801"/>
                <a:gd name="connsiteX555" fmla="*/ 2579280 w 9384838"/>
                <a:gd name="connsiteY555" fmla="*/ 5268905 h 6246801"/>
                <a:gd name="connsiteX556" fmla="*/ 2579280 w 9384838"/>
                <a:gd name="connsiteY556" fmla="*/ 5243462 h 6246801"/>
                <a:gd name="connsiteX557" fmla="*/ 2629058 w 9384838"/>
                <a:gd name="connsiteY557" fmla="*/ 5218019 h 6246801"/>
                <a:gd name="connsiteX558" fmla="*/ 2604722 w 9384838"/>
                <a:gd name="connsiteY558" fmla="*/ 5193682 h 6246801"/>
                <a:gd name="connsiteX559" fmla="*/ 2579280 w 9384838"/>
                <a:gd name="connsiteY559" fmla="*/ 5142796 h 6246801"/>
                <a:gd name="connsiteX560" fmla="*/ 2579280 w 9384838"/>
                <a:gd name="connsiteY560" fmla="*/ 5142795 h 6246801"/>
                <a:gd name="connsiteX561" fmla="*/ 2705382 w 9384838"/>
                <a:gd name="connsiteY561" fmla="*/ 5093015 h 6246801"/>
                <a:gd name="connsiteX562" fmla="*/ 2755160 w 9384838"/>
                <a:gd name="connsiteY562" fmla="*/ 5043236 h 6246801"/>
                <a:gd name="connsiteX563" fmla="*/ 2755160 w 9384838"/>
                <a:gd name="connsiteY563" fmla="*/ 4992350 h 6246801"/>
                <a:gd name="connsiteX564" fmla="*/ 2729719 w 9384838"/>
                <a:gd name="connsiteY564" fmla="*/ 4968013 h 6246801"/>
                <a:gd name="connsiteX565" fmla="*/ 2705383 w 9384838"/>
                <a:gd name="connsiteY565" fmla="*/ 4942570 h 6246801"/>
                <a:gd name="connsiteX566" fmla="*/ 2679942 w 9384838"/>
                <a:gd name="connsiteY566" fmla="*/ 4942570 h 6246801"/>
                <a:gd name="connsiteX567" fmla="*/ 2654500 w 9384838"/>
                <a:gd name="connsiteY567" fmla="*/ 4968013 h 6246801"/>
                <a:gd name="connsiteX568" fmla="*/ 2604722 w 9384838"/>
                <a:gd name="connsiteY568" fmla="*/ 4968013 h 6246801"/>
                <a:gd name="connsiteX569" fmla="*/ 2529503 w 9384838"/>
                <a:gd name="connsiteY569" fmla="*/ 4917127 h 6246801"/>
                <a:gd name="connsiteX570" fmla="*/ 2529503 w 9384838"/>
                <a:gd name="connsiteY570" fmla="*/ 4867348 h 6246801"/>
                <a:gd name="connsiteX571" fmla="*/ 2454282 w 9384838"/>
                <a:gd name="connsiteY571" fmla="*/ 4841905 h 6246801"/>
                <a:gd name="connsiteX572" fmla="*/ 2454282 w 9384838"/>
                <a:gd name="connsiteY572" fmla="*/ 4867348 h 6246801"/>
                <a:gd name="connsiteX573" fmla="*/ 2428840 w 9384838"/>
                <a:gd name="connsiteY573" fmla="*/ 4841905 h 6246801"/>
                <a:gd name="connsiteX574" fmla="*/ 2379063 w 9384838"/>
                <a:gd name="connsiteY574" fmla="*/ 4841905 h 6246801"/>
                <a:gd name="connsiteX575" fmla="*/ 2353620 w 9384838"/>
                <a:gd name="connsiteY575" fmla="*/ 4867348 h 6246801"/>
                <a:gd name="connsiteX576" fmla="*/ 2353620 w 9384838"/>
                <a:gd name="connsiteY576" fmla="*/ 4867347 h 6246801"/>
                <a:gd name="connsiteX577" fmla="*/ 2328178 w 9384838"/>
                <a:gd name="connsiteY577" fmla="*/ 4841904 h 6246801"/>
                <a:gd name="connsiteX578" fmla="*/ 2303843 w 9384838"/>
                <a:gd name="connsiteY578" fmla="*/ 4841904 h 6246801"/>
                <a:gd name="connsiteX579" fmla="*/ 2278401 w 9384838"/>
                <a:gd name="connsiteY579" fmla="*/ 4817568 h 6246801"/>
                <a:gd name="connsiteX580" fmla="*/ 2252958 w 9384838"/>
                <a:gd name="connsiteY580" fmla="*/ 4841904 h 6246801"/>
                <a:gd name="connsiteX581" fmla="*/ 2303843 w 9384838"/>
                <a:gd name="connsiteY581" fmla="*/ 4867347 h 6246801"/>
                <a:gd name="connsiteX582" fmla="*/ 2228623 w 9384838"/>
                <a:gd name="connsiteY582" fmla="*/ 4892790 h 6246801"/>
                <a:gd name="connsiteX583" fmla="*/ 2177740 w 9384838"/>
                <a:gd name="connsiteY583" fmla="*/ 4841904 h 6246801"/>
                <a:gd name="connsiteX584" fmla="*/ 2153404 w 9384838"/>
                <a:gd name="connsiteY584" fmla="*/ 4867347 h 6246801"/>
                <a:gd name="connsiteX585" fmla="*/ 2153404 w 9384838"/>
                <a:gd name="connsiteY585" fmla="*/ 4892790 h 6246801"/>
                <a:gd name="connsiteX586" fmla="*/ 2127962 w 9384838"/>
                <a:gd name="connsiteY586" fmla="*/ 4942570 h 6246801"/>
                <a:gd name="connsiteX587" fmla="*/ 2102518 w 9384838"/>
                <a:gd name="connsiteY587" fmla="*/ 4917127 h 6246801"/>
                <a:gd name="connsiteX588" fmla="*/ 2078183 w 9384838"/>
                <a:gd name="connsiteY588" fmla="*/ 4917127 h 6246801"/>
                <a:gd name="connsiteX589" fmla="*/ 2078183 w 9384838"/>
                <a:gd name="connsiteY589" fmla="*/ 4867347 h 6246801"/>
                <a:gd name="connsiteX590" fmla="*/ 2027299 w 9384838"/>
                <a:gd name="connsiteY590" fmla="*/ 4867347 h 6246801"/>
                <a:gd name="connsiteX591" fmla="*/ 2001857 w 9384838"/>
                <a:gd name="connsiteY591" fmla="*/ 4892790 h 6246801"/>
                <a:gd name="connsiteX592" fmla="*/ 1952080 w 9384838"/>
                <a:gd name="connsiteY592" fmla="*/ 4892790 h 6246801"/>
                <a:gd name="connsiteX593" fmla="*/ 1902303 w 9384838"/>
                <a:gd name="connsiteY593" fmla="*/ 4917127 h 6246801"/>
                <a:gd name="connsiteX594" fmla="*/ 1876860 w 9384838"/>
                <a:gd name="connsiteY594" fmla="*/ 4892790 h 6246801"/>
                <a:gd name="connsiteX595" fmla="*/ 1876860 w 9384838"/>
                <a:gd name="connsiteY595" fmla="*/ 4867347 h 6246801"/>
                <a:gd name="connsiteX596" fmla="*/ 1851419 w 9384838"/>
                <a:gd name="connsiteY596" fmla="*/ 4892790 h 6246801"/>
                <a:gd name="connsiteX597" fmla="*/ 1827080 w 9384838"/>
                <a:gd name="connsiteY597" fmla="*/ 4892790 h 6246801"/>
                <a:gd name="connsiteX598" fmla="*/ 1801640 w 9384838"/>
                <a:gd name="connsiteY598" fmla="*/ 4867347 h 6246801"/>
                <a:gd name="connsiteX599" fmla="*/ 1801640 w 9384838"/>
                <a:gd name="connsiteY599" fmla="*/ 4892790 h 6246801"/>
                <a:gd name="connsiteX600" fmla="*/ 1776198 w 9384838"/>
                <a:gd name="connsiteY600" fmla="*/ 4917127 h 6246801"/>
                <a:gd name="connsiteX601" fmla="*/ 1751861 w 9384838"/>
                <a:gd name="connsiteY601" fmla="*/ 4892790 h 6246801"/>
                <a:gd name="connsiteX602" fmla="*/ 1726419 w 9384838"/>
                <a:gd name="connsiteY602" fmla="*/ 4892790 h 6246801"/>
                <a:gd name="connsiteX603" fmla="*/ 1700977 w 9384838"/>
                <a:gd name="connsiteY603" fmla="*/ 4917127 h 6246801"/>
                <a:gd name="connsiteX604" fmla="*/ 1676640 w 9384838"/>
                <a:gd name="connsiteY604" fmla="*/ 4892790 h 6246801"/>
                <a:gd name="connsiteX605" fmla="*/ 1625756 w 9384838"/>
                <a:gd name="connsiteY605" fmla="*/ 4917127 h 6246801"/>
                <a:gd name="connsiteX606" fmla="*/ 1601421 w 9384838"/>
                <a:gd name="connsiteY606" fmla="*/ 4917127 h 6246801"/>
                <a:gd name="connsiteX607" fmla="*/ 1575979 w 9384838"/>
                <a:gd name="connsiteY607" fmla="*/ 4892790 h 6246801"/>
                <a:gd name="connsiteX608" fmla="*/ 1575979 w 9384838"/>
                <a:gd name="connsiteY608" fmla="*/ 4867347 h 6246801"/>
                <a:gd name="connsiteX609" fmla="*/ 1575979 w 9384838"/>
                <a:gd name="connsiteY609" fmla="*/ 4841904 h 6246801"/>
                <a:gd name="connsiteX610" fmla="*/ 1526200 w 9384838"/>
                <a:gd name="connsiteY610" fmla="*/ 4817568 h 6246801"/>
                <a:gd name="connsiteX611" fmla="*/ 1450978 w 9384838"/>
                <a:gd name="connsiteY611" fmla="*/ 4867347 h 6246801"/>
                <a:gd name="connsiteX612" fmla="*/ 1425540 w 9384838"/>
                <a:gd name="connsiteY612" fmla="*/ 4867347 h 6246801"/>
                <a:gd name="connsiteX613" fmla="*/ 1425540 w 9384838"/>
                <a:gd name="connsiteY613" fmla="*/ 4867348 h 6246801"/>
                <a:gd name="connsiteX614" fmla="*/ 1425540 w 9384838"/>
                <a:gd name="connsiteY614" fmla="*/ 4917127 h 6246801"/>
                <a:gd name="connsiteX615" fmla="*/ 1400097 w 9384838"/>
                <a:gd name="connsiteY615" fmla="*/ 4942570 h 6246801"/>
                <a:gd name="connsiteX616" fmla="*/ 1400097 w 9384838"/>
                <a:gd name="connsiteY616" fmla="*/ 4992350 h 6246801"/>
                <a:gd name="connsiteX617" fmla="*/ 1350319 w 9384838"/>
                <a:gd name="connsiteY617" fmla="*/ 4992350 h 6246801"/>
                <a:gd name="connsiteX618" fmla="*/ 1350319 w 9384838"/>
                <a:gd name="connsiteY618" fmla="*/ 5043236 h 6246801"/>
                <a:gd name="connsiteX619" fmla="*/ 1299435 w 9384838"/>
                <a:gd name="connsiteY619" fmla="*/ 4992350 h 6246801"/>
                <a:gd name="connsiteX620" fmla="*/ 1249656 w 9384838"/>
                <a:gd name="connsiteY620" fmla="*/ 4917127 h 6246801"/>
                <a:gd name="connsiteX621" fmla="*/ 1224214 w 9384838"/>
                <a:gd name="connsiteY621" fmla="*/ 4917127 h 6246801"/>
                <a:gd name="connsiteX622" fmla="*/ 1148993 w 9384838"/>
                <a:gd name="connsiteY622" fmla="*/ 4892791 h 6246801"/>
                <a:gd name="connsiteX623" fmla="*/ 1124658 w 9384838"/>
                <a:gd name="connsiteY623" fmla="*/ 4917127 h 6246801"/>
                <a:gd name="connsiteX624" fmla="*/ 1124658 w 9384838"/>
                <a:gd name="connsiteY624" fmla="*/ 4892791 h 6246801"/>
                <a:gd name="connsiteX625" fmla="*/ 1099215 w 9384838"/>
                <a:gd name="connsiteY625" fmla="*/ 4917127 h 6246801"/>
                <a:gd name="connsiteX626" fmla="*/ 1073771 w 9384838"/>
                <a:gd name="connsiteY626" fmla="*/ 4892791 h 6246801"/>
                <a:gd name="connsiteX627" fmla="*/ 1049435 w 9384838"/>
                <a:gd name="connsiteY627" fmla="*/ 4917127 h 6246801"/>
                <a:gd name="connsiteX628" fmla="*/ 998551 w 9384838"/>
                <a:gd name="connsiteY628" fmla="*/ 4917127 h 6246801"/>
                <a:gd name="connsiteX629" fmla="*/ 998551 w 9384838"/>
                <a:gd name="connsiteY629" fmla="*/ 4892791 h 6246801"/>
                <a:gd name="connsiteX630" fmla="*/ 948773 w 9384838"/>
                <a:gd name="connsiteY630" fmla="*/ 4841905 h 6246801"/>
                <a:gd name="connsiteX631" fmla="*/ 898995 w 9384838"/>
                <a:gd name="connsiteY631" fmla="*/ 4867348 h 6246801"/>
                <a:gd name="connsiteX632" fmla="*/ 898995 w 9384838"/>
                <a:gd name="connsiteY632" fmla="*/ 4792125 h 6246801"/>
                <a:gd name="connsiteX633" fmla="*/ 923331 w 9384838"/>
                <a:gd name="connsiteY633" fmla="*/ 4766682 h 6246801"/>
                <a:gd name="connsiteX634" fmla="*/ 923331 w 9384838"/>
                <a:gd name="connsiteY634" fmla="*/ 4716902 h 6246801"/>
                <a:gd name="connsiteX635" fmla="*/ 923331 w 9384838"/>
                <a:gd name="connsiteY635" fmla="*/ 4691459 h 6246801"/>
                <a:gd name="connsiteX636" fmla="*/ 974215 w 9384838"/>
                <a:gd name="connsiteY636" fmla="*/ 4691459 h 6246801"/>
                <a:gd name="connsiteX637" fmla="*/ 998551 w 9384838"/>
                <a:gd name="connsiteY637" fmla="*/ 4667122 h 6246801"/>
                <a:gd name="connsiteX638" fmla="*/ 1049435 w 9384838"/>
                <a:gd name="connsiteY638" fmla="*/ 4716902 h 6246801"/>
                <a:gd name="connsiteX639" fmla="*/ 1148993 w 9384838"/>
                <a:gd name="connsiteY639" fmla="*/ 4716902 h 6246801"/>
                <a:gd name="connsiteX640" fmla="*/ 1174436 w 9384838"/>
                <a:gd name="connsiteY640" fmla="*/ 4667122 h 6246801"/>
                <a:gd name="connsiteX641" fmla="*/ 1224214 w 9384838"/>
                <a:gd name="connsiteY641" fmla="*/ 4667122 h 6246801"/>
                <a:gd name="connsiteX642" fmla="*/ 1249656 w 9384838"/>
                <a:gd name="connsiteY642" fmla="*/ 4616236 h 6246801"/>
                <a:gd name="connsiteX643" fmla="*/ 1275099 w 9384838"/>
                <a:gd name="connsiteY643" fmla="*/ 4616236 h 6246801"/>
                <a:gd name="connsiteX644" fmla="*/ 1275099 w 9384838"/>
                <a:gd name="connsiteY644" fmla="*/ 4616237 h 6246801"/>
                <a:gd name="connsiteX645" fmla="*/ 1350319 w 9384838"/>
                <a:gd name="connsiteY645" fmla="*/ 4616237 h 6246801"/>
                <a:gd name="connsiteX646" fmla="*/ 1374654 w 9384838"/>
                <a:gd name="connsiteY646" fmla="*/ 4590794 h 6246801"/>
                <a:gd name="connsiteX647" fmla="*/ 1425539 w 9384838"/>
                <a:gd name="connsiteY647" fmla="*/ 4566457 h 6246801"/>
                <a:gd name="connsiteX648" fmla="*/ 1550537 w 9384838"/>
                <a:gd name="connsiteY648" fmla="*/ 4491234 h 6246801"/>
                <a:gd name="connsiteX649" fmla="*/ 1651201 w 9384838"/>
                <a:gd name="connsiteY649" fmla="*/ 4440348 h 6246801"/>
                <a:gd name="connsiteX650" fmla="*/ 1751865 w 9384838"/>
                <a:gd name="connsiteY650" fmla="*/ 4416011 h 6246801"/>
                <a:gd name="connsiteX651" fmla="*/ 1776201 w 9384838"/>
                <a:gd name="connsiteY651" fmla="*/ 4365125 h 6246801"/>
                <a:gd name="connsiteX652" fmla="*/ 1751865 w 9384838"/>
                <a:gd name="connsiteY652" fmla="*/ 4340788 h 6246801"/>
                <a:gd name="connsiteX653" fmla="*/ 1801642 w 9384838"/>
                <a:gd name="connsiteY653" fmla="*/ 4340788 h 6246801"/>
                <a:gd name="connsiteX654" fmla="*/ 1827082 w 9384838"/>
                <a:gd name="connsiteY654" fmla="*/ 4315345 h 6246801"/>
                <a:gd name="connsiteX655" fmla="*/ 1902304 w 9384838"/>
                <a:gd name="connsiteY655" fmla="*/ 4340788 h 6246801"/>
                <a:gd name="connsiteX656" fmla="*/ 1952081 w 9384838"/>
                <a:gd name="connsiteY656" fmla="*/ 4315345 h 6246801"/>
                <a:gd name="connsiteX657" fmla="*/ 2001860 w 9384838"/>
                <a:gd name="connsiteY657" fmla="*/ 4340788 h 6246801"/>
                <a:gd name="connsiteX658" fmla="*/ 1952081 w 9384838"/>
                <a:gd name="connsiteY658" fmla="*/ 4340788 h 6246801"/>
                <a:gd name="connsiteX659" fmla="*/ 1952081 w 9384838"/>
                <a:gd name="connsiteY659" fmla="*/ 4390568 h 6246801"/>
                <a:gd name="connsiteX660" fmla="*/ 2027302 w 9384838"/>
                <a:gd name="connsiteY660" fmla="*/ 4416011 h 6246801"/>
                <a:gd name="connsiteX661" fmla="*/ 2052742 w 9384838"/>
                <a:gd name="connsiteY661" fmla="*/ 4416011 h 6246801"/>
                <a:gd name="connsiteX662" fmla="*/ 2102518 w 9384838"/>
                <a:gd name="connsiteY662" fmla="*/ 4390568 h 6246801"/>
                <a:gd name="connsiteX663" fmla="*/ 2127962 w 9384838"/>
                <a:gd name="connsiteY663" fmla="*/ 4390568 h 6246801"/>
                <a:gd name="connsiteX664" fmla="*/ 2203182 w 9384838"/>
                <a:gd name="connsiteY664" fmla="*/ 4440348 h 6246801"/>
                <a:gd name="connsiteX665" fmla="*/ 2328178 w 9384838"/>
                <a:gd name="connsiteY665" fmla="*/ 4465791 h 6246801"/>
                <a:gd name="connsiteX666" fmla="*/ 2428839 w 9384838"/>
                <a:gd name="connsiteY666" fmla="*/ 4465791 h 6246801"/>
                <a:gd name="connsiteX667" fmla="*/ 2478617 w 9384838"/>
                <a:gd name="connsiteY667" fmla="*/ 4440348 h 6246801"/>
                <a:gd name="connsiteX668" fmla="*/ 2529503 w 9384838"/>
                <a:gd name="connsiteY668" fmla="*/ 4416011 h 6246801"/>
                <a:gd name="connsiteX669" fmla="*/ 2579280 w 9384838"/>
                <a:gd name="connsiteY669" fmla="*/ 4440348 h 6246801"/>
                <a:gd name="connsiteX670" fmla="*/ 2629058 w 9384838"/>
                <a:gd name="connsiteY670" fmla="*/ 4440348 h 6246801"/>
                <a:gd name="connsiteX671" fmla="*/ 2679941 w 9384838"/>
                <a:gd name="connsiteY671" fmla="*/ 4465791 h 6246801"/>
                <a:gd name="connsiteX672" fmla="*/ 2679941 w 9384838"/>
                <a:gd name="connsiteY672" fmla="*/ 4465790 h 6246801"/>
                <a:gd name="connsiteX673" fmla="*/ 2705383 w 9384838"/>
                <a:gd name="connsiteY673" fmla="*/ 4465790 h 6246801"/>
                <a:gd name="connsiteX674" fmla="*/ 2804940 w 9384838"/>
                <a:gd name="connsiteY674" fmla="*/ 4440347 h 6246801"/>
                <a:gd name="connsiteX675" fmla="*/ 2830382 w 9384838"/>
                <a:gd name="connsiteY675" fmla="*/ 4491233 h 6246801"/>
                <a:gd name="connsiteX676" fmla="*/ 2804940 w 9384838"/>
                <a:gd name="connsiteY676" fmla="*/ 4515570 h 6246801"/>
                <a:gd name="connsiteX677" fmla="*/ 2780604 w 9384838"/>
                <a:gd name="connsiteY677" fmla="*/ 4541013 h 6246801"/>
                <a:gd name="connsiteX678" fmla="*/ 2804940 w 9384838"/>
                <a:gd name="connsiteY678" fmla="*/ 4566456 h 6246801"/>
                <a:gd name="connsiteX679" fmla="*/ 2804940 w 9384838"/>
                <a:gd name="connsiteY679" fmla="*/ 4590793 h 6246801"/>
                <a:gd name="connsiteX680" fmla="*/ 2855825 w 9384838"/>
                <a:gd name="connsiteY680" fmla="*/ 4590793 h 6246801"/>
                <a:gd name="connsiteX681" fmla="*/ 2855825 w 9384838"/>
                <a:gd name="connsiteY681" fmla="*/ 4566456 h 6246801"/>
                <a:gd name="connsiteX682" fmla="*/ 2880159 w 9384838"/>
                <a:gd name="connsiteY682" fmla="*/ 4566456 h 6246801"/>
                <a:gd name="connsiteX683" fmla="*/ 2880159 w 9384838"/>
                <a:gd name="connsiteY683" fmla="*/ 4605916 h 6246801"/>
                <a:gd name="connsiteX684" fmla="*/ 2880162 w 9384838"/>
                <a:gd name="connsiteY684" fmla="*/ 4605918 h 6246801"/>
                <a:gd name="connsiteX685" fmla="*/ 2880162 w 9384838"/>
                <a:gd name="connsiteY685" fmla="*/ 4566457 h 6246801"/>
                <a:gd name="connsiteX686" fmla="*/ 2931045 w 9384838"/>
                <a:gd name="connsiteY686" fmla="*/ 4616236 h 6246801"/>
                <a:gd name="connsiteX687" fmla="*/ 2980823 w 9384838"/>
                <a:gd name="connsiteY687" fmla="*/ 4641679 h 6246801"/>
                <a:gd name="connsiteX688" fmla="*/ 3006265 w 9384838"/>
                <a:gd name="connsiteY688" fmla="*/ 4616236 h 6246801"/>
                <a:gd name="connsiteX689" fmla="*/ 3030601 w 9384838"/>
                <a:gd name="connsiteY689" fmla="*/ 4616236 h 6246801"/>
                <a:gd name="connsiteX690" fmla="*/ 3056044 w 9384838"/>
                <a:gd name="connsiteY690" fmla="*/ 4590793 h 6246801"/>
                <a:gd name="connsiteX691" fmla="*/ 3105820 w 9384838"/>
                <a:gd name="connsiteY691" fmla="*/ 4590793 h 6246801"/>
                <a:gd name="connsiteX692" fmla="*/ 3131263 w 9384838"/>
                <a:gd name="connsiteY692" fmla="*/ 4541014 h 6246801"/>
                <a:gd name="connsiteX693" fmla="*/ 3131263 w 9384838"/>
                <a:gd name="connsiteY693" fmla="*/ 4590793 h 6246801"/>
                <a:gd name="connsiteX694" fmla="*/ 3156704 w 9384838"/>
                <a:gd name="connsiteY694" fmla="*/ 4566457 h 6246801"/>
                <a:gd name="connsiteX695" fmla="*/ 3181041 w 9384838"/>
                <a:gd name="connsiteY695" fmla="*/ 4515571 h 6246801"/>
                <a:gd name="connsiteX696" fmla="*/ 3156704 w 9384838"/>
                <a:gd name="connsiteY696" fmla="*/ 4440348 h 6246801"/>
                <a:gd name="connsiteX697" fmla="*/ 3131263 w 9384838"/>
                <a:gd name="connsiteY697" fmla="*/ 4416011 h 6246801"/>
                <a:gd name="connsiteX698" fmla="*/ 3181041 w 9384838"/>
                <a:gd name="connsiteY698" fmla="*/ 4365125 h 6246801"/>
                <a:gd name="connsiteX699" fmla="*/ 3231924 w 9384838"/>
                <a:gd name="connsiteY699" fmla="*/ 4340788 h 6246801"/>
                <a:gd name="connsiteX700" fmla="*/ 3256260 w 9384838"/>
                <a:gd name="connsiteY700" fmla="*/ 4289902 h 6246801"/>
                <a:gd name="connsiteX701" fmla="*/ 3281703 w 9384838"/>
                <a:gd name="connsiteY701" fmla="*/ 4289902 h 6246801"/>
                <a:gd name="connsiteX702" fmla="*/ 3281705 w 9384838"/>
                <a:gd name="connsiteY702" fmla="*/ 4289902 h 6246801"/>
                <a:gd name="connsiteX703" fmla="*/ 3307147 w 9384838"/>
                <a:gd name="connsiteY703" fmla="*/ 4265565 h 6246801"/>
                <a:gd name="connsiteX704" fmla="*/ 3356924 w 9384838"/>
                <a:gd name="connsiteY704" fmla="*/ 4265565 h 6246801"/>
                <a:gd name="connsiteX705" fmla="*/ 3457589 w 9384838"/>
                <a:gd name="connsiteY705" fmla="*/ 4190342 h 6246801"/>
                <a:gd name="connsiteX706" fmla="*/ 3558250 w 9384838"/>
                <a:gd name="connsiteY706" fmla="*/ 4089676 h 6246801"/>
                <a:gd name="connsiteX707" fmla="*/ 3582585 w 9384838"/>
                <a:gd name="connsiteY707" fmla="*/ 4014453 h 6246801"/>
                <a:gd name="connsiteX708" fmla="*/ 3608026 w 9384838"/>
                <a:gd name="connsiteY708" fmla="*/ 3989010 h 6246801"/>
                <a:gd name="connsiteX709" fmla="*/ 3582585 w 9384838"/>
                <a:gd name="connsiteY709" fmla="*/ 3963567 h 6246801"/>
                <a:gd name="connsiteX710" fmla="*/ 3608026 w 9384838"/>
                <a:gd name="connsiteY710" fmla="*/ 3913787 h 6246801"/>
                <a:gd name="connsiteX711" fmla="*/ 3582585 w 9384838"/>
                <a:gd name="connsiteY711" fmla="*/ 3888344 h 6246801"/>
                <a:gd name="connsiteX712" fmla="*/ 3608026 w 9384838"/>
                <a:gd name="connsiteY712" fmla="*/ 3838565 h 6246801"/>
                <a:gd name="connsiteX713" fmla="*/ 3633468 w 9384838"/>
                <a:gd name="connsiteY713" fmla="*/ 3813122 h 6246801"/>
                <a:gd name="connsiteX714" fmla="*/ 3683247 w 9384838"/>
                <a:gd name="connsiteY714" fmla="*/ 3788785 h 6246801"/>
                <a:gd name="connsiteX715" fmla="*/ 3708689 w 9384838"/>
                <a:gd name="connsiteY715" fmla="*/ 3813122 h 6246801"/>
                <a:gd name="connsiteX716" fmla="*/ 3783908 w 9384838"/>
                <a:gd name="connsiteY716" fmla="*/ 3788785 h 6246801"/>
                <a:gd name="connsiteX717" fmla="*/ 3883464 w 9384838"/>
                <a:gd name="connsiteY717" fmla="*/ 3763342 h 6246801"/>
                <a:gd name="connsiteX718" fmla="*/ 3883464 w 9384838"/>
                <a:gd name="connsiteY718" fmla="*/ 3813122 h 6246801"/>
                <a:gd name="connsiteX719" fmla="*/ 3833686 w 9384838"/>
                <a:gd name="connsiteY719" fmla="*/ 3813122 h 6246801"/>
                <a:gd name="connsiteX720" fmla="*/ 3808245 w 9384838"/>
                <a:gd name="connsiteY720" fmla="*/ 3838565 h 6246801"/>
                <a:gd name="connsiteX721" fmla="*/ 3808245 w 9384838"/>
                <a:gd name="connsiteY721" fmla="*/ 3888344 h 6246801"/>
                <a:gd name="connsiteX722" fmla="*/ 3758467 w 9384838"/>
                <a:gd name="connsiteY722" fmla="*/ 3864008 h 6246801"/>
                <a:gd name="connsiteX723" fmla="*/ 3708689 w 9384838"/>
                <a:gd name="connsiteY723" fmla="*/ 3913787 h 6246801"/>
                <a:gd name="connsiteX724" fmla="*/ 3683247 w 9384838"/>
                <a:gd name="connsiteY724" fmla="*/ 3888344 h 6246801"/>
                <a:gd name="connsiteX725" fmla="*/ 3633468 w 9384838"/>
                <a:gd name="connsiteY725" fmla="*/ 3913787 h 6246801"/>
                <a:gd name="connsiteX726" fmla="*/ 3657804 w 9384838"/>
                <a:gd name="connsiteY726" fmla="*/ 3939230 h 6246801"/>
                <a:gd name="connsiteX727" fmla="*/ 3633468 w 9384838"/>
                <a:gd name="connsiteY727" fmla="*/ 3963567 h 6246801"/>
                <a:gd name="connsiteX728" fmla="*/ 3657804 w 9384838"/>
                <a:gd name="connsiteY728" fmla="*/ 3963567 h 6246801"/>
                <a:gd name="connsiteX729" fmla="*/ 3683247 w 9384838"/>
                <a:gd name="connsiteY729" fmla="*/ 3989010 h 6246801"/>
                <a:gd name="connsiteX730" fmla="*/ 3708689 w 9384838"/>
                <a:gd name="connsiteY730" fmla="*/ 3989010 h 6246801"/>
                <a:gd name="connsiteX731" fmla="*/ 3708689 w 9384838"/>
                <a:gd name="connsiteY731" fmla="*/ 4014453 h 6246801"/>
                <a:gd name="connsiteX732" fmla="*/ 3708688 w 9384838"/>
                <a:gd name="connsiteY732" fmla="*/ 4014453 h 6246801"/>
                <a:gd name="connsiteX733" fmla="*/ 3657804 w 9384838"/>
                <a:gd name="connsiteY733" fmla="*/ 4064233 h 6246801"/>
                <a:gd name="connsiteX734" fmla="*/ 3683246 w 9384838"/>
                <a:gd name="connsiteY734" fmla="*/ 4139455 h 6246801"/>
                <a:gd name="connsiteX735" fmla="*/ 3808243 w 9384838"/>
                <a:gd name="connsiteY735" fmla="*/ 4164898 h 6246801"/>
                <a:gd name="connsiteX736" fmla="*/ 3833684 w 9384838"/>
                <a:gd name="connsiteY736" fmla="*/ 4089676 h 6246801"/>
                <a:gd name="connsiteX737" fmla="*/ 3958666 w 9384838"/>
                <a:gd name="connsiteY737" fmla="*/ 4089676 h 6246801"/>
                <a:gd name="connsiteX738" fmla="*/ 4084770 w 9384838"/>
                <a:gd name="connsiteY738" fmla="*/ 4064233 h 6246801"/>
                <a:gd name="connsiteX739" fmla="*/ 4185432 w 9384838"/>
                <a:gd name="connsiteY739" fmla="*/ 4064233 h 6246801"/>
                <a:gd name="connsiteX740" fmla="*/ 4460870 w 9384838"/>
                <a:gd name="connsiteY740" fmla="*/ 3888345 h 6246801"/>
                <a:gd name="connsiteX741" fmla="*/ 4510648 w 9384838"/>
                <a:gd name="connsiteY741" fmla="*/ 3763342 h 6246801"/>
                <a:gd name="connsiteX742" fmla="*/ 4761751 w 9384838"/>
                <a:gd name="connsiteY742" fmla="*/ 3713562 h 6246801"/>
                <a:gd name="connsiteX743" fmla="*/ 4836971 w 9384838"/>
                <a:gd name="connsiteY743" fmla="*/ 3612896 h 6246801"/>
                <a:gd name="connsiteX744" fmla="*/ 4887855 w 9384838"/>
                <a:gd name="connsiteY744" fmla="*/ 3487894 h 6246801"/>
                <a:gd name="connsiteX745" fmla="*/ 4887855 w 9384838"/>
                <a:gd name="connsiteY745" fmla="*/ 3487893 h 6246801"/>
                <a:gd name="connsiteX746" fmla="*/ 4937633 w 9384838"/>
                <a:gd name="connsiteY746" fmla="*/ 3437007 h 6246801"/>
                <a:gd name="connsiteX747" fmla="*/ 5012854 w 9384838"/>
                <a:gd name="connsiteY747" fmla="*/ 3387227 h 6246801"/>
                <a:gd name="connsiteX748" fmla="*/ 5038296 w 9384838"/>
                <a:gd name="connsiteY748" fmla="*/ 3336341 h 6246801"/>
                <a:gd name="connsiteX749" fmla="*/ 5113516 w 9384838"/>
                <a:gd name="connsiteY749" fmla="*/ 3236782 h 6246801"/>
                <a:gd name="connsiteX750" fmla="*/ 5137852 w 9384838"/>
                <a:gd name="connsiteY750" fmla="*/ 3185896 h 6246801"/>
                <a:gd name="connsiteX751" fmla="*/ 5163294 w 9384838"/>
                <a:gd name="connsiteY751" fmla="*/ 3161560 h 6246801"/>
                <a:gd name="connsiteX752" fmla="*/ 5238514 w 9384838"/>
                <a:gd name="connsiteY752" fmla="*/ 3011116 h 6246801"/>
                <a:gd name="connsiteX753" fmla="*/ 5263957 w 9384838"/>
                <a:gd name="connsiteY753" fmla="*/ 2860672 h 6246801"/>
                <a:gd name="connsiteX754" fmla="*/ 5188736 w 9384838"/>
                <a:gd name="connsiteY754" fmla="*/ 2809788 h 6246801"/>
                <a:gd name="connsiteX755" fmla="*/ 5163294 w 9384838"/>
                <a:gd name="connsiteY755" fmla="*/ 2835229 h 6246801"/>
                <a:gd name="connsiteX756" fmla="*/ 5137852 w 9384838"/>
                <a:gd name="connsiteY756" fmla="*/ 2835229 h 6246801"/>
                <a:gd name="connsiteX757" fmla="*/ 5137852 w 9384838"/>
                <a:gd name="connsiteY757" fmla="*/ 2785450 h 6246801"/>
                <a:gd name="connsiteX758" fmla="*/ 5188736 w 9384838"/>
                <a:gd name="connsiteY758" fmla="*/ 2785450 h 6246801"/>
                <a:gd name="connsiteX759" fmla="*/ 5263957 w 9384838"/>
                <a:gd name="connsiteY759" fmla="*/ 2734563 h 6246801"/>
                <a:gd name="connsiteX760" fmla="*/ 5339177 w 9384838"/>
                <a:gd name="connsiteY760" fmla="*/ 2609561 h 6246801"/>
                <a:gd name="connsiteX761" fmla="*/ 5289399 w 9384838"/>
                <a:gd name="connsiteY761" fmla="*/ 2534339 h 6246801"/>
                <a:gd name="connsiteX762" fmla="*/ 5289931 w 9384838"/>
                <a:gd name="connsiteY762" fmla="*/ 2534660 h 6246801"/>
                <a:gd name="connsiteX763" fmla="*/ 5289398 w 9384838"/>
                <a:gd name="connsiteY763" fmla="*/ 2534339 h 6246801"/>
                <a:gd name="connsiteX764" fmla="*/ 5313734 w 9384838"/>
                <a:gd name="connsiteY764" fmla="*/ 2483451 h 6246801"/>
                <a:gd name="connsiteX765" fmla="*/ 5289398 w 9384838"/>
                <a:gd name="connsiteY765" fmla="*/ 2459115 h 6246801"/>
                <a:gd name="connsiteX766" fmla="*/ 5364618 w 9384838"/>
                <a:gd name="connsiteY766" fmla="*/ 2408231 h 6246801"/>
                <a:gd name="connsiteX767" fmla="*/ 5388954 w 9384838"/>
                <a:gd name="connsiteY767" fmla="*/ 2433674 h 6246801"/>
                <a:gd name="connsiteX768" fmla="*/ 5464174 w 9384838"/>
                <a:gd name="connsiteY768" fmla="*/ 2408231 h 6246801"/>
                <a:gd name="connsiteX769" fmla="*/ 5515059 w 9384838"/>
                <a:gd name="connsiteY769" fmla="*/ 2333007 h 6246801"/>
                <a:gd name="connsiteX770" fmla="*/ 5539394 w 9384838"/>
                <a:gd name="connsiteY770" fmla="*/ 2257785 h 6246801"/>
                <a:gd name="connsiteX771" fmla="*/ 5539394 w 9384838"/>
                <a:gd name="connsiteY771" fmla="*/ 2233447 h 6246801"/>
                <a:gd name="connsiteX772" fmla="*/ 5564837 w 9384838"/>
                <a:gd name="connsiteY772" fmla="*/ 2182565 h 6246801"/>
                <a:gd name="connsiteX773" fmla="*/ 5614615 w 9384838"/>
                <a:gd name="connsiteY773" fmla="*/ 2233447 h 6246801"/>
                <a:gd name="connsiteX774" fmla="*/ 5640057 w 9384838"/>
                <a:gd name="connsiteY774" fmla="*/ 2208005 h 6246801"/>
                <a:gd name="connsiteX775" fmla="*/ 5665499 w 9384838"/>
                <a:gd name="connsiteY775" fmla="*/ 2233447 h 6246801"/>
                <a:gd name="connsiteX776" fmla="*/ 5665499 w 9384838"/>
                <a:gd name="connsiteY776" fmla="*/ 2257785 h 6246801"/>
                <a:gd name="connsiteX777" fmla="*/ 5640057 w 9384838"/>
                <a:gd name="connsiteY777" fmla="*/ 2408231 h 6246801"/>
                <a:gd name="connsiteX778" fmla="*/ 5689835 w 9384838"/>
                <a:gd name="connsiteY778" fmla="*/ 2433674 h 6246801"/>
                <a:gd name="connsiteX779" fmla="*/ 5740719 w 9384838"/>
                <a:gd name="connsiteY779" fmla="*/ 2408231 h 6246801"/>
                <a:gd name="connsiteX780" fmla="*/ 5765055 w 9384838"/>
                <a:gd name="connsiteY780" fmla="*/ 2358450 h 6246801"/>
                <a:gd name="connsiteX781" fmla="*/ 5840275 w 9384838"/>
                <a:gd name="connsiteY781" fmla="*/ 2459115 h 6246801"/>
                <a:gd name="connsiteX782" fmla="*/ 5891159 w 9384838"/>
                <a:gd name="connsiteY782" fmla="*/ 2408231 h 6246801"/>
                <a:gd name="connsiteX783" fmla="*/ 5940937 w 9384838"/>
                <a:gd name="connsiteY783" fmla="*/ 2283229 h 6246801"/>
                <a:gd name="connsiteX784" fmla="*/ 5891159 w 9384838"/>
                <a:gd name="connsiteY784" fmla="*/ 2208005 h 6246801"/>
                <a:gd name="connsiteX785" fmla="*/ 5840275 w 9384838"/>
                <a:gd name="connsiteY785" fmla="*/ 2257785 h 6246801"/>
                <a:gd name="connsiteX786" fmla="*/ 5715277 w 9384838"/>
                <a:gd name="connsiteY786" fmla="*/ 2283229 h 6246801"/>
                <a:gd name="connsiteX787" fmla="*/ 5765055 w 9384838"/>
                <a:gd name="connsiteY787" fmla="*/ 2132783 h 6246801"/>
                <a:gd name="connsiteX788" fmla="*/ 5840275 w 9384838"/>
                <a:gd name="connsiteY788" fmla="*/ 2081897 h 6246801"/>
                <a:gd name="connsiteX789" fmla="*/ 8270546 w 9384838"/>
                <a:gd name="connsiteY789" fmla="*/ 1474959 h 6246801"/>
                <a:gd name="connsiteX790" fmla="*/ 8282255 w 9384838"/>
                <a:gd name="connsiteY790" fmla="*/ 1480813 h 6246801"/>
                <a:gd name="connsiteX791" fmla="*/ 8274449 w 9384838"/>
                <a:gd name="connsiteY791" fmla="*/ 1490571 h 6246801"/>
                <a:gd name="connsiteX792" fmla="*/ 8264691 w 9384838"/>
                <a:gd name="connsiteY792" fmla="*/ 1491546 h 6246801"/>
                <a:gd name="connsiteX793" fmla="*/ 8247128 w 9384838"/>
                <a:gd name="connsiteY793" fmla="*/ 1501304 h 6246801"/>
                <a:gd name="connsiteX794" fmla="*/ 8250055 w 9384838"/>
                <a:gd name="connsiteY794" fmla="*/ 1485692 h 6246801"/>
                <a:gd name="connsiteX795" fmla="*/ 8265667 w 9384838"/>
                <a:gd name="connsiteY795" fmla="*/ 1485692 h 6246801"/>
                <a:gd name="connsiteX796" fmla="*/ 8270546 w 9384838"/>
                <a:gd name="connsiteY796" fmla="*/ 1474959 h 6246801"/>
                <a:gd name="connsiteX797" fmla="*/ 8187608 w 9384838"/>
                <a:gd name="connsiteY797" fmla="*/ 1463250 h 6246801"/>
                <a:gd name="connsiteX798" fmla="*/ 8203220 w 9384838"/>
                <a:gd name="connsiteY798" fmla="*/ 1472032 h 6246801"/>
                <a:gd name="connsiteX799" fmla="*/ 8215904 w 9384838"/>
                <a:gd name="connsiteY799" fmla="*/ 1471056 h 6246801"/>
                <a:gd name="connsiteX800" fmla="*/ 8214929 w 9384838"/>
                <a:gd name="connsiteY800" fmla="*/ 1479838 h 6246801"/>
                <a:gd name="connsiteX801" fmla="*/ 8216880 w 9384838"/>
                <a:gd name="connsiteY801" fmla="*/ 1484717 h 6246801"/>
                <a:gd name="connsiteX802" fmla="*/ 8195414 w 9384838"/>
                <a:gd name="connsiteY802" fmla="*/ 1482765 h 6246801"/>
                <a:gd name="connsiteX803" fmla="*/ 8197365 w 9384838"/>
                <a:gd name="connsiteY803" fmla="*/ 1476909 h 6246801"/>
                <a:gd name="connsiteX804" fmla="*/ 8187608 w 9384838"/>
                <a:gd name="connsiteY804" fmla="*/ 1463250 h 6246801"/>
                <a:gd name="connsiteX805" fmla="*/ 8289085 w 9384838"/>
                <a:gd name="connsiteY805" fmla="*/ 1415439 h 6246801"/>
                <a:gd name="connsiteX806" fmla="*/ 8307624 w 9384838"/>
                <a:gd name="connsiteY806" fmla="*/ 1425197 h 6246801"/>
                <a:gd name="connsiteX807" fmla="*/ 8318357 w 9384838"/>
                <a:gd name="connsiteY807" fmla="*/ 1429100 h 6246801"/>
                <a:gd name="connsiteX808" fmla="*/ 8307624 w 9384838"/>
                <a:gd name="connsiteY808" fmla="*/ 1443734 h 6246801"/>
                <a:gd name="connsiteX809" fmla="*/ 8313478 w 9384838"/>
                <a:gd name="connsiteY809" fmla="*/ 1452516 h 6246801"/>
                <a:gd name="connsiteX810" fmla="*/ 8282255 w 9384838"/>
                <a:gd name="connsiteY810" fmla="*/ 1469104 h 6246801"/>
                <a:gd name="connsiteX811" fmla="*/ 8280303 w 9384838"/>
                <a:gd name="connsiteY811" fmla="*/ 1453493 h 6246801"/>
                <a:gd name="connsiteX812" fmla="*/ 8269570 w 9384838"/>
                <a:gd name="connsiteY812" fmla="*/ 1425197 h 6246801"/>
                <a:gd name="connsiteX813" fmla="*/ 8289085 w 9384838"/>
                <a:gd name="connsiteY813" fmla="*/ 1415439 h 6246801"/>
                <a:gd name="connsiteX814" fmla="*/ 8360314 w 9384838"/>
                <a:gd name="connsiteY814" fmla="*/ 1357869 h 6246801"/>
                <a:gd name="connsiteX815" fmla="*/ 8376902 w 9384838"/>
                <a:gd name="connsiteY815" fmla="*/ 1366651 h 6246801"/>
                <a:gd name="connsiteX816" fmla="*/ 8379829 w 9384838"/>
                <a:gd name="connsiteY816" fmla="*/ 1382264 h 6246801"/>
                <a:gd name="connsiteX817" fmla="*/ 8349581 w 9384838"/>
                <a:gd name="connsiteY817" fmla="*/ 1375434 h 6246801"/>
                <a:gd name="connsiteX818" fmla="*/ 8360314 w 9384838"/>
                <a:gd name="connsiteY818" fmla="*/ 1357869 h 6246801"/>
                <a:gd name="connsiteX819" fmla="*/ 8571073 w 9384838"/>
                <a:gd name="connsiteY819" fmla="*/ 1228098 h 6246801"/>
                <a:gd name="connsiteX820" fmla="*/ 8597418 w 9384838"/>
                <a:gd name="connsiteY820" fmla="*/ 1253467 h 6246801"/>
                <a:gd name="connsiteX821" fmla="*/ 8592539 w 9384838"/>
                <a:gd name="connsiteY821" fmla="*/ 1260297 h 6246801"/>
                <a:gd name="connsiteX822" fmla="*/ 8592539 w 9384838"/>
                <a:gd name="connsiteY822" fmla="*/ 1272981 h 6246801"/>
                <a:gd name="connsiteX823" fmla="*/ 8572049 w 9384838"/>
                <a:gd name="connsiteY823" fmla="*/ 1273957 h 6246801"/>
                <a:gd name="connsiteX824" fmla="*/ 8561316 w 9384838"/>
                <a:gd name="connsiteY824" fmla="*/ 1285666 h 6246801"/>
                <a:gd name="connsiteX825" fmla="*/ 8554486 w 9384838"/>
                <a:gd name="connsiteY825" fmla="*/ 1302253 h 6246801"/>
                <a:gd name="connsiteX826" fmla="*/ 8533995 w 9384838"/>
                <a:gd name="connsiteY826" fmla="*/ 1311035 h 6246801"/>
                <a:gd name="connsiteX827" fmla="*/ 8510577 w 9384838"/>
                <a:gd name="connsiteY827" fmla="*/ 1309083 h 6246801"/>
                <a:gd name="connsiteX828" fmla="*/ 8505699 w 9384838"/>
                <a:gd name="connsiteY828" fmla="*/ 1331526 h 6246801"/>
                <a:gd name="connsiteX829" fmla="*/ 8494966 w 9384838"/>
                <a:gd name="connsiteY829" fmla="*/ 1335428 h 6246801"/>
                <a:gd name="connsiteX830" fmla="*/ 8482281 w 9384838"/>
                <a:gd name="connsiteY830" fmla="*/ 1312986 h 6246801"/>
                <a:gd name="connsiteX831" fmla="*/ 8474475 w 9384838"/>
                <a:gd name="connsiteY831" fmla="*/ 1303229 h 6246801"/>
                <a:gd name="connsiteX832" fmla="*/ 8467645 w 9384838"/>
                <a:gd name="connsiteY832" fmla="*/ 1279811 h 6246801"/>
                <a:gd name="connsiteX833" fmla="*/ 8476427 w 9384838"/>
                <a:gd name="connsiteY833" fmla="*/ 1270054 h 6246801"/>
                <a:gd name="connsiteX834" fmla="*/ 8524238 w 9384838"/>
                <a:gd name="connsiteY834" fmla="*/ 1261273 h 6246801"/>
                <a:gd name="connsiteX835" fmla="*/ 8551558 w 9384838"/>
                <a:gd name="connsiteY835" fmla="*/ 1236879 h 6246801"/>
                <a:gd name="connsiteX836" fmla="*/ 8567170 w 9384838"/>
                <a:gd name="connsiteY836" fmla="*/ 1237855 h 6246801"/>
                <a:gd name="connsiteX837" fmla="*/ 8571073 w 9384838"/>
                <a:gd name="connsiteY837" fmla="*/ 1228098 h 6246801"/>
                <a:gd name="connsiteX838" fmla="*/ 8306648 w 9384838"/>
                <a:gd name="connsiteY838" fmla="*/ 884639 h 6246801"/>
                <a:gd name="connsiteX839" fmla="*/ 8328114 w 9384838"/>
                <a:gd name="connsiteY839" fmla="*/ 903178 h 6246801"/>
                <a:gd name="connsiteX840" fmla="*/ 8334944 w 9384838"/>
                <a:gd name="connsiteY840" fmla="*/ 917814 h 6246801"/>
                <a:gd name="connsiteX841" fmla="*/ 8368119 w 9384838"/>
                <a:gd name="connsiteY841" fmla="*/ 935377 h 6246801"/>
                <a:gd name="connsiteX842" fmla="*/ 8422761 w 9384838"/>
                <a:gd name="connsiteY842" fmla="*/ 939280 h 6246801"/>
                <a:gd name="connsiteX843" fmla="*/ 8461790 w 9384838"/>
                <a:gd name="connsiteY843" fmla="*/ 922693 h 6246801"/>
                <a:gd name="connsiteX844" fmla="*/ 8450081 w 9384838"/>
                <a:gd name="connsiteY844" fmla="*/ 963674 h 6246801"/>
                <a:gd name="connsiteX845" fmla="*/ 8431542 w 9384838"/>
                <a:gd name="connsiteY845" fmla="*/ 975382 h 6246801"/>
                <a:gd name="connsiteX846" fmla="*/ 8415930 w 9384838"/>
                <a:gd name="connsiteY846" fmla="*/ 963674 h 6246801"/>
                <a:gd name="connsiteX847" fmla="*/ 8397391 w 9384838"/>
                <a:gd name="connsiteY847" fmla="*/ 963674 h 6246801"/>
                <a:gd name="connsiteX848" fmla="*/ 8359338 w 9384838"/>
                <a:gd name="connsiteY848" fmla="*/ 1014411 h 6246801"/>
                <a:gd name="connsiteX849" fmla="*/ 8284206 w 9384838"/>
                <a:gd name="connsiteY849" fmla="*/ 1020265 h 6246801"/>
                <a:gd name="connsiteX850" fmla="*/ 8247128 w 9384838"/>
                <a:gd name="connsiteY850" fmla="*/ 1070028 h 6246801"/>
                <a:gd name="connsiteX851" fmla="*/ 8212977 w 9384838"/>
                <a:gd name="connsiteY851" fmla="*/ 1083688 h 6246801"/>
                <a:gd name="connsiteX852" fmla="*/ 8184681 w 9384838"/>
                <a:gd name="connsiteY852" fmla="*/ 1151014 h 6246801"/>
                <a:gd name="connsiteX853" fmla="*/ 8163215 w 9384838"/>
                <a:gd name="connsiteY853" fmla="*/ 1151014 h 6246801"/>
                <a:gd name="connsiteX854" fmla="*/ 8155409 w 9384838"/>
                <a:gd name="connsiteY854" fmla="*/ 1207607 h 6246801"/>
                <a:gd name="connsiteX855" fmla="*/ 8099792 w 9384838"/>
                <a:gd name="connsiteY855" fmla="*/ 1223219 h 6246801"/>
                <a:gd name="connsiteX856" fmla="*/ 8077350 w 9384838"/>
                <a:gd name="connsiteY856" fmla="*/ 1247612 h 6246801"/>
                <a:gd name="connsiteX857" fmla="*/ 8066617 w 9384838"/>
                <a:gd name="connsiteY857" fmla="*/ 1319817 h 6246801"/>
                <a:gd name="connsiteX858" fmla="*/ 8057835 w 9384838"/>
                <a:gd name="connsiteY858" fmla="*/ 1315914 h 6246801"/>
                <a:gd name="connsiteX859" fmla="*/ 8009048 w 9384838"/>
                <a:gd name="connsiteY859" fmla="*/ 1320793 h 6246801"/>
                <a:gd name="connsiteX860" fmla="*/ 8009048 w 9384838"/>
                <a:gd name="connsiteY860" fmla="*/ 1309084 h 6246801"/>
                <a:gd name="connsiteX861" fmla="*/ 8010024 w 9384838"/>
                <a:gd name="connsiteY861" fmla="*/ 1293472 h 6246801"/>
                <a:gd name="connsiteX862" fmla="*/ 8002218 w 9384838"/>
                <a:gd name="connsiteY862" fmla="*/ 1262248 h 6246801"/>
                <a:gd name="connsiteX863" fmla="*/ 8013927 w 9384838"/>
                <a:gd name="connsiteY863" fmla="*/ 1254442 h 6246801"/>
                <a:gd name="connsiteX864" fmla="*/ 8038320 w 9384838"/>
                <a:gd name="connsiteY864" fmla="*/ 1219316 h 6246801"/>
                <a:gd name="connsiteX865" fmla="*/ 8077350 w 9384838"/>
                <a:gd name="connsiteY865" fmla="*/ 1190044 h 6246801"/>
                <a:gd name="connsiteX866" fmla="*/ 8108573 w 9384838"/>
                <a:gd name="connsiteY866" fmla="*/ 1167602 h 6246801"/>
                <a:gd name="connsiteX867" fmla="*/ 8111501 w 9384838"/>
                <a:gd name="connsiteY867" fmla="*/ 1154917 h 6246801"/>
                <a:gd name="connsiteX868" fmla="*/ 8135894 w 9384838"/>
                <a:gd name="connsiteY868" fmla="*/ 1148087 h 6246801"/>
                <a:gd name="connsiteX869" fmla="*/ 8141748 w 9384838"/>
                <a:gd name="connsiteY869" fmla="*/ 1130524 h 6246801"/>
                <a:gd name="connsiteX870" fmla="*/ 8135894 w 9384838"/>
                <a:gd name="connsiteY870" fmla="*/ 1121742 h 6246801"/>
                <a:gd name="connsiteX871" fmla="*/ 8143700 w 9384838"/>
                <a:gd name="connsiteY871" fmla="*/ 1104179 h 6246801"/>
                <a:gd name="connsiteX872" fmla="*/ 8200293 w 9384838"/>
                <a:gd name="connsiteY872" fmla="*/ 1030998 h 6246801"/>
                <a:gd name="connsiteX873" fmla="*/ 8231516 w 9384838"/>
                <a:gd name="connsiteY873" fmla="*/ 993920 h 6246801"/>
                <a:gd name="connsiteX874" fmla="*/ 8245176 w 9384838"/>
                <a:gd name="connsiteY874" fmla="*/ 957819 h 6246801"/>
                <a:gd name="connsiteX875" fmla="*/ 8258837 w 9384838"/>
                <a:gd name="connsiteY875" fmla="*/ 944159 h 6246801"/>
                <a:gd name="connsiteX876" fmla="*/ 8260788 w 9384838"/>
                <a:gd name="connsiteY876" fmla="*/ 920741 h 6246801"/>
                <a:gd name="connsiteX877" fmla="*/ 8289085 w 9384838"/>
                <a:gd name="connsiteY877" fmla="*/ 889516 h 6246801"/>
                <a:gd name="connsiteX878" fmla="*/ 8306648 w 9384838"/>
                <a:gd name="connsiteY878" fmla="*/ 884639 h 6246801"/>
                <a:gd name="connsiteX879" fmla="*/ 9328245 w 9384838"/>
                <a:gd name="connsiteY879" fmla="*/ 311878 h 6246801"/>
                <a:gd name="connsiteX880" fmla="*/ 9371178 w 9384838"/>
                <a:gd name="connsiteY880" fmla="*/ 317733 h 6246801"/>
                <a:gd name="connsiteX881" fmla="*/ 9384838 w 9384838"/>
                <a:gd name="connsiteY881" fmla="*/ 341150 h 6246801"/>
                <a:gd name="connsiteX882" fmla="*/ 9357517 w 9384838"/>
                <a:gd name="connsiteY882" fmla="*/ 360665 h 6246801"/>
                <a:gd name="connsiteX883" fmla="*/ 9357517 w 9384838"/>
                <a:gd name="connsiteY883" fmla="*/ 378228 h 6246801"/>
                <a:gd name="connsiteX884" fmla="*/ 9371178 w 9384838"/>
                <a:gd name="connsiteY884" fmla="*/ 393840 h 6246801"/>
                <a:gd name="connsiteX885" fmla="*/ 9367275 w 9384838"/>
                <a:gd name="connsiteY885" fmla="*/ 427015 h 6246801"/>
                <a:gd name="connsiteX886" fmla="*/ 9314585 w 9384838"/>
                <a:gd name="connsiteY886" fmla="*/ 427015 h 6246801"/>
                <a:gd name="connsiteX887" fmla="*/ 9250186 w 9384838"/>
                <a:gd name="connsiteY887" fmla="*/ 440675 h 6246801"/>
                <a:gd name="connsiteX888" fmla="*/ 9213108 w 9384838"/>
                <a:gd name="connsiteY888" fmla="*/ 471899 h 6246801"/>
                <a:gd name="connsiteX889" fmla="*/ 9162370 w 9384838"/>
                <a:gd name="connsiteY889" fmla="*/ 491414 h 6246801"/>
                <a:gd name="connsiteX890" fmla="*/ 9099923 w 9384838"/>
                <a:gd name="connsiteY890" fmla="*/ 526540 h 6246801"/>
                <a:gd name="connsiteX891" fmla="*/ 9035524 w 9384838"/>
                <a:gd name="connsiteY891" fmla="*/ 587036 h 6246801"/>
                <a:gd name="connsiteX892" fmla="*/ 8996494 w 9384838"/>
                <a:gd name="connsiteY892" fmla="*/ 635822 h 6246801"/>
                <a:gd name="connsiteX893" fmla="*/ 8961368 w 9384838"/>
                <a:gd name="connsiteY893" fmla="*/ 637774 h 6246801"/>
                <a:gd name="connsiteX894" fmla="*/ 8951610 w 9384838"/>
                <a:gd name="connsiteY894" fmla="*/ 647531 h 6246801"/>
                <a:gd name="connsiteX895" fmla="*/ 8926241 w 9384838"/>
                <a:gd name="connsiteY895" fmla="*/ 637774 h 6246801"/>
                <a:gd name="connsiteX896" fmla="*/ 8916484 w 9384838"/>
                <a:gd name="connsiteY896" fmla="*/ 608501 h 6246801"/>
                <a:gd name="connsiteX897" fmla="*/ 8883309 w 9384838"/>
                <a:gd name="connsiteY897" fmla="*/ 622162 h 6246801"/>
                <a:gd name="connsiteX898" fmla="*/ 8877454 w 9384838"/>
                <a:gd name="connsiteY898" fmla="*/ 651434 h 6246801"/>
                <a:gd name="connsiteX899" fmla="*/ 8887212 w 9384838"/>
                <a:gd name="connsiteY899" fmla="*/ 665094 h 6246801"/>
                <a:gd name="connsiteX900" fmla="*/ 8846231 w 9384838"/>
                <a:gd name="connsiteY900" fmla="*/ 719735 h 6246801"/>
                <a:gd name="connsiteX901" fmla="*/ 8799395 w 9384838"/>
                <a:gd name="connsiteY901" fmla="*/ 749008 h 6246801"/>
                <a:gd name="connsiteX902" fmla="*/ 8766220 w 9384838"/>
                <a:gd name="connsiteY902" fmla="*/ 774380 h 6246801"/>
                <a:gd name="connsiteX903" fmla="*/ 8731094 w 9384838"/>
                <a:gd name="connsiteY903" fmla="*/ 844633 h 6246801"/>
                <a:gd name="connsiteX904" fmla="*/ 8697919 w 9384838"/>
                <a:gd name="connsiteY904" fmla="*/ 862196 h 6246801"/>
                <a:gd name="connsiteX905" fmla="*/ 8666695 w 9384838"/>
                <a:gd name="connsiteY905" fmla="*/ 862196 h 6246801"/>
                <a:gd name="connsiteX906" fmla="*/ 8641326 w 9384838"/>
                <a:gd name="connsiteY906" fmla="*/ 887565 h 6246801"/>
                <a:gd name="connsiteX907" fmla="*/ 8614005 w 9384838"/>
                <a:gd name="connsiteY907" fmla="*/ 932449 h 6246801"/>
                <a:gd name="connsiteX908" fmla="*/ 8590587 w 9384838"/>
                <a:gd name="connsiteY908" fmla="*/ 936351 h 6246801"/>
                <a:gd name="connsiteX909" fmla="*/ 8576927 w 9384838"/>
                <a:gd name="connsiteY909" fmla="*/ 920740 h 6246801"/>
                <a:gd name="connsiteX910" fmla="*/ 8590587 w 9384838"/>
                <a:gd name="connsiteY910" fmla="*/ 885614 h 6246801"/>
                <a:gd name="connsiteX911" fmla="*/ 8602296 w 9384838"/>
                <a:gd name="connsiteY911" fmla="*/ 881711 h 6246801"/>
                <a:gd name="connsiteX912" fmla="*/ 8610102 w 9384838"/>
                <a:gd name="connsiteY912" fmla="*/ 868050 h 6246801"/>
                <a:gd name="connsiteX913" fmla="*/ 8606199 w 9384838"/>
                <a:gd name="connsiteY913" fmla="*/ 850487 h 6246801"/>
                <a:gd name="connsiteX914" fmla="*/ 8612054 w 9384838"/>
                <a:gd name="connsiteY914" fmla="*/ 825118 h 6246801"/>
                <a:gd name="connsiteX915" fmla="*/ 8623762 w 9384838"/>
                <a:gd name="connsiteY915" fmla="*/ 846584 h 6246801"/>
                <a:gd name="connsiteX916" fmla="*/ 8637423 w 9384838"/>
                <a:gd name="connsiteY916" fmla="*/ 848536 h 6246801"/>
                <a:gd name="connsiteX917" fmla="*/ 8649132 w 9384838"/>
                <a:gd name="connsiteY917" fmla="*/ 827069 h 6246801"/>
                <a:gd name="connsiteX918" fmla="*/ 8635471 w 9384838"/>
                <a:gd name="connsiteY918" fmla="*/ 807555 h 6246801"/>
                <a:gd name="connsiteX919" fmla="*/ 8654986 w 9384838"/>
                <a:gd name="connsiteY919" fmla="*/ 807555 h 6246801"/>
                <a:gd name="connsiteX920" fmla="*/ 8664743 w 9384838"/>
                <a:gd name="connsiteY920" fmla="*/ 819263 h 6246801"/>
                <a:gd name="connsiteX921" fmla="*/ 8692064 w 9384838"/>
                <a:gd name="connsiteY921" fmla="*/ 805603 h 6246801"/>
                <a:gd name="connsiteX922" fmla="*/ 8709627 w 9384838"/>
                <a:gd name="connsiteY922" fmla="*/ 778282 h 6246801"/>
                <a:gd name="connsiteX923" fmla="*/ 8711579 w 9384838"/>
                <a:gd name="connsiteY923" fmla="*/ 749008 h 6246801"/>
                <a:gd name="connsiteX924" fmla="*/ 8695967 w 9384838"/>
                <a:gd name="connsiteY924" fmla="*/ 749008 h 6246801"/>
                <a:gd name="connsiteX925" fmla="*/ 8672549 w 9384838"/>
                <a:gd name="connsiteY925" fmla="*/ 745105 h 6246801"/>
                <a:gd name="connsiteX926" fmla="*/ 8668646 w 9384838"/>
                <a:gd name="connsiteY926" fmla="*/ 713881 h 6246801"/>
                <a:gd name="connsiteX927" fmla="*/ 8697919 w 9384838"/>
                <a:gd name="connsiteY927" fmla="*/ 713881 h 6246801"/>
                <a:gd name="connsiteX928" fmla="*/ 8715482 w 9384838"/>
                <a:gd name="connsiteY928" fmla="*/ 731444 h 6246801"/>
                <a:gd name="connsiteX929" fmla="*/ 8733045 w 9384838"/>
                <a:gd name="connsiteY929" fmla="*/ 719735 h 6246801"/>
                <a:gd name="connsiteX930" fmla="*/ 8746705 w 9384838"/>
                <a:gd name="connsiteY930" fmla="*/ 688512 h 6246801"/>
                <a:gd name="connsiteX931" fmla="*/ 8787686 w 9384838"/>
                <a:gd name="connsiteY931" fmla="*/ 674851 h 6246801"/>
                <a:gd name="connsiteX932" fmla="*/ 8811104 w 9384838"/>
                <a:gd name="connsiteY932" fmla="*/ 624114 h 6246801"/>
                <a:gd name="connsiteX933" fmla="*/ 8830619 w 9384838"/>
                <a:gd name="connsiteY933" fmla="*/ 618260 h 6246801"/>
                <a:gd name="connsiteX934" fmla="*/ 8840376 w 9384838"/>
                <a:gd name="connsiteY934" fmla="*/ 600695 h 6246801"/>
                <a:gd name="connsiteX935" fmla="*/ 8832570 w 9384838"/>
                <a:gd name="connsiteY935" fmla="*/ 559715 h 6246801"/>
                <a:gd name="connsiteX936" fmla="*/ 8850134 w 9384838"/>
                <a:gd name="connsiteY936" fmla="*/ 559715 h 6246801"/>
                <a:gd name="connsiteX937" fmla="*/ 8885260 w 9384838"/>
                <a:gd name="connsiteY937" fmla="*/ 573376 h 6246801"/>
                <a:gd name="connsiteX938" fmla="*/ 8902823 w 9384838"/>
                <a:gd name="connsiteY938" fmla="*/ 559715 h 6246801"/>
                <a:gd name="connsiteX939" fmla="*/ 8904775 w 9384838"/>
                <a:gd name="connsiteY939" fmla="*/ 524589 h 6246801"/>
                <a:gd name="connsiteX940" fmla="*/ 8949659 w 9384838"/>
                <a:gd name="connsiteY940" fmla="*/ 497268 h 6246801"/>
                <a:gd name="connsiteX941" fmla="*/ 8976980 w 9384838"/>
                <a:gd name="connsiteY941" fmla="*/ 497268 h 6246801"/>
                <a:gd name="connsiteX942" fmla="*/ 8976980 w 9384838"/>
                <a:gd name="connsiteY942" fmla="*/ 462142 h 6246801"/>
                <a:gd name="connsiteX943" fmla="*/ 8965271 w 9384838"/>
                <a:gd name="connsiteY943" fmla="*/ 419209 h 6246801"/>
                <a:gd name="connsiteX944" fmla="*/ 8973077 w 9384838"/>
                <a:gd name="connsiteY944" fmla="*/ 393840 h 6246801"/>
                <a:gd name="connsiteX945" fmla="*/ 9002349 w 9384838"/>
                <a:gd name="connsiteY945" fmla="*/ 376277 h 6246801"/>
                <a:gd name="connsiteX946" fmla="*/ 9017961 w 9384838"/>
                <a:gd name="connsiteY946" fmla="*/ 403597 h 6246801"/>
                <a:gd name="connsiteX947" fmla="*/ 9041378 w 9384838"/>
                <a:gd name="connsiteY947" fmla="*/ 467996 h 6246801"/>
                <a:gd name="connsiteX948" fmla="*/ 9076505 w 9384838"/>
                <a:gd name="connsiteY948" fmla="*/ 475802 h 6246801"/>
                <a:gd name="connsiteX949" fmla="*/ 9154564 w 9384838"/>
                <a:gd name="connsiteY949" fmla="*/ 458239 h 6246801"/>
                <a:gd name="connsiteX950" fmla="*/ 9209205 w 9384838"/>
                <a:gd name="connsiteY950" fmla="*/ 409452 h 6246801"/>
                <a:gd name="connsiteX951" fmla="*/ 9218963 w 9384838"/>
                <a:gd name="connsiteY951" fmla="*/ 380180 h 6246801"/>
                <a:gd name="connsiteX952" fmla="*/ 9283361 w 9384838"/>
                <a:gd name="connsiteY952" fmla="*/ 325538 h 6246801"/>
                <a:gd name="connsiteX953" fmla="*/ 9328245 w 9384838"/>
                <a:gd name="connsiteY953" fmla="*/ 311878 h 6246801"/>
                <a:gd name="connsiteX954" fmla="*/ 6819242 w 9384838"/>
                <a:gd name="connsiteY954" fmla="*/ 0 h 6246801"/>
                <a:gd name="connsiteX955" fmla="*/ 6869020 w 9384838"/>
                <a:gd name="connsiteY955" fmla="*/ 125002 h 6246801"/>
                <a:gd name="connsiteX956" fmla="*/ 6969682 w 9384838"/>
                <a:gd name="connsiteY956" fmla="*/ 326334 h 6246801"/>
                <a:gd name="connsiteX957" fmla="*/ 6969682 w 9384838"/>
                <a:gd name="connsiteY957" fmla="*/ 401556 h 6246801"/>
                <a:gd name="connsiteX958" fmla="*/ 7094680 w 9384838"/>
                <a:gd name="connsiteY958" fmla="*/ 652667 h 6246801"/>
                <a:gd name="connsiteX959" fmla="*/ 7220784 w 9384838"/>
                <a:gd name="connsiteY959" fmla="*/ 803117 h 6246801"/>
                <a:gd name="connsiteX960" fmla="*/ 7321446 w 9384838"/>
                <a:gd name="connsiteY960" fmla="*/ 903783 h 6246801"/>
                <a:gd name="connsiteX961" fmla="*/ 7321446 w 9384838"/>
                <a:gd name="connsiteY961" fmla="*/ 979004 h 6246801"/>
                <a:gd name="connsiteX962" fmla="*/ 7345782 w 9384838"/>
                <a:gd name="connsiteY962" fmla="*/ 979004 h 6246801"/>
                <a:gd name="connsiteX963" fmla="*/ 7396667 w 9384838"/>
                <a:gd name="connsiteY963" fmla="*/ 1003341 h 6246801"/>
                <a:gd name="connsiteX964" fmla="*/ 7421002 w 9384838"/>
                <a:gd name="connsiteY964" fmla="*/ 979004 h 6246801"/>
                <a:gd name="connsiteX965" fmla="*/ 7496223 w 9384838"/>
                <a:gd name="connsiteY965" fmla="*/ 1003341 h 6246801"/>
                <a:gd name="connsiteX966" fmla="*/ 7446445 w 9384838"/>
                <a:gd name="connsiteY966" fmla="*/ 1054227 h 6246801"/>
                <a:gd name="connsiteX967" fmla="*/ 7471887 w 9384838"/>
                <a:gd name="connsiteY967" fmla="*/ 1078564 h 6246801"/>
                <a:gd name="connsiteX968" fmla="*/ 7521665 w 9384838"/>
                <a:gd name="connsiteY968" fmla="*/ 1054227 h 6246801"/>
                <a:gd name="connsiteX969" fmla="*/ 7547107 w 9384838"/>
                <a:gd name="connsiteY969" fmla="*/ 1129449 h 6246801"/>
                <a:gd name="connsiteX970" fmla="*/ 7672105 w 9384838"/>
                <a:gd name="connsiteY970" fmla="*/ 1179229 h 6246801"/>
                <a:gd name="connsiteX971" fmla="*/ 7747325 w 9384838"/>
                <a:gd name="connsiteY971" fmla="*/ 1179229 h 6246801"/>
                <a:gd name="connsiteX972" fmla="*/ 7847987 w 9384838"/>
                <a:gd name="connsiteY972" fmla="*/ 1104007 h 6246801"/>
                <a:gd name="connsiteX973" fmla="*/ 7923207 w 9384838"/>
                <a:gd name="connsiteY973" fmla="*/ 1078564 h 6246801"/>
                <a:gd name="connsiteX974" fmla="*/ 7998427 w 9384838"/>
                <a:gd name="connsiteY974" fmla="*/ 1003341 h 6246801"/>
                <a:gd name="connsiteX975" fmla="*/ 7998427 w 9384838"/>
                <a:gd name="connsiteY975" fmla="*/ 1054227 h 6246801"/>
                <a:gd name="connsiteX976" fmla="*/ 7948649 w 9384838"/>
                <a:gd name="connsiteY976" fmla="*/ 1104007 h 6246801"/>
                <a:gd name="connsiteX977" fmla="*/ 7948649 w 9384838"/>
                <a:gd name="connsiteY977" fmla="*/ 1129449 h 6246801"/>
                <a:gd name="connsiteX978" fmla="*/ 7822545 w 9384838"/>
                <a:gd name="connsiteY978" fmla="*/ 1279895 h 6246801"/>
                <a:gd name="connsiteX979" fmla="*/ 7822545 w 9384838"/>
                <a:gd name="connsiteY979" fmla="*/ 1379454 h 6246801"/>
                <a:gd name="connsiteX980" fmla="*/ 7873429 w 9384838"/>
                <a:gd name="connsiteY980" fmla="*/ 1379454 h 6246801"/>
                <a:gd name="connsiteX981" fmla="*/ 7847987 w 9384838"/>
                <a:gd name="connsiteY981" fmla="*/ 1505563 h 6246801"/>
                <a:gd name="connsiteX982" fmla="*/ 7797103 w 9384838"/>
                <a:gd name="connsiteY982" fmla="*/ 1531005 h 6246801"/>
                <a:gd name="connsiteX983" fmla="*/ 7873429 w 9384838"/>
                <a:gd name="connsiteY983" fmla="*/ 1606229 h 6246801"/>
                <a:gd name="connsiteX984" fmla="*/ 7948649 w 9384838"/>
                <a:gd name="connsiteY984" fmla="*/ 1606229 h 6246801"/>
                <a:gd name="connsiteX985" fmla="*/ 7923207 w 9384838"/>
                <a:gd name="connsiteY985" fmla="*/ 1656009 h 6246801"/>
                <a:gd name="connsiteX986" fmla="*/ 7772767 w 9384838"/>
                <a:gd name="connsiteY986" fmla="*/ 1630565 h 6246801"/>
                <a:gd name="connsiteX987" fmla="*/ 7672105 w 9384838"/>
                <a:gd name="connsiteY987" fmla="*/ 1705789 h 6246801"/>
                <a:gd name="connsiteX988" fmla="*/ 7672105 w 9384838"/>
                <a:gd name="connsiteY988" fmla="*/ 1656009 h 6246801"/>
                <a:gd name="connsiteX989" fmla="*/ 7596885 w 9384838"/>
                <a:gd name="connsiteY989" fmla="*/ 1656009 h 6246801"/>
                <a:gd name="connsiteX990" fmla="*/ 7571443 w 9384838"/>
                <a:gd name="connsiteY990" fmla="*/ 1705789 h 6246801"/>
                <a:gd name="connsiteX991" fmla="*/ 7446445 w 9384838"/>
                <a:gd name="connsiteY991" fmla="*/ 1681452 h 6246801"/>
                <a:gd name="connsiteX992" fmla="*/ 7421002 w 9384838"/>
                <a:gd name="connsiteY992" fmla="*/ 1630565 h 6246801"/>
                <a:gd name="connsiteX993" fmla="*/ 7321446 w 9384838"/>
                <a:gd name="connsiteY993" fmla="*/ 1630565 h 6246801"/>
                <a:gd name="connsiteX994" fmla="*/ 7070344 w 9384838"/>
                <a:gd name="connsiteY994" fmla="*/ 1756674 h 6246801"/>
                <a:gd name="connsiteX995" fmla="*/ 6869020 w 9384838"/>
                <a:gd name="connsiteY995" fmla="*/ 1907113 h 6246801"/>
                <a:gd name="connsiteX996" fmla="*/ 6894462 w 9384838"/>
                <a:gd name="connsiteY996" fmla="*/ 1956897 h 6246801"/>
                <a:gd name="connsiteX997" fmla="*/ 6819242 w 9384838"/>
                <a:gd name="connsiteY997" fmla="*/ 2081899 h 6246801"/>
                <a:gd name="connsiteX998" fmla="*/ 6793800 w 9384838"/>
                <a:gd name="connsiteY998" fmla="*/ 2006676 h 6246801"/>
                <a:gd name="connsiteX999" fmla="*/ 6668802 w 9384838"/>
                <a:gd name="connsiteY999" fmla="*/ 1931450 h 6246801"/>
                <a:gd name="connsiteX1000" fmla="*/ 6542697 w 9384838"/>
                <a:gd name="connsiteY1000" fmla="*/ 1831894 h 6246801"/>
                <a:gd name="connsiteX1001" fmla="*/ 6467477 w 9384838"/>
                <a:gd name="connsiteY1001" fmla="*/ 1705789 h 6246801"/>
                <a:gd name="connsiteX1002" fmla="*/ 6417699 w 9384838"/>
                <a:gd name="connsiteY1002" fmla="*/ 1681452 h 6246801"/>
                <a:gd name="connsiteX1003" fmla="*/ 6342479 w 9384838"/>
                <a:gd name="connsiteY1003" fmla="*/ 1580786 h 6246801"/>
                <a:gd name="connsiteX1004" fmla="*/ 6217481 w 9384838"/>
                <a:gd name="connsiteY1004" fmla="*/ 1555343 h 6246801"/>
                <a:gd name="connsiteX1005" fmla="*/ 6091377 w 9384838"/>
                <a:gd name="connsiteY1005" fmla="*/ 1606229 h 6246801"/>
                <a:gd name="connsiteX1006" fmla="*/ 5991821 w 9384838"/>
                <a:gd name="connsiteY1006" fmla="*/ 1681452 h 6246801"/>
                <a:gd name="connsiteX1007" fmla="*/ 5966379 w 9384838"/>
                <a:gd name="connsiteY1007" fmla="*/ 1630565 h 6246801"/>
                <a:gd name="connsiteX1008" fmla="*/ 5966379 w 9384838"/>
                <a:gd name="connsiteY1008" fmla="*/ 1580786 h 6246801"/>
                <a:gd name="connsiteX1009" fmla="*/ 5916601 w 9384838"/>
                <a:gd name="connsiteY1009" fmla="*/ 1531005 h 6246801"/>
                <a:gd name="connsiteX1010" fmla="*/ 5940937 w 9384838"/>
                <a:gd name="connsiteY1010" fmla="*/ 1505563 h 6246801"/>
                <a:gd name="connsiteX1011" fmla="*/ 5891159 w 9384838"/>
                <a:gd name="connsiteY1011" fmla="*/ 1480122 h 6246801"/>
                <a:gd name="connsiteX1012" fmla="*/ 5840275 w 9384838"/>
                <a:gd name="connsiteY1012" fmla="*/ 1480122 h 6246801"/>
                <a:gd name="connsiteX1013" fmla="*/ 5815939 w 9384838"/>
                <a:gd name="connsiteY1013" fmla="*/ 1455784 h 6246801"/>
                <a:gd name="connsiteX1014" fmla="*/ 5740719 w 9384838"/>
                <a:gd name="connsiteY1014" fmla="*/ 1505563 h 6246801"/>
                <a:gd name="connsiteX1015" fmla="*/ 5665499 w 9384838"/>
                <a:gd name="connsiteY1015" fmla="*/ 1606229 h 6246801"/>
                <a:gd name="connsiteX1016" fmla="*/ 5715277 w 9384838"/>
                <a:gd name="connsiteY1016" fmla="*/ 1656009 h 6246801"/>
                <a:gd name="connsiteX1017" fmla="*/ 5765055 w 9384838"/>
                <a:gd name="connsiteY1017" fmla="*/ 1731231 h 6246801"/>
                <a:gd name="connsiteX1018" fmla="*/ 5840275 w 9384838"/>
                <a:gd name="connsiteY1018" fmla="*/ 1731231 h 6246801"/>
                <a:gd name="connsiteX1019" fmla="*/ 5916601 w 9384838"/>
                <a:gd name="connsiteY1019" fmla="*/ 1881669 h 6246801"/>
                <a:gd name="connsiteX1020" fmla="*/ 5966379 w 9384838"/>
                <a:gd name="connsiteY1020" fmla="*/ 1956897 h 6246801"/>
                <a:gd name="connsiteX1021" fmla="*/ 5891159 w 9384838"/>
                <a:gd name="connsiteY1021" fmla="*/ 2006676 h 6246801"/>
                <a:gd name="connsiteX1022" fmla="*/ 5815939 w 9384838"/>
                <a:gd name="connsiteY1022" fmla="*/ 1931450 h 6246801"/>
                <a:gd name="connsiteX1023" fmla="*/ 5765055 w 9384838"/>
                <a:gd name="connsiteY1023" fmla="*/ 1881669 h 6246801"/>
                <a:gd name="connsiteX1024" fmla="*/ 5715277 w 9384838"/>
                <a:gd name="connsiteY1024" fmla="*/ 1931450 h 6246801"/>
                <a:gd name="connsiteX1025" fmla="*/ 5665499 w 9384838"/>
                <a:gd name="connsiteY1025" fmla="*/ 1931450 h 6246801"/>
                <a:gd name="connsiteX1026" fmla="*/ 5640056 w 9384838"/>
                <a:gd name="connsiteY1026" fmla="*/ 2006676 h 6246801"/>
                <a:gd name="connsiteX1027" fmla="*/ 5590278 w 9384838"/>
                <a:gd name="connsiteY1027" fmla="*/ 2006676 h 6246801"/>
                <a:gd name="connsiteX1028" fmla="*/ 5515058 w 9384838"/>
                <a:gd name="connsiteY1028" fmla="*/ 2081899 h 6246801"/>
                <a:gd name="connsiteX1029" fmla="*/ 5464174 w 9384838"/>
                <a:gd name="connsiteY1029" fmla="*/ 2057559 h 6246801"/>
                <a:gd name="connsiteX1030" fmla="*/ 5464174 w 9384838"/>
                <a:gd name="connsiteY1030" fmla="*/ 1956897 h 6246801"/>
                <a:gd name="connsiteX1031" fmla="*/ 5489616 w 9384838"/>
                <a:gd name="connsiteY1031" fmla="*/ 1881669 h 6246801"/>
                <a:gd name="connsiteX1032" fmla="*/ 5564836 w 9384838"/>
                <a:gd name="connsiteY1032" fmla="*/ 1831894 h 6246801"/>
                <a:gd name="connsiteX1033" fmla="*/ 5590278 w 9384838"/>
                <a:gd name="connsiteY1033" fmla="*/ 1756674 h 6246801"/>
                <a:gd name="connsiteX1034" fmla="*/ 5539394 w 9384838"/>
                <a:gd name="connsiteY1034" fmla="*/ 1656009 h 6246801"/>
                <a:gd name="connsiteX1035" fmla="*/ 5515058 w 9384838"/>
                <a:gd name="connsiteY1035" fmla="*/ 1656009 h 6246801"/>
                <a:gd name="connsiteX1036" fmla="*/ 5515058 w 9384838"/>
                <a:gd name="connsiteY1036" fmla="*/ 1606229 h 6246801"/>
                <a:gd name="connsiteX1037" fmla="*/ 5489616 w 9384838"/>
                <a:gd name="connsiteY1037" fmla="*/ 1580786 h 6246801"/>
                <a:gd name="connsiteX1038" fmla="*/ 5489616 w 9384838"/>
                <a:gd name="connsiteY1038" fmla="*/ 1531005 h 6246801"/>
                <a:gd name="connsiteX1039" fmla="*/ 5539394 w 9384838"/>
                <a:gd name="connsiteY1039" fmla="*/ 1455784 h 6246801"/>
                <a:gd name="connsiteX1040" fmla="*/ 5539394 w 9384838"/>
                <a:gd name="connsiteY1040" fmla="*/ 1404898 h 6246801"/>
                <a:gd name="connsiteX1041" fmla="*/ 5564836 w 9384838"/>
                <a:gd name="connsiteY1041" fmla="*/ 1355118 h 6246801"/>
                <a:gd name="connsiteX1042" fmla="*/ 5614614 w 9384838"/>
                <a:gd name="connsiteY1042" fmla="*/ 1379454 h 6246801"/>
                <a:gd name="connsiteX1043" fmla="*/ 5689834 w 9384838"/>
                <a:gd name="connsiteY1043" fmla="*/ 1355118 h 6246801"/>
                <a:gd name="connsiteX1044" fmla="*/ 5740719 w 9384838"/>
                <a:gd name="connsiteY1044" fmla="*/ 1329675 h 6246801"/>
                <a:gd name="connsiteX1045" fmla="*/ 5765055 w 9384838"/>
                <a:gd name="connsiteY1045" fmla="*/ 1355118 h 6246801"/>
                <a:gd name="connsiteX1046" fmla="*/ 5815939 w 9384838"/>
                <a:gd name="connsiteY1046" fmla="*/ 1279895 h 6246801"/>
                <a:gd name="connsiteX1047" fmla="*/ 5891159 w 9384838"/>
                <a:gd name="connsiteY1047" fmla="*/ 1254452 h 6246801"/>
                <a:gd name="connsiteX1048" fmla="*/ 5891159 w 9384838"/>
                <a:gd name="connsiteY1048" fmla="*/ 1179229 h 6246801"/>
                <a:gd name="connsiteX1049" fmla="*/ 5840275 w 9384838"/>
                <a:gd name="connsiteY1049" fmla="*/ 1104007 h 6246801"/>
                <a:gd name="connsiteX1050" fmla="*/ 5865717 w 9384838"/>
                <a:gd name="connsiteY1050" fmla="*/ 1054227 h 6246801"/>
                <a:gd name="connsiteX1051" fmla="*/ 5916601 w 9384838"/>
                <a:gd name="connsiteY1051" fmla="*/ 1054227 h 6246801"/>
                <a:gd name="connsiteX1052" fmla="*/ 6041599 w 9384838"/>
                <a:gd name="connsiteY1052" fmla="*/ 1179229 h 6246801"/>
                <a:gd name="connsiteX1053" fmla="*/ 6091377 w 9384838"/>
                <a:gd name="connsiteY1053" fmla="*/ 1153786 h 6246801"/>
                <a:gd name="connsiteX1054" fmla="*/ 6091377 w 9384838"/>
                <a:gd name="connsiteY1054" fmla="*/ 1204672 h 6246801"/>
                <a:gd name="connsiteX1055" fmla="*/ 6166597 w 9384838"/>
                <a:gd name="connsiteY1055" fmla="*/ 1254452 h 6246801"/>
                <a:gd name="connsiteX1056" fmla="*/ 6292701 w 9384838"/>
                <a:gd name="connsiteY1056" fmla="*/ 1179229 h 6246801"/>
                <a:gd name="connsiteX1057" fmla="*/ 6317037 w 9384838"/>
                <a:gd name="connsiteY1057" fmla="*/ 1129449 h 6246801"/>
                <a:gd name="connsiteX1058" fmla="*/ 6292701 w 9384838"/>
                <a:gd name="connsiteY1058" fmla="*/ 1054227 h 6246801"/>
                <a:gd name="connsiteX1059" fmla="*/ 6317037 w 9384838"/>
                <a:gd name="connsiteY1059" fmla="*/ 1003341 h 6246801"/>
                <a:gd name="connsiteX1060" fmla="*/ 6317037 w 9384838"/>
                <a:gd name="connsiteY1060" fmla="*/ 953562 h 6246801"/>
                <a:gd name="connsiteX1061" fmla="*/ 6342479 w 9384838"/>
                <a:gd name="connsiteY1061" fmla="*/ 903783 h 6246801"/>
                <a:gd name="connsiteX1062" fmla="*/ 6443141 w 9384838"/>
                <a:gd name="connsiteY1062" fmla="*/ 878340 h 6246801"/>
                <a:gd name="connsiteX1063" fmla="*/ 6492919 w 9384838"/>
                <a:gd name="connsiteY1063" fmla="*/ 803117 h 6246801"/>
                <a:gd name="connsiteX1064" fmla="*/ 6518361 w 9384838"/>
                <a:gd name="connsiteY1064" fmla="*/ 652667 h 6246801"/>
                <a:gd name="connsiteX1065" fmla="*/ 6619024 w 9384838"/>
                <a:gd name="connsiteY1065" fmla="*/ 526559 h 6246801"/>
                <a:gd name="connsiteX1066" fmla="*/ 6643360 w 9384838"/>
                <a:gd name="connsiteY1066" fmla="*/ 300891 h 6246801"/>
                <a:gd name="connsiteX1067" fmla="*/ 6619024 w 9384838"/>
                <a:gd name="connsiteY1067" fmla="*/ 125002 h 6246801"/>
                <a:gd name="connsiteX1068" fmla="*/ 6694244 w 9384838"/>
                <a:gd name="connsiteY1068" fmla="*/ 49779 h 6246801"/>
                <a:gd name="connsiteX1069" fmla="*/ 6769464 w 9384838"/>
                <a:gd name="connsiteY1069" fmla="*/ 49779 h 6246801"/>
                <a:gd name="connsiteX1070" fmla="*/ 6819242 w 9384838"/>
                <a:gd name="connsiteY1070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22231 w 9384838"/>
                <a:gd name="connsiteY212" fmla="*/ 5243462 h 6246801"/>
                <a:gd name="connsiteX213" fmla="*/ 472009 w 9384838"/>
                <a:gd name="connsiteY213" fmla="*/ 5293241 h 6246801"/>
                <a:gd name="connsiteX214" fmla="*/ 422231 w 9384838"/>
                <a:gd name="connsiteY214" fmla="*/ 5318684 h 6246801"/>
                <a:gd name="connsiteX215" fmla="*/ 446567 w 9384838"/>
                <a:gd name="connsiteY215" fmla="*/ 5344127 h 6246801"/>
                <a:gd name="connsiteX216" fmla="*/ 497451 w 9384838"/>
                <a:gd name="connsiteY216" fmla="*/ 5344127 h 6246801"/>
                <a:gd name="connsiteX217" fmla="*/ 521787 w 9384838"/>
                <a:gd name="connsiteY217" fmla="*/ 5318684 h 6246801"/>
                <a:gd name="connsiteX218" fmla="*/ 521787 w 9384838"/>
                <a:gd name="connsiteY218" fmla="*/ 5369570 h 6246801"/>
                <a:gd name="connsiteX219" fmla="*/ 497451 w 9384838"/>
                <a:gd name="connsiteY219" fmla="*/ 5419350 h 6246801"/>
                <a:gd name="connsiteX220" fmla="*/ 472009 w 9384838"/>
                <a:gd name="connsiteY220" fmla="*/ 5419350 h 6246801"/>
                <a:gd name="connsiteX221" fmla="*/ 446567 w 9384838"/>
                <a:gd name="connsiteY221" fmla="*/ 5444793 h 6246801"/>
                <a:gd name="connsiteX222" fmla="*/ 422231 w 9384838"/>
                <a:gd name="connsiteY222" fmla="*/ 5419350 h 6246801"/>
                <a:gd name="connsiteX223" fmla="*/ 446567 w 9384838"/>
                <a:gd name="connsiteY223" fmla="*/ 5393907 h 6246801"/>
                <a:gd name="connsiteX224" fmla="*/ 446567 w 9384838"/>
                <a:gd name="connsiteY224" fmla="*/ 5369570 h 6246801"/>
                <a:gd name="connsiteX225" fmla="*/ 422231 w 9384838"/>
                <a:gd name="connsiteY225" fmla="*/ 5344127 h 6246801"/>
                <a:gd name="connsiteX226" fmla="*/ 371347 w 9384838"/>
                <a:gd name="connsiteY226" fmla="*/ 5369570 h 6246801"/>
                <a:gd name="connsiteX227" fmla="*/ 347011 w 9384838"/>
                <a:gd name="connsiteY227" fmla="*/ 5344127 h 6246801"/>
                <a:gd name="connsiteX228" fmla="*/ 321569 w 9384838"/>
                <a:gd name="connsiteY228" fmla="*/ 5393907 h 6246801"/>
                <a:gd name="connsiteX229" fmla="*/ 271791 w 9384838"/>
                <a:gd name="connsiteY229" fmla="*/ 5419350 h 6246801"/>
                <a:gd name="connsiteX230" fmla="*/ 321569 w 9384838"/>
                <a:gd name="connsiteY230" fmla="*/ 5369570 h 6246801"/>
                <a:gd name="connsiteX231" fmla="*/ 296127 w 9384838"/>
                <a:gd name="connsiteY231" fmla="*/ 5344127 h 6246801"/>
                <a:gd name="connsiteX232" fmla="*/ 296127 w 9384838"/>
                <a:gd name="connsiteY232" fmla="*/ 5293241 h 6246801"/>
                <a:gd name="connsiteX233" fmla="*/ 271791 w 9384838"/>
                <a:gd name="connsiteY233" fmla="*/ 5293241 h 6246801"/>
                <a:gd name="connsiteX234" fmla="*/ 246349 w 9384838"/>
                <a:gd name="connsiteY234" fmla="*/ 5243462 h 6246801"/>
                <a:gd name="connsiteX235" fmla="*/ 296127 w 9384838"/>
                <a:gd name="connsiteY235" fmla="*/ 5168239 h 6246801"/>
                <a:gd name="connsiteX236" fmla="*/ 321569 w 9384838"/>
                <a:gd name="connsiteY236" fmla="*/ 5193682 h 6246801"/>
                <a:gd name="connsiteX237" fmla="*/ 296127 w 9384838"/>
                <a:gd name="connsiteY237" fmla="*/ 5218019 h 6246801"/>
                <a:gd name="connsiteX238" fmla="*/ 321569 w 9384838"/>
                <a:gd name="connsiteY238" fmla="*/ 5218019 h 6246801"/>
                <a:gd name="connsiteX239" fmla="*/ 321569 w 9384838"/>
                <a:gd name="connsiteY239" fmla="*/ 5243462 h 6246801"/>
                <a:gd name="connsiteX240" fmla="*/ 296127 w 9384838"/>
                <a:gd name="connsiteY240" fmla="*/ 5268905 h 6246801"/>
                <a:gd name="connsiteX241" fmla="*/ 321569 w 9384838"/>
                <a:gd name="connsiteY241" fmla="*/ 5318684 h 6246801"/>
                <a:gd name="connsiteX242" fmla="*/ 347011 w 9384838"/>
                <a:gd name="connsiteY242" fmla="*/ 5293241 h 6246801"/>
                <a:gd name="connsiteX243" fmla="*/ 371347 w 9384838"/>
                <a:gd name="connsiteY243" fmla="*/ 5318684 h 6246801"/>
                <a:gd name="connsiteX244" fmla="*/ 396789 w 9384838"/>
                <a:gd name="connsiteY244" fmla="*/ 5318684 h 6246801"/>
                <a:gd name="connsiteX245" fmla="*/ 371347 w 9384838"/>
                <a:gd name="connsiteY245" fmla="*/ 5268905 h 6246801"/>
                <a:gd name="connsiteX246" fmla="*/ 396789 w 9384838"/>
                <a:gd name="connsiteY246" fmla="*/ 5243462 h 6246801"/>
                <a:gd name="connsiteX247" fmla="*/ 371347 w 9384838"/>
                <a:gd name="connsiteY247" fmla="*/ 5193682 h 6246801"/>
                <a:gd name="connsiteX248" fmla="*/ 321569 w 9384838"/>
                <a:gd name="connsiteY248" fmla="*/ 5168239 h 6246801"/>
                <a:gd name="connsiteX249" fmla="*/ 347011 w 9384838"/>
                <a:gd name="connsiteY249" fmla="*/ 5142796 h 6246801"/>
                <a:gd name="connsiteX250" fmla="*/ 296127 w 9384838"/>
                <a:gd name="connsiteY250" fmla="*/ 5142796 h 6246801"/>
                <a:gd name="connsiteX251" fmla="*/ 271791 w 9384838"/>
                <a:gd name="connsiteY251" fmla="*/ 5093016 h 6246801"/>
                <a:gd name="connsiteX252" fmla="*/ 296127 w 9384838"/>
                <a:gd name="connsiteY252" fmla="*/ 5067573 h 6246801"/>
                <a:gd name="connsiteX253" fmla="*/ 271791 w 9384838"/>
                <a:gd name="connsiteY253" fmla="*/ 5043236 h 6246801"/>
                <a:gd name="connsiteX254" fmla="*/ 271791 w 9384838"/>
                <a:gd name="connsiteY254" fmla="*/ 5017793 h 6246801"/>
                <a:gd name="connsiteX255" fmla="*/ 321569 w 9384838"/>
                <a:gd name="connsiteY255" fmla="*/ 5043236 h 6246801"/>
                <a:gd name="connsiteX256" fmla="*/ 347011 w 9384838"/>
                <a:gd name="connsiteY256" fmla="*/ 5043236 h 6246801"/>
                <a:gd name="connsiteX257" fmla="*/ 371347 w 9384838"/>
                <a:gd name="connsiteY257" fmla="*/ 5067573 h 6246801"/>
                <a:gd name="connsiteX258" fmla="*/ 371347 w 9384838"/>
                <a:gd name="connsiteY258" fmla="*/ 5093016 h 6246801"/>
                <a:gd name="connsiteX259" fmla="*/ 396789 w 9384838"/>
                <a:gd name="connsiteY259" fmla="*/ 5093016 h 6246801"/>
                <a:gd name="connsiteX260" fmla="*/ 396789 w 9384838"/>
                <a:gd name="connsiteY260" fmla="*/ 5067573 h 6246801"/>
                <a:gd name="connsiteX261" fmla="*/ 422231 w 9384838"/>
                <a:gd name="connsiteY261" fmla="*/ 5043236 h 6246801"/>
                <a:gd name="connsiteX262" fmla="*/ 371347 w 9384838"/>
                <a:gd name="connsiteY262" fmla="*/ 5017793 h 6246801"/>
                <a:gd name="connsiteX263" fmla="*/ 396789 w 9384838"/>
                <a:gd name="connsiteY263" fmla="*/ 4992350 h 6246801"/>
                <a:gd name="connsiteX264" fmla="*/ 422231 w 9384838"/>
                <a:gd name="connsiteY264" fmla="*/ 4968013 h 6246801"/>
                <a:gd name="connsiteX265" fmla="*/ 446567 w 9384838"/>
                <a:gd name="connsiteY265" fmla="*/ 4992350 h 6246801"/>
                <a:gd name="connsiteX266" fmla="*/ 446567 w 9384838"/>
                <a:gd name="connsiteY266" fmla="*/ 5017793 h 6246801"/>
                <a:gd name="connsiteX267" fmla="*/ 472009 w 9384838"/>
                <a:gd name="connsiteY267" fmla="*/ 5043236 h 6246801"/>
                <a:gd name="connsiteX268" fmla="*/ 497451 w 9384838"/>
                <a:gd name="connsiteY268" fmla="*/ 5017793 h 6246801"/>
                <a:gd name="connsiteX269" fmla="*/ 497452 w 9384838"/>
                <a:gd name="connsiteY269" fmla="*/ 5017793 h 6246801"/>
                <a:gd name="connsiteX270" fmla="*/ 547230 w 9384838"/>
                <a:gd name="connsiteY270" fmla="*/ 5017793 h 6246801"/>
                <a:gd name="connsiteX271" fmla="*/ 521788 w 9384838"/>
                <a:gd name="connsiteY271" fmla="*/ 4992350 h 6246801"/>
                <a:gd name="connsiteX272" fmla="*/ 572672 w 9384838"/>
                <a:gd name="connsiteY272" fmla="*/ 4968013 h 6246801"/>
                <a:gd name="connsiteX273" fmla="*/ 597008 w 9384838"/>
                <a:gd name="connsiteY273" fmla="*/ 4992350 h 6246801"/>
                <a:gd name="connsiteX274" fmla="*/ 647892 w 9384838"/>
                <a:gd name="connsiteY274" fmla="*/ 4992350 h 6246801"/>
                <a:gd name="connsiteX275" fmla="*/ 647892 w 9384838"/>
                <a:gd name="connsiteY275" fmla="*/ 4968013 h 6246801"/>
                <a:gd name="connsiteX276" fmla="*/ 672228 w 9384838"/>
                <a:gd name="connsiteY276" fmla="*/ 4942570 h 6246801"/>
                <a:gd name="connsiteX277" fmla="*/ 672228 w 9384838"/>
                <a:gd name="connsiteY277" fmla="*/ 4917127 h 6246801"/>
                <a:gd name="connsiteX278" fmla="*/ 723112 w 9384838"/>
                <a:gd name="connsiteY278" fmla="*/ 4892790 h 6246801"/>
                <a:gd name="connsiteX279" fmla="*/ 772890 w 9384838"/>
                <a:gd name="connsiteY279" fmla="*/ 4892790 h 6246801"/>
                <a:gd name="connsiteX280" fmla="*/ 798333 w 9384838"/>
                <a:gd name="connsiteY280" fmla="*/ 4867347 h 6246801"/>
                <a:gd name="connsiteX281" fmla="*/ 291494 w 9384838"/>
                <a:gd name="connsiteY281" fmla="*/ 3896294 h 6246801"/>
                <a:gd name="connsiteX282" fmla="*/ 319795 w 9384838"/>
                <a:gd name="connsiteY282" fmla="*/ 3947235 h 6246801"/>
                <a:gd name="connsiteX283" fmla="*/ 280174 w 9384838"/>
                <a:gd name="connsiteY283" fmla="*/ 4026476 h 6246801"/>
                <a:gd name="connsiteX284" fmla="*/ 234893 w 9384838"/>
                <a:gd name="connsiteY284" fmla="*/ 4026476 h 6246801"/>
                <a:gd name="connsiteX285" fmla="*/ 220743 w 9384838"/>
                <a:gd name="connsiteY285" fmla="*/ 4066097 h 6246801"/>
                <a:gd name="connsiteX286" fmla="*/ 178292 w 9384838"/>
                <a:gd name="connsiteY286" fmla="*/ 4074587 h 6246801"/>
                <a:gd name="connsiteX287" fmla="*/ 133012 w 9384838"/>
                <a:gd name="connsiteY287" fmla="*/ 4111377 h 6246801"/>
                <a:gd name="connsiteX288" fmla="*/ 93391 w 9384838"/>
                <a:gd name="connsiteY288" fmla="*/ 4125528 h 6246801"/>
                <a:gd name="connsiteX289" fmla="*/ 113201 w 9384838"/>
                <a:gd name="connsiteY289" fmla="*/ 4187789 h 6246801"/>
                <a:gd name="connsiteX290" fmla="*/ 82071 w 9384838"/>
                <a:gd name="connsiteY290" fmla="*/ 4187789 h 6246801"/>
                <a:gd name="connsiteX291" fmla="*/ 59430 w 9384838"/>
                <a:gd name="connsiteY291" fmla="*/ 4250050 h 6246801"/>
                <a:gd name="connsiteX292" fmla="*/ 76411 w 9384838"/>
                <a:gd name="connsiteY292" fmla="*/ 4275521 h 6246801"/>
                <a:gd name="connsiteX293" fmla="*/ 11320 w 9384838"/>
                <a:gd name="connsiteY293" fmla="*/ 4317971 h 6246801"/>
                <a:gd name="connsiteX294" fmla="*/ 0 w 9384838"/>
                <a:gd name="connsiteY294" fmla="*/ 4230240 h 6246801"/>
                <a:gd name="connsiteX295" fmla="*/ 31130 w 9384838"/>
                <a:gd name="connsiteY295" fmla="*/ 4218920 h 6246801"/>
                <a:gd name="connsiteX296" fmla="*/ 45280 w 9384838"/>
                <a:gd name="connsiteY296" fmla="*/ 4187789 h 6246801"/>
                <a:gd name="connsiteX297" fmla="*/ 53771 w 9384838"/>
                <a:gd name="connsiteY297" fmla="*/ 4131188 h 6246801"/>
                <a:gd name="connsiteX298" fmla="*/ 70751 w 9384838"/>
                <a:gd name="connsiteY298" fmla="*/ 4105717 h 6246801"/>
                <a:gd name="connsiteX299" fmla="*/ 124522 w 9384838"/>
                <a:gd name="connsiteY299" fmla="*/ 4083077 h 6246801"/>
                <a:gd name="connsiteX300" fmla="*/ 152822 w 9384838"/>
                <a:gd name="connsiteY300" fmla="*/ 4040626 h 6246801"/>
                <a:gd name="connsiteX301" fmla="*/ 104711 w 9384838"/>
                <a:gd name="connsiteY301" fmla="*/ 4023646 h 6246801"/>
                <a:gd name="connsiteX302" fmla="*/ 104711 w 9384838"/>
                <a:gd name="connsiteY302" fmla="*/ 3981195 h 6246801"/>
                <a:gd name="connsiteX303" fmla="*/ 144332 w 9384838"/>
                <a:gd name="connsiteY303" fmla="*/ 3981195 h 6246801"/>
                <a:gd name="connsiteX304" fmla="*/ 181122 w 9384838"/>
                <a:gd name="connsiteY304" fmla="*/ 4020816 h 6246801"/>
                <a:gd name="connsiteX305" fmla="*/ 240553 w 9384838"/>
                <a:gd name="connsiteY305" fmla="*/ 3955725 h 6246801"/>
                <a:gd name="connsiteX306" fmla="*/ 271684 w 9384838"/>
                <a:gd name="connsiteY306" fmla="*/ 3907614 h 6246801"/>
                <a:gd name="connsiteX307" fmla="*/ 291494 w 9384838"/>
                <a:gd name="connsiteY307" fmla="*/ 3896294 h 6246801"/>
                <a:gd name="connsiteX308" fmla="*/ 481106 w 9384838"/>
                <a:gd name="connsiteY308" fmla="*/ 3596309 h 6246801"/>
                <a:gd name="connsiteX309" fmla="*/ 435825 w 9384838"/>
                <a:gd name="connsiteY309" fmla="*/ 3664230 h 6246801"/>
                <a:gd name="connsiteX310" fmla="*/ 396205 w 9384838"/>
                <a:gd name="connsiteY310" fmla="*/ 3638759 h 6246801"/>
                <a:gd name="connsiteX311" fmla="*/ 481106 w 9384838"/>
                <a:gd name="connsiteY311" fmla="*/ 3596309 h 6246801"/>
                <a:gd name="connsiteX312" fmla="*/ 4460871 w 9384838"/>
                <a:gd name="connsiteY312" fmla="*/ 3512231 h 6246801"/>
                <a:gd name="connsiteX313" fmla="*/ 4435429 w 9384838"/>
                <a:gd name="connsiteY313" fmla="*/ 3563117 h 6246801"/>
                <a:gd name="connsiteX314" fmla="*/ 4385651 w 9384838"/>
                <a:gd name="connsiteY314" fmla="*/ 3612896 h 6246801"/>
                <a:gd name="connsiteX315" fmla="*/ 4385651 w 9384838"/>
                <a:gd name="connsiteY315" fmla="*/ 3638339 h 6246801"/>
                <a:gd name="connsiteX316" fmla="*/ 4435429 w 9384838"/>
                <a:gd name="connsiteY316" fmla="*/ 3638339 h 6246801"/>
                <a:gd name="connsiteX317" fmla="*/ 4435429 w 9384838"/>
                <a:gd name="connsiteY317" fmla="*/ 3662676 h 6246801"/>
                <a:gd name="connsiteX318" fmla="*/ 4385651 w 9384838"/>
                <a:gd name="connsiteY318" fmla="*/ 3713562 h 6246801"/>
                <a:gd name="connsiteX319" fmla="*/ 4284989 w 9384838"/>
                <a:gd name="connsiteY319" fmla="*/ 3737899 h 6246801"/>
                <a:gd name="connsiteX320" fmla="*/ 4310431 w 9384838"/>
                <a:gd name="connsiteY320" fmla="*/ 3688119 h 6246801"/>
                <a:gd name="connsiteX321" fmla="*/ 4335873 w 9384838"/>
                <a:gd name="connsiteY321" fmla="*/ 3662676 h 6246801"/>
                <a:gd name="connsiteX322" fmla="*/ 4335873 w 9384838"/>
                <a:gd name="connsiteY322" fmla="*/ 3638339 h 6246801"/>
                <a:gd name="connsiteX323" fmla="*/ 4284989 w 9384838"/>
                <a:gd name="connsiteY323" fmla="*/ 3662676 h 6246801"/>
                <a:gd name="connsiteX324" fmla="*/ 4284989 w 9384838"/>
                <a:gd name="connsiteY324" fmla="*/ 3612896 h 6246801"/>
                <a:gd name="connsiteX325" fmla="*/ 4360209 w 9384838"/>
                <a:gd name="connsiteY325" fmla="*/ 3537674 h 6246801"/>
                <a:gd name="connsiteX326" fmla="*/ 4460871 w 9384838"/>
                <a:gd name="connsiteY326" fmla="*/ 3512231 h 6246801"/>
                <a:gd name="connsiteX327" fmla="*/ 605629 w 9384838"/>
                <a:gd name="connsiteY327" fmla="*/ 3364245 h 6246801"/>
                <a:gd name="connsiteX328" fmla="*/ 611289 w 9384838"/>
                <a:gd name="connsiteY328" fmla="*/ 3409526 h 6246801"/>
                <a:gd name="connsiteX329" fmla="*/ 633929 w 9384838"/>
                <a:gd name="connsiteY329" fmla="*/ 3437826 h 6246801"/>
                <a:gd name="connsiteX330" fmla="*/ 616949 w 9384838"/>
                <a:gd name="connsiteY330" fmla="*/ 3485937 h 6246801"/>
                <a:gd name="connsiteX331" fmla="*/ 599969 w 9384838"/>
                <a:gd name="connsiteY331" fmla="*/ 3497257 h 6246801"/>
                <a:gd name="connsiteX332" fmla="*/ 560348 w 9384838"/>
                <a:gd name="connsiteY332" fmla="*/ 3451976 h 6246801"/>
                <a:gd name="connsiteX333" fmla="*/ 577328 w 9384838"/>
                <a:gd name="connsiteY333" fmla="*/ 3415186 h 6246801"/>
                <a:gd name="connsiteX334" fmla="*/ 574498 w 9384838"/>
                <a:gd name="connsiteY334" fmla="*/ 3369905 h 6246801"/>
                <a:gd name="connsiteX335" fmla="*/ 605629 w 9384838"/>
                <a:gd name="connsiteY335" fmla="*/ 3364245 h 6246801"/>
                <a:gd name="connsiteX336" fmla="*/ 1098059 w 9384838"/>
                <a:gd name="connsiteY336" fmla="*/ 3109544 h 6246801"/>
                <a:gd name="connsiteX337" fmla="*/ 1081079 w 9384838"/>
                <a:gd name="connsiteY337" fmla="*/ 3137841 h 6246801"/>
                <a:gd name="connsiteX338" fmla="*/ 1064099 w 9384838"/>
                <a:gd name="connsiteY338" fmla="*/ 3154822 h 6246801"/>
                <a:gd name="connsiteX339" fmla="*/ 1038628 w 9384838"/>
                <a:gd name="connsiteY339" fmla="*/ 3143502 h 6246801"/>
                <a:gd name="connsiteX340" fmla="*/ 1098059 w 9384838"/>
                <a:gd name="connsiteY340" fmla="*/ 3109544 h 6246801"/>
                <a:gd name="connsiteX341" fmla="*/ 905615 w 9384838"/>
                <a:gd name="connsiteY341" fmla="*/ 3061433 h 6246801"/>
                <a:gd name="connsiteX342" fmla="*/ 905615 w 9384838"/>
                <a:gd name="connsiteY342" fmla="*/ 3098224 h 6246801"/>
                <a:gd name="connsiteX343" fmla="*/ 874484 w 9384838"/>
                <a:gd name="connsiteY343" fmla="*/ 3149161 h 6246801"/>
                <a:gd name="connsiteX344" fmla="*/ 820713 w 9384838"/>
                <a:gd name="connsiteY344" fmla="*/ 3171802 h 6246801"/>
                <a:gd name="connsiteX345" fmla="*/ 826373 w 9384838"/>
                <a:gd name="connsiteY345" fmla="*/ 3205762 h 6246801"/>
                <a:gd name="connsiteX346" fmla="*/ 769772 w 9384838"/>
                <a:gd name="connsiteY346" fmla="*/ 3214252 h 6246801"/>
                <a:gd name="connsiteX347" fmla="*/ 775432 w 9384838"/>
                <a:gd name="connsiteY347" fmla="*/ 3253873 h 6246801"/>
                <a:gd name="connsiteX348" fmla="*/ 738642 w 9384838"/>
                <a:gd name="connsiteY348" fmla="*/ 3245383 h 6246801"/>
                <a:gd name="connsiteX349" fmla="*/ 724492 w 9384838"/>
                <a:gd name="connsiteY349" fmla="*/ 3214252 h 6246801"/>
                <a:gd name="connsiteX350" fmla="*/ 701851 w 9384838"/>
                <a:gd name="connsiteY350" fmla="*/ 3183122 h 6246801"/>
                <a:gd name="connsiteX351" fmla="*/ 724492 w 9384838"/>
                <a:gd name="connsiteY351" fmla="*/ 3168972 h 6246801"/>
                <a:gd name="connsiteX352" fmla="*/ 747132 w 9384838"/>
                <a:gd name="connsiteY352" fmla="*/ 3146331 h 6246801"/>
                <a:gd name="connsiteX353" fmla="*/ 843354 w 9384838"/>
                <a:gd name="connsiteY353" fmla="*/ 3098224 h 6246801"/>
                <a:gd name="connsiteX354" fmla="*/ 905615 w 9384838"/>
                <a:gd name="connsiteY354" fmla="*/ 3061433 h 6246801"/>
                <a:gd name="connsiteX355" fmla="*/ 936745 w 9384838"/>
                <a:gd name="connsiteY355" fmla="*/ 3033132 h 6246801"/>
                <a:gd name="connsiteX356" fmla="*/ 973535 w 9384838"/>
                <a:gd name="connsiteY356" fmla="*/ 3081244 h 6246801"/>
                <a:gd name="connsiteX357" fmla="*/ 948066 w 9384838"/>
                <a:gd name="connsiteY357" fmla="*/ 3115203 h 6246801"/>
                <a:gd name="connsiteX358" fmla="*/ 925424 w 9384838"/>
                <a:gd name="connsiteY358" fmla="*/ 3067093 h 6246801"/>
                <a:gd name="connsiteX359" fmla="*/ 936745 w 9384838"/>
                <a:gd name="connsiteY359" fmla="*/ 3033132 h 6246801"/>
                <a:gd name="connsiteX360" fmla="*/ 5840275 w 9384838"/>
                <a:gd name="connsiteY360" fmla="*/ 2081897 h 6246801"/>
                <a:gd name="connsiteX361" fmla="*/ 5891159 w 9384838"/>
                <a:gd name="connsiteY361" fmla="*/ 2132783 h 6246801"/>
                <a:gd name="connsiteX362" fmla="*/ 5891159 w 9384838"/>
                <a:gd name="connsiteY362" fmla="*/ 2158226 h 6246801"/>
                <a:gd name="connsiteX363" fmla="*/ 5966379 w 9384838"/>
                <a:gd name="connsiteY363" fmla="*/ 2208005 h 6246801"/>
                <a:gd name="connsiteX364" fmla="*/ 6016157 w 9384838"/>
                <a:gd name="connsiteY364" fmla="*/ 2208005 h 6246801"/>
                <a:gd name="connsiteX365" fmla="*/ 6041599 w 9384838"/>
                <a:gd name="connsiteY365" fmla="*/ 2208005 h 6246801"/>
                <a:gd name="connsiteX366" fmla="*/ 5966379 w 9384838"/>
                <a:gd name="connsiteY366" fmla="*/ 2308672 h 6246801"/>
                <a:gd name="connsiteX367" fmla="*/ 5916601 w 9384838"/>
                <a:gd name="connsiteY367" fmla="*/ 2558676 h 6246801"/>
                <a:gd name="connsiteX368" fmla="*/ 5916601 w 9384838"/>
                <a:gd name="connsiteY368" fmla="*/ 2659341 h 6246801"/>
                <a:gd name="connsiteX369" fmla="*/ 5966379 w 9384838"/>
                <a:gd name="connsiteY369" fmla="*/ 2684786 h 6246801"/>
                <a:gd name="connsiteX370" fmla="*/ 5991821 w 9384838"/>
                <a:gd name="connsiteY370" fmla="*/ 2734563 h 6246801"/>
                <a:gd name="connsiteX371" fmla="*/ 6016157 w 9384838"/>
                <a:gd name="connsiteY371" fmla="*/ 2785448 h 6246801"/>
                <a:gd name="connsiteX372" fmla="*/ 6016157 w 9384838"/>
                <a:gd name="connsiteY372" fmla="*/ 2860670 h 6246801"/>
                <a:gd name="connsiteX373" fmla="*/ 5991821 w 9384838"/>
                <a:gd name="connsiteY373" fmla="*/ 2885007 h 6246801"/>
                <a:gd name="connsiteX374" fmla="*/ 6016157 w 9384838"/>
                <a:gd name="connsiteY374" fmla="*/ 2910449 h 6246801"/>
                <a:gd name="connsiteX375" fmla="*/ 5991821 w 9384838"/>
                <a:gd name="connsiteY375" fmla="*/ 2935892 h 6246801"/>
                <a:gd name="connsiteX376" fmla="*/ 5991821 w 9384838"/>
                <a:gd name="connsiteY376" fmla="*/ 2960229 h 6246801"/>
                <a:gd name="connsiteX377" fmla="*/ 6041599 w 9384838"/>
                <a:gd name="connsiteY377" fmla="*/ 2985670 h 6246801"/>
                <a:gd name="connsiteX378" fmla="*/ 6016157 w 9384838"/>
                <a:gd name="connsiteY378" fmla="*/ 3035453 h 6246801"/>
                <a:gd name="connsiteX379" fmla="*/ 6041599 w 9384838"/>
                <a:gd name="connsiteY379" fmla="*/ 3086339 h 6246801"/>
                <a:gd name="connsiteX380" fmla="*/ 5991821 w 9384838"/>
                <a:gd name="connsiteY380" fmla="*/ 3185896 h 6246801"/>
                <a:gd name="connsiteX381" fmla="*/ 6016157 w 9384838"/>
                <a:gd name="connsiteY381" fmla="*/ 3185896 h 6246801"/>
                <a:gd name="connsiteX382" fmla="*/ 6016157 w 9384838"/>
                <a:gd name="connsiteY382" fmla="*/ 3236782 h 6246801"/>
                <a:gd name="connsiteX383" fmla="*/ 5966379 w 9384838"/>
                <a:gd name="connsiteY383" fmla="*/ 3261118 h 6246801"/>
                <a:gd name="connsiteX384" fmla="*/ 5966379 w 9384838"/>
                <a:gd name="connsiteY384" fmla="*/ 3286561 h 6246801"/>
                <a:gd name="connsiteX385" fmla="*/ 5916601 w 9384838"/>
                <a:gd name="connsiteY385" fmla="*/ 3361784 h 6246801"/>
                <a:gd name="connsiteX386" fmla="*/ 5916601 w 9384838"/>
                <a:gd name="connsiteY386" fmla="*/ 3412670 h 6246801"/>
                <a:gd name="connsiteX387" fmla="*/ 5865717 w 9384838"/>
                <a:gd name="connsiteY387" fmla="*/ 3437007 h 6246801"/>
                <a:gd name="connsiteX388" fmla="*/ 5840275 w 9384838"/>
                <a:gd name="connsiteY388" fmla="*/ 3462450 h 6246801"/>
                <a:gd name="connsiteX389" fmla="*/ 5815939 w 9384838"/>
                <a:gd name="connsiteY389" fmla="*/ 3437007 h 6246801"/>
                <a:gd name="connsiteX390" fmla="*/ 5815939 w 9384838"/>
                <a:gd name="connsiteY390" fmla="*/ 3487893 h 6246801"/>
                <a:gd name="connsiteX391" fmla="*/ 5765055 w 9384838"/>
                <a:gd name="connsiteY391" fmla="*/ 3462450 h 6246801"/>
                <a:gd name="connsiteX392" fmla="*/ 5765055 w 9384838"/>
                <a:gd name="connsiteY392" fmla="*/ 3462451 h 6246801"/>
                <a:gd name="connsiteX393" fmla="*/ 5790497 w 9384838"/>
                <a:gd name="connsiteY393" fmla="*/ 3512230 h 6246801"/>
                <a:gd name="connsiteX394" fmla="*/ 5740719 w 9384838"/>
                <a:gd name="connsiteY394" fmla="*/ 3537673 h 6246801"/>
                <a:gd name="connsiteX395" fmla="*/ 5715277 w 9384838"/>
                <a:gd name="connsiteY395" fmla="*/ 3563116 h 6246801"/>
                <a:gd name="connsiteX396" fmla="*/ 5689835 w 9384838"/>
                <a:gd name="connsiteY396" fmla="*/ 3587453 h 6246801"/>
                <a:gd name="connsiteX397" fmla="*/ 5715277 w 9384838"/>
                <a:gd name="connsiteY397" fmla="*/ 3612896 h 6246801"/>
                <a:gd name="connsiteX398" fmla="*/ 5665499 w 9384838"/>
                <a:gd name="connsiteY398" fmla="*/ 3612896 h 6246801"/>
                <a:gd name="connsiteX399" fmla="*/ 5640057 w 9384838"/>
                <a:gd name="connsiteY399" fmla="*/ 3638339 h 6246801"/>
                <a:gd name="connsiteX400" fmla="*/ 5665499 w 9384838"/>
                <a:gd name="connsiteY400" fmla="*/ 3638339 h 6246801"/>
                <a:gd name="connsiteX401" fmla="*/ 5665499 w 9384838"/>
                <a:gd name="connsiteY401" fmla="*/ 3662676 h 6246801"/>
                <a:gd name="connsiteX402" fmla="*/ 5640057 w 9384838"/>
                <a:gd name="connsiteY402" fmla="*/ 3662676 h 6246801"/>
                <a:gd name="connsiteX403" fmla="*/ 5665499 w 9384838"/>
                <a:gd name="connsiteY403" fmla="*/ 3688119 h 6246801"/>
                <a:gd name="connsiteX404" fmla="*/ 5640057 w 9384838"/>
                <a:gd name="connsiteY404" fmla="*/ 3763342 h 6246801"/>
                <a:gd name="connsiteX405" fmla="*/ 5590279 w 9384838"/>
                <a:gd name="connsiteY405" fmla="*/ 3737899 h 6246801"/>
                <a:gd name="connsiteX406" fmla="*/ 5515059 w 9384838"/>
                <a:gd name="connsiteY406" fmla="*/ 3737899 h 6246801"/>
                <a:gd name="connsiteX407" fmla="*/ 5464175 w 9384838"/>
                <a:gd name="connsiteY407" fmla="*/ 3713562 h 6246801"/>
                <a:gd name="connsiteX408" fmla="*/ 5439839 w 9384838"/>
                <a:gd name="connsiteY408" fmla="*/ 3737899 h 6246801"/>
                <a:gd name="connsiteX409" fmla="*/ 5464175 w 9384838"/>
                <a:gd name="connsiteY409" fmla="*/ 3763342 h 6246801"/>
                <a:gd name="connsiteX410" fmla="*/ 5414397 w 9384838"/>
                <a:gd name="connsiteY410" fmla="*/ 3788785 h 6246801"/>
                <a:gd name="connsiteX411" fmla="*/ 5339177 w 9384838"/>
                <a:gd name="connsiteY411" fmla="*/ 3939230 h 6246801"/>
                <a:gd name="connsiteX412" fmla="*/ 5364619 w 9384838"/>
                <a:gd name="connsiteY412" fmla="*/ 4014453 h 6246801"/>
                <a:gd name="connsiteX413" fmla="*/ 5364618 w 9384838"/>
                <a:gd name="connsiteY413" fmla="*/ 4014453 h 6246801"/>
                <a:gd name="connsiteX414" fmla="*/ 5364618 w 9384838"/>
                <a:gd name="connsiteY414" fmla="*/ 4089676 h 6246801"/>
                <a:gd name="connsiteX415" fmla="*/ 5313734 w 9384838"/>
                <a:gd name="connsiteY415" fmla="*/ 4289902 h 6246801"/>
                <a:gd name="connsiteX416" fmla="*/ 5238514 w 9384838"/>
                <a:gd name="connsiteY416" fmla="*/ 4416010 h 6246801"/>
                <a:gd name="connsiteX417" fmla="*/ 5213072 w 9384838"/>
                <a:gd name="connsiteY417" fmla="*/ 4440347 h 6246801"/>
                <a:gd name="connsiteX418" fmla="*/ 5163294 w 9384838"/>
                <a:gd name="connsiteY418" fmla="*/ 4440347 h 6246801"/>
                <a:gd name="connsiteX419" fmla="*/ 5137852 w 9384838"/>
                <a:gd name="connsiteY419" fmla="*/ 4465790 h 6246801"/>
                <a:gd name="connsiteX420" fmla="*/ 5163294 w 9384838"/>
                <a:gd name="connsiteY420" fmla="*/ 4465790 h 6246801"/>
                <a:gd name="connsiteX421" fmla="*/ 5062632 w 9384838"/>
                <a:gd name="connsiteY421" fmla="*/ 4616236 h 6246801"/>
                <a:gd name="connsiteX422" fmla="*/ 5038296 w 9384838"/>
                <a:gd name="connsiteY422" fmla="*/ 4691459 h 6246801"/>
                <a:gd name="connsiteX423" fmla="*/ 5012854 w 9384838"/>
                <a:gd name="connsiteY423" fmla="*/ 4716902 h 6246801"/>
                <a:gd name="connsiteX424" fmla="*/ 4987412 w 9384838"/>
                <a:gd name="connsiteY424" fmla="*/ 4792125 h 6246801"/>
                <a:gd name="connsiteX425" fmla="*/ 5012854 w 9384838"/>
                <a:gd name="connsiteY425" fmla="*/ 4917127 h 6246801"/>
                <a:gd name="connsiteX426" fmla="*/ 5062632 w 9384838"/>
                <a:gd name="connsiteY426" fmla="*/ 5043236 h 6246801"/>
                <a:gd name="connsiteX427" fmla="*/ 5013583 w 9384838"/>
                <a:gd name="connsiteY427" fmla="*/ 4993096 h 6246801"/>
                <a:gd name="connsiteX428" fmla="*/ 5062632 w 9384838"/>
                <a:gd name="connsiteY428" fmla="*/ 5043237 h 6246801"/>
                <a:gd name="connsiteX429" fmla="*/ 4987412 w 9384838"/>
                <a:gd name="connsiteY429" fmla="*/ 5043237 h 6246801"/>
                <a:gd name="connsiteX430" fmla="*/ 4963076 w 9384838"/>
                <a:gd name="connsiteY430" fmla="*/ 5017794 h 6246801"/>
                <a:gd name="connsiteX431" fmla="*/ 4862414 w 9384838"/>
                <a:gd name="connsiteY431" fmla="*/ 5067574 h 6246801"/>
                <a:gd name="connsiteX432" fmla="*/ 4812636 w 9384838"/>
                <a:gd name="connsiteY432" fmla="*/ 5142796 h 6246801"/>
                <a:gd name="connsiteX433" fmla="*/ 4812636 w 9384838"/>
                <a:gd name="connsiteY433" fmla="*/ 5193682 h 6246801"/>
                <a:gd name="connsiteX434" fmla="*/ 4787194 w 9384838"/>
                <a:gd name="connsiteY434" fmla="*/ 5243462 h 6246801"/>
                <a:gd name="connsiteX435" fmla="*/ 4711974 w 9384838"/>
                <a:gd name="connsiteY435" fmla="*/ 5268905 h 6246801"/>
                <a:gd name="connsiteX436" fmla="*/ 4686532 w 9384838"/>
                <a:gd name="connsiteY436" fmla="*/ 5243462 h 6246801"/>
                <a:gd name="connsiteX437" fmla="*/ 4636753 w 9384838"/>
                <a:gd name="connsiteY437" fmla="*/ 5268905 h 6246801"/>
                <a:gd name="connsiteX438" fmla="*/ 4611311 w 9384838"/>
                <a:gd name="connsiteY438" fmla="*/ 5293242 h 6246801"/>
                <a:gd name="connsiteX439" fmla="*/ 4561533 w 9384838"/>
                <a:gd name="connsiteY439" fmla="*/ 5344128 h 6246801"/>
                <a:gd name="connsiteX440" fmla="*/ 4536091 w 9384838"/>
                <a:gd name="connsiteY440" fmla="*/ 5293242 h 6246801"/>
                <a:gd name="connsiteX441" fmla="*/ 4561533 w 9384838"/>
                <a:gd name="connsiteY441" fmla="*/ 5293242 h 6246801"/>
                <a:gd name="connsiteX442" fmla="*/ 4561533 w 9384838"/>
                <a:gd name="connsiteY442" fmla="*/ 5268905 h 6246801"/>
                <a:gd name="connsiteX443" fmla="*/ 4585869 w 9384838"/>
                <a:gd name="connsiteY443" fmla="*/ 5218019 h 6246801"/>
                <a:gd name="connsiteX444" fmla="*/ 4585869 w 9384838"/>
                <a:gd name="connsiteY444" fmla="*/ 5193682 h 6246801"/>
                <a:gd name="connsiteX445" fmla="*/ 4611311 w 9384838"/>
                <a:gd name="connsiteY445" fmla="*/ 5168239 h 6246801"/>
                <a:gd name="connsiteX446" fmla="*/ 4611311 w 9384838"/>
                <a:gd name="connsiteY446" fmla="*/ 5142796 h 6246801"/>
                <a:gd name="connsiteX447" fmla="*/ 4585869 w 9384838"/>
                <a:gd name="connsiteY447" fmla="*/ 5142796 h 6246801"/>
                <a:gd name="connsiteX448" fmla="*/ 4611311 w 9384838"/>
                <a:gd name="connsiteY448" fmla="*/ 5118460 h 6246801"/>
                <a:gd name="connsiteX449" fmla="*/ 4636753 w 9384838"/>
                <a:gd name="connsiteY449" fmla="*/ 5118460 h 6246801"/>
                <a:gd name="connsiteX450" fmla="*/ 4636753 w 9384838"/>
                <a:gd name="connsiteY450" fmla="*/ 5093017 h 6246801"/>
                <a:gd name="connsiteX451" fmla="*/ 4686532 w 9384838"/>
                <a:gd name="connsiteY451" fmla="*/ 5067574 h 6246801"/>
                <a:gd name="connsiteX452" fmla="*/ 4737416 w 9384838"/>
                <a:gd name="connsiteY452" fmla="*/ 5043237 h 6246801"/>
                <a:gd name="connsiteX453" fmla="*/ 4737416 w 9384838"/>
                <a:gd name="connsiteY453" fmla="*/ 5017794 h 6246801"/>
                <a:gd name="connsiteX454" fmla="*/ 4737416 w 9384838"/>
                <a:gd name="connsiteY454" fmla="*/ 4992351 h 6246801"/>
                <a:gd name="connsiteX455" fmla="*/ 4686532 w 9384838"/>
                <a:gd name="connsiteY455" fmla="*/ 4942571 h 6246801"/>
                <a:gd name="connsiteX456" fmla="*/ 4662196 w 9384838"/>
                <a:gd name="connsiteY456" fmla="*/ 4968014 h 6246801"/>
                <a:gd name="connsiteX457" fmla="*/ 4636753 w 9384838"/>
                <a:gd name="connsiteY457" fmla="*/ 4968014 h 6246801"/>
                <a:gd name="connsiteX458" fmla="*/ 4611311 w 9384838"/>
                <a:gd name="connsiteY458" fmla="*/ 4942571 h 6246801"/>
                <a:gd name="connsiteX459" fmla="*/ 4585869 w 9384838"/>
                <a:gd name="connsiteY459" fmla="*/ 4992350 h 6246801"/>
                <a:gd name="connsiteX460" fmla="*/ 4611310 w 9384838"/>
                <a:gd name="connsiteY460" fmla="*/ 5017792 h 6246801"/>
                <a:gd name="connsiteX461" fmla="*/ 4611311 w 9384838"/>
                <a:gd name="connsiteY461" fmla="*/ 5017793 h 6246801"/>
                <a:gd name="connsiteX462" fmla="*/ 4536091 w 9384838"/>
                <a:gd name="connsiteY462" fmla="*/ 5043236 h 6246801"/>
                <a:gd name="connsiteX463" fmla="*/ 4510649 w 9384838"/>
                <a:gd name="connsiteY463" fmla="*/ 5043236 h 6246801"/>
                <a:gd name="connsiteX464" fmla="*/ 4510649 w 9384838"/>
                <a:gd name="connsiteY464" fmla="*/ 5118458 h 6246801"/>
                <a:gd name="connsiteX465" fmla="*/ 4561533 w 9384838"/>
                <a:gd name="connsiteY465" fmla="*/ 5168238 h 6246801"/>
                <a:gd name="connsiteX466" fmla="*/ 4536091 w 9384838"/>
                <a:gd name="connsiteY466" fmla="*/ 5168238 h 6246801"/>
                <a:gd name="connsiteX467" fmla="*/ 4510649 w 9384838"/>
                <a:gd name="connsiteY467" fmla="*/ 5168238 h 6246801"/>
                <a:gd name="connsiteX468" fmla="*/ 4510649 w 9384838"/>
                <a:gd name="connsiteY468" fmla="*/ 5193681 h 6246801"/>
                <a:gd name="connsiteX469" fmla="*/ 4486313 w 9384838"/>
                <a:gd name="connsiteY469" fmla="*/ 5168238 h 6246801"/>
                <a:gd name="connsiteX470" fmla="*/ 4486313 w 9384838"/>
                <a:gd name="connsiteY470" fmla="*/ 5118458 h 6246801"/>
                <a:gd name="connsiteX471" fmla="*/ 4460871 w 9384838"/>
                <a:gd name="connsiteY471" fmla="*/ 5093016 h 6246801"/>
                <a:gd name="connsiteX472" fmla="*/ 4385651 w 9384838"/>
                <a:gd name="connsiteY472" fmla="*/ 5067573 h 6246801"/>
                <a:gd name="connsiteX473" fmla="*/ 4310431 w 9384838"/>
                <a:gd name="connsiteY473" fmla="*/ 5093016 h 6246801"/>
                <a:gd name="connsiteX474" fmla="*/ 4284989 w 9384838"/>
                <a:gd name="connsiteY474" fmla="*/ 5142795 h 6246801"/>
                <a:gd name="connsiteX475" fmla="*/ 4284989 w 9384838"/>
                <a:gd name="connsiteY475" fmla="*/ 5142796 h 6246801"/>
                <a:gd name="connsiteX476" fmla="*/ 4260653 w 9384838"/>
                <a:gd name="connsiteY476" fmla="*/ 5168239 h 6246801"/>
                <a:gd name="connsiteX477" fmla="*/ 4260653 w 9384838"/>
                <a:gd name="connsiteY477" fmla="*/ 5193683 h 6246801"/>
                <a:gd name="connsiteX478" fmla="*/ 4284989 w 9384838"/>
                <a:gd name="connsiteY478" fmla="*/ 5243462 h 6246801"/>
                <a:gd name="connsiteX479" fmla="*/ 4235211 w 9384838"/>
                <a:gd name="connsiteY479" fmla="*/ 5268905 h 6246801"/>
                <a:gd name="connsiteX480" fmla="*/ 4185433 w 9384838"/>
                <a:gd name="connsiteY480" fmla="*/ 5344128 h 6246801"/>
                <a:gd name="connsiteX481" fmla="*/ 4110213 w 9384838"/>
                <a:gd name="connsiteY481" fmla="*/ 5369571 h 6246801"/>
                <a:gd name="connsiteX482" fmla="*/ 4084771 w 9384838"/>
                <a:gd name="connsiteY482" fmla="*/ 5318685 h 6246801"/>
                <a:gd name="connsiteX483" fmla="*/ 4110213 w 9384838"/>
                <a:gd name="connsiteY483" fmla="*/ 5243462 h 6246801"/>
                <a:gd name="connsiteX484" fmla="*/ 4134549 w 9384838"/>
                <a:gd name="connsiteY484" fmla="*/ 5193683 h 6246801"/>
                <a:gd name="connsiteX485" fmla="*/ 4134549 w 9384838"/>
                <a:gd name="connsiteY485" fmla="*/ 5168239 h 6246801"/>
                <a:gd name="connsiteX486" fmla="*/ 4185433 w 9384838"/>
                <a:gd name="connsiteY486" fmla="*/ 5168239 h 6246801"/>
                <a:gd name="connsiteX487" fmla="*/ 4209769 w 9384838"/>
                <a:gd name="connsiteY487" fmla="*/ 5142796 h 6246801"/>
                <a:gd name="connsiteX488" fmla="*/ 4185433 w 9384838"/>
                <a:gd name="connsiteY488" fmla="*/ 5118460 h 6246801"/>
                <a:gd name="connsiteX489" fmla="*/ 4084771 w 9384838"/>
                <a:gd name="connsiteY489" fmla="*/ 5093017 h 6246801"/>
                <a:gd name="connsiteX490" fmla="*/ 4034993 w 9384838"/>
                <a:gd name="connsiteY490" fmla="*/ 5142796 h 6246801"/>
                <a:gd name="connsiteX491" fmla="*/ 3958666 w 9384838"/>
                <a:gd name="connsiteY491" fmla="*/ 5168239 h 6246801"/>
                <a:gd name="connsiteX492" fmla="*/ 3908904 w 9384838"/>
                <a:gd name="connsiteY492" fmla="*/ 5218019 h 6246801"/>
                <a:gd name="connsiteX493" fmla="*/ 3859127 w 9384838"/>
                <a:gd name="connsiteY493" fmla="*/ 5293242 h 6246801"/>
                <a:gd name="connsiteX494" fmla="*/ 3758465 w 9384838"/>
                <a:gd name="connsiteY494" fmla="*/ 5243462 h 6246801"/>
                <a:gd name="connsiteX495" fmla="*/ 3708688 w 9384838"/>
                <a:gd name="connsiteY495" fmla="*/ 5243462 h 6246801"/>
                <a:gd name="connsiteX496" fmla="*/ 3582584 w 9384838"/>
                <a:gd name="connsiteY496" fmla="*/ 5193683 h 6246801"/>
                <a:gd name="connsiteX497" fmla="*/ 3589545 w 9384838"/>
                <a:gd name="connsiteY497" fmla="*/ 5173103 h 6246801"/>
                <a:gd name="connsiteX498" fmla="*/ 3589543 w 9384838"/>
                <a:gd name="connsiteY498" fmla="*/ 5173102 h 6246801"/>
                <a:gd name="connsiteX499" fmla="*/ 3582582 w 9384838"/>
                <a:gd name="connsiteY499" fmla="*/ 5193682 h 6246801"/>
                <a:gd name="connsiteX500" fmla="*/ 3382367 w 9384838"/>
                <a:gd name="connsiteY500" fmla="*/ 5193682 h 6246801"/>
                <a:gd name="connsiteX501" fmla="*/ 3421081 w 9384838"/>
                <a:gd name="connsiteY501" fmla="*/ 5164921 h 6246801"/>
                <a:gd name="connsiteX502" fmla="*/ 3483028 w 9384838"/>
                <a:gd name="connsiteY502" fmla="*/ 5168239 h 6246801"/>
                <a:gd name="connsiteX503" fmla="*/ 3532805 w 9384838"/>
                <a:gd name="connsiteY503" fmla="*/ 5168239 h 6246801"/>
                <a:gd name="connsiteX504" fmla="*/ 3532805 w 9384838"/>
                <a:gd name="connsiteY504" fmla="*/ 5118459 h 6246801"/>
                <a:gd name="connsiteX505" fmla="*/ 3507365 w 9384838"/>
                <a:gd name="connsiteY505" fmla="*/ 5093016 h 6246801"/>
                <a:gd name="connsiteX506" fmla="*/ 3483028 w 9384838"/>
                <a:gd name="connsiteY506" fmla="*/ 5118459 h 6246801"/>
                <a:gd name="connsiteX507" fmla="*/ 3432144 w 9384838"/>
                <a:gd name="connsiteY507" fmla="*/ 5093016 h 6246801"/>
                <a:gd name="connsiteX508" fmla="*/ 3407808 w 9384838"/>
                <a:gd name="connsiteY508" fmla="*/ 5093016 h 6246801"/>
                <a:gd name="connsiteX509" fmla="*/ 3407808 w 9384838"/>
                <a:gd name="connsiteY509" fmla="*/ 5043237 h 6246801"/>
                <a:gd name="connsiteX510" fmla="*/ 3382367 w 9384838"/>
                <a:gd name="connsiteY510" fmla="*/ 5043237 h 6246801"/>
                <a:gd name="connsiteX511" fmla="*/ 3356924 w 9384838"/>
                <a:gd name="connsiteY511" fmla="*/ 5093016 h 6246801"/>
                <a:gd name="connsiteX512" fmla="*/ 3382367 w 9384838"/>
                <a:gd name="connsiteY512" fmla="*/ 5118459 h 6246801"/>
                <a:gd name="connsiteX513" fmla="*/ 3382367 w 9384838"/>
                <a:gd name="connsiteY513" fmla="*/ 5142796 h 6246801"/>
                <a:gd name="connsiteX514" fmla="*/ 3331482 w 9384838"/>
                <a:gd name="connsiteY514" fmla="*/ 5093016 h 6246801"/>
                <a:gd name="connsiteX515" fmla="*/ 3356924 w 9384838"/>
                <a:gd name="connsiteY515" fmla="*/ 5067573 h 6246801"/>
                <a:gd name="connsiteX516" fmla="*/ 3356924 w 9384838"/>
                <a:gd name="connsiteY516" fmla="*/ 4992351 h 6246801"/>
                <a:gd name="connsiteX517" fmla="*/ 3407808 w 9384838"/>
                <a:gd name="connsiteY517" fmla="*/ 4942571 h 6246801"/>
                <a:gd name="connsiteX518" fmla="*/ 3356924 w 9384838"/>
                <a:gd name="connsiteY518" fmla="*/ 4942571 h 6246801"/>
                <a:gd name="connsiteX519" fmla="*/ 3349625 w 9384838"/>
                <a:gd name="connsiteY519" fmla="*/ 4928288 h 6246801"/>
                <a:gd name="connsiteX520" fmla="*/ 3349624 w 9384838"/>
                <a:gd name="connsiteY520" fmla="*/ 4928288 h 6246801"/>
                <a:gd name="connsiteX521" fmla="*/ 3356924 w 9384838"/>
                <a:gd name="connsiteY521" fmla="*/ 4942571 h 6246801"/>
                <a:gd name="connsiteX522" fmla="*/ 3281703 w 9384838"/>
                <a:gd name="connsiteY522" fmla="*/ 4968014 h 6246801"/>
                <a:gd name="connsiteX523" fmla="*/ 3256260 w 9384838"/>
                <a:gd name="connsiteY523" fmla="*/ 5017794 h 6246801"/>
                <a:gd name="connsiteX524" fmla="*/ 3181041 w 9384838"/>
                <a:gd name="connsiteY524" fmla="*/ 5067573 h 6246801"/>
                <a:gd name="connsiteX525" fmla="*/ 3206483 w 9384838"/>
                <a:gd name="connsiteY525" fmla="*/ 5118459 h 6246801"/>
                <a:gd name="connsiteX526" fmla="*/ 3181041 w 9384838"/>
                <a:gd name="connsiteY526" fmla="*/ 5142796 h 6246801"/>
                <a:gd name="connsiteX527" fmla="*/ 3231925 w 9384838"/>
                <a:gd name="connsiteY527" fmla="*/ 5168239 h 6246801"/>
                <a:gd name="connsiteX528" fmla="*/ 3281703 w 9384838"/>
                <a:gd name="connsiteY528" fmla="*/ 5218019 h 6246801"/>
                <a:gd name="connsiteX529" fmla="*/ 3331481 w 9384838"/>
                <a:gd name="connsiteY529" fmla="*/ 5268905 h 6246801"/>
                <a:gd name="connsiteX530" fmla="*/ 3281703 w 9384838"/>
                <a:gd name="connsiteY530" fmla="*/ 5293242 h 6246801"/>
                <a:gd name="connsiteX531" fmla="*/ 3281703 w 9384838"/>
                <a:gd name="connsiteY531" fmla="*/ 5318685 h 6246801"/>
                <a:gd name="connsiteX532" fmla="*/ 3256260 w 9384838"/>
                <a:gd name="connsiteY532" fmla="*/ 5293242 h 6246801"/>
                <a:gd name="connsiteX533" fmla="*/ 3206483 w 9384838"/>
                <a:gd name="connsiteY533" fmla="*/ 5293242 h 6246801"/>
                <a:gd name="connsiteX534" fmla="*/ 3181041 w 9384838"/>
                <a:gd name="connsiteY534" fmla="*/ 5293242 h 6246801"/>
                <a:gd name="connsiteX535" fmla="*/ 3056044 w 9384838"/>
                <a:gd name="connsiteY535" fmla="*/ 5293242 h 6246801"/>
                <a:gd name="connsiteX536" fmla="*/ 3030601 w 9384838"/>
                <a:gd name="connsiteY536" fmla="*/ 5344128 h 6246801"/>
                <a:gd name="connsiteX537" fmla="*/ 3006265 w 9384838"/>
                <a:gd name="connsiteY537" fmla="*/ 5344128 h 6246801"/>
                <a:gd name="connsiteX538" fmla="*/ 2980823 w 9384838"/>
                <a:gd name="connsiteY538" fmla="*/ 5369571 h 6246801"/>
                <a:gd name="connsiteX539" fmla="*/ 3006265 w 9384838"/>
                <a:gd name="connsiteY539" fmla="*/ 5393907 h 6246801"/>
                <a:gd name="connsiteX540" fmla="*/ 2980823 w 9384838"/>
                <a:gd name="connsiteY540" fmla="*/ 5419350 h 6246801"/>
                <a:gd name="connsiteX541" fmla="*/ 2905602 w 9384838"/>
                <a:gd name="connsiteY541" fmla="*/ 5444793 h 6246801"/>
                <a:gd name="connsiteX542" fmla="*/ 2880162 w 9384838"/>
                <a:gd name="connsiteY542" fmla="*/ 5520016 h 6246801"/>
                <a:gd name="connsiteX543" fmla="*/ 2880159 w 9384838"/>
                <a:gd name="connsiteY543" fmla="*/ 5520016 h 6246801"/>
                <a:gd name="connsiteX544" fmla="*/ 2830382 w 9384838"/>
                <a:gd name="connsiteY544" fmla="*/ 5544353 h 6246801"/>
                <a:gd name="connsiteX545" fmla="*/ 2804941 w 9384838"/>
                <a:gd name="connsiteY545" fmla="*/ 5569796 h 6246801"/>
                <a:gd name="connsiteX546" fmla="*/ 2755160 w 9384838"/>
                <a:gd name="connsiteY546" fmla="*/ 5595239 h 6246801"/>
                <a:gd name="connsiteX547" fmla="*/ 2679941 w 9384838"/>
                <a:gd name="connsiteY547" fmla="*/ 5569796 h 6246801"/>
                <a:gd name="connsiteX548" fmla="*/ 2629058 w 9384838"/>
                <a:gd name="connsiteY548" fmla="*/ 5494573 h 6246801"/>
                <a:gd name="connsiteX549" fmla="*/ 2629058 w 9384838"/>
                <a:gd name="connsiteY549" fmla="*/ 5444794 h 6246801"/>
                <a:gd name="connsiteX550" fmla="*/ 2579280 w 9384838"/>
                <a:gd name="connsiteY550" fmla="*/ 5393908 h 6246801"/>
                <a:gd name="connsiteX551" fmla="*/ 2579280 w 9384838"/>
                <a:gd name="connsiteY551" fmla="*/ 5344128 h 6246801"/>
                <a:gd name="connsiteX552" fmla="*/ 2529501 w 9384838"/>
                <a:gd name="connsiteY552" fmla="*/ 5318685 h 6246801"/>
                <a:gd name="connsiteX553" fmla="*/ 2553838 w 9384838"/>
                <a:gd name="connsiteY553" fmla="*/ 5293242 h 6246801"/>
                <a:gd name="connsiteX554" fmla="*/ 2579280 w 9384838"/>
                <a:gd name="connsiteY554" fmla="*/ 5268905 h 6246801"/>
                <a:gd name="connsiteX555" fmla="*/ 2579280 w 9384838"/>
                <a:gd name="connsiteY555" fmla="*/ 5243462 h 6246801"/>
                <a:gd name="connsiteX556" fmla="*/ 2629058 w 9384838"/>
                <a:gd name="connsiteY556" fmla="*/ 5218019 h 6246801"/>
                <a:gd name="connsiteX557" fmla="*/ 2604722 w 9384838"/>
                <a:gd name="connsiteY557" fmla="*/ 5193682 h 6246801"/>
                <a:gd name="connsiteX558" fmla="*/ 2579280 w 9384838"/>
                <a:gd name="connsiteY558" fmla="*/ 5142796 h 6246801"/>
                <a:gd name="connsiteX559" fmla="*/ 2579280 w 9384838"/>
                <a:gd name="connsiteY559" fmla="*/ 5142795 h 6246801"/>
                <a:gd name="connsiteX560" fmla="*/ 2705382 w 9384838"/>
                <a:gd name="connsiteY560" fmla="*/ 5093015 h 6246801"/>
                <a:gd name="connsiteX561" fmla="*/ 2755160 w 9384838"/>
                <a:gd name="connsiteY561" fmla="*/ 5043236 h 6246801"/>
                <a:gd name="connsiteX562" fmla="*/ 2755160 w 9384838"/>
                <a:gd name="connsiteY562" fmla="*/ 4992350 h 6246801"/>
                <a:gd name="connsiteX563" fmla="*/ 2729719 w 9384838"/>
                <a:gd name="connsiteY563" fmla="*/ 4968013 h 6246801"/>
                <a:gd name="connsiteX564" fmla="*/ 2705383 w 9384838"/>
                <a:gd name="connsiteY564" fmla="*/ 4942570 h 6246801"/>
                <a:gd name="connsiteX565" fmla="*/ 2679942 w 9384838"/>
                <a:gd name="connsiteY565" fmla="*/ 4942570 h 6246801"/>
                <a:gd name="connsiteX566" fmla="*/ 2654500 w 9384838"/>
                <a:gd name="connsiteY566" fmla="*/ 4968013 h 6246801"/>
                <a:gd name="connsiteX567" fmla="*/ 2604722 w 9384838"/>
                <a:gd name="connsiteY567" fmla="*/ 4968013 h 6246801"/>
                <a:gd name="connsiteX568" fmla="*/ 2529503 w 9384838"/>
                <a:gd name="connsiteY568" fmla="*/ 4917127 h 6246801"/>
                <a:gd name="connsiteX569" fmla="*/ 2529503 w 9384838"/>
                <a:gd name="connsiteY569" fmla="*/ 4867348 h 6246801"/>
                <a:gd name="connsiteX570" fmla="*/ 2454282 w 9384838"/>
                <a:gd name="connsiteY570" fmla="*/ 4841905 h 6246801"/>
                <a:gd name="connsiteX571" fmla="*/ 2454282 w 9384838"/>
                <a:gd name="connsiteY571" fmla="*/ 4867348 h 6246801"/>
                <a:gd name="connsiteX572" fmla="*/ 2428840 w 9384838"/>
                <a:gd name="connsiteY572" fmla="*/ 4841905 h 6246801"/>
                <a:gd name="connsiteX573" fmla="*/ 2379063 w 9384838"/>
                <a:gd name="connsiteY573" fmla="*/ 4841905 h 6246801"/>
                <a:gd name="connsiteX574" fmla="*/ 2353620 w 9384838"/>
                <a:gd name="connsiteY574" fmla="*/ 4867348 h 6246801"/>
                <a:gd name="connsiteX575" fmla="*/ 2353620 w 9384838"/>
                <a:gd name="connsiteY575" fmla="*/ 4867347 h 6246801"/>
                <a:gd name="connsiteX576" fmla="*/ 2328178 w 9384838"/>
                <a:gd name="connsiteY576" fmla="*/ 4841904 h 6246801"/>
                <a:gd name="connsiteX577" fmla="*/ 2303843 w 9384838"/>
                <a:gd name="connsiteY577" fmla="*/ 4841904 h 6246801"/>
                <a:gd name="connsiteX578" fmla="*/ 2278401 w 9384838"/>
                <a:gd name="connsiteY578" fmla="*/ 4817568 h 6246801"/>
                <a:gd name="connsiteX579" fmla="*/ 2252958 w 9384838"/>
                <a:gd name="connsiteY579" fmla="*/ 4841904 h 6246801"/>
                <a:gd name="connsiteX580" fmla="*/ 2303843 w 9384838"/>
                <a:gd name="connsiteY580" fmla="*/ 4867347 h 6246801"/>
                <a:gd name="connsiteX581" fmla="*/ 2228623 w 9384838"/>
                <a:gd name="connsiteY581" fmla="*/ 4892790 h 6246801"/>
                <a:gd name="connsiteX582" fmla="*/ 2177740 w 9384838"/>
                <a:gd name="connsiteY582" fmla="*/ 4841904 h 6246801"/>
                <a:gd name="connsiteX583" fmla="*/ 2153404 w 9384838"/>
                <a:gd name="connsiteY583" fmla="*/ 4867347 h 6246801"/>
                <a:gd name="connsiteX584" fmla="*/ 2153404 w 9384838"/>
                <a:gd name="connsiteY584" fmla="*/ 4892790 h 6246801"/>
                <a:gd name="connsiteX585" fmla="*/ 2127962 w 9384838"/>
                <a:gd name="connsiteY585" fmla="*/ 4942570 h 6246801"/>
                <a:gd name="connsiteX586" fmla="*/ 2102518 w 9384838"/>
                <a:gd name="connsiteY586" fmla="*/ 4917127 h 6246801"/>
                <a:gd name="connsiteX587" fmla="*/ 2078183 w 9384838"/>
                <a:gd name="connsiteY587" fmla="*/ 4917127 h 6246801"/>
                <a:gd name="connsiteX588" fmla="*/ 2078183 w 9384838"/>
                <a:gd name="connsiteY588" fmla="*/ 4867347 h 6246801"/>
                <a:gd name="connsiteX589" fmla="*/ 2027299 w 9384838"/>
                <a:gd name="connsiteY589" fmla="*/ 4867347 h 6246801"/>
                <a:gd name="connsiteX590" fmla="*/ 2001857 w 9384838"/>
                <a:gd name="connsiteY590" fmla="*/ 4892790 h 6246801"/>
                <a:gd name="connsiteX591" fmla="*/ 1952080 w 9384838"/>
                <a:gd name="connsiteY591" fmla="*/ 4892790 h 6246801"/>
                <a:gd name="connsiteX592" fmla="*/ 1902303 w 9384838"/>
                <a:gd name="connsiteY592" fmla="*/ 4917127 h 6246801"/>
                <a:gd name="connsiteX593" fmla="*/ 1876860 w 9384838"/>
                <a:gd name="connsiteY593" fmla="*/ 4892790 h 6246801"/>
                <a:gd name="connsiteX594" fmla="*/ 1876860 w 9384838"/>
                <a:gd name="connsiteY594" fmla="*/ 4867347 h 6246801"/>
                <a:gd name="connsiteX595" fmla="*/ 1851419 w 9384838"/>
                <a:gd name="connsiteY595" fmla="*/ 4892790 h 6246801"/>
                <a:gd name="connsiteX596" fmla="*/ 1827080 w 9384838"/>
                <a:gd name="connsiteY596" fmla="*/ 4892790 h 6246801"/>
                <a:gd name="connsiteX597" fmla="*/ 1801640 w 9384838"/>
                <a:gd name="connsiteY597" fmla="*/ 4867347 h 6246801"/>
                <a:gd name="connsiteX598" fmla="*/ 1801640 w 9384838"/>
                <a:gd name="connsiteY598" fmla="*/ 4892790 h 6246801"/>
                <a:gd name="connsiteX599" fmla="*/ 1776198 w 9384838"/>
                <a:gd name="connsiteY599" fmla="*/ 4917127 h 6246801"/>
                <a:gd name="connsiteX600" fmla="*/ 1751861 w 9384838"/>
                <a:gd name="connsiteY600" fmla="*/ 4892790 h 6246801"/>
                <a:gd name="connsiteX601" fmla="*/ 1726419 w 9384838"/>
                <a:gd name="connsiteY601" fmla="*/ 4892790 h 6246801"/>
                <a:gd name="connsiteX602" fmla="*/ 1700977 w 9384838"/>
                <a:gd name="connsiteY602" fmla="*/ 4917127 h 6246801"/>
                <a:gd name="connsiteX603" fmla="*/ 1676640 w 9384838"/>
                <a:gd name="connsiteY603" fmla="*/ 4892790 h 6246801"/>
                <a:gd name="connsiteX604" fmla="*/ 1625756 w 9384838"/>
                <a:gd name="connsiteY604" fmla="*/ 4917127 h 6246801"/>
                <a:gd name="connsiteX605" fmla="*/ 1601421 w 9384838"/>
                <a:gd name="connsiteY605" fmla="*/ 4917127 h 6246801"/>
                <a:gd name="connsiteX606" fmla="*/ 1575979 w 9384838"/>
                <a:gd name="connsiteY606" fmla="*/ 4892790 h 6246801"/>
                <a:gd name="connsiteX607" fmla="*/ 1575979 w 9384838"/>
                <a:gd name="connsiteY607" fmla="*/ 4867347 h 6246801"/>
                <a:gd name="connsiteX608" fmla="*/ 1575979 w 9384838"/>
                <a:gd name="connsiteY608" fmla="*/ 4841904 h 6246801"/>
                <a:gd name="connsiteX609" fmla="*/ 1526200 w 9384838"/>
                <a:gd name="connsiteY609" fmla="*/ 4817568 h 6246801"/>
                <a:gd name="connsiteX610" fmla="*/ 1450978 w 9384838"/>
                <a:gd name="connsiteY610" fmla="*/ 4867347 h 6246801"/>
                <a:gd name="connsiteX611" fmla="*/ 1425540 w 9384838"/>
                <a:gd name="connsiteY611" fmla="*/ 4867347 h 6246801"/>
                <a:gd name="connsiteX612" fmla="*/ 1425540 w 9384838"/>
                <a:gd name="connsiteY612" fmla="*/ 4867348 h 6246801"/>
                <a:gd name="connsiteX613" fmla="*/ 1425540 w 9384838"/>
                <a:gd name="connsiteY613" fmla="*/ 4917127 h 6246801"/>
                <a:gd name="connsiteX614" fmla="*/ 1400097 w 9384838"/>
                <a:gd name="connsiteY614" fmla="*/ 4942570 h 6246801"/>
                <a:gd name="connsiteX615" fmla="*/ 1400097 w 9384838"/>
                <a:gd name="connsiteY615" fmla="*/ 4992350 h 6246801"/>
                <a:gd name="connsiteX616" fmla="*/ 1350319 w 9384838"/>
                <a:gd name="connsiteY616" fmla="*/ 4992350 h 6246801"/>
                <a:gd name="connsiteX617" fmla="*/ 1350319 w 9384838"/>
                <a:gd name="connsiteY617" fmla="*/ 5043236 h 6246801"/>
                <a:gd name="connsiteX618" fmla="*/ 1299435 w 9384838"/>
                <a:gd name="connsiteY618" fmla="*/ 4992350 h 6246801"/>
                <a:gd name="connsiteX619" fmla="*/ 1249656 w 9384838"/>
                <a:gd name="connsiteY619" fmla="*/ 4917127 h 6246801"/>
                <a:gd name="connsiteX620" fmla="*/ 1224214 w 9384838"/>
                <a:gd name="connsiteY620" fmla="*/ 4917127 h 6246801"/>
                <a:gd name="connsiteX621" fmla="*/ 1148993 w 9384838"/>
                <a:gd name="connsiteY621" fmla="*/ 4892791 h 6246801"/>
                <a:gd name="connsiteX622" fmla="*/ 1124658 w 9384838"/>
                <a:gd name="connsiteY622" fmla="*/ 4917127 h 6246801"/>
                <a:gd name="connsiteX623" fmla="*/ 1124658 w 9384838"/>
                <a:gd name="connsiteY623" fmla="*/ 4892791 h 6246801"/>
                <a:gd name="connsiteX624" fmla="*/ 1099215 w 9384838"/>
                <a:gd name="connsiteY624" fmla="*/ 4917127 h 6246801"/>
                <a:gd name="connsiteX625" fmla="*/ 1073771 w 9384838"/>
                <a:gd name="connsiteY625" fmla="*/ 4892791 h 6246801"/>
                <a:gd name="connsiteX626" fmla="*/ 1049435 w 9384838"/>
                <a:gd name="connsiteY626" fmla="*/ 4917127 h 6246801"/>
                <a:gd name="connsiteX627" fmla="*/ 998551 w 9384838"/>
                <a:gd name="connsiteY627" fmla="*/ 4917127 h 6246801"/>
                <a:gd name="connsiteX628" fmla="*/ 998551 w 9384838"/>
                <a:gd name="connsiteY628" fmla="*/ 4892791 h 6246801"/>
                <a:gd name="connsiteX629" fmla="*/ 948773 w 9384838"/>
                <a:gd name="connsiteY629" fmla="*/ 4841905 h 6246801"/>
                <a:gd name="connsiteX630" fmla="*/ 898995 w 9384838"/>
                <a:gd name="connsiteY630" fmla="*/ 4867348 h 6246801"/>
                <a:gd name="connsiteX631" fmla="*/ 898995 w 9384838"/>
                <a:gd name="connsiteY631" fmla="*/ 4792125 h 6246801"/>
                <a:gd name="connsiteX632" fmla="*/ 923331 w 9384838"/>
                <a:gd name="connsiteY632" fmla="*/ 4766682 h 6246801"/>
                <a:gd name="connsiteX633" fmla="*/ 923331 w 9384838"/>
                <a:gd name="connsiteY633" fmla="*/ 4716902 h 6246801"/>
                <a:gd name="connsiteX634" fmla="*/ 923331 w 9384838"/>
                <a:gd name="connsiteY634" fmla="*/ 4691459 h 6246801"/>
                <a:gd name="connsiteX635" fmla="*/ 974215 w 9384838"/>
                <a:gd name="connsiteY635" fmla="*/ 4691459 h 6246801"/>
                <a:gd name="connsiteX636" fmla="*/ 998551 w 9384838"/>
                <a:gd name="connsiteY636" fmla="*/ 4667122 h 6246801"/>
                <a:gd name="connsiteX637" fmla="*/ 1049435 w 9384838"/>
                <a:gd name="connsiteY637" fmla="*/ 4716902 h 6246801"/>
                <a:gd name="connsiteX638" fmla="*/ 1148993 w 9384838"/>
                <a:gd name="connsiteY638" fmla="*/ 4716902 h 6246801"/>
                <a:gd name="connsiteX639" fmla="*/ 1174436 w 9384838"/>
                <a:gd name="connsiteY639" fmla="*/ 4667122 h 6246801"/>
                <a:gd name="connsiteX640" fmla="*/ 1224214 w 9384838"/>
                <a:gd name="connsiteY640" fmla="*/ 4667122 h 6246801"/>
                <a:gd name="connsiteX641" fmla="*/ 1249656 w 9384838"/>
                <a:gd name="connsiteY641" fmla="*/ 4616236 h 6246801"/>
                <a:gd name="connsiteX642" fmla="*/ 1275099 w 9384838"/>
                <a:gd name="connsiteY642" fmla="*/ 4616236 h 6246801"/>
                <a:gd name="connsiteX643" fmla="*/ 1275099 w 9384838"/>
                <a:gd name="connsiteY643" fmla="*/ 4616237 h 6246801"/>
                <a:gd name="connsiteX644" fmla="*/ 1350319 w 9384838"/>
                <a:gd name="connsiteY644" fmla="*/ 4616237 h 6246801"/>
                <a:gd name="connsiteX645" fmla="*/ 1374654 w 9384838"/>
                <a:gd name="connsiteY645" fmla="*/ 4590794 h 6246801"/>
                <a:gd name="connsiteX646" fmla="*/ 1425539 w 9384838"/>
                <a:gd name="connsiteY646" fmla="*/ 4566457 h 6246801"/>
                <a:gd name="connsiteX647" fmla="*/ 1550537 w 9384838"/>
                <a:gd name="connsiteY647" fmla="*/ 4491234 h 6246801"/>
                <a:gd name="connsiteX648" fmla="*/ 1651201 w 9384838"/>
                <a:gd name="connsiteY648" fmla="*/ 4440348 h 6246801"/>
                <a:gd name="connsiteX649" fmla="*/ 1751865 w 9384838"/>
                <a:gd name="connsiteY649" fmla="*/ 4416011 h 6246801"/>
                <a:gd name="connsiteX650" fmla="*/ 1776201 w 9384838"/>
                <a:gd name="connsiteY650" fmla="*/ 4365125 h 6246801"/>
                <a:gd name="connsiteX651" fmla="*/ 1751865 w 9384838"/>
                <a:gd name="connsiteY651" fmla="*/ 4340788 h 6246801"/>
                <a:gd name="connsiteX652" fmla="*/ 1801642 w 9384838"/>
                <a:gd name="connsiteY652" fmla="*/ 4340788 h 6246801"/>
                <a:gd name="connsiteX653" fmla="*/ 1827082 w 9384838"/>
                <a:gd name="connsiteY653" fmla="*/ 4315345 h 6246801"/>
                <a:gd name="connsiteX654" fmla="*/ 1902304 w 9384838"/>
                <a:gd name="connsiteY654" fmla="*/ 4340788 h 6246801"/>
                <a:gd name="connsiteX655" fmla="*/ 1952081 w 9384838"/>
                <a:gd name="connsiteY655" fmla="*/ 4315345 h 6246801"/>
                <a:gd name="connsiteX656" fmla="*/ 2001860 w 9384838"/>
                <a:gd name="connsiteY656" fmla="*/ 4340788 h 6246801"/>
                <a:gd name="connsiteX657" fmla="*/ 1952081 w 9384838"/>
                <a:gd name="connsiteY657" fmla="*/ 4340788 h 6246801"/>
                <a:gd name="connsiteX658" fmla="*/ 1952081 w 9384838"/>
                <a:gd name="connsiteY658" fmla="*/ 4390568 h 6246801"/>
                <a:gd name="connsiteX659" fmla="*/ 2027302 w 9384838"/>
                <a:gd name="connsiteY659" fmla="*/ 4416011 h 6246801"/>
                <a:gd name="connsiteX660" fmla="*/ 2052742 w 9384838"/>
                <a:gd name="connsiteY660" fmla="*/ 4416011 h 6246801"/>
                <a:gd name="connsiteX661" fmla="*/ 2102518 w 9384838"/>
                <a:gd name="connsiteY661" fmla="*/ 4390568 h 6246801"/>
                <a:gd name="connsiteX662" fmla="*/ 2127962 w 9384838"/>
                <a:gd name="connsiteY662" fmla="*/ 4390568 h 6246801"/>
                <a:gd name="connsiteX663" fmla="*/ 2203182 w 9384838"/>
                <a:gd name="connsiteY663" fmla="*/ 4440348 h 6246801"/>
                <a:gd name="connsiteX664" fmla="*/ 2328178 w 9384838"/>
                <a:gd name="connsiteY664" fmla="*/ 4465791 h 6246801"/>
                <a:gd name="connsiteX665" fmla="*/ 2428839 w 9384838"/>
                <a:gd name="connsiteY665" fmla="*/ 4465791 h 6246801"/>
                <a:gd name="connsiteX666" fmla="*/ 2478617 w 9384838"/>
                <a:gd name="connsiteY666" fmla="*/ 4440348 h 6246801"/>
                <a:gd name="connsiteX667" fmla="*/ 2529503 w 9384838"/>
                <a:gd name="connsiteY667" fmla="*/ 4416011 h 6246801"/>
                <a:gd name="connsiteX668" fmla="*/ 2579280 w 9384838"/>
                <a:gd name="connsiteY668" fmla="*/ 4440348 h 6246801"/>
                <a:gd name="connsiteX669" fmla="*/ 2629058 w 9384838"/>
                <a:gd name="connsiteY669" fmla="*/ 4440348 h 6246801"/>
                <a:gd name="connsiteX670" fmla="*/ 2679941 w 9384838"/>
                <a:gd name="connsiteY670" fmla="*/ 4465791 h 6246801"/>
                <a:gd name="connsiteX671" fmla="*/ 2679941 w 9384838"/>
                <a:gd name="connsiteY671" fmla="*/ 4465790 h 6246801"/>
                <a:gd name="connsiteX672" fmla="*/ 2705383 w 9384838"/>
                <a:gd name="connsiteY672" fmla="*/ 4465790 h 6246801"/>
                <a:gd name="connsiteX673" fmla="*/ 2804940 w 9384838"/>
                <a:gd name="connsiteY673" fmla="*/ 4440347 h 6246801"/>
                <a:gd name="connsiteX674" fmla="*/ 2830382 w 9384838"/>
                <a:gd name="connsiteY674" fmla="*/ 4491233 h 6246801"/>
                <a:gd name="connsiteX675" fmla="*/ 2804940 w 9384838"/>
                <a:gd name="connsiteY675" fmla="*/ 4515570 h 6246801"/>
                <a:gd name="connsiteX676" fmla="*/ 2780604 w 9384838"/>
                <a:gd name="connsiteY676" fmla="*/ 4541013 h 6246801"/>
                <a:gd name="connsiteX677" fmla="*/ 2804940 w 9384838"/>
                <a:gd name="connsiteY677" fmla="*/ 4566456 h 6246801"/>
                <a:gd name="connsiteX678" fmla="*/ 2804940 w 9384838"/>
                <a:gd name="connsiteY678" fmla="*/ 4590793 h 6246801"/>
                <a:gd name="connsiteX679" fmla="*/ 2855825 w 9384838"/>
                <a:gd name="connsiteY679" fmla="*/ 4590793 h 6246801"/>
                <a:gd name="connsiteX680" fmla="*/ 2855825 w 9384838"/>
                <a:gd name="connsiteY680" fmla="*/ 4566456 h 6246801"/>
                <a:gd name="connsiteX681" fmla="*/ 2880159 w 9384838"/>
                <a:gd name="connsiteY681" fmla="*/ 4566456 h 6246801"/>
                <a:gd name="connsiteX682" fmla="*/ 2880159 w 9384838"/>
                <a:gd name="connsiteY682" fmla="*/ 4605916 h 6246801"/>
                <a:gd name="connsiteX683" fmla="*/ 2880162 w 9384838"/>
                <a:gd name="connsiteY683" fmla="*/ 4605918 h 6246801"/>
                <a:gd name="connsiteX684" fmla="*/ 2880162 w 9384838"/>
                <a:gd name="connsiteY684" fmla="*/ 4566457 h 6246801"/>
                <a:gd name="connsiteX685" fmla="*/ 2931045 w 9384838"/>
                <a:gd name="connsiteY685" fmla="*/ 4616236 h 6246801"/>
                <a:gd name="connsiteX686" fmla="*/ 2980823 w 9384838"/>
                <a:gd name="connsiteY686" fmla="*/ 4641679 h 6246801"/>
                <a:gd name="connsiteX687" fmla="*/ 3006265 w 9384838"/>
                <a:gd name="connsiteY687" fmla="*/ 4616236 h 6246801"/>
                <a:gd name="connsiteX688" fmla="*/ 3030601 w 9384838"/>
                <a:gd name="connsiteY688" fmla="*/ 4616236 h 6246801"/>
                <a:gd name="connsiteX689" fmla="*/ 3056044 w 9384838"/>
                <a:gd name="connsiteY689" fmla="*/ 4590793 h 6246801"/>
                <a:gd name="connsiteX690" fmla="*/ 3105820 w 9384838"/>
                <a:gd name="connsiteY690" fmla="*/ 4590793 h 6246801"/>
                <a:gd name="connsiteX691" fmla="*/ 3131263 w 9384838"/>
                <a:gd name="connsiteY691" fmla="*/ 4541014 h 6246801"/>
                <a:gd name="connsiteX692" fmla="*/ 3131263 w 9384838"/>
                <a:gd name="connsiteY692" fmla="*/ 4590793 h 6246801"/>
                <a:gd name="connsiteX693" fmla="*/ 3156704 w 9384838"/>
                <a:gd name="connsiteY693" fmla="*/ 4566457 h 6246801"/>
                <a:gd name="connsiteX694" fmla="*/ 3181041 w 9384838"/>
                <a:gd name="connsiteY694" fmla="*/ 4515571 h 6246801"/>
                <a:gd name="connsiteX695" fmla="*/ 3156704 w 9384838"/>
                <a:gd name="connsiteY695" fmla="*/ 4440348 h 6246801"/>
                <a:gd name="connsiteX696" fmla="*/ 3131263 w 9384838"/>
                <a:gd name="connsiteY696" fmla="*/ 4416011 h 6246801"/>
                <a:gd name="connsiteX697" fmla="*/ 3181041 w 9384838"/>
                <a:gd name="connsiteY697" fmla="*/ 4365125 h 6246801"/>
                <a:gd name="connsiteX698" fmla="*/ 3231924 w 9384838"/>
                <a:gd name="connsiteY698" fmla="*/ 4340788 h 6246801"/>
                <a:gd name="connsiteX699" fmla="*/ 3256260 w 9384838"/>
                <a:gd name="connsiteY699" fmla="*/ 4289902 h 6246801"/>
                <a:gd name="connsiteX700" fmla="*/ 3281703 w 9384838"/>
                <a:gd name="connsiteY700" fmla="*/ 4289902 h 6246801"/>
                <a:gd name="connsiteX701" fmla="*/ 3281705 w 9384838"/>
                <a:gd name="connsiteY701" fmla="*/ 4289902 h 6246801"/>
                <a:gd name="connsiteX702" fmla="*/ 3307147 w 9384838"/>
                <a:gd name="connsiteY702" fmla="*/ 4265565 h 6246801"/>
                <a:gd name="connsiteX703" fmla="*/ 3356924 w 9384838"/>
                <a:gd name="connsiteY703" fmla="*/ 4265565 h 6246801"/>
                <a:gd name="connsiteX704" fmla="*/ 3457589 w 9384838"/>
                <a:gd name="connsiteY704" fmla="*/ 4190342 h 6246801"/>
                <a:gd name="connsiteX705" fmla="*/ 3558250 w 9384838"/>
                <a:gd name="connsiteY705" fmla="*/ 4089676 h 6246801"/>
                <a:gd name="connsiteX706" fmla="*/ 3582585 w 9384838"/>
                <a:gd name="connsiteY706" fmla="*/ 4014453 h 6246801"/>
                <a:gd name="connsiteX707" fmla="*/ 3608026 w 9384838"/>
                <a:gd name="connsiteY707" fmla="*/ 3989010 h 6246801"/>
                <a:gd name="connsiteX708" fmla="*/ 3582585 w 9384838"/>
                <a:gd name="connsiteY708" fmla="*/ 3963567 h 6246801"/>
                <a:gd name="connsiteX709" fmla="*/ 3608026 w 9384838"/>
                <a:gd name="connsiteY709" fmla="*/ 3913787 h 6246801"/>
                <a:gd name="connsiteX710" fmla="*/ 3582585 w 9384838"/>
                <a:gd name="connsiteY710" fmla="*/ 3888344 h 6246801"/>
                <a:gd name="connsiteX711" fmla="*/ 3608026 w 9384838"/>
                <a:gd name="connsiteY711" fmla="*/ 3838565 h 6246801"/>
                <a:gd name="connsiteX712" fmla="*/ 3633468 w 9384838"/>
                <a:gd name="connsiteY712" fmla="*/ 3813122 h 6246801"/>
                <a:gd name="connsiteX713" fmla="*/ 3683247 w 9384838"/>
                <a:gd name="connsiteY713" fmla="*/ 3788785 h 6246801"/>
                <a:gd name="connsiteX714" fmla="*/ 3708689 w 9384838"/>
                <a:gd name="connsiteY714" fmla="*/ 3813122 h 6246801"/>
                <a:gd name="connsiteX715" fmla="*/ 3783908 w 9384838"/>
                <a:gd name="connsiteY715" fmla="*/ 3788785 h 6246801"/>
                <a:gd name="connsiteX716" fmla="*/ 3883464 w 9384838"/>
                <a:gd name="connsiteY716" fmla="*/ 3763342 h 6246801"/>
                <a:gd name="connsiteX717" fmla="*/ 3883464 w 9384838"/>
                <a:gd name="connsiteY717" fmla="*/ 3813122 h 6246801"/>
                <a:gd name="connsiteX718" fmla="*/ 3833686 w 9384838"/>
                <a:gd name="connsiteY718" fmla="*/ 3813122 h 6246801"/>
                <a:gd name="connsiteX719" fmla="*/ 3808245 w 9384838"/>
                <a:gd name="connsiteY719" fmla="*/ 3838565 h 6246801"/>
                <a:gd name="connsiteX720" fmla="*/ 3808245 w 9384838"/>
                <a:gd name="connsiteY720" fmla="*/ 3888344 h 6246801"/>
                <a:gd name="connsiteX721" fmla="*/ 3758467 w 9384838"/>
                <a:gd name="connsiteY721" fmla="*/ 3864008 h 6246801"/>
                <a:gd name="connsiteX722" fmla="*/ 3708689 w 9384838"/>
                <a:gd name="connsiteY722" fmla="*/ 3913787 h 6246801"/>
                <a:gd name="connsiteX723" fmla="*/ 3683247 w 9384838"/>
                <a:gd name="connsiteY723" fmla="*/ 3888344 h 6246801"/>
                <a:gd name="connsiteX724" fmla="*/ 3633468 w 9384838"/>
                <a:gd name="connsiteY724" fmla="*/ 3913787 h 6246801"/>
                <a:gd name="connsiteX725" fmla="*/ 3657804 w 9384838"/>
                <a:gd name="connsiteY725" fmla="*/ 3939230 h 6246801"/>
                <a:gd name="connsiteX726" fmla="*/ 3633468 w 9384838"/>
                <a:gd name="connsiteY726" fmla="*/ 3963567 h 6246801"/>
                <a:gd name="connsiteX727" fmla="*/ 3657804 w 9384838"/>
                <a:gd name="connsiteY727" fmla="*/ 3963567 h 6246801"/>
                <a:gd name="connsiteX728" fmla="*/ 3683247 w 9384838"/>
                <a:gd name="connsiteY728" fmla="*/ 3989010 h 6246801"/>
                <a:gd name="connsiteX729" fmla="*/ 3708689 w 9384838"/>
                <a:gd name="connsiteY729" fmla="*/ 3989010 h 6246801"/>
                <a:gd name="connsiteX730" fmla="*/ 3708689 w 9384838"/>
                <a:gd name="connsiteY730" fmla="*/ 4014453 h 6246801"/>
                <a:gd name="connsiteX731" fmla="*/ 3708688 w 9384838"/>
                <a:gd name="connsiteY731" fmla="*/ 4014453 h 6246801"/>
                <a:gd name="connsiteX732" fmla="*/ 3657804 w 9384838"/>
                <a:gd name="connsiteY732" fmla="*/ 4064233 h 6246801"/>
                <a:gd name="connsiteX733" fmla="*/ 3683246 w 9384838"/>
                <a:gd name="connsiteY733" fmla="*/ 4139455 h 6246801"/>
                <a:gd name="connsiteX734" fmla="*/ 3808243 w 9384838"/>
                <a:gd name="connsiteY734" fmla="*/ 4164898 h 6246801"/>
                <a:gd name="connsiteX735" fmla="*/ 3833684 w 9384838"/>
                <a:gd name="connsiteY735" fmla="*/ 4089676 h 6246801"/>
                <a:gd name="connsiteX736" fmla="*/ 3958666 w 9384838"/>
                <a:gd name="connsiteY736" fmla="*/ 4089676 h 6246801"/>
                <a:gd name="connsiteX737" fmla="*/ 4084770 w 9384838"/>
                <a:gd name="connsiteY737" fmla="*/ 4064233 h 6246801"/>
                <a:gd name="connsiteX738" fmla="*/ 4185432 w 9384838"/>
                <a:gd name="connsiteY738" fmla="*/ 4064233 h 6246801"/>
                <a:gd name="connsiteX739" fmla="*/ 4460870 w 9384838"/>
                <a:gd name="connsiteY739" fmla="*/ 3888345 h 6246801"/>
                <a:gd name="connsiteX740" fmla="*/ 4510648 w 9384838"/>
                <a:gd name="connsiteY740" fmla="*/ 3763342 h 6246801"/>
                <a:gd name="connsiteX741" fmla="*/ 4761751 w 9384838"/>
                <a:gd name="connsiteY741" fmla="*/ 3713562 h 6246801"/>
                <a:gd name="connsiteX742" fmla="*/ 4836971 w 9384838"/>
                <a:gd name="connsiteY742" fmla="*/ 3612896 h 6246801"/>
                <a:gd name="connsiteX743" fmla="*/ 4887855 w 9384838"/>
                <a:gd name="connsiteY743" fmla="*/ 3487894 h 6246801"/>
                <a:gd name="connsiteX744" fmla="*/ 4887855 w 9384838"/>
                <a:gd name="connsiteY744" fmla="*/ 3487893 h 6246801"/>
                <a:gd name="connsiteX745" fmla="*/ 4937633 w 9384838"/>
                <a:gd name="connsiteY745" fmla="*/ 3437007 h 6246801"/>
                <a:gd name="connsiteX746" fmla="*/ 5012854 w 9384838"/>
                <a:gd name="connsiteY746" fmla="*/ 3387227 h 6246801"/>
                <a:gd name="connsiteX747" fmla="*/ 5038296 w 9384838"/>
                <a:gd name="connsiteY747" fmla="*/ 3336341 h 6246801"/>
                <a:gd name="connsiteX748" fmla="*/ 5113516 w 9384838"/>
                <a:gd name="connsiteY748" fmla="*/ 3236782 h 6246801"/>
                <a:gd name="connsiteX749" fmla="*/ 5137852 w 9384838"/>
                <a:gd name="connsiteY749" fmla="*/ 3185896 h 6246801"/>
                <a:gd name="connsiteX750" fmla="*/ 5163294 w 9384838"/>
                <a:gd name="connsiteY750" fmla="*/ 3161560 h 6246801"/>
                <a:gd name="connsiteX751" fmla="*/ 5238514 w 9384838"/>
                <a:gd name="connsiteY751" fmla="*/ 3011116 h 6246801"/>
                <a:gd name="connsiteX752" fmla="*/ 5263957 w 9384838"/>
                <a:gd name="connsiteY752" fmla="*/ 2860672 h 6246801"/>
                <a:gd name="connsiteX753" fmla="*/ 5188736 w 9384838"/>
                <a:gd name="connsiteY753" fmla="*/ 2809788 h 6246801"/>
                <a:gd name="connsiteX754" fmla="*/ 5163294 w 9384838"/>
                <a:gd name="connsiteY754" fmla="*/ 2835229 h 6246801"/>
                <a:gd name="connsiteX755" fmla="*/ 5137852 w 9384838"/>
                <a:gd name="connsiteY755" fmla="*/ 2835229 h 6246801"/>
                <a:gd name="connsiteX756" fmla="*/ 5137852 w 9384838"/>
                <a:gd name="connsiteY756" fmla="*/ 2785450 h 6246801"/>
                <a:gd name="connsiteX757" fmla="*/ 5188736 w 9384838"/>
                <a:gd name="connsiteY757" fmla="*/ 2785450 h 6246801"/>
                <a:gd name="connsiteX758" fmla="*/ 5263957 w 9384838"/>
                <a:gd name="connsiteY758" fmla="*/ 2734563 h 6246801"/>
                <a:gd name="connsiteX759" fmla="*/ 5339177 w 9384838"/>
                <a:gd name="connsiteY759" fmla="*/ 2609561 h 6246801"/>
                <a:gd name="connsiteX760" fmla="*/ 5289399 w 9384838"/>
                <a:gd name="connsiteY760" fmla="*/ 2534339 h 6246801"/>
                <a:gd name="connsiteX761" fmla="*/ 5289931 w 9384838"/>
                <a:gd name="connsiteY761" fmla="*/ 2534660 h 6246801"/>
                <a:gd name="connsiteX762" fmla="*/ 5289398 w 9384838"/>
                <a:gd name="connsiteY762" fmla="*/ 2534339 h 6246801"/>
                <a:gd name="connsiteX763" fmla="*/ 5313734 w 9384838"/>
                <a:gd name="connsiteY763" fmla="*/ 2483451 h 6246801"/>
                <a:gd name="connsiteX764" fmla="*/ 5289398 w 9384838"/>
                <a:gd name="connsiteY764" fmla="*/ 2459115 h 6246801"/>
                <a:gd name="connsiteX765" fmla="*/ 5364618 w 9384838"/>
                <a:gd name="connsiteY765" fmla="*/ 2408231 h 6246801"/>
                <a:gd name="connsiteX766" fmla="*/ 5388954 w 9384838"/>
                <a:gd name="connsiteY766" fmla="*/ 2433674 h 6246801"/>
                <a:gd name="connsiteX767" fmla="*/ 5464174 w 9384838"/>
                <a:gd name="connsiteY767" fmla="*/ 2408231 h 6246801"/>
                <a:gd name="connsiteX768" fmla="*/ 5515059 w 9384838"/>
                <a:gd name="connsiteY768" fmla="*/ 2333007 h 6246801"/>
                <a:gd name="connsiteX769" fmla="*/ 5539394 w 9384838"/>
                <a:gd name="connsiteY769" fmla="*/ 2257785 h 6246801"/>
                <a:gd name="connsiteX770" fmla="*/ 5539394 w 9384838"/>
                <a:gd name="connsiteY770" fmla="*/ 2233447 h 6246801"/>
                <a:gd name="connsiteX771" fmla="*/ 5564837 w 9384838"/>
                <a:gd name="connsiteY771" fmla="*/ 2182565 h 6246801"/>
                <a:gd name="connsiteX772" fmla="*/ 5614615 w 9384838"/>
                <a:gd name="connsiteY772" fmla="*/ 2233447 h 6246801"/>
                <a:gd name="connsiteX773" fmla="*/ 5640057 w 9384838"/>
                <a:gd name="connsiteY773" fmla="*/ 2208005 h 6246801"/>
                <a:gd name="connsiteX774" fmla="*/ 5665499 w 9384838"/>
                <a:gd name="connsiteY774" fmla="*/ 2233447 h 6246801"/>
                <a:gd name="connsiteX775" fmla="*/ 5665499 w 9384838"/>
                <a:gd name="connsiteY775" fmla="*/ 2257785 h 6246801"/>
                <a:gd name="connsiteX776" fmla="*/ 5640057 w 9384838"/>
                <a:gd name="connsiteY776" fmla="*/ 2408231 h 6246801"/>
                <a:gd name="connsiteX777" fmla="*/ 5689835 w 9384838"/>
                <a:gd name="connsiteY777" fmla="*/ 2433674 h 6246801"/>
                <a:gd name="connsiteX778" fmla="*/ 5740719 w 9384838"/>
                <a:gd name="connsiteY778" fmla="*/ 2408231 h 6246801"/>
                <a:gd name="connsiteX779" fmla="*/ 5765055 w 9384838"/>
                <a:gd name="connsiteY779" fmla="*/ 2358450 h 6246801"/>
                <a:gd name="connsiteX780" fmla="*/ 5840275 w 9384838"/>
                <a:gd name="connsiteY780" fmla="*/ 2459115 h 6246801"/>
                <a:gd name="connsiteX781" fmla="*/ 5891159 w 9384838"/>
                <a:gd name="connsiteY781" fmla="*/ 2408231 h 6246801"/>
                <a:gd name="connsiteX782" fmla="*/ 5940937 w 9384838"/>
                <a:gd name="connsiteY782" fmla="*/ 2283229 h 6246801"/>
                <a:gd name="connsiteX783" fmla="*/ 5891159 w 9384838"/>
                <a:gd name="connsiteY783" fmla="*/ 2208005 h 6246801"/>
                <a:gd name="connsiteX784" fmla="*/ 5840275 w 9384838"/>
                <a:gd name="connsiteY784" fmla="*/ 2257785 h 6246801"/>
                <a:gd name="connsiteX785" fmla="*/ 5715277 w 9384838"/>
                <a:gd name="connsiteY785" fmla="*/ 2283229 h 6246801"/>
                <a:gd name="connsiteX786" fmla="*/ 5765055 w 9384838"/>
                <a:gd name="connsiteY786" fmla="*/ 2132783 h 6246801"/>
                <a:gd name="connsiteX787" fmla="*/ 5840275 w 9384838"/>
                <a:gd name="connsiteY787" fmla="*/ 2081897 h 6246801"/>
                <a:gd name="connsiteX788" fmla="*/ 8270546 w 9384838"/>
                <a:gd name="connsiteY788" fmla="*/ 1474959 h 6246801"/>
                <a:gd name="connsiteX789" fmla="*/ 8282255 w 9384838"/>
                <a:gd name="connsiteY789" fmla="*/ 1480813 h 6246801"/>
                <a:gd name="connsiteX790" fmla="*/ 8274449 w 9384838"/>
                <a:gd name="connsiteY790" fmla="*/ 1490571 h 6246801"/>
                <a:gd name="connsiteX791" fmla="*/ 8264691 w 9384838"/>
                <a:gd name="connsiteY791" fmla="*/ 1491546 h 6246801"/>
                <a:gd name="connsiteX792" fmla="*/ 8247128 w 9384838"/>
                <a:gd name="connsiteY792" fmla="*/ 1501304 h 6246801"/>
                <a:gd name="connsiteX793" fmla="*/ 8250055 w 9384838"/>
                <a:gd name="connsiteY793" fmla="*/ 1485692 h 6246801"/>
                <a:gd name="connsiteX794" fmla="*/ 8265667 w 9384838"/>
                <a:gd name="connsiteY794" fmla="*/ 1485692 h 6246801"/>
                <a:gd name="connsiteX795" fmla="*/ 8270546 w 9384838"/>
                <a:gd name="connsiteY795" fmla="*/ 1474959 h 6246801"/>
                <a:gd name="connsiteX796" fmla="*/ 8187608 w 9384838"/>
                <a:gd name="connsiteY796" fmla="*/ 1463250 h 6246801"/>
                <a:gd name="connsiteX797" fmla="*/ 8203220 w 9384838"/>
                <a:gd name="connsiteY797" fmla="*/ 1472032 h 6246801"/>
                <a:gd name="connsiteX798" fmla="*/ 8215904 w 9384838"/>
                <a:gd name="connsiteY798" fmla="*/ 1471056 h 6246801"/>
                <a:gd name="connsiteX799" fmla="*/ 8214929 w 9384838"/>
                <a:gd name="connsiteY799" fmla="*/ 1479838 h 6246801"/>
                <a:gd name="connsiteX800" fmla="*/ 8216880 w 9384838"/>
                <a:gd name="connsiteY800" fmla="*/ 1484717 h 6246801"/>
                <a:gd name="connsiteX801" fmla="*/ 8195414 w 9384838"/>
                <a:gd name="connsiteY801" fmla="*/ 1482765 h 6246801"/>
                <a:gd name="connsiteX802" fmla="*/ 8197365 w 9384838"/>
                <a:gd name="connsiteY802" fmla="*/ 1476909 h 6246801"/>
                <a:gd name="connsiteX803" fmla="*/ 8187608 w 9384838"/>
                <a:gd name="connsiteY803" fmla="*/ 1463250 h 6246801"/>
                <a:gd name="connsiteX804" fmla="*/ 8289085 w 9384838"/>
                <a:gd name="connsiteY804" fmla="*/ 1415439 h 6246801"/>
                <a:gd name="connsiteX805" fmla="*/ 8307624 w 9384838"/>
                <a:gd name="connsiteY805" fmla="*/ 1425197 h 6246801"/>
                <a:gd name="connsiteX806" fmla="*/ 8318357 w 9384838"/>
                <a:gd name="connsiteY806" fmla="*/ 1429100 h 6246801"/>
                <a:gd name="connsiteX807" fmla="*/ 8307624 w 9384838"/>
                <a:gd name="connsiteY807" fmla="*/ 1443734 h 6246801"/>
                <a:gd name="connsiteX808" fmla="*/ 8313478 w 9384838"/>
                <a:gd name="connsiteY808" fmla="*/ 1452516 h 6246801"/>
                <a:gd name="connsiteX809" fmla="*/ 8282255 w 9384838"/>
                <a:gd name="connsiteY809" fmla="*/ 1469104 h 6246801"/>
                <a:gd name="connsiteX810" fmla="*/ 8280303 w 9384838"/>
                <a:gd name="connsiteY810" fmla="*/ 1453493 h 6246801"/>
                <a:gd name="connsiteX811" fmla="*/ 8269570 w 9384838"/>
                <a:gd name="connsiteY811" fmla="*/ 1425197 h 6246801"/>
                <a:gd name="connsiteX812" fmla="*/ 8289085 w 9384838"/>
                <a:gd name="connsiteY812" fmla="*/ 1415439 h 6246801"/>
                <a:gd name="connsiteX813" fmla="*/ 8360314 w 9384838"/>
                <a:gd name="connsiteY813" fmla="*/ 1357869 h 6246801"/>
                <a:gd name="connsiteX814" fmla="*/ 8376902 w 9384838"/>
                <a:gd name="connsiteY814" fmla="*/ 1366651 h 6246801"/>
                <a:gd name="connsiteX815" fmla="*/ 8379829 w 9384838"/>
                <a:gd name="connsiteY815" fmla="*/ 1382264 h 6246801"/>
                <a:gd name="connsiteX816" fmla="*/ 8349581 w 9384838"/>
                <a:gd name="connsiteY816" fmla="*/ 1375434 h 6246801"/>
                <a:gd name="connsiteX817" fmla="*/ 8360314 w 9384838"/>
                <a:gd name="connsiteY817" fmla="*/ 1357869 h 6246801"/>
                <a:gd name="connsiteX818" fmla="*/ 8571073 w 9384838"/>
                <a:gd name="connsiteY818" fmla="*/ 1228098 h 6246801"/>
                <a:gd name="connsiteX819" fmla="*/ 8597418 w 9384838"/>
                <a:gd name="connsiteY819" fmla="*/ 1253467 h 6246801"/>
                <a:gd name="connsiteX820" fmla="*/ 8592539 w 9384838"/>
                <a:gd name="connsiteY820" fmla="*/ 1260297 h 6246801"/>
                <a:gd name="connsiteX821" fmla="*/ 8592539 w 9384838"/>
                <a:gd name="connsiteY821" fmla="*/ 1272981 h 6246801"/>
                <a:gd name="connsiteX822" fmla="*/ 8572049 w 9384838"/>
                <a:gd name="connsiteY822" fmla="*/ 1273957 h 6246801"/>
                <a:gd name="connsiteX823" fmla="*/ 8561316 w 9384838"/>
                <a:gd name="connsiteY823" fmla="*/ 1285666 h 6246801"/>
                <a:gd name="connsiteX824" fmla="*/ 8554486 w 9384838"/>
                <a:gd name="connsiteY824" fmla="*/ 1302253 h 6246801"/>
                <a:gd name="connsiteX825" fmla="*/ 8533995 w 9384838"/>
                <a:gd name="connsiteY825" fmla="*/ 1311035 h 6246801"/>
                <a:gd name="connsiteX826" fmla="*/ 8510577 w 9384838"/>
                <a:gd name="connsiteY826" fmla="*/ 1309083 h 6246801"/>
                <a:gd name="connsiteX827" fmla="*/ 8505699 w 9384838"/>
                <a:gd name="connsiteY827" fmla="*/ 1331526 h 6246801"/>
                <a:gd name="connsiteX828" fmla="*/ 8494966 w 9384838"/>
                <a:gd name="connsiteY828" fmla="*/ 1335428 h 6246801"/>
                <a:gd name="connsiteX829" fmla="*/ 8482281 w 9384838"/>
                <a:gd name="connsiteY829" fmla="*/ 1312986 h 6246801"/>
                <a:gd name="connsiteX830" fmla="*/ 8474475 w 9384838"/>
                <a:gd name="connsiteY830" fmla="*/ 1303229 h 6246801"/>
                <a:gd name="connsiteX831" fmla="*/ 8467645 w 9384838"/>
                <a:gd name="connsiteY831" fmla="*/ 1279811 h 6246801"/>
                <a:gd name="connsiteX832" fmla="*/ 8476427 w 9384838"/>
                <a:gd name="connsiteY832" fmla="*/ 1270054 h 6246801"/>
                <a:gd name="connsiteX833" fmla="*/ 8524238 w 9384838"/>
                <a:gd name="connsiteY833" fmla="*/ 1261273 h 6246801"/>
                <a:gd name="connsiteX834" fmla="*/ 8551558 w 9384838"/>
                <a:gd name="connsiteY834" fmla="*/ 1236879 h 6246801"/>
                <a:gd name="connsiteX835" fmla="*/ 8567170 w 9384838"/>
                <a:gd name="connsiteY835" fmla="*/ 1237855 h 6246801"/>
                <a:gd name="connsiteX836" fmla="*/ 8571073 w 9384838"/>
                <a:gd name="connsiteY836" fmla="*/ 1228098 h 6246801"/>
                <a:gd name="connsiteX837" fmla="*/ 8306648 w 9384838"/>
                <a:gd name="connsiteY837" fmla="*/ 884639 h 6246801"/>
                <a:gd name="connsiteX838" fmla="*/ 8328114 w 9384838"/>
                <a:gd name="connsiteY838" fmla="*/ 903178 h 6246801"/>
                <a:gd name="connsiteX839" fmla="*/ 8334944 w 9384838"/>
                <a:gd name="connsiteY839" fmla="*/ 917814 h 6246801"/>
                <a:gd name="connsiteX840" fmla="*/ 8368119 w 9384838"/>
                <a:gd name="connsiteY840" fmla="*/ 935377 h 6246801"/>
                <a:gd name="connsiteX841" fmla="*/ 8422761 w 9384838"/>
                <a:gd name="connsiteY841" fmla="*/ 939280 h 6246801"/>
                <a:gd name="connsiteX842" fmla="*/ 8461790 w 9384838"/>
                <a:gd name="connsiteY842" fmla="*/ 922693 h 6246801"/>
                <a:gd name="connsiteX843" fmla="*/ 8450081 w 9384838"/>
                <a:gd name="connsiteY843" fmla="*/ 963674 h 6246801"/>
                <a:gd name="connsiteX844" fmla="*/ 8431542 w 9384838"/>
                <a:gd name="connsiteY844" fmla="*/ 975382 h 6246801"/>
                <a:gd name="connsiteX845" fmla="*/ 8415930 w 9384838"/>
                <a:gd name="connsiteY845" fmla="*/ 963674 h 6246801"/>
                <a:gd name="connsiteX846" fmla="*/ 8397391 w 9384838"/>
                <a:gd name="connsiteY846" fmla="*/ 963674 h 6246801"/>
                <a:gd name="connsiteX847" fmla="*/ 8359338 w 9384838"/>
                <a:gd name="connsiteY847" fmla="*/ 1014411 h 6246801"/>
                <a:gd name="connsiteX848" fmla="*/ 8284206 w 9384838"/>
                <a:gd name="connsiteY848" fmla="*/ 1020265 h 6246801"/>
                <a:gd name="connsiteX849" fmla="*/ 8247128 w 9384838"/>
                <a:gd name="connsiteY849" fmla="*/ 1070028 h 6246801"/>
                <a:gd name="connsiteX850" fmla="*/ 8212977 w 9384838"/>
                <a:gd name="connsiteY850" fmla="*/ 1083688 h 6246801"/>
                <a:gd name="connsiteX851" fmla="*/ 8184681 w 9384838"/>
                <a:gd name="connsiteY851" fmla="*/ 1151014 h 6246801"/>
                <a:gd name="connsiteX852" fmla="*/ 8163215 w 9384838"/>
                <a:gd name="connsiteY852" fmla="*/ 1151014 h 6246801"/>
                <a:gd name="connsiteX853" fmla="*/ 8155409 w 9384838"/>
                <a:gd name="connsiteY853" fmla="*/ 1207607 h 6246801"/>
                <a:gd name="connsiteX854" fmla="*/ 8099792 w 9384838"/>
                <a:gd name="connsiteY854" fmla="*/ 1223219 h 6246801"/>
                <a:gd name="connsiteX855" fmla="*/ 8077350 w 9384838"/>
                <a:gd name="connsiteY855" fmla="*/ 1247612 h 6246801"/>
                <a:gd name="connsiteX856" fmla="*/ 8066617 w 9384838"/>
                <a:gd name="connsiteY856" fmla="*/ 1319817 h 6246801"/>
                <a:gd name="connsiteX857" fmla="*/ 8057835 w 9384838"/>
                <a:gd name="connsiteY857" fmla="*/ 1315914 h 6246801"/>
                <a:gd name="connsiteX858" fmla="*/ 8009048 w 9384838"/>
                <a:gd name="connsiteY858" fmla="*/ 1320793 h 6246801"/>
                <a:gd name="connsiteX859" fmla="*/ 8009048 w 9384838"/>
                <a:gd name="connsiteY859" fmla="*/ 1309084 h 6246801"/>
                <a:gd name="connsiteX860" fmla="*/ 8010024 w 9384838"/>
                <a:gd name="connsiteY860" fmla="*/ 1293472 h 6246801"/>
                <a:gd name="connsiteX861" fmla="*/ 8002218 w 9384838"/>
                <a:gd name="connsiteY861" fmla="*/ 1262248 h 6246801"/>
                <a:gd name="connsiteX862" fmla="*/ 8013927 w 9384838"/>
                <a:gd name="connsiteY862" fmla="*/ 1254442 h 6246801"/>
                <a:gd name="connsiteX863" fmla="*/ 8038320 w 9384838"/>
                <a:gd name="connsiteY863" fmla="*/ 1219316 h 6246801"/>
                <a:gd name="connsiteX864" fmla="*/ 8077350 w 9384838"/>
                <a:gd name="connsiteY864" fmla="*/ 1190044 h 6246801"/>
                <a:gd name="connsiteX865" fmla="*/ 8108573 w 9384838"/>
                <a:gd name="connsiteY865" fmla="*/ 1167602 h 6246801"/>
                <a:gd name="connsiteX866" fmla="*/ 8111501 w 9384838"/>
                <a:gd name="connsiteY866" fmla="*/ 1154917 h 6246801"/>
                <a:gd name="connsiteX867" fmla="*/ 8135894 w 9384838"/>
                <a:gd name="connsiteY867" fmla="*/ 1148087 h 6246801"/>
                <a:gd name="connsiteX868" fmla="*/ 8141748 w 9384838"/>
                <a:gd name="connsiteY868" fmla="*/ 1130524 h 6246801"/>
                <a:gd name="connsiteX869" fmla="*/ 8135894 w 9384838"/>
                <a:gd name="connsiteY869" fmla="*/ 1121742 h 6246801"/>
                <a:gd name="connsiteX870" fmla="*/ 8143700 w 9384838"/>
                <a:gd name="connsiteY870" fmla="*/ 1104179 h 6246801"/>
                <a:gd name="connsiteX871" fmla="*/ 8200293 w 9384838"/>
                <a:gd name="connsiteY871" fmla="*/ 1030998 h 6246801"/>
                <a:gd name="connsiteX872" fmla="*/ 8231516 w 9384838"/>
                <a:gd name="connsiteY872" fmla="*/ 993920 h 6246801"/>
                <a:gd name="connsiteX873" fmla="*/ 8245176 w 9384838"/>
                <a:gd name="connsiteY873" fmla="*/ 957819 h 6246801"/>
                <a:gd name="connsiteX874" fmla="*/ 8258837 w 9384838"/>
                <a:gd name="connsiteY874" fmla="*/ 944159 h 6246801"/>
                <a:gd name="connsiteX875" fmla="*/ 8260788 w 9384838"/>
                <a:gd name="connsiteY875" fmla="*/ 920741 h 6246801"/>
                <a:gd name="connsiteX876" fmla="*/ 8289085 w 9384838"/>
                <a:gd name="connsiteY876" fmla="*/ 889516 h 6246801"/>
                <a:gd name="connsiteX877" fmla="*/ 8306648 w 9384838"/>
                <a:gd name="connsiteY877" fmla="*/ 884639 h 6246801"/>
                <a:gd name="connsiteX878" fmla="*/ 9328245 w 9384838"/>
                <a:gd name="connsiteY878" fmla="*/ 311878 h 6246801"/>
                <a:gd name="connsiteX879" fmla="*/ 9371178 w 9384838"/>
                <a:gd name="connsiteY879" fmla="*/ 317733 h 6246801"/>
                <a:gd name="connsiteX880" fmla="*/ 9384838 w 9384838"/>
                <a:gd name="connsiteY880" fmla="*/ 341150 h 6246801"/>
                <a:gd name="connsiteX881" fmla="*/ 9357517 w 9384838"/>
                <a:gd name="connsiteY881" fmla="*/ 360665 h 6246801"/>
                <a:gd name="connsiteX882" fmla="*/ 9357517 w 9384838"/>
                <a:gd name="connsiteY882" fmla="*/ 378228 h 6246801"/>
                <a:gd name="connsiteX883" fmla="*/ 9371178 w 9384838"/>
                <a:gd name="connsiteY883" fmla="*/ 393840 h 6246801"/>
                <a:gd name="connsiteX884" fmla="*/ 9367275 w 9384838"/>
                <a:gd name="connsiteY884" fmla="*/ 427015 h 6246801"/>
                <a:gd name="connsiteX885" fmla="*/ 9314585 w 9384838"/>
                <a:gd name="connsiteY885" fmla="*/ 427015 h 6246801"/>
                <a:gd name="connsiteX886" fmla="*/ 9250186 w 9384838"/>
                <a:gd name="connsiteY886" fmla="*/ 440675 h 6246801"/>
                <a:gd name="connsiteX887" fmla="*/ 9213108 w 9384838"/>
                <a:gd name="connsiteY887" fmla="*/ 471899 h 6246801"/>
                <a:gd name="connsiteX888" fmla="*/ 9162370 w 9384838"/>
                <a:gd name="connsiteY888" fmla="*/ 491414 h 6246801"/>
                <a:gd name="connsiteX889" fmla="*/ 9099923 w 9384838"/>
                <a:gd name="connsiteY889" fmla="*/ 526540 h 6246801"/>
                <a:gd name="connsiteX890" fmla="*/ 9035524 w 9384838"/>
                <a:gd name="connsiteY890" fmla="*/ 587036 h 6246801"/>
                <a:gd name="connsiteX891" fmla="*/ 8996494 w 9384838"/>
                <a:gd name="connsiteY891" fmla="*/ 635822 h 6246801"/>
                <a:gd name="connsiteX892" fmla="*/ 8961368 w 9384838"/>
                <a:gd name="connsiteY892" fmla="*/ 637774 h 6246801"/>
                <a:gd name="connsiteX893" fmla="*/ 8951610 w 9384838"/>
                <a:gd name="connsiteY893" fmla="*/ 647531 h 6246801"/>
                <a:gd name="connsiteX894" fmla="*/ 8926241 w 9384838"/>
                <a:gd name="connsiteY894" fmla="*/ 637774 h 6246801"/>
                <a:gd name="connsiteX895" fmla="*/ 8916484 w 9384838"/>
                <a:gd name="connsiteY895" fmla="*/ 608501 h 6246801"/>
                <a:gd name="connsiteX896" fmla="*/ 8883309 w 9384838"/>
                <a:gd name="connsiteY896" fmla="*/ 622162 h 6246801"/>
                <a:gd name="connsiteX897" fmla="*/ 8877454 w 9384838"/>
                <a:gd name="connsiteY897" fmla="*/ 651434 h 6246801"/>
                <a:gd name="connsiteX898" fmla="*/ 8887212 w 9384838"/>
                <a:gd name="connsiteY898" fmla="*/ 665094 h 6246801"/>
                <a:gd name="connsiteX899" fmla="*/ 8846231 w 9384838"/>
                <a:gd name="connsiteY899" fmla="*/ 719735 h 6246801"/>
                <a:gd name="connsiteX900" fmla="*/ 8799395 w 9384838"/>
                <a:gd name="connsiteY900" fmla="*/ 749008 h 6246801"/>
                <a:gd name="connsiteX901" fmla="*/ 8766220 w 9384838"/>
                <a:gd name="connsiteY901" fmla="*/ 774380 h 6246801"/>
                <a:gd name="connsiteX902" fmla="*/ 8731094 w 9384838"/>
                <a:gd name="connsiteY902" fmla="*/ 844633 h 6246801"/>
                <a:gd name="connsiteX903" fmla="*/ 8697919 w 9384838"/>
                <a:gd name="connsiteY903" fmla="*/ 862196 h 6246801"/>
                <a:gd name="connsiteX904" fmla="*/ 8666695 w 9384838"/>
                <a:gd name="connsiteY904" fmla="*/ 862196 h 6246801"/>
                <a:gd name="connsiteX905" fmla="*/ 8641326 w 9384838"/>
                <a:gd name="connsiteY905" fmla="*/ 887565 h 6246801"/>
                <a:gd name="connsiteX906" fmla="*/ 8614005 w 9384838"/>
                <a:gd name="connsiteY906" fmla="*/ 932449 h 6246801"/>
                <a:gd name="connsiteX907" fmla="*/ 8590587 w 9384838"/>
                <a:gd name="connsiteY907" fmla="*/ 936351 h 6246801"/>
                <a:gd name="connsiteX908" fmla="*/ 8576927 w 9384838"/>
                <a:gd name="connsiteY908" fmla="*/ 920740 h 6246801"/>
                <a:gd name="connsiteX909" fmla="*/ 8590587 w 9384838"/>
                <a:gd name="connsiteY909" fmla="*/ 885614 h 6246801"/>
                <a:gd name="connsiteX910" fmla="*/ 8602296 w 9384838"/>
                <a:gd name="connsiteY910" fmla="*/ 881711 h 6246801"/>
                <a:gd name="connsiteX911" fmla="*/ 8610102 w 9384838"/>
                <a:gd name="connsiteY911" fmla="*/ 868050 h 6246801"/>
                <a:gd name="connsiteX912" fmla="*/ 8606199 w 9384838"/>
                <a:gd name="connsiteY912" fmla="*/ 850487 h 6246801"/>
                <a:gd name="connsiteX913" fmla="*/ 8612054 w 9384838"/>
                <a:gd name="connsiteY913" fmla="*/ 825118 h 6246801"/>
                <a:gd name="connsiteX914" fmla="*/ 8623762 w 9384838"/>
                <a:gd name="connsiteY914" fmla="*/ 846584 h 6246801"/>
                <a:gd name="connsiteX915" fmla="*/ 8637423 w 9384838"/>
                <a:gd name="connsiteY915" fmla="*/ 848536 h 6246801"/>
                <a:gd name="connsiteX916" fmla="*/ 8649132 w 9384838"/>
                <a:gd name="connsiteY916" fmla="*/ 827069 h 6246801"/>
                <a:gd name="connsiteX917" fmla="*/ 8635471 w 9384838"/>
                <a:gd name="connsiteY917" fmla="*/ 807555 h 6246801"/>
                <a:gd name="connsiteX918" fmla="*/ 8654986 w 9384838"/>
                <a:gd name="connsiteY918" fmla="*/ 807555 h 6246801"/>
                <a:gd name="connsiteX919" fmla="*/ 8664743 w 9384838"/>
                <a:gd name="connsiteY919" fmla="*/ 819263 h 6246801"/>
                <a:gd name="connsiteX920" fmla="*/ 8692064 w 9384838"/>
                <a:gd name="connsiteY920" fmla="*/ 805603 h 6246801"/>
                <a:gd name="connsiteX921" fmla="*/ 8709627 w 9384838"/>
                <a:gd name="connsiteY921" fmla="*/ 778282 h 6246801"/>
                <a:gd name="connsiteX922" fmla="*/ 8711579 w 9384838"/>
                <a:gd name="connsiteY922" fmla="*/ 749008 h 6246801"/>
                <a:gd name="connsiteX923" fmla="*/ 8695967 w 9384838"/>
                <a:gd name="connsiteY923" fmla="*/ 749008 h 6246801"/>
                <a:gd name="connsiteX924" fmla="*/ 8672549 w 9384838"/>
                <a:gd name="connsiteY924" fmla="*/ 745105 h 6246801"/>
                <a:gd name="connsiteX925" fmla="*/ 8668646 w 9384838"/>
                <a:gd name="connsiteY925" fmla="*/ 713881 h 6246801"/>
                <a:gd name="connsiteX926" fmla="*/ 8697919 w 9384838"/>
                <a:gd name="connsiteY926" fmla="*/ 713881 h 6246801"/>
                <a:gd name="connsiteX927" fmla="*/ 8715482 w 9384838"/>
                <a:gd name="connsiteY927" fmla="*/ 731444 h 6246801"/>
                <a:gd name="connsiteX928" fmla="*/ 8733045 w 9384838"/>
                <a:gd name="connsiteY928" fmla="*/ 719735 h 6246801"/>
                <a:gd name="connsiteX929" fmla="*/ 8746705 w 9384838"/>
                <a:gd name="connsiteY929" fmla="*/ 688512 h 6246801"/>
                <a:gd name="connsiteX930" fmla="*/ 8787686 w 9384838"/>
                <a:gd name="connsiteY930" fmla="*/ 674851 h 6246801"/>
                <a:gd name="connsiteX931" fmla="*/ 8811104 w 9384838"/>
                <a:gd name="connsiteY931" fmla="*/ 624114 h 6246801"/>
                <a:gd name="connsiteX932" fmla="*/ 8830619 w 9384838"/>
                <a:gd name="connsiteY932" fmla="*/ 618260 h 6246801"/>
                <a:gd name="connsiteX933" fmla="*/ 8840376 w 9384838"/>
                <a:gd name="connsiteY933" fmla="*/ 600695 h 6246801"/>
                <a:gd name="connsiteX934" fmla="*/ 8832570 w 9384838"/>
                <a:gd name="connsiteY934" fmla="*/ 559715 h 6246801"/>
                <a:gd name="connsiteX935" fmla="*/ 8850134 w 9384838"/>
                <a:gd name="connsiteY935" fmla="*/ 559715 h 6246801"/>
                <a:gd name="connsiteX936" fmla="*/ 8885260 w 9384838"/>
                <a:gd name="connsiteY936" fmla="*/ 573376 h 6246801"/>
                <a:gd name="connsiteX937" fmla="*/ 8902823 w 9384838"/>
                <a:gd name="connsiteY937" fmla="*/ 559715 h 6246801"/>
                <a:gd name="connsiteX938" fmla="*/ 8904775 w 9384838"/>
                <a:gd name="connsiteY938" fmla="*/ 524589 h 6246801"/>
                <a:gd name="connsiteX939" fmla="*/ 8949659 w 9384838"/>
                <a:gd name="connsiteY939" fmla="*/ 497268 h 6246801"/>
                <a:gd name="connsiteX940" fmla="*/ 8976980 w 9384838"/>
                <a:gd name="connsiteY940" fmla="*/ 497268 h 6246801"/>
                <a:gd name="connsiteX941" fmla="*/ 8976980 w 9384838"/>
                <a:gd name="connsiteY941" fmla="*/ 462142 h 6246801"/>
                <a:gd name="connsiteX942" fmla="*/ 8965271 w 9384838"/>
                <a:gd name="connsiteY942" fmla="*/ 419209 h 6246801"/>
                <a:gd name="connsiteX943" fmla="*/ 8973077 w 9384838"/>
                <a:gd name="connsiteY943" fmla="*/ 393840 h 6246801"/>
                <a:gd name="connsiteX944" fmla="*/ 9002349 w 9384838"/>
                <a:gd name="connsiteY944" fmla="*/ 376277 h 6246801"/>
                <a:gd name="connsiteX945" fmla="*/ 9017961 w 9384838"/>
                <a:gd name="connsiteY945" fmla="*/ 403597 h 6246801"/>
                <a:gd name="connsiteX946" fmla="*/ 9041378 w 9384838"/>
                <a:gd name="connsiteY946" fmla="*/ 467996 h 6246801"/>
                <a:gd name="connsiteX947" fmla="*/ 9076505 w 9384838"/>
                <a:gd name="connsiteY947" fmla="*/ 475802 h 6246801"/>
                <a:gd name="connsiteX948" fmla="*/ 9154564 w 9384838"/>
                <a:gd name="connsiteY948" fmla="*/ 458239 h 6246801"/>
                <a:gd name="connsiteX949" fmla="*/ 9209205 w 9384838"/>
                <a:gd name="connsiteY949" fmla="*/ 409452 h 6246801"/>
                <a:gd name="connsiteX950" fmla="*/ 9218963 w 9384838"/>
                <a:gd name="connsiteY950" fmla="*/ 380180 h 6246801"/>
                <a:gd name="connsiteX951" fmla="*/ 9283361 w 9384838"/>
                <a:gd name="connsiteY951" fmla="*/ 325538 h 6246801"/>
                <a:gd name="connsiteX952" fmla="*/ 9328245 w 9384838"/>
                <a:gd name="connsiteY952" fmla="*/ 311878 h 6246801"/>
                <a:gd name="connsiteX953" fmla="*/ 6819242 w 9384838"/>
                <a:gd name="connsiteY953" fmla="*/ 0 h 6246801"/>
                <a:gd name="connsiteX954" fmla="*/ 6869020 w 9384838"/>
                <a:gd name="connsiteY954" fmla="*/ 125002 h 6246801"/>
                <a:gd name="connsiteX955" fmla="*/ 6969682 w 9384838"/>
                <a:gd name="connsiteY955" fmla="*/ 326334 h 6246801"/>
                <a:gd name="connsiteX956" fmla="*/ 6969682 w 9384838"/>
                <a:gd name="connsiteY956" fmla="*/ 401556 h 6246801"/>
                <a:gd name="connsiteX957" fmla="*/ 7094680 w 9384838"/>
                <a:gd name="connsiteY957" fmla="*/ 652667 h 6246801"/>
                <a:gd name="connsiteX958" fmla="*/ 7220784 w 9384838"/>
                <a:gd name="connsiteY958" fmla="*/ 803117 h 6246801"/>
                <a:gd name="connsiteX959" fmla="*/ 7321446 w 9384838"/>
                <a:gd name="connsiteY959" fmla="*/ 903783 h 6246801"/>
                <a:gd name="connsiteX960" fmla="*/ 7321446 w 9384838"/>
                <a:gd name="connsiteY960" fmla="*/ 979004 h 6246801"/>
                <a:gd name="connsiteX961" fmla="*/ 7345782 w 9384838"/>
                <a:gd name="connsiteY961" fmla="*/ 979004 h 6246801"/>
                <a:gd name="connsiteX962" fmla="*/ 7396667 w 9384838"/>
                <a:gd name="connsiteY962" fmla="*/ 1003341 h 6246801"/>
                <a:gd name="connsiteX963" fmla="*/ 7421002 w 9384838"/>
                <a:gd name="connsiteY963" fmla="*/ 979004 h 6246801"/>
                <a:gd name="connsiteX964" fmla="*/ 7496223 w 9384838"/>
                <a:gd name="connsiteY964" fmla="*/ 1003341 h 6246801"/>
                <a:gd name="connsiteX965" fmla="*/ 7446445 w 9384838"/>
                <a:gd name="connsiteY965" fmla="*/ 1054227 h 6246801"/>
                <a:gd name="connsiteX966" fmla="*/ 7471887 w 9384838"/>
                <a:gd name="connsiteY966" fmla="*/ 1078564 h 6246801"/>
                <a:gd name="connsiteX967" fmla="*/ 7521665 w 9384838"/>
                <a:gd name="connsiteY967" fmla="*/ 1054227 h 6246801"/>
                <a:gd name="connsiteX968" fmla="*/ 7547107 w 9384838"/>
                <a:gd name="connsiteY968" fmla="*/ 1129449 h 6246801"/>
                <a:gd name="connsiteX969" fmla="*/ 7672105 w 9384838"/>
                <a:gd name="connsiteY969" fmla="*/ 1179229 h 6246801"/>
                <a:gd name="connsiteX970" fmla="*/ 7747325 w 9384838"/>
                <a:gd name="connsiteY970" fmla="*/ 1179229 h 6246801"/>
                <a:gd name="connsiteX971" fmla="*/ 7847987 w 9384838"/>
                <a:gd name="connsiteY971" fmla="*/ 1104007 h 6246801"/>
                <a:gd name="connsiteX972" fmla="*/ 7923207 w 9384838"/>
                <a:gd name="connsiteY972" fmla="*/ 1078564 h 6246801"/>
                <a:gd name="connsiteX973" fmla="*/ 7998427 w 9384838"/>
                <a:gd name="connsiteY973" fmla="*/ 1003341 h 6246801"/>
                <a:gd name="connsiteX974" fmla="*/ 7998427 w 9384838"/>
                <a:gd name="connsiteY974" fmla="*/ 1054227 h 6246801"/>
                <a:gd name="connsiteX975" fmla="*/ 7948649 w 9384838"/>
                <a:gd name="connsiteY975" fmla="*/ 1104007 h 6246801"/>
                <a:gd name="connsiteX976" fmla="*/ 7948649 w 9384838"/>
                <a:gd name="connsiteY976" fmla="*/ 1129449 h 6246801"/>
                <a:gd name="connsiteX977" fmla="*/ 7822545 w 9384838"/>
                <a:gd name="connsiteY977" fmla="*/ 1279895 h 6246801"/>
                <a:gd name="connsiteX978" fmla="*/ 7822545 w 9384838"/>
                <a:gd name="connsiteY978" fmla="*/ 1379454 h 6246801"/>
                <a:gd name="connsiteX979" fmla="*/ 7873429 w 9384838"/>
                <a:gd name="connsiteY979" fmla="*/ 1379454 h 6246801"/>
                <a:gd name="connsiteX980" fmla="*/ 7847987 w 9384838"/>
                <a:gd name="connsiteY980" fmla="*/ 1505563 h 6246801"/>
                <a:gd name="connsiteX981" fmla="*/ 7797103 w 9384838"/>
                <a:gd name="connsiteY981" fmla="*/ 1531005 h 6246801"/>
                <a:gd name="connsiteX982" fmla="*/ 7873429 w 9384838"/>
                <a:gd name="connsiteY982" fmla="*/ 1606229 h 6246801"/>
                <a:gd name="connsiteX983" fmla="*/ 7948649 w 9384838"/>
                <a:gd name="connsiteY983" fmla="*/ 1606229 h 6246801"/>
                <a:gd name="connsiteX984" fmla="*/ 7923207 w 9384838"/>
                <a:gd name="connsiteY984" fmla="*/ 1656009 h 6246801"/>
                <a:gd name="connsiteX985" fmla="*/ 7772767 w 9384838"/>
                <a:gd name="connsiteY985" fmla="*/ 1630565 h 6246801"/>
                <a:gd name="connsiteX986" fmla="*/ 7672105 w 9384838"/>
                <a:gd name="connsiteY986" fmla="*/ 1705789 h 6246801"/>
                <a:gd name="connsiteX987" fmla="*/ 7672105 w 9384838"/>
                <a:gd name="connsiteY987" fmla="*/ 1656009 h 6246801"/>
                <a:gd name="connsiteX988" fmla="*/ 7596885 w 9384838"/>
                <a:gd name="connsiteY988" fmla="*/ 1656009 h 6246801"/>
                <a:gd name="connsiteX989" fmla="*/ 7571443 w 9384838"/>
                <a:gd name="connsiteY989" fmla="*/ 1705789 h 6246801"/>
                <a:gd name="connsiteX990" fmla="*/ 7446445 w 9384838"/>
                <a:gd name="connsiteY990" fmla="*/ 1681452 h 6246801"/>
                <a:gd name="connsiteX991" fmla="*/ 7421002 w 9384838"/>
                <a:gd name="connsiteY991" fmla="*/ 1630565 h 6246801"/>
                <a:gd name="connsiteX992" fmla="*/ 7321446 w 9384838"/>
                <a:gd name="connsiteY992" fmla="*/ 1630565 h 6246801"/>
                <a:gd name="connsiteX993" fmla="*/ 7070344 w 9384838"/>
                <a:gd name="connsiteY993" fmla="*/ 1756674 h 6246801"/>
                <a:gd name="connsiteX994" fmla="*/ 6869020 w 9384838"/>
                <a:gd name="connsiteY994" fmla="*/ 1907113 h 6246801"/>
                <a:gd name="connsiteX995" fmla="*/ 6894462 w 9384838"/>
                <a:gd name="connsiteY995" fmla="*/ 1956897 h 6246801"/>
                <a:gd name="connsiteX996" fmla="*/ 6819242 w 9384838"/>
                <a:gd name="connsiteY996" fmla="*/ 2081899 h 6246801"/>
                <a:gd name="connsiteX997" fmla="*/ 6793800 w 9384838"/>
                <a:gd name="connsiteY997" fmla="*/ 2006676 h 6246801"/>
                <a:gd name="connsiteX998" fmla="*/ 6668802 w 9384838"/>
                <a:gd name="connsiteY998" fmla="*/ 1931450 h 6246801"/>
                <a:gd name="connsiteX999" fmla="*/ 6542697 w 9384838"/>
                <a:gd name="connsiteY999" fmla="*/ 1831894 h 6246801"/>
                <a:gd name="connsiteX1000" fmla="*/ 6467477 w 9384838"/>
                <a:gd name="connsiteY1000" fmla="*/ 1705789 h 6246801"/>
                <a:gd name="connsiteX1001" fmla="*/ 6417699 w 9384838"/>
                <a:gd name="connsiteY1001" fmla="*/ 1681452 h 6246801"/>
                <a:gd name="connsiteX1002" fmla="*/ 6342479 w 9384838"/>
                <a:gd name="connsiteY1002" fmla="*/ 1580786 h 6246801"/>
                <a:gd name="connsiteX1003" fmla="*/ 6217481 w 9384838"/>
                <a:gd name="connsiteY1003" fmla="*/ 1555343 h 6246801"/>
                <a:gd name="connsiteX1004" fmla="*/ 6091377 w 9384838"/>
                <a:gd name="connsiteY1004" fmla="*/ 1606229 h 6246801"/>
                <a:gd name="connsiteX1005" fmla="*/ 5991821 w 9384838"/>
                <a:gd name="connsiteY1005" fmla="*/ 1681452 h 6246801"/>
                <a:gd name="connsiteX1006" fmla="*/ 5966379 w 9384838"/>
                <a:gd name="connsiteY1006" fmla="*/ 1630565 h 6246801"/>
                <a:gd name="connsiteX1007" fmla="*/ 5966379 w 9384838"/>
                <a:gd name="connsiteY1007" fmla="*/ 1580786 h 6246801"/>
                <a:gd name="connsiteX1008" fmla="*/ 5916601 w 9384838"/>
                <a:gd name="connsiteY1008" fmla="*/ 1531005 h 6246801"/>
                <a:gd name="connsiteX1009" fmla="*/ 5940937 w 9384838"/>
                <a:gd name="connsiteY1009" fmla="*/ 1505563 h 6246801"/>
                <a:gd name="connsiteX1010" fmla="*/ 5891159 w 9384838"/>
                <a:gd name="connsiteY1010" fmla="*/ 1480122 h 6246801"/>
                <a:gd name="connsiteX1011" fmla="*/ 5840275 w 9384838"/>
                <a:gd name="connsiteY1011" fmla="*/ 1480122 h 6246801"/>
                <a:gd name="connsiteX1012" fmla="*/ 5815939 w 9384838"/>
                <a:gd name="connsiteY1012" fmla="*/ 1455784 h 6246801"/>
                <a:gd name="connsiteX1013" fmla="*/ 5740719 w 9384838"/>
                <a:gd name="connsiteY1013" fmla="*/ 1505563 h 6246801"/>
                <a:gd name="connsiteX1014" fmla="*/ 5665499 w 9384838"/>
                <a:gd name="connsiteY1014" fmla="*/ 1606229 h 6246801"/>
                <a:gd name="connsiteX1015" fmla="*/ 5715277 w 9384838"/>
                <a:gd name="connsiteY1015" fmla="*/ 1656009 h 6246801"/>
                <a:gd name="connsiteX1016" fmla="*/ 5765055 w 9384838"/>
                <a:gd name="connsiteY1016" fmla="*/ 1731231 h 6246801"/>
                <a:gd name="connsiteX1017" fmla="*/ 5840275 w 9384838"/>
                <a:gd name="connsiteY1017" fmla="*/ 1731231 h 6246801"/>
                <a:gd name="connsiteX1018" fmla="*/ 5916601 w 9384838"/>
                <a:gd name="connsiteY1018" fmla="*/ 1881669 h 6246801"/>
                <a:gd name="connsiteX1019" fmla="*/ 5966379 w 9384838"/>
                <a:gd name="connsiteY1019" fmla="*/ 1956897 h 6246801"/>
                <a:gd name="connsiteX1020" fmla="*/ 5891159 w 9384838"/>
                <a:gd name="connsiteY1020" fmla="*/ 2006676 h 6246801"/>
                <a:gd name="connsiteX1021" fmla="*/ 5815939 w 9384838"/>
                <a:gd name="connsiteY1021" fmla="*/ 1931450 h 6246801"/>
                <a:gd name="connsiteX1022" fmla="*/ 5765055 w 9384838"/>
                <a:gd name="connsiteY1022" fmla="*/ 1881669 h 6246801"/>
                <a:gd name="connsiteX1023" fmla="*/ 5715277 w 9384838"/>
                <a:gd name="connsiteY1023" fmla="*/ 1931450 h 6246801"/>
                <a:gd name="connsiteX1024" fmla="*/ 5665499 w 9384838"/>
                <a:gd name="connsiteY1024" fmla="*/ 1931450 h 6246801"/>
                <a:gd name="connsiteX1025" fmla="*/ 5640056 w 9384838"/>
                <a:gd name="connsiteY1025" fmla="*/ 2006676 h 6246801"/>
                <a:gd name="connsiteX1026" fmla="*/ 5590278 w 9384838"/>
                <a:gd name="connsiteY1026" fmla="*/ 2006676 h 6246801"/>
                <a:gd name="connsiteX1027" fmla="*/ 5515058 w 9384838"/>
                <a:gd name="connsiteY1027" fmla="*/ 2081899 h 6246801"/>
                <a:gd name="connsiteX1028" fmla="*/ 5464174 w 9384838"/>
                <a:gd name="connsiteY1028" fmla="*/ 2057559 h 6246801"/>
                <a:gd name="connsiteX1029" fmla="*/ 5464174 w 9384838"/>
                <a:gd name="connsiteY1029" fmla="*/ 1956897 h 6246801"/>
                <a:gd name="connsiteX1030" fmla="*/ 5489616 w 9384838"/>
                <a:gd name="connsiteY1030" fmla="*/ 1881669 h 6246801"/>
                <a:gd name="connsiteX1031" fmla="*/ 5564836 w 9384838"/>
                <a:gd name="connsiteY1031" fmla="*/ 1831894 h 6246801"/>
                <a:gd name="connsiteX1032" fmla="*/ 5590278 w 9384838"/>
                <a:gd name="connsiteY1032" fmla="*/ 1756674 h 6246801"/>
                <a:gd name="connsiteX1033" fmla="*/ 5539394 w 9384838"/>
                <a:gd name="connsiteY1033" fmla="*/ 1656009 h 6246801"/>
                <a:gd name="connsiteX1034" fmla="*/ 5515058 w 9384838"/>
                <a:gd name="connsiteY1034" fmla="*/ 1656009 h 6246801"/>
                <a:gd name="connsiteX1035" fmla="*/ 5515058 w 9384838"/>
                <a:gd name="connsiteY1035" fmla="*/ 1606229 h 6246801"/>
                <a:gd name="connsiteX1036" fmla="*/ 5489616 w 9384838"/>
                <a:gd name="connsiteY1036" fmla="*/ 1580786 h 6246801"/>
                <a:gd name="connsiteX1037" fmla="*/ 5489616 w 9384838"/>
                <a:gd name="connsiteY1037" fmla="*/ 1531005 h 6246801"/>
                <a:gd name="connsiteX1038" fmla="*/ 5539394 w 9384838"/>
                <a:gd name="connsiteY1038" fmla="*/ 1455784 h 6246801"/>
                <a:gd name="connsiteX1039" fmla="*/ 5539394 w 9384838"/>
                <a:gd name="connsiteY1039" fmla="*/ 1404898 h 6246801"/>
                <a:gd name="connsiteX1040" fmla="*/ 5564836 w 9384838"/>
                <a:gd name="connsiteY1040" fmla="*/ 1355118 h 6246801"/>
                <a:gd name="connsiteX1041" fmla="*/ 5614614 w 9384838"/>
                <a:gd name="connsiteY1041" fmla="*/ 1379454 h 6246801"/>
                <a:gd name="connsiteX1042" fmla="*/ 5689834 w 9384838"/>
                <a:gd name="connsiteY1042" fmla="*/ 1355118 h 6246801"/>
                <a:gd name="connsiteX1043" fmla="*/ 5740719 w 9384838"/>
                <a:gd name="connsiteY1043" fmla="*/ 1329675 h 6246801"/>
                <a:gd name="connsiteX1044" fmla="*/ 5765055 w 9384838"/>
                <a:gd name="connsiteY1044" fmla="*/ 1355118 h 6246801"/>
                <a:gd name="connsiteX1045" fmla="*/ 5815939 w 9384838"/>
                <a:gd name="connsiteY1045" fmla="*/ 1279895 h 6246801"/>
                <a:gd name="connsiteX1046" fmla="*/ 5891159 w 9384838"/>
                <a:gd name="connsiteY1046" fmla="*/ 1254452 h 6246801"/>
                <a:gd name="connsiteX1047" fmla="*/ 5891159 w 9384838"/>
                <a:gd name="connsiteY1047" fmla="*/ 1179229 h 6246801"/>
                <a:gd name="connsiteX1048" fmla="*/ 5840275 w 9384838"/>
                <a:gd name="connsiteY1048" fmla="*/ 1104007 h 6246801"/>
                <a:gd name="connsiteX1049" fmla="*/ 5865717 w 9384838"/>
                <a:gd name="connsiteY1049" fmla="*/ 1054227 h 6246801"/>
                <a:gd name="connsiteX1050" fmla="*/ 5916601 w 9384838"/>
                <a:gd name="connsiteY1050" fmla="*/ 1054227 h 6246801"/>
                <a:gd name="connsiteX1051" fmla="*/ 6041599 w 9384838"/>
                <a:gd name="connsiteY1051" fmla="*/ 1179229 h 6246801"/>
                <a:gd name="connsiteX1052" fmla="*/ 6091377 w 9384838"/>
                <a:gd name="connsiteY1052" fmla="*/ 1153786 h 6246801"/>
                <a:gd name="connsiteX1053" fmla="*/ 6091377 w 9384838"/>
                <a:gd name="connsiteY1053" fmla="*/ 1204672 h 6246801"/>
                <a:gd name="connsiteX1054" fmla="*/ 6166597 w 9384838"/>
                <a:gd name="connsiteY1054" fmla="*/ 1254452 h 6246801"/>
                <a:gd name="connsiteX1055" fmla="*/ 6292701 w 9384838"/>
                <a:gd name="connsiteY1055" fmla="*/ 1179229 h 6246801"/>
                <a:gd name="connsiteX1056" fmla="*/ 6317037 w 9384838"/>
                <a:gd name="connsiteY1056" fmla="*/ 1129449 h 6246801"/>
                <a:gd name="connsiteX1057" fmla="*/ 6292701 w 9384838"/>
                <a:gd name="connsiteY1057" fmla="*/ 1054227 h 6246801"/>
                <a:gd name="connsiteX1058" fmla="*/ 6317037 w 9384838"/>
                <a:gd name="connsiteY1058" fmla="*/ 1003341 h 6246801"/>
                <a:gd name="connsiteX1059" fmla="*/ 6317037 w 9384838"/>
                <a:gd name="connsiteY1059" fmla="*/ 953562 h 6246801"/>
                <a:gd name="connsiteX1060" fmla="*/ 6342479 w 9384838"/>
                <a:gd name="connsiteY1060" fmla="*/ 903783 h 6246801"/>
                <a:gd name="connsiteX1061" fmla="*/ 6443141 w 9384838"/>
                <a:gd name="connsiteY1061" fmla="*/ 878340 h 6246801"/>
                <a:gd name="connsiteX1062" fmla="*/ 6492919 w 9384838"/>
                <a:gd name="connsiteY1062" fmla="*/ 803117 h 6246801"/>
                <a:gd name="connsiteX1063" fmla="*/ 6518361 w 9384838"/>
                <a:gd name="connsiteY1063" fmla="*/ 652667 h 6246801"/>
                <a:gd name="connsiteX1064" fmla="*/ 6619024 w 9384838"/>
                <a:gd name="connsiteY1064" fmla="*/ 526559 h 6246801"/>
                <a:gd name="connsiteX1065" fmla="*/ 6643360 w 9384838"/>
                <a:gd name="connsiteY1065" fmla="*/ 300891 h 6246801"/>
                <a:gd name="connsiteX1066" fmla="*/ 6619024 w 9384838"/>
                <a:gd name="connsiteY1066" fmla="*/ 125002 h 6246801"/>
                <a:gd name="connsiteX1067" fmla="*/ 6694244 w 9384838"/>
                <a:gd name="connsiteY1067" fmla="*/ 49779 h 6246801"/>
                <a:gd name="connsiteX1068" fmla="*/ 6769464 w 9384838"/>
                <a:gd name="connsiteY1068" fmla="*/ 49779 h 6246801"/>
                <a:gd name="connsiteX1069" fmla="*/ 6819242 w 9384838"/>
                <a:gd name="connsiteY1069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243461 h 6246801"/>
                <a:gd name="connsiteX212" fmla="*/ 472009 w 9384838"/>
                <a:gd name="connsiteY212" fmla="*/ 5293241 h 6246801"/>
                <a:gd name="connsiteX213" fmla="*/ 422231 w 9384838"/>
                <a:gd name="connsiteY213" fmla="*/ 5318684 h 6246801"/>
                <a:gd name="connsiteX214" fmla="*/ 446567 w 9384838"/>
                <a:gd name="connsiteY214" fmla="*/ 5344127 h 6246801"/>
                <a:gd name="connsiteX215" fmla="*/ 497451 w 9384838"/>
                <a:gd name="connsiteY215" fmla="*/ 5344127 h 6246801"/>
                <a:gd name="connsiteX216" fmla="*/ 521787 w 9384838"/>
                <a:gd name="connsiteY216" fmla="*/ 5318684 h 6246801"/>
                <a:gd name="connsiteX217" fmla="*/ 521787 w 9384838"/>
                <a:gd name="connsiteY217" fmla="*/ 5369570 h 6246801"/>
                <a:gd name="connsiteX218" fmla="*/ 497451 w 9384838"/>
                <a:gd name="connsiteY218" fmla="*/ 5419350 h 6246801"/>
                <a:gd name="connsiteX219" fmla="*/ 472009 w 9384838"/>
                <a:gd name="connsiteY219" fmla="*/ 5419350 h 6246801"/>
                <a:gd name="connsiteX220" fmla="*/ 446567 w 9384838"/>
                <a:gd name="connsiteY220" fmla="*/ 5444793 h 6246801"/>
                <a:gd name="connsiteX221" fmla="*/ 422231 w 9384838"/>
                <a:gd name="connsiteY221" fmla="*/ 5419350 h 6246801"/>
                <a:gd name="connsiteX222" fmla="*/ 446567 w 9384838"/>
                <a:gd name="connsiteY222" fmla="*/ 5393907 h 6246801"/>
                <a:gd name="connsiteX223" fmla="*/ 446567 w 9384838"/>
                <a:gd name="connsiteY223" fmla="*/ 5369570 h 6246801"/>
                <a:gd name="connsiteX224" fmla="*/ 422231 w 9384838"/>
                <a:gd name="connsiteY224" fmla="*/ 5344127 h 6246801"/>
                <a:gd name="connsiteX225" fmla="*/ 371347 w 9384838"/>
                <a:gd name="connsiteY225" fmla="*/ 5369570 h 6246801"/>
                <a:gd name="connsiteX226" fmla="*/ 347011 w 9384838"/>
                <a:gd name="connsiteY226" fmla="*/ 5344127 h 6246801"/>
                <a:gd name="connsiteX227" fmla="*/ 321569 w 9384838"/>
                <a:gd name="connsiteY227" fmla="*/ 5393907 h 6246801"/>
                <a:gd name="connsiteX228" fmla="*/ 271791 w 9384838"/>
                <a:gd name="connsiteY228" fmla="*/ 5419350 h 6246801"/>
                <a:gd name="connsiteX229" fmla="*/ 321569 w 9384838"/>
                <a:gd name="connsiteY229" fmla="*/ 5369570 h 6246801"/>
                <a:gd name="connsiteX230" fmla="*/ 296127 w 9384838"/>
                <a:gd name="connsiteY230" fmla="*/ 5344127 h 6246801"/>
                <a:gd name="connsiteX231" fmla="*/ 296127 w 9384838"/>
                <a:gd name="connsiteY231" fmla="*/ 5293241 h 6246801"/>
                <a:gd name="connsiteX232" fmla="*/ 271791 w 9384838"/>
                <a:gd name="connsiteY232" fmla="*/ 5293241 h 6246801"/>
                <a:gd name="connsiteX233" fmla="*/ 246349 w 9384838"/>
                <a:gd name="connsiteY233" fmla="*/ 5243462 h 6246801"/>
                <a:gd name="connsiteX234" fmla="*/ 296127 w 9384838"/>
                <a:gd name="connsiteY234" fmla="*/ 5168239 h 6246801"/>
                <a:gd name="connsiteX235" fmla="*/ 321569 w 9384838"/>
                <a:gd name="connsiteY235" fmla="*/ 5193682 h 6246801"/>
                <a:gd name="connsiteX236" fmla="*/ 296127 w 9384838"/>
                <a:gd name="connsiteY236" fmla="*/ 5218019 h 6246801"/>
                <a:gd name="connsiteX237" fmla="*/ 321569 w 9384838"/>
                <a:gd name="connsiteY237" fmla="*/ 5218019 h 6246801"/>
                <a:gd name="connsiteX238" fmla="*/ 321569 w 9384838"/>
                <a:gd name="connsiteY238" fmla="*/ 5243462 h 6246801"/>
                <a:gd name="connsiteX239" fmla="*/ 296127 w 9384838"/>
                <a:gd name="connsiteY239" fmla="*/ 5268905 h 6246801"/>
                <a:gd name="connsiteX240" fmla="*/ 321569 w 9384838"/>
                <a:gd name="connsiteY240" fmla="*/ 5318684 h 6246801"/>
                <a:gd name="connsiteX241" fmla="*/ 347011 w 9384838"/>
                <a:gd name="connsiteY241" fmla="*/ 5293241 h 6246801"/>
                <a:gd name="connsiteX242" fmla="*/ 371347 w 9384838"/>
                <a:gd name="connsiteY242" fmla="*/ 5318684 h 6246801"/>
                <a:gd name="connsiteX243" fmla="*/ 396789 w 9384838"/>
                <a:gd name="connsiteY243" fmla="*/ 5318684 h 6246801"/>
                <a:gd name="connsiteX244" fmla="*/ 371347 w 9384838"/>
                <a:gd name="connsiteY244" fmla="*/ 5268905 h 6246801"/>
                <a:gd name="connsiteX245" fmla="*/ 396789 w 9384838"/>
                <a:gd name="connsiteY245" fmla="*/ 5243462 h 6246801"/>
                <a:gd name="connsiteX246" fmla="*/ 371347 w 9384838"/>
                <a:gd name="connsiteY246" fmla="*/ 5193682 h 6246801"/>
                <a:gd name="connsiteX247" fmla="*/ 321569 w 9384838"/>
                <a:gd name="connsiteY247" fmla="*/ 5168239 h 6246801"/>
                <a:gd name="connsiteX248" fmla="*/ 347011 w 9384838"/>
                <a:gd name="connsiteY248" fmla="*/ 5142796 h 6246801"/>
                <a:gd name="connsiteX249" fmla="*/ 296127 w 9384838"/>
                <a:gd name="connsiteY249" fmla="*/ 5142796 h 6246801"/>
                <a:gd name="connsiteX250" fmla="*/ 271791 w 9384838"/>
                <a:gd name="connsiteY250" fmla="*/ 5093016 h 6246801"/>
                <a:gd name="connsiteX251" fmla="*/ 296127 w 9384838"/>
                <a:gd name="connsiteY251" fmla="*/ 5067573 h 6246801"/>
                <a:gd name="connsiteX252" fmla="*/ 271791 w 9384838"/>
                <a:gd name="connsiteY252" fmla="*/ 5043236 h 6246801"/>
                <a:gd name="connsiteX253" fmla="*/ 271791 w 9384838"/>
                <a:gd name="connsiteY253" fmla="*/ 5017793 h 6246801"/>
                <a:gd name="connsiteX254" fmla="*/ 321569 w 9384838"/>
                <a:gd name="connsiteY254" fmla="*/ 5043236 h 6246801"/>
                <a:gd name="connsiteX255" fmla="*/ 347011 w 9384838"/>
                <a:gd name="connsiteY255" fmla="*/ 5043236 h 6246801"/>
                <a:gd name="connsiteX256" fmla="*/ 371347 w 9384838"/>
                <a:gd name="connsiteY256" fmla="*/ 5067573 h 6246801"/>
                <a:gd name="connsiteX257" fmla="*/ 371347 w 9384838"/>
                <a:gd name="connsiteY257" fmla="*/ 5093016 h 6246801"/>
                <a:gd name="connsiteX258" fmla="*/ 396789 w 9384838"/>
                <a:gd name="connsiteY258" fmla="*/ 5093016 h 6246801"/>
                <a:gd name="connsiteX259" fmla="*/ 396789 w 9384838"/>
                <a:gd name="connsiteY259" fmla="*/ 5067573 h 6246801"/>
                <a:gd name="connsiteX260" fmla="*/ 422231 w 9384838"/>
                <a:gd name="connsiteY260" fmla="*/ 5043236 h 6246801"/>
                <a:gd name="connsiteX261" fmla="*/ 371347 w 9384838"/>
                <a:gd name="connsiteY261" fmla="*/ 5017793 h 6246801"/>
                <a:gd name="connsiteX262" fmla="*/ 396789 w 9384838"/>
                <a:gd name="connsiteY262" fmla="*/ 4992350 h 6246801"/>
                <a:gd name="connsiteX263" fmla="*/ 422231 w 9384838"/>
                <a:gd name="connsiteY263" fmla="*/ 4968013 h 6246801"/>
                <a:gd name="connsiteX264" fmla="*/ 446567 w 9384838"/>
                <a:gd name="connsiteY264" fmla="*/ 4992350 h 6246801"/>
                <a:gd name="connsiteX265" fmla="*/ 446567 w 9384838"/>
                <a:gd name="connsiteY265" fmla="*/ 5017793 h 6246801"/>
                <a:gd name="connsiteX266" fmla="*/ 472009 w 9384838"/>
                <a:gd name="connsiteY266" fmla="*/ 5043236 h 6246801"/>
                <a:gd name="connsiteX267" fmla="*/ 497451 w 9384838"/>
                <a:gd name="connsiteY267" fmla="*/ 5017793 h 6246801"/>
                <a:gd name="connsiteX268" fmla="*/ 497452 w 9384838"/>
                <a:gd name="connsiteY268" fmla="*/ 5017793 h 6246801"/>
                <a:gd name="connsiteX269" fmla="*/ 547230 w 9384838"/>
                <a:gd name="connsiteY269" fmla="*/ 5017793 h 6246801"/>
                <a:gd name="connsiteX270" fmla="*/ 521788 w 9384838"/>
                <a:gd name="connsiteY270" fmla="*/ 4992350 h 6246801"/>
                <a:gd name="connsiteX271" fmla="*/ 572672 w 9384838"/>
                <a:gd name="connsiteY271" fmla="*/ 4968013 h 6246801"/>
                <a:gd name="connsiteX272" fmla="*/ 597008 w 9384838"/>
                <a:gd name="connsiteY272" fmla="*/ 4992350 h 6246801"/>
                <a:gd name="connsiteX273" fmla="*/ 647892 w 9384838"/>
                <a:gd name="connsiteY273" fmla="*/ 4992350 h 6246801"/>
                <a:gd name="connsiteX274" fmla="*/ 647892 w 9384838"/>
                <a:gd name="connsiteY274" fmla="*/ 4968013 h 6246801"/>
                <a:gd name="connsiteX275" fmla="*/ 672228 w 9384838"/>
                <a:gd name="connsiteY275" fmla="*/ 4942570 h 6246801"/>
                <a:gd name="connsiteX276" fmla="*/ 672228 w 9384838"/>
                <a:gd name="connsiteY276" fmla="*/ 4917127 h 6246801"/>
                <a:gd name="connsiteX277" fmla="*/ 723112 w 9384838"/>
                <a:gd name="connsiteY277" fmla="*/ 4892790 h 6246801"/>
                <a:gd name="connsiteX278" fmla="*/ 772890 w 9384838"/>
                <a:gd name="connsiteY278" fmla="*/ 4892790 h 6246801"/>
                <a:gd name="connsiteX279" fmla="*/ 798333 w 9384838"/>
                <a:gd name="connsiteY279" fmla="*/ 4867347 h 6246801"/>
                <a:gd name="connsiteX280" fmla="*/ 291494 w 9384838"/>
                <a:gd name="connsiteY280" fmla="*/ 3896294 h 6246801"/>
                <a:gd name="connsiteX281" fmla="*/ 319795 w 9384838"/>
                <a:gd name="connsiteY281" fmla="*/ 3947235 h 6246801"/>
                <a:gd name="connsiteX282" fmla="*/ 280174 w 9384838"/>
                <a:gd name="connsiteY282" fmla="*/ 4026476 h 6246801"/>
                <a:gd name="connsiteX283" fmla="*/ 234893 w 9384838"/>
                <a:gd name="connsiteY283" fmla="*/ 4026476 h 6246801"/>
                <a:gd name="connsiteX284" fmla="*/ 220743 w 9384838"/>
                <a:gd name="connsiteY284" fmla="*/ 4066097 h 6246801"/>
                <a:gd name="connsiteX285" fmla="*/ 178292 w 9384838"/>
                <a:gd name="connsiteY285" fmla="*/ 4074587 h 6246801"/>
                <a:gd name="connsiteX286" fmla="*/ 133012 w 9384838"/>
                <a:gd name="connsiteY286" fmla="*/ 4111377 h 6246801"/>
                <a:gd name="connsiteX287" fmla="*/ 93391 w 9384838"/>
                <a:gd name="connsiteY287" fmla="*/ 4125528 h 6246801"/>
                <a:gd name="connsiteX288" fmla="*/ 113201 w 9384838"/>
                <a:gd name="connsiteY288" fmla="*/ 4187789 h 6246801"/>
                <a:gd name="connsiteX289" fmla="*/ 82071 w 9384838"/>
                <a:gd name="connsiteY289" fmla="*/ 4187789 h 6246801"/>
                <a:gd name="connsiteX290" fmla="*/ 59430 w 9384838"/>
                <a:gd name="connsiteY290" fmla="*/ 4250050 h 6246801"/>
                <a:gd name="connsiteX291" fmla="*/ 76411 w 9384838"/>
                <a:gd name="connsiteY291" fmla="*/ 4275521 h 6246801"/>
                <a:gd name="connsiteX292" fmla="*/ 11320 w 9384838"/>
                <a:gd name="connsiteY292" fmla="*/ 4317971 h 6246801"/>
                <a:gd name="connsiteX293" fmla="*/ 0 w 9384838"/>
                <a:gd name="connsiteY293" fmla="*/ 4230240 h 6246801"/>
                <a:gd name="connsiteX294" fmla="*/ 31130 w 9384838"/>
                <a:gd name="connsiteY294" fmla="*/ 4218920 h 6246801"/>
                <a:gd name="connsiteX295" fmla="*/ 45280 w 9384838"/>
                <a:gd name="connsiteY295" fmla="*/ 4187789 h 6246801"/>
                <a:gd name="connsiteX296" fmla="*/ 53771 w 9384838"/>
                <a:gd name="connsiteY296" fmla="*/ 4131188 h 6246801"/>
                <a:gd name="connsiteX297" fmla="*/ 70751 w 9384838"/>
                <a:gd name="connsiteY297" fmla="*/ 4105717 h 6246801"/>
                <a:gd name="connsiteX298" fmla="*/ 124522 w 9384838"/>
                <a:gd name="connsiteY298" fmla="*/ 4083077 h 6246801"/>
                <a:gd name="connsiteX299" fmla="*/ 152822 w 9384838"/>
                <a:gd name="connsiteY299" fmla="*/ 4040626 h 6246801"/>
                <a:gd name="connsiteX300" fmla="*/ 104711 w 9384838"/>
                <a:gd name="connsiteY300" fmla="*/ 4023646 h 6246801"/>
                <a:gd name="connsiteX301" fmla="*/ 104711 w 9384838"/>
                <a:gd name="connsiteY301" fmla="*/ 3981195 h 6246801"/>
                <a:gd name="connsiteX302" fmla="*/ 144332 w 9384838"/>
                <a:gd name="connsiteY302" fmla="*/ 3981195 h 6246801"/>
                <a:gd name="connsiteX303" fmla="*/ 181122 w 9384838"/>
                <a:gd name="connsiteY303" fmla="*/ 4020816 h 6246801"/>
                <a:gd name="connsiteX304" fmla="*/ 240553 w 9384838"/>
                <a:gd name="connsiteY304" fmla="*/ 3955725 h 6246801"/>
                <a:gd name="connsiteX305" fmla="*/ 271684 w 9384838"/>
                <a:gd name="connsiteY305" fmla="*/ 3907614 h 6246801"/>
                <a:gd name="connsiteX306" fmla="*/ 291494 w 9384838"/>
                <a:gd name="connsiteY306" fmla="*/ 3896294 h 6246801"/>
                <a:gd name="connsiteX307" fmla="*/ 481106 w 9384838"/>
                <a:gd name="connsiteY307" fmla="*/ 3596309 h 6246801"/>
                <a:gd name="connsiteX308" fmla="*/ 435825 w 9384838"/>
                <a:gd name="connsiteY308" fmla="*/ 3664230 h 6246801"/>
                <a:gd name="connsiteX309" fmla="*/ 396205 w 9384838"/>
                <a:gd name="connsiteY309" fmla="*/ 3638759 h 6246801"/>
                <a:gd name="connsiteX310" fmla="*/ 481106 w 9384838"/>
                <a:gd name="connsiteY310" fmla="*/ 3596309 h 6246801"/>
                <a:gd name="connsiteX311" fmla="*/ 4460871 w 9384838"/>
                <a:gd name="connsiteY311" fmla="*/ 3512231 h 6246801"/>
                <a:gd name="connsiteX312" fmla="*/ 4435429 w 9384838"/>
                <a:gd name="connsiteY312" fmla="*/ 3563117 h 6246801"/>
                <a:gd name="connsiteX313" fmla="*/ 4385651 w 9384838"/>
                <a:gd name="connsiteY313" fmla="*/ 3612896 h 6246801"/>
                <a:gd name="connsiteX314" fmla="*/ 4385651 w 9384838"/>
                <a:gd name="connsiteY314" fmla="*/ 3638339 h 6246801"/>
                <a:gd name="connsiteX315" fmla="*/ 4435429 w 9384838"/>
                <a:gd name="connsiteY315" fmla="*/ 3638339 h 6246801"/>
                <a:gd name="connsiteX316" fmla="*/ 4435429 w 9384838"/>
                <a:gd name="connsiteY316" fmla="*/ 3662676 h 6246801"/>
                <a:gd name="connsiteX317" fmla="*/ 4385651 w 9384838"/>
                <a:gd name="connsiteY317" fmla="*/ 3713562 h 6246801"/>
                <a:gd name="connsiteX318" fmla="*/ 4284989 w 9384838"/>
                <a:gd name="connsiteY318" fmla="*/ 3737899 h 6246801"/>
                <a:gd name="connsiteX319" fmla="*/ 4310431 w 9384838"/>
                <a:gd name="connsiteY319" fmla="*/ 3688119 h 6246801"/>
                <a:gd name="connsiteX320" fmla="*/ 4335873 w 9384838"/>
                <a:gd name="connsiteY320" fmla="*/ 3662676 h 6246801"/>
                <a:gd name="connsiteX321" fmla="*/ 4335873 w 9384838"/>
                <a:gd name="connsiteY321" fmla="*/ 3638339 h 6246801"/>
                <a:gd name="connsiteX322" fmla="*/ 4284989 w 9384838"/>
                <a:gd name="connsiteY322" fmla="*/ 3662676 h 6246801"/>
                <a:gd name="connsiteX323" fmla="*/ 4284989 w 9384838"/>
                <a:gd name="connsiteY323" fmla="*/ 3612896 h 6246801"/>
                <a:gd name="connsiteX324" fmla="*/ 4360209 w 9384838"/>
                <a:gd name="connsiteY324" fmla="*/ 3537674 h 6246801"/>
                <a:gd name="connsiteX325" fmla="*/ 4460871 w 9384838"/>
                <a:gd name="connsiteY325" fmla="*/ 3512231 h 6246801"/>
                <a:gd name="connsiteX326" fmla="*/ 605629 w 9384838"/>
                <a:gd name="connsiteY326" fmla="*/ 3364245 h 6246801"/>
                <a:gd name="connsiteX327" fmla="*/ 611289 w 9384838"/>
                <a:gd name="connsiteY327" fmla="*/ 3409526 h 6246801"/>
                <a:gd name="connsiteX328" fmla="*/ 633929 w 9384838"/>
                <a:gd name="connsiteY328" fmla="*/ 3437826 h 6246801"/>
                <a:gd name="connsiteX329" fmla="*/ 616949 w 9384838"/>
                <a:gd name="connsiteY329" fmla="*/ 3485937 h 6246801"/>
                <a:gd name="connsiteX330" fmla="*/ 599969 w 9384838"/>
                <a:gd name="connsiteY330" fmla="*/ 3497257 h 6246801"/>
                <a:gd name="connsiteX331" fmla="*/ 560348 w 9384838"/>
                <a:gd name="connsiteY331" fmla="*/ 3451976 h 6246801"/>
                <a:gd name="connsiteX332" fmla="*/ 577328 w 9384838"/>
                <a:gd name="connsiteY332" fmla="*/ 3415186 h 6246801"/>
                <a:gd name="connsiteX333" fmla="*/ 574498 w 9384838"/>
                <a:gd name="connsiteY333" fmla="*/ 3369905 h 6246801"/>
                <a:gd name="connsiteX334" fmla="*/ 605629 w 9384838"/>
                <a:gd name="connsiteY334" fmla="*/ 3364245 h 6246801"/>
                <a:gd name="connsiteX335" fmla="*/ 1098059 w 9384838"/>
                <a:gd name="connsiteY335" fmla="*/ 3109544 h 6246801"/>
                <a:gd name="connsiteX336" fmla="*/ 1081079 w 9384838"/>
                <a:gd name="connsiteY336" fmla="*/ 3137841 h 6246801"/>
                <a:gd name="connsiteX337" fmla="*/ 1064099 w 9384838"/>
                <a:gd name="connsiteY337" fmla="*/ 3154822 h 6246801"/>
                <a:gd name="connsiteX338" fmla="*/ 1038628 w 9384838"/>
                <a:gd name="connsiteY338" fmla="*/ 3143502 h 6246801"/>
                <a:gd name="connsiteX339" fmla="*/ 1098059 w 9384838"/>
                <a:gd name="connsiteY339" fmla="*/ 3109544 h 6246801"/>
                <a:gd name="connsiteX340" fmla="*/ 905615 w 9384838"/>
                <a:gd name="connsiteY340" fmla="*/ 3061433 h 6246801"/>
                <a:gd name="connsiteX341" fmla="*/ 905615 w 9384838"/>
                <a:gd name="connsiteY341" fmla="*/ 3098224 h 6246801"/>
                <a:gd name="connsiteX342" fmla="*/ 874484 w 9384838"/>
                <a:gd name="connsiteY342" fmla="*/ 3149161 h 6246801"/>
                <a:gd name="connsiteX343" fmla="*/ 820713 w 9384838"/>
                <a:gd name="connsiteY343" fmla="*/ 3171802 h 6246801"/>
                <a:gd name="connsiteX344" fmla="*/ 826373 w 9384838"/>
                <a:gd name="connsiteY344" fmla="*/ 3205762 h 6246801"/>
                <a:gd name="connsiteX345" fmla="*/ 769772 w 9384838"/>
                <a:gd name="connsiteY345" fmla="*/ 3214252 h 6246801"/>
                <a:gd name="connsiteX346" fmla="*/ 775432 w 9384838"/>
                <a:gd name="connsiteY346" fmla="*/ 3253873 h 6246801"/>
                <a:gd name="connsiteX347" fmla="*/ 738642 w 9384838"/>
                <a:gd name="connsiteY347" fmla="*/ 3245383 h 6246801"/>
                <a:gd name="connsiteX348" fmla="*/ 724492 w 9384838"/>
                <a:gd name="connsiteY348" fmla="*/ 3214252 h 6246801"/>
                <a:gd name="connsiteX349" fmla="*/ 701851 w 9384838"/>
                <a:gd name="connsiteY349" fmla="*/ 3183122 h 6246801"/>
                <a:gd name="connsiteX350" fmla="*/ 724492 w 9384838"/>
                <a:gd name="connsiteY350" fmla="*/ 3168972 h 6246801"/>
                <a:gd name="connsiteX351" fmla="*/ 747132 w 9384838"/>
                <a:gd name="connsiteY351" fmla="*/ 3146331 h 6246801"/>
                <a:gd name="connsiteX352" fmla="*/ 843354 w 9384838"/>
                <a:gd name="connsiteY352" fmla="*/ 3098224 h 6246801"/>
                <a:gd name="connsiteX353" fmla="*/ 905615 w 9384838"/>
                <a:gd name="connsiteY353" fmla="*/ 3061433 h 6246801"/>
                <a:gd name="connsiteX354" fmla="*/ 936745 w 9384838"/>
                <a:gd name="connsiteY354" fmla="*/ 3033132 h 6246801"/>
                <a:gd name="connsiteX355" fmla="*/ 973535 w 9384838"/>
                <a:gd name="connsiteY355" fmla="*/ 3081244 h 6246801"/>
                <a:gd name="connsiteX356" fmla="*/ 948066 w 9384838"/>
                <a:gd name="connsiteY356" fmla="*/ 3115203 h 6246801"/>
                <a:gd name="connsiteX357" fmla="*/ 925424 w 9384838"/>
                <a:gd name="connsiteY357" fmla="*/ 3067093 h 6246801"/>
                <a:gd name="connsiteX358" fmla="*/ 936745 w 9384838"/>
                <a:gd name="connsiteY358" fmla="*/ 3033132 h 6246801"/>
                <a:gd name="connsiteX359" fmla="*/ 5840275 w 9384838"/>
                <a:gd name="connsiteY359" fmla="*/ 2081897 h 6246801"/>
                <a:gd name="connsiteX360" fmla="*/ 5891159 w 9384838"/>
                <a:gd name="connsiteY360" fmla="*/ 2132783 h 6246801"/>
                <a:gd name="connsiteX361" fmla="*/ 5891159 w 9384838"/>
                <a:gd name="connsiteY361" fmla="*/ 2158226 h 6246801"/>
                <a:gd name="connsiteX362" fmla="*/ 5966379 w 9384838"/>
                <a:gd name="connsiteY362" fmla="*/ 2208005 h 6246801"/>
                <a:gd name="connsiteX363" fmla="*/ 6016157 w 9384838"/>
                <a:gd name="connsiteY363" fmla="*/ 2208005 h 6246801"/>
                <a:gd name="connsiteX364" fmla="*/ 6041599 w 9384838"/>
                <a:gd name="connsiteY364" fmla="*/ 2208005 h 6246801"/>
                <a:gd name="connsiteX365" fmla="*/ 5966379 w 9384838"/>
                <a:gd name="connsiteY365" fmla="*/ 2308672 h 6246801"/>
                <a:gd name="connsiteX366" fmla="*/ 5916601 w 9384838"/>
                <a:gd name="connsiteY366" fmla="*/ 2558676 h 6246801"/>
                <a:gd name="connsiteX367" fmla="*/ 5916601 w 9384838"/>
                <a:gd name="connsiteY367" fmla="*/ 2659341 h 6246801"/>
                <a:gd name="connsiteX368" fmla="*/ 5966379 w 9384838"/>
                <a:gd name="connsiteY368" fmla="*/ 2684786 h 6246801"/>
                <a:gd name="connsiteX369" fmla="*/ 5991821 w 9384838"/>
                <a:gd name="connsiteY369" fmla="*/ 2734563 h 6246801"/>
                <a:gd name="connsiteX370" fmla="*/ 6016157 w 9384838"/>
                <a:gd name="connsiteY370" fmla="*/ 2785448 h 6246801"/>
                <a:gd name="connsiteX371" fmla="*/ 6016157 w 9384838"/>
                <a:gd name="connsiteY371" fmla="*/ 2860670 h 6246801"/>
                <a:gd name="connsiteX372" fmla="*/ 5991821 w 9384838"/>
                <a:gd name="connsiteY372" fmla="*/ 2885007 h 6246801"/>
                <a:gd name="connsiteX373" fmla="*/ 6016157 w 9384838"/>
                <a:gd name="connsiteY373" fmla="*/ 2910449 h 6246801"/>
                <a:gd name="connsiteX374" fmla="*/ 5991821 w 9384838"/>
                <a:gd name="connsiteY374" fmla="*/ 2935892 h 6246801"/>
                <a:gd name="connsiteX375" fmla="*/ 5991821 w 9384838"/>
                <a:gd name="connsiteY375" fmla="*/ 2960229 h 6246801"/>
                <a:gd name="connsiteX376" fmla="*/ 6041599 w 9384838"/>
                <a:gd name="connsiteY376" fmla="*/ 2985670 h 6246801"/>
                <a:gd name="connsiteX377" fmla="*/ 6016157 w 9384838"/>
                <a:gd name="connsiteY377" fmla="*/ 3035453 h 6246801"/>
                <a:gd name="connsiteX378" fmla="*/ 6041599 w 9384838"/>
                <a:gd name="connsiteY378" fmla="*/ 3086339 h 6246801"/>
                <a:gd name="connsiteX379" fmla="*/ 5991821 w 9384838"/>
                <a:gd name="connsiteY379" fmla="*/ 3185896 h 6246801"/>
                <a:gd name="connsiteX380" fmla="*/ 6016157 w 9384838"/>
                <a:gd name="connsiteY380" fmla="*/ 3185896 h 6246801"/>
                <a:gd name="connsiteX381" fmla="*/ 6016157 w 9384838"/>
                <a:gd name="connsiteY381" fmla="*/ 3236782 h 6246801"/>
                <a:gd name="connsiteX382" fmla="*/ 5966379 w 9384838"/>
                <a:gd name="connsiteY382" fmla="*/ 3261118 h 6246801"/>
                <a:gd name="connsiteX383" fmla="*/ 5966379 w 9384838"/>
                <a:gd name="connsiteY383" fmla="*/ 3286561 h 6246801"/>
                <a:gd name="connsiteX384" fmla="*/ 5916601 w 9384838"/>
                <a:gd name="connsiteY384" fmla="*/ 3361784 h 6246801"/>
                <a:gd name="connsiteX385" fmla="*/ 5916601 w 9384838"/>
                <a:gd name="connsiteY385" fmla="*/ 3412670 h 6246801"/>
                <a:gd name="connsiteX386" fmla="*/ 5865717 w 9384838"/>
                <a:gd name="connsiteY386" fmla="*/ 3437007 h 6246801"/>
                <a:gd name="connsiteX387" fmla="*/ 5840275 w 9384838"/>
                <a:gd name="connsiteY387" fmla="*/ 3462450 h 6246801"/>
                <a:gd name="connsiteX388" fmla="*/ 5815939 w 9384838"/>
                <a:gd name="connsiteY388" fmla="*/ 3437007 h 6246801"/>
                <a:gd name="connsiteX389" fmla="*/ 5815939 w 9384838"/>
                <a:gd name="connsiteY389" fmla="*/ 3487893 h 6246801"/>
                <a:gd name="connsiteX390" fmla="*/ 5765055 w 9384838"/>
                <a:gd name="connsiteY390" fmla="*/ 3462450 h 6246801"/>
                <a:gd name="connsiteX391" fmla="*/ 5765055 w 9384838"/>
                <a:gd name="connsiteY391" fmla="*/ 3462451 h 6246801"/>
                <a:gd name="connsiteX392" fmla="*/ 5790497 w 9384838"/>
                <a:gd name="connsiteY392" fmla="*/ 3512230 h 6246801"/>
                <a:gd name="connsiteX393" fmla="*/ 5740719 w 9384838"/>
                <a:gd name="connsiteY393" fmla="*/ 3537673 h 6246801"/>
                <a:gd name="connsiteX394" fmla="*/ 5715277 w 9384838"/>
                <a:gd name="connsiteY394" fmla="*/ 3563116 h 6246801"/>
                <a:gd name="connsiteX395" fmla="*/ 5689835 w 9384838"/>
                <a:gd name="connsiteY395" fmla="*/ 3587453 h 6246801"/>
                <a:gd name="connsiteX396" fmla="*/ 5715277 w 9384838"/>
                <a:gd name="connsiteY396" fmla="*/ 3612896 h 6246801"/>
                <a:gd name="connsiteX397" fmla="*/ 5665499 w 9384838"/>
                <a:gd name="connsiteY397" fmla="*/ 3612896 h 6246801"/>
                <a:gd name="connsiteX398" fmla="*/ 5640057 w 9384838"/>
                <a:gd name="connsiteY398" fmla="*/ 3638339 h 6246801"/>
                <a:gd name="connsiteX399" fmla="*/ 5665499 w 9384838"/>
                <a:gd name="connsiteY399" fmla="*/ 3638339 h 6246801"/>
                <a:gd name="connsiteX400" fmla="*/ 5665499 w 9384838"/>
                <a:gd name="connsiteY400" fmla="*/ 3662676 h 6246801"/>
                <a:gd name="connsiteX401" fmla="*/ 5640057 w 9384838"/>
                <a:gd name="connsiteY401" fmla="*/ 3662676 h 6246801"/>
                <a:gd name="connsiteX402" fmla="*/ 5665499 w 9384838"/>
                <a:gd name="connsiteY402" fmla="*/ 3688119 h 6246801"/>
                <a:gd name="connsiteX403" fmla="*/ 5640057 w 9384838"/>
                <a:gd name="connsiteY403" fmla="*/ 3763342 h 6246801"/>
                <a:gd name="connsiteX404" fmla="*/ 5590279 w 9384838"/>
                <a:gd name="connsiteY404" fmla="*/ 3737899 h 6246801"/>
                <a:gd name="connsiteX405" fmla="*/ 5515059 w 9384838"/>
                <a:gd name="connsiteY405" fmla="*/ 3737899 h 6246801"/>
                <a:gd name="connsiteX406" fmla="*/ 5464175 w 9384838"/>
                <a:gd name="connsiteY406" fmla="*/ 3713562 h 6246801"/>
                <a:gd name="connsiteX407" fmla="*/ 5439839 w 9384838"/>
                <a:gd name="connsiteY407" fmla="*/ 3737899 h 6246801"/>
                <a:gd name="connsiteX408" fmla="*/ 5464175 w 9384838"/>
                <a:gd name="connsiteY408" fmla="*/ 3763342 h 6246801"/>
                <a:gd name="connsiteX409" fmla="*/ 5414397 w 9384838"/>
                <a:gd name="connsiteY409" fmla="*/ 3788785 h 6246801"/>
                <a:gd name="connsiteX410" fmla="*/ 5339177 w 9384838"/>
                <a:gd name="connsiteY410" fmla="*/ 3939230 h 6246801"/>
                <a:gd name="connsiteX411" fmla="*/ 5364619 w 9384838"/>
                <a:gd name="connsiteY411" fmla="*/ 4014453 h 6246801"/>
                <a:gd name="connsiteX412" fmla="*/ 5364618 w 9384838"/>
                <a:gd name="connsiteY412" fmla="*/ 4014453 h 6246801"/>
                <a:gd name="connsiteX413" fmla="*/ 5364618 w 9384838"/>
                <a:gd name="connsiteY413" fmla="*/ 4089676 h 6246801"/>
                <a:gd name="connsiteX414" fmla="*/ 5313734 w 9384838"/>
                <a:gd name="connsiteY414" fmla="*/ 4289902 h 6246801"/>
                <a:gd name="connsiteX415" fmla="*/ 5238514 w 9384838"/>
                <a:gd name="connsiteY415" fmla="*/ 4416010 h 6246801"/>
                <a:gd name="connsiteX416" fmla="*/ 5213072 w 9384838"/>
                <a:gd name="connsiteY416" fmla="*/ 4440347 h 6246801"/>
                <a:gd name="connsiteX417" fmla="*/ 5163294 w 9384838"/>
                <a:gd name="connsiteY417" fmla="*/ 4440347 h 6246801"/>
                <a:gd name="connsiteX418" fmla="*/ 5137852 w 9384838"/>
                <a:gd name="connsiteY418" fmla="*/ 4465790 h 6246801"/>
                <a:gd name="connsiteX419" fmla="*/ 5163294 w 9384838"/>
                <a:gd name="connsiteY419" fmla="*/ 4465790 h 6246801"/>
                <a:gd name="connsiteX420" fmla="*/ 5062632 w 9384838"/>
                <a:gd name="connsiteY420" fmla="*/ 4616236 h 6246801"/>
                <a:gd name="connsiteX421" fmla="*/ 5038296 w 9384838"/>
                <a:gd name="connsiteY421" fmla="*/ 4691459 h 6246801"/>
                <a:gd name="connsiteX422" fmla="*/ 5012854 w 9384838"/>
                <a:gd name="connsiteY422" fmla="*/ 4716902 h 6246801"/>
                <a:gd name="connsiteX423" fmla="*/ 4987412 w 9384838"/>
                <a:gd name="connsiteY423" fmla="*/ 4792125 h 6246801"/>
                <a:gd name="connsiteX424" fmla="*/ 5012854 w 9384838"/>
                <a:gd name="connsiteY424" fmla="*/ 4917127 h 6246801"/>
                <a:gd name="connsiteX425" fmla="*/ 5062632 w 9384838"/>
                <a:gd name="connsiteY425" fmla="*/ 5043236 h 6246801"/>
                <a:gd name="connsiteX426" fmla="*/ 5013583 w 9384838"/>
                <a:gd name="connsiteY426" fmla="*/ 4993096 h 6246801"/>
                <a:gd name="connsiteX427" fmla="*/ 5062632 w 9384838"/>
                <a:gd name="connsiteY427" fmla="*/ 5043237 h 6246801"/>
                <a:gd name="connsiteX428" fmla="*/ 4987412 w 9384838"/>
                <a:gd name="connsiteY428" fmla="*/ 5043237 h 6246801"/>
                <a:gd name="connsiteX429" fmla="*/ 4963076 w 9384838"/>
                <a:gd name="connsiteY429" fmla="*/ 5017794 h 6246801"/>
                <a:gd name="connsiteX430" fmla="*/ 4862414 w 9384838"/>
                <a:gd name="connsiteY430" fmla="*/ 5067574 h 6246801"/>
                <a:gd name="connsiteX431" fmla="*/ 4812636 w 9384838"/>
                <a:gd name="connsiteY431" fmla="*/ 5142796 h 6246801"/>
                <a:gd name="connsiteX432" fmla="*/ 4812636 w 9384838"/>
                <a:gd name="connsiteY432" fmla="*/ 5193682 h 6246801"/>
                <a:gd name="connsiteX433" fmla="*/ 4787194 w 9384838"/>
                <a:gd name="connsiteY433" fmla="*/ 5243462 h 6246801"/>
                <a:gd name="connsiteX434" fmla="*/ 4711974 w 9384838"/>
                <a:gd name="connsiteY434" fmla="*/ 5268905 h 6246801"/>
                <a:gd name="connsiteX435" fmla="*/ 4686532 w 9384838"/>
                <a:gd name="connsiteY435" fmla="*/ 5243462 h 6246801"/>
                <a:gd name="connsiteX436" fmla="*/ 4636753 w 9384838"/>
                <a:gd name="connsiteY436" fmla="*/ 5268905 h 6246801"/>
                <a:gd name="connsiteX437" fmla="*/ 4611311 w 9384838"/>
                <a:gd name="connsiteY437" fmla="*/ 5293242 h 6246801"/>
                <a:gd name="connsiteX438" fmla="*/ 4561533 w 9384838"/>
                <a:gd name="connsiteY438" fmla="*/ 5344128 h 6246801"/>
                <a:gd name="connsiteX439" fmla="*/ 4536091 w 9384838"/>
                <a:gd name="connsiteY439" fmla="*/ 5293242 h 6246801"/>
                <a:gd name="connsiteX440" fmla="*/ 4561533 w 9384838"/>
                <a:gd name="connsiteY440" fmla="*/ 5293242 h 6246801"/>
                <a:gd name="connsiteX441" fmla="*/ 4561533 w 9384838"/>
                <a:gd name="connsiteY441" fmla="*/ 5268905 h 6246801"/>
                <a:gd name="connsiteX442" fmla="*/ 4585869 w 9384838"/>
                <a:gd name="connsiteY442" fmla="*/ 5218019 h 6246801"/>
                <a:gd name="connsiteX443" fmla="*/ 4585869 w 9384838"/>
                <a:gd name="connsiteY443" fmla="*/ 5193682 h 6246801"/>
                <a:gd name="connsiteX444" fmla="*/ 4611311 w 9384838"/>
                <a:gd name="connsiteY444" fmla="*/ 5168239 h 6246801"/>
                <a:gd name="connsiteX445" fmla="*/ 4611311 w 9384838"/>
                <a:gd name="connsiteY445" fmla="*/ 5142796 h 6246801"/>
                <a:gd name="connsiteX446" fmla="*/ 4585869 w 9384838"/>
                <a:gd name="connsiteY446" fmla="*/ 5142796 h 6246801"/>
                <a:gd name="connsiteX447" fmla="*/ 4611311 w 9384838"/>
                <a:gd name="connsiteY447" fmla="*/ 5118460 h 6246801"/>
                <a:gd name="connsiteX448" fmla="*/ 4636753 w 9384838"/>
                <a:gd name="connsiteY448" fmla="*/ 5118460 h 6246801"/>
                <a:gd name="connsiteX449" fmla="*/ 4636753 w 9384838"/>
                <a:gd name="connsiteY449" fmla="*/ 5093017 h 6246801"/>
                <a:gd name="connsiteX450" fmla="*/ 4686532 w 9384838"/>
                <a:gd name="connsiteY450" fmla="*/ 5067574 h 6246801"/>
                <a:gd name="connsiteX451" fmla="*/ 4737416 w 9384838"/>
                <a:gd name="connsiteY451" fmla="*/ 5043237 h 6246801"/>
                <a:gd name="connsiteX452" fmla="*/ 4737416 w 9384838"/>
                <a:gd name="connsiteY452" fmla="*/ 5017794 h 6246801"/>
                <a:gd name="connsiteX453" fmla="*/ 4737416 w 9384838"/>
                <a:gd name="connsiteY453" fmla="*/ 4992351 h 6246801"/>
                <a:gd name="connsiteX454" fmla="*/ 4686532 w 9384838"/>
                <a:gd name="connsiteY454" fmla="*/ 4942571 h 6246801"/>
                <a:gd name="connsiteX455" fmla="*/ 4662196 w 9384838"/>
                <a:gd name="connsiteY455" fmla="*/ 4968014 h 6246801"/>
                <a:gd name="connsiteX456" fmla="*/ 4636753 w 9384838"/>
                <a:gd name="connsiteY456" fmla="*/ 4968014 h 6246801"/>
                <a:gd name="connsiteX457" fmla="*/ 4611311 w 9384838"/>
                <a:gd name="connsiteY457" fmla="*/ 4942571 h 6246801"/>
                <a:gd name="connsiteX458" fmla="*/ 4585869 w 9384838"/>
                <a:gd name="connsiteY458" fmla="*/ 4992350 h 6246801"/>
                <a:gd name="connsiteX459" fmla="*/ 4611310 w 9384838"/>
                <a:gd name="connsiteY459" fmla="*/ 5017792 h 6246801"/>
                <a:gd name="connsiteX460" fmla="*/ 4611311 w 9384838"/>
                <a:gd name="connsiteY460" fmla="*/ 5017793 h 6246801"/>
                <a:gd name="connsiteX461" fmla="*/ 4536091 w 9384838"/>
                <a:gd name="connsiteY461" fmla="*/ 5043236 h 6246801"/>
                <a:gd name="connsiteX462" fmla="*/ 4510649 w 9384838"/>
                <a:gd name="connsiteY462" fmla="*/ 5043236 h 6246801"/>
                <a:gd name="connsiteX463" fmla="*/ 4510649 w 9384838"/>
                <a:gd name="connsiteY463" fmla="*/ 5118458 h 6246801"/>
                <a:gd name="connsiteX464" fmla="*/ 4561533 w 9384838"/>
                <a:gd name="connsiteY464" fmla="*/ 5168238 h 6246801"/>
                <a:gd name="connsiteX465" fmla="*/ 4536091 w 9384838"/>
                <a:gd name="connsiteY465" fmla="*/ 5168238 h 6246801"/>
                <a:gd name="connsiteX466" fmla="*/ 4510649 w 9384838"/>
                <a:gd name="connsiteY466" fmla="*/ 5168238 h 6246801"/>
                <a:gd name="connsiteX467" fmla="*/ 4510649 w 9384838"/>
                <a:gd name="connsiteY467" fmla="*/ 5193681 h 6246801"/>
                <a:gd name="connsiteX468" fmla="*/ 4486313 w 9384838"/>
                <a:gd name="connsiteY468" fmla="*/ 5168238 h 6246801"/>
                <a:gd name="connsiteX469" fmla="*/ 4486313 w 9384838"/>
                <a:gd name="connsiteY469" fmla="*/ 5118458 h 6246801"/>
                <a:gd name="connsiteX470" fmla="*/ 4460871 w 9384838"/>
                <a:gd name="connsiteY470" fmla="*/ 5093016 h 6246801"/>
                <a:gd name="connsiteX471" fmla="*/ 4385651 w 9384838"/>
                <a:gd name="connsiteY471" fmla="*/ 5067573 h 6246801"/>
                <a:gd name="connsiteX472" fmla="*/ 4310431 w 9384838"/>
                <a:gd name="connsiteY472" fmla="*/ 5093016 h 6246801"/>
                <a:gd name="connsiteX473" fmla="*/ 4284989 w 9384838"/>
                <a:gd name="connsiteY473" fmla="*/ 5142795 h 6246801"/>
                <a:gd name="connsiteX474" fmla="*/ 4284989 w 9384838"/>
                <a:gd name="connsiteY474" fmla="*/ 5142796 h 6246801"/>
                <a:gd name="connsiteX475" fmla="*/ 4260653 w 9384838"/>
                <a:gd name="connsiteY475" fmla="*/ 5168239 h 6246801"/>
                <a:gd name="connsiteX476" fmla="*/ 4260653 w 9384838"/>
                <a:gd name="connsiteY476" fmla="*/ 5193683 h 6246801"/>
                <a:gd name="connsiteX477" fmla="*/ 4284989 w 9384838"/>
                <a:gd name="connsiteY477" fmla="*/ 5243462 h 6246801"/>
                <a:gd name="connsiteX478" fmla="*/ 4235211 w 9384838"/>
                <a:gd name="connsiteY478" fmla="*/ 5268905 h 6246801"/>
                <a:gd name="connsiteX479" fmla="*/ 4185433 w 9384838"/>
                <a:gd name="connsiteY479" fmla="*/ 5344128 h 6246801"/>
                <a:gd name="connsiteX480" fmla="*/ 4110213 w 9384838"/>
                <a:gd name="connsiteY480" fmla="*/ 5369571 h 6246801"/>
                <a:gd name="connsiteX481" fmla="*/ 4084771 w 9384838"/>
                <a:gd name="connsiteY481" fmla="*/ 5318685 h 6246801"/>
                <a:gd name="connsiteX482" fmla="*/ 4110213 w 9384838"/>
                <a:gd name="connsiteY482" fmla="*/ 5243462 h 6246801"/>
                <a:gd name="connsiteX483" fmla="*/ 4134549 w 9384838"/>
                <a:gd name="connsiteY483" fmla="*/ 5193683 h 6246801"/>
                <a:gd name="connsiteX484" fmla="*/ 4134549 w 9384838"/>
                <a:gd name="connsiteY484" fmla="*/ 5168239 h 6246801"/>
                <a:gd name="connsiteX485" fmla="*/ 4185433 w 9384838"/>
                <a:gd name="connsiteY485" fmla="*/ 5168239 h 6246801"/>
                <a:gd name="connsiteX486" fmla="*/ 4209769 w 9384838"/>
                <a:gd name="connsiteY486" fmla="*/ 5142796 h 6246801"/>
                <a:gd name="connsiteX487" fmla="*/ 4185433 w 9384838"/>
                <a:gd name="connsiteY487" fmla="*/ 5118460 h 6246801"/>
                <a:gd name="connsiteX488" fmla="*/ 4084771 w 9384838"/>
                <a:gd name="connsiteY488" fmla="*/ 5093017 h 6246801"/>
                <a:gd name="connsiteX489" fmla="*/ 4034993 w 9384838"/>
                <a:gd name="connsiteY489" fmla="*/ 5142796 h 6246801"/>
                <a:gd name="connsiteX490" fmla="*/ 3958666 w 9384838"/>
                <a:gd name="connsiteY490" fmla="*/ 5168239 h 6246801"/>
                <a:gd name="connsiteX491" fmla="*/ 3908904 w 9384838"/>
                <a:gd name="connsiteY491" fmla="*/ 5218019 h 6246801"/>
                <a:gd name="connsiteX492" fmla="*/ 3859127 w 9384838"/>
                <a:gd name="connsiteY492" fmla="*/ 5293242 h 6246801"/>
                <a:gd name="connsiteX493" fmla="*/ 3758465 w 9384838"/>
                <a:gd name="connsiteY493" fmla="*/ 5243462 h 6246801"/>
                <a:gd name="connsiteX494" fmla="*/ 3708688 w 9384838"/>
                <a:gd name="connsiteY494" fmla="*/ 5243462 h 6246801"/>
                <a:gd name="connsiteX495" fmla="*/ 3582584 w 9384838"/>
                <a:gd name="connsiteY495" fmla="*/ 5193683 h 6246801"/>
                <a:gd name="connsiteX496" fmla="*/ 3589545 w 9384838"/>
                <a:gd name="connsiteY496" fmla="*/ 5173103 h 6246801"/>
                <a:gd name="connsiteX497" fmla="*/ 3589543 w 9384838"/>
                <a:gd name="connsiteY497" fmla="*/ 5173102 h 6246801"/>
                <a:gd name="connsiteX498" fmla="*/ 3582582 w 9384838"/>
                <a:gd name="connsiteY498" fmla="*/ 5193682 h 6246801"/>
                <a:gd name="connsiteX499" fmla="*/ 3382367 w 9384838"/>
                <a:gd name="connsiteY499" fmla="*/ 5193682 h 6246801"/>
                <a:gd name="connsiteX500" fmla="*/ 3421081 w 9384838"/>
                <a:gd name="connsiteY500" fmla="*/ 5164921 h 6246801"/>
                <a:gd name="connsiteX501" fmla="*/ 3483028 w 9384838"/>
                <a:gd name="connsiteY501" fmla="*/ 5168239 h 6246801"/>
                <a:gd name="connsiteX502" fmla="*/ 3532805 w 9384838"/>
                <a:gd name="connsiteY502" fmla="*/ 5168239 h 6246801"/>
                <a:gd name="connsiteX503" fmla="*/ 3532805 w 9384838"/>
                <a:gd name="connsiteY503" fmla="*/ 5118459 h 6246801"/>
                <a:gd name="connsiteX504" fmla="*/ 3507365 w 9384838"/>
                <a:gd name="connsiteY504" fmla="*/ 5093016 h 6246801"/>
                <a:gd name="connsiteX505" fmla="*/ 3483028 w 9384838"/>
                <a:gd name="connsiteY505" fmla="*/ 5118459 h 6246801"/>
                <a:gd name="connsiteX506" fmla="*/ 3432144 w 9384838"/>
                <a:gd name="connsiteY506" fmla="*/ 5093016 h 6246801"/>
                <a:gd name="connsiteX507" fmla="*/ 3407808 w 9384838"/>
                <a:gd name="connsiteY507" fmla="*/ 5093016 h 6246801"/>
                <a:gd name="connsiteX508" fmla="*/ 3407808 w 9384838"/>
                <a:gd name="connsiteY508" fmla="*/ 5043237 h 6246801"/>
                <a:gd name="connsiteX509" fmla="*/ 3382367 w 9384838"/>
                <a:gd name="connsiteY509" fmla="*/ 5043237 h 6246801"/>
                <a:gd name="connsiteX510" fmla="*/ 3356924 w 9384838"/>
                <a:gd name="connsiteY510" fmla="*/ 5093016 h 6246801"/>
                <a:gd name="connsiteX511" fmla="*/ 3382367 w 9384838"/>
                <a:gd name="connsiteY511" fmla="*/ 5118459 h 6246801"/>
                <a:gd name="connsiteX512" fmla="*/ 3382367 w 9384838"/>
                <a:gd name="connsiteY512" fmla="*/ 5142796 h 6246801"/>
                <a:gd name="connsiteX513" fmla="*/ 3331482 w 9384838"/>
                <a:gd name="connsiteY513" fmla="*/ 5093016 h 6246801"/>
                <a:gd name="connsiteX514" fmla="*/ 3356924 w 9384838"/>
                <a:gd name="connsiteY514" fmla="*/ 5067573 h 6246801"/>
                <a:gd name="connsiteX515" fmla="*/ 3356924 w 9384838"/>
                <a:gd name="connsiteY515" fmla="*/ 4992351 h 6246801"/>
                <a:gd name="connsiteX516" fmla="*/ 3407808 w 9384838"/>
                <a:gd name="connsiteY516" fmla="*/ 4942571 h 6246801"/>
                <a:gd name="connsiteX517" fmla="*/ 3356924 w 9384838"/>
                <a:gd name="connsiteY517" fmla="*/ 4942571 h 6246801"/>
                <a:gd name="connsiteX518" fmla="*/ 3349625 w 9384838"/>
                <a:gd name="connsiteY518" fmla="*/ 4928288 h 6246801"/>
                <a:gd name="connsiteX519" fmla="*/ 3349624 w 9384838"/>
                <a:gd name="connsiteY519" fmla="*/ 4928288 h 6246801"/>
                <a:gd name="connsiteX520" fmla="*/ 3356924 w 9384838"/>
                <a:gd name="connsiteY520" fmla="*/ 4942571 h 6246801"/>
                <a:gd name="connsiteX521" fmla="*/ 3281703 w 9384838"/>
                <a:gd name="connsiteY521" fmla="*/ 4968014 h 6246801"/>
                <a:gd name="connsiteX522" fmla="*/ 3256260 w 9384838"/>
                <a:gd name="connsiteY522" fmla="*/ 5017794 h 6246801"/>
                <a:gd name="connsiteX523" fmla="*/ 3181041 w 9384838"/>
                <a:gd name="connsiteY523" fmla="*/ 5067573 h 6246801"/>
                <a:gd name="connsiteX524" fmla="*/ 3206483 w 9384838"/>
                <a:gd name="connsiteY524" fmla="*/ 5118459 h 6246801"/>
                <a:gd name="connsiteX525" fmla="*/ 3181041 w 9384838"/>
                <a:gd name="connsiteY525" fmla="*/ 5142796 h 6246801"/>
                <a:gd name="connsiteX526" fmla="*/ 3231925 w 9384838"/>
                <a:gd name="connsiteY526" fmla="*/ 5168239 h 6246801"/>
                <a:gd name="connsiteX527" fmla="*/ 3281703 w 9384838"/>
                <a:gd name="connsiteY527" fmla="*/ 5218019 h 6246801"/>
                <a:gd name="connsiteX528" fmla="*/ 3331481 w 9384838"/>
                <a:gd name="connsiteY528" fmla="*/ 5268905 h 6246801"/>
                <a:gd name="connsiteX529" fmla="*/ 3281703 w 9384838"/>
                <a:gd name="connsiteY529" fmla="*/ 5293242 h 6246801"/>
                <a:gd name="connsiteX530" fmla="*/ 3281703 w 9384838"/>
                <a:gd name="connsiteY530" fmla="*/ 5318685 h 6246801"/>
                <a:gd name="connsiteX531" fmla="*/ 3256260 w 9384838"/>
                <a:gd name="connsiteY531" fmla="*/ 5293242 h 6246801"/>
                <a:gd name="connsiteX532" fmla="*/ 3206483 w 9384838"/>
                <a:gd name="connsiteY532" fmla="*/ 5293242 h 6246801"/>
                <a:gd name="connsiteX533" fmla="*/ 3181041 w 9384838"/>
                <a:gd name="connsiteY533" fmla="*/ 5293242 h 6246801"/>
                <a:gd name="connsiteX534" fmla="*/ 3056044 w 9384838"/>
                <a:gd name="connsiteY534" fmla="*/ 5293242 h 6246801"/>
                <a:gd name="connsiteX535" fmla="*/ 3030601 w 9384838"/>
                <a:gd name="connsiteY535" fmla="*/ 5344128 h 6246801"/>
                <a:gd name="connsiteX536" fmla="*/ 3006265 w 9384838"/>
                <a:gd name="connsiteY536" fmla="*/ 5344128 h 6246801"/>
                <a:gd name="connsiteX537" fmla="*/ 2980823 w 9384838"/>
                <a:gd name="connsiteY537" fmla="*/ 5369571 h 6246801"/>
                <a:gd name="connsiteX538" fmla="*/ 3006265 w 9384838"/>
                <a:gd name="connsiteY538" fmla="*/ 5393907 h 6246801"/>
                <a:gd name="connsiteX539" fmla="*/ 2980823 w 9384838"/>
                <a:gd name="connsiteY539" fmla="*/ 5419350 h 6246801"/>
                <a:gd name="connsiteX540" fmla="*/ 2905602 w 9384838"/>
                <a:gd name="connsiteY540" fmla="*/ 5444793 h 6246801"/>
                <a:gd name="connsiteX541" fmla="*/ 2880162 w 9384838"/>
                <a:gd name="connsiteY541" fmla="*/ 5520016 h 6246801"/>
                <a:gd name="connsiteX542" fmla="*/ 2880159 w 9384838"/>
                <a:gd name="connsiteY542" fmla="*/ 5520016 h 6246801"/>
                <a:gd name="connsiteX543" fmla="*/ 2830382 w 9384838"/>
                <a:gd name="connsiteY543" fmla="*/ 5544353 h 6246801"/>
                <a:gd name="connsiteX544" fmla="*/ 2804941 w 9384838"/>
                <a:gd name="connsiteY544" fmla="*/ 5569796 h 6246801"/>
                <a:gd name="connsiteX545" fmla="*/ 2755160 w 9384838"/>
                <a:gd name="connsiteY545" fmla="*/ 5595239 h 6246801"/>
                <a:gd name="connsiteX546" fmla="*/ 2679941 w 9384838"/>
                <a:gd name="connsiteY546" fmla="*/ 5569796 h 6246801"/>
                <a:gd name="connsiteX547" fmla="*/ 2629058 w 9384838"/>
                <a:gd name="connsiteY547" fmla="*/ 5494573 h 6246801"/>
                <a:gd name="connsiteX548" fmla="*/ 2629058 w 9384838"/>
                <a:gd name="connsiteY548" fmla="*/ 5444794 h 6246801"/>
                <a:gd name="connsiteX549" fmla="*/ 2579280 w 9384838"/>
                <a:gd name="connsiteY549" fmla="*/ 5393908 h 6246801"/>
                <a:gd name="connsiteX550" fmla="*/ 2579280 w 9384838"/>
                <a:gd name="connsiteY550" fmla="*/ 5344128 h 6246801"/>
                <a:gd name="connsiteX551" fmla="*/ 2529501 w 9384838"/>
                <a:gd name="connsiteY551" fmla="*/ 5318685 h 6246801"/>
                <a:gd name="connsiteX552" fmla="*/ 2553838 w 9384838"/>
                <a:gd name="connsiteY552" fmla="*/ 5293242 h 6246801"/>
                <a:gd name="connsiteX553" fmla="*/ 2579280 w 9384838"/>
                <a:gd name="connsiteY553" fmla="*/ 5268905 h 6246801"/>
                <a:gd name="connsiteX554" fmla="*/ 2579280 w 9384838"/>
                <a:gd name="connsiteY554" fmla="*/ 5243462 h 6246801"/>
                <a:gd name="connsiteX555" fmla="*/ 2629058 w 9384838"/>
                <a:gd name="connsiteY555" fmla="*/ 5218019 h 6246801"/>
                <a:gd name="connsiteX556" fmla="*/ 2604722 w 9384838"/>
                <a:gd name="connsiteY556" fmla="*/ 5193682 h 6246801"/>
                <a:gd name="connsiteX557" fmla="*/ 2579280 w 9384838"/>
                <a:gd name="connsiteY557" fmla="*/ 5142796 h 6246801"/>
                <a:gd name="connsiteX558" fmla="*/ 2579280 w 9384838"/>
                <a:gd name="connsiteY558" fmla="*/ 5142795 h 6246801"/>
                <a:gd name="connsiteX559" fmla="*/ 2705382 w 9384838"/>
                <a:gd name="connsiteY559" fmla="*/ 5093015 h 6246801"/>
                <a:gd name="connsiteX560" fmla="*/ 2755160 w 9384838"/>
                <a:gd name="connsiteY560" fmla="*/ 5043236 h 6246801"/>
                <a:gd name="connsiteX561" fmla="*/ 2755160 w 9384838"/>
                <a:gd name="connsiteY561" fmla="*/ 4992350 h 6246801"/>
                <a:gd name="connsiteX562" fmla="*/ 2729719 w 9384838"/>
                <a:gd name="connsiteY562" fmla="*/ 4968013 h 6246801"/>
                <a:gd name="connsiteX563" fmla="*/ 2705383 w 9384838"/>
                <a:gd name="connsiteY563" fmla="*/ 4942570 h 6246801"/>
                <a:gd name="connsiteX564" fmla="*/ 2679942 w 9384838"/>
                <a:gd name="connsiteY564" fmla="*/ 4942570 h 6246801"/>
                <a:gd name="connsiteX565" fmla="*/ 2654500 w 9384838"/>
                <a:gd name="connsiteY565" fmla="*/ 4968013 h 6246801"/>
                <a:gd name="connsiteX566" fmla="*/ 2604722 w 9384838"/>
                <a:gd name="connsiteY566" fmla="*/ 4968013 h 6246801"/>
                <a:gd name="connsiteX567" fmla="*/ 2529503 w 9384838"/>
                <a:gd name="connsiteY567" fmla="*/ 4917127 h 6246801"/>
                <a:gd name="connsiteX568" fmla="*/ 2529503 w 9384838"/>
                <a:gd name="connsiteY568" fmla="*/ 4867348 h 6246801"/>
                <a:gd name="connsiteX569" fmla="*/ 2454282 w 9384838"/>
                <a:gd name="connsiteY569" fmla="*/ 4841905 h 6246801"/>
                <a:gd name="connsiteX570" fmla="*/ 2454282 w 9384838"/>
                <a:gd name="connsiteY570" fmla="*/ 4867348 h 6246801"/>
                <a:gd name="connsiteX571" fmla="*/ 2428840 w 9384838"/>
                <a:gd name="connsiteY571" fmla="*/ 4841905 h 6246801"/>
                <a:gd name="connsiteX572" fmla="*/ 2379063 w 9384838"/>
                <a:gd name="connsiteY572" fmla="*/ 4841905 h 6246801"/>
                <a:gd name="connsiteX573" fmla="*/ 2353620 w 9384838"/>
                <a:gd name="connsiteY573" fmla="*/ 4867348 h 6246801"/>
                <a:gd name="connsiteX574" fmla="*/ 2353620 w 9384838"/>
                <a:gd name="connsiteY574" fmla="*/ 4867347 h 6246801"/>
                <a:gd name="connsiteX575" fmla="*/ 2328178 w 9384838"/>
                <a:gd name="connsiteY575" fmla="*/ 4841904 h 6246801"/>
                <a:gd name="connsiteX576" fmla="*/ 2303843 w 9384838"/>
                <a:gd name="connsiteY576" fmla="*/ 4841904 h 6246801"/>
                <a:gd name="connsiteX577" fmla="*/ 2278401 w 9384838"/>
                <a:gd name="connsiteY577" fmla="*/ 4817568 h 6246801"/>
                <a:gd name="connsiteX578" fmla="*/ 2252958 w 9384838"/>
                <a:gd name="connsiteY578" fmla="*/ 4841904 h 6246801"/>
                <a:gd name="connsiteX579" fmla="*/ 2303843 w 9384838"/>
                <a:gd name="connsiteY579" fmla="*/ 4867347 h 6246801"/>
                <a:gd name="connsiteX580" fmla="*/ 2228623 w 9384838"/>
                <a:gd name="connsiteY580" fmla="*/ 4892790 h 6246801"/>
                <a:gd name="connsiteX581" fmla="*/ 2177740 w 9384838"/>
                <a:gd name="connsiteY581" fmla="*/ 4841904 h 6246801"/>
                <a:gd name="connsiteX582" fmla="*/ 2153404 w 9384838"/>
                <a:gd name="connsiteY582" fmla="*/ 4867347 h 6246801"/>
                <a:gd name="connsiteX583" fmla="*/ 2153404 w 9384838"/>
                <a:gd name="connsiteY583" fmla="*/ 4892790 h 6246801"/>
                <a:gd name="connsiteX584" fmla="*/ 2127962 w 9384838"/>
                <a:gd name="connsiteY584" fmla="*/ 4942570 h 6246801"/>
                <a:gd name="connsiteX585" fmla="*/ 2102518 w 9384838"/>
                <a:gd name="connsiteY585" fmla="*/ 4917127 h 6246801"/>
                <a:gd name="connsiteX586" fmla="*/ 2078183 w 9384838"/>
                <a:gd name="connsiteY586" fmla="*/ 4917127 h 6246801"/>
                <a:gd name="connsiteX587" fmla="*/ 2078183 w 9384838"/>
                <a:gd name="connsiteY587" fmla="*/ 4867347 h 6246801"/>
                <a:gd name="connsiteX588" fmla="*/ 2027299 w 9384838"/>
                <a:gd name="connsiteY588" fmla="*/ 4867347 h 6246801"/>
                <a:gd name="connsiteX589" fmla="*/ 2001857 w 9384838"/>
                <a:gd name="connsiteY589" fmla="*/ 4892790 h 6246801"/>
                <a:gd name="connsiteX590" fmla="*/ 1952080 w 9384838"/>
                <a:gd name="connsiteY590" fmla="*/ 4892790 h 6246801"/>
                <a:gd name="connsiteX591" fmla="*/ 1902303 w 9384838"/>
                <a:gd name="connsiteY591" fmla="*/ 4917127 h 6246801"/>
                <a:gd name="connsiteX592" fmla="*/ 1876860 w 9384838"/>
                <a:gd name="connsiteY592" fmla="*/ 4892790 h 6246801"/>
                <a:gd name="connsiteX593" fmla="*/ 1876860 w 9384838"/>
                <a:gd name="connsiteY593" fmla="*/ 4867347 h 6246801"/>
                <a:gd name="connsiteX594" fmla="*/ 1851419 w 9384838"/>
                <a:gd name="connsiteY594" fmla="*/ 4892790 h 6246801"/>
                <a:gd name="connsiteX595" fmla="*/ 1827080 w 9384838"/>
                <a:gd name="connsiteY595" fmla="*/ 4892790 h 6246801"/>
                <a:gd name="connsiteX596" fmla="*/ 1801640 w 9384838"/>
                <a:gd name="connsiteY596" fmla="*/ 4867347 h 6246801"/>
                <a:gd name="connsiteX597" fmla="*/ 1801640 w 9384838"/>
                <a:gd name="connsiteY597" fmla="*/ 4892790 h 6246801"/>
                <a:gd name="connsiteX598" fmla="*/ 1776198 w 9384838"/>
                <a:gd name="connsiteY598" fmla="*/ 4917127 h 6246801"/>
                <a:gd name="connsiteX599" fmla="*/ 1751861 w 9384838"/>
                <a:gd name="connsiteY599" fmla="*/ 4892790 h 6246801"/>
                <a:gd name="connsiteX600" fmla="*/ 1726419 w 9384838"/>
                <a:gd name="connsiteY600" fmla="*/ 4892790 h 6246801"/>
                <a:gd name="connsiteX601" fmla="*/ 1700977 w 9384838"/>
                <a:gd name="connsiteY601" fmla="*/ 4917127 h 6246801"/>
                <a:gd name="connsiteX602" fmla="*/ 1676640 w 9384838"/>
                <a:gd name="connsiteY602" fmla="*/ 4892790 h 6246801"/>
                <a:gd name="connsiteX603" fmla="*/ 1625756 w 9384838"/>
                <a:gd name="connsiteY603" fmla="*/ 4917127 h 6246801"/>
                <a:gd name="connsiteX604" fmla="*/ 1601421 w 9384838"/>
                <a:gd name="connsiteY604" fmla="*/ 4917127 h 6246801"/>
                <a:gd name="connsiteX605" fmla="*/ 1575979 w 9384838"/>
                <a:gd name="connsiteY605" fmla="*/ 4892790 h 6246801"/>
                <a:gd name="connsiteX606" fmla="*/ 1575979 w 9384838"/>
                <a:gd name="connsiteY606" fmla="*/ 4867347 h 6246801"/>
                <a:gd name="connsiteX607" fmla="*/ 1575979 w 9384838"/>
                <a:gd name="connsiteY607" fmla="*/ 4841904 h 6246801"/>
                <a:gd name="connsiteX608" fmla="*/ 1526200 w 9384838"/>
                <a:gd name="connsiteY608" fmla="*/ 4817568 h 6246801"/>
                <a:gd name="connsiteX609" fmla="*/ 1450978 w 9384838"/>
                <a:gd name="connsiteY609" fmla="*/ 4867347 h 6246801"/>
                <a:gd name="connsiteX610" fmla="*/ 1425540 w 9384838"/>
                <a:gd name="connsiteY610" fmla="*/ 4867347 h 6246801"/>
                <a:gd name="connsiteX611" fmla="*/ 1425540 w 9384838"/>
                <a:gd name="connsiteY611" fmla="*/ 4867348 h 6246801"/>
                <a:gd name="connsiteX612" fmla="*/ 1425540 w 9384838"/>
                <a:gd name="connsiteY612" fmla="*/ 4917127 h 6246801"/>
                <a:gd name="connsiteX613" fmla="*/ 1400097 w 9384838"/>
                <a:gd name="connsiteY613" fmla="*/ 4942570 h 6246801"/>
                <a:gd name="connsiteX614" fmla="*/ 1400097 w 9384838"/>
                <a:gd name="connsiteY614" fmla="*/ 4992350 h 6246801"/>
                <a:gd name="connsiteX615" fmla="*/ 1350319 w 9384838"/>
                <a:gd name="connsiteY615" fmla="*/ 4992350 h 6246801"/>
                <a:gd name="connsiteX616" fmla="*/ 1350319 w 9384838"/>
                <a:gd name="connsiteY616" fmla="*/ 5043236 h 6246801"/>
                <a:gd name="connsiteX617" fmla="*/ 1299435 w 9384838"/>
                <a:gd name="connsiteY617" fmla="*/ 4992350 h 6246801"/>
                <a:gd name="connsiteX618" fmla="*/ 1249656 w 9384838"/>
                <a:gd name="connsiteY618" fmla="*/ 4917127 h 6246801"/>
                <a:gd name="connsiteX619" fmla="*/ 1224214 w 9384838"/>
                <a:gd name="connsiteY619" fmla="*/ 4917127 h 6246801"/>
                <a:gd name="connsiteX620" fmla="*/ 1148993 w 9384838"/>
                <a:gd name="connsiteY620" fmla="*/ 4892791 h 6246801"/>
                <a:gd name="connsiteX621" fmla="*/ 1124658 w 9384838"/>
                <a:gd name="connsiteY621" fmla="*/ 4917127 h 6246801"/>
                <a:gd name="connsiteX622" fmla="*/ 1124658 w 9384838"/>
                <a:gd name="connsiteY622" fmla="*/ 4892791 h 6246801"/>
                <a:gd name="connsiteX623" fmla="*/ 1099215 w 9384838"/>
                <a:gd name="connsiteY623" fmla="*/ 4917127 h 6246801"/>
                <a:gd name="connsiteX624" fmla="*/ 1073771 w 9384838"/>
                <a:gd name="connsiteY624" fmla="*/ 4892791 h 6246801"/>
                <a:gd name="connsiteX625" fmla="*/ 1049435 w 9384838"/>
                <a:gd name="connsiteY625" fmla="*/ 4917127 h 6246801"/>
                <a:gd name="connsiteX626" fmla="*/ 998551 w 9384838"/>
                <a:gd name="connsiteY626" fmla="*/ 4917127 h 6246801"/>
                <a:gd name="connsiteX627" fmla="*/ 998551 w 9384838"/>
                <a:gd name="connsiteY627" fmla="*/ 4892791 h 6246801"/>
                <a:gd name="connsiteX628" fmla="*/ 948773 w 9384838"/>
                <a:gd name="connsiteY628" fmla="*/ 4841905 h 6246801"/>
                <a:gd name="connsiteX629" fmla="*/ 898995 w 9384838"/>
                <a:gd name="connsiteY629" fmla="*/ 4867348 h 6246801"/>
                <a:gd name="connsiteX630" fmla="*/ 898995 w 9384838"/>
                <a:gd name="connsiteY630" fmla="*/ 4792125 h 6246801"/>
                <a:gd name="connsiteX631" fmla="*/ 923331 w 9384838"/>
                <a:gd name="connsiteY631" fmla="*/ 4766682 h 6246801"/>
                <a:gd name="connsiteX632" fmla="*/ 923331 w 9384838"/>
                <a:gd name="connsiteY632" fmla="*/ 4716902 h 6246801"/>
                <a:gd name="connsiteX633" fmla="*/ 923331 w 9384838"/>
                <a:gd name="connsiteY633" fmla="*/ 4691459 h 6246801"/>
                <a:gd name="connsiteX634" fmla="*/ 974215 w 9384838"/>
                <a:gd name="connsiteY634" fmla="*/ 4691459 h 6246801"/>
                <a:gd name="connsiteX635" fmla="*/ 998551 w 9384838"/>
                <a:gd name="connsiteY635" fmla="*/ 4667122 h 6246801"/>
                <a:gd name="connsiteX636" fmla="*/ 1049435 w 9384838"/>
                <a:gd name="connsiteY636" fmla="*/ 4716902 h 6246801"/>
                <a:gd name="connsiteX637" fmla="*/ 1148993 w 9384838"/>
                <a:gd name="connsiteY637" fmla="*/ 4716902 h 6246801"/>
                <a:gd name="connsiteX638" fmla="*/ 1174436 w 9384838"/>
                <a:gd name="connsiteY638" fmla="*/ 4667122 h 6246801"/>
                <a:gd name="connsiteX639" fmla="*/ 1224214 w 9384838"/>
                <a:gd name="connsiteY639" fmla="*/ 4667122 h 6246801"/>
                <a:gd name="connsiteX640" fmla="*/ 1249656 w 9384838"/>
                <a:gd name="connsiteY640" fmla="*/ 4616236 h 6246801"/>
                <a:gd name="connsiteX641" fmla="*/ 1275099 w 9384838"/>
                <a:gd name="connsiteY641" fmla="*/ 4616236 h 6246801"/>
                <a:gd name="connsiteX642" fmla="*/ 1275099 w 9384838"/>
                <a:gd name="connsiteY642" fmla="*/ 4616237 h 6246801"/>
                <a:gd name="connsiteX643" fmla="*/ 1350319 w 9384838"/>
                <a:gd name="connsiteY643" fmla="*/ 4616237 h 6246801"/>
                <a:gd name="connsiteX644" fmla="*/ 1374654 w 9384838"/>
                <a:gd name="connsiteY644" fmla="*/ 4590794 h 6246801"/>
                <a:gd name="connsiteX645" fmla="*/ 1425539 w 9384838"/>
                <a:gd name="connsiteY645" fmla="*/ 4566457 h 6246801"/>
                <a:gd name="connsiteX646" fmla="*/ 1550537 w 9384838"/>
                <a:gd name="connsiteY646" fmla="*/ 4491234 h 6246801"/>
                <a:gd name="connsiteX647" fmla="*/ 1651201 w 9384838"/>
                <a:gd name="connsiteY647" fmla="*/ 4440348 h 6246801"/>
                <a:gd name="connsiteX648" fmla="*/ 1751865 w 9384838"/>
                <a:gd name="connsiteY648" fmla="*/ 4416011 h 6246801"/>
                <a:gd name="connsiteX649" fmla="*/ 1776201 w 9384838"/>
                <a:gd name="connsiteY649" fmla="*/ 4365125 h 6246801"/>
                <a:gd name="connsiteX650" fmla="*/ 1751865 w 9384838"/>
                <a:gd name="connsiteY650" fmla="*/ 4340788 h 6246801"/>
                <a:gd name="connsiteX651" fmla="*/ 1801642 w 9384838"/>
                <a:gd name="connsiteY651" fmla="*/ 4340788 h 6246801"/>
                <a:gd name="connsiteX652" fmla="*/ 1827082 w 9384838"/>
                <a:gd name="connsiteY652" fmla="*/ 4315345 h 6246801"/>
                <a:gd name="connsiteX653" fmla="*/ 1902304 w 9384838"/>
                <a:gd name="connsiteY653" fmla="*/ 4340788 h 6246801"/>
                <a:gd name="connsiteX654" fmla="*/ 1952081 w 9384838"/>
                <a:gd name="connsiteY654" fmla="*/ 4315345 h 6246801"/>
                <a:gd name="connsiteX655" fmla="*/ 2001860 w 9384838"/>
                <a:gd name="connsiteY655" fmla="*/ 4340788 h 6246801"/>
                <a:gd name="connsiteX656" fmla="*/ 1952081 w 9384838"/>
                <a:gd name="connsiteY656" fmla="*/ 4340788 h 6246801"/>
                <a:gd name="connsiteX657" fmla="*/ 1952081 w 9384838"/>
                <a:gd name="connsiteY657" fmla="*/ 4390568 h 6246801"/>
                <a:gd name="connsiteX658" fmla="*/ 2027302 w 9384838"/>
                <a:gd name="connsiteY658" fmla="*/ 4416011 h 6246801"/>
                <a:gd name="connsiteX659" fmla="*/ 2052742 w 9384838"/>
                <a:gd name="connsiteY659" fmla="*/ 4416011 h 6246801"/>
                <a:gd name="connsiteX660" fmla="*/ 2102518 w 9384838"/>
                <a:gd name="connsiteY660" fmla="*/ 4390568 h 6246801"/>
                <a:gd name="connsiteX661" fmla="*/ 2127962 w 9384838"/>
                <a:gd name="connsiteY661" fmla="*/ 4390568 h 6246801"/>
                <a:gd name="connsiteX662" fmla="*/ 2203182 w 9384838"/>
                <a:gd name="connsiteY662" fmla="*/ 4440348 h 6246801"/>
                <a:gd name="connsiteX663" fmla="*/ 2328178 w 9384838"/>
                <a:gd name="connsiteY663" fmla="*/ 4465791 h 6246801"/>
                <a:gd name="connsiteX664" fmla="*/ 2428839 w 9384838"/>
                <a:gd name="connsiteY664" fmla="*/ 4465791 h 6246801"/>
                <a:gd name="connsiteX665" fmla="*/ 2478617 w 9384838"/>
                <a:gd name="connsiteY665" fmla="*/ 4440348 h 6246801"/>
                <a:gd name="connsiteX666" fmla="*/ 2529503 w 9384838"/>
                <a:gd name="connsiteY666" fmla="*/ 4416011 h 6246801"/>
                <a:gd name="connsiteX667" fmla="*/ 2579280 w 9384838"/>
                <a:gd name="connsiteY667" fmla="*/ 4440348 h 6246801"/>
                <a:gd name="connsiteX668" fmla="*/ 2629058 w 9384838"/>
                <a:gd name="connsiteY668" fmla="*/ 4440348 h 6246801"/>
                <a:gd name="connsiteX669" fmla="*/ 2679941 w 9384838"/>
                <a:gd name="connsiteY669" fmla="*/ 4465791 h 6246801"/>
                <a:gd name="connsiteX670" fmla="*/ 2679941 w 9384838"/>
                <a:gd name="connsiteY670" fmla="*/ 4465790 h 6246801"/>
                <a:gd name="connsiteX671" fmla="*/ 2705383 w 9384838"/>
                <a:gd name="connsiteY671" fmla="*/ 4465790 h 6246801"/>
                <a:gd name="connsiteX672" fmla="*/ 2804940 w 9384838"/>
                <a:gd name="connsiteY672" fmla="*/ 4440347 h 6246801"/>
                <a:gd name="connsiteX673" fmla="*/ 2830382 w 9384838"/>
                <a:gd name="connsiteY673" fmla="*/ 4491233 h 6246801"/>
                <a:gd name="connsiteX674" fmla="*/ 2804940 w 9384838"/>
                <a:gd name="connsiteY674" fmla="*/ 4515570 h 6246801"/>
                <a:gd name="connsiteX675" fmla="*/ 2780604 w 9384838"/>
                <a:gd name="connsiteY675" fmla="*/ 4541013 h 6246801"/>
                <a:gd name="connsiteX676" fmla="*/ 2804940 w 9384838"/>
                <a:gd name="connsiteY676" fmla="*/ 4566456 h 6246801"/>
                <a:gd name="connsiteX677" fmla="*/ 2804940 w 9384838"/>
                <a:gd name="connsiteY677" fmla="*/ 4590793 h 6246801"/>
                <a:gd name="connsiteX678" fmla="*/ 2855825 w 9384838"/>
                <a:gd name="connsiteY678" fmla="*/ 4590793 h 6246801"/>
                <a:gd name="connsiteX679" fmla="*/ 2855825 w 9384838"/>
                <a:gd name="connsiteY679" fmla="*/ 4566456 h 6246801"/>
                <a:gd name="connsiteX680" fmla="*/ 2880159 w 9384838"/>
                <a:gd name="connsiteY680" fmla="*/ 4566456 h 6246801"/>
                <a:gd name="connsiteX681" fmla="*/ 2880159 w 9384838"/>
                <a:gd name="connsiteY681" fmla="*/ 4605916 h 6246801"/>
                <a:gd name="connsiteX682" fmla="*/ 2880162 w 9384838"/>
                <a:gd name="connsiteY682" fmla="*/ 4605918 h 6246801"/>
                <a:gd name="connsiteX683" fmla="*/ 2880162 w 9384838"/>
                <a:gd name="connsiteY683" fmla="*/ 4566457 h 6246801"/>
                <a:gd name="connsiteX684" fmla="*/ 2931045 w 9384838"/>
                <a:gd name="connsiteY684" fmla="*/ 4616236 h 6246801"/>
                <a:gd name="connsiteX685" fmla="*/ 2980823 w 9384838"/>
                <a:gd name="connsiteY685" fmla="*/ 4641679 h 6246801"/>
                <a:gd name="connsiteX686" fmla="*/ 3006265 w 9384838"/>
                <a:gd name="connsiteY686" fmla="*/ 4616236 h 6246801"/>
                <a:gd name="connsiteX687" fmla="*/ 3030601 w 9384838"/>
                <a:gd name="connsiteY687" fmla="*/ 4616236 h 6246801"/>
                <a:gd name="connsiteX688" fmla="*/ 3056044 w 9384838"/>
                <a:gd name="connsiteY688" fmla="*/ 4590793 h 6246801"/>
                <a:gd name="connsiteX689" fmla="*/ 3105820 w 9384838"/>
                <a:gd name="connsiteY689" fmla="*/ 4590793 h 6246801"/>
                <a:gd name="connsiteX690" fmla="*/ 3131263 w 9384838"/>
                <a:gd name="connsiteY690" fmla="*/ 4541014 h 6246801"/>
                <a:gd name="connsiteX691" fmla="*/ 3131263 w 9384838"/>
                <a:gd name="connsiteY691" fmla="*/ 4590793 h 6246801"/>
                <a:gd name="connsiteX692" fmla="*/ 3156704 w 9384838"/>
                <a:gd name="connsiteY692" fmla="*/ 4566457 h 6246801"/>
                <a:gd name="connsiteX693" fmla="*/ 3181041 w 9384838"/>
                <a:gd name="connsiteY693" fmla="*/ 4515571 h 6246801"/>
                <a:gd name="connsiteX694" fmla="*/ 3156704 w 9384838"/>
                <a:gd name="connsiteY694" fmla="*/ 4440348 h 6246801"/>
                <a:gd name="connsiteX695" fmla="*/ 3131263 w 9384838"/>
                <a:gd name="connsiteY695" fmla="*/ 4416011 h 6246801"/>
                <a:gd name="connsiteX696" fmla="*/ 3181041 w 9384838"/>
                <a:gd name="connsiteY696" fmla="*/ 4365125 h 6246801"/>
                <a:gd name="connsiteX697" fmla="*/ 3231924 w 9384838"/>
                <a:gd name="connsiteY697" fmla="*/ 4340788 h 6246801"/>
                <a:gd name="connsiteX698" fmla="*/ 3256260 w 9384838"/>
                <a:gd name="connsiteY698" fmla="*/ 4289902 h 6246801"/>
                <a:gd name="connsiteX699" fmla="*/ 3281703 w 9384838"/>
                <a:gd name="connsiteY699" fmla="*/ 4289902 h 6246801"/>
                <a:gd name="connsiteX700" fmla="*/ 3281705 w 9384838"/>
                <a:gd name="connsiteY700" fmla="*/ 4289902 h 6246801"/>
                <a:gd name="connsiteX701" fmla="*/ 3307147 w 9384838"/>
                <a:gd name="connsiteY701" fmla="*/ 4265565 h 6246801"/>
                <a:gd name="connsiteX702" fmla="*/ 3356924 w 9384838"/>
                <a:gd name="connsiteY702" fmla="*/ 4265565 h 6246801"/>
                <a:gd name="connsiteX703" fmla="*/ 3457589 w 9384838"/>
                <a:gd name="connsiteY703" fmla="*/ 4190342 h 6246801"/>
                <a:gd name="connsiteX704" fmla="*/ 3558250 w 9384838"/>
                <a:gd name="connsiteY704" fmla="*/ 4089676 h 6246801"/>
                <a:gd name="connsiteX705" fmla="*/ 3582585 w 9384838"/>
                <a:gd name="connsiteY705" fmla="*/ 4014453 h 6246801"/>
                <a:gd name="connsiteX706" fmla="*/ 3608026 w 9384838"/>
                <a:gd name="connsiteY706" fmla="*/ 3989010 h 6246801"/>
                <a:gd name="connsiteX707" fmla="*/ 3582585 w 9384838"/>
                <a:gd name="connsiteY707" fmla="*/ 3963567 h 6246801"/>
                <a:gd name="connsiteX708" fmla="*/ 3608026 w 9384838"/>
                <a:gd name="connsiteY708" fmla="*/ 3913787 h 6246801"/>
                <a:gd name="connsiteX709" fmla="*/ 3582585 w 9384838"/>
                <a:gd name="connsiteY709" fmla="*/ 3888344 h 6246801"/>
                <a:gd name="connsiteX710" fmla="*/ 3608026 w 9384838"/>
                <a:gd name="connsiteY710" fmla="*/ 3838565 h 6246801"/>
                <a:gd name="connsiteX711" fmla="*/ 3633468 w 9384838"/>
                <a:gd name="connsiteY711" fmla="*/ 3813122 h 6246801"/>
                <a:gd name="connsiteX712" fmla="*/ 3683247 w 9384838"/>
                <a:gd name="connsiteY712" fmla="*/ 3788785 h 6246801"/>
                <a:gd name="connsiteX713" fmla="*/ 3708689 w 9384838"/>
                <a:gd name="connsiteY713" fmla="*/ 3813122 h 6246801"/>
                <a:gd name="connsiteX714" fmla="*/ 3783908 w 9384838"/>
                <a:gd name="connsiteY714" fmla="*/ 3788785 h 6246801"/>
                <a:gd name="connsiteX715" fmla="*/ 3883464 w 9384838"/>
                <a:gd name="connsiteY715" fmla="*/ 3763342 h 6246801"/>
                <a:gd name="connsiteX716" fmla="*/ 3883464 w 9384838"/>
                <a:gd name="connsiteY716" fmla="*/ 3813122 h 6246801"/>
                <a:gd name="connsiteX717" fmla="*/ 3833686 w 9384838"/>
                <a:gd name="connsiteY717" fmla="*/ 3813122 h 6246801"/>
                <a:gd name="connsiteX718" fmla="*/ 3808245 w 9384838"/>
                <a:gd name="connsiteY718" fmla="*/ 3838565 h 6246801"/>
                <a:gd name="connsiteX719" fmla="*/ 3808245 w 9384838"/>
                <a:gd name="connsiteY719" fmla="*/ 3888344 h 6246801"/>
                <a:gd name="connsiteX720" fmla="*/ 3758467 w 9384838"/>
                <a:gd name="connsiteY720" fmla="*/ 3864008 h 6246801"/>
                <a:gd name="connsiteX721" fmla="*/ 3708689 w 9384838"/>
                <a:gd name="connsiteY721" fmla="*/ 3913787 h 6246801"/>
                <a:gd name="connsiteX722" fmla="*/ 3683247 w 9384838"/>
                <a:gd name="connsiteY722" fmla="*/ 3888344 h 6246801"/>
                <a:gd name="connsiteX723" fmla="*/ 3633468 w 9384838"/>
                <a:gd name="connsiteY723" fmla="*/ 3913787 h 6246801"/>
                <a:gd name="connsiteX724" fmla="*/ 3657804 w 9384838"/>
                <a:gd name="connsiteY724" fmla="*/ 3939230 h 6246801"/>
                <a:gd name="connsiteX725" fmla="*/ 3633468 w 9384838"/>
                <a:gd name="connsiteY725" fmla="*/ 3963567 h 6246801"/>
                <a:gd name="connsiteX726" fmla="*/ 3657804 w 9384838"/>
                <a:gd name="connsiteY726" fmla="*/ 3963567 h 6246801"/>
                <a:gd name="connsiteX727" fmla="*/ 3683247 w 9384838"/>
                <a:gd name="connsiteY727" fmla="*/ 3989010 h 6246801"/>
                <a:gd name="connsiteX728" fmla="*/ 3708689 w 9384838"/>
                <a:gd name="connsiteY728" fmla="*/ 3989010 h 6246801"/>
                <a:gd name="connsiteX729" fmla="*/ 3708689 w 9384838"/>
                <a:gd name="connsiteY729" fmla="*/ 4014453 h 6246801"/>
                <a:gd name="connsiteX730" fmla="*/ 3708688 w 9384838"/>
                <a:gd name="connsiteY730" fmla="*/ 4014453 h 6246801"/>
                <a:gd name="connsiteX731" fmla="*/ 3657804 w 9384838"/>
                <a:gd name="connsiteY731" fmla="*/ 4064233 h 6246801"/>
                <a:gd name="connsiteX732" fmla="*/ 3683246 w 9384838"/>
                <a:gd name="connsiteY732" fmla="*/ 4139455 h 6246801"/>
                <a:gd name="connsiteX733" fmla="*/ 3808243 w 9384838"/>
                <a:gd name="connsiteY733" fmla="*/ 4164898 h 6246801"/>
                <a:gd name="connsiteX734" fmla="*/ 3833684 w 9384838"/>
                <a:gd name="connsiteY734" fmla="*/ 4089676 h 6246801"/>
                <a:gd name="connsiteX735" fmla="*/ 3958666 w 9384838"/>
                <a:gd name="connsiteY735" fmla="*/ 4089676 h 6246801"/>
                <a:gd name="connsiteX736" fmla="*/ 4084770 w 9384838"/>
                <a:gd name="connsiteY736" fmla="*/ 4064233 h 6246801"/>
                <a:gd name="connsiteX737" fmla="*/ 4185432 w 9384838"/>
                <a:gd name="connsiteY737" fmla="*/ 4064233 h 6246801"/>
                <a:gd name="connsiteX738" fmla="*/ 4460870 w 9384838"/>
                <a:gd name="connsiteY738" fmla="*/ 3888345 h 6246801"/>
                <a:gd name="connsiteX739" fmla="*/ 4510648 w 9384838"/>
                <a:gd name="connsiteY739" fmla="*/ 3763342 h 6246801"/>
                <a:gd name="connsiteX740" fmla="*/ 4761751 w 9384838"/>
                <a:gd name="connsiteY740" fmla="*/ 3713562 h 6246801"/>
                <a:gd name="connsiteX741" fmla="*/ 4836971 w 9384838"/>
                <a:gd name="connsiteY741" fmla="*/ 3612896 h 6246801"/>
                <a:gd name="connsiteX742" fmla="*/ 4887855 w 9384838"/>
                <a:gd name="connsiteY742" fmla="*/ 3487894 h 6246801"/>
                <a:gd name="connsiteX743" fmla="*/ 4887855 w 9384838"/>
                <a:gd name="connsiteY743" fmla="*/ 3487893 h 6246801"/>
                <a:gd name="connsiteX744" fmla="*/ 4937633 w 9384838"/>
                <a:gd name="connsiteY744" fmla="*/ 3437007 h 6246801"/>
                <a:gd name="connsiteX745" fmla="*/ 5012854 w 9384838"/>
                <a:gd name="connsiteY745" fmla="*/ 3387227 h 6246801"/>
                <a:gd name="connsiteX746" fmla="*/ 5038296 w 9384838"/>
                <a:gd name="connsiteY746" fmla="*/ 3336341 h 6246801"/>
                <a:gd name="connsiteX747" fmla="*/ 5113516 w 9384838"/>
                <a:gd name="connsiteY747" fmla="*/ 3236782 h 6246801"/>
                <a:gd name="connsiteX748" fmla="*/ 5137852 w 9384838"/>
                <a:gd name="connsiteY748" fmla="*/ 3185896 h 6246801"/>
                <a:gd name="connsiteX749" fmla="*/ 5163294 w 9384838"/>
                <a:gd name="connsiteY749" fmla="*/ 3161560 h 6246801"/>
                <a:gd name="connsiteX750" fmla="*/ 5238514 w 9384838"/>
                <a:gd name="connsiteY750" fmla="*/ 3011116 h 6246801"/>
                <a:gd name="connsiteX751" fmla="*/ 5263957 w 9384838"/>
                <a:gd name="connsiteY751" fmla="*/ 2860672 h 6246801"/>
                <a:gd name="connsiteX752" fmla="*/ 5188736 w 9384838"/>
                <a:gd name="connsiteY752" fmla="*/ 2809788 h 6246801"/>
                <a:gd name="connsiteX753" fmla="*/ 5163294 w 9384838"/>
                <a:gd name="connsiteY753" fmla="*/ 2835229 h 6246801"/>
                <a:gd name="connsiteX754" fmla="*/ 5137852 w 9384838"/>
                <a:gd name="connsiteY754" fmla="*/ 2835229 h 6246801"/>
                <a:gd name="connsiteX755" fmla="*/ 5137852 w 9384838"/>
                <a:gd name="connsiteY755" fmla="*/ 2785450 h 6246801"/>
                <a:gd name="connsiteX756" fmla="*/ 5188736 w 9384838"/>
                <a:gd name="connsiteY756" fmla="*/ 2785450 h 6246801"/>
                <a:gd name="connsiteX757" fmla="*/ 5263957 w 9384838"/>
                <a:gd name="connsiteY757" fmla="*/ 2734563 h 6246801"/>
                <a:gd name="connsiteX758" fmla="*/ 5339177 w 9384838"/>
                <a:gd name="connsiteY758" fmla="*/ 2609561 h 6246801"/>
                <a:gd name="connsiteX759" fmla="*/ 5289399 w 9384838"/>
                <a:gd name="connsiteY759" fmla="*/ 2534339 h 6246801"/>
                <a:gd name="connsiteX760" fmla="*/ 5289931 w 9384838"/>
                <a:gd name="connsiteY760" fmla="*/ 2534660 h 6246801"/>
                <a:gd name="connsiteX761" fmla="*/ 5289398 w 9384838"/>
                <a:gd name="connsiteY761" fmla="*/ 2534339 h 6246801"/>
                <a:gd name="connsiteX762" fmla="*/ 5313734 w 9384838"/>
                <a:gd name="connsiteY762" fmla="*/ 2483451 h 6246801"/>
                <a:gd name="connsiteX763" fmla="*/ 5289398 w 9384838"/>
                <a:gd name="connsiteY763" fmla="*/ 2459115 h 6246801"/>
                <a:gd name="connsiteX764" fmla="*/ 5364618 w 9384838"/>
                <a:gd name="connsiteY764" fmla="*/ 2408231 h 6246801"/>
                <a:gd name="connsiteX765" fmla="*/ 5388954 w 9384838"/>
                <a:gd name="connsiteY765" fmla="*/ 2433674 h 6246801"/>
                <a:gd name="connsiteX766" fmla="*/ 5464174 w 9384838"/>
                <a:gd name="connsiteY766" fmla="*/ 2408231 h 6246801"/>
                <a:gd name="connsiteX767" fmla="*/ 5515059 w 9384838"/>
                <a:gd name="connsiteY767" fmla="*/ 2333007 h 6246801"/>
                <a:gd name="connsiteX768" fmla="*/ 5539394 w 9384838"/>
                <a:gd name="connsiteY768" fmla="*/ 2257785 h 6246801"/>
                <a:gd name="connsiteX769" fmla="*/ 5539394 w 9384838"/>
                <a:gd name="connsiteY769" fmla="*/ 2233447 h 6246801"/>
                <a:gd name="connsiteX770" fmla="*/ 5564837 w 9384838"/>
                <a:gd name="connsiteY770" fmla="*/ 2182565 h 6246801"/>
                <a:gd name="connsiteX771" fmla="*/ 5614615 w 9384838"/>
                <a:gd name="connsiteY771" fmla="*/ 2233447 h 6246801"/>
                <a:gd name="connsiteX772" fmla="*/ 5640057 w 9384838"/>
                <a:gd name="connsiteY772" fmla="*/ 2208005 h 6246801"/>
                <a:gd name="connsiteX773" fmla="*/ 5665499 w 9384838"/>
                <a:gd name="connsiteY773" fmla="*/ 2233447 h 6246801"/>
                <a:gd name="connsiteX774" fmla="*/ 5665499 w 9384838"/>
                <a:gd name="connsiteY774" fmla="*/ 2257785 h 6246801"/>
                <a:gd name="connsiteX775" fmla="*/ 5640057 w 9384838"/>
                <a:gd name="connsiteY775" fmla="*/ 2408231 h 6246801"/>
                <a:gd name="connsiteX776" fmla="*/ 5689835 w 9384838"/>
                <a:gd name="connsiteY776" fmla="*/ 2433674 h 6246801"/>
                <a:gd name="connsiteX777" fmla="*/ 5740719 w 9384838"/>
                <a:gd name="connsiteY777" fmla="*/ 2408231 h 6246801"/>
                <a:gd name="connsiteX778" fmla="*/ 5765055 w 9384838"/>
                <a:gd name="connsiteY778" fmla="*/ 2358450 h 6246801"/>
                <a:gd name="connsiteX779" fmla="*/ 5840275 w 9384838"/>
                <a:gd name="connsiteY779" fmla="*/ 2459115 h 6246801"/>
                <a:gd name="connsiteX780" fmla="*/ 5891159 w 9384838"/>
                <a:gd name="connsiteY780" fmla="*/ 2408231 h 6246801"/>
                <a:gd name="connsiteX781" fmla="*/ 5940937 w 9384838"/>
                <a:gd name="connsiteY781" fmla="*/ 2283229 h 6246801"/>
                <a:gd name="connsiteX782" fmla="*/ 5891159 w 9384838"/>
                <a:gd name="connsiteY782" fmla="*/ 2208005 h 6246801"/>
                <a:gd name="connsiteX783" fmla="*/ 5840275 w 9384838"/>
                <a:gd name="connsiteY783" fmla="*/ 2257785 h 6246801"/>
                <a:gd name="connsiteX784" fmla="*/ 5715277 w 9384838"/>
                <a:gd name="connsiteY784" fmla="*/ 2283229 h 6246801"/>
                <a:gd name="connsiteX785" fmla="*/ 5765055 w 9384838"/>
                <a:gd name="connsiteY785" fmla="*/ 2132783 h 6246801"/>
                <a:gd name="connsiteX786" fmla="*/ 5840275 w 9384838"/>
                <a:gd name="connsiteY786" fmla="*/ 2081897 h 6246801"/>
                <a:gd name="connsiteX787" fmla="*/ 8270546 w 9384838"/>
                <a:gd name="connsiteY787" fmla="*/ 1474959 h 6246801"/>
                <a:gd name="connsiteX788" fmla="*/ 8282255 w 9384838"/>
                <a:gd name="connsiteY788" fmla="*/ 1480813 h 6246801"/>
                <a:gd name="connsiteX789" fmla="*/ 8274449 w 9384838"/>
                <a:gd name="connsiteY789" fmla="*/ 1490571 h 6246801"/>
                <a:gd name="connsiteX790" fmla="*/ 8264691 w 9384838"/>
                <a:gd name="connsiteY790" fmla="*/ 1491546 h 6246801"/>
                <a:gd name="connsiteX791" fmla="*/ 8247128 w 9384838"/>
                <a:gd name="connsiteY791" fmla="*/ 1501304 h 6246801"/>
                <a:gd name="connsiteX792" fmla="*/ 8250055 w 9384838"/>
                <a:gd name="connsiteY792" fmla="*/ 1485692 h 6246801"/>
                <a:gd name="connsiteX793" fmla="*/ 8265667 w 9384838"/>
                <a:gd name="connsiteY793" fmla="*/ 1485692 h 6246801"/>
                <a:gd name="connsiteX794" fmla="*/ 8270546 w 9384838"/>
                <a:gd name="connsiteY794" fmla="*/ 1474959 h 6246801"/>
                <a:gd name="connsiteX795" fmla="*/ 8187608 w 9384838"/>
                <a:gd name="connsiteY795" fmla="*/ 1463250 h 6246801"/>
                <a:gd name="connsiteX796" fmla="*/ 8203220 w 9384838"/>
                <a:gd name="connsiteY796" fmla="*/ 1472032 h 6246801"/>
                <a:gd name="connsiteX797" fmla="*/ 8215904 w 9384838"/>
                <a:gd name="connsiteY797" fmla="*/ 1471056 h 6246801"/>
                <a:gd name="connsiteX798" fmla="*/ 8214929 w 9384838"/>
                <a:gd name="connsiteY798" fmla="*/ 1479838 h 6246801"/>
                <a:gd name="connsiteX799" fmla="*/ 8216880 w 9384838"/>
                <a:gd name="connsiteY799" fmla="*/ 1484717 h 6246801"/>
                <a:gd name="connsiteX800" fmla="*/ 8195414 w 9384838"/>
                <a:gd name="connsiteY800" fmla="*/ 1482765 h 6246801"/>
                <a:gd name="connsiteX801" fmla="*/ 8197365 w 9384838"/>
                <a:gd name="connsiteY801" fmla="*/ 1476909 h 6246801"/>
                <a:gd name="connsiteX802" fmla="*/ 8187608 w 9384838"/>
                <a:gd name="connsiteY802" fmla="*/ 1463250 h 6246801"/>
                <a:gd name="connsiteX803" fmla="*/ 8289085 w 9384838"/>
                <a:gd name="connsiteY803" fmla="*/ 1415439 h 6246801"/>
                <a:gd name="connsiteX804" fmla="*/ 8307624 w 9384838"/>
                <a:gd name="connsiteY804" fmla="*/ 1425197 h 6246801"/>
                <a:gd name="connsiteX805" fmla="*/ 8318357 w 9384838"/>
                <a:gd name="connsiteY805" fmla="*/ 1429100 h 6246801"/>
                <a:gd name="connsiteX806" fmla="*/ 8307624 w 9384838"/>
                <a:gd name="connsiteY806" fmla="*/ 1443734 h 6246801"/>
                <a:gd name="connsiteX807" fmla="*/ 8313478 w 9384838"/>
                <a:gd name="connsiteY807" fmla="*/ 1452516 h 6246801"/>
                <a:gd name="connsiteX808" fmla="*/ 8282255 w 9384838"/>
                <a:gd name="connsiteY808" fmla="*/ 1469104 h 6246801"/>
                <a:gd name="connsiteX809" fmla="*/ 8280303 w 9384838"/>
                <a:gd name="connsiteY809" fmla="*/ 1453493 h 6246801"/>
                <a:gd name="connsiteX810" fmla="*/ 8269570 w 9384838"/>
                <a:gd name="connsiteY810" fmla="*/ 1425197 h 6246801"/>
                <a:gd name="connsiteX811" fmla="*/ 8289085 w 9384838"/>
                <a:gd name="connsiteY811" fmla="*/ 1415439 h 6246801"/>
                <a:gd name="connsiteX812" fmla="*/ 8360314 w 9384838"/>
                <a:gd name="connsiteY812" fmla="*/ 1357869 h 6246801"/>
                <a:gd name="connsiteX813" fmla="*/ 8376902 w 9384838"/>
                <a:gd name="connsiteY813" fmla="*/ 1366651 h 6246801"/>
                <a:gd name="connsiteX814" fmla="*/ 8379829 w 9384838"/>
                <a:gd name="connsiteY814" fmla="*/ 1382264 h 6246801"/>
                <a:gd name="connsiteX815" fmla="*/ 8349581 w 9384838"/>
                <a:gd name="connsiteY815" fmla="*/ 1375434 h 6246801"/>
                <a:gd name="connsiteX816" fmla="*/ 8360314 w 9384838"/>
                <a:gd name="connsiteY816" fmla="*/ 1357869 h 6246801"/>
                <a:gd name="connsiteX817" fmla="*/ 8571073 w 9384838"/>
                <a:gd name="connsiteY817" fmla="*/ 1228098 h 6246801"/>
                <a:gd name="connsiteX818" fmla="*/ 8597418 w 9384838"/>
                <a:gd name="connsiteY818" fmla="*/ 1253467 h 6246801"/>
                <a:gd name="connsiteX819" fmla="*/ 8592539 w 9384838"/>
                <a:gd name="connsiteY819" fmla="*/ 1260297 h 6246801"/>
                <a:gd name="connsiteX820" fmla="*/ 8592539 w 9384838"/>
                <a:gd name="connsiteY820" fmla="*/ 1272981 h 6246801"/>
                <a:gd name="connsiteX821" fmla="*/ 8572049 w 9384838"/>
                <a:gd name="connsiteY821" fmla="*/ 1273957 h 6246801"/>
                <a:gd name="connsiteX822" fmla="*/ 8561316 w 9384838"/>
                <a:gd name="connsiteY822" fmla="*/ 1285666 h 6246801"/>
                <a:gd name="connsiteX823" fmla="*/ 8554486 w 9384838"/>
                <a:gd name="connsiteY823" fmla="*/ 1302253 h 6246801"/>
                <a:gd name="connsiteX824" fmla="*/ 8533995 w 9384838"/>
                <a:gd name="connsiteY824" fmla="*/ 1311035 h 6246801"/>
                <a:gd name="connsiteX825" fmla="*/ 8510577 w 9384838"/>
                <a:gd name="connsiteY825" fmla="*/ 1309083 h 6246801"/>
                <a:gd name="connsiteX826" fmla="*/ 8505699 w 9384838"/>
                <a:gd name="connsiteY826" fmla="*/ 1331526 h 6246801"/>
                <a:gd name="connsiteX827" fmla="*/ 8494966 w 9384838"/>
                <a:gd name="connsiteY827" fmla="*/ 1335428 h 6246801"/>
                <a:gd name="connsiteX828" fmla="*/ 8482281 w 9384838"/>
                <a:gd name="connsiteY828" fmla="*/ 1312986 h 6246801"/>
                <a:gd name="connsiteX829" fmla="*/ 8474475 w 9384838"/>
                <a:gd name="connsiteY829" fmla="*/ 1303229 h 6246801"/>
                <a:gd name="connsiteX830" fmla="*/ 8467645 w 9384838"/>
                <a:gd name="connsiteY830" fmla="*/ 1279811 h 6246801"/>
                <a:gd name="connsiteX831" fmla="*/ 8476427 w 9384838"/>
                <a:gd name="connsiteY831" fmla="*/ 1270054 h 6246801"/>
                <a:gd name="connsiteX832" fmla="*/ 8524238 w 9384838"/>
                <a:gd name="connsiteY832" fmla="*/ 1261273 h 6246801"/>
                <a:gd name="connsiteX833" fmla="*/ 8551558 w 9384838"/>
                <a:gd name="connsiteY833" fmla="*/ 1236879 h 6246801"/>
                <a:gd name="connsiteX834" fmla="*/ 8567170 w 9384838"/>
                <a:gd name="connsiteY834" fmla="*/ 1237855 h 6246801"/>
                <a:gd name="connsiteX835" fmla="*/ 8571073 w 9384838"/>
                <a:gd name="connsiteY835" fmla="*/ 1228098 h 6246801"/>
                <a:gd name="connsiteX836" fmla="*/ 8306648 w 9384838"/>
                <a:gd name="connsiteY836" fmla="*/ 884639 h 6246801"/>
                <a:gd name="connsiteX837" fmla="*/ 8328114 w 9384838"/>
                <a:gd name="connsiteY837" fmla="*/ 903178 h 6246801"/>
                <a:gd name="connsiteX838" fmla="*/ 8334944 w 9384838"/>
                <a:gd name="connsiteY838" fmla="*/ 917814 h 6246801"/>
                <a:gd name="connsiteX839" fmla="*/ 8368119 w 9384838"/>
                <a:gd name="connsiteY839" fmla="*/ 935377 h 6246801"/>
                <a:gd name="connsiteX840" fmla="*/ 8422761 w 9384838"/>
                <a:gd name="connsiteY840" fmla="*/ 939280 h 6246801"/>
                <a:gd name="connsiteX841" fmla="*/ 8461790 w 9384838"/>
                <a:gd name="connsiteY841" fmla="*/ 922693 h 6246801"/>
                <a:gd name="connsiteX842" fmla="*/ 8450081 w 9384838"/>
                <a:gd name="connsiteY842" fmla="*/ 963674 h 6246801"/>
                <a:gd name="connsiteX843" fmla="*/ 8431542 w 9384838"/>
                <a:gd name="connsiteY843" fmla="*/ 975382 h 6246801"/>
                <a:gd name="connsiteX844" fmla="*/ 8415930 w 9384838"/>
                <a:gd name="connsiteY844" fmla="*/ 963674 h 6246801"/>
                <a:gd name="connsiteX845" fmla="*/ 8397391 w 9384838"/>
                <a:gd name="connsiteY845" fmla="*/ 963674 h 6246801"/>
                <a:gd name="connsiteX846" fmla="*/ 8359338 w 9384838"/>
                <a:gd name="connsiteY846" fmla="*/ 1014411 h 6246801"/>
                <a:gd name="connsiteX847" fmla="*/ 8284206 w 9384838"/>
                <a:gd name="connsiteY847" fmla="*/ 1020265 h 6246801"/>
                <a:gd name="connsiteX848" fmla="*/ 8247128 w 9384838"/>
                <a:gd name="connsiteY848" fmla="*/ 1070028 h 6246801"/>
                <a:gd name="connsiteX849" fmla="*/ 8212977 w 9384838"/>
                <a:gd name="connsiteY849" fmla="*/ 1083688 h 6246801"/>
                <a:gd name="connsiteX850" fmla="*/ 8184681 w 9384838"/>
                <a:gd name="connsiteY850" fmla="*/ 1151014 h 6246801"/>
                <a:gd name="connsiteX851" fmla="*/ 8163215 w 9384838"/>
                <a:gd name="connsiteY851" fmla="*/ 1151014 h 6246801"/>
                <a:gd name="connsiteX852" fmla="*/ 8155409 w 9384838"/>
                <a:gd name="connsiteY852" fmla="*/ 1207607 h 6246801"/>
                <a:gd name="connsiteX853" fmla="*/ 8099792 w 9384838"/>
                <a:gd name="connsiteY853" fmla="*/ 1223219 h 6246801"/>
                <a:gd name="connsiteX854" fmla="*/ 8077350 w 9384838"/>
                <a:gd name="connsiteY854" fmla="*/ 1247612 h 6246801"/>
                <a:gd name="connsiteX855" fmla="*/ 8066617 w 9384838"/>
                <a:gd name="connsiteY855" fmla="*/ 1319817 h 6246801"/>
                <a:gd name="connsiteX856" fmla="*/ 8057835 w 9384838"/>
                <a:gd name="connsiteY856" fmla="*/ 1315914 h 6246801"/>
                <a:gd name="connsiteX857" fmla="*/ 8009048 w 9384838"/>
                <a:gd name="connsiteY857" fmla="*/ 1320793 h 6246801"/>
                <a:gd name="connsiteX858" fmla="*/ 8009048 w 9384838"/>
                <a:gd name="connsiteY858" fmla="*/ 1309084 h 6246801"/>
                <a:gd name="connsiteX859" fmla="*/ 8010024 w 9384838"/>
                <a:gd name="connsiteY859" fmla="*/ 1293472 h 6246801"/>
                <a:gd name="connsiteX860" fmla="*/ 8002218 w 9384838"/>
                <a:gd name="connsiteY860" fmla="*/ 1262248 h 6246801"/>
                <a:gd name="connsiteX861" fmla="*/ 8013927 w 9384838"/>
                <a:gd name="connsiteY861" fmla="*/ 1254442 h 6246801"/>
                <a:gd name="connsiteX862" fmla="*/ 8038320 w 9384838"/>
                <a:gd name="connsiteY862" fmla="*/ 1219316 h 6246801"/>
                <a:gd name="connsiteX863" fmla="*/ 8077350 w 9384838"/>
                <a:gd name="connsiteY863" fmla="*/ 1190044 h 6246801"/>
                <a:gd name="connsiteX864" fmla="*/ 8108573 w 9384838"/>
                <a:gd name="connsiteY864" fmla="*/ 1167602 h 6246801"/>
                <a:gd name="connsiteX865" fmla="*/ 8111501 w 9384838"/>
                <a:gd name="connsiteY865" fmla="*/ 1154917 h 6246801"/>
                <a:gd name="connsiteX866" fmla="*/ 8135894 w 9384838"/>
                <a:gd name="connsiteY866" fmla="*/ 1148087 h 6246801"/>
                <a:gd name="connsiteX867" fmla="*/ 8141748 w 9384838"/>
                <a:gd name="connsiteY867" fmla="*/ 1130524 h 6246801"/>
                <a:gd name="connsiteX868" fmla="*/ 8135894 w 9384838"/>
                <a:gd name="connsiteY868" fmla="*/ 1121742 h 6246801"/>
                <a:gd name="connsiteX869" fmla="*/ 8143700 w 9384838"/>
                <a:gd name="connsiteY869" fmla="*/ 1104179 h 6246801"/>
                <a:gd name="connsiteX870" fmla="*/ 8200293 w 9384838"/>
                <a:gd name="connsiteY870" fmla="*/ 1030998 h 6246801"/>
                <a:gd name="connsiteX871" fmla="*/ 8231516 w 9384838"/>
                <a:gd name="connsiteY871" fmla="*/ 993920 h 6246801"/>
                <a:gd name="connsiteX872" fmla="*/ 8245176 w 9384838"/>
                <a:gd name="connsiteY872" fmla="*/ 957819 h 6246801"/>
                <a:gd name="connsiteX873" fmla="*/ 8258837 w 9384838"/>
                <a:gd name="connsiteY873" fmla="*/ 944159 h 6246801"/>
                <a:gd name="connsiteX874" fmla="*/ 8260788 w 9384838"/>
                <a:gd name="connsiteY874" fmla="*/ 920741 h 6246801"/>
                <a:gd name="connsiteX875" fmla="*/ 8289085 w 9384838"/>
                <a:gd name="connsiteY875" fmla="*/ 889516 h 6246801"/>
                <a:gd name="connsiteX876" fmla="*/ 8306648 w 9384838"/>
                <a:gd name="connsiteY876" fmla="*/ 884639 h 6246801"/>
                <a:gd name="connsiteX877" fmla="*/ 9328245 w 9384838"/>
                <a:gd name="connsiteY877" fmla="*/ 311878 h 6246801"/>
                <a:gd name="connsiteX878" fmla="*/ 9371178 w 9384838"/>
                <a:gd name="connsiteY878" fmla="*/ 317733 h 6246801"/>
                <a:gd name="connsiteX879" fmla="*/ 9384838 w 9384838"/>
                <a:gd name="connsiteY879" fmla="*/ 341150 h 6246801"/>
                <a:gd name="connsiteX880" fmla="*/ 9357517 w 9384838"/>
                <a:gd name="connsiteY880" fmla="*/ 360665 h 6246801"/>
                <a:gd name="connsiteX881" fmla="*/ 9357517 w 9384838"/>
                <a:gd name="connsiteY881" fmla="*/ 378228 h 6246801"/>
                <a:gd name="connsiteX882" fmla="*/ 9371178 w 9384838"/>
                <a:gd name="connsiteY882" fmla="*/ 393840 h 6246801"/>
                <a:gd name="connsiteX883" fmla="*/ 9367275 w 9384838"/>
                <a:gd name="connsiteY883" fmla="*/ 427015 h 6246801"/>
                <a:gd name="connsiteX884" fmla="*/ 9314585 w 9384838"/>
                <a:gd name="connsiteY884" fmla="*/ 427015 h 6246801"/>
                <a:gd name="connsiteX885" fmla="*/ 9250186 w 9384838"/>
                <a:gd name="connsiteY885" fmla="*/ 440675 h 6246801"/>
                <a:gd name="connsiteX886" fmla="*/ 9213108 w 9384838"/>
                <a:gd name="connsiteY886" fmla="*/ 471899 h 6246801"/>
                <a:gd name="connsiteX887" fmla="*/ 9162370 w 9384838"/>
                <a:gd name="connsiteY887" fmla="*/ 491414 h 6246801"/>
                <a:gd name="connsiteX888" fmla="*/ 9099923 w 9384838"/>
                <a:gd name="connsiteY888" fmla="*/ 526540 h 6246801"/>
                <a:gd name="connsiteX889" fmla="*/ 9035524 w 9384838"/>
                <a:gd name="connsiteY889" fmla="*/ 587036 h 6246801"/>
                <a:gd name="connsiteX890" fmla="*/ 8996494 w 9384838"/>
                <a:gd name="connsiteY890" fmla="*/ 635822 h 6246801"/>
                <a:gd name="connsiteX891" fmla="*/ 8961368 w 9384838"/>
                <a:gd name="connsiteY891" fmla="*/ 637774 h 6246801"/>
                <a:gd name="connsiteX892" fmla="*/ 8951610 w 9384838"/>
                <a:gd name="connsiteY892" fmla="*/ 647531 h 6246801"/>
                <a:gd name="connsiteX893" fmla="*/ 8926241 w 9384838"/>
                <a:gd name="connsiteY893" fmla="*/ 637774 h 6246801"/>
                <a:gd name="connsiteX894" fmla="*/ 8916484 w 9384838"/>
                <a:gd name="connsiteY894" fmla="*/ 608501 h 6246801"/>
                <a:gd name="connsiteX895" fmla="*/ 8883309 w 9384838"/>
                <a:gd name="connsiteY895" fmla="*/ 622162 h 6246801"/>
                <a:gd name="connsiteX896" fmla="*/ 8877454 w 9384838"/>
                <a:gd name="connsiteY896" fmla="*/ 651434 h 6246801"/>
                <a:gd name="connsiteX897" fmla="*/ 8887212 w 9384838"/>
                <a:gd name="connsiteY897" fmla="*/ 665094 h 6246801"/>
                <a:gd name="connsiteX898" fmla="*/ 8846231 w 9384838"/>
                <a:gd name="connsiteY898" fmla="*/ 719735 h 6246801"/>
                <a:gd name="connsiteX899" fmla="*/ 8799395 w 9384838"/>
                <a:gd name="connsiteY899" fmla="*/ 749008 h 6246801"/>
                <a:gd name="connsiteX900" fmla="*/ 8766220 w 9384838"/>
                <a:gd name="connsiteY900" fmla="*/ 774380 h 6246801"/>
                <a:gd name="connsiteX901" fmla="*/ 8731094 w 9384838"/>
                <a:gd name="connsiteY901" fmla="*/ 844633 h 6246801"/>
                <a:gd name="connsiteX902" fmla="*/ 8697919 w 9384838"/>
                <a:gd name="connsiteY902" fmla="*/ 862196 h 6246801"/>
                <a:gd name="connsiteX903" fmla="*/ 8666695 w 9384838"/>
                <a:gd name="connsiteY903" fmla="*/ 862196 h 6246801"/>
                <a:gd name="connsiteX904" fmla="*/ 8641326 w 9384838"/>
                <a:gd name="connsiteY904" fmla="*/ 887565 h 6246801"/>
                <a:gd name="connsiteX905" fmla="*/ 8614005 w 9384838"/>
                <a:gd name="connsiteY905" fmla="*/ 932449 h 6246801"/>
                <a:gd name="connsiteX906" fmla="*/ 8590587 w 9384838"/>
                <a:gd name="connsiteY906" fmla="*/ 936351 h 6246801"/>
                <a:gd name="connsiteX907" fmla="*/ 8576927 w 9384838"/>
                <a:gd name="connsiteY907" fmla="*/ 920740 h 6246801"/>
                <a:gd name="connsiteX908" fmla="*/ 8590587 w 9384838"/>
                <a:gd name="connsiteY908" fmla="*/ 885614 h 6246801"/>
                <a:gd name="connsiteX909" fmla="*/ 8602296 w 9384838"/>
                <a:gd name="connsiteY909" fmla="*/ 881711 h 6246801"/>
                <a:gd name="connsiteX910" fmla="*/ 8610102 w 9384838"/>
                <a:gd name="connsiteY910" fmla="*/ 868050 h 6246801"/>
                <a:gd name="connsiteX911" fmla="*/ 8606199 w 9384838"/>
                <a:gd name="connsiteY911" fmla="*/ 850487 h 6246801"/>
                <a:gd name="connsiteX912" fmla="*/ 8612054 w 9384838"/>
                <a:gd name="connsiteY912" fmla="*/ 825118 h 6246801"/>
                <a:gd name="connsiteX913" fmla="*/ 8623762 w 9384838"/>
                <a:gd name="connsiteY913" fmla="*/ 846584 h 6246801"/>
                <a:gd name="connsiteX914" fmla="*/ 8637423 w 9384838"/>
                <a:gd name="connsiteY914" fmla="*/ 848536 h 6246801"/>
                <a:gd name="connsiteX915" fmla="*/ 8649132 w 9384838"/>
                <a:gd name="connsiteY915" fmla="*/ 827069 h 6246801"/>
                <a:gd name="connsiteX916" fmla="*/ 8635471 w 9384838"/>
                <a:gd name="connsiteY916" fmla="*/ 807555 h 6246801"/>
                <a:gd name="connsiteX917" fmla="*/ 8654986 w 9384838"/>
                <a:gd name="connsiteY917" fmla="*/ 807555 h 6246801"/>
                <a:gd name="connsiteX918" fmla="*/ 8664743 w 9384838"/>
                <a:gd name="connsiteY918" fmla="*/ 819263 h 6246801"/>
                <a:gd name="connsiteX919" fmla="*/ 8692064 w 9384838"/>
                <a:gd name="connsiteY919" fmla="*/ 805603 h 6246801"/>
                <a:gd name="connsiteX920" fmla="*/ 8709627 w 9384838"/>
                <a:gd name="connsiteY920" fmla="*/ 778282 h 6246801"/>
                <a:gd name="connsiteX921" fmla="*/ 8711579 w 9384838"/>
                <a:gd name="connsiteY921" fmla="*/ 749008 h 6246801"/>
                <a:gd name="connsiteX922" fmla="*/ 8695967 w 9384838"/>
                <a:gd name="connsiteY922" fmla="*/ 749008 h 6246801"/>
                <a:gd name="connsiteX923" fmla="*/ 8672549 w 9384838"/>
                <a:gd name="connsiteY923" fmla="*/ 745105 h 6246801"/>
                <a:gd name="connsiteX924" fmla="*/ 8668646 w 9384838"/>
                <a:gd name="connsiteY924" fmla="*/ 713881 h 6246801"/>
                <a:gd name="connsiteX925" fmla="*/ 8697919 w 9384838"/>
                <a:gd name="connsiteY925" fmla="*/ 713881 h 6246801"/>
                <a:gd name="connsiteX926" fmla="*/ 8715482 w 9384838"/>
                <a:gd name="connsiteY926" fmla="*/ 731444 h 6246801"/>
                <a:gd name="connsiteX927" fmla="*/ 8733045 w 9384838"/>
                <a:gd name="connsiteY927" fmla="*/ 719735 h 6246801"/>
                <a:gd name="connsiteX928" fmla="*/ 8746705 w 9384838"/>
                <a:gd name="connsiteY928" fmla="*/ 688512 h 6246801"/>
                <a:gd name="connsiteX929" fmla="*/ 8787686 w 9384838"/>
                <a:gd name="connsiteY929" fmla="*/ 674851 h 6246801"/>
                <a:gd name="connsiteX930" fmla="*/ 8811104 w 9384838"/>
                <a:gd name="connsiteY930" fmla="*/ 624114 h 6246801"/>
                <a:gd name="connsiteX931" fmla="*/ 8830619 w 9384838"/>
                <a:gd name="connsiteY931" fmla="*/ 618260 h 6246801"/>
                <a:gd name="connsiteX932" fmla="*/ 8840376 w 9384838"/>
                <a:gd name="connsiteY932" fmla="*/ 600695 h 6246801"/>
                <a:gd name="connsiteX933" fmla="*/ 8832570 w 9384838"/>
                <a:gd name="connsiteY933" fmla="*/ 559715 h 6246801"/>
                <a:gd name="connsiteX934" fmla="*/ 8850134 w 9384838"/>
                <a:gd name="connsiteY934" fmla="*/ 559715 h 6246801"/>
                <a:gd name="connsiteX935" fmla="*/ 8885260 w 9384838"/>
                <a:gd name="connsiteY935" fmla="*/ 573376 h 6246801"/>
                <a:gd name="connsiteX936" fmla="*/ 8902823 w 9384838"/>
                <a:gd name="connsiteY936" fmla="*/ 559715 h 6246801"/>
                <a:gd name="connsiteX937" fmla="*/ 8904775 w 9384838"/>
                <a:gd name="connsiteY937" fmla="*/ 524589 h 6246801"/>
                <a:gd name="connsiteX938" fmla="*/ 8949659 w 9384838"/>
                <a:gd name="connsiteY938" fmla="*/ 497268 h 6246801"/>
                <a:gd name="connsiteX939" fmla="*/ 8976980 w 9384838"/>
                <a:gd name="connsiteY939" fmla="*/ 497268 h 6246801"/>
                <a:gd name="connsiteX940" fmla="*/ 8976980 w 9384838"/>
                <a:gd name="connsiteY940" fmla="*/ 462142 h 6246801"/>
                <a:gd name="connsiteX941" fmla="*/ 8965271 w 9384838"/>
                <a:gd name="connsiteY941" fmla="*/ 419209 h 6246801"/>
                <a:gd name="connsiteX942" fmla="*/ 8973077 w 9384838"/>
                <a:gd name="connsiteY942" fmla="*/ 393840 h 6246801"/>
                <a:gd name="connsiteX943" fmla="*/ 9002349 w 9384838"/>
                <a:gd name="connsiteY943" fmla="*/ 376277 h 6246801"/>
                <a:gd name="connsiteX944" fmla="*/ 9017961 w 9384838"/>
                <a:gd name="connsiteY944" fmla="*/ 403597 h 6246801"/>
                <a:gd name="connsiteX945" fmla="*/ 9041378 w 9384838"/>
                <a:gd name="connsiteY945" fmla="*/ 467996 h 6246801"/>
                <a:gd name="connsiteX946" fmla="*/ 9076505 w 9384838"/>
                <a:gd name="connsiteY946" fmla="*/ 475802 h 6246801"/>
                <a:gd name="connsiteX947" fmla="*/ 9154564 w 9384838"/>
                <a:gd name="connsiteY947" fmla="*/ 458239 h 6246801"/>
                <a:gd name="connsiteX948" fmla="*/ 9209205 w 9384838"/>
                <a:gd name="connsiteY948" fmla="*/ 409452 h 6246801"/>
                <a:gd name="connsiteX949" fmla="*/ 9218963 w 9384838"/>
                <a:gd name="connsiteY949" fmla="*/ 380180 h 6246801"/>
                <a:gd name="connsiteX950" fmla="*/ 9283361 w 9384838"/>
                <a:gd name="connsiteY950" fmla="*/ 325538 h 6246801"/>
                <a:gd name="connsiteX951" fmla="*/ 9328245 w 9384838"/>
                <a:gd name="connsiteY951" fmla="*/ 311878 h 6246801"/>
                <a:gd name="connsiteX952" fmla="*/ 6819242 w 9384838"/>
                <a:gd name="connsiteY952" fmla="*/ 0 h 6246801"/>
                <a:gd name="connsiteX953" fmla="*/ 6869020 w 9384838"/>
                <a:gd name="connsiteY953" fmla="*/ 125002 h 6246801"/>
                <a:gd name="connsiteX954" fmla="*/ 6969682 w 9384838"/>
                <a:gd name="connsiteY954" fmla="*/ 326334 h 6246801"/>
                <a:gd name="connsiteX955" fmla="*/ 6969682 w 9384838"/>
                <a:gd name="connsiteY955" fmla="*/ 401556 h 6246801"/>
                <a:gd name="connsiteX956" fmla="*/ 7094680 w 9384838"/>
                <a:gd name="connsiteY956" fmla="*/ 652667 h 6246801"/>
                <a:gd name="connsiteX957" fmla="*/ 7220784 w 9384838"/>
                <a:gd name="connsiteY957" fmla="*/ 803117 h 6246801"/>
                <a:gd name="connsiteX958" fmla="*/ 7321446 w 9384838"/>
                <a:gd name="connsiteY958" fmla="*/ 903783 h 6246801"/>
                <a:gd name="connsiteX959" fmla="*/ 7321446 w 9384838"/>
                <a:gd name="connsiteY959" fmla="*/ 979004 h 6246801"/>
                <a:gd name="connsiteX960" fmla="*/ 7345782 w 9384838"/>
                <a:gd name="connsiteY960" fmla="*/ 979004 h 6246801"/>
                <a:gd name="connsiteX961" fmla="*/ 7396667 w 9384838"/>
                <a:gd name="connsiteY961" fmla="*/ 1003341 h 6246801"/>
                <a:gd name="connsiteX962" fmla="*/ 7421002 w 9384838"/>
                <a:gd name="connsiteY962" fmla="*/ 979004 h 6246801"/>
                <a:gd name="connsiteX963" fmla="*/ 7496223 w 9384838"/>
                <a:gd name="connsiteY963" fmla="*/ 1003341 h 6246801"/>
                <a:gd name="connsiteX964" fmla="*/ 7446445 w 9384838"/>
                <a:gd name="connsiteY964" fmla="*/ 1054227 h 6246801"/>
                <a:gd name="connsiteX965" fmla="*/ 7471887 w 9384838"/>
                <a:gd name="connsiteY965" fmla="*/ 1078564 h 6246801"/>
                <a:gd name="connsiteX966" fmla="*/ 7521665 w 9384838"/>
                <a:gd name="connsiteY966" fmla="*/ 1054227 h 6246801"/>
                <a:gd name="connsiteX967" fmla="*/ 7547107 w 9384838"/>
                <a:gd name="connsiteY967" fmla="*/ 1129449 h 6246801"/>
                <a:gd name="connsiteX968" fmla="*/ 7672105 w 9384838"/>
                <a:gd name="connsiteY968" fmla="*/ 1179229 h 6246801"/>
                <a:gd name="connsiteX969" fmla="*/ 7747325 w 9384838"/>
                <a:gd name="connsiteY969" fmla="*/ 1179229 h 6246801"/>
                <a:gd name="connsiteX970" fmla="*/ 7847987 w 9384838"/>
                <a:gd name="connsiteY970" fmla="*/ 1104007 h 6246801"/>
                <a:gd name="connsiteX971" fmla="*/ 7923207 w 9384838"/>
                <a:gd name="connsiteY971" fmla="*/ 1078564 h 6246801"/>
                <a:gd name="connsiteX972" fmla="*/ 7998427 w 9384838"/>
                <a:gd name="connsiteY972" fmla="*/ 1003341 h 6246801"/>
                <a:gd name="connsiteX973" fmla="*/ 7998427 w 9384838"/>
                <a:gd name="connsiteY973" fmla="*/ 1054227 h 6246801"/>
                <a:gd name="connsiteX974" fmla="*/ 7948649 w 9384838"/>
                <a:gd name="connsiteY974" fmla="*/ 1104007 h 6246801"/>
                <a:gd name="connsiteX975" fmla="*/ 7948649 w 9384838"/>
                <a:gd name="connsiteY975" fmla="*/ 1129449 h 6246801"/>
                <a:gd name="connsiteX976" fmla="*/ 7822545 w 9384838"/>
                <a:gd name="connsiteY976" fmla="*/ 1279895 h 6246801"/>
                <a:gd name="connsiteX977" fmla="*/ 7822545 w 9384838"/>
                <a:gd name="connsiteY977" fmla="*/ 1379454 h 6246801"/>
                <a:gd name="connsiteX978" fmla="*/ 7873429 w 9384838"/>
                <a:gd name="connsiteY978" fmla="*/ 1379454 h 6246801"/>
                <a:gd name="connsiteX979" fmla="*/ 7847987 w 9384838"/>
                <a:gd name="connsiteY979" fmla="*/ 1505563 h 6246801"/>
                <a:gd name="connsiteX980" fmla="*/ 7797103 w 9384838"/>
                <a:gd name="connsiteY980" fmla="*/ 1531005 h 6246801"/>
                <a:gd name="connsiteX981" fmla="*/ 7873429 w 9384838"/>
                <a:gd name="connsiteY981" fmla="*/ 1606229 h 6246801"/>
                <a:gd name="connsiteX982" fmla="*/ 7948649 w 9384838"/>
                <a:gd name="connsiteY982" fmla="*/ 1606229 h 6246801"/>
                <a:gd name="connsiteX983" fmla="*/ 7923207 w 9384838"/>
                <a:gd name="connsiteY983" fmla="*/ 1656009 h 6246801"/>
                <a:gd name="connsiteX984" fmla="*/ 7772767 w 9384838"/>
                <a:gd name="connsiteY984" fmla="*/ 1630565 h 6246801"/>
                <a:gd name="connsiteX985" fmla="*/ 7672105 w 9384838"/>
                <a:gd name="connsiteY985" fmla="*/ 1705789 h 6246801"/>
                <a:gd name="connsiteX986" fmla="*/ 7672105 w 9384838"/>
                <a:gd name="connsiteY986" fmla="*/ 1656009 h 6246801"/>
                <a:gd name="connsiteX987" fmla="*/ 7596885 w 9384838"/>
                <a:gd name="connsiteY987" fmla="*/ 1656009 h 6246801"/>
                <a:gd name="connsiteX988" fmla="*/ 7571443 w 9384838"/>
                <a:gd name="connsiteY988" fmla="*/ 1705789 h 6246801"/>
                <a:gd name="connsiteX989" fmla="*/ 7446445 w 9384838"/>
                <a:gd name="connsiteY989" fmla="*/ 1681452 h 6246801"/>
                <a:gd name="connsiteX990" fmla="*/ 7421002 w 9384838"/>
                <a:gd name="connsiteY990" fmla="*/ 1630565 h 6246801"/>
                <a:gd name="connsiteX991" fmla="*/ 7321446 w 9384838"/>
                <a:gd name="connsiteY991" fmla="*/ 1630565 h 6246801"/>
                <a:gd name="connsiteX992" fmla="*/ 7070344 w 9384838"/>
                <a:gd name="connsiteY992" fmla="*/ 1756674 h 6246801"/>
                <a:gd name="connsiteX993" fmla="*/ 6869020 w 9384838"/>
                <a:gd name="connsiteY993" fmla="*/ 1907113 h 6246801"/>
                <a:gd name="connsiteX994" fmla="*/ 6894462 w 9384838"/>
                <a:gd name="connsiteY994" fmla="*/ 1956897 h 6246801"/>
                <a:gd name="connsiteX995" fmla="*/ 6819242 w 9384838"/>
                <a:gd name="connsiteY995" fmla="*/ 2081899 h 6246801"/>
                <a:gd name="connsiteX996" fmla="*/ 6793800 w 9384838"/>
                <a:gd name="connsiteY996" fmla="*/ 2006676 h 6246801"/>
                <a:gd name="connsiteX997" fmla="*/ 6668802 w 9384838"/>
                <a:gd name="connsiteY997" fmla="*/ 1931450 h 6246801"/>
                <a:gd name="connsiteX998" fmla="*/ 6542697 w 9384838"/>
                <a:gd name="connsiteY998" fmla="*/ 1831894 h 6246801"/>
                <a:gd name="connsiteX999" fmla="*/ 6467477 w 9384838"/>
                <a:gd name="connsiteY999" fmla="*/ 1705789 h 6246801"/>
                <a:gd name="connsiteX1000" fmla="*/ 6417699 w 9384838"/>
                <a:gd name="connsiteY1000" fmla="*/ 1681452 h 6246801"/>
                <a:gd name="connsiteX1001" fmla="*/ 6342479 w 9384838"/>
                <a:gd name="connsiteY1001" fmla="*/ 1580786 h 6246801"/>
                <a:gd name="connsiteX1002" fmla="*/ 6217481 w 9384838"/>
                <a:gd name="connsiteY1002" fmla="*/ 1555343 h 6246801"/>
                <a:gd name="connsiteX1003" fmla="*/ 6091377 w 9384838"/>
                <a:gd name="connsiteY1003" fmla="*/ 1606229 h 6246801"/>
                <a:gd name="connsiteX1004" fmla="*/ 5991821 w 9384838"/>
                <a:gd name="connsiteY1004" fmla="*/ 1681452 h 6246801"/>
                <a:gd name="connsiteX1005" fmla="*/ 5966379 w 9384838"/>
                <a:gd name="connsiteY1005" fmla="*/ 1630565 h 6246801"/>
                <a:gd name="connsiteX1006" fmla="*/ 5966379 w 9384838"/>
                <a:gd name="connsiteY1006" fmla="*/ 1580786 h 6246801"/>
                <a:gd name="connsiteX1007" fmla="*/ 5916601 w 9384838"/>
                <a:gd name="connsiteY1007" fmla="*/ 1531005 h 6246801"/>
                <a:gd name="connsiteX1008" fmla="*/ 5940937 w 9384838"/>
                <a:gd name="connsiteY1008" fmla="*/ 1505563 h 6246801"/>
                <a:gd name="connsiteX1009" fmla="*/ 5891159 w 9384838"/>
                <a:gd name="connsiteY1009" fmla="*/ 1480122 h 6246801"/>
                <a:gd name="connsiteX1010" fmla="*/ 5840275 w 9384838"/>
                <a:gd name="connsiteY1010" fmla="*/ 1480122 h 6246801"/>
                <a:gd name="connsiteX1011" fmla="*/ 5815939 w 9384838"/>
                <a:gd name="connsiteY1011" fmla="*/ 1455784 h 6246801"/>
                <a:gd name="connsiteX1012" fmla="*/ 5740719 w 9384838"/>
                <a:gd name="connsiteY1012" fmla="*/ 1505563 h 6246801"/>
                <a:gd name="connsiteX1013" fmla="*/ 5665499 w 9384838"/>
                <a:gd name="connsiteY1013" fmla="*/ 1606229 h 6246801"/>
                <a:gd name="connsiteX1014" fmla="*/ 5715277 w 9384838"/>
                <a:gd name="connsiteY1014" fmla="*/ 1656009 h 6246801"/>
                <a:gd name="connsiteX1015" fmla="*/ 5765055 w 9384838"/>
                <a:gd name="connsiteY1015" fmla="*/ 1731231 h 6246801"/>
                <a:gd name="connsiteX1016" fmla="*/ 5840275 w 9384838"/>
                <a:gd name="connsiteY1016" fmla="*/ 1731231 h 6246801"/>
                <a:gd name="connsiteX1017" fmla="*/ 5916601 w 9384838"/>
                <a:gd name="connsiteY1017" fmla="*/ 1881669 h 6246801"/>
                <a:gd name="connsiteX1018" fmla="*/ 5966379 w 9384838"/>
                <a:gd name="connsiteY1018" fmla="*/ 1956897 h 6246801"/>
                <a:gd name="connsiteX1019" fmla="*/ 5891159 w 9384838"/>
                <a:gd name="connsiteY1019" fmla="*/ 2006676 h 6246801"/>
                <a:gd name="connsiteX1020" fmla="*/ 5815939 w 9384838"/>
                <a:gd name="connsiteY1020" fmla="*/ 1931450 h 6246801"/>
                <a:gd name="connsiteX1021" fmla="*/ 5765055 w 9384838"/>
                <a:gd name="connsiteY1021" fmla="*/ 1881669 h 6246801"/>
                <a:gd name="connsiteX1022" fmla="*/ 5715277 w 9384838"/>
                <a:gd name="connsiteY1022" fmla="*/ 1931450 h 6246801"/>
                <a:gd name="connsiteX1023" fmla="*/ 5665499 w 9384838"/>
                <a:gd name="connsiteY1023" fmla="*/ 1931450 h 6246801"/>
                <a:gd name="connsiteX1024" fmla="*/ 5640056 w 9384838"/>
                <a:gd name="connsiteY1024" fmla="*/ 2006676 h 6246801"/>
                <a:gd name="connsiteX1025" fmla="*/ 5590278 w 9384838"/>
                <a:gd name="connsiteY1025" fmla="*/ 2006676 h 6246801"/>
                <a:gd name="connsiteX1026" fmla="*/ 5515058 w 9384838"/>
                <a:gd name="connsiteY1026" fmla="*/ 2081899 h 6246801"/>
                <a:gd name="connsiteX1027" fmla="*/ 5464174 w 9384838"/>
                <a:gd name="connsiteY1027" fmla="*/ 2057559 h 6246801"/>
                <a:gd name="connsiteX1028" fmla="*/ 5464174 w 9384838"/>
                <a:gd name="connsiteY1028" fmla="*/ 1956897 h 6246801"/>
                <a:gd name="connsiteX1029" fmla="*/ 5489616 w 9384838"/>
                <a:gd name="connsiteY1029" fmla="*/ 1881669 h 6246801"/>
                <a:gd name="connsiteX1030" fmla="*/ 5564836 w 9384838"/>
                <a:gd name="connsiteY1030" fmla="*/ 1831894 h 6246801"/>
                <a:gd name="connsiteX1031" fmla="*/ 5590278 w 9384838"/>
                <a:gd name="connsiteY1031" fmla="*/ 1756674 h 6246801"/>
                <a:gd name="connsiteX1032" fmla="*/ 5539394 w 9384838"/>
                <a:gd name="connsiteY1032" fmla="*/ 1656009 h 6246801"/>
                <a:gd name="connsiteX1033" fmla="*/ 5515058 w 9384838"/>
                <a:gd name="connsiteY1033" fmla="*/ 1656009 h 6246801"/>
                <a:gd name="connsiteX1034" fmla="*/ 5515058 w 9384838"/>
                <a:gd name="connsiteY1034" fmla="*/ 1606229 h 6246801"/>
                <a:gd name="connsiteX1035" fmla="*/ 5489616 w 9384838"/>
                <a:gd name="connsiteY1035" fmla="*/ 1580786 h 6246801"/>
                <a:gd name="connsiteX1036" fmla="*/ 5489616 w 9384838"/>
                <a:gd name="connsiteY1036" fmla="*/ 1531005 h 6246801"/>
                <a:gd name="connsiteX1037" fmla="*/ 5539394 w 9384838"/>
                <a:gd name="connsiteY1037" fmla="*/ 1455784 h 6246801"/>
                <a:gd name="connsiteX1038" fmla="*/ 5539394 w 9384838"/>
                <a:gd name="connsiteY1038" fmla="*/ 1404898 h 6246801"/>
                <a:gd name="connsiteX1039" fmla="*/ 5564836 w 9384838"/>
                <a:gd name="connsiteY1039" fmla="*/ 1355118 h 6246801"/>
                <a:gd name="connsiteX1040" fmla="*/ 5614614 w 9384838"/>
                <a:gd name="connsiteY1040" fmla="*/ 1379454 h 6246801"/>
                <a:gd name="connsiteX1041" fmla="*/ 5689834 w 9384838"/>
                <a:gd name="connsiteY1041" fmla="*/ 1355118 h 6246801"/>
                <a:gd name="connsiteX1042" fmla="*/ 5740719 w 9384838"/>
                <a:gd name="connsiteY1042" fmla="*/ 1329675 h 6246801"/>
                <a:gd name="connsiteX1043" fmla="*/ 5765055 w 9384838"/>
                <a:gd name="connsiteY1043" fmla="*/ 1355118 h 6246801"/>
                <a:gd name="connsiteX1044" fmla="*/ 5815939 w 9384838"/>
                <a:gd name="connsiteY1044" fmla="*/ 1279895 h 6246801"/>
                <a:gd name="connsiteX1045" fmla="*/ 5891159 w 9384838"/>
                <a:gd name="connsiteY1045" fmla="*/ 1254452 h 6246801"/>
                <a:gd name="connsiteX1046" fmla="*/ 5891159 w 9384838"/>
                <a:gd name="connsiteY1046" fmla="*/ 1179229 h 6246801"/>
                <a:gd name="connsiteX1047" fmla="*/ 5840275 w 9384838"/>
                <a:gd name="connsiteY1047" fmla="*/ 1104007 h 6246801"/>
                <a:gd name="connsiteX1048" fmla="*/ 5865717 w 9384838"/>
                <a:gd name="connsiteY1048" fmla="*/ 1054227 h 6246801"/>
                <a:gd name="connsiteX1049" fmla="*/ 5916601 w 9384838"/>
                <a:gd name="connsiteY1049" fmla="*/ 1054227 h 6246801"/>
                <a:gd name="connsiteX1050" fmla="*/ 6041599 w 9384838"/>
                <a:gd name="connsiteY1050" fmla="*/ 1179229 h 6246801"/>
                <a:gd name="connsiteX1051" fmla="*/ 6091377 w 9384838"/>
                <a:gd name="connsiteY1051" fmla="*/ 1153786 h 6246801"/>
                <a:gd name="connsiteX1052" fmla="*/ 6091377 w 9384838"/>
                <a:gd name="connsiteY1052" fmla="*/ 1204672 h 6246801"/>
                <a:gd name="connsiteX1053" fmla="*/ 6166597 w 9384838"/>
                <a:gd name="connsiteY1053" fmla="*/ 1254452 h 6246801"/>
                <a:gd name="connsiteX1054" fmla="*/ 6292701 w 9384838"/>
                <a:gd name="connsiteY1054" fmla="*/ 1179229 h 6246801"/>
                <a:gd name="connsiteX1055" fmla="*/ 6317037 w 9384838"/>
                <a:gd name="connsiteY1055" fmla="*/ 1129449 h 6246801"/>
                <a:gd name="connsiteX1056" fmla="*/ 6292701 w 9384838"/>
                <a:gd name="connsiteY1056" fmla="*/ 1054227 h 6246801"/>
                <a:gd name="connsiteX1057" fmla="*/ 6317037 w 9384838"/>
                <a:gd name="connsiteY1057" fmla="*/ 1003341 h 6246801"/>
                <a:gd name="connsiteX1058" fmla="*/ 6317037 w 9384838"/>
                <a:gd name="connsiteY1058" fmla="*/ 953562 h 6246801"/>
                <a:gd name="connsiteX1059" fmla="*/ 6342479 w 9384838"/>
                <a:gd name="connsiteY1059" fmla="*/ 903783 h 6246801"/>
                <a:gd name="connsiteX1060" fmla="*/ 6443141 w 9384838"/>
                <a:gd name="connsiteY1060" fmla="*/ 878340 h 6246801"/>
                <a:gd name="connsiteX1061" fmla="*/ 6492919 w 9384838"/>
                <a:gd name="connsiteY1061" fmla="*/ 803117 h 6246801"/>
                <a:gd name="connsiteX1062" fmla="*/ 6518361 w 9384838"/>
                <a:gd name="connsiteY1062" fmla="*/ 652667 h 6246801"/>
                <a:gd name="connsiteX1063" fmla="*/ 6619024 w 9384838"/>
                <a:gd name="connsiteY1063" fmla="*/ 526559 h 6246801"/>
                <a:gd name="connsiteX1064" fmla="*/ 6643360 w 9384838"/>
                <a:gd name="connsiteY1064" fmla="*/ 300891 h 6246801"/>
                <a:gd name="connsiteX1065" fmla="*/ 6619024 w 9384838"/>
                <a:gd name="connsiteY1065" fmla="*/ 125002 h 6246801"/>
                <a:gd name="connsiteX1066" fmla="*/ 6694244 w 9384838"/>
                <a:gd name="connsiteY1066" fmla="*/ 49779 h 6246801"/>
                <a:gd name="connsiteX1067" fmla="*/ 6769464 w 9384838"/>
                <a:gd name="connsiteY1067" fmla="*/ 49779 h 6246801"/>
                <a:gd name="connsiteX1068" fmla="*/ 6819242 w 9384838"/>
                <a:gd name="connsiteY1068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65757 w 9384838"/>
                <a:gd name="connsiteY206" fmla="*/ 5184316 h 6246801"/>
                <a:gd name="connsiteX207" fmla="*/ 547229 w 9384838"/>
                <a:gd name="connsiteY207" fmla="*/ 5193682 h 6246801"/>
                <a:gd name="connsiteX208" fmla="*/ 521787 w 9384838"/>
                <a:gd name="connsiteY208" fmla="*/ 5168239 h 6246801"/>
                <a:gd name="connsiteX209" fmla="*/ 472009 w 9384838"/>
                <a:gd name="connsiteY209" fmla="*/ 5193682 h 6246801"/>
                <a:gd name="connsiteX210" fmla="*/ 472009 w 9384838"/>
                <a:gd name="connsiteY210" fmla="*/ 5293241 h 6246801"/>
                <a:gd name="connsiteX211" fmla="*/ 472009 w 9384838"/>
                <a:gd name="connsiteY211" fmla="*/ 5293241 h 6246801"/>
                <a:gd name="connsiteX212" fmla="*/ 422231 w 9384838"/>
                <a:gd name="connsiteY212" fmla="*/ 5318684 h 6246801"/>
                <a:gd name="connsiteX213" fmla="*/ 446567 w 9384838"/>
                <a:gd name="connsiteY213" fmla="*/ 5344127 h 6246801"/>
                <a:gd name="connsiteX214" fmla="*/ 497451 w 9384838"/>
                <a:gd name="connsiteY214" fmla="*/ 5344127 h 6246801"/>
                <a:gd name="connsiteX215" fmla="*/ 521787 w 9384838"/>
                <a:gd name="connsiteY215" fmla="*/ 5318684 h 6246801"/>
                <a:gd name="connsiteX216" fmla="*/ 521787 w 9384838"/>
                <a:gd name="connsiteY216" fmla="*/ 5369570 h 6246801"/>
                <a:gd name="connsiteX217" fmla="*/ 497451 w 9384838"/>
                <a:gd name="connsiteY217" fmla="*/ 5419350 h 6246801"/>
                <a:gd name="connsiteX218" fmla="*/ 472009 w 9384838"/>
                <a:gd name="connsiteY218" fmla="*/ 5419350 h 6246801"/>
                <a:gd name="connsiteX219" fmla="*/ 446567 w 9384838"/>
                <a:gd name="connsiteY219" fmla="*/ 5444793 h 6246801"/>
                <a:gd name="connsiteX220" fmla="*/ 422231 w 9384838"/>
                <a:gd name="connsiteY220" fmla="*/ 5419350 h 6246801"/>
                <a:gd name="connsiteX221" fmla="*/ 446567 w 9384838"/>
                <a:gd name="connsiteY221" fmla="*/ 5393907 h 6246801"/>
                <a:gd name="connsiteX222" fmla="*/ 446567 w 9384838"/>
                <a:gd name="connsiteY222" fmla="*/ 5369570 h 6246801"/>
                <a:gd name="connsiteX223" fmla="*/ 422231 w 9384838"/>
                <a:gd name="connsiteY223" fmla="*/ 5344127 h 6246801"/>
                <a:gd name="connsiteX224" fmla="*/ 371347 w 9384838"/>
                <a:gd name="connsiteY224" fmla="*/ 5369570 h 6246801"/>
                <a:gd name="connsiteX225" fmla="*/ 347011 w 9384838"/>
                <a:gd name="connsiteY225" fmla="*/ 5344127 h 6246801"/>
                <a:gd name="connsiteX226" fmla="*/ 321569 w 9384838"/>
                <a:gd name="connsiteY226" fmla="*/ 5393907 h 6246801"/>
                <a:gd name="connsiteX227" fmla="*/ 271791 w 9384838"/>
                <a:gd name="connsiteY227" fmla="*/ 5419350 h 6246801"/>
                <a:gd name="connsiteX228" fmla="*/ 321569 w 9384838"/>
                <a:gd name="connsiteY228" fmla="*/ 5369570 h 6246801"/>
                <a:gd name="connsiteX229" fmla="*/ 296127 w 9384838"/>
                <a:gd name="connsiteY229" fmla="*/ 5344127 h 6246801"/>
                <a:gd name="connsiteX230" fmla="*/ 296127 w 9384838"/>
                <a:gd name="connsiteY230" fmla="*/ 5293241 h 6246801"/>
                <a:gd name="connsiteX231" fmla="*/ 271791 w 9384838"/>
                <a:gd name="connsiteY231" fmla="*/ 5293241 h 6246801"/>
                <a:gd name="connsiteX232" fmla="*/ 246349 w 9384838"/>
                <a:gd name="connsiteY232" fmla="*/ 5243462 h 6246801"/>
                <a:gd name="connsiteX233" fmla="*/ 296127 w 9384838"/>
                <a:gd name="connsiteY233" fmla="*/ 5168239 h 6246801"/>
                <a:gd name="connsiteX234" fmla="*/ 321569 w 9384838"/>
                <a:gd name="connsiteY234" fmla="*/ 5193682 h 6246801"/>
                <a:gd name="connsiteX235" fmla="*/ 296127 w 9384838"/>
                <a:gd name="connsiteY235" fmla="*/ 5218019 h 6246801"/>
                <a:gd name="connsiteX236" fmla="*/ 321569 w 9384838"/>
                <a:gd name="connsiteY236" fmla="*/ 5218019 h 6246801"/>
                <a:gd name="connsiteX237" fmla="*/ 321569 w 9384838"/>
                <a:gd name="connsiteY237" fmla="*/ 5243462 h 6246801"/>
                <a:gd name="connsiteX238" fmla="*/ 296127 w 9384838"/>
                <a:gd name="connsiteY238" fmla="*/ 5268905 h 6246801"/>
                <a:gd name="connsiteX239" fmla="*/ 321569 w 9384838"/>
                <a:gd name="connsiteY239" fmla="*/ 5318684 h 6246801"/>
                <a:gd name="connsiteX240" fmla="*/ 347011 w 9384838"/>
                <a:gd name="connsiteY240" fmla="*/ 5293241 h 6246801"/>
                <a:gd name="connsiteX241" fmla="*/ 371347 w 9384838"/>
                <a:gd name="connsiteY241" fmla="*/ 5318684 h 6246801"/>
                <a:gd name="connsiteX242" fmla="*/ 396789 w 9384838"/>
                <a:gd name="connsiteY242" fmla="*/ 5318684 h 6246801"/>
                <a:gd name="connsiteX243" fmla="*/ 371347 w 9384838"/>
                <a:gd name="connsiteY243" fmla="*/ 5268905 h 6246801"/>
                <a:gd name="connsiteX244" fmla="*/ 396789 w 9384838"/>
                <a:gd name="connsiteY244" fmla="*/ 5243462 h 6246801"/>
                <a:gd name="connsiteX245" fmla="*/ 371347 w 9384838"/>
                <a:gd name="connsiteY245" fmla="*/ 5193682 h 6246801"/>
                <a:gd name="connsiteX246" fmla="*/ 321569 w 9384838"/>
                <a:gd name="connsiteY246" fmla="*/ 5168239 h 6246801"/>
                <a:gd name="connsiteX247" fmla="*/ 347011 w 9384838"/>
                <a:gd name="connsiteY247" fmla="*/ 5142796 h 6246801"/>
                <a:gd name="connsiteX248" fmla="*/ 296127 w 9384838"/>
                <a:gd name="connsiteY248" fmla="*/ 5142796 h 6246801"/>
                <a:gd name="connsiteX249" fmla="*/ 271791 w 9384838"/>
                <a:gd name="connsiteY249" fmla="*/ 5093016 h 6246801"/>
                <a:gd name="connsiteX250" fmla="*/ 296127 w 9384838"/>
                <a:gd name="connsiteY250" fmla="*/ 5067573 h 6246801"/>
                <a:gd name="connsiteX251" fmla="*/ 271791 w 9384838"/>
                <a:gd name="connsiteY251" fmla="*/ 5043236 h 6246801"/>
                <a:gd name="connsiteX252" fmla="*/ 271791 w 9384838"/>
                <a:gd name="connsiteY252" fmla="*/ 5017793 h 6246801"/>
                <a:gd name="connsiteX253" fmla="*/ 321569 w 9384838"/>
                <a:gd name="connsiteY253" fmla="*/ 5043236 h 6246801"/>
                <a:gd name="connsiteX254" fmla="*/ 347011 w 9384838"/>
                <a:gd name="connsiteY254" fmla="*/ 5043236 h 6246801"/>
                <a:gd name="connsiteX255" fmla="*/ 371347 w 9384838"/>
                <a:gd name="connsiteY255" fmla="*/ 5067573 h 6246801"/>
                <a:gd name="connsiteX256" fmla="*/ 371347 w 9384838"/>
                <a:gd name="connsiteY256" fmla="*/ 5093016 h 6246801"/>
                <a:gd name="connsiteX257" fmla="*/ 396789 w 9384838"/>
                <a:gd name="connsiteY257" fmla="*/ 5093016 h 6246801"/>
                <a:gd name="connsiteX258" fmla="*/ 396789 w 9384838"/>
                <a:gd name="connsiteY258" fmla="*/ 5067573 h 6246801"/>
                <a:gd name="connsiteX259" fmla="*/ 422231 w 9384838"/>
                <a:gd name="connsiteY259" fmla="*/ 5043236 h 6246801"/>
                <a:gd name="connsiteX260" fmla="*/ 371347 w 9384838"/>
                <a:gd name="connsiteY260" fmla="*/ 5017793 h 6246801"/>
                <a:gd name="connsiteX261" fmla="*/ 396789 w 9384838"/>
                <a:gd name="connsiteY261" fmla="*/ 4992350 h 6246801"/>
                <a:gd name="connsiteX262" fmla="*/ 422231 w 9384838"/>
                <a:gd name="connsiteY262" fmla="*/ 4968013 h 6246801"/>
                <a:gd name="connsiteX263" fmla="*/ 446567 w 9384838"/>
                <a:gd name="connsiteY263" fmla="*/ 4992350 h 6246801"/>
                <a:gd name="connsiteX264" fmla="*/ 446567 w 9384838"/>
                <a:gd name="connsiteY264" fmla="*/ 5017793 h 6246801"/>
                <a:gd name="connsiteX265" fmla="*/ 472009 w 9384838"/>
                <a:gd name="connsiteY265" fmla="*/ 5043236 h 6246801"/>
                <a:gd name="connsiteX266" fmla="*/ 497451 w 9384838"/>
                <a:gd name="connsiteY266" fmla="*/ 5017793 h 6246801"/>
                <a:gd name="connsiteX267" fmla="*/ 497452 w 9384838"/>
                <a:gd name="connsiteY267" fmla="*/ 5017793 h 6246801"/>
                <a:gd name="connsiteX268" fmla="*/ 547230 w 9384838"/>
                <a:gd name="connsiteY268" fmla="*/ 5017793 h 6246801"/>
                <a:gd name="connsiteX269" fmla="*/ 521788 w 9384838"/>
                <a:gd name="connsiteY269" fmla="*/ 4992350 h 6246801"/>
                <a:gd name="connsiteX270" fmla="*/ 572672 w 9384838"/>
                <a:gd name="connsiteY270" fmla="*/ 4968013 h 6246801"/>
                <a:gd name="connsiteX271" fmla="*/ 597008 w 9384838"/>
                <a:gd name="connsiteY271" fmla="*/ 4992350 h 6246801"/>
                <a:gd name="connsiteX272" fmla="*/ 647892 w 9384838"/>
                <a:gd name="connsiteY272" fmla="*/ 4992350 h 6246801"/>
                <a:gd name="connsiteX273" fmla="*/ 647892 w 9384838"/>
                <a:gd name="connsiteY273" fmla="*/ 4968013 h 6246801"/>
                <a:gd name="connsiteX274" fmla="*/ 672228 w 9384838"/>
                <a:gd name="connsiteY274" fmla="*/ 4942570 h 6246801"/>
                <a:gd name="connsiteX275" fmla="*/ 672228 w 9384838"/>
                <a:gd name="connsiteY275" fmla="*/ 4917127 h 6246801"/>
                <a:gd name="connsiteX276" fmla="*/ 723112 w 9384838"/>
                <a:gd name="connsiteY276" fmla="*/ 4892790 h 6246801"/>
                <a:gd name="connsiteX277" fmla="*/ 772890 w 9384838"/>
                <a:gd name="connsiteY277" fmla="*/ 4892790 h 6246801"/>
                <a:gd name="connsiteX278" fmla="*/ 798333 w 9384838"/>
                <a:gd name="connsiteY278" fmla="*/ 4867347 h 6246801"/>
                <a:gd name="connsiteX279" fmla="*/ 291494 w 9384838"/>
                <a:gd name="connsiteY279" fmla="*/ 3896294 h 6246801"/>
                <a:gd name="connsiteX280" fmla="*/ 319795 w 9384838"/>
                <a:gd name="connsiteY280" fmla="*/ 3947235 h 6246801"/>
                <a:gd name="connsiteX281" fmla="*/ 280174 w 9384838"/>
                <a:gd name="connsiteY281" fmla="*/ 4026476 h 6246801"/>
                <a:gd name="connsiteX282" fmla="*/ 234893 w 9384838"/>
                <a:gd name="connsiteY282" fmla="*/ 4026476 h 6246801"/>
                <a:gd name="connsiteX283" fmla="*/ 220743 w 9384838"/>
                <a:gd name="connsiteY283" fmla="*/ 4066097 h 6246801"/>
                <a:gd name="connsiteX284" fmla="*/ 178292 w 9384838"/>
                <a:gd name="connsiteY284" fmla="*/ 4074587 h 6246801"/>
                <a:gd name="connsiteX285" fmla="*/ 133012 w 9384838"/>
                <a:gd name="connsiteY285" fmla="*/ 4111377 h 6246801"/>
                <a:gd name="connsiteX286" fmla="*/ 93391 w 9384838"/>
                <a:gd name="connsiteY286" fmla="*/ 4125528 h 6246801"/>
                <a:gd name="connsiteX287" fmla="*/ 113201 w 9384838"/>
                <a:gd name="connsiteY287" fmla="*/ 4187789 h 6246801"/>
                <a:gd name="connsiteX288" fmla="*/ 82071 w 9384838"/>
                <a:gd name="connsiteY288" fmla="*/ 4187789 h 6246801"/>
                <a:gd name="connsiteX289" fmla="*/ 59430 w 9384838"/>
                <a:gd name="connsiteY289" fmla="*/ 4250050 h 6246801"/>
                <a:gd name="connsiteX290" fmla="*/ 76411 w 9384838"/>
                <a:gd name="connsiteY290" fmla="*/ 4275521 h 6246801"/>
                <a:gd name="connsiteX291" fmla="*/ 11320 w 9384838"/>
                <a:gd name="connsiteY291" fmla="*/ 4317971 h 6246801"/>
                <a:gd name="connsiteX292" fmla="*/ 0 w 9384838"/>
                <a:gd name="connsiteY292" fmla="*/ 4230240 h 6246801"/>
                <a:gd name="connsiteX293" fmla="*/ 31130 w 9384838"/>
                <a:gd name="connsiteY293" fmla="*/ 4218920 h 6246801"/>
                <a:gd name="connsiteX294" fmla="*/ 45280 w 9384838"/>
                <a:gd name="connsiteY294" fmla="*/ 4187789 h 6246801"/>
                <a:gd name="connsiteX295" fmla="*/ 53771 w 9384838"/>
                <a:gd name="connsiteY295" fmla="*/ 4131188 h 6246801"/>
                <a:gd name="connsiteX296" fmla="*/ 70751 w 9384838"/>
                <a:gd name="connsiteY296" fmla="*/ 4105717 h 6246801"/>
                <a:gd name="connsiteX297" fmla="*/ 124522 w 9384838"/>
                <a:gd name="connsiteY297" fmla="*/ 4083077 h 6246801"/>
                <a:gd name="connsiteX298" fmla="*/ 152822 w 9384838"/>
                <a:gd name="connsiteY298" fmla="*/ 4040626 h 6246801"/>
                <a:gd name="connsiteX299" fmla="*/ 104711 w 9384838"/>
                <a:gd name="connsiteY299" fmla="*/ 4023646 h 6246801"/>
                <a:gd name="connsiteX300" fmla="*/ 104711 w 9384838"/>
                <a:gd name="connsiteY300" fmla="*/ 3981195 h 6246801"/>
                <a:gd name="connsiteX301" fmla="*/ 144332 w 9384838"/>
                <a:gd name="connsiteY301" fmla="*/ 3981195 h 6246801"/>
                <a:gd name="connsiteX302" fmla="*/ 181122 w 9384838"/>
                <a:gd name="connsiteY302" fmla="*/ 4020816 h 6246801"/>
                <a:gd name="connsiteX303" fmla="*/ 240553 w 9384838"/>
                <a:gd name="connsiteY303" fmla="*/ 3955725 h 6246801"/>
                <a:gd name="connsiteX304" fmla="*/ 271684 w 9384838"/>
                <a:gd name="connsiteY304" fmla="*/ 3907614 h 6246801"/>
                <a:gd name="connsiteX305" fmla="*/ 291494 w 9384838"/>
                <a:gd name="connsiteY305" fmla="*/ 3896294 h 6246801"/>
                <a:gd name="connsiteX306" fmla="*/ 481106 w 9384838"/>
                <a:gd name="connsiteY306" fmla="*/ 3596309 h 6246801"/>
                <a:gd name="connsiteX307" fmla="*/ 435825 w 9384838"/>
                <a:gd name="connsiteY307" fmla="*/ 3664230 h 6246801"/>
                <a:gd name="connsiteX308" fmla="*/ 396205 w 9384838"/>
                <a:gd name="connsiteY308" fmla="*/ 3638759 h 6246801"/>
                <a:gd name="connsiteX309" fmla="*/ 481106 w 9384838"/>
                <a:gd name="connsiteY309" fmla="*/ 3596309 h 6246801"/>
                <a:gd name="connsiteX310" fmla="*/ 4460871 w 9384838"/>
                <a:gd name="connsiteY310" fmla="*/ 3512231 h 6246801"/>
                <a:gd name="connsiteX311" fmla="*/ 4435429 w 9384838"/>
                <a:gd name="connsiteY311" fmla="*/ 3563117 h 6246801"/>
                <a:gd name="connsiteX312" fmla="*/ 4385651 w 9384838"/>
                <a:gd name="connsiteY312" fmla="*/ 3612896 h 6246801"/>
                <a:gd name="connsiteX313" fmla="*/ 4385651 w 9384838"/>
                <a:gd name="connsiteY313" fmla="*/ 3638339 h 6246801"/>
                <a:gd name="connsiteX314" fmla="*/ 4435429 w 9384838"/>
                <a:gd name="connsiteY314" fmla="*/ 3638339 h 6246801"/>
                <a:gd name="connsiteX315" fmla="*/ 4435429 w 9384838"/>
                <a:gd name="connsiteY315" fmla="*/ 3662676 h 6246801"/>
                <a:gd name="connsiteX316" fmla="*/ 4385651 w 9384838"/>
                <a:gd name="connsiteY316" fmla="*/ 3713562 h 6246801"/>
                <a:gd name="connsiteX317" fmla="*/ 4284989 w 9384838"/>
                <a:gd name="connsiteY317" fmla="*/ 3737899 h 6246801"/>
                <a:gd name="connsiteX318" fmla="*/ 4310431 w 9384838"/>
                <a:gd name="connsiteY318" fmla="*/ 3688119 h 6246801"/>
                <a:gd name="connsiteX319" fmla="*/ 4335873 w 9384838"/>
                <a:gd name="connsiteY319" fmla="*/ 3662676 h 6246801"/>
                <a:gd name="connsiteX320" fmla="*/ 4335873 w 9384838"/>
                <a:gd name="connsiteY320" fmla="*/ 3638339 h 6246801"/>
                <a:gd name="connsiteX321" fmla="*/ 4284989 w 9384838"/>
                <a:gd name="connsiteY321" fmla="*/ 3662676 h 6246801"/>
                <a:gd name="connsiteX322" fmla="*/ 4284989 w 9384838"/>
                <a:gd name="connsiteY322" fmla="*/ 3612896 h 6246801"/>
                <a:gd name="connsiteX323" fmla="*/ 4360209 w 9384838"/>
                <a:gd name="connsiteY323" fmla="*/ 3537674 h 6246801"/>
                <a:gd name="connsiteX324" fmla="*/ 4460871 w 9384838"/>
                <a:gd name="connsiteY324" fmla="*/ 3512231 h 6246801"/>
                <a:gd name="connsiteX325" fmla="*/ 605629 w 9384838"/>
                <a:gd name="connsiteY325" fmla="*/ 3364245 h 6246801"/>
                <a:gd name="connsiteX326" fmla="*/ 611289 w 9384838"/>
                <a:gd name="connsiteY326" fmla="*/ 3409526 h 6246801"/>
                <a:gd name="connsiteX327" fmla="*/ 633929 w 9384838"/>
                <a:gd name="connsiteY327" fmla="*/ 3437826 h 6246801"/>
                <a:gd name="connsiteX328" fmla="*/ 616949 w 9384838"/>
                <a:gd name="connsiteY328" fmla="*/ 3485937 h 6246801"/>
                <a:gd name="connsiteX329" fmla="*/ 599969 w 9384838"/>
                <a:gd name="connsiteY329" fmla="*/ 3497257 h 6246801"/>
                <a:gd name="connsiteX330" fmla="*/ 560348 w 9384838"/>
                <a:gd name="connsiteY330" fmla="*/ 3451976 h 6246801"/>
                <a:gd name="connsiteX331" fmla="*/ 577328 w 9384838"/>
                <a:gd name="connsiteY331" fmla="*/ 3415186 h 6246801"/>
                <a:gd name="connsiteX332" fmla="*/ 574498 w 9384838"/>
                <a:gd name="connsiteY332" fmla="*/ 3369905 h 6246801"/>
                <a:gd name="connsiteX333" fmla="*/ 605629 w 9384838"/>
                <a:gd name="connsiteY333" fmla="*/ 3364245 h 6246801"/>
                <a:gd name="connsiteX334" fmla="*/ 1098059 w 9384838"/>
                <a:gd name="connsiteY334" fmla="*/ 3109544 h 6246801"/>
                <a:gd name="connsiteX335" fmla="*/ 1081079 w 9384838"/>
                <a:gd name="connsiteY335" fmla="*/ 3137841 h 6246801"/>
                <a:gd name="connsiteX336" fmla="*/ 1064099 w 9384838"/>
                <a:gd name="connsiteY336" fmla="*/ 3154822 h 6246801"/>
                <a:gd name="connsiteX337" fmla="*/ 1038628 w 9384838"/>
                <a:gd name="connsiteY337" fmla="*/ 3143502 h 6246801"/>
                <a:gd name="connsiteX338" fmla="*/ 1098059 w 9384838"/>
                <a:gd name="connsiteY338" fmla="*/ 3109544 h 6246801"/>
                <a:gd name="connsiteX339" fmla="*/ 905615 w 9384838"/>
                <a:gd name="connsiteY339" fmla="*/ 3061433 h 6246801"/>
                <a:gd name="connsiteX340" fmla="*/ 905615 w 9384838"/>
                <a:gd name="connsiteY340" fmla="*/ 3098224 h 6246801"/>
                <a:gd name="connsiteX341" fmla="*/ 874484 w 9384838"/>
                <a:gd name="connsiteY341" fmla="*/ 3149161 h 6246801"/>
                <a:gd name="connsiteX342" fmla="*/ 820713 w 9384838"/>
                <a:gd name="connsiteY342" fmla="*/ 3171802 h 6246801"/>
                <a:gd name="connsiteX343" fmla="*/ 826373 w 9384838"/>
                <a:gd name="connsiteY343" fmla="*/ 3205762 h 6246801"/>
                <a:gd name="connsiteX344" fmla="*/ 769772 w 9384838"/>
                <a:gd name="connsiteY344" fmla="*/ 3214252 h 6246801"/>
                <a:gd name="connsiteX345" fmla="*/ 775432 w 9384838"/>
                <a:gd name="connsiteY345" fmla="*/ 3253873 h 6246801"/>
                <a:gd name="connsiteX346" fmla="*/ 738642 w 9384838"/>
                <a:gd name="connsiteY346" fmla="*/ 3245383 h 6246801"/>
                <a:gd name="connsiteX347" fmla="*/ 724492 w 9384838"/>
                <a:gd name="connsiteY347" fmla="*/ 3214252 h 6246801"/>
                <a:gd name="connsiteX348" fmla="*/ 701851 w 9384838"/>
                <a:gd name="connsiteY348" fmla="*/ 3183122 h 6246801"/>
                <a:gd name="connsiteX349" fmla="*/ 724492 w 9384838"/>
                <a:gd name="connsiteY349" fmla="*/ 3168972 h 6246801"/>
                <a:gd name="connsiteX350" fmla="*/ 747132 w 9384838"/>
                <a:gd name="connsiteY350" fmla="*/ 3146331 h 6246801"/>
                <a:gd name="connsiteX351" fmla="*/ 843354 w 9384838"/>
                <a:gd name="connsiteY351" fmla="*/ 3098224 h 6246801"/>
                <a:gd name="connsiteX352" fmla="*/ 905615 w 9384838"/>
                <a:gd name="connsiteY352" fmla="*/ 3061433 h 6246801"/>
                <a:gd name="connsiteX353" fmla="*/ 936745 w 9384838"/>
                <a:gd name="connsiteY353" fmla="*/ 3033132 h 6246801"/>
                <a:gd name="connsiteX354" fmla="*/ 973535 w 9384838"/>
                <a:gd name="connsiteY354" fmla="*/ 3081244 h 6246801"/>
                <a:gd name="connsiteX355" fmla="*/ 948066 w 9384838"/>
                <a:gd name="connsiteY355" fmla="*/ 3115203 h 6246801"/>
                <a:gd name="connsiteX356" fmla="*/ 925424 w 9384838"/>
                <a:gd name="connsiteY356" fmla="*/ 3067093 h 6246801"/>
                <a:gd name="connsiteX357" fmla="*/ 936745 w 9384838"/>
                <a:gd name="connsiteY357" fmla="*/ 3033132 h 6246801"/>
                <a:gd name="connsiteX358" fmla="*/ 5840275 w 9384838"/>
                <a:gd name="connsiteY358" fmla="*/ 2081897 h 6246801"/>
                <a:gd name="connsiteX359" fmla="*/ 5891159 w 9384838"/>
                <a:gd name="connsiteY359" fmla="*/ 2132783 h 6246801"/>
                <a:gd name="connsiteX360" fmla="*/ 5891159 w 9384838"/>
                <a:gd name="connsiteY360" fmla="*/ 2158226 h 6246801"/>
                <a:gd name="connsiteX361" fmla="*/ 5966379 w 9384838"/>
                <a:gd name="connsiteY361" fmla="*/ 2208005 h 6246801"/>
                <a:gd name="connsiteX362" fmla="*/ 6016157 w 9384838"/>
                <a:gd name="connsiteY362" fmla="*/ 2208005 h 6246801"/>
                <a:gd name="connsiteX363" fmla="*/ 6041599 w 9384838"/>
                <a:gd name="connsiteY363" fmla="*/ 2208005 h 6246801"/>
                <a:gd name="connsiteX364" fmla="*/ 5966379 w 9384838"/>
                <a:gd name="connsiteY364" fmla="*/ 2308672 h 6246801"/>
                <a:gd name="connsiteX365" fmla="*/ 5916601 w 9384838"/>
                <a:gd name="connsiteY365" fmla="*/ 2558676 h 6246801"/>
                <a:gd name="connsiteX366" fmla="*/ 5916601 w 9384838"/>
                <a:gd name="connsiteY366" fmla="*/ 2659341 h 6246801"/>
                <a:gd name="connsiteX367" fmla="*/ 5966379 w 9384838"/>
                <a:gd name="connsiteY367" fmla="*/ 2684786 h 6246801"/>
                <a:gd name="connsiteX368" fmla="*/ 5991821 w 9384838"/>
                <a:gd name="connsiteY368" fmla="*/ 2734563 h 6246801"/>
                <a:gd name="connsiteX369" fmla="*/ 6016157 w 9384838"/>
                <a:gd name="connsiteY369" fmla="*/ 2785448 h 6246801"/>
                <a:gd name="connsiteX370" fmla="*/ 6016157 w 9384838"/>
                <a:gd name="connsiteY370" fmla="*/ 2860670 h 6246801"/>
                <a:gd name="connsiteX371" fmla="*/ 5991821 w 9384838"/>
                <a:gd name="connsiteY371" fmla="*/ 2885007 h 6246801"/>
                <a:gd name="connsiteX372" fmla="*/ 6016157 w 9384838"/>
                <a:gd name="connsiteY372" fmla="*/ 2910449 h 6246801"/>
                <a:gd name="connsiteX373" fmla="*/ 5991821 w 9384838"/>
                <a:gd name="connsiteY373" fmla="*/ 2935892 h 6246801"/>
                <a:gd name="connsiteX374" fmla="*/ 5991821 w 9384838"/>
                <a:gd name="connsiteY374" fmla="*/ 2960229 h 6246801"/>
                <a:gd name="connsiteX375" fmla="*/ 6041599 w 9384838"/>
                <a:gd name="connsiteY375" fmla="*/ 2985670 h 6246801"/>
                <a:gd name="connsiteX376" fmla="*/ 6016157 w 9384838"/>
                <a:gd name="connsiteY376" fmla="*/ 3035453 h 6246801"/>
                <a:gd name="connsiteX377" fmla="*/ 6041599 w 9384838"/>
                <a:gd name="connsiteY377" fmla="*/ 3086339 h 6246801"/>
                <a:gd name="connsiteX378" fmla="*/ 5991821 w 9384838"/>
                <a:gd name="connsiteY378" fmla="*/ 3185896 h 6246801"/>
                <a:gd name="connsiteX379" fmla="*/ 6016157 w 9384838"/>
                <a:gd name="connsiteY379" fmla="*/ 3185896 h 6246801"/>
                <a:gd name="connsiteX380" fmla="*/ 6016157 w 9384838"/>
                <a:gd name="connsiteY380" fmla="*/ 3236782 h 6246801"/>
                <a:gd name="connsiteX381" fmla="*/ 5966379 w 9384838"/>
                <a:gd name="connsiteY381" fmla="*/ 3261118 h 6246801"/>
                <a:gd name="connsiteX382" fmla="*/ 5966379 w 9384838"/>
                <a:gd name="connsiteY382" fmla="*/ 3286561 h 6246801"/>
                <a:gd name="connsiteX383" fmla="*/ 5916601 w 9384838"/>
                <a:gd name="connsiteY383" fmla="*/ 3361784 h 6246801"/>
                <a:gd name="connsiteX384" fmla="*/ 5916601 w 9384838"/>
                <a:gd name="connsiteY384" fmla="*/ 3412670 h 6246801"/>
                <a:gd name="connsiteX385" fmla="*/ 5865717 w 9384838"/>
                <a:gd name="connsiteY385" fmla="*/ 3437007 h 6246801"/>
                <a:gd name="connsiteX386" fmla="*/ 5840275 w 9384838"/>
                <a:gd name="connsiteY386" fmla="*/ 3462450 h 6246801"/>
                <a:gd name="connsiteX387" fmla="*/ 5815939 w 9384838"/>
                <a:gd name="connsiteY387" fmla="*/ 3437007 h 6246801"/>
                <a:gd name="connsiteX388" fmla="*/ 5815939 w 9384838"/>
                <a:gd name="connsiteY388" fmla="*/ 3487893 h 6246801"/>
                <a:gd name="connsiteX389" fmla="*/ 5765055 w 9384838"/>
                <a:gd name="connsiteY389" fmla="*/ 3462450 h 6246801"/>
                <a:gd name="connsiteX390" fmla="*/ 5765055 w 9384838"/>
                <a:gd name="connsiteY390" fmla="*/ 3462451 h 6246801"/>
                <a:gd name="connsiteX391" fmla="*/ 5790497 w 9384838"/>
                <a:gd name="connsiteY391" fmla="*/ 3512230 h 6246801"/>
                <a:gd name="connsiteX392" fmla="*/ 5740719 w 9384838"/>
                <a:gd name="connsiteY392" fmla="*/ 3537673 h 6246801"/>
                <a:gd name="connsiteX393" fmla="*/ 5715277 w 9384838"/>
                <a:gd name="connsiteY393" fmla="*/ 3563116 h 6246801"/>
                <a:gd name="connsiteX394" fmla="*/ 5689835 w 9384838"/>
                <a:gd name="connsiteY394" fmla="*/ 3587453 h 6246801"/>
                <a:gd name="connsiteX395" fmla="*/ 5715277 w 9384838"/>
                <a:gd name="connsiteY395" fmla="*/ 3612896 h 6246801"/>
                <a:gd name="connsiteX396" fmla="*/ 5665499 w 9384838"/>
                <a:gd name="connsiteY396" fmla="*/ 3612896 h 6246801"/>
                <a:gd name="connsiteX397" fmla="*/ 5640057 w 9384838"/>
                <a:gd name="connsiteY397" fmla="*/ 3638339 h 6246801"/>
                <a:gd name="connsiteX398" fmla="*/ 5665499 w 9384838"/>
                <a:gd name="connsiteY398" fmla="*/ 3638339 h 6246801"/>
                <a:gd name="connsiteX399" fmla="*/ 5665499 w 9384838"/>
                <a:gd name="connsiteY399" fmla="*/ 3662676 h 6246801"/>
                <a:gd name="connsiteX400" fmla="*/ 5640057 w 9384838"/>
                <a:gd name="connsiteY400" fmla="*/ 3662676 h 6246801"/>
                <a:gd name="connsiteX401" fmla="*/ 5665499 w 9384838"/>
                <a:gd name="connsiteY401" fmla="*/ 3688119 h 6246801"/>
                <a:gd name="connsiteX402" fmla="*/ 5640057 w 9384838"/>
                <a:gd name="connsiteY402" fmla="*/ 3763342 h 6246801"/>
                <a:gd name="connsiteX403" fmla="*/ 5590279 w 9384838"/>
                <a:gd name="connsiteY403" fmla="*/ 3737899 h 6246801"/>
                <a:gd name="connsiteX404" fmla="*/ 5515059 w 9384838"/>
                <a:gd name="connsiteY404" fmla="*/ 3737899 h 6246801"/>
                <a:gd name="connsiteX405" fmla="*/ 5464175 w 9384838"/>
                <a:gd name="connsiteY405" fmla="*/ 3713562 h 6246801"/>
                <a:gd name="connsiteX406" fmla="*/ 5439839 w 9384838"/>
                <a:gd name="connsiteY406" fmla="*/ 3737899 h 6246801"/>
                <a:gd name="connsiteX407" fmla="*/ 5464175 w 9384838"/>
                <a:gd name="connsiteY407" fmla="*/ 3763342 h 6246801"/>
                <a:gd name="connsiteX408" fmla="*/ 5414397 w 9384838"/>
                <a:gd name="connsiteY408" fmla="*/ 3788785 h 6246801"/>
                <a:gd name="connsiteX409" fmla="*/ 5339177 w 9384838"/>
                <a:gd name="connsiteY409" fmla="*/ 3939230 h 6246801"/>
                <a:gd name="connsiteX410" fmla="*/ 5364619 w 9384838"/>
                <a:gd name="connsiteY410" fmla="*/ 4014453 h 6246801"/>
                <a:gd name="connsiteX411" fmla="*/ 5364618 w 9384838"/>
                <a:gd name="connsiteY411" fmla="*/ 4014453 h 6246801"/>
                <a:gd name="connsiteX412" fmla="*/ 5364618 w 9384838"/>
                <a:gd name="connsiteY412" fmla="*/ 4089676 h 6246801"/>
                <a:gd name="connsiteX413" fmla="*/ 5313734 w 9384838"/>
                <a:gd name="connsiteY413" fmla="*/ 4289902 h 6246801"/>
                <a:gd name="connsiteX414" fmla="*/ 5238514 w 9384838"/>
                <a:gd name="connsiteY414" fmla="*/ 4416010 h 6246801"/>
                <a:gd name="connsiteX415" fmla="*/ 5213072 w 9384838"/>
                <a:gd name="connsiteY415" fmla="*/ 4440347 h 6246801"/>
                <a:gd name="connsiteX416" fmla="*/ 5163294 w 9384838"/>
                <a:gd name="connsiteY416" fmla="*/ 4440347 h 6246801"/>
                <a:gd name="connsiteX417" fmla="*/ 5137852 w 9384838"/>
                <a:gd name="connsiteY417" fmla="*/ 4465790 h 6246801"/>
                <a:gd name="connsiteX418" fmla="*/ 5163294 w 9384838"/>
                <a:gd name="connsiteY418" fmla="*/ 4465790 h 6246801"/>
                <a:gd name="connsiteX419" fmla="*/ 5062632 w 9384838"/>
                <a:gd name="connsiteY419" fmla="*/ 4616236 h 6246801"/>
                <a:gd name="connsiteX420" fmla="*/ 5038296 w 9384838"/>
                <a:gd name="connsiteY420" fmla="*/ 4691459 h 6246801"/>
                <a:gd name="connsiteX421" fmla="*/ 5012854 w 9384838"/>
                <a:gd name="connsiteY421" fmla="*/ 4716902 h 6246801"/>
                <a:gd name="connsiteX422" fmla="*/ 4987412 w 9384838"/>
                <a:gd name="connsiteY422" fmla="*/ 4792125 h 6246801"/>
                <a:gd name="connsiteX423" fmla="*/ 5012854 w 9384838"/>
                <a:gd name="connsiteY423" fmla="*/ 4917127 h 6246801"/>
                <a:gd name="connsiteX424" fmla="*/ 5062632 w 9384838"/>
                <a:gd name="connsiteY424" fmla="*/ 5043236 h 6246801"/>
                <a:gd name="connsiteX425" fmla="*/ 5013583 w 9384838"/>
                <a:gd name="connsiteY425" fmla="*/ 4993096 h 6246801"/>
                <a:gd name="connsiteX426" fmla="*/ 5062632 w 9384838"/>
                <a:gd name="connsiteY426" fmla="*/ 5043237 h 6246801"/>
                <a:gd name="connsiteX427" fmla="*/ 4987412 w 9384838"/>
                <a:gd name="connsiteY427" fmla="*/ 5043237 h 6246801"/>
                <a:gd name="connsiteX428" fmla="*/ 4963076 w 9384838"/>
                <a:gd name="connsiteY428" fmla="*/ 5017794 h 6246801"/>
                <a:gd name="connsiteX429" fmla="*/ 4862414 w 9384838"/>
                <a:gd name="connsiteY429" fmla="*/ 5067574 h 6246801"/>
                <a:gd name="connsiteX430" fmla="*/ 4812636 w 9384838"/>
                <a:gd name="connsiteY430" fmla="*/ 5142796 h 6246801"/>
                <a:gd name="connsiteX431" fmla="*/ 4812636 w 9384838"/>
                <a:gd name="connsiteY431" fmla="*/ 5193682 h 6246801"/>
                <a:gd name="connsiteX432" fmla="*/ 4787194 w 9384838"/>
                <a:gd name="connsiteY432" fmla="*/ 5243462 h 6246801"/>
                <a:gd name="connsiteX433" fmla="*/ 4711974 w 9384838"/>
                <a:gd name="connsiteY433" fmla="*/ 5268905 h 6246801"/>
                <a:gd name="connsiteX434" fmla="*/ 4686532 w 9384838"/>
                <a:gd name="connsiteY434" fmla="*/ 5243462 h 6246801"/>
                <a:gd name="connsiteX435" fmla="*/ 4636753 w 9384838"/>
                <a:gd name="connsiteY435" fmla="*/ 5268905 h 6246801"/>
                <a:gd name="connsiteX436" fmla="*/ 4611311 w 9384838"/>
                <a:gd name="connsiteY436" fmla="*/ 5293242 h 6246801"/>
                <a:gd name="connsiteX437" fmla="*/ 4561533 w 9384838"/>
                <a:gd name="connsiteY437" fmla="*/ 5344128 h 6246801"/>
                <a:gd name="connsiteX438" fmla="*/ 4536091 w 9384838"/>
                <a:gd name="connsiteY438" fmla="*/ 5293242 h 6246801"/>
                <a:gd name="connsiteX439" fmla="*/ 4561533 w 9384838"/>
                <a:gd name="connsiteY439" fmla="*/ 5293242 h 6246801"/>
                <a:gd name="connsiteX440" fmla="*/ 4561533 w 9384838"/>
                <a:gd name="connsiteY440" fmla="*/ 5268905 h 6246801"/>
                <a:gd name="connsiteX441" fmla="*/ 4585869 w 9384838"/>
                <a:gd name="connsiteY441" fmla="*/ 5218019 h 6246801"/>
                <a:gd name="connsiteX442" fmla="*/ 4585869 w 9384838"/>
                <a:gd name="connsiteY442" fmla="*/ 5193682 h 6246801"/>
                <a:gd name="connsiteX443" fmla="*/ 4611311 w 9384838"/>
                <a:gd name="connsiteY443" fmla="*/ 5168239 h 6246801"/>
                <a:gd name="connsiteX444" fmla="*/ 4611311 w 9384838"/>
                <a:gd name="connsiteY444" fmla="*/ 5142796 h 6246801"/>
                <a:gd name="connsiteX445" fmla="*/ 4585869 w 9384838"/>
                <a:gd name="connsiteY445" fmla="*/ 5142796 h 6246801"/>
                <a:gd name="connsiteX446" fmla="*/ 4611311 w 9384838"/>
                <a:gd name="connsiteY446" fmla="*/ 5118460 h 6246801"/>
                <a:gd name="connsiteX447" fmla="*/ 4636753 w 9384838"/>
                <a:gd name="connsiteY447" fmla="*/ 5118460 h 6246801"/>
                <a:gd name="connsiteX448" fmla="*/ 4636753 w 9384838"/>
                <a:gd name="connsiteY448" fmla="*/ 5093017 h 6246801"/>
                <a:gd name="connsiteX449" fmla="*/ 4686532 w 9384838"/>
                <a:gd name="connsiteY449" fmla="*/ 5067574 h 6246801"/>
                <a:gd name="connsiteX450" fmla="*/ 4737416 w 9384838"/>
                <a:gd name="connsiteY450" fmla="*/ 5043237 h 6246801"/>
                <a:gd name="connsiteX451" fmla="*/ 4737416 w 9384838"/>
                <a:gd name="connsiteY451" fmla="*/ 5017794 h 6246801"/>
                <a:gd name="connsiteX452" fmla="*/ 4737416 w 9384838"/>
                <a:gd name="connsiteY452" fmla="*/ 4992351 h 6246801"/>
                <a:gd name="connsiteX453" fmla="*/ 4686532 w 9384838"/>
                <a:gd name="connsiteY453" fmla="*/ 4942571 h 6246801"/>
                <a:gd name="connsiteX454" fmla="*/ 4662196 w 9384838"/>
                <a:gd name="connsiteY454" fmla="*/ 4968014 h 6246801"/>
                <a:gd name="connsiteX455" fmla="*/ 4636753 w 9384838"/>
                <a:gd name="connsiteY455" fmla="*/ 4968014 h 6246801"/>
                <a:gd name="connsiteX456" fmla="*/ 4611311 w 9384838"/>
                <a:gd name="connsiteY456" fmla="*/ 4942571 h 6246801"/>
                <a:gd name="connsiteX457" fmla="*/ 4585869 w 9384838"/>
                <a:gd name="connsiteY457" fmla="*/ 4992350 h 6246801"/>
                <a:gd name="connsiteX458" fmla="*/ 4611310 w 9384838"/>
                <a:gd name="connsiteY458" fmla="*/ 5017792 h 6246801"/>
                <a:gd name="connsiteX459" fmla="*/ 4611311 w 9384838"/>
                <a:gd name="connsiteY459" fmla="*/ 5017793 h 6246801"/>
                <a:gd name="connsiteX460" fmla="*/ 4536091 w 9384838"/>
                <a:gd name="connsiteY460" fmla="*/ 5043236 h 6246801"/>
                <a:gd name="connsiteX461" fmla="*/ 4510649 w 9384838"/>
                <a:gd name="connsiteY461" fmla="*/ 5043236 h 6246801"/>
                <a:gd name="connsiteX462" fmla="*/ 4510649 w 9384838"/>
                <a:gd name="connsiteY462" fmla="*/ 5118458 h 6246801"/>
                <a:gd name="connsiteX463" fmla="*/ 4561533 w 9384838"/>
                <a:gd name="connsiteY463" fmla="*/ 5168238 h 6246801"/>
                <a:gd name="connsiteX464" fmla="*/ 4536091 w 9384838"/>
                <a:gd name="connsiteY464" fmla="*/ 5168238 h 6246801"/>
                <a:gd name="connsiteX465" fmla="*/ 4510649 w 9384838"/>
                <a:gd name="connsiteY465" fmla="*/ 5168238 h 6246801"/>
                <a:gd name="connsiteX466" fmla="*/ 4510649 w 9384838"/>
                <a:gd name="connsiteY466" fmla="*/ 5193681 h 6246801"/>
                <a:gd name="connsiteX467" fmla="*/ 4486313 w 9384838"/>
                <a:gd name="connsiteY467" fmla="*/ 5168238 h 6246801"/>
                <a:gd name="connsiteX468" fmla="*/ 4486313 w 9384838"/>
                <a:gd name="connsiteY468" fmla="*/ 5118458 h 6246801"/>
                <a:gd name="connsiteX469" fmla="*/ 4460871 w 9384838"/>
                <a:gd name="connsiteY469" fmla="*/ 5093016 h 6246801"/>
                <a:gd name="connsiteX470" fmla="*/ 4385651 w 9384838"/>
                <a:gd name="connsiteY470" fmla="*/ 5067573 h 6246801"/>
                <a:gd name="connsiteX471" fmla="*/ 4310431 w 9384838"/>
                <a:gd name="connsiteY471" fmla="*/ 5093016 h 6246801"/>
                <a:gd name="connsiteX472" fmla="*/ 4284989 w 9384838"/>
                <a:gd name="connsiteY472" fmla="*/ 5142795 h 6246801"/>
                <a:gd name="connsiteX473" fmla="*/ 4284989 w 9384838"/>
                <a:gd name="connsiteY473" fmla="*/ 5142796 h 6246801"/>
                <a:gd name="connsiteX474" fmla="*/ 4260653 w 9384838"/>
                <a:gd name="connsiteY474" fmla="*/ 5168239 h 6246801"/>
                <a:gd name="connsiteX475" fmla="*/ 4260653 w 9384838"/>
                <a:gd name="connsiteY475" fmla="*/ 5193683 h 6246801"/>
                <a:gd name="connsiteX476" fmla="*/ 4284989 w 9384838"/>
                <a:gd name="connsiteY476" fmla="*/ 5243462 h 6246801"/>
                <a:gd name="connsiteX477" fmla="*/ 4235211 w 9384838"/>
                <a:gd name="connsiteY477" fmla="*/ 5268905 h 6246801"/>
                <a:gd name="connsiteX478" fmla="*/ 4185433 w 9384838"/>
                <a:gd name="connsiteY478" fmla="*/ 5344128 h 6246801"/>
                <a:gd name="connsiteX479" fmla="*/ 4110213 w 9384838"/>
                <a:gd name="connsiteY479" fmla="*/ 5369571 h 6246801"/>
                <a:gd name="connsiteX480" fmla="*/ 4084771 w 9384838"/>
                <a:gd name="connsiteY480" fmla="*/ 5318685 h 6246801"/>
                <a:gd name="connsiteX481" fmla="*/ 4110213 w 9384838"/>
                <a:gd name="connsiteY481" fmla="*/ 5243462 h 6246801"/>
                <a:gd name="connsiteX482" fmla="*/ 4134549 w 9384838"/>
                <a:gd name="connsiteY482" fmla="*/ 5193683 h 6246801"/>
                <a:gd name="connsiteX483" fmla="*/ 4134549 w 9384838"/>
                <a:gd name="connsiteY483" fmla="*/ 5168239 h 6246801"/>
                <a:gd name="connsiteX484" fmla="*/ 4185433 w 9384838"/>
                <a:gd name="connsiteY484" fmla="*/ 5168239 h 6246801"/>
                <a:gd name="connsiteX485" fmla="*/ 4209769 w 9384838"/>
                <a:gd name="connsiteY485" fmla="*/ 5142796 h 6246801"/>
                <a:gd name="connsiteX486" fmla="*/ 4185433 w 9384838"/>
                <a:gd name="connsiteY486" fmla="*/ 5118460 h 6246801"/>
                <a:gd name="connsiteX487" fmla="*/ 4084771 w 9384838"/>
                <a:gd name="connsiteY487" fmla="*/ 5093017 h 6246801"/>
                <a:gd name="connsiteX488" fmla="*/ 4034993 w 9384838"/>
                <a:gd name="connsiteY488" fmla="*/ 5142796 h 6246801"/>
                <a:gd name="connsiteX489" fmla="*/ 3958666 w 9384838"/>
                <a:gd name="connsiteY489" fmla="*/ 5168239 h 6246801"/>
                <a:gd name="connsiteX490" fmla="*/ 3908904 w 9384838"/>
                <a:gd name="connsiteY490" fmla="*/ 5218019 h 6246801"/>
                <a:gd name="connsiteX491" fmla="*/ 3859127 w 9384838"/>
                <a:gd name="connsiteY491" fmla="*/ 5293242 h 6246801"/>
                <a:gd name="connsiteX492" fmla="*/ 3758465 w 9384838"/>
                <a:gd name="connsiteY492" fmla="*/ 5243462 h 6246801"/>
                <a:gd name="connsiteX493" fmla="*/ 3708688 w 9384838"/>
                <a:gd name="connsiteY493" fmla="*/ 5243462 h 6246801"/>
                <a:gd name="connsiteX494" fmla="*/ 3582584 w 9384838"/>
                <a:gd name="connsiteY494" fmla="*/ 5193683 h 6246801"/>
                <a:gd name="connsiteX495" fmla="*/ 3589545 w 9384838"/>
                <a:gd name="connsiteY495" fmla="*/ 5173103 h 6246801"/>
                <a:gd name="connsiteX496" fmla="*/ 3589543 w 9384838"/>
                <a:gd name="connsiteY496" fmla="*/ 5173102 h 6246801"/>
                <a:gd name="connsiteX497" fmla="*/ 3582582 w 9384838"/>
                <a:gd name="connsiteY497" fmla="*/ 5193682 h 6246801"/>
                <a:gd name="connsiteX498" fmla="*/ 3382367 w 9384838"/>
                <a:gd name="connsiteY498" fmla="*/ 5193682 h 6246801"/>
                <a:gd name="connsiteX499" fmla="*/ 3421081 w 9384838"/>
                <a:gd name="connsiteY499" fmla="*/ 5164921 h 6246801"/>
                <a:gd name="connsiteX500" fmla="*/ 3483028 w 9384838"/>
                <a:gd name="connsiteY500" fmla="*/ 5168239 h 6246801"/>
                <a:gd name="connsiteX501" fmla="*/ 3532805 w 9384838"/>
                <a:gd name="connsiteY501" fmla="*/ 5168239 h 6246801"/>
                <a:gd name="connsiteX502" fmla="*/ 3532805 w 9384838"/>
                <a:gd name="connsiteY502" fmla="*/ 5118459 h 6246801"/>
                <a:gd name="connsiteX503" fmla="*/ 3507365 w 9384838"/>
                <a:gd name="connsiteY503" fmla="*/ 5093016 h 6246801"/>
                <a:gd name="connsiteX504" fmla="*/ 3483028 w 9384838"/>
                <a:gd name="connsiteY504" fmla="*/ 5118459 h 6246801"/>
                <a:gd name="connsiteX505" fmla="*/ 3432144 w 9384838"/>
                <a:gd name="connsiteY505" fmla="*/ 5093016 h 6246801"/>
                <a:gd name="connsiteX506" fmla="*/ 3407808 w 9384838"/>
                <a:gd name="connsiteY506" fmla="*/ 5093016 h 6246801"/>
                <a:gd name="connsiteX507" fmla="*/ 3407808 w 9384838"/>
                <a:gd name="connsiteY507" fmla="*/ 5043237 h 6246801"/>
                <a:gd name="connsiteX508" fmla="*/ 3382367 w 9384838"/>
                <a:gd name="connsiteY508" fmla="*/ 5043237 h 6246801"/>
                <a:gd name="connsiteX509" fmla="*/ 3356924 w 9384838"/>
                <a:gd name="connsiteY509" fmla="*/ 5093016 h 6246801"/>
                <a:gd name="connsiteX510" fmla="*/ 3382367 w 9384838"/>
                <a:gd name="connsiteY510" fmla="*/ 5118459 h 6246801"/>
                <a:gd name="connsiteX511" fmla="*/ 3382367 w 9384838"/>
                <a:gd name="connsiteY511" fmla="*/ 5142796 h 6246801"/>
                <a:gd name="connsiteX512" fmla="*/ 3331482 w 9384838"/>
                <a:gd name="connsiteY512" fmla="*/ 5093016 h 6246801"/>
                <a:gd name="connsiteX513" fmla="*/ 3356924 w 9384838"/>
                <a:gd name="connsiteY513" fmla="*/ 5067573 h 6246801"/>
                <a:gd name="connsiteX514" fmla="*/ 3356924 w 9384838"/>
                <a:gd name="connsiteY514" fmla="*/ 4992351 h 6246801"/>
                <a:gd name="connsiteX515" fmla="*/ 3407808 w 9384838"/>
                <a:gd name="connsiteY515" fmla="*/ 4942571 h 6246801"/>
                <a:gd name="connsiteX516" fmla="*/ 3356924 w 9384838"/>
                <a:gd name="connsiteY516" fmla="*/ 4942571 h 6246801"/>
                <a:gd name="connsiteX517" fmla="*/ 3349625 w 9384838"/>
                <a:gd name="connsiteY517" fmla="*/ 4928288 h 6246801"/>
                <a:gd name="connsiteX518" fmla="*/ 3349624 w 9384838"/>
                <a:gd name="connsiteY518" fmla="*/ 4928288 h 6246801"/>
                <a:gd name="connsiteX519" fmla="*/ 3356924 w 9384838"/>
                <a:gd name="connsiteY519" fmla="*/ 4942571 h 6246801"/>
                <a:gd name="connsiteX520" fmla="*/ 3281703 w 9384838"/>
                <a:gd name="connsiteY520" fmla="*/ 4968014 h 6246801"/>
                <a:gd name="connsiteX521" fmla="*/ 3256260 w 9384838"/>
                <a:gd name="connsiteY521" fmla="*/ 5017794 h 6246801"/>
                <a:gd name="connsiteX522" fmla="*/ 3181041 w 9384838"/>
                <a:gd name="connsiteY522" fmla="*/ 5067573 h 6246801"/>
                <a:gd name="connsiteX523" fmla="*/ 3206483 w 9384838"/>
                <a:gd name="connsiteY523" fmla="*/ 5118459 h 6246801"/>
                <a:gd name="connsiteX524" fmla="*/ 3181041 w 9384838"/>
                <a:gd name="connsiteY524" fmla="*/ 5142796 h 6246801"/>
                <a:gd name="connsiteX525" fmla="*/ 3231925 w 9384838"/>
                <a:gd name="connsiteY525" fmla="*/ 5168239 h 6246801"/>
                <a:gd name="connsiteX526" fmla="*/ 3281703 w 9384838"/>
                <a:gd name="connsiteY526" fmla="*/ 5218019 h 6246801"/>
                <a:gd name="connsiteX527" fmla="*/ 3331481 w 9384838"/>
                <a:gd name="connsiteY527" fmla="*/ 5268905 h 6246801"/>
                <a:gd name="connsiteX528" fmla="*/ 3281703 w 9384838"/>
                <a:gd name="connsiteY528" fmla="*/ 5293242 h 6246801"/>
                <a:gd name="connsiteX529" fmla="*/ 3281703 w 9384838"/>
                <a:gd name="connsiteY529" fmla="*/ 5318685 h 6246801"/>
                <a:gd name="connsiteX530" fmla="*/ 3256260 w 9384838"/>
                <a:gd name="connsiteY530" fmla="*/ 5293242 h 6246801"/>
                <a:gd name="connsiteX531" fmla="*/ 3206483 w 9384838"/>
                <a:gd name="connsiteY531" fmla="*/ 5293242 h 6246801"/>
                <a:gd name="connsiteX532" fmla="*/ 3181041 w 9384838"/>
                <a:gd name="connsiteY532" fmla="*/ 5293242 h 6246801"/>
                <a:gd name="connsiteX533" fmla="*/ 3056044 w 9384838"/>
                <a:gd name="connsiteY533" fmla="*/ 5293242 h 6246801"/>
                <a:gd name="connsiteX534" fmla="*/ 3030601 w 9384838"/>
                <a:gd name="connsiteY534" fmla="*/ 5344128 h 6246801"/>
                <a:gd name="connsiteX535" fmla="*/ 3006265 w 9384838"/>
                <a:gd name="connsiteY535" fmla="*/ 5344128 h 6246801"/>
                <a:gd name="connsiteX536" fmla="*/ 2980823 w 9384838"/>
                <a:gd name="connsiteY536" fmla="*/ 5369571 h 6246801"/>
                <a:gd name="connsiteX537" fmla="*/ 3006265 w 9384838"/>
                <a:gd name="connsiteY537" fmla="*/ 5393907 h 6246801"/>
                <a:gd name="connsiteX538" fmla="*/ 2980823 w 9384838"/>
                <a:gd name="connsiteY538" fmla="*/ 5419350 h 6246801"/>
                <a:gd name="connsiteX539" fmla="*/ 2905602 w 9384838"/>
                <a:gd name="connsiteY539" fmla="*/ 5444793 h 6246801"/>
                <a:gd name="connsiteX540" fmla="*/ 2880162 w 9384838"/>
                <a:gd name="connsiteY540" fmla="*/ 5520016 h 6246801"/>
                <a:gd name="connsiteX541" fmla="*/ 2880159 w 9384838"/>
                <a:gd name="connsiteY541" fmla="*/ 5520016 h 6246801"/>
                <a:gd name="connsiteX542" fmla="*/ 2830382 w 9384838"/>
                <a:gd name="connsiteY542" fmla="*/ 5544353 h 6246801"/>
                <a:gd name="connsiteX543" fmla="*/ 2804941 w 9384838"/>
                <a:gd name="connsiteY543" fmla="*/ 5569796 h 6246801"/>
                <a:gd name="connsiteX544" fmla="*/ 2755160 w 9384838"/>
                <a:gd name="connsiteY544" fmla="*/ 5595239 h 6246801"/>
                <a:gd name="connsiteX545" fmla="*/ 2679941 w 9384838"/>
                <a:gd name="connsiteY545" fmla="*/ 5569796 h 6246801"/>
                <a:gd name="connsiteX546" fmla="*/ 2629058 w 9384838"/>
                <a:gd name="connsiteY546" fmla="*/ 5494573 h 6246801"/>
                <a:gd name="connsiteX547" fmla="*/ 2629058 w 9384838"/>
                <a:gd name="connsiteY547" fmla="*/ 5444794 h 6246801"/>
                <a:gd name="connsiteX548" fmla="*/ 2579280 w 9384838"/>
                <a:gd name="connsiteY548" fmla="*/ 5393908 h 6246801"/>
                <a:gd name="connsiteX549" fmla="*/ 2579280 w 9384838"/>
                <a:gd name="connsiteY549" fmla="*/ 5344128 h 6246801"/>
                <a:gd name="connsiteX550" fmla="*/ 2529501 w 9384838"/>
                <a:gd name="connsiteY550" fmla="*/ 5318685 h 6246801"/>
                <a:gd name="connsiteX551" fmla="*/ 2553838 w 9384838"/>
                <a:gd name="connsiteY551" fmla="*/ 5293242 h 6246801"/>
                <a:gd name="connsiteX552" fmla="*/ 2579280 w 9384838"/>
                <a:gd name="connsiteY552" fmla="*/ 5268905 h 6246801"/>
                <a:gd name="connsiteX553" fmla="*/ 2579280 w 9384838"/>
                <a:gd name="connsiteY553" fmla="*/ 5243462 h 6246801"/>
                <a:gd name="connsiteX554" fmla="*/ 2629058 w 9384838"/>
                <a:gd name="connsiteY554" fmla="*/ 5218019 h 6246801"/>
                <a:gd name="connsiteX555" fmla="*/ 2604722 w 9384838"/>
                <a:gd name="connsiteY555" fmla="*/ 5193682 h 6246801"/>
                <a:gd name="connsiteX556" fmla="*/ 2579280 w 9384838"/>
                <a:gd name="connsiteY556" fmla="*/ 5142796 h 6246801"/>
                <a:gd name="connsiteX557" fmla="*/ 2579280 w 9384838"/>
                <a:gd name="connsiteY557" fmla="*/ 5142795 h 6246801"/>
                <a:gd name="connsiteX558" fmla="*/ 2705382 w 9384838"/>
                <a:gd name="connsiteY558" fmla="*/ 5093015 h 6246801"/>
                <a:gd name="connsiteX559" fmla="*/ 2755160 w 9384838"/>
                <a:gd name="connsiteY559" fmla="*/ 5043236 h 6246801"/>
                <a:gd name="connsiteX560" fmla="*/ 2755160 w 9384838"/>
                <a:gd name="connsiteY560" fmla="*/ 4992350 h 6246801"/>
                <a:gd name="connsiteX561" fmla="*/ 2729719 w 9384838"/>
                <a:gd name="connsiteY561" fmla="*/ 4968013 h 6246801"/>
                <a:gd name="connsiteX562" fmla="*/ 2705383 w 9384838"/>
                <a:gd name="connsiteY562" fmla="*/ 4942570 h 6246801"/>
                <a:gd name="connsiteX563" fmla="*/ 2679942 w 9384838"/>
                <a:gd name="connsiteY563" fmla="*/ 4942570 h 6246801"/>
                <a:gd name="connsiteX564" fmla="*/ 2654500 w 9384838"/>
                <a:gd name="connsiteY564" fmla="*/ 4968013 h 6246801"/>
                <a:gd name="connsiteX565" fmla="*/ 2604722 w 9384838"/>
                <a:gd name="connsiteY565" fmla="*/ 4968013 h 6246801"/>
                <a:gd name="connsiteX566" fmla="*/ 2529503 w 9384838"/>
                <a:gd name="connsiteY566" fmla="*/ 4917127 h 6246801"/>
                <a:gd name="connsiteX567" fmla="*/ 2529503 w 9384838"/>
                <a:gd name="connsiteY567" fmla="*/ 4867348 h 6246801"/>
                <a:gd name="connsiteX568" fmla="*/ 2454282 w 9384838"/>
                <a:gd name="connsiteY568" fmla="*/ 4841905 h 6246801"/>
                <a:gd name="connsiteX569" fmla="*/ 2454282 w 9384838"/>
                <a:gd name="connsiteY569" fmla="*/ 4867348 h 6246801"/>
                <a:gd name="connsiteX570" fmla="*/ 2428840 w 9384838"/>
                <a:gd name="connsiteY570" fmla="*/ 4841905 h 6246801"/>
                <a:gd name="connsiteX571" fmla="*/ 2379063 w 9384838"/>
                <a:gd name="connsiteY571" fmla="*/ 4841905 h 6246801"/>
                <a:gd name="connsiteX572" fmla="*/ 2353620 w 9384838"/>
                <a:gd name="connsiteY572" fmla="*/ 4867348 h 6246801"/>
                <a:gd name="connsiteX573" fmla="*/ 2353620 w 9384838"/>
                <a:gd name="connsiteY573" fmla="*/ 4867347 h 6246801"/>
                <a:gd name="connsiteX574" fmla="*/ 2328178 w 9384838"/>
                <a:gd name="connsiteY574" fmla="*/ 4841904 h 6246801"/>
                <a:gd name="connsiteX575" fmla="*/ 2303843 w 9384838"/>
                <a:gd name="connsiteY575" fmla="*/ 4841904 h 6246801"/>
                <a:gd name="connsiteX576" fmla="*/ 2278401 w 9384838"/>
                <a:gd name="connsiteY576" fmla="*/ 4817568 h 6246801"/>
                <a:gd name="connsiteX577" fmla="*/ 2252958 w 9384838"/>
                <a:gd name="connsiteY577" fmla="*/ 4841904 h 6246801"/>
                <a:gd name="connsiteX578" fmla="*/ 2303843 w 9384838"/>
                <a:gd name="connsiteY578" fmla="*/ 4867347 h 6246801"/>
                <a:gd name="connsiteX579" fmla="*/ 2228623 w 9384838"/>
                <a:gd name="connsiteY579" fmla="*/ 4892790 h 6246801"/>
                <a:gd name="connsiteX580" fmla="*/ 2177740 w 9384838"/>
                <a:gd name="connsiteY580" fmla="*/ 4841904 h 6246801"/>
                <a:gd name="connsiteX581" fmla="*/ 2153404 w 9384838"/>
                <a:gd name="connsiteY581" fmla="*/ 4867347 h 6246801"/>
                <a:gd name="connsiteX582" fmla="*/ 2153404 w 9384838"/>
                <a:gd name="connsiteY582" fmla="*/ 4892790 h 6246801"/>
                <a:gd name="connsiteX583" fmla="*/ 2127962 w 9384838"/>
                <a:gd name="connsiteY583" fmla="*/ 4942570 h 6246801"/>
                <a:gd name="connsiteX584" fmla="*/ 2102518 w 9384838"/>
                <a:gd name="connsiteY584" fmla="*/ 4917127 h 6246801"/>
                <a:gd name="connsiteX585" fmla="*/ 2078183 w 9384838"/>
                <a:gd name="connsiteY585" fmla="*/ 4917127 h 6246801"/>
                <a:gd name="connsiteX586" fmla="*/ 2078183 w 9384838"/>
                <a:gd name="connsiteY586" fmla="*/ 4867347 h 6246801"/>
                <a:gd name="connsiteX587" fmla="*/ 2027299 w 9384838"/>
                <a:gd name="connsiteY587" fmla="*/ 4867347 h 6246801"/>
                <a:gd name="connsiteX588" fmla="*/ 2001857 w 9384838"/>
                <a:gd name="connsiteY588" fmla="*/ 4892790 h 6246801"/>
                <a:gd name="connsiteX589" fmla="*/ 1952080 w 9384838"/>
                <a:gd name="connsiteY589" fmla="*/ 4892790 h 6246801"/>
                <a:gd name="connsiteX590" fmla="*/ 1902303 w 9384838"/>
                <a:gd name="connsiteY590" fmla="*/ 4917127 h 6246801"/>
                <a:gd name="connsiteX591" fmla="*/ 1876860 w 9384838"/>
                <a:gd name="connsiteY591" fmla="*/ 4892790 h 6246801"/>
                <a:gd name="connsiteX592" fmla="*/ 1876860 w 9384838"/>
                <a:gd name="connsiteY592" fmla="*/ 4867347 h 6246801"/>
                <a:gd name="connsiteX593" fmla="*/ 1851419 w 9384838"/>
                <a:gd name="connsiteY593" fmla="*/ 4892790 h 6246801"/>
                <a:gd name="connsiteX594" fmla="*/ 1827080 w 9384838"/>
                <a:gd name="connsiteY594" fmla="*/ 4892790 h 6246801"/>
                <a:gd name="connsiteX595" fmla="*/ 1801640 w 9384838"/>
                <a:gd name="connsiteY595" fmla="*/ 4867347 h 6246801"/>
                <a:gd name="connsiteX596" fmla="*/ 1801640 w 9384838"/>
                <a:gd name="connsiteY596" fmla="*/ 4892790 h 6246801"/>
                <a:gd name="connsiteX597" fmla="*/ 1776198 w 9384838"/>
                <a:gd name="connsiteY597" fmla="*/ 4917127 h 6246801"/>
                <a:gd name="connsiteX598" fmla="*/ 1751861 w 9384838"/>
                <a:gd name="connsiteY598" fmla="*/ 4892790 h 6246801"/>
                <a:gd name="connsiteX599" fmla="*/ 1726419 w 9384838"/>
                <a:gd name="connsiteY599" fmla="*/ 4892790 h 6246801"/>
                <a:gd name="connsiteX600" fmla="*/ 1700977 w 9384838"/>
                <a:gd name="connsiteY600" fmla="*/ 4917127 h 6246801"/>
                <a:gd name="connsiteX601" fmla="*/ 1676640 w 9384838"/>
                <a:gd name="connsiteY601" fmla="*/ 4892790 h 6246801"/>
                <a:gd name="connsiteX602" fmla="*/ 1625756 w 9384838"/>
                <a:gd name="connsiteY602" fmla="*/ 4917127 h 6246801"/>
                <a:gd name="connsiteX603" fmla="*/ 1601421 w 9384838"/>
                <a:gd name="connsiteY603" fmla="*/ 4917127 h 6246801"/>
                <a:gd name="connsiteX604" fmla="*/ 1575979 w 9384838"/>
                <a:gd name="connsiteY604" fmla="*/ 4892790 h 6246801"/>
                <a:gd name="connsiteX605" fmla="*/ 1575979 w 9384838"/>
                <a:gd name="connsiteY605" fmla="*/ 4867347 h 6246801"/>
                <a:gd name="connsiteX606" fmla="*/ 1575979 w 9384838"/>
                <a:gd name="connsiteY606" fmla="*/ 4841904 h 6246801"/>
                <a:gd name="connsiteX607" fmla="*/ 1526200 w 9384838"/>
                <a:gd name="connsiteY607" fmla="*/ 4817568 h 6246801"/>
                <a:gd name="connsiteX608" fmla="*/ 1450978 w 9384838"/>
                <a:gd name="connsiteY608" fmla="*/ 4867347 h 6246801"/>
                <a:gd name="connsiteX609" fmla="*/ 1425540 w 9384838"/>
                <a:gd name="connsiteY609" fmla="*/ 4867347 h 6246801"/>
                <a:gd name="connsiteX610" fmla="*/ 1425540 w 9384838"/>
                <a:gd name="connsiteY610" fmla="*/ 4867348 h 6246801"/>
                <a:gd name="connsiteX611" fmla="*/ 1425540 w 9384838"/>
                <a:gd name="connsiteY611" fmla="*/ 4917127 h 6246801"/>
                <a:gd name="connsiteX612" fmla="*/ 1400097 w 9384838"/>
                <a:gd name="connsiteY612" fmla="*/ 4942570 h 6246801"/>
                <a:gd name="connsiteX613" fmla="*/ 1400097 w 9384838"/>
                <a:gd name="connsiteY613" fmla="*/ 4992350 h 6246801"/>
                <a:gd name="connsiteX614" fmla="*/ 1350319 w 9384838"/>
                <a:gd name="connsiteY614" fmla="*/ 4992350 h 6246801"/>
                <a:gd name="connsiteX615" fmla="*/ 1350319 w 9384838"/>
                <a:gd name="connsiteY615" fmla="*/ 5043236 h 6246801"/>
                <a:gd name="connsiteX616" fmla="*/ 1299435 w 9384838"/>
                <a:gd name="connsiteY616" fmla="*/ 4992350 h 6246801"/>
                <a:gd name="connsiteX617" fmla="*/ 1249656 w 9384838"/>
                <a:gd name="connsiteY617" fmla="*/ 4917127 h 6246801"/>
                <a:gd name="connsiteX618" fmla="*/ 1224214 w 9384838"/>
                <a:gd name="connsiteY618" fmla="*/ 4917127 h 6246801"/>
                <a:gd name="connsiteX619" fmla="*/ 1148993 w 9384838"/>
                <a:gd name="connsiteY619" fmla="*/ 4892791 h 6246801"/>
                <a:gd name="connsiteX620" fmla="*/ 1124658 w 9384838"/>
                <a:gd name="connsiteY620" fmla="*/ 4917127 h 6246801"/>
                <a:gd name="connsiteX621" fmla="*/ 1124658 w 9384838"/>
                <a:gd name="connsiteY621" fmla="*/ 4892791 h 6246801"/>
                <a:gd name="connsiteX622" fmla="*/ 1099215 w 9384838"/>
                <a:gd name="connsiteY622" fmla="*/ 4917127 h 6246801"/>
                <a:gd name="connsiteX623" fmla="*/ 1073771 w 9384838"/>
                <a:gd name="connsiteY623" fmla="*/ 4892791 h 6246801"/>
                <a:gd name="connsiteX624" fmla="*/ 1049435 w 9384838"/>
                <a:gd name="connsiteY624" fmla="*/ 4917127 h 6246801"/>
                <a:gd name="connsiteX625" fmla="*/ 998551 w 9384838"/>
                <a:gd name="connsiteY625" fmla="*/ 4917127 h 6246801"/>
                <a:gd name="connsiteX626" fmla="*/ 998551 w 9384838"/>
                <a:gd name="connsiteY626" fmla="*/ 4892791 h 6246801"/>
                <a:gd name="connsiteX627" fmla="*/ 948773 w 9384838"/>
                <a:gd name="connsiteY627" fmla="*/ 4841905 h 6246801"/>
                <a:gd name="connsiteX628" fmla="*/ 898995 w 9384838"/>
                <a:gd name="connsiteY628" fmla="*/ 4867348 h 6246801"/>
                <a:gd name="connsiteX629" fmla="*/ 898995 w 9384838"/>
                <a:gd name="connsiteY629" fmla="*/ 4792125 h 6246801"/>
                <a:gd name="connsiteX630" fmla="*/ 923331 w 9384838"/>
                <a:gd name="connsiteY630" fmla="*/ 4766682 h 6246801"/>
                <a:gd name="connsiteX631" fmla="*/ 923331 w 9384838"/>
                <a:gd name="connsiteY631" fmla="*/ 4716902 h 6246801"/>
                <a:gd name="connsiteX632" fmla="*/ 923331 w 9384838"/>
                <a:gd name="connsiteY632" fmla="*/ 4691459 h 6246801"/>
                <a:gd name="connsiteX633" fmla="*/ 974215 w 9384838"/>
                <a:gd name="connsiteY633" fmla="*/ 4691459 h 6246801"/>
                <a:gd name="connsiteX634" fmla="*/ 998551 w 9384838"/>
                <a:gd name="connsiteY634" fmla="*/ 4667122 h 6246801"/>
                <a:gd name="connsiteX635" fmla="*/ 1049435 w 9384838"/>
                <a:gd name="connsiteY635" fmla="*/ 4716902 h 6246801"/>
                <a:gd name="connsiteX636" fmla="*/ 1148993 w 9384838"/>
                <a:gd name="connsiteY636" fmla="*/ 4716902 h 6246801"/>
                <a:gd name="connsiteX637" fmla="*/ 1174436 w 9384838"/>
                <a:gd name="connsiteY637" fmla="*/ 4667122 h 6246801"/>
                <a:gd name="connsiteX638" fmla="*/ 1224214 w 9384838"/>
                <a:gd name="connsiteY638" fmla="*/ 4667122 h 6246801"/>
                <a:gd name="connsiteX639" fmla="*/ 1249656 w 9384838"/>
                <a:gd name="connsiteY639" fmla="*/ 4616236 h 6246801"/>
                <a:gd name="connsiteX640" fmla="*/ 1275099 w 9384838"/>
                <a:gd name="connsiteY640" fmla="*/ 4616236 h 6246801"/>
                <a:gd name="connsiteX641" fmla="*/ 1275099 w 9384838"/>
                <a:gd name="connsiteY641" fmla="*/ 4616237 h 6246801"/>
                <a:gd name="connsiteX642" fmla="*/ 1350319 w 9384838"/>
                <a:gd name="connsiteY642" fmla="*/ 4616237 h 6246801"/>
                <a:gd name="connsiteX643" fmla="*/ 1374654 w 9384838"/>
                <a:gd name="connsiteY643" fmla="*/ 4590794 h 6246801"/>
                <a:gd name="connsiteX644" fmla="*/ 1425539 w 9384838"/>
                <a:gd name="connsiteY644" fmla="*/ 4566457 h 6246801"/>
                <a:gd name="connsiteX645" fmla="*/ 1550537 w 9384838"/>
                <a:gd name="connsiteY645" fmla="*/ 4491234 h 6246801"/>
                <a:gd name="connsiteX646" fmla="*/ 1651201 w 9384838"/>
                <a:gd name="connsiteY646" fmla="*/ 4440348 h 6246801"/>
                <a:gd name="connsiteX647" fmla="*/ 1751865 w 9384838"/>
                <a:gd name="connsiteY647" fmla="*/ 4416011 h 6246801"/>
                <a:gd name="connsiteX648" fmla="*/ 1776201 w 9384838"/>
                <a:gd name="connsiteY648" fmla="*/ 4365125 h 6246801"/>
                <a:gd name="connsiteX649" fmla="*/ 1751865 w 9384838"/>
                <a:gd name="connsiteY649" fmla="*/ 4340788 h 6246801"/>
                <a:gd name="connsiteX650" fmla="*/ 1801642 w 9384838"/>
                <a:gd name="connsiteY650" fmla="*/ 4340788 h 6246801"/>
                <a:gd name="connsiteX651" fmla="*/ 1827082 w 9384838"/>
                <a:gd name="connsiteY651" fmla="*/ 4315345 h 6246801"/>
                <a:gd name="connsiteX652" fmla="*/ 1902304 w 9384838"/>
                <a:gd name="connsiteY652" fmla="*/ 4340788 h 6246801"/>
                <a:gd name="connsiteX653" fmla="*/ 1952081 w 9384838"/>
                <a:gd name="connsiteY653" fmla="*/ 4315345 h 6246801"/>
                <a:gd name="connsiteX654" fmla="*/ 2001860 w 9384838"/>
                <a:gd name="connsiteY654" fmla="*/ 4340788 h 6246801"/>
                <a:gd name="connsiteX655" fmla="*/ 1952081 w 9384838"/>
                <a:gd name="connsiteY655" fmla="*/ 4340788 h 6246801"/>
                <a:gd name="connsiteX656" fmla="*/ 1952081 w 9384838"/>
                <a:gd name="connsiteY656" fmla="*/ 4390568 h 6246801"/>
                <a:gd name="connsiteX657" fmla="*/ 2027302 w 9384838"/>
                <a:gd name="connsiteY657" fmla="*/ 4416011 h 6246801"/>
                <a:gd name="connsiteX658" fmla="*/ 2052742 w 9384838"/>
                <a:gd name="connsiteY658" fmla="*/ 4416011 h 6246801"/>
                <a:gd name="connsiteX659" fmla="*/ 2102518 w 9384838"/>
                <a:gd name="connsiteY659" fmla="*/ 4390568 h 6246801"/>
                <a:gd name="connsiteX660" fmla="*/ 2127962 w 9384838"/>
                <a:gd name="connsiteY660" fmla="*/ 4390568 h 6246801"/>
                <a:gd name="connsiteX661" fmla="*/ 2203182 w 9384838"/>
                <a:gd name="connsiteY661" fmla="*/ 4440348 h 6246801"/>
                <a:gd name="connsiteX662" fmla="*/ 2328178 w 9384838"/>
                <a:gd name="connsiteY662" fmla="*/ 4465791 h 6246801"/>
                <a:gd name="connsiteX663" fmla="*/ 2428839 w 9384838"/>
                <a:gd name="connsiteY663" fmla="*/ 4465791 h 6246801"/>
                <a:gd name="connsiteX664" fmla="*/ 2478617 w 9384838"/>
                <a:gd name="connsiteY664" fmla="*/ 4440348 h 6246801"/>
                <a:gd name="connsiteX665" fmla="*/ 2529503 w 9384838"/>
                <a:gd name="connsiteY665" fmla="*/ 4416011 h 6246801"/>
                <a:gd name="connsiteX666" fmla="*/ 2579280 w 9384838"/>
                <a:gd name="connsiteY666" fmla="*/ 4440348 h 6246801"/>
                <a:gd name="connsiteX667" fmla="*/ 2629058 w 9384838"/>
                <a:gd name="connsiteY667" fmla="*/ 4440348 h 6246801"/>
                <a:gd name="connsiteX668" fmla="*/ 2679941 w 9384838"/>
                <a:gd name="connsiteY668" fmla="*/ 4465791 h 6246801"/>
                <a:gd name="connsiteX669" fmla="*/ 2679941 w 9384838"/>
                <a:gd name="connsiteY669" fmla="*/ 4465790 h 6246801"/>
                <a:gd name="connsiteX670" fmla="*/ 2705383 w 9384838"/>
                <a:gd name="connsiteY670" fmla="*/ 4465790 h 6246801"/>
                <a:gd name="connsiteX671" fmla="*/ 2804940 w 9384838"/>
                <a:gd name="connsiteY671" fmla="*/ 4440347 h 6246801"/>
                <a:gd name="connsiteX672" fmla="*/ 2830382 w 9384838"/>
                <a:gd name="connsiteY672" fmla="*/ 4491233 h 6246801"/>
                <a:gd name="connsiteX673" fmla="*/ 2804940 w 9384838"/>
                <a:gd name="connsiteY673" fmla="*/ 4515570 h 6246801"/>
                <a:gd name="connsiteX674" fmla="*/ 2780604 w 9384838"/>
                <a:gd name="connsiteY674" fmla="*/ 4541013 h 6246801"/>
                <a:gd name="connsiteX675" fmla="*/ 2804940 w 9384838"/>
                <a:gd name="connsiteY675" fmla="*/ 4566456 h 6246801"/>
                <a:gd name="connsiteX676" fmla="*/ 2804940 w 9384838"/>
                <a:gd name="connsiteY676" fmla="*/ 4590793 h 6246801"/>
                <a:gd name="connsiteX677" fmla="*/ 2855825 w 9384838"/>
                <a:gd name="connsiteY677" fmla="*/ 4590793 h 6246801"/>
                <a:gd name="connsiteX678" fmla="*/ 2855825 w 9384838"/>
                <a:gd name="connsiteY678" fmla="*/ 4566456 h 6246801"/>
                <a:gd name="connsiteX679" fmla="*/ 2880159 w 9384838"/>
                <a:gd name="connsiteY679" fmla="*/ 4566456 h 6246801"/>
                <a:gd name="connsiteX680" fmla="*/ 2880159 w 9384838"/>
                <a:gd name="connsiteY680" fmla="*/ 4605916 h 6246801"/>
                <a:gd name="connsiteX681" fmla="*/ 2880162 w 9384838"/>
                <a:gd name="connsiteY681" fmla="*/ 4605918 h 6246801"/>
                <a:gd name="connsiteX682" fmla="*/ 2880162 w 9384838"/>
                <a:gd name="connsiteY682" fmla="*/ 4566457 h 6246801"/>
                <a:gd name="connsiteX683" fmla="*/ 2931045 w 9384838"/>
                <a:gd name="connsiteY683" fmla="*/ 4616236 h 6246801"/>
                <a:gd name="connsiteX684" fmla="*/ 2980823 w 9384838"/>
                <a:gd name="connsiteY684" fmla="*/ 4641679 h 6246801"/>
                <a:gd name="connsiteX685" fmla="*/ 3006265 w 9384838"/>
                <a:gd name="connsiteY685" fmla="*/ 4616236 h 6246801"/>
                <a:gd name="connsiteX686" fmla="*/ 3030601 w 9384838"/>
                <a:gd name="connsiteY686" fmla="*/ 4616236 h 6246801"/>
                <a:gd name="connsiteX687" fmla="*/ 3056044 w 9384838"/>
                <a:gd name="connsiteY687" fmla="*/ 4590793 h 6246801"/>
                <a:gd name="connsiteX688" fmla="*/ 3105820 w 9384838"/>
                <a:gd name="connsiteY688" fmla="*/ 4590793 h 6246801"/>
                <a:gd name="connsiteX689" fmla="*/ 3131263 w 9384838"/>
                <a:gd name="connsiteY689" fmla="*/ 4541014 h 6246801"/>
                <a:gd name="connsiteX690" fmla="*/ 3131263 w 9384838"/>
                <a:gd name="connsiteY690" fmla="*/ 4590793 h 6246801"/>
                <a:gd name="connsiteX691" fmla="*/ 3156704 w 9384838"/>
                <a:gd name="connsiteY691" fmla="*/ 4566457 h 6246801"/>
                <a:gd name="connsiteX692" fmla="*/ 3181041 w 9384838"/>
                <a:gd name="connsiteY692" fmla="*/ 4515571 h 6246801"/>
                <a:gd name="connsiteX693" fmla="*/ 3156704 w 9384838"/>
                <a:gd name="connsiteY693" fmla="*/ 4440348 h 6246801"/>
                <a:gd name="connsiteX694" fmla="*/ 3131263 w 9384838"/>
                <a:gd name="connsiteY694" fmla="*/ 4416011 h 6246801"/>
                <a:gd name="connsiteX695" fmla="*/ 3181041 w 9384838"/>
                <a:gd name="connsiteY695" fmla="*/ 4365125 h 6246801"/>
                <a:gd name="connsiteX696" fmla="*/ 3231924 w 9384838"/>
                <a:gd name="connsiteY696" fmla="*/ 4340788 h 6246801"/>
                <a:gd name="connsiteX697" fmla="*/ 3256260 w 9384838"/>
                <a:gd name="connsiteY697" fmla="*/ 4289902 h 6246801"/>
                <a:gd name="connsiteX698" fmla="*/ 3281703 w 9384838"/>
                <a:gd name="connsiteY698" fmla="*/ 4289902 h 6246801"/>
                <a:gd name="connsiteX699" fmla="*/ 3281705 w 9384838"/>
                <a:gd name="connsiteY699" fmla="*/ 4289902 h 6246801"/>
                <a:gd name="connsiteX700" fmla="*/ 3307147 w 9384838"/>
                <a:gd name="connsiteY700" fmla="*/ 4265565 h 6246801"/>
                <a:gd name="connsiteX701" fmla="*/ 3356924 w 9384838"/>
                <a:gd name="connsiteY701" fmla="*/ 4265565 h 6246801"/>
                <a:gd name="connsiteX702" fmla="*/ 3457589 w 9384838"/>
                <a:gd name="connsiteY702" fmla="*/ 4190342 h 6246801"/>
                <a:gd name="connsiteX703" fmla="*/ 3558250 w 9384838"/>
                <a:gd name="connsiteY703" fmla="*/ 4089676 h 6246801"/>
                <a:gd name="connsiteX704" fmla="*/ 3582585 w 9384838"/>
                <a:gd name="connsiteY704" fmla="*/ 4014453 h 6246801"/>
                <a:gd name="connsiteX705" fmla="*/ 3608026 w 9384838"/>
                <a:gd name="connsiteY705" fmla="*/ 3989010 h 6246801"/>
                <a:gd name="connsiteX706" fmla="*/ 3582585 w 9384838"/>
                <a:gd name="connsiteY706" fmla="*/ 3963567 h 6246801"/>
                <a:gd name="connsiteX707" fmla="*/ 3608026 w 9384838"/>
                <a:gd name="connsiteY707" fmla="*/ 3913787 h 6246801"/>
                <a:gd name="connsiteX708" fmla="*/ 3582585 w 9384838"/>
                <a:gd name="connsiteY708" fmla="*/ 3888344 h 6246801"/>
                <a:gd name="connsiteX709" fmla="*/ 3608026 w 9384838"/>
                <a:gd name="connsiteY709" fmla="*/ 3838565 h 6246801"/>
                <a:gd name="connsiteX710" fmla="*/ 3633468 w 9384838"/>
                <a:gd name="connsiteY710" fmla="*/ 3813122 h 6246801"/>
                <a:gd name="connsiteX711" fmla="*/ 3683247 w 9384838"/>
                <a:gd name="connsiteY711" fmla="*/ 3788785 h 6246801"/>
                <a:gd name="connsiteX712" fmla="*/ 3708689 w 9384838"/>
                <a:gd name="connsiteY712" fmla="*/ 3813122 h 6246801"/>
                <a:gd name="connsiteX713" fmla="*/ 3783908 w 9384838"/>
                <a:gd name="connsiteY713" fmla="*/ 3788785 h 6246801"/>
                <a:gd name="connsiteX714" fmla="*/ 3883464 w 9384838"/>
                <a:gd name="connsiteY714" fmla="*/ 3763342 h 6246801"/>
                <a:gd name="connsiteX715" fmla="*/ 3883464 w 9384838"/>
                <a:gd name="connsiteY715" fmla="*/ 3813122 h 6246801"/>
                <a:gd name="connsiteX716" fmla="*/ 3833686 w 9384838"/>
                <a:gd name="connsiteY716" fmla="*/ 3813122 h 6246801"/>
                <a:gd name="connsiteX717" fmla="*/ 3808245 w 9384838"/>
                <a:gd name="connsiteY717" fmla="*/ 3838565 h 6246801"/>
                <a:gd name="connsiteX718" fmla="*/ 3808245 w 9384838"/>
                <a:gd name="connsiteY718" fmla="*/ 3888344 h 6246801"/>
                <a:gd name="connsiteX719" fmla="*/ 3758467 w 9384838"/>
                <a:gd name="connsiteY719" fmla="*/ 3864008 h 6246801"/>
                <a:gd name="connsiteX720" fmla="*/ 3708689 w 9384838"/>
                <a:gd name="connsiteY720" fmla="*/ 3913787 h 6246801"/>
                <a:gd name="connsiteX721" fmla="*/ 3683247 w 9384838"/>
                <a:gd name="connsiteY721" fmla="*/ 3888344 h 6246801"/>
                <a:gd name="connsiteX722" fmla="*/ 3633468 w 9384838"/>
                <a:gd name="connsiteY722" fmla="*/ 3913787 h 6246801"/>
                <a:gd name="connsiteX723" fmla="*/ 3657804 w 9384838"/>
                <a:gd name="connsiteY723" fmla="*/ 3939230 h 6246801"/>
                <a:gd name="connsiteX724" fmla="*/ 3633468 w 9384838"/>
                <a:gd name="connsiteY724" fmla="*/ 3963567 h 6246801"/>
                <a:gd name="connsiteX725" fmla="*/ 3657804 w 9384838"/>
                <a:gd name="connsiteY725" fmla="*/ 3963567 h 6246801"/>
                <a:gd name="connsiteX726" fmla="*/ 3683247 w 9384838"/>
                <a:gd name="connsiteY726" fmla="*/ 3989010 h 6246801"/>
                <a:gd name="connsiteX727" fmla="*/ 3708689 w 9384838"/>
                <a:gd name="connsiteY727" fmla="*/ 3989010 h 6246801"/>
                <a:gd name="connsiteX728" fmla="*/ 3708689 w 9384838"/>
                <a:gd name="connsiteY728" fmla="*/ 4014453 h 6246801"/>
                <a:gd name="connsiteX729" fmla="*/ 3708688 w 9384838"/>
                <a:gd name="connsiteY729" fmla="*/ 4014453 h 6246801"/>
                <a:gd name="connsiteX730" fmla="*/ 3657804 w 9384838"/>
                <a:gd name="connsiteY730" fmla="*/ 4064233 h 6246801"/>
                <a:gd name="connsiteX731" fmla="*/ 3683246 w 9384838"/>
                <a:gd name="connsiteY731" fmla="*/ 4139455 h 6246801"/>
                <a:gd name="connsiteX732" fmla="*/ 3808243 w 9384838"/>
                <a:gd name="connsiteY732" fmla="*/ 4164898 h 6246801"/>
                <a:gd name="connsiteX733" fmla="*/ 3833684 w 9384838"/>
                <a:gd name="connsiteY733" fmla="*/ 4089676 h 6246801"/>
                <a:gd name="connsiteX734" fmla="*/ 3958666 w 9384838"/>
                <a:gd name="connsiteY734" fmla="*/ 4089676 h 6246801"/>
                <a:gd name="connsiteX735" fmla="*/ 4084770 w 9384838"/>
                <a:gd name="connsiteY735" fmla="*/ 4064233 h 6246801"/>
                <a:gd name="connsiteX736" fmla="*/ 4185432 w 9384838"/>
                <a:gd name="connsiteY736" fmla="*/ 4064233 h 6246801"/>
                <a:gd name="connsiteX737" fmla="*/ 4460870 w 9384838"/>
                <a:gd name="connsiteY737" fmla="*/ 3888345 h 6246801"/>
                <a:gd name="connsiteX738" fmla="*/ 4510648 w 9384838"/>
                <a:gd name="connsiteY738" fmla="*/ 3763342 h 6246801"/>
                <a:gd name="connsiteX739" fmla="*/ 4761751 w 9384838"/>
                <a:gd name="connsiteY739" fmla="*/ 3713562 h 6246801"/>
                <a:gd name="connsiteX740" fmla="*/ 4836971 w 9384838"/>
                <a:gd name="connsiteY740" fmla="*/ 3612896 h 6246801"/>
                <a:gd name="connsiteX741" fmla="*/ 4887855 w 9384838"/>
                <a:gd name="connsiteY741" fmla="*/ 3487894 h 6246801"/>
                <a:gd name="connsiteX742" fmla="*/ 4887855 w 9384838"/>
                <a:gd name="connsiteY742" fmla="*/ 3487893 h 6246801"/>
                <a:gd name="connsiteX743" fmla="*/ 4937633 w 9384838"/>
                <a:gd name="connsiteY743" fmla="*/ 3437007 h 6246801"/>
                <a:gd name="connsiteX744" fmla="*/ 5012854 w 9384838"/>
                <a:gd name="connsiteY744" fmla="*/ 3387227 h 6246801"/>
                <a:gd name="connsiteX745" fmla="*/ 5038296 w 9384838"/>
                <a:gd name="connsiteY745" fmla="*/ 3336341 h 6246801"/>
                <a:gd name="connsiteX746" fmla="*/ 5113516 w 9384838"/>
                <a:gd name="connsiteY746" fmla="*/ 3236782 h 6246801"/>
                <a:gd name="connsiteX747" fmla="*/ 5137852 w 9384838"/>
                <a:gd name="connsiteY747" fmla="*/ 3185896 h 6246801"/>
                <a:gd name="connsiteX748" fmla="*/ 5163294 w 9384838"/>
                <a:gd name="connsiteY748" fmla="*/ 3161560 h 6246801"/>
                <a:gd name="connsiteX749" fmla="*/ 5238514 w 9384838"/>
                <a:gd name="connsiteY749" fmla="*/ 3011116 h 6246801"/>
                <a:gd name="connsiteX750" fmla="*/ 5263957 w 9384838"/>
                <a:gd name="connsiteY750" fmla="*/ 2860672 h 6246801"/>
                <a:gd name="connsiteX751" fmla="*/ 5188736 w 9384838"/>
                <a:gd name="connsiteY751" fmla="*/ 2809788 h 6246801"/>
                <a:gd name="connsiteX752" fmla="*/ 5163294 w 9384838"/>
                <a:gd name="connsiteY752" fmla="*/ 2835229 h 6246801"/>
                <a:gd name="connsiteX753" fmla="*/ 5137852 w 9384838"/>
                <a:gd name="connsiteY753" fmla="*/ 2835229 h 6246801"/>
                <a:gd name="connsiteX754" fmla="*/ 5137852 w 9384838"/>
                <a:gd name="connsiteY754" fmla="*/ 2785450 h 6246801"/>
                <a:gd name="connsiteX755" fmla="*/ 5188736 w 9384838"/>
                <a:gd name="connsiteY755" fmla="*/ 2785450 h 6246801"/>
                <a:gd name="connsiteX756" fmla="*/ 5263957 w 9384838"/>
                <a:gd name="connsiteY756" fmla="*/ 2734563 h 6246801"/>
                <a:gd name="connsiteX757" fmla="*/ 5339177 w 9384838"/>
                <a:gd name="connsiteY757" fmla="*/ 2609561 h 6246801"/>
                <a:gd name="connsiteX758" fmla="*/ 5289399 w 9384838"/>
                <a:gd name="connsiteY758" fmla="*/ 2534339 h 6246801"/>
                <a:gd name="connsiteX759" fmla="*/ 5289931 w 9384838"/>
                <a:gd name="connsiteY759" fmla="*/ 2534660 h 6246801"/>
                <a:gd name="connsiteX760" fmla="*/ 5289398 w 9384838"/>
                <a:gd name="connsiteY760" fmla="*/ 2534339 h 6246801"/>
                <a:gd name="connsiteX761" fmla="*/ 5313734 w 9384838"/>
                <a:gd name="connsiteY761" fmla="*/ 2483451 h 6246801"/>
                <a:gd name="connsiteX762" fmla="*/ 5289398 w 9384838"/>
                <a:gd name="connsiteY762" fmla="*/ 2459115 h 6246801"/>
                <a:gd name="connsiteX763" fmla="*/ 5364618 w 9384838"/>
                <a:gd name="connsiteY763" fmla="*/ 2408231 h 6246801"/>
                <a:gd name="connsiteX764" fmla="*/ 5388954 w 9384838"/>
                <a:gd name="connsiteY764" fmla="*/ 2433674 h 6246801"/>
                <a:gd name="connsiteX765" fmla="*/ 5464174 w 9384838"/>
                <a:gd name="connsiteY765" fmla="*/ 2408231 h 6246801"/>
                <a:gd name="connsiteX766" fmla="*/ 5515059 w 9384838"/>
                <a:gd name="connsiteY766" fmla="*/ 2333007 h 6246801"/>
                <a:gd name="connsiteX767" fmla="*/ 5539394 w 9384838"/>
                <a:gd name="connsiteY767" fmla="*/ 2257785 h 6246801"/>
                <a:gd name="connsiteX768" fmla="*/ 5539394 w 9384838"/>
                <a:gd name="connsiteY768" fmla="*/ 2233447 h 6246801"/>
                <a:gd name="connsiteX769" fmla="*/ 5564837 w 9384838"/>
                <a:gd name="connsiteY769" fmla="*/ 2182565 h 6246801"/>
                <a:gd name="connsiteX770" fmla="*/ 5614615 w 9384838"/>
                <a:gd name="connsiteY770" fmla="*/ 2233447 h 6246801"/>
                <a:gd name="connsiteX771" fmla="*/ 5640057 w 9384838"/>
                <a:gd name="connsiteY771" fmla="*/ 2208005 h 6246801"/>
                <a:gd name="connsiteX772" fmla="*/ 5665499 w 9384838"/>
                <a:gd name="connsiteY772" fmla="*/ 2233447 h 6246801"/>
                <a:gd name="connsiteX773" fmla="*/ 5665499 w 9384838"/>
                <a:gd name="connsiteY773" fmla="*/ 2257785 h 6246801"/>
                <a:gd name="connsiteX774" fmla="*/ 5640057 w 9384838"/>
                <a:gd name="connsiteY774" fmla="*/ 2408231 h 6246801"/>
                <a:gd name="connsiteX775" fmla="*/ 5689835 w 9384838"/>
                <a:gd name="connsiteY775" fmla="*/ 2433674 h 6246801"/>
                <a:gd name="connsiteX776" fmla="*/ 5740719 w 9384838"/>
                <a:gd name="connsiteY776" fmla="*/ 2408231 h 6246801"/>
                <a:gd name="connsiteX777" fmla="*/ 5765055 w 9384838"/>
                <a:gd name="connsiteY777" fmla="*/ 2358450 h 6246801"/>
                <a:gd name="connsiteX778" fmla="*/ 5840275 w 9384838"/>
                <a:gd name="connsiteY778" fmla="*/ 2459115 h 6246801"/>
                <a:gd name="connsiteX779" fmla="*/ 5891159 w 9384838"/>
                <a:gd name="connsiteY779" fmla="*/ 2408231 h 6246801"/>
                <a:gd name="connsiteX780" fmla="*/ 5940937 w 9384838"/>
                <a:gd name="connsiteY780" fmla="*/ 2283229 h 6246801"/>
                <a:gd name="connsiteX781" fmla="*/ 5891159 w 9384838"/>
                <a:gd name="connsiteY781" fmla="*/ 2208005 h 6246801"/>
                <a:gd name="connsiteX782" fmla="*/ 5840275 w 9384838"/>
                <a:gd name="connsiteY782" fmla="*/ 2257785 h 6246801"/>
                <a:gd name="connsiteX783" fmla="*/ 5715277 w 9384838"/>
                <a:gd name="connsiteY783" fmla="*/ 2283229 h 6246801"/>
                <a:gd name="connsiteX784" fmla="*/ 5765055 w 9384838"/>
                <a:gd name="connsiteY784" fmla="*/ 2132783 h 6246801"/>
                <a:gd name="connsiteX785" fmla="*/ 5840275 w 9384838"/>
                <a:gd name="connsiteY785" fmla="*/ 2081897 h 6246801"/>
                <a:gd name="connsiteX786" fmla="*/ 8270546 w 9384838"/>
                <a:gd name="connsiteY786" fmla="*/ 1474959 h 6246801"/>
                <a:gd name="connsiteX787" fmla="*/ 8282255 w 9384838"/>
                <a:gd name="connsiteY787" fmla="*/ 1480813 h 6246801"/>
                <a:gd name="connsiteX788" fmla="*/ 8274449 w 9384838"/>
                <a:gd name="connsiteY788" fmla="*/ 1490571 h 6246801"/>
                <a:gd name="connsiteX789" fmla="*/ 8264691 w 9384838"/>
                <a:gd name="connsiteY789" fmla="*/ 1491546 h 6246801"/>
                <a:gd name="connsiteX790" fmla="*/ 8247128 w 9384838"/>
                <a:gd name="connsiteY790" fmla="*/ 1501304 h 6246801"/>
                <a:gd name="connsiteX791" fmla="*/ 8250055 w 9384838"/>
                <a:gd name="connsiteY791" fmla="*/ 1485692 h 6246801"/>
                <a:gd name="connsiteX792" fmla="*/ 8265667 w 9384838"/>
                <a:gd name="connsiteY792" fmla="*/ 1485692 h 6246801"/>
                <a:gd name="connsiteX793" fmla="*/ 8270546 w 9384838"/>
                <a:gd name="connsiteY793" fmla="*/ 1474959 h 6246801"/>
                <a:gd name="connsiteX794" fmla="*/ 8187608 w 9384838"/>
                <a:gd name="connsiteY794" fmla="*/ 1463250 h 6246801"/>
                <a:gd name="connsiteX795" fmla="*/ 8203220 w 9384838"/>
                <a:gd name="connsiteY795" fmla="*/ 1472032 h 6246801"/>
                <a:gd name="connsiteX796" fmla="*/ 8215904 w 9384838"/>
                <a:gd name="connsiteY796" fmla="*/ 1471056 h 6246801"/>
                <a:gd name="connsiteX797" fmla="*/ 8214929 w 9384838"/>
                <a:gd name="connsiteY797" fmla="*/ 1479838 h 6246801"/>
                <a:gd name="connsiteX798" fmla="*/ 8216880 w 9384838"/>
                <a:gd name="connsiteY798" fmla="*/ 1484717 h 6246801"/>
                <a:gd name="connsiteX799" fmla="*/ 8195414 w 9384838"/>
                <a:gd name="connsiteY799" fmla="*/ 1482765 h 6246801"/>
                <a:gd name="connsiteX800" fmla="*/ 8197365 w 9384838"/>
                <a:gd name="connsiteY800" fmla="*/ 1476909 h 6246801"/>
                <a:gd name="connsiteX801" fmla="*/ 8187608 w 9384838"/>
                <a:gd name="connsiteY801" fmla="*/ 1463250 h 6246801"/>
                <a:gd name="connsiteX802" fmla="*/ 8289085 w 9384838"/>
                <a:gd name="connsiteY802" fmla="*/ 1415439 h 6246801"/>
                <a:gd name="connsiteX803" fmla="*/ 8307624 w 9384838"/>
                <a:gd name="connsiteY803" fmla="*/ 1425197 h 6246801"/>
                <a:gd name="connsiteX804" fmla="*/ 8318357 w 9384838"/>
                <a:gd name="connsiteY804" fmla="*/ 1429100 h 6246801"/>
                <a:gd name="connsiteX805" fmla="*/ 8307624 w 9384838"/>
                <a:gd name="connsiteY805" fmla="*/ 1443734 h 6246801"/>
                <a:gd name="connsiteX806" fmla="*/ 8313478 w 9384838"/>
                <a:gd name="connsiteY806" fmla="*/ 1452516 h 6246801"/>
                <a:gd name="connsiteX807" fmla="*/ 8282255 w 9384838"/>
                <a:gd name="connsiteY807" fmla="*/ 1469104 h 6246801"/>
                <a:gd name="connsiteX808" fmla="*/ 8280303 w 9384838"/>
                <a:gd name="connsiteY808" fmla="*/ 1453493 h 6246801"/>
                <a:gd name="connsiteX809" fmla="*/ 8269570 w 9384838"/>
                <a:gd name="connsiteY809" fmla="*/ 1425197 h 6246801"/>
                <a:gd name="connsiteX810" fmla="*/ 8289085 w 9384838"/>
                <a:gd name="connsiteY810" fmla="*/ 1415439 h 6246801"/>
                <a:gd name="connsiteX811" fmla="*/ 8360314 w 9384838"/>
                <a:gd name="connsiteY811" fmla="*/ 1357869 h 6246801"/>
                <a:gd name="connsiteX812" fmla="*/ 8376902 w 9384838"/>
                <a:gd name="connsiteY812" fmla="*/ 1366651 h 6246801"/>
                <a:gd name="connsiteX813" fmla="*/ 8379829 w 9384838"/>
                <a:gd name="connsiteY813" fmla="*/ 1382264 h 6246801"/>
                <a:gd name="connsiteX814" fmla="*/ 8349581 w 9384838"/>
                <a:gd name="connsiteY814" fmla="*/ 1375434 h 6246801"/>
                <a:gd name="connsiteX815" fmla="*/ 8360314 w 9384838"/>
                <a:gd name="connsiteY815" fmla="*/ 1357869 h 6246801"/>
                <a:gd name="connsiteX816" fmla="*/ 8571073 w 9384838"/>
                <a:gd name="connsiteY816" fmla="*/ 1228098 h 6246801"/>
                <a:gd name="connsiteX817" fmla="*/ 8597418 w 9384838"/>
                <a:gd name="connsiteY817" fmla="*/ 1253467 h 6246801"/>
                <a:gd name="connsiteX818" fmla="*/ 8592539 w 9384838"/>
                <a:gd name="connsiteY818" fmla="*/ 1260297 h 6246801"/>
                <a:gd name="connsiteX819" fmla="*/ 8592539 w 9384838"/>
                <a:gd name="connsiteY819" fmla="*/ 1272981 h 6246801"/>
                <a:gd name="connsiteX820" fmla="*/ 8572049 w 9384838"/>
                <a:gd name="connsiteY820" fmla="*/ 1273957 h 6246801"/>
                <a:gd name="connsiteX821" fmla="*/ 8561316 w 9384838"/>
                <a:gd name="connsiteY821" fmla="*/ 1285666 h 6246801"/>
                <a:gd name="connsiteX822" fmla="*/ 8554486 w 9384838"/>
                <a:gd name="connsiteY822" fmla="*/ 1302253 h 6246801"/>
                <a:gd name="connsiteX823" fmla="*/ 8533995 w 9384838"/>
                <a:gd name="connsiteY823" fmla="*/ 1311035 h 6246801"/>
                <a:gd name="connsiteX824" fmla="*/ 8510577 w 9384838"/>
                <a:gd name="connsiteY824" fmla="*/ 1309083 h 6246801"/>
                <a:gd name="connsiteX825" fmla="*/ 8505699 w 9384838"/>
                <a:gd name="connsiteY825" fmla="*/ 1331526 h 6246801"/>
                <a:gd name="connsiteX826" fmla="*/ 8494966 w 9384838"/>
                <a:gd name="connsiteY826" fmla="*/ 1335428 h 6246801"/>
                <a:gd name="connsiteX827" fmla="*/ 8482281 w 9384838"/>
                <a:gd name="connsiteY827" fmla="*/ 1312986 h 6246801"/>
                <a:gd name="connsiteX828" fmla="*/ 8474475 w 9384838"/>
                <a:gd name="connsiteY828" fmla="*/ 1303229 h 6246801"/>
                <a:gd name="connsiteX829" fmla="*/ 8467645 w 9384838"/>
                <a:gd name="connsiteY829" fmla="*/ 1279811 h 6246801"/>
                <a:gd name="connsiteX830" fmla="*/ 8476427 w 9384838"/>
                <a:gd name="connsiteY830" fmla="*/ 1270054 h 6246801"/>
                <a:gd name="connsiteX831" fmla="*/ 8524238 w 9384838"/>
                <a:gd name="connsiteY831" fmla="*/ 1261273 h 6246801"/>
                <a:gd name="connsiteX832" fmla="*/ 8551558 w 9384838"/>
                <a:gd name="connsiteY832" fmla="*/ 1236879 h 6246801"/>
                <a:gd name="connsiteX833" fmla="*/ 8567170 w 9384838"/>
                <a:gd name="connsiteY833" fmla="*/ 1237855 h 6246801"/>
                <a:gd name="connsiteX834" fmla="*/ 8571073 w 9384838"/>
                <a:gd name="connsiteY834" fmla="*/ 1228098 h 6246801"/>
                <a:gd name="connsiteX835" fmla="*/ 8306648 w 9384838"/>
                <a:gd name="connsiteY835" fmla="*/ 884639 h 6246801"/>
                <a:gd name="connsiteX836" fmla="*/ 8328114 w 9384838"/>
                <a:gd name="connsiteY836" fmla="*/ 903178 h 6246801"/>
                <a:gd name="connsiteX837" fmla="*/ 8334944 w 9384838"/>
                <a:gd name="connsiteY837" fmla="*/ 917814 h 6246801"/>
                <a:gd name="connsiteX838" fmla="*/ 8368119 w 9384838"/>
                <a:gd name="connsiteY838" fmla="*/ 935377 h 6246801"/>
                <a:gd name="connsiteX839" fmla="*/ 8422761 w 9384838"/>
                <a:gd name="connsiteY839" fmla="*/ 939280 h 6246801"/>
                <a:gd name="connsiteX840" fmla="*/ 8461790 w 9384838"/>
                <a:gd name="connsiteY840" fmla="*/ 922693 h 6246801"/>
                <a:gd name="connsiteX841" fmla="*/ 8450081 w 9384838"/>
                <a:gd name="connsiteY841" fmla="*/ 963674 h 6246801"/>
                <a:gd name="connsiteX842" fmla="*/ 8431542 w 9384838"/>
                <a:gd name="connsiteY842" fmla="*/ 975382 h 6246801"/>
                <a:gd name="connsiteX843" fmla="*/ 8415930 w 9384838"/>
                <a:gd name="connsiteY843" fmla="*/ 963674 h 6246801"/>
                <a:gd name="connsiteX844" fmla="*/ 8397391 w 9384838"/>
                <a:gd name="connsiteY844" fmla="*/ 963674 h 6246801"/>
                <a:gd name="connsiteX845" fmla="*/ 8359338 w 9384838"/>
                <a:gd name="connsiteY845" fmla="*/ 1014411 h 6246801"/>
                <a:gd name="connsiteX846" fmla="*/ 8284206 w 9384838"/>
                <a:gd name="connsiteY846" fmla="*/ 1020265 h 6246801"/>
                <a:gd name="connsiteX847" fmla="*/ 8247128 w 9384838"/>
                <a:gd name="connsiteY847" fmla="*/ 1070028 h 6246801"/>
                <a:gd name="connsiteX848" fmla="*/ 8212977 w 9384838"/>
                <a:gd name="connsiteY848" fmla="*/ 1083688 h 6246801"/>
                <a:gd name="connsiteX849" fmla="*/ 8184681 w 9384838"/>
                <a:gd name="connsiteY849" fmla="*/ 1151014 h 6246801"/>
                <a:gd name="connsiteX850" fmla="*/ 8163215 w 9384838"/>
                <a:gd name="connsiteY850" fmla="*/ 1151014 h 6246801"/>
                <a:gd name="connsiteX851" fmla="*/ 8155409 w 9384838"/>
                <a:gd name="connsiteY851" fmla="*/ 1207607 h 6246801"/>
                <a:gd name="connsiteX852" fmla="*/ 8099792 w 9384838"/>
                <a:gd name="connsiteY852" fmla="*/ 1223219 h 6246801"/>
                <a:gd name="connsiteX853" fmla="*/ 8077350 w 9384838"/>
                <a:gd name="connsiteY853" fmla="*/ 1247612 h 6246801"/>
                <a:gd name="connsiteX854" fmla="*/ 8066617 w 9384838"/>
                <a:gd name="connsiteY854" fmla="*/ 1319817 h 6246801"/>
                <a:gd name="connsiteX855" fmla="*/ 8057835 w 9384838"/>
                <a:gd name="connsiteY855" fmla="*/ 1315914 h 6246801"/>
                <a:gd name="connsiteX856" fmla="*/ 8009048 w 9384838"/>
                <a:gd name="connsiteY856" fmla="*/ 1320793 h 6246801"/>
                <a:gd name="connsiteX857" fmla="*/ 8009048 w 9384838"/>
                <a:gd name="connsiteY857" fmla="*/ 1309084 h 6246801"/>
                <a:gd name="connsiteX858" fmla="*/ 8010024 w 9384838"/>
                <a:gd name="connsiteY858" fmla="*/ 1293472 h 6246801"/>
                <a:gd name="connsiteX859" fmla="*/ 8002218 w 9384838"/>
                <a:gd name="connsiteY859" fmla="*/ 1262248 h 6246801"/>
                <a:gd name="connsiteX860" fmla="*/ 8013927 w 9384838"/>
                <a:gd name="connsiteY860" fmla="*/ 1254442 h 6246801"/>
                <a:gd name="connsiteX861" fmla="*/ 8038320 w 9384838"/>
                <a:gd name="connsiteY861" fmla="*/ 1219316 h 6246801"/>
                <a:gd name="connsiteX862" fmla="*/ 8077350 w 9384838"/>
                <a:gd name="connsiteY862" fmla="*/ 1190044 h 6246801"/>
                <a:gd name="connsiteX863" fmla="*/ 8108573 w 9384838"/>
                <a:gd name="connsiteY863" fmla="*/ 1167602 h 6246801"/>
                <a:gd name="connsiteX864" fmla="*/ 8111501 w 9384838"/>
                <a:gd name="connsiteY864" fmla="*/ 1154917 h 6246801"/>
                <a:gd name="connsiteX865" fmla="*/ 8135894 w 9384838"/>
                <a:gd name="connsiteY865" fmla="*/ 1148087 h 6246801"/>
                <a:gd name="connsiteX866" fmla="*/ 8141748 w 9384838"/>
                <a:gd name="connsiteY866" fmla="*/ 1130524 h 6246801"/>
                <a:gd name="connsiteX867" fmla="*/ 8135894 w 9384838"/>
                <a:gd name="connsiteY867" fmla="*/ 1121742 h 6246801"/>
                <a:gd name="connsiteX868" fmla="*/ 8143700 w 9384838"/>
                <a:gd name="connsiteY868" fmla="*/ 1104179 h 6246801"/>
                <a:gd name="connsiteX869" fmla="*/ 8200293 w 9384838"/>
                <a:gd name="connsiteY869" fmla="*/ 1030998 h 6246801"/>
                <a:gd name="connsiteX870" fmla="*/ 8231516 w 9384838"/>
                <a:gd name="connsiteY870" fmla="*/ 993920 h 6246801"/>
                <a:gd name="connsiteX871" fmla="*/ 8245176 w 9384838"/>
                <a:gd name="connsiteY871" fmla="*/ 957819 h 6246801"/>
                <a:gd name="connsiteX872" fmla="*/ 8258837 w 9384838"/>
                <a:gd name="connsiteY872" fmla="*/ 944159 h 6246801"/>
                <a:gd name="connsiteX873" fmla="*/ 8260788 w 9384838"/>
                <a:gd name="connsiteY873" fmla="*/ 920741 h 6246801"/>
                <a:gd name="connsiteX874" fmla="*/ 8289085 w 9384838"/>
                <a:gd name="connsiteY874" fmla="*/ 889516 h 6246801"/>
                <a:gd name="connsiteX875" fmla="*/ 8306648 w 9384838"/>
                <a:gd name="connsiteY875" fmla="*/ 884639 h 6246801"/>
                <a:gd name="connsiteX876" fmla="*/ 9328245 w 9384838"/>
                <a:gd name="connsiteY876" fmla="*/ 311878 h 6246801"/>
                <a:gd name="connsiteX877" fmla="*/ 9371178 w 9384838"/>
                <a:gd name="connsiteY877" fmla="*/ 317733 h 6246801"/>
                <a:gd name="connsiteX878" fmla="*/ 9384838 w 9384838"/>
                <a:gd name="connsiteY878" fmla="*/ 341150 h 6246801"/>
                <a:gd name="connsiteX879" fmla="*/ 9357517 w 9384838"/>
                <a:gd name="connsiteY879" fmla="*/ 360665 h 6246801"/>
                <a:gd name="connsiteX880" fmla="*/ 9357517 w 9384838"/>
                <a:gd name="connsiteY880" fmla="*/ 378228 h 6246801"/>
                <a:gd name="connsiteX881" fmla="*/ 9371178 w 9384838"/>
                <a:gd name="connsiteY881" fmla="*/ 393840 h 6246801"/>
                <a:gd name="connsiteX882" fmla="*/ 9367275 w 9384838"/>
                <a:gd name="connsiteY882" fmla="*/ 427015 h 6246801"/>
                <a:gd name="connsiteX883" fmla="*/ 9314585 w 9384838"/>
                <a:gd name="connsiteY883" fmla="*/ 427015 h 6246801"/>
                <a:gd name="connsiteX884" fmla="*/ 9250186 w 9384838"/>
                <a:gd name="connsiteY884" fmla="*/ 440675 h 6246801"/>
                <a:gd name="connsiteX885" fmla="*/ 9213108 w 9384838"/>
                <a:gd name="connsiteY885" fmla="*/ 471899 h 6246801"/>
                <a:gd name="connsiteX886" fmla="*/ 9162370 w 9384838"/>
                <a:gd name="connsiteY886" fmla="*/ 491414 h 6246801"/>
                <a:gd name="connsiteX887" fmla="*/ 9099923 w 9384838"/>
                <a:gd name="connsiteY887" fmla="*/ 526540 h 6246801"/>
                <a:gd name="connsiteX888" fmla="*/ 9035524 w 9384838"/>
                <a:gd name="connsiteY888" fmla="*/ 587036 h 6246801"/>
                <a:gd name="connsiteX889" fmla="*/ 8996494 w 9384838"/>
                <a:gd name="connsiteY889" fmla="*/ 635822 h 6246801"/>
                <a:gd name="connsiteX890" fmla="*/ 8961368 w 9384838"/>
                <a:gd name="connsiteY890" fmla="*/ 637774 h 6246801"/>
                <a:gd name="connsiteX891" fmla="*/ 8951610 w 9384838"/>
                <a:gd name="connsiteY891" fmla="*/ 647531 h 6246801"/>
                <a:gd name="connsiteX892" fmla="*/ 8926241 w 9384838"/>
                <a:gd name="connsiteY892" fmla="*/ 637774 h 6246801"/>
                <a:gd name="connsiteX893" fmla="*/ 8916484 w 9384838"/>
                <a:gd name="connsiteY893" fmla="*/ 608501 h 6246801"/>
                <a:gd name="connsiteX894" fmla="*/ 8883309 w 9384838"/>
                <a:gd name="connsiteY894" fmla="*/ 622162 h 6246801"/>
                <a:gd name="connsiteX895" fmla="*/ 8877454 w 9384838"/>
                <a:gd name="connsiteY895" fmla="*/ 651434 h 6246801"/>
                <a:gd name="connsiteX896" fmla="*/ 8887212 w 9384838"/>
                <a:gd name="connsiteY896" fmla="*/ 665094 h 6246801"/>
                <a:gd name="connsiteX897" fmla="*/ 8846231 w 9384838"/>
                <a:gd name="connsiteY897" fmla="*/ 719735 h 6246801"/>
                <a:gd name="connsiteX898" fmla="*/ 8799395 w 9384838"/>
                <a:gd name="connsiteY898" fmla="*/ 749008 h 6246801"/>
                <a:gd name="connsiteX899" fmla="*/ 8766220 w 9384838"/>
                <a:gd name="connsiteY899" fmla="*/ 774380 h 6246801"/>
                <a:gd name="connsiteX900" fmla="*/ 8731094 w 9384838"/>
                <a:gd name="connsiteY900" fmla="*/ 844633 h 6246801"/>
                <a:gd name="connsiteX901" fmla="*/ 8697919 w 9384838"/>
                <a:gd name="connsiteY901" fmla="*/ 862196 h 6246801"/>
                <a:gd name="connsiteX902" fmla="*/ 8666695 w 9384838"/>
                <a:gd name="connsiteY902" fmla="*/ 862196 h 6246801"/>
                <a:gd name="connsiteX903" fmla="*/ 8641326 w 9384838"/>
                <a:gd name="connsiteY903" fmla="*/ 887565 h 6246801"/>
                <a:gd name="connsiteX904" fmla="*/ 8614005 w 9384838"/>
                <a:gd name="connsiteY904" fmla="*/ 932449 h 6246801"/>
                <a:gd name="connsiteX905" fmla="*/ 8590587 w 9384838"/>
                <a:gd name="connsiteY905" fmla="*/ 936351 h 6246801"/>
                <a:gd name="connsiteX906" fmla="*/ 8576927 w 9384838"/>
                <a:gd name="connsiteY906" fmla="*/ 920740 h 6246801"/>
                <a:gd name="connsiteX907" fmla="*/ 8590587 w 9384838"/>
                <a:gd name="connsiteY907" fmla="*/ 885614 h 6246801"/>
                <a:gd name="connsiteX908" fmla="*/ 8602296 w 9384838"/>
                <a:gd name="connsiteY908" fmla="*/ 881711 h 6246801"/>
                <a:gd name="connsiteX909" fmla="*/ 8610102 w 9384838"/>
                <a:gd name="connsiteY909" fmla="*/ 868050 h 6246801"/>
                <a:gd name="connsiteX910" fmla="*/ 8606199 w 9384838"/>
                <a:gd name="connsiteY910" fmla="*/ 850487 h 6246801"/>
                <a:gd name="connsiteX911" fmla="*/ 8612054 w 9384838"/>
                <a:gd name="connsiteY911" fmla="*/ 825118 h 6246801"/>
                <a:gd name="connsiteX912" fmla="*/ 8623762 w 9384838"/>
                <a:gd name="connsiteY912" fmla="*/ 846584 h 6246801"/>
                <a:gd name="connsiteX913" fmla="*/ 8637423 w 9384838"/>
                <a:gd name="connsiteY913" fmla="*/ 848536 h 6246801"/>
                <a:gd name="connsiteX914" fmla="*/ 8649132 w 9384838"/>
                <a:gd name="connsiteY914" fmla="*/ 827069 h 6246801"/>
                <a:gd name="connsiteX915" fmla="*/ 8635471 w 9384838"/>
                <a:gd name="connsiteY915" fmla="*/ 807555 h 6246801"/>
                <a:gd name="connsiteX916" fmla="*/ 8654986 w 9384838"/>
                <a:gd name="connsiteY916" fmla="*/ 807555 h 6246801"/>
                <a:gd name="connsiteX917" fmla="*/ 8664743 w 9384838"/>
                <a:gd name="connsiteY917" fmla="*/ 819263 h 6246801"/>
                <a:gd name="connsiteX918" fmla="*/ 8692064 w 9384838"/>
                <a:gd name="connsiteY918" fmla="*/ 805603 h 6246801"/>
                <a:gd name="connsiteX919" fmla="*/ 8709627 w 9384838"/>
                <a:gd name="connsiteY919" fmla="*/ 778282 h 6246801"/>
                <a:gd name="connsiteX920" fmla="*/ 8711579 w 9384838"/>
                <a:gd name="connsiteY920" fmla="*/ 749008 h 6246801"/>
                <a:gd name="connsiteX921" fmla="*/ 8695967 w 9384838"/>
                <a:gd name="connsiteY921" fmla="*/ 749008 h 6246801"/>
                <a:gd name="connsiteX922" fmla="*/ 8672549 w 9384838"/>
                <a:gd name="connsiteY922" fmla="*/ 745105 h 6246801"/>
                <a:gd name="connsiteX923" fmla="*/ 8668646 w 9384838"/>
                <a:gd name="connsiteY923" fmla="*/ 713881 h 6246801"/>
                <a:gd name="connsiteX924" fmla="*/ 8697919 w 9384838"/>
                <a:gd name="connsiteY924" fmla="*/ 713881 h 6246801"/>
                <a:gd name="connsiteX925" fmla="*/ 8715482 w 9384838"/>
                <a:gd name="connsiteY925" fmla="*/ 731444 h 6246801"/>
                <a:gd name="connsiteX926" fmla="*/ 8733045 w 9384838"/>
                <a:gd name="connsiteY926" fmla="*/ 719735 h 6246801"/>
                <a:gd name="connsiteX927" fmla="*/ 8746705 w 9384838"/>
                <a:gd name="connsiteY927" fmla="*/ 688512 h 6246801"/>
                <a:gd name="connsiteX928" fmla="*/ 8787686 w 9384838"/>
                <a:gd name="connsiteY928" fmla="*/ 674851 h 6246801"/>
                <a:gd name="connsiteX929" fmla="*/ 8811104 w 9384838"/>
                <a:gd name="connsiteY929" fmla="*/ 624114 h 6246801"/>
                <a:gd name="connsiteX930" fmla="*/ 8830619 w 9384838"/>
                <a:gd name="connsiteY930" fmla="*/ 618260 h 6246801"/>
                <a:gd name="connsiteX931" fmla="*/ 8840376 w 9384838"/>
                <a:gd name="connsiteY931" fmla="*/ 600695 h 6246801"/>
                <a:gd name="connsiteX932" fmla="*/ 8832570 w 9384838"/>
                <a:gd name="connsiteY932" fmla="*/ 559715 h 6246801"/>
                <a:gd name="connsiteX933" fmla="*/ 8850134 w 9384838"/>
                <a:gd name="connsiteY933" fmla="*/ 559715 h 6246801"/>
                <a:gd name="connsiteX934" fmla="*/ 8885260 w 9384838"/>
                <a:gd name="connsiteY934" fmla="*/ 573376 h 6246801"/>
                <a:gd name="connsiteX935" fmla="*/ 8902823 w 9384838"/>
                <a:gd name="connsiteY935" fmla="*/ 559715 h 6246801"/>
                <a:gd name="connsiteX936" fmla="*/ 8904775 w 9384838"/>
                <a:gd name="connsiteY936" fmla="*/ 524589 h 6246801"/>
                <a:gd name="connsiteX937" fmla="*/ 8949659 w 9384838"/>
                <a:gd name="connsiteY937" fmla="*/ 497268 h 6246801"/>
                <a:gd name="connsiteX938" fmla="*/ 8976980 w 9384838"/>
                <a:gd name="connsiteY938" fmla="*/ 497268 h 6246801"/>
                <a:gd name="connsiteX939" fmla="*/ 8976980 w 9384838"/>
                <a:gd name="connsiteY939" fmla="*/ 462142 h 6246801"/>
                <a:gd name="connsiteX940" fmla="*/ 8965271 w 9384838"/>
                <a:gd name="connsiteY940" fmla="*/ 419209 h 6246801"/>
                <a:gd name="connsiteX941" fmla="*/ 8973077 w 9384838"/>
                <a:gd name="connsiteY941" fmla="*/ 393840 h 6246801"/>
                <a:gd name="connsiteX942" fmla="*/ 9002349 w 9384838"/>
                <a:gd name="connsiteY942" fmla="*/ 376277 h 6246801"/>
                <a:gd name="connsiteX943" fmla="*/ 9017961 w 9384838"/>
                <a:gd name="connsiteY943" fmla="*/ 403597 h 6246801"/>
                <a:gd name="connsiteX944" fmla="*/ 9041378 w 9384838"/>
                <a:gd name="connsiteY944" fmla="*/ 467996 h 6246801"/>
                <a:gd name="connsiteX945" fmla="*/ 9076505 w 9384838"/>
                <a:gd name="connsiteY945" fmla="*/ 475802 h 6246801"/>
                <a:gd name="connsiteX946" fmla="*/ 9154564 w 9384838"/>
                <a:gd name="connsiteY946" fmla="*/ 458239 h 6246801"/>
                <a:gd name="connsiteX947" fmla="*/ 9209205 w 9384838"/>
                <a:gd name="connsiteY947" fmla="*/ 409452 h 6246801"/>
                <a:gd name="connsiteX948" fmla="*/ 9218963 w 9384838"/>
                <a:gd name="connsiteY948" fmla="*/ 380180 h 6246801"/>
                <a:gd name="connsiteX949" fmla="*/ 9283361 w 9384838"/>
                <a:gd name="connsiteY949" fmla="*/ 325538 h 6246801"/>
                <a:gd name="connsiteX950" fmla="*/ 9328245 w 9384838"/>
                <a:gd name="connsiteY950" fmla="*/ 311878 h 6246801"/>
                <a:gd name="connsiteX951" fmla="*/ 6819242 w 9384838"/>
                <a:gd name="connsiteY951" fmla="*/ 0 h 6246801"/>
                <a:gd name="connsiteX952" fmla="*/ 6869020 w 9384838"/>
                <a:gd name="connsiteY952" fmla="*/ 125002 h 6246801"/>
                <a:gd name="connsiteX953" fmla="*/ 6969682 w 9384838"/>
                <a:gd name="connsiteY953" fmla="*/ 326334 h 6246801"/>
                <a:gd name="connsiteX954" fmla="*/ 6969682 w 9384838"/>
                <a:gd name="connsiteY954" fmla="*/ 401556 h 6246801"/>
                <a:gd name="connsiteX955" fmla="*/ 7094680 w 9384838"/>
                <a:gd name="connsiteY955" fmla="*/ 652667 h 6246801"/>
                <a:gd name="connsiteX956" fmla="*/ 7220784 w 9384838"/>
                <a:gd name="connsiteY956" fmla="*/ 803117 h 6246801"/>
                <a:gd name="connsiteX957" fmla="*/ 7321446 w 9384838"/>
                <a:gd name="connsiteY957" fmla="*/ 903783 h 6246801"/>
                <a:gd name="connsiteX958" fmla="*/ 7321446 w 9384838"/>
                <a:gd name="connsiteY958" fmla="*/ 979004 h 6246801"/>
                <a:gd name="connsiteX959" fmla="*/ 7345782 w 9384838"/>
                <a:gd name="connsiteY959" fmla="*/ 979004 h 6246801"/>
                <a:gd name="connsiteX960" fmla="*/ 7396667 w 9384838"/>
                <a:gd name="connsiteY960" fmla="*/ 1003341 h 6246801"/>
                <a:gd name="connsiteX961" fmla="*/ 7421002 w 9384838"/>
                <a:gd name="connsiteY961" fmla="*/ 979004 h 6246801"/>
                <a:gd name="connsiteX962" fmla="*/ 7496223 w 9384838"/>
                <a:gd name="connsiteY962" fmla="*/ 1003341 h 6246801"/>
                <a:gd name="connsiteX963" fmla="*/ 7446445 w 9384838"/>
                <a:gd name="connsiteY963" fmla="*/ 1054227 h 6246801"/>
                <a:gd name="connsiteX964" fmla="*/ 7471887 w 9384838"/>
                <a:gd name="connsiteY964" fmla="*/ 1078564 h 6246801"/>
                <a:gd name="connsiteX965" fmla="*/ 7521665 w 9384838"/>
                <a:gd name="connsiteY965" fmla="*/ 1054227 h 6246801"/>
                <a:gd name="connsiteX966" fmla="*/ 7547107 w 9384838"/>
                <a:gd name="connsiteY966" fmla="*/ 1129449 h 6246801"/>
                <a:gd name="connsiteX967" fmla="*/ 7672105 w 9384838"/>
                <a:gd name="connsiteY967" fmla="*/ 1179229 h 6246801"/>
                <a:gd name="connsiteX968" fmla="*/ 7747325 w 9384838"/>
                <a:gd name="connsiteY968" fmla="*/ 1179229 h 6246801"/>
                <a:gd name="connsiteX969" fmla="*/ 7847987 w 9384838"/>
                <a:gd name="connsiteY969" fmla="*/ 1104007 h 6246801"/>
                <a:gd name="connsiteX970" fmla="*/ 7923207 w 9384838"/>
                <a:gd name="connsiteY970" fmla="*/ 1078564 h 6246801"/>
                <a:gd name="connsiteX971" fmla="*/ 7998427 w 9384838"/>
                <a:gd name="connsiteY971" fmla="*/ 1003341 h 6246801"/>
                <a:gd name="connsiteX972" fmla="*/ 7998427 w 9384838"/>
                <a:gd name="connsiteY972" fmla="*/ 1054227 h 6246801"/>
                <a:gd name="connsiteX973" fmla="*/ 7948649 w 9384838"/>
                <a:gd name="connsiteY973" fmla="*/ 1104007 h 6246801"/>
                <a:gd name="connsiteX974" fmla="*/ 7948649 w 9384838"/>
                <a:gd name="connsiteY974" fmla="*/ 1129449 h 6246801"/>
                <a:gd name="connsiteX975" fmla="*/ 7822545 w 9384838"/>
                <a:gd name="connsiteY975" fmla="*/ 1279895 h 6246801"/>
                <a:gd name="connsiteX976" fmla="*/ 7822545 w 9384838"/>
                <a:gd name="connsiteY976" fmla="*/ 1379454 h 6246801"/>
                <a:gd name="connsiteX977" fmla="*/ 7873429 w 9384838"/>
                <a:gd name="connsiteY977" fmla="*/ 1379454 h 6246801"/>
                <a:gd name="connsiteX978" fmla="*/ 7847987 w 9384838"/>
                <a:gd name="connsiteY978" fmla="*/ 1505563 h 6246801"/>
                <a:gd name="connsiteX979" fmla="*/ 7797103 w 9384838"/>
                <a:gd name="connsiteY979" fmla="*/ 1531005 h 6246801"/>
                <a:gd name="connsiteX980" fmla="*/ 7873429 w 9384838"/>
                <a:gd name="connsiteY980" fmla="*/ 1606229 h 6246801"/>
                <a:gd name="connsiteX981" fmla="*/ 7948649 w 9384838"/>
                <a:gd name="connsiteY981" fmla="*/ 1606229 h 6246801"/>
                <a:gd name="connsiteX982" fmla="*/ 7923207 w 9384838"/>
                <a:gd name="connsiteY982" fmla="*/ 1656009 h 6246801"/>
                <a:gd name="connsiteX983" fmla="*/ 7772767 w 9384838"/>
                <a:gd name="connsiteY983" fmla="*/ 1630565 h 6246801"/>
                <a:gd name="connsiteX984" fmla="*/ 7672105 w 9384838"/>
                <a:gd name="connsiteY984" fmla="*/ 1705789 h 6246801"/>
                <a:gd name="connsiteX985" fmla="*/ 7672105 w 9384838"/>
                <a:gd name="connsiteY985" fmla="*/ 1656009 h 6246801"/>
                <a:gd name="connsiteX986" fmla="*/ 7596885 w 9384838"/>
                <a:gd name="connsiteY986" fmla="*/ 1656009 h 6246801"/>
                <a:gd name="connsiteX987" fmla="*/ 7571443 w 9384838"/>
                <a:gd name="connsiteY987" fmla="*/ 1705789 h 6246801"/>
                <a:gd name="connsiteX988" fmla="*/ 7446445 w 9384838"/>
                <a:gd name="connsiteY988" fmla="*/ 1681452 h 6246801"/>
                <a:gd name="connsiteX989" fmla="*/ 7421002 w 9384838"/>
                <a:gd name="connsiteY989" fmla="*/ 1630565 h 6246801"/>
                <a:gd name="connsiteX990" fmla="*/ 7321446 w 9384838"/>
                <a:gd name="connsiteY990" fmla="*/ 1630565 h 6246801"/>
                <a:gd name="connsiteX991" fmla="*/ 7070344 w 9384838"/>
                <a:gd name="connsiteY991" fmla="*/ 1756674 h 6246801"/>
                <a:gd name="connsiteX992" fmla="*/ 6869020 w 9384838"/>
                <a:gd name="connsiteY992" fmla="*/ 1907113 h 6246801"/>
                <a:gd name="connsiteX993" fmla="*/ 6894462 w 9384838"/>
                <a:gd name="connsiteY993" fmla="*/ 1956897 h 6246801"/>
                <a:gd name="connsiteX994" fmla="*/ 6819242 w 9384838"/>
                <a:gd name="connsiteY994" fmla="*/ 2081899 h 6246801"/>
                <a:gd name="connsiteX995" fmla="*/ 6793800 w 9384838"/>
                <a:gd name="connsiteY995" fmla="*/ 2006676 h 6246801"/>
                <a:gd name="connsiteX996" fmla="*/ 6668802 w 9384838"/>
                <a:gd name="connsiteY996" fmla="*/ 1931450 h 6246801"/>
                <a:gd name="connsiteX997" fmla="*/ 6542697 w 9384838"/>
                <a:gd name="connsiteY997" fmla="*/ 1831894 h 6246801"/>
                <a:gd name="connsiteX998" fmla="*/ 6467477 w 9384838"/>
                <a:gd name="connsiteY998" fmla="*/ 1705789 h 6246801"/>
                <a:gd name="connsiteX999" fmla="*/ 6417699 w 9384838"/>
                <a:gd name="connsiteY999" fmla="*/ 1681452 h 6246801"/>
                <a:gd name="connsiteX1000" fmla="*/ 6342479 w 9384838"/>
                <a:gd name="connsiteY1000" fmla="*/ 1580786 h 6246801"/>
                <a:gd name="connsiteX1001" fmla="*/ 6217481 w 9384838"/>
                <a:gd name="connsiteY1001" fmla="*/ 1555343 h 6246801"/>
                <a:gd name="connsiteX1002" fmla="*/ 6091377 w 9384838"/>
                <a:gd name="connsiteY1002" fmla="*/ 1606229 h 6246801"/>
                <a:gd name="connsiteX1003" fmla="*/ 5991821 w 9384838"/>
                <a:gd name="connsiteY1003" fmla="*/ 1681452 h 6246801"/>
                <a:gd name="connsiteX1004" fmla="*/ 5966379 w 9384838"/>
                <a:gd name="connsiteY1004" fmla="*/ 1630565 h 6246801"/>
                <a:gd name="connsiteX1005" fmla="*/ 5966379 w 9384838"/>
                <a:gd name="connsiteY1005" fmla="*/ 1580786 h 6246801"/>
                <a:gd name="connsiteX1006" fmla="*/ 5916601 w 9384838"/>
                <a:gd name="connsiteY1006" fmla="*/ 1531005 h 6246801"/>
                <a:gd name="connsiteX1007" fmla="*/ 5940937 w 9384838"/>
                <a:gd name="connsiteY1007" fmla="*/ 1505563 h 6246801"/>
                <a:gd name="connsiteX1008" fmla="*/ 5891159 w 9384838"/>
                <a:gd name="connsiteY1008" fmla="*/ 1480122 h 6246801"/>
                <a:gd name="connsiteX1009" fmla="*/ 5840275 w 9384838"/>
                <a:gd name="connsiteY1009" fmla="*/ 1480122 h 6246801"/>
                <a:gd name="connsiteX1010" fmla="*/ 5815939 w 9384838"/>
                <a:gd name="connsiteY1010" fmla="*/ 1455784 h 6246801"/>
                <a:gd name="connsiteX1011" fmla="*/ 5740719 w 9384838"/>
                <a:gd name="connsiteY1011" fmla="*/ 1505563 h 6246801"/>
                <a:gd name="connsiteX1012" fmla="*/ 5665499 w 9384838"/>
                <a:gd name="connsiteY1012" fmla="*/ 1606229 h 6246801"/>
                <a:gd name="connsiteX1013" fmla="*/ 5715277 w 9384838"/>
                <a:gd name="connsiteY1013" fmla="*/ 1656009 h 6246801"/>
                <a:gd name="connsiteX1014" fmla="*/ 5765055 w 9384838"/>
                <a:gd name="connsiteY1014" fmla="*/ 1731231 h 6246801"/>
                <a:gd name="connsiteX1015" fmla="*/ 5840275 w 9384838"/>
                <a:gd name="connsiteY1015" fmla="*/ 1731231 h 6246801"/>
                <a:gd name="connsiteX1016" fmla="*/ 5916601 w 9384838"/>
                <a:gd name="connsiteY1016" fmla="*/ 1881669 h 6246801"/>
                <a:gd name="connsiteX1017" fmla="*/ 5966379 w 9384838"/>
                <a:gd name="connsiteY1017" fmla="*/ 1956897 h 6246801"/>
                <a:gd name="connsiteX1018" fmla="*/ 5891159 w 9384838"/>
                <a:gd name="connsiteY1018" fmla="*/ 2006676 h 6246801"/>
                <a:gd name="connsiteX1019" fmla="*/ 5815939 w 9384838"/>
                <a:gd name="connsiteY1019" fmla="*/ 1931450 h 6246801"/>
                <a:gd name="connsiteX1020" fmla="*/ 5765055 w 9384838"/>
                <a:gd name="connsiteY1020" fmla="*/ 1881669 h 6246801"/>
                <a:gd name="connsiteX1021" fmla="*/ 5715277 w 9384838"/>
                <a:gd name="connsiteY1021" fmla="*/ 1931450 h 6246801"/>
                <a:gd name="connsiteX1022" fmla="*/ 5665499 w 9384838"/>
                <a:gd name="connsiteY1022" fmla="*/ 1931450 h 6246801"/>
                <a:gd name="connsiteX1023" fmla="*/ 5640056 w 9384838"/>
                <a:gd name="connsiteY1023" fmla="*/ 2006676 h 6246801"/>
                <a:gd name="connsiteX1024" fmla="*/ 5590278 w 9384838"/>
                <a:gd name="connsiteY1024" fmla="*/ 2006676 h 6246801"/>
                <a:gd name="connsiteX1025" fmla="*/ 5515058 w 9384838"/>
                <a:gd name="connsiteY1025" fmla="*/ 2081899 h 6246801"/>
                <a:gd name="connsiteX1026" fmla="*/ 5464174 w 9384838"/>
                <a:gd name="connsiteY1026" fmla="*/ 2057559 h 6246801"/>
                <a:gd name="connsiteX1027" fmla="*/ 5464174 w 9384838"/>
                <a:gd name="connsiteY1027" fmla="*/ 1956897 h 6246801"/>
                <a:gd name="connsiteX1028" fmla="*/ 5489616 w 9384838"/>
                <a:gd name="connsiteY1028" fmla="*/ 1881669 h 6246801"/>
                <a:gd name="connsiteX1029" fmla="*/ 5564836 w 9384838"/>
                <a:gd name="connsiteY1029" fmla="*/ 1831894 h 6246801"/>
                <a:gd name="connsiteX1030" fmla="*/ 5590278 w 9384838"/>
                <a:gd name="connsiteY1030" fmla="*/ 1756674 h 6246801"/>
                <a:gd name="connsiteX1031" fmla="*/ 5539394 w 9384838"/>
                <a:gd name="connsiteY1031" fmla="*/ 1656009 h 6246801"/>
                <a:gd name="connsiteX1032" fmla="*/ 5515058 w 9384838"/>
                <a:gd name="connsiteY1032" fmla="*/ 1656009 h 6246801"/>
                <a:gd name="connsiteX1033" fmla="*/ 5515058 w 9384838"/>
                <a:gd name="connsiteY1033" fmla="*/ 1606229 h 6246801"/>
                <a:gd name="connsiteX1034" fmla="*/ 5489616 w 9384838"/>
                <a:gd name="connsiteY1034" fmla="*/ 1580786 h 6246801"/>
                <a:gd name="connsiteX1035" fmla="*/ 5489616 w 9384838"/>
                <a:gd name="connsiteY1035" fmla="*/ 1531005 h 6246801"/>
                <a:gd name="connsiteX1036" fmla="*/ 5539394 w 9384838"/>
                <a:gd name="connsiteY1036" fmla="*/ 1455784 h 6246801"/>
                <a:gd name="connsiteX1037" fmla="*/ 5539394 w 9384838"/>
                <a:gd name="connsiteY1037" fmla="*/ 1404898 h 6246801"/>
                <a:gd name="connsiteX1038" fmla="*/ 5564836 w 9384838"/>
                <a:gd name="connsiteY1038" fmla="*/ 1355118 h 6246801"/>
                <a:gd name="connsiteX1039" fmla="*/ 5614614 w 9384838"/>
                <a:gd name="connsiteY1039" fmla="*/ 1379454 h 6246801"/>
                <a:gd name="connsiteX1040" fmla="*/ 5689834 w 9384838"/>
                <a:gd name="connsiteY1040" fmla="*/ 1355118 h 6246801"/>
                <a:gd name="connsiteX1041" fmla="*/ 5740719 w 9384838"/>
                <a:gd name="connsiteY1041" fmla="*/ 1329675 h 6246801"/>
                <a:gd name="connsiteX1042" fmla="*/ 5765055 w 9384838"/>
                <a:gd name="connsiteY1042" fmla="*/ 1355118 h 6246801"/>
                <a:gd name="connsiteX1043" fmla="*/ 5815939 w 9384838"/>
                <a:gd name="connsiteY1043" fmla="*/ 1279895 h 6246801"/>
                <a:gd name="connsiteX1044" fmla="*/ 5891159 w 9384838"/>
                <a:gd name="connsiteY1044" fmla="*/ 1254452 h 6246801"/>
                <a:gd name="connsiteX1045" fmla="*/ 5891159 w 9384838"/>
                <a:gd name="connsiteY1045" fmla="*/ 1179229 h 6246801"/>
                <a:gd name="connsiteX1046" fmla="*/ 5840275 w 9384838"/>
                <a:gd name="connsiteY1046" fmla="*/ 1104007 h 6246801"/>
                <a:gd name="connsiteX1047" fmla="*/ 5865717 w 9384838"/>
                <a:gd name="connsiteY1047" fmla="*/ 1054227 h 6246801"/>
                <a:gd name="connsiteX1048" fmla="*/ 5916601 w 9384838"/>
                <a:gd name="connsiteY1048" fmla="*/ 1054227 h 6246801"/>
                <a:gd name="connsiteX1049" fmla="*/ 6041599 w 9384838"/>
                <a:gd name="connsiteY1049" fmla="*/ 1179229 h 6246801"/>
                <a:gd name="connsiteX1050" fmla="*/ 6091377 w 9384838"/>
                <a:gd name="connsiteY1050" fmla="*/ 1153786 h 6246801"/>
                <a:gd name="connsiteX1051" fmla="*/ 6091377 w 9384838"/>
                <a:gd name="connsiteY1051" fmla="*/ 1204672 h 6246801"/>
                <a:gd name="connsiteX1052" fmla="*/ 6166597 w 9384838"/>
                <a:gd name="connsiteY1052" fmla="*/ 1254452 h 6246801"/>
                <a:gd name="connsiteX1053" fmla="*/ 6292701 w 9384838"/>
                <a:gd name="connsiteY1053" fmla="*/ 1179229 h 6246801"/>
                <a:gd name="connsiteX1054" fmla="*/ 6317037 w 9384838"/>
                <a:gd name="connsiteY1054" fmla="*/ 1129449 h 6246801"/>
                <a:gd name="connsiteX1055" fmla="*/ 6292701 w 9384838"/>
                <a:gd name="connsiteY1055" fmla="*/ 1054227 h 6246801"/>
                <a:gd name="connsiteX1056" fmla="*/ 6317037 w 9384838"/>
                <a:gd name="connsiteY1056" fmla="*/ 1003341 h 6246801"/>
                <a:gd name="connsiteX1057" fmla="*/ 6317037 w 9384838"/>
                <a:gd name="connsiteY1057" fmla="*/ 953562 h 6246801"/>
                <a:gd name="connsiteX1058" fmla="*/ 6342479 w 9384838"/>
                <a:gd name="connsiteY1058" fmla="*/ 903783 h 6246801"/>
                <a:gd name="connsiteX1059" fmla="*/ 6443141 w 9384838"/>
                <a:gd name="connsiteY1059" fmla="*/ 878340 h 6246801"/>
                <a:gd name="connsiteX1060" fmla="*/ 6492919 w 9384838"/>
                <a:gd name="connsiteY1060" fmla="*/ 803117 h 6246801"/>
                <a:gd name="connsiteX1061" fmla="*/ 6518361 w 9384838"/>
                <a:gd name="connsiteY1061" fmla="*/ 652667 h 6246801"/>
                <a:gd name="connsiteX1062" fmla="*/ 6619024 w 9384838"/>
                <a:gd name="connsiteY1062" fmla="*/ 526559 h 6246801"/>
                <a:gd name="connsiteX1063" fmla="*/ 6643360 w 9384838"/>
                <a:gd name="connsiteY1063" fmla="*/ 300891 h 6246801"/>
                <a:gd name="connsiteX1064" fmla="*/ 6619024 w 9384838"/>
                <a:gd name="connsiteY1064" fmla="*/ 125002 h 6246801"/>
                <a:gd name="connsiteX1065" fmla="*/ 6694244 w 9384838"/>
                <a:gd name="connsiteY1065" fmla="*/ 49779 h 6246801"/>
                <a:gd name="connsiteX1066" fmla="*/ 6769464 w 9384838"/>
                <a:gd name="connsiteY1066" fmla="*/ 49779 h 6246801"/>
                <a:gd name="connsiteX1067" fmla="*/ 6819242 w 9384838"/>
                <a:gd name="connsiteY1067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65757 w 9384838"/>
                <a:gd name="connsiteY205" fmla="*/ 5184317 h 6246801"/>
                <a:gd name="connsiteX206" fmla="*/ 547229 w 9384838"/>
                <a:gd name="connsiteY206" fmla="*/ 5193682 h 6246801"/>
                <a:gd name="connsiteX207" fmla="*/ 521787 w 9384838"/>
                <a:gd name="connsiteY207" fmla="*/ 5168239 h 6246801"/>
                <a:gd name="connsiteX208" fmla="*/ 472009 w 9384838"/>
                <a:gd name="connsiteY208" fmla="*/ 5193682 h 6246801"/>
                <a:gd name="connsiteX209" fmla="*/ 472009 w 9384838"/>
                <a:gd name="connsiteY209" fmla="*/ 5293241 h 6246801"/>
                <a:gd name="connsiteX210" fmla="*/ 472009 w 9384838"/>
                <a:gd name="connsiteY210" fmla="*/ 5293241 h 6246801"/>
                <a:gd name="connsiteX211" fmla="*/ 422231 w 9384838"/>
                <a:gd name="connsiteY211" fmla="*/ 5318684 h 6246801"/>
                <a:gd name="connsiteX212" fmla="*/ 446567 w 9384838"/>
                <a:gd name="connsiteY212" fmla="*/ 5344127 h 6246801"/>
                <a:gd name="connsiteX213" fmla="*/ 497451 w 9384838"/>
                <a:gd name="connsiteY213" fmla="*/ 5344127 h 6246801"/>
                <a:gd name="connsiteX214" fmla="*/ 521787 w 9384838"/>
                <a:gd name="connsiteY214" fmla="*/ 5318684 h 6246801"/>
                <a:gd name="connsiteX215" fmla="*/ 521787 w 9384838"/>
                <a:gd name="connsiteY215" fmla="*/ 5369570 h 6246801"/>
                <a:gd name="connsiteX216" fmla="*/ 497451 w 9384838"/>
                <a:gd name="connsiteY216" fmla="*/ 5419350 h 6246801"/>
                <a:gd name="connsiteX217" fmla="*/ 472009 w 9384838"/>
                <a:gd name="connsiteY217" fmla="*/ 5419350 h 6246801"/>
                <a:gd name="connsiteX218" fmla="*/ 446567 w 9384838"/>
                <a:gd name="connsiteY218" fmla="*/ 5444793 h 6246801"/>
                <a:gd name="connsiteX219" fmla="*/ 422231 w 9384838"/>
                <a:gd name="connsiteY219" fmla="*/ 5419350 h 6246801"/>
                <a:gd name="connsiteX220" fmla="*/ 446567 w 9384838"/>
                <a:gd name="connsiteY220" fmla="*/ 5393907 h 6246801"/>
                <a:gd name="connsiteX221" fmla="*/ 446567 w 9384838"/>
                <a:gd name="connsiteY221" fmla="*/ 5369570 h 6246801"/>
                <a:gd name="connsiteX222" fmla="*/ 422231 w 9384838"/>
                <a:gd name="connsiteY222" fmla="*/ 5344127 h 6246801"/>
                <a:gd name="connsiteX223" fmla="*/ 371347 w 9384838"/>
                <a:gd name="connsiteY223" fmla="*/ 5369570 h 6246801"/>
                <a:gd name="connsiteX224" fmla="*/ 347011 w 9384838"/>
                <a:gd name="connsiteY224" fmla="*/ 5344127 h 6246801"/>
                <a:gd name="connsiteX225" fmla="*/ 321569 w 9384838"/>
                <a:gd name="connsiteY225" fmla="*/ 5393907 h 6246801"/>
                <a:gd name="connsiteX226" fmla="*/ 271791 w 9384838"/>
                <a:gd name="connsiteY226" fmla="*/ 5419350 h 6246801"/>
                <a:gd name="connsiteX227" fmla="*/ 321569 w 9384838"/>
                <a:gd name="connsiteY227" fmla="*/ 5369570 h 6246801"/>
                <a:gd name="connsiteX228" fmla="*/ 296127 w 9384838"/>
                <a:gd name="connsiteY228" fmla="*/ 5344127 h 6246801"/>
                <a:gd name="connsiteX229" fmla="*/ 296127 w 9384838"/>
                <a:gd name="connsiteY229" fmla="*/ 5293241 h 6246801"/>
                <a:gd name="connsiteX230" fmla="*/ 271791 w 9384838"/>
                <a:gd name="connsiteY230" fmla="*/ 5293241 h 6246801"/>
                <a:gd name="connsiteX231" fmla="*/ 246349 w 9384838"/>
                <a:gd name="connsiteY231" fmla="*/ 5243462 h 6246801"/>
                <a:gd name="connsiteX232" fmla="*/ 296127 w 9384838"/>
                <a:gd name="connsiteY232" fmla="*/ 5168239 h 6246801"/>
                <a:gd name="connsiteX233" fmla="*/ 321569 w 9384838"/>
                <a:gd name="connsiteY233" fmla="*/ 5193682 h 6246801"/>
                <a:gd name="connsiteX234" fmla="*/ 296127 w 9384838"/>
                <a:gd name="connsiteY234" fmla="*/ 5218019 h 6246801"/>
                <a:gd name="connsiteX235" fmla="*/ 321569 w 9384838"/>
                <a:gd name="connsiteY235" fmla="*/ 5218019 h 6246801"/>
                <a:gd name="connsiteX236" fmla="*/ 321569 w 9384838"/>
                <a:gd name="connsiteY236" fmla="*/ 5243462 h 6246801"/>
                <a:gd name="connsiteX237" fmla="*/ 296127 w 9384838"/>
                <a:gd name="connsiteY237" fmla="*/ 5268905 h 6246801"/>
                <a:gd name="connsiteX238" fmla="*/ 321569 w 9384838"/>
                <a:gd name="connsiteY238" fmla="*/ 5318684 h 6246801"/>
                <a:gd name="connsiteX239" fmla="*/ 347011 w 9384838"/>
                <a:gd name="connsiteY239" fmla="*/ 5293241 h 6246801"/>
                <a:gd name="connsiteX240" fmla="*/ 371347 w 9384838"/>
                <a:gd name="connsiteY240" fmla="*/ 5318684 h 6246801"/>
                <a:gd name="connsiteX241" fmla="*/ 396789 w 9384838"/>
                <a:gd name="connsiteY241" fmla="*/ 5318684 h 6246801"/>
                <a:gd name="connsiteX242" fmla="*/ 371347 w 9384838"/>
                <a:gd name="connsiteY242" fmla="*/ 5268905 h 6246801"/>
                <a:gd name="connsiteX243" fmla="*/ 396789 w 9384838"/>
                <a:gd name="connsiteY243" fmla="*/ 5243462 h 6246801"/>
                <a:gd name="connsiteX244" fmla="*/ 371347 w 9384838"/>
                <a:gd name="connsiteY244" fmla="*/ 5193682 h 6246801"/>
                <a:gd name="connsiteX245" fmla="*/ 321569 w 9384838"/>
                <a:gd name="connsiteY245" fmla="*/ 5168239 h 6246801"/>
                <a:gd name="connsiteX246" fmla="*/ 347011 w 9384838"/>
                <a:gd name="connsiteY246" fmla="*/ 5142796 h 6246801"/>
                <a:gd name="connsiteX247" fmla="*/ 296127 w 9384838"/>
                <a:gd name="connsiteY247" fmla="*/ 5142796 h 6246801"/>
                <a:gd name="connsiteX248" fmla="*/ 271791 w 9384838"/>
                <a:gd name="connsiteY248" fmla="*/ 5093016 h 6246801"/>
                <a:gd name="connsiteX249" fmla="*/ 296127 w 9384838"/>
                <a:gd name="connsiteY249" fmla="*/ 5067573 h 6246801"/>
                <a:gd name="connsiteX250" fmla="*/ 271791 w 9384838"/>
                <a:gd name="connsiteY250" fmla="*/ 5043236 h 6246801"/>
                <a:gd name="connsiteX251" fmla="*/ 271791 w 9384838"/>
                <a:gd name="connsiteY251" fmla="*/ 5017793 h 6246801"/>
                <a:gd name="connsiteX252" fmla="*/ 321569 w 9384838"/>
                <a:gd name="connsiteY252" fmla="*/ 5043236 h 6246801"/>
                <a:gd name="connsiteX253" fmla="*/ 347011 w 9384838"/>
                <a:gd name="connsiteY253" fmla="*/ 5043236 h 6246801"/>
                <a:gd name="connsiteX254" fmla="*/ 371347 w 9384838"/>
                <a:gd name="connsiteY254" fmla="*/ 5067573 h 6246801"/>
                <a:gd name="connsiteX255" fmla="*/ 371347 w 9384838"/>
                <a:gd name="connsiteY255" fmla="*/ 5093016 h 6246801"/>
                <a:gd name="connsiteX256" fmla="*/ 396789 w 9384838"/>
                <a:gd name="connsiteY256" fmla="*/ 5093016 h 6246801"/>
                <a:gd name="connsiteX257" fmla="*/ 396789 w 9384838"/>
                <a:gd name="connsiteY257" fmla="*/ 5067573 h 6246801"/>
                <a:gd name="connsiteX258" fmla="*/ 422231 w 9384838"/>
                <a:gd name="connsiteY258" fmla="*/ 5043236 h 6246801"/>
                <a:gd name="connsiteX259" fmla="*/ 371347 w 9384838"/>
                <a:gd name="connsiteY259" fmla="*/ 5017793 h 6246801"/>
                <a:gd name="connsiteX260" fmla="*/ 396789 w 9384838"/>
                <a:gd name="connsiteY260" fmla="*/ 4992350 h 6246801"/>
                <a:gd name="connsiteX261" fmla="*/ 422231 w 9384838"/>
                <a:gd name="connsiteY261" fmla="*/ 4968013 h 6246801"/>
                <a:gd name="connsiteX262" fmla="*/ 446567 w 9384838"/>
                <a:gd name="connsiteY262" fmla="*/ 4992350 h 6246801"/>
                <a:gd name="connsiteX263" fmla="*/ 446567 w 9384838"/>
                <a:gd name="connsiteY263" fmla="*/ 5017793 h 6246801"/>
                <a:gd name="connsiteX264" fmla="*/ 472009 w 9384838"/>
                <a:gd name="connsiteY264" fmla="*/ 5043236 h 6246801"/>
                <a:gd name="connsiteX265" fmla="*/ 497451 w 9384838"/>
                <a:gd name="connsiteY265" fmla="*/ 5017793 h 6246801"/>
                <a:gd name="connsiteX266" fmla="*/ 497452 w 9384838"/>
                <a:gd name="connsiteY266" fmla="*/ 5017793 h 6246801"/>
                <a:gd name="connsiteX267" fmla="*/ 547230 w 9384838"/>
                <a:gd name="connsiteY267" fmla="*/ 5017793 h 6246801"/>
                <a:gd name="connsiteX268" fmla="*/ 521788 w 9384838"/>
                <a:gd name="connsiteY268" fmla="*/ 4992350 h 6246801"/>
                <a:gd name="connsiteX269" fmla="*/ 572672 w 9384838"/>
                <a:gd name="connsiteY269" fmla="*/ 4968013 h 6246801"/>
                <a:gd name="connsiteX270" fmla="*/ 597008 w 9384838"/>
                <a:gd name="connsiteY270" fmla="*/ 4992350 h 6246801"/>
                <a:gd name="connsiteX271" fmla="*/ 647892 w 9384838"/>
                <a:gd name="connsiteY271" fmla="*/ 4992350 h 6246801"/>
                <a:gd name="connsiteX272" fmla="*/ 647892 w 9384838"/>
                <a:gd name="connsiteY272" fmla="*/ 4968013 h 6246801"/>
                <a:gd name="connsiteX273" fmla="*/ 672228 w 9384838"/>
                <a:gd name="connsiteY273" fmla="*/ 4942570 h 6246801"/>
                <a:gd name="connsiteX274" fmla="*/ 672228 w 9384838"/>
                <a:gd name="connsiteY274" fmla="*/ 4917127 h 6246801"/>
                <a:gd name="connsiteX275" fmla="*/ 723112 w 9384838"/>
                <a:gd name="connsiteY275" fmla="*/ 4892790 h 6246801"/>
                <a:gd name="connsiteX276" fmla="*/ 772890 w 9384838"/>
                <a:gd name="connsiteY276" fmla="*/ 4892790 h 6246801"/>
                <a:gd name="connsiteX277" fmla="*/ 798333 w 9384838"/>
                <a:gd name="connsiteY277" fmla="*/ 4867347 h 6246801"/>
                <a:gd name="connsiteX278" fmla="*/ 291494 w 9384838"/>
                <a:gd name="connsiteY278" fmla="*/ 3896294 h 6246801"/>
                <a:gd name="connsiteX279" fmla="*/ 319795 w 9384838"/>
                <a:gd name="connsiteY279" fmla="*/ 3947235 h 6246801"/>
                <a:gd name="connsiteX280" fmla="*/ 280174 w 9384838"/>
                <a:gd name="connsiteY280" fmla="*/ 4026476 h 6246801"/>
                <a:gd name="connsiteX281" fmla="*/ 234893 w 9384838"/>
                <a:gd name="connsiteY281" fmla="*/ 4026476 h 6246801"/>
                <a:gd name="connsiteX282" fmla="*/ 220743 w 9384838"/>
                <a:gd name="connsiteY282" fmla="*/ 4066097 h 6246801"/>
                <a:gd name="connsiteX283" fmla="*/ 178292 w 9384838"/>
                <a:gd name="connsiteY283" fmla="*/ 4074587 h 6246801"/>
                <a:gd name="connsiteX284" fmla="*/ 133012 w 9384838"/>
                <a:gd name="connsiteY284" fmla="*/ 4111377 h 6246801"/>
                <a:gd name="connsiteX285" fmla="*/ 93391 w 9384838"/>
                <a:gd name="connsiteY285" fmla="*/ 4125528 h 6246801"/>
                <a:gd name="connsiteX286" fmla="*/ 113201 w 9384838"/>
                <a:gd name="connsiteY286" fmla="*/ 4187789 h 6246801"/>
                <a:gd name="connsiteX287" fmla="*/ 82071 w 9384838"/>
                <a:gd name="connsiteY287" fmla="*/ 4187789 h 6246801"/>
                <a:gd name="connsiteX288" fmla="*/ 59430 w 9384838"/>
                <a:gd name="connsiteY288" fmla="*/ 4250050 h 6246801"/>
                <a:gd name="connsiteX289" fmla="*/ 76411 w 9384838"/>
                <a:gd name="connsiteY289" fmla="*/ 4275521 h 6246801"/>
                <a:gd name="connsiteX290" fmla="*/ 11320 w 9384838"/>
                <a:gd name="connsiteY290" fmla="*/ 4317971 h 6246801"/>
                <a:gd name="connsiteX291" fmla="*/ 0 w 9384838"/>
                <a:gd name="connsiteY291" fmla="*/ 4230240 h 6246801"/>
                <a:gd name="connsiteX292" fmla="*/ 31130 w 9384838"/>
                <a:gd name="connsiteY292" fmla="*/ 4218920 h 6246801"/>
                <a:gd name="connsiteX293" fmla="*/ 45280 w 9384838"/>
                <a:gd name="connsiteY293" fmla="*/ 4187789 h 6246801"/>
                <a:gd name="connsiteX294" fmla="*/ 53771 w 9384838"/>
                <a:gd name="connsiteY294" fmla="*/ 4131188 h 6246801"/>
                <a:gd name="connsiteX295" fmla="*/ 70751 w 9384838"/>
                <a:gd name="connsiteY295" fmla="*/ 4105717 h 6246801"/>
                <a:gd name="connsiteX296" fmla="*/ 124522 w 9384838"/>
                <a:gd name="connsiteY296" fmla="*/ 4083077 h 6246801"/>
                <a:gd name="connsiteX297" fmla="*/ 152822 w 9384838"/>
                <a:gd name="connsiteY297" fmla="*/ 4040626 h 6246801"/>
                <a:gd name="connsiteX298" fmla="*/ 104711 w 9384838"/>
                <a:gd name="connsiteY298" fmla="*/ 4023646 h 6246801"/>
                <a:gd name="connsiteX299" fmla="*/ 104711 w 9384838"/>
                <a:gd name="connsiteY299" fmla="*/ 3981195 h 6246801"/>
                <a:gd name="connsiteX300" fmla="*/ 144332 w 9384838"/>
                <a:gd name="connsiteY300" fmla="*/ 3981195 h 6246801"/>
                <a:gd name="connsiteX301" fmla="*/ 181122 w 9384838"/>
                <a:gd name="connsiteY301" fmla="*/ 4020816 h 6246801"/>
                <a:gd name="connsiteX302" fmla="*/ 240553 w 9384838"/>
                <a:gd name="connsiteY302" fmla="*/ 3955725 h 6246801"/>
                <a:gd name="connsiteX303" fmla="*/ 271684 w 9384838"/>
                <a:gd name="connsiteY303" fmla="*/ 3907614 h 6246801"/>
                <a:gd name="connsiteX304" fmla="*/ 291494 w 9384838"/>
                <a:gd name="connsiteY304" fmla="*/ 3896294 h 6246801"/>
                <a:gd name="connsiteX305" fmla="*/ 481106 w 9384838"/>
                <a:gd name="connsiteY305" fmla="*/ 3596309 h 6246801"/>
                <a:gd name="connsiteX306" fmla="*/ 435825 w 9384838"/>
                <a:gd name="connsiteY306" fmla="*/ 3664230 h 6246801"/>
                <a:gd name="connsiteX307" fmla="*/ 396205 w 9384838"/>
                <a:gd name="connsiteY307" fmla="*/ 3638759 h 6246801"/>
                <a:gd name="connsiteX308" fmla="*/ 481106 w 9384838"/>
                <a:gd name="connsiteY308" fmla="*/ 3596309 h 6246801"/>
                <a:gd name="connsiteX309" fmla="*/ 4460871 w 9384838"/>
                <a:gd name="connsiteY309" fmla="*/ 3512231 h 6246801"/>
                <a:gd name="connsiteX310" fmla="*/ 4435429 w 9384838"/>
                <a:gd name="connsiteY310" fmla="*/ 3563117 h 6246801"/>
                <a:gd name="connsiteX311" fmla="*/ 4385651 w 9384838"/>
                <a:gd name="connsiteY311" fmla="*/ 3612896 h 6246801"/>
                <a:gd name="connsiteX312" fmla="*/ 4385651 w 9384838"/>
                <a:gd name="connsiteY312" fmla="*/ 3638339 h 6246801"/>
                <a:gd name="connsiteX313" fmla="*/ 4435429 w 9384838"/>
                <a:gd name="connsiteY313" fmla="*/ 3638339 h 6246801"/>
                <a:gd name="connsiteX314" fmla="*/ 4435429 w 9384838"/>
                <a:gd name="connsiteY314" fmla="*/ 3662676 h 6246801"/>
                <a:gd name="connsiteX315" fmla="*/ 4385651 w 9384838"/>
                <a:gd name="connsiteY315" fmla="*/ 3713562 h 6246801"/>
                <a:gd name="connsiteX316" fmla="*/ 4284989 w 9384838"/>
                <a:gd name="connsiteY316" fmla="*/ 3737899 h 6246801"/>
                <a:gd name="connsiteX317" fmla="*/ 4310431 w 9384838"/>
                <a:gd name="connsiteY317" fmla="*/ 3688119 h 6246801"/>
                <a:gd name="connsiteX318" fmla="*/ 4335873 w 9384838"/>
                <a:gd name="connsiteY318" fmla="*/ 3662676 h 6246801"/>
                <a:gd name="connsiteX319" fmla="*/ 4335873 w 9384838"/>
                <a:gd name="connsiteY319" fmla="*/ 3638339 h 6246801"/>
                <a:gd name="connsiteX320" fmla="*/ 4284989 w 9384838"/>
                <a:gd name="connsiteY320" fmla="*/ 3662676 h 6246801"/>
                <a:gd name="connsiteX321" fmla="*/ 4284989 w 9384838"/>
                <a:gd name="connsiteY321" fmla="*/ 3612896 h 6246801"/>
                <a:gd name="connsiteX322" fmla="*/ 4360209 w 9384838"/>
                <a:gd name="connsiteY322" fmla="*/ 3537674 h 6246801"/>
                <a:gd name="connsiteX323" fmla="*/ 4460871 w 9384838"/>
                <a:gd name="connsiteY323" fmla="*/ 3512231 h 6246801"/>
                <a:gd name="connsiteX324" fmla="*/ 605629 w 9384838"/>
                <a:gd name="connsiteY324" fmla="*/ 3364245 h 6246801"/>
                <a:gd name="connsiteX325" fmla="*/ 611289 w 9384838"/>
                <a:gd name="connsiteY325" fmla="*/ 3409526 h 6246801"/>
                <a:gd name="connsiteX326" fmla="*/ 633929 w 9384838"/>
                <a:gd name="connsiteY326" fmla="*/ 3437826 h 6246801"/>
                <a:gd name="connsiteX327" fmla="*/ 616949 w 9384838"/>
                <a:gd name="connsiteY327" fmla="*/ 3485937 h 6246801"/>
                <a:gd name="connsiteX328" fmla="*/ 599969 w 9384838"/>
                <a:gd name="connsiteY328" fmla="*/ 3497257 h 6246801"/>
                <a:gd name="connsiteX329" fmla="*/ 560348 w 9384838"/>
                <a:gd name="connsiteY329" fmla="*/ 3451976 h 6246801"/>
                <a:gd name="connsiteX330" fmla="*/ 577328 w 9384838"/>
                <a:gd name="connsiteY330" fmla="*/ 3415186 h 6246801"/>
                <a:gd name="connsiteX331" fmla="*/ 574498 w 9384838"/>
                <a:gd name="connsiteY331" fmla="*/ 3369905 h 6246801"/>
                <a:gd name="connsiteX332" fmla="*/ 605629 w 9384838"/>
                <a:gd name="connsiteY332" fmla="*/ 3364245 h 6246801"/>
                <a:gd name="connsiteX333" fmla="*/ 1098059 w 9384838"/>
                <a:gd name="connsiteY333" fmla="*/ 3109544 h 6246801"/>
                <a:gd name="connsiteX334" fmla="*/ 1081079 w 9384838"/>
                <a:gd name="connsiteY334" fmla="*/ 3137841 h 6246801"/>
                <a:gd name="connsiteX335" fmla="*/ 1064099 w 9384838"/>
                <a:gd name="connsiteY335" fmla="*/ 3154822 h 6246801"/>
                <a:gd name="connsiteX336" fmla="*/ 1038628 w 9384838"/>
                <a:gd name="connsiteY336" fmla="*/ 3143502 h 6246801"/>
                <a:gd name="connsiteX337" fmla="*/ 1098059 w 9384838"/>
                <a:gd name="connsiteY337" fmla="*/ 3109544 h 6246801"/>
                <a:gd name="connsiteX338" fmla="*/ 905615 w 9384838"/>
                <a:gd name="connsiteY338" fmla="*/ 3061433 h 6246801"/>
                <a:gd name="connsiteX339" fmla="*/ 905615 w 9384838"/>
                <a:gd name="connsiteY339" fmla="*/ 3098224 h 6246801"/>
                <a:gd name="connsiteX340" fmla="*/ 874484 w 9384838"/>
                <a:gd name="connsiteY340" fmla="*/ 3149161 h 6246801"/>
                <a:gd name="connsiteX341" fmla="*/ 820713 w 9384838"/>
                <a:gd name="connsiteY341" fmla="*/ 3171802 h 6246801"/>
                <a:gd name="connsiteX342" fmla="*/ 826373 w 9384838"/>
                <a:gd name="connsiteY342" fmla="*/ 3205762 h 6246801"/>
                <a:gd name="connsiteX343" fmla="*/ 769772 w 9384838"/>
                <a:gd name="connsiteY343" fmla="*/ 3214252 h 6246801"/>
                <a:gd name="connsiteX344" fmla="*/ 775432 w 9384838"/>
                <a:gd name="connsiteY344" fmla="*/ 3253873 h 6246801"/>
                <a:gd name="connsiteX345" fmla="*/ 738642 w 9384838"/>
                <a:gd name="connsiteY345" fmla="*/ 3245383 h 6246801"/>
                <a:gd name="connsiteX346" fmla="*/ 724492 w 9384838"/>
                <a:gd name="connsiteY346" fmla="*/ 3214252 h 6246801"/>
                <a:gd name="connsiteX347" fmla="*/ 701851 w 9384838"/>
                <a:gd name="connsiteY347" fmla="*/ 3183122 h 6246801"/>
                <a:gd name="connsiteX348" fmla="*/ 724492 w 9384838"/>
                <a:gd name="connsiteY348" fmla="*/ 3168972 h 6246801"/>
                <a:gd name="connsiteX349" fmla="*/ 747132 w 9384838"/>
                <a:gd name="connsiteY349" fmla="*/ 3146331 h 6246801"/>
                <a:gd name="connsiteX350" fmla="*/ 843354 w 9384838"/>
                <a:gd name="connsiteY350" fmla="*/ 3098224 h 6246801"/>
                <a:gd name="connsiteX351" fmla="*/ 905615 w 9384838"/>
                <a:gd name="connsiteY351" fmla="*/ 3061433 h 6246801"/>
                <a:gd name="connsiteX352" fmla="*/ 936745 w 9384838"/>
                <a:gd name="connsiteY352" fmla="*/ 3033132 h 6246801"/>
                <a:gd name="connsiteX353" fmla="*/ 973535 w 9384838"/>
                <a:gd name="connsiteY353" fmla="*/ 3081244 h 6246801"/>
                <a:gd name="connsiteX354" fmla="*/ 948066 w 9384838"/>
                <a:gd name="connsiteY354" fmla="*/ 3115203 h 6246801"/>
                <a:gd name="connsiteX355" fmla="*/ 925424 w 9384838"/>
                <a:gd name="connsiteY355" fmla="*/ 3067093 h 6246801"/>
                <a:gd name="connsiteX356" fmla="*/ 936745 w 9384838"/>
                <a:gd name="connsiteY356" fmla="*/ 3033132 h 6246801"/>
                <a:gd name="connsiteX357" fmla="*/ 5840275 w 9384838"/>
                <a:gd name="connsiteY357" fmla="*/ 2081897 h 6246801"/>
                <a:gd name="connsiteX358" fmla="*/ 5891159 w 9384838"/>
                <a:gd name="connsiteY358" fmla="*/ 2132783 h 6246801"/>
                <a:gd name="connsiteX359" fmla="*/ 5891159 w 9384838"/>
                <a:gd name="connsiteY359" fmla="*/ 2158226 h 6246801"/>
                <a:gd name="connsiteX360" fmla="*/ 5966379 w 9384838"/>
                <a:gd name="connsiteY360" fmla="*/ 2208005 h 6246801"/>
                <a:gd name="connsiteX361" fmla="*/ 6016157 w 9384838"/>
                <a:gd name="connsiteY361" fmla="*/ 2208005 h 6246801"/>
                <a:gd name="connsiteX362" fmla="*/ 6041599 w 9384838"/>
                <a:gd name="connsiteY362" fmla="*/ 2208005 h 6246801"/>
                <a:gd name="connsiteX363" fmla="*/ 5966379 w 9384838"/>
                <a:gd name="connsiteY363" fmla="*/ 2308672 h 6246801"/>
                <a:gd name="connsiteX364" fmla="*/ 5916601 w 9384838"/>
                <a:gd name="connsiteY364" fmla="*/ 2558676 h 6246801"/>
                <a:gd name="connsiteX365" fmla="*/ 5916601 w 9384838"/>
                <a:gd name="connsiteY365" fmla="*/ 2659341 h 6246801"/>
                <a:gd name="connsiteX366" fmla="*/ 5966379 w 9384838"/>
                <a:gd name="connsiteY366" fmla="*/ 2684786 h 6246801"/>
                <a:gd name="connsiteX367" fmla="*/ 5991821 w 9384838"/>
                <a:gd name="connsiteY367" fmla="*/ 2734563 h 6246801"/>
                <a:gd name="connsiteX368" fmla="*/ 6016157 w 9384838"/>
                <a:gd name="connsiteY368" fmla="*/ 2785448 h 6246801"/>
                <a:gd name="connsiteX369" fmla="*/ 6016157 w 9384838"/>
                <a:gd name="connsiteY369" fmla="*/ 2860670 h 6246801"/>
                <a:gd name="connsiteX370" fmla="*/ 5991821 w 9384838"/>
                <a:gd name="connsiteY370" fmla="*/ 2885007 h 6246801"/>
                <a:gd name="connsiteX371" fmla="*/ 6016157 w 9384838"/>
                <a:gd name="connsiteY371" fmla="*/ 2910449 h 6246801"/>
                <a:gd name="connsiteX372" fmla="*/ 5991821 w 9384838"/>
                <a:gd name="connsiteY372" fmla="*/ 2935892 h 6246801"/>
                <a:gd name="connsiteX373" fmla="*/ 5991821 w 9384838"/>
                <a:gd name="connsiteY373" fmla="*/ 2960229 h 6246801"/>
                <a:gd name="connsiteX374" fmla="*/ 6041599 w 9384838"/>
                <a:gd name="connsiteY374" fmla="*/ 2985670 h 6246801"/>
                <a:gd name="connsiteX375" fmla="*/ 6016157 w 9384838"/>
                <a:gd name="connsiteY375" fmla="*/ 3035453 h 6246801"/>
                <a:gd name="connsiteX376" fmla="*/ 6041599 w 9384838"/>
                <a:gd name="connsiteY376" fmla="*/ 3086339 h 6246801"/>
                <a:gd name="connsiteX377" fmla="*/ 5991821 w 9384838"/>
                <a:gd name="connsiteY377" fmla="*/ 3185896 h 6246801"/>
                <a:gd name="connsiteX378" fmla="*/ 6016157 w 9384838"/>
                <a:gd name="connsiteY378" fmla="*/ 3185896 h 6246801"/>
                <a:gd name="connsiteX379" fmla="*/ 6016157 w 9384838"/>
                <a:gd name="connsiteY379" fmla="*/ 3236782 h 6246801"/>
                <a:gd name="connsiteX380" fmla="*/ 5966379 w 9384838"/>
                <a:gd name="connsiteY380" fmla="*/ 3261118 h 6246801"/>
                <a:gd name="connsiteX381" fmla="*/ 5966379 w 9384838"/>
                <a:gd name="connsiteY381" fmla="*/ 3286561 h 6246801"/>
                <a:gd name="connsiteX382" fmla="*/ 5916601 w 9384838"/>
                <a:gd name="connsiteY382" fmla="*/ 3361784 h 6246801"/>
                <a:gd name="connsiteX383" fmla="*/ 5916601 w 9384838"/>
                <a:gd name="connsiteY383" fmla="*/ 3412670 h 6246801"/>
                <a:gd name="connsiteX384" fmla="*/ 5865717 w 9384838"/>
                <a:gd name="connsiteY384" fmla="*/ 3437007 h 6246801"/>
                <a:gd name="connsiteX385" fmla="*/ 5840275 w 9384838"/>
                <a:gd name="connsiteY385" fmla="*/ 3462450 h 6246801"/>
                <a:gd name="connsiteX386" fmla="*/ 5815939 w 9384838"/>
                <a:gd name="connsiteY386" fmla="*/ 3437007 h 6246801"/>
                <a:gd name="connsiteX387" fmla="*/ 5815939 w 9384838"/>
                <a:gd name="connsiteY387" fmla="*/ 3487893 h 6246801"/>
                <a:gd name="connsiteX388" fmla="*/ 5765055 w 9384838"/>
                <a:gd name="connsiteY388" fmla="*/ 3462450 h 6246801"/>
                <a:gd name="connsiteX389" fmla="*/ 5765055 w 9384838"/>
                <a:gd name="connsiteY389" fmla="*/ 3462451 h 6246801"/>
                <a:gd name="connsiteX390" fmla="*/ 5790497 w 9384838"/>
                <a:gd name="connsiteY390" fmla="*/ 3512230 h 6246801"/>
                <a:gd name="connsiteX391" fmla="*/ 5740719 w 9384838"/>
                <a:gd name="connsiteY391" fmla="*/ 3537673 h 6246801"/>
                <a:gd name="connsiteX392" fmla="*/ 5715277 w 9384838"/>
                <a:gd name="connsiteY392" fmla="*/ 3563116 h 6246801"/>
                <a:gd name="connsiteX393" fmla="*/ 5689835 w 9384838"/>
                <a:gd name="connsiteY393" fmla="*/ 3587453 h 6246801"/>
                <a:gd name="connsiteX394" fmla="*/ 5715277 w 9384838"/>
                <a:gd name="connsiteY394" fmla="*/ 3612896 h 6246801"/>
                <a:gd name="connsiteX395" fmla="*/ 5665499 w 9384838"/>
                <a:gd name="connsiteY395" fmla="*/ 3612896 h 6246801"/>
                <a:gd name="connsiteX396" fmla="*/ 5640057 w 9384838"/>
                <a:gd name="connsiteY396" fmla="*/ 3638339 h 6246801"/>
                <a:gd name="connsiteX397" fmla="*/ 5665499 w 9384838"/>
                <a:gd name="connsiteY397" fmla="*/ 3638339 h 6246801"/>
                <a:gd name="connsiteX398" fmla="*/ 5665499 w 9384838"/>
                <a:gd name="connsiteY398" fmla="*/ 3662676 h 6246801"/>
                <a:gd name="connsiteX399" fmla="*/ 5640057 w 9384838"/>
                <a:gd name="connsiteY399" fmla="*/ 3662676 h 6246801"/>
                <a:gd name="connsiteX400" fmla="*/ 5665499 w 9384838"/>
                <a:gd name="connsiteY400" fmla="*/ 3688119 h 6246801"/>
                <a:gd name="connsiteX401" fmla="*/ 5640057 w 9384838"/>
                <a:gd name="connsiteY401" fmla="*/ 3763342 h 6246801"/>
                <a:gd name="connsiteX402" fmla="*/ 5590279 w 9384838"/>
                <a:gd name="connsiteY402" fmla="*/ 3737899 h 6246801"/>
                <a:gd name="connsiteX403" fmla="*/ 5515059 w 9384838"/>
                <a:gd name="connsiteY403" fmla="*/ 3737899 h 6246801"/>
                <a:gd name="connsiteX404" fmla="*/ 5464175 w 9384838"/>
                <a:gd name="connsiteY404" fmla="*/ 3713562 h 6246801"/>
                <a:gd name="connsiteX405" fmla="*/ 5439839 w 9384838"/>
                <a:gd name="connsiteY405" fmla="*/ 3737899 h 6246801"/>
                <a:gd name="connsiteX406" fmla="*/ 5464175 w 9384838"/>
                <a:gd name="connsiteY406" fmla="*/ 3763342 h 6246801"/>
                <a:gd name="connsiteX407" fmla="*/ 5414397 w 9384838"/>
                <a:gd name="connsiteY407" fmla="*/ 3788785 h 6246801"/>
                <a:gd name="connsiteX408" fmla="*/ 5339177 w 9384838"/>
                <a:gd name="connsiteY408" fmla="*/ 3939230 h 6246801"/>
                <a:gd name="connsiteX409" fmla="*/ 5364619 w 9384838"/>
                <a:gd name="connsiteY409" fmla="*/ 4014453 h 6246801"/>
                <a:gd name="connsiteX410" fmla="*/ 5364618 w 9384838"/>
                <a:gd name="connsiteY410" fmla="*/ 4014453 h 6246801"/>
                <a:gd name="connsiteX411" fmla="*/ 5364618 w 9384838"/>
                <a:gd name="connsiteY411" fmla="*/ 4089676 h 6246801"/>
                <a:gd name="connsiteX412" fmla="*/ 5313734 w 9384838"/>
                <a:gd name="connsiteY412" fmla="*/ 4289902 h 6246801"/>
                <a:gd name="connsiteX413" fmla="*/ 5238514 w 9384838"/>
                <a:gd name="connsiteY413" fmla="*/ 4416010 h 6246801"/>
                <a:gd name="connsiteX414" fmla="*/ 5213072 w 9384838"/>
                <a:gd name="connsiteY414" fmla="*/ 4440347 h 6246801"/>
                <a:gd name="connsiteX415" fmla="*/ 5163294 w 9384838"/>
                <a:gd name="connsiteY415" fmla="*/ 4440347 h 6246801"/>
                <a:gd name="connsiteX416" fmla="*/ 5137852 w 9384838"/>
                <a:gd name="connsiteY416" fmla="*/ 4465790 h 6246801"/>
                <a:gd name="connsiteX417" fmla="*/ 5163294 w 9384838"/>
                <a:gd name="connsiteY417" fmla="*/ 4465790 h 6246801"/>
                <a:gd name="connsiteX418" fmla="*/ 5062632 w 9384838"/>
                <a:gd name="connsiteY418" fmla="*/ 4616236 h 6246801"/>
                <a:gd name="connsiteX419" fmla="*/ 5038296 w 9384838"/>
                <a:gd name="connsiteY419" fmla="*/ 4691459 h 6246801"/>
                <a:gd name="connsiteX420" fmla="*/ 5012854 w 9384838"/>
                <a:gd name="connsiteY420" fmla="*/ 4716902 h 6246801"/>
                <a:gd name="connsiteX421" fmla="*/ 4987412 w 9384838"/>
                <a:gd name="connsiteY421" fmla="*/ 4792125 h 6246801"/>
                <a:gd name="connsiteX422" fmla="*/ 5012854 w 9384838"/>
                <a:gd name="connsiteY422" fmla="*/ 4917127 h 6246801"/>
                <a:gd name="connsiteX423" fmla="*/ 5062632 w 9384838"/>
                <a:gd name="connsiteY423" fmla="*/ 5043236 h 6246801"/>
                <a:gd name="connsiteX424" fmla="*/ 5013583 w 9384838"/>
                <a:gd name="connsiteY424" fmla="*/ 4993096 h 6246801"/>
                <a:gd name="connsiteX425" fmla="*/ 5062632 w 9384838"/>
                <a:gd name="connsiteY425" fmla="*/ 5043237 h 6246801"/>
                <a:gd name="connsiteX426" fmla="*/ 4987412 w 9384838"/>
                <a:gd name="connsiteY426" fmla="*/ 5043237 h 6246801"/>
                <a:gd name="connsiteX427" fmla="*/ 4963076 w 9384838"/>
                <a:gd name="connsiteY427" fmla="*/ 5017794 h 6246801"/>
                <a:gd name="connsiteX428" fmla="*/ 4862414 w 9384838"/>
                <a:gd name="connsiteY428" fmla="*/ 5067574 h 6246801"/>
                <a:gd name="connsiteX429" fmla="*/ 4812636 w 9384838"/>
                <a:gd name="connsiteY429" fmla="*/ 5142796 h 6246801"/>
                <a:gd name="connsiteX430" fmla="*/ 4812636 w 9384838"/>
                <a:gd name="connsiteY430" fmla="*/ 5193682 h 6246801"/>
                <a:gd name="connsiteX431" fmla="*/ 4787194 w 9384838"/>
                <a:gd name="connsiteY431" fmla="*/ 5243462 h 6246801"/>
                <a:gd name="connsiteX432" fmla="*/ 4711974 w 9384838"/>
                <a:gd name="connsiteY432" fmla="*/ 5268905 h 6246801"/>
                <a:gd name="connsiteX433" fmla="*/ 4686532 w 9384838"/>
                <a:gd name="connsiteY433" fmla="*/ 5243462 h 6246801"/>
                <a:gd name="connsiteX434" fmla="*/ 4636753 w 9384838"/>
                <a:gd name="connsiteY434" fmla="*/ 5268905 h 6246801"/>
                <a:gd name="connsiteX435" fmla="*/ 4611311 w 9384838"/>
                <a:gd name="connsiteY435" fmla="*/ 5293242 h 6246801"/>
                <a:gd name="connsiteX436" fmla="*/ 4561533 w 9384838"/>
                <a:gd name="connsiteY436" fmla="*/ 5344128 h 6246801"/>
                <a:gd name="connsiteX437" fmla="*/ 4536091 w 9384838"/>
                <a:gd name="connsiteY437" fmla="*/ 5293242 h 6246801"/>
                <a:gd name="connsiteX438" fmla="*/ 4561533 w 9384838"/>
                <a:gd name="connsiteY438" fmla="*/ 5293242 h 6246801"/>
                <a:gd name="connsiteX439" fmla="*/ 4561533 w 9384838"/>
                <a:gd name="connsiteY439" fmla="*/ 5268905 h 6246801"/>
                <a:gd name="connsiteX440" fmla="*/ 4585869 w 9384838"/>
                <a:gd name="connsiteY440" fmla="*/ 5218019 h 6246801"/>
                <a:gd name="connsiteX441" fmla="*/ 4585869 w 9384838"/>
                <a:gd name="connsiteY441" fmla="*/ 5193682 h 6246801"/>
                <a:gd name="connsiteX442" fmla="*/ 4611311 w 9384838"/>
                <a:gd name="connsiteY442" fmla="*/ 5168239 h 6246801"/>
                <a:gd name="connsiteX443" fmla="*/ 4611311 w 9384838"/>
                <a:gd name="connsiteY443" fmla="*/ 5142796 h 6246801"/>
                <a:gd name="connsiteX444" fmla="*/ 4585869 w 9384838"/>
                <a:gd name="connsiteY444" fmla="*/ 5142796 h 6246801"/>
                <a:gd name="connsiteX445" fmla="*/ 4611311 w 9384838"/>
                <a:gd name="connsiteY445" fmla="*/ 5118460 h 6246801"/>
                <a:gd name="connsiteX446" fmla="*/ 4636753 w 9384838"/>
                <a:gd name="connsiteY446" fmla="*/ 5118460 h 6246801"/>
                <a:gd name="connsiteX447" fmla="*/ 4636753 w 9384838"/>
                <a:gd name="connsiteY447" fmla="*/ 5093017 h 6246801"/>
                <a:gd name="connsiteX448" fmla="*/ 4686532 w 9384838"/>
                <a:gd name="connsiteY448" fmla="*/ 5067574 h 6246801"/>
                <a:gd name="connsiteX449" fmla="*/ 4737416 w 9384838"/>
                <a:gd name="connsiteY449" fmla="*/ 5043237 h 6246801"/>
                <a:gd name="connsiteX450" fmla="*/ 4737416 w 9384838"/>
                <a:gd name="connsiteY450" fmla="*/ 5017794 h 6246801"/>
                <a:gd name="connsiteX451" fmla="*/ 4737416 w 9384838"/>
                <a:gd name="connsiteY451" fmla="*/ 4992351 h 6246801"/>
                <a:gd name="connsiteX452" fmla="*/ 4686532 w 9384838"/>
                <a:gd name="connsiteY452" fmla="*/ 4942571 h 6246801"/>
                <a:gd name="connsiteX453" fmla="*/ 4662196 w 9384838"/>
                <a:gd name="connsiteY453" fmla="*/ 4968014 h 6246801"/>
                <a:gd name="connsiteX454" fmla="*/ 4636753 w 9384838"/>
                <a:gd name="connsiteY454" fmla="*/ 4968014 h 6246801"/>
                <a:gd name="connsiteX455" fmla="*/ 4611311 w 9384838"/>
                <a:gd name="connsiteY455" fmla="*/ 4942571 h 6246801"/>
                <a:gd name="connsiteX456" fmla="*/ 4585869 w 9384838"/>
                <a:gd name="connsiteY456" fmla="*/ 4992350 h 6246801"/>
                <a:gd name="connsiteX457" fmla="*/ 4611310 w 9384838"/>
                <a:gd name="connsiteY457" fmla="*/ 5017792 h 6246801"/>
                <a:gd name="connsiteX458" fmla="*/ 4611311 w 9384838"/>
                <a:gd name="connsiteY458" fmla="*/ 5017793 h 6246801"/>
                <a:gd name="connsiteX459" fmla="*/ 4536091 w 9384838"/>
                <a:gd name="connsiteY459" fmla="*/ 5043236 h 6246801"/>
                <a:gd name="connsiteX460" fmla="*/ 4510649 w 9384838"/>
                <a:gd name="connsiteY460" fmla="*/ 5043236 h 6246801"/>
                <a:gd name="connsiteX461" fmla="*/ 4510649 w 9384838"/>
                <a:gd name="connsiteY461" fmla="*/ 5118458 h 6246801"/>
                <a:gd name="connsiteX462" fmla="*/ 4561533 w 9384838"/>
                <a:gd name="connsiteY462" fmla="*/ 5168238 h 6246801"/>
                <a:gd name="connsiteX463" fmla="*/ 4536091 w 9384838"/>
                <a:gd name="connsiteY463" fmla="*/ 5168238 h 6246801"/>
                <a:gd name="connsiteX464" fmla="*/ 4510649 w 9384838"/>
                <a:gd name="connsiteY464" fmla="*/ 5168238 h 6246801"/>
                <a:gd name="connsiteX465" fmla="*/ 4510649 w 9384838"/>
                <a:gd name="connsiteY465" fmla="*/ 5193681 h 6246801"/>
                <a:gd name="connsiteX466" fmla="*/ 4486313 w 9384838"/>
                <a:gd name="connsiteY466" fmla="*/ 5168238 h 6246801"/>
                <a:gd name="connsiteX467" fmla="*/ 4486313 w 9384838"/>
                <a:gd name="connsiteY467" fmla="*/ 5118458 h 6246801"/>
                <a:gd name="connsiteX468" fmla="*/ 4460871 w 9384838"/>
                <a:gd name="connsiteY468" fmla="*/ 5093016 h 6246801"/>
                <a:gd name="connsiteX469" fmla="*/ 4385651 w 9384838"/>
                <a:gd name="connsiteY469" fmla="*/ 5067573 h 6246801"/>
                <a:gd name="connsiteX470" fmla="*/ 4310431 w 9384838"/>
                <a:gd name="connsiteY470" fmla="*/ 5093016 h 6246801"/>
                <a:gd name="connsiteX471" fmla="*/ 4284989 w 9384838"/>
                <a:gd name="connsiteY471" fmla="*/ 5142795 h 6246801"/>
                <a:gd name="connsiteX472" fmla="*/ 4284989 w 9384838"/>
                <a:gd name="connsiteY472" fmla="*/ 5142796 h 6246801"/>
                <a:gd name="connsiteX473" fmla="*/ 4260653 w 9384838"/>
                <a:gd name="connsiteY473" fmla="*/ 5168239 h 6246801"/>
                <a:gd name="connsiteX474" fmla="*/ 4260653 w 9384838"/>
                <a:gd name="connsiteY474" fmla="*/ 5193683 h 6246801"/>
                <a:gd name="connsiteX475" fmla="*/ 4284989 w 9384838"/>
                <a:gd name="connsiteY475" fmla="*/ 5243462 h 6246801"/>
                <a:gd name="connsiteX476" fmla="*/ 4235211 w 9384838"/>
                <a:gd name="connsiteY476" fmla="*/ 5268905 h 6246801"/>
                <a:gd name="connsiteX477" fmla="*/ 4185433 w 9384838"/>
                <a:gd name="connsiteY477" fmla="*/ 5344128 h 6246801"/>
                <a:gd name="connsiteX478" fmla="*/ 4110213 w 9384838"/>
                <a:gd name="connsiteY478" fmla="*/ 5369571 h 6246801"/>
                <a:gd name="connsiteX479" fmla="*/ 4084771 w 9384838"/>
                <a:gd name="connsiteY479" fmla="*/ 5318685 h 6246801"/>
                <a:gd name="connsiteX480" fmla="*/ 4110213 w 9384838"/>
                <a:gd name="connsiteY480" fmla="*/ 5243462 h 6246801"/>
                <a:gd name="connsiteX481" fmla="*/ 4134549 w 9384838"/>
                <a:gd name="connsiteY481" fmla="*/ 5193683 h 6246801"/>
                <a:gd name="connsiteX482" fmla="*/ 4134549 w 9384838"/>
                <a:gd name="connsiteY482" fmla="*/ 5168239 h 6246801"/>
                <a:gd name="connsiteX483" fmla="*/ 4185433 w 9384838"/>
                <a:gd name="connsiteY483" fmla="*/ 5168239 h 6246801"/>
                <a:gd name="connsiteX484" fmla="*/ 4209769 w 9384838"/>
                <a:gd name="connsiteY484" fmla="*/ 5142796 h 6246801"/>
                <a:gd name="connsiteX485" fmla="*/ 4185433 w 9384838"/>
                <a:gd name="connsiteY485" fmla="*/ 5118460 h 6246801"/>
                <a:gd name="connsiteX486" fmla="*/ 4084771 w 9384838"/>
                <a:gd name="connsiteY486" fmla="*/ 5093017 h 6246801"/>
                <a:gd name="connsiteX487" fmla="*/ 4034993 w 9384838"/>
                <a:gd name="connsiteY487" fmla="*/ 5142796 h 6246801"/>
                <a:gd name="connsiteX488" fmla="*/ 3958666 w 9384838"/>
                <a:gd name="connsiteY488" fmla="*/ 5168239 h 6246801"/>
                <a:gd name="connsiteX489" fmla="*/ 3908904 w 9384838"/>
                <a:gd name="connsiteY489" fmla="*/ 5218019 h 6246801"/>
                <a:gd name="connsiteX490" fmla="*/ 3859127 w 9384838"/>
                <a:gd name="connsiteY490" fmla="*/ 5293242 h 6246801"/>
                <a:gd name="connsiteX491" fmla="*/ 3758465 w 9384838"/>
                <a:gd name="connsiteY491" fmla="*/ 5243462 h 6246801"/>
                <a:gd name="connsiteX492" fmla="*/ 3708688 w 9384838"/>
                <a:gd name="connsiteY492" fmla="*/ 5243462 h 6246801"/>
                <a:gd name="connsiteX493" fmla="*/ 3582584 w 9384838"/>
                <a:gd name="connsiteY493" fmla="*/ 5193683 h 6246801"/>
                <a:gd name="connsiteX494" fmla="*/ 3589545 w 9384838"/>
                <a:gd name="connsiteY494" fmla="*/ 5173103 h 6246801"/>
                <a:gd name="connsiteX495" fmla="*/ 3589543 w 9384838"/>
                <a:gd name="connsiteY495" fmla="*/ 5173102 h 6246801"/>
                <a:gd name="connsiteX496" fmla="*/ 3582582 w 9384838"/>
                <a:gd name="connsiteY496" fmla="*/ 5193682 h 6246801"/>
                <a:gd name="connsiteX497" fmla="*/ 3382367 w 9384838"/>
                <a:gd name="connsiteY497" fmla="*/ 5193682 h 6246801"/>
                <a:gd name="connsiteX498" fmla="*/ 3421081 w 9384838"/>
                <a:gd name="connsiteY498" fmla="*/ 5164921 h 6246801"/>
                <a:gd name="connsiteX499" fmla="*/ 3483028 w 9384838"/>
                <a:gd name="connsiteY499" fmla="*/ 5168239 h 6246801"/>
                <a:gd name="connsiteX500" fmla="*/ 3532805 w 9384838"/>
                <a:gd name="connsiteY500" fmla="*/ 5168239 h 6246801"/>
                <a:gd name="connsiteX501" fmla="*/ 3532805 w 9384838"/>
                <a:gd name="connsiteY501" fmla="*/ 5118459 h 6246801"/>
                <a:gd name="connsiteX502" fmla="*/ 3507365 w 9384838"/>
                <a:gd name="connsiteY502" fmla="*/ 5093016 h 6246801"/>
                <a:gd name="connsiteX503" fmla="*/ 3483028 w 9384838"/>
                <a:gd name="connsiteY503" fmla="*/ 5118459 h 6246801"/>
                <a:gd name="connsiteX504" fmla="*/ 3432144 w 9384838"/>
                <a:gd name="connsiteY504" fmla="*/ 5093016 h 6246801"/>
                <a:gd name="connsiteX505" fmla="*/ 3407808 w 9384838"/>
                <a:gd name="connsiteY505" fmla="*/ 5093016 h 6246801"/>
                <a:gd name="connsiteX506" fmla="*/ 3407808 w 9384838"/>
                <a:gd name="connsiteY506" fmla="*/ 5043237 h 6246801"/>
                <a:gd name="connsiteX507" fmla="*/ 3382367 w 9384838"/>
                <a:gd name="connsiteY507" fmla="*/ 5043237 h 6246801"/>
                <a:gd name="connsiteX508" fmla="*/ 3356924 w 9384838"/>
                <a:gd name="connsiteY508" fmla="*/ 5093016 h 6246801"/>
                <a:gd name="connsiteX509" fmla="*/ 3382367 w 9384838"/>
                <a:gd name="connsiteY509" fmla="*/ 5118459 h 6246801"/>
                <a:gd name="connsiteX510" fmla="*/ 3382367 w 9384838"/>
                <a:gd name="connsiteY510" fmla="*/ 5142796 h 6246801"/>
                <a:gd name="connsiteX511" fmla="*/ 3331482 w 9384838"/>
                <a:gd name="connsiteY511" fmla="*/ 5093016 h 6246801"/>
                <a:gd name="connsiteX512" fmla="*/ 3356924 w 9384838"/>
                <a:gd name="connsiteY512" fmla="*/ 5067573 h 6246801"/>
                <a:gd name="connsiteX513" fmla="*/ 3356924 w 9384838"/>
                <a:gd name="connsiteY513" fmla="*/ 4992351 h 6246801"/>
                <a:gd name="connsiteX514" fmla="*/ 3407808 w 9384838"/>
                <a:gd name="connsiteY514" fmla="*/ 4942571 h 6246801"/>
                <a:gd name="connsiteX515" fmla="*/ 3356924 w 9384838"/>
                <a:gd name="connsiteY515" fmla="*/ 4942571 h 6246801"/>
                <a:gd name="connsiteX516" fmla="*/ 3349625 w 9384838"/>
                <a:gd name="connsiteY516" fmla="*/ 4928288 h 6246801"/>
                <a:gd name="connsiteX517" fmla="*/ 3349624 w 9384838"/>
                <a:gd name="connsiteY517" fmla="*/ 4928288 h 6246801"/>
                <a:gd name="connsiteX518" fmla="*/ 3356924 w 9384838"/>
                <a:gd name="connsiteY518" fmla="*/ 4942571 h 6246801"/>
                <a:gd name="connsiteX519" fmla="*/ 3281703 w 9384838"/>
                <a:gd name="connsiteY519" fmla="*/ 4968014 h 6246801"/>
                <a:gd name="connsiteX520" fmla="*/ 3256260 w 9384838"/>
                <a:gd name="connsiteY520" fmla="*/ 5017794 h 6246801"/>
                <a:gd name="connsiteX521" fmla="*/ 3181041 w 9384838"/>
                <a:gd name="connsiteY521" fmla="*/ 5067573 h 6246801"/>
                <a:gd name="connsiteX522" fmla="*/ 3206483 w 9384838"/>
                <a:gd name="connsiteY522" fmla="*/ 5118459 h 6246801"/>
                <a:gd name="connsiteX523" fmla="*/ 3181041 w 9384838"/>
                <a:gd name="connsiteY523" fmla="*/ 5142796 h 6246801"/>
                <a:gd name="connsiteX524" fmla="*/ 3231925 w 9384838"/>
                <a:gd name="connsiteY524" fmla="*/ 5168239 h 6246801"/>
                <a:gd name="connsiteX525" fmla="*/ 3281703 w 9384838"/>
                <a:gd name="connsiteY525" fmla="*/ 5218019 h 6246801"/>
                <a:gd name="connsiteX526" fmla="*/ 3331481 w 9384838"/>
                <a:gd name="connsiteY526" fmla="*/ 5268905 h 6246801"/>
                <a:gd name="connsiteX527" fmla="*/ 3281703 w 9384838"/>
                <a:gd name="connsiteY527" fmla="*/ 5293242 h 6246801"/>
                <a:gd name="connsiteX528" fmla="*/ 3281703 w 9384838"/>
                <a:gd name="connsiteY528" fmla="*/ 5318685 h 6246801"/>
                <a:gd name="connsiteX529" fmla="*/ 3256260 w 9384838"/>
                <a:gd name="connsiteY529" fmla="*/ 5293242 h 6246801"/>
                <a:gd name="connsiteX530" fmla="*/ 3206483 w 9384838"/>
                <a:gd name="connsiteY530" fmla="*/ 5293242 h 6246801"/>
                <a:gd name="connsiteX531" fmla="*/ 3181041 w 9384838"/>
                <a:gd name="connsiteY531" fmla="*/ 5293242 h 6246801"/>
                <a:gd name="connsiteX532" fmla="*/ 3056044 w 9384838"/>
                <a:gd name="connsiteY532" fmla="*/ 5293242 h 6246801"/>
                <a:gd name="connsiteX533" fmla="*/ 3030601 w 9384838"/>
                <a:gd name="connsiteY533" fmla="*/ 5344128 h 6246801"/>
                <a:gd name="connsiteX534" fmla="*/ 3006265 w 9384838"/>
                <a:gd name="connsiteY534" fmla="*/ 5344128 h 6246801"/>
                <a:gd name="connsiteX535" fmla="*/ 2980823 w 9384838"/>
                <a:gd name="connsiteY535" fmla="*/ 5369571 h 6246801"/>
                <a:gd name="connsiteX536" fmla="*/ 3006265 w 9384838"/>
                <a:gd name="connsiteY536" fmla="*/ 5393907 h 6246801"/>
                <a:gd name="connsiteX537" fmla="*/ 2980823 w 9384838"/>
                <a:gd name="connsiteY537" fmla="*/ 5419350 h 6246801"/>
                <a:gd name="connsiteX538" fmla="*/ 2905602 w 9384838"/>
                <a:gd name="connsiteY538" fmla="*/ 5444793 h 6246801"/>
                <a:gd name="connsiteX539" fmla="*/ 2880162 w 9384838"/>
                <a:gd name="connsiteY539" fmla="*/ 5520016 h 6246801"/>
                <a:gd name="connsiteX540" fmla="*/ 2880159 w 9384838"/>
                <a:gd name="connsiteY540" fmla="*/ 5520016 h 6246801"/>
                <a:gd name="connsiteX541" fmla="*/ 2830382 w 9384838"/>
                <a:gd name="connsiteY541" fmla="*/ 5544353 h 6246801"/>
                <a:gd name="connsiteX542" fmla="*/ 2804941 w 9384838"/>
                <a:gd name="connsiteY542" fmla="*/ 5569796 h 6246801"/>
                <a:gd name="connsiteX543" fmla="*/ 2755160 w 9384838"/>
                <a:gd name="connsiteY543" fmla="*/ 5595239 h 6246801"/>
                <a:gd name="connsiteX544" fmla="*/ 2679941 w 9384838"/>
                <a:gd name="connsiteY544" fmla="*/ 5569796 h 6246801"/>
                <a:gd name="connsiteX545" fmla="*/ 2629058 w 9384838"/>
                <a:gd name="connsiteY545" fmla="*/ 5494573 h 6246801"/>
                <a:gd name="connsiteX546" fmla="*/ 2629058 w 9384838"/>
                <a:gd name="connsiteY546" fmla="*/ 5444794 h 6246801"/>
                <a:gd name="connsiteX547" fmla="*/ 2579280 w 9384838"/>
                <a:gd name="connsiteY547" fmla="*/ 5393908 h 6246801"/>
                <a:gd name="connsiteX548" fmla="*/ 2579280 w 9384838"/>
                <a:gd name="connsiteY548" fmla="*/ 5344128 h 6246801"/>
                <a:gd name="connsiteX549" fmla="*/ 2529501 w 9384838"/>
                <a:gd name="connsiteY549" fmla="*/ 5318685 h 6246801"/>
                <a:gd name="connsiteX550" fmla="*/ 2553838 w 9384838"/>
                <a:gd name="connsiteY550" fmla="*/ 5293242 h 6246801"/>
                <a:gd name="connsiteX551" fmla="*/ 2579280 w 9384838"/>
                <a:gd name="connsiteY551" fmla="*/ 5268905 h 6246801"/>
                <a:gd name="connsiteX552" fmla="*/ 2579280 w 9384838"/>
                <a:gd name="connsiteY552" fmla="*/ 5243462 h 6246801"/>
                <a:gd name="connsiteX553" fmla="*/ 2629058 w 9384838"/>
                <a:gd name="connsiteY553" fmla="*/ 5218019 h 6246801"/>
                <a:gd name="connsiteX554" fmla="*/ 2604722 w 9384838"/>
                <a:gd name="connsiteY554" fmla="*/ 5193682 h 6246801"/>
                <a:gd name="connsiteX555" fmla="*/ 2579280 w 9384838"/>
                <a:gd name="connsiteY555" fmla="*/ 5142796 h 6246801"/>
                <a:gd name="connsiteX556" fmla="*/ 2579280 w 9384838"/>
                <a:gd name="connsiteY556" fmla="*/ 5142795 h 6246801"/>
                <a:gd name="connsiteX557" fmla="*/ 2705382 w 9384838"/>
                <a:gd name="connsiteY557" fmla="*/ 5093015 h 6246801"/>
                <a:gd name="connsiteX558" fmla="*/ 2755160 w 9384838"/>
                <a:gd name="connsiteY558" fmla="*/ 5043236 h 6246801"/>
                <a:gd name="connsiteX559" fmla="*/ 2755160 w 9384838"/>
                <a:gd name="connsiteY559" fmla="*/ 4992350 h 6246801"/>
                <a:gd name="connsiteX560" fmla="*/ 2729719 w 9384838"/>
                <a:gd name="connsiteY560" fmla="*/ 4968013 h 6246801"/>
                <a:gd name="connsiteX561" fmla="*/ 2705383 w 9384838"/>
                <a:gd name="connsiteY561" fmla="*/ 4942570 h 6246801"/>
                <a:gd name="connsiteX562" fmla="*/ 2679942 w 9384838"/>
                <a:gd name="connsiteY562" fmla="*/ 4942570 h 6246801"/>
                <a:gd name="connsiteX563" fmla="*/ 2654500 w 9384838"/>
                <a:gd name="connsiteY563" fmla="*/ 4968013 h 6246801"/>
                <a:gd name="connsiteX564" fmla="*/ 2604722 w 9384838"/>
                <a:gd name="connsiteY564" fmla="*/ 4968013 h 6246801"/>
                <a:gd name="connsiteX565" fmla="*/ 2529503 w 9384838"/>
                <a:gd name="connsiteY565" fmla="*/ 4917127 h 6246801"/>
                <a:gd name="connsiteX566" fmla="*/ 2529503 w 9384838"/>
                <a:gd name="connsiteY566" fmla="*/ 4867348 h 6246801"/>
                <a:gd name="connsiteX567" fmla="*/ 2454282 w 9384838"/>
                <a:gd name="connsiteY567" fmla="*/ 4841905 h 6246801"/>
                <a:gd name="connsiteX568" fmla="*/ 2454282 w 9384838"/>
                <a:gd name="connsiteY568" fmla="*/ 4867348 h 6246801"/>
                <a:gd name="connsiteX569" fmla="*/ 2428840 w 9384838"/>
                <a:gd name="connsiteY569" fmla="*/ 4841905 h 6246801"/>
                <a:gd name="connsiteX570" fmla="*/ 2379063 w 9384838"/>
                <a:gd name="connsiteY570" fmla="*/ 4841905 h 6246801"/>
                <a:gd name="connsiteX571" fmla="*/ 2353620 w 9384838"/>
                <a:gd name="connsiteY571" fmla="*/ 4867348 h 6246801"/>
                <a:gd name="connsiteX572" fmla="*/ 2353620 w 9384838"/>
                <a:gd name="connsiteY572" fmla="*/ 4867347 h 6246801"/>
                <a:gd name="connsiteX573" fmla="*/ 2328178 w 9384838"/>
                <a:gd name="connsiteY573" fmla="*/ 4841904 h 6246801"/>
                <a:gd name="connsiteX574" fmla="*/ 2303843 w 9384838"/>
                <a:gd name="connsiteY574" fmla="*/ 4841904 h 6246801"/>
                <a:gd name="connsiteX575" fmla="*/ 2278401 w 9384838"/>
                <a:gd name="connsiteY575" fmla="*/ 4817568 h 6246801"/>
                <a:gd name="connsiteX576" fmla="*/ 2252958 w 9384838"/>
                <a:gd name="connsiteY576" fmla="*/ 4841904 h 6246801"/>
                <a:gd name="connsiteX577" fmla="*/ 2303843 w 9384838"/>
                <a:gd name="connsiteY577" fmla="*/ 4867347 h 6246801"/>
                <a:gd name="connsiteX578" fmla="*/ 2228623 w 9384838"/>
                <a:gd name="connsiteY578" fmla="*/ 4892790 h 6246801"/>
                <a:gd name="connsiteX579" fmla="*/ 2177740 w 9384838"/>
                <a:gd name="connsiteY579" fmla="*/ 4841904 h 6246801"/>
                <a:gd name="connsiteX580" fmla="*/ 2153404 w 9384838"/>
                <a:gd name="connsiteY580" fmla="*/ 4867347 h 6246801"/>
                <a:gd name="connsiteX581" fmla="*/ 2153404 w 9384838"/>
                <a:gd name="connsiteY581" fmla="*/ 4892790 h 6246801"/>
                <a:gd name="connsiteX582" fmla="*/ 2127962 w 9384838"/>
                <a:gd name="connsiteY582" fmla="*/ 4942570 h 6246801"/>
                <a:gd name="connsiteX583" fmla="*/ 2102518 w 9384838"/>
                <a:gd name="connsiteY583" fmla="*/ 4917127 h 6246801"/>
                <a:gd name="connsiteX584" fmla="*/ 2078183 w 9384838"/>
                <a:gd name="connsiteY584" fmla="*/ 4917127 h 6246801"/>
                <a:gd name="connsiteX585" fmla="*/ 2078183 w 9384838"/>
                <a:gd name="connsiteY585" fmla="*/ 4867347 h 6246801"/>
                <a:gd name="connsiteX586" fmla="*/ 2027299 w 9384838"/>
                <a:gd name="connsiteY586" fmla="*/ 4867347 h 6246801"/>
                <a:gd name="connsiteX587" fmla="*/ 2001857 w 9384838"/>
                <a:gd name="connsiteY587" fmla="*/ 4892790 h 6246801"/>
                <a:gd name="connsiteX588" fmla="*/ 1952080 w 9384838"/>
                <a:gd name="connsiteY588" fmla="*/ 4892790 h 6246801"/>
                <a:gd name="connsiteX589" fmla="*/ 1902303 w 9384838"/>
                <a:gd name="connsiteY589" fmla="*/ 4917127 h 6246801"/>
                <a:gd name="connsiteX590" fmla="*/ 1876860 w 9384838"/>
                <a:gd name="connsiteY590" fmla="*/ 4892790 h 6246801"/>
                <a:gd name="connsiteX591" fmla="*/ 1876860 w 9384838"/>
                <a:gd name="connsiteY591" fmla="*/ 4867347 h 6246801"/>
                <a:gd name="connsiteX592" fmla="*/ 1851419 w 9384838"/>
                <a:gd name="connsiteY592" fmla="*/ 4892790 h 6246801"/>
                <a:gd name="connsiteX593" fmla="*/ 1827080 w 9384838"/>
                <a:gd name="connsiteY593" fmla="*/ 4892790 h 6246801"/>
                <a:gd name="connsiteX594" fmla="*/ 1801640 w 9384838"/>
                <a:gd name="connsiteY594" fmla="*/ 4867347 h 6246801"/>
                <a:gd name="connsiteX595" fmla="*/ 1801640 w 9384838"/>
                <a:gd name="connsiteY595" fmla="*/ 4892790 h 6246801"/>
                <a:gd name="connsiteX596" fmla="*/ 1776198 w 9384838"/>
                <a:gd name="connsiteY596" fmla="*/ 4917127 h 6246801"/>
                <a:gd name="connsiteX597" fmla="*/ 1751861 w 9384838"/>
                <a:gd name="connsiteY597" fmla="*/ 4892790 h 6246801"/>
                <a:gd name="connsiteX598" fmla="*/ 1726419 w 9384838"/>
                <a:gd name="connsiteY598" fmla="*/ 4892790 h 6246801"/>
                <a:gd name="connsiteX599" fmla="*/ 1700977 w 9384838"/>
                <a:gd name="connsiteY599" fmla="*/ 4917127 h 6246801"/>
                <a:gd name="connsiteX600" fmla="*/ 1676640 w 9384838"/>
                <a:gd name="connsiteY600" fmla="*/ 4892790 h 6246801"/>
                <a:gd name="connsiteX601" fmla="*/ 1625756 w 9384838"/>
                <a:gd name="connsiteY601" fmla="*/ 4917127 h 6246801"/>
                <a:gd name="connsiteX602" fmla="*/ 1601421 w 9384838"/>
                <a:gd name="connsiteY602" fmla="*/ 4917127 h 6246801"/>
                <a:gd name="connsiteX603" fmla="*/ 1575979 w 9384838"/>
                <a:gd name="connsiteY603" fmla="*/ 4892790 h 6246801"/>
                <a:gd name="connsiteX604" fmla="*/ 1575979 w 9384838"/>
                <a:gd name="connsiteY604" fmla="*/ 4867347 h 6246801"/>
                <a:gd name="connsiteX605" fmla="*/ 1575979 w 9384838"/>
                <a:gd name="connsiteY605" fmla="*/ 4841904 h 6246801"/>
                <a:gd name="connsiteX606" fmla="*/ 1526200 w 9384838"/>
                <a:gd name="connsiteY606" fmla="*/ 4817568 h 6246801"/>
                <a:gd name="connsiteX607" fmla="*/ 1450978 w 9384838"/>
                <a:gd name="connsiteY607" fmla="*/ 4867347 h 6246801"/>
                <a:gd name="connsiteX608" fmla="*/ 1425540 w 9384838"/>
                <a:gd name="connsiteY608" fmla="*/ 4867347 h 6246801"/>
                <a:gd name="connsiteX609" fmla="*/ 1425540 w 9384838"/>
                <a:gd name="connsiteY609" fmla="*/ 4867348 h 6246801"/>
                <a:gd name="connsiteX610" fmla="*/ 1425540 w 9384838"/>
                <a:gd name="connsiteY610" fmla="*/ 4917127 h 6246801"/>
                <a:gd name="connsiteX611" fmla="*/ 1400097 w 9384838"/>
                <a:gd name="connsiteY611" fmla="*/ 4942570 h 6246801"/>
                <a:gd name="connsiteX612" fmla="*/ 1400097 w 9384838"/>
                <a:gd name="connsiteY612" fmla="*/ 4992350 h 6246801"/>
                <a:gd name="connsiteX613" fmla="*/ 1350319 w 9384838"/>
                <a:gd name="connsiteY613" fmla="*/ 4992350 h 6246801"/>
                <a:gd name="connsiteX614" fmla="*/ 1350319 w 9384838"/>
                <a:gd name="connsiteY614" fmla="*/ 5043236 h 6246801"/>
                <a:gd name="connsiteX615" fmla="*/ 1299435 w 9384838"/>
                <a:gd name="connsiteY615" fmla="*/ 4992350 h 6246801"/>
                <a:gd name="connsiteX616" fmla="*/ 1249656 w 9384838"/>
                <a:gd name="connsiteY616" fmla="*/ 4917127 h 6246801"/>
                <a:gd name="connsiteX617" fmla="*/ 1224214 w 9384838"/>
                <a:gd name="connsiteY617" fmla="*/ 4917127 h 6246801"/>
                <a:gd name="connsiteX618" fmla="*/ 1148993 w 9384838"/>
                <a:gd name="connsiteY618" fmla="*/ 4892791 h 6246801"/>
                <a:gd name="connsiteX619" fmla="*/ 1124658 w 9384838"/>
                <a:gd name="connsiteY619" fmla="*/ 4917127 h 6246801"/>
                <a:gd name="connsiteX620" fmla="*/ 1124658 w 9384838"/>
                <a:gd name="connsiteY620" fmla="*/ 4892791 h 6246801"/>
                <a:gd name="connsiteX621" fmla="*/ 1099215 w 9384838"/>
                <a:gd name="connsiteY621" fmla="*/ 4917127 h 6246801"/>
                <a:gd name="connsiteX622" fmla="*/ 1073771 w 9384838"/>
                <a:gd name="connsiteY622" fmla="*/ 4892791 h 6246801"/>
                <a:gd name="connsiteX623" fmla="*/ 1049435 w 9384838"/>
                <a:gd name="connsiteY623" fmla="*/ 4917127 h 6246801"/>
                <a:gd name="connsiteX624" fmla="*/ 998551 w 9384838"/>
                <a:gd name="connsiteY624" fmla="*/ 4917127 h 6246801"/>
                <a:gd name="connsiteX625" fmla="*/ 998551 w 9384838"/>
                <a:gd name="connsiteY625" fmla="*/ 4892791 h 6246801"/>
                <a:gd name="connsiteX626" fmla="*/ 948773 w 9384838"/>
                <a:gd name="connsiteY626" fmla="*/ 4841905 h 6246801"/>
                <a:gd name="connsiteX627" fmla="*/ 898995 w 9384838"/>
                <a:gd name="connsiteY627" fmla="*/ 4867348 h 6246801"/>
                <a:gd name="connsiteX628" fmla="*/ 898995 w 9384838"/>
                <a:gd name="connsiteY628" fmla="*/ 4792125 h 6246801"/>
                <a:gd name="connsiteX629" fmla="*/ 923331 w 9384838"/>
                <a:gd name="connsiteY629" fmla="*/ 4766682 h 6246801"/>
                <a:gd name="connsiteX630" fmla="*/ 923331 w 9384838"/>
                <a:gd name="connsiteY630" fmla="*/ 4716902 h 6246801"/>
                <a:gd name="connsiteX631" fmla="*/ 923331 w 9384838"/>
                <a:gd name="connsiteY631" fmla="*/ 4691459 h 6246801"/>
                <a:gd name="connsiteX632" fmla="*/ 974215 w 9384838"/>
                <a:gd name="connsiteY632" fmla="*/ 4691459 h 6246801"/>
                <a:gd name="connsiteX633" fmla="*/ 998551 w 9384838"/>
                <a:gd name="connsiteY633" fmla="*/ 4667122 h 6246801"/>
                <a:gd name="connsiteX634" fmla="*/ 1049435 w 9384838"/>
                <a:gd name="connsiteY634" fmla="*/ 4716902 h 6246801"/>
                <a:gd name="connsiteX635" fmla="*/ 1148993 w 9384838"/>
                <a:gd name="connsiteY635" fmla="*/ 4716902 h 6246801"/>
                <a:gd name="connsiteX636" fmla="*/ 1174436 w 9384838"/>
                <a:gd name="connsiteY636" fmla="*/ 4667122 h 6246801"/>
                <a:gd name="connsiteX637" fmla="*/ 1224214 w 9384838"/>
                <a:gd name="connsiteY637" fmla="*/ 4667122 h 6246801"/>
                <a:gd name="connsiteX638" fmla="*/ 1249656 w 9384838"/>
                <a:gd name="connsiteY638" fmla="*/ 4616236 h 6246801"/>
                <a:gd name="connsiteX639" fmla="*/ 1275099 w 9384838"/>
                <a:gd name="connsiteY639" fmla="*/ 4616236 h 6246801"/>
                <a:gd name="connsiteX640" fmla="*/ 1275099 w 9384838"/>
                <a:gd name="connsiteY640" fmla="*/ 4616237 h 6246801"/>
                <a:gd name="connsiteX641" fmla="*/ 1350319 w 9384838"/>
                <a:gd name="connsiteY641" fmla="*/ 4616237 h 6246801"/>
                <a:gd name="connsiteX642" fmla="*/ 1374654 w 9384838"/>
                <a:gd name="connsiteY642" fmla="*/ 4590794 h 6246801"/>
                <a:gd name="connsiteX643" fmla="*/ 1425539 w 9384838"/>
                <a:gd name="connsiteY643" fmla="*/ 4566457 h 6246801"/>
                <a:gd name="connsiteX644" fmla="*/ 1550537 w 9384838"/>
                <a:gd name="connsiteY644" fmla="*/ 4491234 h 6246801"/>
                <a:gd name="connsiteX645" fmla="*/ 1651201 w 9384838"/>
                <a:gd name="connsiteY645" fmla="*/ 4440348 h 6246801"/>
                <a:gd name="connsiteX646" fmla="*/ 1751865 w 9384838"/>
                <a:gd name="connsiteY646" fmla="*/ 4416011 h 6246801"/>
                <a:gd name="connsiteX647" fmla="*/ 1776201 w 9384838"/>
                <a:gd name="connsiteY647" fmla="*/ 4365125 h 6246801"/>
                <a:gd name="connsiteX648" fmla="*/ 1751865 w 9384838"/>
                <a:gd name="connsiteY648" fmla="*/ 4340788 h 6246801"/>
                <a:gd name="connsiteX649" fmla="*/ 1801642 w 9384838"/>
                <a:gd name="connsiteY649" fmla="*/ 4340788 h 6246801"/>
                <a:gd name="connsiteX650" fmla="*/ 1827082 w 9384838"/>
                <a:gd name="connsiteY650" fmla="*/ 4315345 h 6246801"/>
                <a:gd name="connsiteX651" fmla="*/ 1902304 w 9384838"/>
                <a:gd name="connsiteY651" fmla="*/ 4340788 h 6246801"/>
                <a:gd name="connsiteX652" fmla="*/ 1952081 w 9384838"/>
                <a:gd name="connsiteY652" fmla="*/ 4315345 h 6246801"/>
                <a:gd name="connsiteX653" fmla="*/ 2001860 w 9384838"/>
                <a:gd name="connsiteY653" fmla="*/ 4340788 h 6246801"/>
                <a:gd name="connsiteX654" fmla="*/ 1952081 w 9384838"/>
                <a:gd name="connsiteY654" fmla="*/ 4340788 h 6246801"/>
                <a:gd name="connsiteX655" fmla="*/ 1952081 w 9384838"/>
                <a:gd name="connsiteY655" fmla="*/ 4390568 h 6246801"/>
                <a:gd name="connsiteX656" fmla="*/ 2027302 w 9384838"/>
                <a:gd name="connsiteY656" fmla="*/ 4416011 h 6246801"/>
                <a:gd name="connsiteX657" fmla="*/ 2052742 w 9384838"/>
                <a:gd name="connsiteY657" fmla="*/ 4416011 h 6246801"/>
                <a:gd name="connsiteX658" fmla="*/ 2102518 w 9384838"/>
                <a:gd name="connsiteY658" fmla="*/ 4390568 h 6246801"/>
                <a:gd name="connsiteX659" fmla="*/ 2127962 w 9384838"/>
                <a:gd name="connsiteY659" fmla="*/ 4390568 h 6246801"/>
                <a:gd name="connsiteX660" fmla="*/ 2203182 w 9384838"/>
                <a:gd name="connsiteY660" fmla="*/ 4440348 h 6246801"/>
                <a:gd name="connsiteX661" fmla="*/ 2328178 w 9384838"/>
                <a:gd name="connsiteY661" fmla="*/ 4465791 h 6246801"/>
                <a:gd name="connsiteX662" fmla="*/ 2428839 w 9384838"/>
                <a:gd name="connsiteY662" fmla="*/ 4465791 h 6246801"/>
                <a:gd name="connsiteX663" fmla="*/ 2478617 w 9384838"/>
                <a:gd name="connsiteY663" fmla="*/ 4440348 h 6246801"/>
                <a:gd name="connsiteX664" fmla="*/ 2529503 w 9384838"/>
                <a:gd name="connsiteY664" fmla="*/ 4416011 h 6246801"/>
                <a:gd name="connsiteX665" fmla="*/ 2579280 w 9384838"/>
                <a:gd name="connsiteY665" fmla="*/ 4440348 h 6246801"/>
                <a:gd name="connsiteX666" fmla="*/ 2629058 w 9384838"/>
                <a:gd name="connsiteY666" fmla="*/ 4440348 h 6246801"/>
                <a:gd name="connsiteX667" fmla="*/ 2679941 w 9384838"/>
                <a:gd name="connsiteY667" fmla="*/ 4465791 h 6246801"/>
                <a:gd name="connsiteX668" fmla="*/ 2679941 w 9384838"/>
                <a:gd name="connsiteY668" fmla="*/ 4465790 h 6246801"/>
                <a:gd name="connsiteX669" fmla="*/ 2705383 w 9384838"/>
                <a:gd name="connsiteY669" fmla="*/ 4465790 h 6246801"/>
                <a:gd name="connsiteX670" fmla="*/ 2804940 w 9384838"/>
                <a:gd name="connsiteY670" fmla="*/ 4440347 h 6246801"/>
                <a:gd name="connsiteX671" fmla="*/ 2830382 w 9384838"/>
                <a:gd name="connsiteY671" fmla="*/ 4491233 h 6246801"/>
                <a:gd name="connsiteX672" fmla="*/ 2804940 w 9384838"/>
                <a:gd name="connsiteY672" fmla="*/ 4515570 h 6246801"/>
                <a:gd name="connsiteX673" fmla="*/ 2780604 w 9384838"/>
                <a:gd name="connsiteY673" fmla="*/ 4541013 h 6246801"/>
                <a:gd name="connsiteX674" fmla="*/ 2804940 w 9384838"/>
                <a:gd name="connsiteY674" fmla="*/ 4566456 h 6246801"/>
                <a:gd name="connsiteX675" fmla="*/ 2804940 w 9384838"/>
                <a:gd name="connsiteY675" fmla="*/ 4590793 h 6246801"/>
                <a:gd name="connsiteX676" fmla="*/ 2855825 w 9384838"/>
                <a:gd name="connsiteY676" fmla="*/ 4590793 h 6246801"/>
                <a:gd name="connsiteX677" fmla="*/ 2855825 w 9384838"/>
                <a:gd name="connsiteY677" fmla="*/ 4566456 h 6246801"/>
                <a:gd name="connsiteX678" fmla="*/ 2880159 w 9384838"/>
                <a:gd name="connsiteY678" fmla="*/ 4566456 h 6246801"/>
                <a:gd name="connsiteX679" fmla="*/ 2880159 w 9384838"/>
                <a:gd name="connsiteY679" fmla="*/ 4605916 h 6246801"/>
                <a:gd name="connsiteX680" fmla="*/ 2880162 w 9384838"/>
                <a:gd name="connsiteY680" fmla="*/ 4605918 h 6246801"/>
                <a:gd name="connsiteX681" fmla="*/ 2880162 w 9384838"/>
                <a:gd name="connsiteY681" fmla="*/ 4566457 h 6246801"/>
                <a:gd name="connsiteX682" fmla="*/ 2931045 w 9384838"/>
                <a:gd name="connsiteY682" fmla="*/ 4616236 h 6246801"/>
                <a:gd name="connsiteX683" fmla="*/ 2980823 w 9384838"/>
                <a:gd name="connsiteY683" fmla="*/ 4641679 h 6246801"/>
                <a:gd name="connsiteX684" fmla="*/ 3006265 w 9384838"/>
                <a:gd name="connsiteY684" fmla="*/ 4616236 h 6246801"/>
                <a:gd name="connsiteX685" fmla="*/ 3030601 w 9384838"/>
                <a:gd name="connsiteY685" fmla="*/ 4616236 h 6246801"/>
                <a:gd name="connsiteX686" fmla="*/ 3056044 w 9384838"/>
                <a:gd name="connsiteY686" fmla="*/ 4590793 h 6246801"/>
                <a:gd name="connsiteX687" fmla="*/ 3105820 w 9384838"/>
                <a:gd name="connsiteY687" fmla="*/ 4590793 h 6246801"/>
                <a:gd name="connsiteX688" fmla="*/ 3131263 w 9384838"/>
                <a:gd name="connsiteY688" fmla="*/ 4541014 h 6246801"/>
                <a:gd name="connsiteX689" fmla="*/ 3131263 w 9384838"/>
                <a:gd name="connsiteY689" fmla="*/ 4590793 h 6246801"/>
                <a:gd name="connsiteX690" fmla="*/ 3156704 w 9384838"/>
                <a:gd name="connsiteY690" fmla="*/ 4566457 h 6246801"/>
                <a:gd name="connsiteX691" fmla="*/ 3181041 w 9384838"/>
                <a:gd name="connsiteY691" fmla="*/ 4515571 h 6246801"/>
                <a:gd name="connsiteX692" fmla="*/ 3156704 w 9384838"/>
                <a:gd name="connsiteY692" fmla="*/ 4440348 h 6246801"/>
                <a:gd name="connsiteX693" fmla="*/ 3131263 w 9384838"/>
                <a:gd name="connsiteY693" fmla="*/ 4416011 h 6246801"/>
                <a:gd name="connsiteX694" fmla="*/ 3181041 w 9384838"/>
                <a:gd name="connsiteY694" fmla="*/ 4365125 h 6246801"/>
                <a:gd name="connsiteX695" fmla="*/ 3231924 w 9384838"/>
                <a:gd name="connsiteY695" fmla="*/ 4340788 h 6246801"/>
                <a:gd name="connsiteX696" fmla="*/ 3256260 w 9384838"/>
                <a:gd name="connsiteY696" fmla="*/ 4289902 h 6246801"/>
                <a:gd name="connsiteX697" fmla="*/ 3281703 w 9384838"/>
                <a:gd name="connsiteY697" fmla="*/ 4289902 h 6246801"/>
                <a:gd name="connsiteX698" fmla="*/ 3281705 w 9384838"/>
                <a:gd name="connsiteY698" fmla="*/ 4289902 h 6246801"/>
                <a:gd name="connsiteX699" fmla="*/ 3307147 w 9384838"/>
                <a:gd name="connsiteY699" fmla="*/ 4265565 h 6246801"/>
                <a:gd name="connsiteX700" fmla="*/ 3356924 w 9384838"/>
                <a:gd name="connsiteY700" fmla="*/ 4265565 h 6246801"/>
                <a:gd name="connsiteX701" fmla="*/ 3457589 w 9384838"/>
                <a:gd name="connsiteY701" fmla="*/ 4190342 h 6246801"/>
                <a:gd name="connsiteX702" fmla="*/ 3558250 w 9384838"/>
                <a:gd name="connsiteY702" fmla="*/ 4089676 h 6246801"/>
                <a:gd name="connsiteX703" fmla="*/ 3582585 w 9384838"/>
                <a:gd name="connsiteY703" fmla="*/ 4014453 h 6246801"/>
                <a:gd name="connsiteX704" fmla="*/ 3608026 w 9384838"/>
                <a:gd name="connsiteY704" fmla="*/ 3989010 h 6246801"/>
                <a:gd name="connsiteX705" fmla="*/ 3582585 w 9384838"/>
                <a:gd name="connsiteY705" fmla="*/ 3963567 h 6246801"/>
                <a:gd name="connsiteX706" fmla="*/ 3608026 w 9384838"/>
                <a:gd name="connsiteY706" fmla="*/ 3913787 h 6246801"/>
                <a:gd name="connsiteX707" fmla="*/ 3582585 w 9384838"/>
                <a:gd name="connsiteY707" fmla="*/ 3888344 h 6246801"/>
                <a:gd name="connsiteX708" fmla="*/ 3608026 w 9384838"/>
                <a:gd name="connsiteY708" fmla="*/ 3838565 h 6246801"/>
                <a:gd name="connsiteX709" fmla="*/ 3633468 w 9384838"/>
                <a:gd name="connsiteY709" fmla="*/ 3813122 h 6246801"/>
                <a:gd name="connsiteX710" fmla="*/ 3683247 w 9384838"/>
                <a:gd name="connsiteY710" fmla="*/ 3788785 h 6246801"/>
                <a:gd name="connsiteX711" fmla="*/ 3708689 w 9384838"/>
                <a:gd name="connsiteY711" fmla="*/ 3813122 h 6246801"/>
                <a:gd name="connsiteX712" fmla="*/ 3783908 w 9384838"/>
                <a:gd name="connsiteY712" fmla="*/ 3788785 h 6246801"/>
                <a:gd name="connsiteX713" fmla="*/ 3883464 w 9384838"/>
                <a:gd name="connsiteY713" fmla="*/ 3763342 h 6246801"/>
                <a:gd name="connsiteX714" fmla="*/ 3883464 w 9384838"/>
                <a:gd name="connsiteY714" fmla="*/ 3813122 h 6246801"/>
                <a:gd name="connsiteX715" fmla="*/ 3833686 w 9384838"/>
                <a:gd name="connsiteY715" fmla="*/ 3813122 h 6246801"/>
                <a:gd name="connsiteX716" fmla="*/ 3808245 w 9384838"/>
                <a:gd name="connsiteY716" fmla="*/ 3838565 h 6246801"/>
                <a:gd name="connsiteX717" fmla="*/ 3808245 w 9384838"/>
                <a:gd name="connsiteY717" fmla="*/ 3888344 h 6246801"/>
                <a:gd name="connsiteX718" fmla="*/ 3758467 w 9384838"/>
                <a:gd name="connsiteY718" fmla="*/ 3864008 h 6246801"/>
                <a:gd name="connsiteX719" fmla="*/ 3708689 w 9384838"/>
                <a:gd name="connsiteY719" fmla="*/ 3913787 h 6246801"/>
                <a:gd name="connsiteX720" fmla="*/ 3683247 w 9384838"/>
                <a:gd name="connsiteY720" fmla="*/ 3888344 h 6246801"/>
                <a:gd name="connsiteX721" fmla="*/ 3633468 w 9384838"/>
                <a:gd name="connsiteY721" fmla="*/ 3913787 h 6246801"/>
                <a:gd name="connsiteX722" fmla="*/ 3657804 w 9384838"/>
                <a:gd name="connsiteY722" fmla="*/ 3939230 h 6246801"/>
                <a:gd name="connsiteX723" fmla="*/ 3633468 w 9384838"/>
                <a:gd name="connsiteY723" fmla="*/ 3963567 h 6246801"/>
                <a:gd name="connsiteX724" fmla="*/ 3657804 w 9384838"/>
                <a:gd name="connsiteY724" fmla="*/ 3963567 h 6246801"/>
                <a:gd name="connsiteX725" fmla="*/ 3683247 w 9384838"/>
                <a:gd name="connsiteY725" fmla="*/ 3989010 h 6246801"/>
                <a:gd name="connsiteX726" fmla="*/ 3708689 w 9384838"/>
                <a:gd name="connsiteY726" fmla="*/ 3989010 h 6246801"/>
                <a:gd name="connsiteX727" fmla="*/ 3708689 w 9384838"/>
                <a:gd name="connsiteY727" fmla="*/ 4014453 h 6246801"/>
                <a:gd name="connsiteX728" fmla="*/ 3708688 w 9384838"/>
                <a:gd name="connsiteY728" fmla="*/ 4014453 h 6246801"/>
                <a:gd name="connsiteX729" fmla="*/ 3657804 w 9384838"/>
                <a:gd name="connsiteY729" fmla="*/ 4064233 h 6246801"/>
                <a:gd name="connsiteX730" fmla="*/ 3683246 w 9384838"/>
                <a:gd name="connsiteY730" fmla="*/ 4139455 h 6246801"/>
                <a:gd name="connsiteX731" fmla="*/ 3808243 w 9384838"/>
                <a:gd name="connsiteY731" fmla="*/ 4164898 h 6246801"/>
                <a:gd name="connsiteX732" fmla="*/ 3833684 w 9384838"/>
                <a:gd name="connsiteY732" fmla="*/ 4089676 h 6246801"/>
                <a:gd name="connsiteX733" fmla="*/ 3958666 w 9384838"/>
                <a:gd name="connsiteY733" fmla="*/ 4089676 h 6246801"/>
                <a:gd name="connsiteX734" fmla="*/ 4084770 w 9384838"/>
                <a:gd name="connsiteY734" fmla="*/ 4064233 h 6246801"/>
                <a:gd name="connsiteX735" fmla="*/ 4185432 w 9384838"/>
                <a:gd name="connsiteY735" fmla="*/ 4064233 h 6246801"/>
                <a:gd name="connsiteX736" fmla="*/ 4460870 w 9384838"/>
                <a:gd name="connsiteY736" fmla="*/ 3888345 h 6246801"/>
                <a:gd name="connsiteX737" fmla="*/ 4510648 w 9384838"/>
                <a:gd name="connsiteY737" fmla="*/ 3763342 h 6246801"/>
                <a:gd name="connsiteX738" fmla="*/ 4761751 w 9384838"/>
                <a:gd name="connsiteY738" fmla="*/ 3713562 h 6246801"/>
                <a:gd name="connsiteX739" fmla="*/ 4836971 w 9384838"/>
                <a:gd name="connsiteY739" fmla="*/ 3612896 h 6246801"/>
                <a:gd name="connsiteX740" fmla="*/ 4887855 w 9384838"/>
                <a:gd name="connsiteY740" fmla="*/ 3487894 h 6246801"/>
                <a:gd name="connsiteX741" fmla="*/ 4887855 w 9384838"/>
                <a:gd name="connsiteY741" fmla="*/ 3487893 h 6246801"/>
                <a:gd name="connsiteX742" fmla="*/ 4937633 w 9384838"/>
                <a:gd name="connsiteY742" fmla="*/ 3437007 h 6246801"/>
                <a:gd name="connsiteX743" fmla="*/ 5012854 w 9384838"/>
                <a:gd name="connsiteY743" fmla="*/ 3387227 h 6246801"/>
                <a:gd name="connsiteX744" fmla="*/ 5038296 w 9384838"/>
                <a:gd name="connsiteY744" fmla="*/ 3336341 h 6246801"/>
                <a:gd name="connsiteX745" fmla="*/ 5113516 w 9384838"/>
                <a:gd name="connsiteY745" fmla="*/ 3236782 h 6246801"/>
                <a:gd name="connsiteX746" fmla="*/ 5137852 w 9384838"/>
                <a:gd name="connsiteY746" fmla="*/ 3185896 h 6246801"/>
                <a:gd name="connsiteX747" fmla="*/ 5163294 w 9384838"/>
                <a:gd name="connsiteY747" fmla="*/ 3161560 h 6246801"/>
                <a:gd name="connsiteX748" fmla="*/ 5238514 w 9384838"/>
                <a:gd name="connsiteY748" fmla="*/ 3011116 h 6246801"/>
                <a:gd name="connsiteX749" fmla="*/ 5263957 w 9384838"/>
                <a:gd name="connsiteY749" fmla="*/ 2860672 h 6246801"/>
                <a:gd name="connsiteX750" fmla="*/ 5188736 w 9384838"/>
                <a:gd name="connsiteY750" fmla="*/ 2809788 h 6246801"/>
                <a:gd name="connsiteX751" fmla="*/ 5163294 w 9384838"/>
                <a:gd name="connsiteY751" fmla="*/ 2835229 h 6246801"/>
                <a:gd name="connsiteX752" fmla="*/ 5137852 w 9384838"/>
                <a:gd name="connsiteY752" fmla="*/ 2835229 h 6246801"/>
                <a:gd name="connsiteX753" fmla="*/ 5137852 w 9384838"/>
                <a:gd name="connsiteY753" fmla="*/ 2785450 h 6246801"/>
                <a:gd name="connsiteX754" fmla="*/ 5188736 w 9384838"/>
                <a:gd name="connsiteY754" fmla="*/ 2785450 h 6246801"/>
                <a:gd name="connsiteX755" fmla="*/ 5263957 w 9384838"/>
                <a:gd name="connsiteY755" fmla="*/ 2734563 h 6246801"/>
                <a:gd name="connsiteX756" fmla="*/ 5339177 w 9384838"/>
                <a:gd name="connsiteY756" fmla="*/ 2609561 h 6246801"/>
                <a:gd name="connsiteX757" fmla="*/ 5289399 w 9384838"/>
                <a:gd name="connsiteY757" fmla="*/ 2534339 h 6246801"/>
                <a:gd name="connsiteX758" fmla="*/ 5289931 w 9384838"/>
                <a:gd name="connsiteY758" fmla="*/ 2534660 h 6246801"/>
                <a:gd name="connsiteX759" fmla="*/ 5289398 w 9384838"/>
                <a:gd name="connsiteY759" fmla="*/ 2534339 h 6246801"/>
                <a:gd name="connsiteX760" fmla="*/ 5313734 w 9384838"/>
                <a:gd name="connsiteY760" fmla="*/ 2483451 h 6246801"/>
                <a:gd name="connsiteX761" fmla="*/ 5289398 w 9384838"/>
                <a:gd name="connsiteY761" fmla="*/ 2459115 h 6246801"/>
                <a:gd name="connsiteX762" fmla="*/ 5364618 w 9384838"/>
                <a:gd name="connsiteY762" fmla="*/ 2408231 h 6246801"/>
                <a:gd name="connsiteX763" fmla="*/ 5388954 w 9384838"/>
                <a:gd name="connsiteY763" fmla="*/ 2433674 h 6246801"/>
                <a:gd name="connsiteX764" fmla="*/ 5464174 w 9384838"/>
                <a:gd name="connsiteY764" fmla="*/ 2408231 h 6246801"/>
                <a:gd name="connsiteX765" fmla="*/ 5515059 w 9384838"/>
                <a:gd name="connsiteY765" fmla="*/ 2333007 h 6246801"/>
                <a:gd name="connsiteX766" fmla="*/ 5539394 w 9384838"/>
                <a:gd name="connsiteY766" fmla="*/ 2257785 h 6246801"/>
                <a:gd name="connsiteX767" fmla="*/ 5539394 w 9384838"/>
                <a:gd name="connsiteY767" fmla="*/ 2233447 h 6246801"/>
                <a:gd name="connsiteX768" fmla="*/ 5564837 w 9384838"/>
                <a:gd name="connsiteY768" fmla="*/ 2182565 h 6246801"/>
                <a:gd name="connsiteX769" fmla="*/ 5614615 w 9384838"/>
                <a:gd name="connsiteY769" fmla="*/ 2233447 h 6246801"/>
                <a:gd name="connsiteX770" fmla="*/ 5640057 w 9384838"/>
                <a:gd name="connsiteY770" fmla="*/ 2208005 h 6246801"/>
                <a:gd name="connsiteX771" fmla="*/ 5665499 w 9384838"/>
                <a:gd name="connsiteY771" fmla="*/ 2233447 h 6246801"/>
                <a:gd name="connsiteX772" fmla="*/ 5665499 w 9384838"/>
                <a:gd name="connsiteY772" fmla="*/ 2257785 h 6246801"/>
                <a:gd name="connsiteX773" fmla="*/ 5640057 w 9384838"/>
                <a:gd name="connsiteY773" fmla="*/ 2408231 h 6246801"/>
                <a:gd name="connsiteX774" fmla="*/ 5689835 w 9384838"/>
                <a:gd name="connsiteY774" fmla="*/ 2433674 h 6246801"/>
                <a:gd name="connsiteX775" fmla="*/ 5740719 w 9384838"/>
                <a:gd name="connsiteY775" fmla="*/ 2408231 h 6246801"/>
                <a:gd name="connsiteX776" fmla="*/ 5765055 w 9384838"/>
                <a:gd name="connsiteY776" fmla="*/ 2358450 h 6246801"/>
                <a:gd name="connsiteX777" fmla="*/ 5840275 w 9384838"/>
                <a:gd name="connsiteY777" fmla="*/ 2459115 h 6246801"/>
                <a:gd name="connsiteX778" fmla="*/ 5891159 w 9384838"/>
                <a:gd name="connsiteY778" fmla="*/ 2408231 h 6246801"/>
                <a:gd name="connsiteX779" fmla="*/ 5940937 w 9384838"/>
                <a:gd name="connsiteY779" fmla="*/ 2283229 h 6246801"/>
                <a:gd name="connsiteX780" fmla="*/ 5891159 w 9384838"/>
                <a:gd name="connsiteY780" fmla="*/ 2208005 h 6246801"/>
                <a:gd name="connsiteX781" fmla="*/ 5840275 w 9384838"/>
                <a:gd name="connsiteY781" fmla="*/ 2257785 h 6246801"/>
                <a:gd name="connsiteX782" fmla="*/ 5715277 w 9384838"/>
                <a:gd name="connsiteY782" fmla="*/ 2283229 h 6246801"/>
                <a:gd name="connsiteX783" fmla="*/ 5765055 w 9384838"/>
                <a:gd name="connsiteY783" fmla="*/ 2132783 h 6246801"/>
                <a:gd name="connsiteX784" fmla="*/ 5840275 w 9384838"/>
                <a:gd name="connsiteY784" fmla="*/ 2081897 h 6246801"/>
                <a:gd name="connsiteX785" fmla="*/ 8270546 w 9384838"/>
                <a:gd name="connsiteY785" fmla="*/ 1474959 h 6246801"/>
                <a:gd name="connsiteX786" fmla="*/ 8282255 w 9384838"/>
                <a:gd name="connsiteY786" fmla="*/ 1480813 h 6246801"/>
                <a:gd name="connsiteX787" fmla="*/ 8274449 w 9384838"/>
                <a:gd name="connsiteY787" fmla="*/ 1490571 h 6246801"/>
                <a:gd name="connsiteX788" fmla="*/ 8264691 w 9384838"/>
                <a:gd name="connsiteY788" fmla="*/ 1491546 h 6246801"/>
                <a:gd name="connsiteX789" fmla="*/ 8247128 w 9384838"/>
                <a:gd name="connsiteY789" fmla="*/ 1501304 h 6246801"/>
                <a:gd name="connsiteX790" fmla="*/ 8250055 w 9384838"/>
                <a:gd name="connsiteY790" fmla="*/ 1485692 h 6246801"/>
                <a:gd name="connsiteX791" fmla="*/ 8265667 w 9384838"/>
                <a:gd name="connsiteY791" fmla="*/ 1485692 h 6246801"/>
                <a:gd name="connsiteX792" fmla="*/ 8270546 w 9384838"/>
                <a:gd name="connsiteY792" fmla="*/ 1474959 h 6246801"/>
                <a:gd name="connsiteX793" fmla="*/ 8187608 w 9384838"/>
                <a:gd name="connsiteY793" fmla="*/ 1463250 h 6246801"/>
                <a:gd name="connsiteX794" fmla="*/ 8203220 w 9384838"/>
                <a:gd name="connsiteY794" fmla="*/ 1472032 h 6246801"/>
                <a:gd name="connsiteX795" fmla="*/ 8215904 w 9384838"/>
                <a:gd name="connsiteY795" fmla="*/ 1471056 h 6246801"/>
                <a:gd name="connsiteX796" fmla="*/ 8214929 w 9384838"/>
                <a:gd name="connsiteY796" fmla="*/ 1479838 h 6246801"/>
                <a:gd name="connsiteX797" fmla="*/ 8216880 w 9384838"/>
                <a:gd name="connsiteY797" fmla="*/ 1484717 h 6246801"/>
                <a:gd name="connsiteX798" fmla="*/ 8195414 w 9384838"/>
                <a:gd name="connsiteY798" fmla="*/ 1482765 h 6246801"/>
                <a:gd name="connsiteX799" fmla="*/ 8197365 w 9384838"/>
                <a:gd name="connsiteY799" fmla="*/ 1476909 h 6246801"/>
                <a:gd name="connsiteX800" fmla="*/ 8187608 w 9384838"/>
                <a:gd name="connsiteY800" fmla="*/ 1463250 h 6246801"/>
                <a:gd name="connsiteX801" fmla="*/ 8289085 w 9384838"/>
                <a:gd name="connsiteY801" fmla="*/ 1415439 h 6246801"/>
                <a:gd name="connsiteX802" fmla="*/ 8307624 w 9384838"/>
                <a:gd name="connsiteY802" fmla="*/ 1425197 h 6246801"/>
                <a:gd name="connsiteX803" fmla="*/ 8318357 w 9384838"/>
                <a:gd name="connsiteY803" fmla="*/ 1429100 h 6246801"/>
                <a:gd name="connsiteX804" fmla="*/ 8307624 w 9384838"/>
                <a:gd name="connsiteY804" fmla="*/ 1443734 h 6246801"/>
                <a:gd name="connsiteX805" fmla="*/ 8313478 w 9384838"/>
                <a:gd name="connsiteY805" fmla="*/ 1452516 h 6246801"/>
                <a:gd name="connsiteX806" fmla="*/ 8282255 w 9384838"/>
                <a:gd name="connsiteY806" fmla="*/ 1469104 h 6246801"/>
                <a:gd name="connsiteX807" fmla="*/ 8280303 w 9384838"/>
                <a:gd name="connsiteY807" fmla="*/ 1453493 h 6246801"/>
                <a:gd name="connsiteX808" fmla="*/ 8269570 w 9384838"/>
                <a:gd name="connsiteY808" fmla="*/ 1425197 h 6246801"/>
                <a:gd name="connsiteX809" fmla="*/ 8289085 w 9384838"/>
                <a:gd name="connsiteY809" fmla="*/ 1415439 h 6246801"/>
                <a:gd name="connsiteX810" fmla="*/ 8360314 w 9384838"/>
                <a:gd name="connsiteY810" fmla="*/ 1357869 h 6246801"/>
                <a:gd name="connsiteX811" fmla="*/ 8376902 w 9384838"/>
                <a:gd name="connsiteY811" fmla="*/ 1366651 h 6246801"/>
                <a:gd name="connsiteX812" fmla="*/ 8379829 w 9384838"/>
                <a:gd name="connsiteY812" fmla="*/ 1382264 h 6246801"/>
                <a:gd name="connsiteX813" fmla="*/ 8349581 w 9384838"/>
                <a:gd name="connsiteY813" fmla="*/ 1375434 h 6246801"/>
                <a:gd name="connsiteX814" fmla="*/ 8360314 w 9384838"/>
                <a:gd name="connsiteY814" fmla="*/ 1357869 h 6246801"/>
                <a:gd name="connsiteX815" fmla="*/ 8571073 w 9384838"/>
                <a:gd name="connsiteY815" fmla="*/ 1228098 h 6246801"/>
                <a:gd name="connsiteX816" fmla="*/ 8597418 w 9384838"/>
                <a:gd name="connsiteY816" fmla="*/ 1253467 h 6246801"/>
                <a:gd name="connsiteX817" fmla="*/ 8592539 w 9384838"/>
                <a:gd name="connsiteY817" fmla="*/ 1260297 h 6246801"/>
                <a:gd name="connsiteX818" fmla="*/ 8592539 w 9384838"/>
                <a:gd name="connsiteY818" fmla="*/ 1272981 h 6246801"/>
                <a:gd name="connsiteX819" fmla="*/ 8572049 w 9384838"/>
                <a:gd name="connsiteY819" fmla="*/ 1273957 h 6246801"/>
                <a:gd name="connsiteX820" fmla="*/ 8561316 w 9384838"/>
                <a:gd name="connsiteY820" fmla="*/ 1285666 h 6246801"/>
                <a:gd name="connsiteX821" fmla="*/ 8554486 w 9384838"/>
                <a:gd name="connsiteY821" fmla="*/ 1302253 h 6246801"/>
                <a:gd name="connsiteX822" fmla="*/ 8533995 w 9384838"/>
                <a:gd name="connsiteY822" fmla="*/ 1311035 h 6246801"/>
                <a:gd name="connsiteX823" fmla="*/ 8510577 w 9384838"/>
                <a:gd name="connsiteY823" fmla="*/ 1309083 h 6246801"/>
                <a:gd name="connsiteX824" fmla="*/ 8505699 w 9384838"/>
                <a:gd name="connsiteY824" fmla="*/ 1331526 h 6246801"/>
                <a:gd name="connsiteX825" fmla="*/ 8494966 w 9384838"/>
                <a:gd name="connsiteY825" fmla="*/ 1335428 h 6246801"/>
                <a:gd name="connsiteX826" fmla="*/ 8482281 w 9384838"/>
                <a:gd name="connsiteY826" fmla="*/ 1312986 h 6246801"/>
                <a:gd name="connsiteX827" fmla="*/ 8474475 w 9384838"/>
                <a:gd name="connsiteY827" fmla="*/ 1303229 h 6246801"/>
                <a:gd name="connsiteX828" fmla="*/ 8467645 w 9384838"/>
                <a:gd name="connsiteY828" fmla="*/ 1279811 h 6246801"/>
                <a:gd name="connsiteX829" fmla="*/ 8476427 w 9384838"/>
                <a:gd name="connsiteY829" fmla="*/ 1270054 h 6246801"/>
                <a:gd name="connsiteX830" fmla="*/ 8524238 w 9384838"/>
                <a:gd name="connsiteY830" fmla="*/ 1261273 h 6246801"/>
                <a:gd name="connsiteX831" fmla="*/ 8551558 w 9384838"/>
                <a:gd name="connsiteY831" fmla="*/ 1236879 h 6246801"/>
                <a:gd name="connsiteX832" fmla="*/ 8567170 w 9384838"/>
                <a:gd name="connsiteY832" fmla="*/ 1237855 h 6246801"/>
                <a:gd name="connsiteX833" fmla="*/ 8571073 w 9384838"/>
                <a:gd name="connsiteY833" fmla="*/ 1228098 h 6246801"/>
                <a:gd name="connsiteX834" fmla="*/ 8306648 w 9384838"/>
                <a:gd name="connsiteY834" fmla="*/ 884639 h 6246801"/>
                <a:gd name="connsiteX835" fmla="*/ 8328114 w 9384838"/>
                <a:gd name="connsiteY835" fmla="*/ 903178 h 6246801"/>
                <a:gd name="connsiteX836" fmla="*/ 8334944 w 9384838"/>
                <a:gd name="connsiteY836" fmla="*/ 917814 h 6246801"/>
                <a:gd name="connsiteX837" fmla="*/ 8368119 w 9384838"/>
                <a:gd name="connsiteY837" fmla="*/ 935377 h 6246801"/>
                <a:gd name="connsiteX838" fmla="*/ 8422761 w 9384838"/>
                <a:gd name="connsiteY838" fmla="*/ 939280 h 6246801"/>
                <a:gd name="connsiteX839" fmla="*/ 8461790 w 9384838"/>
                <a:gd name="connsiteY839" fmla="*/ 922693 h 6246801"/>
                <a:gd name="connsiteX840" fmla="*/ 8450081 w 9384838"/>
                <a:gd name="connsiteY840" fmla="*/ 963674 h 6246801"/>
                <a:gd name="connsiteX841" fmla="*/ 8431542 w 9384838"/>
                <a:gd name="connsiteY841" fmla="*/ 975382 h 6246801"/>
                <a:gd name="connsiteX842" fmla="*/ 8415930 w 9384838"/>
                <a:gd name="connsiteY842" fmla="*/ 963674 h 6246801"/>
                <a:gd name="connsiteX843" fmla="*/ 8397391 w 9384838"/>
                <a:gd name="connsiteY843" fmla="*/ 963674 h 6246801"/>
                <a:gd name="connsiteX844" fmla="*/ 8359338 w 9384838"/>
                <a:gd name="connsiteY844" fmla="*/ 1014411 h 6246801"/>
                <a:gd name="connsiteX845" fmla="*/ 8284206 w 9384838"/>
                <a:gd name="connsiteY845" fmla="*/ 1020265 h 6246801"/>
                <a:gd name="connsiteX846" fmla="*/ 8247128 w 9384838"/>
                <a:gd name="connsiteY846" fmla="*/ 1070028 h 6246801"/>
                <a:gd name="connsiteX847" fmla="*/ 8212977 w 9384838"/>
                <a:gd name="connsiteY847" fmla="*/ 1083688 h 6246801"/>
                <a:gd name="connsiteX848" fmla="*/ 8184681 w 9384838"/>
                <a:gd name="connsiteY848" fmla="*/ 1151014 h 6246801"/>
                <a:gd name="connsiteX849" fmla="*/ 8163215 w 9384838"/>
                <a:gd name="connsiteY849" fmla="*/ 1151014 h 6246801"/>
                <a:gd name="connsiteX850" fmla="*/ 8155409 w 9384838"/>
                <a:gd name="connsiteY850" fmla="*/ 1207607 h 6246801"/>
                <a:gd name="connsiteX851" fmla="*/ 8099792 w 9384838"/>
                <a:gd name="connsiteY851" fmla="*/ 1223219 h 6246801"/>
                <a:gd name="connsiteX852" fmla="*/ 8077350 w 9384838"/>
                <a:gd name="connsiteY852" fmla="*/ 1247612 h 6246801"/>
                <a:gd name="connsiteX853" fmla="*/ 8066617 w 9384838"/>
                <a:gd name="connsiteY853" fmla="*/ 1319817 h 6246801"/>
                <a:gd name="connsiteX854" fmla="*/ 8057835 w 9384838"/>
                <a:gd name="connsiteY854" fmla="*/ 1315914 h 6246801"/>
                <a:gd name="connsiteX855" fmla="*/ 8009048 w 9384838"/>
                <a:gd name="connsiteY855" fmla="*/ 1320793 h 6246801"/>
                <a:gd name="connsiteX856" fmla="*/ 8009048 w 9384838"/>
                <a:gd name="connsiteY856" fmla="*/ 1309084 h 6246801"/>
                <a:gd name="connsiteX857" fmla="*/ 8010024 w 9384838"/>
                <a:gd name="connsiteY857" fmla="*/ 1293472 h 6246801"/>
                <a:gd name="connsiteX858" fmla="*/ 8002218 w 9384838"/>
                <a:gd name="connsiteY858" fmla="*/ 1262248 h 6246801"/>
                <a:gd name="connsiteX859" fmla="*/ 8013927 w 9384838"/>
                <a:gd name="connsiteY859" fmla="*/ 1254442 h 6246801"/>
                <a:gd name="connsiteX860" fmla="*/ 8038320 w 9384838"/>
                <a:gd name="connsiteY860" fmla="*/ 1219316 h 6246801"/>
                <a:gd name="connsiteX861" fmla="*/ 8077350 w 9384838"/>
                <a:gd name="connsiteY861" fmla="*/ 1190044 h 6246801"/>
                <a:gd name="connsiteX862" fmla="*/ 8108573 w 9384838"/>
                <a:gd name="connsiteY862" fmla="*/ 1167602 h 6246801"/>
                <a:gd name="connsiteX863" fmla="*/ 8111501 w 9384838"/>
                <a:gd name="connsiteY863" fmla="*/ 1154917 h 6246801"/>
                <a:gd name="connsiteX864" fmla="*/ 8135894 w 9384838"/>
                <a:gd name="connsiteY864" fmla="*/ 1148087 h 6246801"/>
                <a:gd name="connsiteX865" fmla="*/ 8141748 w 9384838"/>
                <a:gd name="connsiteY865" fmla="*/ 1130524 h 6246801"/>
                <a:gd name="connsiteX866" fmla="*/ 8135894 w 9384838"/>
                <a:gd name="connsiteY866" fmla="*/ 1121742 h 6246801"/>
                <a:gd name="connsiteX867" fmla="*/ 8143700 w 9384838"/>
                <a:gd name="connsiteY867" fmla="*/ 1104179 h 6246801"/>
                <a:gd name="connsiteX868" fmla="*/ 8200293 w 9384838"/>
                <a:gd name="connsiteY868" fmla="*/ 1030998 h 6246801"/>
                <a:gd name="connsiteX869" fmla="*/ 8231516 w 9384838"/>
                <a:gd name="connsiteY869" fmla="*/ 993920 h 6246801"/>
                <a:gd name="connsiteX870" fmla="*/ 8245176 w 9384838"/>
                <a:gd name="connsiteY870" fmla="*/ 957819 h 6246801"/>
                <a:gd name="connsiteX871" fmla="*/ 8258837 w 9384838"/>
                <a:gd name="connsiteY871" fmla="*/ 944159 h 6246801"/>
                <a:gd name="connsiteX872" fmla="*/ 8260788 w 9384838"/>
                <a:gd name="connsiteY872" fmla="*/ 920741 h 6246801"/>
                <a:gd name="connsiteX873" fmla="*/ 8289085 w 9384838"/>
                <a:gd name="connsiteY873" fmla="*/ 889516 h 6246801"/>
                <a:gd name="connsiteX874" fmla="*/ 8306648 w 9384838"/>
                <a:gd name="connsiteY874" fmla="*/ 884639 h 6246801"/>
                <a:gd name="connsiteX875" fmla="*/ 9328245 w 9384838"/>
                <a:gd name="connsiteY875" fmla="*/ 311878 h 6246801"/>
                <a:gd name="connsiteX876" fmla="*/ 9371178 w 9384838"/>
                <a:gd name="connsiteY876" fmla="*/ 317733 h 6246801"/>
                <a:gd name="connsiteX877" fmla="*/ 9384838 w 9384838"/>
                <a:gd name="connsiteY877" fmla="*/ 341150 h 6246801"/>
                <a:gd name="connsiteX878" fmla="*/ 9357517 w 9384838"/>
                <a:gd name="connsiteY878" fmla="*/ 360665 h 6246801"/>
                <a:gd name="connsiteX879" fmla="*/ 9357517 w 9384838"/>
                <a:gd name="connsiteY879" fmla="*/ 378228 h 6246801"/>
                <a:gd name="connsiteX880" fmla="*/ 9371178 w 9384838"/>
                <a:gd name="connsiteY880" fmla="*/ 393840 h 6246801"/>
                <a:gd name="connsiteX881" fmla="*/ 9367275 w 9384838"/>
                <a:gd name="connsiteY881" fmla="*/ 427015 h 6246801"/>
                <a:gd name="connsiteX882" fmla="*/ 9314585 w 9384838"/>
                <a:gd name="connsiteY882" fmla="*/ 427015 h 6246801"/>
                <a:gd name="connsiteX883" fmla="*/ 9250186 w 9384838"/>
                <a:gd name="connsiteY883" fmla="*/ 440675 h 6246801"/>
                <a:gd name="connsiteX884" fmla="*/ 9213108 w 9384838"/>
                <a:gd name="connsiteY884" fmla="*/ 471899 h 6246801"/>
                <a:gd name="connsiteX885" fmla="*/ 9162370 w 9384838"/>
                <a:gd name="connsiteY885" fmla="*/ 491414 h 6246801"/>
                <a:gd name="connsiteX886" fmla="*/ 9099923 w 9384838"/>
                <a:gd name="connsiteY886" fmla="*/ 526540 h 6246801"/>
                <a:gd name="connsiteX887" fmla="*/ 9035524 w 9384838"/>
                <a:gd name="connsiteY887" fmla="*/ 587036 h 6246801"/>
                <a:gd name="connsiteX888" fmla="*/ 8996494 w 9384838"/>
                <a:gd name="connsiteY888" fmla="*/ 635822 h 6246801"/>
                <a:gd name="connsiteX889" fmla="*/ 8961368 w 9384838"/>
                <a:gd name="connsiteY889" fmla="*/ 637774 h 6246801"/>
                <a:gd name="connsiteX890" fmla="*/ 8951610 w 9384838"/>
                <a:gd name="connsiteY890" fmla="*/ 647531 h 6246801"/>
                <a:gd name="connsiteX891" fmla="*/ 8926241 w 9384838"/>
                <a:gd name="connsiteY891" fmla="*/ 637774 h 6246801"/>
                <a:gd name="connsiteX892" fmla="*/ 8916484 w 9384838"/>
                <a:gd name="connsiteY892" fmla="*/ 608501 h 6246801"/>
                <a:gd name="connsiteX893" fmla="*/ 8883309 w 9384838"/>
                <a:gd name="connsiteY893" fmla="*/ 622162 h 6246801"/>
                <a:gd name="connsiteX894" fmla="*/ 8877454 w 9384838"/>
                <a:gd name="connsiteY894" fmla="*/ 651434 h 6246801"/>
                <a:gd name="connsiteX895" fmla="*/ 8887212 w 9384838"/>
                <a:gd name="connsiteY895" fmla="*/ 665094 h 6246801"/>
                <a:gd name="connsiteX896" fmla="*/ 8846231 w 9384838"/>
                <a:gd name="connsiteY896" fmla="*/ 719735 h 6246801"/>
                <a:gd name="connsiteX897" fmla="*/ 8799395 w 9384838"/>
                <a:gd name="connsiteY897" fmla="*/ 749008 h 6246801"/>
                <a:gd name="connsiteX898" fmla="*/ 8766220 w 9384838"/>
                <a:gd name="connsiteY898" fmla="*/ 774380 h 6246801"/>
                <a:gd name="connsiteX899" fmla="*/ 8731094 w 9384838"/>
                <a:gd name="connsiteY899" fmla="*/ 844633 h 6246801"/>
                <a:gd name="connsiteX900" fmla="*/ 8697919 w 9384838"/>
                <a:gd name="connsiteY900" fmla="*/ 862196 h 6246801"/>
                <a:gd name="connsiteX901" fmla="*/ 8666695 w 9384838"/>
                <a:gd name="connsiteY901" fmla="*/ 862196 h 6246801"/>
                <a:gd name="connsiteX902" fmla="*/ 8641326 w 9384838"/>
                <a:gd name="connsiteY902" fmla="*/ 887565 h 6246801"/>
                <a:gd name="connsiteX903" fmla="*/ 8614005 w 9384838"/>
                <a:gd name="connsiteY903" fmla="*/ 932449 h 6246801"/>
                <a:gd name="connsiteX904" fmla="*/ 8590587 w 9384838"/>
                <a:gd name="connsiteY904" fmla="*/ 936351 h 6246801"/>
                <a:gd name="connsiteX905" fmla="*/ 8576927 w 9384838"/>
                <a:gd name="connsiteY905" fmla="*/ 920740 h 6246801"/>
                <a:gd name="connsiteX906" fmla="*/ 8590587 w 9384838"/>
                <a:gd name="connsiteY906" fmla="*/ 885614 h 6246801"/>
                <a:gd name="connsiteX907" fmla="*/ 8602296 w 9384838"/>
                <a:gd name="connsiteY907" fmla="*/ 881711 h 6246801"/>
                <a:gd name="connsiteX908" fmla="*/ 8610102 w 9384838"/>
                <a:gd name="connsiteY908" fmla="*/ 868050 h 6246801"/>
                <a:gd name="connsiteX909" fmla="*/ 8606199 w 9384838"/>
                <a:gd name="connsiteY909" fmla="*/ 850487 h 6246801"/>
                <a:gd name="connsiteX910" fmla="*/ 8612054 w 9384838"/>
                <a:gd name="connsiteY910" fmla="*/ 825118 h 6246801"/>
                <a:gd name="connsiteX911" fmla="*/ 8623762 w 9384838"/>
                <a:gd name="connsiteY911" fmla="*/ 846584 h 6246801"/>
                <a:gd name="connsiteX912" fmla="*/ 8637423 w 9384838"/>
                <a:gd name="connsiteY912" fmla="*/ 848536 h 6246801"/>
                <a:gd name="connsiteX913" fmla="*/ 8649132 w 9384838"/>
                <a:gd name="connsiteY913" fmla="*/ 827069 h 6246801"/>
                <a:gd name="connsiteX914" fmla="*/ 8635471 w 9384838"/>
                <a:gd name="connsiteY914" fmla="*/ 807555 h 6246801"/>
                <a:gd name="connsiteX915" fmla="*/ 8654986 w 9384838"/>
                <a:gd name="connsiteY915" fmla="*/ 807555 h 6246801"/>
                <a:gd name="connsiteX916" fmla="*/ 8664743 w 9384838"/>
                <a:gd name="connsiteY916" fmla="*/ 819263 h 6246801"/>
                <a:gd name="connsiteX917" fmla="*/ 8692064 w 9384838"/>
                <a:gd name="connsiteY917" fmla="*/ 805603 h 6246801"/>
                <a:gd name="connsiteX918" fmla="*/ 8709627 w 9384838"/>
                <a:gd name="connsiteY918" fmla="*/ 778282 h 6246801"/>
                <a:gd name="connsiteX919" fmla="*/ 8711579 w 9384838"/>
                <a:gd name="connsiteY919" fmla="*/ 749008 h 6246801"/>
                <a:gd name="connsiteX920" fmla="*/ 8695967 w 9384838"/>
                <a:gd name="connsiteY920" fmla="*/ 749008 h 6246801"/>
                <a:gd name="connsiteX921" fmla="*/ 8672549 w 9384838"/>
                <a:gd name="connsiteY921" fmla="*/ 745105 h 6246801"/>
                <a:gd name="connsiteX922" fmla="*/ 8668646 w 9384838"/>
                <a:gd name="connsiteY922" fmla="*/ 713881 h 6246801"/>
                <a:gd name="connsiteX923" fmla="*/ 8697919 w 9384838"/>
                <a:gd name="connsiteY923" fmla="*/ 713881 h 6246801"/>
                <a:gd name="connsiteX924" fmla="*/ 8715482 w 9384838"/>
                <a:gd name="connsiteY924" fmla="*/ 731444 h 6246801"/>
                <a:gd name="connsiteX925" fmla="*/ 8733045 w 9384838"/>
                <a:gd name="connsiteY925" fmla="*/ 719735 h 6246801"/>
                <a:gd name="connsiteX926" fmla="*/ 8746705 w 9384838"/>
                <a:gd name="connsiteY926" fmla="*/ 688512 h 6246801"/>
                <a:gd name="connsiteX927" fmla="*/ 8787686 w 9384838"/>
                <a:gd name="connsiteY927" fmla="*/ 674851 h 6246801"/>
                <a:gd name="connsiteX928" fmla="*/ 8811104 w 9384838"/>
                <a:gd name="connsiteY928" fmla="*/ 624114 h 6246801"/>
                <a:gd name="connsiteX929" fmla="*/ 8830619 w 9384838"/>
                <a:gd name="connsiteY929" fmla="*/ 618260 h 6246801"/>
                <a:gd name="connsiteX930" fmla="*/ 8840376 w 9384838"/>
                <a:gd name="connsiteY930" fmla="*/ 600695 h 6246801"/>
                <a:gd name="connsiteX931" fmla="*/ 8832570 w 9384838"/>
                <a:gd name="connsiteY931" fmla="*/ 559715 h 6246801"/>
                <a:gd name="connsiteX932" fmla="*/ 8850134 w 9384838"/>
                <a:gd name="connsiteY932" fmla="*/ 559715 h 6246801"/>
                <a:gd name="connsiteX933" fmla="*/ 8885260 w 9384838"/>
                <a:gd name="connsiteY933" fmla="*/ 573376 h 6246801"/>
                <a:gd name="connsiteX934" fmla="*/ 8902823 w 9384838"/>
                <a:gd name="connsiteY934" fmla="*/ 559715 h 6246801"/>
                <a:gd name="connsiteX935" fmla="*/ 8904775 w 9384838"/>
                <a:gd name="connsiteY935" fmla="*/ 524589 h 6246801"/>
                <a:gd name="connsiteX936" fmla="*/ 8949659 w 9384838"/>
                <a:gd name="connsiteY936" fmla="*/ 497268 h 6246801"/>
                <a:gd name="connsiteX937" fmla="*/ 8976980 w 9384838"/>
                <a:gd name="connsiteY937" fmla="*/ 497268 h 6246801"/>
                <a:gd name="connsiteX938" fmla="*/ 8976980 w 9384838"/>
                <a:gd name="connsiteY938" fmla="*/ 462142 h 6246801"/>
                <a:gd name="connsiteX939" fmla="*/ 8965271 w 9384838"/>
                <a:gd name="connsiteY939" fmla="*/ 419209 h 6246801"/>
                <a:gd name="connsiteX940" fmla="*/ 8973077 w 9384838"/>
                <a:gd name="connsiteY940" fmla="*/ 393840 h 6246801"/>
                <a:gd name="connsiteX941" fmla="*/ 9002349 w 9384838"/>
                <a:gd name="connsiteY941" fmla="*/ 376277 h 6246801"/>
                <a:gd name="connsiteX942" fmla="*/ 9017961 w 9384838"/>
                <a:gd name="connsiteY942" fmla="*/ 403597 h 6246801"/>
                <a:gd name="connsiteX943" fmla="*/ 9041378 w 9384838"/>
                <a:gd name="connsiteY943" fmla="*/ 467996 h 6246801"/>
                <a:gd name="connsiteX944" fmla="*/ 9076505 w 9384838"/>
                <a:gd name="connsiteY944" fmla="*/ 475802 h 6246801"/>
                <a:gd name="connsiteX945" fmla="*/ 9154564 w 9384838"/>
                <a:gd name="connsiteY945" fmla="*/ 458239 h 6246801"/>
                <a:gd name="connsiteX946" fmla="*/ 9209205 w 9384838"/>
                <a:gd name="connsiteY946" fmla="*/ 409452 h 6246801"/>
                <a:gd name="connsiteX947" fmla="*/ 9218963 w 9384838"/>
                <a:gd name="connsiteY947" fmla="*/ 380180 h 6246801"/>
                <a:gd name="connsiteX948" fmla="*/ 9283361 w 9384838"/>
                <a:gd name="connsiteY948" fmla="*/ 325538 h 6246801"/>
                <a:gd name="connsiteX949" fmla="*/ 9328245 w 9384838"/>
                <a:gd name="connsiteY949" fmla="*/ 311878 h 6246801"/>
                <a:gd name="connsiteX950" fmla="*/ 6819242 w 9384838"/>
                <a:gd name="connsiteY950" fmla="*/ 0 h 6246801"/>
                <a:gd name="connsiteX951" fmla="*/ 6869020 w 9384838"/>
                <a:gd name="connsiteY951" fmla="*/ 125002 h 6246801"/>
                <a:gd name="connsiteX952" fmla="*/ 6969682 w 9384838"/>
                <a:gd name="connsiteY952" fmla="*/ 326334 h 6246801"/>
                <a:gd name="connsiteX953" fmla="*/ 6969682 w 9384838"/>
                <a:gd name="connsiteY953" fmla="*/ 401556 h 6246801"/>
                <a:gd name="connsiteX954" fmla="*/ 7094680 w 9384838"/>
                <a:gd name="connsiteY954" fmla="*/ 652667 h 6246801"/>
                <a:gd name="connsiteX955" fmla="*/ 7220784 w 9384838"/>
                <a:gd name="connsiteY955" fmla="*/ 803117 h 6246801"/>
                <a:gd name="connsiteX956" fmla="*/ 7321446 w 9384838"/>
                <a:gd name="connsiteY956" fmla="*/ 903783 h 6246801"/>
                <a:gd name="connsiteX957" fmla="*/ 7321446 w 9384838"/>
                <a:gd name="connsiteY957" fmla="*/ 979004 h 6246801"/>
                <a:gd name="connsiteX958" fmla="*/ 7345782 w 9384838"/>
                <a:gd name="connsiteY958" fmla="*/ 979004 h 6246801"/>
                <a:gd name="connsiteX959" fmla="*/ 7396667 w 9384838"/>
                <a:gd name="connsiteY959" fmla="*/ 1003341 h 6246801"/>
                <a:gd name="connsiteX960" fmla="*/ 7421002 w 9384838"/>
                <a:gd name="connsiteY960" fmla="*/ 979004 h 6246801"/>
                <a:gd name="connsiteX961" fmla="*/ 7496223 w 9384838"/>
                <a:gd name="connsiteY961" fmla="*/ 1003341 h 6246801"/>
                <a:gd name="connsiteX962" fmla="*/ 7446445 w 9384838"/>
                <a:gd name="connsiteY962" fmla="*/ 1054227 h 6246801"/>
                <a:gd name="connsiteX963" fmla="*/ 7471887 w 9384838"/>
                <a:gd name="connsiteY963" fmla="*/ 1078564 h 6246801"/>
                <a:gd name="connsiteX964" fmla="*/ 7521665 w 9384838"/>
                <a:gd name="connsiteY964" fmla="*/ 1054227 h 6246801"/>
                <a:gd name="connsiteX965" fmla="*/ 7547107 w 9384838"/>
                <a:gd name="connsiteY965" fmla="*/ 1129449 h 6246801"/>
                <a:gd name="connsiteX966" fmla="*/ 7672105 w 9384838"/>
                <a:gd name="connsiteY966" fmla="*/ 1179229 h 6246801"/>
                <a:gd name="connsiteX967" fmla="*/ 7747325 w 9384838"/>
                <a:gd name="connsiteY967" fmla="*/ 1179229 h 6246801"/>
                <a:gd name="connsiteX968" fmla="*/ 7847987 w 9384838"/>
                <a:gd name="connsiteY968" fmla="*/ 1104007 h 6246801"/>
                <a:gd name="connsiteX969" fmla="*/ 7923207 w 9384838"/>
                <a:gd name="connsiteY969" fmla="*/ 1078564 h 6246801"/>
                <a:gd name="connsiteX970" fmla="*/ 7998427 w 9384838"/>
                <a:gd name="connsiteY970" fmla="*/ 1003341 h 6246801"/>
                <a:gd name="connsiteX971" fmla="*/ 7998427 w 9384838"/>
                <a:gd name="connsiteY971" fmla="*/ 1054227 h 6246801"/>
                <a:gd name="connsiteX972" fmla="*/ 7948649 w 9384838"/>
                <a:gd name="connsiteY972" fmla="*/ 1104007 h 6246801"/>
                <a:gd name="connsiteX973" fmla="*/ 7948649 w 9384838"/>
                <a:gd name="connsiteY973" fmla="*/ 1129449 h 6246801"/>
                <a:gd name="connsiteX974" fmla="*/ 7822545 w 9384838"/>
                <a:gd name="connsiteY974" fmla="*/ 1279895 h 6246801"/>
                <a:gd name="connsiteX975" fmla="*/ 7822545 w 9384838"/>
                <a:gd name="connsiteY975" fmla="*/ 1379454 h 6246801"/>
                <a:gd name="connsiteX976" fmla="*/ 7873429 w 9384838"/>
                <a:gd name="connsiteY976" fmla="*/ 1379454 h 6246801"/>
                <a:gd name="connsiteX977" fmla="*/ 7847987 w 9384838"/>
                <a:gd name="connsiteY977" fmla="*/ 1505563 h 6246801"/>
                <a:gd name="connsiteX978" fmla="*/ 7797103 w 9384838"/>
                <a:gd name="connsiteY978" fmla="*/ 1531005 h 6246801"/>
                <a:gd name="connsiteX979" fmla="*/ 7873429 w 9384838"/>
                <a:gd name="connsiteY979" fmla="*/ 1606229 h 6246801"/>
                <a:gd name="connsiteX980" fmla="*/ 7948649 w 9384838"/>
                <a:gd name="connsiteY980" fmla="*/ 1606229 h 6246801"/>
                <a:gd name="connsiteX981" fmla="*/ 7923207 w 9384838"/>
                <a:gd name="connsiteY981" fmla="*/ 1656009 h 6246801"/>
                <a:gd name="connsiteX982" fmla="*/ 7772767 w 9384838"/>
                <a:gd name="connsiteY982" fmla="*/ 1630565 h 6246801"/>
                <a:gd name="connsiteX983" fmla="*/ 7672105 w 9384838"/>
                <a:gd name="connsiteY983" fmla="*/ 1705789 h 6246801"/>
                <a:gd name="connsiteX984" fmla="*/ 7672105 w 9384838"/>
                <a:gd name="connsiteY984" fmla="*/ 1656009 h 6246801"/>
                <a:gd name="connsiteX985" fmla="*/ 7596885 w 9384838"/>
                <a:gd name="connsiteY985" fmla="*/ 1656009 h 6246801"/>
                <a:gd name="connsiteX986" fmla="*/ 7571443 w 9384838"/>
                <a:gd name="connsiteY986" fmla="*/ 1705789 h 6246801"/>
                <a:gd name="connsiteX987" fmla="*/ 7446445 w 9384838"/>
                <a:gd name="connsiteY987" fmla="*/ 1681452 h 6246801"/>
                <a:gd name="connsiteX988" fmla="*/ 7421002 w 9384838"/>
                <a:gd name="connsiteY988" fmla="*/ 1630565 h 6246801"/>
                <a:gd name="connsiteX989" fmla="*/ 7321446 w 9384838"/>
                <a:gd name="connsiteY989" fmla="*/ 1630565 h 6246801"/>
                <a:gd name="connsiteX990" fmla="*/ 7070344 w 9384838"/>
                <a:gd name="connsiteY990" fmla="*/ 1756674 h 6246801"/>
                <a:gd name="connsiteX991" fmla="*/ 6869020 w 9384838"/>
                <a:gd name="connsiteY991" fmla="*/ 1907113 h 6246801"/>
                <a:gd name="connsiteX992" fmla="*/ 6894462 w 9384838"/>
                <a:gd name="connsiteY992" fmla="*/ 1956897 h 6246801"/>
                <a:gd name="connsiteX993" fmla="*/ 6819242 w 9384838"/>
                <a:gd name="connsiteY993" fmla="*/ 2081899 h 6246801"/>
                <a:gd name="connsiteX994" fmla="*/ 6793800 w 9384838"/>
                <a:gd name="connsiteY994" fmla="*/ 2006676 h 6246801"/>
                <a:gd name="connsiteX995" fmla="*/ 6668802 w 9384838"/>
                <a:gd name="connsiteY995" fmla="*/ 1931450 h 6246801"/>
                <a:gd name="connsiteX996" fmla="*/ 6542697 w 9384838"/>
                <a:gd name="connsiteY996" fmla="*/ 1831894 h 6246801"/>
                <a:gd name="connsiteX997" fmla="*/ 6467477 w 9384838"/>
                <a:gd name="connsiteY997" fmla="*/ 1705789 h 6246801"/>
                <a:gd name="connsiteX998" fmla="*/ 6417699 w 9384838"/>
                <a:gd name="connsiteY998" fmla="*/ 1681452 h 6246801"/>
                <a:gd name="connsiteX999" fmla="*/ 6342479 w 9384838"/>
                <a:gd name="connsiteY999" fmla="*/ 1580786 h 6246801"/>
                <a:gd name="connsiteX1000" fmla="*/ 6217481 w 9384838"/>
                <a:gd name="connsiteY1000" fmla="*/ 1555343 h 6246801"/>
                <a:gd name="connsiteX1001" fmla="*/ 6091377 w 9384838"/>
                <a:gd name="connsiteY1001" fmla="*/ 1606229 h 6246801"/>
                <a:gd name="connsiteX1002" fmla="*/ 5991821 w 9384838"/>
                <a:gd name="connsiteY1002" fmla="*/ 1681452 h 6246801"/>
                <a:gd name="connsiteX1003" fmla="*/ 5966379 w 9384838"/>
                <a:gd name="connsiteY1003" fmla="*/ 1630565 h 6246801"/>
                <a:gd name="connsiteX1004" fmla="*/ 5966379 w 9384838"/>
                <a:gd name="connsiteY1004" fmla="*/ 1580786 h 6246801"/>
                <a:gd name="connsiteX1005" fmla="*/ 5916601 w 9384838"/>
                <a:gd name="connsiteY1005" fmla="*/ 1531005 h 6246801"/>
                <a:gd name="connsiteX1006" fmla="*/ 5940937 w 9384838"/>
                <a:gd name="connsiteY1006" fmla="*/ 1505563 h 6246801"/>
                <a:gd name="connsiteX1007" fmla="*/ 5891159 w 9384838"/>
                <a:gd name="connsiteY1007" fmla="*/ 1480122 h 6246801"/>
                <a:gd name="connsiteX1008" fmla="*/ 5840275 w 9384838"/>
                <a:gd name="connsiteY1008" fmla="*/ 1480122 h 6246801"/>
                <a:gd name="connsiteX1009" fmla="*/ 5815939 w 9384838"/>
                <a:gd name="connsiteY1009" fmla="*/ 1455784 h 6246801"/>
                <a:gd name="connsiteX1010" fmla="*/ 5740719 w 9384838"/>
                <a:gd name="connsiteY1010" fmla="*/ 1505563 h 6246801"/>
                <a:gd name="connsiteX1011" fmla="*/ 5665499 w 9384838"/>
                <a:gd name="connsiteY1011" fmla="*/ 1606229 h 6246801"/>
                <a:gd name="connsiteX1012" fmla="*/ 5715277 w 9384838"/>
                <a:gd name="connsiteY1012" fmla="*/ 1656009 h 6246801"/>
                <a:gd name="connsiteX1013" fmla="*/ 5765055 w 9384838"/>
                <a:gd name="connsiteY1013" fmla="*/ 1731231 h 6246801"/>
                <a:gd name="connsiteX1014" fmla="*/ 5840275 w 9384838"/>
                <a:gd name="connsiteY1014" fmla="*/ 1731231 h 6246801"/>
                <a:gd name="connsiteX1015" fmla="*/ 5916601 w 9384838"/>
                <a:gd name="connsiteY1015" fmla="*/ 1881669 h 6246801"/>
                <a:gd name="connsiteX1016" fmla="*/ 5966379 w 9384838"/>
                <a:gd name="connsiteY1016" fmla="*/ 1956897 h 6246801"/>
                <a:gd name="connsiteX1017" fmla="*/ 5891159 w 9384838"/>
                <a:gd name="connsiteY1017" fmla="*/ 2006676 h 6246801"/>
                <a:gd name="connsiteX1018" fmla="*/ 5815939 w 9384838"/>
                <a:gd name="connsiteY1018" fmla="*/ 1931450 h 6246801"/>
                <a:gd name="connsiteX1019" fmla="*/ 5765055 w 9384838"/>
                <a:gd name="connsiteY1019" fmla="*/ 1881669 h 6246801"/>
                <a:gd name="connsiteX1020" fmla="*/ 5715277 w 9384838"/>
                <a:gd name="connsiteY1020" fmla="*/ 1931450 h 6246801"/>
                <a:gd name="connsiteX1021" fmla="*/ 5665499 w 9384838"/>
                <a:gd name="connsiteY1021" fmla="*/ 1931450 h 6246801"/>
                <a:gd name="connsiteX1022" fmla="*/ 5640056 w 9384838"/>
                <a:gd name="connsiteY1022" fmla="*/ 2006676 h 6246801"/>
                <a:gd name="connsiteX1023" fmla="*/ 5590278 w 9384838"/>
                <a:gd name="connsiteY1023" fmla="*/ 2006676 h 6246801"/>
                <a:gd name="connsiteX1024" fmla="*/ 5515058 w 9384838"/>
                <a:gd name="connsiteY1024" fmla="*/ 2081899 h 6246801"/>
                <a:gd name="connsiteX1025" fmla="*/ 5464174 w 9384838"/>
                <a:gd name="connsiteY1025" fmla="*/ 2057559 h 6246801"/>
                <a:gd name="connsiteX1026" fmla="*/ 5464174 w 9384838"/>
                <a:gd name="connsiteY1026" fmla="*/ 1956897 h 6246801"/>
                <a:gd name="connsiteX1027" fmla="*/ 5489616 w 9384838"/>
                <a:gd name="connsiteY1027" fmla="*/ 1881669 h 6246801"/>
                <a:gd name="connsiteX1028" fmla="*/ 5564836 w 9384838"/>
                <a:gd name="connsiteY1028" fmla="*/ 1831894 h 6246801"/>
                <a:gd name="connsiteX1029" fmla="*/ 5590278 w 9384838"/>
                <a:gd name="connsiteY1029" fmla="*/ 1756674 h 6246801"/>
                <a:gd name="connsiteX1030" fmla="*/ 5539394 w 9384838"/>
                <a:gd name="connsiteY1030" fmla="*/ 1656009 h 6246801"/>
                <a:gd name="connsiteX1031" fmla="*/ 5515058 w 9384838"/>
                <a:gd name="connsiteY1031" fmla="*/ 1656009 h 6246801"/>
                <a:gd name="connsiteX1032" fmla="*/ 5515058 w 9384838"/>
                <a:gd name="connsiteY1032" fmla="*/ 1606229 h 6246801"/>
                <a:gd name="connsiteX1033" fmla="*/ 5489616 w 9384838"/>
                <a:gd name="connsiteY1033" fmla="*/ 1580786 h 6246801"/>
                <a:gd name="connsiteX1034" fmla="*/ 5489616 w 9384838"/>
                <a:gd name="connsiteY1034" fmla="*/ 1531005 h 6246801"/>
                <a:gd name="connsiteX1035" fmla="*/ 5539394 w 9384838"/>
                <a:gd name="connsiteY1035" fmla="*/ 1455784 h 6246801"/>
                <a:gd name="connsiteX1036" fmla="*/ 5539394 w 9384838"/>
                <a:gd name="connsiteY1036" fmla="*/ 1404898 h 6246801"/>
                <a:gd name="connsiteX1037" fmla="*/ 5564836 w 9384838"/>
                <a:gd name="connsiteY1037" fmla="*/ 1355118 h 6246801"/>
                <a:gd name="connsiteX1038" fmla="*/ 5614614 w 9384838"/>
                <a:gd name="connsiteY1038" fmla="*/ 1379454 h 6246801"/>
                <a:gd name="connsiteX1039" fmla="*/ 5689834 w 9384838"/>
                <a:gd name="connsiteY1039" fmla="*/ 1355118 h 6246801"/>
                <a:gd name="connsiteX1040" fmla="*/ 5740719 w 9384838"/>
                <a:gd name="connsiteY1040" fmla="*/ 1329675 h 6246801"/>
                <a:gd name="connsiteX1041" fmla="*/ 5765055 w 9384838"/>
                <a:gd name="connsiteY1041" fmla="*/ 1355118 h 6246801"/>
                <a:gd name="connsiteX1042" fmla="*/ 5815939 w 9384838"/>
                <a:gd name="connsiteY1042" fmla="*/ 1279895 h 6246801"/>
                <a:gd name="connsiteX1043" fmla="*/ 5891159 w 9384838"/>
                <a:gd name="connsiteY1043" fmla="*/ 1254452 h 6246801"/>
                <a:gd name="connsiteX1044" fmla="*/ 5891159 w 9384838"/>
                <a:gd name="connsiteY1044" fmla="*/ 1179229 h 6246801"/>
                <a:gd name="connsiteX1045" fmla="*/ 5840275 w 9384838"/>
                <a:gd name="connsiteY1045" fmla="*/ 1104007 h 6246801"/>
                <a:gd name="connsiteX1046" fmla="*/ 5865717 w 9384838"/>
                <a:gd name="connsiteY1046" fmla="*/ 1054227 h 6246801"/>
                <a:gd name="connsiteX1047" fmla="*/ 5916601 w 9384838"/>
                <a:gd name="connsiteY1047" fmla="*/ 1054227 h 6246801"/>
                <a:gd name="connsiteX1048" fmla="*/ 6041599 w 9384838"/>
                <a:gd name="connsiteY1048" fmla="*/ 1179229 h 6246801"/>
                <a:gd name="connsiteX1049" fmla="*/ 6091377 w 9384838"/>
                <a:gd name="connsiteY1049" fmla="*/ 1153786 h 6246801"/>
                <a:gd name="connsiteX1050" fmla="*/ 6091377 w 9384838"/>
                <a:gd name="connsiteY1050" fmla="*/ 1204672 h 6246801"/>
                <a:gd name="connsiteX1051" fmla="*/ 6166597 w 9384838"/>
                <a:gd name="connsiteY1051" fmla="*/ 1254452 h 6246801"/>
                <a:gd name="connsiteX1052" fmla="*/ 6292701 w 9384838"/>
                <a:gd name="connsiteY1052" fmla="*/ 1179229 h 6246801"/>
                <a:gd name="connsiteX1053" fmla="*/ 6317037 w 9384838"/>
                <a:gd name="connsiteY1053" fmla="*/ 1129449 h 6246801"/>
                <a:gd name="connsiteX1054" fmla="*/ 6292701 w 9384838"/>
                <a:gd name="connsiteY1054" fmla="*/ 1054227 h 6246801"/>
                <a:gd name="connsiteX1055" fmla="*/ 6317037 w 9384838"/>
                <a:gd name="connsiteY1055" fmla="*/ 1003341 h 6246801"/>
                <a:gd name="connsiteX1056" fmla="*/ 6317037 w 9384838"/>
                <a:gd name="connsiteY1056" fmla="*/ 953562 h 6246801"/>
                <a:gd name="connsiteX1057" fmla="*/ 6342479 w 9384838"/>
                <a:gd name="connsiteY1057" fmla="*/ 903783 h 6246801"/>
                <a:gd name="connsiteX1058" fmla="*/ 6443141 w 9384838"/>
                <a:gd name="connsiteY1058" fmla="*/ 878340 h 6246801"/>
                <a:gd name="connsiteX1059" fmla="*/ 6492919 w 9384838"/>
                <a:gd name="connsiteY1059" fmla="*/ 803117 h 6246801"/>
                <a:gd name="connsiteX1060" fmla="*/ 6518361 w 9384838"/>
                <a:gd name="connsiteY1060" fmla="*/ 652667 h 6246801"/>
                <a:gd name="connsiteX1061" fmla="*/ 6619024 w 9384838"/>
                <a:gd name="connsiteY1061" fmla="*/ 526559 h 6246801"/>
                <a:gd name="connsiteX1062" fmla="*/ 6643360 w 9384838"/>
                <a:gd name="connsiteY1062" fmla="*/ 300891 h 6246801"/>
                <a:gd name="connsiteX1063" fmla="*/ 6619024 w 9384838"/>
                <a:gd name="connsiteY1063" fmla="*/ 125002 h 6246801"/>
                <a:gd name="connsiteX1064" fmla="*/ 6694244 w 9384838"/>
                <a:gd name="connsiteY1064" fmla="*/ 49779 h 6246801"/>
                <a:gd name="connsiteX1065" fmla="*/ 6769464 w 9384838"/>
                <a:gd name="connsiteY1065" fmla="*/ 49779 h 6246801"/>
                <a:gd name="connsiteX1066" fmla="*/ 6819242 w 9384838"/>
                <a:gd name="connsiteY1066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27963 w 9384838"/>
                <a:gd name="connsiteY49" fmla="*/ 5393908 h 6246801"/>
                <a:gd name="connsiteX50" fmla="*/ 2177742 w 9384838"/>
                <a:gd name="connsiteY50" fmla="*/ 5419351 h 6246801"/>
                <a:gd name="connsiteX51" fmla="*/ 2153406 w 9384838"/>
                <a:gd name="connsiteY51" fmla="*/ 5444794 h 6246801"/>
                <a:gd name="connsiteX52" fmla="*/ 2089246 w 9384838"/>
                <a:gd name="connsiteY52" fmla="*/ 5541035 h 6246801"/>
                <a:gd name="connsiteX53" fmla="*/ 2052745 w 9384838"/>
                <a:gd name="connsiteY53" fmla="*/ 5444794 h 6246801"/>
                <a:gd name="connsiteX54" fmla="*/ 2031728 w 9384838"/>
                <a:gd name="connsiteY54" fmla="*/ 5401651 h 6246801"/>
                <a:gd name="connsiteX55" fmla="*/ 1976418 w 9384838"/>
                <a:gd name="connsiteY55" fmla="*/ 5379527 h 6246801"/>
                <a:gd name="connsiteX56" fmla="*/ 1952840 w 9384838"/>
                <a:gd name="connsiteY56" fmla="*/ 5345230 h 6246801"/>
                <a:gd name="connsiteX57" fmla="*/ 1949964 w 9384838"/>
                <a:gd name="connsiteY57" fmla="*/ 5344664 h 6246801"/>
                <a:gd name="connsiteX58" fmla="*/ 1851420 w 9384838"/>
                <a:gd name="connsiteY58" fmla="*/ 5369571 h 6246801"/>
                <a:gd name="connsiteX59" fmla="*/ 1827084 w 9384838"/>
                <a:gd name="connsiteY59" fmla="*/ 5393908 h 6246801"/>
                <a:gd name="connsiteX60" fmla="*/ 1751865 w 9384838"/>
                <a:gd name="connsiteY60" fmla="*/ 5393908 h 6246801"/>
                <a:gd name="connsiteX61" fmla="*/ 1726423 w 9384838"/>
                <a:gd name="connsiteY61" fmla="*/ 5419351 h 6246801"/>
                <a:gd name="connsiteX62" fmla="*/ 1726423 w 9384838"/>
                <a:gd name="connsiteY62" fmla="*/ 5444794 h 6246801"/>
                <a:gd name="connsiteX63" fmla="*/ 1625760 w 9384838"/>
                <a:gd name="connsiteY63" fmla="*/ 5544353 h 6246801"/>
                <a:gd name="connsiteX64" fmla="*/ 1601424 w 9384838"/>
                <a:gd name="connsiteY64" fmla="*/ 5520017 h 6246801"/>
                <a:gd name="connsiteX65" fmla="*/ 1575982 w 9384838"/>
                <a:gd name="connsiteY65" fmla="*/ 5544353 h 6246801"/>
                <a:gd name="connsiteX66" fmla="*/ 1575982 w 9384838"/>
                <a:gd name="connsiteY66" fmla="*/ 5595239 h 6246801"/>
                <a:gd name="connsiteX67" fmla="*/ 1550540 w 9384838"/>
                <a:gd name="connsiteY67" fmla="*/ 5595239 h 6246801"/>
                <a:gd name="connsiteX68" fmla="*/ 1550540 w 9384838"/>
                <a:gd name="connsiteY68" fmla="*/ 5645019 h 6246801"/>
                <a:gd name="connsiteX69" fmla="*/ 1500761 w 9384838"/>
                <a:gd name="connsiteY69" fmla="*/ 5619576 h 6246801"/>
                <a:gd name="connsiteX70" fmla="*/ 1475319 w 9384838"/>
                <a:gd name="connsiteY70" fmla="*/ 5619576 h 6246801"/>
                <a:gd name="connsiteX71" fmla="*/ 1425540 w 9384838"/>
                <a:gd name="connsiteY71" fmla="*/ 5595239 h 6246801"/>
                <a:gd name="connsiteX72" fmla="*/ 1475319 w 9384838"/>
                <a:gd name="connsiteY72" fmla="*/ 5569796 h 6246801"/>
                <a:gd name="connsiteX73" fmla="*/ 1450982 w 9384838"/>
                <a:gd name="connsiteY73" fmla="*/ 5544353 h 6246801"/>
                <a:gd name="connsiteX74" fmla="*/ 1450982 w 9384838"/>
                <a:gd name="connsiteY74" fmla="*/ 5544353 h 6246801"/>
                <a:gd name="connsiteX75" fmla="*/ 1425539 w 9384838"/>
                <a:gd name="connsiteY75" fmla="*/ 5544353 h 6246801"/>
                <a:gd name="connsiteX76" fmla="*/ 1400097 w 9384838"/>
                <a:gd name="connsiteY76" fmla="*/ 5469130 h 6246801"/>
                <a:gd name="connsiteX77" fmla="*/ 1400097 w 9384838"/>
                <a:gd name="connsiteY77" fmla="*/ 5419351 h 6246801"/>
                <a:gd name="connsiteX78" fmla="*/ 1450982 w 9384838"/>
                <a:gd name="connsiteY78" fmla="*/ 5369571 h 6246801"/>
                <a:gd name="connsiteX79" fmla="*/ 1450982 w 9384838"/>
                <a:gd name="connsiteY79" fmla="*/ 5344128 h 6246801"/>
                <a:gd name="connsiteX80" fmla="*/ 1400097 w 9384838"/>
                <a:gd name="connsiteY80" fmla="*/ 5318685 h 6246801"/>
                <a:gd name="connsiteX81" fmla="*/ 1425539 w 9384838"/>
                <a:gd name="connsiteY81" fmla="*/ 5268905 h 6246801"/>
                <a:gd name="connsiteX82" fmla="*/ 1400097 w 9384838"/>
                <a:gd name="connsiteY82" fmla="*/ 5243462 h 6246801"/>
                <a:gd name="connsiteX83" fmla="*/ 1450982 w 9384838"/>
                <a:gd name="connsiteY83" fmla="*/ 5218019 h 6246801"/>
                <a:gd name="connsiteX84" fmla="*/ 1526203 w 9384838"/>
                <a:gd name="connsiteY84" fmla="*/ 5193682 h 6246801"/>
                <a:gd name="connsiteX85" fmla="*/ 1575981 w 9384838"/>
                <a:gd name="connsiteY85" fmla="*/ 5168239 h 6246801"/>
                <a:gd name="connsiteX86" fmla="*/ 1575981 w 9384838"/>
                <a:gd name="connsiteY86" fmla="*/ 5118459 h 6246801"/>
                <a:gd name="connsiteX87" fmla="*/ 1625759 w 9384838"/>
                <a:gd name="connsiteY87" fmla="*/ 5093016 h 6246801"/>
                <a:gd name="connsiteX88" fmla="*/ 1625759 w 9384838"/>
                <a:gd name="connsiteY88" fmla="*/ 5043236 h 6246801"/>
                <a:gd name="connsiteX89" fmla="*/ 1726423 w 9384838"/>
                <a:gd name="connsiteY89" fmla="*/ 5017793 h 6246801"/>
                <a:gd name="connsiteX90" fmla="*/ 1726423 w 9384838"/>
                <a:gd name="connsiteY90" fmla="*/ 5067573 h 6246801"/>
                <a:gd name="connsiteX91" fmla="*/ 1751865 w 9384838"/>
                <a:gd name="connsiteY91" fmla="*/ 5118459 h 6246801"/>
                <a:gd name="connsiteX92" fmla="*/ 1851420 w 9384838"/>
                <a:gd name="connsiteY92" fmla="*/ 5118459 h 6246801"/>
                <a:gd name="connsiteX93" fmla="*/ 1902304 w 9384838"/>
                <a:gd name="connsiteY93" fmla="*/ 5142796 h 6246801"/>
                <a:gd name="connsiteX94" fmla="*/ 1977523 w 9384838"/>
                <a:gd name="connsiteY94" fmla="*/ 5093016 h 6246801"/>
                <a:gd name="connsiteX95" fmla="*/ 1999647 w 9384838"/>
                <a:gd name="connsiteY95" fmla="*/ 5047661 h 6246801"/>
                <a:gd name="connsiteX96" fmla="*/ 1989691 w 9384838"/>
                <a:gd name="connsiteY96" fmla="*/ 5011156 h 6246801"/>
                <a:gd name="connsiteX97" fmla="*/ 2030620 w 9384838"/>
                <a:gd name="connsiteY97" fmla="*/ 5032174 h 6246801"/>
                <a:gd name="connsiteX98" fmla="*/ 2050531 w 9384838"/>
                <a:gd name="connsiteY98" fmla="*/ 5012262 h 6246801"/>
                <a:gd name="connsiteX99" fmla="*/ 2127963 w 9384838"/>
                <a:gd name="connsiteY99" fmla="*/ 4992350 h 6246801"/>
                <a:gd name="connsiteX100" fmla="*/ 798333 w 9384838"/>
                <a:gd name="connsiteY100" fmla="*/ 4867347 h 6246801"/>
                <a:gd name="connsiteX101" fmla="*/ 848111 w 9384838"/>
                <a:gd name="connsiteY101" fmla="*/ 4867347 h 6246801"/>
                <a:gd name="connsiteX102" fmla="*/ 873554 w 9384838"/>
                <a:gd name="connsiteY102" fmla="*/ 4917127 h 6246801"/>
                <a:gd name="connsiteX103" fmla="*/ 898996 w 9384838"/>
                <a:gd name="connsiteY103" fmla="*/ 4892790 h 6246801"/>
                <a:gd name="connsiteX104" fmla="*/ 923332 w 9384838"/>
                <a:gd name="connsiteY104" fmla="*/ 4892790 h 6246801"/>
                <a:gd name="connsiteX105" fmla="*/ 873554 w 9384838"/>
                <a:gd name="connsiteY105" fmla="*/ 4942570 h 6246801"/>
                <a:gd name="connsiteX106" fmla="*/ 898996 w 9384838"/>
                <a:gd name="connsiteY106" fmla="*/ 4968013 h 6246801"/>
                <a:gd name="connsiteX107" fmla="*/ 873554 w 9384838"/>
                <a:gd name="connsiteY107" fmla="*/ 4992350 h 6246801"/>
                <a:gd name="connsiteX108" fmla="*/ 898996 w 9384838"/>
                <a:gd name="connsiteY108" fmla="*/ 5017793 h 6246801"/>
                <a:gd name="connsiteX109" fmla="*/ 898996 w 9384838"/>
                <a:gd name="connsiteY109" fmla="*/ 5043236 h 6246801"/>
                <a:gd name="connsiteX110" fmla="*/ 948774 w 9384838"/>
                <a:gd name="connsiteY110" fmla="*/ 5067573 h 6246801"/>
                <a:gd name="connsiteX111" fmla="*/ 974217 w 9384838"/>
                <a:gd name="connsiteY111" fmla="*/ 5093016 h 6246801"/>
                <a:gd name="connsiteX112" fmla="*/ 998553 w 9384838"/>
                <a:gd name="connsiteY112" fmla="*/ 5118459 h 6246801"/>
                <a:gd name="connsiteX113" fmla="*/ 1049437 w 9384838"/>
                <a:gd name="connsiteY113" fmla="*/ 5118459 h 6246801"/>
                <a:gd name="connsiteX114" fmla="*/ 1099216 w 9384838"/>
                <a:gd name="connsiteY114" fmla="*/ 5067573 h 6246801"/>
                <a:gd name="connsiteX115" fmla="*/ 1148994 w 9384838"/>
                <a:gd name="connsiteY115" fmla="*/ 5093016 h 6246801"/>
                <a:gd name="connsiteX116" fmla="*/ 1174436 w 9384838"/>
                <a:gd name="connsiteY116" fmla="*/ 5142796 h 6246801"/>
                <a:gd name="connsiteX117" fmla="*/ 1148994 w 9384838"/>
                <a:gd name="connsiteY117" fmla="*/ 5193682 h 6246801"/>
                <a:gd name="connsiteX118" fmla="*/ 1099216 w 9384838"/>
                <a:gd name="connsiteY118" fmla="*/ 5218019 h 6246801"/>
                <a:gd name="connsiteX119" fmla="*/ 1073773 w 9384838"/>
                <a:gd name="connsiteY119" fmla="*/ 5218019 h 6246801"/>
                <a:gd name="connsiteX120" fmla="*/ 1049437 w 9384838"/>
                <a:gd name="connsiteY120" fmla="*/ 5193682 h 6246801"/>
                <a:gd name="connsiteX121" fmla="*/ 1023995 w 9384838"/>
                <a:gd name="connsiteY121" fmla="*/ 5243462 h 6246801"/>
                <a:gd name="connsiteX122" fmla="*/ 1049437 w 9384838"/>
                <a:gd name="connsiteY122" fmla="*/ 5293242 h 6246801"/>
                <a:gd name="connsiteX123" fmla="*/ 1099216 w 9384838"/>
                <a:gd name="connsiteY123" fmla="*/ 5293242 h 6246801"/>
                <a:gd name="connsiteX124" fmla="*/ 1199879 w 9384838"/>
                <a:gd name="connsiteY124" fmla="*/ 5318685 h 6246801"/>
                <a:gd name="connsiteX125" fmla="*/ 1124658 w 9384838"/>
                <a:gd name="connsiteY125" fmla="*/ 5369571 h 6246801"/>
                <a:gd name="connsiteX126" fmla="*/ 1148994 w 9384838"/>
                <a:gd name="connsiteY126" fmla="*/ 5393907 h 6246801"/>
                <a:gd name="connsiteX127" fmla="*/ 1199879 w 9384838"/>
                <a:gd name="connsiteY127" fmla="*/ 5393907 h 6246801"/>
                <a:gd name="connsiteX128" fmla="*/ 1148994 w 9384838"/>
                <a:gd name="connsiteY128" fmla="*/ 5444793 h 6246801"/>
                <a:gd name="connsiteX129" fmla="*/ 1199879 w 9384838"/>
                <a:gd name="connsiteY129" fmla="*/ 5469130 h 6246801"/>
                <a:gd name="connsiteX130" fmla="*/ 1174436 w 9384838"/>
                <a:gd name="connsiteY130" fmla="*/ 5520016 h 6246801"/>
                <a:gd name="connsiteX131" fmla="*/ 1124658 w 9384838"/>
                <a:gd name="connsiteY131" fmla="*/ 5520016 h 6246801"/>
                <a:gd name="connsiteX132" fmla="*/ 1099216 w 9384838"/>
                <a:gd name="connsiteY132" fmla="*/ 5544353 h 6246801"/>
                <a:gd name="connsiteX133" fmla="*/ 1023995 w 9384838"/>
                <a:gd name="connsiteY133" fmla="*/ 5619576 h 6246801"/>
                <a:gd name="connsiteX134" fmla="*/ 1023995 w 9384838"/>
                <a:gd name="connsiteY134" fmla="*/ 5645019 h 6246801"/>
                <a:gd name="connsiteX135" fmla="*/ 998553 w 9384838"/>
                <a:gd name="connsiteY135" fmla="*/ 5670462 h 6246801"/>
                <a:gd name="connsiteX136" fmla="*/ 823775 w 9384838"/>
                <a:gd name="connsiteY136" fmla="*/ 5920467 h 6246801"/>
                <a:gd name="connsiteX137" fmla="*/ 848111 w 9384838"/>
                <a:gd name="connsiteY137" fmla="*/ 5971353 h 6246801"/>
                <a:gd name="connsiteX138" fmla="*/ 798334 w 9384838"/>
                <a:gd name="connsiteY138" fmla="*/ 6021132 h 6246801"/>
                <a:gd name="connsiteX139" fmla="*/ 772890 w 9384838"/>
                <a:gd name="connsiteY139" fmla="*/ 6046575 h 6246801"/>
                <a:gd name="connsiteX140" fmla="*/ 772890 w 9384838"/>
                <a:gd name="connsiteY140" fmla="*/ 6096355 h 6246801"/>
                <a:gd name="connsiteX141" fmla="*/ 723113 w 9384838"/>
                <a:gd name="connsiteY141" fmla="*/ 6147241 h 6246801"/>
                <a:gd name="connsiteX142" fmla="*/ 697671 w 9384838"/>
                <a:gd name="connsiteY142" fmla="*/ 6096355 h 6246801"/>
                <a:gd name="connsiteX143" fmla="*/ 672229 w 9384838"/>
                <a:gd name="connsiteY143" fmla="*/ 6072018 h 6246801"/>
                <a:gd name="connsiteX144" fmla="*/ 693023 w 9384838"/>
                <a:gd name="connsiteY144" fmla="*/ 6051222 h 6246801"/>
                <a:gd name="connsiteX145" fmla="*/ 702873 w 9384838"/>
                <a:gd name="connsiteY145" fmla="*/ 6041372 h 6246801"/>
                <a:gd name="connsiteX146" fmla="*/ 702874 w 9384838"/>
                <a:gd name="connsiteY146" fmla="*/ 6041371 h 6246801"/>
                <a:gd name="connsiteX147" fmla="*/ 693023 w 9384838"/>
                <a:gd name="connsiteY147" fmla="*/ 6051222 h 6246801"/>
                <a:gd name="connsiteX148" fmla="*/ 672228 w 9384838"/>
                <a:gd name="connsiteY148" fmla="*/ 6072019 h 6246801"/>
                <a:gd name="connsiteX149" fmla="*/ 647891 w 9384838"/>
                <a:gd name="connsiteY149" fmla="*/ 6046576 h 6246801"/>
                <a:gd name="connsiteX150" fmla="*/ 597007 w 9384838"/>
                <a:gd name="connsiteY150" fmla="*/ 6096356 h 6246801"/>
                <a:gd name="connsiteX151" fmla="*/ 622449 w 9384838"/>
                <a:gd name="connsiteY151" fmla="*/ 6147242 h 6246801"/>
                <a:gd name="connsiteX152" fmla="*/ 622449 w 9384838"/>
                <a:gd name="connsiteY152" fmla="*/ 6171578 h 6246801"/>
                <a:gd name="connsiteX153" fmla="*/ 597007 w 9384838"/>
                <a:gd name="connsiteY153" fmla="*/ 6171578 h 6246801"/>
                <a:gd name="connsiteX154" fmla="*/ 547229 w 9384838"/>
                <a:gd name="connsiteY154" fmla="*/ 6222464 h 6246801"/>
                <a:gd name="connsiteX155" fmla="*/ 497452 w 9384838"/>
                <a:gd name="connsiteY155" fmla="*/ 6222464 h 6246801"/>
                <a:gd name="connsiteX156" fmla="*/ 422232 w 9384838"/>
                <a:gd name="connsiteY156" fmla="*/ 6246801 h 6246801"/>
                <a:gd name="connsiteX157" fmla="*/ 472009 w 9384838"/>
                <a:gd name="connsiteY157" fmla="*/ 6171578 h 6246801"/>
                <a:gd name="connsiteX158" fmla="*/ 521787 w 9384838"/>
                <a:gd name="connsiteY158" fmla="*/ 6121799 h 6246801"/>
                <a:gd name="connsiteX159" fmla="*/ 497452 w 9384838"/>
                <a:gd name="connsiteY159" fmla="*/ 6046576 h 6246801"/>
                <a:gd name="connsiteX160" fmla="*/ 497452 w 9384838"/>
                <a:gd name="connsiteY160" fmla="*/ 5996796 h 6246801"/>
                <a:gd name="connsiteX161" fmla="*/ 521787 w 9384838"/>
                <a:gd name="connsiteY161" fmla="*/ 5996796 h 6246801"/>
                <a:gd name="connsiteX162" fmla="*/ 572672 w 9384838"/>
                <a:gd name="connsiteY162" fmla="*/ 5945910 h 6246801"/>
                <a:gd name="connsiteX163" fmla="*/ 547229 w 9384838"/>
                <a:gd name="connsiteY163" fmla="*/ 5920467 h 6246801"/>
                <a:gd name="connsiteX164" fmla="*/ 497452 w 9384838"/>
                <a:gd name="connsiteY164" fmla="*/ 5896130 h 6246801"/>
                <a:gd name="connsiteX165" fmla="*/ 472009 w 9384838"/>
                <a:gd name="connsiteY165" fmla="*/ 5920467 h 6246801"/>
                <a:gd name="connsiteX166" fmla="*/ 396790 w 9384838"/>
                <a:gd name="connsiteY166" fmla="*/ 6021133 h 6246801"/>
                <a:gd name="connsiteX167" fmla="*/ 422232 w 9384838"/>
                <a:gd name="connsiteY167" fmla="*/ 6046576 h 6246801"/>
                <a:gd name="connsiteX168" fmla="*/ 422232 w 9384838"/>
                <a:gd name="connsiteY168" fmla="*/ 6096356 h 6246801"/>
                <a:gd name="connsiteX169" fmla="*/ 446568 w 9384838"/>
                <a:gd name="connsiteY169" fmla="*/ 6121799 h 6246801"/>
                <a:gd name="connsiteX170" fmla="*/ 422232 w 9384838"/>
                <a:gd name="connsiteY170" fmla="*/ 6147242 h 6246801"/>
                <a:gd name="connsiteX171" fmla="*/ 396790 w 9384838"/>
                <a:gd name="connsiteY171" fmla="*/ 6147242 h 6246801"/>
                <a:gd name="connsiteX172" fmla="*/ 371348 w 9384838"/>
                <a:gd name="connsiteY172" fmla="*/ 6121799 h 6246801"/>
                <a:gd name="connsiteX173" fmla="*/ 296127 w 9384838"/>
                <a:gd name="connsiteY173" fmla="*/ 6072019 h 6246801"/>
                <a:gd name="connsiteX174" fmla="*/ 271792 w 9384838"/>
                <a:gd name="connsiteY174" fmla="*/ 5996796 h 6246801"/>
                <a:gd name="connsiteX175" fmla="*/ 321570 w 9384838"/>
                <a:gd name="connsiteY175" fmla="*/ 6021133 h 6246801"/>
                <a:gd name="connsiteX176" fmla="*/ 347012 w 9384838"/>
                <a:gd name="connsiteY176" fmla="*/ 5996796 h 6246801"/>
                <a:gd name="connsiteX177" fmla="*/ 371348 w 9384838"/>
                <a:gd name="connsiteY177" fmla="*/ 5920467 h 6246801"/>
                <a:gd name="connsiteX178" fmla="*/ 321570 w 9384838"/>
                <a:gd name="connsiteY178" fmla="*/ 5845245 h 6246801"/>
                <a:gd name="connsiteX179" fmla="*/ 371348 w 9384838"/>
                <a:gd name="connsiteY179" fmla="*/ 5795465 h 6246801"/>
                <a:gd name="connsiteX180" fmla="*/ 371348 w 9384838"/>
                <a:gd name="connsiteY180" fmla="*/ 5745685 h 6246801"/>
                <a:gd name="connsiteX181" fmla="*/ 371348 w 9384838"/>
                <a:gd name="connsiteY181" fmla="*/ 5720242 h 6246801"/>
                <a:gd name="connsiteX182" fmla="*/ 347012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462479 w 9384838"/>
                <a:gd name="connsiteY184" fmla="*/ 5674309 h 6246801"/>
                <a:gd name="connsiteX185" fmla="*/ 471828 w 9384838"/>
                <a:gd name="connsiteY185" fmla="*/ 5676570 h 6246801"/>
                <a:gd name="connsiteX186" fmla="*/ 471828 w 9384838"/>
                <a:gd name="connsiteY186" fmla="*/ 5676569 h 6246801"/>
                <a:gd name="connsiteX187" fmla="*/ 462479 w 9384838"/>
                <a:gd name="connsiteY187" fmla="*/ 5674309 h 6246801"/>
                <a:gd name="connsiteX188" fmla="*/ 446568 w 9384838"/>
                <a:gd name="connsiteY188" fmla="*/ 5670462 h 6246801"/>
                <a:gd name="connsiteX189" fmla="*/ 446567 w 9384838"/>
                <a:gd name="connsiteY189" fmla="*/ 5670462 h 6246801"/>
                <a:gd name="connsiteX190" fmla="*/ 521787 w 9384838"/>
                <a:gd name="connsiteY190" fmla="*/ 5595239 h 6246801"/>
                <a:gd name="connsiteX191" fmla="*/ 572672 w 9384838"/>
                <a:gd name="connsiteY191" fmla="*/ 5569796 h 6246801"/>
                <a:gd name="connsiteX192" fmla="*/ 572672 w 9384838"/>
                <a:gd name="connsiteY192" fmla="*/ 5520016 h 6246801"/>
                <a:gd name="connsiteX193" fmla="*/ 647892 w 9384838"/>
                <a:gd name="connsiteY193" fmla="*/ 5494573 h 6246801"/>
                <a:gd name="connsiteX194" fmla="*/ 622450 w 9384838"/>
                <a:gd name="connsiteY194" fmla="*/ 5469130 h 6246801"/>
                <a:gd name="connsiteX195" fmla="*/ 547230 w 9384838"/>
                <a:gd name="connsiteY195" fmla="*/ 5469130 h 6246801"/>
                <a:gd name="connsiteX196" fmla="*/ 622450 w 9384838"/>
                <a:gd name="connsiteY196" fmla="*/ 5444793 h 6246801"/>
                <a:gd name="connsiteX197" fmla="*/ 622450 w 9384838"/>
                <a:gd name="connsiteY197" fmla="*/ 5369570 h 6246801"/>
                <a:gd name="connsiteX198" fmla="*/ 597008 w 9384838"/>
                <a:gd name="connsiteY198" fmla="*/ 5369570 h 6246801"/>
                <a:gd name="connsiteX199" fmla="*/ 597008 w 9384838"/>
                <a:gd name="connsiteY199" fmla="*/ 5344127 h 6246801"/>
                <a:gd name="connsiteX200" fmla="*/ 572672 w 9384838"/>
                <a:gd name="connsiteY200" fmla="*/ 5318684 h 6246801"/>
                <a:gd name="connsiteX201" fmla="*/ 597008 w 9384838"/>
                <a:gd name="connsiteY201" fmla="*/ 5268904 h 6246801"/>
                <a:gd name="connsiteX202" fmla="*/ 572672 w 9384838"/>
                <a:gd name="connsiteY202" fmla="*/ 5268904 h 6246801"/>
                <a:gd name="connsiteX203" fmla="*/ 572672 w 9384838"/>
                <a:gd name="connsiteY203" fmla="*/ 5218018 h 6246801"/>
                <a:gd name="connsiteX204" fmla="*/ 547230 w 9384838"/>
                <a:gd name="connsiteY204" fmla="*/ 5193682 h 6246801"/>
                <a:gd name="connsiteX205" fmla="*/ 547229 w 9384838"/>
                <a:gd name="connsiteY205" fmla="*/ 5193682 h 6246801"/>
                <a:gd name="connsiteX206" fmla="*/ 521787 w 9384838"/>
                <a:gd name="connsiteY206" fmla="*/ 5168239 h 6246801"/>
                <a:gd name="connsiteX207" fmla="*/ 472009 w 9384838"/>
                <a:gd name="connsiteY207" fmla="*/ 5193682 h 6246801"/>
                <a:gd name="connsiteX208" fmla="*/ 472009 w 9384838"/>
                <a:gd name="connsiteY208" fmla="*/ 5293241 h 6246801"/>
                <a:gd name="connsiteX209" fmla="*/ 472009 w 9384838"/>
                <a:gd name="connsiteY209" fmla="*/ 5293241 h 6246801"/>
                <a:gd name="connsiteX210" fmla="*/ 422231 w 9384838"/>
                <a:gd name="connsiteY210" fmla="*/ 5318684 h 6246801"/>
                <a:gd name="connsiteX211" fmla="*/ 446567 w 9384838"/>
                <a:gd name="connsiteY211" fmla="*/ 5344127 h 6246801"/>
                <a:gd name="connsiteX212" fmla="*/ 497451 w 9384838"/>
                <a:gd name="connsiteY212" fmla="*/ 5344127 h 6246801"/>
                <a:gd name="connsiteX213" fmla="*/ 521787 w 9384838"/>
                <a:gd name="connsiteY213" fmla="*/ 5318684 h 6246801"/>
                <a:gd name="connsiteX214" fmla="*/ 521787 w 9384838"/>
                <a:gd name="connsiteY214" fmla="*/ 5369570 h 6246801"/>
                <a:gd name="connsiteX215" fmla="*/ 497451 w 9384838"/>
                <a:gd name="connsiteY215" fmla="*/ 5419350 h 6246801"/>
                <a:gd name="connsiteX216" fmla="*/ 472009 w 9384838"/>
                <a:gd name="connsiteY216" fmla="*/ 5419350 h 6246801"/>
                <a:gd name="connsiteX217" fmla="*/ 446567 w 9384838"/>
                <a:gd name="connsiteY217" fmla="*/ 5444793 h 6246801"/>
                <a:gd name="connsiteX218" fmla="*/ 422231 w 9384838"/>
                <a:gd name="connsiteY218" fmla="*/ 5419350 h 6246801"/>
                <a:gd name="connsiteX219" fmla="*/ 446567 w 9384838"/>
                <a:gd name="connsiteY219" fmla="*/ 5393907 h 6246801"/>
                <a:gd name="connsiteX220" fmla="*/ 446567 w 9384838"/>
                <a:gd name="connsiteY220" fmla="*/ 5369570 h 6246801"/>
                <a:gd name="connsiteX221" fmla="*/ 422231 w 9384838"/>
                <a:gd name="connsiteY221" fmla="*/ 5344127 h 6246801"/>
                <a:gd name="connsiteX222" fmla="*/ 371347 w 9384838"/>
                <a:gd name="connsiteY222" fmla="*/ 5369570 h 6246801"/>
                <a:gd name="connsiteX223" fmla="*/ 347011 w 9384838"/>
                <a:gd name="connsiteY223" fmla="*/ 5344127 h 6246801"/>
                <a:gd name="connsiteX224" fmla="*/ 321569 w 9384838"/>
                <a:gd name="connsiteY224" fmla="*/ 5393907 h 6246801"/>
                <a:gd name="connsiteX225" fmla="*/ 271791 w 9384838"/>
                <a:gd name="connsiteY225" fmla="*/ 5419350 h 6246801"/>
                <a:gd name="connsiteX226" fmla="*/ 321569 w 9384838"/>
                <a:gd name="connsiteY226" fmla="*/ 5369570 h 6246801"/>
                <a:gd name="connsiteX227" fmla="*/ 296127 w 9384838"/>
                <a:gd name="connsiteY227" fmla="*/ 5344127 h 6246801"/>
                <a:gd name="connsiteX228" fmla="*/ 296127 w 9384838"/>
                <a:gd name="connsiteY228" fmla="*/ 5293241 h 6246801"/>
                <a:gd name="connsiteX229" fmla="*/ 271791 w 9384838"/>
                <a:gd name="connsiteY229" fmla="*/ 5293241 h 6246801"/>
                <a:gd name="connsiteX230" fmla="*/ 246349 w 9384838"/>
                <a:gd name="connsiteY230" fmla="*/ 5243462 h 6246801"/>
                <a:gd name="connsiteX231" fmla="*/ 296127 w 9384838"/>
                <a:gd name="connsiteY231" fmla="*/ 5168239 h 6246801"/>
                <a:gd name="connsiteX232" fmla="*/ 321569 w 9384838"/>
                <a:gd name="connsiteY232" fmla="*/ 5193682 h 6246801"/>
                <a:gd name="connsiteX233" fmla="*/ 296127 w 9384838"/>
                <a:gd name="connsiteY233" fmla="*/ 5218019 h 6246801"/>
                <a:gd name="connsiteX234" fmla="*/ 321569 w 9384838"/>
                <a:gd name="connsiteY234" fmla="*/ 5218019 h 6246801"/>
                <a:gd name="connsiteX235" fmla="*/ 321569 w 9384838"/>
                <a:gd name="connsiteY235" fmla="*/ 5243462 h 6246801"/>
                <a:gd name="connsiteX236" fmla="*/ 296127 w 9384838"/>
                <a:gd name="connsiteY236" fmla="*/ 5268905 h 6246801"/>
                <a:gd name="connsiteX237" fmla="*/ 321569 w 9384838"/>
                <a:gd name="connsiteY237" fmla="*/ 5318684 h 6246801"/>
                <a:gd name="connsiteX238" fmla="*/ 347011 w 9384838"/>
                <a:gd name="connsiteY238" fmla="*/ 5293241 h 6246801"/>
                <a:gd name="connsiteX239" fmla="*/ 371347 w 9384838"/>
                <a:gd name="connsiteY239" fmla="*/ 5318684 h 6246801"/>
                <a:gd name="connsiteX240" fmla="*/ 396789 w 9384838"/>
                <a:gd name="connsiteY240" fmla="*/ 5318684 h 6246801"/>
                <a:gd name="connsiteX241" fmla="*/ 371347 w 9384838"/>
                <a:gd name="connsiteY241" fmla="*/ 5268905 h 6246801"/>
                <a:gd name="connsiteX242" fmla="*/ 396789 w 9384838"/>
                <a:gd name="connsiteY242" fmla="*/ 5243462 h 6246801"/>
                <a:gd name="connsiteX243" fmla="*/ 371347 w 9384838"/>
                <a:gd name="connsiteY243" fmla="*/ 5193682 h 6246801"/>
                <a:gd name="connsiteX244" fmla="*/ 321569 w 9384838"/>
                <a:gd name="connsiteY244" fmla="*/ 5168239 h 6246801"/>
                <a:gd name="connsiteX245" fmla="*/ 347011 w 9384838"/>
                <a:gd name="connsiteY245" fmla="*/ 5142796 h 6246801"/>
                <a:gd name="connsiteX246" fmla="*/ 296127 w 9384838"/>
                <a:gd name="connsiteY246" fmla="*/ 5142796 h 6246801"/>
                <a:gd name="connsiteX247" fmla="*/ 271791 w 9384838"/>
                <a:gd name="connsiteY247" fmla="*/ 5093016 h 6246801"/>
                <a:gd name="connsiteX248" fmla="*/ 296127 w 9384838"/>
                <a:gd name="connsiteY248" fmla="*/ 5067573 h 6246801"/>
                <a:gd name="connsiteX249" fmla="*/ 271791 w 9384838"/>
                <a:gd name="connsiteY249" fmla="*/ 5043236 h 6246801"/>
                <a:gd name="connsiteX250" fmla="*/ 271791 w 9384838"/>
                <a:gd name="connsiteY250" fmla="*/ 5017793 h 6246801"/>
                <a:gd name="connsiteX251" fmla="*/ 321569 w 9384838"/>
                <a:gd name="connsiteY251" fmla="*/ 5043236 h 6246801"/>
                <a:gd name="connsiteX252" fmla="*/ 347011 w 9384838"/>
                <a:gd name="connsiteY252" fmla="*/ 5043236 h 6246801"/>
                <a:gd name="connsiteX253" fmla="*/ 371347 w 9384838"/>
                <a:gd name="connsiteY253" fmla="*/ 5067573 h 6246801"/>
                <a:gd name="connsiteX254" fmla="*/ 371347 w 9384838"/>
                <a:gd name="connsiteY254" fmla="*/ 5093016 h 6246801"/>
                <a:gd name="connsiteX255" fmla="*/ 396789 w 9384838"/>
                <a:gd name="connsiteY255" fmla="*/ 5093016 h 6246801"/>
                <a:gd name="connsiteX256" fmla="*/ 396789 w 9384838"/>
                <a:gd name="connsiteY256" fmla="*/ 5067573 h 6246801"/>
                <a:gd name="connsiteX257" fmla="*/ 422231 w 9384838"/>
                <a:gd name="connsiteY257" fmla="*/ 5043236 h 6246801"/>
                <a:gd name="connsiteX258" fmla="*/ 371347 w 9384838"/>
                <a:gd name="connsiteY258" fmla="*/ 5017793 h 6246801"/>
                <a:gd name="connsiteX259" fmla="*/ 396789 w 9384838"/>
                <a:gd name="connsiteY259" fmla="*/ 4992350 h 6246801"/>
                <a:gd name="connsiteX260" fmla="*/ 422231 w 9384838"/>
                <a:gd name="connsiteY260" fmla="*/ 4968013 h 6246801"/>
                <a:gd name="connsiteX261" fmla="*/ 446567 w 9384838"/>
                <a:gd name="connsiteY261" fmla="*/ 4992350 h 6246801"/>
                <a:gd name="connsiteX262" fmla="*/ 446567 w 9384838"/>
                <a:gd name="connsiteY262" fmla="*/ 5017793 h 6246801"/>
                <a:gd name="connsiteX263" fmla="*/ 472009 w 9384838"/>
                <a:gd name="connsiteY263" fmla="*/ 5043236 h 6246801"/>
                <a:gd name="connsiteX264" fmla="*/ 497451 w 9384838"/>
                <a:gd name="connsiteY264" fmla="*/ 5017793 h 6246801"/>
                <a:gd name="connsiteX265" fmla="*/ 497452 w 9384838"/>
                <a:gd name="connsiteY265" fmla="*/ 5017793 h 6246801"/>
                <a:gd name="connsiteX266" fmla="*/ 547230 w 9384838"/>
                <a:gd name="connsiteY266" fmla="*/ 5017793 h 6246801"/>
                <a:gd name="connsiteX267" fmla="*/ 521788 w 9384838"/>
                <a:gd name="connsiteY267" fmla="*/ 4992350 h 6246801"/>
                <a:gd name="connsiteX268" fmla="*/ 572672 w 9384838"/>
                <a:gd name="connsiteY268" fmla="*/ 4968013 h 6246801"/>
                <a:gd name="connsiteX269" fmla="*/ 597008 w 9384838"/>
                <a:gd name="connsiteY269" fmla="*/ 4992350 h 6246801"/>
                <a:gd name="connsiteX270" fmla="*/ 647892 w 9384838"/>
                <a:gd name="connsiteY270" fmla="*/ 4992350 h 6246801"/>
                <a:gd name="connsiteX271" fmla="*/ 647892 w 9384838"/>
                <a:gd name="connsiteY271" fmla="*/ 4968013 h 6246801"/>
                <a:gd name="connsiteX272" fmla="*/ 672228 w 9384838"/>
                <a:gd name="connsiteY272" fmla="*/ 4942570 h 6246801"/>
                <a:gd name="connsiteX273" fmla="*/ 672228 w 9384838"/>
                <a:gd name="connsiteY273" fmla="*/ 4917127 h 6246801"/>
                <a:gd name="connsiteX274" fmla="*/ 723112 w 9384838"/>
                <a:gd name="connsiteY274" fmla="*/ 4892790 h 6246801"/>
                <a:gd name="connsiteX275" fmla="*/ 772890 w 9384838"/>
                <a:gd name="connsiteY275" fmla="*/ 4892790 h 6246801"/>
                <a:gd name="connsiteX276" fmla="*/ 798333 w 9384838"/>
                <a:gd name="connsiteY276" fmla="*/ 4867347 h 6246801"/>
                <a:gd name="connsiteX277" fmla="*/ 291494 w 9384838"/>
                <a:gd name="connsiteY277" fmla="*/ 3896294 h 6246801"/>
                <a:gd name="connsiteX278" fmla="*/ 319795 w 9384838"/>
                <a:gd name="connsiteY278" fmla="*/ 3947235 h 6246801"/>
                <a:gd name="connsiteX279" fmla="*/ 280174 w 9384838"/>
                <a:gd name="connsiteY279" fmla="*/ 4026476 h 6246801"/>
                <a:gd name="connsiteX280" fmla="*/ 234893 w 9384838"/>
                <a:gd name="connsiteY280" fmla="*/ 4026476 h 6246801"/>
                <a:gd name="connsiteX281" fmla="*/ 220743 w 9384838"/>
                <a:gd name="connsiteY281" fmla="*/ 4066097 h 6246801"/>
                <a:gd name="connsiteX282" fmla="*/ 178292 w 9384838"/>
                <a:gd name="connsiteY282" fmla="*/ 4074587 h 6246801"/>
                <a:gd name="connsiteX283" fmla="*/ 133012 w 9384838"/>
                <a:gd name="connsiteY283" fmla="*/ 4111377 h 6246801"/>
                <a:gd name="connsiteX284" fmla="*/ 93391 w 9384838"/>
                <a:gd name="connsiteY284" fmla="*/ 4125528 h 6246801"/>
                <a:gd name="connsiteX285" fmla="*/ 113201 w 9384838"/>
                <a:gd name="connsiteY285" fmla="*/ 4187789 h 6246801"/>
                <a:gd name="connsiteX286" fmla="*/ 82071 w 9384838"/>
                <a:gd name="connsiteY286" fmla="*/ 4187789 h 6246801"/>
                <a:gd name="connsiteX287" fmla="*/ 59430 w 9384838"/>
                <a:gd name="connsiteY287" fmla="*/ 4250050 h 6246801"/>
                <a:gd name="connsiteX288" fmla="*/ 76411 w 9384838"/>
                <a:gd name="connsiteY288" fmla="*/ 4275521 h 6246801"/>
                <a:gd name="connsiteX289" fmla="*/ 11320 w 9384838"/>
                <a:gd name="connsiteY289" fmla="*/ 4317971 h 6246801"/>
                <a:gd name="connsiteX290" fmla="*/ 0 w 9384838"/>
                <a:gd name="connsiteY290" fmla="*/ 4230240 h 6246801"/>
                <a:gd name="connsiteX291" fmla="*/ 31130 w 9384838"/>
                <a:gd name="connsiteY291" fmla="*/ 4218920 h 6246801"/>
                <a:gd name="connsiteX292" fmla="*/ 45280 w 9384838"/>
                <a:gd name="connsiteY292" fmla="*/ 4187789 h 6246801"/>
                <a:gd name="connsiteX293" fmla="*/ 53771 w 9384838"/>
                <a:gd name="connsiteY293" fmla="*/ 4131188 h 6246801"/>
                <a:gd name="connsiteX294" fmla="*/ 70751 w 9384838"/>
                <a:gd name="connsiteY294" fmla="*/ 4105717 h 6246801"/>
                <a:gd name="connsiteX295" fmla="*/ 124522 w 9384838"/>
                <a:gd name="connsiteY295" fmla="*/ 4083077 h 6246801"/>
                <a:gd name="connsiteX296" fmla="*/ 152822 w 9384838"/>
                <a:gd name="connsiteY296" fmla="*/ 4040626 h 6246801"/>
                <a:gd name="connsiteX297" fmla="*/ 104711 w 9384838"/>
                <a:gd name="connsiteY297" fmla="*/ 4023646 h 6246801"/>
                <a:gd name="connsiteX298" fmla="*/ 104711 w 9384838"/>
                <a:gd name="connsiteY298" fmla="*/ 3981195 h 6246801"/>
                <a:gd name="connsiteX299" fmla="*/ 144332 w 9384838"/>
                <a:gd name="connsiteY299" fmla="*/ 3981195 h 6246801"/>
                <a:gd name="connsiteX300" fmla="*/ 181122 w 9384838"/>
                <a:gd name="connsiteY300" fmla="*/ 4020816 h 6246801"/>
                <a:gd name="connsiteX301" fmla="*/ 240553 w 9384838"/>
                <a:gd name="connsiteY301" fmla="*/ 3955725 h 6246801"/>
                <a:gd name="connsiteX302" fmla="*/ 271684 w 9384838"/>
                <a:gd name="connsiteY302" fmla="*/ 3907614 h 6246801"/>
                <a:gd name="connsiteX303" fmla="*/ 291494 w 9384838"/>
                <a:gd name="connsiteY303" fmla="*/ 3896294 h 6246801"/>
                <a:gd name="connsiteX304" fmla="*/ 481106 w 9384838"/>
                <a:gd name="connsiteY304" fmla="*/ 3596309 h 6246801"/>
                <a:gd name="connsiteX305" fmla="*/ 435825 w 9384838"/>
                <a:gd name="connsiteY305" fmla="*/ 3664230 h 6246801"/>
                <a:gd name="connsiteX306" fmla="*/ 396205 w 9384838"/>
                <a:gd name="connsiteY306" fmla="*/ 3638759 h 6246801"/>
                <a:gd name="connsiteX307" fmla="*/ 481106 w 9384838"/>
                <a:gd name="connsiteY307" fmla="*/ 3596309 h 6246801"/>
                <a:gd name="connsiteX308" fmla="*/ 4460871 w 9384838"/>
                <a:gd name="connsiteY308" fmla="*/ 3512231 h 6246801"/>
                <a:gd name="connsiteX309" fmla="*/ 4435429 w 9384838"/>
                <a:gd name="connsiteY309" fmla="*/ 3563117 h 6246801"/>
                <a:gd name="connsiteX310" fmla="*/ 4385651 w 9384838"/>
                <a:gd name="connsiteY310" fmla="*/ 3612896 h 6246801"/>
                <a:gd name="connsiteX311" fmla="*/ 4385651 w 9384838"/>
                <a:gd name="connsiteY311" fmla="*/ 3638339 h 6246801"/>
                <a:gd name="connsiteX312" fmla="*/ 4435429 w 9384838"/>
                <a:gd name="connsiteY312" fmla="*/ 3638339 h 6246801"/>
                <a:gd name="connsiteX313" fmla="*/ 4435429 w 9384838"/>
                <a:gd name="connsiteY313" fmla="*/ 3662676 h 6246801"/>
                <a:gd name="connsiteX314" fmla="*/ 4385651 w 9384838"/>
                <a:gd name="connsiteY314" fmla="*/ 3713562 h 6246801"/>
                <a:gd name="connsiteX315" fmla="*/ 4284989 w 9384838"/>
                <a:gd name="connsiteY315" fmla="*/ 3737899 h 6246801"/>
                <a:gd name="connsiteX316" fmla="*/ 4310431 w 9384838"/>
                <a:gd name="connsiteY316" fmla="*/ 3688119 h 6246801"/>
                <a:gd name="connsiteX317" fmla="*/ 4335873 w 9384838"/>
                <a:gd name="connsiteY317" fmla="*/ 3662676 h 6246801"/>
                <a:gd name="connsiteX318" fmla="*/ 4335873 w 9384838"/>
                <a:gd name="connsiteY318" fmla="*/ 3638339 h 6246801"/>
                <a:gd name="connsiteX319" fmla="*/ 4284989 w 9384838"/>
                <a:gd name="connsiteY319" fmla="*/ 3662676 h 6246801"/>
                <a:gd name="connsiteX320" fmla="*/ 4284989 w 9384838"/>
                <a:gd name="connsiteY320" fmla="*/ 3612896 h 6246801"/>
                <a:gd name="connsiteX321" fmla="*/ 4360209 w 9384838"/>
                <a:gd name="connsiteY321" fmla="*/ 3537674 h 6246801"/>
                <a:gd name="connsiteX322" fmla="*/ 4460871 w 9384838"/>
                <a:gd name="connsiteY322" fmla="*/ 3512231 h 6246801"/>
                <a:gd name="connsiteX323" fmla="*/ 605629 w 9384838"/>
                <a:gd name="connsiteY323" fmla="*/ 3364245 h 6246801"/>
                <a:gd name="connsiteX324" fmla="*/ 611289 w 9384838"/>
                <a:gd name="connsiteY324" fmla="*/ 3409526 h 6246801"/>
                <a:gd name="connsiteX325" fmla="*/ 633929 w 9384838"/>
                <a:gd name="connsiteY325" fmla="*/ 3437826 h 6246801"/>
                <a:gd name="connsiteX326" fmla="*/ 616949 w 9384838"/>
                <a:gd name="connsiteY326" fmla="*/ 3485937 h 6246801"/>
                <a:gd name="connsiteX327" fmla="*/ 599969 w 9384838"/>
                <a:gd name="connsiteY327" fmla="*/ 3497257 h 6246801"/>
                <a:gd name="connsiteX328" fmla="*/ 560348 w 9384838"/>
                <a:gd name="connsiteY328" fmla="*/ 3451976 h 6246801"/>
                <a:gd name="connsiteX329" fmla="*/ 577328 w 9384838"/>
                <a:gd name="connsiteY329" fmla="*/ 3415186 h 6246801"/>
                <a:gd name="connsiteX330" fmla="*/ 574498 w 9384838"/>
                <a:gd name="connsiteY330" fmla="*/ 3369905 h 6246801"/>
                <a:gd name="connsiteX331" fmla="*/ 605629 w 9384838"/>
                <a:gd name="connsiteY331" fmla="*/ 3364245 h 6246801"/>
                <a:gd name="connsiteX332" fmla="*/ 1098059 w 9384838"/>
                <a:gd name="connsiteY332" fmla="*/ 3109544 h 6246801"/>
                <a:gd name="connsiteX333" fmla="*/ 1081079 w 9384838"/>
                <a:gd name="connsiteY333" fmla="*/ 3137841 h 6246801"/>
                <a:gd name="connsiteX334" fmla="*/ 1064099 w 9384838"/>
                <a:gd name="connsiteY334" fmla="*/ 3154822 h 6246801"/>
                <a:gd name="connsiteX335" fmla="*/ 1038628 w 9384838"/>
                <a:gd name="connsiteY335" fmla="*/ 3143502 h 6246801"/>
                <a:gd name="connsiteX336" fmla="*/ 1098059 w 9384838"/>
                <a:gd name="connsiteY336" fmla="*/ 3109544 h 6246801"/>
                <a:gd name="connsiteX337" fmla="*/ 905615 w 9384838"/>
                <a:gd name="connsiteY337" fmla="*/ 3061433 h 6246801"/>
                <a:gd name="connsiteX338" fmla="*/ 905615 w 9384838"/>
                <a:gd name="connsiteY338" fmla="*/ 3098224 h 6246801"/>
                <a:gd name="connsiteX339" fmla="*/ 874484 w 9384838"/>
                <a:gd name="connsiteY339" fmla="*/ 3149161 h 6246801"/>
                <a:gd name="connsiteX340" fmla="*/ 820713 w 9384838"/>
                <a:gd name="connsiteY340" fmla="*/ 3171802 h 6246801"/>
                <a:gd name="connsiteX341" fmla="*/ 826373 w 9384838"/>
                <a:gd name="connsiteY341" fmla="*/ 3205762 h 6246801"/>
                <a:gd name="connsiteX342" fmla="*/ 769772 w 9384838"/>
                <a:gd name="connsiteY342" fmla="*/ 3214252 h 6246801"/>
                <a:gd name="connsiteX343" fmla="*/ 775432 w 9384838"/>
                <a:gd name="connsiteY343" fmla="*/ 3253873 h 6246801"/>
                <a:gd name="connsiteX344" fmla="*/ 738642 w 9384838"/>
                <a:gd name="connsiteY344" fmla="*/ 3245383 h 6246801"/>
                <a:gd name="connsiteX345" fmla="*/ 724492 w 9384838"/>
                <a:gd name="connsiteY345" fmla="*/ 3214252 h 6246801"/>
                <a:gd name="connsiteX346" fmla="*/ 701851 w 9384838"/>
                <a:gd name="connsiteY346" fmla="*/ 3183122 h 6246801"/>
                <a:gd name="connsiteX347" fmla="*/ 724492 w 9384838"/>
                <a:gd name="connsiteY347" fmla="*/ 3168972 h 6246801"/>
                <a:gd name="connsiteX348" fmla="*/ 747132 w 9384838"/>
                <a:gd name="connsiteY348" fmla="*/ 3146331 h 6246801"/>
                <a:gd name="connsiteX349" fmla="*/ 843354 w 9384838"/>
                <a:gd name="connsiteY349" fmla="*/ 3098224 h 6246801"/>
                <a:gd name="connsiteX350" fmla="*/ 905615 w 9384838"/>
                <a:gd name="connsiteY350" fmla="*/ 3061433 h 6246801"/>
                <a:gd name="connsiteX351" fmla="*/ 936745 w 9384838"/>
                <a:gd name="connsiteY351" fmla="*/ 3033132 h 6246801"/>
                <a:gd name="connsiteX352" fmla="*/ 973535 w 9384838"/>
                <a:gd name="connsiteY352" fmla="*/ 3081244 h 6246801"/>
                <a:gd name="connsiteX353" fmla="*/ 948066 w 9384838"/>
                <a:gd name="connsiteY353" fmla="*/ 3115203 h 6246801"/>
                <a:gd name="connsiteX354" fmla="*/ 925424 w 9384838"/>
                <a:gd name="connsiteY354" fmla="*/ 3067093 h 6246801"/>
                <a:gd name="connsiteX355" fmla="*/ 936745 w 9384838"/>
                <a:gd name="connsiteY355" fmla="*/ 3033132 h 6246801"/>
                <a:gd name="connsiteX356" fmla="*/ 5840275 w 9384838"/>
                <a:gd name="connsiteY356" fmla="*/ 2081897 h 6246801"/>
                <a:gd name="connsiteX357" fmla="*/ 5891159 w 9384838"/>
                <a:gd name="connsiteY357" fmla="*/ 2132783 h 6246801"/>
                <a:gd name="connsiteX358" fmla="*/ 5891159 w 9384838"/>
                <a:gd name="connsiteY358" fmla="*/ 2158226 h 6246801"/>
                <a:gd name="connsiteX359" fmla="*/ 5966379 w 9384838"/>
                <a:gd name="connsiteY359" fmla="*/ 2208005 h 6246801"/>
                <a:gd name="connsiteX360" fmla="*/ 6016157 w 9384838"/>
                <a:gd name="connsiteY360" fmla="*/ 2208005 h 6246801"/>
                <a:gd name="connsiteX361" fmla="*/ 6041599 w 9384838"/>
                <a:gd name="connsiteY361" fmla="*/ 2208005 h 6246801"/>
                <a:gd name="connsiteX362" fmla="*/ 5966379 w 9384838"/>
                <a:gd name="connsiteY362" fmla="*/ 2308672 h 6246801"/>
                <a:gd name="connsiteX363" fmla="*/ 5916601 w 9384838"/>
                <a:gd name="connsiteY363" fmla="*/ 2558676 h 6246801"/>
                <a:gd name="connsiteX364" fmla="*/ 5916601 w 9384838"/>
                <a:gd name="connsiteY364" fmla="*/ 2659341 h 6246801"/>
                <a:gd name="connsiteX365" fmla="*/ 5966379 w 9384838"/>
                <a:gd name="connsiteY365" fmla="*/ 2684786 h 6246801"/>
                <a:gd name="connsiteX366" fmla="*/ 5991821 w 9384838"/>
                <a:gd name="connsiteY366" fmla="*/ 2734563 h 6246801"/>
                <a:gd name="connsiteX367" fmla="*/ 6016157 w 9384838"/>
                <a:gd name="connsiteY367" fmla="*/ 2785448 h 6246801"/>
                <a:gd name="connsiteX368" fmla="*/ 6016157 w 9384838"/>
                <a:gd name="connsiteY368" fmla="*/ 2860670 h 6246801"/>
                <a:gd name="connsiteX369" fmla="*/ 5991821 w 9384838"/>
                <a:gd name="connsiteY369" fmla="*/ 2885007 h 6246801"/>
                <a:gd name="connsiteX370" fmla="*/ 6016157 w 9384838"/>
                <a:gd name="connsiteY370" fmla="*/ 2910449 h 6246801"/>
                <a:gd name="connsiteX371" fmla="*/ 5991821 w 9384838"/>
                <a:gd name="connsiteY371" fmla="*/ 2935892 h 6246801"/>
                <a:gd name="connsiteX372" fmla="*/ 5991821 w 9384838"/>
                <a:gd name="connsiteY372" fmla="*/ 2960229 h 6246801"/>
                <a:gd name="connsiteX373" fmla="*/ 6041599 w 9384838"/>
                <a:gd name="connsiteY373" fmla="*/ 2985670 h 6246801"/>
                <a:gd name="connsiteX374" fmla="*/ 6016157 w 9384838"/>
                <a:gd name="connsiteY374" fmla="*/ 3035453 h 6246801"/>
                <a:gd name="connsiteX375" fmla="*/ 6041599 w 9384838"/>
                <a:gd name="connsiteY375" fmla="*/ 3086339 h 6246801"/>
                <a:gd name="connsiteX376" fmla="*/ 5991821 w 9384838"/>
                <a:gd name="connsiteY376" fmla="*/ 3185896 h 6246801"/>
                <a:gd name="connsiteX377" fmla="*/ 6016157 w 9384838"/>
                <a:gd name="connsiteY377" fmla="*/ 3185896 h 6246801"/>
                <a:gd name="connsiteX378" fmla="*/ 6016157 w 9384838"/>
                <a:gd name="connsiteY378" fmla="*/ 3236782 h 6246801"/>
                <a:gd name="connsiteX379" fmla="*/ 5966379 w 9384838"/>
                <a:gd name="connsiteY379" fmla="*/ 3261118 h 6246801"/>
                <a:gd name="connsiteX380" fmla="*/ 5966379 w 9384838"/>
                <a:gd name="connsiteY380" fmla="*/ 3286561 h 6246801"/>
                <a:gd name="connsiteX381" fmla="*/ 5916601 w 9384838"/>
                <a:gd name="connsiteY381" fmla="*/ 3361784 h 6246801"/>
                <a:gd name="connsiteX382" fmla="*/ 5916601 w 9384838"/>
                <a:gd name="connsiteY382" fmla="*/ 3412670 h 6246801"/>
                <a:gd name="connsiteX383" fmla="*/ 5865717 w 9384838"/>
                <a:gd name="connsiteY383" fmla="*/ 3437007 h 6246801"/>
                <a:gd name="connsiteX384" fmla="*/ 5840275 w 9384838"/>
                <a:gd name="connsiteY384" fmla="*/ 3462450 h 6246801"/>
                <a:gd name="connsiteX385" fmla="*/ 5815939 w 9384838"/>
                <a:gd name="connsiteY385" fmla="*/ 3437007 h 6246801"/>
                <a:gd name="connsiteX386" fmla="*/ 5815939 w 9384838"/>
                <a:gd name="connsiteY386" fmla="*/ 3487893 h 6246801"/>
                <a:gd name="connsiteX387" fmla="*/ 5765055 w 9384838"/>
                <a:gd name="connsiteY387" fmla="*/ 3462450 h 6246801"/>
                <a:gd name="connsiteX388" fmla="*/ 5765055 w 9384838"/>
                <a:gd name="connsiteY388" fmla="*/ 3462451 h 6246801"/>
                <a:gd name="connsiteX389" fmla="*/ 5790497 w 9384838"/>
                <a:gd name="connsiteY389" fmla="*/ 3512230 h 6246801"/>
                <a:gd name="connsiteX390" fmla="*/ 5740719 w 9384838"/>
                <a:gd name="connsiteY390" fmla="*/ 3537673 h 6246801"/>
                <a:gd name="connsiteX391" fmla="*/ 5715277 w 9384838"/>
                <a:gd name="connsiteY391" fmla="*/ 3563116 h 6246801"/>
                <a:gd name="connsiteX392" fmla="*/ 5689835 w 9384838"/>
                <a:gd name="connsiteY392" fmla="*/ 3587453 h 6246801"/>
                <a:gd name="connsiteX393" fmla="*/ 5715277 w 9384838"/>
                <a:gd name="connsiteY393" fmla="*/ 3612896 h 6246801"/>
                <a:gd name="connsiteX394" fmla="*/ 5665499 w 9384838"/>
                <a:gd name="connsiteY394" fmla="*/ 3612896 h 6246801"/>
                <a:gd name="connsiteX395" fmla="*/ 5640057 w 9384838"/>
                <a:gd name="connsiteY395" fmla="*/ 3638339 h 6246801"/>
                <a:gd name="connsiteX396" fmla="*/ 5665499 w 9384838"/>
                <a:gd name="connsiteY396" fmla="*/ 3638339 h 6246801"/>
                <a:gd name="connsiteX397" fmla="*/ 5665499 w 9384838"/>
                <a:gd name="connsiteY397" fmla="*/ 3662676 h 6246801"/>
                <a:gd name="connsiteX398" fmla="*/ 5640057 w 9384838"/>
                <a:gd name="connsiteY398" fmla="*/ 3662676 h 6246801"/>
                <a:gd name="connsiteX399" fmla="*/ 5665499 w 9384838"/>
                <a:gd name="connsiteY399" fmla="*/ 3688119 h 6246801"/>
                <a:gd name="connsiteX400" fmla="*/ 5640057 w 9384838"/>
                <a:gd name="connsiteY400" fmla="*/ 3763342 h 6246801"/>
                <a:gd name="connsiteX401" fmla="*/ 5590279 w 9384838"/>
                <a:gd name="connsiteY401" fmla="*/ 3737899 h 6246801"/>
                <a:gd name="connsiteX402" fmla="*/ 5515059 w 9384838"/>
                <a:gd name="connsiteY402" fmla="*/ 3737899 h 6246801"/>
                <a:gd name="connsiteX403" fmla="*/ 5464175 w 9384838"/>
                <a:gd name="connsiteY403" fmla="*/ 3713562 h 6246801"/>
                <a:gd name="connsiteX404" fmla="*/ 5439839 w 9384838"/>
                <a:gd name="connsiteY404" fmla="*/ 3737899 h 6246801"/>
                <a:gd name="connsiteX405" fmla="*/ 5464175 w 9384838"/>
                <a:gd name="connsiteY405" fmla="*/ 3763342 h 6246801"/>
                <a:gd name="connsiteX406" fmla="*/ 5414397 w 9384838"/>
                <a:gd name="connsiteY406" fmla="*/ 3788785 h 6246801"/>
                <a:gd name="connsiteX407" fmla="*/ 5339177 w 9384838"/>
                <a:gd name="connsiteY407" fmla="*/ 3939230 h 6246801"/>
                <a:gd name="connsiteX408" fmla="*/ 5364619 w 9384838"/>
                <a:gd name="connsiteY408" fmla="*/ 4014453 h 6246801"/>
                <a:gd name="connsiteX409" fmla="*/ 5364618 w 9384838"/>
                <a:gd name="connsiteY409" fmla="*/ 4014453 h 6246801"/>
                <a:gd name="connsiteX410" fmla="*/ 5364618 w 9384838"/>
                <a:gd name="connsiteY410" fmla="*/ 4089676 h 6246801"/>
                <a:gd name="connsiteX411" fmla="*/ 5313734 w 9384838"/>
                <a:gd name="connsiteY411" fmla="*/ 4289902 h 6246801"/>
                <a:gd name="connsiteX412" fmla="*/ 5238514 w 9384838"/>
                <a:gd name="connsiteY412" fmla="*/ 4416010 h 6246801"/>
                <a:gd name="connsiteX413" fmla="*/ 5213072 w 9384838"/>
                <a:gd name="connsiteY413" fmla="*/ 4440347 h 6246801"/>
                <a:gd name="connsiteX414" fmla="*/ 5163294 w 9384838"/>
                <a:gd name="connsiteY414" fmla="*/ 4440347 h 6246801"/>
                <a:gd name="connsiteX415" fmla="*/ 5137852 w 9384838"/>
                <a:gd name="connsiteY415" fmla="*/ 4465790 h 6246801"/>
                <a:gd name="connsiteX416" fmla="*/ 5163294 w 9384838"/>
                <a:gd name="connsiteY416" fmla="*/ 4465790 h 6246801"/>
                <a:gd name="connsiteX417" fmla="*/ 5062632 w 9384838"/>
                <a:gd name="connsiteY417" fmla="*/ 4616236 h 6246801"/>
                <a:gd name="connsiteX418" fmla="*/ 5038296 w 9384838"/>
                <a:gd name="connsiteY418" fmla="*/ 4691459 h 6246801"/>
                <a:gd name="connsiteX419" fmla="*/ 5012854 w 9384838"/>
                <a:gd name="connsiteY419" fmla="*/ 4716902 h 6246801"/>
                <a:gd name="connsiteX420" fmla="*/ 4987412 w 9384838"/>
                <a:gd name="connsiteY420" fmla="*/ 4792125 h 6246801"/>
                <a:gd name="connsiteX421" fmla="*/ 5012854 w 9384838"/>
                <a:gd name="connsiteY421" fmla="*/ 4917127 h 6246801"/>
                <a:gd name="connsiteX422" fmla="*/ 5062632 w 9384838"/>
                <a:gd name="connsiteY422" fmla="*/ 5043236 h 6246801"/>
                <a:gd name="connsiteX423" fmla="*/ 5013583 w 9384838"/>
                <a:gd name="connsiteY423" fmla="*/ 4993096 h 6246801"/>
                <a:gd name="connsiteX424" fmla="*/ 5062632 w 9384838"/>
                <a:gd name="connsiteY424" fmla="*/ 5043237 h 6246801"/>
                <a:gd name="connsiteX425" fmla="*/ 4987412 w 9384838"/>
                <a:gd name="connsiteY425" fmla="*/ 5043237 h 6246801"/>
                <a:gd name="connsiteX426" fmla="*/ 4963076 w 9384838"/>
                <a:gd name="connsiteY426" fmla="*/ 5017794 h 6246801"/>
                <a:gd name="connsiteX427" fmla="*/ 4862414 w 9384838"/>
                <a:gd name="connsiteY427" fmla="*/ 5067574 h 6246801"/>
                <a:gd name="connsiteX428" fmla="*/ 4812636 w 9384838"/>
                <a:gd name="connsiteY428" fmla="*/ 5142796 h 6246801"/>
                <a:gd name="connsiteX429" fmla="*/ 4812636 w 9384838"/>
                <a:gd name="connsiteY429" fmla="*/ 5193682 h 6246801"/>
                <a:gd name="connsiteX430" fmla="*/ 4787194 w 9384838"/>
                <a:gd name="connsiteY430" fmla="*/ 5243462 h 6246801"/>
                <a:gd name="connsiteX431" fmla="*/ 4711974 w 9384838"/>
                <a:gd name="connsiteY431" fmla="*/ 5268905 h 6246801"/>
                <a:gd name="connsiteX432" fmla="*/ 4686532 w 9384838"/>
                <a:gd name="connsiteY432" fmla="*/ 5243462 h 6246801"/>
                <a:gd name="connsiteX433" fmla="*/ 4636753 w 9384838"/>
                <a:gd name="connsiteY433" fmla="*/ 5268905 h 6246801"/>
                <a:gd name="connsiteX434" fmla="*/ 4611311 w 9384838"/>
                <a:gd name="connsiteY434" fmla="*/ 5293242 h 6246801"/>
                <a:gd name="connsiteX435" fmla="*/ 4561533 w 9384838"/>
                <a:gd name="connsiteY435" fmla="*/ 5344128 h 6246801"/>
                <a:gd name="connsiteX436" fmla="*/ 4536091 w 9384838"/>
                <a:gd name="connsiteY436" fmla="*/ 5293242 h 6246801"/>
                <a:gd name="connsiteX437" fmla="*/ 4561533 w 9384838"/>
                <a:gd name="connsiteY437" fmla="*/ 5293242 h 6246801"/>
                <a:gd name="connsiteX438" fmla="*/ 4561533 w 9384838"/>
                <a:gd name="connsiteY438" fmla="*/ 5268905 h 6246801"/>
                <a:gd name="connsiteX439" fmla="*/ 4585869 w 9384838"/>
                <a:gd name="connsiteY439" fmla="*/ 5218019 h 6246801"/>
                <a:gd name="connsiteX440" fmla="*/ 4585869 w 9384838"/>
                <a:gd name="connsiteY440" fmla="*/ 5193682 h 6246801"/>
                <a:gd name="connsiteX441" fmla="*/ 4611311 w 9384838"/>
                <a:gd name="connsiteY441" fmla="*/ 5168239 h 6246801"/>
                <a:gd name="connsiteX442" fmla="*/ 4611311 w 9384838"/>
                <a:gd name="connsiteY442" fmla="*/ 5142796 h 6246801"/>
                <a:gd name="connsiteX443" fmla="*/ 4585869 w 9384838"/>
                <a:gd name="connsiteY443" fmla="*/ 5142796 h 6246801"/>
                <a:gd name="connsiteX444" fmla="*/ 4611311 w 9384838"/>
                <a:gd name="connsiteY444" fmla="*/ 5118460 h 6246801"/>
                <a:gd name="connsiteX445" fmla="*/ 4636753 w 9384838"/>
                <a:gd name="connsiteY445" fmla="*/ 5118460 h 6246801"/>
                <a:gd name="connsiteX446" fmla="*/ 4636753 w 9384838"/>
                <a:gd name="connsiteY446" fmla="*/ 5093017 h 6246801"/>
                <a:gd name="connsiteX447" fmla="*/ 4686532 w 9384838"/>
                <a:gd name="connsiteY447" fmla="*/ 5067574 h 6246801"/>
                <a:gd name="connsiteX448" fmla="*/ 4737416 w 9384838"/>
                <a:gd name="connsiteY448" fmla="*/ 5043237 h 6246801"/>
                <a:gd name="connsiteX449" fmla="*/ 4737416 w 9384838"/>
                <a:gd name="connsiteY449" fmla="*/ 5017794 h 6246801"/>
                <a:gd name="connsiteX450" fmla="*/ 4737416 w 9384838"/>
                <a:gd name="connsiteY450" fmla="*/ 4992351 h 6246801"/>
                <a:gd name="connsiteX451" fmla="*/ 4686532 w 9384838"/>
                <a:gd name="connsiteY451" fmla="*/ 4942571 h 6246801"/>
                <a:gd name="connsiteX452" fmla="*/ 4662196 w 9384838"/>
                <a:gd name="connsiteY452" fmla="*/ 4968014 h 6246801"/>
                <a:gd name="connsiteX453" fmla="*/ 4636753 w 9384838"/>
                <a:gd name="connsiteY453" fmla="*/ 4968014 h 6246801"/>
                <a:gd name="connsiteX454" fmla="*/ 4611311 w 9384838"/>
                <a:gd name="connsiteY454" fmla="*/ 4942571 h 6246801"/>
                <a:gd name="connsiteX455" fmla="*/ 4585869 w 9384838"/>
                <a:gd name="connsiteY455" fmla="*/ 4992350 h 6246801"/>
                <a:gd name="connsiteX456" fmla="*/ 4611310 w 9384838"/>
                <a:gd name="connsiteY456" fmla="*/ 5017792 h 6246801"/>
                <a:gd name="connsiteX457" fmla="*/ 4611311 w 9384838"/>
                <a:gd name="connsiteY457" fmla="*/ 5017793 h 6246801"/>
                <a:gd name="connsiteX458" fmla="*/ 4536091 w 9384838"/>
                <a:gd name="connsiteY458" fmla="*/ 5043236 h 6246801"/>
                <a:gd name="connsiteX459" fmla="*/ 4510649 w 9384838"/>
                <a:gd name="connsiteY459" fmla="*/ 5043236 h 6246801"/>
                <a:gd name="connsiteX460" fmla="*/ 4510649 w 9384838"/>
                <a:gd name="connsiteY460" fmla="*/ 5118458 h 6246801"/>
                <a:gd name="connsiteX461" fmla="*/ 4561533 w 9384838"/>
                <a:gd name="connsiteY461" fmla="*/ 5168238 h 6246801"/>
                <a:gd name="connsiteX462" fmla="*/ 4536091 w 9384838"/>
                <a:gd name="connsiteY462" fmla="*/ 5168238 h 6246801"/>
                <a:gd name="connsiteX463" fmla="*/ 4510649 w 9384838"/>
                <a:gd name="connsiteY463" fmla="*/ 5168238 h 6246801"/>
                <a:gd name="connsiteX464" fmla="*/ 4510649 w 9384838"/>
                <a:gd name="connsiteY464" fmla="*/ 5193681 h 6246801"/>
                <a:gd name="connsiteX465" fmla="*/ 4486313 w 9384838"/>
                <a:gd name="connsiteY465" fmla="*/ 5168238 h 6246801"/>
                <a:gd name="connsiteX466" fmla="*/ 4486313 w 9384838"/>
                <a:gd name="connsiteY466" fmla="*/ 5118458 h 6246801"/>
                <a:gd name="connsiteX467" fmla="*/ 4460871 w 9384838"/>
                <a:gd name="connsiteY467" fmla="*/ 5093016 h 6246801"/>
                <a:gd name="connsiteX468" fmla="*/ 4385651 w 9384838"/>
                <a:gd name="connsiteY468" fmla="*/ 5067573 h 6246801"/>
                <a:gd name="connsiteX469" fmla="*/ 4310431 w 9384838"/>
                <a:gd name="connsiteY469" fmla="*/ 5093016 h 6246801"/>
                <a:gd name="connsiteX470" fmla="*/ 4284989 w 9384838"/>
                <a:gd name="connsiteY470" fmla="*/ 5142795 h 6246801"/>
                <a:gd name="connsiteX471" fmla="*/ 4284989 w 9384838"/>
                <a:gd name="connsiteY471" fmla="*/ 5142796 h 6246801"/>
                <a:gd name="connsiteX472" fmla="*/ 4260653 w 9384838"/>
                <a:gd name="connsiteY472" fmla="*/ 5168239 h 6246801"/>
                <a:gd name="connsiteX473" fmla="*/ 4260653 w 9384838"/>
                <a:gd name="connsiteY473" fmla="*/ 5193683 h 6246801"/>
                <a:gd name="connsiteX474" fmla="*/ 4284989 w 9384838"/>
                <a:gd name="connsiteY474" fmla="*/ 5243462 h 6246801"/>
                <a:gd name="connsiteX475" fmla="*/ 4235211 w 9384838"/>
                <a:gd name="connsiteY475" fmla="*/ 5268905 h 6246801"/>
                <a:gd name="connsiteX476" fmla="*/ 4185433 w 9384838"/>
                <a:gd name="connsiteY476" fmla="*/ 5344128 h 6246801"/>
                <a:gd name="connsiteX477" fmla="*/ 4110213 w 9384838"/>
                <a:gd name="connsiteY477" fmla="*/ 5369571 h 6246801"/>
                <a:gd name="connsiteX478" fmla="*/ 4084771 w 9384838"/>
                <a:gd name="connsiteY478" fmla="*/ 5318685 h 6246801"/>
                <a:gd name="connsiteX479" fmla="*/ 4110213 w 9384838"/>
                <a:gd name="connsiteY479" fmla="*/ 5243462 h 6246801"/>
                <a:gd name="connsiteX480" fmla="*/ 4134549 w 9384838"/>
                <a:gd name="connsiteY480" fmla="*/ 5193683 h 6246801"/>
                <a:gd name="connsiteX481" fmla="*/ 4134549 w 9384838"/>
                <a:gd name="connsiteY481" fmla="*/ 5168239 h 6246801"/>
                <a:gd name="connsiteX482" fmla="*/ 4185433 w 9384838"/>
                <a:gd name="connsiteY482" fmla="*/ 5168239 h 6246801"/>
                <a:gd name="connsiteX483" fmla="*/ 4209769 w 9384838"/>
                <a:gd name="connsiteY483" fmla="*/ 5142796 h 6246801"/>
                <a:gd name="connsiteX484" fmla="*/ 4185433 w 9384838"/>
                <a:gd name="connsiteY484" fmla="*/ 5118460 h 6246801"/>
                <a:gd name="connsiteX485" fmla="*/ 4084771 w 9384838"/>
                <a:gd name="connsiteY485" fmla="*/ 5093017 h 6246801"/>
                <a:gd name="connsiteX486" fmla="*/ 4034993 w 9384838"/>
                <a:gd name="connsiteY486" fmla="*/ 5142796 h 6246801"/>
                <a:gd name="connsiteX487" fmla="*/ 3958666 w 9384838"/>
                <a:gd name="connsiteY487" fmla="*/ 5168239 h 6246801"/>
                <a:gd name="connsiteX488" fmla="*/ 3908904 w 9384838"/>
                <a:gd name="connsiteY488" fmla="*/ 5218019 h 6246801"/>
                <a:gd name="connsiteX489" fmla="*/ 3859127 w 9384838"/>
                <a:gd name="connsiteY489" fmla="*/ 5293242 h 6246801"/>
                <a:gd name="connsiteX490" fmla="*/ 3758465 w 9384838"/>
                <a:gd name="connsiteY490" fmla="*/ 5243462 h 6246801"/>
                <a:gd name="connsiteX491" fmla="*/ 3708688 w 9384838"/>
                <a:gd name="connsiteY491" fmla="*/ 5243462 h 6246801"/>
                <a:gd name="connsiteX492" fmla="*/ 3582584 w 9384838"/>
                <a:gd name="connsiteY492" fmla="*/ 5193683 h 6246801"/>
                <a:gd name="connsiteX493" fmla="*/ 3589545 w 9384838"/>
                <a:gd name="connsiteY493" fmla="*/ 5173103 h 6246801"/>
                <a:gd name="connsiteX494" fmla="*/ 3589543 w 9384838"/>
                <a:gd name="connsiteY494" fmla="*/ 5173102 h 6246801"/>
                <a:gd name="connsiteX495" fmla="*/ 3582582 w 9384838"/>
                <a:gd name="connsiteY495" fmla="*/ 5193682 h 6246801"/>
                <a:gd name="connsiteX496" fmla="*/ 3382367 w 9384838"/>
                <a:gd name="connsiteY496" fmla="*/ 5193682 h 6246801"/>
                <a:gd name="connsiteX497" fmla="*/ 3421081 w 9384838"/>
                <a:gd name="connsiteY497" fmla="*/ 5164921 h 6246801"/>
                <a:gd name="connsiteX498" fmla="*/ 3483028 w 9384838"/>
                <a:gd name="connsiteY498" fmla="*/ 5168239 h 6246801"/>
                <a:gd name="connsiteX499" fmla="*/ 3532805 w 9384838"/>
                <a:gd name="connsiteY499" fmla="*/ 5168239 h 6246801"/>
                <a:gd name="connsiteX500" fmla="*/ 3532805 w 9384838"/>
                <a:gd name="connsiteY500" fmla="*/ 5118459 h 6246801"/>
                <a:gd name="connsiteX501" fmla="*/ 3507365 w 9384838"/>
                <a:gd name="connsiteY501" fmla="*/ 5093016 h 6246801"/>
                <a:gd name="connsiteX502" fmla="*/ 3483028 w 9384838"/>
                <a:gd name="connsiteY502" fmla="*/ 5118459 h 6246801"/>
                <a:gd name="connsiteX503" fmla="*/ 3432144 w 9384838"/>
                <a:gd name="connsiteY503" fmla="*/ 5093016 h 6246801"/>
                <a:gd name="connsiteX504" fmla="*/ 3407808 w 9384838"/>
                <a:gd name="connsiteY504" fmla="*/ 5093016 h 6246801"/>
                <a:gd name="connsiteX505" fmla="*/ 3407808 w 9384838"/>
                <a:gd name="connsiteY505" fmla="*/ 5043237 h 6246801"/>
                <a:gd name="connsiteX506" fmla="*/ 3382367 w 9384838"/>
                <a:gd name="connsiteY506" fmla="*/ 5043237 h 6246801"/>
                <a:gd name="connsiteX507" fmla="*/ 3356924 w 9384838"/>
                <a:gd name="connsiteY507" fmla="*/ 5093016 h 6246801"/>
                <a:gd name="connsiteX508" fmla="*/ 3382367 w 9384838"/>
                <a:gd name="connsiteY508" fmla="*/ 5118459 h 6246801"/>
                <a:gd name="connsiteX509" fmla="*/ 3382367 w 9384838"/>
                <a:gd name="connsiteY509" fmla="*/ 5142796 h 6246801"/>
                <a:gd name="connsiteX510" fmla="*/ 3331482 w 9384838"/>
                <a:gd name="connsiteY510" fmla="*/ 5093016 h 6246801"/>
                <a:gd name="connsiteX511" fmla="*/ 3356924 w 9384838"/>
                <a:gd name="connsiteY511" fmla="*/ 5067573 h 6246801"/>
                <a:gd name="connsiteX512" fmla="*/ 3356924 w 9384838"/>
                <a:gd name="connsiteY512" fmla="*/ 4992351 h 6246801"/>
                <a:gd name="connsiteX513" fmla="*/ 3407808 w 9384838"/>
                <a:gd name="connsiteY513" fmla="*/ 4942571 h 6246801"/>
                <a:gd name="connsiteX514" fmla="*/ 3356924 w 9384838"/>
                <a:gd name="connsiteY514" fmla="*/ 4942571 h 6246801"/>
                <a:gd name="connsiteX515" fmla="*/ 3349625 w 9384838"/>
                <a:gd name="connsiteY515" fmla="*/ 4928288 h 6246801"/>
                <a:gd name="connsiteX516" fmla="*/ 3349624 w 9384838"/>
                <a:gd name="connsiteY516" fmla="*/ 4928288 h 6246801"/>
                <a:gd name="connsiteX517" fmla="*/ 3356924 w 9384838"/>
                <a:gd name="connsiteY517" fmla="*/ 4942571 h 6246801"/>
                <a:gd name="connsiteX518" fmla="*/ 3281703 w 9384838"/>
                <a:gd name="connsiteY518" fmla="*/ 4968014 h 6246801"/>
                <a:gd name="connsiteX519" fmla="*/ 3256260 w 9384838"/>
                <a:gd name="connsiteY519" fmla="*/ 5017794 h 6246801"/>
                <a:gd name="connsiteX520" fmla="*/ 3181041 w 9384838"/>
                <a:gd name="connsiteY520" fmla="*/ 5067573 h 6246801"/>
                <a:gd name="connsiteX521" fmla="*/ 3206483 w 9384838"/>
                <a:gd name="connsiteY521" fmla="*/ 5118459 h 6246801"/>
                <a:gd name="connsiteX522" fmla="*/ 3181041 w 9384838"/>
                <a:gd name="connsiteY522" fmla="*/ 5142796 h 6246801"/>
                <a:gd name="connsiteX523" fmla="*/ 3231925 w 9384838"/>
                <a:gd name="connsiteY523" fmla="*/ 5168239 h 6246801"/>
                <a:gd name="connsiteX524" fmla="*/ 3281703 w 9384838"/>
                <a:gd name="connsiteY524" fmla="*/ 5218019 h 6246801"/>
                <a:gd name="connsiteX525" fmla="*/ 3331481 w 9384838"/>
                <a:gd name="connsiteY525" fmla="*/ 5268905 h 6246801"/>
                <a:gd name="connsiteX526" fmla="*/ 3281703 w 9384838"/>
                <a:gd name="connsiteY526" fmla="*/ 5293242 h 6246801"/>
                <a:gd name="connsiteX527" fmla="*/ 3281703 w 9384838"/>
                <a:gd name="connsiteY527" fmla="*/ 5318685 h 6246801"/>
                <a:gd name="connsiteX528" fmla="*/ 3256260 w 9384838"/>
                <a:gd name="connsiteY528" fmla="*/ 5293242 h 6246801"/>
                <a:gd name="connsiteX529" fmla="*/ 3206483 w 9384838"/>
                <a:gd name="connsiteY529" fmla="*/ 5293242 h 6246801"/>
                <a:gd name="connsiteX530" fmla="*/ 3181041 w 9384838"/>
                <a:gd name="connsiteY530" fmla="*/ 5293242 h 6246801"/>
                <a:gd name="connsiteX531" fmla="*/ 3056044 w 9384838"/>
                <a:gd name="connsiteY531" fmla="*/ 5293242 h 6246801"/>
                <a:gd name="connsiteX532" fmla="*/ 3030601 w 9384838"/>
                <a:gd name="connsiteY532" fmla="*/ 5344128 h 6246801"/>
                <a:gd name="connsiteX533" fmla="*/ 3006265 w 9384838"/>
                <a:gd name="connsiteY533" fmla="*/ 5344128 h 6246801"/>
                <a:gd name="connsiteX534" fmla="*/ 2980823 w 9384838"/>
                <a:gd name="connsiteY534" fmla="*/ 5369571 h 6246801"/>
                <a:gd name="connsiteX535" fmla="*/ 3006265 w 9384838"/>
                <a:gd name="connsiteY535" fmla="*/ 5393907 h 6246801"/>
                <a:gd name="connsiteX536" fmla="*/ 2980823 w 9384838"/>
                <a:gd name="connsiteY536" fmla="*/ 5419350 h 6246801"/>
                <a:gd name="connsiteX537" fmla="*/ 2905602 w 9384838"/>
                <a:gd name="connsiteY537" fmla="*/ 5444793 h 6246801"/>
                <a:gd name="connsiteX538" fmla="*/ 2880162 w 9384838"/>
                <a:gd name="connsiteY538" fmla="*/ 5520016 h 6246801"/>
                <a:gd name="connsiteX539" fmla="*/ 2880159 w 9384838"/>
                <a:gd name="connsiteY539" fmla="*/ 5520016 h 6246801"/>
                <a:gd name="connsiteX540" fmla="*/ 2830382 w 9384838"/>
                <a:gd name="connsiteY540" fmla="*/ 5544353 h 6246801"/>
                <a:gd name="connsiteX541" fmla="*/ 2804941 w 9384838"/>
                <a:gd name="connsiteY541" fmla="*/ 5569796 h 6246801"/>
                <a:gd name="connsiteX542" fmla="*/ 2755160 w 9384838"/>
                <a:gd name="connsiteY542" fmla="*/ 5595239 h 6246801"/>
                <a:gd name="connsiteX543" fmla="*/ 2679941 w 9384838"/>
                <a:gd name="connsiteY543" fmla="*/ 5569796 h 6246801"/>
                <a:gd name="connsiteX544" fmla="*/ 2629058 w 9384838"/>
                <a:gd name="connsiteY544" fmla="*/ 5494573 h 6246801"/>
                <a:gd name="connsiteX545" fmla="*/ 2629058 w 9384838"/>
                <a:gd name="connsiteY545" fmla="*/ 5444794 h 6246801"/>
                <a:gd name="connsiteX546" fmla="*/ 2579280 w 9384838"/>
                <a:gd name="connsiteY546" fmla="*/ 5393908 h 6246801"/>
                <a:gd name="connsiteX547" fmla="*/ 2579280 w 9384838"/>
                <a:gd name="connsiteY547" fmla="*/ 5344128 h 6246801"/>
                <a:gd name="connsiteX548" fmla="*/ 2529501 w 9384838"/>
                <a:gd name="connsiteY548" fmla="*/ 5318685 h 6246801"/>
                <a:gd name="connsiteX549" fmla="*/ 2553838 w 9384838"/>
                <a:gd name="connsiteY549" fmla="*/ 5293242 h 6246801"/>
                <a:gd name="connsiteX550" fmla="*/ 2579280 w 9384838"/>
                <a:gd name="connsiteY550" fmla="*/ 5268905 h 6246801"/>
                <a:gd name="connsiteX551" fmla="*/ 2579280 w 9384838"/>
                <a:gd name="connsiteY551" fmla="*/ 5243462 h 6246801"/>
                <a:gd name="connsiteX552" fmla="*/ 2629058 w 9384838"/>
                <a:gd name="connsiteY552" fmla="*/ 5218019 h 6246801"/>
                <a:gd name="connsiteX553" fmla="*/ 2604722 w 9384838"/>
                <a:gd name="connsiteY553" fmla="*/ 5193682 h 6246801"/>
                <a:gd name="connsiteX554" fmla="*/ 2579280 w 9384838"/>
                <a:gd name="connsiteY554" fmla="*/ 5142796 h 6246801"/>
                <a:gd name="connsiteX555" fmla="*/ 2579280 w 9384838"/>
                <a:gd name="connsiteY555" fmla="*/ 5142795 h 6246801"/>
                <a:gd name="connsiteX556" fmla="*/ 2705382 w 9384838"/>
                <a:gd name="connsiteY556" fmla="*/ 5093015 h 6246801"/>
                <a:gd name="connsiteX557" fmla="*/ 2755160 w 9384838"/>
                <a:gd name="connsiteY557" fmla="*/ 5043236 h 6246801"/>
                <a:gd name="connsiteX558" fmla="*/ 2755160 w 9384838"/>
                <a:gd name="connsiteY558" fmla="*/ 4992350 h 6246801"/>
                <a:gd name="connsiteX559" fmla="*/ 2729719 w 9384838"/>
                <a:gd name="connsiteY559" fmla="*/ 4968013 h 6246801"/>
                <a:gd name="connsiteX560" fmla="*/ 2705383 w 9384838"/>
                <a:gd name="connsiteY560" fmla="*/ 4942570 h 6246801"/>
                <a:gd name="connsiteX561" fmla="*/ 2679942 w 9384838"/>
                <a:gd name="connsiteY561" fmla="*/ 4942570 h 6246801"/>
                <a:gd name="connsiteX562" fmla="*/ 2654500 w 9384838"/>
                <a:gd name="connsiteY562" fmla="*/ 4968013 h 6246801"/>
                <a:gd name="connsiteX563" fmla="*/ 2604722 w 9384838"/>
                <a:gd name="connsiteY563" fmla="*/ 4968013 h 6246801"/>
                <a:gd name="connsiteX564" fmla="*/ 2529503 w 9384838"/>
                <a:gd name="connsiteY564" fmla="*/ 4917127 h 6246801"/>
                <a:gd name="connsiteX565" fmla="*/ 2529503 w 9384838"/>
                <a:gd name="connsiteY565" fmla="*/ 4867348 h 6246801"/>
                <a:gd name="connsiteX566" fmla="*/ 2454282 w 9384838"/>
                <a:gd name="connsiteY566" fmla="*/ 4841905 h 6246801"/>
                <a:gd name="connsiteX567" fmla="*/ 2454282 w 9384838"/>
                <a:gd name="connsiteY567" fmla="*/ 4867348 h 6246801"/>
                <a:gd name="connsiteX568" fmla="*/ 2428840 w 9384838"/>
                <a:gd name="connsiteY568" fmla="*/ 4841905 h 6246801"/>
                <a:gd name="connsiteX569" fmla="*/ 2379063 w 9384838"/>
                <a:gd name="connsiteY569" fmla="*/ 4841905 h 6246801"/>
                <a:gd name="connsiteX570" fmla="*/ 2353620 w 9384838"/>
                <a:gd name="connsiteY570" fmla="*/ 4867348 h 6246801"/>
                <a:gd name="connsiteX571" fmla="*/ 2353620 w 9384838"/>
                <a:gd name="connsiteY571" fmla="*/ 4867347 h 6246801"/>
                <a:gd name="connsiteX572" fmla="*/ 2328178 w 9384838"/>
                <a:gd name="connsiteY572" fmla="*/ 4841904 h 6246801"/>
                <a:gd name="connsiteX573" fmla="*/ 2303843 w 9384838"/>
                <a:gd name="connsiteY573" fmla="*/ 4841904 h 6246801"/>
                <a:gd name="connsiteX574" fmla="*/ 2278401 w 9384838"/>
                <a:gd name="connsiteY574" fmla="*/ 4817568 h 6246801"/>
                <a:gd name="connsiteX575" fmla="*/ 2252958 w 9384838"/>
                <a:gd name="connsiteY575" fmla="*/ 4841904 h 6246801"/>
                <a:gd name="connsiteX576" fmla="*/ 2303843 w 9384838"/>
                <a:gd name="connsiteY576" fmla="*/ 4867347 h 6246801"/>
                <a:gd name="connsiteX577" fmla="*/ 2228623 w 9384838"/>
                <a:gd name="connsiteY577" fmla="*/ 4892790 h 6246801"/>
                <a:gd name="connsiteX578" fmla="*/ 2177740 w 9384838"/>
                <a:gd name="connsiteY578" fmla="*/ 4841904 h 6246801"/>
                <a:gd name="connsiteX579" fmla="*/ 2153404 w 9384838"/>
                <a:gd name="connsiteY579" fmla="*/ 4867347 h 6246801"/>
                <a:gd name="connsiteX580" fmla="*/ 2153404 w 9384838"/>
                <a:gd name="connsiteY580" fmla="*/ 4892790 h 6246801"/>
                <a:gd name="connsiteX581" fmla="*/ 2127962 w 9384838"/>
                <a:gd name="connsiteY581" fmla="*/ 4942570 h 6246801"/>
                <a:gd name="connsiteX582" fmla="*/ 2102518 w 9384838"/>
                <a:gd name="connsiteY582" fmla="*/ 4917127 h 6246801"/>
                <a:gd name="connsiteX583" fmla="*/ 2078183 w 9384838"/>
                <a:gd name="connsiteY583" fmla="*/ 4917127 h 6246801"/>
                <a:gd name="connsiteX584" fmla="*/ 2078183 w 9384838"/>
                <a:gd name="connsiteY584" fmla="*/ 4867347 h 6246801"/>
                <a:gd name="connsiteX585" fmla="*/ 2027299 w 9384838"/>
                <a:gd name="connsiteY585" fmla="*/ 4867347 h 6246801"/>
                <a:gd name="connsiteX586" fmla="*/ 2001857 w 9384838"/>
                <a:gd name="connsiteY586" fmla="*/ 4892790 h 6246801"/>
                <a:gd name="connsiteX587" fmla="*/ 1952080 w 9384838"/>
                <a:gd name="connsiteY587" fmla="*/ 4892790 h 6246801"/>
                <a:gd name="connsiteX588" fmla="*/ 1902303 w 9384838"/>
                <a:gd name="connsiteY588" fmla="*/ 4917127 h 6246801"/>
                <a:gd name="connsiteX589" fmla="*/ 1876860 w 9384838"/>
                <a:gd name="connsiteY589" fmla="*/ 4892790 h 6246801"/>
                <a:gd name="connsiteX590" fmla="*/ 1876860 w 9384838"/>
                <a:gd name="connsiteY590" fmla="*/ 4867347 h 6246801"/>
                <a:gd name="connsiteX591" fmla="*/ 1851419 w 9384838"/>
                <a:gd name="connsiteY591" fmla="*/ 4892790 h 6246801"/>
                <a:gd name="connsiteX592" fmla="*/ 1827080 w 9384838"/>
                <a:gd name="connsiteY592" fmla="*/ 4892790 h 6246801"/>
                <a:gd name="connsiteX593" fmla="*/ 1801640 w 9384838"/>
                <a:gd name="connsiteY593" fmla="*/ 4867347 h 6246801"/>
                <a:gd name="connsiteX594" fmla="*/ 1801640 w 9384838"/>
                <a:gd name="connsiteY594" fmla="*/ 4892790 h 6246801"/>
                <a:gd name="connsiteX595" fmla="*/ 1776198 w 9384838"/>
                <a:gd name="connsiteY595" fmla="*/ 4917127 h 6246801"/>
                <a:gd name="connsiteX596" fmla="*/ 1751861 w 9384838"/>
                <a:gd name="connsiteY596" fmla="*/ 4892790 h 6246801"/>
                <a:gd name="connsiteX597" fmla="*/ 1726419 w 9384838"/>
                <a:gd name="connsiteY597" fmla="*/ 4892790 h 6246801"/>
                <a:gd name="connsiteX598" fmla="*/ 1700977 w 9384838"/>
                <a:gd name="connsiteY598" fmla="*/ 4917127 h 6246801"/>
                <a:gd name="connsiteX599" fmla="*/ 1676640 w 9384838"/>
                <a:gd name="connsiteY599" fmla="*/ 4892790 h 6246801"/>
                <a:gd name="connsiteX600" fmla="*/ 1625756 w 9384838"/>
                <a:gd name="connsiteY600" fmla="*/ 4917127 h 6246801"/>
                <a:gd name="connsiteX601" fmla="*/ 1601421 w 9384838"/>
                <a:gd name="connsiteY601" fmla="*/ 4917127 h 6246801"/>
                <a:gd name="connsiteX602" fmla="*/ 1575979 w 9384838"/>
                <a:gd name="connsiteY602" fmla="*/ 4892790 h 6246801"/>
                <a:gd name="connsiteX603" fmla="*/ 1575979 w 9384838"/>
                <a:gd name="connsiteY603" fmla="*/ 4867347 h 6246801"/>
                <a:gd name="connsiteX604" fmla="*/ 1575979 w 9384838"/>
                <a:gd name="connsiteY604" fmla="*/ 4841904 h 6246801"/>
                <a:gd name="connsiteX605" fmla="*/ 1526200 w 9384838"/>
                <a:gd name="connsiteY605" fmla="*/ 4817568 h 6246801"/>
                <a:gd name="connsiteX606" fmla="*/ 1450978 w 9384838"/>
                <a:gd name="connsiteY606" fmla="*/ 4867347 h 6246801"/>
                <a:gd name="connsiteX607" fmla="*/ 1425540 w 9384838"/>
                <a:gd name="connsiteY607" fmla="*/ 4867347 h 6246801"/>
                <a:gd name="connsiteX608" fmla="*/ 1425540 w 9384838"/>
                <a:gd name="connsiteY608" fmla="*/ 4867348 h 6246801"/>
                <a:gd name="connsiteX609" fmla="*/ 1425540 w 9384838"/>
                <a:gd name="connsiteY609" fmla="*/ 4917127 h 6246801"/>
                <a:gd name="connsiteX610" fmla="*/ 1400097 w 9384838"/>
                <a:gd name="connsiteY610" fmla="*/ 4942570 h 6246801"/>
                <a:gd name="connsiteX611" fmla="*/ 1400097 w 9384838"/>
                <a:gd name="connsiteY611" fmla="*/ 4992350 h 6246801"/>
                <a:gd name="connsiteX612" fmla="*/ 1350319 w 9384838"/>
                <a:gd name="connsiteY612" fmla="*/ 4992350 h 6246801"/>
                <a:gd name="connsiteX613" fmla="*/ 1350319 w 9384838"/>
                <a:gd name="connsiteY613" fmla="*/ 5043236 h 6246801"/>
                <a:gd name="connsiteX614" fmla="*/ 1299435 w 9384838"/>
                <a:gd name="connsiteY614" fmla="*/ 4992350 h 6246801"/>
                <a:gd name="connsiteX615" fmla="*/ 1249656 w 9384838"/>
                <a:gd name="connsiteY615" fmla="*/ 4917127 h 6246801"/>
                <a:gd name="connsiteX616" fmla="*/ 1224214 w 9384838"/>
                <a:gd name="connsiteY616" fmla="*/ 4917127 h 6246801"/>
                <a:gd name="connsiteX617" fmla="*/ 1148993 w 9384838"/>
                <a:gd name="connsiteY617" fmla="*/ 4892791 h 6246801"/>
                <a:gd name="connsiteX618" fmla="*/ 1124658 w 9384838"/>
                <a:gd name="connsiteY618" fmla="*/ 4917127 h 6246801"/>
                <a:gd name="connsiteX619" fmla="*/ 1124658 w 9384838"/>
                <a:gd name="connsiteY619" fmla="*/ 4892791 h 6246801"/>
                <a:gd name="connsiteX620" fmla="*/ 1099215 w 9384838"/>
                <a:gd name="connsiteY620" fmla="*/ 4917127 h 6246801"/>
                <a:gd name="connsiteX621" fmla="*/ 1073771 w 9384838"/>
                <a:gd name="connsiteY621" fmla="*/ 4892791 h 6246801"/>
                <a:gd name="connsiteX622" fmla="*/ 1049435 w 9384838"/>
                <a:gd name="connsiteY622" fmla="*/ 4917127 h 6246801"/>
                <a:gd name="connsiteX623" fmla="*/ 998551 w 9384838"/>
                <a:gd name="connsiteY623" fmla="*/ 4917127 h 6246801"/>
                <a:gd name="connsiteX624" fmla="*/ 998551 w 9384838"/>
                <a:gd name="connsiteY624" fmla="*/ 4892791 h 6246801"/>
                <a:gd name="connsiteX625" fmla="*/ 948773 w 9384838"/>
                <a:gd name="connsiteY625" fmla="*/ 4841905 h 6246801"/>
                <a:gd name="connsiteX626" fmla="*/ 898995 w 9384838"/>
                <a:gd name="connsiteY626" fmla="*/ 4867348 h 6246801"/>
                <a:gd name="connsiteX627" fmla="*/ 898995 w 9384838"/>
                <a:gd name="connsiteY627" fmla="*/ 4792125 h 6246801"/>
                <a:gd name="connsiteX628" fmla="*/ 923331 w 9384838"/>
                <a:gd name="connsiteY628" fmla="*/ 4766682 h 6246801"/>
                <a:gd name="connsiteX629" fmla="*/ 923331 w 9384838"/>
                <a:gd name="connsiteY629" fmla="*/ 4716902 h 6246801"/>
                <a:gd name="connsiteX630" fmla="*/ 923331 w 9384838"/>
                <a:gd name="connsiteY630" fmla="*/ 4691459 h 6246801"/>
                <a:gd name="connsiteX631" fmla="*/ 974215 w 9384838"/>
                <a:gd name="connsiteY631" fmla="*/ 4691459 h 6246801"/>
                <a:gd name="connsiteX632" fmla="*/ 998551 w 9384838"/>
                <a:gd name="connsiteY632" fmla="*/ 4667122 h 6246801"/>
                <a:gd name="connsiteX633" fmla="*/ 1049435 w 9384838"/>
                <a:gd name="connsiteY633" fmla="*/ 4716902 h 6246801"/>
                <a:gd name="connsiteX634" fmla="*/ 1148993 w 9384838"/>
                <a:gd name="connsiteY634" fmla="*/ 4716902 h 6246801"/>
                <a:gd name="connsiteX635" fmla="*/ 1174436 w 9384838"/>
                <a:gd name="connsiteY635" fmla="*/ 4667122 h 6246801"/>
                <a:gd name="connsiteX636" fmla="*/ 1224214 w 9384838"/>
                <a:gd name="connsiteY636" fmla="*/ 4667122 h 6246801"/>
                <a:gd name="connsiteX637" fmla="*/ 1249656 w 9384838"/>
                <a:gd name="connsiteY637" fmla="*/ 4616236 h 6246801"/>
                <a:gd name="connsiteX638" fmla="*/ 1275099 w 9384838"/>
                <a:gd name="connsiteY638" fmla="*/ 4616236 h 6246801"/>
                <a:gd name="connsiteX639" fmla="*/ 1275099 w 9384838"/>
                <a:gd name="connsiteY639" fmla="*/ 4616237 h 6246801"/>
                <a:gd name="connsiteX640" fmla="*/ 1350319 w 9384838"/>
                <a:gd name="connsiteY640" fmla="*/ 4616237 h 6246801"/>
                <a:gd name="connsiteX641" fmla="*/ 1374654 w 9384838"/>
                <a:gd name="connsiteY641" fmla="*/ 4590794 h 6246801"/>
                <a:gd name="connsiteX642" fmla="*/ 1425539 w 9384838"/>
                <a:gd name="connsiteY642" fmla="*/ 4566457 h 6246801"/>
                <a:gd name="connsiteX643" fmla="*/ 1550537 w 9384838"/>
                <a:gd name="connsiteY643" fmla="*/ 4491234 h 6246801"/>
                <a:gd name="connsiteX644" fmla="*/ 1651201 w 9384838"/>
                <a:gd name="connsiteY644" fmla="*/ 4440348 h 6246801"/>
                <a:gd name="connsiteX645" fmla="*/ 1751865 w 9384838"/>
                <a:gd name="connsiteY645" fmla="*/ 4416011 h 6246801"/>
                <a:gd name="connsiteX646" fmla="*/ 1776201 w 9384838"/>
                <a:gd name="connsiteY646" fmla="*/ 4365125 h 6246801"/>
                <a:gd name="connsiteX647" fmla="*/ 1751865 w 9384838"/>
                <a:gd name="connsiteY647" fmla="*/ 4340788 h 6246801"/>
                <a:gd name="connsiteX648" fmla="*/ 1801642 w 9384838"/>
                <a:gd name="connsiteY648" fmla="*/ 4340788 h 6246801"/>
                <a:gd name="connsiteX649" fmla="*/ 1827082 w 9384838"/>
                <a:gd name="connsiteY649" fmla="*/ 4315345 h 6246801"/>
                <a:gd name="connsiteX650" fmla="*/ 1902304 w 9384838"/>
                <a:gd name="connsiteY650" fmla="*/ 4340788 h 6246801"/>
                <a:gd name="connsiteX651" fmla="*/ 1952081 w 9384838"/>
                <a:gd name="connsiteY651" fmla="*/ 4315345 h 6246801"/>
                <a:gd name="connsiteX652" fmla="*/ 2001860 w 9384838"/>
                <a:gd name="connsiteY652" fmla="*/ 4340788 h 6246801"/>
                <a:gd name="connsiteX653" fmla="*/ 1952081 w 9384838"/>
                <a:gd name="connsiteY653" fmla="*/ 4340788 h 6246801"/>
                <a:gd name="connsiteX654" fmla="*/ 1952081 w 9384838"/>
                <a:gd name="connsiteY654" fmla="*/ 4390568 h 6246801"/>
                <a:gd name="connsiteX655" fmla="*/ 2027302 w 9384838"/>
                <a:gd name="connsiteY655" fmla="*/ 4416011 h 6246801"/>
                <a:gd name="connsiteX656" fmla="*/ 2052742 w 9384838"/>
                <a:gd name="connsiteY656" fmla="*/ 4416011 h 6246801"/>
                <a:gd name="connsiteX657" fmla="*/ 2102518 w 9384838"/>
                <a:gd name="connsiteY657" fmla="*/ 4390568 h 6246801"/>
                <a:gd name="connsiteX658" fmla="*/ 2127962 w 9384838"/>
                <a:gd name="connsiteY658" fmla="*/ 4390568 h 6246801"/>
                <a:gd name="connsiteX659" fmla="*/ 2203182 w 9384838"/>
                <a:gd name="connsiteY659" fmla="*/ 4440348 h 6246801"/>
                <a:gd name="connsiteX660" fmla="*/ 2328178 w 9384838"/>
                <a:gd name="connsiteY660" fmla="*/ 4465791 h 6246801"/>
                <a:gd name="connsiteX661" fmla="*/ 2428839 w 9384838"/>
                <a:gd name="connsiteY661" fmla="*/ 4465791 h 6246801"/>
                <a:gd name="connsiteX662" fmla="*/ 2478617 w 9384838"/>
                <a:gd name="connsiteY662" fmla="*/ 4440348 h 6246801"/>
                <a:gd name="connsiteX663" fmla="*/ 2529503 w 9384838"/>
                <a:gd name="connsiteY663" fmla="*/ 4416011 h 6246801"/>
                <a:gd name="connsiteX664" fmla="*/ 2579280 w 9384838"/>
                <a:gd name="connsiteY664" fmla="*/ 4440348 h 6246801"/>
                <a:gd name="connsiteX665" fmla="*/ 2629058 w 9384838"/>
                <a:gd name="connsiteY665" fmla="*/ 4440348 h 6246801"/>
                <a:gd name="connsiteX666" fmla="*/ 2679941 w 9384838"/>
                <a:gd name="connsiteY666" fmla="*/ 4465791 h 6246801"/>
                <a:gd name="connsiteX667" fmla="*/ 2679941 w 9384838"/>
                <a:gd name="connsiteY667" fmla="*/ 4465790 h 6246801"/>
                <a:gd name="connsiteX668" fmla="*/ 2705383 w 9384838"/>
                <a:gd name="connsiteY668" fmla="*/ 4465790 h 6246801"/>
                <a:gd name="connsiteX669" fmla="*/ 2804940 w 9384838"/>
                <a:gd name="connsiteY669" fmla="*/ 4440347 h 6246801"/>
                <a:gd name="connsiteX670" fmla="*/ 2830382 w 9384838"/>
                <a:gd name="connsiteY670" fmla="*/ 4491233 h 6246801"/>
                <a:gd name="connsiteX671" fmla="*/ 2804940 w 9384838"/>
                <a:gd name="connsiteY671" fmla="*/ 4515570 h 6246801"/>
                <a:gd name="connsiteX672" fmla="*/ 2780604 w 9384838"/>
                <a:gd name="connsiteY672" fmla="*/ 4541013 h 6246801"/>
                <a:gd name="connsiteX673" fmla="*/ 2804940 w 9384838"/>
                <a:gd name="connsiteY673" fmla="*/ 4566456 h 6246801"/>
                <a:gd name="connsiteX674" fmla="*/ 2804940 w 9384838"/>
                <a:gd name="connsiteY674" fmla="*/ 4590793 h 6246801"/>
                <a:gd name="connsiteX675" fmla="*/ 2855825 w 9384838"/>
                <a:gd name="connsiteY675" fmla="*/ 4590793 h 6246801"/>
                <a:gd name="connsiteX676" fmla="*/ 2855825 w 9384838"/>
                <a:gd name="connsiteY676" fmla="*/ 4566456 h 6246801"/>
                <a:gd name="connsiteX677" fmla="*/ 2880159 w 9384838"/>
                <a:gd name="connsiteY677" fmla="*/ 4566456 h 6246801"/>
                <a:gd name="connsiteX678" fmla="*/ 2880159 w 9384838"/>
                <a:gd name="connsiteY678" fmla="*/ 4605916 h 6246801"/>
                <a:gd name="connsiteX679" fmla="*/ 2880162 w 9384838"/>
                <a:gd name="connsiteY679" fmla="*/ 4605918 h 6246801"/>
                <a:gd name="connsiteX680" fmla="*/ 2880162 w 9384838"/>
                <a:gd name="connsiteY680" fmla="*/ 4566457 h 6246801"/>
                <a:gd name="connsiteX681" fmla="*/ 2931045 w 9384838"/>
                <a:gd name="connsiteY681" fmla="*/ 4616236 h 6246801"/>
                <a:gd name="connsiteX682" fmla="*/ 2980823 w 9384838"/>
                <a:gd name="connsiteY682" fmla="*/ 4641679 h 6246801"/>
                <a:gd name="connsiteX683" fmla="*/ 3006265 w 9384838"/>
                <a:gd name="connsiteY683" fmla="*/ 4616236 h 6246801"/>
                <a:gd name="connsiteX684" fmla="*/ 3030601 w 9384838"/>
                <a:gd name="connsiteY684" fmla="*/ 4616236 h 6246801"/>
                <a:gd name="connsiteX685" fmla="*/ 3056044 w 9384838"/>
                <a:gd name="connsiteY685" fmla="*/ 4590793 h 6246801"/>
                <a:gd name="connsiteX686" fmla="*/ 3105820 w 9384838"/>
                <a:gd name="connsiteY686" fmla="*/ 4590793 h 6246801"/>
                <a:gd name="connsiteX687" fmla="*/ 3131263 w 9384838"/>
                <a:gd name="connsiteY687" fmla="*/ 4541014 h 6246801"/>
                <a:gd name="connsiteX688" fmla="*/ 3131263 w 9384838"/>
                <a:gd name="connsiteY688" fmla="*/ 4590793 h 6246801"/>
                <a:gd name="connsiteX689" fmla="*/ 3156704 w 9384838"/>
                <a:gd name="connsiteY689" fmla="*/ 4566457 h 6246801"/>
                <a:gd name="connsiteX690" fmla="*/ 3181041 w 9384838"/>
                <a:gd name="connsiteY690" fmla="*/ 4515571 h 6246801"/>
                <a:gd name="connsiteX691" fmla="*/ 3156704 w 9384838"/>
                <a:gd name="connsiteY691" fmla="*/ 4440348 h 6246801"/>
                <a:gd name="connsiteX692" fmla="*/ 3131263 w 9384838"/>
                <a:gd name="connsiteY692" fmla="*/ 4416011 h 6246801"/>
                <a:gd name="connsiteX693" fmla="*/ 3181041 w 9384838"/>
                <a:gd name="connsiteY693" fmla="*/ 4365125 h 6246801"/>
                <a:gd name="connsiteX694" fmla="*/ 3231924 w 9384838"/>
                <a:gd name="connsiteY694" fmla="*/ 4340788 h 6246801"/>
                <a:gd name="connsiteX695" fmla="*/ 3256260 w 9384838"/>
                <a:gd name="connsiteY695" fmla="*/ 4289902 h 6246801"/>
                <a:gd name="connsiteX696" fmla="*/ 3281703 w 9384838"/>
                <a:gd name="connsiteY696" fmla="*/ 4289902 h 6246801"/>
                <a:gd name="connsiteX697" fmla="*/ 3281705 w 9384838"/>
                <a:gd name="connsiteY697" fmla="*/ 4289902 h 6246801"/>
                <a:gd name="connsiteX698" fmla="*/ 3307147 w 9384838"/>
                <a:gd name="connsiteY698" fmla="*/ 4265565 h 6246801"/>
                <a:gd name="connsiteX699" fmla="*/ 3356924 w 9384838"/>
                <a:gd name="connsiteY699" fmla="*/ 4265565 h 6246801"/>
                <a:gd name="connsiteX700" fmla="*/ 3457589 w 9384838"/>
                <a:gd name="connsiteY700" fmla="*/ 4190342 h 6246801"/>
                <a:gd name="connsiteX701" fmla="*/ 3558250 w 9384838"/>
                <a:gd name="connsiteY701" fmla="*/ 4089676 h 6246801"/>
                <a:gd name="connsiteX702" fmla="*/ 3582585 w 9384838"/>
                <a:gd name="connsiteY702" fmla="*/ 4014453 h 6246801"/>
                <a:gd name="connsiteX703" fmla="*/ 3608026 w 9384838"/>
                <a:gd name="connsiteY703" fmla="*/ 3989010 h 6246801"/>
                <a:gd name="connsiteX704" fmla="*/ 3582585 w 9384838"/>
                <a:gd name="connsiteY704" fmla="*/ 3963567 h 6246801"/>
                <a:gd name="connsiteX705" fmla="*/ 3608026 w 9384838"/>
                <a:gd name="connsiteY705" fmla="*/ 3913787 h 6246801"/>
                <a:gd name="connsiteX706" fmla="*/ 3582585 w 9384838"/>
                <a:gd name="connsiteY706" fmla="*/ 3888344 h 6246801"/>
                <a:gd name="connsiteX707" fmla="*/ 3608026 w 9384838"/>
                <a:gd name="connsiteY707" fmla="*/ 3838565 h 6246801"/>
                <a:gd name="connsiteX708" fmla="*/ 3633468 w 9384838"/>
                <a:gd name="connsiteY708" fmla="*/ 3813122 h 6246801"/>
                <a:gd name="connsiteX709" fmla="*/ 3683247 w 9384838"/>
                <a:gd name="connsiteY709" fmla="*/ 3788785 h 6246801"/>
                <a:gd name="connsiteX710" fmla="*/ 3708689 w 9384838"/>
                <a:gd name="connsiteY710" fmla="*/ 3813122 h 6246801"/>
                <a:gd name="connsiteX711" fmla="*/ 3783908 w 9384838"/>
                <a:gd name="connsiteY711" fmla="*/ 3788785 h 6246801"/>
                <a:gd name="connsiteX712" fmla="*/ 3883464 w 9384838"/>
                <a:gd name="connsiteY712" fmla="*/ 3763342 h 6246801"/>
                <a:gd name="connsiteX713" fmla="*/ 3883464 w 9384838"/>
                <a:gd name="connsiteY713" fmla="*/ 3813122 h 6246801"/>
                <a:gd name="connsiteX714" fmla="*/ 3833686 w 9384838"/>
                <a:gd name="connsiteY714" fmla="*/ 3813122 h 6246801"/>
                <a:gd name="connsiteX715" fmla="*/ 3808245 w 9384838"/>
                <a:gd name="connsiteY715" fmla="*/ 3838565 h 6246801"/>
                <a:gd name="connsiteX716" fmla="*/ 3808245 w 9384838"/>
                <a:gd name="connsiteY716" fmla="*/ 3888344 h 6246801"/>
                <a:gd name="connsiteX717" fmla="*/ 3758467 w 9384838"/>
                <a:gd name="connsiteY717" fmla="*/ 3864008 h 6246801"/>
                <a:gd name="connsiteX718" fmla="*/ 3708689 w 9384838"/>
                <a:gd name="connsiteY718" fmla="*/ 3913787 h 6246801"/>
                <a:gd name="connsiteX719" fmla="*/ 3683247 w 9384838"/>
                <a:gd name="connsiteY719" fmla="*/ 3888344 h 6246801"/>
                <a:gd name="connsiteX720" fmla="*/ 3633468 w 9384838"/>
                <a:gd name="connsiteY720" fmla="*/ 3913787 h 6246801"/>
                <a:gd name="connsiteX721" fmla="*/ 3657804 w 9384838"/>
                <a:gd name="connsiteY721" fmla="*/ 3939230 h 6246801"/>
                <a:gd name="connsiteX722" fmla="*/ 3633468 w 9384838"/>
                <a:gd name="connsiteY722" fmla="*/ 3963567 h 6246801"/>
                <a:gd name="connsiteX723" fmla="*/ 3657804 w 9384838"/>
                <a:gd name="connsiteY723" fmla="*/ 3963567 h 6246801"/>
                <a:gd name="connsiteX724" fmla="*/ 3683247 w 9384838"/>
                <a:gd name="connsiteY724" fmla="*/ 3989010 h 6246801"/>
                <a:gd name="connsiteX725" fmla="*/ 3708689 w 9384838"/>
                <a:gd name="connsiteY725" fmla="*/ 3989010 h 6246801"/>
                <a:gd name="connsiteX726" fmla="*/ 3708689 w 9384838"/>
                <a:gd name="connsiteY726" fmla="*/ 4014453 h 6246801"/>
                <a:gd name="connsiteX727" fmla="*/ 3708688 w 9384838"/>
                <a:gd name="connsiteY727" fmla="*/ 4014453 h 6246801"/>
                <a:gd name="connsiteX728" fmla="*/ 3657804 w 9384838"/>
                <a:gd name="connsiteY728" fmla="*/ 4064233 h 6246801"/>
                <a:gd name="connsiteX729" fmla="*/ 3683246 w 9384838"/>
                <a:gd name="connsiteY729" fmla="*/ 4139455 h 6246801"/>
                <a:gd name="connsiteX730" fmla="*/ 3808243 w 9384838"/>
                <a:gd name="connsiteY730" fmla="*/ 4164898 h 6246801"/>
                <a:gd name="connsiteX731" fmla="*/ 3833684 w 9384838"/>
                <a:gd name="connsiteY731" fmla="*/ 4089676 h 6246801"/>
                <a:gd name="connsiteX732" fmla="*/ 3958666 w 9384838"/>
                <a:gd name="connsiteY732" fmla="*/ 4089676 h 6246801"/>
                <a:gd name="connsiteX733" fmla="*/ 4084770 w 9384838"/>
                <a:gd name="connsiteY733" fmla="*/ 4064233 h 6246801"/>
                <a:gd name="connsiteX734" fmla="*/ 4185432 w 9384838"/>
                <a:gd name="connsiteY734" fmla="*/ 4064233 h 6246801"/>
                <a:gd name="connsiteX735" fmla="*/ 4460870 w 9384838"/>
                <a:gd name="connsiteY735" fmla="*/ 3888345 h 6246801"/>
                <a:gd name="connsiteX736" fmla="*/ 4510648 w 9384838"/>
                <a:gd name="connsiteY736" fmla="*/ 3763342 h 6246801"/>
                <a:gd name="connsiteX737" fmla="*/ 4761751 w 9384838"/>
                <a:gd name="connsiteY737" fmla="*/ 3713562 h 6246801"/>
                <a:gd name="connsiteX738" fmla="*/ 4836971 w 9384838"/>
                <a:gd name="connsiteY738" fmla="*/ 3612896 h 6246801"/>
                <a:gd name="connsiteX739" fmla="*/ 4887855 w 9384838"/>
                <a:gd name="connsiteY739" fmla="*/ 3487894 h 6246801"/>
                <a:gd name="connsiteX740" fmla="*/ 4887855 w 9384838"/>
                <a:gd name="connsiteY740" fmla="*/ 3487893 h 6246801"/>
                <a:gd name="connsiteX741" fmla="*/ 4937633 w 9384838"/>
                <a:gd name="connsiteY741" fmla="*/ 3437007 h 6246801"/>
                <a:gd name="connsiteX742" fmla="*/ 5012854 w 9384838"/>
                <a:gd name="connsiteY742" fmla="*/ 3387227 h 6246801"/>
                <a:gd name="connsiteX743" fmla="*/ 5038296 w 9384838"/>
                <a:gd name="connsiteY743" fmla="*/ 3336341 h 6246801"/>
                <a:gd name="connsiteX744" fmla="*/ 5113516 w 9384838"/>
                <a:gd name="connsiteY744" fmla="*/ 3236782 h 6246801"/>
                <a:gd name="connsiteX745" fmla="*/ 5137852 w 9384838"/>
                <a:gd name="connsiteY745" fmla="*/ 3185896 h 6246801"/>
                <a:gd name="connsiteX746" fmla="*/ 5163294 w 9384838"/>
                <a:gd name="connsiteY746" fmla="*/ 3161560 h 6246801"/>
                <a:gd name="connsiteX747" fmla="*/ 5238514 w 9384838"/>
                <a:gd name="connsiteY747" fmla="*/ 3011116 h 6246801"/>
                <a:gd name="connsiteX748" fmla="*/ 5263957 w 9384838"/>
                <a:gd name="connsiteY748" fmla="*/ 2860672 h 6246801"/>
                <a:gd name="connsiteX749" fmla="*/ 5188736 w 9384838"/>
                <a:gd name="connsiteY749" fmla="*/ 2809788 h 6246801"/>
                <a:gd name="connsiteX750" fmla="*/ 5163294 w 9384838"/>
                <a:gd name="connsiteY750" fmla="*/ 2835229 h 6246801"/>
                <a:gd name="connsiteX751" fmla="*/ 5137852 w 9384838"/>
                <a:gd name="connsiteY751" fmla="*/ 2835229 h 6246801"/>
                <a:gd name="connsiteX752" fmla="*/ 5137852 w 9384838"/>
                <a:gd name="connsiteY752" fmla="*/ 2785450 h 6246801"/>
                <a:gd name="connsiteX753" fmla="*/ 5188736 w 9384838"/>
                <a:gd name="connsiteY753" fmla="*/ 2785450 h 6246801"/>
                <a:gd name="connsiteX754" fmla="*/ 5263957 w 9384838"/>
                <a:gd name="connsiteY754" fmla="*/ 2734563 h 6246801"/>
                <a:gd name="connsiteX755" fmla="*/ 5339177 w 9384838"/>
                <a:gd name="connsiteY755" fmla="*/ 2609561 h 6246801"/>
                <a:gd name="connsiteX756" fmla="*/ 5289399 w 9384838"/>
                <a:gd name="connsiteY756" fmla="*/ 2534339 h 6246801"/>
                <a:gd name="connsiteX757" fmla="*/ 5289931 w 9384838"/>
                <a:gd name="connsiteY757" fmla="*/ 2534660 h 6246801"/>
                <a:gd name="connsiteX758" fmla="*/ 5289398 w 9384838"/>
                <a:gd name="connsiteY758" fmla="*/ 2534339 h 6246801"/>
                <a:gd name="connsiteX759" fmla="*/ 5313734 w 9384838"/>
                <a:gd name="connsiteY759" fmla="*/ 2483451 h 6246801"/>
                <a:gd name="connsiteX760" fmla="*/ 5289398 w 9384838"/>
                <a:gd name="connsiteY760" fmla="*/ 2459115 h 6246801"/>
                <a:gd name="connsiteX761" fmla="*/ 5364618 w 9384838"/>
                <a:gd name="connsiteY761" fmla="*/ 2408231 h 6246801"/>
                <a:gd name="connsiteX762" fmla="*/ 5388954 w 9384838"/>
                <a:gd name="connsiteY762" fmla="*/ 2433674 h 6246801"/>
                <a:gd name="connsiteX763" fmla="*/ 5464174 w 9384838"/>
                <a:gd name="connsiteY763" fmla="*/ 2408231 h 6246801"/>
                <a:gd name="connsiteX764" fmla="*/ 5515059 w 9384838"/>
                <a:gd name="connsiteY764" fmla="*/ 2333007 h 6246801"/>
                <a:gd name="connsiteX765" fmla="*/ 5539394 w 9384838"/>
                <a:gd name="connsiteY765" fmla="*/ 2257785 h 6246801"/>
                <a:gd name="connsiteX766" fmla="*/ 5539394 w 9384838"/>
                <a:gd name="connsiteY766" fmla="*/ 2233447 h 6246801"/>
                <a:gd name="connsiteX767" fmla="*/ 5564837 w 9384838"/>
                <a:gd name="connsiteY767" fmla="*/ 2182565 h 6246801"/>
                <a:gd name="connsiteX768" fmla="*/ 5614615 w 9384838"/>
                <a:gd name="connsiteY768" fmla="*/ 2233447 h 6246801"/>
                <a:gd name="connsiteX769" fmla="*/ 5640057 w 9384838"/>
                <a:gd name="connsiteY769" fmla="*/ 2208005 h 6246801"/>
                <a:gd name="connsiteX770" fmla="*/ 5665499 w 9384838"/>
                <a:gd name="connsiteY770" fmla="*/ 2233447 h 6246801"/>
                <a:gd name="connsiteX771" fmla="*/ 5665499 w 9384838"/>
                <a:gd name="connsiteY771" fmla="*/ 2257785 h 6246801"/>
                <a:gd name="connsiteX772" fmla="*/ 5640057 w 9384838"/>
                <a:gd name="connsiteY772" fmla="*/ 2408231 h 6246801"/>
                <a:gd name="connsiteX773" fmla="*/ 5689835 w 9384838"/>
                <a:gd name="connsiteY773" fmla="*/ 2433674 h 6246801"/>
                <a:gd name="connsiteX774" fmla="*/ 5740719 w 9384838"/>
                <a:gd name="connsiteY774" fmla="*/ 2408231 h 6246801"/>
                <a:gd name="connsiteX775" fmla="*/ 5765055 w 9384838"/>
                <a:gd name="connsiteY775" fmla="*/ 2358450 h 6246801"/>
                <a:gd name="connsiteX776" fmla="*/ 5840275 w 9384838"/>
                <a:gd name="connsiteY776" fmla="*/ 2459115 h 6246801"/>
                <a:gd name="connsiteX777" fmla="*/ 5891159 w 9384838"/>
                <a:gd name="connsiteY777" fmla="*/ 2408231 h 6246801"/>
                <a:gd name="connsiteX778" fmla="*/ 5940937 w 9384838"/>
                <a:gd name="connsiteY778" fmla="*/ 2283229 h 6246801"/>
                <a:gd name="connsiteX779" fmla="*/ 5891159 w 9384838"/>
                <a:gd name="connsiteY779" fmla="*/ 2208005 h 6246801"/>
                <a:gd name="connsiteX780" fmla="*/ 5840275 w 9384838"/>
                <a:gd name="connsiteY780" fmla="*/ 2257785 h 6246801"/>
                <a:gd name="connsiteX781" fmla="*/ 5715277 w 9384838"/>
                <a:gd name="connsiteY781" fmla="*/ 2283229 h 6246801"/>
                <a:gd name="connsiteX782" fmla="*/ 5765055 w 9384838"/>
                <a:gd name="connsiteY782" fmla="*/ 2132783 h 6246801"/>
                <a:gd name="connsiteX783" fmla="*/ 5840275 w 9384838"/>
                <a:gd name="connsiteY783" fmla="*/ 2081897 h 6246801"/>
                <a:gd name="connsiteX784" fmla="*/ 8270546 w 9384838"/>
                <a:gd name="connsiteY784" fmla="*/ 1474959 h 6246801"/>
                <a:gd name="connsiteX785" fmla="*/ 8282255 w 9384838"/>
                <a:gd name="connsiteY785" fmla="*/ 1480813 h 6246801"/>
                <a:gd name="connsiteX786" fmla="*/ 8274449 w 9384838"/>
                <a:gd name="connsiteY786" fmla="*/ 1490571 h 6246801"/>
                <a:gd name="connsiteX787" fmla="*/ 8264691 w 9384838"/>
                <a:gd name="connsiteY787" fmla="*/ 1491546 h 6246801"/>
                <a:gd name="connsiteX788" fmla="*/ 8247128 w 9384838"/>
                <a:gd name="connsiteY788" fmla="*/ 1501304 h 6246801"/>
                <a:gd name="connsiteX789" fmla="*/ 8250055 w 9384838"/>
                <a:gd name="connsiteY789" fmla="*/ 1485692 h 6246801"/>
                <a:gd name="connsiteX790" fmla="*/ 8265667 w 9384838"/>
                <a:gd name="connsiteY790" fmla="*/ 1485692 h 6246801"/>
                <a:gd name="connsiteX791" fmla="*/ 8270546 w 9384838"/>
                <a:gd name="connsiteY791" fmla="*/ 1474959 h 6246801"/>
                <a:gd name="connsiteX792" fmla="*/ 8187608 w 9384838"/>
                <a:gd name="connsiteY792" fmla="*/ 1463250 h 6246801"/>
                <a:gd name="connsiteX793" fmla="*/ 8203220 w 9384838"/>
                <a:gd name="connsiteY793" fmla="*/ 1472032 h 6246801"/>
                <a:gd name="connsiteX794" fmla="*/ 8215904 w 9384838"/>
                <a:gd name="connsiteY794" fmla="*/ 1471056 h 6246801"/>
                <a:gd name="connsiteX795" fmla="*/ 8214929 w 9384838"/>
                <a:gd name="connsiteY795" fmla="*/ 1479838 h 6246801"/>
                <a:gd name="connsiteX796" fmla="*/ 8216880 w 9384838"/>
                <a:gd name="connsiteY796" fmla="*/ 1484717 h 6246801"/>
                <a:gd name="connsiteX797" fmla="*/ 8195414 w 9384838"/>
                <a:gd name="connsiteY797" fmla="*/ 1482765 h 6246801"/>
                <a:gd name="connsiteX798" fmla="*/ 8197365 w 9384838"/>
                <a:gd name="connsiteY798" fmla="*/ 1476909 h 6246801"/>
                <a:gd name="connsiteX799" fmla="*/ 8187608 w 9384838"/>
                <a:gd name="connsiteY799" fmla="*/ 1463250 h 6246801"/>
                <a:gd name="connsiteX800" fmla="*/ 8289085 w 9384838"/>
                <a:gd name="connsiteY800" fmla="*/ 1415439 h 6246801"/>
                <a:gd name="connsiteX801" fmla="*/ 8307624 w 9384838"/>
                <a:gd name="connsiteY801" fmla="*/ 1425197 h 6246801"/>
                <a:gd name="connsiteX802" fmla="*/ 8318357 w 9384838"/>
                <a:gd name="connsiteY802" fmla="*/ 1429100 h 6246801"/>
                <a:gd name="connsiteX803" fmla="*/ 8307624 w 9384838"/>
                <a:gd name="connsiteY803" fmla="*/ 1443734 h 6246801"/>
                <a:gd name="connsiteX804" fmla="*/ 8313478 w 9384838"/>
                <a:gd name="connsiteY804" fmla="*/ 1452516 h 6246801"/>
                <a:gd name="connsiteX805" fmla="*/ 8282255 w 9384838"/>
                <a:gd name="connsiteY805" fmla="*/ 1469104 h 6246801"/>
                <a:gd name="connsiteX806" fmla="*/ 8280303 w 9384838"/>
                <a:gd name="connsiteY806" fmla="*/ 1453493 h 6246801"/>
                <a:gd name="connsiteX807" fmla="*/ 8269570 w 9384838"/>
                <a:gd name="connsiteY807" fmla="*/ 1425197 h 6246801"/>
                <a:gd name="connsiteX808" fmla="*/ 8289085 w 9384838"/>
                <a:gd name="connsiteY808" fmla="*/ 1415439 h 6246801"/>
                <a:gd name="connsiteX809" fmla="*/ 8360314 w 9384838"/>
                <a:gd name="connsiteY809" fmla="*/ 1357869 h 6246801"/>
                <a:gd name="connsiteX810" fmla="*/ 8376902 w 9384838"/>
                <a:gd name="connsiteY810" fmla="*/ 1366651 h 6246801"/>
                <a:gd name="connsiteX811" fmla="*/ 8379829 w 9384838"/>
                <a:gd name="connsiteY811" fmla="*/ 1382264 h 6246801"/>
                <a:gd name="connsiteX812" fmla="*/ 8349581 w 9384838"/>
                <a:gd name="connsiteY812" fmla="*/ 1375434 h 6246801"/>
                <a:gd name="connsiteX813" fmla="*/ 8360314 w 9384838"/>
                <a:gd name="connsiteY813" fmla="*/ 1357869 h 6246801"/>
                <a:gd name="connsiteX814" fmla="*/ 8571073 w 9384838"/>
                <a:gd name="connsiteY814" fmla="*/ 1228098 h 6246801"/>
                <a:gd name="connsiteX815" fmla="*/ 8597418 w 9384838"/>
                <a:gd name="connsiteY815" fmla="*/ 1253467 h 6246801"/>
                <a:gd name="connsiteX816" fmla="*/ 8592539 w 9384838"/>
                <a:gd name="connsiteY816" fmla="*/ 1260297 h 6246801"/>
                <a:gd name="connsiteX817" fmla="*/ 8592539 w 9384838"/>
                <a:gd name="connsiteY817" fmla="*/ 1272981 h 6246801"/>
                <a:gd name="connsiteX818" fmla="*/ 8572049 w 9384838"/>
                <a:gd name="connsiteY818" fmla="*/ 1273957 h 6246801"/>
                <a:gd name="connsiteX819" fmla="*/ 8561316 w 9384838"/>
                <a:gd name="connsiteY819" fmla="*/ 1285666 h 6246801"/>
                <a:gd name="connsiteX820" fmla="*/ 8554486 w 9384838"/>
                <a:gd name="connsiteY820" fmla="*/ 1302253 h 6246801"/>
                <a:gd name="connsiteX821" fmla="*/ 8533995 w 9384838"/>
                <a:gd name="connsiteY821" fmla="*/ 1311035 h 6246801"/>
                <a:gd name="connsiteX822" fmla="*/ 8510577 w 9384838"/>
                <a:gd name="connsiteY822" fmla="*/ 1309083 h 6246801"/>
                <a:gd name="connsiteX823" fmla="*/ 8505699 w 9384838"/>
                <a:gd name="connsiteY823" fmla="*/ 1331526 h 6246801"/>
                <a:gd name="connsiteX824" fmla="*/ 8494966 w 9384838"/>
                <a:gd name="connsiteY824" fmla="*/ 1335428 h 6246801"/>
                <a:gd name="connsiteX825" fmla="*/ 8482281 w 9384838"/>
                <a:gd name="connsiteY825" fmla="*/ 1312986 h 6246801"/>
                <a:gd name="connsiteX826" fmla="*/ 8474475 w 9384838"/>
                <a:gd name="connsiteY826" fmla="*/ 1303229 h 6246801"/>
                <a:gd name="connsiteX827" fmla="*/ 8467645 w 9384838"/>
                <a:gd name="connsiteY827" fmla="*/ 1279811 h 6246801"/>
                <a:gd name="connsiteX828" fmla="*/ 8476427 w 9384838"/>
                <a:gd name="connsiteY828" fmla="*/ 1270054 h 6246801"/>
                <a:gd name="connsiteX829" fmla="*/ 8524238 w 9384838"/>
                <a:gd name="connsiteY829" fmla="*/ 1261273 h 6246801"/>
                <a:gd name="connsiteX830" fmla="*/ 8551558 w 9384838"/>
                <a:gd name="connsiteY830" fmla="*/ 1236879 h 6246801"/>
                <a:gd name="connsiteX831" fmla="*/ 8567170 w 9384838"/>
                <a:gd name="connsiteY831" fmla="*/ 1237855 h 6246801"/>
                <a:gd name="connsiteX832" fmla="*/ 8571073 w 9384838"/>
                <a:gd name="connsiteY832" fmla="*/ 1228098 h 6246801"/>
                <a:gd name="connsiteX833" fmla="*/ 8306648 w 9384838"/>
                <a:gd name="connsiteY833" fmla="*/ 884639 h 6246801"/>
                <a:gd name="connsiteX834" fmla="*/ 8328114 w 9384838"/>
                <a:gd name="connsiteY834" fmla="*/ 903178 h 6246801"/>
                <a:gd name="connsiteX835" fmla="*/ 8334944 w 9384838"/>
                <a:gd name="connsiteY835" fmla="*/ 917814 h 6246801"/>
                <a:gd name="connsiteX836" fmla="*/ 8368119 w 9384838"/>
                <a:gd name="connsiteY836" fmla="*/ 935377 h 6246801"/>
                <a:gd name="connsiteX837" fmla="*/ 8422761 w 9384838"/>
                <a:gd name="connsiteY837" fmla="*/ 939280 h 6246801"/>
                <a:gd name="connsiteX838" fmla="*/ 8461790 w 9384838"/>
                <a:gd name="connsiteY838" fmla="*/ 922693 h 6246801"/>
                <a:gd name="connsiteX839" fmla="*/ 8450081 w 9384838"/>
                <a:gd name="connsiteY839" fmla="*/ 963674 h 6246801"/>
                <a:gd name="connsiteX840" fmla="*/ 8431542 w 9384838"/>
                <a:gd name="connsiteY840" fmla="*/ 975382 h 6246801"/>
                <a:gd name="connsiteX841" fmla="*/ 8415930 w 9384838"/>
                <a:gd name="connsiteY841" fmla="*/ 963674 h 6246801"/>
                <a:gd name="connsiteX842" fmla="*/ 8397391 w 9384838"/>
                <a:gd name="connsiteY842" fmla="*/ 963674 h 6246801"/>
                <a:gd name="connsiteX843" fmla="*/ 8359338 w 9384838"/>
                <a:gd name="connsiteY843" fmla="*/ 1014411 h 6246801"/>
                <a:gd name="connsiteX844" fmla="*/ 8284206 w 9384838"/>
                <a:gd name="connsiteY844" fmla="*/ 1020265 h 6246801"/>
                <a:gd name="connsiteX845" fmla="*/ 8247128 w 9384838"/>
                <a:gd name="connsiteY845" fmla="*/ 1070028 h 6246801"/>
                <a:gd name="connsiteX846" fmla="*/ 8212977 w 9384838"/>
                <a:gd name="connsiteY846" fmla="*/ 1083688 h 6246801"/>
                <a:gd name="connsiteX847" fmla="*/ 8184681 w 9384838"/>
                <a:gd name="connsiteY847" fmla="*/ 1151014 h 6246801"/>
                <a:gd name="connsiteX848" fmla="*/ 8163215 w 9384838"/>
                <a:gd name="connsiteY848" fmla="*/ 1151014 h 6246801"/>
                <a:gd name="connsiteX849" fmla="*/ 8155409 w 9384838"/>
                <a:gd name="connsiteY849" fmla="*/ 1207607 h 6246801"/>
                <a:gd name="connsiteX850" fmla="*/ 8099792 w 9384838"/>
                <a:gd name="connsiteY850" fmla="*/ 1223219 h 6246801"/>
                <a:gd name="connsiteX851" fmla="*/ 8077350 w 9384838"/>
                <a:gd name="connsiteY851" fmla="*/ 1247612 h 6246801"/>
                <a:gd name="connsiteX852" fmla="*/ 8066617 w 9384838"/>
                <a:gd name="connsiteY852" fmla="*/ 1319817 h 6246801"/>
                <a:gd name="connsiteX853" fmla="*/ 8057835 w 9384838"/>
                <a:gd name="connsiteY853" fmla="*/ 1315914 h 6246801"/>
                <a:gd name="connsiteX854" fmla="*/ 8009048 w 9384838"/>
                <a:gd name="connsiteY854" fmla="*/ 1320793 h 6246801"/>
                <a:gd name="connsiteX855" fmla="*/ 8009048 w 9384838"/>
                <a:gd name="connsiteY855" fmla="*/ 1309084 h 6246801"/>
                <a:gd name="connsiteX856" fmla="*/ 8010024 w 9384838"/>
                <a:gd name="connsiteY856" fmla="*/ 1293472 h 6246801"/>
                <a:gd name="connsiteX857" fmla="*/ 8002218 w 9384838"/>
                <a:gd name="connsiteY857" fmla="*/ 1262248 h 6246801"/>
                <a:gd name="connsiteX858" fmla="*/ 8013927 w 9384838"/>
                <a:gd name="connsiteY858" fmla="*/ 1254442 h 6246801"/>
                <a:gd name="connsiteX859" fmla="*/ 8038320 w 9384838"/>
                <a:gd name="connsiteY859" fmla="*/ 1219316 h 6246801"/>
                <a:gd name="connsiteX860" fmla="*/ 8077350 w 9384838"/>
                <a:gd name="connsiteY860" fmla="*/ 1190044 h 6246801"/>
                <a:gd name="connsiteX861" fmla="*/ 8108573 w 9384838"/>
                <a:gd name="connsiteY861" fmla="*/ 1167602 h 6246801"/>
                <a:gd name="connsiteX862" fmla="*/ 8111501 w 9384838"/>
                <a:gd name="connsiteY862" fmla="*/ 1154917 h 6246801"/>
                <a:gd name="connsiteX863" fmla="*/ 8135894 w 9384838"/>
                <a:gd name="connsiteY863" fmla="*/ 1148087 h 6246801"/>
                <a:gd name="connsiteX864" fmla="*/ 8141748 w 9384838"/>
                <a:gd name="connsiteY864" fmla="*/ 1130524 h 6246801"/>
                <a:gd name="connsiteX865" fmla="*/ 8135894 w 9384838"/>
                <a:gd name="connsiteY865" fmla="*/ 1121742 h 6246801"/>
                <a:gd name="connsiteX866" fmla="*/ 8143700 w 9384838"/>
                <a:gd name="connsiteY866" fmla="*/ 1104179 h 6246801"/>
                <a:gd name="connsiteX867" fmla="*/ 8200293 w 9384838"/>
                <a:gd name="connsiteY867" fmla="*/ 1030998 h 6246801"/>
                <a:gd name="connsiteX868" fmla="*/ 8231516 w 9384838"/>
                <a:gd name="connsiteY868" fmla="*/ 993920 h 6246801"/>
                <a:gd name="connsiteX869" fmla="*/ 8245176 w 9384838"/>
                <a:gd name="connsiteY869" fmla="*/ 957819 h 6246801"/>
                <a:gd name="connsiteX870" fmla="*/ 8258837 w 9384838"/>
                <a:gd name="connsiteY870" fmla="*/ 944159 h 6246801"/>
                <a:gd name="connsiteX871" fmla="*/ 8260788 w 9384838"/>
                <a:gd name="connsiteY871" fmla="*/ 920741 h 6246801"/>
                <a:gd name="connsiteX872" fmla="*/ 8289085 w 9384838"/>
                <a:gd name="connsiteY872" fmla="*/ 889516 h 6246801"/>
                <a:gd name="connsiteX873" fmla="*/ 8306648 w 9384838"/>
                <a:gd name="connsiteY873" fmla="*/ 884639 h 6246801"/>
                <a:gd name="connsiteX874" fmla="*/ 9328245 w 9384838"/>
                <a:gd name="connsiteY874" fmla="*/ 311878 h 6246801"/>
                <a:gd name="connsiteX875" fmla="*/ 9371178 w 9384838"/>
                <a:gd name="connsiteY875" fmla="*/ 317733 h 6246801"/>
                <a:gd name="connsiteX876" fmla="*/ 9384838 w 9384838"/>
                <a:gd name="connsiteY876" fmla="*/ 341150 h 6246801"/>
                <a:gd name="connsiteX877" fmla="*/ 9357517 w 9384838"/>
                <a:gd name="connsiteY877" fmla="*/ 360665 h 6246801"/>
                <a:gd name="connsiteX878" fmla="*/ 9357517 w 9384838"/>
                <a:gd name="connsiteY878" fmla="*/ 378228 h 6246801"/>
                <a:gd name="connsiteX879" fmla="*/ 9371178 w 9384838"/>
                <a:gd name="connsiteY879" fmla="*/ 393840 h 6246801"/>
                <a:gd name="connsiteX880" fmla="*/ 9367275 w 9384838"/>
                <a:gd name="connsiteY880" fmla="*/ 427015 h 6246801"/>
                <a:gd name="connsiteX881" fmla="*/ 9314585 w 9384838"/>
                <a:gd name="connsiteY881" fmla="*/ 427015 h 6246801"/>
                <a:gd name="connsiteX882" fmla="*/ 9250186 w 9384838"/>
                <a:gd name="connsiteY882" fmla="*/ 440675 h 6246801"/>
                <a:gd name="connsiteX883" fmla="*/ 9213108 w 9384838"/>
                <a:gd name="connsiteY883" fmla="*/ 471899 h 6246801"/>
                <a:gd name="connsiteX884" fmla="*/ 9162370 w 9384838"/>
                <a:gd name="connsiteY884" fmla="*/ 491414 h 6246801"/>
                <a:gd name="connsiteX885" fmla="*/ 9099923 w 9384838"/>
                <a:gd name="connsiteY885" fmla="*/ 526540 h 6246801"/>
                <a:gd name="connsiteX886" fmla="*/ 9035524 w 9384838"/>
                <a:gd name="connsiteY886" fmla="*/ 587036 h 6246801"/>
                <a:gd name="connsiteX887" fmla="*/ 8996494 w 9384838"/>
                <a:gd name="connsiteY887" fmla="*/ 635822 h 6246801"/>
                <a:gd name="connsiteX888" fmla="*/ 8961368 w 9384838"/>
                <a:gd name="connsiteY888" fmla="*/ 637774 h 6246801"/>
                <a:gd name="connsiteX889" fmla="*/ 8951610 w 9384838"/>
                <a:gd name="connsiteY889" fmla="*/ 647531 h 6246801"/>
                <a:gd name="connsiteX890" fmla="*/ 8926241 w 9384838"/>
                <a:gd name="connsiteY890" fmla="*/ 637774 h 6246801"/>
                <a:gd name="connsiteX891" fmla="*/ 8916484 w 9384838"/>
                <a:gd name="connsiteY891" fmla="*/ 608501 h 6246801"/>
                <a:gd name="connsiteX892" fmla="*/ 8883309 w 9384838"/>
                <a:gd name="connsiteY892" fmla="*/ 622162 h 6246801"/>
                <a:gd name="connsiteX893" fmla="*/ 8877454 w 9384838"/>
                <a:gd name="connsiteY893" fmla="*/ 651434 h 6246801"/>
                <a:gd name="connsiteX894" fmla="*/ 8887212 w 9384838"/>
                <a:gd name="connsiteY894" fmla="*/ 665094 h 6246801"/>
                <a:gd name="connsiteX895" fmla="*/ 8846231 w 9384838"/>
                <a:gd name="connsiteY895" fmla="*/ 719735 h 6246801"/>
                <a:gd name="connsiteX896" fmla="*/ 8799395 w 9384838"/>
                <a:gd name="connsiteY896" fmla="*/ 749008 h 6246801"/>
                <a:gd name="connsiteX897" fmla="*/ 8766220 w 9384838"/>
                <a:gd name="connsiteY897" fmla="*/ 774380 h 6246801"/>
                <a:gd name="connsiteX898" fmla="*/ 8731094 w 9384838"/>
                <a:gd name="connsiteY898" fmla="*/ 844633 h 6246801"/>
                <a:gd name="connsiteX899" fmla="*/ 8697919 w 9384838"/>
                <a:gd name="connsiteY899" fmla="*/ 862196 h 6246801"/>
                <a:gd name="connsiteX900" fmla="*/ 8666695 w 9384838"/>
                <a:gd name="connsiteY900" fmla="*/ 862196 h 6246801"/>
                <a:gd name="connsiteX901" fmla="*/ 8641326 w 9384838"/>
                <a:gd name="connsiteY901" fmla="*/ 887565 h 6246801"/>
                <a:gd name="connsiteX902" fmla="*/ 8614005 w 9384838"/>
                <a:gd name="connsiteY902" fmla="*/ 932449 h 6246801"/>
                <a:gd name="connsiteX903" fmla="*/ 8590587 w 9384838"/>
                <a:gd name="connsiteY903" fmla="*/ 936351 h 6246801"/>
                <a:gd name="connsiteX904" fmla="*/ 8576927 w 9384838"/>
                <a:gd name="connsiteY904" fmla="*/ 920740 h 6246801"/>
                <a:gd name="connsiteX905" fmla="*/ 8590587 w 9384838"/>
                <a:gd name="connsiteY905" fmla="*/ 885614 h 6246801"/>
                <a:gd name="connsiteX906" fmla="*/ 8602296 w 9384838"/>
                <a:gd name="connsiteY906" fmla="*/ 881711 h 6246801"/>
                <a:gd name="connsiteX907" fmla="*/ 8610102 w 9384838"/>
                <a:gd name="connsiteY907" fmla="*/ 868050 h 6246801"/>
                <a:gd name="connsiteX908" fmla="*/ 8606199 w 9384838"/>
                <a:gd name="connsiteY908" fmla="*/ 850487 h 6246801"/>
                <a:gd name="connsiteX909" fmla="*/ 8612054 w 9384838"/>
                <a:gd name="connsiteY909" fmla="*/ 825118 h 6246801"/>
                <a:gd name="connsiteX910" fmla="*/ 8623762 w 9384838"/>
                <a:gd name="connsiteY910" fmla="*/ 846584 h 6246801"/>
                <a:gd name="connsiteX911" fmla="*/ 8637423 w 9384838"/>
                <a:gd name="connsiteY911" fmla="*/ 848536 h 6246801"/>
                <a:gd name="connsiteX912" fmla="*/ 8649132 w 9384838"/>
                <a:gd name="connsiteY912" fmla="*/ 827069 h 6246801"/>
                <a:gd name="connsiteX913" fmla="*/ 8635471 w 9384838"/>
                <a:gd name="connsiteY913" fmla="*/ 807555 h 6246801"/>
                <a:gd name="connsiteX914" fmla="*/ 8654986 w 9384838"/>
                <a:gd name="connsiteY914" fmla="*/ 807555 h 6246801"/>
                <a:gd name="connsiteX915" fmla="*/ 8664743 w 9384838"/>
                <a:gd name="connsiteY915" fmla="*/ 819263 h 6246801"/>
                <a:gd name="connsiteX916" fmla="*/ 8692064 w 9384838"/>
                <a:gd name="connsiteY916" fmla="*/ 805603 h 6246801"/>
                <a:gd name="connsiteX917" fmla="*/ 8709627 w 9384838"/>
                <a:gd name="connsiteY917" fmla="*/ 778282 h 6246801"/>
                <a:gd name="connsiteX918" fmla="*/ 8711579 w 9384838"/>
                <a:gd name="connsiteY918" fmla="*/ 749008 h 6246801"/>
                <a:gd name="connsiteX919" fmla="*/ 8695967 w 9384838"/>
                <a:gd name="connsiteY919" fmla="*/ 749008 h 6246801"/>
                <a:gd name="connsiteX920" fmla="*/ 8672549 w 9384838"/>
                <a:gd name="connsiteY920" fmla="*/ 745105 h 6246801"/>
                <a:gd name="connsiteX921" fmla="*/ 8668646 w 9384838"/>
                <a:gd name="connsiteY921" fmla="*/ 713881 h 6246801"/>
                <a:gd name="connsiteX922" fmla="*/ 8697919 w 9384838"/>
                <a:gd name="connsiteY922" fmla="*/ 713881 h 6246801"/>
                <a:gd name="connsiteX923" fmla="*/ 8715482 w 9384838"/>
                <a:gd name="connsiteY923" fmla="*/ 731444 h 6246801"/>
                <a:gd name="connsiteX924" fmla="*/ 8733045 w 9384838"/>
                <a:gd name="connsiteY924" fmla="*/ 719735 h 6246801"/>
                <a:gd name="connsiteX925" fmla="*/ 8746705 w 9384838"/>
                <a:gd name="connsiteY925" fmla="*/ 688512 h 6246801"/>
                <a:gd name="connsiteX926" fmla="*/ 8787686 w 9384838"/>
                <a:gd name="connsiteY926" fmla="*/ 674851 h 6246801"/>
                <a:gd name="connsiteX927" fmla="*/ 8811104 w 9384838"/>
                <a:gd name="connsiteY927" fmla="*/ 624114 h 6246801"/>
                <a:gd name="connsiteX928" fmla="*/ 8830619 w 9384838"/>
                <a:gd name="connsiteY928" fmla="*/ 618260 h 6246801"/>
                <a:gd name="connsiteX929" fmla="*/ 8840376 w 9384838"/>
                <a:gd name="connsiteY929" fmla="*/ 600695 h 6246801"/>
                <a:gd name="connsiteX930" fmla="*/ 8832570 w 9384838"/>
                <a:gd name="connsiteY930" fmla="*/ 559715 h 6246801"/>
                <a:gd name="connsiteX931" fmla="*/ 8850134 w 9384838"/>
                <a:gd name="connsiteY931" fmla="*/ 559715 h 6246801"/>
                <a:gd name="connsiteX932" fmla="*/ 8885260 w 9384838"/>
                <a:gd name="connsiteY932" fmla="*/ 573376 h 6246801"/>
                <a:gd name="connsiteX933" fmla="*/ 8902823 w 9384838"/>
                <a:gd name="connsiteY933" fmla="*/ 559715 h 6246801"/>
                <a:gd name="connsiteX934" fmla="*/ 8904775 w 9384838"/>
                <a:gd name="connsiteY934" fmla="*/ 524589 h 6246801"/>
                <a:gd name="connsiteX935" fmla="*/ 8949659 w 9384838"/>
                <a:gd name="connsiteY935" fmla="*/ 497268 h 6246801"/>
                <a:gd name="connsiteX936" fmla="*/ 8976980 w 9384838"/>
                <a:gd name="connsiteY936" fmla="*/ 497268 h 6246801"/>
                <a:gd name="connsiteX937" fmla="*/ 8976980 w 9384838"/>
                <a:gd name="connsiteY937" fmla="*/ 462142 h 6246801"/>
                <a:gd name="connsiteX938" fmla="*/ 8965271 w 9384838"/>
                <a:gd name="connsiteY938" fmla="*/ 419209 h 6246801"/>
                <a:gd name="connsiteX939" fmla="*/ 8973077 w 9384838"/>
                <a:gd name="connsiteY939" fmla="*/ 393840 h 6246801"/>
                <a:gd name="connsiteX940" fmla="*/ 9002349 w 9384838"/>
                <a:gd name="connsiteY940" fmla="*/ 376277 h 6246801"/>
                <a:gd name="connsiteX941" fmla="*/ 9017961 w 9384838"/>
                <a:gd name="connsiteY941" fmla="*/ 403597 h 6246801"/>
                <a:gd name="connsiteX942" fmla="*/ 9041378 w 9384838"/>
                <a:gd name="connsiteY942" fmla="*/ 467996 h 6246801"/>
                <a:gd name="connsiteX943" fmla="*/ 9076505 w 9384838"/>
                <a:gd name="connsiteY943" fmla="*/ 475802 h 6246801"/>
                <a:gd name="connsiteX944" fmla="*/ 9154564 w 9384838"/>
                <a:gd name="connsiteY944" fmla="*/ 458239 h 6246801"/>
                <a:gd name="connsiteX945" fmla="*/ 9209205 w 9384838"/>
                <a:gd name="connsiteY945" fmla="*/ 409452 h 6246801"/>
                <a:gd name="connsiteX946" fmla="*/ 9218963 w 9384838"/>
                <a:gd name="connsiteY946" fmla="*/ 380180 h 6246801"/>
                <a:gd name="connsiteX947" fmla="*/ 9283361 w 9384838"/>
                <a:gd name="connsiteY947" fmla="*/ 325538 h 6246801"/>
                <a:gd name="connsiteX948" fmla="*/ 9328245 w 9384838"/>
                <a:gd name="connsiteY948" fmla="*/ 311878 h 6246801"/>
                <a:gd name="connsiteX949" fmla="*/ 6819242 w 9384838"/>
                <a:gd name="connsiteY949" fmla="*/ 0 h 6246801"/>
                <a:gd name="connsiteX950" fmla="*/ 6869020 w 9384838"/>
                <a:gd name="connsiteY950" fmla="*/ 125002 h 6246801"/>
                <a:gd name="connsiteX951" fmla="*/ 6969682 w 9384838"/>
                <a:gd name="connsiteY951" fmla="*/ 326334 h 6246801"/>
                <a:gd name="connsiteX952" fmla="*/ 6969682 w 9384838"/>
                <a:gd name="connsiteY952" fmla="*/ 401556 h 6246801"/>
                <a:gd name="connsiteX953" fmla="*/ 7094680 w 9384838"/>
                <a:gd name="connsiteY953" fmla="*/ 652667 h 6246801"/>
                <a:gd name="connsiteX954" fmla="*/ 7220784 w 9384838"/>
                <a:gd name="connsiteY954" fmla="*/ 803117 h 6246801"/>
                <a:gd name="connsiteX955" fmla="*/ 7321446 w 9384838"/>
                <a:gd name="connsiteY955" fmla="*/ 903783 h 6246801"/>
                <a:gd name="connsiteX956" fmla="*/ 7321446 w 9384838"/>
                <a:gd name="connsiteY956" fmla="*/ 979004 h 6246801"/>
                <a:gd name="connsiteX957" fmla="*/ 7345782 w 9384838"/>
                <a:gd name="connsiteY957" fmla="*/ 979004 h 6246801"/>
                <a:gd name="connsiteX958" fmla="*/ 7396667 w 9384838"/>
                <a:gd name="connsiteY958" fmla="*/ 1003341 h 6246801"/>
                <a:gd name="connsiteX959" fmla="*/ 7421002 w 9384838"/>
                <a:gd name="connsiteY959" fmla="*/ 979004 h 6246801"/>
                <a:gd name="connsiteX960" fmla="*/ 7496223 w 9384838"/>
                <a:gd name="connsiteY960" fmla="*/ 1003341 h 6246801"/>
                <a:gd name="connsiteX961" fmla="*/ 7446445 w 9384838"/>
                <a:gd name="connsiteY961" fmla="*/ 1054227 h 6246801"/>
                <a:gd name="connsiteX962" fmla="*/ 7471887 w 9384838"/>
                <a:gd name="connsiteY962" fmla="*/ 1078564 h 6246801"/>
                <a:gd name="connsiteX963" fmla="*/ 7521665 w 9384838"/>
                <a:gd name="connsiteY963" fmla="*/ 1054227 h 6246801"/>
                <a:gd name="connsiteX964" fmla="*/ 7547107 w 9384838"/>
                <a:gd name="connsiteY964" fmla="*/ 1129449 h 6246801"/>
                <a:gd name="connsiteX965" fmla="*/ 7672105 w 9384838"/>
                <a:gd name="connsiteY965" fmla="*/ 1179229 h 6246801"/>
                <a:gd name="connsiteX966" fmla="*/ 7747325 w 9384838"/>
                <a:gd name="connsiteY966" fmla="*/ 1179229 h 6246801"/>
                <a:gd name="connsiteX967" fmla="*/ 7847987 w 9384838"/>
                <a:gd name="connsiteY967" fmla="*/ 1104007 h 6246801"/>
                <a:gd name="connsiteX968" fmla="*/ 7923207 w 9384838"/>
                <a:gd name="connsiteY968" fmla="*/ 1078564 h 6246801"/>
                <a:gd name="connsiteX969" fmla="*/ 7998427 w 9384838"/>
                <a:gd name="connsiteY969" fmla="*/ 1003341 h 6246801"/>
                <a:gd name="connsiteX970" fmla="*/ 7998427 w 9384838"/>
                <a:gd name="connsiteY970" fmla="*/ 1054227 h 6246801"/>
                <a:gd name="connsiteX971" fmla="*/ 7948649 w 9384838"/>
                <a:gd name="connsiteY971" fmla="*/ 1104007 h 6246801"/>
                <a:gd name="connsiteX972" fmla="*/ 7948649 w 9384838"/>
                <a:gd name="connsiteY972" fmla="*/ 1129449 h 6246801"/>
                <a:gd name="connsiteX973" fmla="*/ 7822545 w 9384838"/>
                <a:gd name="connsiteY973" fmla="*/ 1279895 h 6246801"/>
                <a:gd name="connsiteX974" fmla="*/ 7822545 w 9384838"/>
                <a:gd name="connsiteY974" fmla="*/ 1379454 h 6246801"/>
                <a:gd name="connsiteX975" fmla="*/ 7873429 w 9384838"/>
                <a:gd name="connsiteY975" fmla="*/ 1379454 h 6246801"/>
                <a:gd name="connsiteX976" fmla="*/ 7847987 w 9384838"/>
                <a:gd name="connsiteY976" fmla="*/ 1505563 h 6246801"/>
                <a:gd name="connsiteX977" fmla="*/ 7797103 w 9384838"/>
                <a:gd name="connsiteY977" fmla="*/ 1531005 h 6246801"/>
                <a:gd name="connsiteX978" fmla="*/ 7873429 w 9384838"/>
                <a:gd name="connsiteY978" fmla="*/ 1606229 h 6246801"/>
                <a:gd name="connsiteX979" fmla="*/ 7948649 w 9384838"/>
                <a:gd name="connsiteY979" fmla="*/ 1606229 h 6246801"/>
                <a:gd name="connsiteX980" fmla="*/ 7923207 w 9384838"/>
                <a:gd name="connsiteY980" fmla="*/ 1656009 h 6246801"/>
                <a:gd name="connsiteX981" fmla="*/ 7772767 w 9384838"/>
                <a:gd name="connsiteY981" fmla="*/ 1630565 h 6246801"/>
                <a:gd name="connsiteX982" fmla="*/ 7672105 w 9384838"/>
                <a:gd name="connsiteY982" fmla="*/ 1705789 h 6246801"/>
                <a:gd name="connsiteX983" fmla="*/ 7672105 w 9384838"/>
                <a:gd name="connsiteY983" fmla="*/ 1656009 h 6246801"/>
                <a:gd name="connsiteX984" fmla="*/ 7596885 w 9384838"/>
                <a:gd name="connsiteY984" fmla="*/ 1656009 h 6246801"/>
                <a:gd name="connsiteX985" fmla="*/ 7571443 w 9384838"/>
                <a:gd name="connsiteY985" fmla="*/ 1705789 h 6246801"/>
                <a:gd name="connsiteX986" fmla="*/ 7446445 w 9384838"/>
                <a:gd name="connsiteY986" fmla="*/ 1681452 h 6246801"/>
                <a:gd name="connsiteX987" fmla="*/ 7421002 w 9384838"/>
                <a:gd name="connsiteY987" fmla="*/ 1630565 h 6246801"/>
                <a:gd name="connsiteX988" fmla="*/ 7321446 w 9384838"/>
                <a:gd name="connsiteY988" fmla="*/ 1630565 h 6246801"/>
                <a:gd name="connsiteX989" fmla="*/ 7070344 w 9384838"/>
                <a:gd name="connsiteY989" fmla="*/ 1756674 h 6246801"/>
                <a:gd name="connsiteX990" fmla="*/ 6869020 w 9384838"/>
                <a:gd name="connsiteY990" fmla="*/ 1907113 h 6246801"/>
                <a:gd name="connsiteX991" fmla="*/ 6894462 w 9384838"/>
                <a:gd name="connsiteY991" fmla="*/ 1956897 h 6246801"/>
                <a:gd name="connsiteX992" fmla="*/ 6819242 w 9384838"/>
                <a:gd name="connsiteY992" fmla="*/ 2081899 h 6246801"/>
                <a:gd name="connsiteX993" fmla="*/ 6793800 w 9384838"/>
                <a:gd name="connsiteY993" fmla="*/ 2006676 h 6246801"/>
                <a:gd name="connsiteX994" fmla="*/ 6668802 w 9384838"/>
                <a:gd name="connsiteY994" fmla="*/ 1931450 h 6246801"/>
                <a:gd name="connsiteX995" fmla="*/ 6542697 w 9384838"/>
                <a:gd name="connsiteY995" fmla="*/ 1831894 h 6246801"/>
                <a:gd name="connsiteX996" fmla="*/ 6467477 w 9384838"/>
                <a:gd name="connsiteY996" fmla="*/ 1705789 h 6246801"/>
                <a:gd name="connsiteX997" fmla="*/ 6417699 w 9384838"/>
                <a:gd name="connsiteY997" fmla="*/ 1681452 h 6246801"/>
                <a:gd name="connsiteX998" fmla="*/ 6342479 w 9384838"/>
                <a:gd name="connsiteY998" fmla="*/ 1580786 h 6246801"/>
                <a:gd name="connsiteX999" fmla="*/ 6217481 w 9384838"/>
                <a:gd name="connsiteY999" fmla="*/ 1555343 h 6246801"/>
                <a:gd name="connsiteX1000" fmla="*/ 6091377 w 9384838"/>
                <a:gd name="connsiteY1000" fmla="*/ 1606229 h 6246801"/>
                <a:gd name="connsiteX1001" fmla="*/ 5991821 w 9384838"/>
                <a:gd name="connsiteY1001" fmla="*/ 1681452 h 6246801"/>
                <a:gd name="connsiteX1002" fmla="*/ 5966379 w 9384838"/>
                <a:gd name="connsiteY1002" fmla="*/ 1630565 h 6246801"/>
                <a:gd name="connsiteX1003" fmla="*/ 5966379 w 9384838"/>
                <a:gd name="connsiteY1003" fmla="*/ 1580786 h 6246801"/>
                <a:gd name="connsiteX1004" fmla="*/ 5916601 w 9384838"/>
                <a:gd name="connsiteY1004" fmla="*/ 1531005 h 6246801"/>
                <a:gd name="connsiteX1005" fmla="*/ 5940937 w 9384838"/>
                <a:gd name="connsiteY1005" fmla="*/ 1505563 h 6246801"/>
                <a:gd name="connsiteX1006" fmla="*/ 5891159 w 9384838"/>
                <a:gd name="connsiteY1006" fmla="*/ 1480122 h 6246801"/>
                <a:gd name="connsiteX1007" fmla="*/ 5840275 w 9384838"/>
                <a:gd name="connsiteY1007" fmla="*/ 1480122 h 6246801"/>
                <a:gd name="connsiteX1008" fmla="*/ 5815939 w 9384838"/>
                <a:gd name="connsiteY1008" fmla="*/ 1455784 h 6246801"/>
                <a:gd name="connsiteX1009" fmla="*/ 5740719 w 9384838"/>
                <a:gd name="connsiteY1009" fmla="*/ 1505563 h 6246801"/>
                <a:gd name="connsiteX1010" fmla="*/ 5665499 w 9384838"/>
                <a:gd name="connsiteY1010" fmla="*/ 1606229 h 6246801"/>
                <a:gd name="connsiteX1011" fmla="*/ 5715277 w 9384838"/>
                <a:gd name="connsiteY1011" fmla="*/ 1656009 h 6246801"/>
                <a:gd name="connsiteX1012" fmla="*/ 5765055 w 9384838"/>
                <a:gd name="connsiteY1012" fmla="*/ 1731231 h 6246801"/>
                <a:gd name="connsiteX1013" fmla="*/ 5840275 w 9384838"/>
                <a:gd name="connsiteY1013" fmla="*/ 1731231 h 6246801"/>
                <a:gd name="connsiteX1014" fmla="*/ 5916601 w 9384838"/>
                <a:gd name="connsiteY1014" fmla="*/ 1881669 h 6246801"/>
                <a:gd name="connsiteX1015" fmla="*/ 5966379 w 9384838"/>
                <a:gd name="connsiteY1015" fmla="*/ 1956897 h 6246801"/>
                <a:gd name="connsiteX1016" fmla="*/ 5891159 w 9384838"/>
                <a:gd name="connsiteY1016" fmla="*/ 2006676 h 6246801"/>
                <a:gd name="connsiteX1017" fmla="*/ 5815939 w 9384838"/>
                <a:gd name="connsiteY1017" fmla="*/ 1931450 h 6246801"/>
                <a:gd name="connsiteX1018" fmla="*/ 5765055 w 9384838"/>
                <a:gd name="connsiteY1018" fmla="*/ 1881669 h 6246801"/>
                <a:gd name="connsiteX1019" fmla="*/ 5715277 w 9384838"/>
                <a:gd name="connsiteY1019" fmla="*/ 1931450 h 6246801"/>
                <a:gd name="connsiteX1020" fmla="*/ 5665499 w 9384838"/>
                <a:gd name="connsiteY1020" fmla="*/ 1931450 h 6246801"/>
                <a:gd name="connsiteX1021" fmla="*/ 5640056 w 9384838"/>
                <a:gd name="connsiteY1021" fmla="*/ 2006676 h 6246801"/>
                <a:gd name="connsiteX1022" fmla="*/ 5590278 w 9384838"/>
                <a:gd name="connsiteY1022" fmla="*/ 2006676 h 6246801"/>
                <a:gd name="connsiteX1023" fmla="*/ 5515058 w 9384838"/>
                <a:gd name="connsiteY1023" fmla="*/ 2081899 h 6246801"/>
                <a:gd name="connsiteX1024" fmla="*/ 5464174 w 9384838"/>
                <a:gd name="connsiteY1024" fmla="*/ 2057559 h 6246801"/>
                <a:gd name="connsiteX1025" fmla="*/ 5464174 w 9384838"/>
                <a:gd name="connsiteY1025" fmla="*/ 1956897 h 6246801"/>
                <a:gd name="connsiteX1026" fmla="*/ 5489616 w 9384838"/>
                <a:gd name="connsiteY1026" fmla="*/ 1881669 h 6246801"/>
                <a:gd name="connsiteX1027" fmla="*/ 5564836 w 9384838"/>
                <a:gd name="connsiteY1027" fmla="*/ 1831894 h 6246801"/>
                <a:gd name="connsiteX1028" fmla="*/ 5590278 w 9384838"/>
                <a:gd name="connsiteY1028" fmla="*/ 1756674 h 6246801"/>
                <a:gd name="connsiteX1029" fmla="*/ 5539394 w 9384838"/>
                <a:gd name="connsiteY1029" fmla="*/ 1656009 h 6246801"/>
                <a:gd name="connsiteX1030" fmla="*/ 5515058 w 9384838"/>
                <a:gd name="connsiteY1030" fmla="*/ 1656009 h 6246801"/>
                <a:gd name="connsiteX1031" fmla="*/ 5515058 w 9384838"/>
                <a:gd name="connsiteY1031" fmla="*/ 1606229 h 6246801"/>
                <a:gd name="connsiteX1032" fmla="*/ 5489616 w 9384838"/>
                <a:gd name="connsiteY1032" fmla="*/ 1580786 h 6246801"/>
                <a:gd name="connsiteX1033" fmla="*/ 5489616 w 9384838"/>
                <a:gd name="connsiteY1033" fmla="*/ 1531005 h 6246801"/>
                <a:gd name="connsiteX1034" fmla="*/ 5539394 w 9384838"/>
                <a:gd name="connsiteY1034" fmla="*/ 1455784 h 6246801"/>
                <a:gd name="connsiteX1035" fmla="*/ 5539394 w 9384838"/>
                <a:gd name="connsiteY1035" fmla="*/ 1404898 h 6246801"/>
                <a:gd name="connsiteX1036" fmla="*/ 5564836 w 9384838"/>
                <a:gd name="connsiteY1036" fmla="*/ 1355118 h 6246801"/>
                <a:gd name="connsiteX1037" fmla="*/ 5614614 w 9384838"/>
                <a:gd name="connsiteY1037" fmla="*/ 1379454 h 6246801"/>
                <a:gd name="connsiteX1038" fmla="*/ 5689834 w 9384838"/>
                <a:gd name="connsiteY1038" fmla="*/ 1355118 h 6246801"/>
                <a:gd name="connsiteX1039" fmla="*/ 5740719 w 9384838"/>
                <a:gd name="connsiteY1039" fmla="*/ 1329675 h 6246801"/>
                <a:gd name="connsiteX1040" fmla="*/ 5765055 w 9384838"/>
                <a:gd name="connsiteY1040" fmla="*/ 1355118 h 6246801"/>
                <a:gd name="connsiteX1041" fmla="*/ 5815939 w 9384838"/>
                <a:gd name="connsiteY1041" fmla="*/ 1279895 h 6246801"/>
                <a:gd name="connsiteX1042" fmla="*/ 5891159 w 9384838"/>
                <a:gd name="connsiteY1042" fmla="*/ 1254452 h 6246801"/>
                <a:gd name="connsiteX1043" fmla="*/ 5891159 w 9384838"/>
                <a:gd name="connsiteY1043" fmla="*/ 1179229 h 6246801"/>
                <a:gd name="connsiteX1044" fmla="*/ 5840275 w 9384838"/>
                <a:gd name="connsiteY1044" fmla="*/ 1104007 h 6246801"/>
                <a:gd name="connsiteX1045" fmla="*/ 5865717 w 9384838"/>
                <a:gd name="connsiteY1045" fmla="*/ 1054227 h 6246801"/>
                <a:gd name="connsiteX1046" fmla="*/ 5916601 w 9384838"/>
                <a:gd name="connsiteY1046" fmla="*/ 1054227 h 6246801"/>
                <a:gd name="connsiteX1047" fmla="*/ 6041599 w 9384838"/>
                <a:gd name="connsiteY1047" fmla="*/ 1179229 h 6246801"/>
                <a:gd name="connsiteX1048" fmla="*/ 6091377 w 9384838"/>
                <a:gd name="connsiteY1048" fmla="*/ 1153786 h 6246801"/>
                <a:gd name="connsiteX1049" fmla="*/ 6091377 w 9384838"/>
                <a:gd name="connsiteY1049" fmla="*/ 1204672 h 6246801"/>
                <a:gd name="connsiteX1050" fmla="*/ 6166597 w 9384838"/>
                <a:gd name="connsiteY1050" fmla="*/ 1254452 h 6246801"/>
                <a:gd name="connsiteX1051" fmla="*/ 6292701 w 9384838"/>
                <a:gd name="connsiteY1051" fmla="*/ 1179229 h 6246801"/>
                <a:gd name="connsiteX1052" fmla="*/ 6317037 w 9384838"/>
                <a:gd name="connsiteY1052" fmla="*/ 1129449 h 6246801"/>
                <a:gd name="connsiteX1053" fmla="*/ 6292701 w 9384838"/>
                <a:gd name="connsiteY1053" fmla="*/ 1054227 h 6246801"/>
                <a:gd name="connsiteX1054" fmla="*/ 6317037 w 9384838"/>
                <a:gd name="connsiteY1054" fmla="*/ 1003341 h 6246801"/>
                <a:gd name="connsiteX1055" fmla="*/ 6317037 w 9384838"/>
                <a:gd name="connsiteY1055" fmla="*/ 953562 h 6246801"/>
                <a:gd name="connsiteX1056" fmla="*/ 6342479 w 9384838"/>
                <a:gd name="connsiteY1056" fmla="*/ 903783 h 6246801"/>
                <a:gd name="connsiteX1057" fmla="*/ 6443141 w 9384838"/>
                <a:gd name="connsiteY1057" fmla="*/ 878340 h 6246801"/>
                <a:gd name="connsiteX1058" fmla="*/ 6492919 w 9384838"/>
                <a:gd name="connsiteY1058" fmla="*/ 803117 h 6246801"/>
                <a:gd name="connsiteX1059" fmla="*/ 6518361 w 9384838"/>
                <a:gd name="connsiteY1059" fmla="*/ 652667 h 6246801"/>
                <a:gd name="connsiteX1060" fmla="*/ 6619024 w 9384838"/>
                <a:gd name="connsiteY1060" fmla="*/ 526559 h 6246801"/>
                <a:gd name="connsiteX1061" fmla="*/ 6643360 w 9384838"/>
                <a:gd name="connsiteY1061" fmla="*/ 300891 h 6246801"/>
                <a:gd name="connsiteX1062" fmla="*/ 6619024 w 9384838"/>
                <a:gd name="connsiteY1062" fmla="*/ 125002 h 6246801"/>
                <a:gd name="connsiteX1063" fmla="*/ 6694244 w 9384838"/>
                <a:gd name="connsiteY1063" fmla="*/ 49779 h 6246801"/>
                <a:gd name="connsiteX1064" fmla="*/ 6769464 w 9384838"/>
                <a:gd name="connsiteY1064" fmla="*/ 49779 h 6246801"/>
                <a:gd name="connsiteX1065" fmla="*/ 6819242 w 9384838"/>
                <a:gd name="connsiteY1065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03844 w 9384838"/>
                <a:gd name="connsiteY34" fmla="*/ 5142796 h 6246801"/>
                <a:gd name="connsiteX35" fmla="*/ 2328180 w 9384838"/>
                <a:gd name="connsiteY35" fmla="*/ 5118459 h 6246801"/>
                <a:gd name="connsiteX36" fmla="*/ 2353623 w 9384838"/>
                <a:gd name="connsiteY36" fmla="*/ 5118459 h 6246801"/>
                <a:gd name="connsiteX37" fmla="*/ 2379065 w 9384838"/>
                <a:gd name="connsiteY37" fmla="*/ 5142796 h 6246801"/>
                <a:gd name="connsiteX38" fmla="*/ 2353623 w 9384838"/>
                <a:gd name="connsiteY38" fmla="*/ 5168239 h 6246801"/>
                <a:gd name="connsiteX39" fmla="*/ 2328180 w 9384838"/>
                <a:gd name="connsiteY39" fmla="*/ 5218019 h 6246801"/>
                <a:gd name="connsiteX40" fmla="*/ 2379065 w 9384838"/>
                <a:gd name="connsiteY40" fmla="*/ 5268905 h 6246801"/>
                <a:gd name="connsiteX41" fmla="*/ 2353623 w 9384838"/>
                <a:gd name="connsiteY41" fmla="*/ 5293242 h 6246801"/>
                <a:gd name="connsiteX42" fmla="*/ 2353623 w 9384838"/>
                <a:gd name="connsiteY42" fmla="*/ 5318684 h 6246801"/>
                <a:gd name="connsiteX43" fmla="*/ 2328180 w 9384838"/>
                <a:gd name="connsiteY43" fmla="*/ 5318684 h 6246801"/>
                <a:gd name="connsiteX44" fmla="*/ 2278402 w 9384838"/>
                <a:gd name="connsiteY44" fmla="*/ 5369570 h 6246801"/>
                <a:gd name="connsiteX45" fmla="*/ 2228625 w 9384838"/>
                <a:gd name="connsiteY45" fmla="*/ 5369570 h 6246801"/>
                <a:gd name="connsiteX46" fmla="*/ 2203182 w 9384838"/>
                <a:gd name="connsiteY46" fmla="*/ 5393907 h 6246801"/>
                <a:gd name="connsiteX47" fmla="*/ 2177742 w 9384838"/>
                <a:gd name="connsiteY47" fmla="*/ 5419350 h 6246801"/>
                <a:gd name="connsiteX48" fmla="*/ 2127963 w 9384838"/>
                <a:gd name="connsiteY48" fmla="*/ 5393907 h 6246801"/>
                <a:gd name="connsiteX49" fmla="*/ 2177742 w 9384838"/>
                <a:gd name="connsiteY49" fmla="*/ 5419351 h 6246801"/>
                <a:gd name="connsiteX50" fmla="*/ 2153406 w 9384838"/>
                <a:gd name="connsiteY50" fmla="*/ 5444794 h 6246801"/>
                <a:gd name="connsiteX51" fmla="*/ 2089246 w 9384838"/>
                <a:gd name="connsiteY51" fmla="*/ 5541035 h 6246801"/>
                <a:gd name="connsiteX52" fmla="*/ 2052745 w 9384838"/>
                <a:gd name="connsiteY52" fmla="*/ 5444794 h 6246801"/>
                <a:gd name="connsiteX53" fmla="*/ 2031728 w 9384838"/>
                <a:gd name="connsiteY53" fmla="*/ 5401651 h 6246801"/>
                <a:gd name="connsiteX54" fmla="*/ 1976418 w 9384838"/>
                <a:gd name="connsiteY54" fmla="*/ 5379527 h 6246801"/>
                <a:gd name="connsiteX55" fmla="*/ 1952840 w 9384838"/>
                <a:gd name="connsiteY55" fmla="*/ 5345230 h 6246801"/>
                <a:gd name="connsiteX56" fmla="*/ 1949964 w 9384838"/>
                <a:gd name="connsiteY56" fmla="*/ 5344664 h 6246801"/>
                <a:gd name="connsiteX57" fmla="*/ 1851420 w 9384838"/>
                <a:gd name="connsiteY57" fmla="*/ 5369571 h 6246801"/>
                <a:gd name="connsiteX58" fmla="*/ 1827084 w 9384838"/>
                <a:gd name="connsiteY58" fmla="*/ 5393908 h 6246801"/>
                <a:gd name="connsiteX59" fmla="*/ 1751865 w 9384838"/>
                <a:gd name="connsiteY59" fmla="*/ 5393908 h 6246801"/>
                <a:gd name="connsiteX60" fmla="*/ 1726423 w 9384838"/>
                <a:gd name="connsiteY60" fmla="*/ 5419351 h 6246801"/>
                <a:gd name="connsiteX61" fmla="*/ 1726423 w 9384838"/>
                <a:gd name="connsiteY61" fmla="*/ 5444794 h 6246801"/>
                <a:gd name="connsiteX62" fmla="*/ 1625760 w 9384838"/>
                <a:gd name="connsiteY62" fmla="*/ 5544353 h 6246801"/>
                <a:gd name="connsiteX63" fmla="*/ 1601424 w 9384838"/>
                <a:gd name="connsiteY63" fmla="*/ 5520017 h 6246801"/>
                <a:gd name="connsiteX64" fmla="*/ 1575982 w 9384838"/>
                <a:gd name="connsiteY64" fmla="*/ 5544353 h 6246801"/>
                <a:gd name="connsiteX65" fmla="*/ 1575982 w 9384838"/>
                <a:gd name="connsiteY65" fmla="*/ 5595239 h 6246801"/>
                <a:gd name="connsiteX66" fmla="*/ 1550540 w 9384838"/>
                <a:gd name="connsiteY66" fmla="*/ 5595239 h 6246801"/>
                <a:gd name="connsiteX67" fmla="*/ 1550540 w 9384838"/>
                <a:gd name="connsiteY67" fmla="*/ 5645019 h 6246801"/>
                <a:gd name="connsiteX68" fmla="*/ 1500761 w 9384838"/>
                <a:gd name="connsiteY68" fmla="*/ 5619576 h 6246801"/>
                <a:gd name="connsiteX69" fmla="*/ 1475319 w 9384838"/>
                <a:gd name="connsiteY69" fmla="*/ 5619576 h 6246801"/>
                <a:gd name="connsiteX70" fmla="*/ 1425540 w 9384838"/>
                <a:gd name="connsiteY70" fmla="*/ 5595239 h 6246801"/>
                <a:gd name="connsiteX71" fmla="*/ 1475319 w 9384838"/>
                <a:gd name="connsiteY71" fmla="*/ 5569796 h 6246801"/>
                <a:gd name="connsiteX72" fmla="*/ 1450982 w 9384838"/>
                <a:gd name="connsiteY72" fmla="*/ 5544353 h 6246801"/>
                <a:gd name="connsiteX73" fmla="*/ 1450982 w 9384838"/>
                <a:gd name="connsiteY73" fmla="*/ 5544353 h 6246801"/>
                <a:gd name="connsiteX74" fmla="*/ 1425539 w 9384838"/>
                <a:gd name="connsiteY74" fmla="*/ 5544353 h 6246801"/>
                <a:gd name="connsiteX75" fmla="*/ 1400097 w 9384838"/>
                <a:gd name="connsiteY75" fmla="*/ 5469130 h 6246801"/>
                <a:gd name="connsiteX76" fmla="*/ 1400097 w 9384838"/>
                <a:gd name="connsiteY76" fmla="*/ 5419351 h 6246801"/>
                <a:gd name="connsiteX77" fmla="*/ 1450982 w 9384838"/>
                <a:gd name="connsiteY77" fmla="*/ 5369571 h 6246801"/>
                <a:gd name="connsiteX78" fmla="*/ 1450982 w 9384838"/>
                <a:gd name="connsiteY78" fmla="*/ 5344128 h 6246801"/>
                <a:gd name="connsiteX79" fmla="*/ 1400097 w 9384838"/>
                <a:gd name="connsiteY79" fmla="*/ 5318685 h 6246801"/>
                <a:gd name="connsiteX80" fmla="*/ 1425539 w 9384838"/>
                <a:gd name="connsiteY80" fmla="*/ 5268905 h 6246801"/>
                <a:gd name="connsiteX81" fmla="*/ 1400097 w 9384838"/>
                <a:gd name="connsiteY81" fmla="*/ 5243462 h 6246801"/>
                <a:gd name="connsiteX82" fmla="*/ 1450982 w 9384838"/>
                <a:gd name="connsiteY82" fmla="*/ 5218019 h 6246801"/>
                <a:gd name="connsiteX83" fmla="*/ 1526203 w 9384838"/>
                <a:gd name="connsiteY83" fmla="*/ 5193682 h 6246801"/>
                <a:gd name="connsiteX84" fmla="*/ 1575981 w 9384838"/>
                <a:gd name="connsiteY84" fmla="*/ 5168239 h 6246801"/>
                <a:gd name="connsiteX85" fmla="*/ 1575981 w 9384838"/>
                <a:gd name="connsiteY85" fmla="*/ 5118459 h 6246801"/>
                <a:gd name="connsiteX86" fmla="*/ 1625759 w 9384838"/>
                <a:gd name="connsiteY86" fmla="*/ 5093016 h 6246801"/>
                <a:gd name="connsiteX87" fmla="*/ 1625759 w 9384838"/>
                <a:gd name="connsiteY87" fmla="*/ 5043236 h 6246801"/>
                <a:gd name="connsiteX88" fmla="*/ 1726423 w 9384838"/>
                <a:gd name="connsiteY88" fmla="*/ 5017793 h 6246801"/>
                <a:gd name="connsiteX89" fmla="*/ 1726423 w 9384838"/>
                <a:gd name="connsiteY89" fmla="*/ 5067573 h 6246801"/>
                <a:gd name="connsiteX90" fmla="*/ 1751865 w 9384838"/>
                <a:gd name="connsiteY90" fmla="*/ 5118459 h 6246801"/>
                <a:gd name="connsiteX91" fmla="*/ 1851420 w 9384838"/>
                <a:gd name="connsiteY91" fmla="*/ 5118459 h 6246801"/>
                <a:gd name="connsiteX92" fmla="*/ 1902304 w 9384838"/>
                <a:gd name="connsiteY92" fmla="*/ 5142796 h 6246801"/>
                <a:gd name="connsiteX93" fmla="*/ 1977523 w 9384838"/>
                <a:gd name="connsiteY93" fmla="*/ 5093016 h 6246801"/>
                <a:gd name="connsiteX94" fmla="*/ 1999647 w 9384838"/>
                <a:gd name="connsiteY94" fmla="*/ 5047661 h 6246801"/>
                <a:gd name="connsiteX95" fmla="*/ 1989691 w 9384838"/>
                <a:gd name="connsiteY95" fmla="*/ 5011156 h 6246801"/>
                <a:gd name="connsiteX96" fmla="*/ 2030620 w 9384838"/>
                <a:gd name="connsiteY96" fmla="*/ 5032174 h 6246801"/>
                <a:gd name="connsiteX97" fmla="*/ 2050531 w 9384838"/>
                <a:gd name="connsiteY97" fmla="*/ 5012262 h 6246801"/>
                <a:gd name="connsiteX98" fmla="*/ 2127963 w 9384838"/>
                <a:gd name="connsiteY98" fmla="*/ 4992350 h 6246801"/>
                <a:gd name="connsiteX99" fmla="*/ 798333 w 9384838"/>
                <a:gd name="connsiteY99" fmla="*/ 4867347 h 6246801"/>
                <a:gd name="connsiteX100" fmla="*/ 848111 w 9384838"/>
                <a:gd name="connsiteY100" fmla="*/ 4867347 h 6246801"/>
                <a:gd name="connsiteX101" fmla="*/ 873554 w 9384838"/>
                <a:gd name="connsiteY101" fmla="*/ 4917127 h 6246801"/>
                <a:gd name="connsiteX102" fmla="*/ 898996 w 9384838"/>
                <a:gd name="connsiteY102" fmla="*/ 4892790 h 6246801"/>
                <a:gd name="connsiteX103" fmla="*/ 923332 w 9384838"/>
                <a:gd name="connsiteY103" fmla="*/ 4892790 h 6246801"/>
                <a:gd name="connsiteX104" fmla="*/ 873554 w 9384838"/>
                <a:gd name="connsiteY104" fmla="*/ 4942570 h 6246801"/>
                <a:gd name="connsiteX105" fmla="*/ 898996 w 9384838"/>
                <a:gd name="connsiteY105" fmla="*/ 4968013 h 6246801"/>
                <a:gd name="connsiteX106" fmla="*/ 873554 w 9384838"/>
                <a:gd name="connsiteY106" fmla="*/ 4992350 h 6246801"/>
                <a:gd name="connsiteX107" fmla="*/ 898996 w 9384838"/>
                <a:gd name="connsiteY107" fmla="*/ 5017793 h 6246801"/>
                <a:gd name="connsiteX108" fmla="*/ 898996 w 9384838"/>
                <a:gd name="connsiteY108" fmla="*/ 5043236 h 6246801"/>
                <a:gd name="connsiteX109" fmla="*/ 948774 w 9384838"/>
                <a:gd name="connsiteY109" fmla="*/ 5067573 h 6246801"/>
                <a:gd name="connsiteX110" fmla="*/ 974217 w 9384838"/>
                <a:gd name="connsiteY110" fmla="*/ 5093016 h 6246801"/>
                <a:gd name="connsiteX111" fmla="*/ 998553 w 9384838"/>
                <a:gd name="connsiteY111" fmla="*/ 5118459 h 6246801"/>
                <a:gd name="connsiteX112" fmla="*/ 1049437 w 9384838"/>
                <a:gd name="connsiteY112" fmla="*/ 5118459 h 6246801"/>
                <a:gd name="connsiteX113" fmla="*/ 1099216 w 9384838"/>
                <a:gd name="connsiteY113" fmla="*/ 5067573 h 6246801"/>
                <a:gd name="connsiteX114" fmla="*/ 1148994 w 9384838"/>
                <a:gd name="connsiteY114" fmla="*/ 5093016 h 6246801"/>
                <a:gd name="connsiteX115" fmla="*/ 1174436 w 9384838"/>
                <a:gd name="connsiteY115" fmla="*/ 5142796 h 6246801"/>
                <a:gd name="connsiteX116" fmla="*/ 1148994 w 9384838"/>
                <a:gd name="connsiteY116" fmla="*/ 5193682 h 6246801"/>
                <a:gd name="connsiteX117" fmla="*/ 1099216 w 9384838"/>
                <a:gd name="connsiteY117" fmla="*/ 5218019 h 6246801"/>
                <a:gd name="connsiteX118" fmla="*/ 1073773 w 9384838"/>
                <a:gd name="connsiteY118" fmla="*/ 5218019 h 6246801"/>
                <a:gd name="connsiteX119" fmla="*/ 1049437 w 9384838"/>
                <a:gd name="connsiteY119" fmla="*/ 5193682 h 6246801"/>
                <a:gd name="connsiteX120" fmla="*/ 1023995 w 9384838"/>
                <a:gd name="connsiteY120" fmla="*/ 5243462 h 6246801"/>
                <a:gd name="connsiteX121" fmla="*/ 1049437 w 9384838"/>
                <a:gd name="connsiteY121" fmla="*/ 5293242 h 6246801"/>
                <a:gd name="connsiteX122" fmla="*/ 1099216 w 9384838"/>
                <a:gd name="connsiteY122" fmla="*/ 5293242 h 6246801"/>
                <a:gd name="connsiteX123" fmla="*/ 1199879 w 9384838"/>
                <a:gd name="connsiteY123" fmla="*/ 5318685 h 6246801"/>
                <a:gd name="connsiteX124" fmla="*/ 1124658 w 9384838"/>
                <a:gd name="connsiteY124" fmla="*/ 5369571 h 6246801"/>
                <a:gd name="connsiteX125" fmla="*/ 1148994 w 9384838"/>
                <a:gd name="connsiteY125" fmla="*/ 5393907 h 6246801"/>
                <a:gd name="connsiteX126" fmla="*/ 1199879 w 9384838"/>
                <a:gd name="connsiteY126" fmla="*/ 5393907 h 6246801"/>
                <a:gd name="connsiteX127" fmla="*/ 1148994 w 9384838"/>
                <a:gd name="connsiteY127" fmla="*/ 5444793 h 6246801"/>
                <a:gd name="connsiteX128" fmla="*/ 1199879 w 9384838"/>
                <a:gd name="connsiteY128" fmla="*/ 5469130 h 6246801"/>
                <a:gd name="connsiteX129" fmla="*/ 1174436 w 9384838"/>
                <a:gd name="connsiteY129" fmla="*/ 5520016 h 6246801"/>
                <a:gd name="connsiteX130" fmla="*/ 1124658 w 9384838"/>
                <a:gd name="connsiteY130" fmla="*/ 5520016 h 6246801"/>
                <a:gd name="connsiteX131" fmla="*/ 1099216 w 9384838"/>
                <a:gd name="connsiteY131" fmla="*/ 5544353 h 6246801"/>
                <a:gd name="connsiteX132" fmla="*/ 1023995 w 9384838"/>
                <a:gd name="connsiteY132" fmla="*/ 5619576 h 6246801"/>
                <a:gd name="connsiteX133" fmla="*/ 1023995 w 9384838"/>
                <a:gd name="connsiteY133" fmla="*/ 5645019 h 6246801"/>
                <a:gd name="connsiteX134" fmla="*/ 998553 w 9384838"/>
                <a:gd name="connsiteY134" fmla="*/ 5670462 h 6246801"/>
                <a:gd name="connsiteX135" fmla="*/ 823775 w 9384838"/>
                <a:gd name="connsiteY135" fmla="*/ 5920467 h 6246801"/>
                <a:gd name="connsiteX136" fmla="*/ 848111 w 9384838"/>
                <a:gd name="connsiteY136" fmla="*/ 5971353 h 6246801"/>
                <a:gd name="connsiteX137" fmla="*/ 798334 w 9384838"/>
                <a:gd name="connsiteY137" fmla="*/ 6021132 h 6246801"/>
                <a:gd name="connsiteX138" fmla="*/ 772890 w 9384838"/>
                <a:gd name="connsiteY138" fmla="*/ 6046575 h 6246801"/>
                <a:gd name="connsiteX139" fmla="*/ 772890 w 9384838"/>
                <a:gd name="connsiteY139" fmla="*/ 6096355 h 6246801"/>
                <a:gd name="connsiteX140" fmla="*/ 723113 w 9384838"/>
                <a:gd name="connsiteY140" fmla="*/ 6147241 h 6246801"/>
                <a:gd name="connsiteX141" fmla="*/ 697671 w 9384838"/>
                <a:gd name="connsiteY141" fmla="*/ 6096355 h 6246801"/>
                <a:gd name="connsiteX142" fmla="*/ 672229 w 9384838"/>
                <a:gd name="connsiteY142" fmla="*/ 6072018 h 6246801"/>
                <a:gd name="connsiteX143" fmla="*/ 693023 w 9384838"/>
                <a:gd name="connsiteY143" fmla="*/ 6051222 h 6246801"/>
                <a:gd name="connsiteX144" fmla="*/ 702873 w 9384838"/>
                <a:gd name="connsiteY144" fmla="*/ 6041372 h 6246801"/>
                <a:gd name="connsiteX145" fmla="*/ 702874 w 9384838"/>
                <a:gd name="connsiteY145" fmla="*/ 6041371 h 6246801"/>
                <a:gd name="connsiteX146" fmla="*/ 693023 w 9384838"/>
                <a:gd name="connsiteY146" fmla="*/ 6051222 h 6246801"/>
                <a:gd name="connsiteX147" fmla="*/ 672228 w 9384838"/>
                <a:gd name="connsiteY147" fmla="*/ 6072019 h 6246801"/>
                <a:gd name="connsiteX148" fmla="*/ 647891 w 9384838"/>
                <a:gd name="connsiteY148" fmla="*/ 6046576 h 6246801"/>
                <a:gd name="connsiteX149" fmla="*/ 597007 w 9384838"/>
                <a:gd name="connsiteY149" fmla="*/ 6096356 h 6246801"/>
                <a:gd name="connsiteX150" fmla="*/ 622449 w 9384838"/>
                <a:gd name="connsiteY150" fmla="*/ 6147242 h 6246801"/>
                <a:gd name="connsiteX151" fmla="*/ 622449 w 9384838"/>
                <a:gd name="connsiteY151" fmla="*/ 6171578 h 6246801"/>
                <a:gd name="connsiteX152" fmla="*/ 597007 w 9384838"/>
                <a:gd name="connsiteY152" fmla="*/ 6171578 h 6246801"/>
                <a:gd name="connsiteX153" fmla="*/ 547229 w 9384838"/>
                <a:gd name="connsiteY153" fmla="*/ 6222464 h 6246801"/>
                <a:gd name="connsiteX154" fmla="*/ 497452 w 9384838"/>
                <a:gd name="connsiteY154" fmla="*/ 6222464 h 6246801"/>
                <a:gd name="connsiteX155" fmla="*/ 422232 w 9384838"/>
                <a:gd name="connsiteY155" fmla="*/ 6246801 h 6246801"/>
                <a:gd name="connsiteX156" fmla="*/ 472009 w 9384838"/>
                <a:gd name="connsiteY156" fmla="*/ 6171578 h 6246801"/>
                <a:gd name="connsiteX157" fmla="*/ 521787 w 9384838"/>
                <a:gd name="connsiteY157" fmla="*/ 6121799 h 6246801"/>
                <a:gd name="connsiteX158" fmla="*/ 497452 w 9384838"/>
                <a:gd name="connsiteY158" fmla="*/ 6046576 h 6246801"/>
                <a:gd name="connsiteX159" fmla="*/ 497452 w 9384838"/>
                <a:gd name="connsiteY159" fmla="*/ 5996796 h 6246801"/>
                <a:gd name="connsiteX160" fmla="*/ 521787 w 9384838"/>
                <a:gd name="connsiteY160" fmla="*/ 5996796 h 6246801"/>
                <a:gd name="connsiteX161" fmla="*/ 572672 w 9384838"/>
                <a:gd name="connsiteY161" fmla="*/ 5945910 h 6246801"/>
                <a:gd name="connsiteX162" fmla="*/ 547229 w 9384838"/>
                <a:gd name="connsiteY162" fmla="*/ 5920467 h 6246801"/>
                <a:gd name="connsiteX163" fmla="*/ 497452 w 9384838"/>
                <a:gd name="connsiteY163" fmla="*/ 5896130 h 6246801"/>
                <a:gd name="connsiteX164" fmla="*/ 472009 w 9384838"/>
                <a:gd name="connsiteY164" fmla="*/ 5920467 h 6246801"/>
                <a:gd name="connsiteX165" fmla="*/ 396790 w 9384838"/>
                <a:gd name="connsiteY165" fmla="*/ 6021133 h 6246801"/>
                <a:gd name="connsiteX166" fmla="*/ 422232 w 9384838"/>
                <a:gd name="connsiteY166" fmla="*/ 6046576 h 6246801"/>
                <a:gd name="connsiteX167" fmla="*/ 422232 w 9384838"/>
                <a:gd name="connsiteY167" fmla="*/ 6096356 h 6246801"/>
                <a:gd name="connsiteX168" fmla="*/ 446568 w 9384838"/>
                <a:gd name="connsiteY168" fmla="*/ 6121799 h 6246801"/>
                <a:gd name="connsiteX169" fmla="*/ 422232 w 9384838"/>
                <a:gd name="connsiteY169" fmla="*/ 6147242 h 6246801"/>
                <a:gd name="connsiteX170" fmla="*/ 396790 w 9384838"/>
                <a:gd name="connsiteY170" fmla="*/ 6147242 h 6246801"/>
                <a:gd name="connsiteX171" fmla="*/ 371348 w 9384838"/>
                <a:gd name="connsiteY171" fmla="*/ 6121799 h 6246801"/>
                <a:gd name="connsiteX172" fmla="*/ 296127 w 9384838"/>
                <a:gd name="connsiteY172" fmla="*/ 6072019 h 6246801"/>
                <a:gd name="connsiteX173" fmla="*/ 271792 w 9384838"/>
                <a:gd name="connsiteY173" fmla="*/ 5996796 h 6246801"/>
                <a:gd name="connsiteX174" fmla="*/ 321570 w 9384838"/>
                <a:gd name="connsiteY174" fmla="*/ 6021133 h 6246801"/>
                <a:gd name="connsiteX175" fmla="*/ 347012 w 9384838"/>
                <a:gd name="connsiteY175" fmla="*/ 5996796 h 6246801"/>
                <a:gd name="connsiteX176" fmla="*/ 371348 w 9384838"/>
                <a:gd name="connsiteY176" fmla="*/ 5920467 h 6246801"/>
                <a:gd name="connsiteX177" fmla="*/ 321570 w 9384838"/>
                <a:gd name="connsiteY177" fmla="*/ 5845245 h 6246801"/>
                <a:gd name="connsiteX178" fmla="*/ 371348 w 9384838"/>
                <a:gd name="connsiteY178" fmla="*/ 5795465 h 6246801"/>
                <a:gd name="connsiteX179" fmla="*/ 371348 w 9384838"/>
                <a:gd name="connsiteY179" fmla="*/ 5745685 h 6246801"/>
                <a:gd name="connsiteX180" fmla="*/ 371348 w 9384838"/>
                <a:gd name="connsiteY180" fmla="*/ 5720242 h 6246801"/>
                <a:gd name="connsiteX181" fmla="*/ 347012 w 9384838"/>
                <a:gd name="connsiteY181" fmla="*/ 5670462 h 6246801"/>
                <a:gd name="connsiteX182" fmla="*/ 446567 w 9384838"/>
                <a:gd name="connsiteY182" fmla="*/ 5670462 h 6246801"/>
                <a:gd name="connsiteX183" fmla="*/ 462479 w 9384838"/>
                <a:gd name="connsiteY183" fmla="*/ 5674309 h 6246801"/>
                <a:gd name="connsiteX184" fmla="*/ 471828 w 9384838"/>
                <a:gd name="connsiteY184" fmla="*/ 5676570 h 6246801"/>
                <a:gd name="connsiteX185" fmla="*/ 471828 w 9384838"/>
                <a:gd name="connsiteY185" fmla="*/ 5676569 h 6246801"/>
                <a:gd name="connsiteX186" fmla="*/ 462479 w 9384838"/>
                <a:gd name="connsiteY186" fmla="*/ 5674309 h 6246801"/>
                <a:gd name="connsiteX187" fmla="*/ 446568 w 9384838"/>
                <a:gd name="connsiteY187" fmla="*/ 5670462 h 6246801"/>
                <a:gd name="connsiteX188" fmla="*/ 446567 w 9384838"/>
                <a:gd name="connsiteY188" fmla="*/ 5670462 h 6246801"/>
                <a:gd name="connsiteX189" fmla="*/ 521787 w 9384838"/>
                <a:gd name="connsiteY189" fmla="*/ 5595239 h 6246801"/>
                <a:gd name="connsiteX190" fmla="*/ 572672 w 9384838"/>
                <a:gd name="connsiteY190" fmla="*/ 5569796 h 6246801"/>
                <a:gd name="connsiteX191" fmla="*/ 572672 w 9384838"/>
                <a:gd name="connsiteY191" fmla="*/ 5520016 h 6246801"/>
                <a:gd name="connsiteX192" fmla="*/ 647892 w 9384838"/>
                <a:gd name="connsiteY192" fmla="*/ 5494573 h 6246801"/>
                <a:gd name="connsiteX193" fmla="*/ 622450 w 9384838"/>
                <a:gd name="connsiteY193" fmla="*/ 5469130 h 6246801"/>
                <a:gd name="connsiteX194" fmla="*/ 547230 w 9384838"/>
                <a:gd name="connsiteY194" fmla="*/ 5469130 h 6246801"/>
                <a:gd name="connsiteX195" fmla="*/ 622450 w 9384838"/>
                <a:gd name="connsiteY195" fmla="*/ 5444793 h 6246801"/>
                <a:gd name="connsiteX196" fmla="*/ 622450 w 9384838"/>
                <a:gd name="connsiteY196" fmla="*/ 5369570 h 6246801"/>
                <a:gd name="connsiteX197" fmla="*/ 597008 w 9384838"/>
                <a:gd name="connsiteY197" fmla="*/ 5369570 h 6246801"/>
                <a:gd name="connsiteX198" fmla="*/ 597008 w 9384838"/>
                <a:gd name="connsiteY198" fmla="*/ 5344127 h 6246801"/>
                <a:gd name="connsiteX199" fmla="*/ 572672 w 9384838"/>
                <a:gd name="connsiteY199" fmla="*/ 5318684 h 6246801"/>
                <a:gd name="connsiteX200" fmla="*/ 597008 w 9384838"/>
                <a:gd name="connsiteY200" fmla="*/ 5268904 h 6246801"/>
                <a:gd name="connsiteX201" fmla="*/ 572672 w 9384838"/>
                <a:gd name="connsiteY201" fmla="*/ 5268904 h 6246801"/>
                <a:gd name="connsiteX202" fmla="*/ 572672 w 9384838"/>
                <a:gd name="connsiteY202" fmla="*/ 5218018 h 6246801"/>
                <a:gd name="connsiteX203" fmla="*/ 547230 w 9384838"/>
                <a:gd name="connsiteY203" fmla="*/ 5193682 h 6246801"/>
                <a:gd name="connsiteX204" fmla="*/ 547229 w 9384838"/>
                <a:gd name="connsiteY204" fmla="*/ 5193682 h 6246801"/>
                <a:gd name="connsiteX205" fmla="*/ 521787 w 9384838"/>
                <a:gd name="connsiteY205" fmla="*/ 5168239 h 6246801"/>
                <a:gd name="connsiteX206" fmla="*/ 472009 w 9384838"/>
                <a:gd name="connsiteY206" fmla="*/ 5193682 h 6246801"/>
                <a:gd name="connsiteX207" fmla="*/ 472009 w 9384838"/>
                <a:gd name="connsiteY207" fmla="*/ 5293241 h 6246801"/>
                <a:gd name="connsiteX208" fmla="*/ 472009 w 9384838"/>
                <a:gd name="connsiteY208" fmla="*/ 5293241 h 6246801"/>
                <a:gd name="connsiteX209" fmla="*/ 422231 w 9384838"/>
                <a:gd name="connsiteY209" fmla="*/ 5318684 h 6246801"/>
                <a:gd name="connsiteX210" fmla="*/ 446567 w 9384838"/>
                <a:gd name="connsiteY210" fmla="*/ 5344127 h 6246801"/>
                <a:gd name="connsiteX211" fmla="*/ 497451 w 9384838"/>
                <a:gd name="connsiteY211" fmla="*/ 5344127 h 6246801"/>
                <a:gd name="connsiteX212" fmla="*/ 521787 w 9384838"/>
                <a:gd name="connsiteY212" fmla="*/ 5318684 h 6246801"/>
                <a:gd name="connsiteX213" fmla="*/ 521787 w 9384838"/>
                <a:gd name="connsiteY213" fmla="*/ 5369570 h 6246801"/>
                <a:gd name="connsiteX214" fmla="*/ 497451 w 9384838"/>
                <a:gd name="connsiteY214" fmla="*/ 5419350 h 6246801"/>
                <a:gd name="connsiteX215" fmla="*/ 472009 w 9384838"/>
                <a:gd name="connsiteY215" fmla="*/ 5419350 h 6246801"/>
                <a:gd name="connsiteX216" fmla="*/ 446567 w 9384838"/>
                <a:gd name="connsiteY216" fmla="*/ 5444793 h 6246801"/>
                <a:gd name="connsiteX217" fmla="*/ 422231 w 9384838"/>
                <a:gd name="connsiteY217" fmla="*/ 5419350 h 6246801"/>
                <a:gd name="connsiteX218" fmla="*/ 446567 w 9384838"/>
                <a:gd name="connsiteY218" fmla="*/ 5393907 h 6246801"/>
                <a:gd name="connsiteX219" fmla="*/ 446567 w 9384838"/>
                <a:gd name="connsiteY219" fmla="*/ 5369570 h 6246801"/>
                <a:gd name="connsiteX220" fmla="*/ 422231 w 9384838"/>
                <a:gd name="connsiteY220" fmla="*/ 5344127 h 6246801"/>
                <a:gd name="connsiteX221" fmla="*/ 371347 w 9384838"/>
                <a:gd name="connsiteY221" fmla="*/ 5369570 h 6246801"/>
                <a:gd name="connsiteX222" fmla="*/ 347011 w 9384838"/>
                <a:gd name="connsiteY222" fmla="*/ 5344127 h 6246801"/>
                <a:gd name="connsiteX223" fmla="*/ 321569 w 9384838"/>
                <a:gd name="connsiteY223" fmla="*/ 5393907 h 6246801"/>
                <a:gd name="connsiteX224" fmla="*/ 271791 w 9384838"/>
                <a:gd name="connsiteY224" fmla="*/ 5419350 h 6246801"/>
                <a:gd name="connsiteX225" fmla="*/ 321569 w 9384838"/>
                <a:gd name="connsiteY225" fmla="*/ 5369570 h 6246801"/>
                <a:gd name="connsiteX226" fmla="*/ 296127 w 9384838"/>
                <a:gd name="connsiteY226" fmla="*/ 5344127 h 6246801"/>
                <a:gd name="connsiteX227" fmla="*/ 296127 w 9384838"/>
                <a:gd name="connsiteY227" fmla="*/ 5293241 h 6246801"/>
                <a:gd name="connsiteX228" fmla="*/ 271791 w 9384838"/>
                <a:gd name="connsiteY228" fmla="*/ 5293241 h 6246801"/>
                <a:gd name="connsiteX229" fmla="*/ 246349 w 9384838"/>
                <a:gd name="connsiteY229" fmla="*/ 5243462 h 6246801"/>
                <a:gd name="connsiteX230" fmla="*/ 296127 w 9384838"/>
                <a:gd name="connsiteY230" fmla="*/ 5168239 h 6246801"/>
                <a:gd name="connsiteX231" fmla="*/ 321569 w 9384838"/>
                <a:gd name="connsiteY231" fmla="*/ 5193682 h 6246801"/>
                <a:gd name="connsiteX232" fmla="*/ 296127 w 9384838"/>
                <a:gd name="connsiteY232" fmla="*/ 5218019 h 6246801"/>
                <a:gd name="connsiteX233" fmla="*/ 321569 w 9384838"/>
                <a:gd name="connsiteY233" fmla="*/ 5218019 h 6246801"/>
                <a:gd name="connsiteX234" fmla="*/ 321569 w 9384838"/>
                <a:gd name="connsiteY234" fmla="*/ 5243462 h 6246801"/>
                <a:gd name="connsiteX235" fmla="*/ 296127 w 9384838"/>
                <a:gd name="connsiteY235" fmla="*/ 5268905 h 6246801"/>
                <a:gd name="connsiteX236" fmla="*/ 321569 w 9384838"/>
                <a:gd name="connsiteY236" fmla="*/ 5318684 h 6246801"/>
                <a:gd name="connsiteX237" fmla="*/ 347011 w 9384838"/>
                <a:gd name="connsiteY237" fmla="*/ 5293241 h 6246801"/>
                <a:gd name="connsiteX238" fmla="*/ 371347 w 9384838"/>
                <a:gd name="connsiteY238" fmla="*/ 5318684 h 6246801"/>
                <a:gd name="connsiteX239" fmla="*/ 396789 w 9384838"/>
                <a:gd name="connsiteY239" fmla="*/ 5318684 h 6246801"/>
                <a:gd name="connsiteX240" fmla="*/ 371347 w 9384838"/>
                <a:gd name="connsiteY240" fmla="*/ 5268905 h 6246801"/>
                <a:gd name="connsiteX241" fmla="*/ 396789 w 9384838"/>
                <a:gd name="connsiteY241" fmla="*/ 5243462 h 6246801"/>
                <a:gd name="connsiteX242" fmla="*/ 371347 w 9384838"/>
                <a:gd name="connsiteY242" fmla="*/ 5193682 h 6246801"/>
                <a:gd name="connsiteX243" fmla="*/ 321569 w 9384838"/>
                <a:gd name="connsiteY243" fmla="*/ 5168239 h 6246801"/>
                <a:gd name="connsiteX244" fmla="*/ 347011 w 9384838"/>
                <a:gd name="connsiteY244" fmla="*/ 5142796 h 6246801"/>
                <a:gd name="connsiteX245" fmla="*/ 296127 w 9384838"/>
                <a:gd name="connsiteY245" fmla="*/ 5142796 h 6246801"/>
                <a:gd name="connsiteX246" fmla="*/ 271791 w 9384838"/>
                <a:gd name="connsiteY246" fmla="*/ 5093016 h 6246801"/>
                <a:gd name="connsiteX247" fmla="*/ 296127 w 9384838"/>
                <a:gd name="connsiteY247" fmla="*/ 5067573 h 6246801"/>
                <a:gd name="connsiteX248" fmla="*/ 271791 w 9384838"/>
                <a:gd name="connsiteY248" fmla="*/ 5043236 h 6246801"/>
                <a:gd name="connsiteX249" fmla="*/ 271791 w 9384838"/>
                <a:gd name="connsiteY249" fmla="*/ 5017793 h 6246801"/>
                <a:gd name="connsiteX250" fmla="*/ 321569 w 9384838"/>
                <a:gd name="connsiteY250" fmla="*/ 5043236 h 6246801"/>
                <a:gd name="connsiteX251" fmla="*/ 347011 w 9384838"/>
                <a:gd name="connsiteY251" fmla="*/ 5043236 h 6246801"/>
                <a:gd name="connsiteX252" fmla="*/ 371347 w 9384838"/>
                <a:gd name="connsiteY252" fmla="*/ 5067573 h 6246801"/>
                <a:gd name="connsiteX253" fmla="*/ 371347 w 9384838"/>
                <a:gd name="connsiteY253" fmla="*/ 5093016 h 6246801"/>
                <a:gd name="connsiteX254" fmla="*/ 396789 w 9384838"/>
                <a:gd name="connsiteY254" fmla="*/ 5093016 h 6246801"/>
                <a:gd name="connsiteX255" fmla="*/ 396789 w 9384838"/>
                <a:gd name="connsiteY255" fmla="*/ 5067573 h 6246801"/>
                <a:gd name="connsiteX256" fmla="*/ 422231 w 9384838"/>
                <a:gd name="connsiteY256" fmla="*/ 5043236 h 6246801"/>
                <a:gd name="connsiteX257" fmla="*/ 371347 w 9384838"/>
                <a:gd name="connsiteY257" fmla="*/ 5017793 h 6246801"/>
                <a:gd name="connsiteX258" fmla="*/ 396789 w 9384838"/>
                <a:gd name="connsiteY258" fmla="*/ 4992350 h 6246801"/>
                <a:gd name="connsiteX259" fmla="*/ 422231 w 9384838"/>
                <a:gd name="connsiteY259" fmla="*/ 4968013 h 6246801"/>
                <a:gd name="connsiteX260" fmla="*/ 446567 w 9384838"/>
                <a:gd name="connsiteY260" fmla="*/ 4992350 h 6246801"/>
                <a:gd name="connsiteX261" fmla="*/ 446567 w 9384838"/>
                <a:gd name="connsiteY261" fmla="*/ 5017793 h 6246801"/>
                <a:gd name="connsiteX262" fmla="*/ 472009 w 9384838"/>
                <a:gd name="connsiteY262" fmla="*/ 5043236 h 6246801"/>
                <a:gd name="connsiteX263" fmla="*/ 497451 w 9384838"/>
                <a:gd name="connsiteY263" fmla="*/ 5017793 h 6246801"/>
                <a:gd name="connsiteX264" fmla="*/ 497452 w 9384838"/>
                <a:gd name="connsiteY264" fmla="*/ 5017793 h 6246801"/>
                <a:gd name="connsiteX265" fmla="*/ 547230 w 9384838"/>
                <a:gd name="connsiteY265" fmla="*/ 5017793 h 6246801"/>
                <a:gd name="connsiteX266" fmla="*/ 521788 w 9384838"/>
                <a:gd name="connsiteY266" fmla="*/ 4992350 h 6246801"/>
                <a:gd name="connsiteX267" fmla="*/ 572672 w 9384838"/>
                <a:gd name="connsiteY267" fmla="*/ 4968013 h 6246801"/>
                <a:gd name="connsiteX268" fmla="*/ 597008 w 9384838"/>
                <a:gd name="connsiteY268" fmla="*/ 4992350 h 6246801"/>
                <a:gd name="connsiteX269" fmla="*/ 647892 w 9384838"/>
                <a:gd name="connsiteY269" fmla="*/ 4992350 h 6246801"/>
                <a:gd name="connsiteX270" fmla="*/ 647892 w 9384838"/>
                <a:gd name="connsiteY270" fmla="*/ 4968013 h 6246801"/>
                <a:gd name="connsiteX271" fmla="*/ 672228 w 9384838"/>
                <a:gd name="connsiteY271" fmla="*/ 4942570 h 6246801"/>
                <a:gd name="connsiteX272" fmla="*/ 672228 w 9384838"/>
                <a:gd name="connsiteY272" fmla="*/ 4917127 h 6246801"/>
                <a:gd name="connsiteX273" fmla="*/ 723112 w 9384838"/>
                <a:gd name="connsiteY273" fmla="*/ 4892790 h 6246801"/>
                <a:gd name="connsiteX274" fmla="*/ 772890 w 9384838"/>
                <a:gd name="connsiteY274" fmla="*/ 4892790 h 6246801"/>
                <a:gd name="connsiteX275" fmla="*/ 798333 w 9384838"/>
                <a:gd name="connsiteY275" fmla="*/ 4867347 h 6246801"/>
                <a:gd name="connsiteX276" fmla="*/ 291494 w 9384838"/>
                <a:gd name="connsiteY276" fmla="*/ 3896294 h 6246801"/>
                <a:gd name="connsiteX277" fmla="*/ 319795 w 9384838"/>
                <a:gd name="connsiteY277" fmla="*/ 3947235 h 6246801"/>
                <a:gd name="connsiteX278" fmla="*/ 280174 w 9384838"/>
                <a:gd name="connsiteY278" fmla="*/ 4026476 h 6246801"/>
                <a:gd name="connsiteX279" fmla="*/ 234893 w 9384838"/>
                <a:gd name="connsiteY279" fmla="*/ 4026476 h 6246801"/>
                <a:gd name="connsiteX280" fmla="*/ 220743 w 9384838"/>
                <a:gd name="connsiteY280" fmla="*/ 4066097 h 6246801"/>
                <a:gd name="connsiteX281" fmla="*/ 178292 w 9384838"/>
                <a:gd name="connsiteY281" fmla="*/ 4074587 h 6246801"/>
                <a:gd name="connsiteX282" fmla="*/ 133012 w 9384838"/>
                <a:gd name="connsiteY282" fmla="*/ 4111377 h 6246801"/>
                <a:gd name="connsiteX283" fmla="*/ 93391 w 9384838"/>
                <a:gd name="connsiteY283" fmla="*/ 4125528 h 6246801"/>
                <a:gd name="connsiteX284" fmla="*/ 113201 w 9384838"/>
                <a:gd name="connsiteY284" fmla="*/ 4187789 h 6246801"/>
                <a:gd name="connsiteX285" fmla="*/ 82071 w 9384838"/>
                <a:gd name="connsiteY285" fmla="*/ 4187789 h 6246801"/>
                <a:gd name="connsiteX286" fmla="*/ 59430 w 9384838"/>
                <a:gd name="connsiteY286" fmla="*/ 4250050 h 6246801"/>
                <a:gd name="connsiteX287" fmla="*/ 76411 w 9384838"/>
                <a:gd name="connsiteY287" fmla="*/ 4275521 h 6246801"/>
                <a:gd name="connsiteX288" fmla="*/ 11320 w 9384838"/>
                <a:gd name="connsiteY288" fmla="*/ 4317971 h 6246801"/>
                <a:gd name="connsiteX289" fmla="*/ 0 w 9384838"/>
                <a:gd name="connsiteY289" fmla="*/ 4230240 h 6246801"/>
                <a:gd name="connsiteX290" fmla="*/ 31130 w 9384838"/>
                <a:gd name="connsiteY290" fmla="*/ 4218920 h 6246801"/>
                <a:gd name="connsiteX291" fmla="*/ 45280 w 9384838"/>
                <a:gd name="connsiteY291" fmla="*/ 4187789 h 6246801"/>
                <a:gd name="connsiteX292" fmla="*/ 53771 w 9384838"/>
                <a:gd name="connsiteY292" fmla="*/ 4131188 h 6246801"/>
                <a:gd name="connsiteX293" fmla="*/ 70751 w 9384838"/>
                <a:gd name="connsiteY293" fmla="*/ 4105717 h 6246801"/>
                <a:gd name="connsiteX294" fmla="*/ 124522 w 9384838"/>
                <a:gd name="connsiteY294" fmla="*/ 4083077 h 6246801"/>
                <a:gd name="connsiteX295" fmla="*/ 152822 w 9384838"/>
                <a:gd name="connsiteY295" fmla="*/ 4040626 h 6246801"/>
                <a:gd name="connsiteX296" fmla="*/ 104711 w 9384838"/>
                <a:gd name="connsiteY296" fmla="*/ 4023646 h 6246801"/>
                <a:gd name="connsiteX297" fmla="*/ 104711 w 9384838"/>
                <a:gd name="connsiteY297" fmla="*/ 3981195 h 6246801"/>
                <a:gd name="connsiteX298" fmla="*/ 144332 w 9384838"/>
                <a:gd name="connsiteY298" fmla="*/ 3981195 h 6246801"/>
                <a:gd name="connsiteX299" fmla="*/ 181122 w 9384838"/>
                <a:gd name="connsiteY299" fmla="*/ 4020816 h 6246801"/>
                <a:gd name="connsiteX300" fmla="*/ 240553 w 9384838"/>
                <a:gd name="connsiteY300" fmla="*/ 3955725 h 6246801"/>
                <a:gd name="connsiteX301" fmla="*/ 271684 w 9384838"/>
                <a:gd name="connsiteY301" fmla="*/ 3907614 h 6246801"/>
                <a:gd name="connsiteX302" fmla="*/ 291494 w 9384838"/>
                <a:gd name="connsiteY302" fmla="*/ 3896294 h 6246801"/>
                <a:gd name="connsiteX303" fmla="*/ 481106 w 9384838"/>
                <a:gd name="connsiteY303" fmla="*/ 3596309 h 6246801"/>
                <a:gd name="connsiteX304" fmla="*/ 435825 w 9384838"/>
                <a:gd name="connsiteY304" fmla="*/ 3664230 h 6246801"/>
                <a:gd name="connsiteX305" fmla="*/ 396205 w 9384838"/>
                <a:gd name="connsiteY305" fmla="*/ 3638759 h 6246801"/>
                <a:gd name="connsiteX306" fmla="*/ 481106 w 9384838"/>
                <a:gd name="connsiteY306" fmla="*/ 3596309 h 6246801"/>
                <a:gd name="connsiteX307" fmla="*/ 4460871 w 9384838"/>
                <a:gd name="connsiteY307" fmla="*/ 3512231 h 6246801"/>
                <a:gd name="connsiteX308" fmla="*/ 4435429 w 9384838"/>
                <a:gd name="connsiteY308" fmla="*/ 3563117 h 6246801"/>
                <a:gd name="connsiteX309" fmla="*/ 4385651 w 9384838"/>
                <a:gd name="connsiteY309" fmla="*/ 3612896 h 6246801"/>
                <a:gd name="connsiteX310" fmla="*/ 4385651 w 9384838"/>
                <a:gd name="connsiteY310" fmla="*/ 3638339 h 6246801"/>
                <a:gd name="connsiteX311" fmla="*/ 4435429 w 9384838"/>
                <a:gd name="connsiteY311" fmla="*/ 3638339 h 6246801"/>
                <a:gd name="connsiteX312" fmla="*/ 4435429 w 9384838"/>
                <a:gd name="connsiteY312" fmla="*/ 3662676 h 6246801"/>
                <a:gd name="connsiteX313" fmla="*/ 4385651 w 9384838"/>
                <a:gd name="connsiteY313" fmla="*/ 3713562 h 6246801"/>
                <a:gd name="connsiteX314" fmla="*/ 4284989 w 9384838"/>
                <a:gd name="connsiteY314" fmla="*/ 3737899 h 6246801"/>
                <a:gd name="connsiteX315" fmla="*/ 4310431 w 9384838"/>
                <a:gd name="connsiteY315" fmla="*/ 3688119 h 6246801"/>
                <a:gd name="connsiteX316" fmla="*/ 4335873 w 9384838"/>
                <a:gd name="connsiteY316" fmla="*/ 3662676 h 6246801"/>
                <a:gd name="connsiteX317" fmla="*/ 4335873 w 9384838"/>
                <a:gd name="connsiteY317" fmla="*/ 3638339 h 6246801"/>
                <a:gd name="connsiteX318" fmla="*/ 4284989 w 9384838"/>
                <a:gd name="connsiteY318" fmla="*/ 3662676 h 6246801"/>
                <a:gd name="connsiteX319" fmla="*/ 4284989 w 9384838"/>
                <a:gd name="connsiteY319" fmla="*/ 3612896 h 6246801"/>
                <a:gd name="connsiteX320" fmla="*/ 4360209 w 9384838"/>
                <a:gd name="connsiteY320" fmla="*/ 3537674 h 6246801"/>
                <a:gd name="connsiteX321" fmla="*/ 4460871 w 9384838"/>
                <a:gd name="connsiteY321" fmla="*/ 3512231 h 6246801"/>
                <a:gd name="connsiteX322" fmla="*/ 605629 w 9384838"/>
                <a:gd name="connsiteY322" fmla="*/ 3364245 h 6246801"/>
                <a:gd name="connsiteX323" fmla="*/ 611289 w 9384838"/>
                <a:gd name="connsiteY323" fmla="*/ 3409526 h 6246801"/>
                <a:gd name="connsiteX324" fmla="*/ 633929 w 9384838"/>
                <a:gd name="connsiteY324" fmla="*/ 3437826 h 6246801"/>
                <a:gd name="connsiteX325" fmla="*/ 616949 w 9384838"/>
                <a:gd name="connsiteY325" fmla="*/ 3485937 h 6246801"/>
                <a:gd name="connsiteX326" fmla="*/ 599969 w 9384838"/>
                <a:gd name="connsiteY326" fmla="*/ 3497257 h 6246801"/>
                <a:gd name="connsiteX327" fmla="*/ 560348 w 9384838"/>
                <a:gd name="connsiteY327" fmla="*/ 3451976 h 6246801"/>
                <a:gd name="connsiteX328" fmla="*/ 577328 w 9384838"/>
                <a:gd name="connsiteY328" fmla="*/ 3415186 h 6246801"/>
                <a:gd name="connsiteX329" fmla="*/ 574498 w 9384838"/>
                <a:gd name="connsiteY329" fmla="*/ 3369905 h 6246801"/>
                <a:gd name="connsiteX330" fmla="*/ 605629 w 9384838"/>
                <a:gd name="connsiteY330" fmla="*/ 3364245 h 6246801"/>
                <a:gd name="connsiteX331" fmla="*/ 1098059 w 9384838"/>
                <a:gd name="connsiteY331" fmla="*/ 3109544 h 6246801"/>
                <a:gd name="connsiteX332" fmla="*/ 1081079 w 9384838"/>
                <a:gd name="connsiteY332" fmla="*/ 3137841 h 6246801"/>
                <a:gd name="connsiteX333" fmla="*/ 1064099 w 9384838"/>
                <a:gd name="connsiteY333" fmla="*/ 3154822 h 6246801"/>
                <a:gd name="connsiteX334" fmla="*/ 1038628 w 9384838"/>
                <a:gd name="connsiteY334" fmla="*/ 3143502 h 6246801"/>
                <a:gd name="connsiteX335" fmla="*/ 1098059 w 9384838"/>
                <a:gd name="connsiteY335" fmla="*/ 3109544 h 6246801"/>
                <a:gd name="connsiteX336" fmla="*/ 905615 w 9384838"/>
                <a:gd name="connsiteY336" fmla="*/ 3061433 h 6246801"/>
                <a:gd name="connsiteX337" fmla="*/ 905615 w 9384838"/>
                <a:gd name="connsiteY337" fmla="*/ 3098224 h 6246801"/>
                <a:gd name="connsiteX338" fmla="*/ 874484 w 9384838"/>
                <a:gd name="connsiteY338" fmla="*/ 3149161 h 6246801"/>
                <a:gd name="connsiteX339" fmla="*/ 820713 w 9384838"/>
                <a:gd name="connsiteY339" fmla="*/ 3171802 h 6246801"/>
                <a:gd name="connsiteX340" fmla="*/ 826373 w 9384838"/>
                <a:gd name="connsiteY340" fmla="*/ 3205762 h 6246801"/>
                <a:gd name="connsiteX341" fmla="*/ 769772 w 9384838"/>
                <a:gd name="connsiteY341" fmla="*/ 3214252 h 6246801"/>
                <a:gd name="connsiteX342" fmla="*/ 775432 w 9384838"/>
                <a:gd name="connsiteY342" fmla="*/ 3253873 h 6246801"/>
                <a:gd name="connsiteX343" fmla="*/ 738642 w 9384838"/>
                <a:gd name="connsiteY343" fmla="*/ 3245383 h 6246801"/>
                <a:gd name="connsiteX344" fmla="*/ 724492 w 9384838"/>
                <a:gd name="connsiteY344" fmla="*/ 3214252 h 6246801"/>
                <a:gd name="connsiteX345" fmla="*/ 701851 w 9384838"/>
                <a:gd name="connsiteY345" fmla="*/ 3183122 h 6246801"/>
                <a:gd name="connsiteX346" fmla="*/ 724492 w 9384838"/>
                <a:gd name="connsiteY346" fmla="*/ 3168972 h 6246801"/>
                <a:gd name="connsiteX347" fmla="*/ 747132 w 9384838"/>
                <a:gd name="connsiteY347" fmla="*/ 3146331 h 6246801"/>
                <a:gd name="connsiteX348" fmla="*/ 843354 w 9384838"/>
                <a:gd name="connsiteY348" fmla="*/ 3098224 h 6246801"/>
                <a:gd name="connsiteX349" fmla="*/ 905615 w 9384838"/>
                <a:gd name="connsiteY349" fmla="*/ 3061433 h 6246801"/>
                <a:gd name="connsiteX350" fmla="*/ 936745 w 9384838"/>
                <a:gd name="connsiteY350" fmla="*/ 3033132 h 6246801"/>
                <a:gd name="connsiteX351" fmla="*/ 973535 w 9384838"/>
                <a:gd name="connsiteY351" fmla="*/ 3081244 h 6246801"/>
                <a:gd name="connsiteX352" fmla="*/ 948066 w 9384838"/>
                <a:gd name="connsiteY352" fmla="*/ 3115203 h 6246801"/>
                <a:gd name="connsiteX353" fmla="*/ 925424 w 9384838"/>
                <a:gd name="connsiteY353" fmla="*/ 3067093 h 6246801"/>
                <a:gd name="connsiteX354" fmla="*/ 936745 w 9384838"/>
                <a:gd name="connsiteY354" fmla="*/ 3033132 h 6246801"/>
                <a:gd name="connsiteX355" fmla="*/ 5840275 w 9384838"/>
                <a:gd name="connsiteY355" fmla="*/ 2081897 h 6246801"/>
                <a:gd name="connsiteX356" fmla="*/ 5891159 w 9384838"/>
                <a:gd name="connsiteY356" fmla="*/ 2132783 h 6246801"/>
                <a:gd name="connsiteX357" fmla="*/ 5891159 w 9384838"/>
                <a:gd name="connsiteY357" fmla="*/ 2158226 h 6246801"/>
                <a:gd name="connsiteX358" fmla="*/ 5966379 w 9384838"/>
                <a:gd name="connsiteY358" fmla="*/ 2208005 h 6246801"/>
                <a:gd name="connsiteX359" fmla="*/ 6016157 w 9384838"/>
                <a:gd name="connsiteY359" fmla="*/ 2208005 h 6246801"/>
                <a:gd name="connsiteX360" fmla="*/ 6041599 w 9384838"/>
                <a:gd name="connsiteY360" fmla="*/ 2208005 h 6246801"/>
                <a:gd name="connsiteX361" fmla="*/ 5966379 w 9384838"/>
                <a:gd name="connsiteY361" fmla="*/ 2308672 h 6246801"/>
                <a:gd name="connsiteX362" fmla="*/ 5916601 w 9384838"/>
                <a:gd name="connsiteY362" fmla="*/ 2558676 h 6246801"/>
                <a:gd name="connsiteX363" fmla="*/ 5916601 w 9384838"/>
                <a:gd name="connsiteY363" fmla="*/ 2659341 h 6246801"/>
                <a:gd name="connsiteX364" fmla="*/ 5966379 w 9384838"/>
                <a:gd name="connsiteY364" fmla="*/ 2684786 h 6246801"/>
                <a:gd name="connsiteX365" fmla="*/ 5991821 w 9384838"/>
                <a:gd name="connsiteY365" fmla="*/ 2734563 h 6246801"/>
                <a:gd name="connsiteX366" fmla="*/ 6016157 w 9384838"/>
                <a:gd name="connsiteY366" fmla="*/ 2785448 h 6246801"/>
                <a:gd name="connsiteX367" fmla="*/ 6016157 w 9384838"/>
                <a:gd name="connsiteY367" fmla="*/ 2860670 h 6246801"/>
                <a:gd name="connsiteX368" fmla="*/ 5991821 w 9384838"/>
                <a:gd name="connsiteY368" fmla="*/ 2885007 h 6246801"/>
                <a:gd name="connsiteX369" fmla="*/ 6016157 w 9384838"/>
                <a:gd name="connsiteY369" fmla="*/ 2910449 h 6246801"/>
                <a:gd name="connsiteX370" fmla="*/ 5991821 w 9384838"/>
                <a:gd name="connsiteY370" fmla="*/ 2935892 h 6246801"/>
                <a:gd name="connsiteX371" fmla="*/ 5991821 w 9384838"/>
                <a:gd name="connsiteY371" fmla="*/ 2960229 h 6246801"/>
                <a:gd name="connsiteX372" fmla="*/ 6041599 w 9384838"/>
                <a:gd name="connsiteY372" fmla="*/ 2985670 h 6246801"/>
                <a:gd name="connsiteX373" fmla="*/ 6016157 w 9384838"/>
                <a:gd name="connsiteY373" fmla="*/ 3035453 h 6246801"/>
                <a:gd name="connsiteX374" fmla="*/ 6041599 w 9384838"/>
                <a:gd name="connsiteY374" fmla="*/ 3086339 h 6246801"/>
                <a:gd name="connsiteX375" fmla="*/ 5991821 w 9384838"/>
                <a:gd name="connsiteY375" fmla="*/ 3185896 h 6246801"/>
                <a:gd name="connsiteX376" fmla="*/ 6016157 w 9384838"/>
                <a:gd name="connsiteY376" fmla="*/ 3185896 h 6246801"/>
                <a:gd name="connsiteX377" fmla="*/ 6016157 w 9384838"/>
                <a:gd name="connsiteY377" fmla="*/ 3236782 h 6246801"/>
                <a:gd name="connsiteX378" fmla="*/ 5966379 w 9384838"/>
                <a:gd name="connsiteY378" fmla="*/ 3261118 h 6246801"/>
                <a:gd name="connsiteX379" fmla="*/ 5966379 w 9384838"/>
                <a:gd name="connsiteY379" fmla="*/ 3286561 h 6246801"/>
                <a:gd name="connsiteX380" fmla="*/ 5916601 w 9384838"/>
                <a:gd name="connsiteY380" fmla="*/ 3361784 h 6246801"/>
                <a:gd name="connsiteX381" fmla="*/ 5916601 w 9384838"/>
                <a:gd name="connsiteY381" fmla="*/ 3412670 h 6246801"/>
                <a:gd name="connsiteX382" fmla="*/ 5865717 w 9384838"/>
                <a:gd name="connsiteY382" fmla="*/ 3437007 h 6246801"/>
                <a:gd name="connsiteX383" fmla="*/ 5840275 w 9384838"/>
                <a:gd name="connsiteY383" fmla="*/ 3462450 h 6246801"/>
                <a:gd name="connsiteX384" fmla="*/ 5815939 w 9384838"/>
                <a:gd name="connsiteY384" fmla="*/ 3437007 h 6246801"/>
                <a:gd name="connsiteX385" fmla="*/ 5815939 w 9384838"/>
                <a:gd name="connsiteY385" fmla="*/ 3487893 h 6246801"/>
                <a:gd name="connsiteX386" fmla="*/ 5765055 w 9384838"/>
                <a:gd name="connsiteY386" fmla="*/ 3462450 h 6246801"/>
                <a:gd name="connsiteX387" fmla="*/ 5765055 w 9384838"/>
                <a:gd name="connsiteY387" fmla="*/ 3462451 h 6246801"/>
                <a:gd name="connsiteX388" fmla="*/ 5790497 w 9384838"/>
                <a:gd name="connsiteY388" fmla="*/ 3512230 h 6246801"/>
                <a:gd name="connsiteX389" fmla="*/ 5740719 w 9384838"/>
                <a:gd name="connsiteY389" fmla="*/ 3537673 h 6246801"/>
                <a:gd name="connsiteX390" fmla="*/ 5715277 w 9384838"/>
                <a:gd name="connsiteY390" fmla="*/ 3563116 h 6246801"/>
                <a:gd name="connsiteX391" fmla="*/ 5689835 w 9384838"/>
                <a:gd name="connsiteY391" fmla="*/ 3587453 h 6246801"/>
                <a:gd name="connsiteX392" fmla="*/ 5715277 w 9384838"/>
                <a:gd name="connsiteY392" fmla="*/ 3612896 h 6246801"/>
                <a:gd name="connsiteX393" fmla="*/ 5665499 w 9384838"/>
                <a:gd name="connsiteY393" fmla="*/ 3612896 h 6246801"/>
                <a:gd name="connsiteX394" fmla="*/ 5640057 w 9384838"/>
                <a:gd name="connsiteY394" fmla="*/ 3638339 h 6246801"/>
                <a:gd name="connsiteX395" fmla="*/ 5665499 w 9384838"/>
                <a:gd name="connsiteY395" fmla="*/ 3638339 h 6246801"/>
                <a:gd name="connsiteX396" fmla="*/ 5665499 w 9384838"/>
                <a:gd name="connsiteY396" fmla="*/ 3662676 h 6246801"/>
                <a:gd name="connsiteX397" fmla="*/ 5640057 w 9384838"/>
                <a:gd name="connsiteY397" fmla="*/ 3662676 h 6246801"/>
                <a:gd name="connsiteX398" fmla="*/ 5665499 w 9384838"/>
                <a:gd name="connsiteY398" fmla="*/ 3688119 h 6246801"/>
                <a:gd name="connsiteX399" fmla="*/ 5640057 w 9384838"/>
                <a:gd name="connsiteY399" fmla="*/ 3763342 h 6246801"/>
                <a:gd name="connsiteX400" fmla="*/ 5590279 w 9384838"/>
                <a:gd name="connsiteY400" fmla="*/ 3737899 h 6246801"/>
                <a:gd name="connsiteX401" fmla="*/ 5515059 w 9384838"/>
                <a:gd name="connsiteY401" fmla="*/ 3737899 h 6246801"/>
                <a:gd name="connsiteX402" fmla="*/ 5464175 w 9384838"/>
                <a:gd name="connsiteY402" fmla="*/ 3713562 h 6246801"/>
                <a:gd name="connsiteX403" fmla="*/ 5439839 w 9384838"/>
                <a:gd name="connsiteY403" fmla="*/ 3737899 h 6246801"/>
                <a:gd name="connsiteX404" fmla="*/ 5464175 w 9384838"/>
                <a:gd name="connsiteY404" fmla="*/ 3763342 h 6246801"/>
                <a:gd name="connsiteX405" fmla="*/ 5414397 w 9384838"/>
                <a:gd name="connsiteY405" fmla="*/ 3788785 h 6246801"/>
                <a:gd name="connsiteX406" fmla="*/ 5339177 w 9384838"/>
                <a:gd name="connsiteY406" fmla="*/ 3939230 h 6246801"/>
                <a:gd name="connsiteX407" fmla="*/ 5364619 w 9384838"/>
                <a:gd name="connsiteY407" fmla="*/ 4014453 h 6246801"/>
                <a:gd name="connsiteX408" fmla="*/ 5364618 w 9384838"/>
                <a:gd name="connsiteY408" fmla="*/ 4014453 h 6246801"/>
                <a:gd name="connsiteX409" fmla="*/ 5364618 w 9384838"/>
                <a:gd name="connsiteY409" fmla="*/ 4089676 h 6246801"/>
                <a:gd name="connsiteX410" fmla="*/ 5313734 w 9384838"/>
                <a:gd name="connsiteY410" fmla="*/ 4289902 h 6246801"/>
                <a:gd name="connsiteX411" fmla="*/ 5238514 w 9384838"/>
                <a:gd name="connsiteY411" fmla="*/ 4416010 h 6246801"/>
                <a:gd name="connsiteX412" fmla="*/ 5213072 w 9384838"/>
                <a:gd name="connsiteY412" fmla="*/ 4440347 h 6246801"/>
                <a:gd name="connsiteX413" fmla="*/ 5163294 w 9384838"/>
                <a:gd name="connsiteY413" fmla="*/ 4440347 h 6246801"/>
                <a:gd name="connsiteX414" fmla="*/ 5137852 w 9384838"/>
                <a:gd name="connsiteY414" fmla="*/ 4465790 h 6246801"/>
                <a:gd name="connsiteX415" fmla="*/ 5163294 w 9384838"/>
                <a:gd name="connsiteY415" fmla="*/ 4465790 h 6246801"/>
                <a:gd name="connsiteX416" fmla="*/ 5062632 w 9384838"/>
                <a:gd name="connsiteY416" fmla="*/ 4616236 h 6246801"/>
                <a:gd name="connsiteX417" fmla="*/ 5038296 w 9384838"/>
                <a:gd name="connsiteY417" fmla="*/ 4691459 h 6246801"/>
                <a:gd name="connsiteX418" fmla="*/ 5012854 w 9384838"/>
                <a:gd name="connsiteY418" fmla="*/ 4716902 h 6246801"/>
                <a:gd name="connsiteX419" fmla="*/ 4987412 w 9384838"/>
                <a:gd name="connsiteY419" fmla="*/ 4792125 h 6246801"/>
                <a:gd name="connsiteX420" fmla="*/ 5012854 w 9384838"/>
                <a:gd name="connsiteY420" fmla="*/ 4917127 h 6246801"/>
                <a:gd name="connsiteX421" fmla="*/ 5062632 w 9384838"/>
                <a:gd name="connsiteY421" fmla="*/ 5043236 h 6246801"/>
                <a:gd name="connsiteX422" fmla="*/ 5013583 w 9384838"/>
                <a:gd name="connsiteY422" fmla="*/ 4993096 h 6246801"/>
                <a:gd name="connsiteX423" fmla="*/ 5062632 w 9384838"/>
                <a:gd name="connsiteY423" fmla="*/ 5043237 h 6246801"/>
                <a:gd name="connsiteX424" fmla="*/ 4987412 w 9384838"/>
                <a:gd name="connsiteY424" fmla="*/ 5043237 h 6246801"/>
                <a:gd name="connsiteX425" fmla="*/ 4963076 w 9384838"/>
                <a:gd name="connsiteY425" fmla="*/ 5017794 h 6246801"/>
                <a:gd name="connsiteX426" fmla="*/ 4862414 w 9384838"/>
                <a:gd name="connsiteY426" fmla="*/ 5067574 h 6246801"/>
                <a:gd name="connsiteX427" fmla="*/ 4812636 w 9384838"/>
                <a:gd name="connsiteY427" fmla="*/ 5142796 h 6246801"/>
                <a:gd name="connsiteX428" fmla="*/ 4812636 w 9384838"/>
                <a:gd name="connsiteY428" fmla="*/ 5193682 h 6246801"/>
                <a:gd name="connsiteX429" fmla="*/ 4787194 w 9384838"/>
                <a:gd name="connsiteY429" fmla="*/ 5243462 h 6246801"/>
                <a:gd name="connsiteX430" fmla="*/ 4711974 w 9384838"/>
                <a:gd name="connsiteY430" fmla="*/ 5268905 h 6246801"/>
                <a:gd name="connsiteX431" fmla="*/ 4686532 w 9384838"/>
                <a:gd name="connsiteY431" fmla="*/ 5243462 h 6246801"/>
                <a:gd name="connsiteX432" fmla="*/ 4636753 w 9384838"/>
                <a:gd name="connsiteY432" fmla="*/ 5268905 h 6246801"/>
                <a:gd name="connsiteX433" fmla="*/ 4611311 w 9384838"/>
                <a:gd name="connsiteY433" fmla="*/ 5293242 h 6246801"/>
                <a:gd name="connsiteX434" fmla="*/ 4561533 w 9384838"/>
                <a:gd name="connsiteY434" fmla="*/ 5344128 h 6246801"/>
                <a:gd name="connsiteX435" fmla="*/ 4536091 w 9384838"/>
                <a:gd name="connsiteY435" fmla="*/ 5293242 h 6246801"/>
                <a:gd name="connsiteX436" fmla="*/ 4561533 w 9384838"/>
                <a:gd name="connsiteY436" fmla="*/ 5293242 h 6246801"/>
                <a:gd name="connsiteX437" fmla="*/ 4561533 w 9384838"/>
                <a:gd name="connsiteY437" fmla="*/ 5268905 h 6246801"/>
                <a:gd name="connsiteX438" fmla="*/ 4585869 w 9384838"/>
                <a:gd name="connsiteY438" fmla="*/ 5218019 h 6246801"/>
                <a:gd name="connsiteX439" fmla="*/ 4585869 w 9384838"/>
                <a:gd name="connsiteY439" fmla="*/ 5193682 h 6246801"/>
                <a:gd name="connsiteX440" fmla="*/ 4611311 w 9384838"/>
                <a:gd name="connsiteY440" fmla="*/ 5168239 h 6246801"/>
                <a:gd name="connsiteX441" fmla="*/ 4611311 w 9384838"/>
                <a:gd name="connsiteY441" fmla="*/ 5142796 h 6246801"/>
                <a:gd name="connsiteX442" fmla="*/ 4585869 w 9384838"/>
                <a:gd name="connsiteY442" fmla="*/ 5142796 h 6246801"/>
                <a:gd name="connsiteX443" fmla="*/ 4611311 w 9384838"/>
                <a:gd name="connsiteY443" fmla="*/ 5118460 h 6246801"/>
                <a:gd name="connsiteX444" fmla="*/ 4636753 w 9384838"/>
                <a:gd name="connsiteY444" fmla="*/ 5118460 h 6246801"/>
                <a:gd name="connsiteX445" fmla="*/ 4636753 w 9384838"/>
                <a:gd name="connsiteY445" fmla="*/ 5093017 h 6246801"/>
                <a:gd name="connsiteX446" fmla="*/ 4686532 w 9384838"/>
                <a:gd name="connsiteY446" fmla="*/ 5067574 h 6246801"/>
                <a:gd name="connsiteX447" fmla="*/ 4737416 w 9384838"/>
                <a:gd name="connsiteY447" fmla="*/ 5043237 h 6246801"/>
                <a:gd name="connsiteX448" fmla="*/ 4737416 w 9384838"/>
                <a:gd name="connsiteY448" fmla="*/ 5017794 h 6246801"/>
                <a:gd name="connsiteX449" fmla="*/ 4737416 w 9384838"/>
                <a:gd name="connsiteY449" fmla="*/ 4992351 h 6246801"/>
                <a:gd name="connsiteX450" fmla="*/ 4686532 w 9384838"/>
                <a:gd name="connsiteY450" fmla="*/ 4942571 h 6246801"/>
                <a:gd name="connsiteX451" fmla="*/ 4662196 w 9384838"/>
                <a:gd name="connsiteY451" fmla="*/ 4968014 h 6246801"/>
                <a:gd name="connsiteX452" fmla="*/ 4636753 w 9384838"/>
                <a:gd name="connsiteY452" fmla="*/ 4968014 h 6246801"/>
                <a:gd name="connsiteX453" fmla="*/ 4611311 w 9384838"/>
                <a:gd name="connsiteY453" fmla="*/ 4942571 h 6246801"/>
                <a:gd name="connsiteX454" fmla="*/ 4585869 w 9384838"/>
                <a:gd name="connsiteY454" fmla="*/ 4992350 h 6246801"/>
                <a:gd name="connsiteX455" fmla="*/ 4611310 w 9384838"/>
                <a:gd name="connsiteY455" fmla="*/ 5017792 h 6246801"/>
                <a:gd name="connsiteX456" fmla="*/ 4611311 w 9384838"/>
                <a:gd name="connsiteY456" fmla="*/ 5017793 h 6246801"/>
                <a:gd name="connsiteX457" fmla="*/ 4536091 w 9384838"/>
                <a:gd name="connsiteY457" fmla="*/ 5043236 h 6246801"/>
                <a:gd name="connsiteX458" fmla="*/ 4510649 w 9384838"/>
                <a:gd name="connsiteY458" fmla="*/ 5043236 h 6246801"/>
                <a:gd name="connsiteX459" fmla="*/ 4510649 w 9384838"/>
                <a:gd name="connsiteY459" fmla="*/ 5118458 h 6246801"/>
                <a:gd name="connsiteX460" fmla="*/ 4561533 w 9384838"/>
                <a:gd name="connsiteY460" fmla="*/ 5168238 h 6246801"/>
                <a:gd name="connsiteX461" fmla="*/ 4536091 w 9384838"/>
                <a:gd name="connsiteY461" fmla="*/ 5168238 h 6246801"/>
                <a:gd name="connsiteX462" fmla="*/ 4510649 w 9384838"/>
                <a:gd name="connsiteY462" fmla="*/ 5168238 h 6246801"/>
                <a:gd name="connsiteX463" fmla="*/ 4510649 w 9384838"/>
                <a:gd name="connsiteY463" fmla="*/ 5193681 h 6246801"/>
                <a:gd name="connsiteX464" fmla="*/ 4486313 w 9384838"/>
                <a:gd name="connsiteY464" fmla="*/ 5168238 h 6246801"/>
                <a:gd name="connsiteX465" fmla="*/ 4486313 w 9384838"/>
                <a:gd name="connsiteY465" fmla="*/ 5118458 h 6246801"/>
                <a:gd name="connsiteX466" fmla="*/ 4460871 w 9384838"/>
                <a:gd name="connsiteY466" fmla="*/ 5093016 h 6246801"/>
                <a:gd name="connsiteX467" fmla="*/ 4385651 w 9384838"/>
                <a:gd name="connsiteY467" fmla="*/ 5067573 h 6246801"/>
                <a:gd name="connsiteX468" fmla="*/ 4310431 w 9384838"/>
                <a:gd name="connsiteY468" fmla="*/ 5093016 h 6246801"/>
                <a:gd name="connsiteX469" fmla="*/ 4284989 w 9384838"/>
                <a:gd name="connsiteY469" fmla="*/ 5142795 h 6246801"/>
                <a:gd name="connsiteX470" fmla="*/ 4284989 w 9384838"/>
                <a:gd name="connsiteY470" fmla="*/ 5142796 h 6246801"/>
                <a:gd name="connsiteX471" fmla="*/ 4260653 w 9384838"/>
                <a:gd name="connsiteY471" fmla="*/ 5168239 h 6246801"/>
                <a:gd name="connsiteX472" fmla="*/ 4260653 w 9384838"/>
                <a:gd name="connsiteY472" fmla="*/ 5193683 h 6246801"/>
                <a:gd name="connsiteX473" fmla="*/ 4284989 w 9384838"/>
                <a:gd name="connsiteY473" fmla="*/ 5243462 h 6246801"/>
                <a:gd name="connsiteX474" fmla="*/ 4235211 w 9384838"/>
                <a:gd name="connsiteY474" fmla="*/ 5268905 h 6246801"/>
                <a:gd name="connsiteX475" fmla="*/ 4185433 w 9384838"/>
                <a:gd name="connsiteY475" fmla="*/ 5344128 h 6246801"/>
                <a:gd name="connsiteX476" fmla="*/ 4110213 w 9384838"/>
                <a:gd name="connsiteY476" fmla="*/ 5369571 h 6246801"/>
                <a:gd name="connsiteX477" fmla="*/ 4084771 w 9384838"/>
                <a:gd name="connsiteY477" fmla="*/ 5318685 h 6246801"/>
                <a:gd name="connsiteX478" fmla="*/ 4110213 w 9384838"/>
                <a:gd name="connsiteY478" fmla="*/ 5243462 h 6246801"/>
                <a:gd name="connsiteX479" fmla="*/ 4134549 w 9384838"/>
                <a:gd name="connsiteY479" fmla="*/ 5193683 h 6246801"/>
                <a:gd name="connsiteX480" fmla="*/ 4134549 w 9384838"/>
                <a:gd name="connsiteY480" fmla="*/ 5168239 h 6246801"/>
                <a:gd name="connsiteX481" fmla="*/ 4185433 w 9384838"/>
                <a:gd name="connsiteY481" fmla="*/ 5168239 h 6246801"/>
                <a:gd name="connsiteX482" fmla="*/ 4209769 w 9384838"/>
                <a:gd name="connsiteY482" fmla="*/ 5142796 h 6246801"/>
                <a:gd name="connsiteX483" fmla="*/ 4185433 w 9384838"/>
                <a:gd name="connsiteY483" fmla="*/ 5118460 h 6246801"/>
                <a:gd name="connsiteX484" fmla="*/ 4084771 w 9384838"/>
                <a:gd name="connsiteY484" fmla="*/ 5093017 h 6246801"/>
                <a:gd name="connsiteX485" fmla="*/ 4034993 w 9384838"/>
                <a:gd name="connsiteY485" fmla="*/ 5142796 h 6246801"/>
                <a:gd name="connsiteX486" fmla="*/ 3958666 w 9384838"/>
                <a:gd name="connsiteY486" fmla="*/ 5168239 h 6246801"/>
                <a:gd name="connsiteX487" fmla="*/ 3908904 w 9384838"/>
                <a:gd name="connsiteY487" fmla="*/ 5218019 h 6246801"/>
                <a:gd name="connsiteX488" fmla="*/ 3859127 w 9384838"/>
                <a:gd name="connsiteY488" fmla="*/ 5293242 h 6246801"/>
                <a:gd name="connsiteX489" fmla="*/ 3758465 w 9384838"/>
                <a:gd name="connsiteY489" fmla="*/ 5243462 h 6246801"/>
                <a:gd name="connsiteX490" fmla="*/ 3708688 w 9384838"/>
                <a:gd name="connsiteY490" fmla="*/ 5243462 h 6246801"/>
                <a:gd name="connsiteX491" fmla="*/ 3582584 w 9384838"/>
                <a:gd name="connsiteY491" fmla="*/ 5193683 h 6246801"/>
                <a:gd name="connsiteX492" fmla="*/ 3589545 w 9384838"/>
                <a:gd name="connsiteY492" fmla="*/ 5173103 h 6246801"/>
                <a:gd name="connsiteX493" fmla="*/ 3589543 w 9384838"/>
                <a:gd name="connsiteY493" fmla="*/ 5173102 h 6246801"/>
                <a:gd name="connsiteX494" fmla="*/ 3582582 w 9384838"/>
                <a:gd name="connsiteY494" fmla="*/ 5193682 h 6246801"/>
                <a:gd name="connsiteX495" fmla="*/ 3382367 w 9384838"/>
                <a:gd name="connsiteY495" fmla="*/ 5193682 h 6246801"/>
                <a:gd name="connsiteX496" fmla="*/ 3421081 w 9384838"/>
                <a:gd name="connsiteY496" fmla="*/ 5164921 h 6246801"/>
                <a:gd name="connsiteX497" fmla="*/ 3483028 w 9384838"/>
                <a:gd name="connsiteY497" fmla="*/ 5168239 h 6246801"/>
                <a:gd name="connsiteX498" fmla="*/ 3532805 w 9384838"/>
                <a:gd name="connsiteY498" fmla="*/ 5168239 h 6246801"/>
                <a:gd name="connsiteX499" fmla="*/ 3532805 w 9384838"/>
                <a:gd name="connsiteY499" fmla="*/ 5118459 h 6246801"/>
                <a:gd name="connsiteX500" fmla="*/ 3507365 w 9384838"/>
                <a:gd name="connsiteY500" fmla="*/ 5093016 h 6246801"/>
                <a:gd name="connsiteX501" fmla="*/ 3483028 w 9384838"/>
                <a:gd name="connsiteY501" fmla="*/ 5118459 h 6246801"/>
                <a:gd name="connsiteX502" fmla="*/ 3432144 w 9384838"/>
                <a:gd name="connsiteY502" fmla="*/ 5093016 h 6246801"/>
                <a:gd name="connsiteX503" fmla="*/ 3407808 w 9384838"/>
                <a:gd name="connsiteY503" fmla="*/ 5093016 h 6246801"/>
                <a:gd name="connsiteX504" fmla="*/ 3407808 w 9384838"/>
                <a:gd name="connsiteY504" fmla="*/ 5043237 h 6246801"/>
                <a:gd name="connsiteX505" fmla="*/ 3382367 w 9384838"/>
                <a:gd name="connsiteY505" fmla="*/ 5043237 h 6246801"/>
                <a:gd name="connsiteX506" fmla="*/ 3356924 w 9384838"/>
                <a:gd name="connsiteY506" fmla="*/ 5093016 h 6246801"/>
                <a:gd name="connsiteX507" fmla="*/ 3382367 w 9384838"/>
                <a:gd name="connsiteY507" fmla="*/ 5118459 h 6246801"/>
                <a:gd name="connsiteX508" fmla="*/ 3382367 w 9384838"/>
                <a:gd name="connsiteY508" fmla="*/ 5142796 h 6246801"/>
                <a:gd name="connsiteX509" fmla="*/ 3331482 w 9384838"/>
                <a:gd name="connsiteY509" fmla="*/ 5093016 h 6246801"/>
                <a:gd name="connsiteX510" fmla="*/ 3356924 w 9384838"/>
                <a:gd name="connsiteY510" fmla="*/ 5067573 h 6246801"/>
                <a:gd name="connsiteX511" fmla="*/ 3356924 w 9384838"/>
                <a:gd name="connsiteY511" fmla="*/ 4992351 h 6246801"/>
                <a:gd name="connsiteX512" fmla="*/ 3407808 w 9384838"/>
                <a:gd name="connsiteY512" fmla="*/ 4942571 h 6246801"/>
                <a:gd name="connsiteX513" fmla="*/ 3356924 w 9384838"/>
                <a:gd name="connsiteY513" fmla="*/ 4942571 h 6246801"/>
                <a:gd name="connsiteX514" fmla="*/ 3349625 w 9384838"/>
                <a:gd name="connsiteY514" fmla="*/ 4928288 h 6246801"/>
                <a:gd name="connsiteX515" fmla="*/ 3349624 w 9384838"/>
                <a:gd name="connsiteY515" fmla="*/ 4928288 h 6246801"/>
                <a:gd name="connsiteX516" fmla="*/ 3356924 w 9384838"/>
                <a:gd name="connsiteY516" fmla="*/ 4942571 h 6246801"/>
                <a:gd name="connsiteX517" fmla="*/ 3281703 w 9384838"/>
                <a:gd name="connsiteY517" fmla="*/ 4968014 h 6246801"/>
                <a:gd name="connsiteX518" fmla="*/ 3256260 w 9384838"/>
                <a:gd name="connsiteY518" fmla="*/ 5017794 h 6246801"/>
                <a:gd name="connsiteX519" fmla="*/ 3181041 w 9384838"/>
                <a:gd name="connsiteY519" fmla="*/ 5067573 h 6246801"/>
                <a:gd name="connsiteX520" fmla="*/ 3206483 w 9384838"/>
                <a:gd name="connsiteY520" fmla="*/ 5118459 h 6246801"/>
                <a:gd name="connsiteX521" fmla="*/ 3181041 w 9384838"/>
                <a:gd name="connsiteY521" fmla="*/ 5142796 h 6246801"/>
                <a:gd name="connsiteX522" fmla="*/ 3231925 w 9384838"/>
                <a:gd name="connsiteY522" fmla="*/ 5168239 h 6246801"/>
                <a:gd name="connsiteX523" fmla="*/ 3281703 w 9384838"/>
                <a:gd name="connsiteY523" fmla="*/ 5218019 h 6246801"/>
                <a:gd name="connsiteX524" fmla="*/ 3331481 w 9384838"/>
                <a:gd name="connsiteY524" fmla="*/ 5268905 h 6246801"/>
                <a:gd name="connsiteX525" fmla="*/ 3281703 w 9384838"/>
                <a:gd name="connsiteY525" fmla="*/ 5293242 h 6246801"/>
                <a:gd name="connsiteX526" fmla="*/ 3281703 w 9384838"/>
                <a:gd name="connsiteY526" fmla="*/ 5318685 h 6246801"/>
                <a:gd name="connsiteX527" fmla="*/ 3256260 w 9384838"/>
                <a:gd name="connsiteY527" fmla="*/ 5293242 h 6246801"/>
                <a:gd name="connsiteX528" fmla="*/ 3206483 w 9384838"/>
                <a:gd name="connsiteY528" fmla="*/ 5293242 h 6246801"/>
                <a:gd name="connsiteX529" fmla="*/ 3181041 w 9384838"/>
                <a:gd name="connsiteY529" fmla="*/ 5293242 h 6246801"/>
                <a:gd name="connsiteX530" fmla="*/ 3056044 w 9384838"/>
                <a:gd name="connsiteY530" fmla="*/ 5293242 h 6246801"/>
                <a:gd name="connsiteX531" fmla="*/ 3030601 w 9384838"/>
                <a:gd name="connsiteY531" fmla="*/ 5344128 h 6246801"/>
                <a:gd name="connsiteX532" fmla="*/ 3006265 w 9384838"/>
                <a:gd name="connsiteY532" fmla="*/ 5344128 h 6246801"/>
                <a:gd name="connsiteX533" fmla="*/ 2980823 w 9384838"/>
                <a:gd name="connsiteY533" fmla="*/ 5369571 h 6246801"/>
                <a:gd name="connsiteX534" fmla="*/ 3006265 w 9384838"/>
                <a:gd name="connsiteY534" fmla="*/ 5393907 h 6246801"/>
                <a:gd name="connsiteX535" fmla="*/ 2980823 w 9384838"/>
                <a:gd name="connsiteY535" fmla="*/ 5419350 h 6246801"/>
                <a:gd name="connsiteX536" fmla="*/ 2905602 w 9384838"/>
                <a:gd name="connsiteY536" fmla="*/ 5444793 h 6246801"/>
                <a:gd name="connsiteX537" fmla="*/ 2880162 w 9384838"/>
                <a:gd name="connsiteY537" fmla="*/ 5520016 h 6246801"/>
                <a:gd name="connsiteX538" fmla="*/ 2880159 w 9384838"/>
                <a:gd name="connsiteY538" fmla="*/ 5520016 h 6246801"/>
                <a:gd name="connsiteX539" fmla="*/ 2830382 w 9384838"/>
                <a:gd name="connsiteY539" fmla="*/ 5544353 h 6246801"/>
                <a:gd name="connsiteX540" fmla="*/ 2804941 w 9384838"/>
                <a:gd name="connsiteY540" fmla="*/ 5569796 h 6246801"/>
                <a:gd name="connsiteX541" fmla="*/ 2755160 w 9384838"/>
                <a:gd name="connsiteY541" fmla="*/ 5595239 h 6246801"/>
                <a:gd name="connsiteX542" fmla="*/ 2679941 w 9384838"/>
                <a:gd name="connsiteY542" fmla="*/ 5569796 h 6246801"/>
                <a:gd name="connsiteX543" fmla="*/ 2629058 w 9384838"/>
                <a:gd name="connsiteY543" fmla="*/ 5494573 h 6246801"/>
                <a:gd name="connsiteX544" fmla="*/ 2629058 w 9384838"/>
                <a:gd name="connsiteY544" fmla="*/ 5444794 h 6246801"/>
                <a:gd name="connsiteX545" fmla="*/ 2579280 w 9384838"/>
                <a:gd name="connsiteY545" fmla="*/ 5393908 h 6246801"/>
                <a:gd name="connsiteX546" fmla="*/ 2579280 w 9384838"/>
                <a:gd name="connsiteY546" fmla="*/ 5344128 h 6246801"/>
                <a:gd name="connsiteX547" fmla="*/ 2529501 w 9384838"/>
                <a:gd name="connsiteY547" fmla="*/ 5318685 h 6246801"/>
                <a:gd name="connsiteX548" fmla="*/ 2553838 w 9384838"/>
                <a:gd name="connsiteY548" fmla="*/ 5293242 h 6246801"/>
                <a:gd name="connsiteX549" fmla="*/ 2579280 w 9384838"/>
                <a:gd name="connsiteY549" fmla="*/ 5268905 h 6246801"/>
                <a:gd name="connsiteX550" fmla="*/ 2579280 w 9384838"/>
                <a:gd name="connsiteY550" fmla="*/ 5243462 h 6246801"/>
                <a:gd name="connsiteX551" fmla="*/ 2629058 w 9384838"/>
                <a:gd name="connsiteY551" fmla="*/ 5218019 h 6246801"/>
                <a:gd name="connsiteX552" fmla="*/ 2604722 w 9384838"/>
                <a:gd name="connsiteY552" fmla="*/ 5193682 h 6246801"/>
                <a:gd name="connsiteX553" fmla="*/ 2579280 w 9384838"/>
                <a:gd name="connsiteY553" fmla="*/ 5142796 h 6246801"/>
                <a:gd name="connsiteX554" fmla="*/ 2579280 w 9384838"/>
                <a:gd name="connsiteY554" fmla="*/ 5142795 h 6246801"/>
                <a:gd name="connsiteX555" fmla="*/ 2705382 w 9384838"/>
                <a:gd name="connsiteY555" fmla="*/ 5093015 h 6246801"/>
                <a:gd name="connsiteX556" fmla="*/ 2755160 w 9384838"/>
                <a:gd name="connsiteY556" fmla="*/ 5043236 h 6246801"/>
                <a:gd name="connsiteX557" fmla="*/ 2755160 w 9384838"/>
                <a:gd name="connsiteY557" fmla="*/ 4992350 h 6246801"/>
                <a:gd name="connsiteX558" fmla="*/ 2729719 w 9384838"/>
                <a:gd name="connsiteY558" fmla="*/ 4968013 h 6246801"/>
                <a:gd name="connsiteX559" fmla="*/ 2705383 w 9384838"/>
                <a:gd name="connsiteY559" fmla="*/ 4942570 h 6246801"/>
                <a:gd name="connsiteX560" fmla="*/ 2679942 w 9384838"/>
                <a:gd name="connsiteY560" fmla="*/ 4942570 h 6246801"/>
                <a:gd name="connsiteX561" fmla="*/ 2654500 w 9384838"/>
                <a:gd name="connsiteY561" fmla="*/ 4968013 h 6246801"/>
                <a:gd name="connsiteX562" fmla="*/ 2604722 w 9384838"/>
                <a:gd name="connsiteY562" fmla="*/ 4968013 h 6246801"/>
                <a:gd name="connsiteX563" fmla="*/ 2529503 w 9384838"/>
                <a:gd name="connsiteY563" fmla="*/ 4917127 h 6246801"/>
                <a:gd name="connsiteX564" fmla="*/ 2529503 w 9384838"/>
                <a:gd name="connsiteY564" fmla="*/ 4867348 h 6246801"/>
                <a:gd name="connsiteX565" fmla="*/ 2454282 w 9384838"/>
                <a:gd name="connsiteY565" fmla="*/ 4841905 h 6246801"/>
                <a:gd name="connsiteX566" fmla="*/ 2454282 w 9384838"/>
                <a:gd name="connsiteY566" fmla="*/ 4867348 h 6246801"/>
                <a:gd name="connsiteX567" fmla="*/ 2428840 w 9384838"/>
                <a:gd name="connsiteY567" fmla="*/ 4841905 h 6246801"/>
                <a:gd name="connsiteX568" fmla="*/ 2379063 w 9384838"/>
                <a:gd name="connsiteY568" fmla="*/ 4841905 h 6246801"/>
                <a:gd name="connsiteX569" fmla="*/ 2353620 w 9384838"/>
                <a:gd name="connsiteY569" fmla="*/ 4867348 h 6246801"/>
                <a:gd name="connsiteX570" fmla="*/ 2353620 w 9384838"/>
                <a:gd name="connsiteY570" fmla="*/ 4867347 h 6246801"/>
                <a:gd name="connsiteX571" fmla="*/ 2328178 w 9384838"/>
                <a:gd name="connsiteY571" fmla="*/ 4841904 h 6246801"/>
                <a:gd name="connsiteX572" fmla="*/ 2303843 w 9384838"/>
                <a:gd name="connsiteY572" fmla="*/ 4841904 h 6246801"/>
                <a:gd name="connsiteX573" fmla="*/ 2278401 w 9384838"/>
                <a:gd name="connsiteY573" fmla="*/ 4817568 h 6246801"/>
                <a:gd name="connsiteX574" fmla="*/ 2252958 w 9384838"/>
                <a:gd name="connsiteY574" fmla="*/ 4841904 h 6246801"/>
                <a:gd name="connsiteX575" fmla="*/ 2303843 w 9384838"/>
                <a:gd name="connsiteY575" fmla="*/ 4867347 h 6246801"/>
                <a:gd name="connsiteX576" fmla="*/ 2228623 w 9384838"/>
                <a:gd name="connsiteY576" fmla="*/ 4892790 h 6246801"/>
                <a:gd name="connsiteX577" fmla="*/ 2177740 w 9384838"/>
                <a:gd name="connsiteY577" fmla="*/ 4841904 h 6246801"/>
                <a:gd name="connsiteX578" fmla="*/ 2153404 w 9384838"/>
                <a:gd name="connsiteY578" fmla="*/ 4867347 h 6246801"/>
                <a:gd name="connsiteX579" fmla="*/ 2153404 w 9384838"/>
                <a:gd name="connsiteY579" fmla="*/ 4892790 h 6246801"/>
                <a:gd name="connsiteX580" fmla="*/ 2127962 w 9384838"/>
                <a:gd name="connsiteY580" fmla="*/ 4942570 h 6246801"/>
                <a:gd name="connsiteX581" fmla="*/ 2102518 w 9384838"/>
                <a:gd name="connsiteY581" fmla="*/ 4917127 h 6246801"/>
                <a:gd name="connsiteX582" fmla="*/ 2078183 w 9384838"/>
                <a:gd name="connsiteY582" fmla="*/ 4917127 h 6246801"/>
                <a:gd name="connsiteX583" fmla="*/ 2078183 w 9384838"/>
                <a:gd name="connsiteY583" fmla="*/ 4867347 h 6246801"/>
                <a:gd name="connsiteX584" fmla="*/ 2027299 w 9384838"/>
                <a:gd name="connsiteY584" fmla="*/ 4867347 h 6246801"/>
                <a:gd name="connsiteX585" fmla="*/ 2001857 w 9384838"/>
                <a:gd name="connsiteY585" fmla="*/ 4892790 h 6246801"/>
                <a:gd name="connsiteX586" fmla="*/ 1952080 w 9384838"/>
                <a:gd name="connsiteY586" fmla="*/ 4892790 h 6246801"/>
                <a:gd name="connsiteX587" fmla="*/ 1902303 w 9384838"/>
                <a:gd name="connsiteY587" fmla="*/ 4917127 h 6246801"/>
                <a:gd name="connsiteX588" fmla="*/ 1876860 w 9384838"/>
                <a:gd name="connsiteY588" fmla="*/ 4892790 h 6246801"/>
                <a:gd name="connsiteX589" fmla="*/ 1876860 w 9384838"/>
                <a:gd name="connsiteY589" fmla="*/ 4867347 h 6246801"/>
                <a:gd name="connsiteX590" fmla="*/ 1851419 w 9384838"/>
                <a:gd name="connsiteY590" fmla="*/ 4892790 h 6246801"/>
                <a:gd name="connsiteX591" fmla="*/ 1827080 w 9384838"/>
                <a:gd name="connsiteY591" fmla="*/ 4892790 h 6246801"/>
                <a:gd name="connsiteX592" fmla="*/ 1801640 w 9384838"/>
                <a:gd name="connsiteY592" fmla="*/ 4867347 h 6246801"/>
                <a:gd name="connsiteX593" fmla="*/ 1801640 w 9384838"/>
                <a:gd name="connsiteY593" fmla="*/ 4892790 h 6246801"/>
                <a:gd name="connsiteX594" fmla="*/ 1776198 w 9384838"/>
                <a:gd name="connsiteY594" fmla="*/ 4917127 h 6246801"/>
                <a:gd name="connsiteX595" fmla="*/ 1751861 w 9384838"/>
                <a:gd name="connsiteY595" fmla="*/ 4892790 h 6246801"/>
                <a:gd name="connsiteX596" fmla="*/ 1726419 w 9384838"/>
                <a:gd name="connsiteY596" fmla="*/ 4892790 h 6246801"/>
                <a:gd name="connsiteX597" fmla="*/ 1700977 w 9384838"/>
                <a:gd name="connsiteY597" fmla="*/ 4917127 h 6246801"/>
                <a:gd name="connsiteX598" fmla="*/ 1676640 w 9384838"/>
                <a:gd name="connsiteY598" fmla="*/ 4892790 h 6246801"/>
                <a:gd name="connsiteX599" fmla="*/ 1625756 w 9384838"/>
                <a:gd name="connsiteY599" fmla="*/ 4917127 h 6246801"/>
                <a:gd name="connsiteX600" fmla="*/ 1601421 w 9384838"/>
                <a:gd name="connsiteY600" fmla="*/ 4917127 h 6246801"/>
                <a:gd name="connsiteX601" fmla="*/ 1575979 w 9384838"/>
                <a:gd name="connsiteY601" fmla="*/ 4892790 h 6246801"/>
                <a:gd name="connsiteX602" fmla="*/ 1575979 w 9384838"/>
                <a:gd name="connsiteY602" fmla="*/ 4867347 h 6246801"/>
                <a:gd name="connsiteX603" fmla="*/ 1575979 w 9384838"/>
                <a:gd name="connsiteY603" fmla="*/ 4841904 h 6246801"/>
                <a:gd name="connsiteX604" fmla="*/ 1526200 w 9384838"/>
                <a:gd name="connsiteY604" fmla="*/ 4817568 h 6246801"/>
                <a:gd name="connsiteX605" fmla="*/ 1450978 w 9384838"/>
                <a:gd name="connsiteY605" fmla="*/ 4867347 h 6246801"/>
                <a:gd name="connsiteX606" fmla="*/ 1425540 w 9384838"/>
                <a:gd name="connsiteY606" fmla="*/ 4867347 h 6246801"/>
                <a:gd name="connsiteX607" fmla="*/ 1425540 w 9384838"/>
                <a:gd name="connsiteY607" fmla="*/ 4867348 h 6246801"/>
                <a:gd name="connsiteX608" fmla="*/ 1425540 w 9384838"/>
                <a:gd name="connsiteY608" fmla="*/ 4917127 h 6246801"/>
                <a:gd name="connsiteX609" fmla="*/ 1400097 w 9384838"/>
                <a:gd name="connsiteY609" fmla="*/ 4942570 h 6246801"/>
                <a:gd name="connsiteX610" fmla="*/ 1400097 w 9384838"/>
                <a:gd name="connsiteY610" fmla="*/ 4992350 h 6246801"/>
                <a:gd name="connsiteX611" fmla="*/ 1350319 w 9384838"/>
                <a:gd name="connsiteY611" fmla="*/ 4992350 h 6246801"/>
                <a:gd name="connsiteX612" fmla="*/ 1350319 w 9384838"/>
                <a:gd name="connsiteY612" fmla="*/ 5043236 h 6246801"/>
                <a:gd name="connsiteX613" fmla="*/ 1299435 w 9384838"/>
                <a:gd name="connsiteY613" fmla="*/ 4992350 h 6246801"/>
                <a:gd name="connsiteX614" fmla="*/ 1249656 w 9384838"/>
                <a:gd name="connsiteY614" fmla="*/ 4917127 h 6246801"/>
                <a:gd name="connsiteX615" fmla="*/ 1224214 w 9384838"/>
                <a:gd name="connsiteY615" fmla="*/ 4917127 h 6246801"/>
                <a:gd name="connsiteX616" fmla="*/ 1148993 w 9384838"/>
                <a:gd name="connsiteY616" fmla="*/ 4892791 h 6246801"/>
                <a:gd name="connsiteX617" fmla="*/ 1124658 w 9384838"/>
                <a:gd name="connsiteY617" fmla="*/ 4917127 h 6246801"/>
                <a:gd name="connsiteX618" fmla="*/ 1124658 w 9384838"/>
                <a:gd name="connsiteY618" fmla="*/ 4892791 h 6246801"/>
                <a:gd name="connsiteX619" fmla="*/ 1099215 w 9384838"/>
                <a:gd name="connsiteY619" fmla="*/ 4917127 h 6246801"/>
                <a:gd name="connsiteX620" fmla="*/ 1073771 w 9384838"/>
                <a:gd name="connsiteY620" fmla="*/ 4892791 h 6246801"/>
                <a:gd name="connsiteX621" fmla="*/ 1049435 w 9384838"/>
                <a:gd name="connsiteY621" fmla="*/ 4917127 h 6246801"/>
                <a:gd name="connsiteX622" fmla="*/ 998551 w 9384838"/>
                <a:gd name="connsiteY622" fmla="*/ 4917127 h 6246801"/>
                <a:gd name="connsiteX623" fmla="*/ 998551 w 9384838"/>
                <a:gd name="connsiteY623" fmla="*/ 4892791 h 6246801"/>
                <a:gd name="connsiteX624" fmla="*/ 948773 w 9384838"/>
                <a:gd name="connsiteY624" fmla="*/ 4841905 h 6246801"/>
                <a:gd name="connsiteX625" fmla="*/ 898995 w 9384838"/>
                <a:gd name="connsiteY625" fmla="*/ 4867348 h 6246801"/>
                <a:gd name="connsiteX626" fmla="*/ 898995 w 9384838"/>
                <a:gd name="connsiteY626" fmla="*/ 4792125 h 6246801"/>
                <a:gd name="connsiteX627" fmla="*/ 923331 w 9384838"/>
                <a:gd name="connsiteY627" fmla="*/ 4766682 h 6246801"/>
                <a:gd name="connsiteX628" fmla="*/ 923331 w 9384838"/>
                <a:gd name="connsiteY628" fmla="*/ 4716902 h 6246801"/>
                <a:gd name="connsiteX629" fmla="*/ 923331 w 9384838"/>
                <a:gd name="connsiteY629" fmla="*/ 4691459 h 6246801"/>
                <a:gd name="connsiteX630" fmla="*/ 974215 w 9384838"/>
                <a:gd name="connsiteY630" fmla="*/ 4691459 h 6246801"/>
                <a:gd name="connsiteX631" fmla="*/ 998551 w 9384838"/>
                <a:gd name="connsiteY631" fmla="*/ 4667122 h 6246801"/>
                <a:gd name="connsiteX632" fmla="*/ 1049435 w 9384838"/>
                <a:gd name="connsiteY632" fmla="*/ 4716902 h 6246801"/>
                <a:gd name="connsiteX633" fmla="*/ 1148993 w 9384838"/>
                <a:gd name="connsiteY633" fmla="*/ 4716902 h 6246801"/>
                <a:gd name="connsiteX634" fmla="*/ 1174436 w 9384838"/>
                <a:gd name="connsiteY634" fmla="*/ 4667122 h 6246801"/>
                <a:gd name="connsiteX635" fmla="*/ 1224214 w 9384838"/>
                <a:gd name="connsiteY635" fmla="*/ 4667122 h 6246801"/>
                <a:gd name="connsiteX636" fmla="*/ 1249656 w 9384838"/>
                <a:gd name="connsiteY636" fmla="*/ 4616236 h 6246801"/>
                <a:gd name="connsiteX637" fmla="*/ 1275099 w 9384838"/>
                <a:gd name="connsiteY637" fmla="*/ 4616236 h 6246801"/>
                <a:gd name="connsiteX638" fmla="*/ 1275099 w 9384838"/>
                <a:gd name="connsiteY638" fmla="*/ 4616237 h 6246801"/>
                <a:gd name="connsiteX639" fmla="*/ 1350319 w 9384838"/>
                <a:gd name="connsiteY639" fmla="*/ 4616237 h 6246801"/>
                <a:gd name="connsiteX640" fmla="*/ 1374654 w 9384838"/>
                <a:gd name="connsiteY640" fmla="*/ 4590794 h 6246801"/>
                <a:gd name="connsiteX641" fmla="*/ 1425539 w 9384838"/>
                <a:gd name="connsiteY641" fmla="*/ 4566457 h 6246801"/>
                <a:gd name="connsiteX642" fmla="*/ 1550537 w 9384838"/>
                <a:gd name="connsiteY642" fmla="*/ 4491234 h 6246801"/>
                <a:gd name="connsiteX643" fmla="*/ 1651201 w 9384838"/>
                <a:gd name="connsiteY643" fmla="*/ 4440348 h 6246801"/>
                <a:gd name="connsiteX644" fmla="*/ 1751865 w 9384838"/>
                <a:gd name="connsiteY644" fmla="*/ 4416011 h 6246801"/>
                <a:gd name="connsiteX645" fmla="*/ 1776201 w 9384838"/>
                <a:gd name="connsiteY645" fmla="*/ 4365125 h 6246801"/>
                <a:gd name="connsiteX646" fmla="*/ 1751865 w 9384838"/>
                <a:gd name="connsiteY646" fmla="*/ 4340788 h 6246801"/>
                <a:gd name="connsiteX647" fmla="*/ 1801642 w 9384838"/>
                <a:gd name="connsiteY647" fmla="*/ 4340788 h 6246801"/>
                <a:gd name="connsiteX648" fmla="*/ 1827082 w 9384838"/>
                <a:gd name="connsiteY648" fmla="*/ 4315345 h 6246801"/>
                <a:gd name="connsiteX649" fmla="*/ 1902304 w 9384838"/>
                <a:gd name="connsiteY649" fmla="*/ 4340788 h 6246801"/>
                <a:gd name="connsiteX650" fmla="*/ 1952081 w 9384838"/>
                <a:gd name="connsiteY650" fmla="*/ 4315345 h 6246801"/>
                <a:gd name="connsiteX651" fmla="*/ 2001860 w 9384838"/>
                <a:gd name="connsiteY651" fmla="*/ 4340788 h 6246801"/>
                <a:gd name="connsiteX652" fmla="*/ 1952081 w 9384838"/>
                <a:gd name="connsiteY652" fmla="*/ 4340788 h 6246801"/>
                <a:gd name="connsiteX653" fmla="*/ 1952081 w 9384838"/>
                <a:gd name="connsiteY653" fmla="*/ 4390568 h 6246801"/>
                <a:gd name="connsiteX654" fmla="*/ 2027302 w 9384838"/>
                <a:gd name="connsiteY654" fmla="*/ 4416011 h 6246801"/>
                <a:gd name="connsiteX655" fmla="*/ 2052742 w 9384838"/>
                <a:gd name="connsiteY655" fmla="*/ 4416011 h 6246801"/>
                <a:gd name="connsiteX656" fmla="*/ 2102518 w 9384838"/>
                <a:gd name="connsiteY656" fmla="*/ 4390568 h 6246801"/>
                <a:gd name="connsiteX657" fmla="*/ 2127962 w 9384838"/>
                <a:gd name="connsiteY657" fmla="*/ 4390568 h 6246801"/>
                <a:gd name="connsiteX658" fmla="*/ 2203182 w 9384838"/>
                <a:gd name="connsiteY658" fmla="*/ 4440348 h 6246801"/>
                <a:gd name="connsiteX659" fmla="*/ 2328178 w 9384838"/>
                <a:gd name="connsiteY659" fmla="*/ 4465791 h 6246801"/>
                <a:gd name="connsiteX660" fmla="*/ 2428839 w 9384838"/>
                <a:gd name="connsiteY660" fmla="*/ 4465791 h 6246801"/>
                <a:gd name="connsiteX661" fmla="*/ 2478617 w 9384838"/>
                <a:gd name="connsiteY661" fmla="*/ 4440348 h 6246801"/>
                <a:gd name="connsiteX662" fmla="*/ 2529503 w 9384838"/>
                <a:gd name="connsiteY662" fmla="*/ 4416011 h 6246801"/>
                <a:gd name="connsiteX663" fmla="*/ 2579280 w 9384838"/>
                <a:gd name="connsiteY663" fmla="*/ 4440348 h 6246801"/>
                <a:gd name="connsiteX664" fmla="*/ 2629058 w 9384838"/>
                <a:gd name="connsiteY664" fmla="*/ 4440348 h 6246801"/>
                <a:gd name="connsiteX665" fmla="*/ 2679941 w 9384838"/>
                <a:gd name="connsiteY665" fmla="*/ 4465791 h 6246801"/>
                <a:gd name="connsiteX666" fmla="*/ 2679941 w 9384838"/>
                <a:gd name="connsiteY666" fmla="*/ 4465790 h 6246801"/>
                <a:gd name="connsiteX667" fmla="*/ 2705383 w 9384838"/>
                <a:gd name="connsiteY667" fmla="*/ 4465790 h 6246801"/>
                <a:gd name="connsiteX668" fmla="*/ 2804940 w 9384838"/>
                <a:gd name="connsiteY668" fmla="*/ 4440347 h 6246801"/>
                <a:gd name="connsiteX669" fmla="*/ 2830382 w 9384838"/>
                <a:gd name="connsiteY669" fmla="*/ 4491233 h 6246801"/>
                <a:gd name="connsiteX670" fmla="*/ 2804940 w 9384838"/>
                <a:gd name="connsiteY670" fmla="*/ 4515570 h 6246801"/>
                <a:gd name="connsiteX671" fmla="*/ 2780604 w 9384838"/>
                <a:gd name="connsiteY671" fmla="*/ 4541013 h 6246801"/>
                <a:gd name="connsiteX672" fmla="*/ 2804940 w 9384838"/>
                <a:gd name="connsiteY672" fmla="*/ 4566456 h 6246801"/>
                <a:gd name="connsiteX673" fmla="*/ 2804940 w 9384838"/>
                <a:gd name="connsiteY673" fmla="*/ 4590793 h 6246801"/>
                <a:gd name="connsiteX674" fmla="*/ 2855825 w 9384838"/>
                <a:gd name="connsiteY674" fmla="*/ 4590793 h 6246801"/>
                <a:gd name="connsiteX675" fmla="*/ 2855825 w 9384838"/>
                <a:gd name="connsiteY675" fmla="*/ 4566456 h 6246801"/>
                <a:gd name="connsiteX676" fmla="*/ 2880159 w 9384838"/>
                <a:gd name="connsiteY676" fmla="*/ 4566456 h 6246801"/>
                <a:gd name="connsiteX677" fmla="*/ 2880159 w 9384838"/>
                <a:gd name="connsiteY677" fmla="*/ 4605916 h 6246801"/>
                <a:gd name="connsiteX678" fmla="*/ 2880162 w 9384838"/>
                <a:gd name="connsiteY678" fmla="*/ 4605918 h 6246801"/>
                <a:gd name="connsiteX679" fmla="*/ 2880162 w 9384838"/>
                <a:gd name="connsiteY679" fmla="*/ 4566457 h 6246801"/>
                <a:gd name="connsiteX680" fmla="*/ 2931045 w 9384838"/>
                <a:gd name="connsiteY680" fmla="*/ 4616236 h 6246801"/>
                <a:gd name="connsiteX681" fmla="*/ 2980823 w 9384838"/>
                <a:gd name="connsiteY681" fmla="*/ 4641679 h 6246801"/>
                <a:gd name="connsiteX682" fmla="*/ 3006265 w 9384838"/>
                <a:gd name="connsiteY682" fmla="*/ 4616236 h 6246801"/>
                <a:gd name="connsiteX683" fmla="*/ 3030601 w 9384838"/>
                <a:gd name="connsiteY683" fmla="*/ 4616236 h 6246801"/>
                <a:gd name="connsiteX684" fmla="*/ 3056044 w 9384838"/>
                <a:gd name="connsiteY684" fmla="*/ 4590793 h 6246801"/>
                <a:gd name="connsiteX685" fmla="*/ 3105820 w 9384838"/>
                <a:gd name="connsiteY685" fmla="*/ 4590793 h 6246801"/>
                <a:gd name="connsiteX686" fmla="*/ 3131263 w 9384838"/>
                <a:gd name="connsiteY686" fmla="*/ 4541014 h 6246801"/>
                <a:gd name="connsiteX687" fmla="*/ 3131263 w 9384838"/>
                <a:gd name="connsiteY687" fmla="*/ 4590793 h 6246801"/>
                <a:gd name="connsiteX688" fmla="*/ 3156704 w 9384838"/>
                <a:gd name="connsiteY688" fmla="*/ 4566457 h 6246801"/>
                <a:gd name="connsiteX689" fmla="*/ 3181041 w 9384838"/>
                <a:gd name="connsiteY689" fmla="*/ 4515571 h 6246801"/>
                <a:gd name="connsiteX690" fmla="*/ 3156704 w 9384838"/>
                <a:gd name="connsiteY690" fmla="*/ 4440348 h 6246801"/>
                <a:gd name="connsiteX691" fmla="*/ 3131263 w 9384838"/>
                <a:gd name="connsiteY691" fmla="*/ 4416011 h 6246801"/>
                <a:gd name="connsiteX692" fmla="*/ 3181041 w 9384838"/>
                <a:gd name="connsiteY692" fmla="*/ 4365125 h 6246801"/>
                <a:gd name="connsiteX693" fmla="*/ 3231924 w 9384838"/>
                <a:gd name="connsiteY693" fmla="*/ 4340788 h 6246801"/>
                <a:gd name="connsiteX694" fmla="*/ 3256260 w 9384838"/>
                <a:gd name="connsiteY694" fmla="*/ 4289902 h 6246801"/>
                <a:gd name="connsiteX695" fmla="*/ 3281703 w 9384838"/>
                <a:gd name="connsiteY695" fmla="*/ 4289902 h 6246801"/>
                <a:gd name="connsiteX696" fmla="*/ 3281705 w 9384838"/>
                <a:gd name="connsiteY696" fmla="*/ 4289902 h 6246801"/>
                <a:gd name="connsiteX697" fmla="*/ 3307147 w 9384838"/>
                <a:gd name="connsiteY697" fmla="*/ 4265565 h 6246801"/>
                <a:gd name="connsiteX698" fmla="*/ 3356924 w 9384838"/>
                <a:gd name="connsiteY698" fmla="*/ 4265565 h 6246801"/>
                <a:gd name="connsiteX699" fmla="*/ 3457589 w 9384838"/>
                <a:gd name="connsiteY699" fmla="*/ 4190342 h 6246801"/>
                <a:gd name="connsiteX700" fmla="*/ 3558250 w 9384838"/>
                <a:gd name="connsiteY700" fmla="*/ 4089676 h 6246801"/>
                <a:gd name="connsiteX701" fmla="*/ 3582585 w 9384838"/>
                <a:gd name="connsiteY701" fmla="*/ 4014453 h 6246801"/>
                <a:gd name="connsiteX702" fmla="*/ 3608026 w 9384838"/>
                <a:gd name="connsiteY702" fmla="*/ 3989010 h 6246801"/>
                <a:gd name="connsiteX703" fmla="*/ 3582585 w 9384838"/>
                <a:gd name="connsiteY703" fmla="*/ 3963567 h 6246801"/>
                <a:gd name="connsiteX704" fmla="*/ 3608026 w 9384838"/>
                <a:gd name="connsiteY704" fmla="*/ 3913787 h 6246801"/>
                <a:gd name="connsiteX705" fmla="*/ 3582585 w 9384838"/>
                <a:gd name="connsiteY705" fmla="*/ 3888344 h 6246801"/>
                <a:gd name="connsiteX706" fmla="*/ 3608026 w 9384838"/>
                <a:gd name="connsiteY706" fmla="*/ 3838565 h 6246801"/>
                <a:gd name="connsiteX707" fmla="*/ 3633468 w 9384838"/>
                <a:gd name="connsiteY707" fmla="*/ 3813122 h 6246801"/>
                <a:gd name="connsiteX708" fmla="*/ 3683247 w 9384838"/>
                <a:gd name="connsiteY708" fmla="*/ 3788785 h 6246801"/>
                <a:gd name="connsiteX709" fmla="*/ 3708689 w 9384838"/>
                <a:gd name="connsiteY709" fmla="*/ 3813122 h 6246801"/>
                <a:gd name="connsiteX710" fmla="*/ 3783908 w 9384838"/>
                <a:gd name="connsiteY710" fmla="*/ 3788785 h 6246801"/>
                <a:gd name="connsiteX711" fmla="*/ 3883464 w 9384838"/>
                <a:gd name="connsiteY711" fmla="*/ 3763342 h 6246801"/>
                <a:gd name="connsiteX712" fmla="*/ 3883464 w 9384838"/>
                <a:gd name="connsiteY712" fmla="*/ 3813122 h 6246801"/>
                <a:gd name="connsiteX713" fmla="*/ 3833686 w 9384838"/>
                <a:gd name="connsiteY713" fmla="*/ 3813122 h 6246801"/>
                <a:gd name="connsiteX714" fmla="*/ 3808245 w 9384838"/>
                <a:gd name="connsiteY714" fmla="*/ 3838565 h 6246801"/>
                <a:gd name="connsiteX715" fmla="*/ 3808245 w 9384838"/>
                <a:gd name="connsiteY715" fmla="*/ 3888344 h 6246801"/>
                <a:gd name="connsiteX716" fmla="*/ 3758467 w 9384838"/>
                <a:gd name="connsiteY716" fmla="*/ 3864008 h 6246801"/>
                <a:gd name="connsiteX717" fmla="*/ 3708689 w 9384838"/>
                <a:gd name="connsiteY717" fmla="*/ 3913787 h 6246801"/>
                <a:gd name="connsiteX718" fmla="*/ 3683247 w 9384838"/>
                <a:gd name="connsiteY718" fmla="*/ 3888344 h 6246801"/>
                <a:gd name="connsiteX719" fmla="*/ 3633468 w 9384838"/>
                <a:gd name="connsiteY719" fmla="*/ 3913787 h 6246801"/>
                <a:gd name="connsiteX720" fmla="*/ 3657804 w 9384838"/>
                <a:gd name="connsiteY720" fmla="*/ 3939230 h 6246801"/>
                <a:gd name="connsiteX721" fmla="*/ 3633468 w 9384838"/>
                <a:gd name="connsiteY721" fmla="*/ 3963567 h 6246801"/>
                <a:gd name="connsiteX722" fmla="*/ 3657804 w 9384838"/>
                <a:gd name="connsiteY722" fmla="*/ 3963567 h 6246801"/>
                <a:gd name="connsiteX723" fmla="*/ 3683247 w 9384838"/>
                <a:gd name="connsiteY723" fmla="*/ 3989010 h 6246801"/>
                <a:gd name="connsiteX724" fmla="*/ 3708689 w 9384838"/>
                <a:gd name="connsiteY724" fmla="*/ 3989010 h 6246801"/>
                <a:gd name="connsiteX725" fmla="*/ 3708689 w 9384838"/>
                <a:gd name="connsiteY725" fmla="*/ 4014453 h 6246801"/>
                <a:gd name="connsiteX726" fmla="*/ 3708688 w 9384838"/>
                <a:gd name="connsiteY726" fmla="*/ 4014453 h 6246801"/>
                <a:gd name="connsiteX727" fmla="*/ 3657804 w 9384838"/>
                <a:gd name="connsiteY727" fmla="*/ 4064233 h 6246801"/>
                <a:gd name="connsiteX728" fmla="*/ 3683246 w 9384838"/>
                <a:gd name="connsiteY728" fmla="*/ 4139455 h 6246801"/>
                <a:gd name="connsiteX729" fmla="*/ 3808243 w 9384838"/>
                <a:gd name="connsiteY729" fmla="*/ 4164898 h 6246801"/>
                <a:gd name="connsiteX730" fmla="*/ 3833684 w 9384838"/>
                <a:gd name="connsiteY730" fmla="*/ 4089676 h 6246801"/>
                <a:gd name="connsiteX731" fmla="*/ 3958666 w 9384838"/>
                <a:gd name="connsiteY731" fmla="*/ 4089676 h 6246801"/>
                <a:gd name="connsiteX732" fmla="*/ 4084770 w 9384838"/>
                <a:gd name="connsiteY732" fmla="*/ 4064233 h 6246801"/>
                <a:gd name="connsiteX733" fmla="*/ 4185432 w 9384838"/>
                <a:gd name="connsiteY733" fmla="*/ 4064233 h 6246801"/>
                <a:gd name="connsiteX734" fmla="*/ 4460870 w 9384838"/>
                <a:gd name="connsiteY734" fmla="*/ 3888345 h 6246801"/>
                <a:gd name="connsiteX735" fmla="*/ 4510648 w 9384838"/>
                <a:gd name="connsiteY735" fmla="*/ 3763342 h 6246801"/>
                <a:gd name="connsiteX736" fmla="*/ 4761751 w 9384838"/>
                <a:gd name="connsiteY736" fmla="*/ 3713562 h 6246801"/>
                <a:gd name="connsiteX737" fmla="*/ 4836971 w 9384838"/>
                <a:gd name="connsiteY737" fmla="*/ 3612896 h 6246801"/>
                <a:gd name="connsiteX738" fmla="*/ 4887855 w 9384838"/>
                <a:gd name="connsiteY738" fmla="*/ 3487894 h 6246801"/>
                <a:gd name="connsiteX739" fmla="*/ 4887855 w 9384838"/>
                <a:gd name="connsiteY739" fmla="*/ 3487893 h 6246801"/>
                <a:gd name="connsiteX740" fmla="*/ 4937633 w 9384838"/>
                <a:gd name="connsiteY740" fmla="*/ 3437007 h 6246801"/>
                <a:gd name="connsiteX741" fmla="*/ 5012854 w 9384838"/>
                <a:gd name="connsiteY741" fmla="*/ 3387227 h 6246801"/>
                <a:gd name="connsiteX742" fmla="*/ 5038296 w 9384838"/>
                <a:gd name="connsiteY742" fmla="*/ 3336341 h 6246801"/>
                <a:gd name="connsiteX743" fmla="*/ 5113516 w 9384838"/>
                <a:gd name="connsiteY743" fmla="*/ 3236782 h 6246801"/>
                <a:gd name="connsiteX744" fmla="*/ 5137852 w 9384838"/>
                <a:gd name="connsiteY744" fmla="*/ 3185896 h 6246801"/>
                <a:gd name="connsiteX745" fmla="*/ 5163294 w 9384838"/>
                <a:gd name="connsiteY745" fmla="*/ 3161560 h 6246801"/>
                <a:gd name="connsiteX746" fmla="*/ 5238514 w 9384838"/>
                <a:gd name="connsiteY746" fmla="*/ 3011116 h 6246801"/>
                <a:gd name="connsiteX747" fmla="*/ 5263957 w 9384838"/>
                <a:gd name="connsiteY747" fmla="*/ 2860672 h 6246801"/>
                <a:gd name="connsiteX748" fmla="*/ 5188736 w 9384838"/>
                <a:gd name="connsiteY748" fmla="*/ 2809788 h 6246801"/>
                <a:gd name="connsiteX749" fmla="*/ 5163294 w 9384838"/>
                <a:gd name="connsiteY749" fmla="*/ 2835229 h 6246801"/>
                <a:gd name="connsiteX750" fmla="*/ 5137852 w 9384838"/>
                <a:gd name="connsiteY750" fmla="*/ 2835229 h 6246801"/>
                <a:gd name="connsiteX751" fmla="*/ 5137852 w 9384838"/>
                <a:gd name="connsiteY751" fmla="*/ 2785450 h 6246801"/>
                <a:gd name="connsiteX752" fmla="*/ 5188736 w 9384838"/>
                <a:gd name="connsiteY752" fmla="*/ 2785450 h 6246801"/>
                <a:gd name="connsiteX753" fmla="*/ 5263957 w 9384838"/>
                <a:gd name="connsiteY753" fmla="*/ 2734563 h 6246801"/>
                <a:gd name="connsiteX754" fmla="*/ 5339177 w 9384838"/>
                <a:gd name="connsiteY754" fmla="*/ 2609561 h 6246801"/>
                <a:gd name="connsiteX755" fmla="*/ 5289399 w 9384838"/>
                <a:gd name="connsiteY755" fmla="*/ 2534339 h 6246801"/>
                <a:gd name="connsiteX756" fmla="*/ 5289931 w 9384838"/>
                <a:gd name="connsiteY756" fmla="*/ 2534660 h 6246801"/>
                <a:gd name="connsiteX757" fmla="*/ 5289398 w 9384838"/>
                <a:gd name="connsiteY757" fmla="*/ 2534339 h 6246801"/>
                <a:gd name="connsiteX758" fmla="*/ 5313734 w 9384838"/>
                <a:gd name="connsiteY758" fmla="*/ 2483451 h 6246801"/>
                <a:gd name="connsiteX759" fmla="*/ 5289398 w 9384838"/>
                <a:gd name="connsiteY759" fmla="*/ 2459115 h 6246801"/>
                <a:gd name="connsiteX760" fmla="*/ 5364618 w 9384838"/>
                <a:gd name="connsiteY760" fmla="*/ 2408231 h 6246801"/>
                <a:gd name="connsiteX761" fmla="*/ 5388954 w 9384838"/>
                <a:gd name="connsiteY761" fmla="*/ 2433674 h 6246801"/>
                <a:gd name="connsiteX762" fmla="*/ 5464174 w 9384838"/>
                <a:gd name="connsiteY762" fmla="*/ 2408231 h 6246801"/>
                <a:gd name="connsiteX763" fmla="*/ 5515059 w 9384838"/>
                <a:gd name="connsiteY763" fmla="*/ 2333007 h 6246801"/>
                <a:gd name="connsiteX764" fmla="*/ 5539394 w 9384838"/>
                <a:gd name="connsiteY764" fmla="*/ 2257785 h 6246801"/>
                <a:gd name="connsiteX765" fmla="*/ 5539394 w 9384838"/>
                <a:gd name="connsiteY765" fmla="*/ 2233447 h 6246801"/>
                <a:gd name="connsiteX766" fmla="*/ 5564837 w 9384838"/>
                <a:gd name="connsiteY766" fmla="*/ 2182565 h 6246801"/>
                <a:gd name="connsiteX767" fmla="*/ 5614615 w 9384838"/>
                <a:gd name="connsiteY767" fmla="*/ 2233447 h 6246801"/>
                <a:gd name="connsiteX768" fmla="*/ 5640057 w 9384838"/>
                <a:gd name="connsiteY768" fmla="*/ 2208005 h 6246801"/>
                <a:gd name="connsiteX769" fmla="*/ 5665499 w 9384838"/>
                <a:gd name="connsiteY769" fmla="*/ 2233447 h 6246801"/>
                <a:gd name="connsiteX770" fmla="*/ 5665499 w 9384838"/>
                <a:gd name="connsiteY770" fmla="*/ 2257785 h 6246801"/>
                <a:gd name="connsiteX771" fmla="*/ 5640057 w 9384838"/>
                <a:gd name="connsiteY771" fmla="*/ 2408231 h 6246801"/>
                <a:gd name="connsiteX772" fmla="*/ 5689835 w 9384838"/>
                <a:gd name="connsiteY772" fmla="*/ 2433674 h 6246801"/>
                <a:gd name="connsiteX773" fmla="*/ 5740719 w 9384838"/>
                <a:gd name="connsiteY773" fmla="*/ 2408231 h 6246801"/>
                <a:gd name="connsiteX774" fmla="*/ 5765055 w 9384838"/>
                <a:gd name="connsiteY774" fmla="*/ 2358450 h 6246801"/>
                <a:gd name="connsiteX775" fmla="*/ 5840275 w 9384838"/>
                <a:gd name="connsiteY775" fmla="*/ 2459115 h 6246801"/>
                <a:gd name="connsiteX776" fmla="*/ 5891159 w 9384838"/>
                <a:gd name="connsiteY776" fmla="*/ 2408231 h 6246801"/>
                <a:gd name="connsiteX777" fmla="*/ 5940937 w 9384838"/>
                <a:gd name="connsiteY777" fmla="*/ 2283229 h 6246801"/>
                <a:gd name="connsiteX778" fmla="*/ 5891159 w 9384838"/>
                <a:gd name="connsiteY778" fmla="*/ 2208005 h 6246801"/>
                <a:gd name="connsiteX779" fmla="*/ 5840275 w 9384838"/>
                <a:gd name="connsiteY779" fmla="*/ 2257785 h 6246801"/>
                <a:gd name="connsiteX780" fmla="*/ 5715277 w 9384838"/>
                <a:gd name="connsiteY780" fmla="*/ 2283229 h 6246801"/>
                <a:gd name="connsiteX781" fmla="*/ 5765055 w 9384838"/>
                <a:gd name="connsiteY781" fmla="*/ 2132783 h 6246801"/>
                <a:gd name="connsiteX782" fmla="*/ 5840275 w 9384838"/>
                <a:gd name="connsiteY782" fmla="*/ 2081897 h 6246801"/>
                <a:gd name="connsiteX783" fmla="*/ 8270546 w 9384838"/>
                <a:gd name="connsiteY783" fmla="*/ 1474959 h 6246801"/>
                <a:gd name="connsiteX784" fmla="*/ 8282255 w 9384838"/>
                <a:gd name="connsiteY784" fmla="*/ 1480813 h 6246801"/>
                <a:gd name="connsiteX785" fmla="*/ 8274449 w 9384838"/>
                <a:gd name="connsiteY785" fmla="*/ 1490571 h 6246801"/>
                <a:gd name="connsiteX786" fmla="*/ 8264691 w 9384838"/>
                <a:gd name="connsiteY786" fmla="*/ 1491546 h 6246801"/>
                <a:gd name="connsiteX787" fmla="*/ 8247128 w 9384838"/>
                <a:gd name="connsiteY787" fmla="*/ 1501304 h 6246801"/>
                <a:gd name="connsiteX788" fmla="*/ 8250055 w 9384838"/>
                <a:gd name="connsiteY788" fmla="*/ 1485692 h 6246801"/>
                <a:gd name="connsiteX789" fmla="*/ 8265667 w 9384838"/>
                <a:gd name="connsiteY789" fmla="*/ 1485692 h 6246801"/>
                <a:gd name="connsiteX790" fmla="*/ 8270546 w 9384838"/>
                <a:gd name="connsiteY790" fmla="*/ 1474959 h 6246801"/>
                <a:gd name="connsiteX791" fmla="*/ 8187608 w 9384838"/>
                <a:gd name="connsiteY791" fmla="*/ 1463250 h 6246801"/>
                <a:gd name="connsiteX792" fmla="*/ 8203220 w 9384838"/>
                <a:gd name="connsiteY792" fmla="*/ 1472032 h 6246801"/>
                <a:gd name="connsiteX793" fmla="*/ 8215904 w 9384838"/>
                <a:gd name="connsiteY793" fmla="*/ 1471056 h 6246801"/>
                <a:gd name="connsiteX794" fmla="*/ 8214929 w 9384838"/>
                <a:gd name="connsiteY794" fmla="*/ 1479838 h 6246801"/>
                <a:gd name="connsiteX795" fmla="*/ 8216880 w 9384838"/>
                <a:gd name="connsiteY795" fmla="*/ 1484717 h 6246801"/>
                <a:gd name="connsiteX796" fmla="*/ 8195414 w 9384838"/>
                <a:gd name="connsiteY796" fmla="*/ 1482765 h 6246801"/>
                <a:gd name="connsiteX797" fmla="*/ 8197365 w 9384838"/>
                <a:gd name="connsiteY797" fmla="*/ 1476909 h 6246801"/>
                <a:gd name="connsiteX798" fmla="*/ 8187608 w 9384838"/>
                <a:gd name="connsiteY798" fmla="*/ 1463250 h 6246801"/>
                <a:gd name="connsiteX799" fmla="*/ 8289085 w 9384838"/>
                <a:gd name="connsiteY799" fmla="*/ 1415439 h 6246801"/>
                <a:gd name="connsiteX800" fmla="*/ 8307624 w 9384838"/>
                <a:gd name="connsiteY800" fmla="*/ 1425197 h 6246801"/>
                <a:gd name="connsiteX801" fmla="*/ 8318357 w 9384838"/>
                <a:gd name="connsiteY801" fmla="*/ 1429100 h 6246801"/>
                <a:gd name="connsiteX802" fmla="*/ 8307624 w 9384838"/>
                <a:gd name="connsiteY802" fmla="*/ 1443734 h 6246801"/>
                <a:gd name="connsiteX803" fmla="*/ 8313478 w 9384838"/>
                <a:gd name="connsiteY803" fmla="*/ 1452516 h 6246801"/>
                <a:gd name="connsiteX804" fmla="*/ 8282255 w 9384838"/>
                <a:gd name="connsiteY804" fmla="*/ 1469104 h 6246801"/>
                <a:gd name="connsiteX805" fmla="*/ 8280303 w 9384838"/>
                <a:gd name="connsiteY805" fmla="*/ 1453493 h 6246801"/>
                <a:gd name="connsiteX806" fmla="*/ 8269570 w 9384838"/>
                <a:gd name="connsiteY806" fmla="*/ 1425197 h 6246801"/>
                <a:gd name="connsiteX807" fmla="*/ 8289085 w 9384838"/>
                <a:gd name="connsiteY807" fmla="*/ 1415439 h 6246801"/>
                <a:gd name="connsiteX808" fmla="*/ 8360314 w 9384838"/>
                <a:gd name="connsiteY808" fmla="*/ 1357869 h 6246801"/>
                <a:gd name="connsiteX809" fmla="*/ 8376902 w 9384838"/>
                <a:gd name="connsiteY809" fmla="*/ 1366651 h 6246801"/>
                <a:gd name="connsiteX810" fmla="*/ 8379829 w 9384838"/>
                <a:gd name="connsiteY810" fmla="*/ 1382264 h 6246801"/>
                <a:gd name="connsiteX811" fmla="*/ 8349581 w 9384838"/>
                <a:gd name="connsiteY811" fmla="*/ 1375434 h 6246801"/>
                <a:gd name="connsiteX812" fmla="*/ 8360314 w 9384838"/>
                <a:gd name="connsiteY812" fmla="*/ 1357869 h 6246801"/>
                <a:gd name="connsiteX813" fmla="*/ 8571073 w 9384838"/>
                <a:gd name="connsiteY813" fmla="*/ 1228098 h 6246801"/>
                <a:gd name="connsiteX814" fmla="*/ 8597418 w 9384838"/>
                <a:gd name="connsiteY814" fmla="*/ 1253467 h 6246801"/>
                <a:gd name="connsiteX815" fmla="*/ 8592539 w 9384838"/>
                <a:gd name="connsiteY815" fmla="*/ 1260297 h 6246801"/>
                <a:gd name="connsiteX816" fmla="*/ 8592539 w 9384838"/>
                <a:gd name="connsiteY816" fmla="*/ 1272981 h 6246801"/>
                <a:gd name="connsiteX817" fmla="*/ 8572049 w 9384838"/>
                <a:gd name="connsiteY817" fmla="*/ 1273957 h 6246801"/>
                <a:gd name="connsiteX818" fmla="*/ 8561316 w 9384838"/>
                <a:gd name="connsiteY818" fmla="*/ 1285666 h 6246801"/>
                <a:gd name="connsiteX819" fmla="*/ 8554486 w 9384838"/>
                <a:gd name="connsiteY819" fmla="*/ 1302253 h 6246801"/>
                <a:gd name="connsiteX820" fmla="*/ 8533995 w 9384838"/>
                <a:gd name="connsiteY820" fmla="*/ 1311035 h 6246801"/>
                <a:gd name="connsiteX821" fmla="*/ 8510577 w 9384838"/>
                <a:gd name="connsiteY821" fmla="*/ 1309083 h 6246801"/>
                <a:gd name="connsiteX822" fmla="*/ 8505699 w 9384838"/>
                <a:gd name="connsiteY822" fmla="*/ 1331526 h 6246801"/>
                <a:gd name="connsiteX823" fmla="*/ 8494966 w 9384838"/>
                <a:gd name="connsiteY823" fmla="*/ 1335428 h 6246801"/>
                <a:gd name="connsiteX824" fmla="*/ 8482281 w 9384838"/>
                <a:gd name="connsiteY824" fmla="*/ 1312986 h 6246801"/>
                <a:gd name="connsiteX825" fmla="*/ 8474475 w 9384838"/>
                <a:gd name="connsiteY825" fmla="*/ 1303229 h 6246801"/>
                <a:gd name="connsiteX826" fmla="*/ 8467645 w 9384838"/>
                <a:gd name="connsiteY826" fmla="*/ 1279811 h 6246801"/>
                <a:gd name="connsiteX827" fmla="*/ 8476427 w 9384838"/>
                <a:gd name="connsiteY827" fmla="*/ 1270054 h 6246801"/>
                <a:gd name="connsiteX828" fmla="*/ 8524238 w 9384838"/>
                <a:gd name="connsiteY828" fmla="*/ 1261273 h 6246801"/>
                <a:gd name="connsiteX829" fmla="*/ 8551558 w 9384838"/>
                <a:gd name="connsiteY829" fmla="*/ 1236879 h 6246801"/>
                <a:gd name="connsiteX830" fmla="*/ 8567170 w 9384838"/>
                <a:gd name="connsiteY830" fmla="*/ 1237855 h 6246801"/>
                <a:gd name="connsiteX831" fmla="*/ 8571073 w 9384838"/>
                <a:gd name="connsiteY831" fmla="*/ 1228098 h 6246801"/>
                <a:gd name="connsiteX832" fmla="*/ 8306648 w 9384838"/>
                <a:gd name="connsiteY832" fmla="*/ 884639 h 6246801"/>
                <a:gd name="connsiteX833" fmla="*/ 8328114 w 9384838"/>
                <a:gd name="connsiteY833" fmla="*/ 903178 h 6246801"/>
                <a:gd name="connsiteX834" fmla="*/ 8334944 w 9384838"/>
                <a:gd name="connsiteY834" fmla="*/ 917814 h 6246801"/>
                <a:gd name="connsiteX835" fmla="*/ 8368119 w 9384838"/>
                <a:gd name="connsiteY835" fmla="*/ 935377 h 6246801"/>
                <a:gd name="connsiteX836" fmla="*/ 8422761 w 9384838"/>
                <a:gd name="connsiteY836" fmla="*/ 939280 h 6246801"/>
                <a:gd name="connsiteX837" fmla="*/ 8461790 w 9384838"/>
                <a:gd name="connsiteY837" fmla="*/ 922693 h 6246801"/>
                <a:gd name="connsiteX838" fmla="*/ 8450081 w 9384838"/>
                <a:gd name="connsiteY838" fmla="*/ 963674 h 6246801"/>
                <a:gd name="connsiteX839" fmla="*/ 8431542 w 9384838"/>
                <a:gd name="connsiteY839" fmla="*/ 975382 h 6246801"/>
                <a:gd name="connsiteX840" fmla="*/ 8415930 w 9384838"/>
                <a:gd name="connsiteY840" fmla="*/ 963674 h 6246801"/>
                <a:gd name="connsiteX841" fmla="*/ 8397391 w 9384838"/>
                <a:gd name="connsiteY841" fmla="*/ 963674 h 6246801"/>
                <a:gd name="connsiteX842" fmla="*/ 8359338 w 9384838"/>
                <a:gd name="connsiteY842" fmla="*/ 1014411 h 6246801"/>
                <a:gd name="connsiteX843" fmla="*/ 8284206 w 9384838"/>
                <a:gd name="connsiteY843" fmla="*/ 1020265 h 6246801"/>
                <a:gd name="connsiteX844" fmla="*/ 8247128 w 9384838"/>
                <a:gd name="connsiteY844" fmla="*/ 1070028 h 6246801"/>
                <a:gd name="connsiteX845" fmla="*/ 8212977 w 9384838"/>
                <a:gd name="connsiteY845" fmla="*/ 1083688 h 6246801"/>
                <a:gd name="connsiteX846" fmla="*/ 8184681 w 9384838"/>
                <a:gd name="connsiteY846" fmla="*/ 1151014 h 6246801"/>
                <a:gd name="connsiteX847" fmla="*/ 8163215 w 9384838"/>
                <a:gd name="connsiteY847" fmla="*/ 1151014 h 6246801"/>
                <a:gd name="connsiteX848" fmla="*/ 8155409 w 9384838"/>
                <a:gd name="connsiteY848" fmla="*/ 1207607 h 6246801"/>
                <a:gd name="connsiteX849" fmla="*/ 8099792 w 9384838"/>
                <a:gd name="connsiteY849" fmla="*/ 1223219 h 6246801"/>
                <a:gd name="connsiteX850" fmla="*/ 8077350 w 9384838"/>
                <a:gd name="connsiteY850" fmla="*/ 1247612 h 6246801"/>
                <a:gd name="connsiteX851" fmla="*/ 8066617 w 9384838"/>
                <a:gd name="connsiteY851" fmla="*/ 1319817 h 6246801"/>
                <a:gd name="connsiteX852" fmla="*/ 8057835 w 9384838"/>
                <a:gd name="connsiteY852" fmla="*/ 1315914 h 6246801"/>
                <a:gd name="connsiteX853" fmla="*/ 8009048 w 9384838"/>
                <a:gd name="connsiteY853" fmla="*/ 1320793 h 6246801"/>
                <a:gd name="connsiteX854" fmla="*/ 8009048 w 9384838"/>
                <a:gd name="connsiteY854" fmla="*/ 1309084 h 6246801"/>
                <a:gd name="connsiteX855" fmla="*/ 8010024 w 9384838"/>
                <a:gd name="connsiteY855" fmla="*/ 1293472 h 6246801"/>
                <a:gd name="connsiteX856" fmla="*/ 8002218 w 9384838"/>
                <a:gd name="connsiteY856" fmla="*/ 1262248 h 6246801"/>
                <a:gd name="connsiteX857" fmla="*/ 8013927 w 9384838"/>
                <a:gd name="connsiteY857" fmla="*/ 1254442 h 6246801"/>
                <a:gd name="connsiteX858" fmla="*/ 8038320 w 9384838"/>
                <a:gd name="connsiteY858" fmla="*/ 1219316 h 6246801"/>
                <a:gd name="connsiteX859" fmla="*/ 8077350 w 9384838"/>
                <a:gd name="connsiteY859" fmla="*/ 1190044 h 6246801"/>
                <a:gd name="connsiteX860" fmla="*/ 8108573 w 9384838"/>
                <a:gd name="connsiteY860" fmla="*/ 1167602 h 6246801"/>
                <a:gd name="connsiteX861" fmla="*/ 8111501 w 9384838"/>
                <a:gd name="connsiteY861" fmla="*/ 1154917 h 6246801"/>
                <a:gd name="connsiteX862" fmla="*/ 8135894 w 9384838"/>
                <a:gd name="connsiteY862" fmla="*/ 1148087 h 6246801"/>
                <a:gd name="connsiteX863" fmla="*/ 8141748 w 9384838"/>
                <a:gd name="connsiteY863" fmla="*/ 1130524 h 6246801"/>
                <a:gd name="connsiteX864" fmla="*/ 8135894 w 9384838"/>
                <a:gd name="connsiteY864" fmla="*/ 1121742 h 6246801"/>
                <a:gd name="connsiteX865" fmla="*/ 8143700 w 9384838"/>
                <a:gd name="connsiteY865" fmla="*/ 1104179 h 6246801"/>
                <a:gd name="connsiteX866" fmla="*/ 8200293 w 9384838"/>
                <a:gd name="connsiteY866" fmla="*/ 1030998 h 6246801"/>
                <a:gd name="connsiteX867" fmla="*/ 8231516 w 9384838"/>
                <a:gd name="connsiteY867" fmla="*/ 993920 h 6246801"/>
                <a:gd name="connsiteX868" fmla="*/ 8245176 w 9384838"/>
                <a:gd name="connsiteY868" fmla="*/ 957819 h 6246801"/>
                <a:gd name="connsiteX869" fmla="*/ 8258837 w 9384838"/>
                <a:gd name="connsiteY869" fmla="*/ 944159 h 6246801"/>
                <a:gd name="connsiteX870" fmla="*/ 8260788 w 9384838"/>
                <a:gd name="connsiteY870" fmla="*/ 920741 h 6246801"/>
                <a:gd name="connsiteX871" fmla="*/ 8289085 w 9384838"/>
                <a:gd name="connsiteY871" fmla="*/ 889516 h 6246801"/>
                <a:gd name="connsiteX872" fmla="*/ 8306648 w 9384838"/>
                <a:gd name="connsiteY872" fmla="*/ 884639 h 6246801"/>
                <a:gd name="connsiteX873" fmla="*/ 9328245 w 9384838"/>
                <a:gd name="connsiteY873" fmla="*/ 311878 h 6246801"/>
                <a:gd name="connsiteX874" fmla="*/ 9371178 w 9384838"/>
                <a:gd name="connsiteY874" fmla="*/ 317733 h 6246801"/>
                <a:gd name="connsiteX875" fmla="*/ 9384838 w 9384838"/>
                <a:gd name="connsiteY875" fmla="*/ 341150 h 6246801"/>
                <a:gd name="connsiteX876" fmla="*/ 9357517 w 9384838"/>
                <a:gd name="connsiteY876" fmla="*/ 360665 h 6246801"/>
                <a:gd name="connsiteX877" fmla="*/ 9357517 w 9384838"/>
                <a:gd name="connsiteY877" fmla="*/ 378228 h 6246801"/>
                <a:gd name="connsiteX878" fmla="*/ 9371178 w 9384838"/>
                <a:gd name="connsiteY878" fmla="*/ 393840 h 6246801"/>
                <a:gd name="connsiteX879" fmla="*/ 9367275 w 9384838"/>
                <a:gd name="connsiteY879" fmla="*/ 427015 h 6246801"/>
                <a:gd name="connsiteX880" fmla="*/ 9314585 w 9384838"/>
                <a:gd name="connsiteY880" fmla="*/ 427015 h 6246801"/>
                <a:gd name="connsiteX881" fmla="*/ 9250186 w 9384838"/>
                <a:gd name="connsiteY881" fmla="*/ 440675 h 6246801"/>
                <a:gd name="connsiteX882" fmla="*/ 9213108 w 9384838"/>
                <a:gd name="connsiteY882" fmla="*/ 471899 h 6246801"/>
                <a:gd name="connsiteX883" fmla="*/ 9162370 w 9384838"/>
                <a:gd name="connsiteY883" fmla="*/ 491414 h 6246801"/>
                <a:gd name="connsiteX884" fmla="*/ 9099923 w 9384838"/>
                <a:gd name="connsiteY884" fmla="*/ 526540 h 6246801"/>
                <a:gd name="connsiteX885" fmla="*/ 9035524 w 9384838"/>
                <a:gd name="connsiteY885" fmla="*/ 587036 h 6246801"/>
                <a:gd name="connsiteX886" fmla="*/ 8996494 w 9384838"/>
                <a:gd name="connsiteY886" fmla="*/ 635822 h 6246801"/>
                <a:gd name="connsiteX887" fmla="*/ 8961368 w 9384838"/>
                <a:gd name="connsiteY887" fmla="*/ 637774 h 6246801"/>
                <a:gd name="connsiteX888" fmla="*/ 8951610 w 9384838"/>
                <a:gd name="connsiteY888" fmla="*/ 647531 h 6246801"/>
                <a:gd name="connsiteX889" fmla="*/ 8926241 w 9384838"/>
                <a:gd name="connsiteY889" fmla="*/ 637774 h 6246801"/>
                <a:gd name="connsiteX890" fmla="*/ 8916484 w 9384838"/>
                <a:gd name="connsiteY890" fmla="*/ 608501 h 6246801"/>
                <a:gd name="connsiteX891" fmla="*/ 8883309 w 9384838"/>
                <a:gd name="connsiteY891" fmla="*/ 622162 h 6246801"/>
                <a:gd name="connsiteX892" fmla="*/ 8877454 w 9384838"/>
                <a:gd name="connsiteY892" fmla="*/ 651434 h 6246801"/>
                <a:gd name="connsiteX893" fmla="*/ 8887212 w 9384838"/>
                <a:gd name="connsiteY893" fmla="*/ 665094 h 6246801"/>
                <a:gd name="connsiteX894" fmla="*/ 8846231 w 9384838"/>
                <a:gd name="connsiteY894" fmla="*/ 719735 h 6246801"/>
                <a:gd name="connsiteX895" fmla="*/ 8799395 w 9384838"/>
                <a:gd name="connsiteY895" fmla="*/ 749008 h 6246801"/>
                <a:gd name="connsiteX896" fmla="*/ 8766220 w 9384838"/>
                <a:gd name="connsiteY896" fmla="*/ 774380 h 6246801"/>
                <a:gd name="connsiteX897" fmla="*/ 8731094 w 9384838"/>
                <a:gd name="connsiteY897" fmla="*/ 844633 h 6246801"/>
                <a:gd name="connsiteX898" fmla="*/ 8697919 w 9384838"/>
                <a:gd name="connsiteY898" fmla="*/ 862196 h 6246801"/>
                <a:gd name="connsiteX899" fmla="*/ 8666695 w 9384838"/>
                <a:gd name="connsiteY899" fmla="*/ 862196 h 6246801"/>
                <a:gd name="connsiteX900" fmla="*/ 8641326 w 9384838"/>
                <a:gd name="connsiteY900" fmla="*/ 887565 h 6246801"/>
                <a:gd name="connsiteX901" fmla="*/ 8614005 w 9384838"/>
                <a:gd name="connsiteY901" fmla="*/ 932449 h 6246801"/>
                <a:gd name="connsiteX902" fmla="*/ 8590587 w 9384838"/>
                <a:gd name="connsiteY902" fmla="*/ 936351 h 6246801"/>
                <a:gd name="connsiteX903" fmla="*/ 8576927 w 9384838"/>
                <a:gd name="connsiteY903" fmla="*/ 920740 h 6246801"/>
                <a:gd name="connsiteX904" fmla="*/ 8590587 w 9384838"/>
                <a:gd name="connsiteY904" fmla="*/ 885614 h 6246801"/>
                <a:gd name="connsiteX905" fmla="*/ 8602296 w 9384838"/>
                <a:gd name="connsiteY905" fmla="*/ 881711 h 6246801"/>
                <a:gd name="connsiteX906" fmla="*/ 8610102 w 9384838"/>
                <a:gd name="connsiteY906" fmla="*/ 868050 h 6246801"/>
                <a:gd name="connsiteX907" fmla="*/ 8606199 w 9384838"/>
                <a:gd name="connsiteY907" fmla="*/ 850487 h 6246801"/>
                <a:gd name="connsiteX908" fmla="*/ 8612054 w 9384838"/>
                <a:gd name="connsiteY908" fmla="*/ 825118 h 6246801"/>
                <a:gd name="connsiteX909" fmla="*/ 8623762 w 9384838"/>
                <a:gd name="connsiteY909" fmla="*/ 846584 h 6246801"/>
                <a:gd name="connsiteX910" fmla="*/ 8637423 w 9384838"/>
                <a:gd name="connsiteY910" fmla="*/ 848536 h 6246801"/>
                <a:gd name="connsiteX911" fmla="*/ 8649132 w 9384838"/>
                <a:gd name="connsiteY911" fmla="*/ 827069 h 6246801"/>
                <a:gd name="connsiteX912" fmla="*/ 8635471 w 9384838"/>
                <a:gd name="connsiteY912" fmla="*/ 807555 h 6246801"/>
                <a:gd name="connsiteX913" fmla="*/ 8654986 w 9384838"/>
                <a:gd name="connsiteY913" fmla="*/ 807555 h 6246801"/>
                <a:gd name="connsiteX914" fmla="*/ 8664743 w 9384838"/>
                <a:gd name="connsiteY914" fmla="*/ 819263 h 6246801"/>
                <a:gd name="connsiteX915" fmla="*/ 8692064 w 9384838"/>
                <a:gd name="connsiteY915" fmla="*/ 805603 h 6246801"/>
                <a:gd name="connsiteX916" fmla="*/ 8709627 w 9384838"/>
                <a:gd name="connsiteY916" fmla="*/ 778282 h 6246801"/>
                <a:gd name="connsiteX917" fmla="*/ 8711579 w 9384838"/>
                <a:gd name="connsiteY917" fmla="*/ 749008 h 6246801"/>
                <a:gd name="connsiteX918" fmla="*/ 8695967 w 9384838"/>
                <a:gd name="connsiteY918" fmla="*/ 749008 h 6246801"/>
                <a:gd name="connsiteX919" fmla="*/ 8672549 w 9384838"/>
                <a:gd name="connsiteY919" fmla="*/ 745105 h 6246801"/>
                <a:gd name="connsiteX920" fmla="*/ 8668646 w 9384838"/>
                <a:gd name="connsiteY920" fmla="*/ 713881 h 6246801"/>
                <a:gd name="connsiteX921" fmla="*/ 8697919 w 9384838"/>
                <a:gd name="connsiteY921" fmla="*/ 713881 h 6246801"/>
                <a:gd name="connsiteX922" fmla="*/ 8715482 w 9384838"/>
                <a:gd name="connsiteY922" fmla="*/ 731444 h 6246801"/>
                <a:gd name="connsiteX923" fmla="*/ 8733045 w 9384838"/>
                <a:gd name="connsiteY923" fmla="*/ 719735 h 6246801"/>
                <a:gd name="connsiteX924" fmla="*/ 8746705 w 9384838"/>
                <a:gd name="connsiteY924" fmla="*/ 688512 h 6246801"/>
                <a:gd name="connsiteX925" fmla="*/ 8787686 w 9384838"/>
                <a:gd name="connsiteY925" fmla="*/ 674851 h 6246801"/>
                <a:gd name="connsiteX926" fmla="*/ 8811104 w 9384838"/>
                <a:gd name="connsiteY926" fmla="*/ 624114 h 6246801"/>
                <a:gd name="connsiteX927" fmla="*/ 8830619 w 9384838"/>
                <a:gd name="connsiteY927" fmla="*/ 618260 h 6246801"/>
                <a:gd name="connsiteX928" fmla="*/ 8840376 w 9384838"/>
                <a:gd name="connsiteY928" fmla="*/ 600695 h 6246801"/>
                <a:gd name="connsiteX929" fmla="*/ 8832570 w 9384838"/>
                <a:gd name="connsiteY929" fmla="*/ 559715 h 6246801"/>
                <a:gd name="connsiteX930" fmla="*/ 8850134 w 9384838"/>
                <a:gd name="connsiteY930" fmla="*/ 559715 h 6246801"/>
                <a:gd name="connsiteX931" fmla="*/ 8885260 w 9384838"/>
                <a:gd name="connsiteY931" fmla="*/ 573376 h 6246801"/>
                <a:gd name="connsiteX932" fmla="*/ 8902823 w 9384838"/>
                <a:gd name="connsiteY932" fmla="*/ 559715 h 6246801"/>
                <a:gd name="connsiteX933" fmla="*/ 8904775 w 9384838"/>
                <a:gd name="connsiteY933" fmla="*/ 524589 h 6246801"/>
                <a:gd name="connsiteX934" fmla="*/ 8949659 w 9384838"/>
                <a:gd name="connsiteY934" fmla="*/ 497268 h 6246801"/>
                <a:gd name="connsiteX935" fmla="*/ 8976980 w 9384838"/>
                <a:gd name="connsiteY935" fmla="*/ 497268 h 6246801"/>
                <a:gd name="connsiteX936" fmla="*/ 8976980 w 9384838"/>
                <a:gd name="connsiteY936" fmla="*/ 462142 h 6246801"/>
                <a:gd name="connsiteX937" fmla="*/ 8965271 w 9384838"/>
                <a:gd name="connsiteY937" fmla="*/ 419209 h 6246801"/>
                <a:gd name="connsiteX938" fmla="*/ 8973077 w 9384838"/>
                <a:gd name="connsiteY938" fmla="*/ 393840 h 6246801"/>
                <a:gd name="connsiteX939" fmla="*/ 9002349 w 9384838"/>
                <a:gd name="connsiteY939" fmla="*/ 376277 h 6246801"/>
                <a:gd name="connsiteX940" fmla="*/ 9017961 w 9384838"/>
                <a:gd name="connsiteY940" fmla="*/ 403597 h 6246801"/>
                <a:gd name="connsiteX941" fmla="*/ 9041378 w 9384838"/>
                <a:gd name="connsiteY941" fmla="*/ 467996 h 6246801"/>
                <a:gd name="connsiteX942" fmla="*/ 9076505 w 9384838"/>
                <a:gd name="connsiteY942" fmla="*/ 475802 h 6246801"/>
                <a:gd name="connsiteX943" fmla="*/ 9154564 w 9384838"/>
                <a:gd name="connsiteY943" fmla="*/ 458239 h 6246801"/>
                <a:gd name="connsiteX944" fmla="*/ 9209205 w 9384838"/>
                <a:gd name="connsiteY944" fmla="*/ 409452 h 6246801"/>
                <a:gd name="connsiteX945" fmla="*/ 9218963 w 9384838"/>
                <a:gd name="connsiteY945" fmla="*/ 380180 h 6246801"/>
                <a:gd name="connsiteX946" fmla="*/ 9283361 w 9384838"/>
                <a:gd name="connsiteY946" fmla="*/ 325538 h 6246801"/>
                <a:gd name="connsiteX947" fmla="*/ 9328245 w 9384838"/>
                <a:gd name="connsiteY947" fmla="*/ 311878 h 6246801"/>
                <a:gd name="connsiteX948" fmla="*/ 6819242 w 9384838"/>
                <a:gd name="connsiteY948" fmla="*/ 0 h 6246801"/>
                <a:gd name="connsiteX949" fmla="*/ 6869020 w 9384838"/>
                <a:gd name="connsiteY949" fmla="*/ 125002 h 6246801"/>
                <a:gd name="connsiteX950" fmla="*/ 6969682 w 9384838"/>
                <a:gd name="connsiteY950" fmla="*/ 326334 h 6246801"/>
                <a:gd name="connsiteX951" fmla="*/ 6969682 w 9384838"/>
                <a:gd name="connsiteY951" fmla="*/ 401556 h 6246801"/>
                <a:gd name="connsiteX952" fmla="*/ 7094680 w 9384838"/>
                <a:gd name="connsiteY952" fmla="*/ 652667 h 6246801"/>
                <a:gd name="connsiteX953" fmla="*/ 7220784 w 9384838"/>
                <a:gd name="connsiteY953" fmla="*/ 803117 h 6246801"/>
                <a:gd name="connsiteX954" fmla="*/ 7321446 w 9384838"/>
                <a:gd name="connsiteY954" fmla="*/ 903783 h 6246801"/>
                <a:gd name="connsiteX955" fmla="*/ 7321446 w 9384838"/>
                <a:gd name="connsiteY955" fmla="*/ 979004 h 6246801"/>
                <a:gd name="connsiteX956" fmla="*/ 7345782 w 9384838"/>
                <a:gd name="connsiteY956" fmla="*/ 979004 h 6246801"/>
                <a:gd name="connsiteX957" fmla="*/ 7396667 w 9384838"/>
                <a:gd name="connsiteY957" fmla="*/ 1003341 h 6246801"/>
                <a:gd name="connsiteX958" fmla="*/ 7421002 w 9384838"/>
                <a:gd name="connsiteY958" fmla="*/ 979004 h 6246801"/>
                <a:gd name="connsiteX959" fmla="*/ 7496223 w 9384838"/>
                <a:gd name="connsiteY959" fmla="*/ 1003341 h 6246801"/>
                <a:gd name="connsiteX960" fmla="*/ 7446445 w 9384838"/>
                <a:gd name="connsiteY960" fmla="*/ 1054227 h 6246801"/>
                <a:gd name="connsiteX961" fmla="*/ 7471887 w 9384838"/>
                <a:gd name="connsiteY961" fmla="*/ 1078564 h 6246801"/>
                <a:gd name="connsiteX962" fmla="*/ 7521665 w 9384838"/>
                <a:gd name="connsiteY962" fmla="*/ 1054227 h 6246801"/>
                <a:gd name="connsiteX963" fmla="*/ 7547107 w 9384838"/>
                <a:gd name="connsiteY963" fmla="*/ 1129449 h 6246801"/>
                <a:gd name="connsiteX964" fmla="*/ 7672105 w 9384838"/>
                <a:gd name="connsiteY964" fmla="*/ 1179229 h 6246801"/>
                <a:gd name="connsiteX965" fmla="*/ 7747325 w 9384838"/>
                <a:gd name="connsiteY965" fmla="*/ 1179229 h 6246801"/>
                <a:gd name="connsiteX966" fmla="*/ 7847987 w 9384838"/>
                <a:gd name="connsiteY966" fmla="*/ 1104007 h 6246801"/>
                <a:gd name="connsiteX967" fmla="*/ 7923207 w 9384838"/>
                <a:gd name="connsiteY967" fmla="*/ 1078564 h 6246801"/>
                <a:gd name="connsiteX968" fmla="*/ 7998427 w 9384838"/>
                <a:gd name="connsiteY968" fmla="*/ 1003341 h 6246801"/>
                <a:gd name="connsiteX969" fmla="*/ 7998427 w 9384838"/>
                <a:gd name="connsiteY969" fmla="*/ 1054227 h 6246801"/>
                <a:gd name="connsiteX970" fmla="*/ 7948649 w 9384838"/>
                <a:gd name="connsiteY970" fmla="*/ 1104007 h 6246801"/>
                <a:gd name="connsiteX971" fmla="*/ 7948649 w 9384838"/>
                <a:gd name="connsiteY971" fmla="*/ 1129449 h 6246801"/>
                <a:gd name="connsiteX972" fmla="*/ 7822545 w 9384838"/>
                <a:gd name="connsiteY972" fmla="*/ 1279895 h 6246801"/>
                <a:gd name="connsiteX973" fmla="*/ 7822545 w 9384838"/>
                <a:gd name="connsiteY973" fmla="*/ 1379454 h 6246801"/>
                <a:gd name="connsiteX974" fmla="*/ 7873429 w 9384838"/>
                <a:gd name="connsiteY974" fmla="*/ 1379454 h 6246801"/>
                <a:gd name="connsiteX975" fmla="*/ 7847987 w 9384838"/>
                <a:gd name="connsiteY975" fmla="*/ 1505563 h 6246801"/>
                <a:gd name="connsiteX976" fmla="*/ 7797103 w 9384838"/>
                <a:gd name="connsiteY976" fmla="*/ 1531005 h 6246801"/>
                <a:gd name="connsiteX977" fmla="*/ 7873429 w 9384838"/>
                <a:gd name="connsiteY977" fmla="*/ 1606229 h 6246801"/>
                <a:gd name="connsiteX978" fmla="*/ 7948649 w 9384838"/>
                <a:gd name="connsiteY978" fmla="*/ 1606229 h 6246801"/>
                <a:gd name="connsiteX979" fmla="*/ 7923207 w 9384838"/>
                <a:gd name="connsiteY979" fmla="*/ 1656009 h 6246801"/>
                <a:gd name="connsiteX980" fmla="*/ 7772767 w 9384838"/>
                <a:gd name="connsiteY980" fmla="*/ 1630565 h 6246801"/>
                <a:gd name="connsiteX981" fmla="*/ 7672105 w 9384838"/>
                <a:gd name="connsiteY981" fmla="*/ 1705789 h 6246801"/>
                <a:gd name="connsiteX982" fmla="*/ 7672105 w 9384838"/>
                <a:gd name="connsiteY982" fmla="*/ 1656009 h 6246801"/>
                <a:gd name="connsiteX983" fmla="*/ 7596885 w 9384838"/>
                <a:gd name="connsiteY983" fmla="*/ 1656009 h 6246801"/>
                <a:gd name="connsiteX984" fmla="*/ 7571443 w 9384838"/>
                <a:gd name="connsiteY984" fmla="*/ 1705789 h 6246801"/>
                <a:gd name="connsiteX985" fmla="*/ 7446445 w 9384838"/>
                <a:gd name="connsiteY985" fmla="*/ 1681452 h 6246801"/>
                <a:gd name="connsiteX986" fmla="*/ 7421002 w 9384838"/>
                <a:gd name="connsiteY986" fmla="*/ 1630565 h 6246801"/>
                <a:gd name="connsiteX987" fmla="*/ 7321446 w 9384838"/>
                <a:gd name="connsiteY987" fmla="*/ 1630565 h 6246801"/>
                <a:gd name="connsiteX988" fmla="*/ 7070344 w 9384838"/>
                <a:gd name="connsiteY988" fmla="*/ 1756674 h 6246801"/>
                <a:gd name="connsiteX989" fmla="*/ 6869020 w 9384838"/>
                <a:gd name="connsiteY989" fmla="*/ 1907113 h 6246801"/>
                <a:gd name="connsiteX990" fmla="*/ 6894462 w 9384838"/>
                <a:gd name="connsiteY990" fmla="*/ 1956897 h 6246801"/>
                <a:gd name="connsiteX991" fmla="*/ 6819242 w 9384838"/>
                <a:gd name="connsiteY991" fmla="*/ 2081899 h 6246801"/>
                <a:gd name="connsiteX992" fmla="*/ 6793800 w 9384838"/>
                <a:gd name="connsiteY992" fmla="*/ 2006676 h 6246801"/>
                <a:gd name="connsiteX993" fmla="*/ 6668802 w 9384838"/>
                <a:gd name="connsiteY993" fmla="*/ 1931450 h 6246801"/>
                <a:gd name="connsiteX994" fmla="*/ 6542697 w 9384838"/>
                <a:gd name="connsiteY994" fmla="*/ 1831894 h 6246801"/>
                <a:gd name="connsiteX995" fmla="*/ 6467477 w 9384838"/>
                <a:gd name="connsiteY995" fmla="*/ 1705789 h 6246801"/>
                <a:gd name="connsiteX996" fmla="*/ 6417699 w 9384838"/>
                <a:gd name="connsiteY996" fmla="*/ 1681452 h 6246801"/>
                <a:gd name="connsiteX997" fmla="*/ 6342479 w 9384838"/>
                <a:gd name="connsiteY997" fmla="*/ 1580786 h 6246801"/>
                <a:gd name="connsiteX998" fmla="*/ 6217481 w 9384838"/>
                <a:gd name="connsiteY998" fmla="*/ 1555343 h 6246801"/>
                <a:gd name="connsiteX999" fmla="*/ 6091377 w 9384838"/>
                <a:gd name="connsiteY999" fmla="*/ 1606229 h 6246801"/>
                <a:gd name="connsiteX1000" fmla="*/ 5991821 w 9384838"/>
                <a:gd name="connsiteY1000" fmla="*/ 1681452 h 6246801"/>
                <a:gd name="connsiteX1001" fmla="*/ 5966379 w 9384838"/>
                <a:gd name="connsiteY1001" fmla="*/ 1630565 h 6246801"/>
                <a:gd name="connsiteX1002" fmla="*/ 5966379 w 9384838"/>
                <a:gd name="connsiteY1002" fmla="*/ 1580786 h 6246801"/>
                <a:gd name="connsiteX1003" fmla="*/ 5916601 w 9384838"/>
                <a:gd name="connsiteY1003" fmla="*/ 1531005 h 6246801"/>
                <a:gd name="connsiteX1004" fmla="*/ 5940937 w 9384838"/>
                <a:gd name="connsiteY1004" fmla="*/ 1505563 h 6246801"/>
                <a:gd name="connsiteX1005" fmla="*/ 5891159 w 9384838"/>
                <a:gd name="connsiteY1005" fmla="*/ 1480122 h 6246801"/>
                <a:gd name="connsiteX1006" fmla="*/ 5840275 w 9384838"/>
                <a:gd name="connsiteY1006" fmla="*/ 1480122 h 6246801"/>
                <a:gd name="connsiteX1007" fmla="*/ 5815939 w 9384838"/>
                <a:gd name="connsiteY1007" fmla="*/ 1455784 h 6246801"/>
                <a:gd name="connsiteX1008" fmla="*/ 5740719 w 9384838"/>
                <a:gd name="connsiteY1008" fmla="*/ 1505563 h 6246801"/>
                <a:gd name="connsiteX1009" fmla="*/ 5665499 w 9384838"/>
                <a:gd name="connsiteY1009" fmla="*/ 1606229 h 6246801"/>
                <a:gd name="connsiteX1010" fmla="*/ 5715277 w 9384838"/>
                <a:gd name="connsiteY1010" fmla="*/ 1656009 h 6246801"/>
                <a:gd name="connsiteX1011" fmla="*/ 5765055 w 9384838"/>
                <a:gd name="connsiteY1011" fmla="*/ 1731231 h 6246801"/>
                <a:gd name="connsiteX1012" fmla="*/ 5840275 w 9384838"/>
                <a:gd name="connsiteY1012" fmla="*/ 1731231 h 6246801"/>
                <a:gd name="connsiteX1013" fmla="*/ 5916601 w 9384838"/>
                <a:gd name="connsiteY1013" fmla="*/ 1881669 h 6246801"/>
                <a:gd name="connsiteX1014" fmla="*/ 5966379 w 9384838"/>
                <a:gd name="connsiteY1014" fmla="*/ 1956897 h 6246801"/>
                <a:gd name="connsiteX1015" fmla="*/ 5891159 w 9384838"/>
                <a:gd name="connsiteY1015" fmla="*/ 2006676 h 6246801"/>
                <a:gd name="connsiteX1016" fmla="*/ 5815939 w 9384838"/>
                <a:gd name="connsiteY1016" fmla="*/ 1931450 h 6246801"/>
                <a:gd name="connsiteX1017" fmla="*/ 5765055 w 9384838"/>
                <a:gd name="connsiteY1017" fmla="*/ 1881669 h 6246801"/>
                <a:gd name="connsiteX1018" fmla="*/ 5715277 w 9384838"/>
                <a:gd name="connsiteY1018" fmla="*/ 1931450 h 6246801"/>
                <a:gd name="connsiteX1019" fmla="*/ 5665499 w 9384838"/>
                <a:gd name="connsiteY1019" fmla="*/ 1931450 h 6246801"/>
                <a:gd name="connsiteX1020" fmla="*/ 5640056 w 9384838"/>
                <a:gd name="connsiteY1020" fmla="*/ 2006676 h 6246801"/>
                <a:gd name="connsiteX1021" fmla="*/ 5590278 w 9384838"/>
                <a:gd name="connsiteY1021" fmla="*/ 2006676 h 6246801"/>
                <a:gd name="connsiteX1022" fmla="*/ 5515058 w 9384838"/>
                <a:gd name="connsiteY1022" fmla="*/ 2081899 h 6246801"/>
                <a:gd name="connsiteX1023" fmla="*/ 5464174 w 9384838"/>
                <a:gd name="connsiteY1023" fmla="*/ 2057559 h 6246801"/>
                <a:gd name="connsiteX1024" fmla="*/ 5464174 w 9384838"/>
                <a:gd name="connsiteY1024" fmla="*/ 1956897 h 6246801"/>
                <a:gd name="connsiteX1025" fmla="*/ 5489616 w 9384838"/>
                <a:gd name="connsiteY1025" fmla="*/ 1881669 h 6246801"/>
                <a:gd name="connsiteX1026" fmla="*/ 5564836 w 9384838"/>
                <a:gd name="connsiteY1026" fmla="*/ 1831894 h 6246801"/>
                <a:gd name="connsiteX1027" fmla="*/ 5590278 w 9384838"/>
                <a:gd name="connsiteY1027" fmla="*/ 1756674 h 6246801"/>
                <a:gd name="connsiteX1028" fmla="*/ 5539394 w 9384838"/>
                <a:gd name="connsiteY1028" fmla="*/ 1656009 h 6246801"/>
                <a:gd name="connsiteX1029" fmla="*/ 5515058 w 9384838"/>
                <a:gd name="connsiteY1029" fmla="*/ 1656009 h 6246801"/>
                <a:gd name="connsiteX1030" fmla="*/ 5515058 w 9384838"/>
                <a:gd name="connsiteY1030" fmla="*/ 1606229 h 6246801"/>
                <a:gd name="connsiteX1031" fmla="*/ 5489616 w 9384838"/>
                <a:gd name="connsiteY1031" fmla="*/ 1580786 h 6246801"/>
                <a:gd name="connsiteX1032" fmla="*/ 5489616 w 9384838"/>
                <a:gd name="connsiteY1032" fmla="*/ 1531005 h 6246801"/>
                <a:gd name="connsiteX1033" fmla="*/ 5539394 w 9384838"/>
                <a:gd name="connsiteY1033" fmla="*/ 1455784 h 6246801"/>
                <a:gd name="connsiteX1034" fmla="*/ 5539394 w 9384838"/>
                <a:gd name="connsiteY1034" fmla="*/ 1404898 h 6246801"/>
                <a:gd name="connsiteX1035" fmla="*/ 5564836 w 9384838"/>
                <a:gd name="connsiteY1035" fmla="*/ 1355118 h 6246801"/>
                <a:gd name="connsiteX1036" fmla="*/ 5614614 w 9384838"/>
                <a:gd name="connsiteY1036" fmla="*/ 1379454 h 6246801"/>
                <a:gd name="connsiteX1037" fmla="*/ 5689834 w 9384838"/>
                <a:gd name="connsiteY1037" fmla="*/ 1355118 h 6246801"/>
                <a:gd name="connsiteX1038" fmla="*/ 5740719 w 9384838"/>
                <a:gd name="connsiteY1038" fmla="*/ 1329675 h 6246801"/>
                <a:gd name="connsiteX1039" fmla="*/ 5765055 w 9384838"/>
                <a:gd name="connsiteY1039" fmla="*/ 1355118 h 6246801"/>
                <a:gd name="connsiteX1040" fmla="*/ 5815939 w 9384838"/>
                <a:gd name="connsiteY1040" fmla="*/ 1279895 h 6246801"/>
                <a:gd name="connsiteX1041" fmla="*/ 5891159 w 9384838"/>
                <a:gd name="connsiteY1041" fmla="*/ 1254452 h 6246801"/>
                <a:gd name="connsiteX1042" fmla="*/ 5891159 w 9384838"/>
                <a:gd name="connsiteY1042" fmla="*/ 1179229 h 6246801"/>
                <a:gd name="connsiteX1043" fmla="*/ 5840275 w 9384838"/>
                <a:gd name="connsiteY1043" fmla="*/ 1104007 h 6246801"/>
                <a:gd name="connsiteX1044" fmla="*/ 5865717 w 9384838"/>
                <a:gd name="connsiteY1044" fmla="*/ 1054227 h 6246801"/>
                <a:gd name="connsiteX1045" fmla="*/ 5916601 w 9384838"/>
                <a:gd name="connsiteY1045" fmla="*/ 1054227 h 6246801"/>
                <a:gd name="connsiteX1046" fmla="*/ 6041599 w 9384838"/>
                <a:gd name="connsiteY1046" fmla="*/ 1179229 h 6246801"/>
                <a:gd name="connsiteX1047" fmla="*/ 6091377 w 9384838"/>
                <a:gd name="connsiteY1047" fmla="*/ 1153786 h 6246801"/>
                <a:gd name="connsiteX1048" fmla="*/ 6091377 w 9384838"/>
                <a:gd name="connsiteY1048" fmla="*/ 1204672 h 6246801"/>
                <a:gd name="connsiteX1049" fmla="*/ 6166597 w 9384838"/>
                <a:gd name="connsiteY1049" fmla="*/ 1254452 h 6246801"/>
                <a:gd name="connsiteX1050" fmla="*/ 6292701 w 9384838"/>
                <a:gd name="connsiteY1050" fmla="*/ 1179229 h 6246801"/>
                <a:gd name="connsiteX1051" fmla="*/ 6317037 w 9384838"/>
                <a:gd name="connsiteY1051" fmla="*/ 1129449 h 6246801"/>
                <a:gd name="connsiteX1052" fmla="*/ 6292701 w 9384838"/>
                <a:gd name="connsiteY1052" fmla="*/ 1054227 h 6246801"/>
                <a:gd name="connsiteX1053" fmla="*/ 6317037 w 9384838"/>
                <a:gd name="connsiteY1053" fmla="*/ 1003341 h 6246801"/>
                <a:gd name="connsiteX1054" fmla="*/ 6317037 w 9384838"/>
                <a:gd name="connsiteY1054" fmla="*/ 953562 h 6246801"/>
                <a:gd name="connsiteX1055" fmla="*/ 6342479 w 9384838"/>
                <a:gd name="connsiteY1055" fmla="*/ 903783 h 6246801"/>
                <a:gd name="connsiteX1056" fmla="*/ 6443141 w 9384838"/>
                <a:gd name="connsiteY1056" fmla="*/ 878340 h 6246801"/>
                <a:gd name="connsiteX1057" fmla="*/ 6492919 w 9384838"/>
                <a:gd name="connsiteY1057" fmla="*/ 803117 h 6246801"/>
                <a:gd name="connsiteX1058" fmla="*/ 6518361 w 9384838"/>
                <a:gd name="connsiteY1058" fmla="*/ 652667 h 6246801"/>
                <a:gd name="connsiteX1059" fmla="*/ 6619024 w 9384838"/>
                <a:gd name="connsiteY1059" fmla="*/ 526559 h 6246801"/>
                <a:gd name="connsiteX1060" fmla="*/ 6643360 w 9384838"/>
                <a:gd name="connsiteY1060" fmla="*/ 300891 h 6246801"/>
                <a:gd name="connsiteX1061" fmla="*/ 6619024 w 9384838"/>
                <a:gd name="connsiteY1061" fmla="*/ 125002 h 6246801"/>
                <a:gd name="connsiteX1062" fmla="*/ 6694244 w 9384838"/>
                <a:gd name="connsiteY1062" fmla="*/ 49779 h 6246801"/>
                <a:gd name="connsiteX1063" fmla="*/ 6769464 w 9384838"/>
                <a:gd name="connsiteY1063" fmla="*/ 49779 h 6246801"/>
                <a:gd name="connsiteX1064" fmla="*/ 6819242 w 9384838"/>
                <a:gd name="connsiteY1064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03844 w 9384838"/>
                <a:gd name="connsiteY33" fmla="*/ 5142796 h 6246801"/>
                <a:gd name="connsiteX34" fmla="*/ 2328180 w 9384838"/>
                <a:gd name="connsiteY34" fmla="*/ 5118459 h 6246801"/>
                <a:gd name="connsiteX35" fmla="*/ 2353623 w 9384838"/>
                <a:gd name="connsiteY35" fmla="*/ 5118459 h 6246801"/>
                <a:gd name="connsiteX36" fmla="*/ 2379065 w 9384838"/>
                <a:gd name="connsiteY36" fmla="*/ 5142796 h 6246801"/>
                <a:gd name="connsiteX37" fmla="*/ 2353623 w 9384838"/>
                <a:gd name="connsiteY37" fmla="*/ 5168239 h 6246801"/>
                <a:gd name="connsiteX38" fmla="*/ 2328180 w 9384838"/>
                <a:gd name="connsiteY38" fmla="*/ 5218019 h 6246801"/>
                <a:gd name="connsiteX39" fmla="*/ 2379065 w 9384838"/>
                <a:gd name="connsiteY39" fmla="*/ 5268905 h 6246801"/>
                <a:gd name="connsiteX40" fmla="*/ 2353623 w 9384838"/>
                <a:gd name="connsiteY40" fmla="*/ 5293242 h 6246801"/>
                <a:gd name="connsiteX41" fmla="*/ 2353623 w 9384838"/>
                <a:gd name="connsiteY41" fmla="*/ 5318684 h 6246801"/>
                <a:gd name="connsiteX42" fmla="*/ 2328180 w 9384838"/>
                <a:gd name="connsiteY42" fmla="*/ 5318684 h 6246801"/>
                <a:gd name="connsiteX43" fmla="*/ 2278402 w 9384838"/>
                <a:gd name="connsiteY43" fmla="*/ 5369570 h 6246801"/>
                <a:gd name="connsiteX44" fmla="*/ 2228625 w 9384838"/>
                <a:gd name="connsiteY44" fmla="*/ 5369570 h 6246801"/>
                <a:gd name="connsiteX45" fmla="*/ 2203182 w 9384838"/>
                <a:gd name="connsiteY45" fmla="*/ 5393907 h 6246801"/>
                <a:gd name="connsiteX46" fmla="*/ 2177742 w 9384838"/>
                <a:gd name="connsiteY46" fmla="*/ 5419350 h 6246801"/>
                <a:gd name="connsiteX47" fmla="*/ 2127963 w 9384838"/>
                <a:gd name="connsiteY47" fmla="*/ 5393907 h 6246801"/>
                <a:gd name="connsiteX48" fmla="*/ 2177742 w 9384838"/>
                <a:gd name="connsiteY48" fmla="*/ 5419351 h 6246801"/>
                <a:gd name="connsiteX49" fmla="*/ 2153406 w 9384838"/>
                <a:gd name="connsiteY49" fmla="*/ 5444794 h 6246801"/>
                <a:gd name="connsiteX50" fmla="*/ 2089246 w 9384838"/>
                <a:gd name="connsiteY50" fmla="*/ 5541035 h 6246801"/>
                <a:gd name="connsiteX51" fmla="*/ 2052745 w 9384838"/>
                <a:gd name="connsiteY51" fmla="*/ 5444794 h 6246801"/>
                <a:gd name="connsiteX52" fmla="*/ 2031728 w 9384838"/>
                <a:gd name="connsiteY52" fmla="*/ 5401651 h 6246801"/>
                <a:gd name="connsiteX53" fmla="*/ 1976418 w 9384838"/>
                <a:gd name="connsiteY53" fmla="*/ 5379527 h 6246801"/>
                <a:gd name="connsiteX54" fmla="*/ 1952840 w 9384838"/>
                <a:gd name="connsiteY54" fmla="*/ 5345230 h 6246801"/>
                <a:gd name="connsiteX55" fmla="*/ 1949964 w 9384838"/>
                <a:gd name="connsiteY55" fmla="*/ 5344664 h 6246801"/>
                <a:gd name="connsiteX56" fmla="*/ 1851420 w 9384838"/>
                <a:gd name="connsiteY56" fmla="*/ 5369571 h 6246801"/>
                <a:gd name="connsiteX57" fmla="*/ 1827084 w 9384838"/>
                <a:gd name="connsiteY57" fmla="*/ 5393908 h 6246801"/>
                <a:gd name="connsiteX58" fmla="*/ 1751865 w 9384838"/>
                <a:gd name="connsiteY58" fmla="*/ 5393908 h 6246801"/>
                <a:gd name="connsiteX59" fmla="*/ 1726423 w 9384838"/>
                <a:gd name="connsiteY59" fmla="*/ 5419351 h 6246801"/>
                <a:gd name="connsiteX60" fmla="*/ 1726423 w 9384838"/>
                <a:gd name="connsiteY60" fmla="*/ 5444794 h 6246801"/>
                <a:gd name="connsiteX61" fmla="*/ 1625760 w 9384838"/>
                <a:gd name="connsiteY61" fmla="*/ 5544353 h 6246801"/>
                <a:gd name="connsiteX62" fmla="*/ 1601424 w 9384838"/>
                <a:gd name="connsiteY62" fmla="*/ 5520017 h 6246801"/>
                <a:gd name="connsiteX63" fmla="*/ 1575982 w 9384838"/>
                <a:gd name="connsiteY63" fmla="*/ 5544353 h 6246801"/>
                <a:gd name="connsiteX64" fmla="*/ 1575982 w 9384838"/>
                <a:gd name="connsiteY64" fmla="*/ 5595239 h 6246801"/>
                <a:gd name="connsiteX65" fmla="*/ 1550540 w 9384838"/>
                <a:gd name="connsiteY65" fmla="*/ 5595239 h 6246801"/>
                <a:gd name="connsiteX66" fmla="*/ 1550540 w 9384838"/>
                <a:gd name="connsiteY66" fmla="*/ 5645019 h 6246801"/>
                <a:gd name="connsiteX67" fmla="*/ 1500761 w 9384838"/>
                <a:gd name="connsiteY67" fmla="*/ 5619576 h 6246801"/>
                <a:gd name="connsiteX68" fmla="*/ 1475319 w 9384838"/>
                <a:gd name="connsiteY68" fmla="*/ 5619576 h 6246801"/>
                <a:gd name="connsiteX69" fmla="*/ 1425540 w 9384838"/>
                <a:gd name="connsiteY69" fmla="*/ 5595239 h 6246801"/>
                <a:gd name="connsiteX70" fmla="*/ 1475319 w 9384838"/>
                <a:gd name="connsiteY70" fmla="*/ 5569796 h 6246801"/>
                <a:gd name="connsiteX71" fmla="*/ 1450982 w 9384838"/>
                <a:gd name="connsiteY71" fmla="*/ 5544353 h 6246801"/>
                <a:gd name="connsiteX72" fmla="*/ 1450982 w 9384838"/>
                <a:gd name="connsiteY72" fmla="*/ 5544353 h 6246801"/>
                <a:gd name="connsiteX73" fmla="*/ 1425539 w 9384838"/>
                <a:gd name="connsiteY73" fmla="*/ 5544353 h 6246801"/>
                <a:gd name="connsiteX74" fmla="*/ 1400097 w 9384838"/>
                <a:gd name="connsiteY74" fmla="*/ 5469130 h 6246801"/>
                <a:gd name="connsiteX75" fmla="*/ 1400097 w 9384838"/>
                <a:gd name="connsiteY75" fmla="*/ 5419351 h 6246801"/>
                <a:gd name="connsiteX76" fmla="*/ 1450982 w 9384838"/>
                <a:gd name="connsiteY76" fmla="*/ 5369571 h 6246801"/>
                <a:gd name="connsiteX77" fmla="*/ 1450982 w 9384838"/>
                <a:gd name="connsiteY77" fmla="*/ 5344128 h 6246801"/>
                <a:gd name="connsiteX78" fmla="*/ 1400097 w 9384838"/>
                <a:gd name="connsiteY78" fmla="*/ 5318685 h 6246801"/>
                <a:gd name="connsiteX79" fmla="*/ 1425539 w 9384838"/>
                <a:gd name="connsiteY79" fmla="*/ 5268905 h 6246801"/>
                <a:gd name="connsiteX80" fmla="*/ 1400097 w 9384838"/>
                <a:gd name="connsiteY80" fmla="*/ 5243462 h 6246801"/>
                <a:gd name="connsiteX81" fmla="*/ 1450982 w 9384838"/>
                <a:gd name="connsiteY81" fmla="*/ 5218019 h 6246801"/>
                <a:gd name="connsiteX82" fmla="*/ 1526203 w 9384838"/>
                <a:gd name="connsiteY82" fmla="*/ 5193682 h 6246801"/>
                <a:gd name="connsiteX83" fmla="*/ 1575981 w 9384838"/>
                <a:gd name="connsiteY83" fmla="*/ 5168239 h 6246801"/>
                <a:gd name="connsiteX84" fmla="*/ 1575981 w 9384838"/>
                <a:gd name="connsiteY84" fmla="*/ 5118459 h 6246801"/>
                <a:gd name="connsiteX85" fmla="*/ 1625759 w 9384838"/>
                <a:gd name="connsiteY85" fmla="*/ 5093016 h 6246801"/>
                <a:gd name="connsiteX86" fmla="*/ 1625759 w 9384838"/>
                <a:gd name="connsiteY86" fmla="*/ 5043236 h 6246801"/>
                <a:gd name="connsiteX87" fmla="*/ 1726423 w 9384838"/>
                <a:gd name="connsiteY87" fmla="*/ 5017793 h 6246801"/>
                <a:gd name="connsiteX88" fmla="*/ 1726423 w 9384838"/>
                <a:gd name="connsiteY88" fmla="*/ 5067573 h 6246801"/>
                <a:gd name="connsiteX89" fmla="*/ 1751865 w 9384838"/>
                <a:gd name="connsiteY89" fmla="*/ 5118459 h 6246801"/>
                <a:gd name="connsiteX90" fmla="*/ 1851420 w 9384838"/>
                <a:gd name="connsiteY90" fmla="*/ 5118459 h 6246801"/>
                <a:gd name="connsiteX91" fmla="*/ 1902304 w 9384838"/>
                <a:gd name="connsiteY91" fmla="*/ 5142796 h 6246801"/>
                <a:gd name="connsiteX92" fmla="*/ 1977523 w 9384838"/>
                <a:gd name="connsiteY92" fmla="*/ 5093016 h 6246801"/>
                <a:gd name="connsiteX93" fmla="*/ 1999647 w 9384838"/>
                <a:gd name="connsiteY93" fmla="*/ 5047661 h 6246801"/>
                <a:gd name="connsiteX94" fmla="*/ 1989691 w 9384838"/>
                <a:gd name="connsiteY94" fmla="*/ 5011156 h 6246801"/>
                <a:gd name="connsiteX95" fmla="*/ 2030620 w 9384838"/>
                <a:gd name="connsiteY95" fmla="*/ 5032174 h 6246801"/>
                <a:gd name="connsiteX96" fmla="*/ 2050531 w 9384838"/>
                <a:gd name="connsiteY96" fmla="*/ 5012262 h 6246801"/>
                <a:gd name="connsiteX97" fmla="*/ 2127963 w 9384838"/>
                <a:gd name="connsiteY97" fmla="*/ 4992350 h 6246801"/>
                <a:gd name="connsiteX98" fmla="*/ 798333 w 9384838"/>
                <a:gd name="connsiteY98" fmla="*/ 4867347 h 6246801"/>
                <a:gd name="connsiteX99" fmla="*/ 848111 w 9384838"/>
                <a:gd name="connsiteY99" fmla="*/ 4867347 h 6246801"/>
                <a:gd name="connsiteX100" fmla="*/ 873554 w 9384838"/>
                <a:gd name="connsiteY100" fmla="*/ 4917127 h 6246801"/>
                <a:gd name="connsiteX101" fmla="*/ 898996 w 9384838"/>
                <a:gd name="connsiteY101" fmla="*/ 4892790 h 6246801"/>
                <a:gd name="connsiteX102" fmla="*/ 923332 w 9384838"/>
                <a:gd name="connsiteY102" fmla="*/ 4892790 h 6246801"/>
                <a:gd name="connsiteX103" fmla="*/ 873554 w 9384838"/>
                <a:gd name="connsiteY103" fmla="*/ 4942570 h 6246801"/>
                <a:gd name="connsiteX104" fmla="*/ 898996 w 9384838"/>
                <a:gd name="connsiteY104" fmla="*/ 4968013 h 6246801"/>
                <a:gd name="connsiteX105" fmla="*/ 873554 w 9384838"/>
                <a:gd name="connsiteY105" fmla="*/ 4992350 h 6246801"/>
                <a:gd name="connsiteX106" fmla="*/ 898996 w 9384838"/>
                <a:gd name="connsiteY106" fmla="*/ 5017793 h 6246801"/>
                <a:gd name="connsiteX107" fmla="*/ 898996 w 9384838"/>
                <a:gd name="connsiteY107" fmla="*/ 5043236 h 6246801"/>
                <a:gd name="connsiteX108" fmla="*/ 948774 w 9384838"/>
                <a:gd name="connsiteY108" fmla="*/ 5067573 h 6246801"/>
                <a:gd name="connsiteX109" fmla="*/ 974217 w 9384838"/>
                <a:gd name="connsiteY109" fmla="*/ 5093016 h 6246801"/>
                <a:gd name="connsiteX110" fmla="*/ 998553 w 9384838"/>
                <a:gd name="connsiteY110" fmla="*/ 5118459 h 6246801"/>
                <a:gd name="connsiteX111" fmla="*/ 1049437 w 9384838"/>
                <a:gd name="connsiteY111" fmla="*/ 5118459 h 6246801"/>
                <a:gd name="connsiteX112" fmla="*/ 1099216 w 9384838"/>
                <a:gd name="connsiteY112" fmla="*/ 5067573 h 6246801"/>
                <a:gd name="connsiteX113" fmla="*/ 1148994 w 9384838"/>
                <a:gd name="connsiteY113" fmla="*/ 5093016 h 6246801"/>
                <a:gd name="connsiteX114" fmla="*/ 1174436 w 9384838"/>
                <a:gd name="connsiteY114" fmla="*/ 5142796 h 6246801"/>
                <a:gd name="connsiteX115" fmla="*/ 1148994 w 9384838"/>
                <a:gd name="connsiteY115" fmla="*/ 5193682 h 6246801"/>
                <a:gd name="connsiteX116" fmla="*/ 1099216 w 9384838"/>
                <a:gd name="connsiteY116" fmla="*/ 5218019 h 6246801"/>
                <a:gd name="connsiteX117" fmla="*/ 1073773 w 9384838"/>
                <a:gd name="connsiteY117" fmla="*/ 5218019 h 6246801"/>
                <a:gd name="connsiteX118" fmla="*/ 1049437 w 9384838"/>
                <a:gd name="connsiteY118" fmla="*/ 5193682 h 6246801"/>
                <a:gd name="connsiteX119" fmla="*/ 1023995 w 9384838"/>
                <a:gd name="connsiteY119" fmla="*/ 5243462 h 6246801"/>
                <a:gd name="connsiteX120" fmla="*/ 1049437 w 9384838"/>
                <a:gd name="connsiteY120" fmla="*/ 5293242 h 6246801"/>
                <a:gd name="connsiteX121" fmla="*/ 1099216 w 9384838"/>
                <a:gd name="connsiteY121" fmla="*/ 5293242 h 6246801"/>
                <a:gd name="connsiteX122" fmla="*/ 1199879 w 9384838"/>
                <a:gd name="connsiteY122" fmla="*/ 5318685 h 6246801"/>
                <a:gd name="connsiteX123" fmla="*/ 1124658 w 9384838"/>
                <a:gd name="connsiteY123" fmla="*/ 5369571 h 6246801"/>
                <a:gd name="connsiteX124" fmla="*/ 1148994 w 9384838"/>
                <a:gd name="connsiteY124" fmla="*/ 5393907 h 6246801"/>
                <a:gd name="connsiteX125" fmla="*/ 1199879 w 9384838"/>
                <a:gd name="connsiteY125" fmla="*/ 5393907 h 6246801"/>
                <a:gd name="connsiteX126" fmla="*/ 1148994 w 9384838"/>
                <a:gd name="connsiteY126" fmla="*/ 5444793 h 6246801"/>
                <a:gd name="connsiteX127" fmla="*/ 1199879 w 9384838"/>
                <a:gd name="connsiteY127" fmla="*/ 5469130 h 6246801"/>
                <a:gd name="connsiteX128" fmla="*/ 1174436 w 9384838"/>
                <a:gd name="connsiteY128" fmla="*/ 5520016 h 6246801"/>
                <a:gd name="connsiteX129" fmla="*/ 1124658 w 9384838"/>
                <a:gd name="connsiteY129" fmla="*/ 5520016 h 6246801"/>
                <a:gd name="connsiteX130" fmla="*/ 1099216 w 9384838"/>
                <a:gd name="connsiteY130" fmla="*/ 5544353 h 6246801"/>
                <a:gd name="connsiteX131" fmla="*/ 1023995 w 9384838"/>
                <a:gd name="connsiteY131" fmla="*/ 5619576 h 6246801"/>
                <a:gd name="connsiteX132" fmla="*/ 1023995 w 9384838"/>
                <a:gd name="connsiteY132" fmla="*/ 5645019 h 6246801"/>
                <a:gd name="connsiteX133" fmla="*/ 998553 w 9384838"/>
                <a:gd name="connsiteY133" fmla="*/ 5670462 h 6246801"/>
                <a:gd name="connsiteX134" fmla="*/ 823775 w 9384838"/>
                <a:gd name="connsiteY134" fmla="*/ 5920467 h 6246801"/>
                <a:gd name="connsiteX135" fmla="*/ 848111 w 9384838"/>
                <a:gd name="connsiteY135" fmla="*/ 5971353 h 6246801"/>
                <a:gd name="connsiteX136" fmla="*/ 798334 w 9384838"/>
                <a:gd name="connsiteY136" fmla="*/ 6021132 h 6246801"/>
                <a:gd name="connsiteX137" fmla="*/ 772890 w 9384838"/>
                <a:gd name="connsiteY137" fmla="*/ 6046575 h 6246801"/>
                <a:gd name="connsiteX138" fmla="*/ 772890 w 9384838"/>
                <a:gd name="connsiteY138" fmla="*/ 6096355 h 6246801"/>
                <a:gd name="connsiteX139" fmla="*/ 723113 w 9384838"/>
                <a:gd name="connsiteY139" fmla="*/ 6147241 h 6246801"/>
                <a:gd name="connsiteX140" fmla="*/ 697671 w 9384838"/>
                <a:gd name="connsiteY140" fmla="*/ 6096355 h 6246801"/>
                <a:gd name="connsiteX141" fmla="*/ 672229 w 9384838"/>
                <a:gd name="connsiteY141" fmla="*/ 6072018 h 6246801"/>
                <a:gd name="connsiteX142" fmla="*/ 693023 w 9384838"/>
                <a:gd name="connsiteY142" fmla="*/ 6051222 h 6246801"/>
                <a:gd name="connsiteX143" fmla="*/ 702873 w 9384838"/>
                <a:gd name="connsiteY143" fmla="*/ 6041372 h 6246801"/>
                <a:gd name="connsiteX144" fmla="*/ 702874 w 9384838"/>
                <a:gd name="connsiteY144" fmla="*/ 6041371 h 6246801"/>
                <a:gd name="connsiteX145" fmla="*/ 693023 w 9384838"/>
                <a:gd name="connsiteY145" fmla="*/ 6051222 h 6246801"/>
                <a:gd name="connsiteX146" fmla="*/ 672228 w 9384838"/>
                <a:gd name="connsiteY146" fmla="*/ 6072019 h 6246801"/>
                <a:gd name="connsiteX147" fmla="*/ 647891 w 9384838"/>
                <a:gd name="connsiteY147" fmla="*/ 6046576 h 6246801"/>
                <a:gd name="connsiteX148" fmla="*/ 597007 w 9384838"/>
                <a:gd name="connsiteY148" fmla="*/ 6096356 h 6246801"/>
                <a:gd name="connsiteX149" fmla="*/ 622449 w 9384838"/>
                <a:gd name="connsiteY149" fmla="*/ 6147242 h 6246801"/>
                <a:gd name="connsiteX150" fmla="*/ 622449 w 9384838"/>
                <a:gd name="connsiteY150" fmla="*/ 6171578 h 6246801"/>
                <a:gd name="connsiteX151" fmla="*/ 597007 w 9384838"/>
                <a:gd name="connsiteY151" fmla="*/ 6171578 h 6246801"/>
                <a:gd name="connsiteX152" fmla="*/ 547229 w 9384838"/>
                <a:gd name="connsiteY152" fmla="*/ 6222464 h 6246801"/>
                <a:gd name="connsiteX153" fmla="*/ 497452 w 9384838"/>
                <a:gd name="connsiteY153" fmla="*/ 6222464 h 6246801"/>
                <a:gd name="connsiteX154" fmla="*/ 422232 w 9384838"/>
                <a:gd name="connsiteY154" fmla="*/ 6246801 h 6246801"/>
                <a:gd name="connsiteX155" fmla="*/ 472009 w 9384838"/>
                <a:gd name="connsiteY155" fmla="*/ 6171578 h 6246801"/>
                <a:gd name="connsiteX156" fmla="*/ 521787 w 9384838"/>
                <a:gd name="connsiteY156" fmla="*/ 6121799 h 6246801"/>
                <a:gd name="connsiteX157" fmla="*/ 497452 w 9384838"/>
                <a:gd name="connsiteY157" fmla="*/ 6046576 h 6246801"/>
                <a:gd name="connsiteX158" fmla="*/ 497452 w 9384838"/>
                <a:gd name="connsiteY158" fmla="*/ 5996796 h 6246801"/>
                <a:gd name="connsiteX159" fmla="*/ 521787 w 9384838"/>
                <a:gd name="connsiteY159" fmla="*/ 5996796 h 6246801"/>
                <a:gd name="connsiteX160" fmla="*/ 572672 w 9384838"/>
                <a:gd name="connsiteY160" fmla="*/ 5945910 h 6246801"/>
                <a:gd name="connsiteX161" fmla="*/ 547229 w 9384838"/>
                <a:gd name="connsiteY161" fmla="*/ 5920467 h 6246801"/>
                <a:gd name="connsiteX162" fmla="*/ 497452 w 9384838"/>
                <a:gd name="connsiteY162" fmla="*/ 5896130 h 6246801"/>
                <a:gd name="connsiteX163" fmla="*/ 472009 w 9384838"/>
                <a:gd name="connsiteY163" fmla="*/ 5920467 h 6246801"/>
                <a:gd name="connsiteX164" fmla="*/ 396790 w 9384838"/>
                <a:gd name="connsiteY164" fmla="*/ 6021133 h 6246801"/>
                <a:gd name="connsiteX165" fmla="*/ 422232 w 9384838"/>
                <a:gd name="connsiteY165" fmla="*/ 6046576 h 6246801"/>
                <a:gd name="connsiteX166" fmla="*/ 422232 w 9384838"/>
                <a:gd name="connsiteY166" fmla="*/ 6096356 h 6246801"/>
                <a:gd name="connsiteX167" fmla="*/ 446568 w 9384838"/>
                <a:gd name="connsiteY167" fmla="*/ 6121799 h 6246801"/>
                <a:gd name="connsiteX168" fmla="*/ 422232 w 9384838"/>
                <a:gd name="connsiteY168" fmla="*/ 6147242 h 6246801"/>
                <a:gd name="connsiteX169" fmla="*/ 396790 w 9384838"/>
                <a:gd name="connsiteY169" fmla="*/ 6147242 h 6246801"/>
                <a:gd name="connsiteX170" fmla="*/ 371348 w 9384838"/>
                <a:gd name="connsiteY170" fmla="*/ 6121799 h 6246801"/>
                <a:gd name="connsiteX171" fmla="*/ 296127 w 9384838"/>
                <a:gd name="connsiteY171" fmla="*/ 6072019 h 6246801"/>
                <a:gd name="connsiteX172" fmla="*/ 271792 w 9384838"/>
                <a:gd name="connsiteY172" fmla="*/ 5996796 h 6246801"/>
                <a:gd name="connsiteX173" fmla="*/ 321570 w 9384838"/>
                <a:gd name="connsiteY173" fmla="*/ 6021133 h 6246801"/>
                <a:gd name="connsiteX174" fmla="*/ 347012 w 9384838"/>
                <a:gd name="connsiteY174" fmla="*/ 5996796 h 6246801"/>
                <a:gd name="connsiteX175" fmla="*/ 371348 w 9384838"/>
                <a:gd name="connsiteY175" fmla="*/ 5920467 h 6246801"/>
                <a:gd name="connsiteX176" fmla="*/ 321570 w 9384838"/>
                <a:gd name="connsiteY176" fmla="*/ 5845245 h 6246801"/>
                <a:gd name="connsiteX177" fmla="*/ 371348 w 9384838"/>
                <a:gd name="connsiteY177" fmla="*/ 5795465 h 6246801"/>
                <a:gd name="connsiteX178" fmla="*/ 371348 w 9384838"/>
                <a:gd name="connsiteY178" fmla="*/ 5745685 h 6246801"/>
                <a:gd name="connsiteX179" fmla="*/ 371348 w 9384838"/>
                <a:gd name="connsiteY179" fmla="*/ 5720242 h 6246801"/>
                <a:gd name="connsiteX180" fmla="*/ 347012 w 9384838"/>
                <a:gd name="connsiteY180" fmla="*/ 5670462 h 6246801"/>
                <a:gd name="connsiteX181" fmla="*/ 446567 w 9384838"/>
                <a:gd name="connsiteY181" fmla="*/ 5670462 h 6246801"/>
                <a:gd name="connsiteX182" fmla="*/ 462479 w 9384838"/>
                <a:gd name="connsiteY182" fmla="*/ 5674309 h 6246801"/>
                <a:gd name="connsiteX183" fmla="*/ 471828 w 9384838"/>
                <a:gd name="connsiteY183" fmla="*/ 5676570 h 6246801"/>
                <a:gd name="connsiteX184" fmla="*/ 471828 w 9384838"/>
                <a:gd name="connsiteY184" fmla="*/ 5676569 h 6246801"/>
                <a:gd name="connsiteX185" fmla="*/ 462479 w 9384838"/>
                <a:gd name="connsiteY185" fmla="*/ 5674309 h 6246801"/>
                <a:gd name="connsiteX186" fmla="*/ 446568 w 9384838"/>
                <a:gd name="connsiteY186" fmla="*/ 5670462 h 6246801"/>
                <a:gd name="connsiteX187" fmla="*/ 446567 w 9384838"/>
                <a:gd name="connsiteY187" fmla="*/ 5670462 h 6246801"/>
                <a:gd name="connsiteX188" fmla="*/ 521787 w 9384838"/>
                <a:gd name="connsiteY188" fmla="*/ 5595239 h 6246801"/>
                <a:gd name="connsiteX189" fmla="*/ 572672 w 9384838"/>
                <a:gd name="connsiteY189" fmla="*/ 5569796 h 6246801"/>
                <a:gd name="connsiteX190" fmla="*/ 572672 w 9384838"/>
                <a:gd name="connsiteY190" fmla="*/ 5520016 h 6246801"/>
                <a:gd name="connsiteX191" fmla="*/ 647892 w 9384838"/>
                <a:gd name="connsiteY191" fmla="*/ 5494573 h 6246801"/>
                <a:gd name="connsiteX192" fmla="*/ 622450 w 9384838"/>
                <a:gd name="connsiteY192" fmla="*/ 5469130 h 6246801"/>
                <a:gd name="connsiteX193" fmla="*/ 547230 w 9384838"/>
                <a:gd name="connsiteY193" fmla="*/ 5469130 h 6246801"/>
                <a:gd name="connsiteX194" fmla="*/ 622450 w 9384838"/>
                <a:gd name="connsiteY194" fmla="*/ 5444793 h 6246801"/>
                <a:gd name="connsiteX195" fmla="*/ 622450 w 9384838"/>
                <a:gd name="connsiteY195" fmla="*/ 5369570 h 6246801"/>
                <a:gd name="connsiteX196" fmla="*/ 597008 w 9384838"/>
                <a:gd name="connsiteY196" fmla="*/ 5369570 h 6246801"/>
                <a:gd name="connsiteX197" fmla="*/ 597008 w 9384838"/>
                <a:gd name="connsiteY197" fmla="*/ 5344127 h 6246801"/>
                <a:gd name="connsiteX198" fmla="*/ 572672 w 9384838"/>
                <a:gd name="connsiteY198" fmla="*/ 5318684 h 6246801"/>
                <a:gd name="connsiteX199" fmla="*/ 597008 w 9384838"/>
                <a:gd name="connsiteY199" fmla="*/ 5268904 h 6246801"/>
                <a:gd name="connsiteX200" fmla="*/ 572672 w 9384838"/>
                <a:gd name="connsiteY200" fmla="*/ 5268904 h 6246801"/>
                <a:gd name="connsiteX201" fmla="*/ 572672 w 9384838"/>
                <a:gd name="connsiteY201" fmla="*/ 5218018 h 6246801"/>
                <a:gd name="connsiteX202" fmla="*/ 547230 w 9384838"/>
                <a:gd name="connsiteY202" fmla="*/ 5193682 h 6246801"/>
                <a:gd name="connsiteX203" fmla="*/ 547229 w 9384838"/>
                <a:gd name="connsiteY203" fmla="*/ 5193682 h 6246801"/>
                <a:gd name="connsiteX204" fmla="*/ 521787 w 9384838"/>
                <a:gd name="connsiteY204" fmla="*/ 5168239 h 6246801"/>
                <a:gd name="connsiteX205" fmla="*/ 472009 w 9384838"/>
                <a:gd name="connsiteY205" fmla="*/ 5193682 h 6246801"/>
                <a:gd name="connsiteX206" fmla="*/ 472009 w 9384838"/>
                <a:gd name="connsiteY206" fmla="*/ 5293241 h 6246801"/>
                <a:gd name="connsiteX207" fmla="*/ 472009 w 9384838"/>
                <a:gd name="connsiteY207" fmla="*/ 5293241 h 6246801"/>
                <a:gd name="connsiteX208" fmla="*/ 422231 w 9384838"/>
                <a:gd name="connsiteY208" fmla="*/ 5318684 h 6246801"/>
                <a:gd name="connsiteX209" fmla="*/ 446567 w 9384838"/>
                <a:gd name="connsiteY209" fmla="*/ 5344127 h 6246801"/>
                <a:gd name="connsiteX210" fmla="*/ 497451 w 9384838"/>
                <a:gd name="connsiteY210" fmla="*/ 5344127 h 6246801"/>
                <a:gd name="connsiteX211" fmla="*/ 521787 w 9384838"/>
                <a:gd name="connsiteY211" fmla="*/ 5318684 h 6246801"/>
                <a:gd name="connsiteX212" fmla="*/ 521787 w 9384838"/>
                <a:gd name="connsiteY212" fmla="*/ 5369570 h 6246801"/>
                <a:gd name="connsiteX213" fmla="*/ 497451 w 9384838"/>
                <a:gd name="connsiteY213" fmla="*/ 5419350 h 6246801"/>
                <a:gd name="connsiteX214" fmla="*/ 472009 w 9384838"/>
                <a:gd name="connsiteY214" fmla="*/ 5419350 h 6246801"/>
                <a:gd name="connsiteX215" fmla="*/ 446567 w 9384838"/>
                <a:gd name="connsiteY215" fmla="*/ 5444793 h 6246801"/>
                <a:gd name="connsiteX216" fmla="*/ 422231 w 9384838"/>
                <a:gd name="connsiteY216" fmla="*/ 5419350 h 6246801"/>
                <a:gd name="connsiteX217" fmla="*/ 446567 w 9384838"/>
                <a:gd name="connsiteY217" fmla="*/ 5393907 h 6246801"/>
                <a:gd name="connsiteX218" fmla="*/ 446567 w 9384838"/>
                <a:gd name="connsiteY218" fmla="*/ 5369570 h 6246801"/>
                <a:gd name="connsiteX219" fmla="*/ 422231 w 9384838"/>
                <a:gd name="connsiteY219" fmla="*/ 5344127 h 6246801"/>
                <a:gd name="connsiteX220" fmla="*/ 371347 w 9384838"/>
                <a:gd name="connsiteY220" fmla="*/ 5369570 h 6246801"/>
                <a:gd name="connsiteX221" fmla="*/ 347011 w 9384838"/>
                <a:gd name="connsiteY221" fmla="*/ 5344127 h 6246801"/>
                <a:gd name="connsiteX222" fmla="*/ 321569 w 9384838"/>
                <a:gd name="connsiteY222" fmla="*/ 5393907 h 6246801"/>
                <a:gd name="connsiteX223" fmla="*/ 271791 w 9384838"/>
                <a:gd name="connsiteY223" fmla="*/ 5419350 h 6246801"/>
                <a:gd name="connsiteX224" fmla="*/ 321569 w 9384838"/>
                <a:gd name="connsiteY224" fmla="*/ 5369570 h 6246801"/>
                <a:gd name="connsiteX225" fmla="*/ 296127 w 9384838"/>
                <a:gd name="connsiteY225" fmla="*/ 5344127 h 6246801"/>
                <a:gd name="connsiteX226" fmla="*/ 296127 w 9384838"/>
                <a:gd name="connsiteY226" fmla="*/ 5293241 h 6246801"/>
                <a:gd name="connsiteX227" fmla="*/ 271791 w 9384838"/>
                <a:gd name="connsiteY227" fmla="*/ 5293241 h 6246801"/>
                <a:gd name="connsiteX228" fmla="*/ 246349 w 9384838"/>
                <a:gd name="connsiteY228" fmla="*/ 5243462 h 6246801"/>
                <a:gd name="connsiteX229" fmla="*/ 296127 w 9384838"/>
                <a:gd name="connsiteY229" fmla="*/ 5168239 h 6246801"/>
                <a:gd name="connsiteX230" fmla="*/ 321569 w 9384838"/>
                <a:gd name="connsiteY230" fmla="*/ 5193682 h 6246801"/>
                <a:gd name="connsiteX231" fmla="*/ 296127 w 9384838"/>
                <a:gd name="connsiteY231" fmla="*/ 5218019 h 6246801"/>
                <a:gd name="connsiteX232" fmla="*/ 321569 w 9384838"/>
                <a:gd name="connsiteY232" fmla="*/ 5218019 h 6246801"/>
                <a:gd name="connsiteX233" fmla="*/ 321569 w 9384838"/>
                <a:gd name="connsiteY233" fmla="*/ 5243462 h 6246801"/>
                <a:gd name="connsiteX234" fmla="*/ 296127 w 9384838"/>
                <a:gd name="connsiteY234" fmla="*/ 5268905 h 6246801"/>
                <a:gd name="connsiteX235" fmla="*/ 321569 w 9384838"/>
                <a:gd name="connsiteY235" fmla="*/ 5318684 h 6246801"/>
                <a:gd name="connsiteX236" fmla="*/ 347011 w 9384838"/>
                <a:gd name="connsiteY236" fmla="*/ 5293241 h 6246801"/>
                <a:gd name="connsiteX237" fmla="*/ 371347 w 9384838"/>
                <a:gd name="connsiteY237" fmla="*/ 5318684 h 6246801"/>
                <a:gd name="connsiteX238" fmla="*/ 396789 w 9384838"/>
                <a:gd name="connsiteY238" fmla="*/ 5318684 h 6246801"/>
                <a:gd name="connsiteX239" fmla="*/ 371347 w 9384838"/>
                <a:gd name="connsiteY239" fmla="*/ 5268905 h 6246801"/>
                <a:gd name="connsiteX240" fmla="*/ 396789 w 9384838"/>
                <a:gd name="connsiteY240" fmla="*/ 5243462 h 6246801"/>
                <a:gd name="connsiteX241" fmla="*/ 371347 w 9384838"/>
                <a:gd name="connsiteY241" fmla="*/ 5193682 h 6246801"/>
                <a:gd name="connsiteX242" fmla="*/ 321569 w 9384838"/>
                <a:gd name="connsiteY242" fmla="*/ 5168239 h 6246801"/>
                <a:gd name="connsiteX243" fmla="*/ 347011 w 9384838"/>
                <a:gd name="connsiteY243" fmla="*/ 5142796 h 6246801"/>
                <a:gd name="connsiteX244" fmla="*/ 296127 w 9384838"/>
                <a:gd name="connsiteY244" fmla="*/ 5142796 h 6246801"/>
                <a:gd name="connsiteX245" fmla="*/ 271791 w 9384838"/>
                <a:gd name="connsiteY245" fmla="*/ 5093016 h 6246801"/>
                <a:gd name="connsiteX246" fmla="*/ 296127 w 9384838"/>
                <a:gd name="connsiteY246" fmla="*/ 5067573 h 6246801"/>
                <a:gd name="connsiteX247" fmla="*/ 271791 w 9384838"/>
                <a:gd name="connsiteY247" fmla="*/ 5043236 h 6246801"/>
                <a:gd name="connsiteX248" fmla="*/ 271791 w 9384838"/>
                <a:gd name="connsiteY248" fmla="*/ 5017793 h 6246801"/>
                <a:gd name="connsiteX249" fmla="*/ 321569 w 9384838"/>
                <a:gd name="connsiteY249" fmla="*/ 5043236 h 6246801"/>
                <a:gd name="connsiteX250" fmla="*/ 347011 w 9384838"/>
                <a:gd name="connsiteY250" fmla="*/ 5043236 h 6246801"/>
                <a:gd name="connsiteX251" fmla="*/ 371347 w 9384838"/>
                <a:gd name="connsiteY251" fmla="*/ 5067573 h 6246801"/>
                <a:gd name="connsiteX252" fmla="*/ 371347 w 9384838"/>
                <a:gd name="connsiteY252" fmla="*/ 5093016 h 6246801"/>
                <a:gd name="connsiteX253" fmla="*/ 396789 w 9384838"/>
                <a:gd name="connsiteY253" fmla="*/ 5093016 h 6246801"/>
                <a:gd name="connsiteX254" fmla="*/ 396789 w 9384838"/>
                <a:gd name="connsiteY254" fmla="*/ 5067573 h 6246801"/>
                <a:gd name="connsiteX255" fmla="*/ 422231 w 9384838"/>
                <a:gd name="connsiteY255" fmla="*/ 5043236 h 6246801"/>
                <a:gd name="connsiteX256" fmla="*/ 371347 w 9384838"/>
                <a:gd name="connsiteY256" fmla="*/ 5017793 h 6246801"/>
                <a:gd name="connsiteX257" fmla="*/ 396789 w 9384838"/>
                <a:gd name="connsiteY257" fmla="*/ 4992350 h 6246801"/>
                <a:gd name="connsiteX258" fmla="*/ 422231 w 9384838"/>
                <a:gd name="connsiteY258" fmla="*/ 4968013 h 6246801"/>
                <a:gd name="connsiteX259" fmla="*/ 446567 w 9384838"/>
                <a:gd name="connsiteY259" fmla="*/ 4992350 h 6246801"/>
                <a:gd name="connsiteX260" fmla="*/ 446567 w 9384838"/>
                <a:gd name="connsiteY260" fmla="*/ 5017793 h 6246801"/>
                <a:gd name="connsiteX261" fmla="*/ 472009 w 9384838"/>
                <a:gd name="connsiteY261" fmla="*/ 5043236 h 6246801"/>
                <a:gd name="connsiteX262" fmla="*/ 497451 w 9384838"/>
                <a:gd name="connsiteY262" fmla="*/ 5017793 h 6246801"/>
                <a:gd name="connsiteX263" fmla="*/ 497452 w 9384838"/>
                <a:gd name="connsiteY263" fmla="*/ 5017793 h 6246801"/>
                <a:gd name="connsiteX264" fmla="*/ 547230 w 9384838"/>
                <a:gd name="connsiteY264" fmla="*/ 5017793 h 6246801"/>
                <a:gd name="connsiteX265" fmla="*/ 521788 w 9384838"/>
                <a:gd name="connsiteY265" fmla="*/ 4992350 h 6246801"/>
                <a:gd name="connsiteX266" fmla="*/ 572672 w 9384838"/>
                <a:gd name="connsiteY266" fmla="*/ 4968013 h 6246801"/>
                <a:gd name="connsiteX267" fmla="*/ 597008 w 9384838"/>
                <a:gd name="connsiteY267" fmla="*/ 4992350 h 6246801"/>
                <a:gd name="connsiteX268" fmla="*/ 647892 w 9384838"/>
                <a:gd name="connsiteY268" fmla="*/ 4992350 h 6246801"/>
                <a:gd name="connsiteX269" fmla="*/ 647892 w 9384838"/>
                <a:gd name="connsiteY269" fmla="*/ 4968013 h 6246801"/>
                <a:gd name="connsiteX270" fmla="*/ 672228 w 9384838"/>
                <a:gd name="connsiteY270" fmla="*/ 4942570 h 6246801"/>
                <a:gd name="connsiteX271" fmla="*/ 672228 w 9384838"/>
                <a:gd name="connsiteY271" fmla="*/ 4917127 h 6246801"/>
                <a:gd name="connsiteX272" fmla="*/ 723112 w 9384838"/>
                <a:gd name="connsiteY272" fmla="*/ 4892790 h 6246801"/>
                <a:gd name="connsiteX273" fmla="*/ 772890 w 9384838"/>
                <a:gd name="connsiteY273" fmla="*/ 4892790 h 6246801"/>
                <a:gd name="connsiteX274" fmla="*/ 798333 w 9384838"/>
                <a:gd name="connsiteY274" fmla="*/ 4867347 h 6246801"/>
                <a:gd name="connsiteX275" fmla="*/ 291494 w 9384838"/>
                <a:gd name="connsiteY275" fmla="*/ 3896294 h 6246801"/>
                <a:gd name="connsiteX276" fmla="*/ 319795 w 9384838"/>
                <a:gd name="connsiteY276" fmla="*/ 3947235 h 6246801"/>
                <a:gd name="connsiteX277" fmla="*/ 280174 w 9384838"/>
                <a:gd name="connsiteY277" fmla="*/ 4026476 h 6246801"/>
                <a:gd name="connsiteX278" fmla="*/ 234893 w 9384838"/>
                <a:gd name="connsiteY278" fmla="*/ 4026476 h 6246801"/>
                <a:gd name="connsiteX279" fmla="*/ 220743 w 9384838"/>
                <a:gd name="connsiteY279" fmla="*/ 4066097 h 6246801"/>
                <a:gd name="connsiteX280" fmla="*/ 178292 w 9384838"/>
                <a:gd name="connsiteY280" fmla="*/ 4074587 h 6246801"/>
                <a:gd name="connsiteX281" fmla="*/ 133012 w 9384838"/>
                <a:gd name="connsiteY281" fmla="*/ 4111377 h 6246801"/>
                <a:gd name="connsiteX282" fmla="*/ 93391 w 9384838"/>
                <a:gd name="connsiteY282" fmla="*/ 4125528 h 6246801"/>
                <a:gd name="connsiteX283" fmla="*/ 113201 w 9384838"/>
                <a:gd name="connsiteY283" fmla="*/ 4187789 h 6246801"/>
                <a:gd name="connsiteX284" fmla="*/ 82071 w 9384838"/>
                <a:gd name="connsiteY284" fmla="*/ 4187789 h 6246801"/>
                <a:gd name="connsiteX285" fmla="*/ 59430 w 9384838"/>
                <a:gd name="connsiteY285" fmla="*/ 4250050 h 6246801"/>
                <a:gd name="connsiteX286" fmla="*/ 76411 w 9384838"/>
                <a:gd name="connsiteY286" fmla="*/ 4275521 h 6246801"/>
                <a:gd name="connsiteX287" fmla="*/ 11320 w 9384838"/>
                <a:gd name="connsiteY287" fmla="*/ 4317971 h 6246801"/>
                <a:gd name="connsiteX288" fmla="*/ 0 w 9384838"/>
                <a:gd name="connsiteY288" fmla="*/ 4230240 h 6246801"/>
                <a:gd name="connsiteX289" fmla="*/ 31130 w 9384838"/>
                <a:gd name="connsiteY289" fmla="*/ 4218920 h 6246801"/>
                <a:gd name="connsiteX290" fmla="*/ 45280 w 9384838"/>
                <a:gd name="connsiteY290" fmla="*/ 4187789 h 6246801"/>
                <a:gd name="connsiteX291" fmla="*/ 53771 w 9384838"/>
                <a:gd name="connsiteY291" fmla="*/ 4131188 h 6246801"/>
                <a:gd name="connsiteX292" fmla="*/ 70751 w 9384838"/>
                <a:gd name="connsiteY292" fmla="*/ 4105717 h 6246801"/>
                <a:gd name="connsiteX293" fmla="*/ 124522 w 9384838"/>
                <a:gd name="connsiteY293" fmla="*/ 4083077 h 6246801"/>
                <a:gd name="connsiteX294" fmla="*/ 152822 w 9384838"/>
                <a:gd name="connsiteY294" fmla="*/ 4040626 h 6246801"/>
                <a:gd name="connsiteX295" fmla="*/ 104711 w 9384838"/>
                <a:gd name="connsiteY295" fmla="*/ 4023646 h 6246801"/>
                <a:gd name="connsiteX296" fmla="*/ 104711 w 9384838"/>
                <a:gd name="connsiteY296" fmla="*/ 3981195 h 6246801"/>
                <a:gd name="connsiteX297" fmla="*/ 144332 w 9384838"/>
                <a:gd name="connsiteY297" fmla="*/ 3981195 h 6246801"/>
                <a:gd name="connsiteX298" fmla="*/ 181122 w 9384838"/>
                <a:gd name="connsiteY298" fmla="*/ 4020816 h 6246801"/>
                <a:gd name="connsiteX299" fmla="*/ 240553 w 9384838"/>
                <a:gd name="connsiteY299" fmla="*/ 3955725 h 6246801"/>
                <a:gd name="connsiteX300" fmla="*/ 271684 w 9384838"/>
                <a:gd name="connsiteY300" fmla="*/ 3907614 h 6246801"/>
                <a:gd name="connsiteX301" fmla="*/ 291494 w 9384838"/>
                <a:gd name="connsiteY301" fmla="*/ 3896294 h 6246801"/>
                <a:gd name="connsiteX302" fmla="*/ 481106 w 9384838"/>
                <a:gd name="connsiteY302" fmla="*/ 3596309 h 6246801"/>
                <a:gd name="connsiteX303" fmla="*/ 435825 w 9384838"/>
                <a:gd name="connsiteY303" fmla="*/ 3664230 h 6246801"/>
                <a:gd name="connsiteX304" fmla="*/ 396205 w 9384838"/>
                <a:gd name="connsiteY304" fmla="*/ 3638759 h 6246801"/>
                <a:gd name="connsiteX305" fmla="*/ 481106 w 9384838"/>
                <a:gd name="connsiteY305" fmla="*/ 3596309 h 6246801"/>
                <a:gd name="connsiteX306" fmla="*/ 4460871 w 9384838"/>
                <a:gd name="connsiteY306" fmla="*/ 3512231 h 6246801"/>
                <a:gd name="connsiteX307" fmla="*/ 4435429 w 9384838"/>
                <a:gd name="connsiteY307" fmla="*/ 3563117 h 6246801"/>
                <a:gd name="connsiteX308" fmla="*/ 4385651 w 9384838"/>
                <a:gd name="connsiteY308" fmla="*/ 3612896 h 6246801"/>
                <a:gd name="connsiteX309" fmla="*/ 4385651 w 9384838"/>
                <a:gd name="connsiteY309" fmla="*/ 3638339 h 6246801"/>
                <a:gd name="connsiteX310" fmla="*/ 4435429 w 9384838"/>
                <a:gd name="connsiteY310" fmla="*/ 3638339 h 6246801"/>
                <a:gd name="connsiteX311" fmla="*/ 4435429 w 9384838"/>
                <a:gd name="connsiteY311" fmla="*/ 3662676 h 6246801"/>
                <a:gd name="connsiteX312" fmla="*/ 4385651 w 9384838"/>
                <a:gd name="connsiteY312" fmla="*/ 3713562 h 6246801"/>
                <a:gd name="connsiteX313" fmla="*/ 4284989 w 9384838"/>
                <a:gd name="connsiteY313" fmla="*/ 3737899 h 6246801"/>
                <a:gd name="connsiteX314" fmla="*/ 4310431 w 9384838"/>
                <a:gd name="connsiteY314" fmla="*/ 3688119 h 6246801"/>
                <a:gd name="connsiteX315" fmla="*/ 4335873 w 9384838"/>
                <a:gd name="connsiteY315" fmla="*/ 3662676 h 6246801"/>
                <a:gd name="connsiteX316" fmla="*/ 4335873 w 9384838"/>
                <a:gd name="connsiteY316" fmla="*/ 3638339 h 6246801"/>
                <a:gd name="connsiteX317" fmla="*/ 4284989 w 9384838"/>
                <a:gd name="connsiteY317" fmla="*/ 3662676 h 6246801"/>
                <a:gd name="connsiteX318" fmla="*/ 4284989 w 9384838"/>
                <a:gd name="connsiteY318" fmla="*/ 3612896 h 6246801"/>
                <a:gd name="connsiteX319" fmla="*/ 4360209 w 9384838"/>
                <a:gd name="connsiteY319" fmla="*/ 3537674 h 6246801"/>
                <a:gd name="connsiteX320" fmla="*/ 4460871 w 9384838"/>
                <a:gd name="connsiteY320" fmla="*/ 3512231 h 6246801"/>
                <a:gd name="connsiteX321" fmla="*/ 605629 w 9384838"/>
                <a:gd name="connsiteY321" fmla="*/ 3364245 h 6246801"/>
                <a:gd name="connsiteX322" fmla="*/ 611289 w 9384838"/>
                <a:gd name="connsiteY322" fmla="*/ 3409526 h 6246801"/>
                <a:gd name="connsiteX323" fmla="*/ 633929 w 9384838"/>
                <a:gd name="connsiteY323" fmla="*/ 3437826 h 6246801"/>
                <a:gd name="connsiteX324" fmla="*/ 616949 w 9384838"/>
                <a:gd name="connsiteY324" fmla="*/ 3485937 h 6246801"/>
                <a:gd name="connsiteX325" fmla="*/ 599969 w 9384838"/>
                <a:gd name="connsiteY325" fmla="*/ 3497257 h 6246801"/>
                <a:gd name="connsiteX326" fmla="*/ 560348 w 9384838"/>
                <a:gd name="connsiteY326" fmla="*/ 3451976 h 6246801"/>
                <a:gd name="connsiteX327" fmla="*/ 577328 w 9384838"/>
                <a:gd name="connsiteY327" fmla="*/ 3415186 h 6246801"/>
                <a:gd name="connsiteX328" fmla="*/ 574498 w 9384838"/>
                <a:gd name="connsiteY328" fmla="*/ 3369905 h 6246801"/>
                <a:gd name="connsiteX329" fmla="*/ 605629 w 9384838"/>
                <a:gd name="connsiteY329" fmla="*/ 3364245 h 6246801"/>
                <a:gd name="connsiteX330" fmla="*/ 1098059 w 9384838"/>
                <a:gd name="connsiteY330" fmla="*/ 3109544 h 6246801"/>
                <a:gd name="connsiteX331" fmla="*/ 1081079 w 9384838"/>
                <a:gd name="connsiteY331" fmla="*/ 3137841 h 6246801"/>
                <a:gd name="connsiteX332" fmla="*/ 1064099 w 9384838"/>
                <a:gd name="connsiteY332" fmla="*/ 3154822 h 6246801"/>
                <a:gd name="connsiteX333" fmla="*/ 1038628 w 9384838"/>
                <a:gd name="connsiteY333" fmla="*/ 3143502 h 6246801"/>
                <a:gd name="connsiteX334" fmla="*/ 1098059 w 9384838"/>
                <a:gd name="connsiteY334" fmla="*/ 3109544 h 6246801"/>
                <a:gd name="connsiteX335" fmla="*/ 905615 w 9384838"/>
                <a:gd name="connsiteY335" fmla="*/ 3061433 h 6246801"/>
                <a:gd name="connsiteX336" fmla="*/ 905615 w 9384838"/>
                <a:gd name="connsiteY336" fmla="*/ 3098224 h 6246801"/>
                <a:gd name="connsiteX337" fmla="*/ 874484 w 9384838"/>
                <a:gd name="connsiteY337" fmla="*/ 3149161 h 6246801"/>
                <a:gd name="connsiteX338" fmla="*/ 820713 w 9384838"/>
                <a:gd name="connsiteY338" fmla="*/ 3171802 h 6246801"/>
                <a:gd name="connsiteX339" fmla="*/ 826373 w 9384838"/>
                <a:gd name="connsiteY339" fmla="*/ 3205762 h 6246801"/>
                <a:gd name="connsiteX340" fmla="*/ 769772 w 9384838"/>
                <a:gd name="connsiteY340" fmla="*/ 3214252 h 6246801"/>
                <a:gd name="connsiteX341" fmla="*/ 775432 w 9384838"/>
                <a:gd name="connsiteY341" fmla="*/ 3253873 h 6246801"/>
                <a:gd name="connsiteX342" fmla="*/ 738642 w 9384838"/>
                <a:gd name="connsiteY342" fmla="*/ 3245383 h 6246801"/>
                <a:gd name="connsiteX343" fmla="*/ 724492 w 9384838"/>
                <a:gd name="connsiteY343" fmla="*/ 3214252 h 6246801"/>
                <a:gd name="connsiteX344" fmla="*/ 701851 w 9384838"/>
                <a:gd name="connsiteY344" fmla="*/ 3183122 h 6246801"/>
                <a:gd name="connsiteX345" fmla="*/ 724492 w 9384838"/>
                <a:gd name="connsiteY345" fmla="*/ 3168972 h 6246801"/>
                <a:gd name="connsiteX346" fmla="*/ 747132 w 9384838"/>
                <a:gd name="connsiteY346" fmla="*/ 3146331 h 6246801"/>
                <a:gd name="connsiteX347" fmla="*/ 843354 w 9384838"/>
                <a:gd name="connsiteY347" fmla="*/ 3098224 h 6246801"/>
                <a:gd name="connsiteX348" fmla="*/ 905615 w 9384838"/>
                <a:gd name="connsiteY348" fmla="*/ 3061433 h 6246801"/>
                <a:gd name="connsiteX349" fmla="*/ 936745 w 9384838"/>
                <a:gd name="connsiteY349" fmla="*/ 3033132 h 6246801"/>
                <a:gd name="connsiteX350" fmla="*/ 973535 w 9384838"/>
                <a:gd name="connsiteY350" fmla="*/ 3081244 h 6246801"/>
                <a:gd name="connsiteX351" fmla="*/ 948066 w 9384838"/>
                <a:gd name="connsiteY351" fmla="*/ 3115203 h 6246801"/>
                <a:gd name="connsiteX352" fmla="*/ 925424 w 9384838"/>
                <a:gd name="connsiteY352" fmla="*/ 3067093 h 6246801"/>
                <a:gd name="connsiteX353" fmla="*/ 936745 w 9384838"/>
                <a:gd name="connsiteY353" fmla="*/ 3033132 h 6246801"/>
                <a:gd name="connsiteX354" fmla="*/ 5840275 w 9384838"/>
                <a:gd name="connsiteY354" fmla="*/ 2081897 h 6246801"/>
                <a:gd name="connsiteX355" fmla="*/ 5891159 w 9384838"/>
                <a:gd name="connsiteY355" fmla="*/ 2132783 h 6246801"/>
                <a:gd name="connsiteX356" fmla="*/ 5891159 w 9384838"/>
                <a:gd name="connsiteY356" fmla="*/ 2158226 h 6246801"/>
                <a:gd name="connsiteX357" fmla="*/ 5966379 w 9384838"/>
                <a:gd name="connsiteY357" fmla="*/ 2208005 h 6246801"/>
                <a:gd name="connsiteX358" fmla="*/ 6016157 w 9384838"/>
                <a:gd name="connsiteY358" fmla="*/ 2208005 h 6246801"/>
                <a:gd name="connsiteX359" fmla="*/ 6041599 w 9384838"/>
                <a:gd name="connsiteY359" fmla="*/ 2208005 h 6246801"/>
                <a:gd name="connsiteX360" fmla="*/ 5966379 w 9384838"/>
                <a:gd name="connsiteY360" fmla="*/ 2308672 h 6246801"/>
                <a:gd name="connsiteX361" fmla="*/ 5916601 w 9384838"/>
                <a:gd name="connsiteY361" fmla="*/ 2558676 h 6246801"/>
                <a:gd name="connsiteX362" fmla="*/ 5916601 w 9384838"/>
                <a:gd name="connsiteY362" fmla="*/ 2659341 h 6246801"/>
                <a:gd name="connsiteX363" fmla="*/ 5966379 w 9384838"/>
                <a:gd name="connsiteY363" fmla="*/ 2684786 h 6246801"/>
                <a:gd name="connsiteX364" fmla="*/ 5991821 w 9384838"/>
                <a:gd name="connsiteY364" fmla="*/ 2734563 h 6246801"/>
                <a:gd name="connsiteX365" fmla="*/ 6016157 w 9384838"/>
                <a:gd name="connsiteY365" fmla="*/ 2785448 h 6246801"/>
                <a:gd name="connsiteX366" fmla="*/ 6016157 w 9384838"/>
                <a:gd name="connsiteY366" fmla="*/ 2860670 h 6246801"/>
                <a:gd name="connsiteX367" fmla="*/ 5991821 w 9384838"/>
                <a:gd name="connsiteY367" fmla="*/ 2885007 h 6246801"/>
                <a:gd name="connsiteX368" fmla="*/ 6016157 w 9384838"/>
                <a:gd name="connsiteY368" fmla="*/ 2910449 h 6246801"/>
                <a:gd name="connsiteX369" fmla="*/ 5991821 w 9384838"/>
                <a:gd name="connsiteY369" fmla="*/ 2935892 h 6246801"/>
                <a:gd name="connsiteX370" fmla="*/ 5991821 w 9384838"/>
                <a:gd name="connsiteY370" fmla="*/ 2960229 h 6246801"/>
                <a:gd name="connsiteX371" fmla="*/ 6041599 w 9384838"/>
                <a:gd name="connsiteY371" fmla="*/ 2985670 h 6246801"/>
                <a:gd name="connsiteX372" fmla="*/ 6016157 w 9384838"/>
                <a:gd name="connsiteY372" fmla="*/ 3035453 h 6246801"/>
                <a:gd name="connsiteX373" fmla="*/ 6041599 w 9384838"/>
                <a:gd name="connsiteY373" fmla="*/ 3086339 h 6246801"/>
                <a:gd name="connsiteX374" fmla="*/ 5991821 w 9384838"/>
                <a:gd name="connsiteY374" fmla="*/ 3185896 h 6246801"/>
                <a:gd name="connsiteX375" fmla="*/ 6016157 w 9384838"/>
                <a:gd name="connsiteY375" fmla="*/ 3185896 h 6246801"/>
                <a:gd name="connsiteX376" fmla="*/ 6016157 w 9384838"/>
                <a:gd name="connsiteY376" fmla="*/ 3236782 h 6246801"/>
                <a:gd name="connsiteX377" fmla="*/ 5966379 w 9384838"/>
                <a:gd name="connsiteY377" fmla="*/ 3261118 h 6246801"/>
                <a:gd name="connsiteX378" fmla="*/ 5966379 w 9384838"/>
                <a:gd name="connsiteY378" fmla="*/ 3286561 h 6246801"/>
                <a:gd name="connsiteX379" fmla="*/ 5916601 w 9384838"/>
                <a:gd name="connsiteY379" fmla="*/ 3361784 h 6246801"/>
                <a:gd name="connsiteX380" fmla="*/ 5916601 w 9384838"/>
                <a:gd name="connsiteY380" fmla="*/ 3412670 h 6246801"/>
                <a:gd name="connsiteX381" fmla="*/ 5865717 w 9384838"/>
                <a:gd name="connsiteY381" fmla="*/ 3437007 h 6246801"/>
                <a:gd name="connsiteX382" fmla="*/ 5840275 w 9384838"/>
                <a:gd name="connsiteY382" fmla="*/ 3462450 h 6246801"/>
                <a:gd name="connsiteX383" fmla="*/ 5815939 w 9384838"/>
                <a:gd name="connsiteY383" fmla="*/ 3437007 h 6246801"/>
                <a:gd name="connsiteX384" fmla="*/ 5815939 w 9384838"/>
                <a:gd name="connsiteY384" fmla="*/ 3487893 h 6246801"/>
                <a:gd name="connsiteX385" fmla="*/ 5765055 w 9384838"/>
                <a:gd name="connsiteY385" fmla="*/ 3462450 h 6246801"/>
                <a:gd name="connsiteX386" fmla="*/ 5765055 w 9384838"/>
                <a:gd name="connsiteY386" fmla="*/ 3462451 h 6246801"/>
                <a:gd name="connsiteX387" fmla="*/ 5790497 w 9384838"/>
                <a:gd name="connsiteY387" fmla="*/ 3512230 h 6246801"/>
                <a:gd name="connsiteX388" fmla="*/ 5740719 w 9384838"/>
                <a:gd name="connsiteY388" fmla="*/ 3537673 h 6246801"/>
                <a:gd name="connsiteX389" fmla="*/ 5715277 w 9384838"/>
                <a:gd name="connsiteY389" fmla="*/ 3563116 h 6246801"/>
                <a:gd name="connsiteX390" fmla="*/ 5689835 w 9384838"/>
                <a:gd name="connsiteY390" fmla="*/ 3587453 h 6246801"/>
                <a:gd name="connsiteX391" fmla="*/ 5715277 w 9384838"/>
                <a:gd name="connsiteY391" fmla="*/ 3612896 h 6246801"/>
                <a:gd name="connsiteX392" fmla="*/ 5665499 w 9384838"/>
                <a:gd name="connsiteY392" fmla="*/ 3612896 h 6246801"/>
                <a:gd name="connsiteX393" fmla="*/ 5640057 w 9384838"/>
                <a:gd name="connsiteY393" fmla="*/ 3638339 h 6246801"/>
                <a:gd name="connsiteX394" fmla="*/ 5665499 w 9384838"/>
                <a:gd name="connsiteY394" fmla="*/ 3638339 h 6246801"/>
                <a:gd name="connsiteX395" fmla="*/ 5665499 w 9384838"/>
                <a:gd name="connsiteY395" fmla="*/ 3662676 h 6246801"/>
                <a:gd name="connsiteX396" fmla="*/ 5640057 w 9384838"/>
                <a:gd name="connsiteY396" fmla="*/ 3662676 h 6246801"/>
                <a:gd name="connsiteX397" fmla="*/ 5665499 w 9384838"/>
                <a:gd name="connsiteY397" fmla="*/ 3688119 h 6246801"/>
                <a:gd name="connsiteX398" fmla="*/ 5640057 w 9384838"/>
                <a:gd name="connsiteY398" fmla="*/ 3763342 h 6246801"/>
                <a:gd name="connsiteX399" fmla="*/ 5590279 w 9384838"/>
                <a:gd name="connsiteY399" fmla="*/ 3737899 h 6246801"/>
                <a:gd name="connsiteX400" fmla="*/ 5515059 w 9384838"/>
                <a:gd name="connsiteY400" fmla="*/ 3737899 h 6246801"/>
                <a:gd name="connsiteX401" fmla="*/ 5464175 w 9384838"/>
                <a:gd name="connsiteY401" fmla="*/ 3713562 h 6246801"/>
                <a:gd name="connsiteX402" fmla="*/ 5439839 w 9384838"/>
                <a:gd name="connsiteY402" fmla="*/ 3737899 h 6246801"/>
                <a:gd name="connsiteX403" fmla="*/ 5464175 w 9384838"/>
                <a:gd name="connsiteY403" fmla="*/ 3763342 h 6246801"/>
                <a:gd name="connsiteX404" fmla="*/ 5414397 w 9384838"/>
                <a:gd name="connsiteY404" fmla="*/ 3788785 h 6246801"/>
                <a:gd name="connsiteX405" fmla="*/ 5339177 w 9384838"/>
                <a:gd name="connsiteY405" fmla="*/ 3939230 h 6246801"/>
                <a:gd name="connsiteX406" fmla="*/ 5364619 w 9384838"/>
                <a:gd name="connsiteY406" fmla="*/ 4014453 h 6246801"/>
                <a:gd name="connsiteX407" fmla="*/ 5364618 w 9384838"/>
                <a:gd name="connsiteY407" fmla="*/ 4014453 h 6246801"/>
                <a:gd name="connsiteX408" fmla="*/ 5364618 w 9384838"/>
                <a:gd name="connsiteY408" fmla="*/ 4089676 h 6246801"/>
                <a:gd name="connsiteX409" fmla="*/ 5313734 w 9384838"/>
                <a:gd name="connsiteY409" fmla="*/ 4289902 h 6246801"/>
                <a:gd name="connsiteX410" fmla="*/ 5238514 w 9384838"/>
                <a:gd name="connsiteY410" fmla="*/ 4416010 h 6246801"/>
                <a:gd name="connsiteX411" fmla="*/ 5213072 w 9384838"/>
                <a:gd name="connsiteY411" fmla="*/ 4440347 h 6246801"/>
                <a:gd name="connsiteX412" fmla="*/ 5163294 w 9384838"/>
                <a:gd name="connsiteY412" fmla="*/ 4440347 h 6246801"/>
                <a:gd name="connsiteX413" fmla="*/ 5137852 w 9384838"/>
                <a:gd name="connsiteY413" fmla="*/ 4465790 h 6246801"/>
                <a:gd name="connsiteX414" fmla="*/ 5163294 w 9384838"/>
                <a:gd name="connsiteY414" fmla="*/ 4465790 h 6246801"/>
                <a:gd name="connsiteX415" fmla="*/ 5062632 w 9384838"/>
                <a:gd name="connsiteY415" fmla="*/ 4616236 h 6246801"/>
                <a:gd name="connsiteX416" fmla="*/ 5038296 w 9384838"/>
                <a:gd name="connsiteY416" fmla="*/ 4691459 h 6246801"/>
                <a:gd name="connsiteX417" fmla="*/ 5012854 w 9384838"/>
                <a:gd name="connsiteY417" fmla="*/ 4716902 h 6246801"/>
                <a:gd name="connsiteX418" fmla="*/ 4987412 w 9384838"/>
                <a:gd name="connsiteY418" fmla="*/ 4792125 h 6246801"/>
                <a:gd name="connsiteX419" fmla="*/ 5012854 w 9384838"/>
                <a:gd name="connsiteY419" fmla="*/ 4917127 h 6246801"/>
                <a:gd name="connsiteX420" fmla="*/ 5062632 w 9384838"/>
                <a:gd name="connsiteY420" fmla="*/ 5043236 h 6246801"/>
                <a:gd name="connsiteX421" fmla="*/ 5013583 w 9384838"/>
                <a:gd name="connsiteY421" fmla="*/ 4993096 h 6246801"/>
                <a:gd name="connsiteX422" fmla="*/ 5062632 w 9384838"/>
                <a:gd name="connsiteY422" fmla="*/ 5043237 h 6246801"/>
                <a:gd name="connsiteX423" fmla="*/ 4987412 w 9384838"/>
                <a:gd name="connsiteY423" fmla="*/ 5043237 h 6246801"/>
                <a:gd name="connsiteX424" fmla="*/ 4963076 w 9384838"/>
                <a:gd name="connsiteY424" fmla="*/ 5017794 h 6246801"/>
                <a:gd name="connsiteX425" fmla="*/ 4862414 w 9384838"/>
                <a:gd name="connsiteY425" fmla="*/ 5067574 h 6246801"/>
                <a:gd name="connsiteX426" fmla="*/ 4812636 w 9384838"/>
                <a:gd name="connsiteY426" fmla="*/ 5142796 h 6246801"/>
                <a:gd name="connsiteX427" fmla="*/ 4812636 w 9384838"/>
                <a:gd name="connsiteY427" fmla="*/ 5193682 h 6246801"/>
                <a:gd name="connsiteX428" fmla="*/ 4787194 w 9384838"/>
                <a:gd name="connsiteY428" fmla="*/ 5243462 h 6246801"/>
                <a:gd name="connsiteX429" fmla="*/ 4711974 w 9384838"/>
                <a:gd name="connsiteY429" fmla="*/ 5268905 h 6246801"/>
                <a:gd name="connsiteX430" fmla="*/ 4686532 w 9384838"/>
                <a:gd name="connsiteY430" fmla="*/ 5243462 h 6246801"/>
                <a:gd name="connsiteX431" fmla="*/ 4636753 w 9384838"/>
                <a:gd name="connsiteY431" fmla="*/ 5268905 h 6246801"/>
                <a:gd name="connsiteX432" fmla="*/ 4611311 w 9384838"/>
                <a:gd name="connsiteY432" fmla="*/ 5293242 h 6246801"/>
                <a:gd name="connsiteX433" fmla="*/ 4561533 w 9384838"/>
                <a:gd name="connsiteY433" fmla="*/ 5344128 h 6246801"/>
                <a:gd name="connsiteX434" fmla="*/ 4536091 w 9384838"/>
                <a:gd name="connsiteY434" fmla="*/ 5293242 h 6246801"/>
                <a:gd name="connsiteX435" fmla="*/ 4561533 w 9384838"/>
                <a:gd name="connsiteY435" fmla="*/ 5293242 h 6246801"/>
                <a:gd name="connsiteX436" fmla="*/ 4561533 w 9384838"/>
                <a:gd name="connsiteY436" fmla="*/ 5268905 h 6246801"/>
                <a:gd name="connsiteX437" fmla="*/ 4585869 w 9384838"/>
                <a:gd name="connsiteY437" fmla="*/ 5218019 h 6246801"/>
                <a:gd name="connsiteX438" fmla="*/ 4585869 w 9384838"/>
                <a:gd name="connsiteY438" fmla="*/ 5193682 h 6246801"/>
                <a:gd name="connsiteX439" fmla="*/ 4611311 w 9384838"/>
                <a:gd name="connsiteY439" fmla="*/ 5168239 h 6246801"/>
                <a:gd name="connsiteX440" fmla="*/ 4611311 w 9384838"/>
                <a:gd name="connsiteY440" fmla="*/ 5142796 h 6246801"/>
                <a:gd name="connsiteX441" fmla="*/ 4585869 w 9384838"/>
                <a:gd name="connsiteY441" fmla="*/ 5142796 h 6246801"/>
                <a:gd name="connsiteX442" fmla="*/ 4611311 w 9384838"/>
                <a:gd name="connsiteY442" fmla="*/ 5118460 h 6246801"/>
                <a:gd name="connsiteX443" fmla="*/ 4636753 w 9384838"/>
                <a:gd name="connsiteY443" fmla="*/ 5118460 h 6246801"/>
                <a:gd name="connsiteX444" fmla="*/ 4636753 w 9384838"/>
                <a:gd name="connsiteY444" fmla="*/ 5093017 h 6246801"/>
                <a:gd name="connsiteX445" fmla="*/ 4686532 w 9384838"/>
                <a:gd name="connsiteY445" fmla="*/ 5067574 h 6246801"/>
                <a:gd name="connsiteX446" fmla="*/ 4737416 w 9384838"/>
                <a:gd name="connsiteY446" fmla="*/ 5043237 h 6246801"/>
                <a:gd name="connsiteX447" fmla="*/ 4737416 w 9384838"/>
                <a:gd name="connsiteY447" fmla="*/ 5017794 h 6246801"/>
                <a:gd name="connsiteX448" fmla="*/ 4737416 w 9384838"/>
                <a:gd name="connsiteY448" fmla="*/ 4992351 h 6246801"/>
                <a:gd name="connsiteX449" fmla="*/ 4686532 w 9384838"/>
                <a:gd name="connsiteY449" fmla="*/ 4942571 h 6246801"/>
                <a:gd name="connsiteX450" fmla="*/ 4662196 w 9384838"/>
                <a:gd name="connsiteY450" fmla="*/ 4968014 h 6246801"/>
                <a:gd name="connsiteX451" fmla="*/ 4636753 w 9384838"/>
                <a:gd name="connsiteY451" fmla="*/ 4968014 h 6246801"/>
                <a:gd name="connsiteX452" fmla="*/ 4611311 w 9384838"/>
                <a:gd name="connsiteY452" fmla="*/ 4942571 h 6246801"/>
                <a:gd name="connsiteX453" fmla="*/ 4585869 w 9384838"/>
                <a:gd name="connsiteY453" fmla="*/ 4992350 h 6246801"/>
                <a:gd name="connsiteX454" fmla="*/ 4611310 w 9384838"/>
                <a:gd name="connsiteY454" fmla="*/ 5017792 h 6246801"/>
                <a:gd name="connsiteX455" fmla="*/ 4611311 w 9384838"/>
                <a:gd name="connsiteY455" fmla="*/ 5017793 h 6246801"/>
                <a:gd name="connsiteX456" fmla="*/ 4536091 w 9384838"/>
                <a:gd name="connsiteY456" fmla="*/ 5043236 h 6246801"/>
                <a:gd name="connsiteX457" fmla="*/ 4510649 w 9384838"/>
                <a:gd name="connsiteY457" fmla="*/ 5043236 h 6246801"/>
                <a:gd name="connsiteX458" fmla="*/ 4510649 w 9384838"/>
                <a:gd name="connsiteY458" fmla="*/ 5118458 h 6246801"/>
                <a:gd name="connsiteX459" fmla="*/ 4561533 w 9384838"/>
                <a:gd name="connsiteY459" fmla="*/ 5168238 h 6246801"/>
                <a:gd name="connsiteX460" fmla="*/ 4536091 w 9384838"/>
                <a:gd name="connsiteY460" fmla="*/ 5168238 h 6246801"/>
                <a:gd name="connsiteX461" fmla="*/ 4510649 w 9384838"/>
                <a:gd name="connsiteY461" fmla="*/ 5168238 h 6246801"/>
                <a:gd name="connsiteX462" fmla="*/ 4510649 w 9384838"/>
                <a:gd name="connsiteY462" fmla="*/ 5193681 h 6246801"/>
                <a:gd name="connsiteX463" fmla="*/ 4486313 w 9384838"/>
                <a:gd name="connsiteY463" fmla="*/ 5168238 h 6246801"/>
                <a:gd name="connsiteX464" fmla="*/ 4486313 w 9384838"/>
                <a:gd name="connsiteY464" fmla="*/ 5118458 h 6246801"/>
                <a:gd name="connsiteX465" fmla="*/ 4460871 w 9384838"/>
                <a:gd name="connsiteY465" fmla="*/ 5093016 h 6246801"/>
                <a:gd name="connsiteX466" fmla="*/ 4385651 w 9384838"/>
                <a:gd name="connsiteY466" fmla="*/ 5067573 h 6246801"/>
                <a:gd name="connsiteX467" fmla="*/ 4310431 w 9384838"/>
                <a:gd name="connsiteY467" fmla="*/ 5093016 h 6246801"/>
                <a:gd name="connsiteX468" fmla="*/ 4284989 w 9384838"/>
                <a:gd name="connsiteY468" fmla="*/ 5142795 h 6246801"/>
                <a:gd name="connsiteX469" fmla="*/ 4284989 w 9384838"/>
                <a:gd name="connsiteY469" fmla="*/ 5142796 h 6246801"/>
                <a:gd name="connsiteX470" fmla="*/ 4260653 w 9384838"/>
                <a:gd name="connsiteY470" fmla="*/ 5168239 h 6246801"/>
                <a:gd name="connsiteX471" fmla="*/ 4260653 w 9384838"/>
                <a:gd name="connsiteY471" fmla="*/ 5193683 h 6246801"/>
                <a:gd name="connsiteX472" fmla="*/ 4284989 w 9384838"/>
                <a:gd name="connsiteY472" fmla="*/ 5243462 h 6246801"/>
                <a:gd name="connsiteX473" fmla="*/ 4235211 w 9384838"/>
                <a:gd name="connsiteY473" fmla="*/ 5268905 h 6246801"/>
                <a:gd name="connsiteX474" fmla="*/ 4185433 w 9384838"/>
                <a:gd name="connsiteY474" fmla="*/ 5344128 h 6246801"/>
                <a:gd name="connsiteX475" fmla="*/ 4110213 w 9384838"/>
                <a:gd name="connsiteY475" fmla="*/ 5369571 h 6246801"/>
                <a:gd name="connsiteX476" fmla="*/ 4084771 w 9384838"/>
                <a:gd name="connsiteY476" fmla="*/ 5318685 h 6246801"/>
                <a:gd name="connsiteX477" fmla="*/ 4110213 w 9384838"/>
                <a:gd name="connsiteY477" fmla="*/ 5243462 h 6246801"/>
                <a:gd name="connsiteX478" fmla="*/ 4134549 w 9384838"/>
                <a:gd name="connsiteY478" fmla="*/ 5193683 h 6246801"/>
                <a:gd name="connsiteX479" fmla="*/ 4134549 w 9384838"/>
                <a:gd name="connsiteY479" fmla="*/ 5168239 h 6246801"/>
                <a:gd name="connsiteX480" fmla="*/ 4185433 w 9384838"/>
                <a:gd name="connsiteY480" fmla="*/ 5168239 h 6246801"/>
                <a:gd name="connsiteX481" fmla="*/ 4209769 w 9384838"/>
                <a:gd name="connsiteY481" fmla="*/ 5142796 h 6246801"/>
                <a:gd name="connsiteX482" fmla="*/ 4185433 w 9384838"/>
                <a:gd name="connsiteY482" fmla="*/ 5118460 h 6246801"/>
                <a:gd name="connsiteX483" fmla="*/ 4084771 w 9384838"/>
                <a:gd name="connsiteY483" fmla="*/ 5093017 h 6246801"/>
                <a:gd name="connsiteX484" fmla="*/ 4034993 w 9384838"/>
                <a:gd name="connsiteY484" fmla="*/ 5142796 h 6246801"/>
                <a:gd name="connsiteX485" fmla="*/ 3958666 w 9384838"/>
                <a:gd name="connsiteY485" fmla="*/ 5168239 h 6246801"/>
                <a:gd name="connsiteX486" fmla="*/ 3908904 w 9384838"/>
                <a:gd name="connsiteY486" fmla="*/ 5218019 h 6246801"/>
                <a:gd name="connsiteX487" fmla="*/ 3859127 w 9384838"/>
                <a:gd name="connsiteY487" fmla="*/ 5293242 h 6246801"/>
                <a:gd name="connsiteX488" fmla="*/ 3758465 w 9384838"/>
                <a:gd name="connsiteY488" fmla="*/ 5243462 h 6246801"/>
                <a:gd name="connsiteX489" fmla="*/ 3708688 w 9384838"/>
                <a:gd name="connsiteY489" fmla="*/ 5243462 h 6246801"/>
                <a:gd name="connsiteX490" fmla="*/ 3582584 w 9384838"/>
                <a:gd name="connsiteY490" fmla="*/ 5193683 h 6246801"/>
                <a:gd name="connsiteX491" fmla="*/ 3589545 w 9384838"/>
                <a:gd name="connsiteY491" fmla="*/ 5173103 h 6246801"/>
                <a:gd name="connsiteX492" fmla="*/ 3589543 w 9384838"/>
                <a:gd name="connsiteY492" fmla="*/ 5173102 h 6246801"/>
                <a:gd name="connsiteX493" fmla="*/ 3582582 w 9384838"/>
                <a:gd name="connsiteY493" fmla="*/ 5193682 h 6246801"/>
                <a:gd name="connsiteX494" fmla="*/ 3382367 w 9384838"/>
                <a:gd name="connsiteY494" fmla="*/ 5193682 h 6246801"/>
                <a:gd name="connsiteX495" fmla="*/ 3421081 w 9384838"/>
                <a:gd name="connsiteY495" fmla="*/ 5164921 h 6246801"/>
                <a:gd name="connsiteX496" fmla="*/ 3483028 w 9384838"/>
                <a:gd name="connsiteY496" fmla="*/ 5168239 h 6246801"/>
                <a:gd name="connsiteX497" fmla="*/ 3532805 w 9384838"/>
                <a:gd name="connsiteY497" fmla="*/ 5168239 h 6246801"/>
                <a:gd name="connsiteX498" fmla="*/ 3532805 w 9384838"/>
                <a:gd name="connsiteY498" fmla="*/ 5118459 h 6246801"/>
                <a:gd name="connsiteX499" fmla="*/ 3507365 w 9384838"/>
                <a:gd name="connsiteY499" fmla="*/ 5093016 h 6246801"/>
                <a:gd name="connsiteX500" fmla="*/ 3483028 w 9384838"/>
                <a:gd name="connsiteY500" fmla="*/ 5118459 h 6246801"/>
                <a:gd name="connsiteX501" fmla="*/ 3432144 w 9384838"/>
                <a:gd name="connsiteY501" fmla="*/ 5093016 h 6246801"/>
                <a:gd name="connsiteX502" fmla="*/ 3407808 w 9384838"/>
                <a:gd name="connsiteY502" fmla="*/ 5093016 h 6246801"/>
                <a:gd name="connsiteX503" fmla="*/ 3407808 w 9384838"/>
                <a:gd name="connsiteY503" fmla="*/ 5043237 h 6246801"/>
                <a:gd name="connsiteX504" fmla="*/ 3382367 w 9384838"/>
                <a:gd name="connsiteY504" fmla="*/ 5043237 h 6246801"/>
                <a:gd name="connsiteX505" fmla="*/ 3356924 w 9384838"/>
                <a:gd name="connsiteY505" fmla="*/ 5093016 h 6246801"/>
                <a:gd name="connsiteX506" fmla="*/ 3382367 w 9384838"/>
                <a:gd name="connsiteY506" fmla="*/ 5118459 h 6246801"/>
                <a:gd name="connsiteX507" fmla="*/ 3382367 w 9384838"/>
                <a:gd name="connsiteY507" fmla="*/ 5142796 h 6246801"/>
                <a:gd name="connsiteX508" fmla="*/ 3331482 w 9384838"/>
                <a:gd name="connsiteY508" fmla="*/ 5093016 h 6246801"/>
                <a:gd name="connsiteX509" fmla="*/ 3356924 w 9384838"/>
                <a:gd name="connsiteY509" fmla="*/ 5067573 h 6246801"/>
                <a:gd name="connsiteX510" fmla="*/ 3356924 w 9384838"/>
                <a:gd name="connsiteY510" fmla="*/ 4992351 h 6246801"/>
                <a:gd name="connsiteX511" fmla="*/ 3407808 w 9384838"/>
                <a:gd name="connsiteY511" fmla="*/ 4942571 h 6246801"/>
                <a:gd name="connsiteX512" fmla="*/ 3356924 w 9384838"/>
                <a:gd name="connsiteY512" fmla="*/ 4942571 h 6246801"/>
                <a:gd name="connsiteX513" fmla="*/ 3349625 w 9384838"/>
                <a:gd name="connsiteY513" fmla="*/ 4928288 h 6246801"/>
                <a:gd name="connsiteX514" fmla="*/ 3349624 w 9384838"/>
                <a:gd name="connsiteY514" fmla="*/ 4928288 h 6246801"/>
                <a:gd name="connsiteX515" fmla="*/ 3356924 w 9384838"/>
                <a:gd name="connsiteY515" fmla="*/ 4942571 h 6246801"/>
                <a:gd name="connsiteX516" fmla="*/ 3281703 w 9384838"/>
                <a:gd name="connsiteY516" fmla="*/ 4968014 h 6246801"/>
                <a:gd name="connsiteX517" fmla="*/ 3256260 w 9384838"/>
                <a:gd name="connsiteY517" fmla="*/ 5017794 h 6246801"/>
                <a:gd name="connsiteX518" fmla="*/ 3181041 w 9384838"/>
                <a:gd name="connsiteY518" fmla="*/ 5067573 h 6246801"/>
                <a:gd name="connsiteX519" fmla="*/ 3206483 w 9384838"/>
                <a:gd name="connsiteY519" fmla="*/ 5118459 h 6246801"/>
                <a:gd name="connsiteX520" fmla="*/ 3181041 w 9384838"/>
                <a:gd name="connsiteY520" fmla="*/ 5142796 h 6246801"/>
                <a:gd name="connsiteX521" fmla="*/ 3231925 w 9384838"/>
                <a:gd name="connsiteY521" fmla="*/ 5168239 h 6246801"/>
                <a:gd name="connsiteX522" fmla="*/ 3281703 w 9384838"/>
                <a:gd name="connsiteY522" fmla="*/ 5218019 h 6246801"/>
                <a:gd name="connsiteX523" fmla="*/ 3331481 w 9384838"/>
                <a:gd name="connsiteY523" fmla="*/ 5268905 h 6246801"/>
                <a:gd name="connsiteX524" fmla="*/ 3281703 w 9384838"/>
                <a:gd name="connsiteY524" fmla="*/ 5293242 h 6246801"/>
                <a:gd name="connsiteX525" fmla="*/ 3281703 w 9384838"/>
                <a:gd name="connsiteY525" fmla="*/ 5318685 h 6246801"/>
                <a:gd name="connsiteX526" fmla="*/ 3256260 w 9384838"/>
                <a:gd name="connsiteY526" fmla="*/ 5293242 h 6246801"/>
                <a:gd name="connsiteX527" fmla="*/ 3206483 w 9384838"/>
                <a:gd name="connsiteY527" fmla="*/ 5293242 h 6246801"/>
                <a:gd name="connsiteX528" fmla="*/ 3181041 w 9384838"/>
                <a:gd name="connsiteY528" fmla="*/ 5293242 h 6246801"/>
                <a:gd name="connsiteX529" fmla="*/ 3056044 w 9384838"/>
                <a:gd name="connsiteY529" fmla="*/ 5293242 h 6246801"/>
                <a:gd name="connsiteX530" fmla="*/ 3030601 w 9384838"/>
                <a:gd name="connsiteY530" fmla="*/ 5344128 h 6246801"/>
                <a:gd name="connsiteX531" fmla="*/ 3006265 w 9384838"/>
                <a:gd name="connsiteY531" fmla="*/ 5344128 h 6246801"/>
                <a:gd name="connsiteX532" fmla="*/ 2980823 w 9384838"/>
                <a:gd name="connsiteY532" fmla="*/ 5369571 h 6246801"/>
                <a:gd name="connsiteX533" fmla="*/ 3006265 w 9384838"/>
                <a:gd name="connsiteY533" fmla="*/ 5393907 h 6246801"/>
                <a:gd name="connsiteX534" fmla="*/ 2980823 w 9384838"/>
                <a:gd name="connsiteY534" fmla="*/ 5419350 h 6246801"/>
                <a:gd name="connsiteX535" fmla="*/ 2905602 w 9384838"/>
                <a:gd name="connsiteY535" fmla="*/ 5444793 h 6246801"/>
                <a:gd name="connsiteX536" fmla="*/ 2880162 w 9384838"/>
                <a:gd name="connsiteY536" fmla="*/ 5520016 h 6246801"/>
                <a:gd name="connsiteX537" fmla="*/ 2880159 w 9384838"/>
                <a:gd name="connsiteY537" fmla="*/ 5520016 h 6246801"/>
                <a:gd name="connsiteX538" fmla="*/ 2830382 w 9384838"/>
                <a:gd name="connsiteY538" fmla="*/ 5544353 h 6246801"/>
                <a:gd name="connsiteX539" fmla="*/ 2804941 w 9384838"/>
                <a:gd name="connsiteY539" fmla="*/ 5569796 h 6246801"/>
                <a:gd name="connsiteX540" fmla="*/ 2755160 w 9384838"/>
                <a:gd name="connsiteY540" fmla="*/ 5595239 h 6246801"/>
                <a:gd name="connsiteX541" fmla="*/ 2679941 w 9384838"/>
                <a:gd name="connsiteY541" fmla="*/ 5569796 h 6246801"/>
                <a:gd name="connsiteX542" fmla="*/ 2629058 w 9384838"/>
                <a:gd name="connsiteY542" fmla="*/ 5494573 h 6246801"/>
                <a:gd name="connsiteX543" fmla="*/ 2629058 w 9384838"/>
                <a:gd name="connsiteY543" fmla="*/ 5444794 h 6246801"/>
                <a:gd name="connsiteX544" fmla="*/ 2579280 w 9384838"/>
                <a:gd name="connsiteY544" fmla="*/ 5393908 h 6246801"/>
                <a:gd name="connsiteX545" fmla="*/ 2579280 w 9384838"/>
                <a:gd name="connsiteY545" fmla="*/ 5344128 h 6246801"/>
                <a:gd name="connsiteX546" fmla="*/ 2529501 w 9384838"/>
                <a:gd name="connsiteY546" fmla="*/ 5318685 h 6246801"/>
                <a:gd name="connsiteX547" fmla="*/ 2553838 w 9384838"/>
                <a:gd name="connsiteY547" fmla="*/ 5293242 h 6246801"/>
                <a:gd name="connsiteX548" fmla="*/ 2579280 w 9384838"/>
                <a:gd name="connsiteY548" fmla="*/ 5268905 h 6246801"/>
                <a:gd name="connsiteX549" fmla="*/ 2579280 w 9384838"/>
                <a:gd name="connsiteY549" fmla="*/ 5243462 h 6246801"/>
                <a:gd name="connsiteX550" fmla="*/ 2629058 w 9384838"/>
                <a:gd name="connsiteY550" fmla="*/ 5218019 h 6246801"/>
                <a:gd name="connsiteX551" fmla="*/ 2604722 w 9384838"/>
                <a:gd name="connsiteY551" fmla="*/ 5193682 h 6246801"/>
                <a:gd name="connsiteX552" fmla="*/ 2579280 w 9384838"/>
                <a:gd name="connsiteY552" fmla="*/ 5142796 h 6246801"/>
                <a:gd name="connsiteX553" fmla="*/ 2579280 w 9384838"/>
                <a:gd name="connsiteY553" fmla="*/ 5142795 h 6246801"/>
                <a:gd name="connsiteX554" fmla="*/ 2705382 w 9384838"/>
                <a:gd name="connsiteY554" fmla="*/ 5093015 h 6246801"/>
                <a:gd name="connsiteX555" fmla="*/ 2755160 w 9384838"/>
                <a:gd name="connsiteY555" fmla="*/ 5043236 h 6246801"/>
                <a:gd name="connsiteX556" fmla="*/ 2755160 w 9384838"/>
                <a:gd name="connsiteY556" fmla="*/ 4992350 h 6246801"/>
                <a:gd name="connsiteX557" fmla="*/ 2729719 w 9384838"/>
                <a:gd name="connsiteY557" fmla="*/ 4968013 h 6246801"/>
                <a:gd name="connsiteX558" fmla="*/ 2705383 w 9384838"/>
                <a:gd name="connsiteY558" fmla="*/ 4942570 h 6246801"/>
                <a:gd name="connsiteX559" fmla="*/ 2679942 w 9384838"/>
                <a:gd name="connsiteY559" fmla="*/ 4942570 h 6246801"/>
                <a:gd name="connsiteX560" fmla="*/ 2654500 w 9384838"/>
                <a:gd name="connsiteY560" fmla="*/ 4968013 h 6246801"/>
                <a:gd name="connsiteX561" fmla="*/ 2604722 w 9384838"/>
                <a:gd name="connsiteY561" fmla="*/ 4968013 h 6246801"/>
                <a:gd name="connsiteX562" fmla="*/ 2529503 w 9384838"/>
                <a:gd name="connsiteY562" fmla="*/ 4917127 h 6246801"/>
                <a:gd name="connsiteX563" fmla="*/ 2529503 w 9384838"/>
                <a:gd name="connsiteY563" fmla="*/ 4867348 h 6246801"/>
                <a:gd name="connsiteX564" fmla="*/ 2454282 w 9384838"/>
                <a:gd name="connsiteY564" fmla="*/ 4841905 h 6246801"/>
                <a:gd name="connsiteX565" fmla="*/ 2454282 w 9384838"/>
                <a:gd name="connsiteY565" fmla="*/ 4867348 h 6246801"/>
                <a:gd name="connsiteX566" fmla="*/ 2428840 w 9384838"/>
                <a:gd name="connsiteY566" fmla="*/ 4841905 h 6246801"/>
                <a:gd name="connsiteX567" fmla="*/ 2379063 w 9384838"/>
                <a:gd name="connsiteY567" fmla="*/ 4841905 h 6246801"/>
                <a:gd name="connsiteX568" fmla="*/ 2353620 w 9384838"/>
                <a:gd name="connsiteY568" fmla="*/ 4867348 h 6246801"/>
                <a:gd name="connsiteX569" fmla="*/ 2353620 w 9384838"/>
                <a:gd name="connsiteY569" fmla="*/ 4867347 h 6246801"/>
                <a:gd name="connsiteX570" fmla="*/ 2328178 w 9384838"/>
                <a:gd name="connsiteY570" fmla="*/ 4841904 h 6246801"/>
                <a:gd name="connsiteX571" fmla="*/ 2303843 w 9384838"/>
                <a:gd name="connsiteY571" fmla="*/ 4841904 h 6246801"/>
                <a:gd name="connsiteX572" fmla="*/ 2278401 w 9384838"/>
                <a:gd name="connsiteY572" fmla="*/ 4817568 h 6246801"/>
                <a:gd name="connsiteX573" fmla="*/ 2252958 w 9384838"/>
                <a:gd name="connsiteY573" fmla="*/ 4841904 h 6246801"/>
                <a:gd name="connsiteX574" fmla="*/ 2303843 w 9384838"/>
                <a:gd name="connsiteY574" fmla="*/ 4867347 h 6246801"/>
                <a:gd name="connsiteX575" fmla="*/ 2228623 w 9384838"/>
                <a:gd name="connsiteY575" fmla="*/ 4892790 h 6246801"/>
                <a:gd name="connsiteX576" fmla="*/ 2177740 w 9384838"/>
                <a:gd name="connsiteY576" fmla="*/ 4841904 h 6246801"/>
                <a:gd name="connsiteX577" fmla="*/ 2153404 w 9384838"/>
                <a:gd name="connsiteY577" fmla="*/ 4867347 h 6246801"/>
                <a:gd name="connsiteX578" fmla="*/ 2153404 w 9384838"/>
                <a:gd name="connsiteY578" fmla="*/ 4892790 h 6246801"/>
                <a:gd name="connsiteX579" fmla="*/ 2127962 w 9384838"/>
                <a:gd name="connsiteY579" fmla="*/ 4942570 h 6246801"/>
                <a:gd name="connsiteX580" fmla="*/ 2102518 w 9384838"/>
                <a:gd name="connsiteY580" fmla="*/ 4917127 h 6246801"/>
                <a:gd name="connsiteX581" fmla="*/ 2078183 w 9384838"/>
                <a:gd name="connsiteY581" fmla="*/ 4917127 h 6246801"/>
                <a:gd name="connsiteX582" fmla="*/ 2078183 w 9384838"/>
                <a:gd name="connsiteY582" fmla="*/ 4867347 h 6246801"/>
                <a:gd name="connsiteX583" fmla="*/ 2027299 w 9384838"/>
                <a:gd name="connsiteY583" fmla="*/ 4867347 h 6246801"/>
                <a:gd name="connsiteX584" fmla="*/ 2001857 w 9384838"/>
                <a:gd name="connsiteY584" fmla="*/ 4892790 h 6246801"/>
                <a:gd name="connsiteX585" fmla="*/ 1952080 w 9384838"/>
                <a:gd name="connsiteY585" fmla="*/ 4892790 h 6246801"/>
                <a:gd name="connsiteX586" fmla="*/ 1902303 w 9384838"/>
                <a:gd name="connsiteY586" fmla="*/ 4917127 h 6246801"/>
                <a:gd name="connsiteX587" fmla="*/ 1876860 w 9384838"/>
                <a:gd name="connsiteY587" fmla="*/ 4892790 h 6246801"/>
                <a:gd name="connsiteX588" fmla="*/ 1876860 w 9384838"/>
                <a:gd name="connsiteY588" fmla="*/ 4867347 h 6246801"/>
                <a:gd name="connsiteX589" fmla="*/ 1851419 w 9384838"/>
                <a:gd name="connsiteY589" fmla="*/ 4892790 h 6246801"/>
                <a:gd name="connsiteX590" fmla="*/ 1827080 w 9384838"/>
                <a:gd name="connsiteY590" fmla="*/ 4892790 h 6246801"/>
                <a:gd name="connsiteX591" fmla="*/ 1801640 w 9384838"/>
                <a:gd name="connsiteY591" fmla="*/ 4867347 h 6246801"/>
                <a:gd name="connsiteX592" fmla="*/ 1801640 w 9384838"/>
                <a:gd name="connsiteY592" fmla="*/ 4892790 h 6246801"/>
                <a:gd name="connsiteX593" fmla="*/ 1776198 w 9384838"/>
                <a:gd name="connsiteY593" fmla="*/ 4917127 h 6246801"/>
                <a:gd name="connsiteX594" fmla="*/ 1751861 w 9384838"/>
                <a:gd name="connsiteY594" fmla="*/ 4892790 h 6246801"/>
                <a:gd name="connsiteX595" fmla="*/ 1726419 w 9384838"/>
                <a:gd name="connsiteY595" fmla="*/ 4892790 h 6246801"/>
                <a:gd name="connsiteX596" fmla="*/ 1700977 w 9384838"/>
                <a:gd name="connsiteY596" fmla="*/ 4917127 h 6246801"/>
                <a:gd name="connsiteX597" fmla="*/ 1676640 w 9384838"/>
                <a:gd name="connsiteY597" fmla="*/ 4892790 h 6246801"/>
                <a:gd name="connsiteX598" fmla="*/ 1625756 w 9384838"/>
                <a:gd name="connsiteY598" fmla="*/ 4917127 h 6246801"/>
                <a:gd name="connsiteX599" fmla="*/ 1601421 w 9384838"/>
                <a:gd name="connsiteY599" fmla="*/ 4917127 h 6246801"/>
                <a:gd name="connsiteX600" fmla="*/ 1575979 w 9384838"/>
                <a:gd name="connsiteY600" fmla="*/ 4892790 h 6246801"/>
                <a:gd name="connsiteX601" fmla="*/ 1575979 w 9384838"/>
                <a:gd name="connsiteY601" fmla="*/ 4867347 h 6246801"/>
                <a:gd name="connsiteX602" fmla="*/ 1575979 w 9384838"/>
                <a:gd name="connsiteY602" fmla="*/ 4841904 h 6246801"/>
                <a:gd name="connsiteX603" fmla="*/ 1526200 w 9384838"/>
                <a:gd name="connsiteY603" fmla="*/ 4817568 h 6246801"/>
                <a:gd name="connsiteX604" fmla="*/ 1450978 w 9384838"/>
                <a:gd name="connsiteY604" fmla="*/ 4867347 h 6246801"/>
                <a:gd name="connsiteX605" fmla="*/ 1425540 w 9384838"/>
                <a:gd name="connsiteY605" fmla="*/ 4867347 h 6246801"/>
                <a:gd name="connsiteX606" fmla="*/ 1425540 w 9384838"/>
                <a:gd name="connsiteY606" fmla="*/ 4867348 h 6246801"/>
                <a:gd name="connsiteX607" fmla="*/ 1425540 w 9384838"/>
                <a:gd name="connsiteY607" fmla="*/ 4917127 h 6246801"/>
                <a:gd name="connsiteX608" fmla="*/ 1400097 w 9384838"/>
                <a:gd name="connsiteY608" fmla="*/ 4942570 h 6246801"/>
                <a:gd name="connsiteX609" fmla="*/ 1400097 w 9384838"/>
                <a:gd name="connsiteY609" fmla="*/ 4992350 h 6246801"/>
                <a:gd name="connsiteX610" fmla="*/ 1350319 w 9384838"/>
                <a:gd name="connsiteY610" fmla="*/ 4992350 h 6246801"/>
                <a:gd name="connsiteX611" fmla="*/ 1350319 w 9384838"/>
                <a:gd name="connsiteY611" fmla="*/ 5043236 h 6246801"/>
                <a:gd name="connsiteX612" fmla="*/ 1299435 w 9384838"/>
                <a:gd name="connsiteY612" fmla="*/ 4992350 h 6246801"/>
                <a:gd name="connsiteX613" fmla="*/ 1249656 w 9384838"/>
                <a:gd name="connsiteY613" fmla="*/ 4917127 h 6246801"/>
                <a:gd name="connsiteX614" fmla="*/ 1224214 w 9384838"/>
                <a:gd name="connsiteY614" fmla="*/ 4917127 h 6246801"/>
                <a:gd name="connsiteX615" fmla="*/ 1148993 w 9384838"/>
                <a:gd name="connsiteY615" fmla="*/ 4892791 h 6246801"/>
                <a:gd name="connsiteX616" fmla="*/ 1124658 w 9384838"/>
                <a:gd name="connsiteY616" fmla="*/ 4917127 h 6246801"/>
                <a:gd name="connsiteX617" fmla="*/ 1124658 w 9384838"/>
                <a:gd name="connsiteY617" fmla="*/ 4892791 h 6246801"/>
                <a:gd name="connsiteX618" fmla="*/ 1099215 w 9384838"/>
                <a:gd name="connsiteY618" fmla="*/ 4917127 h 6246801"/>
                <a:gd name="connsiteX619" fmla="*/ 1073771 w 9384838"/>
                <a:gd name="connsiteY619" fmla="*/ 4892791 h 6246801"/>
                <a:gd name="connsiteX620" fmla="*/ 1049435 w 9384838"/>
                <a:gd name="connsiteY620" fmla="*/ 4917127 h 6246801"/>
                <a:gd name="connsiteX621" fmla="*/ 998551 w 9384838"/>
                <a:gd name="connsiteY621" fmla="*/ 4917127 h 6246801"/>
                <a:gd name="connsiteX622" fmla="*/ 998551 w 9384838"/>
                <a:gd name="connsiteY622" fmla="*/ 4892791 h 6246801"/>
                <a:gd name="connsiteX623" fmla="*/ 948773 w 9384838"/>
                <a:gd name="connsiteY623" fmla="*/ 4841905 h 6246801"/>
                <a:gd name="connsiteX624" fmla="*/ 898995 w 9384838"/>
                <a:gd name="connsiteY624" fmla="*/ 4867348 h 6246801"/>
                <a:gd name="connsiteX625" fmla="*/ 898995 w 9384838"/>
                <a:gd name="connsiteY625" fmla="*/ 4792125 h 6246801"/>
                <a:gd name="connsiteX626" fmla="*/ 923331 w 9384838"/>
                <a:gd name="connsiteY626" fmla="*/ 4766682 h 6246801"/>
                <a:gd name="connsiteX627" fmla="*/ 923331 w 9384838"/>
                <a:gd name="connsiteY627" fmla="*/ 4716902 h 6246801"/>
                <a:gd name="connsiteX628" fmla="*/ 923331 w 9384838"/>
                <a:gd name="connsiteY628" fmla="*/ 4691459 h 6246801"/>
                <a:gd name="connsiteX629" fmla="*/ 974215 w 9384838"/>
                <a:gd name="connsiteY629" fmla="*/ 4691459 h 6246801"/>
                <a:gd name="connsiteX630" fmla="*/ 998551 w 9384838"/>
                <a:gd name="connsiteY630" fmla="*/ 4667122 h 6246801"/>
                <a:gd name="connsiteX631" fmla="*/ 1049435 w 9384838"/>
                <a:gd name="connsiteY631" fmla="*/ 4716902 h 6246801"/>
                <a:gd name="connsiteX632" fmla="*/ 1148993 w 9384838"/>
                <a:gd name="connsiteY632" fmla="*/ 4716902 h 6246801"/>
                <a:gd name="connsiteX633" fmla="*/ 1174436 w 9384838"/>
                <a:gd name="connsiteY633" fmla="*/ 4667122 h 6246801"/>
                <a:gd name="connsiteX634" fmla="*/ 1224214 w 9384838"/>
                <a:gd name="connsiteY634" fmla="*/ 4667122 h 6246801"/>
                <a:gd name="connsiteX635" fmla="*/ 1249656 w 9384838"/>
                <a:gd name="connsiteY635" fmla="*/ 4616236 h 6246801"/>
                <a:gd name="connsiteX636" fmla="*/ 1275099 w 9384838"/>
                <a:gd name="connsiteY636" fmla="*/ 4616236 h 6246801"/>
                <a:gd name="connsiteX637" fmla="*/ 1275099 w 9384838"/>
                <a:gd name="connsiteY637" fmla="*/ 4616237 h 6246801"/>
                <a:gd name="connsiteX638" fmla="*/ 1350319 w 9384838"/>
                <a:gd name="connsiteY638" fmla="*/ 4616237 h 6246801"/>
                <a:gd name="connsiteX639" fmla="*/ 1374654 w 9384838"/>
                <a:gd name="connsiteY639" fmla="*/ 4590794 h 6246801"/>
                <a:gd name="connsiteX640" fmla="*/ 1425539 w 9384838"/>
                <a:gd name="connsiteY640" fmla="*/ 4566457 h 6246801"/>
                <a:gd name="connsiteX641" fmla="*/ 1550537 w 9384838"/>
                <a:gd name="connsiteY641" fmla="*/ 4491234 h 6246801"/>
                <a:gd name="connsiteX642" fmla="*/ 1651201 w 9384838"/>
                <a:gd name="connsiteY642" fmla="*/ 4440348 h 6246801"/>
                <a:gd name="connsiteX643" fmla="*/ 1751865 w 9384838"/>
                <a:gd name="connsiteY643" fmla="*/ 4416011 h 6246801"/>
                <a:gd name="connsiteX644" fmla="*/ 1776201 w 9384838"/>
                <a:gd name="connsiteY644" fmla="*/ 4365125 h 6246801"/>
                <a:gd name="connsiteX645" fmla="*/ 1751865 w 9384838"/>
                <a:gd name="connsiteY645" fmla="*/ 4340788 h 6246801"/>
                <a:gd name="connsiteX646" fmla="*/ 1801642 w 9384838"/>
                <a:gd name="connsiteY646" fmla="*/ 4340788 h 6246801"/>
                <a:gd name="connsiteX647" fmla="*/ 1827082 w 9384838"/>
                <a:gd name="connsiteY647" fmla="*/ 4315345 h 6246801"/>
                <a:gd name="connsiteX648" fmla="*/ 1902304 w 9384838"/>
                <a:gd name="connsiteY648" fmla="*/ 4340788 h 6246801"/>
                <a:gd name="connsiteX649" fmla="*/ 1952081 w 9384838"/>
                <a:gd name="connsiteY649" fmla="*/ 4315345 h 6246801"/>
                <a:gd name="connsiteX650" fmla="*/ 2001860 w 9384838"/>
                <a:gd name="connsiteY650" fmla="*/ 4340788 h 6246801"/>
                <a:gd name="connsiteX651" fmla="*/ 1952081 w 9384838"/>
                <a:gd name="connsiteY651" fmla="*/ 4340788 h 6246801"/>
                <a:gd name="connsiteX652" fmla="*/ 1952081 w 9384838"/>
                <a:gd name="connsiteY652" fmla="*/ 4390568 h 6246801"/>
                <a:gd name="connsiteX653" fmla="*/ 2027302 w 9384838"/>
                <a:gd name="connsiteY653" fmla="*/ 4416011 h 6246801"/>
                <a:gd name="connsiteX654" fmla="*/ 2052742 w 9384838"/>
                <a:gd name="connsiteY654" fmla="*/ 4416011 h 6246801"/>
                <a:gd name="connsiteX655" fmla="*/ 2102518 w 9384838"/>
                <a:gd name="connsiteY655" fmla="*/ 4390568 h 6246801"/>
                <a:gd name="connsiteX656" fmla="*/ 2127962 w 9384838"/>
                <a:gd name="connsiteY656" fmla="*/ 4390568 h 6246801"/>
                <a:gd name="connsiteX657" fmla="*/ 2203182 w 9384838"/>
                <a:gd name="connsiteY657" fmla="*/ 4440348 h 6246801"/>
                <a:gd name="connsiteX658" fmla="*/ 2328178 w 9384838"/>
                <a:gd name="connsiteY658" fmla="*/ 4465791 h 6246801"/>
                <a:gd name="connsiteX659" fmla="*/ 2428839 w 9384838"/>
                <a:gd name="connsiteY659" fmla="*/ 4465791 h 6246801"/>
                <a:gd name="connsiteX660" fmla="*/ 2478617 w 9384838"/>
                <a:gd name="connsiteY660" fmla="*/ 4440348 h 6246801"/>
                <a:gd name="connsiteX661" fmla="*/ 2529503 w 9384838"/>
                <a:gd name="connsiteY661" fmla="*/ 4416011 h 6246801"/>
                <a:gd name="connsiteX662" fmla="*/ 2579280 w 9384838"/>
                <a:gd name="connsiteY662" fmla="*/ 4440348 h 6246801"/>
                <a:gd name="connsiteX663" fmla="*/ 2629058 w 9384838"/>
                <a:gd name="connsiteY663" fmla="*/ 4440348 h 6246801"/>
                <a:gd name="connsiteX664" fmla="*/ 2679941 w 9384838"/>
                <a:gd name="connsiteY664" fmla="*/ 4465791 h 6246801"/>
                <a:gd name="connsiteX665" fmla="*/ 2679941 w 9384838"/>
                <a:gd name="connsiteY665" fmla="*/ 4465790 h 6246801"/>
                <a:gd name="connsiteX666" fmla="*/ 2705383 w 9384838"/>
                <a:gd name="connsiteY666" fmla="*/ 4465790 h 6246801"/>
                <a:gd name="connsiteX667" fmla="*/ 2804940 w 9384838"/>
                <a:gd name="connsiteY667" fmla="*/ 4440347 h 6246801"/>
                <a:gd name="connsiteX668" fmla="*/ 2830382 w 9384838"/>
                <a:gd name="connsiteY668" fmla="*/ 4491233 h 6246801"/>
                <a:gd name="connsiteX669" fmla="*/ 2804940 w 9384838"/>
                <a:gd name="connsiteY669" fmla="*/ 4515570 h 6246801"/>
                <a:gd name="connsiteX670" fmla="*/ 2780604 w 9384838"/>
                <a:gd name="connsiteY670" fmla="*/ 4541013 h 6246801"/>
                <a:gd name="connsiteX671" fmla="*/ 2804940 w 9384838"/>
                <a:gd name="connsiteY671" fmla="*/ 4566456 h 6246801"/>
                <a:gd name="connsiteX672" fmla="*/ 2804940 w 9384838"/>
                <a:gd name="connsiteY672" fmla="*/ 4590793 h 6246801"/>
                <a:gd name="connsiteX673" fmla="*/ 2855825 w 9384838"/>
                <a:gd name="connsiteY673" fmla="*/ 4590793 h 6246801"/>
                <a:gd name="connsiteX674" fmla="*/ 2855825 w 9384838"/>
                <a:gd name="connsiteY674" fmla="*/ 4566456 h 6246801"/>
                <a:gd name="connsiteX675" fmla="*/ 2880159 w 9384838"/>
                <a:gd name="connsiteY675" fmla="*/ 4566456 h 6246801"/>
                <a:gd name="connsiteX676" fmla="*/ 2880159 w 9384838"/>
                <a:gd name="connsiteY676" fmla="*/ 4605916 h 6246801"/>
                <a:gd name="connsiteX677" fmla="*/ 2880162 w 9384838"/>
                <a:gd name="connsiteY677" fmla="*/ 4605918 h 6246801"/>
                <a:gd name="connsiteX678" fmla="*/ 2880162 w 9384838"/>
                <a:gd name="connsiteY678" fmla="*/ 4566457 h 6246801"/>
                <a:gd name="connsiteX679" fmla="*/ 2931045 w 9384838"/>
                <a:gd name="connsiteY679" fmla="*/ 4616236 h 6246801"/>
                <a:gd name="connsiteX680" fmla="*/ 2980823 w 9384838"/>
                <a:gd name="connsiteY680" fmla="*/ 4641679 h 6246801"/>
                <a:gd name="connsiteX681" fmla="*/ 3006265 w 9384838"/>
                <a:gd name="connsiteY681" fmla="*/ 4616236 h 6246801"/>
                <a:gd name="connsiteX682" fmla="*/ 3030601 w 9384838"/>
                <a:gd name="connsiteY682" fmla="*/ 4616236 h 6246801"/>
                <a:gd name="connsiteX683" fmla="*/ 3056044 w 9384838"/>
                <a:gd name="connsiteY683" fmla="*/ 4590793 h 6246801"/>
                <a:gd name="connsiteX684" fmla="*/ 3105820 w 9384838"/>
                <a:gd name="connsiteY684" fmla="*/ 4590793 h 6246801"/>
                <a:gd name="connsiteX685" fmla="*/ 3131263 w 9384838"/>
                <a:gd name="connsiteY685" fmla="*/ 4541014 h 6246801"/>
                <a:gd name="connsiteX686" fmla="*/ 3131263 w 9384838"/>
                <a:gd name="connsiteY686" fmla="*/ 4590793 h 6246801"/>
                <a:gd name="connsiteX687" fmla="*/ 3156704 w 9384838"/>
                <a:gd name="connsiteY687" fmla="*/ 4566457 h 6246801"/>
                <a:gd name="connsiteX688" fmla="*/ 3181041 w 9384838"/>
                <a:gd name="connsiteY688" fmla="*/ 4515571 h 6246801"/>
                <a:gd name="connsiteX689" fmla="*/ 3156704 w 9384838"/>
                <a:gd name="connsiteY689" fmla="*/ 4440348 h 6246801"/>
                <a:gd name="connsiteX690" fmla="*/ 3131263 w 9384838"/>
                <a:gd name="connsiteY690" fmla="*/ 4416011 h 6246801"/>
                <a:gd name="connsiteX691" fmla="*/ 3181041 w 9384838"/>
                <a:gd name="connsiteY691" fmla="*/ 4365125 h 6246801"/>
                <a:gd name="connsiteX692" fmla="*/ 3231924 w 9384838"/>
                <a:gd name="connsiteY692" fmla="*/ 4340788 h 6246801"/>
                <a:gd name="connsiteX693" fmla="*/ 3256260 w 9384838"/>
                <a:gd name="connsiteY693" fmla="*/ 4289902 h 6246801"/>
                <a:gd name="connsiteX694" fmla="*/ 3281703 w 9384838"/>
                <a:gd name="connsiteY694" fmla="*/ 4289902 h 6246801"/>
                <a:gd name="connsiteX695" fmla="*/ 3281705 w 9384838"/>
                <a:gd name="connsiteY695" fmla="*/ 4289902 h 6246801"/>
                <a:gd name="connsiteX696" fmla="*/ 3307147 w 9384838"/>
                <a:gd name="connsiteY696" fmla="*/ 4265565 h 6246801"/>
                <a:gd name="connsiteX697" fmla="*/ 3356924 w 9384838"/>
                <a:gd name="connsiteY697" fmla="*/ 4265565 h 6246801"/>
                <a:gd name="connsiteX698" fmla="*/ 3457589 w 9384838"/>
                <a:gd name="connsiteY698" fmla="*/ 4190342 h 6246801"/>
                <a:gd name="connsiteX699" fmla="*/ 3558250 w 9384838"/>
                <a:gd name="connsiteY699" fmla="*/ 4089676 h 6246801"/>
                <a:gd name="connsiteX700" fmla="*/ 3582585 w 9384838"/>
                <a:gd name="connsiteY700" fmla="*/ 4014453 h 6246801"/>
                <a:gd name="connsiteX701" fmla="*/ 3608026 w 9384838"/>
                <a:gd name="connsiteY701" fmla="*/ 3989010 h 6246801"/>
                <a:gd name="connsiteX702" fmla="*/ 3582585 w 9384838"/>
                <a:gd name="connsiteY702" fmla="*/ 3963567 h 6246801"/>
                <a:gd name="connsiteX703" fmla="*/ 3608026 w 9384838"/>
                <a:gd name="connsiteY703" fmla="*/ 3913787 h 6246801"/>
                <a:gd name="connsiteX704" fmla="*/ 3582585 w 9384838"/>
                <a:gd name="connsiteY704" fmla="*/ 3888344 h 6246801"/>
                <a:gd name="connsiteX705" fmla="*/ 3608026 w 9384838"/>
                <a:gd name="connsiteY705" fmla="*/ 3838565 h 6246801"/>
                <a:gd name="connsiteX706" fmla="*/ 3633468 w 9384838"/>
                <a:gd name="connsiteY706" fmla="*/ 3813122 h 6246801"/>
                <a:gd name="connsiteX707" fmla="*/ 3683247 w 9384838"/>
                <a:gd name="connsiteY707" fmla="*/ 3788785 h 6246801"/>
                <a:gd name="connsiteX708" fmla="*/ 3708689 w 9384838"/>
                <a:gd name="connsiteY708" fmla="*/ 3813122 h 6246801"/>
                <a:gd name="connsiteX709" fmla="*/ 3783908 w 9384838"/>
                <a:gd name="connsiteY709" fmla="*/ 3788785 h 6246801"/>
                <a:gd name="connsiteX710" fmla="*/ 3883464 w 9384838"/>
                <a:gd name="connsiteY710" fmla="*/ 3763342 h 6246801"/>
                <a:gd name="connsiteX711" fmla="*/ 3883464 w 9384838"/>
                <a:gd name="connsiteY711" fmla="*/ 3813122 h 6246801"/>
                <a:gd name="connsiteX712" fmla="*/ 3833686 w 9384838"/>
                <a:gd name="connsiteY712" fmla="*/ 3813122 h 6246801"/>
                <a:gd name="connsiteX713" fmla="*/ 3808245 w 9384838"/>
                <a:gd name="connsiteY713" fmla="*/ 3838565 h 6246801"/>
                <a:gd name="connsiteX714" fmla="*/ 3808245 w 9384838"/>
                <a:gd name="connsiteY714" fmla="*/ 3888344 h 6246801"/>
                <a:gd name="connsiteX715" fmla="*/ 3758467 w 9384838"/>
                <a:gd name="connsiteY715" fmla="*/ 3864008 h 6246801"/>
                <a:gd name="connsiteX716" fmla="*/ 3708689 w 9384838"/>
                <a:gd name="connsiteY716" fmla="*/ 3913787 h 6246801"/>
                <a:gd name="connsiteX717" fmla="*/ 3683247 w 9384838"/>
                <a:gd name="connsiteY717" fmla="*/ 3888344 h 6246801"/>
                <a:gd name="connsiteX718" fmla="*/ 3633468 w 9384838"/>
                <a:gd name="connsiteY718" fmla="*/ 3913787 h 6246801"/>
                <a:gd name="connsiteX719" fmla="*/ 3657804 w 9384838"/>
                <a:gd name="connsiteY719" fmla="*/ 3939230 h 6246801"/>
                <a:gd name="connsiteX720" fmla="*/ 3633468 w 9384838"/>
                <a:gd name="connsiteY720" fmla="*/ 3963567 h 6246801"/>
                <a:gd name="connsiteX721" fmla="*/ 3657804 w 9384838"/>
                <a:gd name="connsiteY721" fmla="*/ 3963567 h 6246801"/>
                <a:gd name="connsiteX722" fmla="*/ 3683247 w 9384838"/>
                <a:gd name="connsiteY722" fmla="*/ 3989010 h 6246801"/>
                <a:gd name="connsiteX723" fmla="*/ 3708689 w 9384838"/>
                <a:gd name="connsiteY723" fmla="*/ 3989010 h 6246801"/>
                <a:gd name="connsiteX724" fmla="*/ 3708689 w 9384838"/>
                <a:gd name="connsiteY724" fmla="*/ 4014453 h 6246801"/>
                <a:gd name="connsiteX725" fmla="*/ 3708688 w 9384838"/>
                <a:gd name="connsiteY725" fmla="*/ 4014453 h 6246801"/>
                <a:gd name="connsiteX726" fmla="*/ 3657804 w 9384838"/>
                <a:gd name="connsiteY726" fmla="*/ 4064233 h 6246801"/>
                <a:gd name="connsiteX727" fmla="*/ 3683246 w 9384838"/>
                <a:gd name="connsiteY727" fmla="*/ 4139455 h 6246801"/>
                <a:gd name="connsiteX728" fmla="*/ 3808243 w 9384838"/>
                <a:gd name="connsiteY728" fmla="*/ 4164898 h 6246801"/>
                <a:gd name="connsiteX729" fmla="*/ 3833684 w 9384838"/>
                <a:gd name="connsiteY729" fmla="*/ 4089676 h 6246801"/>
                <a:gd name="connsiteX730" fmla="*/ 3958666 w 9384838"/>
                <a:gd name="connsiteY730" fmla="*/ 4089676 h 6246801"/>
                <a:gd name="connsiteX731" fmla="*/ 4084770 w 9384838"/>
                <a:gd name="connsiteY731" fmla="*/ 4064233 h 6246801"/>
                <a:gd name="connsiteX732" fmla="*/ 4185432 w 9384838"/>
                <a:gd name="connsiteY732" fmla="*/ 4064233 h 6246801"/>
                <a:gd name="connsiteX733" fmla="*/ 4460870 w 9384838"/>
                <a:gd name="connsiteY733" fmla="*/ 3888345 h 6246801"/>
                <a:gd name="connsiteX734" fmla="*/ 4510648 w 9384838"/>
                <a:gd name="connsiteY734" fmla="*/ 3763342 h 6246801"/>
                <a:gd name="connsiteX735" fmla="*/ 4761751 w 9384838"/>
                <a:gd name="connsiteY735" fmla="*/ 3713562 h 6246801"/>
                <a:gd name="connsiteX736" fmla="*/ 4836971 w 9384838"/>
                <a:gd name="connsiteY736" fmla="*/ 3612896 h 6246801"/>
                <a:gd name="connsiteX737" fmla="*/ 4887855 w 9384838"/>
                <a:gd name="connsiteY737" fmla="*/ 3487894 h 6246801"/>
                <a:gd name="connsiteX738" fmla="*/ 4887855 w 9384838"/>
                <a:gd name="connsiteY738" fmla="*/ 3487893 h 6246801"/>
                <a:gd name="connsiteX739" fmla="*/ 4937633 w 9384838"/>
                <a:gd name="connsiteY739" fmla="*/ 3437007 h 6246801"/>
                <a:gd name="connsiteX740" fmla="*/ 5012854 w 9384838"/>
                <a:gd name="connsiteY740" fmla="*/ 3387227 h 6246801"/>
                <a:gd name="connsiteX741" fmla="*/ 5038296 w 9384838"/>
                <a:gd name="connsiteY741" fmla="*/ 3336341 h 6246801"/>
                <a:gd name="connsiteX742" fmla="*/ 5113516 w 9384838"/>
                <a:gd name="connsiteY742" fmla="*/ 3236782 h 6246801"/>
                <a:gd name="connsiteX743" fmla="*/ 5137852 w 9384838"/>
                <a:gd name="connsiteY743" fmla="*/ 3185896 h 6246801"/>
                <a:gd name="connsiteX744" fmla="*/ 5163294 w 9384838"/>
                <a:gd name="connsiteY744" fmla="*/ 3161560 h 6246801"/>
                <a:gd name="connsiteX745" fmla="*/ 5238514 w 9384838"/>
                <a:gd name="connsiteY745" fmla="*/ 3011116 h 6246801"/>
                <a:gd name="connsiteX746" fmla="*/ 5263957 w 9384838"/>
                <a:gd name="connsiteY746" fmla="*/ 2860672 h 6246801"/>
                <a:gd name="connsiteX747" fmla="*/ 5188736 w 9384838"/>
                <a:gd name="connsiteY747" fmla="*/ 2809788 h 6246801"/>
                <a:gd name="connsiteX748" fmla="*/ 5163294 w 9384838"/>
                <a:gd name="connsiteY748" fmla="*/ 2835229 h 6246801"/>
                <a:gd name="connsiteX749" fmla="*/ 5137852 w 9384838"/>
                <a:gd name="connsiteY749" fmla="*/ 2835229 h 6246801"/>
                <a:gd name="connsiteX750" fmla="*/ 5137852 w 9384838"/>
                <a:gd name="connsiteY750" fmla="*/ 2785450 h 6246801"/>
                <a:gd name="connsiteX751" fmla="*/ 5188736 w 9384838"/>
                <a:gd name="connsiteY751" fmla="*/ 2785450 h 6246801"/>
                <a:gd name="connsiteX752" fmla="*/ 5263957 w 9384838"/>
                <a:gd name="connsiteY752" fmla="*/ 2734563 h 6246801"/>
                <a:gd name="connsiteX753" fmla="*/ 5339177 w 9384838"/>
                <a:gd name="connsiteY753" fmla="*/ 2609561 h 6246801"/>
                <a:gd name="connsiteX754" fmla="*/ 5289399 w 9384838"/>
                <a:gd name="connsiteY754" fmla="*/ 2534339 h 6246801"/>
                <a:gd name="connsiteX755" fmla="*/ 5289931 w 9384838"/>
                <a:gd name="connsiteY755" fmla="*/ 2534660 h 6246801"/>
                <a:gd name="connsiteX756" fmla="*/ 5289398 w 9384838"/>
                <a:gd name="connsiteY756" fmla="*/ 2534339 h 6246801"/>
                <a:gd name="connsiteX757" fmla="*/ 5313734 w 9384838"/>
                <a:gd name="connsiteY757" fmla="*/ 2483451 h 6246801"/>
                <a:gd name="connsiteX758" fmla="*/ 5289398 w 9384838"/>
                <a:gd name="connsiteY758" fmla="*/ 2459115 h 6246801"/>
                <a:gd name="connsiteX759" fmla="*/ 5364618 w 9384838"/>
                <a:gd name="connsiteY759" fmla="*/ 2408231 h 6246801"/>
                <a:gd name="connsiteX760" fmla="*/ 5388954 w 9384838"/>
                <a:gd name="connsiteY760" fmla="*/ 2433674 h 6246801"/>
                <a:gd name="connsiteX761" fmla="*/ 5464174 w 9384838"/>
                <a:gd name="connsiteY761" fmla="*/ 2408231 h 6246801"/>
                <a:gd name="connsiteX762" fmla="*/ 5515059 w 9384838"/>
                <a:gd name="connsiteY762" fmla="*/ 2333007 h 6246801"/>
                <a:gd name="connsiteX763" fmla="*/ 5539394 w 9384838"/>
                <a:gd name="connsiteY763" fmla="*/ 2257785 h 6246801"/>
                <a:gd name="connsiteX764" fmla="*/ 5539394 w 9384838"/>
                <a:gd name="connsiteY764" fmla="*/ 2233447 h 6246801"/>
                <a:gd name="connsiteX765" fmla="*/ 5564837 w 9384838"/>
                <a:gd name="connsiteY765" fmla="*/ 2182565 h 6246801"/>
                <a:gd name="connsiteX766" fmla="*/ 5614615 w 9384838"/>
                <a:gd name="connsiteY766" fmla="*/ 2233447 h 6246801"/>
                <a:gd name="connsiteX767" fmla="*/ 5640057 w 9384838"/>
                <a:gd name="connsiteY767" fmla="*/ 2208005 h 6246801"/>
                <a:gd name="connsiteX768" fmla="*/ 5665499 w 9384838"/>
                <a:gd name="connsiteY768" fmla="*/ 2233447 h 6246801"/>
                <a:gd name="connsiteX769" fmla="*/ 5665499 w 9384838"/>
                <a:gd name="connsiteY769" fmla="*/ 2257785 h 6246801"/>
                <a:gd name="connsiteX770" fmla="*/ 5640057 w 9384838"/>
                <a:gd name="connsiteY770" fmla="*/ 2408231 h 6246801"/>
                <a:gd name="connsiteX771" fmla="*/ 5689835 w 9384838"/>
                <a:gd name="connsiteY771" fmla="*/ 2433674 h 6246801"/>
                <a:gd name="connsiteX772" fmla="*/ 5740719 w 9384838"/>
                <a:gd name="connsiteY772" fmla="*/ 2408231 h 6246801"/>
                <a:gd name="connsiteX773" fmla="*/ 5765055 w 9384838"/>
                <a:gd name="connsiteY773" fmla="*/ 2358450 h 6246801"/>
                <a:gd name="connsiteX774" fmla="*/ 5840275 w 9384838"/>
                <a:gd name="connsiteY774" fmla="*/ 2459115 h 6246801"/>
                <a:gd name="connsiteX775" fmla="*/ 5891159 w 9384838"/>
                <a:gd name="connsiteY775" fmla="*/ 2408231 h 6246801"/>
                <a:gd name="connsiteX776" fmla="*/ 5940937 w 9384838"/>
                <a:gd name="connsiteY776" fmla="*/ 2283229 h 6246801"/>
                <a:gd name="connsiteX777" fmla="*/ 5891159 w 9384838"/>
                <a:gd name="connsiteY777" fmla="*/ 2208005 h 6246801"/>
                <a:gd name="connsiteX778" fmla="*/ 5840275 w 9384838"/>
                <a:gd name="connsiteY778" fmla="*/ 2257785 h 6246801"/>
                <a:gd name="connsiteX779" fmla="*/ 5715277 w 9384838"/>
                <a:gd name="connsiteY779" fmla="*/ 2283229 h 6246801"/>
                <a:gd name="connsiteX780" fmla="*/ 5765055 w 9384838"/>
                <a:gd name="connsiteY780" fmla="*/ 2132783 h 6246801"/>
                <a:gd name="connsiteX781" fmla="*/ 5840275 w 9384838"/>
                <a:gd name="connsiteY781" fmla="*/ 2081897 h 6246801"/>
                <a:gd name="connsiteX782" fmla="*/ 8270546 w 9384838"/>
                <a:gd name="connsiteY782" fmla="*/ 1474959 h 6246801"/>
                <a:gd name="connsiteX783" fmla="*/ 8282255 w 9384838"/>
                <a:gd name="connsiteY783" fmla="*/ 1480813 h 6246801"/>
                <a:gd name="connsiteX784" fmla="*/ 8274449 w 9384838"/>
                <a:gd name="connsiteY784" fmla="*/ 1490571 h 6246801"/>
                <a:gd name="connsiteX785" fmla="*/ 8264691 w 9384838"/>
                <a:gd name="connsiteY785" fmla="*/ 1491546 h 6246801"/>
                <a:gd name="connsiteX786" fmla="*/ 8247128 w 9384838"/>
                <a:gd name="connsiteY786" fmla="*/ 1501304 h 6246801"/>
                <a:gd name="connsiteX787" fmla="*/ 8250055 w 9384838"/>
                <a:gd name="connsiteY787" fmla="*/ 1485692 h 6246801"/>
                <a:gd name="connsiteX788" fmla="*/ 8265667 w 9384838"/>
                <a:gd name="connsiteY788" fmla="*/ 1485692 h 6246801"/>
                <a:gd name="connsiteX789" fmla="*/ 8270546 w 9384838"/>
                <a:gd name="connsiteY789" fmla="*/ 1474959 h 6246801"/>
                <a:gd name="connsiteX790" fmla="*/ 8187608 w 9384838"/>
                <a:gd name="connsiteY790" fmla="*/ 1463250 h 6246801"/>
                <a:gd name="connsiteX791" fmla="*/ 8203220 w 9384838"/>
                <a:gd name="connsiteY791" fmla="*/ 1472032 h 6246801"/>
                <a:gd name="connsiteX792" fmla="*/ 8215904 w 9384838"/>
                <a:gd name="connsiteY792" fmla="*/ 1471056 h 6246801"/>
                <a:gd name="connsiteX793" fmla="*/ 8214929 w 9384838"/>
                <a:gd name="connsiteY793" fmla="*/ 1479838 h 6246801"/>
                <a:gd name="connsiteX794" fmla="*/ 8216880 w 9384838"/>
                <a:gd name="connsiteY794" fmla="*/ 1484717 h 6246801"/>
                <a:gd name="connsiteX795" fmla="*/ 8195414 w 9384838"/>
                <a:gd name="connsiteY795" fmla="*/ 1482765 h 6246801"/>
                <a:gd name="connsiteX796" fmla="*/ 8197365 w 9384838"/>
                <a:gd name="connsiteY796" fmla="*/ 1476909 h 6246801"/>
                <a:gd name="connsiteX797" fmla="*/ 8187608 w 9384838"/>
                <a:gd name="connsiteY797" fmla="*/ 1463250 h 6246801"/>
                <a:gd name="connsiteX798" fmla="*/ 8289085 w 9384838"/>
                <a:gd name="connsiteY798" fmla="*/ 1415439 h 6246801"/>
                <a:gd name="connsiteX799" fmla="*/ 8307624 w 9384838"/>
                <a:gd name="connsiteY799" fmla="*/ 1425197 h 6246801"/>
                <a:gd name="connsiteX800" fmla="*/ 8318357 w 9384838"/>
                <a:gd name="connsiteY800" fmla="*/ 1429100 h 6246801"/>
                <a:gd name="connsiteX801" fmla="*/ 8307624 w 9384838"/>
                <a:gd name="connsiteY801" fmla="*/ 1443734 h 6246801"/>
                <a:gd name="connsiteX802" fmla="*/ 8313478 w 9384838"/>
                <a:gd name="connsiteY802" fmla="*/ 1452516 h 6246801"/>
                <a:gd name="connsiteX803" fmla="*/ 8282255 w 9384838"/>
                <a:gd name="connsiteY803" fmla="*/ 1469104 h 6246801"/>
                <a:gd name="connsiteX804" fmla="*/ 8280303 w 9384838"/>
                <a:gd name="connsiteY804" fmla="*/ 1453493 h 6246801"/>
                <a:gd name="connsiteX805" fmla="*/ 8269570 w 9384838"/>
                <a:gd name="connsiteY805" fmla="*/ 1425197 h 6246801"/>
                <a:gd name="connsiteX806" fmla="*/ 8289085 w 9384838"/>
                <a:gd name="connsiteY806" fmla="*/ 1415439 h 6246801"/>
                <a:gd name="connsiteX807" fmla="*/ 8360314 w 9384838"/>
                <a:gd name="connsiteY807" fmla="*/ 1357869 h 6246801"/>
                <a:gd name="connsiteX808" fmla="*/ 8376902 w 9384838"/>
                <a:gd name="connsiteY808" fmla="*/ 1366651 h 6246801"/>
                <a:gd name="connsiteX809" fmla="*/ 8379829 w 9384838"/>
                <a:gd name="connsiteY809" fmla="*/ 1382264 h 6246801"/>
                <a:gd name="connsiteX810" fmla="*/ 8349581 w 9384838"/>
                <a:gd name="connsiteY810" fmla="*/ 1375434 h 6246801"/>
                <a:gd name="connsiteX811" fmla="*/ 8360314 w 9384838"/>
                <a:gd name="connsiteY811" fmla="*/ 1357869 h 6246801"/>
                <a:gd name="connsiteX812" fmla="*/ 8571073 w 9384838"/>
                <a:gd name="connsiteY812" fmla="*/ 1228098 h 6246801"/>
                <a:gd name="connsiteX813" fmla="*/ 8597418 w 9384838"/>
                <a:gd name="connsiteY813" fmla="*/ 1253467 h 6246801"/>
                <a:gd name="connsiteX814" fmla="*/ 8592539 w 9384838"/>
                <a:gd name="connsiteY814" fmla="*/ 1260297 h 6246801"/>
                <a:gd name="connsiteX815" fmla="*/ 8592539 w 9384838"/>
                <a:gd name="connsiteY815" fmla="*/ 1272981 h 6246801"/>
                <a:gd name="connsiteX816" fmla="*/ 8572049 w 9384838"/>
                <a:gd name="connsiteY816" fmla="*/ 1273957 h 6246801"/>
                <a:gd name="connsiteX817" fmla="*/ 8561316 w 9384838"/>
                <a:gd name="connsiteY817" fmla="*/ 1285666 h 6246801"/>
                <a:gd name="connsiteX818" fmla="*/ 8554486 w 9384838"/>
                <a:gd name="connsiteY818" fmla="*/ 1302253 h 6246801"/>
                <a:gd name="connsiteX819" fmla="*/ 8533995 w 9384838"/>
                <a:gd name="connsiteY819" fmla="*/ 1311035 h 6246801"/>
                <a:gd name="connsiteX820" fmla="*/ 8510577 w 9384838"/>
                <a:gd name="connsiteY820" fmla="*/ 1309083 h 6246801"/>
                <a:gd name="connsiteX821" fmla="*/ 8505699 w 9384838"/>
                <a:gd name="connsiteY821" fmla="*/ 1331526 h 6246801"/>
                <a:gd name="connsiteX822" fmla="*/ 8494966 w 9384838"/>
                <a:gd name="connsiteY822" fmla="*/ 1335428 h 6246801"/>
                <a:gd name="connsiteX823" fmla="*/ 8482281 w 9384838"/>
                <a:gd name="connsiteY823" fmla="*/ 1312986 h 6246801"/>
                <a:gd name="connsiteX824" fmla="*/ 8474475 w 9384838"/>
                <a:gd name="connsiteY824" fmla="*/ 1303229 h 6246801"/>
                <a:gd name="connsiteX825" fmla="*/ 8467645 w 9384838"/>
                <a:gd name="connsiteY825" fmla="*/ 1279811 h 6246801"/>
                <a:gd name="connsiteX826" fmla="*/ 8476427 w 9384838"/>
                <a:gd name="connsiteY826" fmla="*/ 1270054 h 6246801"/>
                <a:gd name="connsiteX827" fmla="*/ 8524238 w 9384838"/>
                <a:gd name="connsiteY827" fmla="*/ 1261273 h 6246801"/>
                <a:gd name="connsiteX828" fmla="*/ 8551558 w 9384838"/>
                <a:gd name="connsiteY828" fmla="*/ 1236879 h 6246801"/>
                <a:gd name="connsiteX829" fmla="*/ 8567170 w 9384838"/>
                <a:gd name="connsiteY829" fmla="*/ 1237855 h 6246801"/>
                <a:gd name="connsiteX830" fmla="*/ 8571073 w 9384838"/>
                <a:gd name="connsiteY830" fmla="*/ 1228098 h 6246801"/>
                <a:gd name="connsiteX831" fmla="*/ 8306648 w 9384838"/>
                <a:gd name="connsiteY831" fmla="*/ 884639 h 6246801"/>
                <a:gd name="connsiteX832" fmla="*/ 8328114 w 9384838"/>
                <a:gd name="connsiteY832" fmla="*/ 903178 h 6246801"/>
                <a:gd name="connsiteX833" fmla="*/ 8334944 w 9384838"/>
                <a:gd name="connsiteY833" fmla="*/ 917814 h 6246801"/>
                <a:gd name="connsiteX834" fmla="*/ 8368119 w 9384838"/>
                <a:gd name="connsiteY834" fmla="*/ 935377 h 6246801"/>
                <a:gd name="connsiteX835" fmla="*/ 8422761 w 9384838"/>
                <a:gd name="connsiteY835" fmla="*/ 939280 h 6246801"/>
                <a:gd name="connsiteX836" fmla="*/ 8461790 w 9384838"/>
                <a:gd name="connsiteY836" fmla="*/ 922693 h 6246801"/>
                <a:gd name="connsiteX837" fmla="*/ 8450081 w 9384838"/>
                <a:gd name="connsiteY837" fmla="*/ 963674 h 6246801"/>
                <a:gd name="connsiteX838" fmla="*/ 8431542 w 9384838"/>
                <a:gd name="connsiteY838" fmla="*/ 975382 h 6246801"/>
                <a:gd name="connsiteX839" fmla="*/ 8415930 w 9384838"/>
                <a:gd name="connsiteY839" fmla="*/ 963674 h 6246801"/>
                <a:gd name="connsiteX840" fmla="*/ 8397391 w 9384838"/>
                <a:gd name="connsiteY840" fmla="*/ 963674 h 6246801"/>
                <a:gd name="connsiteX841" fmla="*/ 8359338 w 9384838"/>
                <a:gd name="connsiteY841" fmla="*/ 1014411 h 6246801"/>
                <a:gd name="connsiteX842" fmla="*/ 8284206 w 9384838"/>
                <a:gd name="connsiteY842" fmla="*/ 1020265 h 6246801"/>
                <a:gd name="connsiteX843" fmla="*/ 8247128 w 9384838"/>
                <a:gd name="connsiteY843" fmla="*/ 1070028 h 6246801"/>
                <a:gd name="connsiteX844" fmla="*/ 8212977 w 9384838"/>
                <a:gd name="connsiteY844" fmla="*/ 1083688 h 6246801"/>
                <a:gd name="connsiteX845" fmla="*/ 8184681 w 9384838"/>
                <a:gd name="connsiteY845" fmla="*/ 1151014 h 6246801"/>
                <a:gd name="connsiteX846" fmla="*/ 8163215 w 9384838"/>
                <a:gd name="connsiteY846" fmla="*/ 1151014 h 6246801"/>
                <a:gd name="connsiteX847" fmla="*/ 8155409 w 9384838"/>
                <a:gd name="connsiteY847" fmla="*/ 1207607 h 6246801"/>
                <a:gd name="connsiteX848" fmla="*/ 8099792 w 9384838"/>
                <a:gd name="connsiteY848" fmla="*/ 1223219 h 6246801"/>
                <a:gd name="connsiteX849" fmla="*/ 8077350 w 9384838"/>
                <a:gd name="connsiteY849" fmla="*/ 1247612 h 6246801"/>
                <a:gd name="connsiteX850" fmla="*/ 8066617 w 9384838"/>
                <a:gd name="connsiteY850" fmla="*/ 1319817 h 6246801"/>
                <a:gd name="connsiteX851" fmla="*/ 8057835 w 9384838"/>
                <a:gd name="connsiteY851" fmla="*/ 1315914 h 6246801"/>
                <a:gd name="connsiteX852" fmla="*/ 8009048 w 9384838"/>
                <a:gd name="connsiteY852" fmla="*/ 1320793 h 6246801"/>
                <a:gd name="connsiteX853" fmla="*/ 8009048 w 9384838"/>
                <a:gd name="connsiteY853" fmla="*/ 1309084 h 6246801"/>
                <a:gd name="connsiteX854" fmla="*/ 8010024 w 9384838"/>
                <a:gd name="connsiteY854" fmla="*/ 1293472 h 6246801"/>
                <a:gd name="connsiteX855" fmla="*/ 8002218 w 9384838"/>
                <a:gd name="connsiteY855" fmla="*/ 1262248 h 6246801"/>
                <a:gd name="connsiteX856" fmla="*/ 8013927 w 9384838"/>
                <a:gd name="connsiteY856" fmla="*/ 1254442 h 6246801"/>
                <a:gd name="connsiteX857" fmla="*/ 8038320 w 9384838"/>
                <a:gd name="connsiteY857" fmla="*/ 1219316 h 6246801"/>
                <a:gd name="connsiteX858" fmla="*/ 8077350 w 9384838"/>
                <a:gd name="connsiteY858" fmla="*/ 1190044 h 6246801"/>
                <a:gd name="connsiteX859" fmla="*/ 8108573 w 9384838"/>
                <a:gd name="connsiteY859" fmla="*/ 1167602 h 6246801"/>
                <a:gd name="connsiteX860" fmla="*/ 8111501 w 9384838"/>
                <a:gd name="connsiteY860" fmla="*/ 1154917 h 6246801"/>
                <a:gd name="connsiteX861" fmla="*/ 8135894 w 9384838"/>
                <a:gd name="connsiteY861" fmla="*/ 1148087 h 6246801"/>
                <a:gd name="connsiteX862" fmla="*/ 8141748 w 9384838"/>
                <a:gd name="connsiteY862" fmla="*/ 1130524 h 6246801"/>
                <a:gd name="connsiteX863" fmla="*/ 8135894 w 9384838"/>
                <a:gd name="connsiteY863" fmla="*/ 1121742 h 6246801"/>
                <a:gd name="connsiteX864" fmla="*/ 8143700 w 9384838"/>
                <a:gd name="connsiteY864" fmla="*/ 1104179 h 6246801"/>
                <a:gd name="connsiteX865" fmla="*/ 8200293 w 9384838"/>
                <a:gd name="connsiteY865" fmla="*/ 1030998 h 6246801"/>
                <a:gd name="connsiteX866" fmla="*/ 8231516 w 9384838"/>
                <a:gd name="connsiteY866" fmla="*/ 993920 h 6246801"/>
                <a:gd name="connsiteX867" fmla="*/ 8245176 w 9384838"/>
                <a:gd name="connsiteY867" fmla="*/ 957819 h 6246801"/>
                <a:gd name="connsiteX868" fmla="*/ 8258837 w 9384838"/>
                <a:gd name="connsiteY868" fmla="*/ 944159 h 6246801"/>
                <a:gd name="connsiteX869" fmla="*/ 8260788 w 9384838"/>
                <a:gd name="connsiteY869" fmla="*/ 920741 h 6246801"/>
                <a:gd name="connsiteX870" fmla="*/ 8289085 w 9384838"/>
                <a:gd name="connsiteY870" fmla="*/ 889516 h 6246801"/>
                <a:gd name="connsiteX871" fmla="*/ 8306648 w 9384838"/>
                <a:gd name="connsiteY871" fmla="*/ 884639 h 6246801"/>
                <a:gd name="connsiteX872" fmla="*/ 9328245 w 9384838"/>
                <a:gd name="connsiteY872" fmla="*/ 311878 h 6246801"/>
                <a:gd name="connsiteX873" fmla="*/ 9371178 w 9384838"/>
                <a:gd name="connsiteY873" fmla="*/ 317733 h 6246801"/>
                <a:gd name="connsiteX874" fmla="*/ 9384838 w 9384838"/>
                <a:gd name="connsiteY874" fmla="*/ 341150 h 6246801"/>
                <a:gd name="connsiteX875" fmla="*/ 9357517 w 9384838"/>
                <a:gd name="connsiteY875" fmla="*/ 360665 h 6246801"/>
                <a:gd name="connsiteX876" fmla="*/ 9357517 w 9384838"/>
                <a:gd name="connsiteY876" fmla="*/ 378228 h 6246801"/>
                <a:gd name="connsiteX877" fmla="*/ 9371178 w 9384838"/>
                <a:gd name="connsiteY877" fmla="*/ 393840 h 6246801"/>
                <a:gd name="connsiteX878" fmla="*/ 9367275 w 9384838"/>
                <a:gd name="connsiteY878" fmla="*/ 427015 h 6246801"/>
                <a:gd name="connsiteX879" fmla="*/ 9314585 w 9384838"/>
                <a:gd name="connsiteY879" fmla="*/ 427015 h 6246801"/>
                <a:gd name="connsiteX880" fmla="*/ 9250186 w 9384838"/>
                <a:gd name="connsiteY880" fmla="*/ 440675 h 6246801"/>
                <a:gd name="connsiteX881" fmla="*/ 9213108 w 9384838"/>
                <a:gd name="connsiteY881" fmla="*/ 471899 h 6246801"/>
                <a:gd name="connsiteX882" fmla="*/ 9162370 w 9384838"/>
                <a:gd name="connsiteY882" fmla="*/ 491414 h 6246801"/>
                <a:gd name="connsiteX883" fmla="*/ 9099923 w 9384838"/>
                <a:gd name="connsiteY883" fmla="*/ 526540 h 6246801"/>
                <a:gd name="connsiteX884" fmla="*/ 9035524 w 9384838"/>
                <a:gd name="connsiteY884" fmla="*/ 587036 h 6246801"/>
                <a:gd name="connsiteX885" fmla="*/ 8996494 w 9384838"/>
                <a:gd name="connsiteY885" fmla="*/ 635822 h 6246801"/>
                <a:gd name="connsiteX886" fmla="*/ 8961368 w 9384838"/>
                <a:gd name="connsiteY886" fmla="*/ 637774 h 6246801"/>
                <a:gd name="connsiteX887" fmla="*/ 8951610 w 9384838"/>
                <a:gd name="connsiteY887" fmla="*/ 647531 h 6246801"/>
                <a:gd name="connsiteX888" fmla="*/ 8926241 w 9384838"/>
                <a:gd name="connsiteY888" fmla="*/ 637774 h 6246801"/>
                <a:gd name="connsiteX889" fmla="*/ 8916484 w 9384838"/>
                <a:gd name="connsiteY889" fmla="*/ 608501 h 6246801"/>
                <a:gd name="connsiteX890" fmla="*/ 8883309 w 9384838"/>
                <a:gd name="connsiteY890" fmla="*/ 622162 h 6246801"/>
                <a:gd name="connsiteX891" fmla="*/ 8877454 w 9384838"/>
                <a:gd name="connsiteY891" fmla="*/ 651434 h 6246801"/>
                <a:gd name="connsiteX892" fmla="*/ 8887212 w 9384838"/>
                <a:gd name="connsiteY892" fmla="*/ 665094 h 6246801"/>
                <a:gd name="connsiteX893" fmla="*/ 8846231 w 9384838"/>
                <a:gd name="connsiteY893" fmla="*/ 719735 h 6246801"/>
                <a:gd name="connsiteX894" fmla="*/ 8799395 w 9384838"/>
                <a:gd name="connsiteY894" fmla="*/ 749008 h 6246801"/>
                <a:gd name="connsiteX895" fmla="*/ 8766220 w 9384838"/>
                <a:gd name="connsiteY895" fmla="*/ 774380 h 6246801"/>
                <a:gd name="connsiteX896" fmla="*/ 8731094 w 9384838"/>
                <a:gd name="connsiteY896" fmla="*/ 844633 h 6246801"/>
                <a:gd name="connsiteX897" fmla="*/ 8697919 w 9384838"/>
                <a:gd name="connsiteY897" fmla="*/ 862196 h 6246801"/>
                <a:gd name="connsiteX898" fmla="*/ 8666695 w 9384838"/>
                <a:gd name="connsiteY898" fmla="*/ 862196 h 6246801"/>
                <a:gd name="connsiteX899" fmla="*/ 8641326 w 9384838"/>
                <a:gd name="connsiteY899" fmla="*/ 887565 h 6246801"/>
                <a:gd name="connsiteX900" fmla="*/ 8614005 w 9384838"/>
                <a:gd name="connsiteY900" fmla="*/ 932449 h 6246801"/>
                <a:gd name="connsiteX901" fmla="*/ 8590587 w 9384838"/>
                <a:gd name="connsiteY901" fmla="*/ 936351 h 6246801"/>
                <a:gd name="connsiteX902" fmla="*/ 8576927 w 9384838"/>
                <a:gd name="connsiteY902" fmla="*/ 920740 h 6246801"/>
                <a:gd name="connsiteX903" fmla="*/ 8590587 w 9384838"/>
                <a:gd name="connsiteY903" fmla="*/ 885614 h 6246801"/>
                <a:gd name="connsiteX904" fmla="*/ 8602296 w 9384838"/>
                <a:gd name="connsiteY904" fmla="*/ 881711 h 6246801"/>
                <a:gd name="connsiteX905" fmla="*/ 8610102 w 9384838"/>
                <a:gd name="connsiteY905" fmla="*/ 868050 h 6246801"/>
                <a:gd name="connsiteX906" fmla="*/ 8606199 w 9384838"/>
                <a:gd name="connsiteY906" fmla="*/ 850487 h 6246801"/>
                <a:gd name="connsiteX907" fmla="*/ 8612054 w 9384838"/>
                <a:gd name="connsiteY907" fmla="*/ 825118 h 6246801"/>
                <a:gd name="connsiteX908" fmla="*/ 8623762 w 9384838"/>
                <a:gd name="connsiteY908" fmla="*/ 846584 h 6246801"/>
                <a:gd name="connsiteX909" fmla="*/ 8637423 w 9384838"/>
                <a:gd name="connsiteY909" fmla="*/ 848536 h 6246801"/>
                <a:gd name="connsiteX910" fmla="*/ 8649132 w 9384838"/>
                <a:gd name="connsiteY910" fmla="*/ 827069 h 6246801"/>
                <a:gd name="connsiteX911" fmla="*/ 8635471 w 9384838"/>
                <a:gd name="connsiteY911" fmla="*/ 807555 h 6246801"/>
                <a:gd name="connsiteX912" fmla="*/ 8654986 w 9384838"/>
                <a:gd name="connsiteY912" fmla="*/ 807555 h 6246801"/>
                <a:gd name="connsiteX913" fmla="*/ 8664743 w 9384838"/>
                <a:gd name="connsiteY913" fmla="*/ 819263 h 6246801"/>
                <a:gd name="connsiteX914" fmla="*/ 8692064 w 9384838"/>
                <a:gd name="connsiteY914" fmla="*/ 805603 h 6246801"/>
                <a:gd name="connsiteX915" fmla="*/ 8709627 w 9384838"/>
                <a:gd name="connsiteY915" fmla="*/ 778282 h 6246801"/>
                <a:gd name="connsiteX916" fmla="*/ 8711579 w 9384838"/>
                <a:gd name="connsiteY916" fmla="*/ 749008 h 6246801"/>
                <a:gd name="connsiteX917" fmla="*/ 8695967 w 9384838"/>
                <a:gd name="connsiteY917" fmla="*/ 749008 h 6246801"/>
                <a:gd name="connsiteX918" fmla="*/ 8672549 w 9384838"/>
                <a:gd name="connsiteY918" fmla="*/ 745105 h 6246801"/>
                <a:gd name="connsiteX919" fmla="*/ 8668646 w 9384838"/>
                <a:gd name="connsiteY919" fmla="*/ 713881 h 6246801"/>
                <a:gd name="connsiteX920" fmla="*/ 8697919 w 9384838"/>
                <a:gd name="connsiteY920" fmla="*/ 713881 h 6246801"/>
                <a:gd name="connsiteX921" fmla="*/ 8715482 w 9384838"/>
                <a:gd name="connsiteY921" fmla="*/ 731444 h 6246801"/>
                <a:gd name="connsiteX922" fmla="*/ 8733045 w 9384838"/>
                <a:gd name="connsiteY922" fmla="*/ 719735 h 6246801"/>
                <a:gd name="connsiteX923" fmla="*/ 8746705 w 9384838"/>
                <a:gd name="connsiteY923" fmla="*/ 688512 h 6246801"/>
                <a:gd name="connsiteX924" fmla="*/ 8787686 w 9384838"/>
                <a:gd name="connsiteY924" fmla="*/ 674851 h 6246801"/>
                <a:gd name="connsiteX925" fmla="*/ 8811104 w 9384838"/>
                <a:gd name="connsiteY925" fmla="*/ 624114 h 6246801"/>
                <a:gd name="connsiteX926" fmla="*/ 8830619 w 9384838"/>
                <a:gd name="connsiteY926" fmla="*/ 618260 h 6246801"/>
                <a:gd name="connsiteX927" fmla="*/ 8840376 w 9384838"/>
                <a:gd name="connsiteY927" fmla="*/ 600695 h 6246801"/>
                <a:gd name="connsiteX928" fmla="*/ 8832570 w 9384838"/>
                <a:gd name="connsiteY928" fmla="*/ 559715 h 6246801"/>
                <a:gd name="connsiteX929" fmla="*/ 8850134 w 9384838"/>
                <a:gd name="connsiteY929" fmla="*/ 559715 h 6246801"/>
                <a:gd name="connsiteX930" fmla="*/ 8885260 w 9384838"/>
                <a:gd name="connsiteY930" fmla="*/ 573376 h 6246801"/>
                <a:gd name="connsiteX931" fmla="*/ 8902823 w 9384838"/>
                <a:gd name="connsiteY931" fmla="*/ 559715 h 6246801"/>
                <a:gd name="connsiteX932" fmla="*/ 8904775 w 9384838"/>
                <a:gd name="connsiteY932" fmla="*/ 524589 h 6246801"/>
                <a:gd name="connsiteX933" fmla="*/ 8949659 w 9384838"/>
                <a:gd name="connsiteY933" fmla="*/ 497268 h 6246801"/>
                <a:gd name="connsiteX934" fmla="*/ 8976980 w 9384838"/>
                <a:gd name="connsiteY934" fmla="*/ 497268 h 6246801"/>
                <a:gd name="connsiteX935" fmla="*/ 8976980 w 9384838"/>
                <a:gd name="connsiteY935" fmla="*/ 462142 h 6246801"/>
                <a:gd name="connsiteX936" fmla="*/ 8965271 w 9384838"/>
                <a:gd name="connsiteY936" fmla="*/ 419209 h 6246801"/>
                <a:gd name="connsiteX937" fmla="*/ 8973077 w 9384838"/>
                <a:gd name="connsiteY937" fmla="*/ 393840 h 6246801"/>
                <a:gd name="connsiteX938" fmla="*/ 9002349 w 9384838"/>
                <a:gd name="connsiteY938" fmla="*/ 376277 h 6246801"/>
                <a:gd name="connsiteX939" fmla="*/ 9017961 w 9384838"/>
                <a:gd name="connsiteY939" fmla="*/ 403597 h 6246801"/>
                <a:gd name="connsiteX940" fmla="*/ 9041378 w 9384838"/>
                <a:gd name="connsiteY940" fmla="*/ 467996 h 6246801"/>
                <a:gd name="connsiteX941" fmla="*/ 9076505 w 9384838"/>
                <a:gd name="connsiteY941" fmla="*/ 475802 h 6246801"/>
                <a:gd name="connsiteX942" fmla="*/ 9154564 w 9384838"/>
                <a:gd name="connsiteY942" fmla="*/ 458239 h 6246801"/>
                <a:gd name="connsiteX943" fmla="*/ 9209205 w 9384838"/>
                <a:gd name="connsiteY943" fmla="*/ 409452 h 6246801"/>
                <a:gd name="connsiteX944" fmla="*/ 9218963 w 9384838"/>
                <a:gd name="connsiteY944" fmla="*/ 380180 h 6246801"/>
                <a:gd name="connsiteX945" fmla="*/ 9283361 w 9384838"/>
                <a:gd name="connsiteY945" fmla="*/ 325538 h 6246801"/>
                <a:gd name="connsiteX946" fmla="*/ 9328245 w 9384838"/>
                <a:gd name="connsiteY946" fmla="*/ 311878 h 6246801"/>
                <a:gd name="connsiteX947" fmla="*/ 6819242 w 9384838"/>
                <a:gd name="connsiteY947" fmla="*/ 0 h 6246801"/>
                <a:gd name="connsiteX948" fmla="*/ 6869020 w 9384838"/>
                <a:gd name="connsiteY948" fmla="*/ 125002 h 6246801"/>
                <a:gd name="connsiteX949" fmla="*/ 6969682 w 9384838"/>
                <a:gd name="connsiteY949" fmla="*/ 326334 h 6246801"/>
                <a:gd name="connsiteX950" fmla="*/ 6969682 w 9384838"/>
                <a:gd name="connsiteY950" fmla="*/ 401556 h 6246801"/>
                <a:gd name="connsiteX951" fmla="*/ 7094680 w 9384838"/>
                <a:gd name="connsiteY951" fmla="*/ 652667 h 6246801"/>
                <a:gd name="connsiteX952" fmla="*/ 7220784 w 9384838"/>
                <a:gd name="connsiteY952" fmla="*/ 803117 h 6246801"/>
                <a:gd name="connsiteX953" fmla="*/ 7321446 w 9384838"/>
                <a:gd name="connsiteY953" fmla="*/ 903783 h 6246801"/>
                <a:gd name="connsiteX954" fmla="*/ 7321446 w 9384838"/>
                <a:gd name="connsiteY954" fmla="*/ 979004 h 6246801"/>
                <a:gd name="connsiteX955" fmla="*/ 7345782 w 9384838"/>
                <a:gd name="connsiteY955" fmla="*/ 979004 h 6246801"/>
                <a:gd name="connsiteX956" fmla="*/ 7396667 w 9384838"/>
                <a:gd name="connsiteY956" fmla="*/ 1003341 h 6246801"/>
                <a:gd name="connsiteX957" fmla="*/ 7421002 w 9384838"/>
                <a:gd name="connsiteY957" fmla="*/ 979004 h 6246801"/>
                <a:gd name="connsiteX958" fmla="*/ 7496223 w 9384838"/>
                <a:gd name="connsiteY958" fmla="*/ 1003341 h 6246801"/>
                <a:gd name="connsiteX959" fmla="*/ 7446445 w 9384838"/>
                <a:gd name="connsiteY959" fmla="*/ 1054227 h 6246801"/>
                <a:gd name="connsiteX960" fmla="*/ 7471887 w 9384838"/>
                <a:gd name="connsiteY960" fmla="*/ 1078564 h 6246801"/>
                <a:gd name="connsiteX961" fmla="*/ 7521665 w 9384838"/>
                <a:gd name="connsiteY961" fmla="*/ 1054227 h 6246801"/>
                <a:gd name="connsiteX962" fmla="*/ 7547107 w 9384838"/>
                <a:gd name="connsiteY962" fmla="*/ 1129449 h 6246801"/>
                <a:gd name="connsiteX963" fmla="*/ 7672105 w 9384838"/>
                <a:gd name="connsiteY963" fmla="*/ 1179229 h 6246801"/>
                <a:gd name="connsiteX964" fmla="*/ 7747325 w 9384838"/>
                <a:gd name="connsiteY964" fmla="*/ 1179229 h 6246801"/>
                <a:gd name="connsiteX965" fmla="*/ 7847987 w 9384838"/>
                <a:gd name="connsiteY965" fmla="*/ 1104007 h 6246801"/>
                <a:gd name="connsiteX966" fmla="*/ 7923207 w 9384838"/>
                <a:gd name="connsiteY966" fmla="*/ 1078564 h 6246801"/>
                <a:gd name="connsiteX967" fmla="*/ 7998427 w 9384838"/>
                <a:gd name="connsiteY967" fmla="*/ 1003341 h 6246801"/>
                <a:gd name="connsiteX968" fmla="*/ 7998427 w 9384838"/>
                <a:gd name="connsiteY968" fmla="*/ 1054227 h 6246801"/>
                <a:gd name="connsiteX969" fmla="*/ 7948649 w 9384838"/>
                <a:gd name="connsiteY969" fmla="*/ 1104007 h 6246801"/>
                <a:gd name="connsiteX970" fmla="*/ 7948649 w 9384838"/>
                <a:gd name="connsiteY970" fmla="*/ 1129449 h 6246801"/>
                <a:gd name="connsiteX971" fmla="*/ 7822545 w 9384838"/>
                <a:gd name="connsiteY971" fmla="*/ 1279895 h 6246801"/>
                <a:gd name="connsiteX972" fmla="*/ 7822545 w 9384838"/>
                <a:gd name="connsiteY972" fmla="*/ 1379454 h 6246801"/>
                <a:gd name="connsiteX973" fmla="*/ 7873429 w 9384838"/>
                <a:gd name="connsiteY973" fmla="*/ 1379454 h 6246801"/>
                <a:gd name="connsiteX974" fmla="*/ 7847987 w 9384838"/>
                <a:gd name="connsiteY974" fmla="*/ 1505563 h 6246801"/>
                <a:gd name="connsiteX975" fmla="*/ 7797103 w 9384838"/>
                <a:gd name="connsiteY975" fmla="*/ 1531005 h 6246801"/>
                <a:gd name="connsiteX976" fmla="*/ 7873429 w 9384838"/>
                <a:gd name="connsiteY976" fmla="*/ 1606229 h 6246801"/>
                <a:gd name="connsiteX977" fmla="*/ 7948649 w 9384838"/>
                <a:gd name="connsiteY977" fmla="*/ 1606229 h 6246801"/>
                <a:gd name="connsiteX978" fmla="*/ 7923207 w 9384838"/>
                <a:gd name="connsiteY978" fmla="*/ 1656009 h 6246801"/>
                <a:gd name="connsiteX979" fmla="*/ 7772767 w 9384838"/>
                <a:gd name="connsiteY979" fmla="*/ 1630565 h 6246801"/>
                <a:gd name="connsiteX980" fmla="*/ 7672105 w 9384838"/>
                <a:gd name="connsiteY980" fmla="*/ 1705789 h 6246801"/>
                <a:gd name="connsiteX981" fmla="*/ 7672105 w 9384838"/>
                <a:gd name="connsiteY981" fmla="*/ 1656009 h 6246801"/>
                <a:gd name="connsiteX982" fmla="*/ 7596885 w 9384838"/>
                <a:gd name="connsiteY982" fmla="*/ 1656009 h 6246801"/>
                <a:gd name="connsiteX983" fmla="*/ 7571443 w 9384838"/>
                <a:gd name="connsiteY983" fmla="*/ 1705789 h 6246801"/>
                <a:gd name="connsiteX984" fmla="*/ 7446445 w 9384838"/>
                <a:gd name="connsiteY984" fmla="*/ 1681452 h 6246801"/>
                <a:gd name="connsiteX985" fmla="*/ 7421002 w 9384838"/>
                <a:gd name="connsiteY985" fmla="*/ 1630565 h 6246801"/>
                <a:gd name="connsiteX986" fmla="*/ 7321446 w 9384838"/>
                <a:gd name="connsiteY986" fmla="*/ 1630565 h 6246801"/>
                <a:gd name="connsiteX987" fmla="*/ 7070344 w 9384838"/>
                <a:gd name="connsiteY987" fmla="*/ 1756674 h 6246801"/>
                <a:gd name="connsiteX988" fmla="*/ 6869020 w 9384838"/>
                <a:gd name="connsiteY988" fmla="*/ 1907113 h 6246801"/>
                <a:gd name="connsiteX989" fmla="*/ 6894462 w 9384838"/>
                <a:gd name="connsiteY989" fmla="*/ 1956897 h 6246801"/>
                <a:gd name="connsiteX990" fmla="*/ 6819242 w 9384838"/>
                <a:gd name="connsiteY990" fmla="*/ 2081899 h 6246801"/>
                <a:gd name="connsiteX991" fmla="*/ 6793800 w 9384838"/>
                <a:gd name="connsiteY991" fmla="*/ 2006676 h 6246801"/>
                <a:gd name="connsiteX992" fmla="*/ 6668802 w 9384838"/>
                <a:gd name="connsiteY992" fmla="*/ 1931450 h 6246801"/>
                <a:gd name="connsiteX993" fmla="*/ 6542697 w 9384838"/>
                <a:gd name="connsiteY993" fmla="*/ 1831894 h 6246801"/>
                <a:gd name="connsiteX994" fmla="*/ 6467477 w 9384838"/>
                <a:gd name="connsiteY994" fmla="*/ 1705789 h 6246801"/>
                <a:gd name="connsiteX995" fmla="*/ 6417699 w 9384838"/>
                <a:gd name="connsiteY995" fmla="*/ 1681452 h 6246801"/>
                <a:gd name="connsiteX996" fmla="*/ 6342479 w 9384838"/>
                <a:gd name="connsiteY996" fmla="*/ 1580786 h 6246801"/>
                <a:gd name="connsiteX997" fmla="*/ 6217481 w 9384838"/>
                <a:gd name="connsiteY997" fmla="*/ 1555343 h 6246801"/>
                <a:gd name="connsiteX998" fmla="*/ 6091377 w 9384838"/>
                <a:gd name="connsiteY998" fmla="*/ 1606229 h 6246801"/>
                <a:gd name="connsiteX999" fmla="*/ 5991821 w 9384838"/>
                <a:gd name="connsiteY999" fmla="*/ 1681452 h 6246801"/>
                <a:gd name="connsiteX1000" fmla="*/ 5966379 w 9384838"/>
                <a:gd name="connsiteY1000" fmla="*/ 1630565 h 6246801"/>
                <a:gd name="connsiteX1001" fmla="*/ 5966379 w 9384838"/>
                <a:gd name="connsiteY1001" fmla="*/ 1580786 h 6246801"/>
                <a:gd name="connsiteX1002" fmla="*/ 5916601 w 9384838"/>
                <a:gd name="connsiteY1002" fmla="*/ 1531005 h 6246801"/>
                <a:gd name="connsiteX1003" fmla="*/ 5940937 w 9384838"/>
                <a:gd name="connsiteY1003" fmla="*/ 1505563 h 6246801"/>
                <a:gd name="connsiteX1004" fmla="*/ 5891159 w 9384838"/>
                <a:gd name="connsiteY1004" fmla="*/ 1480122 h 6246801"/>
                <a:gd name="connsiteX1005" fmla="*/ 5840275 w 9384838"/>
                <a:gd name="connsiteY1005" fmla="*/ 1480122 h 6246801"/>
                <a:gd name="connsiteX1006" fmla="*/ 5815939 w 9384838"/>
                <a:gd name="connsiteY1006" fmla="*/ 1455784 h 6246801"/>
                <a:gd name="connsiteX1007" fmla="*/ 5740719 w 9384838"/>
                <a:gd name="connsiteY1007" fmla="*/ 1505563 h 6246801"/>
                <a:gd name="connsiteX1008" fmla="*/ 5665499 w 9384838"/>
                <a:gd name="connsiteY1008" fmla="*/ 1606229 h 6246801"/>
                <a:gd name="connsiteX1009" fmla="*/ 5715277 w 9384838"/>
                <a:gd name="connsiteY1009" fmla="*/ 1656009 h 6246801"/>
                <a:gd name="connsiteX1010" fmla="*/ 5765055 w 9384838"/>
                <a:gd name="connsiteY1010" fmla="*/ 1731231 h 6246801"/>
                <a:gd name="connsiteX1011" fmla="*/ 5840275 w 9384838"/>
                <a:gd name="connsiteY1011" fmla="*/ 1731231 h 6246801"/>
                <a:gd name="connsiteX1012" fmla="*/ 5916601 w 9384838"/>
                <a:gd name="connsiteY1012" fmla="*/ 1881669 h 6246801"/>
                <a:gd name="connsiteX1013" fmla="*/ 5966379 w 9384838"/>
                <a:gd name="connsiteY1013" fmla="*/ 1956897 h 6246801"/>
                <a:gd name="connsiteX1014" fmla="*/ 5891159 w 9384838"/>
                <a:gd name="connsiteY1014" fmla="*/ 2006676 h 6246801"/>
                <a:gd name="connsiteX1015" fmla="*/ 5815939 w 9384838"/>
                <a:gd name="connsiteY1015" fmla="*/ 1931450 h 6246801"/>
                <a:gd name="connsiteX1016" fmla="*/ 5765055 w 9384838"/>
                <a:gd name="connsiteY1016" fmla="*/ 1881669 h 6246801"/>
                <a:gd name="connsiteX1017" fmla="*/ 5715277 w 9384838"/>
                <a:gd name="connsiteY1017" fmla="*/ 1931450 h 6246801"/>
                <a:gd name="connsiteX1018" fmla="*/ 5665499 w 9384838"/>
                <a:gd name="connsiteY1018" fmla="*/ 1931450 h 6246801"/>
                <a:gd name="connsiteX1019" fmla="*/ 5640056 w 9384838"/>
                <a:gd name="connsiteY1019" fmla="*/ 2006676 h 6246801"/>
                <a:gd name="connsiteX1020" fmla="*/ 5590278 w 9384838"/>
                <a:gd name="connsiteY1020" fmla="*/ 2006676 h 6246801"/>
                <a:gd name="connsiteX1021" fmla="*/ 5515058 w 9384838"/>
                <a:gd name="connsiteY1021" fmla="*/ 2081899 h 6246801"/>
                <a:gd name="connsiteX1022" fmla="*/ 5464174 w 9384838"/>
                <a:gd name="connsiteY1022" fmla="*/ 2057559 h 6246801"/>
                <a:gd name="connsiteX1023" fmla="*/ 5464174 w 9384838"/>
                <a:gd name="connsiteY1023" fmla="*/ 1956897 h 6246801"/>
                <a:gd name="connsiteX1024" fmla="*/ 5489616 w 9384838"/>
                <a:gd name="connsiteY1024" fmla="*/ 1881669 h 6246801"/>
                <a:gd name="connsiteX1025" fmla="*/ 5564836 w 9384838"/>
                <a:gd name="connsiteY1025" fmla="*/ 1831894 h 6246801"/>
                <a:gd name="connsiteX1026" fmla="*/ 5590278 w 9384838"/>
                <a:gd name="connsiteY1026" fmla="*/ 1756674 h 6246801"/>
                <a:gd name="connsiteX1027" fmla="*/ 5539394 w 9384838"/>
                <a:gd name="connsiteY1027" fmla="*/ 1656009 h 6246801"/>
                <a:gd name="connsiteX1028" fmla="*/ 5515058 w 9384838"/>
                <a:gd name="connsiteY1028" fmla="*/ 1656009 h 6246801"/>
                <a:gd name="connsiteX1029" fmla="*/ 5515058 w 9384838"/>
                <a:gd name="connsiteY1029" fmla="*/ 1606229 h 6246801"/>
                <a:gd name="connsiteX1030" fmla="*/ 5489616 w 9384838"/>
                <a:gd name="connsiteY1030" fmla="*/ 1580786 h 6246801"/>
                <a:gd name="connsiteX1031" fmla="*/ 5489616 w 9384838"/>
                <a:gd name="connsiteY1031" fmla="*/ 1531005 h 6246801"/>
                <a:gd name="connsiteX1032" fmla="*/ 5539394 w 9384838"/>
                <a:gd name="connsiteY1032" fmla="*/ 1455784 h 6246801"/>
                <a:gd name="connsiteX1033" fmla="*/ 5539394 w 9384838"/>
                <a:gd name="connsiteY1033" fmla="*/ 1404898 h 6246801"/>
                <a:gd name="connsiteX1034" fmla="*/ 5564836 w 9384838"/>
                <a:gd name="connsiteY1034" fmla="*/ 1355118 h 6246801"/>
                <a:gd name="connsiteX1035" fmla="*/ 5614614 w 9384838"/>
                <a:gd name="connsiteY1035" fmla="*/ 1379454 h 6246801"/>
                <a:gd name="connsiteX1036" fmla="*/ 5689834 w 9384838"/>
                <a:gd name="connsiteY1036" fmla="*/ 1355118 h 6246801"/>
                <a:gd name="connsiteX1037" fmla="*/ 5740719 w 9384838"/>
                <a:gd name="connsiteY1037" fmla="*/ 1329675 h 6246801"/>
                <a:gd name="connsiteX1038" fmla="*/ 5765055 w 9384838"/>
                <a:gd name="connsiteY1038" fmla="*/ 1355118 h 6246801"/>
                <a:gd name="connsiteX1039" fmla="*/ 5815939 w 9384838"/>
                <a:gd name="connsiteY1039" fmla="*/ 1279895 h 6246801"/>
                <a:gd name="connsiteX1040" fmla="*/ 5891159 w 9384838"/>
                <a:gd name="connsiteY1040" fmla="*/ 1254452 h 6246801"/>
                <a:gd name="connsiteX1041" fmla="*/ 5891159 w 9384838"/>
                <a:gd name="connsiteY1041" fmla="*/ 1179229 h 6246801"/>
                <a:gd name="connsiteX1042" fmla="*/ 5840275 w 9384838"/>
                <a:gd name="connsiteY1042" fmla="*/ 1104007 h 6246801"/>
                <a:gd name="connsiteX1043" fmla="*/ 5865717 w 9384838"/>
                <a:gd name="connsiteY1043" fmla="*/ 1054227 h 6246801"/>
                <a:gd name="connsiteX1044" fmla="*/ 5916601 w 9384838"/>
                <a:gd name="connsiteY1044" fmla="*/ 1054227 h 6246801"/>
                <a:gd name="connsiteX1045" fmla="*/ 6041599 w 9384838"/>
                <a:gd name="connsiteY1045" fmla="*/ 1179229 h 6246801"/>
                <a:gd name="connsiteX1046" fmla="*/ 6091377 w 9384838"/>
                <a:gd name="connsiteY1046" fmla="*/ 1153786 h 6246801"/>
                <a:gd name="connsiteX1047" fmla="*/ 6091377 w 9384838"/>
                <a:gd name="connsiteY1047" fmla="*/ 1204672 h 6246801"/>
                <a:gd name="connsiteX1048" fmla="*/ 6166597 w 9384838"/>
                <a:gd name="connsiteY1048" fmla="*/ 1254452 h 6246801"/>
                <a:gd name="connsiteX1049" fmla="*/ 6292701 w 9384838"/>
                <a:gd name="connsiteY1049" fmla="*/ 1179229 h 6246801"/>
                <a:gd name="connsiteX1050" fmla="*/ 6317037 w 9384838"/>
                <a:gd name="connsiteY1050" fmla="*/ 1129449 h 6246801"/>
                <a:gd name="connsiteX1051" fmla="*/ 6292701 w 9384838"/>
                <a:gd name="connsiteY1051" fmla="*/ 1054227 h 6246801"/>
                <a:gd name="connsiteX1052" fmla="*/ 6317037 w 9384838"/>
                <a:gd name="connsiteY1052" fmla="*/ 1003341 h 6246801"/>
                <a:gd name="connsiteX1053" fmla="*/ 6317037 w 9384838"/>
                <a:gd name="connsiteY1053" fmla="*/ 953562 h 6246801"/>
                <a:gd name="connsiteX1054" fmla="*/ 6342479 w 9384838"/>
                <a:gd name="connsiteY1054" fmla="*/ 903783 h 6246801"/>
                <a:gd name="connsiteX1055" fmla="*/ 6443141 w 9384838"/>
                <a:gd name="connsiteY1055" fmla="*/ 878340 h 6246801"/>
                <a:gd name="connsiteX1056" fmla="*/ 6492919 w 9384838"/>
                <a:gd name="connsiteY1056" fmla="*/ 803117 h 6246801"/>
                <a:gd name="connsiteX1057" fmla="*/ 6518361 w 9384838"/>
                <a:gd name="connsiteY1057" fmla="*/ 652667 h 6246801"/>
                <a:gd name="connsiteX1058" fmla="*/ 6619024 w 9384838"/>
                <a:gd name="connsiteY1058" fmla="*/ 526559 h 6246801"/>
                <a:gd name="connsiteX1059" fmla="*/ 6643360 w 9384838"/>
                <a:gd name="connsiteY1059" fmla="*/ 300891 h 6246801"/>
                <a:gd name="connsiteX1060" fmla="*/ 6619024 w 9384838"/>
                <a:gd name="connsiteY1060" fmla="*/ 125002 h 6246801"/>
                <a:gd name="connsiteX1061" fmla="*/ 6694244 w 9384838"/>
                <a:gd name="connsiteY1061" fmla="*/ 49779 h 6246801"/>
                <a:gd name="connsiteX1062" fmla="*/ 6769464 w 9384838"/>
                <a:gd name="connsiteY1062" fmla="*/ 49779 h 6246801"/>
                <a:gd name="connsiteX1063" fmla="*/ 6819242 w 9384838"/>
                <a:gd name="connsiteY1063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27963 w 9384838"/>
                <a:gd name="connsiteY46" fmla="*/ 5393907 h 6246801"/>
                <a:gd name="connsiteX47" fmla="*/ 2177742 w 9384838"/>
                <a:gd name="connsiteY47" fmla="*/ 5419351 h 6246801"/>
                <a:gd name="connsiteX48" fmla="*/ 2153406 w 9384838"/>
                <a:gd name="connsiteY48" fmla="*/ 5444794 h 6246801"/>
                <a:gd name="connsiteX49" fmla="*/ 2089246 w 9384838"/>
                <a:gd name="connsiteY49" fmla="*/ 5541035 h 6246801"/>
                <a:gd name="connsiteX50" fmla="*/ 2052745 w 9384838"/>
                <a:gd name="connsiteY50" fmla="*/ 5444794 h 6246801"/>
                <a:gd name="connsiteX51" fmla="*/ 2031728 w 9384838"/>
                <a:gd name="connsiteY51" fmla="*/ 5401651 h 6246801"/>
                <a:gd name="connsiteX52" fmla="*/ 1976418 w 9384838"/>
                <a:gd name="connsiteY52" fmla="*/ 5379527 h 6246801"/>
                <a:gd name="connsiteX53" fmla="*/ 1952840 w 9384838"/>
                <a:gd name="connsiteY53" fmla="*/ 5345230 h 6246801"/>
                <a:gd name="connsiteX54" fmla="*/ 1949964 w 9384838"/>
                <a:gd name="connsiteY54" fmla="*/ 5344664 h 6246801"/>
                <a:gd name="connsiteX55" fmla="*/ 1851420 w 9384838"/>
                <a:gd name="connsiteY55" fmla="*/ 5369571 h 6246801"/>
                <a:gd name="connsiteX56" fmla="*/ 1827084 w 9384838"/>
                <a:gd name="connsiteY56" fmla="*/ 5393908 h 6246801"/>
                <a:gd name="connsiteX57" fmla="*/ 1751865 w 9384838"/>
                <a:gd name="connsiteY57" fmla="*/ 5393908 h 6246801"/>
                <a:gd name="connsiteX58" fmla="*/ 1726423 w 9384838"/>
                <a:gd name="connsiteY58" fmla="*/ 5419351 h 6246801"/>
                <a:gd name="connsiteX59" fmla="*/ 1726423 w 9384838"/>
                <a:gd name="connsiteY59" fmla="*/ 5444794 h 6246801"/>
                <a:gd name="connsiteX60" fmla="*/ 1625760 w 9384838"/>
                <a:gd name="connsiteY60" fmla="*/ 5544353 h 6246801"/>
                <a:gd name="connsiteX61" fmla="*/ 1601424 w 9384838"/>
                <a:gd name="connsiteY61" fmla="*/ 5520017 h 6246801"/>
                <a:gd name="connsiteX62" fmla="*/ 1575982 w 9384838"/>
                <a:gd name="connsiteY62" fmla="*/ 5544353 h 6246801"/>
                <a:gd name="connsiteX63" fmla="*/ 1575982 w 9384838"/>
                <a:gd name="connsiteY63" fmla="*/ 5595239 h 6246801"/>
                <a:gd name="connsiteX64" fmla="*/ 1550540 w 9384838"/>
                <a:gd name="connsiteY64" fmla="*/ 5595239 h 6246801"/>
                <a:gd name="connsiteX65" fmla="*/ 1550540 w 9384838"/>
                <a:gd name="connsiteY65" fmla="*/ 5645019 h 6246801"/>
                <a:gd name="connsiteX66" fmla="*/ 1500761 w 9384838"/>
                <a:gd name="connsiteY66" fmla="*/ 5619576 h 6246801"/>
                <a:gd name="connsiteX67" fmla="*/ 1475319 w 9384838"/>
                <a:gd name="connsiteY67" fmla="*/ 5619576 h 6246801"/>
                <a:gd name="connsiteX68" fmla="*/ 1425540 w 9384838"/>
                <a:gd name="connsiteY68" fmla="*/ 5595239 h 6246801"/>
                <a:gd name="connsiteX69" fmla="*/ 1475319 w 9384838"/>
                <a:gd name="connsiteY69" fmla="*/ 5569796 h 6246801"/>
                <a:gd name="connsiteX70" fmla="*/ 1450982 w 9384838"/>
                <a:gd name="connsiteY70" fmla="*/ 5544353 h 6246801"/>
                <a:gd name="connsiteX71" fmla="*/ 1450982 w 9384838"/>
                <a:gd name="connsiteY71" fmla="*/ 5544353 h 6246801"/>
                <a:gd name="connsiteX72" fmla="*/ 1425539 w 9384838"/>
                <a:gd name="connsiteY72" fmla="*/ 5544353 h 6246801"/>
                <a:gd name="connsiteX73" fmla="*/ 1400097 w 9384838"/>
                <a:gd name="connsiteY73" fmla="*/ 5469130 h 6246801"/>
                <a:gd name="connsiteX74" fmla="*/ 1400097 w 9384838"/>
                <a:gd name="connsiteY74" fmla="*/ 5419351 h 6246801"/>
                <a:gd name="connsiteX75" fmla="*/ 1450982 w 9384838"/>
                <a:gd name="connsiteY75" fmla="*/ 5369571 h 6246801"/>
                <a:gd name="connsiteX76" fmla="*/ 1450982 w 9384838"/>
                <a:gd name="connsiteY76" fmla="*/ 5344128 h 6246801"/>
                <a:gd name="connsiteX77" fmla="*/ 1400097 w 9384838"/>
                <a:gd name="connsiteY77" fmla="*/ 5318685 h 6246801"/>
                <a:gd name="connsiteX78" fmla="*/ 1425539 w 9384838"/>
                <a:gd name="connsiteY78" fmla="*/ 5268905 h 6246801"/>
                <a:gd name="connsiteX79" fmla="*/ 1400097 w 9384838"/>
                <a:gd name="connsiteY79" fmla="*/ 5243462 h 6246801"/>
                <a:gd name="connsiteX80" fmla="*/ 1450982 w 9384838"/>
                <a:gd name="connsiteY80" fmla="*/ 5218019 h 6246801"/>
                <a:gd name="connsiteX81" fmla="*/ 1526203 w 9384838"/>
                <a:gd name="connsiteY81" fmla="*/ 5193682 h 6246801"/>
                <a:gd name="connsiteX82" fmla="*/ 1575981 w 9384838"/>
                <a:gd name="connsiteY82" fmla="*/ 5168239 h 6246801"/>
                <a:gd name="connsiteX83" fmla="*/ 1575981 w 9384838"/>
                <a:gd name="connsiteY83" fmla="*/ 5118459 h 6246801"/>
                <a:gd name="connsiteX84" fmla="*/ 1625759 w 9384838"/>
                <a:gd name="connsiteY84" fmla="*/ 5093016 h 6246801"/>
                <a:gd name="connsiteX85" fmla="*/ 1625759 w 9384838"/>
                <a:gd name="connsiteY85" fmla="*/ 5043236 h 6246801"/>
                <a:gd name="connsiteX86" fmla="*/ 1726423 w 9384838"/>
                <a:gd name="connsiteY86" fmla="*/ 5017793 h 6246801"/>
                <a:gd name="connsiteX87" fmla="*/ 1726423 w 9384838"/>
                <a:gd name="connsiteY87" fmla="*/ 5067573 h 6246801"/>
                <a:gd name="connsiteX88" fmla="*/ 1751865 w 9384838"/>
                <a:gd name="connsiteY88" fmla="*/ 5118459 h 6246801"/>
                <a:gd name="connsiteX89" fmla="*/ 1851420 w 9384838"/>
                <a:gd name="connsiteY89" fmla="*/ 5118459 h 6246801"/>
                <a:gd name="connsiteX90" fmla="*/ 1902304 w 9384838"/>
                <a:gd name="connsiteY90" fmla="*/ 5142796 h 6246801"/>
                <a:gd name="connsiteX91" fmla="*/ 1977523 w 9384838"/>
                <a:gd name="connsiteY91" fmla="*/ 5093016 h 6246801"/>
                <a:gd name="connsiteX92" fmla="*/ 1999647 w 9384838"/>
                <a:gd name="connsiteY92" fmla="*/ 5047661 h 6246801"/>
                <a:gd name="connsiteX93" fmla="*/ 1989691 w 9384838"/>
                <a:gd name="connsiteY93" fmla="*/ 5011156 h 6246801"/>
                <a:gd name="connsiteX94" fmla="*/ 2030620 w 9384838"/>
                <a:gd name="connsiteY94" fmla="*/ 5032174 h 6246801"/>
                <a:gd name="connsiteX95" fmla="*/ 2050531 w 9384838"/>
                <a:gd name="connsiteY95" fmla="*/ 5012262 h 6246801"/>
                <a:gd name="connsiteX96" fmla="*/ 2127963 w 9384838"/>
                <a:gd name="connsiteY96" fmla="*/ 4992350 h 6246801"/>
                <a:gd name="connsiteX97" fmla="*/ 798333 w 9384838"/>
                <a:gd name="connsiteY97" fmla="*/ 4867347 h 6246801"/>
                <a:gd name="connsiteX98" fmla="*/ 848111 w 9384838"/>
                <a:gd name="connsiteY98" fmla="*/ 4867347 h 6246801"/>
                <a:gd name="connsiteX99" fmla="*/ 873554 w 9384838"/>
                <a:gd name="connsiteY99" fmla="*/ 4917127 h 6246801"/>
                <a:gd name="connsiteX100" fmla="*/ 898996 w 9384838"/>
                <a:gd name="connsiteY100" fmla="*/ 4892790 h 6246801"/>
                <a:gd name="connsiteX101" fmla="*/ 923332 w 9384838"/>
                <a:gd name="connsiteY101" fmla="*/ 4892790 h 6246801"/>
                <a:gd name="connsiteX102" fmla="*/ 873554 w 9384838"/>
                <a:gd name="connsiteY102" fmla="*/ 4942570 h 6246801"/>
                <a:gd name="connsiteX103" fmla="*/ 898996 w 9384838"/>
                <a:gd name="connsiteY103" fmla="*/ 4968013 h 6246801"/>
                <a:gd name="connsiteX104" fmla="*/ 873554 w 9384838"/>
                <a:gd name="connsiteY104" fmla="*/ 4992350 h 6246801"/>
                <a:gd name="connsiteX105" fmla="*/ 898996 w 9384838"/>
                <a:gd name="connsiteY105" fmla="*/ 5017793 h 6246801"/>
                <a:gd name="connsiteX106" fmla="*/ 898996 w 9384838"/>
                <a:gd name="connsiteY106" fmla="*/ 5043236 h 6246801"/>
                <a:gd name="connsiteX107" fmla="*/ 948774 w 9384838"/>
                <a:gd name="connsiteY107" fmla="*/ 5067573 h 6246801"/>
                <a:gd name="connsiteX108" fmla="*/ 974217 w 9384838"/>
                <a:gd name="connsiteY108" fmla="*/ 5093016 h 6246801"/>
                <a:gd name="connsiteX109" fmla="*/ 998553 w 9384838"/>
                <a:gd name="connsiteY109" fmla="*/ 5118459 h 6246801"/>
                <a:gd name="connsiteX110" fmla="*/ 1049437 w 9384838"/>
                <a:gd name="connsiteY110" fmla="*/ 5118459 h 6246801"/>
                <a:gd name="connsiteX111" fmla="*/ 1099216 w 9384838"/>
                <a:gd name="connsiteY111" fmla="*/ 5067573 h 6246801"/>
                <a:gd name="connsiteX112" fmla="*/ 1148994 w 9384838"/>
                <a:gd name="connsiteY112" fmla="*/ 5093016 h 6246801"/>
                <a:gd name="connsiteX113" fmla="*/ 1174436 w 9384838"/>
                <a:gd name="connsiteY113" fmla="*/ 5142796 h 6246801"/>
                <a:gd name="connsiteX114" fmla="*/ 1148994 w 9384838"/>
                <a:gd name="connsiteY114" fmla="*/ 5193682 h 6246801"/>
                <a:gd name="connsiteX115" fmla="*/ 1099216 w 9384838"/>
                <a:gd name="connsiteY115" fmla="*/ 5218019 h 6246801"/>
                <a:gd name="connsiteX116" fmla="*/ 1073773 w 9384838"/>
                <a:gd name="connsiteY116" fmla="*/ 5218019 h 6246801"/>
                <a:gd name="connsiteX117" fmla="*/ 1049437 w 9384838"/>
                <a:gd name="connsiteY117" fmla="*/ 5193682 h 6246801"/>
                <a:gd name="connsiteX118" fmla="*/ 1023995 w 9384838"/>
                <a:gd name="connsiteY118" fmla="*/ 5243462 h 6246801"/>
                <a:gd name="connsiteX119" fmla="*/ 1049437 w 9384838"/>
                <a:gd name="connsiteY119" fmla="*/ 5293242 h 6246801"/>
                <a:gd name="connsiteX120" fmla="*/ 1099216 w 9384838"/>
                <a:gd name="connsiteY120" fmla="*/ 5293242 h 6246801"/>
                <a:gd name="connsiteX121" fmla="*/ 1199879 w 9384838"/>
                <a:gd name="connsiteY121" fmla="*/ 5318685 h 6246801"/>
                <a:gd name="connsiteX122" fmla="*/ 1124658 w 9384838"/>
                <a:gd name="connsiteY122" fmla="*/ 5369571 h 6246801"/>
                <a:gd name="connsiteX123" fmla="*/ 1148994 w 9384838"/>
                <a:gd name="connsiteY123" fmla="*/ 5393907 h 6246801"/>
                <a:gd name="connsiteX124" fmla="*/ 1199879 w 9384838"/>
                <a:gd name="connsiteY124" fmla="*/ 5393907 h 6246801"/>
                <a:gd name="connsiteX125" fmla="*/ 1148994 w 9384838"/>
                <a:gd name="connsiteY125" fmla="*/ 5444793 h 6246801"/>
                <a:gd name="connsiteX126" fmla="*/ 1199879 w 9384838"/>
                <a:gd name="connsiteY126" fmla="*/ 5469130 h 6246801"/>
                <a:gd name="connsiteX127" fmla="*/ 1174436 w 9384838"/>
                <a:gd name="connsiteY127" fmla="*/ 5520016 h 6246801"/>
                <a:gd name="connsiteX128" fmla="*/ 1124658 w 9384838"/>
                <a:gd name="connsiteY128" fmla="*/ 5520016 h 6246801"/>
                <a:gd name="connsiteX129" fmla="*/ 1099216 w 9384838"/>
                <a:gd name="connsiteY129" fmla="*/ 5544353 h 6246801"/>
                <a:gd name="connsiteX130" fmla="*/ 1023995 w 9384838"/>
                <a:gd name="connsiteY130" fmla="*/ 5619576 h 6246801"/>
                <a:gd name="connsiteX131" fmla="*/ 1023995 w 9384838"/>
                <a:gd name="connsiteY131" fmla="*/ 5645019 h 6246801"/>
                <a:gd name="connsiteX132" fmla="*/ 998553 w 9384838"/>
                <a:gd name="connsiteY132" fmla="*/ 5670462 h 6246801"/>
                <a:gd name="connsiteX133" fmla="*/ 823775 w 9384838"/>
                <a:gd name="connsiteY133" fmla="*/ 5920467 h 6246801"/>
                <a:gd name="connsiteX134" fmla="*/ 848111 w 9384838"/>
                <a:gd name="connsiteY134" fmla="*/ 5971353 h 6246801"/>
                <a:gd name="connsiteX135" fmla="*/ 798334 w 9384838"/>
                <a:gd name="connsiteY135" fmla="*/ 6021132 h 6246801"/>
                <a:gd name="connsiteX136" fmla="*/ 772890 w 9384838"/>
                <a:gd name="connsiteY136" fmla="*/ 6046575 h 6246801"/>
                <a:gd name="connsiteX137" fmla="*/ 772890 w 9384838"/>
                <a:gd name="connsiteY137" fmla="*/ 6096355 h 6246801"/>
                <a:gd name="connsiteX138" fmla="*/ 723113 w 9384838"/>
                <a:gd name="connsiteY138" fmla="*/ 6147241 h 6246801"/>
                <a:gd name="connsiteX139" fmla="*/ 697671 w 9384838"/>
                <a:gd name="connsiteY139" fmla="*/ 6096355 h 6246801"/>
                <a:gd name="connsiteX140" fmla="*/ 672229 w 9384838"/>
                <a:gd name="connsiteY140" fmla="*/ 6072018 h 6246801"/>
                <a:gd name="connsiteX141" fmla="*/ 693023 w 9384838"/>
                <a:gd name="connsiteY141" fmla="*/ 6051222 h 6246801"/>
                <a:gd name="connsiteX142" fmla="*/ 702873 w 9384838"/>
                <a:gd name="connsiteY142" fmla="*/ 6041372 h 6246801"/>
                <a:gd name="connsiteX143" fmla="*/ 702874 w 9384838"/>
                <a:gd name="connsiteY143" fmla="*/ 6041371 h 6246801"/>
                <a:gd name="connsiteX144" fmla="*/ 693023 w 9384838"/>
                <a:gd name="connsiteY144" fmla="*/ 6051222 h 6246801"/>
                <a:gd name="connsiteX145" fmla="*/ 672228 w 9384838"/>
                <a:gd name="connsiteY145" fmla="*/ 6072019 h 6246801"/>
                <a:gd name="connsiteX146" fmla="*/ 647891 w 9384838"/>
                <a:gd name="connsiteY146" fmla="*/ 6046576 h 6246801"/>
                <a:gd name="connsiteX147" fmla="*/ 597007 w 9384838"/>
                <a:gd name="connsiteY147" fmla="*/ 6096356 h 6246801"/>
                <a:gd name="connsiteX148" fmla="*/ 622449 w 9384838"/>
                <a:gd name="connsiteY148" fmla="*/ 6147242 h 6246801"/>
                <a:gd name="connsiteX149" fmla="*/ 622449 w 9384838"/>
                <a:gd name="connsiteY149" fmla="*/ 6171578 h 6246801"/>
                <a:gd name="connsiteX150" fmla="*/ 597007 w 9384838"/>
                <a:gd name="connsiteY150" fmla="*/ 6171578 h 6246801"/>
                <a:gd name="connsiteX151" fmla="*/ 547229 w 9384838"/>
                <a:gd name="connsiteY151" fmla="*/ 6222464 h 6246801"/>
                <a:gd name="connsiteX152" fmla="*/ 497452 w 9384838"/>
                <a:gd name="connsiteY152" fmla="*/ 6222464 h 6246801"/>
                <a:gd name="connsiteX153" fmla="*/ 422232 w 9384838"/>
                <a:gd name="connsiteY153" fmla="*/ 6246801 h 6246801"/>
                <a:gd name="connsiteX154" fmla="*/ 472009 w 9384838"/>
                <a:gd name="connsiteY154" fmla="*/ 6171578 h 6246801"/>
                <a:gd name="connsiteX155" fmla="*/ 521787 w 9384838"/>
                <a:gd name="connsiteY155" fmla="*/ 6121799 h 6246801"/>
                <a:gd name="connsiteX156" fmla="*/ 497452 w 9384838"/>
                <a:gd name="connsiteY156" fmla="*/ 6046576 h 6246801"/>
                <a:gd name="connsiteX157" fmla="*/ 497452 w 9384838"/>
                <a:gd name="connsiteY157" fmla="*/ 5996796 h 6246801"/>
                <a:gd name="connsiteX158" fmla="*/ 521787 w 9384838"/>
                <a:gd name="connsiteY158" fmla="*/ 5996796 h 6246801"/>
                <a:gd name="connsiteX159" fmla="*/ 572672 w 9384838"/>
                <a:gd name="connsiteY159" fmla="*/ 5945910 h 6246801"/>
                <a:gd name="connsiteX160" fmla="*/ 547229 w 9384838"/>
                <a:gd name="connsiteY160" fmla="*/ 5920467 h 6246801"/>
                <a:gd name="connsiteX161" fmla="*/ 497452 w 9384838"/>
                <a:gd name="connsiteY161" fmla="*/ 5896130 h 6246801"/>
                <a:gd name="connsiteX162" fmla="*/ 472009 w 9384838"/>
                <a:gd name="connsiteY162" fmla="*/ 5920467 h 6246801"/>
                <a:gd name="connsiteX163" fmla="*/ 396790 w 9384838"/>
                <a:gd name="connsiteY163" fmla="*/ 6021133 h 6246801"/>
                <a:gd name="connsiteX164" fmla="*/ 422232 w 9384838"/>
                <a:gd name="connsiteY164" fmla="*/ 6046576 h 6246801"/>
                <a:gd name="connsiteX165" fmla="*/ 422232 w 9384838"/>
                <a:gd name="connsiteY165" fmla="*/ 6096356 h 6246801"/>
                <a:gd name="connsiteX166" fmla="*/ 446568 w 9384838"/>
                <a:gd name="connsiteY166" fmla="*/ 6121799 h 6246801"/>
                <a:gd name="connsiteX167" fmla="*/ 422232 w 9384838"/>
                <a:gd name="connsiteY167" fmla="*/ 6147242 h 6246801"/>
                <a:gd name="connsiteX168" fmla="*/ 396790 w 9384838"/>
                <a:gd name="connsiteY168" fmla="*/ 6147242 h 6246801"/>
                <a:gd name="connsiteX169" fmla="*/ 371348 w 9384838"/>
                <a:gd name="connsiteY169" fmla="*/ 6121799 h 6246801"/>
                <a:gd name="connsiteX170" fmla="*/ 296127 w 9384838"/>
                <a:gd name="connsiteY170" fmla="*/ 6072019 h 6246801"/>
                <a:gd name="connsiteX171" fmla="*/ 271792 w 9384838"/>
                <a:gd name="connsiteY171" fmla="*/ 5996796 h 6246801"/>
                <a:gd name="connsiteX172" fmla="*/ 321570 w 9384838"/>
                <a:gd name="connsiteY172" fmla="*/ 6021133 h 6246801"/>
                <a:gd name="connsiteX173" fmla="*/ 347012 w 9384838"/>
                <a:gd name="connsiteY173" fmla="*/ 5996796 h 6246801"/>
                <a:gd name="connsiteX174" fmla="*/ 371348 w 9384838"/>
                <a:gd name="connsiteY174" fmla="*/ 5920467 h 6246801"/>
                <a:gd name="connsiteX175" fmla="*/ 321570 w 9384838"/>
                <a:gd name="connsiteY175" fmla="*/ 5845245 h 6246801"/>
                <a:gd name="connsiteX176" fmla="*/ 371348 w 9384838"/>
                <a:gd name="connsiteY176" fmla="*/ 5795465 h 6246801"/>
                <a:gd name="connsiteX177" fmla="*/ 371348 w 9384838"/>
                <a:gd name="connsiteY177" fmla="*/ 5745685 h 6246801"/>
                <a:gd name="connsiteX178" fmla="*/ 371348 w 9384838"/>
                <a:gd name="connsiteY178" fmla="*/ 5720242 h 6246801"/>
                <a:gd name="connsiteX179" fmla="*/ 347012 w 9384838"/>
                <a:gd name="connsiteY179" fmla="*/ 5670462 h 6246801"/>
                <a:gd name="connsiteX180" fmla="*/ 446567 w 9384838"/>
                <a:gd name="connsiteY180" fmla="*/ 5670462 h 6246801"/>
                <a:gd name="connsiteX181" fmla="*/ 462479 w 9384838"/>
                <a:gd name="connsiteY181" fmla="*/ 5674309 h 6246801"/>
                <a:gd name="connsiteX182" fmla="*/ 471828 w 9384838"/>
                <a:gd name="connsiteY182" fmla="*/ 5676570 h 6246801"/>
                <a:gd name="connsiteX183" fmla="*/ 471828 w 9384838"/>
                <a:gd name="connsiteY183" fmla="*/ 5676569 h 6246801"/>
                <a:gd name="connsiteX184" fmla="*/ 462479 w 9384838"/>
                <a:gd name="connsiteY184" fmla="*/ 5674309 h 6246801"/>
                <a:gd name="connsiteX185" fmla="*/ 446568 w 9384838"/>
                <a:gd name="connsiteY185" fmla="*/ 5670462 h 6246801"/>
                <a:gd name="connsiteX186" fmla="*/ 446567 w 9384838"/>
                <a:gd name="connsiteY186" fmla="*/ 5670462 h 6246801"/>
                <a:gd name="connsiteX187" fmla="*/ 521787 w 9384838"/>
                <a:gd name="connsiteY187" fmla="*/ 5595239 h 6246801"/>
                <a:gd name="connsiteX188" fmla="*/ 572672 w 9384838"/>
                <a:gd name="connsiteY188" fmla="*/ 5569796 h 6246801"/>
                <a:gd name="connsiteX189" fmla="*/ 572672 w 9384838"/>
                <a:gd name="connsiteY189" fmla="*/ 5520016 h 6246801"/>
                <a:gd name="connsiteX190" fmla="*/ 647892 w 9384838"/>
                <a:gd name="connsiteY190" fmla="*/ 5494573 h 6246801"/>
                <a:gd name="connsiteX191" fmla="*/ 622450 w 9384838"/>
                <a:gd name="connsiteY191" fmla="*/ 5469130 h 6246801"/>
                <a:gd name="connsiteX192" fmla="*/ 547230 w 9384838"/>
                <a:gd name="connsiteY192" fmla="*/ 5469130 h 6246801"/>
                <a:gd name="connsiteX193" fmla="*/ 622450 w 9384838"/>
                <a:gd name="connsiteY193" fmla="*/ 5444793 h 6246801"/>
                <a:gd name="connsiteX194" fmla="*/ 622450 w 9384838"/>
                <a:gd name="connsiteY194" fmla="*/ 5369570 h 6246801"/>
                <a:gd name="connsiteX195" fmla="*/ 597008 w 9384838"/>
                <a:gd name="connsiteY195" fmla="*/ 5369570 h 6246801"/>
                <a:gd name="connsiteX196" fmla="*/ 597008 w 9384838"/>
                <a:gd name="connsiteY196" fmla="*/ 5344127 h 6246801"/>
                <a:gd name="connsiteX197" fmla="*/ 572672 w 9384838"/>
                <a:gd name="connsiteY197" fmla="*/ 5318684 h 6246801"/>
                <a:gd name="connsiteX198" fmla="*/ 597008 w 9384838"/>
                <a:gd name="connsiteY198" fmla="*/ 5268904 h 6246801"/>
                <a:gd name="connsiteX199" fmla="*/ 572672 w 9384838"/>
                <a:gd name="connsiteY199" fmla="*/ 5268904 h 6246801"/>
                <a:gd name="connsiteX200" fmla="*/ 572672 w 9384838"/>
                <a:gd name="connsiteY200" fmla="*/ 5218018 h 6246801"/>
                <a:gd name="connsiteX201" fmla="*/ 547230 w 9384838"/>
                <a:gd name="connsiteY201" fmla="*/ 5193682 h 6246801"/>
                <a:gd name="connsiteX202" fmla="*/ 547229 w 9384838"/>
                <a:gd name="connsiteY202" fmla="*/ 5193682 h 6246801"/>
                <a:gd name="connsiteX203" fmla="*/ 521787 w 9384838"/>
                <a:gd name="connsiteY203" fmla="*/ 5168239 h 6246801"/>
                <a:gd name="connsiteX204" fmla="*/ 472009 w 9384838"/>
                <a:gd name="connsiteY204" fmla="*/ 5193682 h 6246801"/>
                <a:gd name="connsiteX205" fmla="*/ 472009 w 9384838"/>
                <a:gd name="connsiteY205" fmla="*/ 5293241 h 6246801"/>
                <a:gd name="connsiteX206" fmla="*/ 472009 w 9384838"/>
                <a:gd name="connsiteY206" fmla="*/ 5293241 h 6246801"/>
                <a:gd name="connsiteX207" fmla="*/ 422231 w 9384838"/>
                <a:gd name="connsiteY207" fmla="*/ 5318684 h 6246801"/>
                <a:gd name="connsiteX208" fmla="*/ 446567 w 9384838"/>
                <a:gd name="connsiteY208" fmla="*/ 5344127 h 6246801"/>
                <a:gd name="connsiteX209" fmla="*/ 497451 w 9384838"/>
                <a:gd name="connsiteY209" fmla="*/ 5344127 h 6246801"/>
                <a:gd name="connsiteX210" fmla="*/ 521787 w 9384838"/>
                <a:gd name="connsiteY210" fmla="*/ 5318684 h 6246801"/>
                <a:gd name="connsiteX211" fmla="*/ 521787 w 9384838"/>
                <a:gd name="connsiteY211" fmla="*/ 5369570 h 6246801"/>
                <a:gd name="connsiteX212" fmla="*/ 497451 w 9384838"/>
                <a:gd name="connsiteY212" fmla="*/ 5419350 h 6246801"/>
                <a:gd name="connsiteX213" fmla="*/ 472009 w 9384838"/>
                <a:gd name="connsiteY213" fmla="*/ 5419350 h 6246801"/>
                <a:gd name="connsiteX214" fmla="*/ 446567 w 9384838"/>
                <a:gd name="connsiteY214" fmla="*/ 5444793 h 6246801"/>
                <a:gd name="connsiteX215" fmla="*/ 422231 w 9384838"/>
                <a:gd name="connsiteY215" fmla="*/ 5419350 h 6246801"/>
                <a:gd name="connsiteX216" fmla="*/ 446567 w 9384838"/>
                <a:gd name="connsiteY216" fmla="*/ 5393907 h 6246801"/>
                <a:gd name="connsiteX217" fmla="*/ 446567 w 9384838"/>
                <a:gd name="connsiteY217" fmla="*/ 5369570 h 6246801"/>
                <a:gd name="connsiteX218" fmla="*/ 422231 w 9384838"/>
                <a:gd name="connsiteY218" fmla="*/ 5344127 h 6246801"/>
                <a:gd name="connsiteX219" fmla="*/ 371347 w 9384838"/>
                <a:gd name="connsiteY219" fmla="*/ 5369570 h 6246801"/>
                <a:gd name="connsiteX220" fmla="*/ 347011 w 9384838"/>
                <a:gd name="connsiteY220" fmla="*/ 5344127 h 6246801"/>
                <a:gd name="connsiteX221" fmla="*/ 321569 w 9384838"/>
                <a:gd name="connsiteY221" fmla="*/ 5393907 h 6246801"/>
                <a:gd name="connsiteX222" fmla="*/ 271791 w 9384838"/>
                <a:gd name="connsiteY222" fmla="*/ 5419350 h 6246801"/>
                <a:gd name="connsiteX223" fmla="*/ 321569 w 9384838"/>
                <a:gd name="connsiteY223" fmla="*/ 5369570 h 6246801"/>
                <a:gd name="connsiteX224" fmla="*/ 296127 w 9384838"/>
                <a:gd name="connsiteY224" fmla="*/ 5344127 h 6246801"/>
                <a:gd name="connsiteX225" fmla="*/ 296127 w 9384838"/>
                <a:gd name="connsiteY225" fmla="*/ 5293241 h 6246801"/>
                <a:gd name="connsiteX226" fmla="*/ 271791 w 9384838"/>
                <a:gd name="connsiteY226" fmla="*/ 5293241 h 6246801"/>
                <a:gd name="connsiteX227" fmla="*/ 246349 w 9384838"/>
                <a:gd name="connsiteY227" fmla="*/ 5243462 h 6246801"/>
                <a:gd name="connsiteX228" fmla="*/ 296127 w 9384838"/>
                <a:gd name="connsiteY228" fmla="*/ 5168239 h 6246801"/>
                <a:gd name="connsiteX229" fmla="*/ 321569 w 9384838"/>
                <a:gd name="connsiteY229" fmla="*/ 5193682 h 6246801"/>
                <a:gd name="connsiteX230" fmla="*/ 296127 w 9384838"/>
                <a:gd name="connsiteY230" fmla="*/ 5218019 h 6246801"/>
                <a:gd name="connsiteX231" fmla="*/ 321569 w 9384838"/>
                <a:gd name="connsiteY231" fmla="*/ 5218019 h 6246801"/>
                <a:gd name="connsiteX232" fmla="*/ 321569 w 9384838"/>
                <a:gd name="connsiteY232" fmla="*/ 5243462 h 6246801"/>
                <a:gd name="connsiteX233" fmla="*/ 296127 w 9384838"/>
                <a:gd name="connsiteY233" fmla="*/ 5268905 h 6246801"/>
                <a:gd name="connsiteX234" fmla="*/ 321569 w 9384838"/>
                <a:gd name="connsiteY234" fmla="*/ 5318684 h 6246801"/>
                <a:gd name="connsiteX235" fmla="*/ 347011 w 9384838"/>
                <a:gd name="connsiteY235" fmla="*/ 5293241 h 6246801"/>
                <a:gd name="connsiteX236" fmla="*/ 371347 w 9384838"/>
                <a:gd name="connsiteY236" fmla="*/ 5318684 h 6246801"/>
                <a:gd name="connsiteX237" fmla="*/ 396789 w 9384838"/>
                <a:gd name="connsiteY237" fmla="*/ 5318684 h 6246801"/>
                <a:gd name="connsiteX238" fmla="*/ 371347 w 9384838"/>
                <a:gd name="connsiteY238" fmla="*/ 5268905 h 6246801"/>
                <a:gd name="connsiteX239" fmla="*/ 396789 w 9384838"/>
                <a:gd name="connsiteY239" fmla="*/ 5243462 h 6246801"/>
                <a:gd name="connsiteX240" fmla="*/ 371347 w 9384838"/>
                <a:gd name="connsiteY240" fmla="*/ 5193682 h 6246801"/>
                <a:gd name="connsiteX241" fmla="*/ 321569 w 9384838"/>
                <a:gd name="connsiteY241" fmla="*/ 5168239 h 6246801"/>
                <a:gd name="connsiteX242" fmla="*/ 347011 w 9384838"/>
                <a:gd name="connsiteY242" fmla="*/ 5142796 h 6246801"/>
                <a:gd name="connsiteX243" fmla="*/ 296127 w 9384838"/>
                <a:gd name="connsiteY243" fmla="*/ 5142796 h 6246801"/>
                <a:gd name="connsiteX244" fmla="*/ 271791 w 9384838"/>
                <a:gd name="connsiteY244" fmla="*/ 5093016 h 6246801"/>
                <a:gd name="connsiteX245" fmla="*/ 296127 w 9384838"/>
                <a:gd name="connsiteY245" fmla="*/ 5067573 h 6246801"/>
                <a:gd name="connsiteX246" fmla="*/ 271791 w 9384838"/>
                <a:gd name="connsiteY246" fmla="*/ 5043236 h 6246801"/>
                <a:gd name="connsiteX247" fmla="*/ 271791 w 9384838"/>
                <a:gd name="connsiteY247" fmla="*/ 5017793 h 6246801"/>
                <a:gd name="connsiteX248" fmla="*/ 321569 w 9384838"/>
                <a:gd name="connsiteY248" fmla="*/ 5043236 h 6246801"/>
                <a:gd name="connsiteX249" fmla="*/ 347011 w 9384838"/>
                <a:gd name="connsiteY249" fmla="*/ 5043236 h 6246801"/>
                <a:gd name="connsiteX250" fmla="*/ 371347 w 9384838"/>
                <a:gd name="connsiteY250" fmla="*/ 5067573 h 6246801"/>
                <a:gd name="connsiteX251" fmla="*/ 371347 w 9384838"/>
                <a:gd name="connsiteY251" fmla="*/ 5093016 h 6246801"/>
                <a:gd name="connsiteX252" fmla="*/ 396789 w 9384838"/>
                <a:gd name="connsiteY252" fmla="*/ 5093016 h 6246801"/>
                <a:gd name="connsiteX253" fmla="*/ 396789 w 9384838"/>
                <a:gd name="connsiteY253" fmla="*/ 5067573 h 6246801"/>
                <a:gd name="connsiteX254" fmla="*/ 422231 w 9384838"/>
                <a:gd name="connsiteY254" fmla="*/ 5043236 h 6246801"/>
                <a:gd name="connsiteX255" fmla="*/ 371347 w 9384838"/>
                <a:gd name="connsiteY255" fmla="*/ 5017793 h 6246801"/>
                <a:gd name="connsiteX256" fmla="*/ 396789 w 9384838"/>
                <a:gd name="connsiteY256" fmla="*/ 4992350 h 6246801"/>
                <a:gd name="connsiteX257" fmla="*/ 422231 w 9384838"/>
                <a:gd name="connsiteY257" fmla="*/ 4968013 h 6246801"/>
                <a:gd name="connsiteX258" fmla="*/ 446567 w 9384838"/>
                <a:gd name="connsiteY258" fmla="*/ 4992350 h 6246801"/>
                <a:gd name="connsiteX259" fmla="*/ 446567 w 9384838"/>
                <a:gd name="connsiteY259" fmla="*/ 5017793 h 6246801"/>
                <a:gd name="connsiteX260" fmla="*/ 472009 w 9384838"/>
                <a:gd name="connsiteY260" fmla="*/ 5043236 h 6246801"/>
                <a:gd name="connsiteX261" fmla="*/ 497451 w 9384838"/>
                <a:gd name="connsiteY261" fmla="*/ 5017793 h 6246801"/>
                <a:gd name="connsiteX262" fmla="*/ 497452 w 9384838"/>
                <a:gd name="connsiteY262" fmla="*/ 5017793 h 6246801"/>
                <a:gd name="connsiteX263" fmla="*/ 547230 w 9384838"/>
                <a:gd name="connsiteY263" fmla="*/ 5017793 h 6246801"/>
                <a:gd name="connsiteX264" fmla="*/ 521788 w 9384838"/>
                <a:gd name="connsiteY264" fmla="*/ 4992350 h 6246801"/>
                <a:gd name="connsiteX265" fmla="*/ 572672 w 9384838"/>
                <a:gd name="connsiteY265" fmla="*/ 4968013 h 6246801"/>
                <a:gd name="connsiteX266" fmla="*/ 597008 w 9384838"/>
                <a:gd name="connsiteY266" fmla="*/ 4992350 h 6246801"/>
                <a:gd name="connsiteX267" fmla="*/ 647892 w 9384838"/>
                <a:gd name="connsiteY267" fmla="*/ 4992350 h 6246801"/>
                <a:gd name="connsiteX268" fmla="*/ 647892 w 9384838"/>
                <a:gd name="connsiteY268" fmla="*/ 4968013 h 6246801"/>
                <a:gd name="connsiteX269" fmla="*/ 672228 w 9384838"/>
                <a:gd name="connsiteY269" fmla="*/ 4942570 h 6246801"/>
                <a:gd name="connsiteX270" fmla="*/ 672228 w 9384838"/>
                <a:gd name="connsiteY270" fmla="*/ 4917127 h 6246801"/>
                <a:gd name="connsiteX271" fmla="*/ 723112 w 9384838"/>
                <a:gd name="connsiteY271" fmla="*/ 4892790 h 6246801"/>
                <a:gd name="connsiteX272" fmla="*/ 772890 w 9384838"/>
                <a:gd name="connsiteY272" fmla="*/ 4892790 h 6246801"/>
                <a:gd name="connsiteX273" fmla="*/ 798333 w 9384838"/>
                <a:gd name="connsiteY273" fmla="*/ 4867347 h 6246801"/>
                <a:gd name="connsiteX274" fmla="*/ 291494 w 9384838"/>
                <a:gd name="connsiteY274" fmla="*/ 3896294 h 6246801"/>
                <a:gd name="connsiteX275" fmla="*/ 319795 w 9384838"/>
                <a:gd name="connsiteY275" fmla="*/ 3947235 h 6246801"/>
                <a:gd name="connsiteX276" fmla="*/ 280174 w 9384838"/>
                <a:gd name="connsiteY276" fmla="*/ 4026476 h 6246801"/>
                <a:gd name="connsiteX277" fmla="*/ 234893 w 9384838"/>
                <a:gd name="connsiteY277" fmla="*/ 4026476 h 6246801"/>
                <a:gd name="connsiteX278" fmla="*/ 220743 w 9384838"/>
                <a:gd name="connsiteY278" fmla="*/ 4066097 h 6246801"/>
                <a:gd name="connsiteX279" fmla="*/ 178292 w 9384838"/>
                <a:gd name="connsiteY279" fmla="*/ 4074587 h 6246801"/>
                <a:gd name="connsiteX280" fmla="*/ 133012 w 9384838"/>
                <a:gd name="connsiteY280" fmla="*/ 4111377 h 6246801"/>
                <a:gd name="connsiteX281" fmla="*/ 93391 w 9384838"/>
                <a:gd name="connsiteY281" fmla="*/ 4125528 h 6246801"/>
                <a:gd name="connsiteX282" fmla="*/ 113201 w 9384838"/>
                <a:gd name="connsiteY282" fmla="*/ 4187789 h 6246801"/>
                <a:gd name="connsiteX283" fmla="*/ 82071 w 9384838"/>
                <a:gd name="connsiteY283" fmla="*/ 4187789 h 6246801"/>
                <a:gd name="connsiteX284" fmla="*/ 59430 w 9384838"/>
                <a:gd name="connsiteY284" fmla="*/ 4250050 h 6246801"/>
                <a:gd name="connsiteX285" fmla="*/ 76411 w 9384838"/>
                <a:gd name="connsiteY285" fmla="*/ 4275521 h 6246801"/>
                <a:gd name="connsiteX286" fmla="*/ 11320 w 9384838"/>
                <a:gd name="connsiteY286" fmla="*/ 4317971 h 6246801"/>
                <a:gd name="connsiteX287" fmla="*/ 0 w 9384838"/>
                <a:gd name="connsiteY287" fmla="*/ 4230240 h 6246801"/>
                <a:gd name="connsiteX288" fmla="*/ 31130 w 9384838"/>
                <a:gd name="connsiteY288" fmla="*/ 4218920 h 6246801"/>
                <a:gd name="connsiteX289" fmla="*/ 45280 w 9384838"/>
                <a:gd name="connsiteY289" fmla="*/ 4187789 h 6246801"/>
                <a:gd name="connsiteX290" fmla="*/ 53771 w 9384838"/>
                <a:gd name="connsiteY290" fmla="*/ 4131188 h 6246801"/>
                <a:gd name="connsiteX291" fmla="*/ 70751 w 9384838"/>
                <a:gd name="connsiteY291" fmla="*/ 4105717 h 6246801"/>
                <a:gd name="connsiteX292" fmla="*/ 124522 w 9384838"/>
                <a:gd name="connsiteY292" fmla="*/ 4083077 h 6246801"/>
                <a:gd name="connsiteX293" fmla="*/ 152822 w 9384838"/>
                <a:gd name="connsiteY293" fmla="*/ 4040626 h 6246801"/>
                <a:gd name="connsiteX294" fmla="*/ 104711 w 9384838"/>
                <a:gd name="connsiteY294" fmla="*/ 4023646 h 6246801"/>
                <a:gd name="connsiteX295" fmla="*/ 104711 w 9384838"/>
                <a:gd name="connsiteY295" fmla="*/ 3981195 h 6246801"/>
                <a:gd name="connsiteX296" fmla="*/ 144332 w 9384838"/>
                <a:gd name="connsiteY296" fmla="*/ 3981195 h 6246801"/>
                <a:gd name="connsiteX297" fmla="*/ 181122 w 9384838"/>
                <a:gd name="connsiteY297" fmla="*/ 4020816 h 6246801"/>
                <a:gd name="connsiteX298" fmla="*/ 240553 w 9384838"/>
                <a:gd name="connsiteY298" fmla="*/ 3955725 h 6246801"/>
                <a:gd name="connsiteX299" fmla="*/ 271684 w 9384838"/>
                <a:gd name="connsiteY299" fmla="*/ 3907614 h 6246801"/>
                <a:gd name="connsiteX300" fmla="*/ 291494 w 9384838"/>
                <a:gd name="connsiteY300" fmla="*/ 3896294 h 6246801"/>
                <a:gd name="connsiteX301" fmla="*/ 481106 w 9384838"/>
                <a:gd name="connsiteY301" fmla="*/ 3596309 h 6246801"/>
                <a:gd name="connsiteX302" fmla="*/ 435825 w 9384838"/>
                <a:gd name="connsiteY302" fmla="*/ 3664230 h 6246801"/>
                <a:gd name="connsiteX303" fmla="*/ 396205 w 9384838"/>
                <a:gd name="connsiteY303" fmla="*/ 3638759 h 6246801"/>
                <a:gd name="connsiteX304" fmla="*/ 481106 w 9384838"/>
                <a:gd name="connsiteY304" fmla="*/ 3596309 h 6246801"/>
                <a:gd name="connsiteX305" fmla="*/ 4460871 w 9384838"/>
                <a:gd name="connsiteY305" fmla="*/ 3512231 h 6246801"/>
                <a:gd name="connsiteX306" fmla="*/ 4435429 w 9384838"/>
                <a:gd name="connsiteY306" fmla="*/ 3563117 h 6246801"/>
                <a:gd name="connsiteX307" fmla="*/ 4385651 w 9384838"/>
                <a:gd name="connsiteY307" fmla="*/ 3612896 h 6246801"/>
                <a:gd name="connsiteX308" fmla="*/ 4385651 w 9384838"/>
                <a:gd name="connsiteY308" fmla="*/ 3638339 h 6246801"/>
                <a:gd name="connsiteX309" fmla="*/ 4435429 w 9384838"/>
                <a:gd name="connsiteY309" fmla="*/ 3638339 h 6246801"/>
                <a:gd name="connsiteX310" fmla="*/ 4435429 w 9384838"/>
                <a:gd name="connsiteY310" fmla="*/ 3662676 h 6246801"/>
                <a:gd name="connsiteX311" fmla="*/ 4385651 w 9384838"/>
                <a:gd name="connsiteY311" fmla="*/ 3713562 h 6246801"/>
                <a:gd name="connsiteX312" fmla="*/ 4284989 w 9384838"/>
                <a:gd name="connsiteY312" fmla="*/ 3737899 h 6246801"/>
                <a:gd name="connsiteX313" fmla="*/ 4310431 w 9384838"/>
                <a:gd name="connsiteY313" fmla="*/ 3688119 h 6246801"/>
                <a:gd name="connsiteX314" fmla="*/ 4335873 w 9384838"/>
                <a:gd name="connsiteY314" fmla="*/ 3662676 h 6246801"/>
                <a:gd name="connsiteX315" fmla="*/ 4335873 w 9384838"/>
                <a:gd name="connsiteY315" fmla="*/ 3638339 h 6246801"/>
                <a:gd name="connsiteX316" fmla="*/ 4284989 w 9384838"/>
                <a:gd name="connsiteY316" fmla="*/ 3662676 h 6246801"/>
                <a:gd name="connsiteX317" fmla="*/ 4284989 w 9384838"/>
                <a:gd name="connsiteY317" fmla="*/ 3612896 h 6246801"/>
                <a:gd name="connsiteX318" fmla="*/ 4360209 w 9384838"/>
                <a:gd name="connsiteY318" fmla="*/ 3537674 h 6246801"/>
                <a:gd name="connsiteX319" fmla="*/ 4460871 w 9384838"/>
                <a:gd name="connsiteY319" fmla="*/ 3512231 h 6246801"/>
                <a:gd name="connsiteX320" fmla="*/ 605629 w 9384838"/>
                <a:gd name="connsiteY320" fmla="*/ 3364245 h 6246801"/>
                <a:gd name="connsiteX321" fmla="*/ 611289 w 9384838"/>
                <a:gd name="connsiteY321" fmla="*/ 3409526 h 6246801"/>
                <a:gd name="connsiteX322" fmla="*/ 633929 w 9384838"/>
                <a:gd name="connsiteY322" fmla="*/ 3437826 h 6246801"/>
                <a:gd name="connsiteX323" fmla="*/ 616949 w 9384838"/>
                <a:gd name="connsiteY323" fmla="*/ 3485937 h 6246801"/>
                <a:gd name="connsiteX324" fmla="*/ 599969 w 9384838"/>
                <a:gd name="connsiteY324" fmla="*/ 3497257 h 6246801"/>
                <a:gd name="connsiteX325" fmla="*/ 560348 w 9384838"/>
                <a:gd name="connsiteY325" fmla="*/ 3451976 h 6246801"/>
                <a:gd name="connsiteX326" fmla="*/ 577328 w 9384838"/>
                <a:gd name="connsiteY326" fmla="*/ 3415186 h 6246801"/>
                <a:gd name="connsiteX327" fmla="*/ 574498 w 9384838"/>
                <a:gd name="connsiteY327" fmla="*/ 3369905 h 6246801"/>
                <a:gd name="connsiteX328" fmla="*/ 605629 w 9384838"/>
                <a:gd name="connsiteY328" fmla="*/ 3364245 h 6246801"/>
                <a:gd name="connsiteX329" fmla="*/ 1098059 w 9384838"/>
                <a:gd name="connsiteY329" fmla="*/ 3109544 h 6246801"/>
                <a:gd name="connsiteX330" fmla="*/ 1081079 w 9384838"/>
                <a:gd name="connsiteY330" fmla="*/ 3137841 h 6246801"/>
                <a:gd name="connsiteX331" fmla="*/ 1064099 w 9384838"/>
                <a:gd name="connsiteY331" fmla="*/ 3154822 h 6246801"/>
                <a:gd name="connsiteX332" fmla="*/ 1038628 w 9384838"/>
                <a:gd name="connsiteY332" fmla="*/ 3143502 h 6246801"/>
                <a:gd name="connsiteX333" fmla="*/ 1098059 w 9384838"/>
                <a:gd name="connsiteY333" fmla="*/ 3109544 h 6246801"/>
                <a:gd name="connsiteX334" fmla="*/ 905615 w 9384838"/>
                <a:gd name="connsiteY334" fmla="*/ 3061433 h 6246801"/>
                <a:gd name="connsiteX335" fmla="*/ 905615 w 9384838"/>
                <a:gd name="connsiteY335" fmla="*/ 3098224 h 6246801"/>
                <a:gd name="connsiteX336" fmla="*/ 874484 w 9384838"/>
                <a:gd name="connsiteY336" fmla="*/ 3149161 h 6246801"/>
                <a:gd name="connsiteX337" fmla="*/ 820713 w 9384838"/>
                <a:gd name="connsiteY337" fmla="*/ 3171802 h 6246801"/>
                <a:gd name="connsiteX338" fmla="*/ 826373 w 9384838"/>
                <a:gd name="connsiteY338" fmla="*/ 3205762 h 6246801"/>
                <a:gd name="connsiteX339" fmla="*/ 769772 w 9384838"/>
                <a:gd name="connsiteY339" fmla="*/ 3214252 h 6246801"/>
                <a:gd name="connsiteX340" fmla="*/ 775432 w 9384838"/>
                <a:gd name="connsiteY340" fmla="*/ 3253873 h 6246801"/>
                <a:gd name="connsiteX341" fmla="*/ 738642 w 9384838"/>
                <a:gd name="connsiteY341" fmla="*/ 3245383 h 6246801"/>
                <a:gd name="connsiteX342" fmla="*/ 724492 w 9384838"/>
                <a:gd name="connsiteY342" fmla="*/ 3214252 h 6246801"/>
                <a:gd name="connsiteX343" fmla="*/ 701851 w 9384838"/>
                <a:gd name="connsiteY343" fmla="*/ 3183122 h 6246801"/>
                <a:gd name="connsiteX344" fmla="*/ 724492 w 9384838"/>
                <a:gd name="connsiteY344" fmla="*/ 3168972 h 6246801"/>
                <a:gd name="connsiteX345" fmla="*/ 747132 w 9384838"/>
                <a:gd name="connsiteY345" fmla="*/ 3146331 h 6246801"/>
                <a:gd name="connsiteX346" fmla="*/ 843354 w 9384838"/>
                <a:gd name="connsiteY346" fmla="*/ 3098224 h 6246801"/>
                <a:gd name="connsiteX347" fmla="*/ 905615 w 9384838"/>
                <a:gd name="connsiteY347" fmla="*/ 3061433 h 6246801"/>
                <a:gd name="connsiteX348" fmla="*/ 936745 w 9384838"/>
                <a:gd name="connsiteY348" fmla="*/ 3033132 h 6246801"/>
                <a:gd name="connsiteX349" fmla="*/ 973535 w 9384838"/>
                <a:gd name="connsiteY349" fmla="*/ 3081244 h 6246801"/>
                <a:gd name="connsiteX350" fmla="*/ 948066 w 9384838"/>
                <a:gd name="connsiteY350" fmla="*/ 3115203 h 6246801"/>
                <a:gd name="connsiteX351" fmla="*/ 925424 w 9384838"/>
                <a:gd name="connsiteY351" fmla="*/ 3067093 h 6246801"/>
                <a:gd name="connsiteX352" fmla="*/ 936745 w 9384838"/>
                <a:gd name="connsiteY352" fmla="*/ 3033132 h 6246801"/>
                <a:gd name="connsiteX353" fmla="*/ 5840275 w 9384838"/>
                <a:gd name="connsiteY353" fmla="*/ 2081897 h 6246801"/>
                <a:gd name="connsiteX354" fmla="*/ 5891159 w 9384838"/>
                <a:gd name="connsiteY354" fmla="*/ 2132783 h 6246801"/>
                <a:gd name="connsiteX355" fmla="*/ 5891159 w 9384838"/>
                <a:gd name="connsiteY355" fmla="*/ 2158226 h 6246801"/>
                <a:gd name="connsiteX356" fmla="*/ 5966379 w 9384838"/>
                <a:gd name="connsiteY356" fmla="*/ 2208005 h 6246801"/>
                <a:gd name="connsiteX357" fmla="*/ 6016157 w 9384838"/>
                <a:gd name="connsiteY357" fmla="*/ 2208005 h 6246801"/>
                <a:gd name="connsiteX358" fmla="*/ 6041599 w 9384838"/>
                <a:gd name="connsiteY358" fmla="*/ 2208005 h 6246801"/>
                <a:gd name="connsiteX359" fmla="*/ 5966379 w 9384838"/>
                <a:gd name="connsiteY359" fmla="*/ 2308672 h 6246801"/>
                <a:gd name="connsiteX360" fmla="*/ 5916601 w 9384838"/>
                <a:gd name="connsiteY360" fmla="*/ 2558676 h 6246801"/>
                <a:gd name="connsiteX361" fmla="*/ 5916601 w 9384838"/>
                <a:gd name="connsiteY361" fmla="*/ 2659341 h 6246801"/>
                <a:gd name="connsiteX362" fmla="*/ 5966379 w 9384838"/>
                <a:gd name="connsiteY362" fmla="*/ 2684786 h 6246801"/>
                <a:gd name="connsiteX363" fmla="*/ 5991821 w 9384838"/>
                <a:gd name="connsiteY363" fmla="*/ 2734563 h 6246801"/>
                <a:gd name="connsiteX364" fmla="*/ 6016157 w 9384838"/>
                <a:gd name="connsiteY364" fmla="*/ 2785448 h 6246801"/>
                <a:gd name="connsiteX365" fmla="*/ 6016157 w 9384838"/>
                <a:gd name="connsiteY365" fmla="*/ 2860670 h 6246801"/>
                <a:gd name="connsiteX366" fmla="*/ 5991821 w 9384838"/>
                <a:gd name="connsiteY366" fmla="*/ 2885007 h 6246801"/>
                <a:gd name="connsiteX367" fmla="*/ 6016157 w 9384838"/>
                <a:gd name="connsiteY367" fmla="*/ 2910449 h 6246801"/>
                <a:gd name="connsiteX368" fmla="*/ 5991821 w 9384838"/>
                <a:gd name="connsiteY368" fmla="*/ 2935892 h 6246801"/>
                <a:gd name="connsiteX369" fmla="*/ 5991821 w 9384838"/>
                <a:gd name="connsiteY369" fmla="*/ 2960229 h 6246801"/>
                <a:gd name="connsiteX370" fmla="*/ 6041599 w 9384838"/>
                <a:gd name="connsiteY370" fmla="*/ 2985670 h 6246801"/>
                <a:gd name="connsiteX371" fmla="*/ 6016157 w 9384838"/>
                <a:gd name="connsiteY371" fmla="*/ 3035453 h 6246801"/>
                <a:gd name="connsiteX372" fmla="*/ 6041599 w 9384838"/>
                <a:gd name="connsiteY372" fmla="*/ 3086339 h 6246801"/>
                <a:gd name="connsiteX373" fmla="*/ 5991821 w 9384838"/>
                <a:gd name="connsiteY373" fmla="*/ 3185896 h 6246801"/>
                <a:gd name="connsiteX374" fmla="*/ 6016157 w 9384838"/>
                <a:gd name="connsiteY374" fmla="*/ 3185896 h 6246801"/>
                <a:gd name="connsiteX375" fmla="*/ 6016157 w 9384838"/>
                <a:gd name="connsiteY375" fmla="*/ 3236782 h 6246801"/>
                <a:gd name="connsiteX376" fmla="*/ 5966379 w 9384838"/>
                <a:gd name="connsiteY376" fmla="*/ 3261118 h 6246801"/>
                <a:gd name="connsiteX377" fmla="*/ 5966379 w 9384838"/>
                <a:gd name="connsiteY377" fmla="*/ 3286561 h 6246801"/>
                <a:gd name="connsiteX378" fmla="*/ 5916601 w 9384838"/>
                <a:gd name="connsiteY378" fmla="*/ 3361784 h 6246801"/>
                <a:gd name="connsiteX379" fmla="*/ 5916601 w 9384838"/>
                <a:gd name="connsiteY379" fmla="*/ 3412670 h 6246801"/>
                <a:gd name="connsiteX380" fmla="*/ 5865717 w 9384838"/>
                <a:gd name="connsiteY380" fmla="*/ 3437007 h 6246801"/>
                <a:gd name="connsiteX381" fmla="*/ 5840275 w 9384838"/>
                <a:gd name="connsiteY381" fmla="*/ 3462450 h 6246801"/>
                <a:gd name="connsiteX382" fmla="*/ 5815939 w 9384838"/>
                <a:gd name="connsiteY382" fmla="*/ 3437007 h 6246801"/>
                <a:gd name="connsiteX383" fmla="*/ 5815939 w 9384838"/>
                <a:gd name="connsiteY383" fmla="*/ 3487893 h 6246801"/>
                <a:gd name="connsiteX384" fmla="*/ 5765055 w 9384838"/>
                <a:gd name="connsiteY384" fmla="*/ 3462450 h 6246801"/>
                <a:gd name="connsiteX385" fmla="*/ 5765055 w 9384838"/>
                <a:gd name="connsiteY385" fmla="*/ 3462451 h 6246801"/>
                <a:gd name="connsiteX386" fmla="*/ 5790497 w 9384838"/>
                <a:gd name="connsiteY386" fmla="*/ 3512230 h 6246801"/>
                <a:gd name="connsiteX387" fmla="*/ 5740719 w 9384838"/>
                <a:gd name="connsiteY387" fmla="*/ 3537673 h 6246801"/>
                <a:gd name="connsiteX388" fmla="*/ 5715277 w 9384838"/>
                <a:gd name="connsiteY388" fmla="*/ 3563116 h 6246801"/>
                <a:gd name="connsiteX389" fmla="*/ 5689835 w 9384838"/>
                <a:gd name="connsiteY389" fmla="*/ 3587453 h 6246801"/>
                <a:gd name="connsiteX390" fmla="*/ 5715277 w 9384838"/>
                <a:gd name="connsiteY390" fmla="*/ 3612896 h 6246801"/>
                <a:gd name="connsiteX391" fmla="*/ 5665499 w 9384838"/>
                <a:gd name="connsiteY391" fmla="*/ 3612896 h 6246801"/>
                <a:gd name="connsiteX392" fmla="*/ 5640057 w 9384838"/>
                <a:gd name="connsiteY392" fmla="*/ 3638339 h 6246801"/>
                <a:gd name="connsiteX393" fmla="*/ 5665499 w 9384838"/>
                <a:gd name="connsiteY393" fmla="*/ 3638339 h 6246801"/>
                <a:gd name="connsiteX394" fmla="*/ 5665499 w 9384838"/>
                <a:gd name="connsiteY394" fmla="*/ 3662676 h 6246801"/>
                <a:gd name="connsiteX395" fmla="*/ 5640057 w 9384838"/>
                <a:gd name="connsiteY395" fmla="*/ 3662676 h 6246801"/>
                <a:gd name="connsiteX396" fmla="*/ 5665499 w 9384838"/>
                <a:gd name="connsiteY396" fmla="*/ 3688119 h 6246801"/>
                <a:gd name="connsiteX397" fmla="*/ 5640057 w 9384838"/>
                <a:gd name="connsiteY397" fmla="*/ 3763342 h 6246801"/>
                <a:gd name="connsiteX398" fmla="*/ 5590279 w 9384838"/>
                <a:gd name="connsiteY398" fmla="*/ 3737899 h 6246801"/>
                <a:gd name="connsiteX399" fmla="*/ 5515059 w 9384838"/>
                <a:gd name="connsiteY399" fmla="*/ 3737899 h 6246801"/>
                <a:gd name="connsiteX400" fmla="*/ 5464175 w 9384838"/>
                <a:gd name="connsiteY400" fmla="*/ 3713562 h 6246801"/>
                <a:gd name="connsiteX401" fmla="*/ 5439839 w 9384838"/>
                <a:gd name="connsiteY401" fmla="*/ 3737899 h 6246801"/>
                <a:gd name="connsiteX402" fmla="*/ 5464175 w 9384838"/>
                <a:gd name="connsiteY402" fmla="*/ 3763342 h 6246801"/>
                <a:gd name="connsiteX403" fmla="*/ 5414397 w 9384838"/>
                <a:gd name="connsiteY403" fmla="*/ 3788785 h 6246801"/>
                <a:gd name="connsiteX404" fmla="*/ 5339177 w 9384838"/>
                <a:gd name="connsiteY404" fmla="*/ 3939230 h 6246801"/>
                <a:gd name="connsiteX405" fmla="*/ 5364619 w 9384838"/>
                <a:gd name="connsiteY405" fmla="*/ 4014453 h 6246801"/>
                <a:gd name="connsiteX406" fmla="*/ 5364618 w 9384838"/>
                <a:gd name="connsiteY406" fmla="*/ 4014453 h 6246801"/>
                <a:gd name="connsiteX407" fmla="*/ 5364618 w 9384838"/>
                <a:gd name="connsiteY407" fmla="*/ 4089676 h 6246801"/>
                <a:gd name="connsiteX408" fmla="*/ 5313734 w 9384838"/>
                <a:gd name="connsiteY408" fmla="*/ 4289902 h 6246801"/>
                <a:gd name="connsiteX409" fmla="*/ 5238514 w 9384838"/>
                <a:gd name="connsiteY409" fmla="*/ 4416010 h 6246801"/>
                <a:gd name="connsiteX410" fmla="*/ 5213072 w 9384838"/>
                <a:gd name="connsiteY410" fmla="*/ 4440347 h 6246801"/>
                <a:gd name="connsiteX411" fmla="*/ 5163294 w 9384838"/>
                <a:gd name="connsiteY411" fmla="*/ 4440347 h 6246801"/>
                <a:gd name="connsiteX412" fmla="*/ 5137852 w 9384838"/>
                <a:gd name="connsiteY412" fmla="*/ 4465790 h 6246801"/>
                <a:gd name="connsiteX413" fmla="*/ 5163294 w 9384838"/>
                <a:gd name="connsiteY413" fmla="*/ 4465790 h 6246801"/>
                <a:gd name="connsiteX414" fmla="*/ 5062632 w 9384838"/>
                <a:gd name="connsiteY414" fmla="*/ 4616236 h 6246801"/>
                <a:gd name="connsiteX415" fmla="*/ 5038296 w 9384838"/>
                <a:gd name="connsiteY415" fmla="*/ 4691459 h 6246801"/>
                <a:gd name="connsiteX416" fmla="*/ 5012854 w 9384838"/>
                <a:gd name="connsiteY416" fmla="*/ 4716902 h 6246801"/>
                <a:gd name="connsiteX417" fmla="*/ 4987412 w 9384838"/>
                <a:gd name="connsiteY417" fmla="*/ 4792125 h 6246801"/>
                <a:gd name="connsiteX418" fmla="*/ 5012854 w 9384838"/>
                <a:gd name="connsiteY418" fmla="*/ 4917127 h 6246801"/>
                <a:gd name="connsiteX419" fmla="*/ 5062632 w 9384838"/>
                <a:gd name="connsiteY419" fmla="*/ 5043236 h 6246801"/>
                <a:gd name="connsiteX420" fmla="*/ 5013583 w 9384838"/>
                <a:gd name="connsiteY420" fmla="*/ 4993096 h 6246801"/>
                <a:gd name="connsiteX421" fmla="*/ 5062632 w 9384838"/>
                <a:gd name="connsiteY421" fmla="*/ 5043237 h 6246801"/>
                <a:gd name="connsiteX422" fmla="*/ 4987412 w 9384838"/>
                <a:gd name="connsiteY422" fmla="*/ 5043237 h 6246801"/>
                <a:gd name="connsiteX423" fmla="*/ 4963076 w 9384838"/>
                <a:gd name="connsiteY423" fmla="*/ 5017794 h 6246801"/>
                <a:gd name="connsiteX424" fmla="*/ 4862414 w 9384838"/>
                <a:gd name="connsiteY424" fmla="*/ 5067574 h 6246801"/>
                <a:gd name="connsiteX425" fmla="*/ 4812636 w 9384838"/>
                <a:gd name="connsiteY425" fmla="*/ 5142796 h 6246801"/>
                <a:gd name="connsiteX426" fmla="*/ 4812636 w 9384838"/>
                <a:gd name="connsiteY426" fmla="*/ 5193682 h 6246801"/>
                <a:gd name="connsiteX427" fmla="*/ 4787194 w 9384838"/>
                <a:gd name="connsiteY427" fmla="*/ 5243462 h 6246801"/>
                <a:gd name="connsiteX428" fmla="*/ 4711974 w 9384838"/>
                <a:gd name="connsiteY428" fmla="*/ 5268905 h 6246801"/>
                <a:gd name="connsiteX429" fmla="*/ 4686532 w 9384838"/>
                <a:gd name="connsiteY429" fmla="*/ 5243462 h 6246801"/>
                <a:gd name="connsiteX430" fmla="*/ 4636753 w 9384838"/>
                <a:gd name="connsiteY430" fmla="*/ 5268905 h 6246801"/>
                <a:gd name="connsiteX431" fmla="*/ 4611311 w 9384838"/>
                <a:gd name="connsiteY431" fmla="*/ 5293242 h 6246801"/>
                <a:gd name="connsiteX432" fmla="*/ 4561533 w 9384838"/>
                <a:gd name="connsiteY432" fmla="*/ 5344128 h 6246801"/>
                <a:gd name="connsiteX433" fmla="*/ 4536091 w 9384838"/>
                <a:gd name="connsiteY433" fmla="*/ 5293242 h 6246801"/>
                <a:gd name="connsiteX434" fmla="*/ 4561533 w 9384838"/>
                <a:gd name="connsiteY434" fmla="*/ 5293242 h 6246801"/>
                <a:gd name="connsiteX435" fmla="*/ 4561533 w 9384838"/>
                <a:gd name="connsiteY435" fmla="*/ 5268905 h 6246801"/>
                <a:gd name="connsiteX436" fmla="*/ 4585869 w 9384838"/>
                <a:gd name="connsiteY436" fmla="*/ 5218019 h 6246801"/>
                <a:gd name="connsiteX437" fmla="*/ 4585869 w 9384838"/>
                <a:gd name="connsiteY437" fmla="*/ 5193682 h 6246801"/>
                <a:gd name="connsiteX438" fmla="*/ 4611311 w 9384838"/>
                <a:gd name="connsiteY438" fmla="*/ 5168239 h 6246801"/>
                <a:gd name="connsiteX439" fmla="*/ 4611311 w 9384838"/>
                <a:gd name="connsiteY439" fmla="*/ 5142796 h 6246801"/>
                <a:gd name="connsiteX440" fmla="*/ 4585869 w 9384838"/>
                <a:gd name="connsiteY440" fmla="*/ 5142796 h 6246801"/>
                <a:gd name="connsiteX441" fmla="*/ 4611311 w 9384838"/>
                <a:gd name="connsiteY441" fmla="*/ 5118460 h 6246801"/>
                <a:gd name="connsiteX442" fmla="*/ 4636753 w 9384838"/>
                <a:gd name="connsiteY442" fmla="*/ 5118460 h 6246801"/>
                <a:gd name="connsiteX443" fmla="*/ 4636753 w 9384838"/>
                <a:gd name="connsiteY443" fmla="*/ 5093017 h 6246801"/>
                <a:gd name="connsiteX444" fmla="*/ 4686532 w 9384838"/>
                <a:gd name="connsiteY444" fmla="*/ 5067574 h 6246801"/>
                <a:gd name="connsiteX445" fmla="*/ 4737416 w 9384838"/>
                <a:gd name="connsiteY445" fmla="*/ 5043237 h 6246801"/>
                <a:gd name="connsiteX446" fmla="*/ 4737416 w 9384838"/>
                <a:gd name="connsiteY446" fmla="*/ 5017794 h 6246801"/>
                <a:gd name="connsiteX447" fmla="*/ 4737416 w 9384838"/>
                <a:gd name="connsiteY447" fmla="*/ 4992351 h 6246801"/>
                <a:gd name="connsiteX448" fmla="*/ 4686532 w 9384838"/>
                <a:gd name="connsiteY448" fmla="*/ 4942571 h 6246801"/>
                <a:gd name="connsiteX449" fmla="*/ 4662196 w 9384838"/>
                <a:gd name="connsiteY449" fmla="*/ 4968014 h 6246801"/>
                <a:gd name="connsiteX450" fmla="*/ 4636753 w 9384838"/>
                <a:gd name="connsiteY450" fmla="*/ 4968014 h 6246801"/>
                <a:gd name="connsiteX451" fmla="*/ 4611311 w 9384838"/>
                <a:gd name="connsiteY451" fmla="*/ 4942571 h 6246801"/>
                <a:gd name="connsiteX452" fmla="*/ 4585869 w 9384838"/>
                <a:gd name="connsiteY452" fmla="*/ 4992350 h 6246801"/>
                <a:gd name="connsiteX453" fmla="*/ 4611310 w 9384838"/>
                <a:gd name="connsiteY453" fmla="*/ 5017792 h 6246801"/>
                <a:gd name="connsiteX454" fmla="*/ 4611311 w 9384838"/>
                <a:gd name="connsiteY454" fmla="*/ 5017793 h 6246801"/>
                <a:gd name="connsiteX455" fmla="*/ 4536091 w 9384838"/>
                <a:gd name="connsiteY455" fmla="*/ 5043236 h 6246801"/>
                <a:gd name="connsiteX456" fmla="*/ 4510649 w 9384838"/>
                <a:gd name="connsiteY456" fmla="*/ 5043236 h 6246801"/>
                <a:gd name="connsiteX457" fmla="*/ 4510649 w 9384838"/>
                <a:gd name="connsiteY457" fmla="*/ 5118458 h 6246801"/>
                <a:gd name="connsiteX458" fmla="*/ 4561533 w 9384838"/>
                <a:gd name="connsiteY458" fmla="*/ 5168238 h 6246801"/>
                <a:gd name="connsiteX459" fmla="*/ 4536091 w 9384838"/>
                <a:gd name="connsiteY459" fmla="*/ 5168238 h 6246801"/>
                <a:gd name="connsiteX460" fmla="*/ 4510649 w 9384838"/>
                <a:gd name="connsiteY460" fmla="*/ 5168238 h 6246801"/>
                <a:gd name="connsiteX461" fmla="*/ 4510649 w 9384838"/>
                <a:gd name="connsiteY461" fmla="*/ 5193681 h 6246801"/>
                <a:gd name="connsiteX462" fmla="*/ 4486313 w 9384838"/>
                <a:gd name="connsiteY462" fmla="*/ 5168238 h 6246801"/>
                <a:gd name="connsiteX463" fmla="*/ 4486313 w 9384838"/>
                <a:gd name="connsiteY463" fmla="*/ 5118458 h 6246801"/>
                <a:gd name="connsiteX464" fmla="*/ 4460871 w 9384838"/>
                <a:gd name="connsiteY464" fmla="*/ 5093016 h 6246801"/>
                <a:gd name="connsiteX465" fmla="*/ 4385651 w 9384838"/>
                <a:gd name="connsiteY465" fmla="*/ 5067573 h 6246801"/>
                <a:gd name="connsiteX466" fmla="*/ 4310431 w 9384838"/>
                <a:gd name="connsiteY466" fmla="*/ 5093016 h 6246801"/>
                <a:gd name="connsiteX467" fmla="*/ 4284989 w 9384838"/>
                <a:gd name="connsiteY467" fmla="*/ 5142795 h 6246801"/>
                <a:gd name="connsiteX468" fmla="*/ 4284989 w 9384838"/>
                <a:gd name="connsiteY468" fmla="*/ 5142796 h 6246801"/>
                <a:gd name="connsiteX469" fmla="*/ 4260653 w 9384838"/>
                <a:gd name="connsiteY469" fmla="*/ 5168239 h 6246801"/>
                <a:gd name="connsiteX470" fmla="*/ 4260653 w 9384838"/>
                <a:gd name="connsiteY470" fmla="*/ 5193683 h 6246801"/>
                <a:gd name="connsiteX471" fmla="*/ 4284989 w 9384838"/>
                <a:gd name="connsiteY471" fmla="*/ 5243462 h 6246801"/>
                <a:gd name="connsiteX472" fmla="*/ 4235211 w 9384838"/>
                <a:gd name="connsiteY472" fmla="*/ 5268905 h 6246801"/>
                <a:gd name="connsiteX473" fmla="*/ 4185433 w 9384838"/>
                <a:gd name="connsiteY473" fmla="*/ 5344128 h 6246801"/>
                <a:gd name="connsiteX474" fmla="*/ 4110213 w 9384838"/>
                <a:gd name="connsiteY474" fmla="*/ 5369571 h 6246801"/>
                <a:gd name="connsiteX475" fmla="*/ 4084771 w 9384838"/>
                <a:gd name="connsiteY475" fmla="*/ 5318685 h 6246801"/>
                <a:gd name="connsiteX476" fmla="*/ 4110213 w 9384838"/>
                <a:gd name="connsiteY476" fmla="*/ 5243462 h 6246801"/>
                <a:gd name="connsiteX477" fmla="*/ 4134549 w 9384838"/>
                <a:gd name="connsiteY477" fmla="*/ 5193683 h 6246801"/>
                <a:gd name="connsiteX478" fmla="*/ 4134549 w 9384838"/>
                <a:gd name="connsiteY478" fmla="*/ 5168239 h 6246801"/>
                <a:gd name="connsiteX479" fmla="*/ 4185433 w 9384838"/>
                <a:gd name="connsiteY479" fmla="*/ 5168239 h 6246801"/>
                <a:gd name="connsiteX480" fmla="*/ 4209769 w 9384838"/>
                <a:gd name="connsiteY480" fmla="*/ 5142796 h 6246801"/>
                <a:gd name="connsiteX481" fmla="*/ 4185433 w 9384838"/>
                <a:gd name="connsiteY481" fmla="*/ 5118460 h 6246801"/>
                <a:gd name="connsiteX482" fmla="*/ 4084771 w 9384838"/>
                <a:gd name="connsiteY482" fmla="*/ 5093017 h 6246801"/>
                <a:gd name="connsiteX483" fmla="*/ 4034993 w 9384838"/>
                <a:gd name="connsiteY483" fmla="*/ 5142796 h 6246801"/>
                <a:gd name="connsiteX484" fmla="*/ 3958666 w 9384838"/>
                <a:gd name="connsiteY484" fmla="*/ 5168239 h 6246801"/>
                <a:gd name="connsiteX485" fmla="*/ 3908904 w 9384838"/>
                <a:gd name="connsiteY485" fmla="*/ 5218019 h 6246801"/>
                <a:gd name="connsiteX486" fmla="*/ 3859127 w 9384838"/>
                <a:gd name="connsiteY486" fmla="*/ 5293242 h 6246801"/>
                <a:gd name="connsiteX487" fmla="*/ 3758465 w 9384838"/>
                <a:gd name="connsiteY487" fmla="*/ 5243462 h 6246801"/>
                <a:gd name="connsiteX488" fmla="*/ 3708688 w 9384838"/>
                <a:gd name="connsiteY488" fmla="*/ 5243462 h 6246801"/>
                <a:gd name="connsiteX489" fmla="*/ 3582584 w 9384838"/>
                <a:gd name="connsiteY489" fmla="*/ 5193683 h 6246801"/>
                <a:gd name="connsiteX490" fmla="*/ 3589545 w 9384838"/>
                <a:gd name="connsiteY490" fmla="*/ 5173103 h 6246801"/>
                <a:gd name="connsiteX491" fmla="*/ 3589543 w 9384838"/>
                <a:gd name="connsiteY491" fmla="*/ 5173102 h 6246801"/>
                <a:gd name="connsiteX492" fmla="*/ 3582582 w 9384838"/>
                <a:gd name="connsiteY492" fmla="*/ 5193682 h 6246801"/>
                <a:gd name="connsiteX493" fmla="*/ 3382367 w 9384838"/>
                <a:gd name="connsiteY493" fmla="*/ 5193682 h 6246801"/>
                <a:gd name="connsiteX494" fmla="*/ 3421081 w 9384838"/>
                <a:gd name="connsiteY494" fmla="*/ 5164921 h 6246801"/>
                <a:gd name="connsiteX495" fmla="*/ 3483028 w 9384838"/>
                <a:gd name="connsiteY495" fmla="*/ 5168239 h 6246801"/>
                <a:gd name="connsiteX496" fmla="*/ 3532805 w 9384838"/>
                <a:gd name="connsiteY496" fmla="*/ 5168239 h 6246801"/>
                <a:gd name="connsiteX497" fmla="*/ 3532805 w 9384838"/>
                <a:gd name="connsiteY497" fmla="*/ 5118459 h 6246801"/>
                <a:gd name="connsiteX498" fmla="*/ 3507365 w 9384838"/>
                <a:gd name="connsiteY498" fmla="*/ 5093016 h 6246801"/>
                <a:gd name="connsiteX499" fmla="*/ 3483028 w 9384838"/>
                <a:gd name="connsiteY499" fmla="*/ 5118459 h 6246801"/>
                <a:gd name="connsiteX500" fmla="*/ 3432144 w 9384838"/>
                <a:gd name="connsiteY500" fmla="*/ 5093016 h 6246801"/>
                <a:gd name="connsiteX501" fmla="*/ 3407808 w 9384838"/>
                <a:gd name="connsiteY501" fmla="*/ 5093016 h 6246801"/>
                <a:gd name="connsiteX502" fmla="*/ 3407808 w 9384838"/>
                <a:gd name="connsiteY502" fmla="*/ 5043237 h 6246801"/>
                <a:gd name="connsiteX503" fmla="*/ 3382367 w 9384838"/>
                <a:gd name="connsiteY503" fmla="*/ 5043237 h 6246801"/>
                <a:gd name="connsiteX504" fmla="*/ 3356924 w 9384838"/>
                <a:gd name="connsiteY504" fmla="*/ 5093016 h 6246801"/>
                <a:gd name="connsiteX505" fmla="*/ 3382367 w 9384838"/>
                <a:gd name="connsiteY505" fmla="*/ 5118459 h 6246801"/>
                <a:gd name="connsiteX506" fmla="*/ 3382367 w 9384838"/>
                <a:gd name="connsiteY506" fmla="*/ 5142796 h 6246801"/>
                <a:gd name="connsiteX507" fmla="*/ 3331482 w 9384838"/>
                <a:gd name="connsiteY507" fmla="*/ 5093016 h 6246801"/>
                <a:gd name="connsiteX508" fmla="*/ 3356924 w 9384838"/>
                <a:gd name="connsiteY508" fmla="*/ 5067573 h 6246801"/>
                <a:gd name="connsiteX509" fmla="*/ 3356924 w 9384838"/>
                <a:gd name="connsiteY509" fmla="*/ 4992351 h 6246801"/>
                <a:gd name="connsiteX510" fmla="*/ 3407808 w 9384838"/>
                <a:gd name="connsiteY510" fmla="*/ 4942571 h 6246801"/>
                <a:gd name="connsiteX511" fmla="*/ 3356924 w 9384838"/>
                <a:gd name="connsiteY511" fmla="*/ 4942571 h 6246801"/>
                <a:gd name="connsiteX512" fmla="*/ 3349625 w 9384838"/>
                <a:gd name="connsiteY512" fmla="*/ 4928288 h 6246801"/>
                <a:gd name="connsiteX513" fmla="*/ 3349624 w 9384838"/>
                <a:gd name="connsiteY513" fmla="*/ 4928288 h 6246801"/>
                <a:gd name="connsiteX514" fmla="*/ 3356924 w 9384838"/>
                <a:gd name="connsiteY514" fmla="*/ 4942571 h 6246801"/>
                <a:gd name="connsiteX515" fmla="*/ 3281703 w 9384838"/>
                <a:gd name="connsiteY515" fmla="*/ 4968014 h 6246801"/>
                <a:gd name="connsiteX516" fmla="*/ 3256260 w 9384838"/>
                <a:gd name="connsiteY516" fmla="*/ 5017794 h 6246801"/>
                <a:gd name="connsiteX517" fmla="*/ 3181041 w 9384838"/>
                <a:gd name="connsiteY517" fmla="*/ 5067573 h 6246801"/>
                <a:gd name="connsiteX518" fmla="*/ 3206483 w 9384838"/>
                <a:gd name="connsiteY518" fmla="*/ 5118459 h 6246801"/>
                <a:gd name="connsiteX519" fmla="*/ 3181041 w 9384838"/>
                <a:gd name="connsiteY519" fmla="*/ 5142796 h 6246801"/>
                <a:gd name="connsiteX520" fmla="*/ 3231925 w 9384838"/>
                <a:gd name="connsiteY520" fmla="*/ 5168239 h 6246801"/>
                <a:gd name="connsiteX521" fmla="*/ 3281703 w 9384838"/>
                <a:gd name="connsiteY521" fmla="*/ 5218019 h 6246801"/>
                <a:gd name="connsiteX522" fmla="*/ 3331481 w 9384838"/>
                <a:gd name="connsiteY522" fmla="*/ 5268905 h 6246801"/>
                <a:gd name="connsiteX523" fmla="*/ 3281703 w 9384838"/>
                <a:gd name="connsiteY523" fmla="*/ 5293242 h 6246801"/>
                <a:gd name="connsiteX524" fmla="*/ 3281703 w 9384838"/>
                <a:gd name="connsiteY524" fmla="*/ 5318685 h 6246801"/>
                <a:gd name="connsiteX525" fmla="*/ 3256260 w 9384838"/>
                <a:gd name="connsiteY525" fmla="*/ 5293242 h 6246801"/>
                <a:gd name="connsiteX526" fmla="*/ 3206483 w 9384838"/>
                <a:gd name="connsiteY526" fmla="*/ 5293242 h 6246801"/>
                <a:gd name="connsiteX527" fmla="*/ 3181041 w 9384838"/>
                <a:gd name="connsiteY527" fmla="*/ 5293242 h 6246801"/>
                <a:gd name="connsiteX528" fmla="*/ 3056044 w 9384838"/>
                <a:gd name="connsiteY528" fmla="*/ 5293242 h 6246801"/>
                <a:gd name="connsiteX529" fmla="*/ 3030601 w 9384838"/>
                <a:gd name="connsiteY529" fmla="*/ 5344128 h 6246801"/>
                <a:gd name="connsiteX530" fmla="*/ 3006265 w 9384838"/>
                <a:gd name="connsiteY530" fmla="*/ 5344128 h 6246801"/>
                <a:gd name="connsiteX531" fmla="*/ 2980823 w 9384838"/>
                <a:gd name="connsiteY531" fmla="*/ 5369571 h 6246801"/>
                <a:gd name="connsiteX532" fmla="*/ 3006265 w 9384838"/>
                <a:gd name="connsiteY532" fmla="*/ 5393907 h 6246801"/>
                <a:gd name="connsiteX533" fmla="*/ 2980823 w 9384838"/>
                <a:gd name="connsiteY533" fmla="*/ 5419350 h 6246801"/>
                <a:gd name="connsiteX534" fmla="*/ 2905602 w 9384838"/>
                <a:gd name="connsiteY534" fmla="*/ 5444793 h 6246801"/>
                <a:gd name="connsiteX535" fmla="*/ 2880162 w 9384838"/>
                <a:gd name="connsiteY535" fmla="*/ 5520016 h 6246801"/>
                <a:gd name="connsiteX536" fmla="*/ 2880159 w 9384838"/>
                <a:gd name="connsiteY536" fmla="*/ 5520016 h 6246801"/>
                <a:gd name="connsiteX537" fmla="*/ 2830382 w 9384838"/>
                <a:gd name="connsiteY537" fmla="*/ 5544353 h 6246801"/>
                <a:gd name="connsiteX538" fmla="*/ 2804941 w 9384838"/>
                <a:gd name="connsiteY538" fmla="*/ 5569796 h 6246801"/>
                <a:gd name="connsiteX539" fmla="*/ 2755160 w 9384838"/>
                <a:gd name="connsiteY539" fmla="*/ 5595239 h 6246801"/>
                <a:gd name="connsiteX540" fmla="*/ 2679941 w 9384838"/>
                <a:gd name="connsiteY540" fmla="*/ 5569796 h 6246801"/>
                <a:gd name="connsiteX541" fmla="*/ 2629058 w 9384838"/>
                <a:gd name="connsiteY541" fmla="*/ 5494573 h 6246801"/>
                <a:gd name="connsiteX542" fmla="*/ 2629058 w 9384838"/>
                <a:gd name="connsiteY542" fmla="*/ 5444794 h 6246801"/>
                <a:gd name="connsiteX543" fmla="*/ 2579280 w 9384838"/>
                <a:gd name="connsiteY543" fmla="*/ 5393908 h 6246801"/>
                <a:gd name="connsiteX544" fmla="*/ 2579280 w 9384838"/>
                <a:gd name="connsiteY544" fmla="*/ 5344128 h 6246801"/>
                <a:gd name="connsiteX545" fmla="*/ 2529501 w 9384838"/>
                <a:gd name="connsiteY545" fmla="*/ 5318685 h 6246801"/>
                <a:gd name="connsiteX546" fmla="*/ 2553838 w 9384838"/>
                <a:gd name="connsiteY546" fmla="*/ 5293242 h 6246801"/>
                <a:gd name="connsiteX547" fmla="*/ 2579280 w 9384838"/>
                <a:gd name="connsiteY547" fmla="*/ 5268905 h 6246801"/>
                <a:gd name="connsiteX548" fmla="*/ 2579280 w 9384838"/>
                <a:gd name="connsiteY548" fmla="*/ 5243462 h 6246801"/>
                <a:gd name="connsiteX549" fmla="*/ 2629058 w 9384838"/>
                <a:gd name="connsiteY549" fmla="*/ 5218019 h 6246801"/>
                <a:gd name="connsiteX550" fmla="*/ 2604722 w 9384838"/>
                <a:gd name="connsiteY550" fmla="*/ 5193682 h 6246801"/>
                <a:gd name="connsiteX551" fmla="*/ 2579280 w 9384838"/>
                <a:gd name="connsiteY551" fmla="*/ 5142796 h 6246801"/>
                <a:gd name="connsiteX552" fmla="*/ 2579280 w 9384838"/>
                <a:gd name="connsiteY552" fmla="*/ 5142795 h 6246801"/>
                <a:gd name="connsiteX553" fmla="*/ 2705382 w 9384838"/>
                <a:gd name="connsiteY553" fmla="*/ 5093015 h 6246801"/>
                <a:gd name="connsiteX554" fmla="*/ 2755160 w 9384838"/>
                <a:gd name="connsiteY554" fmla="*/ 5043236 h 6246801"/>
                <a:gd name="connsiteX555" fmla="*/ 2755160 w 9384838"/>
                <a:gd name="connsiteY555" fmla="*/ 4992350 h 6246801"/>
                <a:gd name="connsiteX556" fmla="*/ 2729719 w 9384838"/>
                <a:gd name="connsiteY556" fmla="*/ 4968013 h 6246801"/>
                <a:gd name="connsiteX557" fmla="*/ 2705383 w 9384838"/>
                <a:gd name="connsiteY557" fmla="*/ 4942570 h 6246801"/>
                <a:gd name="connsiteX558" fmla="*/ 2679942 w 9384838"/>
                <a:gd name="connsiteY558" fmla="*/ 4942570 h 6246801"/>
                <a:gd name="connsiteX559" fmla="*/ 2654500 w 9384838"/>
                <a:gd name="connsiteY559" fmla="*/ 4968013 h 6246801"/>
                <a:gd name="connsiteX560" fmla="*/ 2604722 w 9384838"/>
                <a:gd name="connsiteY560" fmla="*/ 4968013 h 6246801"/>
                <a:gd name="connsiteX561" fmla="*/ 2529503 w 9384838"/>
                <a:gd name="connsiteY561" fmla="*/ 4917127 h 6246801"/>
                <a:gd name="connsiteX562" fmla="*/ 2529503 w 9384838"/>
                <a:gd name="connsiteY562" fmla="*/ 4867348 h 6246801"/>
                <a:gd name="connsiteX563" fmla="*/ 2454282 w 9384838"/>
                <a:gd name="connsiteY563" fmla="*/ 4841905 h 6246801"/>
                <a:gd name="connsiteX564" fmla="*/ 2454282 w 9384838"/>
                <a:gd name="connsiteY564" fmla="*/ 4867348 h 6246801"/>
                <a:gd name="connsiteX565" fmla="*/ 2428840 w 9384838"/>
                <a:gd name="connsiteY565" fmla="*/ 4841905 h 6246801"/>
                <a:gd name="connsiteX566" fmla="*/ 2379063 w 9384838"/>
                <a:gd name="connsiteY566" fmla="*/ 4841905 h 6246801"/>
                <a:gd name="connsiteX567" fmla="*/ 2353620 w 9384838"/>
                <a:gd name="connsiteY567" fmla="*/ 4867348 h 6246801"/>
                <a:gd name="connsiteX568" fmla="*/ 2353620 w 9384838"/>
                <a:gd name="connsiteY568" fmla="*/ 4867347 h 6246801"/>
                <a:gd name="connsiteX569" fmla="*/ 2328178 w 9384838"/>
                <a:gd name="connsiteY569" fmla="*/ 4841904 h 6246801"/>
                <a:gd name="connsiteX570" fmla="*/ 2303843 w 9384838"/>
                <a:gd name="connsiteY570" fmla="*/ 4841904 h 6246801"/>
                <a:gd name="connsiteX571" fmla="*/ 2278401 w 9384838"/>
                <a:gd name="connsiteY571" fmla="*/ 4817568 h 6246801"/>
                <a:gd name="connsiteX572" fmla="*/ 2252958 w 9384838"/>
                <a:gd name="connsiteY572" fmla="*/ 4841904 h 6246801"/>
                <a:gd name="connsiteX573" fmla="*/ 2303843 w 9384838"/>
                <a:gd name="connsiteY573" fmla="*/ 4867347 h 6246801"/>
                <a:gd name="connsiteX574" fmla="*/ 2228623 w 9384838"/>
                <a:gd name="connsiteY574" fmla="*/ 4892790 h 6246801"/>
                <a:gd name="connsiteX575" fmla="*/ 2177740 w 9384838"/>
                <a:gd name="connsiteY575" fmla="*/ 4841904 h 6246801"/>
                <a:gd name="connsiteX576" fmla="*/ 2153404 w 9384838"/>
                <a:gd name="connsiteY576" fmla="*/ 4867347 h 6246801"/>
                <a:gd name="connsiteX577" fmla="*/ 2153404 w 9384838"/>
                <a:gd name="connsiteY577" fmla="*/ 4892790 h 6246801"/>
                <a:gd name="connsiteX578" fmla="*/ 2127962 w 9384838"/>
                <a:gd name="connsiteY578" fmla="*/ 4942570 h 6246801"/>
                <a:gd name="connsiteX579" fmla="*/ 2102518 w 9384838"/>
                <a:gd name="connsiteY579" fmla="*/ 4917127 h 6246801"/>
                <a:gd name="connsiteX580" fmla="*/ 2078183 w 9384838"/>
                <a:gd name="connsiteY580" fmla="*/ 4917127 h 6246801"/>
                <a:gd name="connsiteX581" fmla="*/ 2078183 w 9384838"/>
                <a:gd name="connsiteY581" fmla="*/ 4867347 h 6246801"/>
                <a:gd name="connsiteX582" fmla="*/ 2027299 w 9384838"/>
                <a:gd name="connsiteY582" fmla="*/ 4867347 h 6246801"/>
                <a:gd name="connsiteX583" fmla="*/ 2001857 w 9384838"/>
                <a:gd name="connsiteY583" fmla="*/ 4892790 h 6246801"/>
                <a:gd name="connsiteX584" fmla="*/ 1952080 w 9384838"/>
                <a:gd name="connsiteY584" fmla="*/ 4892790 h 6246801"/>
                <a:gd name="connsiteX585" fmla="*/ 1902303 w 9384838"/>
                <a:gd name="connsiteY585" fmla="*/ 4917127 h 6246801"/>
                <a:gd name="connsiteX586" fmla="*/ 1876860 w 9384838"/>
                <a:gd name="connsiteY586" fmla="*/ 4892790 h 6246801"/>
                <a:gd name="connsiteX587" fmla="*/ 1876860 w 9384838"/>
                <a:gd name="connsiteY587" fmla="*/ 4867347 h 6246801"/>
                <a:gd name="connsiteX588" fmla="*/ 1851419 w 9384838"/>
                <a:gd name="connsiteY588" fmla="*/ 4892790 h 6246801"/>
                <a:gd name="connsiteX589" fmla="*/ 1827080 w 9384838"/>
                <a:gd name="connsiteY589" fmla="*/ 4892790 h 6246801"/>
                <a:gd name="connsiteX590" fmla="*/ 1801640 w 9384838"/>
                <a:gd name="connsiteY590" fmla="*/ 4867347 h 6246801"/>
                <a:gd name="connsiteX591" fmla="*/ 1801640 w 9384838"/>
                <a:gd name="connsiteY591" fmla="*/ 4892790 h 6246801"/>
                <a:gd name="connsiteX592" fmla="*/ 1776198 w 9384838"/>
                <a:gd name="connsiteY592" fmla="*/ 4917127 h 6246801"/>
                <a:gd name="connsiteX593" fmla="*/ 1751861 w 9384838"/>
                <a:gd name="connsiteY593" fmla="*/ 4892790 h 6246801"/>
                <a:gd name="connsiteX594" fmla="*/ 1726419 w 9384838"/>
                <a:gd name="connsiteY594" fmla="*/ 4892790 h 6246801"/>
                <a:gd name="connsiteX595" fmla="*/ 1700977 w 9384838"/>
                <a:gd name="connsiteY595" fmla="*/ 4917127 h 6246801"/>
                <a:gd name="connsiteX596" fmla="*/ 1676640 w 9384838"/>
                <a:gd name="connsiteY596" fmla="*/ 4892790 h 6246801"/>
                <a:gd name="connsiteX597" fmla="*/ 1625756 w 9384838"/>
                <a:gd name="connsiteY597" fmla="*/ 4917127 h 6246801"/>
                <a:gd name="connsiteX598" fmla="*/ 1601421 w 9384838"/>
                <a:gd name="connsiteY598" fmla="*/ 4917127 h 6246801"/>
                <a:gd name="connsiteX599" fmla="*/ 1575979 w 9384838"/>
                <a:gd name="connsiteY599" fmla="*/ 4892790 h 6246801"/>
                <a:gd name="connsiteX600" fmla="*/ 1575979 w 9384838"/>
                <a:gd name="connsiteY600" fmla="*/ 4867347 h 6246801"/>
                <a:gd name="connsiteX601" fmla="*/ 1575979 w 9384838"/>
                <a:gd name="connsiteY601" fmla="*/ 4841904 h 6246801"/>
                <a:gd name="connsiteX602" fmla="*/ 1526200 w 9384838"/>
                <a:gd name="connsiteY602" fmla="*/ 4817568 h 6246801"/>
                <a:gd name="connsiteX603" fmla="*/ 1450978 w 9384838"/>
                <a:gd name="connsiteY603" fmla="*/ 4867347 h 6246801"/>
                <a:gd name="connsiteX604" fmla="*/ 1425540 w 9384838"/>
                <a:gd name="connsiteY604" fmla="*/ 4867347 h 6246801"/>
                <a:gd name="connsiteX605" fmla="*/ 1425540 w 9384838"/>
                <a:gd name="connsiteY605" fmla="*/ 4867348 h 6246801"/>
                <a:gd name="connsiteX606" fmla="*/ 1425540 w 9384838"/>
                <a:gd name="connsiteY606" fmla="*/ 4917127 h 6246801"/>
                <a:gd name="connsiteX607" fmla="*/ 1400097 w 9384838"/>
                <a:gd name="connsiteY607" fmla="*/ 4942570 h 6246801"/>
                <a:gd name="connsiteX608" fmla="*/ 1400097 w 9384838"/>
                <a:gd name="connsiteY608" fmla="*/ 4992350 h 6246801"/>
                <a:gd name="connsiteX609" fmla="*/ 1350319 w 9384838"/>
                <a:gd name="connsiteY609" fmla="*/ 4992350 h 6246801"/>
                <a:gd name="connsiteX610" fmla="*/ 1350319 w 9384838"/>
                <a:gd name="connsiteY610" fmla="*/ 5043236 h 6246801"/>
                <a:gd name="connsiteX611" fmla="*/ 1299435 w 9384838"/>
                <a:gd name="connsiteY611" fmla="*/ 4992350 h 6246801"/>
                <a:gd name="connsiteX612" fmla="*/ 1249656 w 9384838"/>
                <a:gd name="connsiteY612" fmla="*/ 4917127 h 6246801"/>
                <a:gd name="connsiteX613" fmla="*/ 1224214 w 9384838"/>
                <a:gd name="connsiteY613" fmla="*/ 4917127 h 6246801"/>
                <a:gd name="connsiteX614" fmla="*/ 1148993 w 9384838"/>
                <a:gd name="connsiteY614" fmla="*/ 4892791 h 6246801"/>
                <a:gd name="connsiteX615" fmla="*/ 1124658 w 9384838"/>
                <a:gd name="connsiteY615" fmla="*/ 4917127 h 6246801"/>
                <a:gd name="connsiteX616" fmla="*/ 1124658 w 9384838"/>
                <a:gd name="connsiteY616" fmla="*/ 4892791 h 6246801"/>
                <a:gd name="connsiteX617" fmla="*/ 1099215 w 9384838"/>
                <a:gd name="connsiteY617" fmla="*/ 4917127 h 6246801"/>
                <a:gd name="connsiteX618" fmla="*/ 1073771 w 9384838"/>
                <a:gd name="connsiteY618" fmla="*/ 4892791 h 6246801"/>
                <a:gd name="connsiteX619" fmla="*/ 1049435 w 9384838"/>
                <a:gd name="connsiteY619" fmla="*/ 4917127 h 6246801"/>
                <a:gd name="connsiteX620" fmla="*/ 998551 w 9384838"/>
                <a:gd name="connsiteY620" fmla="*/ 4917127 h 6246801"/>
                <a:gd name="connsiteX621" fmla="*/ 998551 w 9384838"/>
                <a:gd name="connsiteY621" fmla="*/ 4892791 h 6246801"/>
                <a:gd name="connsiteX622" fmla="*/ 948773 w 9384838"/>
                <a:gd name="connsiteY622" fmla="*/ 4841905 h 6246801"/>
                <a:gd name="connsiteX623" fmla="*/ 898995 w 9384838"/>
                <a:gd name="connsiteY623" fmla="*/ 4867348 h 6246801"/>
                <a:gd name="connsiteX624" fmla="*/ 898995 w 9384838"/>
                <a:gd name="connsiteY624" fmla="*/ 4792125 h 6246801"/>
                <a:gd name="connsiteX625" fmla="*/ 923331 w 9384838"/>
                <a:gd name="connsiteY625" fmla="*/ 4766682 h 6246801"/>
                <a:gd name="connsiteX626" fmla="*/ 923331 w 9384838"/>
                <a:gd name="connsiteY626" fmla="*/ 4716902 h 6246801"/>
                <a:gd name="connsiteX627" fmla="*/ 923331 w 9384838"/>
                <a:gd name="connsiteY627" fmla="*/ 4691459 h 6246801"/>
                <a:gd name="connsiteX628" fmla="*/ 974215 w 9384838"/>
                <a:gd name="connsiteY628" fmla="*/ 4691459 h 6246801"/>
                <a:gd name="connsiteX629" fmla="*/ 998551 w 9384838"/>
                <a:gd name="connsiteY629" fmla="*/ 4667122 h 6246801"/>
                <a:gd name="connsiteX630" fmla="*/ 1049435 w 9384838"/>
                <a:gd name="connsiteY630" fmla="*/ 4716902 h 6246801"/>
                <a:gd name="connsiteX631" fmla="*/ 1148993 w 9384838"/>
                <a:gd name="connsiteY631" fmla="*/ 4716902 h 6246801"/>
                <a:gd name="connsiteX632" fmla="*/ 1174436 w 9384838"/>
                <a:gd name="connsiteY632" fmla="*/ 4667122 h 6246801"/>
                <a:gd name="connsiteX633" fmla="*/ 1224214 w 9384838"/>
                <a:gd name="connsiteY633" fmla="*/ 4667122 h 6246801"/>
                <a:gd name="connsiteX634" fmla="*/ 1249656 w 9384838"/>
                <a:gd name="connsiteY634" fmla="*/ 4616236 h 6246801"/>
                <a:gd name="connsiteX635" fmla="*/ 1275099 w 9384838"/>
                <a:gd name="connsiteY635" fmla="*/ 4616236 h 6246801"/>
                <a:gd name="connsiteX636" fmla="*/ 1275099 w 9384838"/>
                <a:gd name="connsiteY636" fmla="*/ 4616237 h 6246801"/>
                <a:gd name="connsiteX637" fmla="*/ 1350319 w 9384838"/>
                <a:gd name="connsiteY637" fmla="*/ 4616237 h 6246801"/>
                <a:gd name="connsiteX638" fmla="*/ 1374654 w 9384838"/>
                <a:gd name="connsiteY638" fmla="*/ 4590794 h 6246801"/>
                <a:gd name="connsiteX639" fmla="*/ 1425539 w 9384838"/>
                <a:gd name="connsiteY639" fmla="*/ 4566457 h 6246801"/>
                <a:gd name="connsiteX640" fmla="*/ 1550537 w 9384838"/>
                <a:gd name="connsiteY640" fmla="*/ 4491234 h 6246801"/>
                <a:gd name="connsiteX641" fmla="*/ 1651201 w 9384838"/>
                <a:gd name="connsiteY641" fmla="*/ 4440348 h 6246801"/>
                <a:gd name="connsiteX642" fmla="*/ 1751865 w 9384838"/>
                <a:gd name="connsiteY642" fmla="*/ 4416011 h 6246801"/>
                <a:gd name="connsiteX643" fmla="*/ 1776201 w 9384838"/>
                <a:gd name="connsiteY643" fmla="*/ 4365125 h 6246801"/>
                <a:gd name="connsiteX644" fmla="*/ 1751865 w 9384838"/>
                <a:gd name="connsiteY644" fmla="*/ 4340788 h 6246801"/>
                <a:gd name="connsiteX645" fmla="*/ 1801642 w 9384838"/>
                <a:gd name="connsiteY645" fmla="*/ 4340788 h 6246801"/>
                <a:gd name="connsiteX646" fmla="*/ 1827082 w 9384838"/>
                <a:gd name="connsiteY646" fmla="*/ 4315345 h 6246801"/>
                <a:gd name="connsiteX647" fmla="*/ 1902304 w 9384838"/>
                <a:gd name="connsiteY647" fmla="*/ 4340788 h 6246801"/>
                <a:gd name="connsiteX648" fmla="*/ 1952081 w 9384838"/>
                <a:gd name="connsiteY648" fmla="*/ 4315345 h 6246801"/>
                <a:gd name="connsiteX649" fmla="*/ 2001860 w 9384838"/>
                <a:gd name="connsiteY649" fmla="*/ 4340788 h 6246801"/>
                <a:gd name="connsiteX650" fmla="*/ 1952081 w 9384838"/>
                <a:gd name="connsiteY650" fmla="*/ 4340788 h 6246801"/>
                <a:gd name="connsiteX651" fmla="*/ 1952081 w 9384838"/>
                <a:gd name="connsiteY651" fmla="*/ 4390568 h 6246801"/>
                <a:gd name="connsiteX652" fmla="*/ 2027302 w 9384838"/>
                <a:gd name="connsiteY652" fmla="*/ 4416011 h 6246801"/>
                <a:gd name="connsiteX653" fmla="*/ 2052742 w 9384838"/>
                <a:gd name="connsiteY653" fmla="*/ 4416011 h 6246801"/>
                <a:gd name="connsiteX654" fmla="*/ 2102518 w 9384838"/>
                <a:gd name="connsiteY654" fmla="*/ 4390568 h 6246801"/>
                <a:gd name="connsiteX655" fmla="*/ 2127962 w 9384838"/>
                <a:gd name="connsiteY655" fmla="*/ 4390568 h 6246801"/>
                <a:gd name="connsiteX656" fmla="*/ 2203182 w 9384838"/>
                <a:gd name="connsiteY656" fmla="*/ 4440348 h 6246801"/>
                <a:gd name="connsiteX657" fmla="*/ 2328178 w 9384838"/>
                <a:gd name="connsiteY657" fmla="*/ 4465791 h 6246801"/>
                <a:gd name="connsiteX658" fmla="*/ 2428839 w 9384838"/>
                <a:gd name="connsiteY658" fmla="*/ 4465791 h 6246801"/>
                <a:gd name="connsiteX659" fmla="*/ 2478617 w 9384838"/>
                <a:gd name="connsiteY659" fmla="*/ 4440348 h 6246801"/>
                <a:gd name="connsiteX660" fmla="*/ 2529503 w 9384838"/>
                <a:gd name="connsiteY660" fmla="*/ 4416011 h 6246801"/>
                <a:gd name="connsiteX661" fmla="*/ 2579280 w 9384838"/>
                <a:gd name="connsiteY661" fmla="*/ 4440348 h 6246801"/>
                <a:gd name="connsiteX662" fmla="*/ 2629058 w 9384838"/>
                <a:gd name="connsiteY662" fmla="*/ 4440348 h 6246801"/>
                <a:gd name="connsiteX663" fmla="*/ 2679941 w 9384838"/>
                <a:gd name="connsiteY663" fmla="*/ 4465791 h 6246801"/>
                <a:gd name="connsiteX664" fmla="*/ 2679941 w 9384838"/>
                <a:gd name="connsiteY664" fmla="*/ 4465790 h 6246801"/>
                <a:gd name="connsiteX665" fmla="*/ 2705383 w 9384838"/>
                <a:gd name="connsiteY665" fmla="*/ 4465790 h 6246801"/>
                <a:gd name="connsiteX666" fmla="*/ 2804940 w 9384838"/>
                <a:gd name="connsiteY666" fmla="*/ 4440347 h 6246801"/>
                <a:gd name="connsiteX667" fmla="*/ 2830382 w 9384838"/>
                <a:gd name="connsiteY667" fmla="*/ 4491233 h 6246801"/>
                <a:gd name="connsiteX668" fmla="*/ 2804940 w 9384838"/>
                <a:gd name="connsiteY668" fmla="*/ 4515570 h 6246801"/>
                <a:gd name="connsiteX669" fmla="*/ 2780604 w 9384838"/>
                <a:gd name="connsiteY669" fmla="*/ 4541013 h 6246801"/>
                <a:gd name="connsiteX670" fmla="*/ 2804940 w 9384838"/>
                <a:gd name="connsiteY670" fmla="*/ 4566456 h 6246801"/>
                <a:gd name="connsiteX671" fmla="*/ 2804940 w 9384838"/>
                <a:gd name="connsiteY671" fmla="*/ 4590793 h 6246801"/>
                <a:gd name="connsiteX672" fmla="*/ 2855825 w 9384838"/>
                <a:gd name="connsiteY672" fmla="*/ 4590793 h 6246801"/>
                <a:gd name="connsiteX673" fmla="*/ 2855825 w 9384838"/>
                <a:gd name="connsiteY673" fmla="*/ 4566456 h 6246801"/>
                <a:gd name="connsiteX674" fmla="*/ 2880159 w 9384838"/>
                <a:gd name="connsiteY674" fmla="*/ 4566456 h 6246801"/>
                <a:gd name="connsiteX675" fmla="*/ 2880159 w 9384838"/>
                <a:gd name="connsiteY675" fmla="*/ 4605916 h 6246801"/>
                <a:gd name="connsiteX676" fmla="*/ 2880162 w 9384838"/>
                <a:gd name="connsiteY676" fmla="*/ 4605918 h 6246801"/>
                <a:gd name="connsiteX677" fmla="*/ 2880162 w 9384838"/>
                <a:gd name="connsiteY677" fmla="*/ 4566457 h 6246801"/>
                <a:gd name="connsiteX678" fmla="*/ 2931045 w 9384838"/>
                <a:gd name="connsiteY678" fmla="*/ 4616236 h 6246801"/>
                <a:gd name="connsiteX679" fmla="*/ 2980823 w 9384838"/>
                <a:gd name="connsiteY679" fmla="*/ 4641679 h 6246801"/>
                <a:gd name="connsiteX680" fmla="*/ 3006265 w 9384838"/>
                <a:gd name="connsiteY680" fmla="*/ 4616236 h 6246801"/>
                <a:gd name="connsiteX681" fmla="*/ 3030601 w 9384838"/>
                <a:gd name="connsiteY681" fmla="*/ 4616236 h 6246801"/>
                <a:gd name="connsiteX682" fmla="*/ 3056044 w 9384838"/>
                <a:gd name="connsiteY682" fmla="*/ 4590793 h 6246801"/>
                <a:gd name="connsiteX683" fmla="*/ 3105820 w 9384838"/>
                <a:gd name="connsiteY683" fmla="*/ 4590793 h 6246801"/>
                <a:gd name="connsiteX684" fmla="*/ 3131263 w 9384838"/>
                <a:gd name="connsiteY684" fmla="*/ 4541014 h 6246801"/>
                <a:gd name="connsiteX685" fmla="*/ 3131263 w 9384838"/>
                <a:gd name="connsiteY685" fmla="*/ 4590793 h 6246801"/>
                <a:gd name="connsiteX686" fmla="*/ 3156704 w 9384838"/>
                <a:gd name="connsiteY686" fmla="*/ 4566457 h 6246801"/>
                <a:gd name="connsiteX687" fmla="*/ 3181041 w 9384838"/>
                <a:gd name="connsiteY687" fmla="*/ 4515571 h 6246801"/>
                <a:gd name="connsiteX688" fmla="*/ 3156704 w 9384838"/>
                <a:gd name="connsiteY688" fmla="*/ 4440348 h 6246801"/>
                <a:gd name="connsiteX689" fmla="*/ 3131263 w 9384838"/>
                <a:gd name="connsiteY689" fmla="*/ 4416011 h 6246801"/>
                <a:gd name="connsiteX690" fmla="*/ 3181041 w 9384838"/>
                <a:gd name="connsiteY690" fmla="*/ 4365125 h 6246801"/>
                <a:gd name="connsiteX691" fmla="*/ 3231924 w 9384838"/>
                <a:gd name="connsiteY691" fmla="*/ 4340788 h 6246801"/>
                <a:gd name="connsiteX692" fmla="*/ 3256260 w 9384838"/>
                <a:gd name="connsiteY692" fmla="*/ 4289902 h 6246801"/>
                <a:gd name="connsiteX693" fmla="*/ 3281703 w 9384838"/>
                <a:gd name="connsiteY693" fmla="*/ 4289902 h 6246801"/>
                <a:gd name="connsiteX694" fmla="*/ 3281705 w 9384838"/>
                <a:gd name="connsiteY694" fmla="*/ 4289902 h 6246801"/>
                <a:gd name="connsiteX695" fmla="*/ 3307147 w 9384838"/>
                <a:gd name="connsiteY695" fmla="*/ 4265565 h 6246801"/>
                <a:gd name="connsiteX696" fmla="*/ 3356924 w 9384838"/>
                <a:gd name="connsiteY696" fmla="*/ 4265565 h 6246801"/>
                <a:gd name="connsiteX697" fmla="*/ 3457589 w 9384838"/>
                <a:gd name="connsiteY697" fmla="*/ 4190342 h 6246801"/>
                <a:gd name="connsiteX698" fmla="*/ 3558250 w 9384838"/>
                <a:gd name="connsiteY698" fmla="*/ 4089676 h 6246801"/>
                <a:gd name="connsiteX699" fmla="*/ 3582585 w 9384838"/>
                <a:gd name="connsiteY699" fmla="*/ 4014453 h 6246801"/>
                <a:gd name="connsiteX700" fmla="*/ 3608026 w 9384838"/>
                <a:gd name="connsiteY700" fmla="*/ 3989010 h 6246801"/>
                <a:gd name="connsiteX701" fmla="*/ 3582585 w 9384838"/>
                <a:gd name="connsiteY701" fmla="*/ 3963567 h 6246801"/>
                <a:gd name="connsiteX702" fmla="*/ 3608026 w 9384838"/>
                <a:gd name="connsiteY702" fmla="*/ 3913787 h 6246801"/>
                <a:gd name="connsiteX703" fmla="*/ 3582585 w 9384838"/>
                <a:gd name="connsiteY703" fmla="*/ 3888344 h 6246801"/>
                <a:gd name="connsiteX704" fmla="*/ 3608026 w 9384838"/>
                <a:gd name="connsiteY704" fmla="*/ 3838565 h 6246801"/>
                <a:gd name="connsiteX705" fmla="*/ 3633468 w 9384838"/>
                <a:gd name="connsiteY705" fmla="*/ 3813122 h 6246801"/>
                <a:gd name="connsiteX706" fmla="*/ 3683247 w 9384838"/>
                <a:gd name="connsiteY706" fmla="*/ 3788785 h 6246801"/>
                <a:gd name="connsiteX707" fmla="*/ 3708689 w 9384838"/>
                <a:gd name="connsiteY707" fmla="*/ 3813122 h 6246801"/>
                <a:gd name="connsiteX708" fmla="*/ 3783908 w 9384838"/>
                <a:gd name="connsiteY708" fmla="*/ 3788785 h 6246801"/>
                <a:gd name="connsiteX709" fmla="*/ 3883464 w 9384838"/>
                <a:gd name="connsiteY709" fmla="*/ 3763342 h 6246801"/>
                <a:gd name="connsiteX710" fmla="*/ 3883464 w 9384838"/>
                <a:gd name="connsiteY710" fmla="*/ 3813122 h 6246801"/>
                <a:gd name="connsiteX711" fmla="*/ 3833686 w 9384838"/>
                <a:gd name="connsiteY711" fmla="*/ 3813122 h 6246801"/>
                <a:gd name="connsiteX712" fmla="*/ 3808245 w 9384838"/>
                <a:gd name="connsiteY712" fmla="*/ 3838565 h 6246801"/>
                <a:gd name="connsiteX713" fmla="*/ 3808245 w 9384838"/>
                <a:gd name="connsiteY713" fmla="*/ 3888344 h 6246801"/>
                <a:gd name="connsiteX714" fmla="*/ 3758467 w 9384838"/>
                <a:gd name="connsiteY714" fmla="*/ 3864008 h 6246801"/>
                <a:gd name="connsiteX715" fmla="*/ 3708689 w 9384838"/>
                <a:gd name="connsiteY715" fmla="*/ 3913787 h 6246801"/>
                <a:gd name="connsiteX716" fmla="*/ 3683247 w 9384838"/>
                <a:gd name="connsiteY716" fmla="*/ 3888344 h 6246801"/>
                <a:gd name="connsiteX717" fmla="*/ 3633468 w 9384838"/>
                <a:gd name="connsiteY717" fmla="*/ 3913787 h 6246801"/>
                <a:gd name="connsiteX718" fmla="*/ 3657804 w 9384838"/>
                <a:gd name="connsiteY718" fmla="*/ 3939230 h 6246801"/>
                <a:gd name="connsiteX719" fmla="*/ 3633468 w 9384838"/>
                <a:gd name="connsiteY719" fmla="*/ 3963567 h 6246801"/>
                <a:gd name="connsiteX720" fmla="*/ 3657804 w 9384838"/>
                <a:gd name="connsiteY720" fmla="*/ 3963567 h 6246801"/>
                <a:gd name="connsiteX721" fmla="*/ 3683247 w 9384838"/>
                <a:gd name="connsiteY721" fmla="*/ 3989010 h 6246801"/>
                <a:gd name="connsiteX722" fmla="*/ 3708689 w 9384838"/>
                <a:gd name="connsiteY722" fmla="*/ 3989010 h 6246801"/>
                <a:gd name="connsiteX723" fmla="*/ 3708689 w 9384838"/>
                <a:gd name="connsiteY723" fmla="*/ 4014453 h 6246801"/>
                <a:gd name="connsiteX724" fmla="*/ 3708688 w 9384838"/>
                <a:gd name="connsiteY724" fmla="*/ 4014453 h 6246801"/>
                <a:gd name="connsiteX725" fmla="*/ 3657804 w 9384838"/>
                <a:gd name="connsiteY725" fmla="*/ 4064233 h 6246801"/>
                <a:gd name="connsiteX726" fmla="*/ 3683246 w 9384838"/>
                <a:gd name="connsiteY726" fmla="*/ 4139455 h 6246801"/>
                <a:gd name="connsiteX727" fmla="*/ 3808243 w 9384838"/>
                <a:gd name="connsiteY727" fmla="*/ 4164898 h 6246801"/>
                <a:gd name="connsiteX728" fmla="*/ 3833684 w 9384838"/>
                <a:gd name="connsiteY728" fmla="*/ 4089676 h 6246801"/>
                <a:gd name="connsiteX729" fmla="*/ 3958666 w 9384838"/>
                <a:gd name="connsiteY729" fmla="*/ 4089676 h 6246801"/>
                <a:gd name="connsiteX730" fmla="*/ 4084770 w 9384838"/>
                <a:gd name="connsiteY730" fmla="*/ 4064233 h 6246801"/>
                <a:gd name="connsiteX731" fmla="*/ 4185432 w 9384838"/>
                <a:gd name="connsiteY731" fmla="*/ 4064233 h 6246801"/>
                <a:gd name="connsiteX732" fmla="*/ 4460870 w 9384838"/>
                <a:gd name="connsiteY732" fmla="*/ 3888345 h 6246801"/>
                <a:gd name="connsiteX733" fmla="*/ 4510648 w 9384838"/>
                <a:gd name="connsiteY733" fmla="*/ 3763342 h 6246801"/>
                <a:gd name="connsiteX734" fmla="*/ 4761751 w 9384838"/>
                <a:gd name="connsiteY734" fmla="*/ 3713562 h 6246801"/>
                <a:gd name="connsiteX735" fmla="*/ 4836971 w 9384838"/>
                <a:gd name="connsiteY735" fmla="*/ 3612896 h 6246801"/>
                <a:gd name="connsiteX736" fmla="*/ 4887855 w 9384838"/>
                <a:gd name="connsiteY736" fmla="*/ 3487894 h 6246801"/>
                <a:gd name="connsiteX737" fmla="*/ 4887855 w 9384838"/>
                <a:gd name="connsiteY737" fmla="*/ 3487893 h 6246801"/>
                <a:gd name="connsiteX738" fmla="*/ 4937633 w 9384838"/>
                <a:gd name="connsiteY738" fmla="*/ 3437007 h 6246801"/>
                <a:gd name="connsiteX739" fmla="*/ 5012854 w 9384838"/>
                <a:gd name="connsiteY739" fmla="*/ 3387227 h 6246801"/>
                <a:gd name="connsiteX740" fmla="*/ 5038296 w 9384838"/>
                <a:gd name="connsiteY740" fmla="*/ 3336341 h 6246801"/>
                <a:gd name="connsiteX741" fmla="*/ 5113516 w 9384838"/>
                <a:gd name="connsiteY741" fmla="*/ 3236782 h 6246801"/>
                <a:gd name="connsiteX742" fmla="*/ 5137852 w 9384838"/>
                <a:gd name="connsiteY742" fmla="*/ 3185896 h 6246801"/>
                <a:gd name="connsiteX743" fmla="*/ 5163294 w 9384838"/>
                <a:gd name="connsiteY743" fmla="*/ 3161560 h 6246801"/>
                <a:gd name="connsiteX744" fmla="*/ 5238514 w 9384838"/>
                <a:gd name="connsiteY744" fmla="*/ 3011116 h 6246801"/>
                <a:gd name="connsiteX745" fmla="*/ 5263957 w 9384838"/>
                <a:gd name="connsiteY745" fmla="*/ 2860672 h 6246801"/>
                <a:gd name="connsiteX746" fmla="*/ 5188736 w 9384838"/>
                <a:gd name="connsiteY746" fmla="*/ 2809788 h 6246801"/>
                <a:gd name="connsiteX747" fmla="*/ 5163294 w 9384838"/>
                <a:gd name="connsiteY747" fmla="*/ 2835229 h 6246801"/>
                <a:gd name="connsiteX748" fmla="*/ 5137852 w 9384838"/>
                <a:gd name="connsiteY748" fmla="*/ 2835229 h 6246801"/>
                <a:gd name="connsiteX749" fmla="*/ 5137852 w 9384838"/>
                <a:gd name="connsiteY749" fmla="*/ 2785450 h 6246801"/>
                <a:gd name="connsiteX750" fmla="*/ 5188736 w 9384838"/>
                <a:gd name="connsiteY750" fmla="*/ 2785450 h 6246801"/>
                <a:gd name="connsiteX751" fmla="*/ 5263957 w 9384838"/>
                <a:gd name="connsiteY751" fmla="*/ 2734563 h 6246801"/>
                <a:gd name="connsiteX752" fmla="*/ 5339177 w 9384838"/>
                <a:gd name="connsiteY752" fmla="*/ 2609561 h 6246801"/>
                <a:gd name="connsiteX753" fmla="*/ 5289399 w 9384838"/>
                <a:gd name="connsiteY753" fmla="*/ 2534339 h 6246801"/>
                <a:gd name="connsiteX754" fmla="*/ 5289931 w 9384838"/>
                <a:gd name="connsiteY754" fmla="*/ 2534660 h 6246801"/>
                <a:gd name="connsiteX755" fmla="*/ 5289398 w 9384838"/>
                <a:gd name="connsiteY755" fmla="*/ 2534339 h 6246801"/>
                <a:gd name="connsiteX756" fmla="*/ 5313734 w 9384838"/>
                <a:gd name="connsiteY756" fmla="*/ 2483451 h 6246801"/>
                <a:gd name="connsiteX757" fmla="*/ 5289398 w 9384838"/>
                <a:gd name="connsiteY757" fmla="*/ 2459115 h 6246801"/>
                <a:gd name="connsiteX758" fmla="*/ 5364618 w 9384838"/>
                <a:gd name="connsiteY758" fmla="*/ 2408231 h 6246801"/>
                <a:gd name="connsiteX759" fmla="*/ 5388954 w 9384838"/>
                <a:gd name="connsiteY759" fmla="*/ 2433674 h 6246801"/>
                <a:gd name="connsiteX760" fmla="*/ 5464174 w 9384838"/>
                <a:gd name="connsiteY760" fmla="*/ 2408231 h 6246801"/>
                <a:gd name="connsiteX761" fmla="*/ 5515059 w 9384838"/>
                <a:gd name="connsiteY761" fmla="*/ 2333007 h 6246801"/>
                <a:gd name="connsiteX762" fmla="*/ 5539394 w 9384838"/>
                <a:gd name="connsiteY762" fmla="*/ 2257785 h 6246801"/>
                <a:gd name="connsiteX763" fmla="*/ 5539394 w 9384838"/>
                <a:gd name="connsiteY763" fmla="*/ 2233447 h 6246801"/>
                <a:gd name="connsiteX764" fmla="*/ 5564837 w 9384838"/>
                <a:gd name="connsiteY764" fmla="*/ 2182565 h 6246801"/>
                <a:gd name="connsiteX765" fmla="*/ 5614615 w 9384838"/>
                <a:gd name="connsiteY765" fmla="*/ 2233447 h 6246801"/>
                <a:gd name="connsiteX766" fmla="*/ 5640057 w 9384838"/>
                <a:gd name="connsiteY766" fmla="*/ 2208005 h 6246801"/>
                <a:gd name="connsiteX767" fmla="*/ 5665499 w 9384838"/>
                <a:gd name="connsiteY767" fmla="*/ 2233447 h 6246801"/>
                <a:gd name="connsiteX768" fmla="*/ 5665499 w 9384838"/>
                <a:gd name="connsiteY768" fmla="*/ 2257785 h 6246801"/>
                <a:gd name="connsiteX769" fmla="*/ 5640057 w 9384838"/>
                <a:gd name="connsiteY769" fmla="*/ 2408231 h 6246801"/>
                <a:gd name="connsiteX770" fmla="*/ 5689835 w 9384838"/>
                <a:gd name="connsiteY770" fmla="*/ 2433674 h 6246801"/>
                <a:gd name="connsiteX771" fmla="*/ 5740719 w 9384838"/>
                <a:gd name="connsiteY771" fmla="*/ 2408231 h 6246801"/>
                <a:gd name="connsiteX772" fmla="*/ 5765055 w 9384838"/>
                <a:gd name="connsiteY772" fmla="*/ 2358450 h 6246801"/>
                <a:gd name="connsiteX773" fmla="*/ 5840275 w 9384838"/>
                <a:gd name="connsiteY773" fmla="*/ 2459115 h 6246801"/>
                <a:gd name="connsiteX774" fmla="*/ 5891159 w 9384838"/>
                <a:gd name="connsiteY774" fmla="*/ 2408231 h 6246801"/>
                <a:gd name="connsiteX775" fmla="*/ 5940937 w 9384838"/>
                <a:gd name="connsiteY775" fmla="*/ 2283229 h 6246801"/>
                <a:gd name="connsiteX776" fmla="*/ 5891159 w 9384838"/>
                <a:gd name="connsiteY776" fmla="*/ 2208005 h 6246801"/>
                <a:gd name="connsiteX777" fmla="*/ 5840275 w 9384838"/>
                <a:gd name="connsiteY777" fmla="*/ 2257785 h 6246801"/>
                <a:gd name="connsiteX778" fmla="*/ 5715277 w 9384838"/>
                <a:gd name="connsiteY778" fmla="*/ 2283229 h 6246801"/>
                <a:gd name="connsiteX779" fmla="*/ 5765055 w 9384838"/>
                <a:gd name="connsiteY779" fmla="*/ 2132783 h 6246801"/>
                <a:gd name="connsiteX780" fmla="*/ 5840275 w 9384838"/>
                <a:gd name="connsiteY780" fmla="*/ 2081897 h 6246801"/>
                <a:gd name="connsiteX781" fmla="*/ 8270546 w 9384838"/>
                <a:gd name="connsiteY781" fmla="*/ 1474959 h 6246801"/>
                <a:gd name="connsiteX782" fmla="*/ 8282255 w 9384838"/>
                <a:gd name="connsiteY782" fmla="*/ 1480813 h 6246801"/>
                <a:gd name="connsiteX783" fmla="*/ 8274449 w 9384838"/>
                <a:gd name="connsiteY783" fmla="*/ 1490571 h 6246801"/>
                <a:gd name="connsiteX784" fmla="*/ 8264691 w 9384838"/>
                <a:gd name="connsiteY784" fmla="*/ 1491546 h 6246801"/>
                <a:gd name="connsiteX785" fmla="*/ 8247128 w 9384838"/>
                <a:gd name="connsiteY785" fmla="*/ 1501304 h 6246801"/>
                <a:gd name="connsiteX786" fmla="*/ 8250055 w 9384838"/>
                <a:gd name="connsiteY786" fmla="*/ 1485692 h 6246801"/>
                <a:gd name="connsiteX787" fmla="*/ 8265667 w 9384838"/>
                <a:gd name="connsiteY787" fmla="*/ 1485692 h 6246801"/>
                <a:gd name="connsiteX788" fmla="*/ 8270546 w 9384838"/>
                <a:gd name="connsiteY788" fmla="*/ 1474959 h 6246801"/>
                <a:gd name="connsiteX789" fmla="*/ 8187608 w 9384838"/>
                <a:gd name="connsiteY789" fmla="*/ 1463250 h 6246801"/>
                <a:gd name="connsiteX790" fmla="*/ 8203220 w 9384838"/>
                <a:gd name="connsiteY790" fmla="*/ 1472032 h 6246801"/>
                <a:gd name="connsiteX791" fmla="*/ 8215904 w 9384838"/>
                <a:gd name="connsiteY791" fmla="*/ 1471056 h 6246801"/>
                <a:gd name="connsiteX792" fmla="*/ 8214929 w 9384838"/>
                <a:gd name="connsiteY792" fmla="*/ 1479838 h 6246801"/>
                <a:gd name="connsiteX793" fmla="*/ 8216880 w 9384838"/>
                <a:gd name="connsiteY793" fmla="*/ 1484717 h 6246801"/>
                <a:gd name="connsiteX794" fmla="*/ 8195414 w 9384838"/>
                <a:gd name="connsiteY794" fmla="*/ 1482765 h 6246801"/>
                <a:gd name="connsiteX795" fmla="*/ 8197365 w 9384838"/>
                <a:gd name="connsiteY795" fmla="*/ 1476909 h 6246801"/>
                <a:gd name="connsiteX796" fmla="*/ 8187608 w 9384838"/>
                <a:gd name="connsiteY796" fmla="*/ 1463250 h 6246801"/>
                <a:gd name="connsiteX797" fmla="*/ 8289085 w 9384838"/>
                <a:gd name="connsiteY797" fmla="*/ 1415439 h 6246801"/>
                <a:gd name="connsiteX798" fmla="*/ 8307624 w 9384838"/>
                <a:gd name="connsiteY798" fmla="*/ 1425197 h 6246801"/>
                <a:gd name="connsiteX799" fmla="*/ 8318357 w 9384838"/>
                <a:gd name="connsiteY799" fmla="*/ 1429100 h 6246801"/>
                <a:gd name="connsiteX800" fmla="*/ 8307624 w 9384838"/>
                <a:gd name="connsiteY800" fmla="*/ 1443734 h 6246801"/>
                <a:gd name="connsiteX801" fmla="*/ 8313478 w 9384838"/>
                <a:gd name="connsiteY801" fmla="*/ 1452516 h 6246801"/>
                <a:gd name="connsiteX802" fmla="*/ 8282255 w 9384838"/>
                <a:gd name="connsiteY802" fmla="*/ 1469104 h 6246801"/>
                <a:gd name="connsiteX803" fmla="*/ 8280303 w 9384838"/>
                <a:gd name="connsiteY803" fmla="*/ 1453493 h 6246801"/>
                <a:gd name="connsiteX804" fmla="*/ 8269570 w 9384838"/>
                <a:gd name="connsiteY804" fmla="*/ 1425197 h 6246801"/>
                <a:gd name="connsiteX805" fmla="*/ 8289085 w 9384838"/>
                <a:gd name="connsiteY805" fmla="*/ 1415439 h 6246801"/>
                <a:gd name="connsiteX806" fmla="*/ 8360314 w 9384838"/>
                <a:gd name="connsiteY806" fmla="*/ 1357869 h 6246801"/>
                <a:gd name="connsiteX807" fmla="*/ 8376902 w 9384838"/>
                <a:gd name="connsiteY807" fmla="*/ 1366651 h 6246801"/>
                <a:gd name="connsiteX808" fmla="*/ 8379829 w 9384838"/>
                <a:gd name="connsiteY808" fmla="*/ 1382264 h 6246801"/>
                <a:gd name="connsiteX809" fmla="*/ 8349581 w 9384838"/>
                <a:gd name="connsiteY809" fmla="*/ 1375434 h 6246801"/>
                <a:gd name="connsiteX810" fmla="*/ 8360314 w 9384838"/>
                <a:gd name="connsiteY810" fmla="*/ 1357869 h 6246801"/>
                <a:gd name="connsiteX811" fmla="*/ 8571073 w 9384838"/>
                <a:gd name="connsiteY811" fmla="*/ 1228098 h 6246801"/>
                <a:gd name="connsiteX812" fmla="*/ 8597418 w 9384838"/>
                <a:gd name="connsiteY812" fmla="*/ 1253467 h 6246801"/>
                <a:gd name="connsiteX813" fmla="*/ 8592539 w 9384838"/>
                <a:gd name="connsiteY813" fmla="*/ 1260297 h 6246801"/>
                <a:gd name="connsiteX814" fmla="*/ 8592539 w 9384838"/>
                <a:gd name="connsiteY814" fmla="*/ 1272981 h 6246801"/>
                <a:gd name="connsiteX815" fmla="*/ 8572049 w 9384838"/>
                <a:gd name="connsiteY815" fmla="*/ 1273957 h 6246801"/>
                <a:gd name="connsiteX816" fmla="*/ 8561316 w 9384838"/>
                <a:gd name="connsiteY816" fmla="*/ 1285666 h 6246801"/>
                <a:gd name="connsiteX817" fmla="*/ 8554486 w 9384838"/>
                <a:gd name="connsiteY817" fmla="*/ 1302253 h 6246801"/>
                <a:gd name="connsiteX818" fmla="*/ 8533995 w 9384838"/>
                <a:gd name="connsiteY818" fmla="*/ 1311035 h 6246801"/>
                <a:gd name="connsiteX819" fmla="*/ 8510577 w 9384838"/>
                <a:gd name="connsiteY819" fmla="*/ 1309083 h 6246801"/>
                <a:gd name="connsiteX820" fmla="*/ 8505699 w 9384838"/>
                <a:gd name="connsiteY820" fmla="*/ 1331526 h 6246801"/>
                <a:gd name="connsiteX821" fmla="*/ 8494966 w 9384838"/>
                <a:gd name="connsiteY821" fmla="*/ 1335428 h 6246801"/>
                <a:gd name="connsiteX822" fmla="*/ 8482281 w 9384838"/>
                <a:gd name="connsiteY822" fmla="*/ 1312986 h 6246801"/>
                <a:gd name="connsiteX823" fmla="*/ 8474475 w 9384838"/>
                <a:gd name="connsiteY823" fmla="*/ 1303229 h 6246801"/>
                <a:gd name="connsiteX824" fmla="*/ 8467645 w 9384838"/>
                <a:gd name="connsiteY824" fmla="*/ 1279811 h 6246801"/>
                <a:gd name="connsiteX825" fmla="*/ 8476427 w 9384838"/>
                <a:gd name="connsiteY825" fmla="*/ 1270054 h 6246801"/>
                <a:gd name="connsiteX826" fmla="*/ 8524238 w 9384838"/>
                <a:gd name="connsiteY826" fmla="*/ 1261273 h 6246801"/>
                <a:gd name="connsiteX827" fmla="*/ 8551558 w 9384838"/>
                <a:gd name="connsiteY827" fmla="*/ 1236879 h 6246801"/>
                <a:gd name="connsiteX828" fmla="*/ 8567170 w 9384838"/>
                <a:gd name="connsiteY828" fmla="*/ 1237855 h 6246801"/>
                <a:gd name="connsiteX829" fmla="*/ 8571073 w 9384838"/>
                <a:gd name="connsiteY829" fmla="*/ 1228098 h 6246801"/>
                <a:gd name="connsiteX830" fmla="*/ 8306648 w 9384838"/>
                <a:gd name="connsiteY830" fmla="*/ 884639 h 6246801"/>
                <a:gd name="connsiteX831" fmla="*/ 8328114 w 9384838"/>
                <a:gd name="connsiteY831" fmla="*/ 903178 h 6246801"/>
                <a:gd name="connsiteX832" fmla="*/ 8334944 w 9384838"/>
                <a:gd name="connsiteY832" fmla="*/ 917814 h 6246801"/>
                <a:gd name="connsiteX833" fmla="*/ 8368119 w 9384838"/>
                <a:gd name="connsiteY833" fmla="*/ 935377 h 6246801"/>
                <a:gd name="connsiteX834" fmla="*/ 8422761 w 9384838"/>
                <a:gd name="connsiteY834" fmla="*/ 939280 h 6246801"/>
                <a:gd name="connsiteX835" fmla="*/ 8461790 w 9384838"/>
                <a:gd name="connsiteY835" fmla="*/ 922693 h 6246801"/>
                <a:gd name="connsiteX836" fmla="*/ 8450081 w 9384838"/>
                <a:gd name="connsiteY836" fmla="*/ 963674 h 6246801"/>
                <a:gd name="connsiteX837" fmla="*/ 8431542 w 9384838"/>
                <a:gd name="connsiteY837" fmla="*/ 975382 h 6246801"/>
                <a:gd name="connsiteX838" fmla="*/ 8415930 w 9384838"/>
                <a:gd name="connsiteY838" fmla="*/ 963674 h 6246801"/>
                <a:gd name="connsiteX839" fmla="*/ 8397391 w 9384838"/>
                <a:gd name="connsiteY839" fmla="*/ 963674 h 6246801"/>
                <a:gd name="connsiteX840" fmla="*/ 8359338 w 9384838"/>
                <a:gd name="connsiteY840" fmla="*/ 1014411 h 6246801"/>
                <a:gd name="connsiteX841" fmla="*/ 8284206 w 9384838"/>
                <a:gd name="connsiteY841" fmla="*/ 1020265 h 6246801"/>
                <a:gd name="connsiteX842" fmla="*/ 8247128 w 9384838"/>
                <a:gd name="connsiteY842" fmla="*/ 1070028 h 6246801"/>
                <a:gd name="connsiteX843" fmla="*/ 8212977 w 9384838"/>
                <a:gd name="connsiteY843" fmla="*/ 1083688 h 6246801"/>
                <a:gd name="connsiteX844" fmla="*/ 8184681 w 9384838"/>
                <a:gd name="connsiteY844" fmla="*/ 1151014 h 6246801"/>
                <a:gd name="connsiteX845" fmla="*/ 8163215 w 9384838"/>
                <a:gd name="connsiteY845" fmla="*/ 1151014 h 6246801"/>
                <a:gd name="connsiteX846" fmla="*/ 8155409 w 9384838"/>
                <a:gd name="connsiteY846" fmla="*/ 1207607 h 6246801"/>
                <a:gd name="connsiteX847" fmla="*/ 8099792 w 9384838"/>
                <a:gd name="connsiteY847" fmla="*/ 1223219 h 6246801"/>
                <a:gd name="connsiteX848" fmla="*/ 8077350 w 9384838"/>
                <a:gd name="connsiteY848" fmla="*/ 1247612 h 6246801"/>
                <a:gd name="connsiteX849" fmla="*/ 8066617 w 9384838"/>
                <a:gd name="connsiteY849" fmla="*/ 1319817 h 6246801"/>
                <a:gd name="connsiteX850" fmla="*/ 8057835 w 9384838"/>
                <a:gd name="connsiteY850" fmla="*/ 1315914 h 6246801"/>
                <a:gd name="connsiteX851" fmla="*/ 8009048 w 9384838"/>
                <a:gd name="connsiteY851" fmla="*/ 1320793 h 6246801"/>
                <a:gd name="connsiteX852" fmla="*/ 8009048 w 9384838"/>
                <a:gd name="connsiteY852" fmla="*/ 1309084 h 6246801"/>
                <a:gd name="connsiteX853" fmla="*/ 8010024 w 9384838"/>
                <a:gd name="connsiteY853" fmla="*/ 1293472 h 6246801"/>
                <a:gd name="connsiteX854" fmla="*/ 8002218 w 9384838"/>
                <a:gd name="connsiteY854" fmla="*/ 1262248 h 6246801"/>
                <a:gd name="connsiteX855" fmla="*/ 8013927 w 9384838"/>
                <a:gd name="connsiteY855" fmla="*/ 1254442 h 6246801"/>
                <a:gd name="connsiteX856" fmla="*/ 8038320 w 9384838"/>
                <a:gd name="connsiteY856" fmla="*/ 1219316 h 6246801"/>
                <a:gd name="connsiteX857" fmla="*/ 8077350 w 9384838"/>
                <a:gd name="connsiteY857" fmla="*/ 1190044 h 6246801"/>
                <a:gd name="connsiteX858" fmla="*/ 8108573 w 9384838"/>
                <a:gd name="connsiteY858" fmla="*/ 1167602 h 6246801"/>
                <a:gd name="connsiteX859" fmla="*/ 8111501 w 9384838"/>
                <a:gd name="connsiteY859" fmla="*/ 1154917 h 6246801"/>
                <a:gd name="connsiteX860" fmla="*/ 8135894 w 9384838"/>
                <a:gd name="connsiteY860" fmla="*/ 1148087 h 6246801"/>
                <a:gd name="connsiteX861" fmla="*/ 8141748 w 9384838"/>
                <a:gd name="connsiteY861" fmla="*/ 1130524 h 6246801"/>
                <a:gd name="connsiteX862" fmla="*/ 8135894 w 9384838"/>
                <a:gd name="connsiteY862" fmla="*/ 1121742 h 6246801"/>
                <a:gd name="connsiteX863" fmla="*/ 8143700 w 9384838"/>
                <a:gd name="connsiteY863" fmla="*/ 1104179 h 6246801"/>
                <a:gd name="connsiteX864" fmla="*/ 8200293 w 9384838"/>
                <a:gd name="connsiteY864" fmla="*/ 1030998 h 6246801"/>
                <a:gd name="connsiteX865" fmla="*/ 8231516 w 9384838"/>
                <a:gd name="connsiteY865" fmla="*/ 993920 h 6246801"/>
                <a:gd name="connsiteX866" fmla="*/ 8245176 w 9384838"/>
                <a:gd name="connsiteY866" fmla="*/ 957819 h 6246801"/>
                <a:gd name="connsiteX867" fmla="*/ 8258837 w 9384838"/>
                <a:gd name="connsiteY867" fmla="*/ 944159 h 6246801"/>
                <a:gd name="connsiteX868" fmla="*/ 8260788 w 9384838"/>
                <a:gd name="connsiteY868" fmla="*/ 920741 h 6246801"/>
                <a:gd name="connsiteX869" fmla="*/ 8289085 w 9384838"/>
                <a:gd name="connsiteY869" fmla="*/ 889516 h 6246801"/>
                <a:gd name="connsiteX870" fmla="*/ 8306648 w 9384838"/>
                <a:gd name="connsiteY870" fmla="*/ 884639 h 6246801"/>
                <a:gd name="connsiteX871" fmla="*/ 9328245 w 9384838"/>
                <a:gd name="connsiteY871" fmla="*/ 311878 h 6246801"/>
                <a:gd name="connsiteX872" fmla="*/ 9371178 w 9384838"/>
                <a:gd name="connsiteY872" fmla="*/ 317733 h 6246801"/>
                <a:gd name="connsiteX873" fmla="*/ 9384838 w 9384838"/>
                <a:gd name="connsiteY873" fmla="*/ 341150 h 6246801"/>
                <a:gd name="connsiteX874" fmla="*/ 9357517 w 9384838"/>
                <a:gd name="connsiteY874" fmla="*/ 360665 h 6246801"/>
                <a:gd name="connsiteX875" fmla="*/ 9357517 w 9384838"/>
                <a:gd name="connsiteY875" fmla="*/ 378228 h 6246801"/>
                <a:gd name="connsiteX876" fmla="*/ 9371178 w 9384838"/>
                <a:gd name="connsiteY876" fmla="*/ 393840 h 6246801"/>
                <a:gd name="connsiteX877" fmla="*/ 9367275 w 9384838"/>
                <a:gd name="connsiteY877" fmla="*/ 427015 h 6246801"/>
                <a:gd name="connsiteX878" fmla="*/ 9314585 w 9384838"/>
                <a:gd name="connsiteY878" fmla="*/ 427015 h 6246801"/>
                <a:gd name="connsiteX879" fmla="*/ 9250186 w 9384838"/>
                <a:gd name="connsiteY879" fmla="*/ 440675 h 6246801"/>
                <a:gd name="connsiteX880" fmla="*/ 9213108 w 9384838"/>
                <a:gd name="connsiteY880" fmla="*/ 471899 h 6246801"/>
                <a:gd name="connsiteX881" fmla="*/ 9162370 w 9384838"/>
                <a:gd name="connsiteY881" fmla="*/ 491414 h 6246801"/>
                <a:gd name="connsiteX882" fmla="*/ 9099923 w 9384838"/>
                <a:gd name="connsiteY882" fmla="*/ 526540 h 6246801"/>
                <a:gd name="connsiteX883" fmla="*/ 9035524 w 9384838"/>
                <a:gd name="connsiteY883" fmla="*/ 587036 h 6246801"/>
                <a:gd name="connsiteX884" fmla="*/ 8996494 w 9384838"/>
                <a:gd name="connsiteY884" fmla="*/ 635822 h 6246801"/>
                <a:gd name="connsiteX885" fmla="*/ 8961368 w 9384838"/>
                <a:gd name="connsiteY885" fmla="*/ 637774 h 6246801"/>
                <a:gd name="connsiteX886" fmla="*/ 8951610 w 9384838"/>
                <a:gd name="connsiteY886" fmla="*/ 647531 h 6246801"/>
                <a:gd name="connsiteX887" fmla="*/ 8926241 w 9384838"/>
                <a:gd name="connsiteY887" fmla="*/ 637774 h 6246801"/>
                <a:gd name="connsiteX888" fmla="*/ 8916484 w 9384838"/>
                <a:gd name="connsiteY888" fmla="*/ 608501 h 6246801"/>
                <a:gd name="connsiteX889" fmla="*/ 8883309 w 9384838"/>
                <a:gd name="connsiteY889" fmla="*/ 622162 h 6246801"/>
                <a:gd name="connsiteX890" fmla="*/ 8877454 w 9384838"/>
                <a:gd name="connsiteY890" fmla="*/ 651434 h 6246801"/>
                <a:gd name="connsiteX891" fmla="*/ 8887212 w 9384838"/>
                <a:gd name="connsiteY891" fmla="*/ 665094 h 6246801"/>
                <a:gd name="connsiteX892" fmla="*/ 8846231 w 9384838"/>
                <a:gd name="connsiteY892" fmla="*/ 719735 h 6246801"/>
                <a:gd name="connsiteX893" fmla="*/ 8799395 w 9384838"/>
                <a:gd name="connsiteY893" fmla="*/ 749008 h 6246801"/>
                <a:gd name="connsiteX894" fmla="*/ 8766220 w 9384838"/>
                <a:gd name="connsiteY894" fmla="*/ 774380 h 6246801"/>
                <a:gd name="connsiteX895" fmla="*/ 8731094 w 9384838"/>
                <a:gd name="connsiteY895" fmla="*/ 844633 h 6246801"/>
                <a:gd name="connsiteX896" fmla="*/ 8697919 w 9384838"/>
                <a:gd name="connsiteY896" fmla="*/ 862196 h 6246801"/>
                <a:gd name="connsiteX897" fmla="*/ 8666695 w 9384838"/>
                <a:gd name="connsiteY897" fmla="*/ 862196 h 6246801"/>
                <a:gd name="connsiteX898" fmla="*/ 8641326 w 9384838"/>
                <a:gd name="connsiteY898" fmla="*/ 887565 h 6246801"/>
                <a:gd name="connsiteX899" fmla="*/ 8614005 w 9384838"/>
                <a:gd name="connsiteY899" fmla="*/ 932449 h 6246801"/>
                <a:gd name="connsiteX900" fmla="*/ 8590587 w 9384838"/>
                <a:gd name="connsiteY900" fmla="*/ 936351 h 6246801"/>
                <a:gd name="connsiteX901" fmla="*/ 8576927 w 9384838"/>
                <a:gd name="connsiteY901" fmla="*/ 920740 h 6246801"/>
                <a:gd name="connsiteX902" fmla="*/ 8590587 w 9384838"/>
                <a:gd name="connsiteY902" fmla="*/ 885614 h 6246801"/>
                <a:gd name="connsiteX903" fmla="*/ 8602296 w 9384838"/>
                <a:gd name="connsiteY903" fmla="*/ 881711 h 6246801"/>
                <a:gd name="connsiteX904" fmla="*/ 8610102 w 9384838"/>
                <a:gd name="connsiteY904" fmla="*/ 868050 h 6246801"/>
                <a:gd name="connsiteX905" fmla="*/ 8606199 w 9384838"/>
                <a:gd name="connsiteY905" fmla="*/ 850487 h 6246801"/>
                <a:gd name="connsiteX906" fmla="*/ 8612054 w 9384838"/>
                <a:gd name="connsiteY906" fmla="*/ 825118 h 6246801"/>
                <a:gd name="connsiteX907" fmla="*/ 8623762 w 9384838"/>
                <a:gd name="connsiteY907" fmla="*/ 846584 h 6246801"/>
                <a:gd name="connsiteX908" fmla="*/ 8637423 w 9384838"/>
                <a:gd name="connsiteY908" fmla="*/ 848536 h 6246801"/>
                <a:gd name="connsiteX909" fmla="*/ 8649132 w 9384838"/>
                <a:gd name="connsiteY909" fmla="*/ 827069 h 6246801"/>
                <a:gd name="connsiteX910" fmla="*/ 8635471 w 9384838"/>
                <a:gd name="connsiteY910" fmla="*/ 807555 h 6246801"/>
                <a:gd name="connsiteX911" fmla="*/ 8654986 w 9384838"/>
                <a:gd name="connsiteY911" fmla="*/ 807555 h 6246801"/>
                <a:gd name="connsiteX912" fmla="*/ 8664743 w 9384838"/>
                <a:gd name="connsiteY912" fmla="*/ 819263 h 6246801"/>
                <a:gd name="connsiteX913" fmla="*/ 8692064 w 9384838"/>
                <a:gd name="connsiteY913" fmla="*/ 805603 h 6246801"/>
                <a:gd name="connsiteX914" fmla="*/ 8709627 w 9384838"/>
                <a:gd name="connsiteY914" fmla="*/ 778282 h 6246801"/>
                <a:gd name="connsiteX915" fmla="*/ 8711579 w 9384838"/>
                <a:gd name="connsiteY915" fmla="*/ 749008 h 6246801"/>
                <a:gd name="connsiteX916" fmla="*/ 8695967 w 9384838"/>
                <a:gd name="connsiteY916" fmla="*/ 749008 h 6246801"/>
                <a:gd name="connsiteX917" fmla="*/ 8672549 w 9384838"/>
                <a:gd name="connsiteY917" fmla="*/ 745105 h 6246801"/>
                <a:gd name="connsiteX918" fmla="*/ 8668646 w 9384838"/>
                <a:gd name="connsiteY918" fmla="*/ 713881 h 6246801"/>
                <a:gd name="connsiteX919" fmla="*/ 8697919 w 9384838"/>
                <a:gd name="connsiteY919" fmla="*/ 713881 h 6246801"/>
                <a:gd name="connsiteX920" fmla="*/ 8715482 w 9384838"/>
                <a:gd name="connsiteY920" fmla="*/ 731444 h 6246801"/>
                <a:gd name="connsiteX921" fmla="*/ 8733045 w 9384838"/>
                <a:gd name="connsiteY921" fmla="*/ 719735 h 6246801"/>
                <a:gd name="connsiteX922" fmla="*/ 8746705 w 9384838"/>
                <a:gd name="connsiteY922" fmla="*/ 688512 h 6246801"/>
                <a:gd name="connsiteX923" fmla="*/ 8787686 w 9384838"/>
                <a:gd name="connsiteY923" fmla="*/ 674851 h 6246801"/>
                <a:gd name="connsiteX924" fmla="*/ 8811104 w 9384838"/>
                <a:gd name="connsiteY924" fmla="*/ 624114 h 6246801"/>
                <a:gd name="connsiteX925" fmla="*/ 8830619 w 9384838"/>
                <a:gd name="connsiteY925" fmla="*/ 618260 h 6246801"/>
                <a:gd name="connsiteX926" fmla="*/ 8840376 w 9384838"/>
                <a:gd name="connsiteY926" fmla="*/ 600695 h 6246801"/>
                <a:gd name="connsiteX927" fmla="*/ 8832570 w 9384838"/>
                <a:gd name="connsiteY927" fmla="*/ 559715 h 6246801"/>
                <a:gd name="connsiteX928" fmla="*/ 8850134 w 9384838"/>
                <a:gd name="connsiteY928" fmla="*/ 559715 h 6246801"/>
                <a:gd name="connsiteX929" fmla="*/ 8885260 w 9384838"/>
                <a:gd name="connsiteY929" fmla="*/ 573376 h 6246801"/>
                <a:gd name="connsiteX930" fmla="*/ 8902823 w 9384838"/>
                <a:gd name="connsiteY930" fmla="*/ 559715 h 6246801"/>
                <a:gd name="connsiteX931" fmla="*/ 8904775 w 9384838"/>
                <a:gd name="connsiteY931" fmla="*/ 524589 h 6246801"/>
                <a:gd name="connsiteX932" fmla="*/ 8949659 w 9384838"/>
                <a:gd name="connsiteY932" fmla="*/ 497268 h 6246801"/>
                <a:gd name="connsiteX933" fmla="*/ 8976980 w 9384838"/>
                <a:gd name="connsiteY933" fmla="*/ 497268 h 6246801"/>
                <a:gd name="connsiteX934" fmla="*/ 8976980 w 9384838"/>
                <a:gd name="connsiteY934" fmla="*/ 462142 h 6246801"/>
                <a:gd name="connsiteX935" fmla="*/ 8965271 w 9384838"/>
                <a:gd name="connsiteY935" fmla="*/ 419209 h 6246801"/>
                <a:gd name="connsiteX936" fmla="*/ 8973077 w 9384838"/>
                <a:gd name="connsiteY936" fmla="*/ 393840 h 6246801"/>
                <a:gd name="connsiteX937" fmla="*/ 9002349 w 9384838"/>
                <a:gd name="connsiteY937" fmla="*/ 376277 h 6246801"/>
                <a:gd name="connsiteX938" fmla="*/ 9017961 w 9384838"/>
                <a:gd name="connsiteY938" fmla="*/ 403597 h 6246801"/>
                <a:gd name="connsiteX939" fmla="*/ 9041378 w 9384838"/>
                <a:gd name="connsiteY939" fmla="*/ 467996 h 6246801"/>
                <a:gd name="connsiteX940" fmla="*/ 9076505 w 9384838"/>
                <a:gd name="connsiteY940" fmla="*/ 475802 h 6246801"/>
                <a:gd name="connsiteX941" fmla="*/ 9154564 w 9384838"/>
                <a:gd name="connsiteY941" fmla="*/ 458239 h 6246801"/>
                <a:gd name="connsiteX942" fmla="*/ 9209205 w 9384838"/>
                <a:gd name="connsiteY942" fmla="*/ 409452 h 6246801"/>
                <a:gd name="connsiteX943" fmla="*/ 9218963 w 9384838"/>
                <a:gd name="connsiteY943" fmla="*/ 380180 h 6246801"/>
                <a:gd name="connsiteX944" fmla="*/ 9283361 w 9384838"/>
                <a:gd name="connsiteY944" fmla="*/ 325538 h 6246801"/>
                <a:gd name="connsiteX945" fmla="*/ 9328245 w 9384838"/>
                <a:gd name="connsiteY945" fmla="*/ 311878 h 6246801"/>
                <a:gd name="connsiteX946" fmla="*/ 6819242 w 9384838"/>
                <a:gd name="connsiteY946" fmla="*/ 0 h 6246801"/>
                <a:gd name="connsiteX947" fmla="*/ 6869020 w 9384838"/>
                <a:gd name="connsiteY947" fmla="*/ 125002 h 6246801"/>
                <a:gd name="connsiteX948" fmla="*/ 6969682 w 9384838"/>
                <a:gd name="connsiteY948" fmla="*/ 326334 h 6246801"/>
                <a:gd name="connsiteX949" fmla="*/ 6969682 w 9384838"/>
                <a:gd name="connsiteY949" fmla="*/ 401556 h 6246801"/>
                <a:gd name="connsiteX950" fmla="*/ 7094680 w 9384838"/>
                <a:gd name="connsiteY950" fmla="*/ 652667 h 6246801"/>
                <a:gd name="connsiteX951" fmla="*/ 7220784 w 9384838"/>
                <a:gd name="connsiteY951" fmla="*/ 803117 h 6246801"/>
                <a:gd name="connsiteX952" fmla="*/ 7321446 w 9384838"/>
                <a:gd name="connsiteY952" fmla="*/ 903783 h 6246801"/>
                <a:gd name="connsiteX953" fmla="*/ 7321446 w 9384838"/>
                <a:gd name="connsiteY953" fmla="*/ 979004 h 6246801"/>
                <a:gd name="connsiteX954" fmla="*/ 7345782 w 9384838"/>
                <a:gd name="connsiteY954" fmla="*/ 979004 h 6246801"/>
                <a:gd name="connsiteX955" fmla="*/ 7396667 w 9384838"/>
                <a:gd name="connsiteY955" fmla="*/ 1003341 h 6246801"/>
                <a:gd name="connsiteX956" fmla="*/ 7421002 w 9384838"/>
                <a:gd name="connsiteY956" fmla="*/ 979004 h 6246801"/>
                <a:gd name="connsiteX957" fmla="*/ 7496223 w 9384838"/>
                <a:gd name="connsiteY957" fmla="*/ 1003341 h 6246801"/>
                <a:gd name="connsiteX958" fmla="*/ 7446445 w 9384838"/>
                <a:gd name="connsiteY958" fmla="*/ 1054227 h 6246801"/>
                <a:gd name="connsiteX959" fmla="*/ 7471887 w 9384838"/>
                <a:gd name="connsiteY959" fmla="*/ 1078564 h 6246801"/>
                <a:gd name="connsiteX960" fmla="*/ 7521665 w 9384838"/>
                <a:gd name="connsiteY960" fmla="*/ 1054227 h 6246801"/>
                <a:gd name="connsiteX961" fmla="*/ 7547107 w 9384838"/>
                <a:gd name="connsiteY961" fmla="*/ 1129449 h 6246801"/>
                <a:gd name="connsiteX962" fmla="*/ 7672105 w 9384838"/>
                <a:gd name="connsiteY962" fmla="*/ 1179229 h 6246801"/>
                <a:gd name="connsiteX963" fmla="*/ 7747325 w 9384838"/>
                <a:gd name="connsiteY963" fmla="*/ 1179229 h 6246801"/>
                <a:gd name="connsiteX964" fmla="*/ 7847987 w 9384838"/>
                <a:gd name="connsiteY964" fmla="*/ 1104007 h 6246801"/>
                <a:gd name="connsiteX965" fmla="*/ 7923207 w 9384838"/>
                <a:gd name="connsiteY965" fmla="*/ 1078564 h 6246801"/>
                <a:gd name="connsiteX966" fmla="*/ 7998427 w 9384838"/>
                <a:gd name="connsiteY966" fmla="*/ 1003341 h 6246801"/>
                <a:gd name="connsiteX967" fmla="*/ 7998427 w 9384838"/>
                <a:gd name="connsiteY967" fmla="*/ 1054227 h 6246801"/>
                <a:gd name="connsiteX968" fmla="*/ 7948649 w 9384838"/>
                <a:gd name="connsiteY968" fmla="*/ 1104007 h 6246801"/>
                <a:gd name="connsiteX969" fmla="*/ 7948649 w 9384838"/>
                <a:gd name="connsiteY969" fmla="*/ 1129449 h 6246801"/>
                <a:gd name="connsiteX970" fmla="*/ 7822545 w 9384838"/>
                <a:gd name="connsiteY970" fmla="*/ 1279895 h 6246801"/>
                <a:gd name="connsiteX971" fmla="*/ 7822545 w 9384838"/>
                <a:gd name="connsiteY971" fmla="*/ 1379454 h 6246801"/>
                <a:gd name="connsiteX972" fmla="*/ 7873429 w 9384838"/>
                <a:gd name="connsiteY972" fmla="*/ 1379454 h 6246801"/>
                <a:gd name="connsiteX973" fmla="*/ 7847987 w 9384838"/>
                <a:gd name="connsiteY973" fmla="*/ 1505563 h 6246801"/>
                <a:gd name="connsiteX974" fmla="*/ 7797103 w 9384838"/>
                <a:gd name="connsiteY974" fmla="*/ 1531005 h 6246801"/>
                <a:gd name="connsiteX975" fmla="*/ 7873429 w 9384838"/>
                <a:gd name="connsiteY975" fmla="*/ 1606229 h 6246801"/>
                <a:gd name="connsiteX976" fmla="*/ 7948649 w 9384838"/>
                <a:gd name="connsiteY976" fmla="*/ 1606229 h 6246801"/>
                <a:gd name="connsiteX977" fmla="*/ 7923207 w 9384838"/>
                <a:gd name="connsiteY977" fmla="*/ 1656009 h 6246801"/>
                <a:gd name="connsiteX978" fmla="*/ 7772767 w 9384838"/>
                <a:gd name="connsiteY978" fmla="*/ 1630565 h 6246801"/>
                <a:gd name="connsiteX979" fmla="*/ 7672105 w 9384838"/>
                <a:gd name="connsiteY979" fmla="*/ 1705789 h 6246801"/>
                <a:gd name="connsiteX980" fmla="*/ 7672105 w 9384838"/>
                <a:gd name="connsiteY980" fmla="*/ 1656009 h 6246801"/>
                <a:gd name="connsiteX981" fmla="*/ 7596885 w 9384838"/>
                <a:gd name="connsiteY981" fmla="*/ 1656009 h 6246801"/>
                <a:gd name="connsiteX982" fmla="*/ 7571443 w 9384838"/>
                <a:gd name="connsiteY982" fmla="*/ 1705789 h 6246801"/>
                <a:gd name="connsiteX983" fmla="*/ 7446445 w 9384838"/>
                <a:gd name="connsiteY983" fmla="*/ 1681452 h 6246801"/>
                <a:gd name="connsiteX984" fmla="*/ 7421002 w 9384838"/>
                <a:gd name="connsiteY984" fmla="*/ 1630565 h 6246801"/>
                <a:gd name="connsiteX985" fmla="*/ 7321446 w 9384838"/>
                <a:gd name="connsiteY985" fmla="*/ 1630565 h 6246801"/>
                <a:gd name="connsiteX986" fmla="*/ 7070344 w 9384838"/>
                <a:gd name="connsiteY986" fmla="*/ 1756674 h 6246801"/>
                <a:gd name="connsiteX987" fmla="*/ 6869020 w 9384838"/>
                <a:gd name="connsiteY987" fmla="*/ 1907113 h 6246801"/>
                <a:gd name="connsiteX988" fmla="*/ 6894462 w 9384838"/>
                <a:gd name="connsiteY988" fmla="*/ 1956897 h 6246801"/>
                <a:gd name="connsiteX989" fmla="*/ 6819242 w 9384838"/>
                <a:gd name="connsiteY989" fmla="*/ 2081899 h 6246801"/>
                <a:gd name="connsiteX990" fmla="*/ 6793800 w 9384838"/>
                <a:gd name="connsiteY990" fmla="*/ 2006676 h 6246801"/>
                <a:gd name="connsiteX991" fmla="*/ 6668802 w 9384838"/>
                <a:gd name="connsiteY991" fmla="*/ 1931450 h 6246801"/>
                <a:gd name="connsiteX992" fmla="*/ 6542697 w 9384838"/>
                <a:gd name="connsiteY992" fmla="*/ 1831894 h 6246801"/>
                <a:gd name="connsiteX993" fmla="*/ 6467477 w 9384838"/>
                <a:gd name="connsiteY993" fmla="*/ 1705789 h 6246801"/>
                <a:gd name="connsiteX994" fmla="*/ 6417699 w 9384838"/>
                <a:gd name="connsiteY994" fmla="*/ 1681452 h 6246801"/>
                <a:gd name="connsiteX995" fmla="*/ 6342479 w 9384838"/>
                <a:gd name="connsiteY995" fmla="*/ 1580786 h 6246801"/>
                <a:gd name="connsiteX996" fmla="*/ 6217481 w 9384838"/>
                <a:gd name="connsiteY996" fmla="*/ 1555343 h 6246801"/>
                <a:gd name="connsiteX997" fmla="*/ 6091377 w 9384838"/>
                <a:gd name="connsiteY997" fmla="*/ 1606229 h 6246801"/>
                <a:gd name="connsiteX998" fmla="*/ 5991821 w 9384838"/>
                <a:gd name="connsiteY998" fmla="*/ 1681452 h 6246801"/>
                <a:gd name="connsiteX999" fmla="*/ 5966379 w 9384838"/>
                <a:gd name="connsiteY999" fmla="*/ 1630565 h 6246801"/>
                <a:gd name="connsiteX1000" fmla="*/ 5966379 w 9384838"/>
                <a:gd name="connsiteY1000" fmla="*/ 1580786 h 6246801"/>
                <a:gd name="connsiteX1001" fmla="*/ 5916601 w 9384838"/>
                <a:gd name="connsiteY1001" fmla="*/ 1531005 h 6246801"/>
                <a:gd name="connsiteX1002" fmla="*/ 5940937 w 9384838"/>
                <a:gd name="connsiteY1002" fmla="*/ 1505563 h 6246801"/>
                <a:gd name="connsiteX1003" fmla="*/ 5891159 w 9384838"/>
                <a:gd name="connsiteY1003" fmla="*/ 1480122 h 6246801"/>
                <a:gd name="connsiteX1004" fmla="*/ 5840275 w 9384838"/>
                <a:gd name="connsiteY1004" fmla="*/ 1480122 h 6246801"/>
                <a:gd name="connsiteX1005" fmla="*/ 5815939 w 9384838"/>
                <a:gd name="connsiteY1005" fmla="*/ 1455784 h 6246801"/>
                <a:gd name="connsiteX1006" fmla="*/ 5740719 w 9384838"/>
                <a:gd name="connsiteY1006" fmla="*/ 1505563 h 6246801"/>
                <a:gd name="connsiteX1007" fmla="*/ 5665499 w 9384838"/>
                <a:gd name="connsiteY1007" fmla="*/ 1606229 h 6246801"/>
                <a:gd name="connsiteX1008" fmla="*/ 5715277 w 9384838"/>
                <a:gd name="connsiteY1008" fmla="*/ 1656009 h 6246801"/>
                <a:gd name="connsiteX1009" fmla="*/ 5765055 w 9384838"/>
                <a:gd name="connsiteY1009" fmla="*/ 1731231 h 6246801"/>
                <a:gd name="connsiteX1010" fmla="*/ 5840275 w 9384838"/>
                <a:gd name="connsiteY1010" fmla="*/ 1731231 h 6246801"/>
                <a:gd name="connsiteX1011" fmla="*/ 5916601 w 9384838"/>
                <a:gd name="connsiteY1011" fmla="*/ 1881669 h 6246801"/>
                <a:gd name="connsiteX1012" fmla="*/ 5966379 w 9384838"/>
                <a:gd name="connsiteY1012" fmla="*/ 1956897 h 6246801"/>
                <a:gd name="connsiteX1013" fmla="*/ 5891159 w 9384838"/>
                <a:gd name="connsiteY1013" fmla="*/ 2006676 h 6246801"/>
                <a:gd name="connsiteX1014" fmla="*/ 5815939 w 9384838"/>
                <a:gd name="connsiteY1014" fmla="*/ 1931450 h 6246801"/>
                <a:gd name="connsiteX1015" fmla="*/ 5765055 w 9384838"/>
                <a:gd name="connsiteY1015" fmla="*/ 1881669 h 6246801"/>
                <a:gd name="connsiteX1016" fmla="*/ 5715277 w 9384838"/>
                <a:gd name="connsiteY1016" fmla="*/ 1931450 h 6246801"/>
                <a:gd name="connsiteX1017" fmla="*/ 5665499 w 9384838"/>
                <a:gd name="connsiteY1017" fmla="*/ 1931450 h 6246801"/>
                <a:gd name="connsiteX1018" fmla="*/ 5640056 w 9384838"/>
                <a:gd name="connsiteY1018" fmla="*/ 2006676 h 6246801"/>
                <a:gd name="connsiteX1019" fmla="*/ 5590278 w 9384838"/>
                <a:gd name="connsiteY1019" fmla="*/ 2006676 h 6246801"/>
                <a:gd name="connsiteX1020" fmla="*/ 5515058 w 9384838"/>
                <a:gd name="connsiteY1020" fmla="*/ 2081899 h 6246801"/>
                <a:gd name="connsiteX1021" fmla="*/ 5464174 w 9384838"/>
                <a:gd name="connsiteY1021" fmla="*/ 2057559 h 6246801"/>
                <a:gd name="connsiteX1022" fmla="*/ 5464174 w 9384838"/>
                <a:gd name="connsiteY1022" fmla="*/ 1956897 h 6246801"/>
                <a:gd name="connsiteX1023" fmla="*/ 5489616 w 9384838"/>
                <a:gd name="connsiteY1023" fmla="*/ 1881669 h 6246801"/>
                <a:gd name="connsiteX1024" fmla="*/ 5564836 w 9384838"/>
                <a:gd name="connsiteY1024" fmla="*/ 1831894 h 6246801"/>
                <a:gd name="connsiteX1025" fmla="*/ 5590278 w 9384838"/>
                <a:gd name="connsiteY1025" fmla="*/ 1756674 h 6246801"/>
                <a:gd name="connsiteX1026" fmla="*/ 5539394 w 9384838"/>
                <a:gd name="connsiteY1026" fmla="*/ 1656009 h 6246801"/>
                <a:gd name="connsiteX1027" fmla="*/ 5515058 w 9384838"/>
                <a:gd name="connsiteY1027" fmla="*/ 1656009 h 6246801"/>
                <a:gd name="connsiteX1028" fmla="*/ 5515058 w 9384838"/>
                <a:gd name="connsiteY1028" fmla="*/ 1606229 h 6246801"/>
                <a:gd name="connsiteX1029" fmla="*/ 5489616 w 9384838"/>
                <a:gd name="connsiteY1029" fmla="*/ 1580786 h 6246801"/>
                <a:gd name="connsiteX1030" fmla="*/ 5489616 w 9384838"/>
                <a:gd name="connsiteY1030" fmla="*/ 1531005 h 6246801"/>
                <a:gd name="connsiteX1031" fmla="*/ 5539394 w 9384838"/>
                <a:gd name="connsiteY1031" fmla="*/ 1455784 h 6246801"/>
                <a:gd name="connsiteX1032" fmla="*/ 5539394 w 9384838"/>
                <a:gd name="connsiteY1032" fmla="*/ 1404898 h 6246801"/>
                <a:gd name="connsiteX1033" fmla="*/ 5564836 w 9384838"/>
                <a:gd name="connsiteY1033" fmla="*/ 1355118 h 6246801"/>
                <a:gd name="connsiteX1034" fmla="*/ 5614614 w 9384838"/>
                <a:gd name="connsiteY1034" fmla="*/ 1379454 h 6246801"/>
                <a:gd name="connsiteX1035" fmla="*/ 5689834 w 9384838"/>
                <a:gd name="connsiteY1035" fmla="*/ 1355118 h 6246801"/>
                <a:gd name="connsiteX1036" fmla="*/ 5740719 w 9384838"/>
                <a:gd name="connsiteY1036" fmla="*/ 1329675 h 6246801"/>
                <a:gd name="connsiteX1037" fmla="*/ 5765055 w 9384838"/>
                <a:gd name="connsiteY1037" fmla="*/ 1355118 h 6246801"/>
                <a:gd name="connsiteX1038" fmla="*/ 5815939 w 9384838"/>
                <a:gd name="connsiteY1038" fmla="*/ 1279895 h 6246801"/>
                <a:gd name="connsiteX1039" fmla="*/ 5891159 w 9384838"/>
                <a:gd name="connsiteY1039" fmla="*/ 1254452 h 6246801"/>
                <a:gd name="connsiteX1040" fmla="*/ 5891159 w 9384838"/>
                <a:gd name="connsiteY1040" fmla="*/ 1179229 h 6246801"/>
                <a:gd name="connsiteX1041" fmla="*/ 5840275 w 9384838"/>
                <a:gd name="connsiteY1041" fmla="*/ 1104007 h 6246801"/>
                <a:gd name="connsiteX1042" fmla="*/ 5865717 w 9384838"/>
                <a:gd name="connsiteY1042" fmla="*/ 1054227 h 6246801"/>
                <a:gd name="connsiteX1043" fmla="*/ 5916601 w 9384838"/>
                <a:gd name="connsiteY1043" fmla="*/ 1054227 h 6246801"/>
                <a:gd name="connsiteX1044" fmla="*/ 6041599 w 9384838"/>
                <a:gd name="connsiteY1044" fmla="*/ 1179229 h 6246801"/>
                <a:gd name="connsiteX1045" fmla="*/ 6091377 w 9384838"/>
                <a:gd name="connsiteY1045" fmla="*/ 1153786 h 6246801"/>
                <a:gd name="connsiteX1046" fmla="*/ 6091377 w 9384838"/>
                <a:gd name="connsiteY1046" fmla="*/ 1204672 h 6246801"/>
                <a:gd name="connsiteX1047" fmla="*/ 6166597 w 9384838"/>
                <a:gd name="connsiteY1047" fmla="*/ 1254452 h 6246801"/>
                <a:gd name="connsiteX1048" fmla="*/ 6292701 w 9384838"/>
                <a:gd name="connsiteY1048" fmla="*/ 1179229 h 6246801"/>
                <a:gd name="connsiteX1049" fmla="*/ 6317037 w 9384838"/>
                <a:gd name="connsiteY1049" fmla="*/ 1129449 h 6246801"/>
                <a:gd name="connsiteX1050" fmla="*/ 6292701 w 9384838"/>
                <a:gd name="connsiteY1050" fmla="*/ 1054227 h 6246801"/>
                <a:gd name="connsiteX1051" fmla="*/ 6317037 w 9384838"/>
                <a:gd name="connsiteY1051" fmla="*/ 1003341 h 6246801"/>
                <a:gd name="connsiteX1052" fmla="*/ 6317037 w 9384838"/>
                <a:gd name="connsiteY1052" fmla="*/ 953562 h 6246801"/>
                <a:gd name="connsiteX1053" fmla="*/ 6342479 w 9384838"/>
                <a:gd name="connsiteY1053" fmla="*/ 903783 h 6246801"/>
                <a:gd name="connsiteX1054" fmla="*/ 6443141 w 9384838"/>
                <a:gd name="connsiteY1054" fmla="*/ 878340 h 6246801"/>
                <a:gd name="connsiteX1055" fmla="*/ 6492919 w 9384838"/>
                <a:gd name="connsiteY1055" fmla="*/ 803117 h 6246801"/>
                <a:gd name="connsiteX1056" fmla="*/ 6518361 w 9384838"/>
                <a:gd name="connsiteY1056" fmla="*/ 652667 h 6246801"/>
                <a:gd name="connsiteX1057" fmla="*/ 6619024 w 9384838"/>
                <a:gd name="connsiteY1057" fmla="*/ 526559 h 6246801"/>
                <a:gd name="connsiteX1058" fmla="*/ 6643360 w 9384838"/>
                <a:gd name="connsiteY1058" fmla="*/ 300891 h 6246801"/>
                <a:gd name="connsiteX1059" fmla="*/ 6619024 w 9384838"/>
                <a:gd name="connsiteY1059" fmla="*/ 125002 h 6246801"/>
                <a:gd name="connsiteX1060" fmla="*/ 6694244 w 9384838"/>
                <a:gd name="connsiteY1060" fmla="*/ 49779 h 6246801"/>
                <a:gd name="connsiteX1061" fmla="*/ 6769464 w 9384838"/>
                <a:gd name="connsiteY1061" fmla="*/ 49779 h 6246801"/>
                <a:gd name="connsiteX1062" fmla="*/ 6819242 w 9384838"/>
                <a:gd name="connsiteY1062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93023 w 9384838"/>
                <a:gd name="connsiteY140" fmla="*/ 6051222 h 6246801"/>
                <a:gd name="connsiteX141" fmla="*/ 702873 w 9384838"/>
                <a:gd name="connsiteY141" fmla="*/ 6041372 h 6246801"/>
                <a:gd name="connsiteX142" fmla="*/ 702874 w 9384838"/>
                <a:gd name="connsiteY142" fmla="*/ 6041371 h 6246801"/>
                <a:gd name="connsiteX143" fmla="*/ 693023 w 9384838"/>
                <a:gd name="connsiteY143" fmla="*/ 6051222 h 6246801"/>
                <a:gd name="connsiteX144" fmla="*/ 672228 w 9384838"/>
                <a:gd name="connsiteY144" fmla="*/ 6072019 h 6246801"/>
                <a:gd name="connsiteX145" fmla="*/ 647891 w 9384838"/>
                <a:gd name="connsiteY145" fmla="*/ 6046576 h 6246801"/>
                <a:gd name="connsiteX146" fmla="*/ 597007 w 9384838"/>
                <a:gd name="connsiteY146" fmla="*/ 6096356 h 6246801"/>
                <a:gd name="connsiteX147" fmla="*/ 622449 w 9384838"/>
                <a:gd name="connsiteY147" fmla="*/ 6147242 h 6246801"/>
                <a:gd name="connsiteX148" fmla="*/ 622449 w 9384838"/>
                <a:gd name="connsiteY148" fmla="*/ 6171578 h 6246801"/>
                <a:gd name="connsiteX149" fmla="*/ 597007 w 9384838"/>
                <a:gd name="connsiteY149" fmla="*/ 6171578 h 6246801"/>
                <a:gd name="connsiteX150" fmla="*/ 547229 w 9384838"/>
                <a:gd name="connsiteY150" fmla="*/ 6222464 h 6246801"/>
                <a:gd name="connsiteX151" fmla="*/ 497452 w 9384838"/>
                <a:gd name="connsiteY151" fmla="*/ 6222464 h 6246801"/>
                <a:gd name="connsiteX152" fmla="*/ 422232 w 9384838"/>
                <a:gd name="connsiteY152" fmla="*/ 6246801 h 6246801"/>
                <a:gd name="connsiteX153" fmla="*/ 472009 w 9384838"/>
                <a:gd name="connsiteY153" fmla="*/ 6171578 h 6246801"/>
                <a:gd name="connsiteX154" fmla="*/ 521787 w 9384838"/>
                <a:gd name="connsiteY154" fmla="*/ 6121799 h 6246801"/>
                <a:gd name="connsiteX155" fmla="*/ 497452 w 9384838"/>
                <a:gd name="connsiteY155" fmla="*/ 6046576 h 6246801"/>
                <a:gd name="connsiteX156" fmla="*/ 497452 w 9384838"/>
                <a:gd name="connsiteY156" fmla="*/ 5996796 h 6246801"/>
                <a:gd name="connsiteX157" fmla="*/ 521787 w 9384838"/>
                <a:gd name="connsiteY157" fmla="*/ 5996796 h 6246801"/>
                <a:gd name="connsiteX158" fmla="*/ 572672 w 9384838"/>
                <a:gd name="connsiteY158" fmla="*/ 5945910 h 6246801"/>
                <a:gd name="connsiteX159" fmla="*/ 547229 w 9384838"/>
                <a:gd name="connsiteY159" fmla="*/ 5920467 h 6246801"/>
                <a:gd name="connsiteX160" fmla="*/ 497452 w 9384838"/>
                <a:gd name="connsiteY160" fmla="*/ 5896130 h 6246801"/>
                <a:gd name="connsiteX161" fmla="*/ 472009 w 9384838"/>
                <a:gd name="connsiteY161" fmla="*/ 5920467 h 6246801"/>
                <a:gd name="connsiteX162" fmla="*/ 396790 w 9384838"/>
                <a:gd name="connsiteY162" fmla="*/ 6021133 h 6246801"/>
                <a:gd name="connsiteX163" fmla="*/ 422232 w 9384838"/>
                <a:gd name="connsiteY163" fmla="*/ 6046576 h 6246801"/>
                <a:gd name="connsiteX164" fmla="*/ 422232 w 9384838"/>
                <a:gd name="connsiteY164" fmla="*/ 6096356 h 6246801"/>
                <a:gd name="connsiteX165" fmla="*/ 446568 w 9384838"/>
                <a:gd name="connsiteY165" fmla="*/ 6121799 h 6246801"/>
                <a:gd name="connsiteX166" fmla="*/ 422232 w 9384838"/>
                <a:gd name="connsiteY166" fmla="*/ 6147242 h 6246801"/>
                <a:gd name="connsiteX167" fmla="*/ 396790 w 9384838"/>
                <a:gd name="connsiteY167" fmla="*/ 6147242 h 6246801"/>
                <a:gd name="connsiteX168" fmla="*/ 371348 w 9384838"/>
                <a:gd name="connsiteY168" fmla="*/ 6121799 h 6246801"/>
                <a:gd name="connsiteX169" fmla="*/ 296127 w 9384838"/>
                <a:gd name="connsiteY169" fmla="*/ 6072019 h 6246801"/>
                <a:gd name="connsiteX170" fmla="*/ 271792 w 9384838"/>
                <a:gd name="connsiteY170" fmla="*/ 5996796 h 6246801"/>
                <a:gd name="connsiteX171" fmla="*/ 321570 w 9384838"/>
                <a:gd name="connsiteY171" fmla="*/ 6021133 h 6246801"/>
                <a:gd name="connsiteX172" fmla="*/ 347012 w 9384838"/>
                <a:gd name="connsiteY172" fmla="*/ 5996796 h 6246801"/>
                <a:gd name="connsiteX173" fmla="*/ 371348 w 9384838"/>
                <a:gd name="connsiteY173" fmla="*/ 5920467 h 6246801"/>
                <a:gd name="connsiteX174" fmla="*/ 321570 w 9384838"/>
                <a:gd name="connsiteY174" fmla="*/ 5845245 h 6246801"/>
                <a:gd name="connsiteX175" fmla="*/ 371348 w 9384838"/>
                <a:gd name="connsiteY175" fmla="*/ 5795465 h 6246801"/>
                <a:gd name="connsiteX176" fmla="*/ 371348 w 9384838"/>
                <a:gd name="connsiteY176" fmla="*/ 5745685 h 6246801"/>
                <a:gd name="connsiteX177" fmla="*/ 371348 w 9384838"/>
                <a:gd name="connsiteY177" fmla="*/ 5720242 h 6246801"/>
                <a:gd name="connsiteX178" fmla="*/ 347012 w 9384838"/>
                <a:gd name="connsiteY178" fmla="*/ 5670462 h 6246801"/>
                <a:gd name="connsiteX179" fmla="*/ 446567 w 9384838"/>
                <a:gd name="connsiteY179" fmla="*/ 5670462 h 6246801"/>
                <a:gd name="connsiteX180" fmla="*/ 462479 w 9384838"/>
                <a:gd name="connsiteY180" fmla="*/ 5674309 h 6246801"/>
                <a:gd name="connsiteX181" fmla="*/ 471828 w 9384838"/>
                <a:gd name="connsiteY181" fmla="*/ 5676570 h 6246801"/>
                <a:gd name="connsiteX182" fmla="*/ 471828 w 9384838"/>
                <a:gd name="connsiteY182" fmla="*/ 5676569 h 6246801"/>
                <a:gd name="connsiteX183" fmla="*/ 462479 w 9384838"/>
                <a:gd name="connsiteY183" fmla="*/ 5674309 h 6246801"/>
                <a:gd name="connsiteX184" fmla="*/ 446568 w 9384838"/>
                <a:gd name="connsiteY184" fmla="*/ 5670462 h 6246801"/>
                <a:gd name="connsiteX185" fmla="*/ 446567 w 9384838"/>
                <a:gd name="connsiteY185" fmla="*/ 5670462 h 6246801"/>
                <a:gd name="connsiteX186" fmla="*/ 521787 w 9384838"/>
                <a:gd name="connsiteY186" fmla="*/ 5595239 h 6246801"/>
                <a:gd name="connsiteX187" fmla="*/ 572672 w 9384838"/>
                <a:gd name="connsiteY187" fmla="*/ 5569796 h 6246801"/>
                <a:gd name="connsiteX188" fmla="*/ 572672 w 9384838"/>
                <a:gd name="connsiteY188" fmla="*/ 5520016 h 6246801"/>
                <a:gd name="connsiteX189" fmla="*/ 647892 w 9384838"/>
                <a:gd name="connsiteY189" fmla="*/ 5494573 h 6246801"/>
                <a:gd name="connsiteX190" fmla="*/ 622450 w 9384838"/>
                <a:gd name="connsiteY190" fmla="*/ 5469130 h 6246801"/>
                <a:gd name="connsiteX191" fmla="*/ 547230 w 9384838"/>
                <a:gd name="connsiteY191" fmla="*/ 5469130 h 6246801"/>
                <a:gd name="connsiteX192" fmla="*/ 622450 w 9384838"/>
                <a:gd name="connsiteY192" fmla="*/ 5444793 h 6246801"/>
                <a:gd name="connsiteX193" fmla="*/ 622450 w 9384838"/>
                <a:gd name="connsiteY193" fmla="*/ 5369570 h 6246801"/>
                <a:gd name="connsiteX194" fmla="*/ 597008 w 9384838"/>
                <a:gd name="connsiteY194" fmla="*/ 5369570 h 6246801"/>
                <a:gd name="connsiteX195" fmla="*/ 597008 w 9384838"/>
                <a:gd name="connsiteY195" fmla="*/ 5344127 h 6246801"/>
                <a:gd name="connsiteX196" fmla="*/ 572672 w 9384838"/>
                <a:gd name="connsiteY196" fmla="*/ 5318684 h 6246801"/>
                <a:gd name="connsiteX197" fmla="*/ 597008 w 9384838"/>
                <a:gd name="connsiteY197" fmla="*/ 5268904 h 6246801"/>
                <a:gd name="connsiteX198" fmla="*/ 572672 w 9384838"/>
                <a:gd name="connsiteY198" fmla="*/ 5268904 h 6246801"/>
                <a:gd name="connsiteX199" fmla="*/ 572672 w 9384838"/>
                <a:gd name="connsiteY199" fmla="*/ 5218018 h 6246801"/>
                <a:gd name="connsiteX200" fmla="*/ 547230 w 9384838"/>
                <a:gd name="connsiteY200" fmla="*/ 5193682 h 6246801"/>
                <a:gd name="connsiteX201" fmla="*/ 547229 w 9384838"/>
                <a:gd name="connsiteY201" fmla="*/ 5193682 h 6246801"/>
                <a:gd name="connsiteX202" fmla="*/ 521787 w 9384838"/>
                <a:gd name="connsiteY202" fmla="*/ 5168239 h 6246801"/>
                <a:gd name="connsiteX203" fmla="*/ 472009 w 9384838"/>
                <a:gd name="connsiteY203" fmla="*/ 5193682 h 6246801"/>
                <a:gd name="connsiteX204" fmla="*/ 472009 w 9384838"/>
                <a:gd name="connsiteY204" fmla="*/ 5293241 h 6246801"/>
                <a:gd name="connsiteX205" fmla="*/ 472009 w 9384838"/>
                <a:gd name="connsiteY205" fmla="*/ 5293241 h 6246801"/>
                <a:gd name="connsiteX206" fmla="*/ 422231 w 9384838"/>
                <a:gd name="connsiteY206" fmla="*/ 5318684 h 6246801"/>
                <a:gd name="connsiteX207" fmla="*/ 446567 w 9384838"/>
                <a:gd name="connsiteY207" fmla="*/ 5344127 h 6246801"/>
                <a:gd name="connsiteX208" fmla="*/ 497451 w 9384838"/>
                <a:gd name="connsiteY208" fmla="*/ 5344127 h 6246801"/>
                <a:gd name="connsiteX209" fmla="*/ 521787 w 9384838"/>
                <a:gd name="connsiteY209" fmla="*/ 5318684 h 6246801"/>
                <a:gd name="connsiteX210" fmla="*/ 521787 w 9384838"/>
                <a:gd name="connsiteY210" fmla="*/ 5369570 h 6246801"/>
                <a:gd name="connsiteX211" fmla="*/ 497451 w 9384838"/>
                <a:gd name="connsiteY211" fmla="*/ 5419350 h 6246801"/>
                <a:gd name="connsiteX212" fmla="*/ 472009 w 9384838"/>
                <a:gd name="connsiteY212" fmla="*/ 5419350 h 6246801"/>
                <a:gd name="connsiteX213" fmla="*/ 446567 w 9384838"/>
                <a:gd name="connsiteY213" fmla="*/ 5444793 h 6246801"/>
                <a:gd name="connsiteX214" fmla="*/ 422231 w 9384838"/>
                <a:gd name="connsiteY214" fmla="*/ 5419350 h 6246801"/>
                <a:gd name="connsiteX215" fmla="*/ 446567 w 9384838"/>
                <a:gd name="connsiteY215" fmla="*/ 5393907 h 6246801"/>
                <a:gd name="connsiteX216" fmla="*/ 446567 w 9384838"/>
                <a:gd name="connsiteY216" fmla="*/ 5369570 h 6246801"/>
                <a:gd name="connsiteX217" fmla="*/ 422231 w 9384838"/>
                <a:gd name="connsiteY217" fmla="*/ 5344127 h 6246801"/>
                <a:gd name="connsiteX218" fmla="*/ 371347 w 9384838"/>
                <a:gd name="connsiteY218" fmla="*/ 5369570 h 6246801"/>
                <a:gd name="connsiteX219" fmla="*/ 347011 w 9384838"/>
                <a:gd name="connsiteY219" fmla="*/ 5344127 h 6246801"/>
                <a:gd name="connsiteX220" fmla="*/ 321569 w 9384838"/>
                <a:gd name="connsiteY220" fmla="*/ 5393907 h 6246801"/>
                <a:gd name="connsiteX221" fmla="*/ 271791 w 9384838"/>
                <a:gd name="connsiteY221" fmla="*/ 5419350 h 6246801"/>
                <a:gd name="connsiteX222" fmla="*/ 321569 w 9384838"/>
                <a:gd name="connsiteY222" fmla="*/ 5369570 h 6246801"/>
                <a:gd name="connsiteX223" fmla="*/ 296127 w 9384838"/>
                <a:gd name="connsiteY223" fmla="*/ 5344127 h 6246801"/>
                <a:gd name="connsiteX224" fmla="*/ 296127 w 9384838"/>
                <a:gd name="connsiteY224" fmla="*/ 5293241 h 6246801"/>
                <a:gd name="connsiteX225" fmla="*/ 271791 w 9384838"/>
                <a:gd name="connsiteY225" fmla="*/ 5293241 h 6246801"/>
                <a:gd name="connsiteX226" fmla="*/ 246349 w 9384838"/>
                <a:gd name="connsiteY226" fmla="*/ 5243462 h 6246801"/>
                <a:gd name="connsiteX227" fmla="*/ 296127 w 9384838"/>
                <a:gd name="connsiteY227" fmla="*/ 5168239 h 6246801"/>
                <a:gd name="connsiteX228" fmla="*/ 321569 w 9384838"/>
                <a:gd name="connsiteY228" fmla="*/ 5193682 h 6246801"/>
                <a:gd name="connsiteX229" fmla="*/ 296127 w 9384838"/>
                <a:gd name="connsiteY229" fmla="*/ 5218019 h 6246801"/>
                <a:gd name="connsiteX230" fmla="*/ 321569 w 9384838"/>
                <a:gd name="connsiteY230" fmla="*/ 5218019 h 6246801"/>
                <a:gd name="connsiteX231" fmla="*/ 321569 w 9384838"/>
                <a:gd name="connsiteY231" fmla="*/ 5243462 h 6246801"/>
                <a:gd name="connsiteX232" fmla="*/ 296127 w 9384838"/>
                <a:gd name="connsiteY232" fmla="*/ 5268905 h 6246801"/>
                <a:gd name="connsiteX233" fmla="*/ 321569 w 9384838"/>
                <a:gd name="connsiteY233" fmla="*/ 5318684 h 6246801"/>
                <a:gd name="connsiteX234" fmla="*/ 347011 w 9384838"/>
                <a:gd name="connsiteY234" fmla="*/ 5293241 h 6246801"/>
                <a:gd name="connsiteX235" fmla="*/ 371347 w 9384838"/>
                <a:gd name="connsiteY235" fmla="*/ 5318684 h 6246801"/>
                <a:gd name="connsiteX236" fmla="*/ 396789 w 9384838"/>
                <a:gd name="connsiteY236" fmla="*/ 5318684 h 6246801"/>
                <a:gd name="connsiteX237" fmla="*/ 371347 w 9384838"/>
                <a:gd name="connsiteY237" fmla="*/ 5268905 h 6246801"/>
                <a:gd name="connsiteX238" fmla="*/ 396789 w 9384838"/>
                <a:gd name="connsiteY238" fmla="*/ 5243462 h 6246801"/>
                <a:gd name="connsiteX239" fmla="*/ 371347 w 9384838"/>
                <a:gd name="connsiteY239" fmla="*/ 5193682 h 6246801"/>
                <a:gd name="connsiteX240" fmla="*/ 321569 w 9384838"/>
                <a:gd name="connsiteY240" fmla="*/ 5168239 h 6246801"/>
                <a:gd name="connsiteX241" fmla="*/ 347011 w 9384838"/>
                <a:gd name="connsiteY241" fmla="*/ 5142796 h 6246801"/>
                <a:gd name="connsiteX242" fmla="*/ 296127 w 9384838"/>
                <a:gd name="connsiteY242" fmla="*/ 5142796 h 6246801"/>
                <a:gd name="connsiteX243" fmla="*/ 271791 w 9384838"/>
                <a:gd name="connsiteY243" fmla="*/ 5093016 h 6246801"/>
                <a:gd name="connsiteX244" fmla="*/ 296127 w 9384838"/>
                <a:gd name="connsiteY244" fmla="*/ 5067573 h 6246801"/>
                <a:gd name="connsiteX245" fmla="*/ 271791 w 9384838"/>
                <a:gd name="connsiteY245" fmla="*/ 5043236 h 6246801"/>
                <a:gd name="connsiteX246" fmla="*/ 271791 w 9384838"/>
                <a:gd name="connsiteY246" fmla="*/ 5017793 h 6246801"/>
                <a:gd name="connsiteX247" fmla="*/ 321569 w 9384838"/>
                <a:gd name="connsiteY247" fmla="*/ 5043236 h 6246801"/>
                <a:gd name="connsiteX248" fmla="*/ 347011 w 9384838"/>
                <a:gd name="connsiteY248" fmla="*/ 5043236 h 6246801"/>
                <a:gd name="connsiteX249" fmla="*/ 371347 w 9384838"/>
                <a:gd name="connsiteY249" fmla="*/ 5067573 h 6246801"/>
                <a:gd name="connsiteX250" fmla="*/ 371347 w 9384838"/>
                <a:gd name="connsiteY250" fmla="*/ 5093016 h 6246801"/>
                <a:gd name="connsiteX251" fmla="*/ 396789 w 9384838"/>
                <a:gd name="connsiteY251" fmla="*/ 5093016 h 6246801"/>
                <a:gd name="connsiteX252" fmla="*/ 396789 w 9384838"/>
                <a:gd name="connsiteY252" fmla="*/ 5067573 h 6246801"/>
                <a:gd name="connsiteX253" fmla="*/ 422231 w 9384838"/>
                <a:gd name="connsiteY253" fmla="*/ 5043236 h 6246801"/>
                <a:gd name="connsiteX254" fmla="*/ 371347 w 9384838"/>
                <a:gd name="connsiteY254" fmla="*/ 5017793 h 6246801"/>
                <a:gd name="connsiteX255" fmla="*/ 396789 w 9384838"/>
                <a:gd name="connsiteY255" fmla="*/ 4992350 h 6246801"/>
                <a:gd name="connsiteX256" fmla="*/ 422231 w 9384838"/>
                <a:gd name="connsiteY256" fmla="*/ 4968013 h 6246801"/>
                <a:gd name="connsiteX257" fmla="*/ 446567 w 9384838"/>
                <a:gd name="connsiteY257" fmla="*/ 4992350 h 6246801"/>
                <a:gd name="connsiteX258" fmla="*/ 446567 w 9384838"/>
                <a:gd name="connsiteY258" fmla="*/ 5017793 h 6246801"/>
                <a:gd name="connsiteX259" fmla="*/ 472009 w 9384838"/>
                <a:gd name="connsiteY259" fmla="*/ 5043236 h 6246801"/>
                <a:gd name="connsiteX260" fmla="*/ 497451 w 9384838"/>
                <a:gd name="connsiteY260" fmla="*/ 5017793 h 6246801"/>
                <a:gd name="connsiteX261" fmla="*/ 497452 w 9384838"/>
                <a:gd name="connsiteY261" fmla="*/ 5017793 h 6246801"/>
                <a:gd name="connsiteX262" fmla="*/ 547230 w 9384838"/>
                <a:gd name="connsiteY262" fmla="*/ 5017793 h 6246801"/>
                <a:gd name="connsiteX263" fmla="*/ 521788 w 9384838"/>
                <a:gd name="connsiteY263" fmla="*/ 4992350 h 6246801"/>
                <a:gd name="connsiteX264" fmla="*/ 572672 w 9384838"/>
                <a:gd name="connsiteY264" fmla="*/ 4968013 h 6246801"/>
                <a:gd name="connsiteX265" fmla="*/ 597008 w 9384838"/>
                <a:gd name="connsiteY265" fmla="*/ 4992350 h 6246801"/>
                <a:gd name="connsiteX266" fmla="*/ 647892 w 9384838"/>
                <a:gd name="connsiteY266" fmla="*/ 4992350 h 6246801"/>
                <a:gd name="connsiteX267" fmla="*/ 647892 w 9384838"/>
                <a:gd name="connsiteY267" fmla="*/ 4968013 h 6246801"/>
                <a:gd name="connsiteX268" fmla="*/ 672228 w 9384838"/>
                <a:gd name="connsiteY268" fmla="*/ 4942570 h 6246801"/>
                <a:gd name="connsiteX269" fmla="*/ 672228 w 9384838"/>
                <a:gd name="connsiteY269" fmla="*/ 4917127 h 6246801"/>
                <a:gd name="connsiteX270" fmla="*/ 723112 w 9384838"/>
                <a:gd name="connsiteY270" fmla="*/ 4892790 h 6246801"/>
                <a:gd name="connsiteX271" fmla="*/ 772890 w 9384838"/>
                <a:gd name="connsiteY271" fmla="*/ 4892790 h 6246801"/>
                <a:gd name="connsiteX272" fmla="*/ 798333 w 9384838"/>
                <a:gd name="connsiteY272" fmla="*/ 4867347 h 6246801"/>
                <a:gd name="connsiteX273" fmla="*/ 291494 w 9384838"/>
                <a:gd name="connsiteY273" fmla="*/ 3896294 h 6246801"/>
                <a:gd name="connsiteX274" fmla="*/ 319795 w 9384838"/>
                <a:gd name="connsiteY274" fmla="*/ 3947235 h 6246801"/>
                <a:gd name="connsiteX275" fmla="*/ 280174 w 9384838"/>
                <a:gd name="connsiteY275" fmla="*/ 4026476 h 6246801"/>
                <a:gd name="connsiteX276" fmla="*/ 234893 w 9384838"/>
                <a:gd name="connsiteY276" fmla="*/ 4026476 h 6246801"/>
                <a:gd name="connsiteX277" fmla="*/ 220743 w 9384838"/>
                <a:gd name="connsiteY277" fmla="*/ 4066097 h 6246801"/>
                <a:gd name="connsiteX278" fmla="*/ 178292 w 9384838"/>
                <a:gd name="connsiteY278" fmla="*/ 4074587 h 6246801"/>
                <a:gd name="connsiteX279" fmla="*/ 133012 w 9384838"/>
                <a:gd name="connsiteY279" fmla="*/ 4111377 h 6246801"/>
                <a:gd name="connsiteX280" fmla="*/ 93391 w 9384838"/>
                <a:gd name="connsiteY280" fmla="*/ 4125528 h 6246801"/>
                <a:gd name="connsiteX281" fmla="*/ 113201 w 9384838"/>
                <a:gd name="connsiteY281" fmla="*/ 4187789 h 6246801"/>
                <a:gd name="connsiteX282" fmla="*/ 82071 w 9384838"/>
                <a:gd name="connsiteY282" fmla="*/ 4187789 h 6246801"/>
                <a:gd name="connsiteX283" fmla="*/ 59430 w 9384838"/>
                <a:gd name="connsiteY283" fmla="*/ 4250050 h 6246801"/>
                <a:gd name="connsiteX284" fmla="*/ 76411 w 9384838"/>
                <a:gd name="connsiteY284" fmla="*/ 4275521 h 6246801"/>
                <a:gd name="connsiteX285" fmla="*/ 11320 w 9384838"/>
                <a:gd name="connsiteY285" fmla="*/ 4317971 h 6246801"/>
                <a:gd name="connsiteX286" fmla="*/ 0 w 9384838"/>
                <a:gd name="connsiteY286" fmla="*/ 4230240 h 6246801"/>
                <a:gd name="connsiteX287" fmla="*/ 31130 w 9384838"/>
                <a:gd name="connsiteY287" fmla="*/ 4218920 h 6246801"/>
                <a:gd name="connsiteX288" fmla="*/ 45280 w 9384838"/>
                <a:gd name="connsiteY288" fmla="*/ 4187789 h 6246801"/>
                <a:gd name="connsiteX289" fmla="*/ 53771 w 9384838"/>
                <a:gd name="connsiteY289" fmla="*/ 4131188 h 6246801"/>
                <a:gd name="connsiteX290" fmla="*/ 70751 w 9384838"/>
                <a:gd name="connsiteY290" fmla="*/ 4105717 h 6246801"/>
                <a:gd name="connsiteX291" fmla="*/ 124522 w 9384838"/>
                <a:gd name="connsiteY291" fmla="*/ 4083077 h 6246801"/>
                <a:gd name="connsiteX292" fmla="*/ 152822 w 9384838"/>
                <a:gd name="connsiteY292" fmla="*/ 4040626 h 6246801"/>
                <a:gd name="connsiteX293" fmla="*/ 104711 w 9384838"/>
                <a:gd name="connsiteY293" fmla="*/ 4023646 h 6246801"/>
                <a:gd name="connsiteX294" fmla="*/ 104711 w 9384838"/>
                <a:gd name="connsiteY294" fmla="*/ 3981195 h 6246801"/>
                <a:gd name="connsiteX295" fmla="*/ 144332 w 9384838"/>
                <a:gd name="connsiteY295" fmla="*/ 3981195 h 6246801"/>
                <a:gd name="connsiteX296" fmla="*/ 181122 w 9384838"/>
                <a:gd name="connsiteY296" fmla="*/ 4020816 h 6246801"/>
                <a:gd name="connsiteX297" fmla="*/ 240553 w 9384838"/>
                <a:gd name="connsiteY297" fmla="*/ 3955725 h 6246801"/>
                <a:gd name="connsiteX298" fmla="*/ 271684 w 9384838"/>
                <a:gd name="connsiteY298" fmla="*/ 3907614 h 6246801"/>
                <a:gd name="connsiteX299" fmla="*/ 291494 w 9384838"/>
                <a:gd name="connsiteY299" fmla="*/ 3896294 h 6246801"/>
                <a:gd name="connsiteX300" fmla="*/ 481106 w 9384838"/>
                <a:gd name="connsiteY300" fmla="*/ 3596309 h 6246801"/>
                <a:gd name="connsiteX301" fmla="*/ 435825 w 9384838"/>
                <a:gd name="connsiteY301" fmla="*/ 3664230 h 6246801"/>
                <a:gd name="connsiteX302" fmla="*/ 396205 w 9384838"/>
                <a:gd name="connsiteY302" fmla="*/ 3638759 h 6246801"/>
                <a:gd name="connsiteX303" fmla="*/ 481106 w 9384838"/>
                <a:gd name="connsiteY303" fmla="*/ 3596309 h 6246801"/>
                <a:gd name="connsiteX304" fmla="*/ 4460871 w 9384838"/>
                <a:gd name="connsiteY304" fmla="*/ 3512231 h 6246801"/>
                <a:gd name="connsiteX305" fmla="*/ 4435429 w 9384838"/>
                <a:gd name="connsiteY305" fmla="*/ 3563117 h 6246801"/>
                <a:gd name="connsiteX306" fmla="*/ 4385651 w 9384838"/>
                <a:gd name="connsiteY306" fmla="*/ 3612896 h 6246801"/>
                <a:gd name="connsiteX307" fmla="*/ 4385651 w 9384838"/>
                <a:gd name="connsiteY307" fmla="*/ 3638339 h 6246801"/>
                <a:gd name="connsiteX308" fmla="*/ 4435429 w 9384838"/>
                <a:gd name="connsiteY308" fmla="*/ 3638339 h 6246801"/>
                <a:gd name="connsiteX309" fmla="*/ 4435429 w 9384838"/>
                <a:gd name="connsiteY309" fmla="*/ 3662676 h 6246801"/>
                <a:gd name="connsiteX310" fmla="*/ 4385651 w 9384838"/>
                <a:gd name="connsiteY310" fmla="*/ 3713562 h 6246801"/>
                <a:gd name="connsiteX311" fmla="*/ 4284989 w 9384838"/>
                <a:gd name="connsiteY311" fmla="*/ 3737899 h 6246801"/>
                <a:gd name="connsiteX312" fmla="*/ 4310431 w 9384838"/>
                <a:gd name="connsiteY312" fmla="*/ 3688119 h 6246801"/>
                <a:gd name="connsiteX313" fmla="*/ 4335873 w 9384838"/>
                <a:gd name="connsiteY313" fmla="*/ 3662676 h 6246801"/>
                <a:gd name="connsiteX314" fmla="*/ 4335873 w 9384838"/>
                <a:gd name="connsiteY314" fmla="*/ 3638339 h 6246801"/>
                <a:gd name="connsiteX315" fmla="*/ 4284989 w 9384838"/>
                <a:gd name="connsiteY315" fmla="*/ 3662676 h 6246801"/>
                <a:gd name="connsiteX316" fmla="*/ 4284989 w 9384838"/>
                <a:gd name="connsiteY316" fmla="*/ 3612896 h 6246801"/>
                <a:gd name="connsiteX317" fmla="*/ 4360209 w 9384838"/>
                <a:gd name="connsiteY317" fmla="*/ 3537674 h 6246801"/>
                <a:gd name="connsiteX318" fmla="*/ 4460871 w 9384838"/>
                <a:gd name="connsiteY318" fmla="*/ 3512231 h 6246801"/>
                <a:gd name="connsiteX319" fmla="*/ 605629 w 9384838"/>
                <a:gd name="connsiteY319" fmla="*/ 3364245 h 6246801"/>
                <a:gd name="connsiteX320" fmla="*/ 611289 w 9384838"/>
                <a:gd name="connsiteY320" fmla="*/ 3409526 h 6246801"/>
                <a:gd name="connsiteX321" fmla="*/ 633929 w 9384838"/>
                <a:gd name="connsiteY321" fmla="*/ 3437826 h 6246801"/>
                <a:gd name="connsiteX322" fmla="*/ 616949 w 9384838"/>
                <a:gd name="connsiteY322" fmla="*/ 3485937 h 6246801"/>
                <a:gd name="connsiteX323" fmla="*/ 599969 w 9384838"/>
                <a:gd name="connsiteY323" fmla="*/ 3497257 h 6246801"/>
                <a:gd name="connsiteX324" fmla="*/ 560348 w 9384838"/>
                <a:gd name="connsiteY324" fmla="*/ 3451976 h 6246801"/>
                <a:gd name="connsiteX325" fmla="*/ 577328 w 9384838"/>
                <a:gd name="connsiteY325" fmla="*/ 3415186 h 6246801"/>
                <a:gd name="connsiteX326" fmla="*/ 574498 w 9384838"/>
                <a:gd name="connsiteY326" fmla="*/ 3369905 h 6246801"/>
                <a:gd name="connsiteX327" fmla="*/ 605629 w 9384838"/>
                <a:gd name="connsiteY327" fmla="*/ 3364245 h 6246801"/>
                <a:gd name="connsiteX328" fmla="*/ 1098059 w 9384838"/>
                <a:gd name="connsiteY328" fmla="*/ 3109544 h 6246801"/>
                <a:gd name="connsiteX329" fmla="*/ 1081079 w 9384838"/>
                <a:gd name="connsiteY329" fmla="*/ 3137841 h 6246801"/>
                <a:gd name="connsiteX330" fmla="*/ 1064099 w 9384838"/>
                <a:gd name="connsiteY330" fmla="*/ 3154822 h 6246801"/>
                <a:gd name="connsiteX331" fmla="*/ 1038628 w 9384838"/>
                <a:gd name="connsiteY331" fmla="*/ 3143502 h 6246801"/>
                <a:gd name="connsiteX332" fmla="*/ 1098059 w 9384838"/>
                <a:gd name="connsiteY332" fmla="*/ 3109544 h 6246801"/>
                <a:gd name="connsiteX333" fmla="*/ 905615 w 9384838"/>
                <a:gd name="connsiteY333" fmla="*/ 3061433 h 6246801"/>
                <a:gd name="connsiteX334" fmla="*/ 905615 w 9384838"/>
                <a:gd name="connsiteY334" fmla="*/ 3098224 h 6246801"/>
                <a:gd name="connsiteX335" fmla="*/ 874484 w 9384838"/>
                <a:gd name="connsiteY335" fmla="*/ 3149161 h 6246801"/>
                <a:gd name="connsiteX336" fmla="*/ 820713 w 9384838"/>
                <a:gd name="connsiteY336" fmla="*/ 3171802 h 6246801"/>
                <a:gd name="connsiteX337" fmla="*/ 826373 w 9384838"/>
                <a:gd name="connsiteY337" fmla="*/ 3205762 h 6246801"/>
                <a:gd name="connsiteX338" fmla="*/ 769772 w 9384838"/>
                <a:gd name="connsiteY338" fmla="*/ 3214252 h 6246801"/>
                <a:gd name="connsiteX339" fmla="*/ 775432 w 9384838"/>
                <a:gd name="connsiteY339" fmla="*/ 3253873 h 6246801"/>
                <a:gd name="connsiteX340" fmla="*/ 738642 w 9384838"/>
                <a:gd name="connsiteY340" fmla="*/ 3245383 h 6246801"/>
                <a:gd name="connsiteX341" fmla="*/ 724492 w 9384838"/>
                <a:gd name="connsiteY341" fmla="*/ 3214252 h 6246801"/>
                <a:gd name="connsiteX342" fmla="*/ 701851 w 9384838"/>
                <a:gd name="connsiteY342" fmla="*/ 3183122 h 6246801"/>
                <a:gd name="connsiteX343" fmla="*/ 724492 w 9384838"/>
                <a:gd name="connsiteY343" fmla="*/ 3168972 h 6246801"/>
                <a:gd name="connsiteX344" fmla="*/ 747132 w 9384838"/>
                <a:gd name="connsiteY344" fmla="*/ 3146331 h 6246801"/>
                <a:gd name="connsiteX345" fmla="*/ 843354 w 9384838"/>
                <a:gd name="connsiteY345" fmla="*/ 3098224 h 6246801"/>
                <a:gd name="connsiteX346" fmla="*/ 905615 w 9384838"/>
                <a:gd name="connsiteY346" fmla="*/ 3061433 h 6246801"/>
                <a:gd name="connsiteX347" fmla="*/ 936745 w 9384838"/>
                <a:gd name="connsiteY347" fmla="*/ 3033132 h 6246801"/>
                <a:gd name="connsiteX348" fmla="*/ 973535 w 9384838"/>
                <a:gd name="connsiteY348" fmla="*/ 3081244 h 6246801"/>
                <a:gd name="connsiteX349" fmla="*/ 948066 w 9384838"/>
                <a:gd name="connsiteY349" fmla="*/ 3115203 h 6246801"/>
                <a:gd name="connsiteX350" fmla="*/ 925424 w 9384838"/>
                <a:gd name="connsiteY350" fmla="*/ 3067093 h 6246801"/>
                <a:gd name="connsiteX351" fmla="*/ 936745 w 9384838"/>
                <a:gd name="connsiteY351" fmla="*/ 3033132 h 6246801"/>
                <a:gd name="connsiteX352" fmla="*/ 5840275 w 9384838"/>
                <a:gd name="connsiteY352" fmla="*/ 2081897 h 6246801"/>
                <a:gd name="connsiteX353" fmla="*/ 5891159 w 9384838"/>
                <a:gd name="connsiteY353" fmla="*/ 2132783 h 6246801"/>
                <a:gd name="connsiteX354" fmla="*/ 5891159 w 9384838"/>
                <a:gd name="connsiteY354" fmla="*/ 2158226 h 6246801"/>
                <a:gd name="connsiteX355" fmla="*/ 5966379 w 9384838"/>
                <a:gd name="connsiteY355" fmla="*/ 2208005 h 6246801"/>
                <a:gd name="connsiteX356" fmla="*/ 6016157 w 9384838"/>
                <a:gd name="connsiteY356" fmla="*/ 2208005 h 6246801"/>
                <a:gd name="connsiteX357" fmla="*/ 6041599 w 9384838"/>
                <a:gd name="connsiteY357" fmla="*/ 2208005 h 6246801"/>
                <a:gd name="connsiteX358" fmla="*/ 5966379 w 9384838"/>
                <a:gd name="connsiteY358" fmla="*/ 2308672 h 6246801"/>
                <a:gd name="connsiteX359" fmla="*/ 5916601 w 9384838"/>
                <a:gd name="connsiteY359" fmla="*/ 2558676 h 6246801"/>
                <a:gd name="connsiteX360" fmla="*/ 5916601 w 9384838"/>
                <a:gd name="connsiteY360" fmla="*/ 2659341 h 6246801"/>
                <a:gd name="connsiteX361" fmla="*/ 5966379 w 9384838"/>
                <a:gd name="connsiteY361" fmla="*/ 2684786 h 6246801"/>
                <a:gd name="connsiteX362" fmla="*/ 5991821 w 9384838"/>
                <a:gd name="connsiteY362" fmla="*/ 2734563 h 6246801"/>
                <a:gd name="connsiteX363" fmla="*/ 6016157 w 9384838"/>
                <a:gd name="connsiteY363" fmla="*/ 2785448 h 6246801"/>
                <a:gd name="connsiteX364" fmla="*/ 6016157 w 9384838"/>
                <a:gd name="connsiteY364" fmla="*/ 2860670 h 6246801"/>
                <a:gd name="connsiteX365" fmla="*/ 5991821 w 9384838"/>
                <a:gd name="connsiteY365" fmla="*/ 2885007 h 6246801"/>
                <a:gd name="connsiteX366" fmla="*/ 6016157 w 9384838"/>
                <a:gd name="connsiteY366" fmla="*/ 2910449 h 6246801"/>
                <a:gd name="connsiteX367" fmla="*/ 5991821 w 9384838"/>
                <a:gd name="connsiteY367" fmla="*/ 2935892 h 6246801"/>
                <a:gd name="connsiteX368" fmla="*/ 5991821 w 9384838"/>
                <a:gd name="connsiteY368" fmla="*/ 2960229 h 6246801"/>
                <a:gd name="connsiteX369" fmla="*/ 6041599 w 9384838"/>
                <a:gd name="connsiteY369" fmla="*/ 2985670 h 6246801"/>
                <a:gd name="connsiteX370" fmla="*/ 6016157 w 9384838"/>
                <a:gd name="connsiteY370" fmla="*/ 3035453 h 6246801"/>
                <a:gd name="connsiteX371" fmla="*/ 6041599 w 9384838"/>
                <a:gd name="connsiteY371" fmla="*/ 3086339 h 6246801"/>
                <a:gd name="connsiteX372" fmla="*/ 5991821 w 9384838"/>
                <a:gd name="connsiteY372" fmla="*/ 3185896 h 6246801"/>
                <a:gd name="connsiteX373" fmla="*/ 6016157 w 9384838"/>
                <a:gd name="connsiteY373" fmla="*/ 3185896 h 6246801"/>
                <a:gd name="connsiteX374" fmla="*/ 6016157 w 9384838"/>
                <a:gd name="connsiteY374" fmla="*/ 3236782 h 6246801"/>
                <a:gd name="connsiteX375" fmla="*/ 5966379 w 9384838"/>
                <a:gd name="connsiteY375" fmla="*/ 3261118 h 6246801"/>
                <a:gd name="connsiteX376" fmla="*/ 5966379 w 9384838"/>
                <a:gd name="connsiteY376" fmla="*/ 3286561 h 6246801"/>
                <a:gd name="connsiteX377" fmla="*/ 5916601 w 9384838"/>
                <a:gd name="connsiteY377" fmla="*/ 3361784 h 6246801"/>
                <a:gd name="connsiteX378" fmla="*/ 5916601 w 9384838"/>
                <a:gd name="connsiteY378" fmla="*/ 3412670 h 6246801"/>
                <a:gd name="connsiteX379" fmla="*/ 5865717 w 9384838"/>
                <a:gd name="connsiteY379" fmla="*/ 3437007 h 6246801"/>
                <a:gd name="connsiteX380" fmla="*/ 5840275 w 9384838"/>
                <a:gd name="connsiteY380" fmla="*/ 3462450 h 6246801"/>
                <a:gd name="connsiteX381" fmla="*/ 5815939 w 9384838"/>
                <a:gd name="connsiteY381" fmla="*/ 3437007 h 6246801"/>
                <a:gd name="connsiteX382" fmla="*/ 5815939 w 9384838"/>
                <a:gd name="connsiteY382" fmla="*/ 3487893 h 6246801"/>
                <a:gd name="connsiteX383" fmla="*/ 5765055 w 9384838"/>
                <a:gd name="connsiteY383" fmla="*/ 3462450 h 6246801"/>
                <a:gd name="connsiteX384" fmla="*/ 5765055 w 9384838"/>
                <a:gd name="connsiteY384" fmla="*/ 3462451 h 6246801"/>
                <a:gd name="connsiteX385" fmla="*/ 5790497 w 9384838"/>
                <a:gd name="connsiteY385" fmla="*/ 3512230 h 6246801"/>
                <a:gd name="connsiteX386" fmla="*/ 5740719 w 9384838"/>
                <a:gd name="connsiteY386" fmla="*/ 3537673 h 6246801"/>
                <a:gd name="connsiteX387" fmla="*/ 5715277 w 9384838"/>
                <a:gd name="connsiteY387" fmla="*/ 3563116 h 6246801"/>
                <a:gd name="connsiteX388" fmla="*/ 5689835 w 9384838"/>
                <a:gd name="connsiteY388" fmla="*/ 3587453 h 6246801"/>
                <a:gd name="connsiteX389" fmla="*/ 5715277 w 9384838"/>
                <a:gd name="connsiteY389" fmla="*/ 3612896 h 6246801"/>
                <a:gd name="connsiteX390" fmla="*/ 5665499 w 9384838"/>
                <a:gd name="connsiteY390" fmla="*/ 3612896 h 6246801"/>
                <a:gd name="connsiteX391" fmla="*/ 5640057 w 9384838"/>
                <a:gd name="connsiteY391" fmla="*/ 3638339 h 6246801"/>
                <a:gd name="connsiteX392" fmla="*/ 5665499 w 9384838"/>
                <a:gd name="connsiteY392" fmla="*/ 3638339 h 6246801"/>
                <a:gd name="connsiteX393" fmla="*/ 5665499 w 9384838"/>
                <a:gd name="connsiteY393" fmla="*/ 3662676 h 6246801"/>
                <a:gd name="connsiteX394" fmla="*/ 5640057 w 9384838"/>
                <a:gd name="connsiteY394" fmla="*/ 3662676 h 6246801"/>
                <a:gd name="connsiteX395" fmla="*/ 5665499 w 9384838"/>
                <a:gd name="connsiteY395" fmla="*/ 3688119 h 6246801"/>
                <a:gd name="connsiteX396" fmla="*/ 5640057 w 9384838"/>
                <a:gd name="connsiteY396" fmla="*/ 3763342 h 6246801"/>
                <a:gd name="connsiteX397" fmla="*/ 5590279 w 9384838"/>
                <a:gd name="connsiteY397" fmla="*/ 3737899 h 6246801"/>
                <a:gd name="connsiteX398" fmla="*/ 5515059 w 9384838"/>
                <a:gd name="connsiteY398" fmla="*/ 3737899 h 6246801"/>
                <a:gd name="connsiteX399" fmla="*/ 5464175 w 9384838"/>
                <a:gd name="connsiteY399" fmla="*/ 3713562 h 6246801"/>
                <a:gd name="connsiteX400" fmla="*/ 5439839 w 9384838"/>
                <a:gd name="connsiteY400" fmla="*/ 3737899 h 6246801"/>
                <a:gd name="connsiteX401" fmla="*/ 5464175 w 9384838"/>
                <a:gd name="connsiteY401" fmla="*/ 3763342 h 6246801"/>
                <a:gd name="connsiteX402" fmla="*/ 5414397 w 9384838"/>
                <a:gd name="connsiteY402" fmla="*/ 3788785 h 6246801"/>
                <a:gd name="connsiteX403" fmla="*/ 5339177 w 9384838"/>
                <a:gd name="connsiteY403" fmla="*/ 3939230 h 6246801"/>
                <a:gd name="connsiteX404" fmla="*/ 5364619 w 9384838"/>
                <a:gd name="connsiteY404" fmla="*/ 4014453 h 6246801"/>
                <a:gd name="connsiteX405" fmla="*/ 5364618 w 9384838"/>
                <a:gd name="connsiteY405" fmla="*/ 4014453 h 6246801"/>
                <a:gd name="connsiteX406" fmla="*/ 5364618 w 9384838"/>
                <a:gd name="connsiteY406" fmla="*/ 4089676 h 6246801"/>
                <a:gd name="connsiteX407" fmla="*/ 5313734 w 9384838"/>
                <a:gd name="connsiteY407" fmla="*/ 4289902 h 6246801"/>
                <a:gd name="connsiteX408" fmla="*/ 5238514 w 9384838"/>
                <a:gd name="connsiteY408" fmla="*/ 4416010 h 6246801"/>
                <a:gd name="connsiteX409" fmla="*/ 5213072 w 9384838"/>
                <a:gd name="connsiteY409" fmla="*/ 4440347 h 6246801"/>
                <a:gd name="connsiteX410" fmla="*/ 5163294 w 9384838"/>
                <a:gd name="connsiteY410" fmla="*/ 4440347 h 6246801"/>
                <a:gd name="connsiteX411" fmla="*/ 5137852 w 9384838"/>
                <a:gd name="connsiteY411" fmla="*/ 4465790 h 6246801"/>
                <a:gd name="connsiteX412" fmla="*/ 5163294 w 9384838"/>
                <a:gd name="connsiteY412" fmla="*/ 4465790 h 6246801"/>
                <a:gd name="connsiteX413" fmla="*/ 5062632 w 9384838"/>
                <a:gd name="connsiteY413" fmla="*/ 4616236 h 6246801"/>
                <a:gd name="connsiteX414" fmla="*/ 5038296 w 9384838"/>
                <a:gd name="connsiteY414" fmla="*/ 4691459 h 6246801"/>
                <a:gd name="connsiteX415" fmla="*/ 5012854 w 9384838"/>
                <a:gd name="connsiteY415" fmla="*/ 4716902 h 6246801"/>
                <a:gd name="connsiteX416" fmla="*/ 4987412 w 9384838"/>
                <a:gd name="connsiteY416" fmla="*/ 4792125 h 6246801"/>
                <a:gd name="connsiteX417" fmla="*/ 5012854 w 9384838"/>
                <a:gd name="connsiteY417" fmla="*/ 4917127 h 6246801"/>
                <a:gd name="connsiteX418" fmla="*/ 5062632 w 9384838"/>
                <a:gd name="connsiteY418" fmla="*/ 5043236 h 6246801"/>
                <a:gd name="connsiteX419" fmla="*/ 5013583 w 9384838"/>
                <a:gd name="connsiteY419" fmla="*/ 4993096 h 6246801"/>
                <a:gd name="connsiteX420" fmla="*/ 5062632 w 9384838"/>
                <a:gd name="connsiteY420" fmla="*/ 5043237 h 6246801"/>
                <a:gd name="connsiteX421" fmla="*/ 4987412 w 9384838"/>
                <a:gd name="connsiteY421" fmla="*/ 5043237 h 6246801"/>
                <a:gd name="connsiteX422" fmla="*/ 4963076 w 9384838"/>
                <a:gd name="connsiteY422" fmla="*/ 5017794 h 6246801"/>
                <a:gd name="connsiteX423" fmla="*/ 4862414 w 9384838"/>
                <a:gd name="connsiteY423" fmla="*/ 5067574 h 6246801"/>
                <a:gd name="connsiteX424" fmla="*/ 4812636 w 9384838"/>
                <a:gd name="connsiteY424" fmla="*/ 5142796 h 6246801"/>
                <a:gd name="connsiteX425" fmla="*/ 4812636 w 9384838"/>
                <a:gd name="connsiteY425" fmla="*/ 5193682 h 6246801"/>
                <a:gd name="connsiteX426" fmla="*/ 4787194 w 9384838"/>
                <a:gd name="connsiteY426" fmla="*/ 5243462 h 6246801"/>
                <a:gd name="connsiteX427" fmla="*/ 4711974 w 9384838"/>
                <a:gd name="connsiteY427" fmla="*/ 5268905 h 6246801"/>
                <a:gd name="connsiteX428" fmla="*/ 4686532 w 9384838"/>
                <a:gd name="connsiteY428" fmla="*/ 5243462 h 6246801"/>
                <a:gd name="connsiteX429" fmla="*/ 4636753 w 9384838"/>
                <a:gd name="connsiteY429" fmla="*/ 5268905 h 6246801"/>
                <a:gd name="connsiteX430" fmla="*/ 4611311 w 9384838"/>
                <a:gd name="connsiteY430" fmla="*/ 5293242 h 6246801"/>
                <a:gd name="connsiteX431" fmla="*/ 4561533 w 9384838"/>
                <a:gd name="connsiteY431" fmla="*/ 5344128 h 6246801"/>
                <a:gd name="connsiteX432" fmla="*/ 4536091 w 9384838"/>
                <a:gd name="connsiteY432" fmla="*/ 5293242 h 6246801"/>
                <a:gd name="connsiteX433" fmla="*/ 4561533 w 9384838"/>
                <a:gd name="connsiteY433" fmla="*/ 5293242 h 6246801"/>
                <a:gd name="connsiteX434" fmla="*/ 4561533 w 9384838"/>
                <a:gd name="connsiteY434" fmla="*/ 5268905 h 6246801"/>
                <a:gd name="connsiteX435" fmla="*/ 4585869 w 9384838"/>
                <a:gd name="connsiteY435" fmla="*/ 5218019 h 6246801"/>
                <a:gd name="connsiteX436" fmla="*/ 4585869 w 9384838"/>
                <a:gd name="connsiteY436" fmla="*/ 5193682 h 6246801"/>
                <a:gd name="connsiteX437" fmla="*/ 4611311 w 9384838"/>
                <a:gd name="connsiteY437" fmla="*/ 5168239 h 6246801"/>
                <a:gd name="connsiteX438" fmla="*/ 4611311 w 9384838"/>
                <a:gd name="connsiteY438" fmla="*/ 5142796 h 6246801"/>
                <a:gd name="connsiteX439" fmla="*/ 4585869 w 9384838"/>
                <a:gd name="connsiteY439" fmla="*/ 5142796 h 6246801"/>
                <a:gd name="connsiteX440" fmla="*/ 4611311 w 9384838"/>
                <a:gd name="connsiteY440" fmla="*/ 5118460 h 6246801"/>
                <a:gd name="connsiteX441" fmla="*/ 4636753 w 9384838"/>
                <a:gd name="connsiteY441" fmla="*/ 5118460 h 6246801"/>
                <a:gd name="connsiteX442" fmla="*/ 4636753 w 9384838"/>
                <a:gd name="connsiteY442" fmla="*/ 5093017 h 6246801"/>
                <a:gd name="connsiteX443" fmla="*/ 4686532 w 9384838"/>
                <a:gd name="connsiteY443" fmla="*/ 5067574 h 6246801"/>
                <a:gd name="connsiteX444" fmla="*/ 4737416 w 9384838"/>
                <a:gd name="connsiteY444" fmla="*/ 5043237 h 6246801"/>
                <a:gd name="connsiteX445" fmla="*/ 4737416 w 9384838"/>
                <a:gd name="connsiteY445" fmla="*/ 5017794 h 6246801"/>
                <a:gd name="connsiteX446" fmla="*/ 4737416 w 9384838"/>
                <a:gd name="connsiteY446" fmla="*/ 4992351 h 6246801"/>
                <a:gd name="connsiteX447" fmla="*/ 4686532 w 9384838"/>
                <a:gd name="connsiteY447" fmla="*/ 4942571 h 6246801"/>
                <a:gd name="connsiteX448" fmla="*/ 4662196 w 9384838"/>
                <a:gd name="connsiteY448" fmla="*/ 4968014 h 6246801"/>
                <a:gd name="connsiteX449" fmla="*/ 4636753 w 9384838"/>
                <a:gd name="connsiteY449" fmla="*/ 4968014 h 6246801"/>
                <a:gd name="connsiteX450" fmla="*/ 4611311 w 9384838"/>
                <a:gd name="connsiteY450" fmla="*/ 4942571 h 6246801"/>
                <a:gd name="connsiteX451" fmla="*/ 4585869 w 9384838"/>
                <a:gd name="connsiteY451" fmla="*/ 4992350 h 6246801"/>
                <a:gd name="connsiteX452" fmla="*/ 4611310 w 9384838"/>
                <a:gd name="connsiteY452" fmla="*/ 5017792 h 6246801"/>
                <a:gd name="connsiteX453" fmla="*/ 4611311 w 9384838"/>
                <a:gd name="connsiteY453" fmla="*/ 5017793 h 6246801"/>
                <a:gd name="connsiteX454" fmla="*/ 4536091 w 9384838"/>
                <a:gd name="connsiteY454" fmla="*/ 5043236 h 6246801"/>
                <a:gd name="connsiteX455" fmla="*/ 4510649 w 9384838"/>
                <a:gd name="connsiteY455" fmla="*/ 5043236 h 6246801"/>
                <a:gd name="connsiteX456" fmla="*/ 4510649 w 9384838"/>
                <a:gd name="connsiteY456" fmla="*/ 5118458 h 6246801"/>
                <a:gd name="connsiteX457" fmla="*/ 4561533 w 9384838"/>
                <a:gd name="connsiteY457" fmla="*/ 5168238 h 6246801"/>
                <a:gd name="connsiteX458" fmla="*/ 4536091 w 9384838"/>
                <a:gd name="connsiteY458" fmla="*/ 5168238 h 6246801"/>
                <a:gd name="connsiteX459" fmla="*/ 4510649 w 9384838"/>
                <a:gd name="connsiteY459" fmla="*/ 5168238 h 6246801"/>
                <a:gd name="connsiteX460" fmla="*/ 4510649 w 9384838"/>
                <a:gd name="connsiteY460" fmla="*/ 5193681 h 6246801"/>
                <a:gd name="connsiteX461" fmla="*/ 4486313 w 9384838"/>
                <a:gd name="connsiteY461" fmla="*/ 5168238 h 6246801"/>
                <a:gd name="connsiteX462" fmla="*/ 4486313 w 9384838"/>
                <a:gd name="connsiteY462" fmla="*/ 5118458 h 6246801"/>
                <a:gd name="connsiteX463" fmla="*/ 4460871 w 9384838"/>
                <a:gd name="connsiteY463" fmla="*/ 5093016 h 6246801"/>
                <a:gd name="connsiteX464" fmla="*/ 4385651 w 9384838"/>
                <a:gd name="connsiteY464" fmla="*/ 5067573 h 6246801"/>
                <a:gd name="connsiteX465" fmla="*/ 4310431 w 9384838"/>
                <a:gd name="connsiteY465" fmla="*/ 5093016 h 6246801"/>
                <a:gd name="connsiteX466" fmla="*/ 4284989 w 9384838"/>
                <a:gd name="connsiteY466" fmla="*/ 5142795 h 6246801"/>
                <a:gd name="connsiteX467" fmla="*/ 4284989 w 9384838"/>
                <a:gd name="connsiteY467" fmla="*/ 5142796 h 6246801"/>
                <a:gd name="connsiteX468" fmla="*/ 4260653 w 9384838"/>
                <a:gd name="connsiteY468" fmla="*/ 5168239 h 6246801"/>
                <a:gd name="connsiteX469" fmla="*/ 4260653 w 9384838"/>
                <a:gd name="connsiteY469" fmla="*/ 5193683 h 6246801"/>
                <a:gd name="connsiteX470" fmla="*/ 4284989 w 9384838"/>
                <a:gd name="connsiteY470" fmla="*/ 5243462 h 6246801"/>
                <a:gd name="connsiteX471" fmla="*/ 4235211 w 9384838"/>
                <a:gd name="connsiteY471" fmla="*/ 5268905 h 6246801"/>
                <a:gd name="connsiteX472" fmla="*/ 4185433 w 9384838"/>
                <a:gd name="connsiteY472" fmla="*/ 5344128 h 6246801"/>
                <a:gd name="connsiteX473" fmla="*/ 4110213 w 9384838"/>
                <a:gd name="connsiteY473" fmla="*/ 5369571 h 6246801"/>
                <a:gd name="connsiteX474" fmla="*/ 4084771 w 9384838"/>
                <a:gd name="connsiteY474" fmla="*/ 5318685 h 6246801"/>
                <a:gd name="connsiteX475" fmla="*/ 4110213 w 9384838"/>
                <a:gd name="connsiteY475" fmla="*/ 5243462 h 6246801"/>
                <a:gd name="connsiteX476" fmla="*/ 4134549 w 9384838"/>
                <a:gd name="connsiteY476" fmla="*/ 5193683 h 6246801"/>
                <a:gd name="connsiteX477" fmla="*/ 4134549 w 9384838"/>
                <a:gd name="connsiteY477" fmla="*/ 5168239 h 6246801"/>
                <a:gd name="connsiteX478" fmla="*/ 4185433 w 9384838"/>
                <a:gd name="connsiteY478" fmla="*/ 5168239 h 6246801"/>
                <a:gd name="connsiteX479" fmla="*/ 4209769 w 9384838"/>
                <a:gd name="connsiteY479" fmla="*/ 5142796 h 6246801"/>
                <a:gd name="connsiteX480" fmla="*/ 4185433 w 9384838"/>
                <a:gd name="connsiteY480" fmla="*/ 5118460 h 6246801"/>
                <a:gd name="connsiteX481" fmla="*/ 4084771 w 9384838"/>
                <a:gd name="connsiteY481" fmla="*/ 5093017 h 6246801"/>
                <a:gd name="connsiteX482" fmla="*/ 4034993 w 9384838"/>
                <a:gd name="connsiteY482" fmla="*/ 5142796 h 6246801"/>
                <a:gd name="connsiteX483" fmla="*/ 3958666 w 9384838"/>
                <a:gd name="connsiteY483" fmla="*/ 5168239 h 6246801"/>
                <a:gd name="connsiteX484" fmla="*/ 3908904 w 9384838"/>
                <a:gd name="connsiteY484" fmla="*/ 5218019 h 6246801"/>
                <a:gd name="connsiteX485" fmla="*/ 3859127 w 9384838"/>
                <a:gd name="connsiteY485" fmla="*/ 5293242 h 6246801"/>
                <a:gd name="connsiteX486" fmla="*/ 3758465 w 9384838"/>
                <a:gd name="connsiteY486" fmla="*/ 5243462 h 6246801"/>
                <a:gd name="connsiteX487" fmla="*/ 3708688 w 9384838"/>
                <a:gd name="connsiteY487" fmla="*/ 5243462 h 6246801"/>
                <a:gd name="connsiteX488" fmla="*/ 3582584 w 9384838"/>
                <a:gd name="connsiteY488" fmla="*/ 5193683 h 6246801"/>
                <a:gd name="connsiteX489" fmla="*/ 3589545 w 9384838"/>
                <a:gd name="connsiteY489" fmla="*/ 5173103 h 6246801"/>
                <a:gd name="connsiteX490" fmla="*/ 3589543 w 9384838"/>
                <a:gd name="connsiteY490" fmla="*/ 5173102 h 6246801"/>
                <a:gd name="connsiteX491" fmla="*/ 3582582 w 9384838"/>
                <a:gd name="connsiteY491" fmla="*/ 5193682 h 6246801"/>
                <a:gd name="connsiteX492" fmla="*/ 3382367 w 9384838"/>
                <a:gd name="connsiteY492" fmla="*/ 5193682 h 6246801"/>
                <a:gd name="connsiteX493" fmla="*/ 3421081 w 9384838"/>
                <a:gd name="connsiteY493" fmla="*/ 5164921 h 6246801"/>
                <a:gd name="connsiteX494" fmla="*/ 3483028 w 9384838"/>
                <a:gd name="connsiteY494" fmla="*/ 5168239 h 6246801"/>
                <a:gd name="connsiteX495" fmla="*/ 3532805 w 9384838"/>
                <a:gd name="connsiteY495" fmla="*/ 5168239 h 6246801"/>
                <a:gd name="connsiteX496" fmla="*/ 3532805 w 9384838"/>
                <a:gd name="connsiteY496" fmla="*/ 5118459 h 6246801"/>
                <a:gd name="connsiteX497" fmla="*/ 3507365 w 9384838"/>
                <a:gd name="connsiteY497" fmla="*/ 5093016 h 6246801"/>
                <a:gd name="connsiteX498" fmla="*/ 3483028 w 9384838"/>
                <a:gd name="connsiteY498" fmla="*/ 5118459 h 6246801"/>
                <a:gd name="connsiteX499" fmla="*/ 3432144 w 9384838"/>
                <a:gd name="connsiteY499" fmla="*/ 5093016 h 6246801"/>
                <a:gd name="connsiteX500" fmla="*/ 3407808 w 9384838"/>
                <a:gd name="connsiteY500" fmla="*/ 5093016 h 6246801"/>
                <a:gd name="connsiteX501" fmla="*/ 3407808 w 9384838"/>
                <a:gd name="connsiteY501" fmla="*/ 5043237 h 6246801"/>
                <a:gd name="connsiteX502" fmla="*/ 3382367 w 9384838"/>
                <a:gd name="connsiteY502" fmla="*/ 5043237 h 6246801"/>
                <a:gd name="connsiteX503" fmla="*/ 3356924 w 9384838"/>
                <a:gd name="connsiteY503" fmla="*/ 5093016 h 6246801"/>
                <a:gd name="connsiteX504" fmla="*/ 3382367 w 9384838"/>
                <a:gd name="connsiteY504" fmla="*/ 5118459 h 6246801"/>
                <a:gd name="connsiteX505" fmla="*/ 3382367 w 9384838"/>
                <a:gd name="connsiteY505" fmla="*/ 5142796 h 6246801"/>
                <a:gd name="connsiteX506" fmla="*/ 3331482 w 9384838"/>
                <a:gd name="connsiteY506" fmla="*/ 5093016 h 6246801"/>
                <a:gd name="connsiteX507" fmla="*/ 3356924 w 9384838"/>
                <a:gd name="connsiteY507" fmla="*/ 5067573 h 6246801"/>
                <a:gd name="connsiteX508" fmla="*/ 3356924 w 9384838"/>
                <a:gd name="connsiteY508" fmla="*/ 4992351 h 6246801"/>
                <a:gd name="connsiteX509" fmla="*/ 3407808 w 9384838"/>
                <a:gd name="connsiteY509" fmla="*/ 4942571 h 6246801"/>
                <a:gd name="connsiteX510" fmla="*/ 3356924 w 9384838"/>
                <a:gd name="connsiteY510" fmla="*/ 4942571 h 6246801"/>
                <a:gd name="connsiteX511" fmla="*/ 3349625 w 9384838"/>
                <a:gd name="connsiteY511" fmla="*/ 4928288 h 6246801"/>
                <a:gd name="connsiteX512" fmla="*/ 3349624 w 9384838"/>
                <a:gd name="connsiteY512" fmla="*/ 4928288 h 6246801"/>
                <a:gd name="connsiteX513" fmla="*/ 3356924 w 9384838"/>
                <a:gd name="connsiteY513" fmla="*/ 4942571 h 6246801"/>
                <a:gd name="connsiteX514" fmla="*/ 3281703 w 9384838"/>
                <a:gd name="connsiteY514" fmla="*/ 4968014 h 6246801"/>
                <a:gd name="connsiteX515" fmla="*/ 3256260 w 9384838"/>
                <a:gd name="connsiteY515" fmla="*/ 5017794 h 6246801"/>
                <a:gd name="connsiteX516" fmla="*/ 3181041 w 9384838"/>
                <a:gd name="connsiteY516" fmla="*/ 5067573 h 6246801"/>
                <a:gd name="connsiteX517" fmla="*/ 3206483 w 9384838"/>
                <a:gd name="connsiteY517" fmla="*/ 5118459 h 6246801"/>
                <a:gd name="connsiteX518" fmla="*/ 3181041 w 9384838"/>
                <a:gd name="connsiteY518" fmla="*/ 5142796 h 6246801"/>
                <a:gd name="connsiteX519" fmla="*/ 3231925 w 9384838"/>
                <a:gd name="connsiteY519" fmla="*/ 5168239 h 6246801"/>
                <a:gd name="connsiteX520" fmla="*/ 3281703 w 9384838"/>
                <a:gd name="connsiteY520" fmla="*/ 5218019 h 6246801"/>
                <a:gd name="connsiteX521" fmla="*/ 3331481 w 9384838"/>
                <a:gd name="connsiteY521" fmla="*/ 5268905 h 6246801"/>
                <a:gd name="connsiteX522" fmla="*/ 3281703 w 9384838"/>
                <a:gd name="connsiteY522" fmla="*/ 5293242 h 6246801"/>
                <a:gd name="connsiteX523" fmla="*/ 3281703 w 9384838"/>
                <a:gd name="connsiteY523" fmla="*/ 5318685 h 6246801"/>
                <a:gd name="connsiteX524" fmla="*/ 3256260 w 9384838"/>
                <a:gd name="connsiteY524" fmla="*/ 5293242 h 6246801"/>
                <a:gd name="connsiteX525" fmla="*/ 3206483 w 9384838"/>
                <a:gd name="connsiteY525" fmla="*/ 5293242 h 6246801"/>
                <a:gd name="connsiteX526" fmla="*/ 3181041 w 9384838"/>
                <a:gd name="connsiteY526" fmla="*/ 5293242 h 6246801"/>
                <a:gd name="connsiteX527" fmla="*/ 3056044 w 9384838"/>
                <a:gd name="connsiteY527" fmla="*/ 5293242 h 6246801"/>
                <a:gd name="connsiteX528" fmla="*/ 3030601 w 9384838"/>
                <a:gd name="connsiteY528" fmla="*/ 5344128 h 6246801"/>
                <a:gd name="connsiteX529" fmla="*/ 3006265 w 9384838"/>
                <a:gd name="connsiteY529" fmla="*/ 5344128 h 6246801"/>
                <a:gd name="connsiteX530" fmla="*/ 2980823 w 9384838"/>
                <a:gd name="connsiteY530" fmla="*/ 5369571 h 6246801"/>
                <a:gd name="connsiteX531" fmla="*/ 3006265 w 9384838"/>
                <a:gd name="connsiteY531" fmla="*/ 5393907 h 6246801"/>
                <a:gd name="connsiteX532" fmla="*/ 2980823 w 9384838"/>
                <a:gd name="connsiteY532" fmla="*/ 5419350 h 6246801"/>
                <a:gd name="connsiteX533" fmla="*/ 2905602 w 9384838"/>
                <a:gd name="connsiteY533" fmla="*/ 5444793 h 6246801"/>
                <a:gd name="connsiteX534" fmla="*/ 2880162 w 9384838"/>
                <a:gd name="connsiteY534" fmla="*/ 5520016 h 6246801"/>
                <a:gd name="connsiteX535" fmla="*/ 2880159 w 9384838"/>
                <a:gd name="connsiteY535" fmla="*/ 5520016 h 6246801"/>
                <a:gd name="connsiteX536" fmla="*/ 2830382 w 9384838"/>
                <a:gd name="connsiteY536" fmla="*/ 5544353 h 6246801"/>
                <a:gd name="connsiteX537" fmla="*/ 2804941 w 9384838"/>
                <a:gd name="connsiteY537" fmla="*/ 5569796 h 6246801"/>
                <a:gd name="connsiteX538" fmla="*/ 2755160 w 9384838"/>
                <a:gd name="connsiteY538" fmla="*/ 5595239 h 6246801"/>
                <a:gd name="connsiteX539" fmla="*/ 2679941 w 9384838"/>
                <a:gd name="connsiteY539" fmla="*/ 5569796 h 6246801"/>
                <a:gd name="connsiteX540" fmla="*/ 2629058 w 9384838"/>
                <a:gd name="connsiteY540" fmla="*/ 5494573 h 6246801"/>
                <a:gd name="connsiteX541" fmla="*/ 2629058 w 9384838"/>
                <a:gd name="connsiteY541" fmla="*/ 5444794 h 6246801"/>
                <a:gd name="connsiteX542" fmla="*/ 2579280 w 9384838"/>
                <a:gd name="connsiteY542" fmla="*/ 5393908 h 6246801"/>
                <a:gd name="connsiteX543" fmla="*/ 2579280 w 9384838"/>
                <a:gd name="connsiteY543" fmla="*/ 5344128 h 6246801"/>
                <a:gd name="connsiteX544" fmla="*/ 2529501 w 9384838"/>
                <a:gd name="connsiteY544" fmla="*/ 5318685 h 6246801"/>
                <a:gd name="connsiteX545" fmla="*/ 2553838 w 9384838"/>
                <a:gd name="connsiteY545" fmla="*/ 5293242 h 6246801"/>
                <a:gd name="connsiteX546" fmla="*/ 2579280 w 9384838"/>
                <a:gd name="connsiteY546" fmla="*/ 5268905 h 6246801"/>
                <a:gd name="connsiteX547" fmla="*/ 2579280 w 9384838"/>
                <a:gd name="connsiteY547" fmla="*/ 5243462 h 6246801"/>
                <a:gd name="connsiteX548" fmla="*/ 2629058 w 9384838"/>
                <a:gd name="connsiteY548" fmla="*/ 5218019 h 6246801"/>
                <a:gd name="connsiteX549" fmla="*/ 2604722 w 9384838"/>
                <a:gd name="connsiteY549" fmla="*/ 5193682 h 6246801"/>
                <a:gd name="connsiteX550" fmla="*/ 2579280 w 9384838"/>
                <a:gd name="connsiteY550" fmla="*/ 5142796 h 6246801"/>
                <a:gd name="connsiteX551" fmla="*/ 2579280 w 9384838"/>
                <a:gd name="connsiteY551" fmla="*/ 5142795 h 6246801"/>
                <a:gd name="connsiteX552" fmla="*/ 2705382 w 9384838"/>
                <a:gd name="connsiteY552" fmla="*/ 5093015 h 6246801"/>
                <a:gd name="connsiteX553" fmla="*/ 2755160 w 9384838"/>
                <a:gd name="connsiteY553" fmla="*/ 5043236 h 6246801"/>
                <a:gd name="connsiteX554" fmla="*/ 2755160 w 9384838"/>
                <a:gd name="connsiteY554" fmla="*/ 4992350 h 6246801"/>
                <a:gd name="connsiteX555" fmla="*/ 2729719 w 9384838"/>
                <a:gd name="connsiteY555" fmla="*/ 4968013 h 6246801"/>
                <a:gd name="connsiteX556" fmla="*/ 2705383 w 9384838"/>
                <a:gd name="connsiteY556" fmla="*/ 4942570 h 6246801"/>
                <a:gd name="connsiteX557" fmla="*/ 2679942 w 9384838"/>
                <a:gd name="connsiteY557" fmla="*/ 4942570 h 6246801"/>
                <a:gd name="connsiteX558" fmla="*/ 2654500 w 9384838"/>
                <a:gd name="connsiteY558" fmla="*/ 4968013 h 6246801"/>
                <a:gd name="connsiteX559" fmla="*/ 2604722 w 9384838"/>
                <a:gd name="connsiteY559" fmla="*/ 4968013 h 6246801"/>
                <a:gd name="connsiteX560" fmla="*/ 2529503 w 9384838"/>
                <a:gd name="connsiteY560" fmla="*/ 4917127 h 6246801"/>
                <a:gd name="connsiteX561" fmla="*/ 2529503 w 9384838"/>
                <a:gd name="connsiteY561" fmla="*/ 4867348 h 6246801"/>
                <a:gd name="connsiteX562" fmla="*/ 2454282 w 9384838"/>
                <a:gd name="connsiteY562" fmla="*/ 4841905 h 6246801"/>
                <a:gd name="connsiteX563" fmla="*/ 2454282 w 9384838"/>
                <a:gd name="connsiteY563" fmla="*/ 4867348 h 6246801"/>
                <a:gd name="connsiteX564" fmla="*/ 2428840 w 9384838"/>
                <a:gd name="connsiteY564" fmla="*/ 4841905 h 6246801"/>
                <a:gd name="connsiteX565" fmla="*/ 2379063 w 9384838"/>
                <a:gd name="connsiteY565" fmla="*/ 4841905 h 6246801"/>
                <a:gd name="connsiteX566" fmla="*/ 2353620 w 9384838"/>
                <a:gd name="connsiteY566" fmla="*/ 4867348 h 6246801"/>
                <a:gd name="connsiteX567" fmla="*/ 2353620 w 9384838"/>
                <a:gd name="connsiteY567" fmla="*/ 4867347 h 6246801"/>
                <a:gd name="connsiteX568" fmla="*/ 2328178 w 9384838"/>
                <a:gd name="connsiteY568" fmla="*/ 4841904 h 6246801"/>
                <a:gd name="connsiteX569" fmla="*/ 2303843 w 9384838"/>
                <a:gd name="connsiteY569" fmla="*/ 4841904 h 6246801"/>
                <a:gd name="connsiteX570" fmla="*/ 2278401 w 9384838"/>
                <a:gd name="connsiteY570" fmla="*/ 4817568 h 6246801"/>
                <a:gd name="connsiteX571" fmla="*/ 2252958 w 9384838"/>
                <a:gd name="connsiteY571" fmla="*/ 4841904 h 6246801"/>
                <a:gd name="connsiteX572" fmla="*/ 2303843 w 9384838"/>
                <a:gd name="connsiteY572" fmla="*/ 4867347 h 6246801"/>
                <a:gd name="connsiteX573" fmla="*/ 2228623 w 9384838"/>
                <a:gd name="connsiteY573" fmla="*/ 4892790 h 6246801"/>
                <a:gd name="connsiteX574" fmla="*/ 2177740 w 9384838"/>
                <a:gd name="connsiteY574" fmla="*/ 4841904 h 6246801"/>
                <a:gd name="connsiteX575" fmla="*/ 2153404 w 9384838"/>
                <a:gd name="connsiteY575" fmla="*/ 4867347 h 6246801"/>
                <a:gd name="connsiteX576" fmla="*/ 2153404 w 9384838"/>
                <a:gd name="connsiteY576" fmla="*/ 4892790 h 6246801"/>
                <a:gd name="connsiteX577" fmla="*/ 2127962 w 9384838"/>
                <a:gd name="connsiteY577" fmla="*/ 4942570 h 6246801"/>
                <a:gd name="connsiteX578" fmla="*/ 2102518 w 9384838"/>
                <a:gd name="connsiteY578" fmla="*/ 4917127 h 6246801"/>
                <a:gd name="connsiteX579" fmla="*/ 2078183 w 9384838"/>
                <a:gd name="connsiteY579" fmla="*/ 4917127 h 6246801"/>
                <a:gd name="connsiteX580" fmla="*/ 2078183 w 9384838"/>
                <a:gd name="connsiteY580" fmla="*/ 4867347 h 6246801"/>
                <a:gd name="connsiteX581" fmla="*/ 2027299 w 9384838"/>
                <a:gd name="connsiteY581" fmla="*/ 4867347 h 6246801"/>
                <a:gd name="connsiteX582" fmla="*/ 2001857 w 9384838"/>
                <a:gd name="connsiteY582" fmla="*/ 4892790 h 6246801"/>
                <a:gd name="connsiteX583" fmla="*/ 1952080 w 9384838"/>
                <a:gd name="connsiteY583" fmla="*/ 4892790 h 6246801"/>
                <a:gd name="connsiteX584" fmla="*/ 1902303 w 9384838"/>
                <a:gd name="connsiteY584" fmla="*/ 4917127 h 6246801"/>
                <a:gd name="connsiteX585" fmla="*/ 1876860 w 9384838"/>
                <a:gd name="connsiteY585" fmla="*/ 4892790 h 6246801"/>
                <a:gd name="connsiteX586" fmla="*/ 1876860 w 9384838"/>
                <a:gd name="connsiteY586" fmla="*/ 4867347 h 6246801"/>
                <a:gd name="connsiteX587" fmla="*/ 1851419 w 9384838"/>
                <a:gd name="connsiteY587" fmla="*/ 4892790 h 6246801"/>
                <a:gd name="connsiteX588" fmla="*/ 1827080 w 9384838"/>
                <a:gd name="connsiteY588" fmla="*/ 4892790 h 6246801"/>
                <a:gd name="connsiteX589" fmla="*/ 1801640 w 9384838"/>
                <a:gd name="connsiteY589" fmla="*/ 4867347 h 6246801"/>
                <a:gd name="connsiteX590" fmla="*/ 1801640 w 9384838"/>
                <a:gd name="connsiteY590" fmla="*/ 4892790 h 6246801"/>
                <a:gd name="connsiteX591" fmla="*/ 1776198 w 9384838"/>
                <a:gd name="connsiteY591" fmla="*/ 4917127 h 6246801"/>
                <a:gd name="connsiteX592" fmla="*/ 1751861 w 9384838"/>
                <a:gd name="connsiteY592" fmla="*/ 4892790 h 6246801"/>
                <a:gd name="connsiteX593" fmla="*/ 1726419 w 9384838"/>
                <a:gd name="connsiteY593" fmla="*/ 4892790 h 6246801"/>
                <a:gd name="connsiteX594" fmla="*/ 1700977 w 9384838"/>
                <a:gd name="connsiteY594" fmla="*/ 4917127 h 6246801"/>
                <a:gd name="connsiteX595" fmla="*/ 1676640 w 9384838"/>
                <a:gd name="connsiteY595" fmla="*/ 4892790 h 6246801"/>
                <a:gd name="connsiteX596" fmla="*/ 1625756 w 9384838"/>
                <a:gd name="connsiteY596" fmla="*/ 4917127 h 6246801"/>
                <a:gd name="connsiteX597" fmla="*/ 1601421 w 9384838"/>
                <a:gd name="connsiteY597" fmla="*/ 4917127 h 6246801"/>
                <a:gd name="connsiteX598" fmla="*/ 1575979 w 9384838"/>
                <a:gd name="connsiteY598" fmla="*/ 4892790 h 6246801"/>
                <a:gd name="connsiteX599" fmla="*/ 1575979 w 9384838"/>
                <a:gd name="connsiteY599" fmla="*/ 4867347 h 6246801"/>
                <a:gd name="connsiteX600" fmla="*/ 1575979 w 9384838"/>
                <a:gd name="connsiteY600" fmla="*/ 4841904 h 6246801"/>
                <a:gd name="connsiteX601" fmla="*/ 1526200 w 9384838"/>
                <a:gd name="connsiteY601" fmla="*/ 4817568 h 6246801"/>
                <a:gd name="connsiteX602" fmla="*/ 1450978 w 9384838"/>
                <a:gd name="connsiteY602" fmla="*/ 4867347 h 6246801"/>
                <a:gd name="connsiteX603" fmla="*/ 1425540 w 9384838"/>
                <a:gd name="connsiteY603" fmla="*/ 4867347 h 6246801"/>
                <a:gd name="connsiteX604" fmla="*/ 1425540 w 9384838"/>
                <a:gd name="connsiteY604" fmla="*/ 4867348 h 6246801"/>
                <a:gd name="connsiteX605" fmla="*/ 1425540 w 9384838"/>
                <a:gd name="connsiteY605" fmla="*/ 4917127 h 6246801"/>
                <a:gd name="connsiteX606" fmla="*/ 1400097 w 9384838"/>
                <a:gd name="connsiteY606" fmla="*/ 4942570 h 6246801"/>
                <a:gd name="connsiteX607" fmla="*/ 1400097 w 9384838"/>
                <a:gd name="connsiteY607" fmla="*/ 4992350 h 6246801"/>
                <a:gd name="connsiteX608" fmla="*/ 1350319 w 9384838"/>
                <a:gd name="connsiteY608" fmla="*/ 4992350 h 6246801"/>
                <a:gd name="connsiteX609" fmla="*/ 1350319 w 9384838"/>
                <a:gd name="connsiteY609" fmla="*/ 5043236 h 6246801"/>
                <a:gd name="connsiteX610" fmla="*/ 1299435 w 9384838"/>
                <a:gd name="connsiteY610" fmla="*/ 4992350 h 6246801"/>
                <a:gd name="connsiteX611" fmla="*/ 1249656 w 9384838"/>
                <a:gd name="connsiteY611" fmla="*/ 4917127 h 6246801"/>
                <a:gd name="connsiteX612" fmla="*/ 1224214 w 9384838"/>
                <a:gd name="connsiteY612" fmla="*/ 4917127 h 6246801"/>
                <a:gd name="connsiteX613" fmla="*/ 1148993 w 9384838"/>
                <a:gd name="connsiteY613" fmla="*/ 4892791 h 6246801"/>
                <a:gd name="connsiteX614" fmla="*/ 1124658 w 9384838"/>
                <a:gd name="connsiteY614" fmla="*/ 4917127 h 6246801"/>
                <a:gd name="connsiteX615" fmla="*/ 1124658 w 9384838"/>
                <a:gd name="connsiteY615" fmla="*/ 4892791 h 6246801"/>
                <a:gd name="connsiteX616" fmla="*/ 1099215 w 9384838"/>
                <a:gd name="connsiteY616" fmla="*/ 4917127 h 6246801"/>
                <a:gd name="connsiteX617" fmla="*/ 1073771 w 9384838"/>
                <a:gd name="connsiteY617" fmla="*/ 4892791 h 6246801"/>
                <a:gd name="connsiteX618" fmla="*/ 1049435 w 9384838"/>
                <a:gd name="connsiteY618" fmla="*/ 4917127 h 6246801"/>
                <a:gd name="connsiteX619" fmla="*/ 998551 w 9384838"/>
                <a:gd name="connsiteY619" fmla="*/ 4917127 h 6246801"/>
                <a:gd name="connsiteX620" fmla="*/ 998551 w 9384838"/>
                <a:gd name="connsiteY620" fmla="*/ 4892791 h 6246801"/>
                <a:gd name="connsiteX621" fmla="*/ 948773 w 9384838"/>
                <a:gd name="connsiteY621" fmla="*/ 4841905 h 6246801"/>
                <a:gd name="connsiteX622" fmla="*/ 898995 w 9384838"/>
                <a:gd name="connsiteY622" fmla="*/ 4867348 h 6246801"/>
                <a:gd name="connsiteX623" fmla="*/ 898995 w 9384838"/>
                <a:gd name="connsiteY623" fmla="*/ 4792125 h 6246801"/>
                <a:gd name="connsiteX624" fmla="*/ 923331 w 9384838"/>
                <a:gd name="connsiteY624" fmla="*/ 4766682 h 6246801"/>
                <a:gd name="connsiteX625" fmla="*/ 923331 w 9384838"/>
                <a:gd name="connsiteY625" fmla="*/ 4716902 h 6246801"/>
                <a:gd name="connsiteX626" fmla="*/ 923331 w 9384838"/>
                <a:gd name="connsiteY626" fmla="*/ 4691459 h 6246801"/>
                <a:gd name="connsiteX627" fmla="*/ 974215 w 9384838"/>
                <a:gd name="connsiteY627" fmla="*/ 4691459 h 6246801"/>
                <a:gd name="connsiteX628" fmla="*/ 998551 w 9384838"/>
                <a:gd name="connsiteY628" fmla="*/ 4667122 h 6246801"/>
                <a:gd name="connsiteX629" fmla="*/ 1049435 w 9384838"/>
                <a:gd name="connsiteY629" fmla="*/ 4716902 h 6246801"/>
                <a:gd name="connsiteX630" fmla="*/ 1148993 w 9384838"/>
                <a:gd name="connsiteY630" fmla="*/ 4716902 h 6246801"/>
                <a:gd name="connsiteX631" fmla="*/ 1174436 w 9384838"/>
                <a:gd name="connsiteY631" fmla="*/ 4667122 h 6246801"/>
                <a:gd name="connsiteX632" fmla="*/ 1224214 w 9384838"/>
                <a:gd name="connsiteY632" fmla="*/ 4667122 h 6246801"/>
                <a:gd name="connsiteX633" fmla="*/ 1249656 w 9384838"/>
                <a:gd name="connsiteY633" fmla="*/ 4616236 h 6246801"/>
                <a:gd name="connsiteX634" fmla="*/ 1275099 w 9384838"/>
                <a:gd name="connsiteY634" fmla="*/ 4616236 h 6246801"/>
                <a:gd name="connsiteX635" fmla="*/ 1275099 w 9384838"/>
                <a:gd name="connsiteY635" fmla="*/ 4616237 h 6246801"/>
                <a:gd name="connsiteX636" fmla="*/ 1350319 w 9384838"/>
                <a:gd name="connsiteY636" fmla="*/ 4616237 h 6246801"/>
                <a:gd name="connsiteX637" fmla="*/ 1374654 w 9384838"/>
                <a:gd name="connsiteY637" fmla="*/ 4590794 h 6246801"/>
                <a:gd name="connsiteX638" fmla="*/ 1425539 w 9384838"/>
                <a:gd name="connsiteY638" fmla="*/ 4566457 h 6246801"/>
                <a:gd name="connsiteX639" fmla="*/ 1550537 w 9384838"/>
                <a:gd name="connsiteY639" fmla="*/ 4491234 h 6246801"/>
                <a:gd name="connsiteX640" fmla="*/ 1651201 w 9384838"/>
                <a:gd name="connsiteY640" fmla="*/ 4440348 h 6246801"/>
                <a:gd name="connsiteX641" fmla="*/ 1751865 w 9384838"/>
                <a:gd name="connsiteY641" fmla="*/ 4416011 h 6246801"/>
                <a:gd name="connsiteX642" fmla="*/ 1776201 w 9384838"/>
                <a:gd name="connsiteY642" fmla="*/ 4365125 h 6246801"/>
                <a:gd name="connsiteX643" fmla="*/ 1751865 w 9384838"/>
                <a:gd name="connsiteY643" fmla="*/ 4340788 h 6246801"/>
                <a:gd name="connsiteX644" fmla="*/ 1801642 w 9384838"/>
                <a:gd name="connsiteY644" fmla="*/ 4340788 h 6246801"/>
                <a:gd name="connsiteX645" fmla="*/ 1827082 w 9384838"/>
                <a:gd name="connsiteY645" fmla="*/ 4315345 h 6246801"/>
                <a:gd name="connsiteX646" fmla="*/ 1902304 w 9384838"/>
                <a:gd name="connsiteY646" fmla="*/ 4340788 h 6246801"/>
                <a:gd name="connsiteX647" fmla="*/ 1952081 w 9384838"/>
                <a:gd name="connsiteY647" fmla="*/ 4315345 h 6246801"/>
                <a:gd name="connsiteX648" fmla="*/ 2001860 w 9384838"/>
                <a:gd name="connsiteY648" fmla="*/ 4340788 h 6246801"/>
                <a:gd name="connsiteX649" fmla="*/ 1952081 w 9384838"/>
                <a:gd name="connsiteY649" fmla="*/ 4340788 h 6246801"/>
                <a:gd name="connsiteX650" fmla="*/ 1952081 w 9384838"/>
                <a:gd name="connsiteY650" fmla="*/ 4390568 h 6246801"/>
                <a:gd name="connsiteX651" fmla="*/ 2027302 w 9384838"/>
                <a:gd name="connsiteY651" fmla="*/ 4416011 h 6246801"/>
                <a:gd name="connsiteX652" fmla="*/ 2052742 w 9384838"/>
                <a:gd name="connsiteY652" fmla="*/ 4416011 h 6246801"/>
                <a:gd name="connsiteX653" fmla="*/ 2102518 w 9384838"/>
                <a:gd name="connsiteY653" fmla="*/ 4390568 h 6246801"/>
                <a:gd name="connsiteX654" fmla="*/ 2127962 w 9384838"/>
                <a:gd name="connsiteY654" fmla="*/ 4390568 h 6246801"/>
                <a:gd name="connsiteX655" fmla="*/ 2203182 w 9384838"/>
                <a:gd name="connsiteY655" fmla="*/ 4440348 h 6246801"/>
                <a:gd name="connsiteX656" fmla="*/ 2328178 w 9384838"/>
                <a:gd name="connsiteY656" fmla="*/ 4465791 h 6246801"/>
                <a:gd name="connsiteX657" fmla="*/ 2428839 w 9384838"/>
                <a:gd name="connsiteY657" fmla="*/ 4465791 h 6246801"/>
                <a:gd name="connsiteX658" fmla="*/ 2478617 w 9384838"/>
                <a:gd name="connsiteY658" fmla="*/ 4440348 h 6246801"/>
                <a:gd name="connsiteX659" fmla="*/ 2529503 w 9384838"/>
                <a:gd name="connsiteY659" fmla="*/ 4416011 h 6246801"/>
                <a:gd name="connsiteX660" fmla="*/ 2579280 w 9384838"/>
                <a:gd name="connsiteY660" fmla="*/ 4440348 h 6246801"/>
                <a:gd name="connsiteX661" fmla="*/ 2629058 w 9384838"/>
                <a:gd name="connsiteY661" fmla="*/ 4440348 h 6246801"/>
                <a:gd name="connsiteX662" fmla="*/ 2679941 w 9384838"/>
                <a:gd name="connsiteY662" fmla="*/ 4465791 h 6246801"/>
                <a:gd name="connsiteX663" fmla="*/ 2679941 w 9384838"/>
                <a:gd name="connsiteY663" fmla="*/ 4465790 h 6246801"/>
                <a:gd name="connsiteX664" fmla="*/ 2705383 w 9384838"/>
                <a:gd name="connsiteY664" fmla="*/ 4465790 h 6246801"/>
                <a:gd name="connsiteX665" fmla="*/ 2804940 w 9384838"/>
                <a:gd name="connsiteY665" fmla="*/ 4440347 h 6246801"/>
                <a:gd name="connsiteX666" fmla="*/ 2830382 w 9384838"/>
                <a:gd name="connsiteY666" fmla="*/ 4491233 h 6246801"/>
                <a:gd name="connsiteX667" fmla="*/ 2804940 w 9384838"/>
                <a:gd name="connsiteY667" fmla="*/ 4515570 h 6246801"/>
                <a:gd name="connsiteX668" fmla="*/ 2780604 w 9384838"/>
                <a:gd name="connsiteY668" fmla="*/ 4541013 h 6246801"/>
                <a:gd name="connsiteX669" fmla="*/ 2804940 w 9384838"/>
                <a:gd name="connsiteY669" fmla="*/ 4566456 h 6246801"/>
                <a:gd name="connsiteX670" fmla="*/ 2804940 w 9384838"/>
                <a:gd name="connsiteY670" fmla="*/ 4590793 h 6246801"/>
                <a:gd name="connsiteX671" fmla="*/ 2855825 w 9384838"/>
                <a:gd name="connsiteY671" fmla="*/ 4590793 h 6246801"/>
                <a:gd name="connsiteX672" fmla="*/ 2855825 w 9384838"/>
                <a:gd name="connsiteY672" fmla="*/ 4566456 h 6246801"/>
                <a:gd name="connsiteX673" fmla="*/ 2880159 w 9384838"/>
                <a:gd name="connsiteY673" fmla="*/ 4566456 h 6246801"/>
                <a:gd name="connsiteX674" fmla="*/ 2880159 w 9384838"/>
                <a:gd name="connsiteY674" fmla="*/ 4605916 h 6246801"/>
                <a:gd name="connsiteX675" fmla="*/ 2880162 w 9384838"/>
                <a:gd name="connsiteY675" fmla="*/ 4605918 h 6246801"/>
                <a:gd name="connsiteX676" fmla="*/ 2880162 w 9384838"/>
                <a:gd name="connsiteY676" fmla="*/ 4566457 h 6246801"/>
                <a:gd name="connsiteX677" fmla="*/ 2931045 w 9384838"/>
                <a:gd name="connsiteY677" fmla="*/ 4616236 h 6246801"/>
                <a:gd name="connsiteX678" fmla="*/ 2980823 w 9384838"/>
                <a:gd name="connsiteY678" fmla="*/ 4641679 h 6246801"/>
                <a:gd name="connsiteX679" fmla="*/ 3006265 w 9384838"/>
                <a:gd name="connsiteY679" fmla="*/ 4616236 h 6246801"/>
                <a:gd name="connsiteX680" fmla="*/ 3030601 w 9384838"/>
                <a:gd name="connsiteY680" fmla="*/ 4616236 h 6246801"/>
                <a:gd name="connsiteX681" fmla="*/ 3056044 w 9384838"/>
                <a:gd name="connsiteY681" fmla="*/ 4590793 h 6246801"/>
                <a:gd name="connsiteX682" fmla="*/ 3105820 w 9384838"/>
                <a:gd name="connsiteY682" fmla="*/ 4590793 h 6246801"/>
                <a:gd name="connsiteX683" fmla="*/ 3131263 w 9384838"/>
                <a:gd name="connsiteY683" fmla="*/ 4541014 h 6246801"/>
                <a:gd name="connsiteX684" fmla="*/ 3131263 w 9384838"/>
                <a:gd name="connsiteY684" fmla="*/ 4590793 h 6246801"/>
                <a:gd name="connsiteX685" fmla="*/ 3156704 w 9384838"/>
                <a:gd name="connsiteY685" fmla="*/ 4566457 h 6246801"/>
                <a:gd name="connsiteX686" fmla="*/ 3181041 w 9384838"/>
                <a:gd name="connsiteY686" fmla="*/ 4515571 h 6246801"/>
                <a:gd name="connsiteX687" fmla="*/ 3156704 w 9384838"/>
                <a:gd name="connsiteY687" fmla="*/ 4440348 h 6246801"/>
                <a:gd name="connsiteX688" fmla="*/ 3131263 w 9384838"/>
                <a:gd name="connsiteY688" fmla="*/ 4416011 h 6246801"/>
                <a:gd name="connsiteX689" fmla="*/ 3181041 w 9384838"/>
                <a:gd name="connsiteY689" fmla="*/ 4365125 h 6246801"/>
                <a:gd name="connsiteX690" fmla="*/ 3231924 w 9384838"/>
                <a:gd name="connsiteY690" fmla="*/ 4340788 h 6246801"/>
                <a:gd name="connsiteX691" fmla="*/ 3256260 w 9384838"/>
                <a:gd name="connsiteY691" fmla="*/ 4289902 h 6246801"/>
                <a:gd name="connsiteX692" fmla="*/ 3281703 w 9384838"/>
                <a:gd name="connsiteY692" fmla="*/ 4289902 h 6246801"/>
                <a:gd name="connsiteX693" fmla="*/ 3281705 w 9384838"/>
                <a:gd name="connsiteY693" fmla="*/ 4289902 h 6246801"/>
                <a:gd name="connsiteX694" fmla="*/ 3307147 w 9384838"/>
                <a:gd name="connsiteY694" fmla="*/ 4265565 h 6246801"/>
                <a:gd name="connsiteX695" fmla="*/ 3356924 w 9384838"/>
                <a:gd name="connsiteY695" fmla="*/ 4265565 h 6246801"/>
                <a:gd name="connsiteX696" fmla="*/ 3457589 w 9384838"/>
                <a:gd name="connsiteY696" fmla="*/ 4190342 h 6246801"/>
                <a:gd name="connsiteX697" fmla="*/ 3558250 w 9384838"/>
                <a:gd name="connsiteY697" fmla="*/ 4089676 h 6246801"/>
                <a:gd name="connsiteX698" fmla="*/ 3582585 w 9384838"/>
                <a:gd name="connsiteY698" fmla="*/ 4014453 h 6246801"/>
                <a:gd name="connsiteX699" fmla="*/ 3608026 w 9384838"/>
                <a:gd name="connsiteY699" fmla="*/ 3989010 h 6246801"/>
                <a:gd name="connsiteX700" fmla="*/ 3582585 w 9384838"/>
                <a:gd name="connsiteY700" fmla="*/ 3963567 h 6246801"/>
                <a:gd name="connsiteX701" fmla="*/ 3608026 w 9384838"/>
                <a:gd name="connsiteY701" fmla="*/ 3913787 h 6246801"/>
                <a:gd name="connsiteX702" fmla="*/ 3582585 w 9384838"/>
                <a:gd name="connsiteY702" fmla="*/ 3888344 h 6246801"/>
                <a:gd name="connsiteX703" fmla="*/ 3608026 w 9384838"/>
                <a:gd name="connsiteY703" fmla="*/ 3838565 h 6246801"/>
                <a:gd name="connsiteX704" fmla="*/ 3633468 w 9384838"/>
                <a:gd name="connsiteY704" fmla="*/ 3813122 h 6246801"/>
                <a:gd name="connsiteX705" fmla="*/ 3683247 w 9384838"/>
                <a:gd name="connsiteY705" fmla="*/ 3788785 h 6246801"/>
                <a:gd name="connsiteX706" fmla="*/ 3708689 w 9384838"/>
                <a:gd name="connsiteY706" fmla="*/ 3813122 h 6246801"/>
                <a:gd name="connsiteX707" fmla="*/ 3783908 w 9384838"/>
                <a:gd name="connsiteY707" fmla="*/ 3788785 h 6246801"/>
                <a:gd name="connsiteX708" fmla="*/ 3883464 w 9384838"/>
                <a:gd name="connsiteY708" fmla="*/ 3763342 h 6246801"/>
                <a:gd name="connsiteX709" fmla="*/ 3883464 w 9384838"/>
                <a:gd name="connsiteY709" fmla="*/ 3813122 h 6246801"/>
                <a:gd name="connsiteX710" fmla="*/ 3833686 w 9384838"/>
                <a:gd name="connsiteY710" fmla="*/ 3813122 h 6246801"/>
                <a:gd name="connsiteX711" fmla="*/ 3808245 w 9384838"/>
                <a:gd name="connsiteY711" fmla="*/ 3838565 h 6246801"/>
                <a:gd name="connsiteX712" fmla="*/ 3808245 w 9384838"/>
                <a:gd name="connsiteY712" fmla="*/ 3888344 h 6246801"/>
                <a:gd name="connsiteX713" fmla="*/ 3758467 w 9384838"/>
                <a:gd name="connsiteY713" fmla="*/ 3864008 h 6246801"/>
                <a:gd name="connsiteX714" fmla="*/ 3708689 w 9384838"/>
                <a:gd name="connsiteY714" fmla="*/ 3913787 h 6246801"/>
                <a:gd name="connsiteX715" fmla="*/ 3683247 w 9384838"/>
                <a:gd name="connsiteY715" fmla="*/ 3888344 h 6246801"/>
                <a:gd name="connsiteX716" fmla="*/ 3633468 w 9384838"/>
                <a:gd name="connsiteY716" fmla="*/ 3913787 h 6246801"/>
                <a:gd name="connsiteX717" fmla="*/ 3657804 w 9384838"/>
                <a:gd name="connsiteY717" fmla="*/ 3939230 h 6246801"/>
                <a:gd name="connsiteX718" fmla="*/ 3633468 w 9384838"/>
                <a:gd name="connsiteY718" fmla="*/ 3963567 h 6246801"/>
                <a:gd name="connsiteX719" fmla="*/ 3657804 w 9384838"/>
                <a:gd name="connsiteY719" fmla="*/ 3963567 h 6246801"/>
                <a:gd name="connsiteX720" fmla="*/ 3683247 w 9384838"/>
                <a:gd name="connsiteY720" fmla="*/ 3989010 h 6246801"/>
                <a:gd name="connsiteX721" fmla="*/ 3708689 w 9384838"/>
                <a:gd name="connsiteY721" fmla="*/ 3989010 h 6246801"/>
                <a:gd name="connsiteX722" fmla="*/ 3708689 w 9384838"/>
                <a:gd name="connsiteY722" fmla="*/ 4014453 h 6246801"/>
                <a:gd name="connsiteX723" fmla="*/ 3708688 w 9384838"/>
                <a:gd name="connsiteY723" fmla="*/ 4014453 h 6246801"/>
                <a:gd name="connsiteX724" fmla="*/ 3657804 w 9384838"/>
                <a:gd name="connsiteY724" fmla="*/ 4064233 h 6246801"/>
                <a:gd name="connsiteX725" fmla="*/ 3683246 w 9384838"/>
                <a:gd name="connsiteY725" fmla="*/ 4139455 h 6246801"/>
                <a:gd name="connsiteX726" fmla="*/ 3808243 w 9384838"/>
                <a:gd name="connsiteY726" fmla="*/ 4164898 h 6246801"/>
                <a:gd name="connsiteX727" fmla="*/ 3833684 w 9384838"/>
                <a:gd name="connsiteY727" fmla="*/ 4089676 h 6246801"/>
                <a:gd name="connsiteX728" fmla="*/ 3958666 w 9384838"/>
                <a:gd name="connsiteY728" fmla="*/ 4089676 h 6246801"/>
                <a:gd name="connsiteX729" fmla="*/ 4084770 w 9384838"/>
                <a:gd name="connsiteY729" fmla="*/ 4064233 h 6246801"/>
                <a:gd name="connsiteX730" fmla="*/ 4185432 w 9384838"/>
                <a:gd name="connsiteY730" fmla="*/ 4064233 h 6246801"/>
                <a:gd name="connsiteX731" fmla="*/ 4460870 w 9384838"/>
                <a:gd name="connsiteY731" fmla="*/ 3888345 h 6246801"/>
                <a:gd name="connsiteX732" fmla="*/ 4510648 w 9384838"/>
                <a:gd name="connsiteY732" fmla="*/ 3763342 h 6246801"/>
                <a:gd name="connsiteX733" fmla="*/ 4761751 w 9384838"/>
                <a:gd name="connsiteY733" fmla="*/ 3713562 h 6246801"/>
                <a:gd name="connsiteX734" fmla="*/ 4836971 w 9384838"/>
                <a:gd name="connsiteY734" fmla="*/ 3612896 h 6246801"/>
                <a:gd name="connsiteX735" fmla="*/ 4887855 w 9384838"/>
                <a:gd name="connsiteY735" fmla="*/ 3487894 h 6246801"/>
                <a:gd name="connsiteX736" fmla="*/ 4887855 w 9384838"/>
                <a:gd name="connsiteY736" fmla="*/ 3487893 h 6246801"/>
                <a:gd name="connsiteX737" fmla="*/ 4937633 w 9384838"/>
                <a:gd name="connsiteY737" fmla="*/ 3437007 h 6246801"/>
                <a:gd name="connsiteX738" fmla="*/ 5012854 w 9384838"/>
                <a:gd name="connsiteY738" fmla="*/ 3387227 h 6246801"/>
                <a:gd name="connsiteX739" fmla="*/ 5038296 w 9384838"/>
                <a:gd name="connsiteY739" fmla="*/ 3336341 h 6246801"/>
                <a:gd name="connsiteX740" fmla="*/ 5113516 w 9384838"/>
                <a:gd name="connsiteY740" fmla="*/ 3236782 h 6246801"/>
                <a:gd name="connsiteX741" fmla="*/ 5137852 w 9384838"/>
                <a:gd name="connsiteY741" fmla="*/ 3185896 h 6246801"/>
                <a:gd name="connsiteX742" fmla="*/ 5163294 w 9384838"/>
                <a:gd name="connsiteY742" fmla="*/ 3161560 h 6246801"/>
                <a:gd name="connsiteX743" fmla="*/ 5238514 w 9384838"/>
                <a:gd name="connsiteY743" fmla="*/ 3011116 h 6246801"/>
                <a:gd name="connsiteX744" fmla="*/ 5263957 w 9384838"/>
                <a:gd name="connsiteY744" fmla="*/ 2860672 h 6246801"/>
                <a:gd name="connsiteX745" fmla="*/ 5188736 w 9384838"/>
                <a:gd name="connsiteY745" fmla="*/ 2809788 h 6246801"/>
                <a:gd name="connsiteX746" fmla="*/ 5163294 w 9384838"/>
                <a:gd name="connsiteY746" fmla="*/ 2835229 h 6246801"/>
                <a:gd name="connsiteX747" fmla="*/ 5137852 w 9384838"/>
                <a:gd name="connsiteY747" fmla="*/ 2835229 h 6246801"/>
                <a:gd name="connsiteX748" fmla="*/ 5137852 w 9384838"/>
                <a:gd name="connsiteY748" fmla="*/ 2785450 h 6246801"/>
                <a:gd name="connsiteX749" fmla="*/ 5188736 w 9384838"/>
                <a:gd name="connsiteY749" fmla="*/ 2785450 h 6246801"/>
                <a:gd name="connsiteX750" fmla="*/ 5263957 w 9384838"/>
                <a:gd name="connsiteY750" fmla="*/ 2734563 h 6246801"/>
                <a:gd name="connsiteX751" fmla="*/ 5339177 w 9384838"/>
                <a:gd name="connsiteY751" fmla="*/ 2609561 h 6246801"/>
                <a:gd name="connsiteX752" fmla="*/ 5289399 w 9384838"/>
                <a:gd name="connsiteY752" fmla="*/ 2534339 h 6246801"/>
                <a:gd name="connsiteX753" fmla="*/ 5289931 w 9384838"/>
                <a:gd name="connsiteY753" fmla="*/ 2534660 h 6246801"/>
                <a:gd name="connsiteX754" fmla="*/ 5289398 w 9384838"/>
                <a:gd name="connsiteY754" fmla="*/ 2534339 h 6246801"/>
                <a:gd name="connsiteX755" fmla="*/ 5313734 w 9384838"/>
                <a:gd name="connsiteY755" fmla="*/ 2483451 h 6246801"/>
                <a:gd name="connsiteX756" fmla="*/ 5289398 w 9384838"/>
                <a:gd name="connsiteY756" fmla="*/ 2459115 h 6246801"/>
                <a:gd name="connsiteX757" fmla="*/ 5364618 w 9384838"/>
                <a:gd name="connsiteY757" fmla="*/ 2408231 h 6246801"/>
                <a:gd name="connsiteX758" fmla="*/ 5388954 w 9384838"/>
                <a:gd name="connsiteY758" fmla="*/ 2433674 h 6246801"/>
                <a:gd name="connsiteX759" fmla="*/ 5464174 w 9384838"/>
                <a:gd name="connsiteY759" fmla="*/ 2408231 h 6246801"/>
                <a:gd name="connsiteX760" fmla="*/ 5515059 w 9384838"/>
                <a:gd name="connsiteY760" fmla="*/ 2333007 h 6246801"/>
                <a:gd name="connsiteX761" fmla="*/ 5539394 w 9384838"/>
                <a:gd name="connsiteY761" fmla="*/ 2257785 h 6246801"/>
                <a:gd name="connsiteX762" fmla="*/ 5539394 w 9384838"/>
                <a:gd name="connsiteY762" fmla="*/ 2233447 h 6246801"/>
                <a:gd name="connsiteX763" fmla="*/ 5564837 w 9384838"/>
                <a:gd name="connsiteY763" fmla="*/ 2182565 h 6246801"/>
                <a:gd name="connsiteX764" fmla="*/ 5614615 w 9384838"/>
                <a:gd name="connsiteY764" fmla="*/ 2233447 h 6246801"/>
                <a:gd name="connsiteX765" fmla="*/ 5640057 w 9384838"/>
                <a:gd name="connsiteY765" fmla="*/ 2208005 h 6246801"/>
                <a:gd name="connsiteX766" fmla="*/ 5665499 w 9384838"/>
                <a:gd name="connsiteY766" fmla="*/ 2233447 h 6246801"/>
                <a:gd name="connsiteX767" fmla="*/ 5665499 w 9384838"/>
                <a:gd name="connsiteY767" fmla="*/ 2257785 h 6246801"/>
                <a:gd name="connsiteX768" fmla="*/ 5640057 w 9384838"/>
                <a:gd name="connsiteY768" fmla="*/ 2408231 h 6246801"/>
                <a:gd name="connsiteX769" fmla="*/ 5689835 w 9384838"/>
                <a:gd name="connsiteY769" fmla="*/ 2433674 h 6246801"/>
                <a:gd name="connsiteX770" fmla="*/ 5740719 w 9384838"/>
                <a:gd name="connsiteY770" fmla="*/ 2408231 h 6246801"/>
                <a:gd name="connsiteX771" fmla="*/ 5765055 w 9384838"/>
                <a:gd name="connsiteY771" fmla="*/ 2358450 h 6246801"/>
                <a:gd name="connsiteX772" fmla="*/ 5840275 w 9384838"/>
                <a:gd name="connsiteY772" fmla="*/ 2459115 h 6246801"/>
                <a:gd name="connsiteX773" fmla="*/ 5891159 w 9384838"/>
                <a:gd name="connsiteY773" fmla="*/ 2408231 h 6246801"/>
                <a:gd name="connsiteX774" fmla="*/ 5940937 w 9384838"/>
                <a:gd name="connsiteY774" fmla="*/ 2283229 h 6246801"/>
                <a:gd name="connsiteX775" fmla="*/ 5891159 w 9384838"/>
                <a:gd name="connsiteY775" fmla="*/ 2208005 h 6246801"/>
                <a:gd name="connsiteX776" fmla="*/ 5840275 w 9384838"/>
                <a:gd name="connsiteY776" fmla="*/ 2257785 h 6246801"/>
                <a:gd name="connsiteX777" fmla="*/ 5715277 w 9384838"/>
                <a:gd name="connsiteY777" fmla="*/ 2283229 h 6246801"/>
                <a:gd name="connsiteX778" fmla="*/ 5765055 w 9384838"/>
                <a:gd name="connsiteY778" fmla="*/ 2132783 h 6246801"/>
                <a:gd name="connsiteX779" fmla="*/ 5840275 w 9384838"/>
                <a:gd name="connsiteY779" fmla="*/ 2081897 h 6246801"/>
                <a:gd name="connsiteX780" fmla="*/ 8270546 w 9384838"/>
                <a:gd name="connsiteY780" fmla="*/ 1474959 h 6246801"/>
                <a:gd name="connsiteX781" fmla="*/ 8282255 w 9384838"/>
                <a:gd name="connsiteY781" fmla="*/ 1480813 h 6246801"/>
                <a:gd name="connsiteX782" fmla="*/ 8274449 w 9384838"/>
                <a:gd name="connsiteY782" fmla="*/ 1490571 h 6246801"/>
                <a:gd name="connsiteX783" fmla="*/ 8264691 w 9384838"/>
                <a:gd name="connsiteY783" fmla="*/ 1491546 h 6246801"/>
                <a:gd name="connsiteX784" fmla="*/ 8247128 w 9384838"/>
                <a:gd name="connsiteY784" fmla="*/ 1501304 h 6246801"/>
                <a:gd name="connsiteX785" fmla="*/ 8250055 w 9384838"/>
                <a:gd name="connsiteY785" fmla="*/ 1485692 h 6246801"/>
                <a:gd name="connsiteX786" fmla="*/ 8265667 w 9384838"/>
                <a:gd name="connsiteY786" fmla="*/ 1485692 h 6246801"/>
                <a:gd name="connsiteX787" fmla="*/ 8270546 w 9384838"/>
                <a:gd name="connsiteY787" fmla="*/ 1474959 h 6246801"/>
                <a:gd name="connsiteX788" fmla="*/ 8187608 w 9384838"/>
                <a:gd name="connsiteY788" fmla="*/ 1463250 h 6246801"/>
                <a:gd name="connsiteX789" fmla="*/ 8203220 w 9384838"/>
                <a:gd name="connsiteY789" fmla="*/ 1472032 h 6246801"/>
                <a:gd name="connsiteX790" fmla="*/ 8215904 w 9384838"/>
                <a:gd name="connsiteY790" fmla="*/ 1471056 h 6246801"/>
                <a:gd name="connsiteX791" fmla="*/ 8214929 w 9384838"/>
                <a:gd name="connsiteY791" fmla="*/ 1479838 h 6246801"/>
                <a:gd name="connsiteX792" fmla="*/ 8216880 w 9384838"/>
                <a:gd name="connsiteY792" fmla="*/ 1484717 h 6246801"/>
                <a:gd name="connsiteX793" fmla="*/ 8195414 w 9384838"/>
                <a:gd name="connsiteY793" fmla="*/ 1482765 h 6246801"/>
                <a:gd name="connsiteX794" fmla="*/ 8197365 w 9384838"/>
                <a:gd name="connsiteY794" fmla="*/ 1476909 h 6246801"/>
                <a:gd name="connsiteX795" fmla="*/ 8187608 w 9384838"/>
                <a:gd name="connsiteY795" fmla="*/ 1463250 h 6246801"/>
                <a:gd name="connsiteX796" fmla="*/ 8289085 w 9384838"/>
                <a:gd name="connsiteY796" fmla="*/ 1415439 h 6246801"/>
                <a:gd name="connsiteX797" fmla="*/ 8307624 w 9384838"/>
                <a:gd name="connsiteY797" fmla="*/ 1425197 h 6246801"/>
                <a:gd name="connsiteX798" fmla="*/ 8318357 w 9384838"/>
                <a:gd name="connsiteY798" fmla="*/ 1429100 h 6246801"/>
                <a:gd name="connsiteX799" fmla="*/ 8307624 w 9384838"/>
                <a:gd name="connsiteY799" fmla="*/ 1443734 h 6246801"/>
                <a:gd name="connsiteX800" fmla="*/ 8313478 w 9384838"/>
                <a:gd name="connsiteY800" fmla="*/ 1452516 h 6246801"/>
                <a:gd name="connsiteX801" fmla="*/ 8282255 w 9384838"/>
                <a:gd name="connsiteY801" fmla="*/ 1469104 h 6246801"/>
                <a:gd name="connsiteX802" fmla="*/ 8280303 w 9384838"/>
                <a:gd name="connsiteY802" fmla="*/ 1453493 h 6246801"/>
                <a:gd name="connsiteX803" fmla="*/ 8269570 w 9384838"/>
                <a:gd name="connsiteY803" fmla="*/ 1425197 h 6246801"/>
                <a:gd name="connsiteX804" fmla="*/ 8289085 w 9384838"/>
                <a:gd name="connsiteY804" fmla="*/ 1415439 h 6246801"/>
                <a:gd name="connsiteX805" fmla="*/ 8360314 w 9384838"/>
                <a:gd name="connsiteY805" fmla="*/ 1357869 h 6246801"/>
                <a:gd name="connsiteX806" fmla="*/ 8376902 w 9384838"/>
                <a:gd name="connsiteY806" fmla="*/ 1366651 h 6246801"/>
                <a:gd name="connsiteX807" fmla="*/ 8379829 w 9384838"/>
                <a:gd name="connsiteY807" fmla="*/ 1382264 h 6246801"/>
                <a:gd name="connsiteX808" fmla="*/ 8349581 w 9384838"/>
                <a:gd name="connsiteY808" fmla="*/ 1375434 h 6246801"/>
                <a:gd name="connsiteX809" fmla="*/ 8360314 w 9384838"/>
                <a:gd name="connsiteY809" fmla="*/ 1357869 h 6246801"/>
                <a:gd name="connsiteX810" fmla="*/ 8571073 w 9384838"/>
                <a:gd name="connsiteY810" fmla="*/ 1228098 h 6246801"/>
                <a:gd name="connsiteX811" fmla="*/ 8597418 w 9384838"/>
                <a:gd name="connsiteY811" fmla="*/ 1253467 h 6246801"/>
                <a:gd name="connsiteX812" fmla="*/ 8592539 w 9384838"/>
                <a:gd name="connsiteY812" fmla="*/ 1260297 h 6246801"/>
                <a:gd name="connsiteX813" fmla="*/ 8592539 w 9384838"/>
                <a:gd name="connsiteY813" fmla="*/ 1272981 h 6246801"/>
                <a:gd name="connsiteX814" fmla="*/ 8572049 w 9384838"/>
                <a:gd name="connsiteY814" fmla="*/ 1273957 h 6246801"/>
                <a:gd name="connsiteX815" fmla="*/ 8561316 w 9384838"/>
                <a:gd name="connsiteY815" fmla="*/ 1285666 h 6246801"/>
                <a:gd name="connsiteX816" fmla="*/ 8554486 w 9384838"/>
                <a:gd name="connsiteY816" fmla="*/ 1302253 h 6246801"/>
                <a:gd name="connsiteX817" fmla="*/ 8533995 w 9384838"/>
                <a:gd name="connsiteY817" fmla="*/ 1311035 h 6246801"/>
                <a:gd name="connsiteX818" fmla="*/ 8510577 w 9384838"/>
                <a:gd name="connsiteY818" fmla="*/ 1309083 h 6246801"/>
                <a:gd name="connsiteX819" fmla="*/ 8505699 w 9384838"/>
                <a:gd name="connsiteY819" fmla="*/ 1331526 h 6246801"/>
                <a:gd name="connsiteX820" fmla="*/ 8494966 w 9384838"/>
                <a:gd name="connsiteY820" fmla="*/ 1335428 h 6246801"/>
                <a:gd name="connsiteX821" fmla="*/ 8482281 w 9384838"/>
                <a:gd name="connsiteY821" fmla="*/ 1312986 h 6246801"/>
                <a:gd name="connsiteX822" fmla="*/ 8474475 w 9384838"/>
                <a:gd name="connsiteY822" fmla="*/ 1303229 h 6246801"/>
                <a:gd name="connsiteX823" fmla="*/ 8467645 w 9384838"/>
                <a:gd name="connsiteY823" fmla="*/ 1279811 h 6246801"/>
                <a:gd name="connsiteX824" fmla="*/ 8476427 w 9384838"/>
                <a:gd name="connsiteY824" fmla="*/ 1270054 h 6246801"/>
                <a:gd name="connsiteX825" fmla="*/ 8524238 w 9384838"/>
                <a:gd name="connsiteY825" fmla="*/ 1261273 h 6246801"/>
                <a:gd name="connsiteX826" fmla="*/ 8551558 w 9384838"/>
                <a:gd name="connsiteY826" fmla="*/ 1236879 h 6246801"/>
                <a:gd name="connsiteX827" fmla="*/ 8567170 w 9384838"/>
                <a:gd name="connsiteY827" fmla="*/ 1237855 h 6246801"/>
                <a:gd name="connsiteX828" fmla="*/ 8571073 w 9384838"/>
                <a:gd name="connsiteY828" fmla="*/ 1228098 h 6246801"/>
                <a:gd name="connsiteX829" fmla="*/ 8306648 w 9384838"/>
                <a:gd name="connsiteY829" fmla="*/ 884639 h 6246801"/>
                <a:gd name="connsiteX830" fmla="*/ 8328114 w 9384838"/>
                <a:gd name="connsiteY830" fmla="*/ 903178 h 6246801"/>
                <a:gd name="connsiteX831" fmla="*/ 8334944 w 9384838"/>
                <a:gd name="connsiteY831" fmla="*/ 917814 h 6246801"/>
                <a:gd name="connsiteX832" fmla="*/ 8368119 w 9384838"/>
                <a:gd name="connsiteY832" fmla="*/ 935377 h 6246801"/>
                <a:gd name="connsiteX833" fmla="*/ 8422761 w 9384838"/>
                <a:gd name="connsiteY833" fmla="*/ 939280 h 6246801"/>
                <a:gd name="connsiteX834" fmla="*/ 8461790 w 9384838"/>
                <a:gd name="connsiteY834" fmla="*/ 922693 h 6246801"/>
                <a:gd name="connsiteX835" fmla="*/ 8450081 w 9384838"/>
                <a:gd name="connsiteY835" fmla="*/ 963674 h 6246801"/>
                <a:gd name="connsiteX836" fmla="*/ 8431542 w 9384838"/>
                <a:gd name="connsiteY836" fmla="*/ 975382 h 6246801"/>
                <a:gd name="connsiteX837" fmla="*/ 8415930 w 9384838"/>
                <a:gd name="connsiteY837" fmla="*/ 963674 h 6246801"/>
                <a:gd name="connsiteX838" fmla="*/ 8397391 w 9384838"/>
                <a:gd name="connsiteY838" fmla="*/ 963674 h 6246801"/>
                <a:gd name="connsiteX839" fmla="*/ 8359338 w 9384838"/>
                <a:gd name="connsiteY839" fmla="*/ 1014411 h 6246801"/>
                <a:gd name="connsiteX840" fmla="*/ 8284206 w 9384838"/>
                <a:gd name="connsiteY840" fmla="*/ 1020265 h 6246801"/>
                <a:gd name="connsiteX841" fmla="*/ 8247128 w 9384838"/>
                <a:gd name="connsiteY841" fmla="*/ 1070028 h 6246801"/>
                <a:gd name="connsiteX842" fmla="*/ 8212977 w 9384838"/>
                <a:gd name="connsiteY842" fmla="*/ 1083688 h 6246801"/>
                <a:gd name="connsiteX843" fmla="*/ 8184681 w 9384838"/>
                <a:gd name="connsiteY843" fmla="*/ 1151014 h 6246801"/>
                <a:gd name="connsiteX844" fmla="*/ 8163215 w 9384838"/>
                <a:gd name="connsiteY844" fmla="*/ 1151014 h 6246801"/>
                <a:gd name="connsiteX845" fmla="*/ 8155409 w 9384838"/>
                <a:gd name="connsiteY845" fmla="*/ 1207607 h 6246801"/>
                <a:gd name="connsiteX846" fmla="*/ 8099792 w 9384838"/>
                <a:gd name="connsiteY846" fmla="*/ 1223219 h 6246801"/>
                <a:gd name="connsiteX847" fmla="*/ 8077350 w 9384838"/>
                <a:gd name="connsiteY847" fmla="*/ 1247612 h 6246801"/>
                <a:gd name="connsiteX848" fmla="*/ 8066617 w 9384838"/>
                <a:gd name="connsiteY848" fmla="*/ 1319817 h 6246801"/>
                <a:gd name="connsiteX849" fmla="*/ 8057835 w 9384838"/>
                <a:gd name="connsiteY849" fmla="*/ 1315914 h 6246801"/>
                <a:gd name="connsiteX850" fmla="*/ 8009048 w 9384838"/>
                <a:gd name="connsiteY850" fmla="*/ 1320793 h 6246801"/>
                <a:gd name="connsiteX851" fmla="*/ 8009048 w 9384838"/>
                <a:gd name="connsiteY851" fmla="*/ 1309084 h 6246801"/>
                <a:gd name="connsiteX852" fmla="*/ 8010024 w 9384838"/>
                <a:gd name="connsiteY852" fmla="*/ 1293472 h 6246801"/>
                <a:gd name="connsiteX853" fmla="*/ 8002218 w 9384838"/>
                <a:gd name="connsiteY853" fmla="*/ 1262248 h 6246801"/>
                <a:gd name="connsiteX854" fmla="*/ 8013927 w 9384838"/>
                <a:gd name="connsiteY854" fmla="*/ 1254442 h 6246801"/>
                <a:gd name="connsiteX855" fmla="*/ 8038320 w 9384838"/>
                <a:gd name="connsiteY855" fmla="*/ 1219316 h 6246801"/>
                <a:gd name="connsiteX856" fmla="*/ 8077350 w 9384838"/>
                <a:gd name="connsiteY856" fmla="*/ 1190044 h 6246801"/>
                <a:gd name="connsiteX857" fmla="*/ 8108573 w 9384838"/>
                <a:gd name="connsiteY857" fmla="*/ 1167602 h 6246801"/>
                <a:gd name="connsiteX858" fmla="*/ 8111501 w 9384838"/>
                <a:gd name="connsiteY858" fmla="*/ 1154917 h 6246801"/>
                <a:gd name="connsiteX859" fmla="*/ 8135894 w 9384838"/>
                <a:gd name="connsiteY859" fmla="*/ 1148087 h 6246801"/>
                <a:gd name="connsiteX860" fmla="*/ 8141748 w 9384838"/>
                <a:gd name="connsiteY860" fmla="*/ 1130524 h 6246801"/>
                <a:gd name="connsiteX861" fmla="*/ 8135894 w 9384838"/>
                <a:gd name="connsiteY861" fmla="*/ 1121742 h 6246801"/>
                <a:gd name="connsiteX862" fmla="*/ 8143700 w 9384838"/>
                <a:gd name="connsiteY862" fmla="*/ 1104179 h 6246801"/>
                <a:gd name="connsiteX863" fmla="*/ 8200293 w 9384838"/>
                <a:gd name="connsiteY863" fmla="*/ 1030998 h 6246801"/>
                <a:gd name="connsiteX864" fmla="*/ 8231516 w 9384838"/>
                <a:gd name="connsiteY864" fmla="*/ 993920 h 6246801"/>
                <a:gd name="connsiteX865" fmla="*/ 8245176 w 9384838"/>
                <a:gd name="connsiteY865" fmla="*/ 957819 h 6246801"/>
                <a:gd name="connsiteX866" fmla="*/ 8258837 w 9384838"/>
                <a:gd name="connsiteY866" fmla="*/ 944159 h 6246801"/>
                <a:gd name="connsiteX867" fmla="*/ 8260788 w 9384838"/>
                <a:gd name="connsiteY867" fmla="*/ 920741 h 6246801"/>
                <a:gd name="connsiteX868" fmla="*/ 8289085 w 9384838"/>
                <a:gd name="connsiteY868" fmla="*/ 889516 h 6246801"/>
                <a:gd name="connsiteX869" fmla="*/ 8306648 w 9384838"/>
                <a:gd name="connsiteY869" fmla="*/ 884639 h 6246801"/>
                <a:gd name="connsiteX870" fmla="*/ 9328245 w 9384838"/>
                <a:gd name="connsiteY870" fmla="*/ 311878 h 6246801"/>
                <a:gd name="connsiteX871" fmla="*/ 9371178 w 9384838"/>
                <a:gd name="connsiteY871" fmla="*/ 317733 h 6246801"/>
                <a:gd name="connsiteX872" fmla="*/ 9384838 w 9384838"/>
                <a:gd name="connsiteY872" fmla="*/ 341150 h 6246801"/>
                <a:gd name="connsiteX873" fmla="*/ 9357517 w 9384838"/>
                <a:gd name="connsiteY873" fmla="*/ 360665 h 6246801"/>
                <a:gd name="connsiteX874" fmla="*/ 9357517 w 9384838"/>
                <a:gd name="connsiteY874" fmla="*/ 378228 h 6246801"/>
                <a:gd name="connsiteX875" fmla="*/ 9371178 w 9384838"/>
                <a:gd name="connsiteY875" fmla="*/ 393840 h 6246801"/>
                <a:gd name="connsiteX876" fmla="*/ 9367275 w 9384838"/>
                <a:gd name="connsiteY876" fmla="*/ 427015 h 6246801"/>
                <a:gd name="connsiteX877" fmla="*/ 9314585 w 9384838"/>
                <a:gd name="connsiteY877" fmla="*/ 427015 h 6246801"/>
                <a:gd name="connsiteX878" fmla="*/ 9250186 w 9384838"/>
                <a:gd name="connsiteY878" fmla="*/ 440675 h 6246801"/>
                <a:gd name="connsiteX879" fmla="*/ 9213108 w 9384838"/>
                <a:gd name="connsiteY879" fmla="*/ 471899 h 6246801"/>
                <a:gd name="connsiteX880" fmla="*/ 9162370 w 9384838"/>
                <a:gd name="connsiteY880" fmla="*/ 491414 h 6246801"/>
                <a:gd name="connsiteX881" fmla="*/ 9099923 w 9384838"/>
                <a:gd name="connsiteY881" fmla="*/ 526540 h 6246801"/>
                <a:gd name="connsiteX882" fmla="*/ 9035524 w 9384838"/>
                <a:gd name="connsiteY882" fmla="*/ 587036 h 6246801"/>
                <a:gd name="connsiteX883" fmla="*/ 8996494 w 9384838"/>
                <a:gd name="connsiteY883" fmla="*/ 635822 h 6246801"/>
                <a:gd name="connsiteX884" fmla="*/ 8961368 w 9384838"/>
                <a:gd name="connsiteY884" fmla="*/ 637774 h 6246801"/>
                <a:gd name="connsiteX885" fmla="*/ 8951610 w 9384838"/>
                <a:gd name="connsiteY885" fmla="*/ 647531 h 6246801"/>
                <a:gd name="connsiteX886" fmla="*/ 8926241 w 9384838"/>
                <a:gd name="connsiteY886" fmla="*/ 637774 h 6246801"/>
                <a:gd name="connsiteX887" fmla="*/ 8916484 w 9384838"/>
                <a:gd name="connsiteY887" fmla="*/ 608501 h 6246801"/>
                <a:gd name="connsiteX888" fmla="*/ 8883309 w 9384838"/>
                <a:gd name="connsiteY888" fmla="*/ 622162 h 6246801"/>
                <a:gd name="connsiteX889" fmla="*/ 8877454 w 9384838"/>
                <a:gd name="connsiteY889" fmla="*/ 651434 h 6246801"/>
                <a:gd name="connsiteX890" fmla="*/ 8887212 w 9384838"/>
                <a:gd name="connsiteY890" fmla="*/ 665094 h 6246801"/>
                <a:gd name="connsiteX891" fmla="*/ 8846231 w 9384838"/>
                <a:gd name="connsiteY891" fmla="*/ 719735 h 6246801"/>
                <a:gd name="connsiteX892" fmla="*/ 8799395 w 9384838"/>
                <a:gd name="connsiteY892" fmla="*/ 749008 h 6246801"/>
                <a:gd name="connsiteX893" fmla="*/ 8766220 w 9384838"/>
                <a:gd name="connsiteY893" fmla="*/ 774380 h 6246801"/>
                <a:gd name="connsiteX894" fmla="*/ 8731094 w 9384838"/>
                <a:gd name="connsiteY894" fmla="*/ 844633 h 6246801"/>
                <a:gd name="connsiteX895" fmla="*/ 8697919 w 9384838"/>
                <a:gd name="connsiteY895" fmla="*/ 862196 h 6246801"/>
                <a:gd name="connsiteX896" fmla="*/ 8666695 w 9384838"/>
                <a:gd name="connsiteY896" fmla="*/ 862196 h 6246801"/>
                <a:gd name="connsiteX897" fmla="*/ 8641326 w 9384838"/>
                <a:gd name="connsiteY897" fmla="*/ 887565 h 6246801"/>
                <a:gd name="connsiteX898" fmla="*/ 8614005 w 9384838"/>
                <a:gd name="connsiteY898" fmla="*/ 932449 h 6246801"/>
                <a:gd name="connsiteX899" fmla="*/ 8590587 w 9384838"/>
                <a:gd name="connsiteY899" fmla="*/ 936351 h 6246801"/>
                <a:gd name="connsiteX900" fmla="*/ 8576927 w 9384838"/>
                <a:gd name="connsiteY900" fmla="*/ 920740 h 6246801"/>
                <a:gd name="connsiteX901" fmla="*/ 8590587 w 9384838"/>
                <a:gd name="connsiteY901" fmla="*/ 885614 h 6246801"/>
                <a:gd name="connsiteX902" fmla="*/ 8602296 w 9384838"/>
                <a:gd name="connsiteY902" fmla="*/ 881711 h 6246801"/>
                <a:gd name="connsiteX903" fmla="*/ 8610102 w 9384838"/>
                <a:gd name="connsiteY903" fmla="*/ 868050 h 6246801"/>
                <a:gd name="connsiteX904" fmla="*/ 8606199 w 9384838"/>
                <a:gd name="connsiteY904" fmla="*/ 850487 h 6246801"/>
                <a:gd name="connsiteX905" fmla="*/ 8612054 w 9384838"/>
                <a:gd name="connsiteY905" fmla="*/ 825118 h 6246801"/>
                <a:gd name="connsiteX906" fmla="*/ 8623762 w 9384838"/>
                <a:gd name="connsiteY906" fmla="*/ 846584 h 6246801"/>
                <a:gd name="connsiteX907" fmla="*/ 8637423 w 9384838"/>
                <a:gd name="connsiteY907" fmla="*/ 848536 h 6246801"/>
                <a:gd name="connsiteX908" fmla="*/ 8649132 w 9384838"/>
                <a:gd name="connsiteY908" fmla="*/ 827069 h 6246801"/>
                <a:gd name="connsiteX909" fmla="*/ 8635471 w 9384838"/>
                <a:gd name="connsiteY909" fmla="*/ 807555 h 6246801"/>
                <a:gd name="connsiteX910" fmla="*/ 8654986 w 9384838"/>
                <a:gd name="connsiteY910" fmla="*/ 807555 h 6246801"/>
                <a:gd name="connsiteX911" fmla="*/ 8664743 w 9384838"/>
                <a:gd name="connsiteY911" fmla="*/ 819263 h 6246801"/>
                <a:gd name="connsiteX912" fmla="*/ 8692064 w 9384838"/>
                <a:gd name="connsiteY912" fmla="*/ 805603 h 6246801"/>
                <a:gd name="connsiteX913" fmla="*/ 8709627 w 9384838"/>
                <a:gd name="connsiteY913" fmla="*/ 778282 h 6246801"/>
                <a:gd name="connsiteX914" fmla="*/ 8711579 w 9384838"/>
                <a:gd name="connsiteY914" fmla="*/ 749008 h 6246801"/>
                <a:gd name="connsiteX915" fmla="*/ 8695967 w 9384838"/>
                <a:gd name="connsiteY915" fmla="*/ 749008 h 6246801"/>
                <a:gd name="connsiteX916" fmla="*/ 8672549 w 9384838"/>
                <a:gd name="connsiteY916" fmla="*/ 745105 h 6246801"/>
                <a:gd name="connsiteX917" fmla="*/ 8668646 w 9384838"/>
                <a:gd name="connsiteY917" fmla="*/ 713881 h 6246801"/>
                <a:gd name="connsiteX918" fmla="*/ 8697919 w 9384838"/>
                <a:gd name="connsiteY918" fmla="*/ 713881 h 6246801"/>
                <a:gd name="connsiteX919" fmla="*/ 8715482 w 9384838"/>
                <a:gd name="connsiteY919" fmla="*/ 731444 h 6246801"/>
                <a:gd name="connsiteX920" fmla="*/ 8733045 w 9384838"/>
                <a:gd name="connsiteY920" fmla="*/ 719735 h 6246801"/>
                <a:gd name="connsiteX921" fmla="*/ 8746705 w 9384838"/>
                <a:gd name="connsiteY921" fmla="*/ 688512 h 6246801"/>
                <a:gd name="connsiteX922" fmla="*/ 8787686 w 9384838"/>
                <a:gd name="connsiteY922" fmla="*/ 674851 h 6246801"/>
                <a:gd name="connsiteX923" fmla="*/ 8811104 w 9384838"/>
                <a:gd name="connsiteY923" fmla="*/ 624114 h 6246801"/>
                <a:gd name="connsiteX924" fmla="*/ 8830619 w 9384838"/>
                <a:gd name="connsiteY924" fmla="*/ 618260 h 6246801"/>
                <a:gd name="connsiteX925" fmla="*/ 8840376 w 9384838"/>
                <a:gd name="connsiteY925" fmla="*/ 600695 h 6246801"/>
                <a:gd name="connsiteX926" fmla="*/ 8832570 w 9384838"/>
                <a:gd name="connsiteY926" fmla="*/ 559715 h 6246801"/>
                <a:gd name="connsiteX927" fmla="*/ 8850134 w 9384838"/>
                <a:gd name="connsiteY927" fmla="*/ 559715 h 6246801"/>
                <a:gd name="connsiteX928" fmla="*/ 8885260 w 9384838"/>
                <a:gd name="connsiteY928" fmla="*/ 573376 h 6246801"/>
                <a:gd name="connsiteX929" fmla="*/ 8902823 w 9384838"/>
                <a:gd name="connsiteY929" fmla="*/ 559715 h 6246801"/>
                <a:gd name="connsiteX930" fmla="*/ 8904775 w 9384838"/>
                <a:gd name="connsiteY930" fmla="*/ 524589 h 6246801"/>
                <a:gd name="connsiteX931" fmla="*/ 8949659 w 9384838"/>
                <a:gd name="connsiteY931" fmla="*/ 497268 h 6246801"/>
                <a:gd name="connsiteX932" fmla="*/ 8976980 w 9384838"/>
                <a:gd name="connsiteY932" fmla="*/ 497268 h 6246801"/>
                <a:gd name="connsiteX933" fmla="*/ 8976980 w 9384838"/>
                <a:gd name="connsiteY933" fmla="*/ 462142 h 6246801"/>
                <a:gd name="connsiteX934" fmla="*/ 8965271 w 9384838"/>
                <a:gd name="connsiteY934" fmla="*/ 419209 h 6246801"/>
                <a:gd name="connsiteX935" fmla="*/ 8973077 w 9384838"/>
                <a:gd name="connsiteY935" fmla="*/ 393840 h 6246801"/>
                <a:gd name="connsiteX936" fmla="*/ 9002349 w 9384838"/>
                <a:gd name="connsiteY936" fmla="*/ 376277 h 6246801"/>
                <a:gd name="connsiteX937" fmla="*/ 9017961 w 9384838"/>
                <a:gd name="connsiteY937" fmla="*/ 403597 h 6246801"/>
                <a:gd name="connsiteX938" fmla="*/ 9041378 w 9384838"/>
                <a:gd name="connsiteY938" fmla="*/ 467996 h 6246801"/>
                <a:gd name="connsiteX939" fmla="*/ 9076505 w 9384838"/>
                <a:gd name="connsiteY939" fmla="*/ 475802 h 6246801"/>
                <a:gd name="connsiteX940" fmla="*/ 9154564 w 9384838"/>
                <a:gd name="connsiteY940" fmla="*/ 458239 h 6246801"/>
                <a:gd name="connsiteX941" fmla="*/ 9209205 w 9384838"/>
                <a:gd name="connsiteY941" fmla="*/ 409452 h 6246801"/>
                <a:gd name="connsiteX942" fmla="*/ 9218963 w 9384838"/>
                <a:gd name="connsiteY942" fmla="*/ 380180 h 6246801"/>
                <a:gd name="connsiteX943" fmla="*/ 9283361 w 9384838"/>
                <a:gd name="connsiteY943" fmla="*/ 325538 h 6246801"/>
                <a:gd name="connsiteX944" fmla="*/ 9328245 w 9384838"/>
                <a:gd name="connsiteY944" fmla="*/ 311878 h 6246801"/>
                <a:gd name="connsiteX945" fmla="*/ 6819242 w 9384838"/>
                <a:gd name="connsiteY945" fmla="*/ 0 h 6246801"/>
                <a:gd name="connsiteX946" fmla="*/ 6869020 w 9384838"/>
                <a:gd name="connsiteY946" fmla="*/ 125002 h 6246801"/>
                <a:gd name="connsiteX947" fmla="*/ 6969682 w 9384838"/>
                <a:gd name="connsiteY947" fmla="*/ 326334 h 6246801"/>
                <a:gd name="connsiteX948" fmla="*/ 6969682 w 9384838"/>
                <a:gd name="connsiteY948" fmla="*/ 401556 h 6246801"/>
                <a:gd name="connsiteX949" fmla="*/ 7094680 w 9384838"/>
                <a:gd name="connsiteY949" fmla="*/ 652667 h 6246801"/>
                <a:gd name="connsiteX950" fmla="*/ 7220784 w 9384838"/>
                <a:gd name="connsiteY950" fmla="*/ 803117 h 6246801"/>
                <a:gd name="connsiteX951" fmla="*/ 7321446 w 9384838"/>
                <a:gd name="connsiteY951" fmla="*/ 903783 h 6246801"/>
                <a:gd name="connsiteX952" fmla="*/ 7321446 w 9384838"/>
                <a:gd name="connsiteY952" fmla="*/ 979004 h 6246801"/>
                <a:gd name="connsiteX953" fmla="*/ 7345782 w 9384838"/>
                <a:gd name="connsiteY953" fmla="*/ 979004 h 6246801"/>
                <a:gd name="connsiteX954" fmla="*/ 7396667 w 9384838"/>
                <a:gd name="connsiteY954" fmla="*/ 1003341 h 6246801"/>
                <a:gd name="connsiteX955" fmla="*/ 7421002 w 9384838"/>
                <a:gd name="connsiteY955" fmla="*/ 979004 h 6246801"/>
                <a:gd name="connsiteX956" fmla="*/ 7496223 w 9384838"/>
                <a:gd name="connsiteY956" fmla="*/ 1003341 h 6246801"/>
                <a:gd name="connsiteX957" fmla="*/ 7446445 w 9384838"/>
                <a:gd name="connsiteY957" fmla="*/ 1054227 h 6246801"/>
                <a:gd name="connsiteX958" fmla="*/ 7471887 w 9384838"/>
                <a:gd name="connsiteY958" fmla="*/ 1078564 h 6246801"/>
                <a:gd name="connsiteX959" fmla="*/ 7521665 w 9384838"/>
                <a:gd name="connsiteY959" fmla="*/ 1054227 h 6246801"/>
                <a:gd name="connsiteX960" fmla="*/ 7547107 w 9384838"/>
                <a:gd name="connsiteY960" fmla="*/ 1129449 h 6246801"/>
                <a:gd name="connsiteX961" fmla="*/ 7672105 w 9384838"/>
                <a:gd name="connsiteY961" fmla="*/ 1179229 h 6246801"/>
                <a:gd name="connsiteX962" fmla="*/ 7747325 w 9384838"/>
                <a:gd name="connsiteY962" fmla="*/ 1179229 h 6246801"/>
                <a:gd name="connsiteX963" fmla="*/ 7847987 w 9384838"/>
                <a:gd name="connsiteY963" fmla="*/ 1104007 h 6246801"/>
                <a:gd name="connsiteX964" fmla="*/ 7923207 w 9384838"/>
                <a:gd name="connsiteY964" fmla="*/ 1078564 h 6246801"/>
                <a:gd name="connsiteX965" fmla="*/ 7998427 w 9384838"/>
                <a:gd name="connsiteY965" fmla="*/ 1003341 h 6246801"/>
                <a:gd name="connsiteX966" fmla="*/ 7998427 w 9384838"/>
                <a:gd name="connsiteY966" fmla="*/ 1054227 h 6246801"/>
                <a:gd name="connsiteX967" fmla="*/ 7948649 w 9384838"/>
                <a:gd name="connsiteY967" fmla="*/ 1104007 h 6246801"/>
                <a:gd name="connsiteX968" fmla="*/ 7948649 w 9384838"/>
                <a:gd name="connsiteY968" fmla="*/ 1129449 h 6246801"/>
                <a:gd name="connsiteX969" fmla="*/ 7822545 w 9384838"/>
                <a:gd name="connsiteY969" fmla="*/ 1279895 h 6246801"/>
                <a:gd name="connsiteX970" fmla="*/ 7822545 w 9384838"/>
                <a:gd name="connsiteY970" fmla="*/ 1379454 h 6246801"/>
                <a:gd name="connsiteX971" fmla="*/ 7873429 w 9384838"/>
                <a:gd name="connsiteY971" fmla="*/ 1379454 h 6246801"/>
                <a:gd name="connsiteX972" fmla="*/ 7847987 w 9384838"/>
                <a:gd name="connsiteY972" fmla="*/ 1505563 h 6246801"/>
                <a:gd name="connsiteX973" fmla="*/ 7797103 w 9384838"/>
                <a:gd name="connsiteY973" fmla="*/ 1531005 h 6246801"/>
                <a:gd name="connsiteX974" fmla="*/ 7873429 w 9384838"/>
                <a:gd name="connsiteY974" fmla="*/ 1606229 h 6246801"/>
                <a:gd name="connsiteX975" fmla="*/ 7948649 w 9384838"/>
                <a:gd name="connsiteY975" fmla="*/ 1606229 h 6246801"/>
                <a:gd name="connsiteX976" fmla="*/ 7923207 w 9384838"/>
                <a:gd name="connsiteY976" fmla="*/ 1656009 h 6246801"/>
                <a:gd name="connsiteX977" fmla="*/ 7772767 w 9384838"/>
                <a:gd name="connsiteY977" fmla="*/ 1630565 h 6246801"/>
                <a:gd name="connsiteX978" fmla="*/ 7672105 w 9384838"/>
                <a:gd name="connsiteY978" fmla="*/ 1705789 h 6246801"/>
                <a:gd name="connsiteX979" fmla="*/ 7672105 w 9384838"/>
                <a:gd name="connsiteY979" fmla="*/ 1656009 h 6246801"/>
                <a:gd name="connsiteX980" fmla="*/ 7596885 w 9384838"/>
                <a:gd name="connsiteY980" fmla="*/ 1656009 h 6246801"/>
                <a:gd name="connsiteX981" fmla="*/ 7571443 w 9384838"/>
                <a:gd name="connsiteY981" fmla="*/ 1705789 h 6246801"/>
                <a:gd name="connsiteX982" fmla="*/ 7446445 w 9384838"/>
                <a:gd name="connsiteY982" fmla="*/ 1681452 h 6246801"/>
                <a:gd name="connsiteX983" fmla="*/ 7421002 w 9384838"/>
                <a:gd name="connsiteY983" fmla="*/ 1630565 h 6246801"/>
                <a:gd name="connsiteX984" fmla="*/ 7321446 w 9384838"/>
                <a:gd name="connsiteY984" fmla="*/ 1630565 h 6246801"/>
                <a:gd name="connsiteX985" fmla="*/ 7070344 w 9384838"/>
                <a:gd name="connsiteY985" fmla="*/ 1756674 h 6246801"/>
                <a:gd name="connsiteX986" fmla="*/ 6869020 w 9384838"/>
                <a:gd name="connsiteY986" fmla="*/ 1907113 h 6246801"/>
                <a:gd name="connsiteX987" fmla="*/ 6894462 w 9384838"/>
                <a:gd name="connsiteY987" fmla="*/ 1956897 h 6246801"/>
                <a:gd name="connsiteX988" fmla="*/ 6819242 w 9384838"/>
                <a:gd name="connsiteY988" fmla="*/ 2081899 h 6246801"/>
                <a:gd name="connsiteX989" fmla="*/ 6793800 w 9384838"/>
                <a:gd name="connsiteY989" fmla="*/ 2006676 h 6246801"/>
                <a:gd name="connsiteX990" fmla="*/ 6668802 w 9384838"/>
                <a:gd name="connsiteY990" fmla="*/ 1931450 h 6246801"/>
                <a:gd name="connsiteX991" fmla="*/ 6542697 w 9384838"/>
                <a:gd name="connsiteY991" fmla="*/ 1831894 h 6246801"/>
                <a:gd name="connsiteX992" fmla="*/ 6467477 w 9384838"/>
                <a:gd name="connsiteY992" fmla="*/ 1705789 h 6246801"/>
                <a:gd name="connsiteX993" fmla="*/ 6417699 w 9384838"/>
                <a:gd name="connsiteY993" fmla="*/ 1681452 h 6246801"/>
                <a:gd name="connsiteX994" fmla="*/ 6342479 w 9384838"/>
                <a:gd name="connsiteY994" fmla="*/ 1580786 h 6246801"/>
                <a:gd name="connsiteX995" fmla="*/ 6217481 w 9384838"/>
                <a:gd name="connsiteY995" fmla="*/ 1555343 h 6246801"/>
                <a:gd name="connsiteX996" fmla="*/ 6091377 w 9384838"/>
                <a:gd name="connsiteY996" fmla="*/ 1606229 h 6246801"/>
                <a:gd name="connsiteX997" fmla="*/ 5991821 w 9384838"/>
                <a:gd name="connsiteY997" fmla="*/ 1681452 h 6246801"/>
                <a:gd name="connsiteX998" fmla="*/ 5966379 w 9384838"/>
                <a:gd name="connsiteY998" fmla="*/ 1630565 h 6246801"/>
                <a:gd name="connsiteX999" fmla="*/ 5966379 w 9384838"/>
                <a:gd name="connsiteY999" fmla="*/ 1580786 h 6246801"/>
                <a:gd name="connsiteX1000" fmla="*/ 5916601 w 9384838"/>
                <a:gd name="connsiteY1000" fmla="*/ 1531005 h 6246801"/>
                <a:gd name="connsiteX1001" fmla="*/ 5940937 w 9384838"/>
                <a:gd name="connsiteY1001" fmla="*/ 1505563 h 6246801"/>
                <a:gd name="connsiteX1002" fmla="*/ 5891159 w 9384838"/>
                <a:gd name="connsiteY1002" fmla="*/ 1480122 h 6246801"/>
                <a:gd name="connsiteX1003" fmla="*/ 5840275 w 9384838"/>
                <a:gd name="connsiteY1003" fmla="*/ 1480122 h 6246801"/>
                <a:gd name="connsiteX1004" fmla="*/ 5815939 w 9384838"/>
                <a:gd name="connsiteY1004" fmla="*/ 1455784 h 6246801"/>
                <a:gd name="connsiteX1005" fmla="*/ 5740719 w 9384838"/>
                <a:gd name="connsiteY1005" fmla="*/ 1505563 h 6246801"/>
                <a:gd name="connsiteX1006" fmla="*/ 5665499 w 9384838"/>
                <a:gd name="connsiteY1006" fmla="*/ 1606229 h 6246801"/>
                <a:gd name="connsiteX1007" fmla="*/ 5715277 w 9384838"/>
                <a:gd name="connsiteY1007" fmla="*/ 1656009 h 6246801"/>
                <a:gd name="connsiteX1008" fmla="*/ 5765055 w 9384838"/>
                <a:gd name="connsiteY1008" fmla="*/ 1731231 h 6246801"/>
                <a:gd name="connsiteX1009" fmla="*/ 5840275 w 9384838"/>
                <a:gd name="connsiteY1009" fmla="*/ 1731231 h 6246801"/>
                <a:gd name="connsiteX1010" fmla="*/ 5916601 w 9384838"/>
                <a:gd name="connsiteY1010" fmla="*/ 1881669 h 6246801"/>
                <a:gd name="connsiteX1011" fmla="*/ 5966379 w 9384838"/>
                <a:gd name="connsiteY1011" fmla="*/ 1956897 h 6246801"/>
                <a:gd name="connsiteX1012" fmla="*/ 5891159 w 9384838"/>
                <a:gd name="connsiteY1012" fmla="*/ 2006676 h 6246801"/>
                <a:gd name="connsiteX1013" fmla="*/ 5815939 w 9384838"/>
                <a:gd name="connsiteY1013" fmla="*/ 1931450 h 6246801"/>
                <a:gd name="connsiteX1014" fmla="*/ 5765055 w 9384838"/>
                <a:gd name="connsiteY1014" fmla="*/ 1881669 h 6246801"/>
                <a:gd name="connsiteX1015" fmla="*/ 5715277 w 9384838"/>
                <a:gd name="connsiteY1015" fmla="*/ 1931450 h 6246801"/>
                <a:gd name="connsiteX1016" fmla="*/ 5665499 w 9384838"/>
                <a:gd name="connsiteY1016" fmla="*/ 1931450 h 6246801"/>
                <a:gd name="connsiteX1017" fmla="*/ 5640056 w 9384838"/>
                <a:gd name="connsiteY1017" fmla="*/ 2006676 h 6246801"/>
                <a:gd name="connsiteX1018" fmla="*/ 5590278 w 9384838"/>
                <a:gd name="connsiteY1018" fmla="*/ 2006676 h 6246801"/>
                <a:gd name="connsiteX1019" fmla="*/ 5515058 w 9384838"/>
                <a:gd name="connsiteY1019" fmla="*/ 2081899 h 6246801"/>
                <a:gd name="connsiteX1020" fmla="*/ 5464174 w 9384838"/>
                <a:gd name="connsiteY1020" fmla="*/ 2057559 h 6246801"/>
                <a:gd name="connsiteX1021" fmla="*/ 5464174 w 9384838"/>
                <a:gd name="connsiteY1021" fmla="*/ 1956897 h 6246801"/>
                <a:gd name="connsiteX1022" fmla="*/ 5489616 w 9384838"/>
                <a:gd name="connsiteY1022" fmla="*/ 1881669 h 6246801"/>
                <a:gd name="connsiteX1023" fmla="*/ 5564836 w 9384838"/>
                <a:gd name="connsiteY1023" fmla="*/ 1831894 h 6246801"/>
                <a:gd name="connsiteX1024" fmla="*/ 5590278 w 9384838"/>
                <a:gd name="connsiteY1024" fmla="*/ 1756674 h 6246801"/>
                <a:gd name="connsiteX1025" fmla="*/ 5539394 w 9384838"/>
                <a:gd name="connsiteY1025" fmla="*/ 1656009 h 6246801"/>
                <a:gd name="connsiteX1026" fmla="*/ 5515058 w 9384838"/>
                <a:gd name="connsiteY1026" fmla="*/ 1656009 h 6246801"/>
                <a:gd name="connsiteX1027" fmla="*/ 5515058 w 9384838"/>
                <a:gd name="connsiteY1027" fmla="*/ 1606229 h 6246801"/>
                <a:gd name="connsiteX1028" fmla="*/ 5489616 w 9384838"/>
                <a:gd name="connsiteY1028" fmla="*/ 1580786 h 6246801"/>
                <a:gd name="connsiteX1029" fmla="*/ 5489616 w 9384838"/>
                <a:gd name="connsiteY1029" fmla="*/ 1531005 h 6246801"/>
                <a:gd name="connsiteX1030" fmla="*/ 5539394 w 9384838"/>
                <a:gd name="connsiteY1030" fmla="*/ 1455784 h 6246801"/>
                <a:gd name="connsiteX1031" fmla="*/ 5539394 w 9384838"/>
                <a:gd name="connsiteY1031" fmla="*/ 1404898 h 6246801"/>
                <a:gd name="connsiteX1032" fmla="*/ 5564836 w 9384838"/>
                <a:gd name="connsiteY1032" fmla="*/ 1355118 h 6246801"/>
                <a:gd name="connsiteX1033" fmla="*/ 5614614 w 9384838"/>
                <a:gd name="connsiteY1033" fmla="*/ 1379454 h 6246801"/>
                <a:gd name="connsiteX1034" fmla="*/ 5689834 w 9384838"/>
                <a:gd name="connsiteY1034" fmla="*/ 1355118 h 6246801"/>
                <a:gd name="connsiteX1035" fmla="*/ 5740719 w 9384838"/>
                <a:gd name="connsiteY1035" fmla="*/ 1329675 h 6246801"/>
                <a:gd name="connsiteX1036" fmla="*/ 5765055 w 9384838"/>
                <a:gd name="connsiteY1036" fmla="*/ 1355118 h 6246801"/>
                <a:gd name="connsiteX1037" fmla="*/ 5815939 w 9384838"/>
                <a:gd name="connsiteY1037" fmla="*/ 1279895 h 6246801"/>
                <a:gd name="connsiteX1038" fmla="*/ 5891159 w 9384838"/>
                <a:gd name="connsiteY1038" fmla="*/ 1254452 h 6246801"/>
                <a:gd name="connsiteX1039" fmla="*/ 5891159 w 9384838"/>
                <a:gd name="connsiteY1039" fmla="*/ 1179229 h 6246801"/>
                <a:gd name="connsiteX1040" fmla="*/ 5840275 w 9384838"/>
                <a:gd name="connsiteY1040" fmla="*/ 1104007 h 6246801"/>
                <a:gd name="connsiteX1041" fmla="*/ 5865717 w 9384838"/>
                <a:gd name="connsiteY1041" fmla="*/ 1054227 h 6246801"/>
                <a:gd name="connsiteX1042" fmla="*/ 5916601 w 9384838"/>
                <a:gd name="connsiteY1042" fmla="*/ 1054227 h 6246801"/>
                <a:gd name="connsiteX1043" fmla="*/ 6041599 w 9384838"/>
                <a:gd name="connsiteY1043" fmla="*/ 1179229 h 6246801"/>
                <a:gd name="connsiteX1044" fmla="*/ 6091377 w 9384838"/>
                <a:gd name="connsiteY1044" fmla="*/ 1153786 h 6246801"/>
                <a:gd name="connsiteX1045" fmla="*/ 6091377 w 9384838"/>
                <a:gd name="connsiteY1045" fmla="*/ 1204672 h 6246801"/>
                <a:gd name="connsiteX1046" fmla="*/ 6166597 w 9384838"/>
                <a:gd name="connsiteY1046" fmla="*/ 1254452 h 6246801"/>
                <a:gd name="connsiteX1047" fmla="*/ 6292701 w 9384838"/>
                <a:gd name="connsiteY1047" fmla="*/ 1179229 h 6246801"/>
                <a:gd name="connsiteX1048" fmla="*/ 6317037 w 9384838"/>
                <a:gd name="connsiteY1048" fmla="*/ 1129449 h 6246801"/>
                <a:gd name="connsiteX1049" fmla="*/ 6292701 w 9384838"/>
                <a:gd name="connsiteY1049" fmla="*/ 1054227 h 6246801"/>
                <a:gd name="connsiteX1050" fmla="*/ 6317037 w 9384838"/>
                <a:gd name="connsiteY1050" fmla="*/ 1003341 h 6246801"/>
                <a:gd name="connsiteX1051" fmla="*/ 6317037 w 9384838"/>
                <a:gd name="connsiteY1051" fmla="*/ 953562 h 6246801"/>
                <a:gd name="connsiteX1052" fmla="*/ 6342479 w 9384838"/>
                <a:gd name="connsiteY1052" fmla="*/ 903783 h 6246801"/>
                <a:gd name="connsiteX1053" fmla="*/ 6443141 w 9384838"/>
                <a:gd name="connsiteY1053" fmla="*/ 878340 h 6246801"/>
                <a:gd name="connsiteX1054" fmla="*/ 6492919 w 9384838"/>
                <a:gd name="connsiteY1054" fmla="*/ 803117 h 6246801"/>
                <a:gd name="connsiteX1055" fmla="*/ 6518361 w 9384838"/>
                <a:gd name="connsiteY1055" fmla="*/ 652667 h 6246801"/>
                <a:gd name="connsiteX1056" fmla="*/ 6619024 w 9384838"/>
                <a:gd name="connsiteY1056" fmla="*/ 526559 h 6246801"/>
                <a:gd name="connsiteX1057" fmla="*/ 6643360 w 9384838"/>
                <a:gd name="connsiteY1057" fmla="*/ 300891 h 6246801"/>
                <a:gd name="connsiteX1058" fmla="*/ 6619024 w 9384838"/>
                <a:gd name="connsiteY1058" fmla="*/ 125002 h 6246801"/>
                <a:gd name="connsiteX1059" fmla="*/ 6694244 w 9384838"/>
                <a:gd name="connsiteY1059" fmla="*/ 49779 h 6246801"/>
                <a:gd name="connsiteX1060" fmla="*/ 6769464 w 9384838"/>
                <a:gd name="connsiteY1060" fmla="*/ 49779 h 6246801"/>
                <a:gd name="connsiteX1061" fmla="*/ 6819242 w 9384838"/>
                <a:gd name="connsiteY1061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93023 w 9384838"/>
                <a:gd name="connsiteY140" fmla="*/ 6051222 h 6246801"/>
                <a:gd name="connsiteX141" fmla="*/ 702873 w 9384838"/>
                <a:gd name="connsiteY141" fmla="*/ 6041372 h 6246801"/>
                <a:gd name="connsiteX142" fmla="*/ 702874 w 9384838"/>
                <a:gd name="connsiteY142" fmla="*/ 6041371 h 6246801"/>
                <a:gd name="connsiteX143" fmla="*/ 693023 w 9384838"/>
                <a:gd name="connsiteY143" fmla="*/ 6051222 h 6246801"/>
                <a:gd name="connsiteX144" fmla="*/ 672228 w 9384838"/>
                <a:gd name="connsiteY144" fmla="*/ 6072019 h 6246801"/>
                <a:gd name="connsiteX145" fmla="*/ 647891 w 9384838"/>
                <a:gd name="connsiteY145" fmla="*/ 6046576 h 6246801"/>
                <a:gd name="connsiteX146" fmla="*/ 597007 w 9384838"/>
                <a:gd name="connsiteY146" fmla="*/ 6096356 h 6246801"/>
                <a:gd name="connsiteX147" fmla="*/ 622449 w 9384838"/>
                <a:gd name="connsiteY147" fmla="*/ 6147242 h 6246801"/>
                <a:gd name="connsiteX148" fmla="*/ 622449 w 9384838"/>
                <a:gd name="connsiteY148" fmla="*/ 6171578 h 6246801"/>
                <a:gd name="connsiteX149" fmla="*/ 597007 w 9384838"/>
                <a:gd name="connsiteY149" fmla="*/ 6171578 h 6246801"/>
                <a:gd name="connsiteX150" fmla="*/ 547229 w 9384838"/>
                <a:gd name="connsiteY150" fmla="*/ 6222464 h 6246801"/>
                <a:gd name="connsiteX151" fmla="*/ 497452 w 9384838"/>
                <a:gd name="connsiteY151" fmla="*/ 6222464 h 6246801"/>
                <a:gd name="connsiteX152" fmla="*/ 422232 w 9384838"/>
                <a:gd name="connsiteY152" fmla="*/ 6246801 h 6246801"/>
                <a:gd name="connsiteX153" fmla="*/ 472009 w 9384838"/>
                <a:gd name="connsiteY153" fmla="*/ 6171578 h 6246801"/>
                <a:gd name="connsiteX154" fmla="*/ 521787 w 9384838"/>
                <a:gd name="connsiteY154" fmla="*/ 6121799 h 6246801"/>
                <a:gd name="connsiteX155" fmla="*/ 497452 w 9384838"/>
                <a:gd name="connsiteY155" fmla="*/ 6046576 h 6246801"/>
                <a:gd name="connsiteX156" fmla="*/ 497452 w 9384838"/>
                <a:gd name="connsiteY156" fmla="*/ 5996796 h 6246801"/>
                <a:gd name="connsiteX157" fmla="*/ 521787 w 9384838"/>
                <a:gd name="connsiteY157" fmla="*/ 5996796 h 6246801"/>
                <a:gd name="connsiteX158" fmla="*/ 572672 w 9384838"/>
                <a:gd name="connsiteY158" fmla="*/ 5945910 h 6246801"/>
                <a:gd name="connsiteX159" fmla="*/ 547229 w 9384838"/>
                <a:gd name="connsiteY159" fmla="*/ 5920467 h 6246801"/>
                <a:gd name="connsiteX160" fmla="*/ 497452 w 9384838"/>
                <a:gd name="connsiteY160" fmla="*/ 5896130 h 6246801"/>
                <a:gd name="connsiteX161" fmla="*/ 472009 w 9384838"/>
                <a:gd name="connsiteY161" fmla="*/ 5920467 h 6246801"/>
                <a:gd name="connsiteX162" fmla="*/ 396790 w 9384838"/>
                <a:gd name="connsiteY162" fmla="*/ 6021133 h 6246801"/>
                <a:gd name="connsiteX163" fmla="*/ 422232 w 9384838"/>
                <a:gd name="connsiteY163" fmla="*/ 6046576 h 6246801"/>
                <a:gd name="connsiteX164" fmla="*/ 422232 w 9384838"/>
                <a:gd name="connsiteY164" fmla="*/ 6096356 h 6246801"/>
                <a:gd name="connsiteX165" fmla="*/ 446568 w 9384838"/>
                <a:gd name="connsiteY165" fmla="*/ 6121799 h 6246801"/>
                <a:gd name="connsiteX166" fmla="*/ 422232 w 9384838"/>
                <a:gd name="connsiteY166" fmla="*/ 6147242 h 6246801"/>
                <a:gd name="connsiteX167" fmla="*/ 396790 w 9384838"/>
                <a:gd name="connsiteY167" fmla="*/ 6147242 h 6246801"/>
                <a:gd name="connsiteX168" fmla="*/ 371348 w 9384838"/>
                <a:gd name="connsiteY168" fmla="*/ 6121799 h 6246801"/>
                <a:gd name="connsiteX169" fmla="*/ 296127 w 9384838"/>
                <a:gd name="connsiteY169" fmla="*/ 6072019 h 6246801"/>
                <a:gd name="connsiteX170" fmla="*/ 271792 w 9384838"/>
                <a:gd name="connsiteY170" fmla="*/ 5996796 h 6246801"/>
                <a:gd name="connsiteX171" fmla="*/ 321570 w 9384838"/>
                <a:gd name="connsiteY171" fmla="*/ 6021133 h 6246801"/>
                <a:gd name="connsiteX172" fmla="*/ 347012 w 9384838"/>
                <a:gd name="connsiteY172" fmla="*/ 5996796 h 6246801"/>
                <a:gd name="connsiteX173" fmla="*/ 371348 w 9384838"/>
                <a:gd name="connsiteY173" fmla="*/ 5920467 h 6246801"/>
                <a:gd name="connsiteX174" fmla="*/ 321570 w 9384838"/>
                <a:gd name="connsiteY174" fmla="*/ 5845245 h 6246801"/>
                <a:gd name="connsiteX175" fmla="*/ 371348 w 9384838"/>
                <a:gd name="connsiteY175" fmla="*/ 5795465 h 6246801"/>
                <a:gd name="connsiteX176" fmla="*/ 371348 w 9384838"/>
                <a:gd name="connsiteY176" fmla="*/ 5745685 h 6246801"/>
                <a:gd name="connsiteX177" fmla="*/ 371348 w 9384838"/>
                <a:gd name="connsiteY177" fmla="*/ 5720242 h 6246801"/>
                <a:gd name="connsiteX178" fmla="*/ 347012 w 9384838"/>
                <a:gd name="connsiteY178" fmla="*/ 5670462 h 6246801"/>
                <a:gd name="connsiteX179" fmla="*/ 446567 w 9384838"/>
                <a:gd name="connsiteY179" fmla="*/ 5670462 h 6246801"/>
                <a:gd name="connsiteX180" fmla="*/ 462479 w 9384838"/>
                <a:gd name="connsiteY180" fmla="*/ 5674309 h 6246801"/>
                <a:gd name="connsiteX181" fmla="*/ 471828 w 9384838"/>
                <a:gd name="connsiteY181" fmla="*/ 5676570 h 6246801"/>
                <a:gd name="connsiteX182" fmla="*/ 471828 w 9384838"/>
                <a:gd name="connsiteY182" fmla="*/ 5676569 h 6246801"/>
                <a:gd name="connsiteX183" fmla="*/ 446568 w 9384838"/>
                <a:gd name="connsiteY183" fmla="*/ 5670462 h 6246801"/>
                <a:gd name="connsiteX184" fmla="*/ 446567 w 9384838"/>
                <a:gd name="connsiteY184" fmla="*/ 5670462 h 6246801"/>
                <a:gd name="connsiteX185" fmla="*/ 521787 w 9384838"/>
                <a:gd name="connsiteY185" fmla="*/ 5595239 h 6246801"/>
                <a:gd name="connsiteX186" fmla="*/ 572672 w 9384838"/>
                <a:gd name="connsiteY186" fmla="*/ 5569796 h 6246801"/>
                <a:gd name="connsiteX187" fmla="*/ 572672 w 9384838"/>
                <a:gd name="connsiteY187" fmla="*/ 5520016 h 6246801"/>
                <a:gd name="connsiteX188" fmla="*/ 647892 w 9384838"/>
                <a:gd name="connsiteY188" fmla="*/ 5494573 h 6246801"/>
                <a:gd name="connsiteX189" fmla="*/ 622450 w 9384838"/>
                <a:gd name="connsiteY189" fmla="*/ 5469130 h 6246801"/>
                <a:gd name="connsiteX190" fmla="*/ 547230 w 9384838"/>
                <a:gd name="connsiteY190" fmla="*/ 5469130 h 6246801"/>
                <a:gd name="connsiteX191" fmla="*/ 622450 w 9384838"/>
                <a:gd name="connsiteY191" fmla="*/ 5444793 h 6246801"/>
                <a:gd name="connsiteX192" fmla="*/ 622450 w 9384838"/>
                <a:gd name="connsiteY192" fmla="*/ 5369570 h 6246801"/>
                <a:gd name="connsiteX193" fmla="*/ 597008 w 9384838"/>
                <a:gd name="connsiteY193" fmla="*/ 5369570 h 6246801"/>
                <a:gd name="connsiteX194" fmla="*/ 597008 w 9384838"/>
                <a:gd name="connsiteY194" fmla="*/ 5344127 h 6246801"/>
                <a:gd name="connsiteX195" fmla="*/ 572672 w 9384838"/>
                <a:gd name="connsiteY195" fmla="*/ 5318684 h 6246801"/>
                <a:gd name="connsiteX196" fmla="*/ 597008 w 9384838"/>
                <a:gd name="connsiteY196" fmla="*/ 5268904 h 6246801"/>
                <a:gd name="connsiteX197" fmla="*/ 572672 w 9384838"/>
                <a:gd name="connsiteY197" fmla="*/ 5268904 h 6246801"/>
                <a:gd name="connsiteX198" fmla="*/ 572672 w 9384838"/>
                <a:gd name="connsiteY198" fmla="*/ 5218018 h 6246801"/>
                <a:gd name="connsiteX199" fmla="*/ 547230 w 9384838"/>
                <a:gd name="connsiteY199" fmla="*/ 5193682 h 6246801"/>
                <a:gd name="connsiteX200" fmla="*/ 547229 w 9384838"/>
                <a:gd name="connsiteY200" fmla="*/ 5193682 h 6246801"/>
                <a:gd name="connsiteX201" fmla="*/ 521787 w 9384838"/>
                <a:gd name="connsiteY201" fmla="*/ 5168239 h 6246801"/>
                <a:gd name="connsiteX202" fmla="*/ 472009 w 9384838"/>
                <a:gd name="connsiteY202" fmla="*/ 5193682 h 6246801"/>
                <a:gd name="connsiteX203" fmla="*/ 472009 w 9384838"/>
                <a:gd name="connsiteY203" fmla="*/ 5293241 h 6246801"/>
                <a:gd name="connsiteX204" fmla="*/ 472009 w 9384838"/>
                <a:gd name="connsiteY204" fmla="*/ 5293241 h 6246801"/>
                <a:gd name="connsiteX205" fmla="*/ 422231 w 9384838"/>
                <a:gd name="connsiteY205" fmla="*/ 5318684 h 6246801"/>
                <a:gd name="connsiteX206" fmla="*/ 446567 w 9384838"/>
                <a:gd name="connsiteY206" fmla="*/ 5344127 h 6246801"/>
                <a:gd name="connsiteX207" fmla="*/ 497451 w 9384838"/>
                <a:gd name="connsiteY207" fmla="*/ 5344127 h 6246801"/>
                <a:gd name="connsiteX208" fmla="*/ 521787 w 9384838"/>
                <a:gd name="connsiteY208" fmla="*/ 5318684 h 6246801"/>
                <a:gd name="connsiteX209" fmla="*/ 521787 w 9384838"/>
                <a:gd name="connsiteY209" fmla="*/ 5369570 h 6246801"/>
                <a:gd name="connsiteX210" fmla="*/ 497451 w 9384838"/>
                <a:gd name="connsiteY210" fmla="*/ 5419350 h 6246801"/>
                <a:gd name="connsiteX211" fmla="*/ 472009 w 9384838"/>
                <a:gd name="connsiteY211" fmla="*/ 5419350 h 6246801"/>
                <a:gd name="connsiteX212" fmla="*/ 446567 w 9384838"/>
                <a:gd name="connsiteY212" fmla="*/ 5444793 h 6246801"/>
                <a:gd name="connsiteX213" fmla="*/ 422231 w 9384838"/>
                <a:gd name="connsiteY213" fmla="*/ 5419350 h 6246801"/>
                <a:gd name="connsiteX214" fmla="*/ 446567 w 9384838"/>
                <a:gd name="connsiteY214" fmla="*/ 5393907 h 6246801"/>
                <a:gd name="connsiteX215" fmla="*/ 446567 w 9384838"/>
                <a:gd name="connsiteY215" fmla="*/ 5369570 h 6246801"/>
                <a:gd name="connsiteX216" fmla="*/ 422231 w 9384838"/>
                <a:gd name="connsiteY216" fmla="*/ 5344127 h 6246801"/>
                <a:gd name="connsiteX217" fmla="*/ 371347 w 9384838"/>
                <a:gd name="connsiteY217" fmla="*/ 5369570 h 6246801"/>
                <a:gd name="connsiteX218" fmla="*/ 347011 w 9384838"/>
                <a:gd name="connsiteY218" fmla="*/ 5344127 h 6246801"/>
                <a:gd name="connsiteX219" fmla="*/ 321569 w 9384838"/>
                <a:gd name="connsiteY219" fmla="*/ 5393907 h 6246801"/>
                <a:gd name="connsiteX220" fmla="*/ 271791 w 9384838"/>
                <a:gd name="connsiteY220" fmla="*/ 5419350 h 6246801"/>
                <a:gd name="connsiteX221" fmla="*/ 321569 w 9384838"/>
                <a:gd name="connsiteY221" fmla="*/ 5369570 h 6246801"/>
                <a:gd name="connsiteX222" fmla="*/ 296127 w 9384838"/>
                <a:gd name="connsiteY222" fmla="*/ 5344127 h 6246801"/>
                <a:gd name="connsiteX223" fmla="*/ 296127 w 9384838"/>
                <a:gd name="connsiteY223" fmla="*/ 5293241 h 6246801"/>
                <a:gd name="connsiteX224" fmla="*/ 271791 w 9384838"/>
                <a:gd name="connsiteY224" fmla="*/ 5293241 h 6246801"/>
                <a:gd name="connsiteX225" fmla="*/ 246349 w 9384838"/>
                <a:gd name="connsiteY225" fmla="*/ 5243462 h 6246801"/>
                <a:gd name="connsiteX226" fmla="*/ 296127 w 9384838"/>
                <a:gd name="connsiteY226" fmla="*/ 5168239 h 6246801"/>
                <a:gd name="connsiteX227" fmla="*/ 321569 w 9384838"/>
                <a:gd name="connsiteY227" fmla="*/ 5193682 h 6246801"/>
                <a:gd name="connsiteX228" fmla="*/ 296127 w 9384838"/>
                <a:gd name="connsiteY228" fmla="*/ 5218019 h 6246801"/>
                <a:gd name="connsiteX229" fmla="*/ 321569 w 9384838"/>
                <a:gd name="connsiteY229" fmla="*/ 5218019 h 6246801"/>
                <a:gd name="connsiteX230" fmla="*/ 321569 w 9384838"/>
                <a:gd name="connsiteY230" fmla="*/ 5243462 h 6246801"/>
                <a:gd name="connsiteX231" fmla="*/ 296127 w 9384838"/>
                <a:gd name="connsiteY231" fmla="*/ 5268905 h 6246801"/>
                <a:gd name="connsiteX232" fmla="*/ 321569 w 9384838"/>
                <a:gd name="connsiteY232" fmla="*/ 5318684 h 6246801"/>
                <a:gd name="connsiteX233" fmla="*/ 347011 w 9384838"/>
                <a:gd name="connsiteY233" fmla="*/ 5293241 h 6246801"/>
                <a:gd name="connsiteX234" fmla="*/ 371347 w 9384838"/>
                <a:gd name="connsiteY234" fmla="*/ 5318684 h 6246801"/>
                <a:gd name="connsiteX235" fmla="*/ 396789 w 9384838"/>
                <a:gd name="connsiteY235" fmla="*/ 5318684 h 6246801"/>
                <a:gd name="connsiteX236" fmla="*/ 371347 w 9384838"/>
                <a:gd name="connsiteY236" fmla="*/ 5268905 h 6246801"/>
                <a:gd name="connsiteX237" fmla="*/ 396789 w 9384838"/>
                <a:gd name="connsiteY237" fmla="*/ 5243462 h 6246801"/>
                <a:gd name="connsiteX238" fmla="*/ 371347 w 9384838"/>
                <a:gd name="connsiteY238" fmla="*/ 5193682 h 6246801"/>
                <a:gd name="connsiteX239" fmla="*/ 321569 w 9384838"/>
                <a:gd name="connsiteY239" fmla="*/ 5168239 h 6246801"/>
                <a:gd name="connsiteX240" fmla="*/ 347011 w 9384838"/>
                <a:gd name="connsiteY240" fmla="*/ 5142796 h 6246801"/>
                <a:gd name="connsiteX241" fmla="*/ 296127 w 9384838"/>
                <a:gd name="connsiteY241" fmla="*/ 5142796 h 6246801"/>
                <a:gd name="connsiteX242" fmla="*/ 271791 w 9384838"/>
                <a:gd name="connsiteY242" fmla="*/ 5093016 h 6246801"/>
                <a:gd name="connsiteX243" fmla="*/ 296127 w 9384838"/>
                <a:gd name="connsiteY243" fmla="*/ 5067573 h 6246801"/>
                <a:gd name="connsiteX244" fmla="*/ 271791 w 9384838"/>
                <a:gd name="connsiteY244" fmla="*/ 5043236 h 6246801"/>
                <a:gd name="connsiteX245" fmla="*/ 271791 w 9384838"/>
                <a:gd name="connsiteY245" fmla="*/ 5017793 h 6246801"/>
                <a:gd name="connsiteX246" fmla="*/ 321569 w 9384838"/>
                <a:gd name="connsiteY246" fmla="*/ 5043236 h 6246801"/>
                <a:gd name="connsiteX247" fmla="*/ 347011 w 9384838"/>
                <a:gd name="connsiteY247" fmla="*/ 5043236 h 6246801"/>
                <a:gd name="connsiteX248" fmla="*/ 371347 w 9384838"/>
                <a:gd name="connsiteY248" fmla="*/ 5067573 h 6246801"/>
                <a:gd name="connsiteX249" fmla="*/ 371347 w 9384838"/>
                <a:gd name="connsiteY249" fmla="*/ 5093016 h 6246801"/>
                <a:gd name="connsiteX250" fmla="*/ 396789 w 9384838"/>
                <a:gd name="connsiteY250" fmla="*/ 5093016 h 6246801"/>
                <a:gd name="connsiteX251" fmla="*/ 396789 w 9384838"/>
                <a:gd name="connsiteY251" fmla="*/ 5067573 h 6246801"/>
                <a:gd name="connsiteX252" fmla="*/ 422231 w 9384838"/>
                <a:gd name="connsiteY252" fmla="*/ 5043236 h 6246801"/>
                <a:gd name="connsiteX253" fmla="*/ 371347 w 9384838"/>
                <a:gd name="connsiteY253" fmla="*/ 5017793 h 6246801"/>
                <a:gd name="connsiteX254" fmla="*/ 396789 w 9384838"/>
                <a:gd name="connsiteY254" fmla="*/ 4992350 h 6246801"/>
                <a:gd name="connsiteX255" fmla="*/ 422231 w 9384838"/>
                <a:gd name="connsiteY255" fmla="*/ 4968013 h 6246801"/>
                <a:gd name="connsiteX256" fmla="*/ 446567 w 9384838"/>
                <a:gd name="connsiteY256" fmla="*/ 4992350 h 6246801"/>
                <a:gd name="connsiteX257" fmla="*/ 446567 w 9384838"/>
                <a:gd name="connsiteY257" fmla="*/ 5017793 h 6246801"/>
                <a:gd name="connsiteX258" fmla="*/ 472009 w 9384838"/>
                <a:gd name="connsiteY258" fmla="*/ 5043236 h 6246801"/>
                <a:gd name="connsiteX259" fmla="*/ 497451 w 9384838"/>
                <a:gd name="connsiteY259" fmla="*/ 5017793 h 6246801"/>
                <a:gd name="connsiteX260" fmla="*/ 497452 w 9384838"/>
                <a:gd name="connsiteY260" fmla="*/ 5017793 h 6246801"/>
                <a:gd name="connsiteX261" fmla="*/ 547230 w 9384838"/>
                <a:gd name="connsiteY261" fmla="*/ 5017793 h 6246801"/>
                <a:gd name="connsiteX262" fmla="*/ 521788 w 9384838"/>
                <a:gd name="connsiteY262" fmla="*/ 4992350 h 6246801"/>
                <a:gd name="connsiteX263" fmla="*/ 572672 w 9384838"/>
                <a:gd name="connsiteY263" fmla="*/ 4968013 h 6246801"/>
                <a:gd name="connsiteX264" fmla="*/ 597008 w 9384838"/>
                <a:gd name="connsiteY264" fmla="*/ 4992350 h 6246801"/>
                <a:gd name="connsiteX265" fmla="*/ 647892 w 9384838"/>
                <a:gd name="connsiteY265" fmla="*/ 4992350 h 6246801"/>
                <a:gd name="connsiteX266" fmla="*/ 647892 w 9384838"/>
                <a:gd name="connsiteY266" fmla="*/ 4968013 h 6246801"/>
                <a:gd name="connsiteX267" fmla="*/ 672228 w 9384838"/>
                <a:gd name="connsiteY267" fmla="*/ 4942570 h 6246801"/>
                <a:gd name="connsiteX268" fmla="*/ 672228 w 9384838"/>
                <a:gd name="connsiteY268" fmla="*/ 4917127 h 6246801"/>
                <a:gd name="connsiteX269" fmla="*/ 723112 w 9384838"/>
                <a:gd name="connsiteY269" fmla="*/ 4892790 h 6246801"/>
                <a:gd name="connsiteX270" fmla="*/ 772890 w 9384838"/>
                <a:gd name="connsiteY270" fmla="*/ 4892790 h 6246801"/>
                <a:gd name="connsiteX271" fmla="*/ 798333 w 9384838"/>
                <a:gd name="connsiteY271" fmla="*/ 4867347 h 6246801"/>
                <a:gd name="connsiteX272" fmla="*/ 291494 w 9384838"/>
                <a:gd name="connsiteY272" fmla="*/ 3896294 h 6246801"/>
                <a:gd name="connsiteX273" fmla="*/ 319795 w 9384838"/>
                <a:gd name="connsiteY273" fmla="*/ 3947235 h 6246801"/>
                <a:gd name="connsiteX274" fmla="*/ 280174 w 9384838"/>
                <a:gd name="connsiteY274" fmla="*/ 4026476 h 6246801"/>
                <a:gd name="connsiteX275" fmla="*/ 234893 w 9384838"/>
                <a:gd name="connsiteY275" fmla="*/ 4026476 h 6246801"/>
                <a:gd name="connsiteX276" fmla="*/ 220743 w 9384838"/>
                <a:gd name="connsiteY276" fmla="*/ 4066097 h 6246801"/>
                <a:gd name="connsiteX277" fmla="*/ 178292 w 9384838"/>
                <a:gd name="connsiteY277" fmla="*/ 4074587 h 6246801"/>
                <a:gd name="connsiteX278" fmla="*/ 133012 w 9384838"/>
                <a:gd name="connsiteY278" fmla="*/ 4111377 h 6246801"/>
                <a:gd name="connsiteX279" fmla="*/ 93391 w 9384838"/>
                <a:gd name="connsiteY279" fmla="*/ 4125528 h 6246801"/>
                <a:gd name="connsiteX280" fmla="*/ 113201 w 9384838"/>
                <a:gd name="connsiteY280" fmla="*/ 4187789 h 6246801"/>
                <a:gd name="connsiteX281" fmla="*/ 82071 w 9384838"/>
                <a:gd name="connsiteY281" fmla="*/ 4187789 h 6246801"/>
                <a:gd name="connsiteX282" fmla="*/ 59430 w 9384838"/>
                <a:gd name="connsiteY282" fmla="*/ 4250050 h 6246801"/>
                <a:gd name="connsiteX283" fmla="*/ 76411 w 9384838"/>
                <a:gd name="connsiteY283" fmla="*/ 4275521 h 6246801"/>
                <a:gd name="connsiteX284" fmla="*/ 11320 w 9384838"/>
                <a:gd name="connsiteY284" fmla="*/ 4317971 h 6246801"/>
                <a:gd name="connsiteX285" fmla="*/ 0 w 9384838"/>
                <a:gd name="connsiteY285" fmla="*/ 4230240 h 6246801"/>
                <a:gd name="connsiteX286" fmla="*/ 31130 w 9384838"/>
                <a:gd name="connsiteY286" fmla="*/ 4218920 h 6246801"/>
                <a:gd name="connsiteX287" fmla="*/ 45280 w 9384838"/>
                <a:gd name="connsiteY287" fmla="*/ 4187789 h 6246801"/>
                <a:gd name="connsiteX288" fmla="*/ 53771 w 9384838"/>
                <a:gd name="connsiteY288" fmla="*/ 4131188 h 6246801"/>
                <a:gd name="connsiteX289" fmla="*/ 70751 w 9384838"/>
                <a:gd name="connsiteY289" fmla="*/ 4105717 h 6246801"/>
                <a:gd name="connsiteX290" fmla="*/ 124522 w 9384838"/>
                <a:gd name="connsiteY290" fmla="*/ 4083077 h 6246801"/>
                <a:gd name="connsiteX291" fmla="*/ 152822 w 9384838"/>
                <a:gd name="connsiteY291" fmla="*/ 4040626 h 6246801"/>
                <a:gd name="connsiteX292" fmla="*/ 104711 w 9384838"/>
                <a:gd name="connsiteY292" fmla="*/ 4023646 h 6246801"/>
                <a:gd name="connsiteX293" fmla="*/ 104711 w 9384838"/>
                <a:gd name="connsiteY293" fmla="*/ 3981195 h 6246801"/>
                <a:gd name="connsiteX294" fmla="*/ 144332 w 9384838"/>
                <a:gd name="connsiteY294" fmla="*/ 3981195 h 6246801"/>
                <a:gd name="connsiteX295" fmla="*/ 181122 w 9384838"/>
                <a:gd name="connsiteY295" fmla="*/ 4020816 h 6246801"/>
                <a:gd name="connsiteX296" fmla="*/ 240553 w 9384838"/>
                <a:gd name="connsiteY296" fmla="*/ 3955725 h 6246801"/>
                <a:gd name="connsiteX297" fmla="*/ 271684 w 9384838"/>
                <a:gd name="connsiteY297" fmla="*/ 3907614 h 6246801"/>
                <a:gd name="connsiteX298" fmla="*/ 291494 w 9384838"/>
                <a:gd name="connsiteY298" fmla="*/ 3896294 h 6246801"/>
                <a:gd name="connsiteX299" fmla="*/ 481106 w 9384838"/>
                <a:gd name="connsiteY299" fmla="*/ 3596309 h 6246801"/>
                <a:gd name="connsiteX300" fmla="*/ 435825 w 9384838"/>
                <a:gd name="connsiteY300" fmla="*/ 3664230 h 6246801"/>
                <a:gd name="connsiteX301" fmla="*/ 396205 w 9384838"/>
                <a:gd name="connsiteY301" fmla="*/ 3638759 h 6246801"/>
                <a:gd name="connsiteX302" fmla="*/ 481106 w 9384838"/>
                <a:gd name="connsiteY302" fmla="*/ 3596309 h 6246801"/>
                <a:gd name="connsiteX303" fmla="*/ 4460871 w 9384838"/>
                <a:gd name="connsiteY303" fmla="*/ 3512231 h 6246801"/>
                <a:gd name="connsiteX304" fmla="*/ 4435429 w 9384838"/>
                <a:gd name="connsiteY304" fmla="*/ 3563117 h 6246801"/>
                <a:gd name="connsiteX305" fmla="*/ 4385651 w 9384838"/>
                <a:gd name="connsiteY305" fmla="*/ 3612896 h 6246801"/>
                <a:gd name="connsiteX306" fmla="*/ 4385651 w 9384838"/>
                <a:gd name="connsiteY306" fmla="*/ 3638339 h 6246801"/>
                <a:gd name="connsiteX307" fmla="*/ 4435429 w 9384838"/>
                <a:gd name="connsiteY307" fmla="*/ 3638339 h 6246801"/>
                <a:gd name="connsiteX308" fmla="*/ 4435429 w 9384838"/>
                <a:gd name="connsiteY308" fmla="*/ 3662676 h 6246801"/>
                <a:gd name="connsiteX309" fmla="*/ 4385651 w 9384838"/>
                <a:gd name="connsiteY309" fmla="*/ 3713562 h 6246801"/>
                <a:gd name="connsiteX310" fmla="*/ 4284989 w 9384838"/>
                <a:gd name="connsiteY310" fmla="*/ 3737899 h 6246801"/>
                <a:gd name="connsiteX311" fmla="*/ 4310431 w 9384838"/>
                <a:gd name="connsiteY311" fmla="*/ 3688119 h 6246801"/>
                <a:gd name="connsiteX312" fmla="*/ 4335873 w 9384838"/>
                <a:gd name="connsiteY312" fmla="*/ 3662676 h 6246801"/>
                <a:gd name="connsiteX313" fmla="*/ 4335873 w 9384838"/>
                <a:gd name="connsiteY313" fmla="*/ 3638339 h 6246801"/>
                <a:gd name="connsiteX314" fmla="*/ 4284989 w 9384838"/>
                <a:gd name="connsiteY314" fmla="*/ 3662676 h 6246801"/>
                <a:gd name="connsiteX315" fmla="*/ 4284989 w 9384838"/>
                <a:gd name="connsiteY315" fmla="*/ 3612896 h 6246801"/>
                <a:gd name="connsiteX316" fmla="*/ 4360209 w 9384838"/>
                <a:gd name="connsiteY316" fmla="*/ 3537674 h 6246801"/>
                <a:gd name="connsiteX317" fmla="*/ 4460871 w 9384838"/>
                <a:gd name="connsiteY317" fmla="*/ 3512231 h 6246801"/>
                <a:gd name="connsiteX318" fmla="*/ 605629 w 9384838"/>
                <a:gd name="connsiteY318" fmla="*/ 3364245 h 6246801"/>
                <a:gd name="connsiteX319" fmla="*/ 611289 w 9384838"/>
                <a:gd name="connsiteY319" fmla="*/ 3409526 h 6246801"/>
                <a:gd name="connsiteX320" fmla="*/ 633929 w 9384838"/>
                <a:gd name="connsiteY320" fmla="*/ 3437826 h 6246801"/>
                <a:gd name="connsiteX321" fmla="*/ 616949 w 9384838"/>
                <a:gd name="connsiteY321" fmla="*/ 3485937 h 6246801"/>
                <a:gd name="connsiteX322" fmla="*/ 599969 w 9384838"/>
                <a:gd name="connsiteY322" fmla="*/ 3497257 h 6246801"/>
                <a:gd name="connsiteX323" fmla="*/ 560348 w 9384838"/>
                <a:gd name="connsiteY323" fmla="*/ 3451976 h 6246801"/>
                <a:gd name="connsiteX324" fmla="*/ 577328 w 9384838"/>
                <a:gd name="connsiteY324" fmla="*/ 3415186 h 6246801"/>
                <a:gd name="connsiteX325" fmla="*/ 574498 w 9384838"/>
                <a:gd name="connsiteY325" fmla="*/ 3369905 h 6246801"/>
                <a:gd name="connsiteX326" fmla="*/ 605629 w 9384838"/>
                <a:gd name="connsiteY326" fmla="*/ 3364245 h 6246801"/>
                <a:gd name="connsiteX327" fmla="*/ 1098059 w 9384838"/>
                <a:gd name="connsiteY327" fmla="*/ 3109544 h 6246801"/>
                <a:gd name="connsiteX328" fmla="*/ 1081079 w 9384838"/>
                <a:gd name="connsiteY328" fmla="*/ 3137841 h 6246801"/>
                <a:gd name="connsiteX329" fmla="*/ 1064099 w 9384838"/>
                <a:gd name="connsiteY329" fmla="*/ 3154822 h 6246801"/>
                <a:gd name="connsiteX330" fmla="*/ 1038628 w 9384838"/>
                <a:gd name="connsiteY330" fmla="*/ 3143502 h 6246801"/>
                <a:gd name="connsiteX331" fmla="*/ 1098059 w 9384838"/>
                <a:gd name="connsiteY331" fmla="*/ 3109544 h 6246801"/>
                <a:gd name="connsiteX332" fmla="*/ 905615 w 9384838"/>
                <a:gd name="connsiteY332" fmla="*/ 3061433 h 6246801"/>
                <a:gd name="connsiteX333" fmla="*/ 905615 w 9384838"/>
                <a:gd name="connsiteY333" fmla="*/ 3098224 h 6246801"/>
                <a:gd name="connsiteX334" fmla="*/ 874484 w 9384838"/>
                <a:gd name="connsiteY334" fmla="*/ 3149161 h 6246801"/>
                <a:gd name="connsiteX335" fmla="*/ 820713 w 9384838"/>
                <a:gd name="connsiteY335" fmla="*/ 3171802 h 6246801"/>
                <a:gd name="connsiteX336" fmla="*/ 826373 w 9384838"/>
                <a:gd name="connsiteY336" fmla="*/ 3205762 h 6246801"/>
                <a:gd name="connsiteX337" fmla="*/ 769772 w 9384838"/>
                <a:gd name="connsiteY337" fmla="*/ 3214252 h 6246801"/>
                <a:gd name="connsiteX338" fmla="*/ 775432 w 9384838"/>
                <a:gd name="connsiteY338" fmla="*/ 3253873 h 6246801"/>
                <a:gd name="connsiteX339" fmla="*/ 738642 w 9384838"/>
                <a:gd name="connsiteY339" fmla="*/ 3245383 h 6246801"/>
                <a:gd name="connsiteX340" fmla="*/ 724492 w 9384838"/>
                <a:gd name="connsiteY340" fmla="*/ 3214252 h 6246801"/>
                <a:gd name="connsiteX341" fmla="*/ 701851 w 9384838"/>
                <a:gd name="connsiteY341" fmla="*/ 3183122 h 6246801"/>
                <a:gd name="connsiteX342" fmla="*/ 724492 w 9384838"/>
                <a:gd name="connsiteY342" fmla="*/ 3168972 h 6246801"/>
                <a:gd name="connsiteX343" fmla="*/ 747132 w 9384838"/>
                <a:gd name="connsiteY343" fmla="*/ 3146331 h 6246801"/>
                <a:gd name="connsiteX344" fmla="*/ 843354 w 9384838"/>
                <a:gd name="connsiteY344" fmla="*/ 3098224 h 6246801"/>
                <a:gd name="connsiteX345" fmla="*/ 905615 w 9384838"/>
                <a:gd name="connsiteY345" fmla="*/ 3061433 h 6246801"/>
                <a:gd name="connsiteX346" fmla="*/ 936745 w 9384838"/>
                <a:gd name="connsiteY346" fmla="*/ 3033132 h 6246801"/>
                <a:gd name="connsiteX347" fmla="*/ 973535 w 9384838"/>
                <a:gd name="connsiteY347" fmla="*/ 3081244 h 6246801"/>
                <a:gd name="connsiteX348" fmla="*/ 948066 w 9384838"/>
                <a:gd name="connsiteY348" fmla="*/ 3115203 h 6246801"/>
                <a:gd name="connsiteX349" fmla="*/ 925424 w 9384838"/>
                <a:gd name="connsiteY349" fmla="*/ 3067093 h 6246801"/>
                <a:gd name="connsiteX350" fmla="*/ 936745 w 9384838"/>
                <a:gd name="connsiteY350" fmla="*/ 3033132 h 6246801"/>
                <a:gd name="connsiteX351" fmla="*/ 5840275 w 9384838"/>
                <a:gd name="connsiteY351" fmla="*/ 2081897 h 6246801"/>
                <a:gd name="connsiteX352" fmla="*/ 5891159 w 9384838"/>
                <a:gd name="connsiteY352" fmla="*/ 2132783 h 6246801"/>
                <a:gd name="connsiteX353" fmla="*/ 5891159 w 9384838"/>
                <a:gd name="connsiteY353" fmla="*/ 2158226 h 6246801"/>
                <a:gd name="connsiteX354" fmla="*/ 5966379 w 9384838"/>
                <a:gd name="connsiteY354" fmla="*/ 2208005 h 6246801"/>
                <a:gd name="connsiteX355" fmla="*/ 6016157 w 9384838"/>
                <a:gd name="connsiteY355" fmla="*/ 2208005 h 6246801"/>
                <a:gd name="connsiteX356" fmla="*/ 6041599 w 9384838"/>
                <a:gd name="connsiteY356" fmla="*/ 2208005 h 6246801"/>
                <a:gd name="connsiteX357" fmla="*/ 5966379 w 9384838"/>
                <a:gd name="connsiteY357" fmla="*/ 2308672 h 6246801"/>
                <a:gd name="connsiteX358" fmla="*/ 5916601 w 9384838"/>
                <a:gd name="connsiteY358" fmla="*/ 2558676 h 6246801"/>
                <a:gd name="connsiteX359" fmla="*/ 5916601 w 9384838"/>
                <a:gd name="connsiteY359" fmla="*/ 2659341 h 6246801"/>
                <a:gd name="connsiteX360" fmla="*/ 5966379 w 9384838"/>
                <a:gd name="connsiteY360" fmla="*/ 2684786 h 6246801"/>
                <a:gd name="connsiteX361" fmla="*/ 5991821 w 9384838"/>
                <a:gd name="connsiteY361" fmla="*/ 2734563 h 6246801"/>
                <a:gd name="connsiteX362" fmla="*/ 6016157 w 9384838"/>
                <a:gd name="connsiteY362" fmla="*/ 2785448 h 6246801"/>
                <a:gd name="connsiteX363" fmla="*/ 6016157 w 9384838"/>
                <a:gd name="connsiteY363" fmla="*/ 2860670 h 6246801"/>
                <a:gd name="connsiteX364" fmla="*/ 5991821 w 9384838"/>
                <a:gd name="connsiteY364" fmla="*/ 2885007 h 6246801"/>
                <a:gd name="connsiteX365" fmla="*/ 6016157 w 9384838"/>
                <a:gd name="connsiteY365" fmla="*/ 2910449 h 6246801"/>
                <a:gd name="connsiteX366" fmla="*/ 5991821 w 9384838"/>
                <a:gd name="connsiteY366" fmla="*/ 2935892 h 6246801"/>
                <a:gd name="connsiteX367" fmla="*/ 5991821 w 9384838"/>
                <a:gd name="connsiteY367" fmla="*/ 2960229 h 6246801"/>
                <a:gd name="connsiteX368" fmla="*/ 6041599 w 9384838"/>
                <a:gd name="connsiteY368" fmla="*/ 2985670 h 6246801"/>
                <a:gd name="connsiteX369" fmla="*/ 6016157 w 9384838"/>
                <a:gd name="connsiteY369" fmla="*/ 3035453 h 6246801"/>
                <a:gd name="connsiteX370" fmla="*/ 6041599 w 9384838"/>
                <a:gd name="connsiteY370" fmla="*/ 3086339 h 6246801"/>
                <a:gd name="connsiteX371" fmla="*/ 5991821 w 9384838"/>
                <a:gd name="connsiteY371" fmla="*/ 3185896 h 6246801"/>
                <a:gd name="connsiteX372" fmla="*/ 6016157 w 9384838"/>
                <a:gd name="connsiteY372" fmla="*/ 3185896 h 6246801"/>
                <a:gd name="connsiteX373" fmla="*/ 6016157 w 9384838"/>
                <a:gd name="connsiteY373" fmla="*/ 3236782 h 6246801"/>
                <a:gd name="connsiteX374" fmla="*/ 5966379 w 9384838"/>
                <a:gd name="connsiteY374" fmla="*/ 3261118 h 6246801"/>
                <a:gd name="connsiteX375" fmla="*/ 5966379 w 9384838"/>
                <a:gd name="connsiteY375" fmla="*/ 3286561 h 6246801"/>
                <a:gd name="connsiteX376" fmla="*/ 5916601 w 9384838"/>
                <a:gd name="connsiteY376" fmla="*/ 3361784 h 6246801"/>
                <a:gd name="connsiteX377" fmla="*/ 5916601 w 9384838"/>
                <a:gd name="connsiteY377" fmla="*/ 3412670 h 6246801"/>
                <a:gd name="connsiteX378" fmla="*/ 5865717 w 9384838"/>
                <a:gd name="connsiteY378" fmla="*/ 3437007 h 6246801"/>
                <a:gd name="connsiteX379" fmla="*/ 5840275 w 9384838"/>
                <a:gd name="connsiteY379" fmla="*/ 3462450 h 6246801"/>
                <a:gd name="connsiteX380" fmla="*/ 5815939 w 9384838"/>
                <a:gd name="connsiteY380" fmla="*/ 3437007 h 6246801"/>
                <a:gd name="connsiteX381" fmla="*/ 5815939 w 9384838"/>
                <a:gd name="connsiteY381" fmla="*/ 3487893 h 6246801"/>
                <a:gd name="connsiteX382" fmla="*/ 5765055 w 9384838"/>
                <a:gd name="connsiteY382" fmla="*/ 3462450 h 6246801"/>
                <a:gd name="connsiteX383" fmla="*/ 5765055 w 9384838"/>
                <a:gd name="connsiteY383" fmla="*/ 3462451 h 6246801"/>
                <a:gd name="connsiteX384" fmla="*/ 5790497 w 9384838"/>
                <a:gd name="connsiteY384" fmla="*/ 3512230 h 6246801"/>
                <a:gd name="connsiteX385" fmla="*/ 5740719 w 9384838"/>
                <a:gd name="connsiteY385" fmla="*/ 3537673 h 6246801"/>
                <a:gd name="connsiteX386" fmla="*/ 5715277 w 9384838"/>
                <a:gd name="connsiteY386" fmla="*/ 3563116 h 6246801"/>
                <a:gd name="connsiteX387" fmla="*/ 5689835 w 9384838"/>
                <a:gd name="connsiteY387" fmla="*/ 3587453 h 6246801"/>
                <a:gd name="connsiteX388" fmla="*/ 5715277 w 9384838"/>
                <a:gd name="connsiteY388" fmla="*/ 3612896 h 6246801"/>
                <a:gd name="connsiteX389" fmla="*/ 5665499 w 9384838"/>
                <a:gd name="connsiteY389" fmla="*/ 3612896 h 6246801"/>
                <a:gd name="connsiteX390" fmla="*/ 5640057 w 9384838"/>
                <a:gd name="connsiteY390" fmla="*/ 3638339 h 6246801"/>
                <a:gd name="connsiteX391" fmla="*/ 5665499 w 9384838"/>
                <a:gd name="connsiteY391" fmla="*/ 3638339 h 6246801"/>
                <a:gd name="connsiteX392" fmla="*/ 5665499 w 9384838"/>
                <a:gd name="connsiteY392" fmla="*/ 3662676 h 6246801"/>
                <a:gd name="connsiteX393" fmla="*/ 5640057 w 9384838"/>
                <a:gd name="connsiteY393" fmla="*/ 3662676 h 6246801"/>
                <a:gd name="connsiteX394" fmla="*/ 5665499 w 9384838"/>
                <a:gd name="connsiteY394" fmla="*/ 3688119 h 6246801"/>
                <a:gd name="connsiteX395" fmla="*/ 5640057 w 9384838"/>
                <a:gd name="connsiteY395" fmla="*/ 3763342 h 6246801"/>
                <a:gd name="connsiteX396" fmla="*/ 5590279 w 9384838"/>
                <a:gd name="connsiteY396" fmla="*/ 3737899 h 6246801"/>
                <a:gd name="connsiteX397" fmla="*/ 5515059 w 9384838"/>
                <a:gd name="connsiteY397" fmla="*/ 3737899 h 6246801"/>
                <a:gd name="connsiteX398" fmla="*/ 5464175 w 9384838"/>
                <a:gd name="connsiteY398" fmla="*/ 3713562 h 6246801"/>
                <a:gd name="connsiteX399" fmla="*/ 5439839 w 9384838"/>
                <a:gd name="connsiteY399" fmla="*/ 3737899 h 6246801"/>
                <a:gd name="connsiteX400" fmla="*/ 5464175 w 9384838"/>
                <a:gd name="connsiteY400" fmla="*/ 3763342 h 6246801"/>
                <a:gd name="connsiteX401" fmla="*/ 5414397 w 9384838"/>
                <a:gd name="connsiteY401" fmla="*/ 3788785 h 6246801"/>
                <a:gd name="connsiteX402" fmla="*/ 5339177 w 9384838"/>
                <a:gd name="connsiteY402" fmla="*/ 3939230 h 6246801"/>
                <a:gd name="connsiteX403" fmla="*/ 5364619 w 9384838"/>
                <a:gd name="connsiteY403" fmla="*/ 4014453 h 6246801"/>
                <a:gd name="connsiteX404" fmla="*/ 5364618 w 9384838"/>
                <a:gd name="connsiteY404" fmla="*/ 4014453 h 6246801"/>
                <a:gd name="connsiteX405" fmla="*/ 5364618 w 9384838"/>
                <a:gd name="connsiteY405" fmla="*/ 4089676 h 6246801"/>
                <a:gd name="connsiteX406" fmla="*/ 5313734 w 9384838"/>
                <a:gd name="connsiteY406" fmla="*/ 4289902 h 6246801"/>
                <a:gd name="connsiteX407" fmla="*/ 5238514 w 9384838"/>
                <a:gd name="connsiteY407" fmla="*/ 4416010 h 6246801"/>
                <a:gd name="connsiteX408" fmla="*/ 5213072 w 9384838"/>
                <a:gd name="connsiteY408" fmla="*/ 4440347 h 6246801"/>
                <a:gd name="connsiteX409" fmla="*/ 5163294 w 9384838"/>
                <a:gd name="connsiteY409" fmla="*/ 4440347 h 6246801"/>
                <a:gd name="connsiteX410" fmla="*/ 5137852 w 9384838"/>
                <a:gd name="connsiteY410" fmla="*/ 4465790 h 6246801"/>
                <a:gd name="connsiteX411" fmla="*/ 5163294 w 9384838"/>
                <a:gd name="connsiteY411" fmla="*/ 4465790 h 6246801"/>
                <a:gd name="connsiteX412" fmla="*/ 5062632 w 9384838"/>
                <a:gd name="connsiteY412" fmla="*/ 4616236 h 6246801"/>
                <a:gd name="connsiteX413" fmla="*/ 5038296 w 9384838"/>
                <a:gd name="connsiteY413" fmla="*/ 4691459 h 6246801"/>
                <a:gd name="connsiteX414" fmla="*/ 5012854 w 9384838"/>
                <a:gd name="connsiteY414" fmla="*/ 4716902 h 6246801"/>
                <a:gd name="connsiteX415" fmla="*/ 4987412 w 9384838"/>
                <a:gd name="connsiteY415" fmla="*/ 4792125 h 6246801"/>
                <a:gd name="connsiteX416" fmla="*/ 5012854 w 9384838"/>
                <a:gd name="connsiteY416" fmla="*/ 4917127 h 6246801"/>
                <a:gd name="connsiteX417" fmla="*/ 5062632 w 9384838"/>
                <a:gd name="connsiteY417" fmla="*/ 5043236 h 6246801"/>
                <a:gd name="connsiteX418" fmla="*/ 5013583 w 9384838"/>
                <a:gd name="connsiteY418" fmla="*/ 4993096 h 6246801"/>
                <a:gd name="connsiteX419" fmla="*/ 5062632 w 9384838"/>
                <a:gd name="connsiteY419" fmla="*/ 5043237 h 6246801"/>
                <a:gd name="connsiteX420" fmla="*/ 4987412 w 9384838"/>
                <a:gd name="connsiteY420" fmla="*/ 5043237 h 6246801"/>
                <a:gd name="connsiteX421" fmla="*/ 4963076 w 9384838"/>
                <a:gd name="connsiteY421" fmla="*/ 5017794 h 6246801"/>
                <a:gd name="connsiteX422" fmla="*/ 4862414 w 9384838"/>
                <a:gd name="connsiteY422" fmla="*/ 5067574 h 6246801"/>
                <a:gd name="connsiteX423" fmla="*/ 4812636 w 9384838"/>
                <a:gd name="connsiteY423" fmla="*/ 5142796 h 6246801"/>
                <a:gd name="connsiteX424" fmla="*/ 4812636 w 9384838"/>
                <a:gd name="connsiteY424" fmla="*/ 5193682 h 6246801"/>
                <a:gd name="connsiteX425" fmla="*/ 4787194 w 9384838"/>
                <a:gd name="connsiteY425" fmla="*/ 5243462 h 6246801"/>
                <a:gd name="connsiteX426" fmla="*/ 4711974 w 9384838"/>
                <a:gd name="connsiteY426" fmla="*/ 5268905 h 6246801"/>
                <a:gd name="connsiteX427" fmla="*/ 4686532 w 9384838"/>
                <a:gd name="connsiteY427" fmla="*/ 5243462 h 6246801"/>
                <a:gd name="connsiteX428" fmla="*/ 4636753 w 9384838"/>
                <a:gd name="connsiteY428" fmla="*/ 5268905 h 6246801"/>
                <a:gd name="connsiteX429" fmla="*/ 4611311 w 9384838"/>
                <a:gd name="connsiteY429" fmla="*/ 5293242 h 6246801"/>
                <a:gd name="connsiteX430" fmla="*/ 4561533 w 9384838"/>
                <a:gd name="connsiteY430" fmla="*/ 5344128 h 6246801"/>
                <a:gd name="connsiteX431" fmla="*/ 4536091 w 9384838"/>
                <a:gd name="connsiteY431" fmla="*/ 5293242 h 6246801"/>
                <a:gd name="connsiteX432" fmla="*/ 4561533 w 9384838"/>
                <a:gd name="connsiteY432" fmla="*/ 5293242 h 6246801"/>
                <a:gd name="connsiteX433" fmla="*/ 4561533 w 9384838"/>
                <a:gd name="connsiteY433" fmla="*/ 5268905 h 6246801"/>
                <a:gd name="connsiteX434" fmla="*/ 4585869 w 9384838"/>
                <a:gd name="connsiteY434" fmla="*/ 5218019 h 6246801"/>
                <a:gd name="connsiteX435" fmla="*/ 4585869 w 9384838"/>
                <a:gd name="connsiteY435" fmla="*/ 5193682 h 6246801"/>
                <a:gd name="connsiteX436" fmla="*/ 4611311 w 9384838"/>
                <a:gd name="connsiteY436" fmla="*/ 5168239 h 6246801"/>
                <a:gd name="connsiteX437" fmla="*/ 4611311 w 9384838"/>
                <a:gd name="connsiteY437" fmla="*/ 5142796 h 6246801"/>
                <a:gd name="connsiteX438" fmla="*/ 4585869 w 9384838"/>
                <a:gd name="connsiteY438" fmla="*/ 5142796 h 6246801"/>
                <a:gd name="connsiteX439" fmla="*/ 4611311 w 9384838"/>
                <a:gd name="connsiteY439" fmla="*/ 5118460 h 6246801"/>
                <a:gd name="connsiteX440" fmla="*/ 4636753 w 9384838"/>
                <a:gd name="connsiteY440" fmla="*/ 5118460 h 6246801"/>
                <a:gd name="connsiteX441" fmla="*/ 4636753 w 9384838"/>
                <a:gd name="connsiteY441" fmla="*/ 5093017 h 6246801"/>
                <a:gd name="connsiteX442" fmla="*/ 4686532 w 9384838"/>
                <a:gd name="connsiteY442" fmla="*/ 5067574 h 6246801"/>
                <a:gd name="connsiteX443" fmla="*/ 4737416 w 9384838"/>
                <a:gd name="connsiteY443" fmla="*/ 5043237 h 6246801"/>
                <a:gd name="connsiteX444" fmla="*/ 4737416 w 9384838"/>
                <a:gd name="connsiteY444" fmla="*/ 5017794 h 6246801"/>
                <a:gd name="connsiteX445" fmla="*/ 4737416 w 9384838"/>
                <a:gd name="connsiteY445" fmla="*/ 4992351 h 6246801"/>
                <a:gd name="connsiteX446" fmla="*/ 4686532 w 9384838"/>
                <a:gd name="connsiteY446" fmla="*/ 4942571 h 6246801"/>
                <a:gd name="connsiteX447" fmla="*/ 4662196 w 9384838"/>
                <a:gd name="connsiteY447" fmla="*/ 4968014 h 6246801"/>
                <a:gd name="connsiteX448" fmla="*/ 4636753 w 9384838"/>
                <a:gd name="connsiteY448" fmla="*/ 4968014 h 6246801"/>
                <a:gd name="connsiteX449" fmla="*/ 4611311 w 9384838"/>
                <a:gd name="connsiteY449" fmla="*/ 4942571 h 6246801"/>
                <a:gd name="connsiteX450" fmla="*/ 4585869 w 9384838"/>
                <a:gd name="connsiteY450" fmla="*/ 4992350 h 6246801"/>
                <a:gd name="connsiteX451" fmla="*/ 4611310 w 9384838"/>
                <a:gd name="connsiteY451" fmla="*/ 5017792 h 6246801"/>
                <a:gd name="connsiteX452" fmla="*/ 4611311 w 9384838"/>
                <a:gd name="connsiteY452" fmla="*/ 5017793 h 6246801"/>
                <a:gd name="connsiteX453" fmla="*/ 4536091 w 9384838"/>
                <a:gd name="connsiteY453" fmla="*/ 5043236 h 6246801"/>
                <a:gd name="connsiteX454" fmla="*/ 4510649 w 9384838"/>
                <a:gd name="connsiteY454" fmla="*/ 5043236 h 6246801"/>
                <a:gd name="connsiteX455" fmla="*/ 4510649 w 9384838"/>
                <a:gd name="connsiteY455" fmla="*/ 5118458 h 6246801"/>
                <a:gd name="connsiteX456" fmla="*/ 4561533 w 9384838"/>
                <a:gd name="connsiteY456" fmla="*/ 5168238 h 6246801"/>
                <a:gd name="connsiteX457" fmla="*/ 4536091 w 9384838"/>
                <a:gd name="connsiteY457" fmla="*/ 5168238 h 6246801"/>
                <a:gd name="connsiteX458" fmla="*/ 4510649 w 9384838"/>
                <a:gd name="connsiteY458" fmla="*/ 5168238 h 6246801"/>
                <a:gd name="connsiteX459" fmla="*/ 4510649 w 9384838"/>
                <a:gd name="connsiteY459" fmla="*/ 5193681 h 6246801"/>
                <a:gd name="connsiteX460" fmla="*/ 4486313 w 9384838"/>
                <a:gd name="connsiteY460" fmla="*/ 5168238 h 6246801"/>
                <a:gd name="connsiteX461" fmla="*/ 4486313 w 9384838"/>
                <a:gd name="connsiteY461" fmla="*/ 5118458 h 6246801"/>
                <a:gd name="connsiteX462" fmla="*/ 4460871 w 9384838"/>
                <a:gd name="connsiteY462" fmla="*/ 5093016 h 6246801"/>
                <a:gd name="connsiteX463" fmla="*/ 4385651 w 9384838"/>
                <a:gd name="connsiteY463" fmla="*/ 5067573 h 6246801"/>
                <a:gd name="connsiteX464" fmla="*/ 4310431 w 9384838"/>
                <a:gd name="connsiteY464" fmla="*/ 5093016 h 6246801"/>
                <a:gd name="connsiteX465" fmla="*/ 4284989 w 9384838"/>
                <a:gd name="connsiteY465" fmla="*/ 5142795 h 6246801"/>
                <a:gd name="connsiteX466" fmla="*/ 4284989 w 9384838"/>
                <a:gd name="connsiteY466" fmla="*/ 5142796 h 6246801"/>
                <a:gd name="connsiteX467" fmla="*/ 4260653 w 9384838"/>
                <a:gd name="connsiteY467" fmla="*/ 5168239 h 6246801"/>
                <a:gd name="connsiteX468" fmla="*/ 4260653 w 9384838"/>
                <a:gd name="connsiteY468" fmla="*/ 5193683 h 6246801"/>
                <a:gd name="connsiteX469" fmla="*/ 4284989 w 9384838"/>
                <a:gd name="connsiteY469" fmla="*/ 5243462 h 6246801"/>
                <a:gd name="connsiteX470" fmla="*/ 4235211 w 9384838"/>
                <a:gd name="connsiteY470" fmla="*/ 5268905 h 6246801"/>
                <a:gd name="connsiteX471" fmla="*/ 4185433 w 9384838"/>
                <a:gd name="connsiteY471" fmla="*/ 5344128 h 6246801"/>
                <a:gd name="connsiteX472" fmla="*/ 4110213 w 9384838"/>
                <a:gd name="connsiteY472" fmla="*/ 5369571 h 6246801"/>
                <a:gd name="connsiteX473" fmla="*/ 4084771 w 9384838"/>
                <a:gd name="connsiteY473" fmla="*/ 5318685 h 6246801"/>
                <a:gd name="connsiteX474" fmla="*/ 4110213 w 9384838"/>
                <a:gd name="connsiteY474" fmla="*/ 5243462 h 6246801"/>
                <a:gd name="connsiteX475" fmla="*/ 4134549 w 9384838"/>
                <a:gd name="connsiteY475" fmla="*/ 5193683 h 6246801"/>
                <a:gd name="connsiteX476" fmla="*/ 4134549 w 9384838"/>
                <a:gd name="connsiteY476" fmla="*/ 5168239 h 6246801"/>
                <a:gd name="connsiteX477" fmla="*/ 4185433 w 9384838"/>
                <a:gd name="connsiteY477" fmla="*/ 5168239 h 6246801"/>
                <a:gd name="connsiteX478" fmla="*/ 4209769 w 9384838"/>
                <a:gd name="connsiteY478" fmla="*/ 5142796 h 6246801"/>
                <a:gd name="connsiteX479" fmla="*/ 4185433 w 9384838"/>
                <a:gd name="connsiteY479" fmla="*/ 5118460 h 6246801"/>
                <a:gd name="connsiteX480" fmla="*/ 4084771 w 9384838"/>
                <a:gd name="connsiteY480" fmla="*/ 5093017 h 6246801"/>
                <a:gd name="connsiteX481" fmla="*/ 4034993 w 9384838"/>
                <a:gd name="connsiteY481" fmla="*/ 5142796 h 6246801"/>
                <a:gd name="connsiteX482" fmla="*/ 3958666 w 9384838"/>
                <a:gd name="connsiteY482" fmla="*/ 5168239 h 6246801"/>
                <a:gd name="connsiteX483" fmla="*/ 3908904 w 9384838"/>
                <a:gd name="connsiteY483" fmla="*/ 5218019 h 6246801"/>
                <a:gd name="connsiteX484" fmla="*/ 3859127 w 9384838"/>
                <a:gd name="connsiteY484" fmla="*/ 5293242 h 6246801"/>
                <a:gd name="connsiteX485" fmla="*/ 3758465 w 9384838"/>
                <a:gd name="connsiteY485" fmla="*/ 5243462 h 6246801"/>
                <a:gd name="connsiteX486" fmla="*/ 3708688 w 9384838"/>
                <a:gd name="connsiteY486" fmla="*/ 5243462 h 6246801"/>
                <a:gd name="connsiteX487" fmla="*/ 3582584 w 9384838"/>
                <a:gd name="connsiteY487" fmla="*/ 5193683 h 6246801"/>
                <a:gd name="connsiteX488" fmla="*/ 3589545 w 9384838"/>
                <a:gd name="connsiteY488" fmla="*/ 5173103 h 6246801"/>
                <a:gd name="connsiteX489" fmla="*/ 3589543 w 9384838"/>
                <a:gd name="connsiteY489" fmla="*/ 5173102 h 6246801"/>
                <a:gd name="connsiteX490" fmla="*/ 3582582 w 9384838"/>
                <a:gd name="connsiteY490" fmla="*/ 5193682 h 6246801"/>
                <a:gd name="connsiteX491" fmla="*/ 3382367 w 9384838"/>
                <a:gd name="connsiteY491" fmla="*/ 5193682 h 6246801"/>
                <a:gd name="connsiteX492" fmla="*/ 3421081 w 9384838"/>
                <a:gd name="connsiteY492" fmla="*/ 5164921 h 6246801"/>
                <a:gd name="connsiteX493" fmla="*/ 3483028 w 9384838"/>
                <a:gd name="connsiteY493" fmla="*/ 5168239 h 6246801"/>
                <a:gd name="connsiteX494" fmla="*/ 3532805 w 9384838"/>
                <a:gd name="connsiteY494" fmla="*/ 5168239 h 6246801"/>
                <a:gd name="connsiteX495" fmla="*/ 3532805 w 9384838"/>
                <a:gd name="connsiteY495" fmla="*/ 5118459 h 6246801"/>
                <a:gd name="connsiteX496" fmla="*/ 3507365 w 9384838"/>
                <a:gd name="connsiteY496" fmla="*/ 5093016 h 6246801"/>
                <a:gd name="connsiteX497" fmla="*/ 3483028 w 9384838"/>
                <a:gd name="connsiteY497" fmla="*/ 5118459 h 6246801"/>
                <a:gd name="connsiteX498" fmla="*/ 3432144 w 9384838"/>
                <a:gd name="connsiteY498" fmla="*/ 5093016 h 6246801"/>
                <a:gd name="connsiteX499" fmla="*/ 3407808 w 9384838"/>
                <a:gd name="connsiteY499" fmla="*/ 5093016 h 6246801"/>
                <a:gd name="connsiteX500" fmla="*/ 3407808 w 9384838"/>
                <a:gd name="connsiteY500" fmla="*/ 5043237 h 6246801"/>
                <a:gd name="connsiteX501" fmla="*/ 3382367 w 9384838"/>
                <a:gd name="connsiteY501" fmla="*/ 5043237 h 6246801"/>
                <a:gd name="connsiteX502" fmla="*/ 3356924 w 9384838"/>
                <a:gd name="connsiteY502" fmla="*/ 5093016 h 6246801"/>
                <a:gd name="connsiteX503" fmla="*/ 3382367 w 9384838"/>
                <a:gd name="connsiteY503" fmla="*/ 5118459 h 6246801"/>
                <a:gd name="connsiteX504" fmla="*/ 3382367 w 9384838"/>
                <a:gd name="connsiteY504" fmla="*/ 5142796 h 6246801"/>
                <a:gd name="connsiteX505" fmla="*/ 3331482 w 9384838"/>
                <a:gd name="connsiteY505" fmla="*/ 5093016 h 6246801"/>
                <a:gd name="connsiteX506" fmla="*/ 3356924 w 9384838"/>
                <a:gd name="connsiteY506" fmla="*/ 5067573 h 6246801"/>
                <a:gd name="connsiteX507" fmla="*/ 3356924 w 9384838"/>
                <a:gd name="connsiteY507" fmla="*/ 4992351 h 6246801"/>
                <a:gd name="connsiteX508" fmla="*/ 3407808 w 9384838"/>
                <a:gd name="connsiteY508" fmla="*/ 4942571 h 6246801"/>
                <a:gd name="connsiteX509" fmla="*/ 3356924 w 9384838"/>
                <a:gd name="connsiteY509" fmla="*/ 4942571 h 6246801"/>
                <a:gd name="connsiteX510" fmla="*/ 3349625 w 9384838"/>
                <a:gd name="connsiteY510" fmla="*/ 4928288 h 6246801"/>
                <a:gd name="connsiteX511" fmla="*/ 3349624 w 9384838"/>
                <a:gd name="connsiteY511" fmla="*/ 4928288 h 6246801"/>
                <a:gd name="connsiteX512" fmla="*/ 3356924 w 9384838"/>
                <a:gd name="connsiteY512" fmla="*/ 4942571 h 6246801"/>
                <a:gd name="connsiteX513" fmla="*/ 3281703 w 9384838"/>
                <a:gd name="connsiteY513" fmla="*/ 4968014 h 6246801"/>
                <a:gd name="connsiteX514" fmla="*/ 3256260 w 9384838"/>
                <a:gd name="connsiteY514" fmla="*/ 5017794 h 6246801"/>
                <a:gd name="connsiteX515" fmla="*/ 3181041 w 9384838"/>
                <a:gd name="connsiteY515" fmla="*/ 5067573 h 6246801"/>
                <a:gd name="connsiteX516" fmla="*/ 3206483 w 9384838"/>
                <a:gd name="connsiteY516" fmla="*/ 5118459 h 6246801"/>
                <a:gd name="connsiteX517" fmla="*/ 3181041 w 9384838"/>
                <a:gd name="connsiteY517" fmla="*/ 5142796 h 6246801"/>
                <a:gd name="connsiteX518" fmla="*/ 3231925 w 9384838"/>
                <a:gd name="connsiteY518" fmla="*/ 5168239 h 6246801"/>
                <a:gd name="connsiteX519" fmla="*/ 3281703 w 9384838"/>
                <a:gd name="connsiteY519" fmla="*/ 5218019 h 6246801"/>
                <a:gd name="connsiteX520" fmla="*/ 3331481 w 9384838"/>
                <a:gd name="connsiteY520" fmla="*/ 5268905 h 6246801"/>
                <a:gd name="connsiteX521" fmla="*/ 3281703 w 9384838"/>
                <a:gd name="connsiteY521" fmla="*/ 5293242 h 6246801"/>
                <a:gd name="connsiteX522" fmla="*/ 3281703 w 9384838"/>
                <a:gd name="connsiteY522" fmla="*/ 5318685 h 6246801"/>
                <a:gd name="connsiteX523" fmla="*/ 3256260 w 9384838"/>
                <a:gd name="connsiteY523" fmla="*/ 5293242 h 6246801"/>
                <a:gd name="connsiteX524" fmla="*/ 3206483 w 9384838"/>
                <a:gd name="connsiteY524" fmla="*/ 5293242 h 6246801"/>
                <a:gd name="connsiteX525" fmla="*/ 3181041 w 9384838"/>
                <a:gd name="connsiteY525" fmla="*/ 5293242 h 6246801"/>
                <a:gd name="connsiteX526" fmla="*/ 3056044 w 9384838"/>
                <a:gd name="connsiteY526" fmla="*/ 5293242 h 6246801"/>
                <a:gd name="connsiteX527" fmla="*/ 3030601 w 9384838"/>
                <a:gd name="connsiteY527" fmla="*/ 5344128 h 6246801"/>
                <a:gd name="connsiteX528" fmla="*/ 3006265 w 9384838"/>
                <a:gd name="connsiteY528" fmla="*/ 5344128 h 6246801"/>
                <a:gd name="connsiteX529" fmla="*/ 2980823 w 9384838"/>
                <a:gd name="connsiteY529" fmla="*/ 5369571 h 6246801"/>
                <a:gd name="connsiteX530" fmla="*/ 3006265 w 9384838"/>
                <a:gd name="connsiteY530" fmla="*/ 5393907 h 6246801"/>
                <a:gd name="connsiteX531" fmla="*/ 2980823 w 9384838"/>
                <a:gd name="connsiteY531" fmla="*/ 5419350 h 6246801"/>
                <a:gd name="connsiteX532" fmla="*/ 2905602 w 9384838"/>
                <a:gd name="connsiteY532" fmla="*/ 5444793 h 6246801"/>
                <a:gd name="connsiteX533" fmla="*/ 2880162 w 9384838"/>
                <a:gd name="connsiteY533" fmla="*/ 5520016 h 6246801"/>
                <a:gd name="connsiteX534" fmla="*/ 2880159 w 9384838"/>
                <a:gd name="connsiteY534" fmla="*/ 5520016 h 6246801"/>
                <a:gd name="connsiteX535" fmla="*/ 2830382 w 9384838"/>
                <a:gd name="connsiteY535" fmla="*/ 5544353 h 6246801"/>
                <a:gd name="connsiteX536" fmla="*/ 2804941 w 9384838"/>
                <a:gd name="connsiteY536" fmla="*/ 5569796 h 6246801"/>
                <a:gd name="connsiteX537" fmla="*/ 2755160 w 9384838"/>
                <a:gd name="connsiteY537" fmla="*/ 5595239 h 6246801"/>
                <a:gd name="connsiteX538" fmla="*/ 2679941 w 9384838"/>
                <a:gd name="connsiteY538" fmla="*/ 5569796 h 6246801"/>
                <a:gd name="connsiteX539" fmla="*/ 2629058 w 9384838"/>
                <a:gd name="connsiteY539" fmla="*/ 5494573 h 6246801"/>
                <a:gd name="connsiteX540" fmla="*/ 2629058 w 9384838"/>
                <a:gd name="connsiteY540" fmla="*/ 5444794 h 6246801"/>
                <a:gd name="connsiteX541" fmla="*/ 2579280 w 9384838"/>
                <a:gd name="connsiteY541" fmla="*/ 5393908 h 6246801"/>
                <a:gd name="connsiteX542" fmla="*/ 2579280 w 9384838"/>
                <a:gd name="connsiteY542" fmla="*/ 5344128 h 6246801"/>
                <a:gd name="connsiteX543" fmla="*/ 2529501 w 9384838"/>
                <a:gd name="connsiteY543" fmla="*/ 5318685 h 6246801"/>
                <a:gd name="connsiteX544" fmla="*/ 2553838 w 9384838"/>
                <a:gd name="connsiteY544" fmla="*/ 5293242 h 6246801"/>
                <a:gd name="connsiteX545" fmla="*/ 2579280 w 9384838"/>
                <a:gd name="connsiteY545" fmla="*/ 5268905 h 6246801"/>
                <a:gd name="connsiteX546" fmla="*/ 2579280 w 9384838"/>
                <a:gd name="connsiteY546" fmla="*/ 5243462 h 6246801"/>
                <a:gd name="connsiteX547" fmla="*/ 2629058 w 9384838"/>
                <a:gd name="connsiteY547" fmla="*/ 5218019 h 6246801"/>
                <a:gd name="connsiteX548" fmla="*/ 2604722 w 9384838"/>
                <a:gd name="connsiteY548" fmla="*/ 5193682 h 6246801"/>
                <a:gd name="connsiteX549" fmla="*/ 2579280 w 9384838"/>
                <a:gd name="connsiteY549" fmla="*/ 5142796 h 6246801"/>
                <a:gd name="connsiteX550" fmla="*/ 2579280 w 9384838"/>
                <a:gd name="connsiteY550" fmla="*/ 5142795 h 6246801"/>
                <a:gd name="connsiteX551" fmla="*/ 2705382 w 9384838"/>
                <a:gd name="connsiteY551" fmla="*/ 5093015 h 6246801"/>
                <a:gd name="connsiteX552" fmla="*/ 2755160 w 9384838"/>
                <a:gd name="connsiteY552" fmla="*/ 5043236 h 6246801"/>
                <a:gd name="connsiteX553" fmla="*/ 2755160 w 9384838"/>
                <a:gd name="connsiteY553" fmla="*/ 4992350 h 6246801"/>
                <a:gd name="connsiteX554" fmla="*/ 2729719 w 9384838"/>
                <a:gd name="connsiteY554" fmla="*/ 4968013 h 6246801"/>
                <a:gd name="connsiteX555" fmla="*/ 2705383 w 9384838"/>
                <a:gd name="connsiteY555" fmla="*/ 4942570 h 6246801"/>
                <a:gd name="connsiteX556" fmla="*/ 2679942 w 9384838"/>
                <a:gd name="connsiteY556" fmla="*/ 4942570 h 6246801"/>
                <a:gd name="connsiteX557" fmla="*/ 2654500 w 9384838"/>
                <a:gd name="connsiteY557" fmla="*/ 4968013 h 6246801"/>
                <a:gd name="connsiteX558" fmla="*/ 2604722 w 9384838"/>
                <a:gd name="connsiteY558" fmla="*/ 4968013 h 6246801"/>
                <a:gd name="connsiteX559" fmla="*/ 2529503 w 9384838"/>
                <a:gd name="connsiteY559" fmla="*/ 4917127 h 6246801"/>
                <a:gd name="connsiteX560" fmla="*/ 2529503 w 9384838"/>
                <a:gd name="connsiteY560" fmla="*/ 4867348 h 6246801"/>
                <a:gd name="connsiteX561" fmla="*/ 2454282 w 9384838"/>
                <a:gd name="connsiteY561" fmla="*/ 4841905 h 6246801"/>
                <a:gd name="connsiteX562" fmla="*/ 2454282 w 9384838"/>
                <a:gd name="connsiteY562" fmla="*/ 4867348 h 6246801"/>
                <a:gd name="connsiteX563" fmla="*/ 2428840 w 9384838"/>
                <a:gd name="connsiteY563" fmla="*/ 4841905 h 6246801"/>
                <a:gd name="connsiteX564" fmla="*/ 2379063 w 9384838"/>
                <a:gd name="connsiteY564" fmla="*/ 4841905 h 6246801"/>
                <a:gd name="connsiteX565" fmla="*/ 2353620 w 9384838"/>
                <a:gd name="connsiteY565" fmla="*/ 4867348 h 6246801"/>
                <a:gd name="connsiteX566" fmla="*/ 2353620 w 9384838"/>
                <a:gd name="connsiteY566" fmla="*/ 4867347 h 6246801"/>
                <a:gd name="connsiteX567" fmla="*/ 2328178 w 9384838"/>
                <a:gd name="connsiteY567" fmla="*/ 4841904 h 6246801"/>
                <a:gd name="connsiteX568" fmla="*/ 2303843 w 9384838"/>
                <a:gd name="connsiteY568" fmla="*/ 4841904 h 6246801"/>
                <a:gd name="connsiteX569" fmla="*/ 2278401 w 9384838"/>
                <a:gd name="connsiteY569" fmla="*/ 4817568 h 6246801"/>
                <a:gd name="connsiteX570" fmla="*/ 2252958 w 9384838"/>
                <a:gd name="connsiteY570" fmla="*/ 4841904 h 6246801"/>
                <a:gd name="connsiteX571" fmla="*/ 2303843 w 9384838"/>
                <a:gd name="connsiteY571" fmla="*/ 4867347 h 6246801"/>
                <a:gd name="connsiteX572" fmla="*/ 2228623 w 9384838"/>
                <a:gd name="connsiteY572" fmla="*/ 4892790 h 6246801"/>
                <a:gd name="connsiteX573" fmla="*/ 2177740 w 9384838"/>
                <a:gd name="connsiteY573" fmla="*/ 4841904 h 6246801"/>
                <a:gd name="connsiteX574" fmla="*/ 2153404 w 9384838"/>
                <a:gd name="connsiteY574" fmla="*/ 4867347 h 6246801"/>
                <a:gd name="connsiteX575" fmla="*/ 2153404 w 9384838"/>
                <a:gd name="connsiteY575" fmla="*/ 4892790 h 6246801"/>
                <a:gd name="connsiteX576" fmla="*/ 2127962 w 9384838"/>
                <a:gd name="connsiteY576" fmla="*/ 4942570 h 6246801"/>
                <a:gd name="connsiteX577" fmla="*/ 2102518 w 9384838"/>
                <a:gd name="connsiteY577" fmla="*/ 4917127 h 6246801"/>
                <a:gd name="connsiteX578" fmla="*/ 2078183 w 9384838"/>
                <a:gd name="connsiteY578" fmla="*/ 4917127 h 6246801"/>
                <a:gd name="connsiteX579" fmla="*/ 2078183 w 9384838"/>
                <a:gd name="connsiteY579" fmla="*/ 4867347 h 6246801"/>
                <a:gd name="connsiteX580" fmla="*/ 2027299 w 9384838"/>
                <a:gd name="connsiteY580" fmla="*/ 4867347 h 6246801"/>
                <a:gd name="connsiteX581" fmla="*/ 2001857 w 9384838"/>
                <a:gd name="connsiteY581" fmla="*/ 4892790 h 6246801"/>
                <a:gd name="connsiteX582" fmla="*/ 1952080 w 9384838"/>
                <a:gd name="connsiteY582" fmla="*/ 4892790 h 6246801"/>
                <a:gd name="connsiteX583" fmla="*/ 1902303 w 9384838"/>
                <a:gd name="connsiteY583" fmla="*/ 4917127 h 6246801"/>
                <a:gd name="connsiteX584" fmla="*/ 1876860 w 9384838"/>
                <a:gd name="connsiteY584" fmla="*/ 4892790 h 6246801"/>
                <a:gd name="connsiteX585" fmla="*/ 1876860 w 9384838"/>
                <a:gd name="connsiteY585" fmla="*/ 4867347 h 6246801"/>
                <a:gd name="connsiteX586" fmla="*/ 1851419 w 9384838"/>
                <a:gd name="connsiteY586" fmla="*/ 4892790 h 6246801"/>
                <a:gd name="connsiteX587" fmla="*/ 1827080 w 9384838"/>
                <a:gd name="connsiteY587" fmla="*/ 4892790 h 6246801"/>
                <a:gd name="connsiteX588" fmla="*/ 1801640 w 9384838"/>
                <a:gd name="connsiteY588" fmla="*/ 4867347 h 6246801"/>
                <a:gd name="connsiteX589" fmla="*/ 1801640 w 9384838"/>
                <a:gd name="connsiteY589" fmla="*/ 4892790 h 6246801"/>
                <a:gd name="connsiteX590" fmla="*/ 1776198 w 9384838"/>
                <a:gd name="connsiteY590" fmla="*/ 4917127 h 6246801"/>
                <a:gd name="connsiteX591" fmla="*/ 1751861 w 9384838"/>
                <a:gd name="connsiteY591" fmla="*/ 4892790 h 6246801"/>
                <a:gd name="connsiteX592" fmla="*/ 1726419 w 9384838"/>
                <a:gd name="connsiteY592" fmla="*/ 4892790 h 6246801"/>
                <a:gd name="connsiteX593" fmla="*/ 1700977 w 9384838"/>
                <a:gd name="connsiteY593" fmla="*/ 4917127 h 6246801"/>
                <a:gd name="connsiteX594" fmla="*/ 1676640 w 9384838"/>
                <a:gd name="connsiteY594" fmla="*/ 4892790 h 6246801"/>
                <a:gd name="connsiteX595" fmla="*/ 1625756 w 9384838"/>
                <a:gd name="connsiteY595" fmla="*/ 4917127 h 6246801"/>
                <a:gd name="connsiteX596" fmla="*/ 1601421 w 9384838"/>
                <a:gd name="connsiteY596" fmla="*/ 4917127 h 6246801"/>
                <a:gd name="connsiteX597" fmla="*/ 1575979 w 9384838"/>
                <a:gd name="connsiteY597" fmla="*/ 4892790 h 6246801"/>
                <a:gd name="connsiteX598" fmla="*/ 1575979 w 9384838"/>
                <a:gd name="connsiteY598" fmla="*/ 4867347 h 6246801"/>
                <a:gd name="connsiteX599" fmla="*/ 1575979 w 9384838"/>
                <a:gd name="connsiteY599" fmla="*/ 4841904 h 6246801"/>
                <a:gd name="connsiteX600" fmla="*/ 1526200 w 9384838"/>
                <a:gd name="connsiteY600" fmla="*/ 4817568 h 6246801"/>
                <a:gd name="connsiteX601" fmla="*/ 1450978 w 9384838"/>
                <a:gd name="connsiteY601" fmla="*/ 4867347 h 6246801"/>
                <a:gd name="connsiteX602" fmla="*/ 1425540 w 9384838"/>
                <a:gd name="connsiteY602" fmla="*/ 4867347 h 6246801"/>
                <a:gd name="connsiteX603" fmla="*/ 1425540 w 9384838"/>
                <a:gd name="connsiteY603" fmla="*/ 4867348 h 6246801"/>
                <a:gd name="connsiteX604" fmla="*/ 1425540 w 9384838"/>
                <a:gd name="connsiteY604" fmla="*/ 4917127 h 6246801"/>
                <a:gd name="connsiteX605" fmla="*/ 1400097 w 9384838"/>
                <a:gd name="connsiteY605" fmla="*/ 4942570 h 6246801"/>
                <a:gd name="connsiteX606" fmla="*/ 1400097 w 9384838"/>
                <a:gd name="connsiteY606" fmla="*/ 4992350 h 6246801"/>
                <a:gd name="connsiteX607" fmla="*/ 1350319 w 9384838"/>
                <a:gd name="connsiteY607" fmla="*/ 4992350 h 6246801"/>
                <a:gd name="connsiteX608" fmla="*/ 1350319 w 9384838"/>
                <a:gd name="connsiteY608" fmla="*/ 5043236 h 6246801"/>
                <a:gd name="connsiteX609" fmla="*/ 1299435 w 9384838"/>
                <a:gd name="connsiteY609" fmla="*/ 4992350 h 6246801"/>
                <a:gd name="connsiteX610" fmla="*/ 1249656 w 9384838"/>
                <a:gd name="connsiteY610" fmla="*/ 4917127 h 6246801"/>
                <a:gd name="connsiteX611" fmla="*/ 1224214 w 9384838"/>
                <a:gd name="connsiteY611" fmla="*/ 4917127 h 6246801"/>
                <a:gd name="connsiteX612" fmla="*/ 1148993 w 9384838"/>
                <a:gd name="connsiteY612" fmla="*/ 4892791 h 6246801"/>
                <a:gd name="connsiteX613" fmla="*/ 1124658 w 9384838"/>
                <a:gd name="connsiteY613" fmla="*/ 4917127 h 6246801"/>
                <a:gd name="connsiteX614" fmla="*/ 1124658 w 9384838"/>
                <a:gd name="connsiteY614" fmla="*/ 4892791 h 6246801"/>
                <a:gd name="connsiteX615" fmla="*/ 1099215 w 9384838"/>
                <a:gd name="connsiteY615" fmla="*/ 4917127 h 6246801"/>
                <a:gd name="connsiteX616" fmla="*/ 1073771 w 9384838"/>
                <a:gd name="connsiteY616" fmla="*/ 4892791 h 6246801"/>
                <a:gd name="connsiteX617" fmla="*/ 1049435 w 9384838"/>
                <a:gd name="connsiteY617" fmla="*/ 4917127 h 6246801"/>
                <a:gd name="connsiteX618" fmla="*/ 998551 w 9384838"/>
                <a:gd name="connsiteY618" fmla="*/ 4917127 h 6246801"/>
                <a:gd name="connsiteX619" fmla="*/ 998551 w 9384838"/>
                <a:gd name="connsiteY619" fmla="*/ 4892791 h 6246801"/>
                <a:gd name="connsiteX620" fmla="*/ 948773 w 9384838"/>
                <a:gd name="connsiteY620" fmla="*/ 4841905 h 6246801"/>
                <a:gd name="connsiteX621" fmla="*/ 898995 w 9384838"/>
                <a:gd name="connsiteY621" fmla="*/ 4867348 h 6246801"/>
                <a:gd name="connsiteX622" fmla="*/ 898995 w 9384838"/>
                <a:gd name="connsiteY622" fmla="*/ 4792125 h 6246801"/>
                <a:gd name="connsiteX623" fmla="*/ 923331 w 9384838"/>
                <a:gd name="connsiteY623" fmla="*/ 4766682 h 6246801"/>
                <a:gd name="connsiteX624" fmla="*/ 923331 w 9384838"/>
                <a:gd name="connsiteY624" fmla="*/ 4716902 h 6246801"/>
                <a:gd name="connsiteX625" fmla="*/ 923331 w 9384838"/>
                <a:gd name="connsiteY625" fmla="*/ 4691459 h 6246801"/>
                <a:gd name="connsiteX626" fmla="*/ 974215 w 9384838"/>
                <a:gd name="connsiteY626" fmla="*/ 4691459 h 6246801"/>
                <a:gd name="connsiteX627" fmla="*/ 998551 w 9384838"/>
                <a:gd name="connsiteY627" fmla="*/ 4667122 h 6246801"/>
                <a:gd name="connsiteX628" fmla="*/ 1049435 w 9384838"/>
                <a:gd name="connsiteY628" fmla="*/ 4716902 h 6246801"/>
                <a:gd name="connsiteX629" fmla="*/ 1148993 w 9384838"/>
                <a:gd name="connsiteY629" fmla="*/ 4716902 h 6246801"/>
                <a:gd name="connsiteX630" fmla="*/ 1174436 w 9384838"/>
                <a:gd name="connsiteY630" fmla="*/ 4667122 h 6246801"/>
                <a:gd name="connsiteX631" fmla="*/ 1224214 w 9384838"/>
                <a:gd name="connsiteY631" fmla="*/ 4667122 h 6246801"/>
                <a:gd name="connsiteX632" fmla="*/ 1249656 w 9384838"/>
                <a:gd name="connsiteY632" fmla="*/ 4616236 h 6246801"/>
                <a:gd name="connsiteX633" fmla="*/ 1275099 w 9384838"/>
                <a:gd name="connsiteY633" fmla="*/ 4616236 h 6246801"/>
                <a:gd name="connsiteX634" fmla="*/ 1275099 w 9384838"/>
                <a:gd name="connsiteY634" fmla="*/ 4616237 h 6246801"/>
                <a:gd name="connsiteX635" fmla="*/ 1350319 w 9384838"/>
                <a:gd name="connsiteY635" fmla="*/ 4616237 h 6246801"/>
                <a:gd name="connsiteX636" fmla="*/ 1374654 w 9384838"/>
                <a:gd name="connsiteY636" fmla="*/ 4590794 h 6246801"/>
                <a:gd name="connsiteX637" fmla="*/ 1425539 w 9384838"/>
                <a:gd name="connsiteY637" fmla="*/ 4566457 h 6246801"/>
                <a:gd name="connsiteX638" fmla="*/ 1550537 w 9384838"/>
                <a:gd name="connsiteY638" fmla="*/ 4491234 h 6246801"/>
                <a:gd name="connsiteX639" fmla="*/ 1651201 w 9384838"/>
                <a:gd name="connsiteY639" fmla="*/ 4440348 h 6246801"/>
                <a:gd name="connsiteX640" fmla="*/ 1751865 w 9384838"/>
                <a:gd name="connsiteY640" fmla="*/ 4416011 h 6246801"/>
                <a:gd name="connsiteX641" fmla="*/ 1776201 w 9384838"/>
                <a:gd name="connsiteY641" fmla="*/ 4365125 h 6246801"/>
                <a:gd name="connsiteX642" fmla="*/ 1751865 w 9384838"/>
                <a:gd name="connsiteY642" fmla="*/ 4340788 h 6246801"/>
                <a:gd name="connsiteX643" fmla="*/ 1801642 w 9384838"/>
                <a:gd name="connsiteY643" fmla="*/ 4340788 h 6246801"/>
                <a:gd name="connsiteX644" fmla="*/ 1827082 w 9384838"/>
                <a:gd name="connsiteY644" fmla="*/ 4315345 h 6246801"/>
                <a:gd name="connsiteX645" fmla="*/ 1902304 w 9384838"/>
                <a:gd name="connsiteY645" fmla="*/ 4340788 h 6246801"/>
                <a:gd name="connsiteX646" fmla="*/ 1952081 w 9384838"/>
                <a:gd name="connsiteY646" fmla="*/ 4315345 h 6246801"/>
                <a:gd name="connsiteX647" fmla="*/ 2001860 w 9384838"/>
                <a:gd name="connsiteY647" fmla="*/ 4340788 h 6246801"/>
                <a:gd name="connsiteX648" fmla="*/ 1952081 w 9384838"/>
                <a:gd name="connsiteY648" fmla="*/ 4340788 h 6246801"/>
                <a:gd name="connsiteX649" fmla="*/ 1952081 w 9384838"/>
                <a:gd name="connsiteY649" fmla="*/ 4390568 h 6246801"/>
                <a:gd name="connsiteX650" fmla="*/ 2027302 w 9384838"/>
                <a:gd name="connsiteY650" fmla="*/ 4416011 h 6246801"/>
                <a:gd name="connsiteX651" fmla="*/ 2052742 w 9384838"/>
                <a:gd name="connsiteY651" fmla="*/ 4416011 h 6246801"/>
                <a:gd name="connsiteX652" fmla="*/ 2102518 w 9384838"/>
                <a:gd name="connsiteY652" fmla="*/ 4390568 h 6246801"/>
                <a:gd name="connsiteX653" fmla="*/ 2127962 w 9384838"/>
                <a:gd name="connsiteY653" fmla="*/ 4390568 h 6246801"/>
                <a:gd name="connsiteX654" fmla="*/ 2203182 w 9384838"/>
                <a:gd name="connsiteY654" fmla="*/ 4440348 h 6246801"/>
                <a:gd name="connsiteX655" fmla="*/ 2328178 w 9384838"/>
                <a:gd name="connsiteY655" fmla="*/ 4465791 h 6246801"/>
                <a:gd name="connsiteX656" fmla="*/ 2428839 w 9384838"/>
                <a:gd name="connsiteY656" fmla="*/ 4465791 h 6246801"/>
                <a:gd name="connsiteX657" fmla="*/ 2478617 w 9384838"/>
                <a:gd name="connsiteY657" fmla="*/ 4440348 h 6246801"/>
                <a:gd name="connsiteX658" fmla="*/ 2529503 w 9384838"/>
                <a:gd name="connsiteY658" fmla="*/ 4416011 h 6246801"/>
                <a:gd name="connsiteX659" fmla="*/ 2579280 w 9384838"/>
                <a:gd name="connsiteY659" fmla="*/ 4440348 h 6246801"/>
                <a:gd name="connsiteX660" fmla="*/ 2629058 w 9384838"/>
                <a:gd name="connsiteY660" fmla="*/ 4440348 h 6246801"/>
                <a:gd name="connsiteX661" fmla="*/ 2679941 w 9384838"/>
                <a:gd name="connsiteY661" fmla="*/ 4465791 h 6246801"/>
                <a:gd name="connsiteX662" fmla="*/ 2679941 w 9384838"/>
                <a:gd name="connsiteY662" fmla="*/ 4465790 h 6246801"/>
                <a:gd name="connsiteX663" fmla="*/ 2705383 w 9384838"/>
                <a:gd name="connsiteY663" fmla="*/ 4465790 h 6246801"/>
                <a:gd name="connsiteX664" fmla="*/ 2804940 w 9384838"/>
                <a:gd name="connsiteY664" fmla="*/ 4440347 h 6246801"/>
                <a:gd name="connsiteX665" fmla="*/ 2830382 w 9384838"/>
                <a:gd name="connsiteY665" fmla="*/ 4491233 h 6246801"/>
                <a:gd name="connsiteX666" fmla="*/ 2804940 w 9384838"/>
                <a:gd name="connsiteY666" fmla="*/ 4515570 h 6246801"/>
                <a:gd name="connsiteX667" fmla="*/ 2780604 w 9384838"/>
                <a:gd name="connsiteY667" fmla="*/ 4541013 h 6246801"/>
                <a:gd name="connsiteX668" fmla="*/ 2804940 w 9384838"/>
                <a:gd name="connsiteY668" fmla="*/ 4566456 h 6246801"/>
                <a:gd name="connsiteX669" fmla="*/ 2804940 w 9384838"/>
                <a:gd name="connsiteY669" fmla="*/ 4590793 h 6246801"/>
                <a:gd name="connsiteX670" fmla="*/ 2855825 w 9384838"/>
                <a:gd name="connsiteY670" fmla="*/ 4590793 h 6246801"/>
                <a:gd name="connsiteX671" fmla="*/ 2855825 w 9384838"/>
                <a:gd name="connsiteY671" fmla="*/ 4566456 h 6246801"/>
                <a:gd name="connsiteX672" fmla="*/ 2880159 w 9384838"/>
                <a:gd name="connsiteY672" fmla="*/ 4566456 h 6246801"/>
                <a:gd name="connsiteX673" fmla="*/ 2880159 w 9384838"/>
                <a:gd name="connsiteY673" fmla="*/ 4605916 h 6246801"/>
                <a:gd name="connsiteX674" fmla="*/ 2880162 w 9384838"/>
                <a:gd name="connsiteY674" fmla="*/ 4605918 h 6246801"/>
                <a:gd name="connsiteX675" fmla="*/ 2880162 w 9384838"/>
                <a:gd name="connsiteY675" fmla="*/ 4566457 h 6246801"/>
                <a:gd name="connsiteX676" fmla="*/ 2931045 w 9384838"/>
                <a:gd name="connsiteY676" fmla="*/ 4616236 h 6246801"/>
                <a:gd name="connsiteX677" fmla="*/ 2980823 w 9384838"/>
                <a:gd name="connsiteY677" fmla="*/ 4641679 h 6246801"/>
                <a:gd name="connsiteX678" fmla="*/ 3006265 w 9384838"/>
                <a:gd name="connsiteY678" fmla="*/ 4616236 h 6246801"/>
                <a:gd name="connsiteX679" fmla="*/ 3030601 w 9384838"/>
                <a:gd name="connsiteY679" fmla="*/ 4616236 h 6246801"/>
                <a:gd name="connsiteX680" fmla="*/ 3056044 w 9384838"/>
                <a:gd name="connsiteY680" fmla="*/ 4590793 h 6246801"/>
                <a:gd name="connsiteX681" fmla="*/ 3105820 w 9384838"/>
                <a:gd name="connsiteY681" fmla="*/ 4590793 h 6246801"/>
                <a:gd name="connsiteX682" fmla="*/ 3131263 w 9384838"/>
                <a:gd name="connsiteY682" fmla="*/ 4541014 h 6246801"/>
                <a:gd name="connsiteX683" fmla="*/ 3131263 w 9384838"/>
                <a:gd name="connsiteY683" fmla="*/ 4590793 h 6246801"/>
                <a:gd name="connsiteX684" fmla="*/ 3156704 w 9384838"/>
                <a:gd name="connsiteY684" fmla="*/ 4566457 h 6246801"/>
                <a:gd name="connsiteX685" fmla="*/ 3181041 w 9384838"/>
                <a:gd name="connsiteY685" fmla="*/ 4515571 h 6246801"/>
                <a:gd name="connsiteX686" fmla="*/ 3156704 w 9384838"/>
                <a:gd name="connsiteY686" fmla="*/ 4440348 h 6246801"/>
                <a:gd name="connsiteX687" fmla="*/ 3131263 w 9384838"/>
                <a:gd name="connsiteY687" fmla="*/ 4416011 h 6246801"/>
                <a:gd name="connsiteX688" fmla="*/ 3181041 w 9384838"/>
                <a:gd name="connsiteY688" fmla="*/ 4365125 h 6246801"/>
                <a:gd name="connsiteX689" fmla="*/ 3231924 w 9384838"/>
                <a:gd name="connsiteY689" fmla="*/ 4340788 h 6246801"/>
                <a:gd name="connsiteX690" fmla="*/ 3256260 w 9384838"/>
                <a:gd name="connsiteY690" fmla="*/ 4289902 h 6246801"/>
                <a:gd name="connsiteX691" fmla="*/ 3281703 w 9384838"/>
                <a:gd name="connsiteY691" fmla="*/ 4289902 h 6246801"/>
                <a:gd name="connsiteX692" fmla="*/ 3281705 w 9384838"/>
                <a:gd name="connsiteY692" fmla="*/ 4289902 h 6246801"/>
                <a:gd name="connsiteX693" fmla="*/ 3307147 w 9384838"/>
                <a:gd name="connsiteY693" fmla="*/ 4265565 h 6246801"/>
                <a:gd name="connsiteX694" fmla="*/ 3356924 w 9384838"/>
                <a:gd name="connsiteY694" fmla="*/ 4265565 h 6246801"/>
                <a:gd name="connsiteX695" fmla="*/ 3457589 w 9384838"/>
                <a:gd name="connsiteY695" fmla="*/ 4190342 h 6246801"/>
                <a:gd name="connsiteX696" fmla="*/ 3558250 w 9384838"/>
                <a:gd name="connsiteY696" fmla="*/ 4089676 h 6246801"/>
                <a:gd name="connsiteX697" fmla="*/ 3582585 w 9384838"/>
                <a:gd name="connsiteY697" fmla="*/ 4014453 h 6246801"/>
                <a:gd name="connsiteX698" fmla="*/ 3608026 w 9384838"/>
                <a:gd name="connsiteY698" fmla="*/ 3989010 h 6246801"/>
                <a:gd name="connsiteX699" fmla="*/ 3582585 w 9384838"/>
                <a:gd name="connsiteY699" fmla="*/ 3963567 h 6246801"/>
                <a:gd name="connsiteX700" fmla="*/ 3608026 w 9384838"/>
                <a:gd name="connsiteY700" fmla="*/ 3913787 h 6246801"/>
                <a:gd name="connsiteX701" fmla="*/ 3582585 w 9384838"/>
                <a:gd name="connsiteY701" fmla="*/ 3888344 h 6246801"/>
                <a:gd name="connsiteX702" fmla="*/ 3608026 w 9384838"/>
                <a:gd name="connsiteY702" fmla="*/ 3838565 h 6246801"/>
                <a:gd name="connsiteX703" fmla="*/ 3633468 w 9384838"/>
                <a:gd name="connsiteY703" fmla="*/ 3813122 h 6246801"/>
                <a:gd name="connsiteX704" fmla="*/ 3683247 w 9384838"/>
                <a:gd name="connsiteY704" fmla="*/ 3788785 h 6246801"/>
                <a:gd name="connsiteX705" fmla="*/ 3708689 w 9384838"/>
                <a:gd name="connsiteY705" fmla="*/ 3813122 h 6246801"/>
                <a:gd name="connsiteX706" fmla="*/ 3783908 w 9384838"/>
                <a:gd name="connsiteY706" fmla="*/ 3788785 h 6246801"/>
                <a:gd name="connsiteX707" fmla="*/ 3883464 w 9384838"/>
                <a:gd name="connsiteY707" fmla="*/ 3763342 h 6246801"/>
                <a:gd name="connsiteX708" fmla="*/ 3883464 w 9384838"/>
                <a:gd name="connsiteY708" fmla="*/ 3813122 h 6246801"/>
                <a:gd name="connsiteX709" fmla="*/ 3833686 w 9384838"/>
                <a:gd name="connsiteY709" fmla="*/ 3813122 h 6246801"/>
                <a:gd name="connsiteX710" fmla="*/ 3808245 w 9384838"/>
                <a:gd name="connsiteY710" fmla="*/ 3838565 h 6246801"/>
                <a:gd name="connsiteX711" fmla="*/ 3808245 w 9384838"/>
                <a:gd name="connsiteY711" fmla="*/ 3888344 h 6246801"/>
                <a:gd name="connsiteX712" fmla="*/ 3758467 w 9384838"/>
                <a:gd name="connsiteY712" fmla="*/ 3864008 h 6246801"/>
                <a:gd name="connsiteX713" fmla="*/ 3708689 w 9384838"/>
                <a:gd name="connsiteY713" fmla="*/ 3913787 h 6246801"/>
                <a:gd name="connsiteX714" fmla="*/ 3683247 w 9384838"/>
                <a:gd name="connsiteY714" fmla="*/ 3888344 h 6246801"/>
                <a:gd name="connsiteX715" fmla="*/ 3633468 w 9384838"/>
                <a:gd name="connsiteY715" fmla="*/ 3913787 h 6246801"/>
                <a:gd name="connsiteX716" fmla="*/ 3657804 w 9384838"/>
                <a:gd name="connsiteY716" fmla="*/ 3939230 h 6246801"/>
                <a:gd name="connsiteX717" fmla="*/ 3633468 w 9384838"/>
                <a:gd name="connsiteY717" fmla="*/ 3963567 h 6246801"/>
                <a:gd name="connsiteX718" fmla="*/ 3657804 w 9384838"/>
                <a:gd name="connsiteY718" fmla="*/ 3963567 h 6246801"/>
                <a:gd name="connsiteX719" fmla="*/ 3683247 w 9384838"/>
                <a:gd name="connsiteY719" fmla="*/ 3989010 h 6246801"/>
                <a:gd name="connsiteX720" fmla="*/ 3708689 w 9384838"/>
                <a:gd name="connsiteY720" fmla="*/ 3989010 h 6246801"/>
                <a:gd name="connsiteX721" fmla="*/ 3708689 w 9384838"/>
                <a:gd name="connsiteY721" fmla="*/ 4014453 h 6246801"/>
                <a:gd name="connsiteX722" fmla="*/ 3708688 w 9384838"/>
                <a:gd name="connsiteY722" fmla="*/ 4014453 h 6246801"/>
                <a:gd name="connsiteX723" fmla="*/ 3657804 w 9384838"/>
                <a:gd name="connsiteY723" fmla="*/ 4064233 h 6246801"/>
                <a:gd name="connsiteX724" fmla="*/ 3683246 w 9384838"/>
                <a:gd name="connsiteY724" fmla="*/ 4139455 h 6246801"/>
                <a:gd name="connsiteX725" fmla="*/ 3808243 w 9384838"/>
                <a:gd name="connsiteY725" fmla="*/ 4164898 h 6246801"/>
                <a:gd name="connsiteX726" fmla="*/ 3833684 w 9384838"/>
                <a:gd name="connsiteY726" fmla="*/ 4089676 h 6246801"/>
                <a:gd name="connsiteX727" fmla="*/ 3958666 w 9384838"/>
                <a:gd name="connsiteY727" fmla="*/ 4089676 h 6246801"/>
                <a:gd name="connsiteX728" fmla="*/ 4084770 w 9384838"/>
                <a:gd name="connsiteY728" fmla="*/ 4064233 h 6246801"/>
                <a:gd name="connsiteX729" fmla="*/ 4185432 w 9384838"/>
                <a:gd name="connsiteY729" fmla="*/ 4064233 h 6246801"/>
                <a:gd name="connsiteX730" fmla="*/ 4460870 w 9384838"/>
                <a:gd name="connsiteY730" fmla="*/ 3888345 h 6246801"/>
                <a:gd name="connsiteX731" fmla="*/ 4510648 w 9384838"/>
                <a:gd name="connsiteY731" fmla="*/ 3763342 h 6246801"/>
                <a:gd name="connsiteX732" fmla="*/ 4761751 w 9384838"/>
                <a:gd name="connsiteY732" fmla="*/ 3713562 h 6246801"/>
                <a:gd name="connsiteX733" fmla="*/ 4836971 w 9384838"/>
                <a:gd name="connsiteY733" fmla="*/ 3612896 h 6246801"/>
                <a:gd name="connsiteX734" fmla="*/ 4887855 w 9384838"/>
                <a:gd name="connsiteY734" fmla="*/ 3487894 h 6246801"/>
                <a:gd name="connsiteX735" fmla="*/ 4887855 w 9384838"/>
                <a:gd name="connsiteY735" fmla="*/ 3487893 h 6246801"/>
                <a:gd name="connsiteX736" fmla="*/ 4937633 w 9384838"/>
                <a:gd name="connsiteY736" fmla="*/ 3437007 h 6246801"/>
                <a:gd name="connsiteX737" fmla="*/ 5012854 w 9384838"/>
                <a:gd name="connsiteY737" fmla="*/ 3387227 h 6246801"/>
                <a:gd name="connsiteX738" fmla="*/ 5038296 w 9384838"/>
                <a:gd name="connsiteY738" fmla="*/ 3336341 h 6246801"/>
                <a:gd name="connsiteX739" fmla="*/ 5113516 w 9384838"/>
                <a:gd name="connsiteY739" fmla="*/ 3236782 h 6246801"/>
                <a:gd name="connsiteX740" fmla="*/ 5137852 w 9384838"/>
                <a:gd name="connsiteY740" fmla="*/ 3185896 h 6246801"/>
                <a:gd name="connsiteX741" fmla="*/ 5163294 w 9384838"/>
                <a:gd name="connsiteY741" fmla="*/ 3161560 h 6246801"/>
                <a:gd name="connsiteX742" fmla="*/ 5238514 w 9384838"/>
                <a:gd name="connsiteY742" fmla="*/ 3011116 h 6246801"/>
                <a:gd name="connsiteX743" fmla="*/ 5263957 w 9384838"/>
                <a:gd name="connsiteY743" fmla="*/ 2860672 h 6246801"/>
                <a:gd name="connsiteX744" fmla="*/ 5188736 w 9384838"/>
                <a:gd name="connsiteY744" fmla="*/ 2809788 h 6246801"/>
                <a:gd name="connsiteX745" fmla="*/ 5163294 w 9384838"/>
                <a:gd name="connsiteY745" fmla="*/ 2835229 h 6246801"/>
                <a:gd name="connsiteX746" fmla="*/ 5137852 w 9384838"/>
                <a:gd name="connsiteY746" fmla="*/ 2835229 h 6246801"/>
                <a:gd name="connsiteX747" fmla="*/ 5137852 w 9384838"/>
                <a:gd name="connsiteY747" fmla="*/ 2785450 h 6246801"/>
                <a:gd name="connsiteX748" fmla="*/ 5188736 w 9384838"/>
                <a:gd name="connsiteY748" fmla="*/ 2785450 h 6246801"/>
                <a:gd name="connsiteX749" fmla="*/ 5263957 w 9384838"/>
                <a:gd name="connsiteY749" fmla="*/ 2734563 h 6246801"/>
                <a:gd name="connsiteX750" fmla="*/ 5339177 w 9384838"/>
                <a:gd name="connsiteY750" fmla="*/ 2609561 h 6246801"/>
                <a:gd name="connsiteX751" fmla="*/ 5289399 w 9384838"/>
                <a:gd name="connsiteY751" fmla="*/ 2534339 h 6246801"/>
                <a:gd name="connsiteX752" fmla="*/ 5289931 w 9384838"/>
                <a:gd name="connsiteY752" fmla="*/ 2534660 h 6246801"/>
                <a:gd name="connsiteX753" fmla="*/ 5289398 w 9384838"/>
                <a:gd name="connsiteY753" fmla="*/ 2534339 h 6246801"/>
                <a:gd name="connsiteX754" fmla="*/ 5313734 w 9384838"/>
                <a:gd name="connsiteY754" fmla="*/ 2483451 h 6246801"/>
                <a:gd name="connsiteX755" fmla="*/ 5289398 w 9384838"/>
                <a:gd name="connsiteY755" fmla="*/ 2459115 h 6246801"/>
                <a:gd name="connsiteX756" fmla="*/ 5364618 w 9384838"/>
                <a:gd name="connsiteY756" fmla="*/ 2408231 h 6246801"/>
                <a:gd name="connsiteX757" fmla="*/ 5388954 w 9384838"/>
                <a:gd name="connsiteY757" fmla="*/ 2433674 h 6246801"/>
                <a:gd name="connsiteX758" fmla="*/ 5464174 w 9384838"/>
                <a:gd name="connsiteY758" fmla="*/ 2408231 h 6246801"/>
                <a:gd name="connsiteX759" fmla="*/ 5515059 w 9384838"/>
                <a:gd name="connsiteY759" fmla="*/ 2333007 h 6246801"/>
                <a:gd name="connsiteX760" fmla="*/ 5539394 w 9384838"/>
                <a:gd name="connsiteY760" fmla="*/ 2257785 h 6246801"/>
                <a:gd name="connsiteX761" fmla="*/ 5539394 w 9384838"/>
                <a:gd name="connsiteY761" fmla="*/ 2233447 h 6246801"/>
                <a:gd name="connsiteX762" fmla="*/ 5564837 w 9384838"/>
                <a:gd name="connsiteY762" fmla="*/ 2182565 h 6246801"/>
                <a:gd name="connsiteX763" fmla="*/ 5614615 w 9384838"/>
                <a:gd name="connsiteY763" fmla="*/ 2233447 h 6246801"/>
                <a:gd name="connsiteX764" fmla="*/ 5640057 w 9384838"/>
                <a:gd name="connsiteY764" fmla="*/ 2208005 h 6246801"/>
                <a:gd name="connsiteX765" fmla="*/ 5665499 w 9384838"/>
                <a:gd name="connsiteY765" fmla="*/ 2233447 h 6246801"/>
                <a:gd name="connsiteX766" fmla="*/ 5665499 w 9384838"/>
                <a:gd name="connsiteY766" fmla="*/ 2257785 h 6246801"/>
                <a:gd name="connsiteX767" fmla="*/ 5640057 w 9384838"/>
                <a:gd name="connsiteY767" fmla="*/ 2408231 h 6246801"/>
                <a:gd name="connsiteX768" fmla="*/ 5689835 w 9384838"/>
                <a:gd name="connsiteY768" fmla="*/ 2433674 h 6246801"/>
                <a:gd name="connsiteX769" fmla="*/ 5740719 w 9384838"/>
                <a:gd name="connsiteY769" fmla="*/ 2408231 h 6246801"/>
                <a:gd name="connsiteX770" fmla="*/ 5765055 w 9384838"/>
                <a:gd name="connsiteY770" fmla="*/ 2358450 h 6246801"/>
                <a:gd name="connsiteX771" fmla="*/ 5840275 w 9384838"/>
                <a:gd name="connsiteY771" fmla="*/ 2459115 h 6246801"/>
                <a:gd name="connsiteX772" fmla="*/ 5891159 w 9384838"/>
                <a:gd name="connsiteY772" fmla="*/ 2408231 h 6246801"/>
                <a:gd name="connsiteX773" fmla="*/ 5940937 w 9384838"/>
                <a:gd name="connsiteY773" fmla="*/ 2283229 h 6246801"/>
                <a:gd name="connsiteX774" fmla="*/ 5891159 w 9384838"/>
                <a:gd name="connsiteY774" fmla="*/ 2208005 h 6246801"/>
                <a:gd name="connsiteX775" fmla="*/ 5840275 w 9384838"/>
                <a:gd name="connsiteY775" fmla="*/ 2257785 h 6246801"/>
                <a:gd name="connsiteX776" fmla="*/ 5715277 w 9384838"/>
                <a:gd name="connsiteY776" fmla="*/ 2283229 h 6246801"/>
                <a:gd name="connsiteX777" fmla="*/ 5765055 w 9384838"/>
                <a:gd name="connsiteY777" fmla="*/ 2132783 h 6246801"/>
                <a:gd name="connsiteX778" fmla="*/ 5840275 w 9384838"/>
                <a:gd name="connsiteY778" fmla="*/ 2081897 h 6246801"/>
                <a:gd name="connsiteX779" fmla="*/ 8270546 w 9384838"/>
                <a:gd name="connsiteY779" fmla="*/ 1474959 h 6246801"/>
                <a:gd name="connsiteX780" fmla="*/ 8282255 w 9384838"/>
                <a:gd name="connsiteY780" fmla="*/ 1480813 h 6246801"/>
                <a:gd name="connsiteX781" fmla="*/ 8274449 w 9384838"/>
                <a:gd name="connsiteY781" fmla="*/ 1490571 h 6246801"/>
                <a:gd name="connsiteX782" fmla="*/ 8264691 w 9384838"/>
                <a:gd name="connsiteY782" fmla="*/ 1491546 h 6246801"/>
                <a:gd name="connsiteX783" fmla="*/ 8247128 w 9384838"/>
                <a:gd name="connsiteY783" fmla="*/ 1501304 h 6246801"/>
                <a:gd name="connsiteX784" fmla="*/ 8250055 w 9384838"/>
                <a:gd name="connsiteY784" fmla="*/ 1485692 h 6246801"/>
                <a:gd name="connsiteX785" fmla="*/ 8265667 w 9384838"/>
                <a:gd name="connsiteY785" fmla="*/ 1485692 h 6246801"/>
                <a:gd name="connsiteX786" fmla="*/ 8270546 w 9384838"/>
                <a:gd name="connsiteY786" fmla="*/ 1474959 h 6246801"/>
                <a:gd name="connsiteX787" fmla="*/ 8187608 w 9384838"/>
                <a:gd name="connsiteY787" fmla="*/ 1463250 h 6246801"/>
                <a:gd name="connsiteX788" fmla="*/ 8203220 w 9384838"/>
                <a:gd name="connsiteY788" fmla="*/ 1472032 h 6246801"/>
                <a:gd name="connsiteX789" fmla="*/ 8215904 w 9384838"/>
                <a:gd name="connsiteY789" fmla="*/ 1471056 h 6246801"/>
                <a:gd name="connsiteX790" fmla="*/ 8214929 w 9384838"/>
                <a:gd name="connsiteY790" fmla="*/ 1479838 h 6246801"/>
                <a:gd name="connsiteX791" fmla="*/ 8216880 w 9384838"/>
                <a:gd name="connsiteY791" fmla="*/ 1484717 h 6246801"/>
                <a:gd name="connsiteX792" fmla="*/ 8195414 w 9384838"/>
                <a:gd name="connsiteY792" fmla="*/ 1482765 h 6246801"/>
                <a:gd name="connsiteX793" fmla="*/ 8197365 w 9384838"/>
                <a:gd name="connsiteY793" fmla="*/ 1476909 h 6246801"/>
                <a:gd name="connsiteX794" fmla="*/ 8187608 w 9384838"/>
                <a:gd name="connsiteY794" fmla="*/ 1463250 h 6246801"/>
                <a:gd name="connsiteX795" fmla="*/ 8289085 w 9384838"/>
                <a:gd name="connsiteY795" fmla="*/ 1415439 h 6246801"/>
                <a:gd name="connsiteX796" fmla="*/ 8307624 w 9384838"/>
                <a:gd name="connsiteY796" fmla="*/ 1425197 h 6246801"/>
                <a:gd name="connsiteX797" fmla="*/ 8318357 w 9384838"/>
                <a:gd name="connsiteY797" fmla="*/ 1429100 h 6246801"/>
                <a:gd name="connsiteX798" fmla="*/ 8307624 w 9384838"/>
                <a:gd name="connsiteY798" fmla="*/ 1443734 h 6246801"/>
                <a:gd name="connsiteX799" fmla="*/ 8313478 w 9384838"/>
                <a:gd name="connsiteY799" fmla="*/ 1452516 h 6246801"/>
                <a:gd name="connsiteX800" fmla="*/ 8282255 w 9384838"/>
                <a:gd name="connsiteY800" fmla="*/ 1469104 h 6246801"/>
                <a:gd name="connsiteX801" fmla="*/ 8280303 w 9384838"/>
                <a:gd name="connsiteY801" fmla="*/ 1453493 h 6246801"/>
                <a:gd name="connsiteX802" fmla="*/ 8269570 w 9384838"/>
                <a:gd name="connsiteY802" fmla="*/ 1425197 h 6246801"/>
                <a:gd name="connsiteX803" fmla="*/ 8289085 w 9384838"/>
                <a:gd name="connsiteY803" fmla="*/ 1415439 h 6246801"/>
                <a:gd name="connsiteX804" fmla="*/ 8360314 w 9384838"/>
                <a:gd name="connsiteY804" fmla="*/ 1357869 h 6246801"/>
                <a:gd name="connsiteX805" fmla="*/ 8376902 w 9384838"/>
                <a:gd name="connsiteY805" fmla="*/ 1366651 h 6246801"/>
                <a:gd name="connsiteX806" fmla="*/ 8379829 w 9384838"/>
                <a:gd name="connsiteY806" fmla="*/ 1382264 h 6246801"/>
                <a:gd name="connsiteX807" fmla="*/ 8349581 w 9384838"/>
                <a:gd name="connsiteY807" fmla="*/ 1375434 h 6246801"/>
                <a:gd name="connsiteX808" fmla="*/ 8360314 w 9384838"/>
                <a:gd name="connsiteY808" fmla="*/ 1357869 h 6246801"/>
                <a:gd name="connsiteX809" fmla="*/ 8571073 w 9384838"/>
                <a:gd name="connsiteY809" fmla="*/ 1228098 h 6246801"/>
                <a:gd name="connsiteX810" fmla="*/ 8597418 w 9384838"/>
                <a:gd name="connsiteY810" fmla="*/ 1253467 h 6246801"/>
                <a:gd name="connsiteX811" fmla="*/ 8592539 w 9384838"/>
                <a:gd name="connsiteY811" fmla="*/ 1260297 h 6246801"/>
                <a:gd name="connsiteX812" fmla="*/ 8592539 w 9384838"/>
                <a:gd name="connsiteY812" fmla="*/ 1272981 h 6246801"/>
                <a:gd name="connsiteX813" fmla="*/ 8572049 w 9384838"/>
                <a:gd name="connsiteY813" fmla="*/ 1273957 h 6246801"/>
                <a:gd name="connsiteX814" fmla="*/ 8561316 w 9384838"/>
                <a:gd name="connsiteY814" fmla="*/ 1285666 h 6246801"/>
                <a:gd name="connsiteX815" fmla="*/ 8554486 w 9384838"/>
                <a:gd name="connsiteY815" fmla="*/ 1302253 h 6246801"/>
                <a:gd name="connsiteX816" fmla="*/ 8533995 w 9384838"/>
                <a:gd name="connsiteY816" fmla="*/ 1311035 h 6246801"/>
                <a:gd name="connsiteX817" fmla="*/ 8510577 w 9384838"/>
                <a:gd name="connsiteY817" fmla="*/ 1309083 h 6246801"/>
                <a:gd name="connsiteX818" fmla="*/ 8505699 w 9384838"/>
                <a:gd name="connsiteY818" fmla="*/ 1331526 h 6246801"/>
                <a:gd name="connsiteX819" fmla="*/ 8494966 w 9384838"/>
                <a:gd name="connsiteY819" fmla="*/ 1335428 h 6246801"/>
                <a:gd name="connsiteX820" fmla="*/ 8482281 w 9384838"/>
                <a:gd name="connsiteY820" fmla="*/ 1312986 h 6246801"/>
                <a:gd name="connsiteX821" fmla="*/ 8474475 w 9384838"/>
                <a:gd name="connsiteY821" fmla="*/ 1303229 h 6246801"/>
                <a:gd name="connsiteX822" fmla="*/ 8467645 w 9384838"/>
                <a:gd name="connsiteY822" fmla="*/ 1279811 h 6246801"/>
                <a:gd name="connsiteX823" fmla="*/ 8476427 w 9384838"/>
                <a:gd name="connsiteY823" fmla="*/ 1270054 h 6246801"/>
                <a:gd name="connsiteX824" fmla="*/ 8524238 w 9384838"/>
                <a:gd name="connsiteY824" fmla="*/ 1261273 h 6246801"/>
                <a:gd name="connsiteX825" fmla="*/ 8551558 w 9384838"/>
                <a:gd name="connsiteY825" fmla="*/ 1236879 h 6246801"/>
                <a:gd name="connsiteX826" fmla="*/ 8567170 w 9384838"/>
                <a:gd name="connsiteY826" fmla="*/ 1237855 h 6246801"/>
                <a:gd name="connsiteX827" fmla="*/ 8571073 w 9384838"/>
                <a:gd name="connsiteY827" fmla="*/ 1228098 h 6246801"/>
                <a:gd name="connsiteX828" fmla="*/ 8306648 w 9384838"/>
                <a:gd name="connsiteY828" fmla="*/ 884639 h 6246801"/>
                <a:gd name="connsiteX829" fmla="*/ 8328114 w 9384838"/>
                <a:gd name="connsiteY829" fmla="*/ 903178 h 6246801"/>
                <a:gd name="connsiteX830" fmla="*/ 8334944 w 9384838"/>
                <a:gd name="connsiteY830" fmla="*/ 917814 h 6246801"/>
                <a:gd name="connsiteX831" fmla="*/ 8368119 w 9384838"/>
                <a:gd name="connsiteY831" fmla="*/ 935377 h 6246801"/>
                <a:gd name="connsiteX832" fmla="*/ 8422761 w 9384838"/>
                <a:gd name="connsiteY832" fmla="*/ 939280 h 6246801"/>
                <a:gd name="connsiteX833" fmla="*/ 8461790 w 9384838"/>
                <a:gd name="connsiteY833" fmla="*/ 922693 h 6246801"/>
                <a:gd name="connsiteX834" fmla="*/ 8450081 w 9384838"/>
                <a:gd name="connsiteY834" fmla="*/ 963674 h 6246801"/>
                <a:gd name="connsiteX835" fmla="*/ 8431542 w 9384838"/>
                <a:gd name="connsiteY835" fmla="*/ 975382 h 6246801"/>
                <a:gd name="connsiteX836" fmla="*/ 8415930 w 9384838"/>
                <a:gd name="connsiteY836" fmla="*/ 963674 h 6246801"/>
                <a:gd name="connsiteX837" fmla="*/ 8397391 w 9384838"/>
                <a:gd name="connsiteY837" fmla="*/ 963674 h 6246801"/>
                <a:gd name="connsiteX838" fmla="*/ 8359338 w 9384838"/>
                <a:gd name="connsiteY838" fmla="*/ 1014411 h 6246801"/>
                <a:gd name="connsiteX839" fmla="*/ 8284206 w 9384838"/>
                <a:gd name="connsiteY839" fmla="*/ 1020265 h 6246801"/>
                <a:gd name="connsiteX840" fmla="*/ 8247128 w 9384838"/>
                <a:gd name="connsiteY840" fmla="*/ 1070028 h 6246801"/>
                <a:gd name="connsiteX841" fmla="*/ 8212977 w 9384838"/>
                <a:gd name="connsiteY841" fmla="*/ 1083688 h 6246801"/>
                <a:gd name="connsiteX842" fmla="*/ 8184681 w 9384838"/>
                <a:gd name="connsiteY842" fmla="*/ 1151014 h 6246801"/>
                <a:gd name="connsiteX843" fmla="*/ 8163215 w 9384838"/>
                <a:gd name="connsiteY843" fmla="*/ 1151014 h 6246801"/>
                <a:gd name="connsiteX844" fmla="*/ 8155409 w 9384838"/>
                <a:gd name="connsiteY844" fmla="*/ 1207607 h 6246801"/>
                <a:gd name="connsiteX845" fmla="*/ 8099792 w 9384838"/>
                <a:gd name="connsiteY845" fmla="*/ 1223219 h 6246801"/>
                <a:gd name="connsiteX846" fmla="*/ 8077350 w 9384838"/>
                <a:gd name="connsiteY846" fmla="*/ 1247612 h 6246801"/>
                <a:gd name="connsiteX847" fmla="*/ 8066617 w 9384838"/>
                <a:gd name="connsiteY847" fmla="*/ 1319817 h 6246801"/>
                <a:gd name="connsiteX848" fmla="*/ 8057835 w 9384838"/>
                <a:gd name="connsiteY848" fmla="*/ 1315914 h 6246801"/>
                <a:gd name="connsiteX849" fmla="*/ 8009048 w 9384838"/>
                <a:gd name="connsiteY849" fmla="*/ 1320793 h 6246801"/>
                <a:gd name="connsiteX850" fmla="*/ 8009048 w 9384838"/>
                <a:gd name="connsiteY850" fmla="*/ 1309084 h 6246801"/>
                <a:gd name="connsiteX851" fmla="*/ 8010024 w 9384838"/>
                <a:gd name="connsiteY851" fmla="*/ 1293472 h 6246801"/>
                <a:gd name="connsiteX852" fmla="*/ 8002218 w 9384838"/>
                <a:gd name="connsiteY852" fmla="*/ 1262248 h 6246801"/>
                <a:gd name="connsiteX853" fmla="*/ 8013927 w 9384838"/>
                <a:gd name="connsiteY853" fmla="*/ 1254442 h 6246801"/>
                <a:gd name="connsiteX854" fmla="*/ 8038320 w 9384838"/>
                <a:gd name="connsiteY854" fmla="*/ 1219316 h 6246801"/>
                <a:gd name="connsiteX855" fmla="*/ 8077350 w 9384838"/>
                <a:gd name="connsiteY855" fmla="*/ 1190044 h 6246801"/>
                <a:gd name="connsiteX856" fmla="*/ 8108573 w 9384838"/>
                <a:gd name="connsiteY856" fmla="*/ 1167602 h 6246801"/>
                <a:gd name="connsiteX857" fmla="*/ 8111501 w 9384838"/>
                <a:gd name="connsiteY857" fmla="*/ 1154917 h 6246801"/>
                <a:gd name="connsiteX858" fmla="*/ 8135894 w 9384838"/>
                <a:gd name="connsiteY858" fmla="*/ 1148087 h 6246801"/>
                <a:gd name="connsiteX859" fmla="*/ 8141748 w 9384838"/>
                <a:gd name="connsiteY859" fmla="*/ 1130524 h 6246801"/>
                <a:gd name="connsiteX860" fmla="*/ 8135894 w 9384838"/>
                <a:gd name="connsiteY860" fmla="*/ 1121742 h 6246801"/>
                <a:gd name="connsiteX861" fmla="*/ 8143700 w 9384838"/>
                <a:gd name="connsiteY861" fmla="*/ 1104179 h 6246801"/>
                <a:gd name="connsiteX862" fmla="*/ 8200293 w 9384838"/>
                <a:gd name="connsiteY862" fmla="*/ 1030998 h 6246801"/>
                <a:gd name="connsiteX863" fmla="*/ 8231516 w 9384838"/>
                <a:gd name="connsiteY863" fmla="*/ 993920 h 6246801"/>
                <a:gd name="connsiteX864" fmla="*/ 8245176 w 9384838"/>
                <a:gd name="connsiteY864" fmla="*/ 957819 h 6246801"/>
                <a:gd name="connsiteX865" fmla="*/ 8258837 w 9384838"/>
                <a:gd name="connsiteY865" fmla="*/ 944159 h 6246801"/>
                <a:gd name="connsiteX866" fmla="*/ 8260788 w 9384838"/>
                <a:gd name="connsiteY866" fmla="*/ 920741 h 6246801"/>
                <a:gd name="connsiteX867" fmla="*/ 8289085 w 9384838"/>
                <a:gd name="connsiteY867" fmla="*/ 889516 h 6246801"/>
                <a:gd name="connsiteX868" fmla="*/ 8306648 w 9384838"/>
                <a:gd name="connsiteY868" fmla="*/ 884639 h 6246801"/>
                <a:gd name="connsiteX869" fmla="*/ 9328245 w 9384838"/>
                <a:gd name="connsiteY869" fmla="*/ 311878 h 6246801"/>
                <a:gd name="connsiteX870" fmla="*/ 9371178 w 9384838"/>
                <a:gd name="connsiteY870" fmla="*/ 317733 h 6246801"/>
                <a:gd name="connsiteX871" fmla="*/ 9384838 w 9384838"/>
                <a:gd name="connsiteY871" fmla="*/ 341150 h 6246801"/>
                <a:gd name="connsiteX872" fmla="*/ 9357517 w 9384838"/>
                <a:gd name="connsiteY872" fmla="*/ 360665 h 6246801"/>
                <a:gd name="connsiteX873" fmla="*/ 9357517 w 9384838"/>
                <a:gd name="connsiteY873" fmla="*/ 378228 h 6246801"/>
                <a:gd name="connsiteX874" fmla="*/ 9371178 w 9384838"/>
                <a:gd name="connsiteY874" fmla="*/ 393840 h 6246801"/>
                <a:gd name="connsiteX875" fmla="*/ 9367275 w 9384838"/>
                <a:gd name="connsiteY875" fmla="*/ 427015 h 6246801"/>
                <a:gd name="connsiteX876" fmla="*/ 9314585 w 9384838"/>
                <a:gd name="connsiteY876" fmla="*/ 427015 h 6246801"/>
                <a:gd name="connsiteX877" fmla="*/ 9250186 w 9384838"/>
                <a:gd name="connsiteY877" fmla="*/ 440675 h 6246801"/>
                <a:gd name="connsiteX878" fmla="*/ 9213108 w 9384838"/>
                <a:gd name="connsiteY878" fmla="*/ 471899 h 6246801"/>
                <a:gd name="connsiteX879" fmla="*/ 9162370 w 9384838"/>
                <a:gd name="connsiteY879" fmla="*/ 491414 h 6246801"/>
                <a:gd name="connsiteX880" fmla="*/ 9099923 w 9384838"/>
                <a:gd name="connsiteY880" fmla="*/ 526540 h 6246801"/>
                <a:gd name="connsiteX881" fmla="*/ 9035524 w 9384838"/>
                <a:gd name="connsiteY881" fmla="*/ 587036 h 6246801"/>
                <a:gd name="connsiteX882" fmla="*/ 8996494 w 9384838"/>
                <a:gd name="connsiteY882" fmla="*/ 635822 h 6246801"/>
                <a:gd name="connsiteX883" fmla="*/ 8961368 w 9384838"/>
                <a:gd name="connsiteY883" fmla="*/ 637774 h 6246801"/>
                <a:gd name="connsiteX884" fmla="*/ 8951610 w 9384838"/>
                <a:gd name="connsiteY884" fmla="*/ 647531 h 6246801"/>
                <a:gd name="connsiteX885" fmla="*/ 8926241 w 9384838"/>
                <a:gd name="connsiteY885" fmla="*/ 637774 h 6246801"/>
                <a:gd name="connsiteX886" fmla="*/ 8916484 w 9384838"/>
                <a:gd name="connsiteY886" fmla="*/ 608501 h 6246801"/>
                <a:gd name="connsiteX887" fmla="*/ 8883309 w 9384838"/>
                <a:gd name="connsiteY887" fmla="*/ 622162 h 6246801"/>
                <a:gd name="connsiteX888" fmla="*/ 8877454 w 9384838"/>
                <a:gd name="connsiteY888" fmla="*/ 651434 h 6246801"/>
                <a:gd name="connsiteX889" fmla="*/ 8887212 w 9384838"/>
                <a:gd name="connsiteY889" fmla="*/ 665094 h 6246801"/>
                <a:gd name="connsiteX890" fmla="*/ 8846231 w 9384838"/>
                <a:gd name="connsiteY890" fmla="*/ 719735 h 6246801"/>
                <a:gd name="connsiteX891" fmla="*/ 8799395 w 9384838"/>
                <a:gd name="connsiteY891" fmla="*/ 749008 h 6246801"/>
                <a:gd name="connsiteX892" fmla="*/ 8766220 w 9384838"/>
                <a:gd name="connsiteY892" fmla="*/ 774380 h 6246801"/>
                <a:gd name="connsiteX893" fmla="*/ 8731094 w 9384838"/>
                <a:gd name="connsiteY893" fmla="*/ 844633 h 6246801"/>
                <a:gd name="connsiteX894" fmla="*/ 8697919 w 9384838"/>
                <a:gd name="connsiteY894" fmla="*/ 862196 h 6246801"/>
                <a:gd name="connsiteX895" fmla="*/ 8666695 w 9384838"/>
                <a:gd name="connsiteY895" fmla="*/ 862196 h 6246801"/>
                <a:gd name="connsiteX896" fmla="*/ 8641326 w 9384838"/>
                <a:gd name="connsiteY896" fmla="*/ 887565 h 6246801"/>
                <a:gd name="connsiteX897" fmla="*/ 8614005 w 9384838"/>
                <a:gd name="connsiteY897" fmla="*/ 932449 h 6246801"/>
                <a:gd name="connsiteX898" fmla="*/ 8590587 w 9384838"/>
                <a:gd name="connsiteY898" fmla="*/ 936351 h 6246801"/>
                <a:gd name="connsiteX899" fmla="*/ 8576927 w 9384838"/>
                <a:gd name="connsiteY899" fmla="*/ 920740 h 6246801"/>
                <a:gd name="connsiteX900" fmla="*/ 8590587 w 9384838"/>
                <a:gd name="connsiteY900" fmla="*/ 885614 h 6246801"/>
                <a:gd name="connsiteX901" fmla="*/ 8602296 w 9384838"/>
                <a:gd name="connsiteY901" fmla="*/ 881711 h 6246801"/>
                <a:gd name="connsiteX902" fmla="*/ 8610102 w 9384838"/>
                <a:gd name="connsiteY902" fmla="*/ 868050 h 6246801"/>
                <a:gd name="connsiteX903" fmla="*/ 8606199 w 9384838"/>
                <a:gd name="connsiteY903" fmla="*/ 850487 h 6246801"/>
                <a:gd name="connsiteX904" fmla="*/ 8612054 w 9384838"/>
                <a:gd name="connsiteY904" fmla="*/ 825118 h 6246801"/>
                <a:gd name="connsiteX905" fmla="*/ 8623762 w 9384838"/>
                <a:gd name="connsiteY905" fmla="*/ 846584 h 6246801"/>
                <a:gd name="connsiteX906" fmla="*/ 8637423 w 9384838"/>
                <a:gd name="connsiteY906" fmla="*/ 848536 h 6246801"/>
                <a:gd name="connsiteX907" fmla="*/ 8649132 w 9384838"/>
                <a:gd name="connsiteY907" fmla="*/ 827069 h 6246801"/>
                <a:gd name="connsiteX908" fmla="*/ 8635471 w 9384838"/>
                <a:gd name="connsiteY908" fmla="*/ 807555 h 6246801"/>
                <a:gd name="connsiteX909" fmla="*/ 8654986 w 9384838"/>
                <a:gd name="connsiteY909" fmla="*/ 807555 h 6246801"/>
                <a:gd name="connsiteX910" fmla="*/ 8664743 w 9384838"/>
                <a:gd name="connsiteY910" fmla="*/ 819263 h 6246801"/>
                <a:gd name="connsiteX911" fmla="*/ 8692064 w 9384838"/>
                <a:gd name="connsiteY911" fmla="*/ 805603 h 6246801"/>
                <a:gd name="connsiteX912" fmla="*/ 8709627 w 9384838"/>
                <a:gd name="connsiteY912" fmla="*/ 778282 h 6246801"/>
                <a:gd name="connsiteX913" fmla="*/ 8711579 w 9384838"/>
                <a:gd name="connsiteY913" fmla="*/ 749008 h 6246801"/>
                <a:gd name="connsiteX914" fmla="*/ 8695967 w 9384838"/>
                <a:gd name="connsiteY914" fmla="*/ 749008 h 6246801"/>
                <a:gd name="connsiteX915" fmla="*/ 8672549 w 9384838"/>
                <a:gd name="connsiteY915" fmla="*/ 745105 h 6246801"/>
                <a:gd name="connsiteX916" fmla="*/ 8668646 w 9384838"/>
                <a:gd name="connsiteY916" fmla="*/ 713881 h 6246801"/>
                <a:gd name="connsiteX917" fmla="*/ 8697919 w 9384838"/>
                <a:gd name="connsiteY917" fmla="*/ 713881 h 6246801"/>
                <a:gd name="connsiteX918" fmla="*/ 8715482 w 9384838"/>
                <a:gd name="connsiteY918" fmla="*/ 731444 h 6246801"/>
                <a:gd name="connsiteX919" fmla="*/ 8733045 w 9384838"/>
                <a:gd name="connsiteY919" fmla="*/ 719735 h 6246801"/>
                <a:gd name="connsiteX920" fmla="*/ 8746705 w 9384838"/>
                <a:gd name="connsiteY920" fmla="*/ 688512 h 6246801"/>
                <a:gd name="connsiteX921" fmla="*/ 8787686 w 9384838"/>
                <a:gd name="connsiteY921" fmla="*/ 674851 h 6246801"/>
                <a:gd name="connsiteX922" fmla="*/ 8811104 w 9384838"/>
                <a:gd name="connsiteY922" fmla="*/ 624114 h 6246801"/>
                <a:gd name="connsiteX923" fmla="*/ 8830619 w 9384838"/>
                <a:gd name="connsiteY923" fmla="*/ 618260 h 6246801"/>
                <a:gd name="connsiteX924" fmla="*/ 8840376 w 9384838"/>
                <a:gd name="connsiteY924" fmla="*/ 600695 h 6246801"/>
                <a:gd name="connsiteX925" fmla="*/ 8832570 w 9384838"/>
                <a:gd name="connsiteY925" fmla="*/ 559715 h 6246801"/>
                <a:gd name="connsiteX926" fmla="*/ 8850134 w 9384838"/>
                <a:gd name="connsiteY926" fmla="*/ 559715 h 6246801"/>
                <a:gd name="connsiteX927" fmla="*/ 8885260 w 9384838"/>
                <a:gd name="connsiteY927" fmla="*/ 573376 h 6246801"/>
                <a:gd name="connsiteX928" fmla="*/ 8902823 w 9384838"/>
                <a:gd name="connsiteY928" fmla="*/ 559715 h 6246801"/>
                <a:gd name="connsiteX929" fmla="*/ 8904775 w 9384838"/>
                <a:gd name="connsiteY929" fmla="*/ 524589 h 6246801"/>
                <a:gd name="connsiteX930" fmla="*/ 8949659 w 9384838"/>
                <a:gd name="connsiteY930" fmla="*/ 497268 h 6246801"/>
                <a:gd name="connsiteX931" fmla="*/ 8976980 w 9384838"/>
                <a:gd name="connsiteY931" fmla="*/ 497268 h 6246801"/>
                <a:gd name="connsiteX932" fmla="*/ 8976980 w 9384838"/>
                <a:gd name="connsiteY932" fmla="*/ 462142 h 6246801"/>
                <a:gd name="connsiteX933" fmla="*/ 8965271 w 9384838"/>
                <a:gd name="connsiteY933" fmla="*/ 419209 h 6246801"/>
                <a:gd name="connsiteX934" fmla="*/ 8973077 w 9384838"/>
                <a:gd name="connsiteY934" fmla="*/ 393840 h 6246801"/>
                <a:gd name="connsiteX935" fmla="*/ 9002349 w 9384838"/>
                <a:gd name="connsiteY935" fmla="*/ 376277 h 6246801"/>
                <a:gd name="connsiteX936" fmla="*/ 9017961 w 9384838"/>
                <a:gd name="connsiteY936" fmla="*/ 403597 h 6246801"/>
                <a:gd name="connsiteX937" fmla="*/ 9041378 w 9384838"/>
                <a:gd name="connsiteY937" fmla="*/ 467996 h 6246801"/>
                <a:gd name="connsiteX938" fmla="*/ 9076505 w 9384838"/>
                <a:gd name="connsiteY938" fmla="*/ 475802 h 6246801"/>
                <a:gd name="connsiteX939" fmla="*/ 9154564 w 9384838"/>
                <a:gd name="connsiteY939" fmla="*/ 458239 h 6246801"/>
                <a:gd name="connsiteX940" fmla="*/ 9209205 w 9384838"/>
                <a:gd name="connsiteY940" fmla="*/ 409452 h 6246801"/>
                <a:gd name="connsiteX941" fmla="*/ 9218963 w 9384838"/>
                <a:gd name="connsiteY941" fmla="*/ 380180 h 6246801"/>
                <a:gd name="connsiteX942" fmla="*/ 9283361 w 9384838"/>
                <a:gd name="connsiteY942" fmla="*/ 325538 h 6246801"/>
                <a:gd name="connsiteX943" fmla="*/ 9328245 w 9384838"/>
                <a:gd name="connsiteY943" fmla="*/ 311878 h 6246801"/>
                <a:gd name="connsiteX944" fmla="*/ 6819242 w 9384838"/>
                <a:gd name="connsiteY944" fmla="*/ 0 h 6246801"/>
                <a:gd name="connsiteX945" fmla="*/ 6869020 w 9384838"/>
                <a:gd name="connsiteY945" fmla="*/ 125002 h 6246801"/>
                <a:gd name="connsiteX946" fmla="*/ 6969682 w 9384838"/>
                <a:gd name="connsiteY946" fmla="*/ 326334 h 6246801"/>
                <a:gd name="connsiteX947" fmla="*/ 6969682 w 9384838"/>
                <a:gd name="connsiteY947" fmla="*/ 401556 h 6246801"/>
                <a:gd name="connsiteX948" fmla="*/ 7094680 w 9384838"/>
                <a:gd name="connsiteY948" fmla="*/ 652667 h 6246801"/>
                <a:gd name="connsiteX949" fmla="*/ 7220784 w 9384838"/>
                <a:gd name="connsiteY949" fmla="*/ 803117 h 6246801"/>
                <a:gd name="connsiteX950" fmla="*/ 7321446 w 9384838"/>
                <a:gd name="connsiteY950" fmla="*/ 903783 h 6246801"/>
                <a:gd name="connsiteX951" fmla="*/ 7321446 w 9384838"/>
                <a:gd name="connsiteY951" fmla="*/ 979004 h 6246801"/>
                <a:gd name="connsiteX952" fmla="*/ 7345782 w 9384838"/>
                <a:gd name="connsiteY952" fmla="*/ 979004 h 6246801"/>
                <a:gd name="connsiteX953" fmla="*/ 7396667 w 9384838"/>
                <a:gd name="connsiteY953" fmla="*/ 1003341 h 6246801"/>
                <a:gd name="connsiteX954" fmla="*/ 7421002 w 9384838"/>
                <a:gd name="connsiteY954" fmla="*/ 979004 h 6246801"/>
                <a:gd name="connsiteX955" fmla="*/ 7496223 w 9384838"/>
                <a:gd name="connsiteY955" fmla="*/ 1003341 h 6246801"/>
                <a:gd name="connsiteX956" fmla="*/ 7446445 w 9384838"/>
                <a:gd name="connsiteY956" fmla="*/ 1054227 h 6246801"/>
                <a:gd name="connsiteX957" fmla="*/ 7471887 w 9384838"/>
                <a:gd name="connsiteY957" fmla="*/ 1078564 h 6246801"/>
                <a:gd name="connsiteX958" fmla="*/ 7521665 w 9384838"/>
                <a:gd name="connsiteY958" fmla="*/ 1054227 h 6246801"/>
                <a:gd name="connsiteX959" fmla="*/ 7547107 w 9384838"/>
                <a:gd name="connsiteY959" fmla="*/ 1129449 h 6246801"/>
                <a:gd name="connsiteX960" fmla="*/ 7672105 w 9384838"/>
                <a:gd name="connsiteY960" fmla="*/ 1179229 h 6246801"/>
                <a:gd name="connsiteX961" fmla="*/ 7747325 w 9384838"/>
                <a:gd name="connsiteY961" fmla="*/ 1179229 h 6246801"/>
                <a:gd name="connsiteX962" fmla="*/ 7847987 w 9384838"/>
                <a:gd name="connsiteY962" fmla="*/ 1104007 h 6246801"/>
                <a:gd name="connsiteX963" fmla="*/ 7923207 w 9384838"/>
                <a:gd name="connsiteY963" fmla="*/ 1078564 h 6246801"/>
                <a:gd name="connsiteX964" fmla="*/ 7998427 w 9384838"/>
                <a:gd name="connsiteY964" fmla="*/ 1003341 h 6246801"/>
                <a:gd name="connsiteX965" fmla="*/ 7998427 w 9384838"/>
                <a:gd name="connsiteY965" fmla="*/ 1054227 h 6246801"/>
                <a:gd name="connsiteX966" fmla="*/ 7948649 w 9384838"/>
                <a:gd name="connsiteY966" fmla="*/ 1104007 h 6246801"/>
                <a:gd name="connsiteX967" fmla="*/ 7948649 w 9384838"/>
                <a:gd name="connsiteY967" fmla="*/ 1129449 h 6246801"/>
                <a:gd name="connsiteX968" fmla="*/ 7822545 w 9384838"/>
                <a:gd name="connsiteY968" fmla="*/ 1279895 h 6246801"/>
                <a:gd name="connsiteX969" fmla="*/ 7822545 w 9384838"/>
                <a:gd name="connsiteY969" fmla="*/ 1379454 h 6246801"/>
                <a:gd name="connsiteX970" fmla="*/ 7873429 w 9384838"/>
                <a:gd name="connsiteY970" fmla="*/ 1379454 h 6246801"/>
                <a:gd name="connsiteX971" fmla="*/ 7847987 w 9384838"/>
                <a:gd name="connsiteY971" fmla="*/ 1505563 h 6246801"/>
                <a:gd name="connsiteX972" fmla="*/ 7797103 w 9384838"/>
                <a:gd name="connsiteY972" fmla="*/ 1531005 h 6246801"/>
                <a:gd name="connsiteX973" fmla="*/ 7873429 w 9384838"/>
                <a:gd name="connsiteY973" fmla="*/ 1606229 h 6246801"/>
                <a:gd name="connsiteX974" fmla="*/ 7948649 w 9384838"/>
                <a:gd name="connsiteY974" fmla="*/ 1606229 h 6246801"/>
                <a:gd name="connsiteX975" fmla="*/ 7923207 w 9384838"/>
                <a:gd name="connsiteY975" fmla="*/ 1656009 h 6246801"/>
                <a:gd name="connsiteX976" fmla="*/ 7772767 w 9384838"/>
                <a:gd name="connsiteY976" fmla="*/ 1630565 h 6246801"/>
                <a:gd name="connsiteX977" fmla="*/ 7672105 w 9384838"/>
                <a:gd name="connsiteY977" fmla="*/ 1705789 h 6246801"/>
                <a:gd name="connsiteX978" fmla="*/ 7672105 w 9384838"/>
                <a:gd name="connsiteY978" fmla="*/ 1656009 h 6246801"/>
                <a:gd name="connsiteX979" fmla="*/ 7596885 w 9384838"/>
                <a:gd name="connsiteY979" fmla="*/ 1656009 h 6246801"/>
                <a:gd name="connsiteX980" fmla="*/ 7571443 w 9384838"/>
                <a:gd name="connsiteY980" fmla="*/ 1705789 h 6246801"/>
                <a:gd name="connsiteX981" fmla="*/ 7446445 w 9384838"/>
                <a:gd name="connsiteY981" fmla="*/ 1681452 h 6246801"/>
                <a:gd name="connsiteX982" fmla="*/ 7421002 w 9384838"/>
                <a:gd name="connsiteY982" fmla="*/ 1630565 h 6246801"/>
                <a:gd name="connsiteX983" fmla="*/ 7321446 w 9384838"/>
                <a:gd name="connsiteY983" fmla="*/ 1630565 h 6246801"/>
                <a:gd name="connsiteX984" fmla="*/ 7070344 w 9384838"/>
                <a:gd name="connsiteY984" fmla="*/ 1756674 h 6246801"/>
                <a:gd name="connsiteX985" fmla="*/ 6869020 w 9384838"/>
                <a:gd name="connsiteY985" fmla="*/ 1907113 h 6246801"/>
                <a:gd name="connsiteX986" fmla="*/ 6894462 w 9384838"/>
                <a:gd name="connsiteY986" fmla="*/ 1956897 h 6246801"/>
                <a:gd name="connsiteX987" fmla="*/ 6819242 w 9384838"/>
                <a:gd name="connsiteY987" fmla="*/ 2081899 h 6246801"/>
                <a:gd name="connsiteX988" fmla="*/ 6793800 w 9384838"/>
                <a:gd name="connsiteY988" fmla="*/ 2006676 h 6246801"/>
                <a:gd name="connsiteX989" fmla="*/ 6668802 w 9384838"/>
                <a:gd name="connsiteY989" fmla="*/ 1931450 h 6246801"/>
                <a:gd name="connsiteX990" fmla="*/ 6542697 w 9384838"/>
                <a:gd name="connsiteY990" fmla="*/ 1831894 h 6246801"/>
                <a:gd name="connsiteX991" fmla="*/ 6467477 w 9384838"/>
                <a:gd name="connsiteY991" fmla="*/ 1705789 h 6246801"/>
                <a:gd name="connsiteX992" fmla="*/ 6417699 w 9384838"/>
                <a:gd name="connsiteY992" fmla="*/ 1681452 h 6246801"/>
                <a:gd name="connsiteX993" fmla="*/ 6342479 w 9384838"/>
                <a:gd name="connsiteY993" fmla="*/ 1580786 h 6246801"/>
                <a:gd name="connsiteX994" fmla="*/ 6217481 w 9384838"/>
                <a:gd name="connsiteY994" fmla="*/ 1555343 h 6246801"/>
                <a:gd name="connsiteX995" fmla="*/ 6091377 w 9384838"/>
                <a:gd name="connsiteY995" fmla="*/ 1606229 h 6246801"/>
                <a:gd name="connsiteX996" fmla="*/ 5991821 w 9384838"/>
                <a:gd name="connsiteY996" fmla="*/ 1681452 h 6246801"/>
                <a:gd name="connsiteX997" fmla="*/ 5966379 w 9384838"/>
                <a:gd name="connsiteY997" fmla="*/ 1630565 h 6246801"/>
                <a:gd name="connsiteX998" fmla="*/ 5966379 w 9384838"/>
                <a:gd name="connsiteY998" fmla="*/ 1580786 h 6246801"/>
                <a:gd name="connsiteX999" fmla="*/ 5916601 w 9384838"/>
                <a:gd name="connsiteY999" fmla="*/ 1531005 h 6246801"/>
                <a:gd name="connsiteX1000" fmla="*/ 5940937 w 9384838"/>
                <a:gd name="connsiteY1000" fmla="*/ 1505563 h 6246801"/>
                <a:gd name="connsiteX1001" fmla="*/ 5891159 w 9384838"/>
                <a:gd name="connsiteY1001" fmla="*/ 1480122 h 6246801"/>
                <a:gd name="connsiteX1002" fmla="*/ 5840275 w 9384838"/>
                <a:gd name="connsiteY1002" fmla="*/ 1480122 h 6246801"/>
                <a:gd name="connsiteX1003" fmla="*/ 5815939 w 9384838"/>
                <a:gd name="connsiteY1003" fmla="*/ 1455784 h 6246801"/>
                <a:gd name="connsiteX1004" fmla="*/ 5740719 w 9384838"/>
                <a:gd name="connsiteY1004" fmla="*/ 1505563 h 6246801"/>
                <a:gd name="connsiteX1005" fmla="*/ 5665499 w 9384838"/>
                <a:gd name="connsiteY1005" fmla="*/ 1606229 h 6246801"/>
                <a:gd name="connsiteX1006" fmla="*/ 5715277 w 9384838"/>
                <a:gd name="connsiteY1006" fmla="*/ 1656009 h 6246801"/>
                <a:gd name="connsiteX1007" fmla="*/ 5765055 w 9384838"/>
                <a:gd name="connsiteY1007" fmla="*/ 1731231 h 6246801"/>
                <a:gd name="connsiteX1008" fmla="*/ 5840275 w 9384838"/>
                <a:gd name="connsiteY1008" fmla="*/ 1731231 h 6246801"/>
                <a:gd name="connsiteX1009" fmla="*/ 5916601 w 9384838"/>
                <a:gd name="connsiteY1009" fmla="*/ 1881669 h 6246801"/>
                <a:gd name="connsiteX1010" fmla="*/ 5966379 w 9384838"/>
                <a:gd name="connsiteY1010" fmla="*/ 1956897 h 6246801"/>
                <a:gd name="connsiteX1011" fmla="*/ 5891159 w 9384838"/>
                <a:gd name="connsiteY1011" fmla="*/ 2006676 h 6246801"/>
                <a:gd name="connsiteX1012" fmla="*/ 5815939 w 9384838"/>
                <a:gd name="connsiteY1012" fmla="*/ 1931450 h 6246801"/>
                <a:gd name="connsiteX1013" fmla="*/ 5765055 w 9384838"/>
                <a:gd name="connsiteY1013" fmla="*/ 1881669 h 6246801"/>
                <a:gd name="connsiteX1014" fmla="*/ 5715277 w 9384838"/>
                <a:gd name="connsiteY1014" fmla="*/ 1931450 h 6246801"/>
                <a:gd name="connsiteX1015" fmla="*/ 5665499 w 9384838"/>
                <a:gd name="connsiteY1015" fmla="*/ 1931450 h 6246801"/>
                <a:gd name="connsiteX1016" fmla="*/ 5640056 w 9384838"/>
                <a:gd name="connsiteY1016" fmla="*/ 2006676 h 6246801"/>
                <a:gd name="connsiteX1017" fmla="*/ 5590278 w 9384838"/>
                <a:gd name="connsiteY1017" fmla="*/ 2006676 h 6246801"/>
                <a:gd name="connsiteX1018" fmla="*/ 5515058 w 9384838"/>
                <a:gd name="connsiteY1018" fmla="*/ 2081899 h 6246801"/>
                <a:gd name="connsiteX1019" fmla="*/ 5464174 w 9384838"/>
                <a:gd name="connsiteY1019" fmla="*/ 2057559 h 6246801"/>
                <a:gd name="connsiteX1020" fmla="*/ 5464174 w 9384838"/>
                <a:gd name="connsiteY1020" fmla="*/ 1956897 h 6246801"/>
                <a:gd name="connsiteX1021" fmla="*/ 5489616 w 9384838"/>
                <a:gd name="connsiteY1021" fmla="*/ 1881669 h 6246801"/>
                <a:gd name="connsiteX1022" fmla="*/ 5564836 w 9384838"/>
                <a:gd name="connsiteY1022" fmla="*/ 1831894 h 6246801"/>
                <a:gd name="connsiteX1023" fmla="*/ 5590278 w 9384838"/>
                <a:gd name="connsiteY1023" fmla="*/ 1756674 h 6246801"/>
                <a:gd name="connsiteX1024" fmla="*/ 5539394 w 9384838"/>
                <a:gd name="connsiteY1024" fmla="*/ 1656009 h 6246801"/>
                <a:gd name="connsiteX1025" fmla="*/ 5515058 w 9384838"/>
                <a:gd name="connsiteY1025" fmla="*/ 1656009 h 6246801"/>
                <a:gd name="connsiteX1026" fmla="*/ 5515058 w 9384838"/>
                <a:gd name="connsiteY1026" fmla="*/ 1606229 h 6246801"/>
                <a:gd name="connsiteX1027" fmla="*/ 5489616 w 9384838"/>
                <a:gd name="connsiteY1027" fmla="*/ 1580786 h 6246801"/>
                <a:gd name="connsiteX1028" fmla="*/ 5489616 w 9384838"/>
                <a:gd name="connsiteY1028" fmla="*/ 1531005 h 6246801"/>
                <a:gd name="connsiteX1029" fmla="*/ 5539394 w 9384838"/>
                <a:gd name="connsiteY1029" fmla="*/ 1455784 h 6246801"/>
                <a:gd name="connsiteX1030" fmla="*/ 5539394 w 9384838"/>
                <a:gd name="connsiteY1030" fmla="*/ 1404898 h 6246801"/>
                <a:gd name="connsiteX1031" fmla="*/ 5564836 w 9384838"/>
                <a:gd name="connsiteY1031" fmla="*/ 1355118 h 6246801"/>
                <a:gd name="connsiteX1032" fmla="*/ 5614614 w 9384838"/>
                <a:gd name="connsiteY1032" fmla="*/ 1379454 h 6246801"/>
                <a:gd name="connsiteX1033" fmla="*/ 5689834 w 9384838"/>
                <a:gd name="connsiteY1033" fmla="*/ 1355118 h 6246801"/>
                <a:gd name="connsiteX1034" fmla="*/ 5740719 w 9384838"/>
                <a:gd name="connsiteY1034" fmla="*/ 1329675 h 6246801"/>
                <a:gd name="connsiteX1035" fmla="*/ 5765055 w 9384838"/>
                <a:gd name="connsiteY1035" fmla="*/ 1355118 h 6246801"/>
                <a:gd name="connsiteX1036" fmla="*/ 5815939 w 9384838"/>
                <a:gd name="connsiteY1036" fmla="*/ 1279895 h 6246801"/>
                <a:gd name="connsiteX1037" fmla="*/ 5891159 w 9384838"/>
                <a:gd name="connsiteY1037" fmla="*/ 1254452 h 6246801"/>
                <a:gd name="connsiteX1038" fmla="*/ 5891159 w 9384838"/>
                <a:gd name="connsiteY1038" fmla="*/ 1179229 h 6246801"/>
                <a:gd name="connsiteX1039" fmla="*/ 5840275 w 9384838"/>
                <a:gd name="connsiteY1039" fmla="*/ 1104007 h 6246801"/>
                <a:gd name="connsiteX1040" fmla="*/ 5865717 w 9384838"/>
                <a:gd name="connsiteY1040" fmla="*/ 1054227 h 6246801"/>
                <a:gd name="connsiteX1041" fmla="*/ 5916601 w 9384838"/>
                <a:gd name="connsiteY1041" fmla="*/ 1054227 h 6246801"/>
                <a:gd name="connsiteX1042" fmla="*/ 6041599 w 9384838"/>
                <a:gd name="connsiteY1042" fmla="*/ 1179229 h 6246801"/>
                <a:gd name="connsiteX1043" fmla="*/ 6091377 w 9384838"/>
                <a:gd name="connsiteY1043" fmla="*/ 1153786 h 6246801"/>
                <a:gd name="connsiteX1044" fmla="*/ 6091377 w 9384838"/>
                <a:gd name="connsiteY1044" fmla="*/ 1204672 h 6246801"/>
                <a:gd name="connsiteX1045" fmla="*/ 6166597 w 9384838"/>
                <a:gd name="connsiteY1045" fmla="*/ 1254452 h 6246801"/>
                <a:gd name="connsiteX1046" fmla="*/ 6292701 w 9384838"/>
                <a:gd name="connsiteY1046" fmla="*/ 1179229 h 6246801"/>
                <a:gd name="connsiteX1047" fmla="*/ 6317037 w 9384838"/>
                <a:gd name="connsiteY1047" fmla="*/ 1129449 h 6246801"/>
                <a:gd name="connsiteX1048" fmla="*/ 6292701 w 9384838"/>
                <a:gd name="connsiteY1048" fmla="*/ 1054227 h 6246801"/>
                <a:gd name="connsiteX1049" fmla="*/ 6317037 w 9384838"/>
                <a:gd name="connsiteY1049" fmla="*/ 1003341 h 6246801"/>
                <a:gd name="connsiteX1050" fmla="*/ 6317037 w 9384838"/>
                <a:gd name="connsiteY1050" fmla="*/ 953562 h 6246801"/>
                <a:gd name="connsiteX1051" fmla="*/ 6342479 w 9384838"/>
                <a:gd name="connsiteY1051" fmla="*/ 903783 h 6246801"/>
                <a:gd name="connsiteX1052" fmla="*/ 6443141 w 9384838"/>
                <a:gd name="connsiteY1052" fmla="*/ 878340 h 6246801"/>
                <a:gd name="connsiteX1053" fmla="*/ 6492919 w 9384838"/>
                <a:gd name="connsiteY1053" fmla="*/ 803117 h 6246801"/>
                <a:gd name="connsiteX1054" fmla="*/ 6518361 w 9384838"/>
                <a:gd name="connsiteY1054" fmla="*/ 652667 h 6246801"/>
                <a:gd name="connsiteX1055" fmla="*/ 6619024 w 9384838"/>
                <a:gd name="connsiteY1055" fmla="*/ 526559 h 6246801"/>
                <a:gd name="connsiteX1056" fmla="*/ 6643360 w 9384838"/>
                <a:gd name="connsiteY1056" fmla="*/ 300891 h 6246801"/>
                <a:gd name="connsiteX1057" fmla="*/ 6619024 w 9384838"/>
                <a:gd name="connsiteY1057" fmla="*/ 125002 h 6246801"/>
                <a:gd name="connsiteX1058" fmla="*/ 6694244 w 9384838"/>
                <a:gd name="connsiteY1058" fmla="*/ 49779 h 6246801"/>
                <a:gd name="connsiteX1059" fmla="*/ 6769464 w 9384838"/>
                <a:gd name="connsiteY1059" fmla="*/ 49779 h 6246801"/>
                <a:gd name="connsiteX1060" fmla="*/ 6819242 w 9384838"/>
                <a:gd name="connsiteY1060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93023 w 9384838"/>
                <a:gd name="connsiteY140" fmla="*/ 6051222 h 6246801"/>
                <a:gd name="connsiteX141" fmla="*/ 702873 w 9384838"/>
                <a:gd name="connsiteY141" fmla="*/ 6041372 h 6246801"/>
                <a:gd name="connsiteX142" fmla="*/ 702874 w 9384838"/>
                <a:gd name="connsiteY142" fmla="*/ 6041371 h 6246801"/>
                <a:gd name="connsiteX143" fmla="*/ 693023 w 9384838"/>
                <a:gd name="connsiteY143" fmla="*/ 6051222 h 6246801"/>
                <a:gd name="connsiteX144" fmla="*/ 672228 w 9384838"/>
                <a:gd name="connsiteY144" fmla="*/ 6072019 h 6246801"/>
                <a:gd name="connsiteX145" fmla="*/ 647891 w 9384838"/>
                <a:gd name="connsiteY145" fmla="*/ 6046576 h 6246801"/>
                <a:gd name="connsiteX146" fmla="*/ 597007 w 9384838"/>
                <a:gd name="connsiteY146" fmla="*/ 6096356 h 6246801"/>
                <a:gd name="connsiteX147" fmla="*/ 622449 w 9384838"/>
                <a:gd name="connsiteY147" fmla="*/ 6147242 h 6246801"/>
                <a:gd name="connsiteX148" fmla="*/ 622449 w 9384838"/>
                <a:gd name="connsiteY148" fmla="*/ 6171578 h 6246801"/>
                <a:gd name="connsiteX149" fmla="*/ 597007 w 9384838"/>
                <a:gd name="connsiteY149" fmla="*/ 6171578 h 6246801"/>
                <a:gd name="connsiteX150" fmla="*/ 547229 w 9384838"/>
                <a:gd name="connsiteY150" fmla="*/ 6222464 h 6246801"/>
                <a:gd name="connsiteX151" fmla="*/ 497452 w 9384838"/>
                <a:gd name="connsiteY151" fmla="*/ 6222464 h 6246801"/>
                <a:gd name="connsiteX152" fmla="*/ 422232 w 9384838"/>
                <a:gd name="connsiteY152" fmla="*/ 6246801 h 6246801"/>
                <a:gd name="connsiteX153" fmla="*/ 472009 w 9384838"/>
                <a:gd name="connsiteY153" fmla="*/ 6171578 h 6246801"/>
                <a:gd name="connsiteX154" fmla="*/ 521787 w 9384838"/>
                <a:gd name="connsiteY154" fmla="*/ 6121799 h 6246801"/>
                <a:gd name="connsiteX155" fmla="*/ 497452 w 9384838"/>
                <a:gd name="connsiteY155" fmla="*/ 6046576 h 6246801"/>
                <a:gd name="connsiteX156" fmla="*/ 497452 w 9384838"/>
                <a:gd name="connsiteY156" fmla="*/ 5996796 h 6246801"/>
                <a:gd name="connsiteX157" fmla="*/ 521787 w 9384838"/>
                <a:gd name="connsiteY157" fmla="*/ 5996796 h 6246801"/>
                <a:gd name="connsiteX158" fmla="*/ 572672 w 9384838"/>
                <a:gd name="connsiteY158" fmla="*/ 5945910 h 6246801"/>
                <a:gd name="connsiteX159" fmla="*/ 547229 w 9384838"/>
                <a:gd name="connsiteY159" fmla="*/ 5920467 h 6246801"/>
                <a:gd name="connsiteX160" fmla="*/ 497452 w 9384838"/>
                <a:gd name="connsiteY160" fmla="*/ 5896130 h 6246801"/>
                <a:gd name="connsiteX161" fmla="*/ 472009 w 9384838"/>
                <a:gd name="connsiteY161" fmla="*/ 5920467 h 6246801"/>
                <a:gd name="connsiteX162" fmla="*/ 396790 w 9384838"/>
                <a:gd name="connsiteY162" fmla="*/ 6021133 h 6246801"/>
                <a:gd name="connsiteX163" fmla="*/ 422232 w 9384838"/>
                <a:gd name="connsiteY163" fmla="*/ 6046576 h 6246801"/>
                <a:gd name="connsiteX164" fmla="*/ 422232 w 9384838"/>
                <a:gd name="connsiteY164" fmla="*/ 6096356 h 6246801"/>
                <a:gd name="connsiteX165" fmla="*/ 446568 w 9384838"/>
                <a:gd name="connsiteY165" fmla="*/ 6121799 h 6246801"/>
                <a:gd name="connsiteX166" fmla="*/ 422232 w 9384838"/>
                <a:gd name="connsiteY166" fmla="*/ 6147242 h 6246801"/>
                <a:gd name="connsiteX167" fmla="*/ 396790 w 9384838"/>
                <a:gd name="connsiteY167" fmla="*/ 6147242 h 6246801"/>
                <a:gd name="connsiteX168" fmla="*/ 371348 w 9384838"/>
                <a:gd name="connsiteY168" fmla="*/ 6121799 h 6246801"/>
                <a:gd name="connsiteX169" fmla="*/ 296127 w 9384838"/>
                <a:gd name="connsiteY169" fmla="*/ 6072019 h 6246801"/>
                <a:gd name="connsiteX170" fmla="*/ 271792 w 9384838"/>
                <a:gd name="connsiteY170" fmla="*/ 5996796 h 6246801"/>
                <a:gd name="connsiteX171" fmla="*/ 321570 w 9384838"/>
                <a:gd name="connsiteY171" fmla="*/ 6021133 h 6246801"/>
                <a:gd name="connsiteX172" fmla="*/ 347012 w 9384838"/>
                <a:gd name="connsiteY172" fmla="*/ 5996796 h 6246801"/>
                <a:gd name="connsiteX173" fmla="*/ 371348 w 9384838"/>
                <a:gd name="connsiteY173" fmla="*/ 5920467 h 6246801"/>
                <a:gd name="connsiteX174" fmla="*/ 321570 w 9384838"/>
                <a:gd name="connsiteY174" fmla="*/ 5845245 h 6246801"/>
                <a:gd name="connsiteX175" fmla="*/ 371348 w 9384838"/>
                <a:gd name="connsiteY175" fmla="*/ 5795465 h 6246801"/>
                <a:gd name="connsiteX176" fmla="*/ 371348 w 9384838"/>
                <a:gd name="connsiteY176" fmla="*/ 5745685 h 6246801"/>
                <a:gd name="connsiteX177" fmla="*/ 371348 w 9384838"/>
                <a:gd name="connsiteY177" fmla="*/ 5720242 h 6246801"/>
                <a:gd name="connsiteX178" fmla="*/ 347012 w 9384838"/>
                <a:gd name="connsiteY178" fmla="*/ 5670462 h 6246801"/>
                <a:gd name="connsiteX179" fmla="*/ 446567 w 9384838"/>
                <a:gd name="connsiteY179" fmla="*/ 5670462 h 6246801"/>
                <a:gd name="connsiteX180" fmla="*/ 462479 w 9384838"/>
                <a:gd name="connsiteY180" fmla="*/ 5674309 h 6246801"/>
                <a:gd name="connsiteX181" fmla="*/ 471828 w 9384838"/>
                <a:gd name="connsiteY181" fmla="*/ 5676570 h 6246801"/>
                <a:gd name="connsiteX182" fmla="*/ 446568 w 9384838"/>
                <a:gd name="connsiteY182" fmla="*/ 5670462 h 6246801"/>
                <a:gd name="connsiteX183" fmla="*/ 446567 w 9384838"/>
                <a:gd name="connsiteY183" fmla="*/ 5670462 h 6246801"/>
                <a:gd name="connsiteX184" fmla="*/ 521787 w 9384838"/>
                <a:gd name="connsiteY184" fmla="*/ 5595239 h 6246801"/>
                <a:gd name="connsiteX185" fmla="*/ 572672 w 9384838"/>
                <a:gd name="connsiteY185" fmla="*/ 5569796 h 6246801"/>
                <a:gd name="connsiteX186" fmla="*/ 572672 w 9384838"/>
                <a:gd name="connsiteY186" fmla="*/ 5520016 h 6246801"/>
                <a:gd name="connsiteX187" fmla="*/ 647892 w 9384838"/>
                <a:gd name="connsiteY187" fmla="*/ 5494573 h 6246801"/>
                <a:gd name="connsiteX188" fmla="*/ 622450 w 9384838"/>
                <a:gd name="connsiteY188" fmla="*/ 5469130 h 6246801"/>
                <a:gd name="connsiteX189" fmla="*/ 547230 w 9384838"/>
                <a:gd name="connsiteY189" fmla="*/ 5469130 h 6246801"/>
                <a:gd name="connsiteX190" fmla="*/ 622450 w 9384838"/>
                <a:gd name="connsiteY190" fmla="*/ 5444793 h 6246801"/>
                <a:gd name="connsiteX191" fmla="*/ 622450 w 9384838"/>
                <a:gd name="connsiteY191" fmla="*/ 5369570 h 6246801"/>
                <a:gd name="connsiteX192" fmla="*/ 597008 w 9384838"/>
                <a:gd name="connsiteY192" fmla="*/ 5369570 h 6246801"/>
                <a:gd name="connsiteX193" fmla="*/ 597008 w 9384838"/>
                <a:gd name="connsiteY193" fmla="*/ 5344127 h 6246801"/>
                <a:gd name="connsiteX194" fmla="*/ 572672 w 9384838"/>
                <a:gd name="connsiteY194" fmla="*/ 5318684 h 6246801"/>
                <a:gd name="connsiteX195" fmla="*/ 597008 w 9384838"/>
                <a:gd name="connsiteY195" fmla="*/ 5268904 h 6246801"/>
                <a:gd name="connsiteX196" fmla="*/ 572672 w 9384838"/>
                <a:gd name="connsiteY196" fmla="*/ 5268904 h 6246801"/>
                <a:gd name="connsiteX197" fmla="*/ 572672 w 9384838"/>
                <a:gd name="connsiteY197" fmla="*/ 5218018 h 6246801"/>
                <a:gd name="connsiteX198" fmla="*/ 547230 w 9384838"/>
                <a:gd name="connsiteY198" fmla="*/ 5193682 h 6246801"/>
                <a:gd name="connsiteX199" fmla="*/ 547229 w 9384838"/>
                <a:gd name="connsiteY199" fmla="*/ 5193682 h 6246801"/>
                <a:gd name="connsiteX200" fmla="*/ 521787 w 9384838"/>
                <a:gd name="connsiteY200" fmla="*/ 5168239 h 6246801"/>
                <a:gd name="connsiteX201" fmla="*/ 472009 w 9384838"/>
                <a:gd name="connsiteY201" fmla="*/ 5193682 h 6246801"/>
                <a:gd name="connsiteX202" fmla="*/ 472009 w 9384838"/>
                <a:gd name="connsiteY202" fmla="*/ 5293241 h 6246801"/>
                <a:gd name="connsiteX203" fmla="*/ 472009 w 9384838"/>
                <a:gd name="connsiteY203" fmla="*/ 5293241 h 6246801"/>
                <a:gd name="connsiteX204" fmla="*/ 422231 w 9384838"/>
                <a:gd name="connsiteY204" fmla="*/ 5318684 h 6246801"/>
                <a:gd name="connsiteX205" fmla="*/ 446567 w 9384838"/>
                <a:gd name="connsiteY205" fmla="*/ 5344127 h 6246801"/>
                <a:gd name="connsiteX206" fmla="*/ 497451 w 9384838"/>
                <a:gd name="connsiteY206" fmla="*/ 5344127 h 6246801"/>
                <a:gd name="connsiteX207" fmla="*/ 521787 w 9384838"/>
                <a:gd name="connsiteY207" fmla="*/ 5318684 h 6246801"/>
                <a:gd name="connsiteX208" fmla="*/ 521787 w 9384838"/>
                <a:gd name="connsiteY208" fmla="*/ 5369570 h 6246801"/>
                <a:gd name="connsiteX209" fmla="*/ 497451 w 9384838"/>
                <a:gd name="connsiteY209" fmla="*/ 5419350 h 6246801"/>
                <a:gd name="connsiteX210" fmla="*/ 472009 w 9384838"/>
                <a:gd name="connsiteY210" fmla="*/ 5419350 h 6246801"/>
                <a:gd name="connsiteX211" fmla="*/ 446567 w 9384838"/>
                <a:gd name="connsiteY211" fmla="*/ 5444793 h 6246801"/>
                <a:gd name="connsiteX212" fmla="*/ 422231 w 9384838"/>
                <a:gd name="connsiteY212" fmla="*/ 5419350 h 6246801"/>
                <a:gd name="connsiteX213" fmla="*/ 446567 w 9384838"/>
                <a:gd name="connsiteY213" fmla="*/ 5393907 h 6246801"/>
                <a:gd name="connsiteX214" fmla="*/ 446567 w 9384838"/>
                <a:gd name="connsiteY214" fmla="*/ 5369570 h 6246801"/>
                <a:gd name="connsiteX215" fmla="*/ 422231 w 9384838"/>
                <a:gd name="connsiteY215" fmla="*/ 5344127 h 6246801"/>
                <a:gd name="connsiteX216" fmla="*/ 371347 w 9384838"/>
                <a:gd name="connsiteY216" fmla="*/ 5369570 h 6246801"/>
                <a:gd name="connsiteX217" fmla="*/ 347011 w 9384838"/>
                <a:gd name="connsiteY217" fmla="*/ 5344127 h 6246801"/>
                <a:gd name="connsiteX218" fmla="*/ 321569 w 9384838"/>
                <a:gd name="connsiteY218" fmla="*/ 5393907 h 6246801"/>
                <a:gd name="connsiteX219" fmla="*/ 271791 w 9384838"/>
                <a:gd name="connsiteY219" fmla="*/ 5419350 h 6246801"/>
                <a:gd name="connsiteX220" fmla="*/ 321569 w 9384838"/>
                <a:gd name="connsiteY220" fmla="*/ 5369570 h 6246801"/>
                <a:gd name="connsiteX221" fmla="*/ 296127 w 9384838"/>
                <a:gd name="connsiteY221" fmla="*/ 5344127 h 6246801"/>
                <a:gd name="connsiteX222" fmla="*/ 296127 w 9384838"/>
                <a:gd name="connsiteY222" fmla="*/ 5293241 h 6246801"/>
                <a:gd name="connsiteX223" fmla="*/ 271791 w 9384838"/>
                <a:gd name="connsiteY223" fmla="*/ 5293241 h 6246801"/>
                <a:gd name="connsiteX224" fmla="*/ 246349 w 9384838"/>
                <a:gd name="connsiteY224" fmla="*/ 5243462 h 6246801"/>
                <a:gd name="connsiteX225" fmla="*/ 296127 w 9384838"/>
                <a:gd name="connsiteY225" fmla="*/ 5168239 h 6246801"/>
                <a:gd name="connsiteX226" fmla="*/ 321569 w 9384838"/>
                <a:gd name="connsiteY226" fmla="*/ 5193682 h 6246801"/>
                <a:gd name="connsiteX227" fmla="*/ 296127 w 9384838"/>
                <a:gd name="connsiteY227" fmla="*/ 5218019 h 6246801"/>
                <a:gd name="connsiteX228" fmla="*/ 321569 w 9384838"/>
                <a:gd name="connsiteY228" fmla="*/ 5218019 h 6246801"/>
                <a:gd name="connsiteX229" fmla="*/ 321569 w 9384838"/>
                <a:gd name="connsiteY229" fmla="*/ 5243462 h 6246801"/>
                <a:gd name="connsiteX230" fmla="*/ 296127 w 9384838"/>
                <a:gd name="connsiteY230" fmla="*/ 5268905 h 6246801"/>
                <a:gd name="connsiteX231" fmla="*/ 321569 w 9384838"/>
                <a:gd name="connsiteY231" fmla="*/ 5318684 h 6246801"/>
                <a:gd name="connsiteX232" fmla="*/ 347011 w 9384838"/>
                <a:gd name="connsiteY232" fmla="*/ 5293241 h 6246801"/>
                <a:gd name="connsiteX233" fmla="*/ 371347 w 9384838"/>
                <a:gd name="connsiteY233" fmla="*/ 5318684 h 6246801"/>
                <a:gd name="connsiteX234" fmla="*/ 396789 w 9384838"/>
                <a:gd name="connsiteY234" fmla="*/ 5318684 h 6246801"/>
                <a:gd name="connsiteX235" fmla="*/ 371347 w 9384838"/>
                <a:gd name="connsiteY235" fmla="*/ 5268905 h 6246801"/>
                <a:gd name="connsiteX236" fmla="*/ 396789 w 9384838"/>
                <a:gd name="connsiteY236" fmla="*/ 5243462 h 6246801"/>
                <a:gd name="connsiteX237" fmla="*/ 371347 w 9384838"/>
                <a:gd name="connsiteY237" fmla="*/ 5193682 h 6246801"/>
                <a:gd name="connsiteX238" fmla="*/ 321569 w 9384838"/>
                <a:gd name="connsiteY238" fmla="*/ 5168239 h 6246801"/>
                <a:gd name="connsiteX239" fmla="*/ 347011 w 9384838"/>
                <a:gd name="connsiteY239" fmla="*/ 5142796 h 6246801"/>
                <a:gd name="connsiteX240" fmla="*/ 296127 w 9384838"/>
                <a:gd name="connsiteY240" fmla="*/ 5142796 h 6246801"/>
                <a:gd name="connsiteX241" fmla="*/ 271791 w 9384838"/>
                <a:gd name="connsiteY241" fmla="*/ 5093016 h 6246801"/>
                <a:gd name="connsiteX242" fmla="*/ 296127 w 9384838"/>
                <a:gd name="connsiteY242" fmla="*/ 5067573 h 6246801"/>
                <a:gd name="connsiteX243" fmla="*/ 271791 w 9384838"/>
                <a:gd name="connsiteY243" fmla="*/ 5043236 h 6246801"/>
                <a:gd name="connsiteX244" fmla="*/ 271791 w 9384838"/>
                <a:gd name="connsiteY244" fmla="*/ 5017793 h 6246801"/>
                <a:gd name="connsiteX245" fmla="*/ 321569 w 9384838"/>
                <a:gd name="connsiteY245" fmla="*/ 5043236 h 6246801"/>
                <a:gd name="connsiteX246" fmla="*/ 347011 w 9384838"/>
                <a:gd name="connsiteY246" fmla="*/ 5043236 h 6246801"/>
                <a:gd name="connsiteX247" fmla="*/ 371347 w 9384838"/>
                <a:gd name="connsiteY247" fmla="*/ 5067573 h 6246801"/>
                <a:gd name="connsiteX248" fmla="*/ 371347 w 9384838"/>
                <a:gd name="connsiteY248" fmla="*/ 5093016 h 6246801"/>
                <a:gd name="connsiteX249" fmla="*/ 396789 w 9384838"/>
                <a:gd name="connsiteY249" fmla="*/ 5093016 h 6246801"/>
                <a:gd name="connsiteX250" fmla="*/ 396789 w 9384838"/>
                <a:gd name="connsiteY250" fmla="*/ 5067573 h 6246801"/>
                <a:gd name="connsiteX251" fmla="*/ 422231 w 9384838"/>
                <a:gd name="connsiteY251" fmla="*/ 5043236 h 6246801"/>
                <a:gd name="connsiteX252" fmla="*/ 371347 w 9384838"/>
                <a:gd name="connsiteY252" fmla="*/ 5017793 h 6246801"/>
                <a:gd name="connsiteX253" fmla="*/ 396789 w 9384838"/>
                <a:gd name="connsiteY253" fmla="*/ 4992350 h 6246801"/>
                <a:gd name="connsiteX254" fmla="*/ 422231 w 9384838"/>
                <a:gd name="connsiteY254" fmla="*/ 4968013 h 6246801"/>
                <a:gd name="connsiteX255" fmla="*/ 446567 w 9384838"/>
                <a:gd name="connsiteY255" fmla="*/ 4992350 h 6246801"/>
                <a:gd name="connsiteX256" fmla="*/ 446567 w 9384838"/>
                <a:gd name="connsiteY256" fmla="*/ 5017793 h 6246801"/>
                <a:gd name="connsiteX257" fmla="*/ 472009 w 9384838"/>
                <a:gd name="connsiteY257" fmla="*/ 5043236 h 6246801"/>
                <a:gd name="connsiteX258" fmla="*/ 497451 w 9384838"/>
                <a:gd name="connsiteY258" fmla="*/ 5017793 h 6246801"/>
                <a:gd name="connsiteX259" fmla="*/ 497452 w 9384838"/>
                <a:gd name="connsiteY259" fmla="*/ 5017793 h 6246801"/>
                <a:gd name="connsiteX260" fmla="*/ 547230 w 9384838"/>
                <a:gd name="connsiteY260" fmla="*/ 5017793 h 6246801"/>
                <a:gd name="connsiteX261" fmla="*/ 521788 w 9384838"/>
                <a:gd name="connsiteY261" fmla="*/ 4992350 h 6246801"/>
                <a:gd name="connsiteX262" fmla="*/ 572672 w 9384838"/>
                <a:gd name="connsiteY262" fmla="*/ 4968013 h 6246801"/>
                <a:gd name="connsiteX263" fmla="*/ 597008 w 9384838"/>
                <a:gd name="connsiteY263" fmla="*/ 4992350 h 6246801"/>
                <a:gd name="connsiteX264" fmla="*/ 647892 w 9384838"/>
                <a:gd name="connsiteY264" fmla="*/ 4992350 h 6246801"/>
                <a:gd name="connsiteX265" fmla="*/ 647892 w 9384838"/>
                <a:gd name="connsiteY265" fmla="*/ 4968013 h 6246801"/>
                <a:gd name="connsiteX266" fmla="*/ 672228 w 9384838"/>
                <a:gd name="connsiteY266" fmla="*/ 4942570 h 6246801"/>
                <a:gd name="connsiteX267" fmla="*/ 672228 w 9384838"/>
                <a:gd name="connsiteY267" fmla="*/ 4917127 h 6246801"/>
                <a:gd name="connsiteX268" fmla="*/ 723112 w 9384838"/>
                <a:gd name="connsiteY268" fmla="*/ 4892790 h 6246801"/>
                <a:gd name="connsiteX269" fmla="*/ 772890 w 9384838"/>
                <a:gd name="connsiteY269" fmla="*/ 4892790 h 6246801"/>
                <a:gd name="connsiteX270" fmla="*/ 798333 w 9384838"/>
                <a:gd name="connsiteY270" fmla="*/ 4867347 h 6246801"/>
                <a:gd name="connsiteX271" fmla="*/ 291494 w 9384838"/>
                <a:gd name="connsiteY271" fmla="*/ 3896294 h 6246801"/>
                <a:gd name="connsiteX272" fmla="*/ 319795 w 9384838"/>
                <a:gd name="connsiteY272" fmla="*/ 3947235 h 6246801"/>
                <a:gd name="connsiteX273" fmla="*/ 280174 w 9384838"/>
                <a:gd name="connsiteY273" fmla="*/ 4026476 h 6246801"/>
                <a:gd name="connsiteX274" fmla="*/ 234893 w 9384838"/>
                <a:gd name="connsiteY274" fmla="*/ 4026476 h 6246801"/>
                <a:gd name="connsiteX275" fmla="*/ 220743 w 9384838"/>
                <a:gd name="connsiteY275" fmla="*/ 4066097 h 6246801"/>
                <a:gd name="connsiteX276" fmla="*/ 178292 w 9384838"/>
                <a:gd name="connsiteY276" fmla="*/ 4074587 h 6246801"/>
                <a:gd name="connsiteX277" fmla="*/ 133012 w 9384838"/>
                <a:gd name="connsiteY277" fmla="*/ 4111377 h 6246801"/>
                <a:gd name="connsiteX278" fmla="*/ 93391 w 9384838"/>
                <a:gd name="connsiteY278" fmla="*/ 4125528 h 6246801"/>
                <a:gd name="connsiteX279" fmla="*/ 113201 w 9384838"/>
                <a:gd name="connsiteY279" fmla="*/ 4187789 h 6246801"/>
                <a:gd name="connsiteX280" fmla="*/ 82071 w 9384838"/>
                <a:gd name="connsiteY280" fmla="*/ 4187789 h 6246801"/>
                <a:gd name="connsiteX281" fmla="*/ 59430 w 9384838"/>
                <a:gd name="connsiteY281" fmla="*/ 4250050 h 6246801"/>
                <a:gd name="connsiteX282" fmla="*/ 76411 w 9384838"/>
                <a:gd name="connsiteY282" fmla="*/ 4275521 h 6246801"/>
                <a:gd name="connsiteX283" fmla="*/ 11320 w 9384838"/>
                <a:gd name="connsiteY283" fmla="*/ 4317971 h 6246801"/>
                <a:gd name="connsiteX284" fmla="*/ 0 w 9384838"/>
                <a:gd name="connsiteY284" fmla="*/ 4230240 h 6246801"/>
                <a:gd name="connsiteX285" fmla="*/ 31130 w 9384838"/>
                <a:gd name="connsiteY285" fmla="*/ 4218920 h 6246801"/>
                <a:gd name="connsiteX286" fmla="*/ 45280 w 9384838"/>
                <a:gd name="connsiteY286" fmla="*/ 4187789 h 6246801"/>
                <a:gd name="connsiteX287" fmla="*/ 53771 w 9384838"/>
                <a:gd name="connsiteY287" fmla="*/ 4131188 h 6246801"/>
                <a:gd name="connsiteX288" fmla="*/ 70751 w 9384838"/>
                <a:gd name="connsiteY288" fmla="*/ 4105717 h 6246801"/>
                <a:gd name="connsiteX289" fmla="*/ 124522 w 9384838"/>
                <a:gd name="connsiteY289" fmla="*/ 4083077 h 6246801"/>
                <a:gd name="connsiteX290" fmla="*/ 152822 w 9384838"/>
                <a:gd name="connsiteY290" fmla="*/ 4040626 h 6246801"/>
                <a:gd name="connsiteX291" fmla="*/ 104711 w 9384838"/>
                <a:gd name="connsiteY291" fmla="*/ 4023646 h 6246801"/>
                <a:gd name="connsiteX292" fmla="*/ 104711 w 9384838"/>
                <a:gd name="connsiteY292" fmla="*/ 3981195 h 6246801"/>
                <a:gd name="connsiteX293" fmla="*/ 144332 w 9384838"/>
                <a:gd name="connsiteY293" fmla="*/ 3981195 h 6246801"/>
                <a:gd name="connsiteX294" fmla="*/ 181122 w 9384838"/>
                <a:gd name="connsiteY294" fmla="*/ 4020816 h 6246801"/>
                <a:gd name="connsiteX295" fmla="*/ 240553 w 9384838"/>
                <a:gd name="connsiteY295" fmla="*/ 3955725 h 6246801"/>
                <a:gd name="connsiteX296" fmla="*/ 271684 w 9384838"/>
                <a:gd name="connsiteY296" fmla="*/ 3907614 h 6246801"/>
                <a:gd name="connsiteX297" fmla="*/ 291494 w 9384838"/>
                <a:gd name="connsiteY297" fmla="*/ 3896294 h 6246801"/>
                <a:gd name="connsiteX298" fmla="*/ 481106 w 9384838"/>
                <a:gd name="connsiteY298" fmla="*/ 3596309 h 6246801"/>
                <a:gd name="connsiteX299" fmla="*/ 435825 w 9384838"/>
                <a:gd name="connsiteY299" fmla="*/ 3664230 h 6246801"/>
                <a:gd name="connsiteX300" fmla="*/ 396205 w 9384838"/>
                <a:gd name="connsiteY300" fmla="*/ 3638759 h 6246801"/>
                <a:gd name="connsiteX301" fmla="*/ 481106 w 9384838"/>
                <a:gd name="connsiteY301" fmla="*/ 3596309 h 6246801"/>
                <a:gd name="connsiteX302" fmla="*/ 4460871 w 9384838"/>
                <a:gd name="connsiteY302" fmla="*/ 3512231 h 6246801"/>
                <a:gd name="connsiteX303" fmla="*/ 4435429 w 9384838"/>
                <a:gd name="connsiteY303" fmla="*/ 3563117 h 6246801"/>
                <a:gd name="connsiteX304" fmla="*/ 4385651 w 9384838"/>
                <a:gd name="connsiteY304" fmla="*/ 3612896 h 6246801"/>
                <a:gd name="connsiteX305" fmla="*/ 4385651 w 9384838"/>
                <a:gd name="connsiteY305" fmla="*/ 3638339 h 6246801"/>
                <a:gd name="connsiteX306" fmla="*/ 4435429 w 9384838"/>
                <a:gd name="connsiteY306" fmla="*/ 3638339 h 6246801"/>
                <a:gd name="connsiteX307" fmla="*/ 4435429 w 9384838"/>
                <a:gd name="connsiteY307" fmla="*/ 3662676 h 6246801"/>
                <a:gd name="connsiteX308" fmla="*/ 4385651 w 9384838"/>
                <a:gd name="connsiteY308" fmla="*/ 3713562 h 6246801"/>
                <a:gd name="connsiteX309" fmla="*/ 4284989 w 9384838"/>
                <a:gd name="connsiteY309" fmla="*/ 3737899 h 6246801"/>
                <a:gd name="connsiteX310" fmla="*/ 4310431 w 9384838"/>
                <a:gd name="connsiteY310" fmla="*/ 3688119 h 6246801"/>
                <a:gd name="connsiteX311" fmla="*/ 4335873 w 9384838"/>
                <a:gd name="connsiteY311" fmla="*/ 3662676 h 6246801"/>
                <a:gd name="connsiteX312" fmla="*/ 4335873 w 9384838"/>
                <a:gd name="connsiteY312" fmla="*/ 3638339 h 6246801"/>
                <a:gd name="connsiteX313" fmla="*/ 4284989 w 9384838"/>
                <a:gd name="connsiteY313" fmla="*/ 3662676 h 6246801"/>
                <a:gd name="connsiteX314" fmla="*/ 4284989 w 9384838"/>
                <a:gd name="connsiteY314" fmla="*/ 3612896 h 6246801"/>
                <a:gd name="connsiteX315" fmla="*/ 4360209 w 9384838"/>
                <a:gd name="connsiteY315" fmla="*/ 3537674 h 6246801"/>
                <a:gd name="connsiteX316" fmla="*/ 4460871 w 9384838"/>
                <a:gd name="connsiteY316" fmla="*/ 3512231 h 6246801"/>
                <a:gd name="connsiteX317" fmla="*/ 605629 w 9384838"/>
                <a:gd name="connsiteY317" fmla="*/ 3364245 h 6246801"/>
                <a:gd name="connsiteX318" fmla="*/ 611289 w 9384838"/>
                <a:gd name="connsiteY318" fmla="*/ 3409526 h 6246801"/>
                <a:gd name="connsiteX319" fmla="*/ 633929 w 9384838"/>
                <a:gd name="connsiteY319" fmla="*/ 3437826 h 6246801"/>
                <a:gd name="connsiteX320" fmla="*/ 616949 w 9384838"/>
                <a:gd name="connsiteY320" fmla="*/ 3485937 h 6246801"/>
                <a:gd name="connsiteX321" fmla="*/ 599969 w 9384838"/>
                <a:gd name="connsiteY321" fmla="*/ 3497257 h 6246801"/>
                <a:gd name="connsiteX322" fmla="*/ 560348 w 9384838"/>
                <a:gd name="connsiteY322" fmla="*/ 3451976 h 6246801"/>
                <a:gd name="connsiteX323" fmla="*/ 577328 w 9384838"/>
                <a:gd name="connsiteY323" fmla="*/ 3415186 h 6246801"/>
                <a:gd name="connsiteX324" fmla="*/ 574498 w 9384838"/>
                <a:gd name="connsiteY324" fmla="*/ 3369905 h 6246801"/>
                <a:gd name="connsiteX325" fmla="*/ 605629 w 9384838"/>
                <a:gd name="connsiteY325" fmla="*/ 3364245 h 6246801"/>
                <a:gd name="connsiteX326" fmla="*/ 1098059 w 9384838"/>
                <a:gd name="connsiteY326" fmla="*/ 3109544 h 6246801"/>
                <a:gd name="connsiteX327" fmla="*/ 1081079 w 9384838"/>
                <a:gd name="connsiteY327" fmla="*/ 3137841 h 6246801"/>
                <a:gd name="connsiteX328" fmla="*/ 1064099 w 9384838"/>
                <a:gd name="connsiteY328" fmla="*/ 3154822 h 6246801"/>
                <a:gd name="connsiteX329" fmla="*/ 1038628 w 9384838"/>
                <a:gd name="connsiteY329" fmla="*/ 3143502 h 6246801"/>
                <a:gd name="connsiteX330" fmla="*/ 1098059 w 9384838"/>
                <a:gd name="connsiteY330" fmla="*/ 3109544 h 6246801"/>
                <a:gd name="connsiteX331" fmla="*/ 905615 w 9384838"/>
                <a:gd name="connsiteY331" fmla="*/ 3061433 h 6246801"/>
                <a:gd name="connsiteX332" fmla="*/ 905615 w 9384838"/>
                <a:gd name="connsiteY332" fmla="*/ 3098224 h 6246801"/>
                <a:gd name="connsiteX333" fmla="*/ 874484 w 9384838"/>
                <a:gd name="connsiteY333" fmla="*/ 3149161 h 6246801"/>
                <a:gd name="connsiteX334" fmla="*/ 820713 w 9384838"/>
                <a:gd name="connsiteY334" fmla="*/ 3171802 h 6246801"/>
                <a:gd name="connsiteX335" fmla="*/ 826373 w 9384838"/>
                <a:gd name="connsiteY335" fmla="*/ 3205762 h 6246801"/>
                <a:gd name="connsiteX336" fmla="*/ 769772 w 9384838"/>
                <a:gd name="connsiteY336" fmla="*/ 3214252 h 6246801"/>
                <a:gd name="connsiteX337" fmla="*/ 775432 w 9384838"/>
                <a:gd name="connsiteY337" fmla="*/ 3253873 h 6246801"/>
                <a:gd name="connsiteX338" fmla="*/ 738642 w 9384838"/>
                <a:gd name="connsiteY338" fmla="*/ 3245383 h 6246801"/>
                <a:gd name="connsiteX339" fmla="*/ 724492 w 9384838"/>
                <a:gd name="connsiteY339" fmla="*/ 3214252 h 6246801"/>
                <a:gd name="connsiteX340" fmla="*/ 701851 w 9384838"/>
                <a:gd name="connsiteY340" fmla="*/ 3183122 h 6246801"/>
                <a:gd name="connsiteX341" fmla="*/ 724492 w 9384838"/>
                <a:gd name="connsiteY341" fmla="*/ 3168972 h 6246801"/>
                <a:gd name="connsiteX342" fmla="*/ 747132 w 9384838"/>
                <a:gd name="connsiteY342" fmla="*/ 3146331 h 6246801"/>
                <a:gd name="connsiteX343" fmla="*/ 843354 w 9384838"/>
                <a:gd name="connsiteY343" fmla="*/ 3098224 h 6246801"/>
                <a:gd name="connsiteX344" fmla="*/ 905615 w 9384838"/>
                <a:gd name="connsiteY344" fmla="*/ 3061433 h 6246801"/>
                <a:gd name="connsiteX345" fmla="*/ 936745 w 9384838"/>
                <a:gd name="connsiteY345" fmla="*/ 3033132 h 6246801"/>
                <a:gd name="connsiteX346" fmla="*/ 973535 w 9384838"/>
                <a:gd name="connsiteY346" fmla="*/ 3081244 h 6246801"/>
                <a:gd name="connsiteX347" fmla="*/ 948066 w 9384838"/>
                <a:gd name="connsiteY347" fmla="*/ 3115203 h 6246801"/>
                <a:gd name="connsiteX348" fmla="*/ 925424 w 9384838"/>
                <a:gd name="connsiteY348" fmla="*/ 3067093 h 6246801"/>
                <a:gd name="connsiteX349" fmla="*/ 936745 w 9384838"/>
                <a:gd name="connsiteY349" fmla="*/ 3033132 h 6246801"/>
                <a:gd name="connsiteX350" fmla="*/ 5840275 w 9384838"/>
                <a:gd name="connsiteY350" fmla="*/ 2081897 h 6246801"/>
                <a:gd name="connsiteX351" fmla="*/ 5891159 w 9384838"/>
                <a:gd name="connsiteY351" fmla="*/ 2132783 h 6246801"/>
                <a:gd name="connsiteX352" fmla="*/ 5891159 w 9384838"/>
                <a:gd name="connsiteY352" fmla="*/ 2158226 h 6246801"/>
                <a:gd name="connsiteX353" fmla="*/ 5966379 w 9384838"/>
                <a:gd name="connsiteY353" fmla="*/ 2208005 h 6246801"/>
                <a:gd name="connsiteX354" fmla="*/ 6016157 w 9384838"/>
                <a:gd name="connsiteY354" fmla="*/ 2208005 h 6246801"/>
                <a:gd name="connsiteX355" fmla="*/ 6041599 w 9384838"/>
                <a:gd name="connsiteY355" fmla="*/ 2208005 h 6246801"/>
                <a:gd name="connsiteX356" fmla="*/ 5966379 w 9384838"/>
                <a:gd name="connsiteY356" fmla="*/ 2308672 h 6246801"/>
                <a:gd name="connsiteX357" fmla="*/ 5916601 w 9384838"/>
                <a:gd name="connsiteY357" fmla="*/ 2558676 h 6246801"/>
                <a:gd name="connsiteX358" fmla="*/ 5916601 w 9384838"/>
                <a:gd name="connsiteY358" fmla="*/ 2659341 h 6246801"/>
                <a:gd name="connsiteX359" fmla="*/ 5966379 w 9384838"/>
                <a:gd name="connsiteY359" fmla="*/ 2684786 h 6246801"/>
                <a:gd name="connsiteX360" fmla="*/ 5991821 w 9384838"/>
                <a:gd name="connsiteY360" fmla="*/ 2734563 h 6246801"/>
                <a:gd name="connsiteX361" fmla="*/ 6016157 w 9384838"/>
                <a:gd name="connsiteY361" fmla="*/ 2785448 h 6246801"/>
                <a:gd name="connsiteX362" fmla="*/ 6016157 w 9384838"/>
                <a:gd name="connsiteY362" fmla="*/ 2860670 h 6246801"/>
                <a:gd name="connsiteX363" fmla="*/ 5991821 w 9384838"/>
                <a:gd name="connsiteY363" fmla="*/ 2885007 h 6246801"/>
                <a:gd name="connsiteX364" fmla="*/ 6016157 w 9384838"/>
                <a:gd name="connsiteY364" fmla="*/ 2910449 h 6246801"/>
                <a:gd name="connsiteX365" fmla="*/ 5991821 w 9384838"/>
                <a:gd name="connsiteY365" fmla="*/ 2935892 h 6246801"/>
                <a:gd name="connsiteX366" fmla="*/ 5991821 w 9384838"/>
                <a:gd name="connsiteY366" fmla="*/ 2960229 h 6246801"/>
                <a:gd name="connsiteX367" fmla="*/ 6041599 w 9384838"/>
                <a:gd name="connsiteY367" fmla="*/ 2985670 h 6246801"/>
                <a:gd name="connsiteX368" fmla="*/ 6016157 w 9384838"/>
                <a:gd name="connsiteY368" fmla="*/ 3035453 h 6246801"/>
                <a:gd name="connsiteX369" fmla="*/ 6041599 w 9384838"/>
                <a:gd name="connsiteY369" fmla="*/ 3086339 h 6246801"/>
                <a:gd name="connsiteX370" fmla="*/ 5991821 w 9384838"/>
                <a:gd name="connsiteY370" fmla="*/ 3185896 h 6246801"/>
                <a:gd name="connsiteX371" fmla="*/ 6016157 w 9384838"/>
                <a:gd name="connsiteY371" fmla="*/ 3185896 h 6246801"/>
                <a:gd name="connsiteX372" fmla="*/ 6016157 w 9384838"/>
                <a:gd name="connsiteY372" fmla="*/ 3236782 h 6246801"/>
                <a:gd name="connsiteX373" fmla="*/ 5966379 w 9384838"/>
                <a:gd name="connsiteY373" fmla="*/ 3261118 h 6246801"/>
                <a:gd name="connsiteX374" fmla="*/ 5966379 w 9384838"/>
                <a:gd name="connsiteY374" fmla="*/ 3286561 h 6246801"/>
                <a:gd name="connsiteX375" fmla="*/ 5916601 w 9384838"/>
                <a:gd name="connsiteY375" fmla="*/ 3361784 h 6246801"/>
                <a:gd name="connsiteX376" fmla="*/ 5916601 w 9384838"/>
                <a:gd name="connsiteY376" fmla="*/ 3412670 h 6246801"/>
                <a:gd name="connsiteX377" fmla="*/ 5865717 w 9384838"/>
                <a:gd name="connsiteY377" fmla="*/ 3437007 h 6246801"/>
                <a:gd name="connsiteX378" fmla="*/ 5840275 w 9384838"/>
                <a:gd name="connsiteY378" fmla="*/ 3462450 h 6246801"/>
                <a:gd name="connsiteX379" fmla="*/ 5815939 w 9384838"/>
                <a:gd name="connsiteY379" fmla="*/ 3437007 h 6246801"/>
                <a:gd name="connsiteX380" fmla="*/ 5815939 w 9384838"/>
                <a:gd name="connsiteY380" fmla="*/ 3487893 h 6246801"/>
                <a:gd name="connsiteX381" fmla="*/ 5765055 w 9384838"/>
                <a:gd name="connsiteY381" fmla="*/ 3462450 h 6246801"/>
                <a:gd name="connsiteX382" fmla="*/ 5765055 w 9384838"/>
                <a:gd name="connsiteY382" fmla="*/ 3462451 h 6246801"/>
                <a:gd name="connsiteX383" fmla="*/ 5790497 w 9384838"/>
                <a:gd name="connsiteY383" fmla="*/ 3512230 h 6246801"/>
                <a:gd name="connsiteX384" fmla="*/ 5740719 w 9384838"/>
                <a:gd name="connsiteY384" fmla="*/ 3537673 h 6246801"/>
                <a:gd name="connsiteX385" fmla="*/ 5715277 w 9384838"/>
                <a:gd name="connsiteY385" fmla="*/ 3563116 h 6246801"/>
                <a:gd name="connsiteX386" fmla="*/ 5689835 w 9384838"/>
                <a:gd name="connsiteY386" fmla="*/ 3587453 h 6246801"/>
                <a:gd name="connsiteX387" fmla="*/ 5715277 w 9384838"/>
                <a:gd name="connsiteY387" fmla="*/ 3612896 h 6246801"/>
                <a:gd name="connsiteX388" fmla="*/ 5665499 w 9384838"/>
                <a:gd name="connsiteY388" fmla="*/ 3612896 h 6246801"/>
                <a:gd name="connsiteX389" fmla="*/ 5640057 w 9384838"/>
                <a:gd name="connsiteY389" fmla="*/ 3638339 h 6246801"/>
                <a:gd name="connsiteX390" fmla="*/ 5665499 w 9384838"/>
                <a:gd name="connsiteY390" fmla="*/ 3638339 h 6246801"/>
                <a:gd name="connsiteX391" fmla="*/ 5665499 w 9384838"/>
                <a:gd name="connsiteY391" fmla="*/ 3662676 h 6246801"/>
                <a:gd name="connsiteX392" fmla="*/ 5640057 w 9384838"/>
                <a:gd name="connsiteY392" fmla="*/ 3662676 h 6246801"/>
                <a:gd name="connsiteX393" fmla="*/ 5665499 w 9384838"/>
                <a:gd name="connsiteY393" fmla="*/ 3688119 h 6246801"/>
                <a:gd name="connsiteX394" fmla="*/ 5640057 w 9384838"/>
                <a:gd name="connsiteY394" fmla="*/ 3763342 h 6246801"/>
                <a:gd name="connsiteX395" fmla="*/ 5590279 w 9384838"/>
                <a:gd name="connsiteY395" fmla="*/ 3737899 h 6246801"/>
                <a:gd name="connsiteX396" fmla="*/ 5515059 w 9384838"/>
                <a:gd name="connsiteY396" fmla="*/ 3737899 h 6246801"/>
                <a:gd name="connsiteX397" fmla="*/ 5464175 w 9384838"/>
                <a:gd name="connsiteY397" fmla="*/ 3713562 h 6246801"/>
                <a:gd name="connsiteX398" fmla="*/ 5439839 w 9384838"/>
                <a:gd name="connsiteY398" fmla="*/ 3737899 h 6246801"/>
                <a:gd name="connsiteX399" fmla="*/ 5464175 w 9384838"/>
                <a:gd name="connsiteY399" fmla="*/ 3763342 h 6246801"/>
                <a:gd name="connsiteX400" fmla="*/ 5414397 w 9384838"/>
                <a:gd name="connsiteY400" fmla="*/ 3788785 h 6246801"/>
                <a:gd name="connsiteX401" fmla="*/ 5339177 w 9384838"/>
                <a:gd name="connsiteY401" fmla="*/ 3939230 h 6246801"/>
                <a:gd name="connsiteX402" fmla="*/ 5364619 w 9384838"/>
                <a:gd name="connsiteY402" fmla="*/ 4014453 h 6246801"/>
                <a:gd name="connsiteX403" fmla="*/ 5364618 w 9384838"/>
                <a:gd name="connsiteY403" fmla="*/ 4014453 h 6246801"/>
                <a:gd name="connsiteX404" fmla="*/ 5364618 w 9384838"/>
                <a:gd name="connsiteY404" fmla="*/ 4089676 h 6246801"/>
                <a:gd name="connsiteX405" fmla="*/ 5313734 w 9384838"/>
                <a:gd name="connsiteY405" fmla="*/ 4289902 h 6246801"/>
                <a:gd name="connsiteX406" fmla="*/ 5238514 w 9384838"/>
                <a:gd name="connsiteY406" fmla="*/ 4416010 h 6246801"/>
                <a:gd name="connsiteX407" fmla="*/ 5213072 w 9384838"/>
                <a:gd name="connsiteY407" fmla="*/ 4440347 h 6246801"/>
                <a:gd name="connsiteX408" fmla="*/ 5163294 w 9384838"/>
                <a:gd name="connsiteY408" fmla="*/ 4440347 h 6246801"/>
                <a:gd name="connsiteX409" fmla="*/ 5137852 w 9384838"/>
                <a:gd name="connsiteY409" fmla="*/ 4465790 h 6246801"/>
                <a:gd name="connsiteX410" fmla="*/ 5163294 w 9384838"/>
                <a:gd name="connsiteY410" fmla="*/ 4465790 h 6246801"/>
                <a:gd name="connsiteX411" fmla="*/ 5062632 w 9384838"/>
                <a:gd name="connsiteY411" fmla="*/ 4616236 h 6246801"/>
                <a:gd name="connsiteX412" fmla="*/ 5038296 w 9384838"/>
                <a:gd name="connsiteY412" fmla="*/ 4691459 h 6246801"/>
                <a:gd name="connsiteX413" fmla="*/ 5012854 w 9384838"/>
                <a:gd name="connsiteY413" fmla="*/ 4716902 h 6246801"/>
                <a:gd name="connsiteX414" fmla="*/ 4987412 w 9384838"/>
                <a:gd name="connsiteY414" fmla="*/ 4792125 h 6246801"/>
                <a:gd name="connsiteX415" fmla="*/ 5012854 w 9384838"/>
                <a:gd name="connsiteY415" fmla="*/ 4917127 h 6246801"/>
                <a:gd name="connsiteX416" fmla="*/ 5062632 w 9384838"/>
                <a:gd name="connsiteY416" fmla="*/ 5043236 h 6246801"/>
                <a:gd name="connsiteX417" fmla="*/ 5013583 w 9384838"/>
                <a:gd name="connsiteY417" fmla="*/ 4993096 h 6246801"/>
                <a:gd name="connsiteX418" fmla="*/ 5062632 w 9384838"/>
                <a:gd name="connsiteY418" fmla="*/ 5043237 h 6246801"/>
                <a:gd name="connsiteX419" fmla="*/ 4987412 w 9384838"/>
                <a:gd name="connsiteY419" fmla="*/ 5043237 h 6246801"/>
                <a:gd name="connsiteX420" fmla="*/ 4963076 w 9384838"/>
                <a:gd name="connsiteY420" fmla="*/ 5017794 h 6246801"/>
                <a:gd name="connsiteX421" fmla="*/ 4862414 w 9384838"/>
                <a:gd name="connsiteY421" fmla="*/ 5067574 h 6246801"/>
                <a:gd name="connsiteX422" fmla="*/ 4812636 w 9384838"/>
                <a:gd name="connsiteY422" fmla="*/ 5142796 h 6246801"/>
                <a:gd name="connsiteX423" fmla="*/ 4812636 w 9384838"/>
                <a:gd name="connsiteY423" fmla="*/ 5193682 h 6246801"/>
                <a:gd name="connsiteX424" fmla="*/ 4787194 w 9384838"/>
                <a:gd name="connsiteY424" fmla="*/ 5243462 h 6246801"/>
                <a:gd name="connsiteX425" fmla="*/ 4711974 w 9384838"/>
                <a:gd name="connsiteY425" fmla="*/ 5268905 h 6246801"/>
                <a:gd name="connsiteX426" fmla="*/ 4686532 w 9384838"/>
                <a:gd name="connsiteY426" fmla="*/ 5243462 h 6246801"/>
                <a:gd name="connsiteX427" fmla="*/ 4636753 w 9384838"/>
                <a:gd name="connsiteY427" fmla="*/ 5268905 h 6246801"/>
                <a:gd name="connsiteX428" fmla="*/ 4611311 w 9384838"/>
                <a:gd name="connsiteY428" fmla="*/ 5293242 h 6246801"/>
                <a:gd name="connsiteX429" fmla="*/ 4561533 w 9384838"/>
                <a:gd name="connsiteY429" fmla="*/ 5344128 h 6246801"/>
                <a:gd name="connsiteX430" fmla="*/ 4536091 w 9384838"/>
                <a:gd name="connsiteY430" fmla="*/ 5293242 h 6246801"/>
                <a:gd name="connsiteX431" fmla="*/ 4561533 w 9384838"/>
                <a:gd name="connsiteY431" fmla="*/ 5293242 h 6246801"/>
                <a:gd name="connsiteX432" fmla="*/ 4561533 w 9384838"/>
                <a:gd name="connsiteY432" fmla="*/ 5268905 h 6246801"/>
                <a:gd name="connsiteX433" fmla="*/ 4585869 w 9384838"/>
                <a:gd name="connsiteY433" fmla="*/ 5218019 h 6246801"/>
                <a:gd name="connsiteX434" fmla="*/ 4585869 w 9384838"/>
                <a:gd name="connsiteY434" fmla="*/ 5193682 h 6246801"/>
                <a:gd name="connsiteX435" fmla="*/ 4611311 w 9384838"/>
                <a:gd name="connsiteY435" fmla="*/ 5168239 h 6246801"/>
                <a:gd name="connsiteX436" fmla="*/ 4611311 w 9384838"/>
                <a:gd name="connsiteY436" fmla="*/ 5142796 h 6246801"/>
                <a:gd name="connsiteX437" fmla="*/ 4585869 w 9384838"/>
                <a:gd name="connsiteY437" fmla="*/ 5142796 h 6246801"/>
                <a:gd name="connsiteX438" fmla="*/ 4611311 w 9384838"/>
                <a:gd name="connsiteY438" fmla="*/ 5118460 h 6246801"/>
                <a:gd name="connsiteX439" fmla="*/ 4636753 w 9384838"/>
                <a:gd name="connsiteY439" fmla="*/ 5118460 h 6246801"/>
                <a:gd name="connsiteX440" fmla="*/ 4636753 w 9384838"/>
                <a:gd name="connsiteY440" fmla="*/ 5093017 h 6246801"/>
                <a:gd name="connsiteX441" fmla="*/ 4686532 w 9384838"/>
                <a:gd name="connsiteY441" fmla="*/ 5067574 h 6246801"/>
                <a:gd name="connsiteX442" fmla="*/ 4737416 w 9384838"/>
                <a:gd name="connsiteY442" fmla="*/ 5043237 h 6246801"/>
                <a:gd name="connsiteX443" fmla="*/ 4737416 w 9384838"/>
                <a:gd name="connsiteY443" fmla="*/ 5017794 h 6246801"/>
                <a:gd name="connsiteX444" fmla="*/ 4737416 w 9384838"/>
                <a:gd name="connsiteY444" fmla="*/ 4992351 h 6246801"/>
                <a:gd name="connsiteX445" fmla="*/ 4686532 w 9384838"/>
                <a:gd name="connsiteY445" fmla="*/ 4942571 h 6246801"/>
                <a:gd name="connsiteX446" fmla="*/ 4662196 w 9384838"/>
                <a:gd name="connsiteY446" fmla="*/ 4968014 h 6246801"/>
                <a:gd name="connsiteX447" fmla="*/ 4636753 w 9384838"/>
                <a:gd name="connsiteY447" fmla="*/ 4968014 h 6246801"/>
                <a:gd name="connsiteX448" fmla="*/ 4611311 w 9384838"/>
                <a:gd name="connsiteY448" fmla="*/ 4942571 h 6246801"/>
                <a:gd name="connsiteX449" fmla="*/ 4585869 w 9384838"/>
                <a:gd name="connsiteY449" fmla="*/ 4992350 h 6246801"/>
                <a:gd name="connsiteX450" fmla="*/ 4611310 w 9384838"/>
                <a:gd name="connsiteY450" fmla="*/ 5017792 h 6246801"/>
                <a:gd name="connsiteX451" fmla="*/ 4611311 w 9384838"/>
                <a:gd name="connsiteY451" fmla="*/ 5017793 h 6246801"/>
                <a:gd name="connsiteX452" fmla="*/ 4536091 w 9384838"/>
                <a:gd name="connsiteY452" fmla="*/ 5043236 h 6246801"/>
                <a:gd name="connsiteX453" fmla="*/ 4510649 w 9384838"/>
                <a:gd name="connsiteY453" fmla="*/ 5043236 h 6246801"/>
                <a:gd name="connsiteX454" fmla="*/ 4510649 w 9384838"/>
                <a:gd name="connsiteY454" fmla="*/ 5118458 h 6246801"/>
                <a:gd name="connsiteX455" fmla="*/ 4561533 w 9384838"/>
                <a:gd name="connsiteY455" fmla="*/ 5168238 h 6246801"/>
                <a:gd name="connsiteX456" fmla="*/ 4536091 w 9384838"/>
                <a:gd name="connsiteY456" fmla="*/ 5168238 h 6246801"/>
                <a:gd name="connsiteX457" fmla="*/ 4510649 w 9384838"/>
                <a:gd name="connsiteY457" fmla="*/ 5168238 h 6246801"/>
                <a:gd name="connsiteX458" fmla="*/ 4510649 w 9384838"/>
                <a:gd name="connsiteY458" fmla="*/ 5193681 h 6246801"/>
                <a:gd name="connsiteX459" fmla="*/ 4486313 w 9384838"/>
                <a:gd name="connsiteY459" fmla="*/ 5168238 h 6246801"/>
                <a:gd name="connsiteX460" fmla="*/ 4486313 w 9384838"/>
                <a:gd name="connsiteY460" fmla="*/ 5118458 h 6246801"/>
                <a:gd name="connsiteX461" fmla="*/ 4460871 w 9384838"/>
                <a:gd name="connsiteY461" fmla="*/ 5093016 h 6246801"/>
                <a:gd name="connsiteX462" fmla="*/ 4385651 w 9384838"/>
                <a:gd name="connsiteY462" fmla="*/ 5067573 h 6246801"/>
                <a:gd name="connsiteX463" fmla="*/ 4310431 w 9384838"/>
                <a:gd name="connsiteY463" fmla="*/ 5093016 h 6246801"/>
                <a:gd name="connsiteX464" fmla="*/ 4284989 w 9384838"/>
                <a:gd name="connsiteY464" fmla="*/ 5142795 h 6246801"/>
                <a:gd name="connsiteX465" fmla="*/ 4284989 w 9384838"/>
                <a:gd name="connsiteY465" fmla="*/ 5142796 h 6246801"/>
                <a:gd name="connsiteX466" fmla="*/ 4260653 w 9384838"/>
                <a:gd name="connsiteY466" fmla="*/ 5168239 h 6246801"/>
                <a:gd name="connsiteX467" fmla="*/ 4260653 w 9384838"/>
                <a:gd name="connsiteY467" fmla="*/ 5193683 h 6246801"/>
                <a:gd name="connsiteX468" fmla="*/ 4284989 w 9384838"/>
                <a:gd name="connsiteY468" fmla="*/ 5243462 h 6246801"/>
                <a:gd name="connsiteX469" fmla="*/ 4235211 w 9384838"/>
                <a:gd name="connsiteY469" fmla="*/ 5268905 h 6246801"/>
                <a:gd name="connsiteX470" fmla="*/ 4185433 w 9384838"/>
                <a:gd name="connsiteY470" fmla="*/ 5344128 h 6246801"/>
                <a:gd name="connsiteX471" fmla="*/ 4110213 w 9384838"/>
                <a:gd name="connsiteY471" fmla="*/ 5369571 h 6246801"/>
                <a:gd name="connsiteX472" fmla="*/ 4084771 w 9384838"/>
                <a:gd name="connsiteY472" fmla="*/ 5318685 h 6246801"/>
                <a:gd name="connsiteX473" fmla="*/ 4110213 w 9384838"/>
                <a:gd name="connsiteY473" fmla="*/ 5243462 h 6246801"/>
                <a:gd name="connsiteX474" fmla="*/ 4134549 w 9384838"/>
                <a:gd name="connsiteY474" fmla="*/ 5193683 h 6246801"/>
                <a:gd name="connsiteX475" fmla="*/ 4134549 w 9384838"/>
                <a:gd name="connsiteY475" fmla="*/ 5168239 h 6246801"/>
                <a:gd name="connsiteX476" fmla="*/ 4185433 w 9384838"/>
                <a:gd name="connsiteY476" fmla="*/ 5168239 h 6246801"/>
                <a:gd name="connsiteX477" fmla="*/ 4209769 w 9384838"/>
                <a:gd name="connsiteY477" fmla="*/ 5142796 h 6246801"/>
                <a:gd name="connsiteX478" fmla="*/ 4185433 w 9384838"/>
                <a:gd name="connsiteY478" fmla="*/ 5118460 h 6246801"/>
                <a:gd name="connsiteX479" fmla="*/ 4084771 w 9384838"/>
                <a:gd name="connsiteY479" fmla="*/ 5093017 h 6246801"/>
                <a:gd name="connsiteX480" fmla="*/ 4034993 w 9384838"/>
                <a:gd name="connsiteY480" fmla="*/ 5142796 h 6246801"/>
                <a:gd name="connsiteX481" fmla="*/ 3958666 w 9384838"/>
                <a:gd name="connsiteY481" fmla="*/ 5168239 h 6246801"/>
                <a:gd name="connsiteX482" fmla="*/ 3908904 w 9384838"/>
                <a:gd name="connsiteY482" fmla="*/ 5218019 h 6246801"/>
                <a:gd name="connsiteX483" fmla="*/ 3859127 w 9384838"/>
                <a:gd name="connsiteY483" fmla="*/ 5293242 h 6246801"/>
                <a:gd name="connsiteX484" fmla="*/ 3758465 w 9384838"/>
                <a:gd name="connsiteY484" fmla="*/ 5243462 h 6246801"/>
                <a:gd name="connsiteX485" fmla="*/ 3708688 w 9384838"/>
                <a:gd name="connsiteY485" fmla="*/ 5243462 h 6246801"/>
                <a:gd name="connsiteX486" fmla="*/ 3582584 w 9384838"/>
                <a:gd name="connsiteY486" fmla="*/ 5193683 h 6246801"/>
                <a:gd name="connsiteX487" fmla="*/ 3589545 w 9384838"/>
                <a:gd name="connsiteY487" fmla="*/ 5173103 h 6246801"/>
                <a:gd name="connsiteX488" fmla="*/ 3589543 w 9384838"/>
                <a:gd name="connsiteY488" fmla="*/ 5173102 h 6246801"/>
                <a:gd name="connsiteX489" fmla="*/ 3582582 w 9384838"/>
                <a:gd name="connsiteY489" fmla="*/ 5193682 h 6246801"/>
                <a:gd name="connsiteX490" fmla="*/ 3382367 w 9384838"/>
                <a:gd name="connsiteY490" fmla="*/ 5193682 h 6246801"/>
                <a:gd name="connsiteX491" fmla="*/ 3421081 w 9384838"/>
                <a:gd name="connsiteY491" fmla="*/ 5164921 h 6246801"/>
                <a:gd name="connsiteX492" fmla="*/ 3483028 w 9384838"/>
                <a:gd name="connsiteY492" fmla="*/ 5168239 h 6246801"/>
                <a:gd name="connsiteX493" fmla="*/ 3532805 w 9384838"/>
                <a:gd name="connsiteY493" fmla="*/ 5168239 h 6246801"/>
                <a:gd name="connsiteX494" fmla="*/ 3532805 w 9384838"/>
                <a:gd name="connsiteY494" fmla="*/ 5118459 h 6246801"/>
                <a:gd name="connsiteX495" fmla="*/ 3507365 w 9384838"/>
                <a:gd name="connsiteY495" fmla="*/ 5093016 h 6246801"/>
                <a:gd name="connsiteX496" fmla="*/ 3483028 w 9384838"/>
                <a:gd name="connsiteY496" fmla="*/ 5118459 h 6246801"/>
                <a:gd name="connsiteX497" fmla="*/ 3432144 w 9384838"/>
                <a:gd name="connsiteY497" fmla="*/ 5093016 h 6246801"/>
                <a:gd name="connsiteX498" fmla="*/ 3407808 w 9384838"/>
                <a:gd name="connsiteY498" fmla="*/ 5093016 h 6246801"/>
                <a:gd name="connsiteX499" fmla="*/ 3407808 w 9384838"/>
                <a:gd name="connsiteY499" fmla="*/ 5043237 h 6246801"/>
                <a:gd name="connsiteX500" fmla="*/ 3382367 w 9384838"/>
                <a:gd name="connsiteY500" fmla="*/ 5043237 h 6246801"/>
                <a:gd name="connsiteX501" fmla="*/ 3356924 w 9384838"/>
                <a:gd name="connsiteY501" fmla="*/ 5093016 h 6246801"/>
                <a:gd name="connsiteX502" fmla="*/ 3382367 w 9384838"/>
                <a:gd name="connsiteY502" fmla="*/ 5118459 h 6246801"/>
                <a:gd name="connsiteX503" fmla="*/ 3382367 w 9384838"/>
                <a:gd name="connsiteY503" fmla="*/ 5142796 h 6246801"/>
                <a:gd name="connsiteX504" fmla="*/ 3331482 w 9384838"/>
                <a:gd name="connsiteY504" fmla="*/ 5093016 h 6246801"/>
                <a:gd name="connsiteX505" fmla="*/ 3356924 w 9384838"/>
                <a:gd name="connsiteY505" fmla="*/ 5067573 h 6246801"/>
                <a:gd name="connsiteX506" fmla="*/ 3356924 w 9384838"/>
                <a:gd name="connsiteY506" fmla="*/ 4992351 h 6246801"/>
                <a:gd name="connsiteX507" fmla="*/ 3407808 w 9384838"/>
                <a:gd name="connsiteY507" fmla="*/ 4942571 h 6246801"/>
                <a:gd name="connsiteX508" fmla="*/ 3356924 w 9384838"/>
                <a:gd name="connsiteY508" fmla="*/ 4942571 h 6246801"/>
                <a:gd name="connsiteX509" fmla="*/ 3349625 w 9384838"/>
                <a:gd name="connsiteY509" fmla="*/ 4928288 h 6246801"/>
                <a:gd name="connsiteX510" fmla="*/ 3349624 w 9384838"/>
                <a:gd name="connsiteY510" fmla="*/ 4928288 h 6246801"/>
                <a:gd name="connsiteX511" fmla="*/ 3356924 w 9384838"/>
                <a:gd name="connsiteY511" fmla="*/ 4942571 h 6246801"/>
                <a:gd name="connsiteX512" fmla="*/ 3281703 w 9384838"/>
                <a:gd name="connsiteY512" fmla="*/ 4968014 h 6246801"/>
                <a:gd name="connsiteX513" fmla="*/ 3256260 w 9384838"/>
                <a:gd name="connsiteY513" fmla="*/ 5017794 h 6246801"/>
                <a:gd name="connsiteX514" fmla="*/ 3181041 w 9384838"/>
                <a:gd name="connsiteY514" fmla="*/ 5067573 h 6246801"/>
                <a:gd name="connsiteX515" fmla="*/ 3206483 w 9384838"/>
                <a:gd name="connsiteY515" fmla="*/ 5118459 h 6246801"/>
                <a:gd name="connsiteX516" fmla="*/ 3181041 w 9384838"/>
                <a:gd name="connsiteY516" fmla="*/ 5142796 h 6246801"/>
                <a:gd name="connsiteX517" fmla="*/ 3231925 w 9384838"/>
                <a:gd name="connsiteY517" fmla="*/ 5168239 h 6246801"/>
                <a:gd name="connsiteX518" fmla="*/ 3281703 w 9384838"/>
                <a:gd name="connsiteY518" fmla="*/ 5218019 h 6246801"/>
                <a:gd name="connsiteX519" fmla="*/ 3331481 w 9384838"/>
                <a:gd name="connsiteY519" fmla="*/ 5268905 h 6246801"/>
                <a:gd name="connsiteX520" fmla="*/ 3281703 w 9384838"/>
                <a:gd name="connsiteY520" fmla="*/ 5293242 h 6246801"/>
                <a:gd name="connsiteX521" fmla="*/ 3281703 w 9384838"/>
                <a:gd name="connsiteY521" fmla="*/ 5318685 h 6246801"/>
                <a:gd name="connsiteX522" fmla="*/ 3256260 w 9384838"/>
                <a:gd name="connsiteY522" fmla="*/ 5293242 h 6246801"/>
                <a:gd name="connsiteX523" fmla="*/ 3206483 w 9384838"/>
                <a:gd name="connsiteY523" fmla="*/ 5293242 h 6246801"/>
                <a:gd name="connsiteX524" fmla="*/ 3181041 w 9384838"/>
                <a:gd name="connsiteY524" fmla="*/ 5293242 h 6246801"/>
                <a:gd name="connsiteX525" fmla="*/ 3056044 w 9384838"/>
                <a:gd name="connsiteY525" fmla="*/ 5293242 h 6246801"/>
                <a:gd name="connsiteX526" fmla="*/ 3030601 w 9384838"/>
                <a:gd name="connsiteY526" fmla="*/ 5344128 h 6246801"/>
                <a:gd name="connsiteX527" fmla="*/ 3006265 w 9384838"/>
                <a:gd name="connsiteY527" fmla="*/ 5344128 h 6246801"/>
                <a:gd name="connsiteX528" fmla="*/ 2980823 w 9384838"/>
                <a:gd name="connsiteY528" fmla="*/ 5369571 h 6246801"/>
                <a:gd name="connsiteX529" fmla="*/ 3006265 w 9384838"/>
                <a:gd name="connsiteY529" fmla="*/ 5393907 h 6246801"/>
                <a:gd name="connsiteX530" fmla="*/ 2980823 w 9384838"/>
                <a:gd name="connsiteY530" fmla="*/ 5419350 h 6246801"/>
                <a:gd name="connsiteX531" fmla="*/ 2905602 w 9384838"/>
                <a:gd name="connsiteY531" fmla="*/ 5444793 h 6246801"/>
                <a:gd name="connsiteX532" fmla="*/ 2880162 w 9384838"/>
                <a:gd name="connsiteY532" fmla="*/ 5520016 h 6246801"/>
                <a:gd name="connsiteX533" fmla="*/ 2880159 w 9384838"/>
                <a:gd name="connsiteY533" fmla="*/ 5520016 h 6246801"/>
                <a:gd name="connsiteX534" fmla="*/ 2830382 w 9384838"/>
                <a:gd name="connsiteY534" fmla="*/ 5544353 h 6246801"/>
                <a:gd name="connsiteX535" fmla="*/ 2804941 w 9384838"/>
                <a:gd name="connsiteY535" fmla="*/ 5569796 h 6246801"/>
                <a:gd name="connsiteX536" fmla="*/ 2755160 w 9384838"/>
                <a:gd name="connsiteY536" fmla="*/ 5595239 h 6246801"/>
                <a:gd name="connsiteX537" fmla="*/ 2679941 w 9384838"/>
                <a:gd name="connsiteY537" fmla="*/ 5569796 h 6246801"/>
                <a:gd name="connsiteX538" fmla="*/ 2629058 w 9384838"/>
                <a:gd name="connsiteY538" fmla="*/ 5494573 h 6246801"/>
                <a:gd name="connsiteX539" fmla="*/ 2629058 w 9384838"/>
                <a:gd name="connsiteY539" fmla="*/ 5444794 h 6246801"/>
                <a:gd name="connsiteX540" fmla="*/ 2579280 w 9384838"/>
                <a:gd name="connsiteY540" fmla="*/ 5393908 h 6246801"/>
                <a:gd name="connsiteX541" fmla="*/ 2579280 w 9384838"/>
                <a:gd name="connsiteY541" fmla="*/ 5344128 h 6246801"/>
                <a:gd name="connsiteX542" fmla="*/ 2529501 w 9384838"/>
                <a:gd name="connsiteY542" fmla="*/ 5318685 h 6246801"/>
                <a:gd name="connsiteX543" fmla="*/ 2553838 w 9384838"/>
                <a:gd name="connsiteY543" fmla="*/ 5293242 h 6246801"/>
                <a:gd name="connsiteX544" fmla="*/ 2579280 w 9384838"/>
                <a:gd name="connsiteY544" fmla="*/ 5268905 h 6246801"/>
                <a:gd name="connsiteX545" fmla="*/ 2579280 w 9384838"/>
                <a:gd name="connsiteY545" fmla="*/ 5243462 h 6246801"/>
                <a:gd name="connsiteX546" fmla="*/ 2629058 w 9384838"/>
                <a:gd name="connsiteY546" fmla="*/ 5218019 h 6246801"/>
                <a:gd name="connsiteX547" fmla="*/ 2604722 w 9384838"/>
                <a:gd name="connsiteY547" fmla="*/ 5193682 h 6246801"/>
                <a:gd name="connsiteX548" fmla="*/ 2579280 w 9384838"/>
                <a:gd name="connsiteY548" fmla="*/ 5142796 h 6246801"/>
                <a:gd name="connsiteX549" fmla="*/ 2579280 w 9384838"/>
                <a:gd name="connsiteY549" fmla="*/ 5142795 h 6246801"/>
                <a:gd name="connsiteX550" fmla="*/ 2705382 w 9384838"/>
                <a:gd name="connsiteY550" fmla="*/ 5093015 h 6246801"/>
                <a:gd name="connsiteX551" fmla="*/ 2755160 w 9384838"/>
                <a:gd name="connsiteY551" fmla="*/ 5043236 h 6246801"/>
                <a:gd name="connsiteX552" fmla="*/ 2755160 w 9384838"/>
                <a:gd name="connsiteY552" fmla="*/ 4992350 h 6246801"/>
                <a:gd name="connsiteX553" fmla="*/ 2729719 w 9384838"/>
                <a:gd name="connsiteY553" fmla="*/ 4968013 h 6246801"/>
                <a:gd name="connsiteX554" fmla="*/ 2705383 w 9384838"/>
                <a:gd name="connsiteY554" fmla="*/ 4942570 h 6246801"/>
                <a:gd name="connsiteX555" fmla="*/ 2679942 w 9384838"/>
                <a:gd name="connsiteY555" fmla="*/ 4942570 h 6246801"/>
                <a:gd name="connsiteX556" fmla="*/ 2654500 w 9384838"/>
                <a:gd name="connsiteY556" fmla="*/ 4968013 h 6246801"/>
                <a:gd name="connsiteX557" fmla="*/ 2604722 w 9384838"/>
                <a:gd name="connsiteY557" fmla="*/ 4968013 h 6246801"/>
                <a:gd name="connsiteX558" fmla="*/ 2529503 w 9384838"/>
                <a:gd name="connsiteY558" fmla="*/ 4917127 h 6246801"/>
                <a:gd name="connsiteX559" fmla="*/ 2529503 w 9384838"/>
                <a:gd name="connsiteY559" fmla="*/ 4867348 h 6246801"/>
                <a:gd name="connsiteX560" fmla="*/ 2454282 w 9384838"/>
                <a:gd name="connsiteY560" fmla="*/ 4841905 h 6246801"/>
                <a:gd name="connsiteX561" fmla="*/ 2454282 w 9384838"/>
                <a:gd name="connsiteY561" fmla="*/ 4867348 h 6246801"/>
                <a:gd name="connsiteX562" fmla="*/ 2428840 w 9384838"/>
                <a:gd name="connsiteY562" fmla="*/ 4841905 h 6246801"/>
                <a:gd name="connsiteX563" fmla="*/ 2379063 w 9384838"/>
                <a:gd name="connsiteY563" fmla="*/ 4841905 h 6246801"/>
                <a:gd name="connsiteX564" fmla="*/ 2353620 w 9384838"/>
                <a:gd name="connsiteY564" fmla="*/ 4867348 h 6246801"/>
                <a:gd name="connsiteX565" fmla="*/ 2353620 w 9384838"/>
                <a:gd name="connsiteY565" fmla="*/ 4867347 h 6246801"/>
                <a:gd name="connsiteX566" fmla="*/ 2328178 w 9384838"/>
                <a:gd name="connsiteY566" fmla="*/ 4841904 h 6246801"/>
                <a:gd name="connsiteX567" fmla="*/ 2303843 w 9384838"/>
                <a:gd name="connsiteY567" fmla="*/ 4841904 h 6246801"/>
                <a:gd name="connsiteX568" fmla="*/ 2278401 w 9384838"/>
                <a:gd name="connsiteY568" fmla="*/ 4817568 h 6246801"/>
                <a:gd name="connsiteX569" fmla="*/ 2252958 w 9384838"/>
                <a:gd name="connsiteY569" fmla="*/ 4841904 h 6246801"/>
                <a:gd name="connsiteX570" fmla="*/ 2303843 w 9384838"/>
                <a:gd name="connsiteY570" fmla="*/ 4867347 h 6246801"/>
                <a:gd name="connsiteX571" fmla="*/ 2228623 w 9384838"/>
                <a:gd name="connsiteY571" fmla="*/ 4892790 h 6246801"/>
                <a:gd name="connsiteX572" fmla="*/ 2177740 w 9384838"/>
                <a:gd name="connsiteY572" fmla="*/ 4841904 h 6246801"/>
                <a:gd name="connsiteX573" fmla="*/ 2153404 w 9384838"/>
                <a:gd name="connsiteY573" fmla="*/ 4867347 h 6246801"/>
                <a:gd name="connsiteX574" fmla="*/ 2153404 w 9384838"/>
                <a:gd name="connsiteY574" fmla="*/ 4892790 h 6246801"/>
                <a:gd name="connsiteX575" fmla="*/ 2127962 w 9384838"/>
                <a:gd name="connsiteY575" fmla="*/ 4942570 h 6246801"/>
                <a:gd name="connsiteX576" fmla="*/ 2102518 w 9384838"/>
                <a:gd name="connsiteY576" fmla="*/ 4917127 h 6246801"/>
                <a:gd name="connsiteX577" fmla="*/ 2078183 w 9384838"/>
                <a:gd name="connsiteY577" fmla="*/ 4917127 h 6246801"/>
                <a:gd name="connsiteX578" fmla="*/ 2078183 w 9384838"/>
                <a:gd name="connsiteY578" fmla="*/ 4867347 h 6246801"/>
                <a:gd name="connsiteX579" fmla="*/ 2027299 w 9384838"/>
                <a:gd name="connsiteY579" fmla="*/ 4867347 h 6246801"/>
                <a:gd name="connsiteX580" fmla="*/ 2001857 w 9384838"/>
                <a:gd name="connsiteY580" fmla="*/ 4892790 h 6246801"/>
                <a:gd name="connsiteX581" fmla="*/ 1952080 w 9384838"/>
                <a:gd name="connsiteY581" fmla="*/ 4892790 h 6246801"/>
                <a:gd name="connsiteX582" fmla="*/ 1902303 w 9384838"/>
                <a:gd name="connsiteY582" fmla="*/ 4917127 h 6246801"/>
                <a:gd name="connsiteX583" fmla="*/ 1876860 w 9384838"/>
                <a:gd name="connsiteY583" fmla="*/ 4892790 h 6246801"/>
                <a:gd name="connsiteX584" fmla="*/ 1876860 w 9384838"/>
                <a:gd name="connsiteY584" fmla="*/ 4867347 h 6246801"/>
                <a:gd name="connsiteX585" fmla="*/ 1851419 w 9384838"/>
                <a:gd name="connsiteY585" fmla="*/ 4892790 h 6246801"/>
                <a:gd name="connsiteX586" fmla="*/ 1827080 w 9384838"/>
                <a:gd name="connsiteY586" fmla="*/ 4892790 h 6246801"/>
                <a:gd name="connsiteX587" fmla="*/ 1801640 w 9384838"/>
                <a:gd name="connsiteY587" fmla="*/ 4867347 h 6246801"/>
                <a:gd name="connsiteX588" fmla="*/ 1801640 w 9384838"/>
                <a:gd name="connsiteY588" fmla="*/ 4892790 h 6246801"/>
                <a:gd name="connsiteX589" fmla="*/ 1776198 w 9384838"/>
                <a:gd name="connsiteY589" fmla="*/ 4917127 h 6246801"/>
                <a:gd name="connsiteX590" fmla="*/ 1751861 w 9384838"/>
                <a:gd name="connsiteY590" fmla="*/ 4892790 h 6246801"/>
                <a:gd name="connsiteX591" fmla="*/ 1726419 w 9384838"/>
                <a:gd name="connsiteY591" fmla="*/ 4892790 h 6246801"/>
                <a:gd name="connsiteX592" fmla="*/ 1700977 w 9384838"/>
                <a:gd name="connsiteY592" fmla="*/ 4917127 h 6246801"/>
                <a:gd name="connsiteX593" fmla="*/ 1676640 w 9384838"/>
                <a:gd name="connsiteY593" fmla="*/ 4892790 h 6246801"/>
                <a:gd name="connsiteX594" fmla="*/ 1625756 w 9384838"/>
                <a:gd name="connsiteY594" fmla="*/ 4917127 h 6246801"/>
                <a:gd name="connsiteX595" fmla="*/ 1601421 w 9384838"/>
                <a:gd name="connsiteY595" fmla="*/ 4917127 h 6246801"/>
                <a:gd name="connsiteX596" fmla="*/ 1575979 w 9384838"/>
                <a:gd name="connsiteY596" fmla="*/ 4892790 h 6246801"/>
                <a:gd name="connsiteX597" fmla="*/ 1575979 w 9384838"/>
                <a:gd name="connsiteY597" fmla="*/ 4867347 h 6246801"/>
                <a:gd name="connsiteX598" fmla="*/ 1575979 w 9384838"/>
                <a:gd name="connsiteY598" fmla="*/ 4841904 h 6246801"/>
                <a:gd name="connsiteX599" fmla="*/ 1526200 w 9384838"/>
                <a:gd name="connsiteY599" fmla="*/ 4817568 h 6246801"/>
                <a:gd name="connsiteX600" fmla="*/ 1450978 w 9384838"/>
                <a:gd name="connsiteY600" fmla="*/ 4867347 h 6246801"/>
                <a:gd name="connsiteX601" fmla="*/ 1425540 w 9384838"/>
                <a:gd name="connsiteY601" fmla="*/ 4867347 h 6246801"/>
                <a:gd name="connsiteX602" fmla="*/ 1425540 w 9384838"/>
                <a:gd name="connsiteY602" fmla="*/ 4867348 h 6246801"/>
                <a:gd name="connsiteX603" fmla="*/ 1425540 w 9384838"/>
                <a:gd name="connsiteY603" fmla="*/ 4917127 h 6246801"/>
                <a:gd name="connsiteX604" fmla="*/ 1400097 w 9384838"/>
                <a:gd name="connsiteY604" fmla="*/ 4942570 h 6246801"/>
                <a:gd name="connsiteX605" fmla="*/ 1400097 w 9384838"/>
                <a:gd name="connsiteY605" fmla="*/ 4992350 h 6246801"/>
                <a:gd name="connsiteX606" fmla="*/ 1350319 w 9384838"/>
                <a:gd name="connsiteY606" fmla="*/ 4992350 h 6246801"/>
                <a:gd name="connsiteX607" fmla="*/ 1350319 w 9384838"/>
                <a:gd name="connsiteY607" fmla="*/ 5043236 h 6246801"/>
                <a:gd name="connsiteX608" fmla="*/ 1299435 w 9384838"/>
                <a:gd name="connsiteY608" fmla="*/ 4992350 h 6246801"/>
                <a:gd name="connsiteX609" fmla="*/ 1249656 w 9384838"/>
                <a:gd name="connsiteY609" fmla="*/ 4917127 h 6246801"/>
                <a:gd name="connsiteX610" fmla="*/ 1224214 w 9384838"/>
                <a:gd name="connsiteY610" fmla="*/ 4917127 h 6246801"/>
                <a:gd name="connsiteX611" fmla="*/ 1148993 w 9384838"/>
                <a:gd name="connsiteY611" fmla="*/ 4892791 h 6246801"/>
                <a:gd name="connsiteX612" fmla="*/ 1124658 w 9384838"/>
                <a:gd name="connsiteY612" fmla="*/ 4917127 h 6246801"/>
                <a:gd name="connsiteX613" fmla="*/ 1124658 w 9384838"/>
                <a:gd name="connsiteY613" fmla="*/ 4892791 h 6246801"/>
                <a:gd name="connsiteX614" fmla="*/ 1099215 w 9384838"/>
                <a:gd name="connsiteY614" fmla="*/ 4917127 h 6246801"/>
                <a:gd name="connsiteX615" fmla="*/ 1073771 w 9384838"/>
                <a:gd name="connsiteY615" fmla="*/ 4892791 h 6246801"/>
                <a:gd name="connsiteX616" fmla="*/ 1049435 w 9384838"/>
                <a:gd name="connsiteY616" fmla="*/ 4917127 h 6246801"/>
                <a:gd name="connsiteX617" fmla="*/ 998551 w 9384838"/>
                <a:gd name="connsiteY617" fmla="*/ 4917127 h 6246801"/>
                <a:gd name="connsiteX618" fmla="*/ 998551 w 9384838"/>
                <a:gd name="connsiteY618" fmla="*/ 4892791 h 6246801"/>
                <a:gd name="connsiteX619" fmla="*/ 948773 w 9384838"/>
                <a:gd name="connsiteY619" fmla="*/ 4841905 h 6246801"/>
                <a:gd name="connsiteX620" fmla="*/ 898995 w 9384838"/>
                <a:gd name="connsiteY620" fmla="*/ 4867348 h 6246801"/>
                <a:gd name="connsiteX621" fmla="*/ 898995 w 9384838"/>
                <a:gd name="connsiteY621" fmla="*/ 4792125 h 6246801"/>
                <a:gd name="connsiteX622" fmla="*/ 923331 w 9384838"/>
                <a:gd name="connsiteY622" fmla="*/ 4766682 h 6246801"/>
                <a:gd name="connsiteX623" fmla="*/ 923331 w 9384838"/>
                <a:gd name="connsiteY623" fmla="*/ 4716902 h 6246801"/>
                <a:gd name="connsiteX624" fmla="*/ 923331 w 9384838"/>
                <a:gd name="connsiteY624" fmla="*/ 4691459 h 6246801"/>
                <a:gd name="connsiteX625" fmla="*/ 974215 w 9384838"/>
                <a:gd name="connsiteY625" fmla="*/ 4691459 h 6246801"/>
                <a:gd name="connsiteX626" fmla="*/ 998551 w 9384838"/>
                <a:gd name="connsiteY626" fmla="*/ 4667122 h 6246801"/>
                <a:gd name="connsiteX627" fmla="*/ 1049435 w 9384838"/>
                <a:gd name="connsiteY627" fmla="*/ 4716902 h 6246801"/>
                <a:gd name="connsiteX628" fmla="*/ 1148993 w 9384838"/>
                <a:gd name="connsiteY628" fmla="*/ 4716902 h 6246801"/>
                <a:gd name="connsiteX629" fmla="*/ 1174436 w 9384838"/>
                <a:gd name="connsiteY629" fmla="*/ 4667122 h 6246801"/>
                <a:gd name="connsiteX630" fmla="*/ 1224214 w 9384838"/>
                <a:gd name="connsiteY630" fmla="*/ 4667122 h 6246801"/>
                <a:gd name="connsiteX631" fmla="*/ 1249656 w 9384838"/>
                <a:gd name="connsiteY631" fmla="*/ 4616236 h 6246801"/>
                <a:gd name="connsiteX632" fmla="*/ 1275099 w 9384838"/>
                <a:gd name="connsiteY632" fmla="*/ 4616236 h 6246801"/>
                <a:gd name="connsiteX633" fmla="*/ 1275099 w 9384838"/>
                <a:gd name="connsiteY633" fmla="*/ 4616237 h 6246801"/>
                <a:gd name="connsiteX634" fmla="*/ 1350319 w 9384838"/>
                <a:gd name="connsiteY634" fmla="*/ 4616237 h 6246801"/>
                <a:gd name="connsiteX635" fmla="*/ 1374654 w 9384838"/>
                <a:gd name="connsiteY635" fmla="*/ 4590794 h 6246801"/>
                <a:gd name="connsiteX636" fmla="*/ 1425539 w 9384838"/>
                <a:gd name="connsiteY636" fmla="*/ 4566457 h 6246801"/>
                <a:gd name="connsiteX637" fmla="*/ 1550537 w 9384838"/>
                <a:gd name="connsiteY637" fmla="*/ 4491234 h 6246801"/>
                <a:gd name="connsiteX638" fmla="*/ 1651201 w 9384838"/>
                <a:gd name="connsiteY638" fmla="*/ 4440348 h 6246801"/>
                <a:gd name="connsiteX639" fmla="*/ 1751865 w 9384838"/>
                <a:gd name="connsiteY639" fmla="*/ 4416011 h 6246801"/>
                <a:gd name="connsiteX640" fmla="*/ 1776201 w 9384838"/>
                <a:gd name="connsiteY640" fmla="*/ 4365125 h 6246801"/>
                <a:gd name="connsiteX641" fmla="*/ 1751865 w 9384838"/>
                <a:gd name="connsiteY641" fmla="*/ 4340788 h 6246801"/>
                <a:gd name="connsiteX642" fmla="*/ 1801642 w 9384838"/>
                <a:gd name="connsiteY642" fmla="*/ 4340788 h 6246801"/>
                <a:gd name="connsiteX643" fmla="*/ 1827082 w 9384838"/>
                <a:gd name="connsiteY643" fmla="*/ 4315345 h 6246801"/>
                <a:gd name="connsiteX644" fmla="*/ 1902304 w 9384838"/>
                <a:gd name="connsiteY644" fmla="*/ 4340788 h 6246801"/>
                <a:gd name="connsiteX645" fmla="*/ 1952081 w 9384838"/>
                <a:gd name="connsiteY645" fmla="*/ 4315345 h 6246801"/>
                <a:gd name="connsiteX646" fmla="*/ 2001860 w 9384838"/>
                <a:gd name="connsiteY646" fmla="*/ 4340788 h 6246801"/>
                <a:gd name="connsiteX647" fmla="*/ 1952081 w 9384838"/>
                <a:gd name="connsiteY647" fmla="*/ 4340788 h 6246801"/>
                <a:gd name="connsiteX648" fmla="*/ 1952081 w 9384838"/>
                <a:gd name="connsiteY648" fmla="*/ 4390568 h 6246801"/>
                <a:gd name="connsiteX649" fmla="*/ 2027302 w 9384838"/>
                <a:gd name="connsiteY649" fmla="*/ 4416011 h 6246801"/>
                <a:gd name="connsiteX650" fmla="*/ 2052742 w 9384838"/>
                <a:gd name="connsiteY650" fmla="*/ 4416011 h 6246801"/>
                <a:gd name="connsiteX651" fmla="*/ 2102518 w 9384838"/>
                <a:gd name="connsiteY651" fmla="*/ 4390568 h 6246801"/>
                <a:gd name="connsiteX652" fmla="*/ 2127962 w 9384838"/>
                <a:gd name="connsiteY652" fmla="*/ 4390568 h 6246801"/>
                <a:gd name="connsiteX653" fmla="*/ 2203182 w 9384838"/>
                <a:gd name="connsiteY653" fmla="*/ 4440348 h 6246801"/>
                <a:gd name="connsiteX654" fmla="*/ 2328178 w 9384838"/>
                <a:gd name="connsiteY654" fmla="*/ 4465791 h 6246801"/>
                <a:gd name="connsiteX655" fmla="*/ 2428839 w 9384838"/>
                <a:gd name="connsiteY655" fmla="*/ 4465791 h 6246801"/>
                <a:gd name="connsiteX656" fmla="*/ 2478617 w 9384838"/>
                <a:gd name="connsiteY656" fmla="*/ 4440348 h 6246801"/>
                <a:gd name="connsiteX657" fmla="*/ 2529503 w 9384838"/>
                <a:gd name="connsiteY657" fmla="*/ 4416011 h 6246801"/>
                <a:gd name="connsiteX658" fmla="*/ 2579280 w 9384838"/>
                <a:gd name="connsiteY658" fmla="*/ 4440348 h 6246801"/>
                <a:gd name="connsiteX659" fmla="*/ 2629058 w 9384838"/>
                <a:gd name="connsiteY659" fmla="*/ 4440348 h 6246801"/>
                <a:gd name="connsiteX660" fmla="*/ 2679941 w 9384838"/>
                <a:gd name="connsiteY660" fmla="*/ 4465791 h 6246801"/>
                <a:gd name="connsiteX661" fmla="*/ 2679941 w 9384838"/>
                <a:gd name="connsiteY661" fmla="*/ 4465790 h 6246801"/>
                <a:gd name="connsiteX662" fmla="*/ 2705383 w 9384838"/>
                <a:gd name="connsiteY662" fmla="*/ 4465790 h 6246801"/>
                <a:gd name="connsiteX663" fmla="*/ 2804940 w 9384838"/>
                <a:gd name="connsiteY663" fmla="*/ 4440347 h 6246801"/>
                <a:gd name="connsiteX664" fmla="*/ 2830382 w 9384838"/>
                <a:gd name="connsiteY664" fmla="*/ 4491233 h 6246801"/>
                <a:gd name="connsiteX665" fmla="*/ 2804940 w 9384838"/>
                <a:gd name="connsiteY665" fmla="*/ 4515570 h 6246801"/>
                <a:gd name="connsiteX666" fmla="*/ 2780604 w 9384838"/>
                <a:gd name="connsiteY666" fmla="*/ 4541013 h 6246801"/>
                <a:gd name="connsiteX667" fmla="*/ 2804940 w 9384838"/>
                <a:gd name="connsiteY667" fmla="*/ 4566456 h 6246801"/>
                <a:gd name="connsiteX668" fmla="*/ 2804940 w 9384838"/>
                <a:gd name="connsiteY668" fmla="*/ 4590793 h 6246801"/>
                <a:gd name="connsiteX669" fmla="*/ 2855825 w 9384838"/>
                <a:gd name="connsiteY669" fmla="*/ 4590793 h 6246801"/>
                <a:gd name="connsiteX670" fmla="*/ 2855825 w 9384838"/>
                <a:gd name="connsiteY670" fmla="*/ 4566456 h 6246801"/>
                <a:gd name="connsiteX671" fmla="*/ 2880159 w 9384838"/>
                <a:gd name="connsiteY671" fmla="*/ 4566456 h 6246801"/>
                <a:gd name="connsiteX672" fmla="*/ 2880159 w 9384838"/>
                <a:gd name="connsiteY672" fmla="*/ 4605916 h 6246801"/>
                <a:gd name="connsiteX673" fmla="*/ 2880162 w 9384838"/>
                <a:gd name="connsiteY673" fmla="*/ 4605918 h 6246801"/>
                <a:gd name="connsiteX674" fmla="*/ 2880162 w 9384838"/>
                <a:gd name="connsiteY674" fmla="*/ 4566457 h 6246801"/>
                <a:gd name="connsiteX675" fmla="*/ 2931045 w 9384838"/>
                <a:gd name="connsiteY675" fmla="*/ 4616236 h 6246801"/>
                <a:gd name="connsiteX676" fmla="*/ 2980823 w 9384838"/>
                <a:gd name="connsiteY676" fmla="*/ 4641679 h 6246801"/>
                <a:gd name="connsiteX677" fmla="*/ 3006265 w 9384838"/>
                <a:gd name="connsiteY677" fmla="*/ 4616236 h 6246801"/>
                <a:gd name="connsiteX678" fmla="*/ 3030601 w 9384838"/>
                <a:gd name="connsiteY678" fmla="*/ 4616236 h 6246801"/>
                <a:gd name="connsiteX679" fmla="*/ 3056044 w 9384838"/>
                <a:gd name="connsiteY679" fmla="*/ 4590793 h 6246801"/>
                <a:gd name="connsiteX680" fmla="*/ 3105820 w 9384838"/>
                <a:gd name="connsiteY680" fmla="*/ 4590793 h 6246801"/>
                <a:gd name="connsiteX681" fmla="*/ 3131263 w 9384838"/>
                <a:gd name="connsiteY681" fmla="*/ 4541014 h 6246801"/>
                <a:gd name="connsiteX682" fmla="*/ 3131263 w 9384838"/>
                <a:gd name="connsiteY682" fmla="*/ 4590793 h 6246801"/>
                <a:gd name="connsiteX683" fmla="*/ 3156704 w 9384838"/>
                <a:gd name="connsiteY683" fmla="*/ 4566457 h 6246801"/>
                <a:gd name="connsiteX684" fmla="*/ 3181041 w 9384838"/>
                <a:gd name="connsiteY684" fmla="*/ 4515571 h 6246801"/>
                <a:gd name="connsiteX685" fmla="*/ 3156704 w 9384838"/>
                <a:gd name="connsiteY685" fmla="*/ 4440348 h 6246801"/>
                <a:gd name="connsiteX686" fmla="*/ 3131263 w 9384838"/>
                <a:gd name="connsiteY686" fmla="*/ 4416011 h 6246801"/>
                <a:gd name="connsiteX687" fmla="*/ 3181041 w 9384838"/>
                <a:gd name="connsiteY687" fmla="*/ 4365125 h 6246801"/>
                <a:gd name="connsiteX688" fmla="*/ 3231924 w 9384838"/>
                <a:gd name="connsiteY688" fmla="*/ 4340788 h 6246801"/>
                <a:gd name="connsiteX689" fmla="*/ 3256260 w 9384838"/>
                <a:gd name="connsiteY689" fmla="*/ 4289902 h 6246801"/>
                <a:gd name="connsiteX690" fmla="*/ 3281703 w 9384838"/>
                <a:gd name="connsiteY690" fmla="*/ 4289902 h 6246801"/>
                <a:gd name="connsiteX691" fmla="*/ 3281705 w 9384838"/>
                <a:gd name="connsiteY691" fmla="*/ 4289902 h 6246801"/>
                <a:gd name="connsiteX692" fmla="*/ 3307147 w 9384838"/>
                <a:gd name="connsiteY692" fmla="*/ 4265565 h 6246801"/>
                <a:gd name="connsiteX693" fmla="*/ 3356924 w 9384838"/>
                <a:gd name="connsiteY693" fmla="*/ 4265565 h 6246801"/>
                <a:gd name="connsiteX694" fmla="*/ 3457589 w 9384838"/>
                <a:gd name="connsiteY694" fmla="*/ 4190342 h 6246801"/>
                <a:gd name="connsiteX695" fmla="*/ 3558250 w 9384838"/>
                <a:gd name="connsiteY695" fmla="*/ 4089676 h 6246801"/>
                <a:gd name="connsiteX696" fmla="*/ 3582585 w 9384838"/>
                <a:gd name="connsiteY696" fmla="*/ 4014453 h 6246801"/>
                <a:gd name="connsiteX697" fmla="*/ 3608026 w 9384838"/>
                <a:gd name="connsiteY697" fmla="*/ 3989010 h 6246801"/>
                <a:gd name="connsiteX698" fmla="*/ 3582585 w 9384838"/>
                <a:gd name="connsiteY698" fmla="*/ 3963567 h 6246801"/>
                <a:gd name="connsiteX699" fmla="*/ 3608026 w 9384838"/>
                <a:gd name="connsiteY699" fmla="*/ 3913787 h 6246801"/>
                <a:gd name="connsiteX700" fmla="*/ 3582585 w 9384838"/>
                <a:gd name="connsiteY700" fmla="*/ 3888344 h 6246801"/>
                <a:gd name="connsiteX701" fmla="*/ 3608026 w 9384838"/>
                <a:gd name="connsiteY701" fmla="*/ 3838565 h 6246801"/>
                <a:gd name="connsiteX702" fmla="*/ 3633468 w 9384838"/>
                <a:gd name="connsiteY702" fmla="*/ 3813122 h 6246801"/>
                <a:gd name="connsiteX703" fmla="*/ 3683247 w 9384838"/>
                <a:gd name="connsiteY703" fmla="*/ 3788785 h 6246801"/>
                <a:gd name="connsiteX704" fmla="*/ 3708689 w 9384838"/>
                <a:gd name="connsiteY704" fmla="*/ 3813122 h 6246801"/>
                <a:gd name="connsiteX705" fmla="*/ 3783908 w 9384838"/>
                <a:gd name="connsiteY705" fmla="*/ 3788785 h 6246801"/>
                <a:gd name="connsiteX706" fmla="*/ 3883464 w 9384838"/>
                <a:gd name="connsiteY706" fmla="*/ 3763342 h 6246801"/>
                <a:gd name="connsiteX707" fmla="*/ 3883464 w 9384838"/>
                <a:gd name="connsiteY707" fmla="*/ 3813122 h 6246801"/>
                <a:gd name="connsiteX708" fmla="*/ 3833686 w 9384838"/>
                <a:gd name="connsiteY708" fmla="*/ 3813122 h 6246801"/>
                <a:gd name="connsiteX709" fmla="*/ 3808245 w 9384838"/>
                <a:gd name="connsiteY709" fmla="*/ 3838565 h 6246801"/>
                <a:gd name="connsiteX710" fmla="*/ 3808245 w 9384838"/>
                <a:gd name="connsiteY710" fmla="*/ 3888344 h 6246801"/>
                <a:gd name="connsiteX711" fmla="*/ 3758467 w 9384838"/>
                <a:gd name="connsiteY711" fmla="*/ 3864008 h 6246801"/>
                <a:gd name="connsiteX712" fmla="*/ 3708689 w 9384838"/>
                <a:gd name="connsiteY712" fmla="*/ 3913787 h 6246801"/>
                <a:gd name="connsiteX713" fmla="*/ 3683247 w 9384838"/>
                <a:gd name="connsiteY713" fmla="*/ 3888344 h 6246801"/>
                <a:gd name="connsiteX714" fmla="*/ 3633468 w 9384838"/>
                <a:gd name="connsiteY714" fmla="*/ 3913787 h 6246801"/>
                <a:gd name="connsiteX715" fmla="*/ 3657804 w 9384838"/>
                <a:gd name="connsiteY715" fmla="*/ 3939230 h 6246801"/>
                <a:gd name="connsiteX716" fmla="*/ 3633468 w 9384838"/>
                <a:gd name="connsiteY716" fmla="*/ 3963567 h 6246801"/>
                <a:gd name="connsiteX717" fmla="*/ 3657804 w 9384838"/>
                <a:gd name="connsiteY717" fmla="*/ 3963567 h 6246801"/>
                <a:gd name="connsiteX718" fmla="*/ 3683247 w 9384838"/>
                <a:gd name="connsiteY718" fmla="*/ 3989010 h 6246801"/>
                <a:gd name="connsiteX719" fmla="*/ 3708689 w 9384838"/>
                <a:gd name="connsiteY719" fmla="*/ 3989010 h 6246801"/>
                <a:gd name="connsiteX720" fmla="*/ 3708689 w 9384838"/>
                <a:gd name="connsiteY720" fmla="*/ 4014453 h 6246801"/>
                <a:gd name="connsiteX721" fmla="*/ 3708688 w 9384838"/>
                <a:gd name="connsiteY721" fmla="*/ 4014453 h 6246801"/>
                <a:gd name="connsiteX722" fmla="*/ 3657804 w 9384838"/>
                <a:gd name="connsiteY722" fmla="*/ 4064233 h 6246801"/>
                <a:gd name="connsiteX723" fmla="*/ 3683246 w 9384838"/>
                <a:gd name="connsiteY723" fmla="*/ 4139455 h 6246801"/>
                <a:gd name="connsiteX724" fmla="*/ 3808243 w 9384838"/>
                <a:gd name="connsiteY724" fmla="*/ 4164898 h 6246801"/>
                <a:gd name="connsiteX725" fmla="*/ 3833684 w 9384838"/>
                <a:gd name="connsiteY725" fmla="*/ 4089676 h 6246801"/>
                <a:gd name="connsiteX726" fmla="*/ 3958666 w 9384838"/>
                <a:gd name="connsiteY726" fmla="*/ 4089676 h 6246801"/>
                <a:gd name="connsiteX727" fmla="*/ 4084770 w 9384838"/>
                <a:gd name="connsiteY727" fmla="*/ 4064233 h 6246801"/>
                <a:gd name="connsiteX728" fmla="*/ 4185432 w 9384838"/>
                <a:gd name="connsiteY728" fmla="*/ 4064233 h 6246801"/>
                <a:gd name="connsiteX729" fmla="*/ 4460870 w 9384838"/>
                <a:gd name="connsiteY729" fmla="*/ 3888345 h 6246801"/>
                <a:gd name="connsiteX730" fmla="*/ 4510648 w 9384838"/>
                <a:gd name="connsiteY730" fmla="*/ 3763342 h 6246801"/>
                <a:gd name="connsiteX731" fmla="*/ 4761751 w 9384838"/>
                <a:gd name="connsiteY731" fmla="*/ 3713562 h 6246801"/>
                <a:gd name="connsiteX732" fmla="*/ 4836971 w 9384838"/>
                <a:gd name="connsiteY732" fmla="*/ 3612896 h 6246801"/>
                <a:gd name="connsiteX733" fmla="*/ 4887855 w 9384838"/>
                <a:gd name="connsiteY733" fmla="*/ 3487894 h 6246801"/>
                <a:gd name="connsiteX734" fmla="*/ 4887855 w 9384838"/>
                <a:gd name="connsiteY734" fmla="*/ 3487893 h 6246801"/>
                <a:gd name="connsiteX735" fmla="*/ 4937633 w 9384838"/>
                <a:gd name="connsiteY735" fmla="*/ 3437007 h 6246801"/>
                <a:gd name="connsiteX736" fmla="*/ 5012854 w 9384838"/>
                <a:gd name="connsiteY736" fmla="*/ 3387227 h 6246801"/>
                <a:gd name="connsiteX737" fmla="*/ 5038296 w 9384838"/>
                <a:gd name="connsiteY737" fmla="*/ 3336341 h 6246801"/>
                <a:gd name="connsiteX738" fmla="*/ 5113516 w 9384838"/>
                <a:gd name="connsiteY738" fmla="*/ 3236782 h 6246801"/>
                <a:gd name="connsiteX739" fmla="*/ 5137852 w 9384838"/>
                <a:gd name="connsiteY739" fmla="*/ 3185896 h 6246801"/>
                <a:gd name="connsiteX740" fmla="*/ 5163294 w 9384838"/>
                <a:gd name="connsiteY740" fmla="*/ 3161560 h 6246801"/>
                <a:gd name="connsiteX741" fmla="*/ 5238514 w 9384838"/>
                <a:gd name="connsiteY741" fmla="*/ 3011116 h 6246801"/>
                <a:gd name="connsiteX742" fmla="*/ 5263957 w 9384838"/>
                <a:gd name="connsiteY742" fmla="*/ 2860672 h 6246801"/>
                <a:gd name="connsiteX743" fmla="*/ 5188736 w 9384838"/>
                <a:gd name="connsiteY743" fmla="*/ 2809788 h 6246801"/>
                <a:gd name="connsiteX744" fmla="*/ 5163294 w 9384838"/>
                <a:gd name="connsiteY744" fmla="*/ 2835229 h 6246801"/>
                <a:gd name="connsiteX745" fmla="*/ 5137852 w 9384838"/>
                <a:gd name="connsiteY745" fmla="*/ 2835229 h 6246801"/>
                <a:gd name="connsiteX746" fmla="*/ 5137852 w 9384838"/>
                <a:gd name="connsiteY746" fmla="*/ 2785450 h 6246801"/>
                <a:gd name="connsiteX747" fmla="*/ 5188736 w 9384838"/>
                <a:gd name="connsiteY747" fmla="*/ 2785450 h 6246801"/>
                <a:gd name="connsiteX748" fmla="*/ 5263957 w 9384838"/>
                <a:gd name="connsiteY748" fmla="*/ 2734563 h 6246801"/>
                <a:gd name="connsiteX749" fmla="*/ 5339177 w 9384838"/>
                <a:gd name="connsiteY749" fmla="*/ 2609561 h 6246801"/>
                <a:gd name="connsiteX750" fmla="*/ 5289399 w 9384838"/>
                <a:gd name="connsiteY750" fmla="*/ 2534339 h 6246801"/>
                <a:gd name="connsiteX751" fmla="*/ 5289931 w 9384838"/>
                <a:gd name="connsiteY751" fmla="*/ 2534660 h 6246801"/>
                <a:gd name="connsiteX752" fmla="*/ 5289398 w 9384838"/>
                <a:gd name="connsiteY752" fmla="*/ 2534339 h 6246801"/>
                <a:gd name="connsiteX753" fmla="*/ 5313734 w 9384838"/>
                <a:gd name="connsiteY753" fmla="*/ 2483451 h 6246801"/>
                <a:gd name="connsiteX754" fmla="*/ 5289398 w 9384838"/>
                <a:gd name="connsiteY754" fmla="*/ 2459115 h 6246801"/>
                <a:gd name="connsiteX755" fmla="*/ 5364618 w 9384838"/>
                <a:gd name="connsiteY755" fmla="*/ 2408231 h 6246801"/>
                <a:gd name="connsiteX756" fmla="*/ 5388954 w 9384838"/>
                <a:gd name="connsiteY756" fmla="*/ 2433674 h 6246801"/>
                <a:gd name="connsiteX757" fmla="*/ 5464174 w 9384838"/>
                <a:gd name="connsiteY757" fmla="*/ 2408231 h 6246801"/>
                <a:gd name="connsiteX758" fmla="*/ 5515059 w 9384838"/>
                <a:gd name="connsiteY758" fmla="*/ 2333007 h 6246801"/>
                <a:gd name="connsiteX759" fmla="*/ 5539394 w 9384838"/>
                <a:gd name="connsiteY759" fmla="*/ 2257785 h 6246801"/>
                <a:gd name="connsiteX760" fmla="*/ 5539394 w 9384838"/>
                <a:gd name="connsiteY760" fmla="*/ 2233447 h 6246801"/>
                <a:gd name="connsiteX761" fmla="*/ 5564837 w 9384838"/>
                <a:gd name="connsiteY761" fmla="*/ 2182565 h 6246801"/>
                <a:gd name="connsiteX762" fmla="*/ 5614615 w 9384838"/>
                <a:gd name="connsiteY762" fmla="*/ 2233447 h 6246801"/>
                <a:gd name="connsiteX763" fmla="*/ 5640057 w 9384838"/>
                <a:gd name="connsiteY763" fmla="*/ 2208005 h 6246801"/>
                <a:gd name="connsiteX764" fmla="*/ 5665499 w 9384838"/>
                <a:gd name="connsiteY764" fmla="*/ 2233447 h 6246801"/>
                <a:gd name="connsiteX765" fmla="*/ 5665499 w 9384838"/>
                <a:gd name="connsiteY765" fmla="*/ 2257785 h 6246801"/>
                <a:gd name="connsiteX766" fmla="*/ 5640057 w 9384838"/>
                <a:gd name="connsiteY766" fmla="*/ 2408231 h 6246801"/>
                <a:gd name="connsiteX767" fmla="*/ 5689835 w 9384838"/>
                <a:gd name="connsiteY767" fmla="*/ 2433674 h 6246801"/>
                <a:gd name="connsiteX768" fmla="*/ 5740719 w 9384838"/>
                <a:gd name="connsiteY768" fmla="*/ 2408231 h 6246801"/>
                <a:gd name="connsiteX769" fmla="*/ 5765055 w 9384838"/>
                <a:gd name="connsiteY769" fmla="*/ 2358450 h 6246801"/>
                <a:gd name="connsiteX770" fmla="*/ 5840275 w 9384838"/>
                <a:gd name="connsiteY770" fmla="*/ 2459115 h 6246801"/>
                <a:gd name="connsiteX771" fmla="*/ 5891159 w 9384838"/>
                <a:gd name="connsiteY771" fmla="*/ 2408231 h 6246801"/>
                <a:gd name="connsiteX772" fmla="*/ 5940937 w 9384838"/>
                <a:gd name="connsiteY772" fmla="*/ 2283229 h 6246801"/>
                <a:gd name="connsiteX773" fmla="*/ 5891159 w 9384838"/>
                <a:gd name="connsiteY773" fmla="*/ 2208005 h 6246801"/>
                <a:gd name="connsiteX774" fmla="*/ 5840275 w 9384838"/>
                <a:gd name="connsiteY774" fmla="*/ 2257785 h 6246801"/>
                <a:gd name="connsiteX775" fmla="*/ 5715277 w 9384838"/>
                <a:gd name="connsiteY775" fmla="*/ 2283229 h 6246801"/>
                <a:gd name="connsiteX776" fmla="*/ 5765055 w 9384838"/>
                <a:gd name="connsiteY776" fmla="*/ 2132783 h 6246801"/>
                <a:gd name="connsiteX777" fmla="*/ 5840275 w 9384838"/>
                <a:gd name="connsiteY777" fmla="*/ 2081897 h 6246801"/>
                <a:gd name="connsiteX778" fmla="*/ 8270546 w 9384838"/>
                <a:gd name="connsiteY778" fmla="*/ 1474959 h 6246801"/>
                <a:gd name="connsiteX779" fmla="*/ 8282255 w 9384838"/>
                <a:gd name="connsiteY779" fmla="*/ 1480813 h 6246801"/>
                <a:gd name="connsiteX780" fmla="*/ 8274449 w 9384838"/>
                <a:gd name="connsiteY780" fmla="*/ 1490571 h 6246801"/>
                <a:gd name="connsiteX781" fmla="*/ 8264691 w 9384838"/>
                <a:gd name="connsiteY781" fmla="*/ 1491546 h 6246801"/>
                <a:gd name="connsiteX782" fmla="*/ 8247128 w 9384838"/>
                <a:gd name="connsiteY782" fmla="*/ 1501304 h 6246801"/>
                <a:gd name="connsiteX783" fmla="*/ 8250055 w 9384838"/>
                <a:gd name="connsiteY783" fmla="*/ 1485692 h 6246801"/>
                <a:gd name="connsiteX784" fmla="*/ 8265667 w 9384838"/>
                <a:gd name="connsiteY784" fmla="*/ 1485692 h 6246801"/>
                <a:gd name="connsiteX785" fmla="*/ 8270546 w 9384838"/>
                <a:gd name="connsiteY785" fmla="*/ 1474959 h 6246801"/>
                <a:gd name="connsiteX786" fmla="*/ 8187608 w 9384838"/>
                <a:gd name="connsiteY786" fmla="*/ 1463250 h 6246801"/>
                <a:gd name="connsiteX787" fmla="*/ 8203220 w 9384838"/>
                <a:gd name="connsiteY787" fmla="*/ 1472032 h 6246801"/>
                <a:gd name="connsiteX788" fmla="*/ 8215904 w 9384838"/>
                <a:gd name="connsiteY788" fmla="*/ 1471056 h 6246801"/>
                <a:gd name="connsiteX789" fmla="*/ 8214929 w 9384838"/>
                <a:gd name="connsiteY789" fmla="*/ 1479838 h 6246801"/>
                <a:gd name="connsiteX790" fmla="*/ 8216880 w 9384838"/>
                <a:gd name="connsiteY790" fmla="*/ 1484717 h 6246801"/>
                <a:gd name="connsiteX791" fmla="*/ 8195414 w 9384838"/>
                <a:gd name="connsiteY791" fmla="*/ 1482765 h 6246801"/>
                <a:gd name="connsiteX792" fmla="*/ 8197365 w 9384838"/>
                <a:gd name="connsiteY792" fmla="*/ 1476909 h 6246801"/>
                <a:gd name="connsiteX793" fmla="*/ 8187608 w 9384838"/>
                <a:gd name="connsiteY793" fmla="*/ 1463250 h 6246801"/>
                <a:gd name="connsiteX794" fmla="*/ 8289085 w 9384838"/>
                <a:gd name="connsiteY794" fmla="*/ 1415439 h 6246801"/>
                <a:gd name="connsiteX795" fmla="*/ 8307624 w 9384838"/>
                <a:gd name="connsiteY795" fmla="*/ 1425197 h 6246801"/>
                <a:gd name="connsiteX796" fmla="*/ 8318357 w 9384838"/>
                <a:gd name="connsiteY796" fmla="*/ 1429100 h 6246801"/>
                <a:gd name="connsiteX797" fmla="*/ 8307624 w 9384838"/>
                <a:gd name="connsiteY797" fmla="*/ 1443734 h 6246801"/>
                <a:gd name="connsiteX798" fmla="*/ 8313478 w 9384838"/>
                <a:gd name="connsiteY798" fmla="*/ 1452516 h 6246801"/>
                <a:gd name="connsiteX799" fmla="*/ 8282255 w 9384838"/>
                <a:gd name="connsiteY799" fmla="*/ 1469104 h 6246801"/>
                <a:gd name="connsiteX800" fmla="*/ 8280303 w 9384838"/>
                <a:gd name="connsiteY800" fmla="*/ 1453493 h 6246801"/>
                <a:gd name="connsiteX801" fmla="*/ 8269570 w 9384838"/>
                <a:gd name="connsiteY801" fmla="*/ 1425197 h 6246801"/>
                <a:gd name="connsiteX802" fmla="*/ 8289085 w 9384838"/>
                <a:gd name="connsiteY802" fmla="*/ 1415439 h 6246801"/>
                <a:gd name="connsiteX803" fmla="*/ 8360314 w 9384838"/>
                <a:gd name="connsiteY803" fmla="*/ 1357869 h 6246801"/>
                <a:gd name="connsiteX804" fmla="*/ 8376902 w 9384838"/>
                <a:gd name="connsiteY804" fmla="*/ 1366651 h 6246801"/>
                <a:gd name="connsiteX805" fmla="*/ 8379829 w 9384838"/>
                <a:gd name="connsiteY805" fmla="*/ 1382264 h 6246801"/>
                <a:gd name="connsiteX806" fmla="*/ 8349581 w 9384838"/>
                <a:gd name="connsiteY806" fmla="*/ 1375434 h 6246801"/>
                <a:gd name="connsiteX807" fmla="*/ 8360314 w 9384838"/>
                <a:gd name="connsiteY807" fmla="*/ 1357869 h 6246801"/>
                <a:gd name="connsiteX808" fmla="*/ 8571073 w 9384838"/>
                <a:gd name="connsiteY808" fmla="*/ 1228098 h 6246801"/>
                <a:gd name="connsiteX809" fmla="*/ 8597418 w 9384838"/>
                <a:gd name="connsiteY809" fmla="*/ 1253467 h 6246801"/>
                <a:gd name="connsiteX810" fmla="*/ 8592539 w 9384838"/>
                <a:gd name="connsiteY810" fmla="*/ 1260297 h 6246801"/>
                <a:gd name="connsiteX811" fmla="*/ 8592539 w 9384838"/>
                <a:gd name="connsiteY811" fmla="*/ 1272981 h 6246801"/>
                <a:gd name="connsiteX812" fmla="*/ 8572049 w 9384838"/>
                <a:gd name="connsiteY812" fmla="*/ 1273957 h 6246801"/>
                <a:gd name="connsiteX813" fmla="*/ 8561316 w 9384838"/>
                <a:gd name="connsiteY813" fmla="*/ 1285666 h 6246801"/>
                <a:gd name="connsiteX814" fmla="*/ 8554486 w 9384838"/>
                <a:gd name="connsiteY814" fmla="*/ 1302253 h 6246801"/>
                <a:gd name="connsiteX815" fmla="*/ 8533995 w 9384838"/>
                <a:gd name="connsiteY815" fmla="*/ 1311035 h 6246801"/>
                <a:gd name="connsiteX816" fmla="*/ 8510577 w 9384838"/>
                <a:gd name="connsiteY816" fmla="*/ 1309083 h 6246801"/>
                <a:gd name="connsiteX817" fmla="*/ 8505699 w 9384838"/>
                <a:gd name="connsiteY817" fmla="*/ 1331526 h 6246801"/>
                <a:gd name="connsiteX818" fmla="*/ 8494966 w 9384838"/>
                <a:gd name="connsiteY818" fmla="*/ 1335428 h 6246801"/>
                <a:gd name="connsiteX819" fmla="*/ 8482281 w 9384838"/>
                <a:gd name="connsiteY819" fmla="*/ 1312986 h 6246801"/>
                <a:gd name="connsiteX820" fmla="*/ 8474475 w 9384838"/>
                <a:gd name="connsiteY820" fmla="*/ 1303229 h 6246801"/>
                <a:gd name="connsiteX821" fmla="*/ 8467645 w 9384838"/>
                <a:gd name="connsiteY821" fmla="*/ 1279811 h 6246801"/>
                <a:gd name="connsiteX822" fmla="*/ 8476427 w 9384838"/>
                <a:gd name="connsiteY822" fmla="*/ 1270054 h 6246801"/>
                <a:gd name="connsiteX823" fmla="*/ 8524238 w 9384838"/>
                <a:gd name="connsiteY823" fmla="*/ 1261273 h 6246801"/>
                <a:gd name="connsiteX824" fmla="*/ 8551558 w 9384838"/>
                <a:gd name="connsiteY824" fmla="*/ 1236879 h 6246801"/>
                <a:gd name="connsiteX825" fmla="*/ 8567170 w 9384838"/>
                <a:gd name="connsiteY825" fmla="*/ 1237855 h 6246801"/>
                <a:gd name="connsiteX826" fmla="*/ 8571073 w 9384838"/>
                <a:gd name="connsiteY826" fmla="*/ 1228098 h 6246801"/>
                <a:gd name="connsiteX827" fmla="*/ 8306648 w 9384838"/>
                <a:gd name="connsiteY827" fmla="*/ 884639 h 6246801"/>
                <a:gd name="connsiteX828" fmla="*/ 8328114 w 9384838"/>
                <a:gd name="connsiteY828" fmla="*/ 903178 h 6246801"/>
                <a:gd name="connsiteX829" fmla="*/ 8334944 w 9384838"/>
                <a:gd name="connsiteY829" fmla="*/ 917814 h 6246801"/>
                <a:gd name="connsiteX830" fmla="*/ 8368119 w 9384838"/>
                <a:gd name="connsiteY830" fmla="*/ 935377 h 6246801"/>
                <a:gd name="connsiteX831" fmla="*/ 8422761 w 9384838"/>
                <a:gd name="connsiteY831" fmla="*/ 939280 h 6246801"/>
                <a:gd name="connsiteX832" fmla="*/ 8461790 w 9384838"/>
                <a:gd name="connsiteY832" fmla="*/ 922693 h 6246801"/>
                <a:gd name="connsiteX833" fmla="*/ 8450081 w 9384838"/>
                <a:gd name="connsiteY833" fmla="*/ 963674 h 6246801"/>
                <a:gd name="connsiteX834" fmla="*/ 8431542 w 9384838"/>
                <a:gd name="connsiteY834" fmla="*/ 975382 h 6246801"/>
                <a:gd name="connsiteX835" fmla="*/ 8415930 w 9384838"/>
                <a:gd name="connsiteY835" fmla="*/ 963674 h 6246801"/>
                <a:gd name="connsiteX836" fmla="*/ 8397391 w 9384838"/>
                <a:gd name="connsiteY836" fmla="*/ 963674 h 6246801"/>
                <a:gd name="connsiteX837" fmla="*/ 8359338 w 9384838"/>
                <a:gd name="connsiteY837" fmla="*/ 1014411 h 6246801"/>
                <a:gd name="connsiteX838" fmla="*/ 8284206 w 9384838"/>
                <a:gd name="connsiteY838" fmla="*/ 1020265 h 6246801"/>
                <a:gd name="connsiteX839" fmla="*/ 8247128 w 9384838"/>
                <a:gd name="connsiteY839" fmla="*/ 1070028 h 6246801"/>
                <a:gd name="connsiteX840" fmla="*/ 8212977 w 9384838"/>
                <a:gd name="connsiteY840" fmla="*/ 1083688 h 6246801"/>
                <a:gd name="connsiteX841" fmla="*/ 8184681 w 9384838"/>
                <a:gd name="connsiteY841" fmla="*/ 1151014 h 6246801"/>
                <a:gd name="connsiteX842" fmla="*/ 8163215 w 9384838"/>
                <a:gd name="connsiteY842" fmla="*/ 1151014 h 6246801"/>
                <a:gd name="connsiteX843" fmla="*/ 8155409 w 9384838"/>
                <a:gd name="connsiteY843" fmla="*/ 1207607 h 6246801"/>
                <a:gd name="connsiteX844" fmla="*/ 8099792 w 9384838"/>
                <a:gd name="connsiteY844" fmla="*/ 1223219 h 6246801"/>
                <a:gd name="connsiteX845" fmla="*/ 8077350 w 9384838"/>
                <a:gd name="connsiteY845" fmla="*/ 1247612 h 6246801"/>
                <a:gd name="connsiteX846" fmla="*/ 8066617 w 9384838"/>
                <a:gd name="connsiteY846" fmla="*/ 1319817 h 6246801"/>
                <a:gd name="connsiteX847" fmla="*/ 8057835 w 9384838"/>
                <a:gd name="connsiteY847" fmla="*/ 1315914 h 6246801"/>
                <a:gd name="connsiteX848" fmla="*/ 8009048 w 9384838"/>
                <a:gd name="connsiteY848" fmla="*/ 1320793 h 6246801"/>
                <a:gd name="connsiteX849" fmla="*/ 8009048 w 9384838"/>
                <a:gd name="connsiteY849" fmla="*/ 1309084 h 6246801"/>
                <a:gd name="connsiteX850" fmla="*/ 8010024 w 9384838"/>
                <a:gd name="connsiteY850" fmla="*/ 1293472 h 6246801"/>
                <a:gd name="connsiteX851" fmla="*/ 8002218 w 9384838"/>
                <a:gd name="connsiteY851" fmla="*/ 1262248 h 6246801"/>
                <a:gd name="connsiteX852" fmla="*/ 8013927 w 9384838"/>
                <a:gd name="connsiteY852" fmla="*/ 1254442 h 6246801"/>
                <a:gd name="connsiteX853" fmla="*/ 8038320 w 9384838"/>
                <a:gd name="connsiteY853" fmla="*/ 1219316 h 6246801"/>
                <a:gd name="connsiteX854" fmla="*/ 8077350 w 9384838"/>
                <a:gd name="connsiteY854" fmla="*/ 1190044 h 6246801"/>
                <a:gd name="connsiteX855" fmla="*/ 8108573 w 9384838"/>
                <a:gd name="connsiteY855" fmla="*/ 1167602 h 6246801"/>
                <a:gd name="connsiteX856" fmla="*/ 8111501 w 9384838"/>
                <a:gd name="connsiteY856" fmla="*/ 1154917 h 6246801"/>
                <a:gd name="connsiteX857" fmla="*/ 8135894 w 9384838"/>
                <a:gd name="connsiteY857" fmla="*/ 1148087 h 6246801"/>
                <a:gd name="connsiteX858" fmla="*/ 8141748 w 9384838"/>
                <a:gd name="connsiteY858" fmla="*/ 1130524 h 6246801"/>
                <a:gd name="connsiteX859" fmla="*/ 8135894 w 9384838"/>
                <a:gd name="connsiteY859" fmla="*/ 1121742 h 6246801"/>
                <a:gd name="connsiteX860" fmla="*/ 8143700 w 9384838"/>
                <a:gd name="connsiteY860" fmla="*/ 1104179 h 6246801"/>
                <a:gd name="connsiteX861" fmla="*/ 8200293 w 9384838"/>
                <a:gd name="connsiteY861" fmla="*/ 1030998 h 6246801"/>
                <a:gd name="connsiteX862" fmla="*/ 8231516 w 9384838"/>
                <a:gd name="connsiteY862" fmla="*/ 993920 h 6246801"/>
                <a:gd name="connsiteX863" fmla="*/ 8245176 w 9384838"/>
                <a:gd name="connsiteY863" fmla="*/ 957819 h 6246801"/>
                <a:gd name="connsiteX864" fmla="*/ 8258837 w 9384838"/>
                <a:gd name="connsiteY864" fmla="*/ 944159 h 6246801"/>
                <a:gd name="connsiteX865" fmla="*/ 8260788 w 9384838"/>
                <a:gd name="connsiteY865" fmla="*/ 920741 h 6246801"/>
                <a:gd name="connsiteX866" fmla="*/ 8289085 w 9384838"/>
                <a:gd name="connsiteY866" fmla="*/ 889516 h 6246801"/>
                <a:gd name="connsiteX867" fmla="*/ 8306648 w 9384838"/>
                <a:gd name="connsiteY867" fmla="*/ 884639 h 6246801"/>
                <a:gd name="connsiteX868" fmla="*/ 9328245 w 9384838"/>
                <a:gd name="connsiteY868" fmla="*/ 311878 h 6246801"/>
                <a:gd name="connsiteX869" fmla="*/ 9371178 w 9384838"/>
                <a:gd name="connsiteY869" fmla="*/ 317733 h 6246801"/>
                <a:gd name="connsiteX870" fmla="*/ 9384838 w 9384838"/>
                <a:gd name="connsiteY870" fmla="*/ 341150 h 6246801"/>
                <a:gd name="connsiteX871" fmla="*/ 9357517 w 9384838"/>
                <a:gd name="connsiteY871" fmla="*/ 360665 h 6246801"/>
                <a:gd name="connsiteX872" fmla="*/ 9357517 w 9384838"/>
                <a:gd name="connsiteY872" fmla="*/ 378228 h 6246801"/>
                <a:gd name="connsiteX873" fmla="*/ 9371178 w 9384838"/>
                <a:gd name="connsiteY873" fmla="*/ 393840 h 6246801"/>
                <a:gd name="connsiteX874" fmla="*/ 9367275 w 9384838"/>
                <a:gd name="connsiteY874" fmla="*/ 427015 h 6246801"/>
                <a:gd name="connsiteX875" fmla="*/ 9314585 w 9384838"/>
                <a:gd name="connsiteY875" fmla="*/ 427015 h 6246801"/>
                <a:gd name="connsiteX876" fmla="*/ 9250186 w 9384838"/>
                <a:gd name="connsiteY876" fmla="*/ 440675 h 6246801"/>
                <a:gd name="connsiteX877" fmla="*/ 9213108 w 9384838"/>
                <a:gd name="connsiteY877" fmla="*/ 471899 h 6246801"/>
                <a:gd name="connsiteX878" fmla="*/ 9162370 w 9384838"/>
                <a:gd name="connsiteY878" fmla="*/ 491414 h 6246801"/>
                <a:gd name="connsiteX879" fmla="*/ 9099923 w 9384838"/>
                <a:gd name="connsiteY879" fmla="*/ 526540 h 6246801"/>
                <a:gd name="connsiteX880" fmla="*/ 9035524 w 9384838"/>
                <a:gd name="connsiteY880" fmla="*/ 587036 h 6246801"/>
                <a:gd name="connsiteX881" fmla="*/ 8996494 w 9384838"/>
                <a:gd name="connsiteY881" fmla="*/ 635822 h 6246801"/>
                <a:gd name="connsiteX882" fmla="*/ 8961368 w 9384838"/>
                <a:gd name="connsiteY882" fmla="*/ 637774 h 6246801"/>
                <a:gd name="connsiteX883" fmla="*/ 8951610 w 9384838"/>
                <a:gd name="connsiteY883" fmla="*/ 647531 h 6246801"/>
                <a:gd name="connsiteX884" fmla="*/ 8926241 w 9384838"/>
                <a:gd name="connsiteY884" fmla="*/ 637774 h 6246801"/>
                <a:gd name="connsiteX885" fmla="*/ 8916484 w 9384838"/>
                <a:gd name="connsiteY885" fmla="*/ 608501 h 6246801"/>
                <a:gd name="connsiteX886" fmla="*/ 8883309 w 9384838"/>
                <a:gd name="connsiteY886" fmla="*/ 622162 h 6246801"/>
                <a:gd name="connsiteX887" fmla="*/ 8877454 w 9384838"/>
                <a:gd name="connsiteY887" fmla="*/ 651434 h 6246801"/>
                <a:gd name="connsiteX888" fmla="*/ 8887212 w 9384838"/>
                <a:gd name="connsiteY888" fmla="*/ 665094 h 6246801"/>
                <a:gd name="connsiteX889" fmla="*/ 8846231 w 9384838"/>
                <a:gd name="connsiteY889" fmla="*/ 719735 h 6246801"/>
                <a:gd name="connsiteX890" fmla="*/ 8799395 w 9384838"/>
                <a:gd name="connsiteY890" fmla="*/ 749008 h 6246801"/>
                <a:gd name="connsiteX891" fmla="*/ 8766220 w 9384838"/>
                <a:gd name="connsiteY891" fmla="*/ 774380 h 6246801"/>
                <a:gd name="connsiteX892" fmla="*/ 8731094 w 9384838"/>
                <a:gd name="connsiteY892" fmla="*/ 844633 h 6246801"/>
                <a:gd name="connsiteX893" fmla="*/ 8697919 w 9384838"/>
                <a:gd name="connsiteY893" fmla="*/ 862196 h 6246801"/>
                <a:gd name="connsiteX894" fmla="*/ 8666695 w 9384838"/>
                <a:gd name="connsiteY894" fmla="*/ 862196 h 6246801"/>
                <a:gd name="connsiteX895" fmla="*/ 8641326 w 9384838"/>
                <a:gd name="connsiteY895" fmla="*/ 887565 h 6246801"/>
                <a:gd name="connsiteX896" fmla="*/ 8614005 w 9384838"/>
                <a:gd name="connsiteY896" fmla="*/ 932449 h 6246801"/>
                <a:gd name="connsiteX897" fmla="*/ 8590587 w 9384838"/>
                <a:gd name="connsiteY897" fmla="*/ 936351 h 6246801"/>
                <a:gd name="connsiteX898" fmla="*/ 8576927 w 9384838"/>
                <a:gd name="connsiteY898" fmla="*/ 920740 h 6246801"/>
                <a:gd name="connsiteX899" fmla="*/ 8590587 w 9384838"/>
                <a:gd name="connsiteY899" fmla="*/ 885614 h 6246801"/>
                <a:gd name="connsiteX900" fmla="*/ 8602296 w 9384838"/>
                <a:gd name="connsiteY900" fmla="*/ 881711 h 6246801"/>
                <a:gd name="connsiteX901" fmla="*/ 8610102 w 9384838"/>
                <a:gd name="connsiteY901" fmla="*/ 868050 h 6246801"/>
                <a:gd name="connsiteX902" fmla="*/ 8606199 w 9384838"/>
                <a:gd name="connsiteY902" fmla="*/ 850487 h 6246801"/>
                <a:gd name="connsiteX903" fmla="*/ 8612054 w 9384838"/>
                <a:gd name="connsiteY903" fmla="*/ 825118 h 6246801"/>
                <a:gd name="connsiteX904" fmla="*/ 8623762 w 9384838"/>
                <a:gd name="connsiteY904" fmla="*/ 846584 h 6246801"/>
                <a:gd name="connsiteX905" fmla="*/ 8637423 w 9384838"/>
                <a:gd name="connsiteY905" fmla="*/ 848536 h 6246801"/>
                <a:gd name="connsiteX906" fmla="*/ 8649132 w 9384838"/>
                <a:gd name="connsiteY906" fmla="*/ 827069 h 6246801"/>
                <a:gd name="connsiteX907" fmla="*/ 8635471 w 9384838"/>
                <a:gd name="connsiteY907" fmla="*/ 807555 h 6246801"/>
                <a:gd name="connsiteX908" fmla="*/ 8654986 w 9384838"/>
                <a:gd name="connsiteY908" fmla="*/ 807555 h 6246801"/>
                <a:gd name="connsiteX909" fmla="*/ 8664743 w 9384838"/>
                <a:gd name="connsiteY909" fmla="*/ 819263 h 6246801"/>
                <a:gd name="connsiteX910" fmla="*/ 8692064 w 9384838"/>
                <a:gd name="connsiteY910" fmla="*/ 805603 h 6246801"/>
                <a:gd name="connsiteX911" fmla="*/ 8709627 w 9384838"/>
                <a:gd name="connsiteY911" fmla="*/ 778282 h 6246801"/>
                <a:gd name="connsiteX912" fmla="*/ 8711579 w 9384838"/>
                <a:gd name="connsiteY912" fmla="*/ 749008 h 6246801"/>
                <a:gd name="connsiteX913" fmla="*/ 8695967 w 9384838"/>
                <a:gd name="connsiteY913" fmla="*/ 749008 h 6246801"/>
                <a:gd name="connsiteX914" fmla="*/ 8672549 w 9384838"/>
                <a:gd name="connsiteY914" fmla="*/ 745105 h 6246801"/>
                <a:gd name="connsiteX915" fmla="*/ 8668646 w 9384838"/>
                <a:gd name="connsiteY915" fmla="*/ 713881 h 6246801"/>
                <a:gd name="connsiteX916" fmla="*/ 8697919 w 9384838"/>
                <a:gd name="connsiteY916" fmla="*/ 713881 h 6246801"/>
                <a:gd name="connsiteX917" fmla="*/ 8715482 w 9384838"/>
                <a:gd name="connsiteY917" fmla="*/ 731444 h 6246801"/>
                <a:gd name="connsiteX918" fmla="*/ 8733045 w 9384838"/>
                <a:gd name="connsiteY918" fmla="*/ 719735 h 6246801"/>
                <a:gd name="connsiteX919" fmla="*/ 8746705 w 9384838"/>
                <a:gd name="connsiteY919" fmla="*/ 688512 h 6246801"/>
                <a:gd name="connsiteX920" fmla="*/ 8787686 w 9384838"/>
                <a:gd name="connsiteY920" fmla="*/ 674851 h 6246801"/>
                <a:gd name="connsiteX921" fmla="*/ 8811104 w 9384838"/>
                <a:gd name="connsiteY921" fmla="*/ 624114 h 6246801"/>
                <a:gd name="connsiteX922" fmla="*/ 8830619 w 9384838"/>
                <a:gd name="connsiteY922" fmla="*/ 618260 h 6246801"/>
                <a:gd name="connsiteX923" fmla="*/ 8840376 w 9384838"/>
                <a:gd name="connsiteY923" fmla="*/ 600695 h 6246801"/>
                <a:gd name="connsiteX924" fmla="*/ 8832570 w 9384838"/>
                <a:gd name="connsiteY924" fmla="*/ 559715 h 6246801"/>
                <a:gd name="connsiteX925" fmla="*/ 8850134 w 9384838"/>
                <a:gd name="connsiteY925" fmla="*/ 559715 h 6246801"/>
                <a:gd name="connsiteX926" fmla="*/ 8885260 w 9384838"/>
                <a:gd name="connsiteY926" fmla="*/ 573376 h 6246801"/>
                <a:gd name="connsiteX927" fmla="*/ 8902823 w 9384838"/>
                <a:gd name="connsiteY927" fmla="*/ 559715 h 6246801"/>
                <a:gd name="connsiteX928" fmla="*/ 8904775 w 9384838"/>
                <a:gd name="connsiteY928" fmla="*/ 524589 h 6246801"/>
                <a:gd name="connsiteX929" fmla="*/ 8949659 w 9384838"/>
                <a:gd name="connsiteY929" fmla="*/ 497268 h 6246801"/>
                <a:gd name="connsiteX930" fmla="*/ 8976980 w 9384838"/>
                <a:gd name="connsiteY930" fmla="*/ 497268 h 6246801"/>
                <a:gd name="connsiteX931" fmla="*/ 8976980 w 9384838"/>
                <a:gd name="connsiteY931" fmla="*/ 462142 h 6246801"/>
                <a:gd name="connsiteX932" fmla="*/ 8965271 w 9384838"/>
                <a:gd name="connsiteY932" fmla="*/ 419209 h 6246801"/>
                <a:gd name="connsiteX933" fmla="*/ 8973077 w 9384838"/>
                <a:gd name="connsiteY933" fmla="*/ 393840 h 6246801"/>
                <a:gd name="connsiteX934" fmla="*/ 9002349 w 9384838"/>
                <a:gd name="connsiteY934" fmla="*/ 376277 h 6246801"/>
                <a:gd name="connsiteX935" fmla="*/ 9017961 w 9384838"/>
                <a:gd name="connsiteY935" fmla="*/ 403597 h 6246801"/>
                <a:gd name="connsiteX936" fmla="*/ 9041378 w 9384838"/>
                <a:gd name="connsiteY936" fmla="*/ 467996 h 6246801"/>
                <a:gd name="connsiteX937" fmla="*/ 9076505 w 9384838"/>
                <a:gd name="connsiteY937" fmla="*/ 475802 h 6246801"/>
                <a:gd name="connsiteX938" fmla="*/ 9154564 w 9384838"/>
                <a:gd name="connsiteY938" fmla="*/ 458239 h 6246801"/>
                <a:gd name="connsiteX939" fmla="*/ 9209205 w 9384838"/>
                <a:gd name="connsiteY939" fmla="*/ 409452 h 6246801"/>
                <a:gd name="connsiteX940" fmla="*/ 9218963 w 9384838"/>
                <a:gd name="connsiteY940" fmla="*/ 380180 h 6246801"/>
                <a:gd name="connsiteX941" fmla="*/ 9283361 w 9384838"/>
                <a:gd name="connsiteY941" fmla="*/ 325538 h 6246801"/>
                <a:gd name="connsiteX942" fmla="*/ 9328245 w 9384838"/>
                <a:gd name="connsiteY942" fmla="*/ 311878 h 6246801"/>
                <a:gd name="connsiteX943" fmla="*/ 6819242 w 9384838"/>
                <a:gd name="connsiteY943" fmla="*/ 0 h 6246801"/>
                <a:gd name="connsiteX944" fmla="*/ 6869020 w 9384838"/>
                <a:gd name="connsiteY944" fmla="*/ 125002 h 6246801"/>
                <a:gd name="connsiteX945" fmla="*/ 6969682 w 9384838"/>
                <a:gd name="connsiteY945" fmla="*/ 326334 h 6246801"/>
                <a:gd name="connsiteX946" fmla="*/ 6969682 w 9384838"/>
                <a:gd name="connsiteY946" fmla="*/ 401556 h 6246801"/>
                <a:gd name="connsiteX947" fmla="*/ 7094680 w 9384838"/>
                <a:gd name="connsiteY947" fmla="*/ 652667 h 6246801"/>
                <a:gd name="connsiteX948" fmla="*/ 7220784 w 9384838"/>
                <a:gd name="connsiteY948" fmla="*/ 803117 h 6246801"/>
                <a:gd name="connsiteX949" fmla="*/ 7321446 w 9384838"/>
                <a:gd name="connsiteY949" fmla="*/ 903783 h 6246801"/>
                <a:gd name="connsiteX950" fmla="*/ 7321446 w 9384838"/>
                <a:gd name="connsiteY950" fmla="*/ 979004 h 6246801"/>
                <a:gd name="connsiteX951" fmla="*/ 7345782 w 9384838"/>
                <a:gd name="connsiteY951" fmla="*/ 979004 h 6246801"/>
                <a:gd name="connsiteX952" fmla="*/ 7396667 w 9384838"/>
                <a:gd name="connsiteY952" fmla="*/ 1003341 h 6246801"/>
                <a:gd name="connsiteX953" fmla="*/ 7421002 w 9384838"/>
                <a:gd name="connsiteY953" fmla="*/ 979004 h 6246801"/>
                <a:gd name="connsiteX954" fmla="*/ 7496223 w 9384838"/>
                <a:gd name="connsiteY954" fmla="*/ 1003341 h 6246801"/>
                <a:gd name="connsiteX955" fmla="*/ 7446445 w 9384838"/>
                <a:gd name="connsiteY955" fmla="*/ 1054227 h 6246801"/>
                <a:gd name="connsiteX956" fmla="*/ 7471887 w 9384838"/>
                <a:gd name="connsiteY956" fmla="*/ 1078564 h 6246801"/>
                <a:gd name="connsiteX957" fmla="*/ 7521665 w 9384838"/>
                <a:gd name="connsiteY957" fmla="*/ 1054227 h 6246801"/>
                <a:gd name="connsiteX958" fmla="*/ 7547107 w 9384838"/>
                <a:gd name="connsiteY958" fmla="*/ 1129449 h 6246801"/>
                <a:gd name="connsiteX959" fmla="*/ 7672105 w 9384838"/>
                <a:gd name="connsiteY959" fmla="*/ 1179229 h 6246801"/>
                <a:gd name="connsiteX960" fmla="*/ 7747325 w 9384838"/>
                <a:gd name="connsiteY960" fmla="*/ 1179229 h 6246801"/>
                <a:gd name="connsiteX961" fmla="*/ 7847987 w 9384838"/>
                <a:gd name="connsiteY961" fmla="*/ 1104007 h 6246801"/>
                <a:gd name="connsiteX962" fmla="*/ 7923207 w 9384838"/>
                <a:gd name="connsiteY962" fmla="*/ 1078564 h 6246801"/>
                <a:gd name="connsiteX963" fmla="*/ 7998427 w 9384838"/>
                <a:gd name="connsiteY963" fmla="*/ 1003341 h 6246801"/>
                <a:gd name="connsiteX964" fmla="*/ 7998427 w 9384838"/>
                <a:gd name="connsiteY964" fmla="*/ 1054227 h 6246801"/>
                <a:gd name="connsiteX965" fmla="*/ 7948649 w 9384838"/>
                <a:gd name="connsiteY965" fmla="*/ 1104007 h 6246801"/>
                <a:gd name="connsiteX966" fmla="*/ 7948649 w 9384838"/>
                <a:gd name="connsiteY966" fmla="*/ 1129449 h 6246801"/>
                <a:gd name="connsiteX967" fmla="*/ 7822545 w 9384838"/>
                <a:gd name="connsiteY967" fmla="*/ 1279895 h 6246801"/>
                <a:gd name="connsiteX968" fmla="*/ 7822545 w 9384838"/>
                <a:gd name="connsiteY968" fmla="*/ 1379454 h 6246801"/>
                <a:gd name="connsiteX969" fmla="*/ 7873429 w 9384838"/>
                <a:gd name="connsiteY969" fmla="*/ 1379454 h 6246801"/>
                <a:gd name="connsiteX970" fmla="*/ 7847987 w 9384838"/>
                <a:gd name="connsiteY970" fmla="*/ 1505563 h 6246801"/>
                <a:gd name="connsiteX971" fmla="*/ 7797103 w 9384838"/>
                <a:gd name="connsiteY971" fmla="*/ 1531005 h 6246801"/>
                <a:gd name="connsiteX972" fmla="*/ 7873429 w 9384838"/>
                <a:gd name="connsiteY972" fmla="*/ 1606229 h 6246801"/>
                <a:gd name="connsiteX973" fmla="*/ 7948649 w 9384838"/>
                <a:gd name="connsiteY973" fmla="*/ 1606229 h 6246801"/>
                <a:gd name="connsiteX974" fmla="*/ 7923207 w 9384838"/>
                <a:gd name="connsiteY974" fmla="*/ 1656009 h 6246801"/>
                <a:gd name="connsiteX975" fmla="*/ 7772767 w 9384838"/>
                <a:gd name="connsiteY975" fmla="*/ 1630565 h 6246801"/>
                <a:gd name="connsiteX976" fmla="*/ 7672105 w 9384838"/>
                <a:gd name="connsiteY976" fmla="*/ 1705789 h 6246801"/>
                <a:gd name="connsiteX977" fmla="*/ 7672105 w 9384838"/>
                <a:gd name="connsiteY977" fmla="*/ 1656009 h 6246801"/>
                <a:gd name="connsiteX978" fmla="*/ 7596885 w 9384838"/>
                <a:gd name="connsiteY978" fmla="*/ 1656009 h 6246801"/>
                <a:gd name="connsiteX979" fmla="*/ 7571443 w 9384838"/>
                <a:gd name="connsiteY979" fmla="*/ 1705789 h 6246801"/>
                <a:gd name="connsiteX980" fmla="*/ 7446445 w 9384838"/>
                <a:gd name="connsiteY980" fmla="*/ 1681452 h 6246801"/>
                <a:gd name="connsiteX981" fmla="*/ 7421002 w 9384838"/>
                <a:gd name="connsiteY981" fmla="*/ 1630565 h 6246801"/>
                <a:gd name="connsiteX982" fmla="*/ 7321446 w 9384838"/>
                <a:gd name="connsiteY982" fmla="*/ 1630565 h 6246801"/>
                <a:gd name="connsiteX983" fmla="*/ 7070344 w 9384838"/>
                <a:gd name="connsiteY983" fmla="*/ 1756674 h 6246801"/>
                <a:gd name="connsiteX984" fmla="*/ 6869020 w 9384838"/>
                <a:gd name="connsiteY984" fmla="*/ 1907113 h 6246801"/>
                <a:gd name="connsiteX985" fmla="*/ 6894462 w 9384838"/>
                <a:gd name="connsiteY985" fmla="*/ 1956897 h 6246801"/>
                <a:gd name="connsiteX986" fmla="*/ 6819242 w 9384838"/>
                <a:gd name="connsiteY986" fmla="*/ 2081899 h 6246801"/>
                <a:gd name="connsiteX987" fmla="*/ 6793800 w 9384838"/>
                <a:gd name="connsiteY987" fmla="*/ 2006676 h 6246801"/>
                <a:gd name="connsiteX988" fmla="*/ 6668802 w 9384838"/>
                <a:gd name="connsiteY988" fmla="*/ 1931450 h 6246801"/>
                <a:gd name="connsiteX989" fmla="*/ 6542697 w 9384838"/>
                <a:gd name="connsiteY989" fmla="*/ 1831894 h 6246801"/>
                <a:gd name="connsiteX990" fmla="*/ 6467477 w 9384838"/>
                <a:gd name="connsiteY990" fmla="*/ 1705789 h 6246801"/>
                <a:gd name="connsiteX991" fmla="*/ 6417699 w 9384838"/>
                <a:gd name="connsiteY991" fmla="*/ 1681452 h 6246801"/>
                <a:gd name="connsiteX992" fmla="*/ 6342479 w 9384838"/>
                <a:gd name="connsiteY992" fmla="*/ 1580786 h 6246801"/>
                <a:gd name="connsiteX993" fmla="*/ 6217481 w 9384838"/>
                <a:gd name="connsiteY993" fmla="*/ 1555343 h 6246801"/>
                <a:gd name="connsiteX994" fmla="*/ 6091377 w 9384838"/>
                <a:gd name="connsiteY994" fmla="*/ 1606229 h 6246801"/>
                <a:gd name="connsiteX995" fmla="*/ 5991821 w 9384838"/>
                <a:gd name="connsiteY995" fmla="*/ 1681452 h 6246801"/>
                <a:gd name="connsiteX996" fmla="*/ 5966379 w 9384838"/>
                <a:gd name="connsiteY996" fmla="*/ 1630565 h 6246801"/>
                <a:gd name="connsiteX997" fmla="*/ 5966379 w 9384838"/>
                <a:gd name="connsiteY997" fmla="*/ 1580786 h 6246801"/>
                <a:gd name="connsiteX998" fmla="*/ 5916601 w 9384838"/>
                <a:gd name="connsiteY998" fmla="*/ 1531005 h 6246801"/>
                <a:gd name="connsiteX999" fmla="*/ 5940937 w 9384838"/>
                <a:gd name="connsiteY999" fmla="*/ 1505563 h 6246801"/>
                <a:gd name="connsiteX1000" fmla="*/ 5891159 w 9384838"/>
                <a:gd name="connsiteY1000" fmla="*/ 1480122 h 6246801"/>
                <a:gd name="connsiteX1001" fmla="*/ 5840275 w 9384838"/>
                <a:gd name="connsiteY1001" fmla="*/ 1480122 h 6246801"/>
                <a:gd name="connsiteX1002" fmla="*/ 5815939 w 9384838"/>
                <a:gd name="connsiteY1002" fmla="*/ 1455784 h 6246801"/>
                <a:gd name="connsiteX1003" fmla="*/ 5740719 w 9384838"/>
                <a:gd name="connsiteY1003" fmla="*/ 1505563 h 6246801"/>
                <a:gd name="connsiteX1004" fmla="*/ 5665499 w 9384838"/>
                <a:gd name="connsiteY1004" fmla="*/ 1606229 h 6246801"/>
                <a:gd name="connsiteX1005" fmla="*/ 5715277 w 9384838"/>
                <a:gd name="connsiteY1005" fmla="*/ 1656009 h 6246801"/>
                <a:gd name="connsiteX1006" fmla="*/ 5765055 w 9384838"/>
                <a:gd name="connsiteY1006" fmla="*/ 1731231 h 6246801"/>
                <a:gd name="connsiteX1007" fmla="*/ 5840275 w 9384838"/>
                <a:gd name="connsiteY1007" fmla="*/ 1731231 h 6246801"/>
                <a:gd name="connsiteX1008" fmla="*/ 5916601 w 9384838"/>
                <a:gd name="connsiteY1008" fmla="*/ 1881669 h 6246801"/>
                <a:gd name="connsiteX1009" fmla="*/ 5966379 w 9384838"/>
                <a:gd name="connsiteY1009" fmla="*/ 1956897 h 6246801"/>
                <a:gd name="connsiteX1010" fmla="*/ 5891159 w 9384838"/>
                <a:gd name="connsiteY1010" fmla="*/ 2006676 h 6246801"/>
                <a:gd name="connsiteX1011" fmla="*/ 5815939 w 9384838"/>
                <a:gd name="connsiteY1011" fmla="*/ 1931450 h 6246801"/>
                <a:gd name="connsiteX1012" fmla="*/ 5765055 w 9384838"/>
                <a:gd name="connsiteY1012" fmla="*/ 1881669 h 6246801"/>
                <a:gd name="connsiteX1013" fmla="*/ 5715277 w 9384838"/>
                <a:gd name="connsiteY1013" fmla="*/ 1931450 h 6246801"/>
                <a:gd name="connsiteX1014" fmla="*/ 5665499 w 9384838"/>
                <a:gd name="connsiteY1014" fmla="*/ 1931450 h 6246801"/>
                <a:gd name="connsiteX1015" fmla="*/ 5640056 w 9384838"/>
                <a:gd name="connsiteY1015" fmla="*/ 2006676 h 6246801"/>
                <a:gd name="connsiteX1016" fmla="*/ 5590278 w 9384838"/>
                <a:gd name="connsiteY1016" fmla="*/ 2006676 h 6246801"/>
                <a:gd name="connsiteX1017" fmla="*/ 5515058 w 9384838"/>
                <a:gd name="connsiteY1017" fmla="*/ 2081899 h 6246801"/>
                <a:gd name="connsiteX1018" fmla="*/ 5464174 w 9384838"/>
                <a:gd name="connsiteY1018" fmla="*/ 2057559 h 6246801"/>
                <a:gd name="connsiteX1019" fmla="*/ 5464174 w 9384838"/>
                <a:gd name="connsiteY1019" fmla="*/ 1956897 h 6246801"/>
                <a:gd name="connsiteX1020" fmla="*/ 5489616 w 9384838"/>
                <a:gd name="connsiteY1020" fmla="*/ 1881669 h 6246801"/>
                <a:gd name="connsiteX1021" fmla="*/ 5564836 w 9384838"/>
                <a:gd name="connsiteY1021" fmla="*/ 1831894 h 6246801"/>
                <a:gd name="connsiteX1022" fmla="*/ 5590278 w 9384838"/>
                <a:gd name="connsiteY1022" fmla="*/ 1756674 h 6246801"/>
                <a:gd name="connsiteX1023" fmla="*/ 5539394 w 9384838"/>
                <a:gd name="connsiteY1023" fmla="*/ 1656009 h 6246801"/>
                <a:gd name="connsiteX1024" fmla="*/ 5515058 w 9384838"/>
                <a:gd name="connsiteY1024" fmla="*/ 1656009 h 6246801"/>
                <a:gd name="connsiteX1025" fmla="*/ 5515058 w 9384838"/>
                <a:gd name="connsiteY1025" fmla="*/ 1606229 h 6246801"/>
                <a:gd name="connsiteX1026" fmla="*/ 5489616 w 9384838"/>
                <a:gd name="connsiteY1026" fmla="*/ 1580786 h 6246801"/>
                <a:gd name="connsiteX1027" fmla="*/ 5489616 w 9384838"/>
                <a:gd name="connsiteY1027" fmla="*/ 1531005 h 6246801"/>
                <a:gd name="connsiteX1028" fmla="*/ 5539394 w 9384838"/>
                <a:gd name="connsiteY1028" fmla="*/ 1455784 h 6246801"/>
                <a:gd name="connsiteX1029" fmla="*/ 5539394 w 9384838"/>
                <a:gd name="connsiteY1029" fmla="*/ 1404898 h 6246801"/>
                <a:gd name="connsiteX1030" fmla="*/ 5564836 w 9384838"/>
                <a:gd name="connsiteY1030" fmla="*/ 1355118 h 6246801"/>
                <a:gd name="connsiteX1031" fmla="*/ 5614614 w 9384838"/>
                <a:gd name="connsiteY1031" fmla="*/ 1379454 h 6246801"/>
                <a:gd name="connsiteX1032" fmla="*/ 5689834 w 9384838"/>
                <a:gd name="connsiteY1032" fmla="*/ 1355118 h 6246801"/>
                <a:gd name="connsiteX1033" fmla="*/ 5740719 w 9384838"/>
                <a:gd name="connsiteY1033" fmla="*/ 1329675 h 6246801"/>
                <a:gd name="connsiteX1034" fmla="*/ 5765055 w 9384838"/>
                <a:gd name="connsiteY1034" fmla="*/ 1355118 h 6246801"/>
                <a:gd name="connsiteX1035" fmla="*/ 5815939 w 9384838"/>
                <a:gd name="connsiteY1035" fmla="*/ 1279895 h 6246801"/>
                <a:gd name="connsiteX1036" fmla="*/ 5891159 w 9384838"/>
                <a:gd name="connsiteY1036" fmla="*/ 1254452 h 6246801"/>
                <a:gd name="connsiteX1037" fmla="*/ 5891159 w 9384838"/>
                <a:gd name="connsiteY1037" fmla="*/ 1179229 h 6246801"/>
                <a:gd name="connsiteX1038" fmla="*/ 5840275 w 9384838"/>
                <a:gd name="connsiteY1038" fmla="*/ 1104007 h 6246801"/>
                <a:gd name="connsiteX1039" fmla="*/ 5865717 w 9384838"/>
                <a:gd name="connsiteY1039" fmla="*/ 1054227 h 6246801"/>
                <a:gd name="connsiteX1040" fmla="*/ 5916601 w 9384838"/>
                <a:gd name="connsiteY1040" fmla="*/ 1054227 h 6246801"/>
                <a:gd name="connsiteX1041" fmla="*/ 6041599 w 9384838"/>
                <a:gd name="connsiteY1041" fmla="*/ 1179229 h 6246801"/>
                <a:gd name="connsiteX1042" fmla="*/ 6091377 w 9384838"/>
                <a:gd name="connsiteY1042" fmla="*/ 1153786 h 6246801"/>
                <a:gd name="connsiteX1043" fmla="*/ 6091377 w 9384838"/>
                <a:gd name="connsiteY1043" fmla="*/ 1204672 h 6246801"/>
                <a:gd name="connsiteX1044" fmla="*/ 6166597 w 9384838"/>
                <a:gd name="connsiteY1044" fmla="*/ 1254452 h 6246801"/>
                <a:gd name="connsiteX1045" fmla="*/ 6292701 w 9384838"/>
                <a:gd name="connsiteY1045" fmla="*/ 1179229 h 6246801"/>
                <a:gd name="connsiteX1046" fmla="*/ 6317037 w 9384838"/>
                <a:gd name="connsiteY1046" fmla="*/ 1129449 h 6246801"/>
                <a:gd name="connsiteX1047" fmla="*/ 6292701 w 9384838"/>
                <a:gd name="connsiteY1047" fmla="*/ 1054227 h 6246801"/>
                <a:gd name="connsiteX1048" fmla="*/ 6317037 w 9384838"/>
                <a:gd name="connsiteY1048" fmla="*/ 1003341 h 6246801"/>
                <a:gd name="connsiteX1049" fmla="*/ 6317037 w 9384838"/>
                <a:gd name="connsiteY1049" fmla="*/ 953562 h 6246801"/>
                <a:gd name="connsiteX1050" fmla="*/ 6342479 w 9384838"/>
                <a:gd name="connsiteY1050" fmla="*/ 903783 h 6246801"/>
                <a:gd name="connsiteX1051" fmla="*/ 6443141 w 9384838"/>
                <a:gd name="connsiteY1051" fmla="*/ 878340 h 6246801"/>
                <a:gd name="connsiteX1052" fmla="*/ 6492919 w 9384838"/>
                <a:gd name="connsiteY1052" fmla="*/ 803117 h 6246801"/>
                <a:gd name="connsiteX1053" fmla="*/ 6518361 w 9384838"/>
                <a:gd name="connsiteY1053" fmla="*/ 652667 h 6246801"/>
                <a:gd name="connsiteX1054" fmla="*/ 6619024 w 9384838"/>
                <a:gd name="connsiteY1054" fmla="*/ 526559 h 6246801"/>
                <a:gd name="connsiteX1055" fmla="*/ 6643360 w 9384838"/>
                <a:gd name="connsiteY1055" fmla="*/ 300891 h 6246801"/>
                <a:gd name="connsiteX1056" fmla="*/ 6619024 w 9384838"/>
                <a:gd name="connsiteY1056" fmla="*/ 125002 h 6246801"/>
                <a:gd name="connsiteX1057" fmla="*/ 6694244 w 9384838"/>
                <a:gd name="connsiteY1057" fmla="*/ 49779 h 6246801"/>
                <a:gd name="connsiteX1058" fmla="*/ 6769464 w 9384838"/>
                <a:gd name="connsiteY1058" fmla="*/ 49779 h 6246801"/>
                <a:gd name="connsiteX1059" fmla="*/ 6819242 w 9384838"/>
                <a:gd name="connsiteY1059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93023 w 9384838"/>
                <a:gd name="connsiteY140" fmla="*/ 6051222 h 6246801"/>
                <a:gd name="connsiteX141" fmla="*/ 702873 w 9384838"/>
                <a:gd name="connsiteY141" fmla="*/ 6041372 h 6246801"/>
                <a:gd name="connsiteX142" fmla="*/ 702874 w 9384838"/>
                <a:gd name="connsiteY142" fmla="*/ 6041371 h 6246801"/>
                <a:gd name="connsiteX143" fmla="*/ 693023 w 9384838"/>
                <a:gd name="connsiteY143" fmla="*/ 6051222 h 6246801"/>
                <a:gd name="connsiteX144" fmla="*/ 672228 w 9384838"/>
                <a:gd name="connsiteY144" fmla="*/ 6072019 h 6246801"/>
                <a:gd name="connsiteX145" fmla="*/ 647891 w 9384838"/>
                <a:gd name="connsiteY145" fmla="*/ 6046576 h 6246801"/>
                <a:gd name="connsiteX146" fmla="*/ 597007 w 9384838"/>
                <a:gd name="connsiteY146" fmla="*/ 6096356 h 6246801"/>
                <a:gd name="connsiteX147" fmla="*/ 622449 w 9384838"/>
                <a:gd name="connsiteY147" fmla="*/ 6147242 h 6246801"/>
                <a:gd name="connsiteX148" fmla="*/ 622449 w 9384838"/>
                <a:gd name="connsiteY148" fmla="*/ 6171578 h 6246801"/>
                <a:gd name="connsiteX149" fmla="*/ 597007 w 9384838"/>
                <a:gd name="connsiteY149" fmla="*/ 6171578 h 6246801"/>
                <a:gd name="connsiteX150" fmla="*/ 547229 w 9384838"/>
                <a:gd name="connsiteY150" fmla="*/ 6222464 h 6246801"/>
                <a:gd name="connsiteX151" fmla="*/ 497452 w 9384838"/>
                <a:gd name="connsiteY151" fmla="*/ 6222464 h 6246801"/>
                <a:gd name="connsiteX152" fmla="*/ 422232 w 9384838"/>
                <a:gd name="connsiteY152" fmla="*/ 6246801 h 6246801"/>
                <a:gd name="connsiteX153" fmla="*/ 472009 w 9384838"/>
                <a:gd name="connsiteY153" fmla="*/ 6171578 h 6246801"/>
                <a:gd name="connsiteX154" fmla="*/ 521787 w 9384838"/>
                <a:gd name="connsiteY154" fmla="*/ 6121799 h 6246801"/>
                <a:gd name="connsiteX155" fmla="*/ 497452 w 9384838"/>
                <a:gd name="connsiteY155" fmla="*/ 6046576 h 6246801"/>
                <a:gd name="connsiteX156" fmla="*/ 497452 w 9384838"/>
                <a:gd name="connsiteY156" fmla="*/ 5996796 h 6246801"/>
                <a:gd name="connsiteX157" fmla="*/ 521787 w 9384838"/>
                <a:gd name="connsiteY157" fmla="*/ 5996796 h 6246801"/>
                <a:gd name="connsiteX158" fmla="*/ 572672 w 9384838"/>
                <a:gd name="connsiteY158" fmla="*/ 5945910 h 6246801"/>
                <a:gd name="connsiteX159" fmla="*/ 547229 w 9384838"/>
                <a:gd name="connsiteY159" fmla="*/ 5920467 h 6246801"/>
                <a:gd name="connsiteX160" fmla="*/ 497452 w 9384838"/>
                <a:gd name="connsiteY160" fmla="*/ 5896130 h 6246801"/>
                <a:gd name="connsiteX161" fmla="*/ 472009 w 9384838"/>
                <a:gd name="connsiteY161" fmla="*/ 5920467 h 6246801"/>
                <a:gd name="connsiteX162" fmla="*/ 396790 w 9384838"/>
                <a:gd name="connsiteY162" fmla="*/ 6021133 h 6246801"/>
                <a:gd name="connsiteX163" fmla="*/ 422232 w 9384838"/>
                <a:gd name="connsiteY163" fmla="*/ 6046576 h 6246801"/>
                <a:gd name="connsiteX164" fmla="*/ 422232 w 9384838"/>
                <a:gd name="connsiteY164" fmla="*/ 6096356 h 6246801"/>
                <a:gd name="connsiteX165" fmla="*/ 446568 w 9384838"/>
                <a:gd name="connsiteY165" fmla="*/ 6121799 h 6246801"/>
                <a:gd name="connsiteX166" fmla="*/ 422232 w 9384838"/>
                <a:gd name="connsiteY166" fmla="*/ 6147242 h 6246801"/>
                <a:gd name="connsiteX167" fmla="*/ 396790 w 9384838"/>
                <a:gd name="connsiteY167" fmla="*/ 6147242 h 6246801"/>
                <a:gd name="connsiteX168" fmla="*/ 371348 w 9384838"/>
                <a:gd name="connsiteY168" fmla="*/ 6121799 h 6246801"/>
                <a:gd name="connsiteX169" fmla="*/ 296127 w 9384838"/>
                <a:gd name="connsiteY169" fmla="*/ 6072019 h 6246801"/>
                <a:gd name="connsiteX170" fmla="*/ 271792 w 9384838"/>
                <a:gd name="connsiteY170" fmla="*/ 5996796 h 6246801"/>
                <a:gd name="connsiteX171" fmla="*/ 321570 w 9384838"/>
                <a:gd name="connsiteY171" fmla="*/ 6021133 h 6246801"/>
                <a:gd name="connsiteX172" fmla="*/ 347012 w 9384838"/>
                <a:gd name="connsiteY172" fmla="*/ 5996796 h 6246801"/>
                <a:gd name="connsiteX173" fmla="*/ 371348 w 9384838"/>
                <a:gd name="connsiteY173" fmla="*/ 5920467 h 6246801"/>
                <a:gd name="connsiteX174" fmla="*/ 321570 w 9384838"/>
                <a:gd name="connsiteY174" fmla="*/ 5845245 h 6246801"/>
                <a:gd name="connsiteX175" fmla="*/ 371348 w 9384838"/>
                <a:gd name="connsiteY175" fmla="*/ 5795465 h 6246801"/>
                <a:gd name="connsiteX176" fmla="*/ 371348 w 9384838"/>
                <a:gd name="connsiteY176" fmla="*/ 5745685 h 6246801"/>
                <a:gd name="connsiteX177" fmla="*/ 371348 w 9384838"/>
                <a:gd name="connsiteY177" fmla="*/ 5720242 h 6246801"/>
                <a:gd name="connsiteX178" fmla="*/ 347012 w 9384838"/>
                <a:gd name="connsiteY178" fmla="*/ 5670462 h 6246801"/>
                <a:gd name="connsiteX179" fmla="*/ 446567 w 9384838"/>
                <a:gd name="connsiteY179" fmla="*/ 5670462 h 6246801"/>
                <a:gd name="connsiteX180" fmla="*/ 462479 w 9384838"/>
                <a:gd name="connsiteY180" fmla="*/ 5674309 h 6246801"/>
                <a:gd name="connsiteX181" fmla="*/ 446568 w 9384838"/>
                <a:gd name="connsiteY181" fmla="*/ 5670462 h 6246801"/>
                <a:gd name="connsiteX182" fmla="*/ 446567 w 9384838"/>
                <a:gd name="connsiteY182" fmla="*/ 5670462 h 6246801"/>
                <a:gd name="connsiteX183" fmla="*/ 521787 w 9384838"/>
                <a:gd name="connsiteY183" fmla="*/ 5595239 h 6246801"/>
                <a:gd name="connsiteX184" fmla="*/ 572672 w 9384838"/>
                <a:gd name="connsiteY184" fmla="*/ 5569796 h 6246801"/>
                <a:gd name="connsiteX185" fmla="*/ 572672 w 9384838"/>
                <a:gd name="connsiteY185" fmla="*/ 5520016 h 6246801"/>
                <a:gd name="connsiteX186" fmla="*/ 647892 w 9384838"/>
                <a:gd name="connsiteY186" fmla="*/ 5494573 h 6246801"/>
                <a:gd name="connsiteX187" fmla="*/ 622450 w 9384838"/>
                <a:gd name="connsiteY187" fmla="*/ 5469130 h 6246801"/>
                <a:gd name="connsiteX188" fmla="*/ 547230 w 9384838"/>
                <a:gd name="connsiteY188" fmla="*/ 5469130 h 6246801"/>
                <a:gd name="connsiteX189" fmla="*/ 622450 w 9384838"/>
                <a:gd name="connsiteY189" fmla="*/ 5444793 h 6246801"/>
                <a:gd name="connsiteX190" fmla="*/ 622450 w 9384838"/>
                <a:gd name="connsiteY190" fmla="*/ 5369570 h 6246801"/>
                <a:gd name="connsiteX191" fmla="*/ 597008 w 9384838"/>
                <a:gd name="connsiteY191" fmla="*/ 5369570 h 6246801"/>
                <a:gd name="connsiteX192" fmla="*/ 597008 w 9384838"/>
                <a:gd name="connsiteY192" fmla="*/ 5344127 h 6246801"/>
                <a:gd name="connsiteX193" fmla="*/ 572672 w 9384838"/>
                <a:gd name="connsiteY193" fmla="*/ 5318684 h 6246801"/>
                <a:gd name="connsiteX194" fmla="*/ 597008 w 9384838"/>
                <a:gd name="connsiteY194" fmla="*/ 5268904 h 6246801"/>
                <a:gd name="connsiteX195" fmla="*/ 572672 w 9384838"/>
                <a:gd name="connsiteY195" fmla="*/ 5268904 h 6246801"/>
                <a:gd name="connsiteX196" fmla="*/ 572672 w 9384838"/>
                <a:gd name="connsiteY196" fmla="*/ 5218018 h 6246801"/>
                <a:gd name="connsiteX197" fmla="*/ 547230 w 9384838"/>
                <a:gd name="connsiteY197" fmla="*/ 5193682 h 6246801"/>
                <a:gd name="connsiteX198" fmla="*/ 547229 w 9384838"/>
                <a:gd name="connsiteY198" fmla="*/ 5193682 h 6246801"/>
                <a:gd name="connsiteX199" fmla="*/ 521787 w 9384838"/>
                <a:gd name="connsiteY199" fmla="*/ 5168239 h 6246801"/>
                <a:gd name="connsiteX200" fmla="*/ 472009 w 9384838"/>
                <a:gd name="connsiteY200" fmla="*/ 5193682 h 6246801"/>
                <a:gd name="connsiteX201" fmla="*/ 472009 w 9384838"/>
                <a:gd name="connsiteY201" fmla="*/ 5293241 h 6246801"/>
                <a:gd name="connsiteX202" fmla="*/ 472009 w 9384838"/>
                <a:gd name="connsiteY202" fmla="*/ 5293241 h 6246801"/>
                <a:gd name="connsiteX203" fmla="*/ 422231 w 9384838"/>
                <a:gd name="connsiteY203" fmla="*/ 5318684 h 6246801"/>
                <a:gd name="connsiteX204" fmla="*/ 446567 w 9384838"/>
                <a:gd name="connsiteY204" fmla="*/ 5344127 h 6246801"/>
                <a:gd name="connsiteX205" fmla="*/ 497451 w 9384838"/>
                <a:gd name="connsiteY205" fmla="*/ 5344127 h 6246801"/>
                <a:gd name="connsiteX206" fmla="*/ 521787 w 9384838"/>
                <a:gd name="connsiteY206" fmla="*/ 5318684 h 6246801"/>
                <a:gd name="connsiteX207" fmla="*/ 521787 w 9384838"/>
                <a:gd name="connsiteY207" fmla="*/ 5369570 h 6246801"/>
                <a:gd name="connsiteX208" fmla="*/ 497451 w 9384838"/>
                <a:gd name="connsiteY208" fmla="*/ 5419350 h 6246801"/>
                <a:gd name="connsiteX209" fmla="*/ 472009 w 9384838"/>
                <a:gd name="connsiteY209" fmla="*/ 5419350 h 6246801"/>
                <a:gd name="connsiteX210" fmla="*/ 446567 w 9384838"/>
                <a:gd name="connsiteY210" fmla="*/ 5444793 h 6246801"/>
                <a:gd name="connsiteX211" fmla="*/ 422231 w 9384838"/>
                <a:gd name="connsiteY211" fmla="*/ 5419350 h 6246801"/>
                <a:gd name="connsiteX212" fmla="*/ 446567 w 9384838"/>
                <a:gd name="connsiteY212" fmla="*/ 5393907 h 6246801"/>
                <a:gd name="connsiteX213" fmla="*/ 446567 w 9384838"/>
                <a:gd name="connsiteY213" fmla="*/ 5369570 h 6246801"/>
                <a:gd name="connsiteX214" fmla="*/ 422231 w 9384838"/>
                <a:gd name="connsiteY214" fmla="*/ 5344127 h 6246801"/>
                <a:gd name="connsiteX215" fmla="*/ 371347 w 9384838"/>
                <a:gd name="connsiteY215" fmla="*/ 5369570 h 6246801"/>
                <a:gd name="connsiteX216" fmla="*/ 347011 w 9384838"/>
                <a:gd name="connsiteY216" fmla="*/ 5344127 h 6246801"/>
                <a:gd name="connsiteX217" fmla="*/ 321569 w 9384838"/>
                <a:gd name="connsiteY217" fmla="*/ 5393907 h 6246801"/>
                <a:gd name="connsiteX218" fmla="*/ 271791 w 9384838"/>
                <a:gd name="connsiteY218" fmla="*/ 5419350 h 6246801"/>
                <a:gd name="connsiteX219" fmla="*/ 321569 w 9384838"/>
                <a:gd name="connsiteY219" fmla="*/ 5369570 h 6246801"/>
                <a:gd name="connsiteX220" fmla="*/ 296127 w 9384838"/>
                <a:gd name="connsiteY220" fmla="*/ 5344127 h 6246801"/>
                <a:gd name="connsiteX221" fmla="*/ 296127 w 9384838"/>
                <a:gd name="connsiteY221" fmla="*/ 5293241 h 6246801"/>
                <a:gd name="connsiteX222" fmla="*/ 271791 w 9384838"/>
                <a:gd name="connsiteY222" fmla="*/ 5293241 h 6246801"/>
                <a:gd name="connsiteX223" fmla="*/ 246349 w 9384838"/>
                <a:gd name="connsiteY223" fmla="*/ 5243462 h 6246801"/>
                <a:gd name="connsiteX224" fmla="*/ 296127 w 9384838"/>
                <a:gd name="connsiteY224" fmla="*/ 5168239 h 6246801"/>
                <a:gd name="connsiteX225" fmla="*/ 321569 w 9384838"/>
                <a:gd name="connsiteY225" fmla="*/ 5193682 h 6246801"/>
                <a:gd name="connsiteX226" fmla="*/ 296127 w 9384838"/>
                <a:gd name="connsiteY226" fmla="*/ 5218019 h 6246801"/>
                <a:gd name="connsiteX227" fmla="*/ 321569 w 9384838"/>
                <a:gd name="connsiteY227" fmla="*/ 5218019 h 6246801"/>
                <a:gd name="connsiteX228" fmla="*/ 321569 w 9384838"/>
                <a:gd name="connsiteY228" fmla="*/ 5243462 h 6246801"/>
                <a:gd name="connsiteX229" fmla="*/ 296127 w 9384838"/>
                <a:gd name="connsiteY229" fmla="*/ 5268905 h 6246801"/>
                <a:gd name="connsiteX230" fmla="*/ 321569 w 9384838"/>
                <a:gd name="connsiteY230" fmla="*/ 5318684 h 6246801"/>
                <a:gd name="connsiteX231" fmla="*/ 347011 w 9384838"/>
                <a:gd name="connsiteY231" fmla="*/ 5293241 h 6246801"/>
                <a:gd name="connsiteX232" fmla="*/ 371347 w 9384838"/>
                <a:gd name="connsiteY232" fmla="*/ 5318684 h 6246801"/>
                <a:gd name="connsiteX233" fmla="*/ 396789 w 9384838"/>
                <a:gd name="connsiteY233" fmla="*/ 5318684 h 6246801"/>
                <a:gd name="connsiteX234" fmla="*/ 371347 w 9384838"/>
                <a:gd name="connsiteY234" fmla="*/ 5268905 h 6246801"/>
                <a:gd name="connsiteX235" fmla="*/ 396789 w 9384838"/>
                <a:gd name="connsiteY235" fmla="*/ 5243462 h 6246801"/>
                <a:gd name="connsiteX236" fmla="*/ 371347 w 9384838"/>
                <a:gd name="connsiteY236" fmla="*/ 5193682 h 6246801"/>
                <a:gd name="connsiteX237" fmla="*/ 321569 w 9384838"/>
                <a:gd name="connsiteY237" fmla="*/ 5168239 h 6246801"/>
                <a:gd name="connsiteX238" fmla="*/ 347011 w 9384838"/>
                <a:gd name="connsiteY238" fmla="*/ 5142796 h 6246801"/>
                <a:gd name="connsiteX239" fmla="*/ 296127 w 9384838"/>
                <a:gd name="connsiteY239" fmla="*/ 5142796 h 6246801"/>
                <a:gd name="connsiteX240" fmla="*/ 271791 w 9384838"/>
                <a:gd name="connsiteY240" fmla="*/ 5093016 h 6246801"/>
                <a:gd name="connsiteX241" fmla="*/ 296127 w 9384838"/>
                <a:gd name="connsiteY241" fmla="*/ 5067573 h 6246801"/>
                <a:gd name="connsiteX242" fmla="*/ 271791 w 9384838"/>
                <a:gd name="connsiteY242" fmla="*/ 5043236 h 6246801"/>
                <a:gd name="connsiteX243" fmla="*/ 271791 w 9384838"/>
                <a:gd name="connsiteY243" fmla="*/ 5017793 h 6246801"/>
                <a:gd name="connsiteX244" fmla="*/ 321569 w 9384838"/>
                <a:gd name="connsiteY244" fmla="*/ 5043236 h 6246801"/>
                <a:gd name="connsiteX245" fmla="*/ 347011 w 9384838"/>
                <a:gd name="connsiteY245" fmla="*/ 5043236 h 6246801"/>
                <a:gd name="connsiteX246" fmla="*/ 371347 w 9384838"/>
                <a:gd name="connsiteY246" fmla="*/ 5067573 h 6246801"/>
                <a:gd name="connsiteX247" fmla="*/ 371347 w 9384838"/>
                <a:gd name="connsiteY247" fmla="*/ 5093016 h 6246801"/>
                <a:gd name="connsiteX248" fmla="*/ 396789 w 9384838"/>
                <a:gd name="connsiteY248" fmla="*/ 5093016 h 6246801"/>
                <a:gd name="connsiteX249" fmla="*/ 396789 w 9384838"/>
                <a:gd name="connsiteY249" fmla="*/ 5067573 h 6246801"/>
                <a:gd name="connsiteX250" fmla="*/ 422231 w 9384838"/>
                <a:gd name="connsiteY250" fmla="*/ 5043236 h 6246801"/>
                <a:gd name="connsiteX251" fmla="*/ 371347 w 9384838"/>
                <a:gd name="connsiteY251" fmla="*/ 5017793 h 6246801"/>
                <a:gd name="connsiteX252" fmla="*/ 396789 w 9384838"/>
                <a:gd name="connsiteY252" fmla="*/ 4992350 h 6246801"/>
                <a:gd name="connsiteX253" fmla="*/ 422231 w 9384838"/>
                <a:gd name="connsiteY253" fmla="*/ 4968013 h 6246801"/>
                <a:gd name="connsiteX254" fmla="*/ 446567 w 9384838"/>
                <a:gd name="connsiteY254" fmla="*/ 4992350 h 6246801"/>
                <a:gd name="connsiteX255" fmla="*/ 446567 w 9384838"/>
                <a:gd name="connsiteY255" fmla="*/ 5017793 h 6246801"/>
                <a:gd name="connsiteX256" fmla="*/ 472009 w 9384838"/>
                <a:gd name="connsiteY256" fmla="*/ 5043236 h 6246801"/>
                <a:gd name="connsiteX257" fmla="*/ 497451 w 9384838"/>
                <a:gd name="connsiteY257" fmla="*/ 5017793 h 6246801"/>
                <a:gd name="connsiteX258" fmla="*/ 497452 w 9384838"/>
                <a:gd name="connsiteY258" fmla="*/ 5017793 h 6246801"/>
                <a:gd name="connsiteX259" fmla="*/ 547230 w 9384838"/>
                <a:gd name="connsiteY259" fmla="*/ 5017793 h 6246801"/>
                <a:gd name="connsiteX260" fmla="*/ 521788 w 9384838"/>
                <a:gd name="connsiteY260" fmla="*/ 4992350 h 6246801"/>
                <a:gd name="connsiteX261" fmla="*/ 572672 w 9384838"/>
                <a:gd name="connsiteY261" fmla="*/ 4968013 h 6246801"/>
                <a:gd name="connsiteX262" fmla="*/ 597008 w 9384838"/>
                <a:gd name="connsiteY262" fmla="*/ 4992350 h 6246801"/>
                <a:gd name="connsiteX263" fmla="*/ 647892 w 9384838"/>
                <a:gd name="connsiteY263" fmla="*/ 4992350 h 6246801"/>
                <a:gd name="connsiteX264" fmla="*/ 647892 w 9384838"/>
                <a:gd name="connsiteY264" fmla="*/ 4968013 h 6246801"/>
                <a:gd name="connsiteX265" fmla="*/ 672228 w 9384838"/>
                <a:gd name="connsiteY265" fmla="*/ 4942570 h 6246801"/>
                <a:gd name="connsiteX266" fmla="*/ 672228 w 9384838"/>
                <a:gd name="connsiteY266" fmla="*/ 4917127 h 6246801"/>
                <a:gd name="connsiteX267" fmla="*/ 723112 w 9384838"/>
                <a:gd name="connsiteY267" fmla="*/ 4892790 h 6246801"/>
                <a:gd name="connsiteX268" fmla="*/ 772890 w 9384838"/>
                <a:gd name="connsiteY268" fmla="*/ 4892790 h 6246801"/>
                <a:gd name="connsiteX269" fmla="*/ 798333 w 9384838"/>
                <a:gd name="connsiteY269" fmla="*/ 4867347 h 6246801"/>
                <a:gd name="connsiteX270" fmla="*/ 291494 w 9384838"/>
                <a:gd name="connsiteY270" fmla="*/ 3896294 h 6246801"/>
                <a:gd name="connsiteX271" fmla="*/ 319795 w 9384838"/>
                <a:gd name="connsiteY271" fmla="*/ 3947235 h 6246801"/>
                <a:gd name="connsiteX272" fmla="*/ 280174 w 9384838"/>
                <a:gd name="connsiteY272" fmla="*/ 4026476 h 6246801"/>
                <a:gd name="connsiteX273" fmla="*/ 234893 w 9384838"/>
                <a:gd name="connsiteY273" fmla="*/ 4026476 h 6246801"/>
                <a:gd name="connsiteX274" fmla="*/ 220743 w 9384838"/>
                <a:gd name="connsiteY274" fmla="*/ 4066097 h 6246801"/>
                <a:gd name="connsiteX275" fmla="*/ 178292 w 9384838"/>
                <a:gd name="connsiteY275" fmla="*/ 4074587 h 6246801"/>
                <a:gd name="connsiteX276" fmla="*/ 133012 w 9384838"/>
                <a:gd name="connsiteY276" fmla="*/ 4111377 h 6246801"/>
                <a:gd name="connsiteX277" fmla="*/ 93391 w 9384838"/>
                <a:gd name="connsiteY277" fmla="*/ 4125528 h 6246801"/>
                <a:gd name="connsiteX278" fmla="*/ 113201 w 9384838"/>
                <a:gd name="connsiteY278" fmla="*/ 4187789 h 6246801"/>
                <a:gd name="connsiteX279" fmla="*/ 82071 w 9384838"/>
                <a:gd name="connsiteY279" fmla="*/ 4187789 h 6246801"/>
                <a:gd name="connsiteX280" fmla="*/ 59430 w 9384838"/>
                <a:gd name="connsiteY280" fmla="*/ 4250050 h 6246801"/>
                <a:gd name="connsiteX281" fmla="*/ 76411 w 9384838"/>
                <a:gd name="connsiteY281" fmla="*/ 4275521 h 6246801"/>
                <a:gd name="connsiteX282" fmla="*/ 11320 w 9384838"/>
                <a:gd name="connsiteY282" fmla="*/ 4317971 h 6246801"/>
                <a:gd name="connsiteX283" fmla="*/ 0 w 9384838"/>
                <a:gd name="connsiteY283" fmla="*/ 4230240 h 6246801"/>
                <a:gd name="connsiteX284" fmla="*/ 31130 w 9384838"/>
                <a:gd name="connsiteY284" fmla="*/ 4218920 h 6246801"/>
                <a:gd name="connsiteX285" fmla="*/ 45280 w 9384838"/>
                <a:gd name="connsiteY285" fmla="*/ 4187789 h 6246801"/>
                <a:gd name="connsiteX286" fmla="*/ 53771 w 9384838"/>
                <a:gd name="connsiteY286" fmla="*/ 4131188 h 6246801"/>
                <a:gd name="connsiteX287" fmla="*/ 70751 w 9384838"/>
                <a:gd name="connsiteY287" fmla="*/ 4105717 h 6246801"/>
                <a:gd name="connsiteX288" fmla="*/ 124522 w 9384838"/>
                <a:gd name="connsiteY288" fmla="*/ 4083077 h 6246801"/>
                <a:gd name="connsiteX289" fmla="*/ 152822 w 9384838"/>
                <a:gd name="connsiteY289" fmla="*/ 4040626 h 6246801"/>
                <a:gd name="connsiteX290" fmla="*/ 104711 w 9384838"/>
                <a:gd name="connsiteY290" fmla="*/ 4023646 h 6246801"/>
                <a:gd name="connsiteX291" fmla="*/ 104711 w 9384838"/>
                <a:gd name="connsiteY291" fmla="*/ 3981195 h 6246801"/>
                <a:gd name="connsiteX292" fmla="*/ 144332 w 9384838"/>
                <a:gd name="connsiteY292" fmla="*/ 3981195 h 6246801"/>
                <a:gd name="connsiteX293" fmla="*/ 181122 w 9384838"/>
                <a:gd name="connsiteY293" fmla="*/ 4020816 h 6246801"/>
                <a:gd name="connsiteX294" fmla="*/ 240553 w 9384838"/>
                <a:gd name="connsiteY294" fmla="*/ 3955725 h 6246801"/>
                <a:gd name="connsiteX295" fmla="*/ 271684 w 9384838"/>
                <a:gd name="connsiteY295" fmla="*/ 3907614 h 6246801"/>
                <a:gd name="connsiteX296" fmla="*/ 291494 w 9384838"/>
                <a:gd name="connsiteY296" fmla="*/ 3896294 h 6246801"/>
                <a:gd name="connsiteX297" fmla="*/ 481106 w 9384838"/>
                <a:gd name="connsiteY297" fmla="*/ 3596309 h 6246801"/>
                <a:gd name="connsiteX298" fmla="*/ 435825 w 9384838"/>
                <a:gd name="connsiteY298" fmla="*/ 3664230 h 6246801"/>
                <a:gd name="connsiteX299" fmla="*/ 396205 w 9384838"/>
                <a:gd name="connsiteY299" fmla="*/ 3638759 h 6246801"/>
                <a:gd name="connsiteX300" fmla="*/ 481106 w 9384838"/>
                <a:gd name="connsiteY300" fmla="*/ 3596309 h 6246801"/>
                <a:gd name="connsiteX301" fmla="*/ 4460871 w 9384838"/>
                <a:gd name="connsiteY301" fmla="*/ 3512231 h 6246801"/>
                <a:gd name="connsiteX302" fmla="*/ 4435429 w 9384838"/>
                <a:gd name="connsiteY302" fmla="*/ 3563117 h 6246801"/>
                <a:gd name="connsiteX303" fmla="*/ 4385651 w 9384838"/>
                <a:gd name="connsiteY303" fmla="*/ 3612896 h 6246801"/>
                <a:gd name="connsiteX304" fmla="*/ 4385651 w 9384838"/>
                <a:gd name="connsiteY304" fmla="*/ 3638339 h 6246801"/>
                <a:gd name="connsiteX305" fmla="*/ 4435429 w 9384838"/>
                <a:gd name="connsiteY305" fmla="*/ 3638339 h 6246801"/>
                <a:gd name="connsiteX306" fmla="*/ 4435429 w 9384838"/>
                <a:gd name="connsiteY306" fmla="*/ 3662676 h 6246801"/>
                <a:gd name="connsiteX307" fmla="*/ 4385651 w 9384838"/>
                <a:gd name="connsiteY307" fmla="*/ 3713562 h 6246801"/>
                <a:gd name="connsiteX308" fmla="*/ 4284989 w 9384838"/>
                <a:gd name="connsiteY308" fmla="*/ 3737899 h 6246801"/>
                <a:gd name="connsiteX309" fmla="*/ 4310431 w 9384838"/>
                <a:gd name="connsiteY309" fmla="*/ 3688119 h 6246801"/>
                <a:gd name="connsiteX310" fmla="*/ 4335873 w 9384838"/>
                <a:gd name="connsiteY310" fmla="*/ 3662676 h 6246801"/>
                <a:gd name="connsiteX311" fmla="*/ 4335873 w 9384838"/>
                <a:gd name="connsiteY311" fmla="*/ 3638339 h 6246801"/>
                <a:gd name="connsiteX312" fmla="*/ 4284989 w 9384838"/>
                <a:gd name="connsiteY312" fmla="*/ 3662676 h 6246801"/>
                <a:gd name="connsiteX313" fmla="*/ 4284989 w 9384838"/>
                <a:gd name="connsiteY313" fmla="*/ 3612896 h 6246801"/>
                <a:gd name="connsiteX314" fmla="*/ 4360209 w 9384838"/>
                <a:gd name="connsiteY314" fmla="*/ 3537674 h 6246801"/>
                <a:gd name="connsiteX315" fmla="*/ 4460871 w 9384838"/>
                <a:gd name="connsiteY315" fmla="*/ 3512231 h 6246801"/>
                <a:gd name="connsiteX316" fmla="*/ 605629 w 9384838"/>
                <a:gd name="connsiteY316" fmla="*/ 3364245 h 6246801"/>
                <a:gd name="connsiteX317" fmla="*/ 611289 w 9384838"/>
                <a:gd name="connsiteY317" fmla="*/ 3409526 h 6246801"/>
                <a:gd name="connsiteX318" fmla="*/ 633929 w 9384838"/>
                <a:gd name="connsiteY318" fmla="*/ 3437826 h 6246801"/>
                <a:gd name="connsiteX319" fmla="*/ 616949 w 9384838"/>
                <a:gd name="connsiteY319" fmla="*/ 3485937 h 6246801"/>
                <a:gd name="connsiteX320" fmla="*/ 599969 w 9384838"/>
                <a:gd name="connsiteY320" fmla="*/ 3497257 h 6246801"/>
                <a:gd name="connsiteX321" fmla="*/ 560348 w 9384838"/>
                <a:gd name="connsiteY321" fmla="*/ 3451976 h 6246801"/>
                <a:gd name="connsiteX322" fmla="*/ 577328 w 9384838"/>
                <a:gd name="connsiteY322" fmla="*/ 3415186 h 6246801"/>
                <a:gd name="connsiteX323" fmla="*/ 574498 w 9384838"/>
                <a:gd name="connsiteY323" fmla="*/ 3369905 h 6246801"/>
                <a:gd name="connsiteX324" fmla="*/ 605629 w 9384838"/>
                <a:gd name="connsiteY324" fmla="*/ 3364245 h 6246801"/>
                <a:gd name="connsiteX325" fmla="*/ 1098059 w 9384838"/>
                <a:gd name="connsiteY325" fmla="*/ 3109544 h 6246801"/>
                <a:gd name="connsiteX326" fmla="*/ 1081079 w 9384838"/>
                <a:gd name="connsiteY326" fmla="*/ 3137841 h 6246801"/>
                <a:gd name="connsiteX327" fmla="*/ 1064099 w 9384838"/>
                <a:gd name="connsiteY327" fmla="*/ 3154822 h 6246801"/>
                <a:gd name="connsiteX328" fmla="*/ 1038628 w 9384838"/>
                <a:gd name="connsiteY328" fmla="*/ 3143502 h 6246801"/>
                <a:gd name="connsiteX329" fmla="*/ 1098059 w 9384838"/>
                <a:gd name="connsiteY329" fmla="*/ 3109544 h 6246801"/>
                <a:gd name="connsiteX330" fmla="*/ 905615 w 9384838"/>
                <a:gd name="connsiteY330" fmla="*/ 3061433 h 6246801"/>
                <a:gd name="connsiteX331" fmla="*/ 905615 w 9384838"/>
                <a:gd name="connsiteY331" fmla="*/ 3098224 h 6246801"/>
                <a:gd name="connsiteX332" fmla="*/ 874484 w 9384838"/>
                <a:gd name="connsiteY332" fmla="*/ 3149161 h 6246801"/>
                <a:gd name="connsiteX333" fmla="*/ 820713 w 9384838"/>
                <a:gd name="connsiteY333" fmla="*/ 3171802 h 6246801"/>
                <a:gd name="connsiteX334" fmla="*/ 826373 w 9384838"/>
                <a:gd name="connsiteY334" fmla="*/ 3205762 h 6246801"/>
                <a:gd name="connsiteX335" fmla="*/ 769772 w 9384838"/>
                <a:gd name="connsiteY335" fmla="*/ 3214252 h 6246801"/>
                <a:gd name="connsiteX336" fmla="*/ 775432 w 9384838"/>
                <a:gd name="connsiteY336" fmla="*/ 3253873 h 6246801"/>
                <a:gd name="connsiteX337" fmla="*/ 738642 w 9384838"/>
                <a:gd name="connsiteY337" fmla="*/ 3245383 h 6246801"/>
                <a:gd name="connsiteX338" fmla="*/ 724492 w 9384838"/>
                <a:gd name="connsiteY338" fmla="*/ 3214252 h 6246801"/>
                <a:gd name="connsiteX339" fmla="*/ 701851 w 9384838"/>
                <a:gd name="connsiteY339" fmla="*/ 3183122 h 6246801"/>
                <a:gd name="connsiteX340" fmla="*/ 724492 w 9384838"/>
                <a:gd name="connsiteY340" fmla="*/ 3168972 h 6246801"/>
                <a:gd name="connsiteX341" fmla="*/ 747132 w 9384838"/>
                <a:gd name="connsiteY341" fmla="*/ 3146331 h 6246801"/>
                <a:gd name="connsiteX342" fmla="*/ 843354 w 9384838"/>
                <a:gd name="connsiteY342" fmla="*/ 3098224 h 6246801"/>
                <a:gd name="connsiteX343" fmla="*/ 905615 w 9384838"/>
                <a:gd name="connsiteY343" fmla="*/ 3061433 h 6246801"/>
                <a:gd name="connsiteX344" fmla="*/ 936745 w 9384838"/>
                <a:gd name="connsiteY344" fmla="*/ 3033132 h 6246801"/>
                <a:gd name="connsiteX345" fmla="*/ 973535 w 9384838"/>
                <a:gd name="connsiteY345" fmla="*/ 3081244 h 6246801"/>
                <a:gd name="connsiteX346" fmla="*/ 948066 w 9384838"/>
                <a:gd name="connsiteY346" fmla="*/ 3115203 h 6246801"/>
                <a:gd name="connsiteX347" fmla="*/ 925424 w 9384838"/>
                <a:gd name="connsiteY347" fmla="*/ 3067093 h 6246801"/>
                <a:gd name="connsiteX348" fmla="*/ 936745 w 9384838"/>
                <a:gd name="connsiteY348" fmla="*/ 3033132 h 6246801"/>
                <a:gd name="connsiteX349" fmla="*/ 5840275 w 9384838"/>
                <a:gd name="connsiteY349" fmla="*/ 2081897 h 6246801"/>
                <a:gd name="connsiteX350" fmla="*/ 5891159 w 9384838"/>
                <a:gd name="connsiteY350" fmla="*/ 2132783 h 6246801"/>
                <a:gd name="connsiteX351" fmla="*/ 5891159 w 9384838"/>
                <a:gd name="connsiteY351" fmla="*/ 2158226 h 6246801"/>
                <a:gd name="connsiteX352" fmla="*/ 5966379 w 9384838"/>
                <a:gd name="connsiteY352" fmla="*/ 2208005 h 6246801"/>
                <a:gd name="connsiteX353" fmla="*/ 6016157 w 9384838"/>
                <a:gd name="connsiteY353" fmla="*/ 2208005 h 6246801"/>
                <a:gd name="connsiteX354" fmla="*/ 6041599 w 9384838"/>
                <a:gd name="connsiteY354" fmla="*/ 2208005 h 6246801"/>
                <a:gd name="connsiteX355" fmla="*/ 5966379 w 9384838"/>
                <a:gd name="connsiteY355" fmla="*/ 2308672 h 6246801"/>
                <a:gd name="connsiteX356" fmla="*/ 5916601 w 9384838"/>
                <a:gd name="connsiteY356" fmla="*/ 2558676 h 6246801"/>
                <a:gd name="connsiteX357" fmla="*/ 5916601 w 9384838"/>
                <a:gd name="connsiteY357" fmla="*/ 2659341 h 6246801"/>
                <a:gd name="connsiteX358" fmla="*/ 5966379 w 9384838"/>
                <a:gd name="connsiteY358" fmla="*/ 2684786 h 6246801"/>
                <a:gd name="connsiteX359" fmla="*/ 5991821 w 9384838"/>
                <a:gd name="connsiteY359" fmla="*/ 2734563 h 6246801"/>
                <a:gd name="connsiteX360" fmla="*/ 6016157 w 9384838"/>
                <a:gd name="connsiteY360" fmla="*/ 2785448 h 6246801"/>
                <a:gd name="connsiteX361" fmla="*/ 6016157 w 9384838"/>
                <a:gd name="connsiteY361" fmla="*/ 2860670 h 6246801"/>
                <a:gd name="connsiteX362" fmla="*/ 5991821 w 9384838"/>
                <a:gd name="connsiteY362" fmla="*/ 2885007 h 6246801"/>
                <a:gd name="connsiteX363" fmla="*/ 6016157 w 9384838"/>
                <a:gd name="connsiteY363" fmla="*/ 2910449 h 6246801"/>
                <a:gd name="connsiteX364" fmla="*/ 5991821 w 9384838"/>
                <a:gd name="connsiteY364" fmla="*/ 2935892 h 6246801"/>
                <a:gd name="connsiteX365" fmla="*/ 5991821 w 9384838"/>
                <a:gd name="connsiteY365" fmla="*/ 2960229 h 6246801"/>
                <a:gd name="connsiteX366" fmla="*/ 6041599 w 9384838"/>
                <a:gd name="connsiteY366" fmla="*/ 2985670 h 6246801"/>
                <a:gd name="connsiteX367" fmla="*/ 6016157 w 9384838"/>
                <a:gd name="connsiteY367" fmla="*/ 3035453 h 6246801"/>
                <a:gd name="connsiteX368" fmla="*/ 6041599 w 9384838"/>
                <a:gd name="connsiteY368" fmla="*/ 3086339 h 6246801"/>
                <a:gd name="connsiteX369" fmla="*/ 5991821 w 9384838"/>
                <a:gd name="connsiteY369" fmla="*/ 3185896 h 6246801"/>
                <a:gd name="connsiteX370" fmla="*/ 6016157 w 9384838"/>
                <a:gd name="connsiteY370" fmla="*/ 3185896 h 6246801"/>
                <a:gd name="connsiteX371" fmla="*/ 6016157 w 9384838"/>
                <a:gd name="connsiteY371" fmla="*/ 3236782 h 6246801"/>
                <a:gd name="connsiteX372" fmla="*/ 5966379 w 9384838"/>
                <a:gd name="connsiteY372" fmla="*/ 3261118 h 6246801"/>
                <a:gd name="connsiteX373" fmla="*/ 5966379 w 9384838"/>
                <a:gd name="connsiteY373" fmla="*/ 3286561 h 6246801"/>
                <a:gd name="connsiteX374" fmla="*/ 5916601 w 9384838"/>
                <a:gd name="connsiteY374" fmla="*/ 3361784 h 6246801"/>
                <a:gd name="connsiteX375" fmla="*/ 5916601 w 9384838"/>
                <a:gd name="connsiteY375" fmla="*/ 3412670 h 6246801"/>
                <a:gd name="connsiteX376" fmla="*/ 5865717 w 9384838"/>
                <a:gd name="connsiteY376" fmla="*/ 3437007 h 6246801"/>
                <a:gd name="connsiteX377" fmla="*/ 5840275 w 9384838"/>
                <a:gd name="connsiteY377" fmla="*/ 3462450 h 6246801"/>
                <a:gd name="connsiteX378" fmla="*/ 5815939 w 9384838"/>
                <a:gd name="connsiteY378" fmla="*/ 3437007 h 6246801"/>
                <a:gd name="connsiteX379" fmla="*/ 5815939 w 9384838"/>
                <a:gd name="connsiteY379" fmla="*/ 3487893 h 6246801"/>
                <a:gd name="connsiteX380" fmla="*/ 5765055 w 9384838"/>
                <a:gd name="connsiteY380" fmla="*/ 3462450 h 6246801"/>
                <a:gd name="connsiteX381" fmla="*/ 5765055 w 9384838"/>
                <a:gd name="connsiteY381" fmla="*/ 3462451 h 6246801"/>
                <a:gd name="connsiteX382" fmla="*/ 5790497 w 9384838"/>
                <a:gd name="connsiteY382" fmla="*/ 3512230 h 6246801"/>
                <a:gd name="connsiteX383" fmla="*/ 5740719 w 9384838"/>
                <a:gd name="connsiteY383" fmla="*/ 3537673 h 6246801"/>
                <a:gd name="connsiteX384" fmla="*/ 5715277 w 9384838"/>
                <a:gd name="connsiteY384" fmla="*/ 3563116 h 6246801"/>
                <a:gd name="connsiteX385" fmla="*/ 5689835 w 9384838"/>
                <a:gd name="connsiteY385" fmla="*/ 3587453 h 6246801"/>
                <a:gd name="connsiteX386" fmla="*/ 5715277 w 9384838"/>
                <a:gd name="connsiteY386" fmla="*/ 3612896 h 6246801"/>
                <a:gd name="connsiteX387" fmla="*/ 5665499 w 9384838"/>
                <a:gd name="connsiteY387" fmla="*/ 3612896 h 6246801"/>
                <a:gd name="connsiteX388" fmla="*/ 5640057 w 9384838"/>
                <a:gd name="connsiteY388" fmla="*/ 3638339 h 6246801"/>
                <a:gd name="connsiteX389" fmla="*/ 5665499 w 9384838"/>
                <a:gd name="connsiteY389" fmla="*/ 3638339 h 6246801"/>
                <a:gd name="connsiteX390" fmla="*/ 5665499 w 9384838"/>
                <a:gd name="connsiteY390" fmla="*/ 3662676 h 6246801"/>
                <a:gd name="connsiteX391" fmla="*/ 5640057 w 9384838"/>
                <a:gd name="connsiteY391" fmla="*/ 3662676 h 6246801"/>
                <a:gd name="connsiteX392" fmla="*/ 5665499 w 9384838"/>
                <a:gd name="connsiteY392" fmla="*/ 3688119 h 6246801"/>
                <a:gd name="connsiteX393" fmla="*/ 5640057 w 9384838"/>
                <a:gd name="connsiteY393" fmla="*/ 3763342 h 6246801"/>
                <a:gd name="connsiteX394" fmla="*/ 5590279 w 9384838"/>
                <a:gd name="connsiteY394" fmla="*/ 3737899 h 6246801"/>
                <a:gd name="connsiteX395" fmla="*/ 5515059 w 9384838"/>
                <a:gd name="connsiteY395" fmla="*/ 3737899 h 6246801"/>
                <a:gd name="connsiteX396" fmla="*/ 5464175 w 9384838"/>
                <a:gd name="connsiteY396" fmla="*/ 3713562 h 6246801"/>
                <a:gd name="connsiteX397" fmla="*/ 5439839 w 9384838"/>
                <a:gd name="connsiteY397" fmla="*/ 3737899 h 6246801"/>
                <a:gd name="connsiteX398" fmla="*/ 5464175 w 9384838"/>
                <a:gd name="connsiteY398" fmla="*/ 3763342 h 6246801"/>
                <a:gd name="connsiteX399" fmla="*/ 5414397 w 9384838"/>
                <a:gd name="connsiteY399" fmla="*/ 3788785 h 6246801"/>
                <a:gd name="connsiteX400" fmla="*/ 5339177 w 9384838"/>
                <a:gd name="connsiteY400" fmla="*/ 3939230 h 6246801"/>
                <a:gd name="connsiteX401" fmla="*/ 5364619 w 9384838"/>
                <a:gd name="connsiteY401" fmla="*/ 4014453 h 6246801"/>
                <a:gd name="connsiteX402" fmla="*/ 5364618 w 9384838"/>
                <a:gd name="connsiteY402" fmla="*/ 4014453 h 6246801"/>
                <a:gd name="connsiteX403" fmla="*/ 5364618 w 9384838"/>
                <a:gd name="connsiteY403" fmla="*/ 4089676 h 6246801"/>
                <a:gd name="connsiteX404" fmla="*/ 5313734 w 9384838"/>
                <a:gd name="connsiteY404" fmla="*/ 4289902 h 6246801"/>
                <a:gd name="connsiteX405" fmla="*/ 5238514 w 9384838"/>
                <a:gd name="connsiteY405" fmla="*/ 4416010 h 6246801"/>
                <a:gd name="connsiteX406" fmla="*/ 5213072 w 9384838"/>
                <a:gd name="connsiteY406" fmla="*/ 4440347 h 6246801"/>
                <a:gd name="connsiteX407" fmla="*/ 5163294 w 9384838"/>
                <a:gd name="connsiteY407" fmla="*/ 4440347 h 6246801"/>
                <a:gd name="connsiteX408" fmla="*/ 5137852 w 9384838"/>
                <a:gd name="connsiteY408" fmla="*/ 4465790 h 6246801"/>
                <a:gd name="connsiteX409" fmla="*/ 5163294 w 9384838"/>
                <a:gd name="connsiteY409" fmla="*/ 4465790 h 6246801"/>
                <a:gd name="connsiteX410" fmla="*/ 5062632 w 9384838"/>
                <a:gd name="connsiteY410" fmla="*/ 4616236 h 6246801"/>
                <a:gd name="connsiteX411" fmla="*/ 5038296 w 9384838"/>
                <a:gd name="connsiteY411" fmla="*/ 4691459 h 6246801"/>
                <a:gd name="connsiteX412" fmla="*/ 5012854 w 9384838"/>
                <a:gd name="connsiteY412" fmla="*/ 4716902 h 6246801"/>
                <a:gd name="connsiteX413" fmla="*/ 4987412 w 9384838"/>
                <a:gd name="connsiteY413" fmla="*/ 4792125 h 6246801"/>
                <a:gd name="connsiteX414" fmla="*/ 5012854 w 9384838"/>
                <a:gd name="connsiteY414" fmla="*/ 4917127 h 6246801"/>
                <a:gd name="connsiteX415" fmla="*/ 5062632 w 9384838"/>
                <a:gd name="connsiteY415" fmla="*/ 5043236 h 6246801"/>
                <a:gd name="connsiteX416" fmla="*/ 5013583 w 9384838"/>
                <a:gd name="connsiteY416" fmla="*/ 4993096 h 6246801"/>
                <a:gd name="connsiteX417" fmla="*/ 5062632 w 9384838"/>
                <a:gd name="connsiteY417" fmla="*/ 5043237 h 6246801"/>
                <a:gd name="connsiteX418" fmla="*/ 4987412 w 9384838"/>
                <a:gd name="connsiteY418" fmla="*/ 5043237 h 6246801"/>
                <a:gd name="connsiteX419" fmla="*/ 4963076 w 9384838"/>
                <a:gd name="connsiteY419" fmla="*/ 5017794 h 6246801"/>
                <a:gd name="connsiteX420" fmla="*/ 4862414 w 9384838"/>
                <a:gd name="connsiteY420" fmla="*/ 5067574 h 6246801"/>
                <a:gd name="connsiteX421" fmla="*/ 4812636 w 9384838"/>
                <a:gd name="connsiteY421" fmla="*/ 5142796 h 6246801"/>
                <a:gd name="connsiteX422" fmla="*/ 4812636 w 9384838"/>
                <a:gd name="connsiteY422" fmla="*/ 5193682 h 6246801"/>
                <a:gd name="connsiteX423" fmla="*/ 4787194 w 9384838"/>
                <a:gd name="connsiteY423" fmla="*/ 5243462 h 6246801"/>
                <a:gd name="connsiteX424" fmla="*/ 4711974 w 9384838"/>
                <a:gd name="connsiteY424" fmla="*/ 5268905 h 6246801"/>
                <a:gd name="connsiteX425" fmla="*/ 4686532 w 9384838"/>
                <a:gd name="connsiteY425" fmla="*/ 5243462 h 6246801"/>
                <a:gd name="connsiteX426" fmla="*/ 4636753 w 9384838"/>
                <a:gd name="connsiteY426" fmla="*/ 5268905 h 6246801"/>
                <a:gd name="connsiteX427" fmla="*/ 4611311 w 9384838"/>
                <a:gd name="connsiteY427" fmla="*/ 5293242 h 6246801"/>
                <a:gd name="connsiteX428" fmla="*/ 4561533 w 9384838"/>
                <a:gd name="connsiteY428" fmla="*/ 5344128 h 6246801"/>
                <a:gd name="connsiteX429" fmla="*/ 4536091 w 9384838"/>
                <a:gd name="connsiteY429" fmla="*/ 5293242 h 6246801"/>
                <a:gd name="connsiteX430" fmla="*/ 4561533 w 9384838"/>
                <a:gd name="connsiteY430" fmla="*/ 5293242 h 6246801"/>
                <a:gd name="connsiteX431" fmla="*/ 4561533 w 9384838"/>
                <a:gd name="connsiteY431" fmla="*/ 5268905 h 6246801"/>
                <a:gd name="connsiteX432" fmla="*/ 4585869 w 9384838"/>
                <a:gd name="connsiteY432" fmla="*/ 5218019 h 6246801"/>
                <a:gd name="connsiteX433" fmla="*/ 4585869 w 9384838"/>
                <a:gd name="connsiteY433" fmla="*/ 5193682 h 6246801"/>
                <a:gd name="connsiteX434" fmla="*/ 4611311 w 9384838"/>
                <a:gd name="connsiteY434" fmla="*/ 5168239 h 6246801"/>
                <a:gd name="connsiteX435" fmla="*/ 4611311 w 9384838"/>
                <a:gd name="connsiteY435" fmla="*/ 5142796 h 6246801"/>
                <a:gd name="connsiteX436" fmla="*/ 4585869 w 9384838"/>
                <a:gd name="connsiteY436" fmla="*/ 5142796 h 6246801"/>
                <a:gd name="connsiteX437" fmla="*/ 4611311 w 9384838"/>
                <a:gd name="connsiteY437" fmla="*/ 5118460 h 6246801"/>
                <a:gd name="connsiteX438" fmla="*/ 4636753 w 9384838"/>
                <a:gd name="connsiteY438" fmla="*/ 5118460 h 6246801"/>
                <a:gd name="connsiteX439" fmla="*/ 4636753 w 9384838"/>
                <a:gd name="connsiteY439" fmla="*/ 5093017 h 6246801"/>
                <a:gd name="connsiteX440" fmla="*/ 4686532 w 9384838"/>
                <a:gd name="connsiteY440" fmla="*/ 5067574 h 6246801"/>
                <a:gd name="connsiteX441" fmla="*/ 4737416 w 9384838"/>
                <a:gd name="connsiteY441" fmla="*/ 5043237 h 6246801"/>
                <a:gd name="connsiteX442" fmla="*/ 4737416 w 9384838"/>
                <a:gd name="connsiteY442" fmla="*/ 5017794 h 6246801"/>
                <a:gd name="connsiteX443" fmla="*/ 4737416 w 9384838"/>
                <a:gd name="connsiteY443" fmla="*/ 4992351 h 6246801"/>
                <a:gd name="connsiteX444" fmla="*/ 4686532 w 9384838"/>
                <a:gd name="connsiteY444" fmla="*/ 4942571 h 6246801"/>
                <a:gd name="connsiteX445" fmla="*/ 4662196 w 9384838"/>
                <a:gd name="connsiteY445" fmla="*/ 4968014 h 6246801"/>
                <a:gd name="connsiteX446" fmla="*/ 4636753 w 9384838"/>
                <a:gd name="connsiteY446" fmla="*/ 4968014 h 6246801"/>
                <a:gd name="connsiteX447" fmla="*/ 4611311 w 9384838"/>
                <a:gd name="connsiteY447" fmla="*/ 4942571 h 6246801"/>
                <a:gd name="connsiteX448" fmla="*/ 4585869 w 9384838"/>
                <a:gd name="connsiteY448" fmla="*/ 4992350 h 6246801"/>
                <a:gd name="connsiteX449" fmla="*/ 4611310 w 9384838"/>
                <a:gd name="connsiteY449" fmla="*/ 5017792 h 6246801"/>
                <a:gd name="connsiteX450" fmla="*/ 4611311 w 9384838"/>
                <a:gd name="connsiteY450" fmla="*/ 5017793 h 6246801"/>
                <a:gd name="connsiteX451" fmla="*/ 4536091 w 9384838"/>
                <a:gd name="connsiteY451" fmla="*/ 5043236 h 6246801"/>
                <a:gd name="connsiteX452" fmla="*/ 4510649 w 9384838"/>
                <a:gd name="connsiteY452" fmla="*/ 5043236 h 6246801"/>
                <a:gd name="connsiteX453" fmla="*/ 4510649 w 9384838"/>
                <a:gd name="connsiteY453" fmla="*/ 5118458 h 6246801"/>
                <a:gd name="connsiteX454" fmla="*/ 4561533 w 9384838"/>
                <a:gd name="connsiteY454" fmla="*/ 5168238 h 6246801"/>
                <a:gd name="connsiteX455" fmla="*/ 4536091 w 9384838"/>
                <a:gd name="connsiteY455" fmla="*/ 5168238 h 6246801"/>
                <a:gd name="connsiteX456" fmla="*/ 4510649 w 9384838"/>
                <a:gd name="connsiteY456" fmla="*/ 5168238 h 6246801"/>
                <a:gd name="connsiteX457" fmla="*/ 4510649 w 9384838"/>
                <a:gd name="connsiteY457" fmla="*/ 5193681 h 6246801"/>
                <a:gd name="connsiteX458" fmla="*/ 4486313 w 9384838"/>
                <a:gd name="connsiteY458" fmla="*/ 5168238 h 6246801"/>
                <a:gd name="connsiteX459" fmla="*/ 4486313 w 9384838"/>
                <a:gd name="connsiteY459" fmla="*/ 5118458 h 6246801"/>
                <a:gd name="connsiteX460" fmla="*/ 4460871 w 9384838"/>
                <a:gd name="connsiteY460" fmla="*/ 5093016 h 6246801"/>
                <a:gd name="connsiteX461" fmla="*/ 4385651 w 9384838"/>
                <a:gd name="connsiteY461" fmla="*/ 5067573 h 6246801"/>
                <a:gd name="connsiteX462" fmla="*/ 4310431 w 9384838"/>
                <a:gd name="connsiteY462" fmla="*/ 5093016 h 6246801"/>
                <a:gd name="connsiteX463" fmla="*/ 4284989 w 9384838"/>
                <a:gd name="connsiteY463" fmla="*/ 5142795 h 6246801"/>
                <a:gd name="connsiteX464" fmla="*/ 4284989 w 9384838"/>
                <a:gd name="connsiteY464" fmla="*/ 5142796 h 6246801"/>
                <a:gd name="connsiteX465" fmla="*/ 4260653 w 9384838"/>
                <a:gd name="connsiteY465" fmla="*/ 5168239 h 6246801"/>
                <a:gd name="connsiteX466" fmla="*/ 4260653 w 9384838"/>
                <a:gd name="connsiteY466" fmla="*/ 5193683 h 6246801"/>
                <a:gd name="connsiteX467" fmla="*/ 4284989 w 9384838"/>
                <a:gd name="connsiteY467" fmla="*/ 5243462 h 6246801"/>
                <a:gd name="connsiteX468" fmla="*/ 4235211 w 9384838"/>
                <a:gd name="connsiteY468" fmla="*/ 5268905 h 6246801"/>
                <a:gd name="connsiteX469" fmla="*/ 4185433 w 9384838"/>
                <a:gd name="connsiteY469" fmla="*/ 5344128 h 6246801"/>
                <a:gd name="connsiteX470" fmla="*/ 4110213 w 9384838"/>
                <a:gd name="connsiteY470" fmla="*/ 5369571 h 6246801"/>
                <a:gd name="connsiteX471" fmla="*/ 4084771 w 9384838"/>
                <a:gd name="connsiteY471" fmla="*/ 5318685 h 6246801"/>
                <a:gd name="connsiteX472" fmla="*/ 4110213 w 9384838"/>
                <a:gd name="connsiteY472" fmla="*/ 5243462 h 6246801"/>
                <a:gd name="connsiteX473" fmla="*/ 4134549 w 9384838"/>
                <a:gd name="connsiteY473" fmla="*/ 5193683 h 6246801"/>
                <a:gd name="connsiteX474" fmla="*/ 4134549 w 9384838"/>
                <a:gd name="connsiteY474" fmla="*/ 5168239 h 6246801"/>
                <a:gd name="connsiteX475" fmla="*/ 4185433 w 9384838"/>
                <a:gd name="connsiteY475" fmla="*/ 5168239 h 6246801"/>
                <a:gd name="connsiteX476" fmla="*/ 4209769 w 9384838"/>
                <a:gd name="connsiteY476" fmla="*/ 5142796 h 6246801"/>
                <a:gd name="connsiteX477" fmla="*/ 4185433 w 9384838"/>
                <a:gd name="connsiteY477" fmla="*/ 5118460 h 6246801"/>
                <a:gd name="connsiteX478" fmla="*/ 4084771 w 9384838"/>
                <a:gd name="connsiteY478" fmla="*/ 5093017 h 6246801"/>
                <a:gd name="connsiteX479" fmla="*/ 4034993 w 9384838"/>
                <a:gd name="connsiteY479" fmla="*/ 5142796 h 6246801"/>
                <a:gd name="connsiteX480" fmla="*/ 3958666 w 9384838"/>
                <a:gd name="connsiteY480" fmla="*/ 5168239 h 6246801"/>
                <a:gd name="connsiteX481" fmla="*/ 3908904 w 9384838"/>
                <a:gd name="connsiteY481" fmla="*/ 5218019 h 6246801"/>
                <a:gd name="connsiteX482" fmla="*/ 3859127 w 9384838"/>
                <a:gd name="connsiteY482" fmla="*/ 5293242 h 6246801"/>
                <a:gd name="connsiteX483" fmla="*/ 3758465 w 9384838"/>
                <a:gd name="connsiteY483" fmla="*/ 5243462 h 6246801"/>
                <a:gd name="connsiteX484" fmla="*/ 3708688 w 9384838"/>
                <a:gd name="connsiteY484" fmla="*/ 5243462 h 6246801"/>
                <a:gd name="connsiteX485" fmla="*/ 3582584 w 9384838"/>
                <a:gd name="connsiteY485" fmla="*/ 5193683 h 6246801"/>
                <a:gd name="connsiteX486" fmla="*/ 3589545 w 9384838"/>
                <a:gd name="connsiteY486" fmla="*/ 5173103 h 6246801"/>
                <a:gd name="connsiteX487" fmla="*/ 3589543 w 9384838"/>
                <a:gd name="connsiteY487" fmla="*/ 5173102 h 6246801"/>
                <a:gd name="connsiteX488" fmla="*/ 3582582 w 9384838"/>
                <a:gd name="connsiteY488" fmla="*/ 5193682 h 6246801"/>
                <a:gd name="connsiteX489" fmla="*/ 3382367 w 9384838"/>
                <a:gd name="connsiteY489" fmla="*/ 5193682 h 6246801"/>
                <a:gd name="connsiteX490" fmla="*/ 3421081 w 9384838"/>
                <a:gd name="connsiteY490" fmla="*/ 5164921 h 6246801"/>
                <a:gd name="connsiteX491" fmla="*/ 3483028 w 9384838"/>
                <a:gd name="connsiteY491" fmla="*/ 5168239 h 6246801"/>
                <a:gd name="connsiteX492" fmla="*/ 3532805 w 9384838"/>
                <a:gd name="connsiteY492" fmla="*/ 5168239 h 6246801"/>
                <a:gd name="connsiteX493" fmla="*/ 3532805 w 9384838"/>
                <a:gd name="connsiteY493" fmla="*/ 5118459 h 6246801"/>
                <a:gd name="connsiteX494" fmla="*/ 3507365 w 9384838"/>
                <a:gd name="connsiteY494" fmla="*/ 5093016 h 6246801"/>
                <a:gd name="connsiteX495" fmla="*/ 3483028 w 9384838"/>
                <a:gd name="connsiteY495" fmla="*/ 5118459 h 6246801"/>
                <a:gd name="connsiteX496" fmla="*/ 3432144 w 9384838"/>
                <a:gd name="connsiteY496" fmla="*/ 5093016 h 6246801"/>
                <a:gd name="connsiteX497" fmla="*/ 3407808 w 9384838"/>
                <a:gd name="connsiteY497" fmla="*/ 5093016 h 6246801"/>
                <a:gd name="connsiteX498" fmla="*/ 3407808 w 9384838"/>
                <a:gd name="connsiteY498" fmla="*/ 5043237 h 6246801"/>
                <a:gd name="connsiteX499" fmla="*/ 3382367 w 9384838"/>
                <a:gd name="connsiteY499" fmla="*/ 5043237 h 6246801"/>
                <a:gd name="connsiteX500" fmla="*/ 3356924 w 9384838"/>
                <a:gd name="connsiteY500" fmla="*/ 5093016 h 6246801"/>
                <a:gd name="connsiteX501" fmla="*/ 3382367 w 9384838"/>
                <a:gd name="connsiteY501" fmla="*/ 5118459 h 6246801"/>
                <a:gd name="connsiteX502" fmla="*/ 3382367 w 9384838"/>
                <a:gd name="connsiteY502" fmla="*/ 5142796 h 6246801"/>
                <a:gd name="connsiteX503" fmla="*/ 3331482 w 9384838"/>
                <a:gd name="connsiteY503" fmla="*/ 5093016 h 6246801"/>
                <a:gd name="connsiteX504" fmla="*/ 3356924 w 9384838"/>
                <a:gd name="connsiteY504" fmla="*/ 5067573 h 6246801"/>
                <a:gd name="connsiteX505" fmla="*/ 3356924 w 9384838"/>
                <a:gd name="connsiteY505" fmla="*/ 4992351 h 6246801"/>
                <a:gd name="connsiteX506" fmla="*/ 3407808 w 9384838"/>
                <a:gd name="connsiteY506" fmla="*/ 4942571 h 6246801"/>
                <a:gd name="connsiteX507" fmla="*/ 3356924 w 9384838"/>
                <a:gd name="connsiteY507" fmla="*/ 4942571 h 6246801"/>
                <a:gd name="connsiteX508" fmla="*/ 3349625 w 9384838"/>
                <a:gd name="connsiteY508" fmla="*/ 4928288 h 6246801"/>
                <a:gd name="connsiteX509" fmla="*/ 3349624 w 9384838"/>
                <a:gd name="connsiteY509" fmla="*/ 4928288 h 6246801"/>
                <a:gd name="connsiteX510" fmla="*/ 3356924 w 9384838"/>
                <a:gd name="connsiteY510" fmla="*/ 4942571 h 6246801"/>
                <a:gd name="connsiteX511" fmla="*/ 3281703 w 9384838"/>
                <a:gd name="connsiteY511" fmla="*/ 4968014 h 6246801"/>
                <a:gd name="connsiteX512" fmla="*/ 3256260 w 9384838"/>
                <a:gd name="connsiteY512" fmla="*/ 5017794 h 6246801"/>
                <a:gd name="connsiteX513" fmla="*/ 3181041 w 9384838"/>
                <a:gd name="connsiteY513" fmla="*/ 5067573 h 6246801"/>
                <a:gd name="connsiteX514" fmla="*/ 3206483 w 9384838"/>
                <a:gd name="connsiteY514" fmla="*/ 5118459 h 6246801"/>
                <a:gd name="connsiteX515" fmla="*/ 3181041 w 9384838"/>
                <a:gd name="connsiteY515" fmla="*/ 5142796 h 6246801"/>
                <a:gd name="connsiteX516" fmla="*/ 3231925 w 9384838"/>
                <a:gd name="connsiteY516" fmla="*/ 5168239 h 6246801"/>
                <a:gd name="connsiteX517" fmla="*/ 3281703 w 9384838"/>
                <a:gd name="connsiteY517" fmla="*/ 5218019 h 6246801"/>
                <a:gd name="connsiteX518" fmla="*/ 3331481 w 9384838"/>
                <a:gd name="connsiteY518" fmla="*/ 5268905 h 6246801"/>
                <a:gd name="connsiteX519" fmla="*/ 3281703 w 9384838"/>
                <a:gd name="connsiteY519" fmla="*/ 5293242 h 6246801"/>
                <a:gd name="connsiteX520" fmla="*/ 3281703 w 9384838"/>
                <a:gd name="connsiteY520" fmla="*/ 5318685 h 6246801"/>
                <a:gd name="connsiteX521" fmla="*/ 3256260 w 9384838"/>
                <a:gd name="connsiteY521" fmla="*/ 5293242 h 6246801"/>
                <a:gd name="connsiteX522" fmla="*/ 3206483 w 9384838"/>
                <a:gd name="connsiteY522" fmla="*/ 5293242 h 6246801"/>
                <a:gd name="connsiteX523" fmla="*/ 3181041 w 9384838"/>
                <a:gd name="connsiteY523" fmla="*/ 5293242 h 6246801"/>
                <a:gd name="connsiteX524" fmla="*/ 3056044 w 9384838"/>
                <a:gd name="connsiteY524" fmla="*/ 5293242 h 6246801"/>
                <a:gd name="connsiteX525" fmla="*/ 3030601 w 9384838"/>
                <a:gd name="connsiteY525" fmla="*/ 5344128 h 6246801"/>
                <a:gd name="connsiteX526" fmla="*/ 3006265 w 9384838"/>
                <a:gd name="connsiteY526" fmla="*/ 5344128 h 6246801"/>
                <a:gd name="connsiteX527" fmla="*/ 2980823 w 9384838"/>
                <a:gd name="connsiteY527" fmla="*/ 5369571 h 6246801"/>
                <a:gd name="connsiteX528" fmla="*/ 3006265 w 9384838"/>
                <a:gd name="connsiteY528" fmla="*/ 5393907 h 6246801"/>
                <a:gd name="connsiteX529" fmla="*/ 2980823 w 9384838"/>
                <a:gd name="connsiteY529" fmla="*/ 5419350 h 6246801"/>
                <a:gd name="connsiteX530" fmla="*/ 2905602 w 9384838"/>
                <a:gd name="connsiteY530" fmla="*/ 5444793 h 6246801"/>
                <a:gd name="connsiteX531" fmla="*/ 2880162 w 9384838"/>
                <a:gd name="connsiteY531" fmla="*/ 5520016 h 6246801"/>
                <a:gd name="connsiteX532" fmla="*/ 2880159 w 9384838"/>
                <a:gd name="connsiteY532" fmla="*/ 5520016 h 6246801"/>
                <a:gd name="connsiteX533" fmla="*/ 2830382 w 9384838"/>
                <a:gd name="connsiteY533" fmla="*/ 5544353 h 6246801"/>
                <a:gd name="connsiteX534" fmla="*/ 2804941 w 9384838"/>
                <a:gd name="connsiteY534" fmla="*/ 5569796 h 6246801"/>
                <a:gd name="connsiteX535" fmla="*/ 2755160 w 9384838"/>
                <a:gd name="connsiteY535" fmla="*/ 5595239 h 6246801"/>
                <a:gd name="connsiteX536" fmla="*/ 2679941 w 9384838"/>
                <a:gd name="connsiteY536" fmla="*/ 5569796 h 6246801"/>
                <a:gd name="connsiteX537" fmla="*/ 2629058 w 9384838"/>
                <a:gd name="connsiteY537" fmla="*/ 5494573 h 6246801"/>
                <a:gd name="connsiteX538" fmla="*/ 2629058 w 9384838"/>
                <a:gd name="connsiteY538" fmla="*/ 5444794 h 6246801"/>
                <a:gd name="connsiteX539" fmla="*/ 2579280 w 9384838"/>
                <a:gd name="connsiteY539" fmla="*/ 5393908 h 6246801"/>
                <a:gd name="connsiteX540" fmla="*/ 2579280 w 9384838"/>
                <a:gd name="connsiteY540" fmla="*/ 5344128 h 6246801"/>
                <a:gd name="connsiteX541" fmla="*/ 2529501 w 9384838"/>
                <a:gd name="connsiteY541" fmla="*/ 5318685 h 6246801"/>
                <a:gd name="connsiteX542" fmla="*/ 2553838 w 9384838"/>
                <a:gd name="connsiteY542" fmla="*/ 5293242 h 6246801"/>
                <a:gd name="connsiteX543" fmla="*/ 2579280 w 9384838"/>
                <a:gd name="connsiteY543" fmla="*/ 5268905 h 6246801"/>
                <a:gd name="connsiteX544" fmla="*/ 2579280 w 9384838"/>
                <a:gd name="connsiteY544" fmla="*/ 5243462 h 6246801"/>
                <a:gd name="connsiteX545" fmla="*/ 2629058 w 9384838"/>
                <a:gd name="connsiteY545" fmla="*/ 5218019 h 6246801"/>
                <a:gd name="connsiteX546" fmla="*/ 2604722 w 9384838"/>
                <a:gd name="connsiteY546" fmla="*/ 5193682 h 6246801"/>
                <a:gd name="connsiteX547" fmla="*/ 2579280 w 9384838"/>
                <a:gd name="connsiteY547" fmla="*/ 5142796 h 6246801"/>
                <a:gd name="connsiteX548" fmla="*/ 2579280 w 9384838"/>
                <a:gd name="connsiteY548" fmla="*/ 5142795 h 6246801"/>
                <a:gd name="connsiteX549" fmla="*/ 2705382 w 9384838"/>
                <a:gd name="connsiteY549" fmla="*/ 5093015 h 6246801"/>
                <a:gd name="connsiteX550" fmla="*/ 2755160 w 9384838"/>
                <a:gd name="connsiteY550" fmla="*/ 5043236 h 6246801"/>
                <a:gd name="connsiteX551" fmla="*/ 2755160 w 9384838"/>
                <a:gd name="connsiteY551" fmla="*/ 4992350 h 6246801"/>
                <a:gd name="connsiteX552" fmla="*/ 2729719 w 9384838"/>
                <a:gd name="connsiteY552" fmla="*/ 4968013 h 6246801"/>
                <a:gd name="connsiteX553" fmla="*/ 2705383 w 9384838"/>
                <a:gd name="connsiteY553" fmla="*/ 4942570 h 6246801"/>
                <a:gd name="connsiteX554" fmla="*/ 2679942 w 9384838"/>
                <a:gd name="connsiteY554" fmla="*/ 4942570 h 6246801"/>
                <a:gd name="connsiteX555" fmla="*/ 2654500 w 9384838"/>
                <a:gd name="connsiteY555" fmla="*/ 4968013 h 6246801"/>
                <a:gd name="connsiteX556" fmla="*/ 2604722 w 9384838"/>
                <a:gd name="connsiteY556" fmla="*/ 4968013 h 6246801"/>
                <a:gd name="connsiteX557" fmla="*/ 2529503 w 9384838"/>
                <a:gd name="connsiteY557" fmla="*/ 4917127 h 6246801"/>
                <a:gd name="connsiteX558" fmla="*/ 2529503 w 9384838"/>
                <a:gd name="connsiteY558" fmla="*/ 4867348 h 6246801"/>
                <a:gd name="connsiteX559" fmla="*/ 2454282 w 9384838"/>
                <a:gd name="connsiteY559" fmla="*/ 4841905 h 6246801"/>
                <a:gd name="connsiteX560" fmla="*/ 2454282 w 9384838"/>
                <a:gd name="connsiteY560" fmla="*/ 4867348 h 6246801"/>
                <a:gd name="connsiteX561" fmla="*/ 2428840 w 9384838"/>
                <a:gd name="connsiteY561" fmla="*/ 4841905 h 6246801"/>
                <a:gd name="connsiteX562" fmla="*/ 2379063 w 9384838"/>
                <a:gd name="connsiteY562" fmla="*/ 4841905 h 6246801"/>
                <a:gd name="connsiteX563" fmla="*/ 2353620 w 9384838"/>
                <a:gd name="connsiteY563" fmla="*/ 4867348 h 6246801"/>
                <a:gd name="connsiteX564" fmla="*/ 2353620 w 9384838"/>
                <a:gd name="connsiteY564" fmla="*/ 4867347 h 6246801"/>
                <a:gd name="connsiteX565" fmla="*/ 2328178 w 9384838"/>
                <a:gd name="connsiteY565" fmla="*/ 4841904 h 6246801"/>
                <a:gd name="connsiteX566" fmla="*/ 2303843 w 9384838"/>
                <a:gd name="connsiteY566" fmla="*/ 4841904 h 6246801"/>
                <a:gd name="connsiteX567" fmla="*/ 2278401 w 9384838"/>
                <a:gd name="connsiteY567" fmla="*/ 4817568 h 6246801"/>
                <a:gd name="connsiteX568" fmla="*/ 2252958 w 9384838"/>
                <a:gd name="connsiteY568" fmla="*/ 4841904 h 6246801"/>
                <a:gd name="connsiteX569" fmla="*/ 2303843 w 9384838"/>
                <a:gd name="connsiteY569" fmla="*/ 4867347 h 6246801"/>
                <a:gd name="connsiteX570" fmla="*/ 2228623 w 9384838"/>
                <a:gd name="connsiteY570" fmla="*/ 4892790 h 6246801"/>
                <a:gd name="connsiteX571" fmla="*/ 2177740 w 9384838"/>
                <a:gd name="connsiteY571" fmla="*/ 4841904 h 6246801"/>
                <a:gd name="connsiteX572" fmla="*/ 2153404 w 9384838"/>
                <a:gd name="connsiteY572" fmla="*/ 4867347 h 6246801"/>
                <a:gd name="connsiteX573" fmla="*/ 2153404 w 9384838"/>
                <a:gd name="connsiteY573" fmla="*/ 4892790 h 6246801"/>
                <a:gd name="connsiteX574" fmla="*/ 2127962 w 9384838"/>
                <a:gd name="connsiteY574" fmla="*/ 4942570 h 6246801"/>
                <a:gd name="connsiteX575" fmla="*/ 2102518 w 9384838"/>
                <a:gd name="connsiteY575" fmla="*/ 4917127 h 6246801"/>
                <a:gd name="connsiteX576" fmla="*/ 2078183 w 9384838"/>
                <a:gd name="connsiteY576" fmla="*/ 4917127 h 6246801"/>
                <a:gd name="connsiteX577" fmla="*/ 2078183 w 9384838"/>
                <a:gd name="connsiteY577" fmla="*/ 4867347 h 6246801"/>
                <a:gd name="connsiteX578" fmla="*/ 2027299 w 9384838"/>
                <a:gd name="connsiteY578" fmla="*/ 4867347 h 6246801"/>
                <a:gd name="connsiteX579" fmla="*/ 2001857 w 9384838"/>
                <a:gd name="connsiteY579" fmla="*/ 4892790 h 6246801"/>
                <a:gd name="connsiteX580" fmla="*/ 1952080 w 9384838"/>
                <a:gd name="connsiteY580" fmla="*/ 4892790 h 6246801"/>
                <a:gd name="connsiteX581" fmla="*/ 1902303 w 9384838"/>
                <a:gd name="connsiteY581" fmla="*/ 4917127 h 6246801"/>
                <a:gd name="connsiteX582" fmla="*/ 1876860 w 9384838"/>
                <a:gd name="connsiteY582" fmla="*/ 4892790 h 6246801"/>
                <a:gd name="connsiteX583" fmla="*/ 1876860 w 9384838"/>
                <a:gd name="connsiteY583" fmla="*/ 4867347 h 6246801"/>
                <a:gd name="connsiteX584" fmla="*/ 1851419 w 9384838"/>
                <a:gd name="connsiteY584" fmla="*/ 4892790 h 6246801"/>
                <a:gd name="connsiteX585" fmla="*/ 1827080 w 9384838"/>
                <a:gd name="connsiteY585" fmla="*/ 4892790 h 6246801"/>
                <a:gd name="connsiteX586" fmla="*/ 1801640 w 9384838"/>
                <a:gd name="connsiteY586" fmla="*/ 4867347 h 6246801"/>
                <a:gd name="connsiteX587" fmla="*/ 1801640 w 9384838"/>
                <a:gd name="connsiteY587" fmla="*/ 4892790 h 6246801"/>
                <a:gd name="connsiteX588" fmla="*/ 1776198 w 9384838"/>
                <a:gd name="connsiteY588" fmla="*/ 4917127 h 6246801"/>
                <a:gd name="connsiteX589" fmla="*/ 1751861 w 9384838"/>
                <a:gd name="connsiteY589" fmla="*/ 4892790 h 6246801"/>
                <a:gd name="connsiteX590" fmla="*/ 1726419 w 9384838"/>
                <a:gd name="connsiteY590" fmla="*/ 4892790 h 6246801"/>
                <a:gd name="connsiteX591" fmla="*/ 1700977 w 9384838"/>
                <a:gd name="connsiteY591" fmla="*/ 4917127 h 6246801"/>
                <a:gd name="connsiteX592" fmla="*/ 1676640 w 9384838"/>
                <a:gd name="connsiteY592" fmla="*/ 4892790 h 6246801"/>
                <a:gd name="connsiteX593" fmla="*/ 1625756 w 9384838"/>
                <a:gd name="connsiteY593" fmla="*/ 4917127 h 6246801"/>
                <a:gd name="connsiteX594" fmla="*/ 1601421 w 9384838"/>
                <a:gd name="connsiteY594" fmla="*/ 4917127 h 6246801"/>
                <a:gd name="connsiteX595" fmla="*/ 1575979 w 9384838"/>
                <a:gd name="connsiteY595" fmla="*/ 4892790 h 6246801"/>
                <a:gd name="connsiteX596" fmla="*/ 1575979 w 9384838"/>
                <a:gd name="connsiteY596" fmla="*/ 4867347 h 6246801"/>
                <a:gd name="connsiteX597" fmla="*/ 1575979 w 9384838"/>
                <a:gd name="connsiteY597" fmla="*/ 4841904 h 6246801"/>
                <a:gd name="connsiteX598" fmla="*/ 1526200 w 9384838"/>
                <a:gd name="connsiteY598" fmla="*/ 4817568 h 6246801"/>
                <a:gd name="connsiteX599" fmla="*/ 1450978 w 9384838"/>
                <a:gd name="connsiteY599" fmla="*/ 4867347 h 6246801"/>
                <a:gd name="connsiteX600" fmla="*/ 1425540 w 9384838"/>
                <a:gd name="connsiteY600" fmla="*/ 4867347 h 6246801"/>
                <a:gd name="connsiteX601" fmla="*/ 1425540 w 9384838"/>
                <a:gd name="connsiteY601" fmla="*/ 4867348 h 6246801"/>
                <a:gd name="connsiteX602" fmla="*/ 1425540 w 9384838"/>
                <a:gd name="connsiteY602" fmla="*/ 4917127 h 6246801"/>
                <a:gd name="connsiteX603" fmla="*/ 1400097 w 9384838"/>
                <a:gd name="connsiteY603" fmla="*/ 4942570 h 6246801"/>
                <a:gd name="connsiteX604" fmla="*/ 1400097 w 9384838"/>
                <a:gd name="connsiteY604" fmla="*/ 4992350 h 6246801"/>
                <a:gd name="connsiteX605" fmla="*/ 1350319 w 9384838"/>
                <a:gd name="connsiteY605" fmla="*/ 4992350 h 6246801"/>
                <a:gd name="connsiteX606" fmla="*/ 1350319 w 9384838"/>
                <a:gd name="connsiteY606" fmla="*/ 5043236 h 6246801"/>
                <a:gd name="connsiteX607" fmla="*/ 1299435 w 9384838"/>
                <a:gd name="connsiteY607" fmla="*/ 4992350 h 6246801"/>
                <a:gd name="connsiteX608" fmla="*/ 1249656 w 9384838"/>
                <a:gd name="connsiteY608" fmla="*/ 4917127 h 6246801"/>
                <a:gd name="connsiteX609" fmla="*/ 1224214 w 9384838"/>
                <a:gd name="connsiteY609" fmla="*/ 4917127 h 6246801"/>
                <a:gd name="connsiteX610" fmla="*/ 1148993 w 9384838"/>
                <a:gd name="connsiteY610" fmla="*/ 4892791 h 6246801"/>
                <a:gd name="connsiteX611" fmla="*/ 1124658 w 9384838"/>
                <a:gd name="connsiteY611" fmla="*/ 4917127 h 6246801"/>
                <a:gd name="connsiteX612" fmla="*/ 1124658 w 9384838"/>
                <a:gd name="connsiteY612" fmla="*/ 4892791 h 6246801"/>
                <a:gd name="connsiteX613" fmla="*/ 1099215 w 9384838"/>
                <a:gd name="connsiteY613" fmla="*/ 4917127 h 6246801"/>
                <a:gd name="connsiteX614" fmla="*/ 1073771 w 9384838"/>
                <a:gd name="connsiteY614" fmla="*/ 4892791 h 6246801"/>
                <a:gd name="connsiteX615" fmla="*/ 1049435 w 9384838"/>
                <a:gd name="connsiteY615" fmla="*/ 4917127 h 6246801"/>
                <a:gd name="connsiteX616" fmla="*/ 998551 w 9384838"/>
                <a:gd name="connsiteY616" fmla="*/ 4917127 h 6246801"/>
                <a:gd name="connsiteX617" fmla="*/ 998551 w 9384838"/>
                <a:gd name="connsiteY617" fmla="*/ 4892791 h 6246801"/>
                <a:gd name="connsiteX618" fmla="*/ 948773 w 9384838"/>
                <a:gd name="connsiteY618" fmla="*/ 4841905 h 6246801"/>
                <a:gd name="connsiteX619" fmla="*/ 898995 w 9384838"/>
                <a:gd name="connsiteY619" fmla="*/ 4867348 h 6246801"/>
                <a:gd name="connsiteX620" fmla="*/ 898995 w 9384838"/>
                <a:gd name="connsiteY620" fmla="*/ 4792125 h 6246801"/>
                <a:gd name="connsiteX621" fmla="*/ 923331 w 9384838"/>
                <a:gd name="connsiteY621" fmla="*/ 4766682 h 6246801"/>
                <a:gd name="connsiteX622" fmla="*/ 923331 w 9384838"/>
                <a:gd name="connsiteY622" fmla="*/ 4716902 h 6246801"/>
                <a:gd name="connsiteX623" fmla="*/ 923331 w 9384838"/>
                <a:gd name="connsiteY623" fmla="*/ 4691459 h 6246801"/>
                <a:gd name="connsiteX624" fmla="*/ 974215 w 9384838"/>
                <a:gd name="connsiteY624" fmla="*/ 4691459 h 6246801"/>
                <a:gd name="connsiteX625" fmla="*/ 998551 w 9384838"/>
                <a:gd name="connsiteY625" fmla="*/ 4667122 h 6246801"/>
                <a:gd name="connsiteX626" fmla="*/ 1049435 w 9384838"/>
                <a:gd name="connsiteY626" fmla="*/ 4716902 h 6246801"/>
                <a:gd name="connsiteX627" fmla="*/ 1148993 w 9384838"/>
                <a:gd name="connsiteY627" fmla="*/ 4716902 h 6246801"/>
                <a:gd name="connsiteX628" fmla="*/ 1174436 w 9384838"/>
                <a:gd name="connsiteY628" fmla="*/ 4667122 h 6246801"/>
                <a:gd name="connsiteX629" fmla="*/ 1224214 w 9384838"/>
                <a:gd name="connsiteY629" fmla="*/ 4667122 h 6246801"/>
                <a:gd name="connsiteX630" fmla="*/ 1249656 w 9384838"/>
                <a:gd name="connsiteY630" fmla="*/ 4616236 h 6246801"/>
                <a:gd name="connsiteX631" fmla="*/ 1275099 w 9384838"/>
                <a:gd name="connsiteY631" fmla="*/ 4616236 h 6246801"/>
                <a:gd name="connsiteX632" fmla="*/ 1275099 w 9384838"/>
                <a:gd name="connsiteY632" fmla="*/ 4616237 h 6246801"/>
                <a:gd name="connsiteX633" fmla="*/ 1350319 w 9384838"/>
                <a:gd name="connsiteY633" fmla="*/ 4616237 h 6246801"/>
                <a:gd name="connsiteX634" fmla="*/ 1374654 w 9384838"/>
                <a:gd name="connsiteY634" fmla="*/ 4590794 h 6246801"/>
                <a:gd name="connsiteX635" fmla="*/ 1425539 w 9384838"/>
                <a:gd name="connsiteY635" fmla="*/ 4566457 h 6246801"/>
                <a:gd name="connsiteX636" fmla="*/ 1550537 w 9384838"/>
                <a:gd name="connsiteY636" fmla="*/ 4491234 h 6246801"/>
                <a:gd name="connsiteX637" fmla="*/ 1651201 w 9384838"/>
                <a:gd name="connsiteY637" fmla="*/ 4440348 h 6246801"/>
                <a:gd name="connsiteX638" fmla="*/ 1751865 w 9384838"/>
                <a:gd name="connsiteY638" fmla="*/ 4416011 h 6246801"/>
                <a:gd name="connsiteX639" fmla="*/ 1776201 w 9384838"/>
                <a:gd name="connsiteY639" fmla="*/ 4365125 h 6246801"/>
                <a:gd name="connsiteX640" fmla="*/ 1751865 w 9384838"/>
                <a:gd name="connsiteY640" fmla="*/ 4340788 h 6246801"/>
                <a:gd name="connsiteX641" fmla="*/ 1801642 w 9384838"/>
                <a:gd name="connsiteY641" fmla="*/ 4340788 h 6246801"/>
                <a:gd name="connsiteX642" fmla="*/ 1827082 w 9384838"/>
                <a:gd name="connsiteY642" fmla="*/ 4315345 h 6246801"/>
                <a:gd name="connsiteX643" fmla="*/ 1902304 w 9384838"/>
                <a:gd name="connsiteY643" fmla="*/ 4340788 h 6246801"/>
                <a:gd name="connsiteX644" fmla="*/ 1952081 w 9384838"/>
                <a:gd name="connsiteY644" fmla="*/ 4315345 h 6246801"/>
                <a:gd name="connsiteX645" fmla="*/ 2001860 w 9384838"/>
                <a:gd name="connsiteY645" fmla="*/ 4340788 h 6246801"/>
                <a:gd name="connsiteX646" fmla="*/ 1952081 w 9384838"/>
                <a:gd name="connsiteY646" fmla="*/ 4340788 h 6246801"/>
                <a:gd name="connsiteX647" fmla="*/ 1952081 w 9384838"/>
                <a:gd name="connsiteY647" fmla="*/ 4390568 h 6246801"/>
                <a:gd name="connsiteX648" fmla="*/ 2027302 w 9384838"/>
                <a:gd name="connsiteY648" fmla="*/ 4416011 h 6246801"/>
                <a:gd name="connsiteX649" fmla="*/ 2052742 w 9384838"/>
                <a:gd name="connsiteY649" fmla="*/ 4416011 h 6246801"/>
                <a:gd name="connsiteX650" fmla="*/ 2102518 w 9384838"/>
                <a:gd name="connsiteY650" fmla="*/ 4390568 h 6246801"/>
                <a:gd name="connsiteX651" fmla="*/ 2127962 w 9384838"/>
                <a:gd name="connsiteY651" fmla="*/ 4390568 h 6246801"/>
                <a:gd name="connsiteX652" fmla="*/ 2203182 w 9384838"/>
                <a:gd name="connsiteY652" fmla="*/ 4440348 h 6246801"/>
                <a:gd name="connsiteX653" fmla="*/ 2328178 w 9384838"/>
                <a:gd name="connsiteY653" fmla="*/ 4465791 h 6246801"/>
                <a:gd name="connsiteX654" fmla="*/ 2428839 w 9384838"/>
                <a:gd name="connsiteY654" fmla="*/ 4465791 h 6246801"/>
                <a:gd name="connsiteX655" fmla="*/ 2478617 w 9384838"/>
                <a:gd name="connsiteY655" fmla="*/ 4440348 h 6246801"/>
                <a:gd name="connsiteX656" fmla="*/ 2529503 w 9384838"/>
                <a:gd name="connsiteY656" fmla="*/ 4416011 h 6246801"/>
                <a:gd name="connsiteX657" fmla="*/ 2579280 w 9384838"/>
                <a:gd name="connsiteY657" fmla="*/ 4440348 h 6246801"/>
                <a:gd name="connsiteX658" fmla="*/ 2629058 w 9384838"/>
                <a:gd name="connsiteY658" fmla="*/ 4440348 h 6246801"/>
                <a:gd name="connsiteX659" fmla="*/ 2679941 w 9384838"/>
                <a:gd name="connsiteY659" fmla="*/ 4465791 h 6246801"/>
                <a:gd name="connsiteX660" fmla="*/ 2679941 w 9384838"/>
                <a:gd name="connsiteY660" fmla="*/ 4465790 h 6246801"/>
                <a:gd name="connsiteX661" fmla="*/ 2705383 w 9384838"/>
                <a:gd name="connsiteY661" fmla="*/ 4465790 h 6246801"/>
                <a:gd name="connsiteX662" fmla="*/ 2804940 w 9384838"/>
                <a:gd name="connsiteY662" fmla="*/ 4440347 h 6246801"/>
                <a:gd name="connsiteX663" fmla="*/ 2830382 w 9384838"/>
                <a:gd name="connsiteY663" fmla="*/ 4491233 h 6246801"/>
                <a:gd name="connsiteX664" fmla="*/ 2804940 w 9384838"/>
                <a:gd name="connsiteY664" fmla="*/ 4515570 h 6246801"/>
                <a:gd name="connsiteX665" fmla="*/ 2780604 w 9384838"/>
                <a:gd name="connsiteY665" fmla="*/ 4541013 h 6246801"/>
                <a:gd name="connsiteX666" fmla="*/ 2804940 w 9384838"/>
                <a:gd name="connsiteY666" fmla="*/ 4566456 h 6246801"/>
                <a:gd name="connsiteX667" fmla="*/ 2804940 w 9384838"/>
                <a:gd name="connsiteY667" fmla="*/ 4590793 h 6246801"/>
                <a:gd name="connsiteX668" fmla="*/ 2855825 w 9384838"/>
                <a:gd name="connsiteY668" fmla="*/ 4590793 h 6246801"/>
                <a:gd name="connsiteX669" fmla="*/ 2855825 w 9384838"/>
                <a:gd name="connsiteY669" fmla="*/ 4566456 h 6246801"/>
                <a:gd name="connsiteX670" fmla="*/ 2880159 w 9384838"/>
                <a:gd name="connsiteY670" fmla="*/ 4566456 h 6246801"/>
                <a:gd name="connsiteX671" fmla="*/ 2880159 w 9384838"/>
                <a:gd name="connsiteY671" fmla="*/ 4605916 h 6246801"/>
                <a:gd name="connsiteX672" fmla="*/ 2880162 w 9384838"/>
                <a:gd name="connsiteY672" fmla="*/ 4605918 h 6246801"/>
                <a:gd name="connsiteX673" fmla="*/ 2880162 w 9384838"/>
                <a:gd name="connsiteY673" fmla="*/ 4566457 h 6246801"/>
                <a:gd name="connsiteX674" fmla="*/ 2931045 w 9384838"/>
                <a:gd name="connsiteY674" fmla="*/ 4616236 h 6246801"/>
                <a:gd name="connsiteX675" fmla="*/ 2980823 w 9384838"/>
                <a:gd name="connsiteY675" fmla="*/ 4641679 h 6246801"/>
                <a:gd name="connsiteX676" fmla="*/ 3006265 w 9384838"/>
                <a:gd name="connsiteY676" fmla="*/ 4616236 h 6246801"/>
                <a:gd name="connsiteX677" fmla="*/ 3030601 w 9384838"/>
                <a:gd name="connsiteY677" fmla="*/ 4616236 h 6246801"/>
                <a:gd name="connsiteX678" fmla="*/ 3056044 w 9384838"/>
                <a:gd name="connsiteY678" fmla="*/ 4590793 h 6246801"/>
                <a:gd name="connsiteX679" fmla="*/ 3105820 w 9384838"/>
                <a:gd name="connsiteY679" fmla="*/ 4590793 h 6246801"/>
                <a:gd name="connsiteX680" fmla="*/ 3131263 w 9384838"/>
                <a:gd name="connsiteY680" fmla="*/ 4541014 h 6246801"/>
                <a:gd name="connsiteX681" fmla="*/ 3131263 w 9384838"/>
                <a:gd name="connsiteY681" fmla="*/ 4590793 h 6246801"/>
                <a:gd name="connsiteX682" fmla="*/ 3156704 w 9384838"/>
                <a:gd name="connsiteY682" fmla="*/ 4566457 h 6246801"/>
                <a:gd name="connsiteX683" fmla="*/ 3181041 w 9384838"/>
                <a:gd name="connsiteY683" fmla="*/ 4515571 h 6246801"/>
                <a:gd name="connsiteX684" fmla="*/ 3156704 w 9384838"/>
                <a:gd name="connsiteY684" fmla="*/ 4440348 h 6246801"/>
                <a:gd name="connsiteX685" fmla="*/ 3131263 w 9384838"/>
                <a:gd name="connsiteY685" fmla="*/ 4416011 h 6246801"/>
                <a:gd name="connsiteX686" fmla="*/ 3181041 w 9384838"/>
                <a:gd name="connsiteY686" fmla="*/ 4365125 h 6246801"/>
                <a:gd name="connsiteX687" fmla="*/ 3231924 w 9384838"/>
                <a:gd name="connsiteY687" fmla="*/ 4340788 h 6246801"/>
                <a:gd name="connsiteX688" fmla="*/ 3256260 w 9384838"/>
                <a:gd name="connsiteY688" fmla="*/ 4289902 h 6246801"/>
                <a:gd name="connsiteX689" fmla="*/ 3281703 w 9384838"/>
                <a:gd name="connsiteY689" fmla="*/ 4289902 h 6246801"/>
                <a:gd name="connsiteX690" fmla="*/ 3281705 w 9384838"/>
                <a:gd name="connsiteY690" fmla="*/ 4289902 h 6246801"/>
                <a:gd name="connsiteX691" fmla="*/ 3307147 w 9384838"/>
                <a:gd name="connsiteY691" fmla="*/ 4265565 h 6246801"/>
                <a:gd name="connsiteX692" fmla="*/ 3356924 w 9384838"/>
                <a:gd name="connsiteY692" fmla="*/ 4265565 h 6246801"/>
                <a:gd name="connsiteX693" fmla="*/ 3457589 w 9384838"/>
                <a:gd name="connsiteY693" fmla="*/ 4190342 h 6246801"/>
                <a:gd name="connsiteX694" fmla="*/ 3558250 w 9384838"/>
                <a:gd name="connsiteY694" fmla="*/ 4089676 h 6246801"/>
                <a:gd name="connsiteX695" fmla="*/ 3582585 w 9384838"/>
                <a:gd name="connsiteY695" fmla="*/ 4014453 h 6246801"/>
                <a:gd name="connsiteX696" fmla="*/ 3608026 w 9384838"/>
                <a:gd name="connsiteY696" fmla="*/ 3989010 h 6246801"/>
                <a:gd name="connsiteX697" fmla="*/ 3582585 w 9384838"/>
                <a:gd name="connsiteY697" fmla="*/ 3963567 h 6246801"/>
                <a:gd name="connsiteX698" fmla="*/ 3608026 w 9384838"/>
                <a:gd name="connsiteY698" fmla="*/ 3913787 h 6246801"/>
                <a:gd name="connsiteX699" fmla="*/ 3582585 w 9384838"/>
                <a:gd name="connsiteY699" fmla="*/ 3888344 h 6246801"/>
                <a:gd name="connsiteX700" fmla="*/ 3608026 w 9384838"/>
                <a:gd name="connsiteY700" fmla="*/ 3838565 h 6246801"/>
                <a:gd name="connsiteX701" fmla="*/ 3633468 w 9384838"/>
                <a:gd name="connsiteY701" fmla="*/ 3813122 h 6246801"/>
                <a:gd name="connsiteX702" fmla="*/ 3683247 w 9384838"/>
                <a:gd name="connsiteY702" fmla="*/ 3788785 h 6246801"/>
                <a:gd name="connsiteX703" fmla="*/ 3708689 w 9384838"/>
                <a:gd name="connsiteY703" fmla="*/ 3813122 h 6246801"/>
                <a:gd name="connsiteX704" fmla="*/ 3783908 w 9384838"/>
                <a:gd name="connsiteY704" fmla="*/ 3788785 h 6246801"/>
                <a:gd name="connsiteX705" fmla="*/ 3883464 w 9384838"/>
                <a:gd name="connsiteY705" fmla="*/ 3763342 h 6246801"/>
                <a:gd name="connsiteX706" fmla="*/ 3883464 w 9384838"/>
                <a:gd name="connsiteY706" fmla="*/ 3813122 h 6246801"/>
                <a:gd name="connsiteX707" fmla="*/ 3833686 w 9384838"/>
                <a:gd name="connsiteY707" fmla="*/ 3813122 h 6246801"/>
                <a:gd name="connsiteX708" fmla="*/ 3808245 w 9384838"/>
                <a:gd name="connsiteY708" fmla="*/ 3838565 h 6246801"/>
                <a:gd name="connsiteX709" fmla="*/ 3808245 w 9384838"/>
                <a:gd name="connsiteY709" fmla="*/ 3888344 h 6246801"/>
                <a:gd name="connsiteX710" fmla="*/ 3758467 w 9384838"/>
                <a:gd name="connsiteY710" fmla="*/ 3864008 h 6246801"/>
                <a:gd name="connsiteX711" fmla="*/ 3708689 w 9384838"/>
                <a:gd name="connsiteY711" fmla="*/ 3913787 h 6246801"/>
                <a:gd name="connsiteX712" fmla="*/ 3683247 w 9384838"/>
                <a:gd name="connsiteY712" fmla="*/ 3888344 h 6246801"/>
                <a:gd name="connsiteX713" fmla="*/ 3633468 w 9384838"/>
                <a:gd name="connsiteY713" fmla="*/ 3913787 h 6246801"/>
                <a:gd name="connsiteX714" fmla="*/ 3657804 w 9384838"/>
                <a:gd name="connsiteY714" fmla="*/ 3939230 h 6246801"/>
                <a:gd name="connsiteX715" fmla="*/ 3633468 w 9384838"/>
                <a:gd name="connsiteY715" fmla="*/ 3963567 h 6246801"/>
                <a:gd name="connsiteX716" fmla="*/ 3657804 w 9384838"/>
                <a:gd name="connsiteY716" fmla="*/ 3963567 h 6246801"/>
                <a:gd name="connsiteX717" fmla="*/ 3683247 w 9384838"/>
                <a:gd name="connsiteY717" fmla="*/ 3989010 h 6246801"/>
                <a:gd name="connsiteX718" fmla="*/ 3708689 w 9384838"/>
                <a:gd name="connsiteY718" fmla="*/ 3989010 h 6246801"/>
                <a:gd name="connsiteX719" fmla="*/ 3708689 w 9384838"/>
                <a:gd name="connsiteY719" fmla="*/ 4014453 h 6246801"/>
                <a:gd name="connsiteX720" fmla="*/ 3708688 w 9384838"/>
                <a:gd name="connsiteY720" fmla="*/ 4014453 h 6246801"/>
                <a:gd name="connsiteX721" fmla="*/ 3657804 w 9384838"/>
                <a:gd name="connsiteY721" fmla="*/ 4064233 h 6246801"/>
                <a:gd name="connsiteX722" fmla="*/ 3683246 w 9384838"/>
                <a:gd name="connsiteY722" fmla="*/ 4139455 h 6246801"/>
                <a:gd name="connsiteX723" fmla="*/ 3808243 w 9384838"/>
                <a:gd name="connsiteY723" fmla="*/ 4164898 h 6246801"/>
                <a:gd name="connsiteX724" fmla="*/ 3833684 w 9384838"/>
                <a:gd name="connsiteY724" fmla="*/ 4089676 h 6246801"/>
                <a:gd name="connsiteX725" fmla="*/ 3958666 w 9384838"/>
                <a:gd name="connsiteY725" fmla="*/ 4089676 h 6246801"/>
                <a:gd name="connsiteX726" fmla="*/ 4084770 w 9384838"/>
                <a:gd name="connsiteY726" fmla="*/ 4064233 h 6246801"/>
                <a:gd name="connsiteX727" fmla="*/ 4185432 w 9384838"/>
                <a:gd name="connsiteY727" fmla="*/ 4064233 h 6246801"/>
                <a:gd name="connsiteX728" fmla="*/ 4460870 w 9384838"/>
                <a:gd name="connsiteY728" fmla="*/ 3888345 h 6246801"/>
                <a:gd name="connsiteX729" fmla="*/ 4510648 w 9384838"/>
                <a:gd name="connsiteY729" fmla="*/ 3763342 h 6246801"/>
                <a:gd name="connsiteX730" fmla="*/ 4761751 w 9384838"/>
                <a:gd name="connsiteY730" fmla="*/ 3713562 h 6246801"/>
                <a:gd name="connsiteX731" fmla="*/ 4836971 w 9384838"/>
                <a:gd name="connsiteY731" fmla="*/ 3612896 h 6246801"/>
                <a:gd name="connsiteX732" fmla="*/ 4887855 w 9384838"/>
                <a:gd name="connsiteY732" fmla="*/ 3487894 h 6246801"/>
                <a:gd name="connsiteX733" fmla="*/ 4887855 w 9384838"/>
                <a:gd name="connsiteY733" fmla="*/ 3487893 h 6246801"/>
                <a:gd name="connsiteX734" fmla="*/ 4937633 w 9384838"/>
                <a:gd name="connsiteY734" fmla="*/ 3437007 h 6246801"/>
                <a:gd name="connsiteX735" fmla="*/ 5012854 w 9384838"/>
                <a:gd name="connsiteY735" fmla="*/ 3387227 h 6246801"/>
                <a:gd name="connsiteX736" fmla="*/ 5038296 w 9384838"/>
                <a:gd name="connsiteY736" fmla="*/ 3336341 h 6246801"/>
                <a:gd name="connsiteX737" fmla="*/ 5113516 w 9384838"/>
                <a:gd name="connsiteY737" fmla="*/ 3236782 h 6246801"/>
                <a:gd name="connsiteX738" fmla="*/ 5137852 w 9384838"/>
                <a:gd name="connsiteY738" fmla="*/ 3185896 h 6246801"/>
                <a:gd name="connsiteX739" fmla="*/ 5163294 w 9384838"/>
                <a:gd name="connsiteY739" fmla="*/ 3161560 h 6246801"/>
                <a:gd name="connsiteX740" fmla="*/ 5238514 w 9384838"/>
                <a:gd name="connsiteY740" fmla="*/ 3011116 h 6246801"/>
                <a:gd name="connsiteX741" fmla="*/ 5263957 w 9384838"/>
                <a:gd name="connsiteY741" fmla="*/ 2860672 h 6246801"/>
                <a:gd name="connsiteX742" fmla="*/ 5188736 w 9384838"/>
                <a:gd name="connsiteY742" fmla="*/ 2809788 h 6246801"/>
                <a:gd name="connsiteX743" fmla="*/ 5163294 w 9384838"/>
                <a:gd name="connsiteY743" fmla="*/ 2835229 h 6246801"/>
                <a:gd name="connsiteX744" fmla="*/ 5137852 w 9384838"/>
                <a:gd name="connsiteY744" fmla="*/ 2835229 h 6246801"/>
                <a:gd name="connsiteX745" fmla="*/ 5137852 w 9384838"/>
                <a:gd name="connsiteY745" fmla="*/ 2785450 h 6246801"/>
                <a:gd name="connsiteX746" fmla="*/ 5188736 w 9384838"/>
                <a:gd name="connsiteY746" fmla="*/ 2785450 h 6246801"/>
                <a:gd name="connsiteX747" fmla="*/ 5263957 w 9384838"/>
                <a:gd name="connsiteY747" fmla="*/ 2734563 h 6246801"/>
                <a:gd name="connsiteX748" fmla="*/ 5339177 w 9384838"/>
                <a:gd name="connsiteY748" fmla="*/ 2609561 h 6246801"/>
                <a:gd name="connsiteX749" fmla="*/ 5289399 w 9384838"/>
                <a:gd name="connsiteY749" fmla="*/ 2534339 h 6246801"/>
                <a:gd name="connsiteX750" fmla="*/ 5289931 w 9384838"/>
                <a:gd name="connsiteY750" fmla="*/ 2534660 h 6246801"/>
                <a:gd name="connsiteX751" fmla="*/ 5289398 w 9384838"/>
                <a:gd name="connsiteY751" fmla="*/ 2534339 h 6246801"/>
                <a:gd name="connsiteX752" fmla="*/ 5313734 w 9384838"/>
                <a:gd name="connsiteY752" fmla="*/ 2483451 h 6246801"/>
                <a:gd name="connsiteX753" fmla="*/ 5289398 w 9384838"/>
                <a:gd name="connsiteY753" fmla="*/ 2459115 h 6246801"/>
                <a:gd name="connsiteX754" fmla="*/ 5364618 w 9384838"/>
                <a:gd name="connsiteY754" fmla="*/ 2408231 h 6246801"/>
                <a:gd name="connsiteX755" fmla="*/ 5388954 w 9384838"/>
                <a:gd name="connsiteY755" fmla="*/ 2433674 h 6246801"/>
                <a:gd name="connsiteX756" fmla="*/ 5464174 w 9384838"/>
                <a:gd name="connsiteY756" fmla="*/ 2408231 h 6246801"/>
                <a:gd name="connsiteX757" fmla="*/ 5515059 w 9384838"/>
                <a:gd name="connsiteY757" fmla="*/ 2333007 h 6246801"/>
                <a:gd name="connsiteX758" fmla="*/ 5539394 w 9384838"/>
                <a:gd name="connsiteY758" fmla="*/ 2257785 h 6246801"/>
                <a:gd name="connsiteX759" fmla="*/ 5539394 w 9384838"/>
                <a:gd name="connsiteY759" fmla="*/ 2233447 h 6246801"/>
                <a:gd name="connsiteX760" fmla="*/ 5564837 w 9384838"/>
                <a:gd name="connsiteY760" fmla="*/ 2182565 h 6246801"/>
                <a:gd name="connsiteX761" fmla="*/ 5614615 w 9384838"/>
                <a:gd name="connsiteY761" fmla="*/ 2233447 h 6246801"/>
                <a:gd name="connsiteX762" fmla="*/ 5640057 w 9384838"/>
                <a:gd name="connsiteY762" fmla="*/ 2208005 h 6246801"/>
                <a:gd name="connsiteX763" fmla="*/ 5665499 w 9384838"/>
                <a:gd name="connsiteY763" fmla="*/ 2233447 h 6246801"/>
                <a:gd name="connsiteX764" fmla="*/ 5665499 w 9384838"/>
                <a:gd name="connsiteY764" fmla="*/ 2257785 h 6246801"/>
                <a:gd name="connsiteX765" fmla="*/ 5640057 w 9384838"/>
                <a:gd name="connsiteY765" fmla="*/ 2408231 h 6246801"/>
                <a:gd name="connsiteX766" fmla="*/ 5689835 w 9384838"/>
                <a:gd name="connsiteY766" fmla="*/ 2433674 h 6246801"/>
                <a:gd name="connsiteX767" fmla="*/ 5740719 w 9384838"/>
                <a:gd name="connsiteY767" fmla="*/ 2408231 h 6246801"/>
                <a:gd name="connsiteX768" fmla="*/ 5765055 w 9384838"/>
                <a:gd name="connsiteY768" fmla="*/ 2358450 h 6246801"/>
                <a:gd name="connsiteX769" fmla="*/ 5840275 w 9384838"/>
                <a:gd name="connsiteY769" fmla="*/ 2459115 h 6246801"/>
                <a:gd name="connsiteX770" fmla="*/ 5891159 w 9384838"/>
                <a:gd name="connsiteY770" fmla="*/ 2408231 h 6246801"/>
                <a:gd name="connsiteX771" fmla="*/ 5940937 w 9384838"/>
                <a:gd name="connsiteY771" fmla="*/ 2283229 h 6246801"/>
                <a:gd name="connsiteX772" fmla="*/ 5891159 w 9384838"/>
                <a:gd name="connsiteY772" fmla="*/ 2208005 h 6246801"/>
                <a:gd name="connsiteX773" fmla="*/ 5840275 w 9384838"/>
                <a:gd name="connsiteY773" fmla="*/ 2257785 h 6246801"/>
                <a:gd name="connsiteX774" fmla="*/ 5715277 w 9384838"/>
                <a:gd name="connsiteY774" fmla="*/ 2283229 h 6246801"/>
                <a:gd name="connsiteX775" fmla="*/ 5765055 w 9384838"/>
                <a:gd name="connsiteY775" fmla="*/ 2132783 h 6246801"/>
                <a:gd name="connsiteX776" fmla="*/ 5840275 w 9384838"/>
                <a:gd name="connsiteY776" fmla="*/ 2081897 h 6246801"/>
                <a:gd name="connsiteX777" fmla="*/ 8270546 w 9384838"/>
                <a:gd name="connsiteY777" fmla="*/ 1474959 h 6246801"/>
                <a:gd name="connsiteX778" fmla="*/ 8282255 w 9384838"/>
                <a:gd name="connsiteY778" fmla="*/ 1480813 h 6246801"/>
                <a:gd name="connsiteX779" fmla="*/ 8274449 w 9384838"/>
                <a:gd name="connsiteY779" fmla="*/ 1490571 h 6246801"/>
                <a:gd name="connsiteX780" fmla="*/ 8264691 w 9384838"/>
                <a:gd name="connsiteY780" fmla="*/ 1491546 h 6246801"/>
                <a:gd name="connsiteX781" fmla="*/ 8247128 w 9384838"/>
                <a:gd name="connsiteY781" fmla="*/ 1501304 h 6246801"/>
                <a:gd name="connsiteX782" fmla="*/ 8250055 w 9384838"/>
                <a:gd name="connsiteY782" fmla="*/ 1485692 h 6246801"/>
                <a:gd name="connsiteX783" fmla="*/ 8265667 w 9384838"/>
                <a:gd name="connsiteY783" fmla="*/ 1485692 h 6246801"/>
                <a:gd name="connsiteX784" fmla="*/ 8270546 w 9384838"/>
                <a:gd name="connsiteY784" fmla="*/ 1474959 h 6246801"/>
                <a:gd name="connsiteX785" fmla="*/ 8187608 w 9384838"/>
                <a:gd name="connsiteY785" fmla="*/ 1463250 h 6246801"/>
                <a:gd name="connsiteX786" fmla="*/ 8203220 w 9384838"/>
                <a:gd name="connsiteY786" fmla="*/ 1472032 h 6246801"/>
                <a:gd name="connsiteX787" fmla="*/ 8215904 w 9384838"/>
                <a:gd name="connsiteY787" fmla="*/ 1471056 h 6246801"/>
                <a:gd name="connsiteX788" fmla="*/ 8214929 w 9384838"/>
                <a:gd name="connsiteY788" fmla="*/ 1479838 h 6246801"/>
                <a:gd name="connsiteX789" fmla="*/ 8216880 w 9384838"/>
                <a:gd name="connsiteY789" fmla="*/ 1484717 h 6246801"/>
                <a:gd name="connsiteX790" fmla="*/ 8195414 w 9384838"/>
                <a:gd name="connsiteY790" fmla="*/ 1482765 h 6246801"/>
                <a:gd name="connsiteX791" fmla="*/ 8197365 w 9384838"/>
                <a:gd name="connsiteY791" fmla="*/ 1476909 h 6246801"/>
                <a:gd name="connsiteX792" fmla="*/ 8187608 w 9384838"/>
                <a:gd name="connsiteY792" fmla="*/ 1463250 h 6246801"/>
                <a:gd name="connsiteX793" fmla="*/ 8289085 w 9384838"/>
                <a:gd name="connsiteY793" fmla="*/ 1415439 h 6246801"/>
                <a:gd name="connsiteX794" fmla="*/ 8307624 w 9384838"/>
                <a:gd name="connsiteY794" fmla="*/ 1425197 h 6246801"/>
                <a:gd name="connsiteX795" fmla="*/ 8318357 w 9384838"/>
                <a:gd name="connsiteY795" fmla="*/ 1429100 h 6246801"/>
                <a:gd name="connsiteX796" fmla="*/ 8307624 w 9384838"/>
                <a:gd name="connsiteY796" fmla="*/ 1443734 h 6246801"/>
                <a:gd name="connsiteX797" fmla="*/ 8313478 w 9384838"/>
                <a:gd name="connsiteY797" fmla="*/ 1452516 h 6246801"/>
                <a:gd name="connsiteX798" fmla="*/ 8282255 w 9384838"/>
                <a:gd name="connsiteY798" fmla="*/ 1469104 h 6246801"/>
                <a:gd name="connsiteX799" fmla="*/ 8280303 w 9384838"/>
                <a:gd name="connsiteY799" fmla="*/ 1453493 h 6246801"/>
                <a:gd name="connsiteX800" fmla="*/ 8269570 w 9384838"/>
                <a:gd name="connsiteY800" fmla="*/ 1425197 h 6246801"/>
                <a:gd name="connsiteX801" fmla="*/ 8289085 w 9384838"/>
                <a:gd name="connsiteY801" fmla="*/ 1415439 h 6246801"/>
                <a:gd name="connsiteX802" fmla="*/ 8360314 w 9384838"/>
                <a:gd name="connsiteY802" fmla="*/ 1357869 h 6246801"/>
                <a:gd name="connsiteX803" fmla="*/ 8376902 w 9384838"/>
                <a:gd name="connsiteY803" fmla="*/ 1366651 h 6246801"/>
                <a:gd name="connsiteX804" fmla="*/ 8379829 w 9384838"/>
                <a:gd name="connsiteY804" fmla="*/ 1382264 h 6246801"/>
                <a:gd name="connsiteX805" fmla="*/ 8349581 w 9384838"/>
                <a:gd name="connsiteY805" fmla="*/ 1375434 h 6246801"/>
                <a:gd name="connsiteX806" fmla="*/ 8360314 w 9384838"/>
                <a:gd name="connsiteY806" fmla="*/ 1357869 h 6246801"/>
                <a:gd name="connsiteX807" fmla="*/ 8571073 w 9384838"/>
                <a:gd name="connsiteY807" fmla="*/ 1228098 h 6246801"/>
                <a:gd name="connsiteX808" fmla="*/ 8597418 w 9384838"/>
                <a:gd name="connsiteY808" fmla="*/ 1253467 h 6246801"/>
                <a:gd name="connsiteX809" fmla="*/ 8592539 w 9384838"/>
                <a:gd name="connsiteY809" fmla="*/ 1260297 h 6246801"/>
                <a:gd name="connsiteX810" fmla="*/ 8592539 w 9384838"/>
                <a:gd name="connsiteY810" fmla="*/ 1272981 h 6246801"/>
                <a:gd name="connsiteX811" fmla="*/ 8572049 w 9384838"/>
                <a:gd name="connsiteY811" fmla="*/ 1273957 h 6246801"/>
                <a:gd name="connsiteX812" fmla="*/ 8561316 w 9384838"/>
                <a:gd name="connsiteY812" fmla="*/ 1285666 h 6246801"/>
                <a:gd name="connsiteX813" fmla="*/ 8554486 w 9384838"/>
                <a:gd name="connsiteY813" fmla="*/ 1302253 h 6246801"/>
                <a:gd name="connsiteX814" fmla="*/ 8533995 w 9384838"/>
                <a:gd name="connsiteY814" fmla="*/ 1311035 h 6246801"/>
                <a:gd name="connsiteX815" fmla="*/ 8510577 w 9384838"/>
                <a:gd name="connsiteY815" fmla="*/ 1309083 h 6246801"/>
                <a:gd name="connsiteX816" fmla="*/ 8505699 w 9384838"/>
                <a:gd name="connsiteY816" fmla="*/ 1331526 h 6246801"/>
                <a:gd name="connsiteX817" fmla="*/ 8494966 w 9384838"/>
                <a:gd name="connsiteY817" fmla="*/ 1335428 h 6246801"/>
                <a:gd name="connsiteX818" fmla="*/ 8482281 w 9384838"/>
                <a:gd name="connsiteY818" fmla="*/ 1312986 h 6246801"/>
                <a:gd name="connsiteX819" fmla="*/ 8474475 w 9384838"/>
                <a:gd name="connsiteY819" fmla="*/ 1303229 h 6246801"/>
                <a:gd name="connsiteX820" fmla="*/ 8467645 w 9384838"/>
                <a:gd name="connsiteY820" fmla="*/ 1279811 h 6246801"/>
                <a:gd name="connsiteX821" fmla="*/ 8476427 w 9384838"/>
                <a:gd name="connsiteY821" fmla="*/ 1270054 h 6246801"/>
                <a:gd name="connsiteX822" fmla="*/ 8524238 w 9384838"/>
                <a:gd name="connsiteY822" fmla="*/ 1261273 h 6246801"/>
                <a:gd name="connsiteX823" fmla="*/ 8551558 w 9384838"/>
                <a:gd name="connsiteY823" fmla="*/ 1236879 h 6246801"/>
                <a:gd name="connsiteX824" fmla="*/ 8567170 w 9384838"/>
                <a:gd name="connsiteY824" fmla="*/ 1237855 h 6246801"/>
                <a:gd name="connsiteX825" fmla="*/ 8571073 w 9384838"/>
                <a:gd name="connsiteY825" fmla="*/ 1228098 h 6246801"/>
                <a:gd name="connsiteX826" fmla="*/ 8306648 w 9384838"/>
                <a:gd name="connsiteY826" fmla="*/ 884639 h 6246801"/>
                <a:gd name="connsiteX827" fmla="*/ 8328114 w 9384838"/>
                <a:gd name="connsiteY827" fmla="*/ 903178 h 6246801"/>
                <a:gd name="connsiteX828" fmla="*/ 8334944 w 9384838"/>
                <a:gd name="connsiteY828" fmla="*/ 917814 h 6246801"/>
                <a:gd name="connsiteX829" fmla="*/ 8368119 w 9384838"/>
                <a:gd name="connsiteY829" fmla="*/ 935377 h 6246801"/>
                <a:gd name="connsiteX830" fmla="*/ 8422761 w 9384838"/>
                <a:gd name="connsiteY830" fmla="*/ 939280 h 6246801"/>
                <a:gd name="connsiteX831" fmla="*/ 8461790 w 9384838"/>
                <a:gd name="connsiteY831" fmla="*/ 922693 h 6246801"/>
                <a:gd name="connsiteX832" fmla="*/ 8450081 w 9384838"/>
                <a:gd name="connsiteY832" fmla="*/ 963674 h 6246801"/>
                <a:gd name="connsiteX833" fmla="*/ 8431542 w 9384838"/>
                <a:gd name="connsiteY833" fmla="*/ 975382 h 6246801"/>
                <a:gd name="connsiteX834" fmla="*/ 8415930 w 9384838"/>
                <a:gd name="connsiteY834" fmla="*/ 963674 h 6246801"/>
                <a:gd name="connsiteX835" fmla="*/ 8397391 w 9384838"/>
                <a:gd name="connsiteY835" fmla="*/ 963674 h 6246801"/>
                <a:gd name="connsiteX836" fmla="*/ 8359338 w 9384838"/>
                <a:gd name="connsiteY836" fmla="*/ 1014411 h 6246801"/>
                <a:gd name="connsiteX837" fmla="*/ 8284206 w 9384838"/>
                <a:gd name="connsiteY837" fmla="*/ 1020265 h 6246801"/>
                <a:gd name="connsiteX838" fmla="*/ 8247128 w 9384838"/>
                <a:gd name="connsiteY838" fmla="*/ 1070028 h 6246801"/>
                <a:gd name="connsiteX839" fmla="*/ 8212977 w 9384838"/>
                <a:gd name="connsiteY839" fmla="*/ 1083688 h 6246801"/>
                <a:gd name="connsiteX840" fmla="*/ 8184681 w 9384838"/>
                <a:gd name="connsiteY840" fmla="*/ 1151014 h 6246801"/>
                <a:gd name="connsiteX841" fmla="*/ 8163215 w 9384838"/>
                <a:gd name="connsiteY841" fmla="*/ 1151014 h 6246801"/>
                <a:gd name="connsiteX842" fmla="*/ 8155409 w 9384838"/>
                <a:gd name="connsiteY842" fmla="*/ 1207607 h 6246801"/>
                <a:gd name="connsiteX843" fmla="*/ 8099792 w 9384838"/>
                <a:gd name="connsiteY843" fmla="*/ 1223219 h 6246801"/>
                <a:gd name="connsiteX844" fmla="*/ 8077350 w 9384838"/>
                <a:gd name="connsiteY844" fmla="*/ 1247612 h 6246801"/>
                <a:gd name="connsiteX845" fmla="*/ 8066617 w 9384838"/>
                <a:gd name="connsiteY845" fmla="*/ 1319817 h 6246801"/>
                <a:gd name="connsiteX846" fmla="*/ 8057835 w 9384838"/>
                <a:gd name="connsiteY846" fmla="*/ 1315914 h 6246801"/>
                <a:gd name="connsiteX847" fmla="*/ 8009048 w 9384838"/>
                <a:gd name="connsiteY847" fmla="*/ 1320793 h 6246801"/>
                <a:gd name="connsiteX848" fmla="*/ 8009048 w 9384838"/>
                <a:gd name="connsiteY848" fmla="*/ 1309084 h 6246801"/>
                <a:gd name="connsiteX849" fmla="*/ 8010024 w 9384838"/>
                <a:gd name="connsiteY849" fmla="*/ 1293472 h 6246801"/>
                <a:gd name="connsiteX850" fmla="*/ 8002218 w 9384838"/>
                <a:gd name="connsiteY850" fmla="*/ 1262248 h 6246801"/>
                <a:gd name="connsiteX851" fmla="*/ 8013927 w 9384838"/>
                <a:gd name="connsiteY851" fmla="*/ 1254442 h 6246801"/>
                <a:gd name="connsiteX852" fmla="*/ 8038320 w 9384838"/>
                <a:gd name="connsiteY852" fmla="*/ 1219316 h 6246801"/>
                <a:gd name="connsiteX853" fmla="*/ 8077350 w 9384838"/>
                <a:gd name="connsiteY853" fmla="*/ 1190044 h 6246801"/>
                <a:gd name="connsiteX854" fmla="*/ 8108573 w 9384838"/>
                <a:gd name="connsiteY854" fmla="*/ 1167602 h 6246801"/>
                <a:gd name="connsiteX855" fmla="*/ 8111501 w 9384838"/>
                <a:gd name="connsiteY855" fmla="*/ 1154917 h 6246801"/>
                <a:gd name="connsiteX856" fmla="*/ 8135894 w 9384838"/>
                <a:gd name="connsiteY856" fmla="*/ 1148087 h 6246801"/>
                <a:gd name="connsiteX857" fmla="*/ 8141748 w 9384838"/>
                <a:gd name="connsiteY857" fmla="*/ 1130524 h 6246801"/>
                <a:gd name="connsiteX858" fmla="*/ 8135894 w 9384838"/>
                <a:gd name="connsiteY858" fmla="*/ 1121742 h 6246801"/>
                <a:gd name="connsiteX859" fmla="*/ 8143700 w 9384838"/>
                <a:gd name="connsiteY859" fmla="*/ 1104179 h 6246801"/>
                <a:gd name="connsiteX860" fmla="*/ 8200293 w 9384838"/>
                <a:gd name="connsiteY860" fmla="*/ 1030998 h 6246801"/>
                <a:gd name="connsiteX861" fmla="*/ 8231516 w 9384838"/>
                <a:gd name="connsiteY861" fmla="*/ 993920 h 6246801"/>
                <a:gd name="connsiteX862" fmla="*/ 8245176 w 9384838"/>
                <a:gd name="connsiteY862" fmla="*/ 957819 h 6246801"/>
                <a:gd name="connsiteX863" fmla="*/ 8258837 w 9384838"/>
                <a:gd name="connsiteY863" fmla="*/ 944159 h 6246801"/>
                <a:gd name="connsiteX864" fmla="*/ 8260788 w 9384838"/>
                <a:gd name="connsiteY864" fmla="*/ 920741 h 6246801"/>
                <a:gd name="connsiteX865" fmla="*/ 8289085 w 9384838"/>
                <a:gd name="connsiteY865" fmla="*/ 889516 h 6246801"/>
                <a:gd name="connsiteX866" fmla="*/ 8306648 w 9384838"/>
                <a:gd name="connsiteY866" fmla="*/ 884639 h 6246801"/>
                <a:gd name="connsiteX867" fmla="*/ 9328245 w 9384838"/>
                <a:gd name="connsiteY867" fmla="*/ 311878 h 6246801"/>
                <a:gd name="connsiteX868" fmla="*/ 9371178 w 9384838"/>
                <a:gd name="connsiteY868" fmla="*/ 317733 h 6246801"/>
                <a:gd name="connsiteX869" fmla="*/ 9384838 w 9384838"/>
                <a:gd name="connsiteY869" fmla="*/ 341150 h 6246801"/>
                <a:gd name="connsiteX870" fmla="*/ 9357517 w 9384838"/>
                <a:gd name="connsiteY870" fmla="*/ 360665 h 6246801"/>
                <a:gd name="connsiteX871" fmla="*/ 9357517 w 9384838"/>
                <a:gd name="connsiteY871" fmla="*/ 378228 h 6246801"/>
                <a:gd name="connsiteX872" fmla="*/ 9371178 w 9384838"/>
                <a:gd name="connsiteY872" fmla="*/ 393840 h 6246801"/>
                <a:gd name="connsiteX873" fmla="*/ 9367275 w 9384838"/>
                <a:gd name="connsiteY873" fmla="*/ 427015 h 6246801"/>
                <a:gd name="connsiteX874" fmla="*/ 9314585 w 9384838"/>
                <a:gd name="connsiteY874" fmla="*/ 427015 h 6246801"/>
                <a:gd name="connsiteX875" fmla="*/ 9250186 w 9384838"/>
                <a:gd name="connsiteY875" fmla="*/ 440675 h 6246801"/>
                <a:gd name="connsiteX876" fmla="*/ 9213108 w 9384838"/>
                <a:gd name="connsiteY876" fmla="*/ 471899 h 6246801"/>
                <a:gd name="connsiteX877" fmla="*/ 9162370 w 9384838"/>
                <a:gd name="connsiteY877" fmla="*/ 491414 h 6246801"/>
                <a:gd name="connsiteX878" fmla="*/ 9099923 w 9384838"/>
                <a:gd name="connsiteY878" fmla="*/ 526540 h 6246801"/>
                <a:gd name="connsiteX879" fmla="*/ 9035524 w 9384838"/>
                <a:gd name="connsiteY879" fmla="*/ 587036 h 6246801"/>
                <a:gd name="connsiteX880" fmla="*/ 8996494 w 9384838"/>
                <a:gd name="connsiteY880" fmla="*/ 635822 h 6246801"/>
                <a:gd name="connsiteX881" fmla="*/ 8961368 w 9384838"/>
                <a:gd name="connsiteY881" fmla="*/ 637774 h 6246801"/>
                <a:gd name="connsiteX882" fmla="*/ 8951610 w 9384838"/>
                <a:gd name="connsiteY882" fmla="*/ 647531 h 6246801"/>
                <a:gd name="connsiteX883" fmla="*/ 8926241 w 9384838"/>
                <a:gd name="connsiteY883" fmla="*/ 637774 h 6246801"/>
                <a:gd name="connsiteX884" fmla="*/ 8916484 w 9384838"/>
                <a:gd name="connsiteY884" fmla="*/ 608501 h 6246801"/>
                <a:gd name="connsiteX885" fmla="*/ 8883309 w 9384838"/>
                <a:gd name="connsiteY885" fmla="*/ 622162 h 6246801"/>
                <a:gd name="connsiteX886" fmla="*/ 8877454 w 9384838"/>
                <a:gd name="connsiteY886" fmla="*/ 651434 h 6246801"/>
                <a:gd name="connsiteX887" fmla="*/ 8887212 w 9384838"/>
                <a:gd name="connsiteY887" fmla="*/ 665094 h 6246801"/>
                <a:gd name="connsiteX888" fmla="*/ 8846231 w 9384838"/>
                <a:gd name="connsiteY888" fmla="*/ 719735 h 6246801"/>
                <a:gd name="connsiteX889" fmla="*/ 8799395 w 9384838"/>
                <a:gd name="connsiteY889" fmla="*/ 749008 h 6246801"/>
                <a:gd name="connsiteX890" fmla="*/ 8766220 w 9384838"/>
                <a:gd name="connsiteY890" fmla="*/ 774380 h 6246801"/>
                <a:gd name="connsiteX891" fmla="*/ 8731094 w 9384838"/>
                <a:gd name="connsiteY891" fmla="*/ 844633 h 6246801"/>
                <a:gd name="connsiteX892" fmla="*/ 8697919 w 9384838"/>
                <a:gd name="connsiteY892" fmla="*/ 862196 h 6246801"/>
                <a:gd name="connsiteX893" fmla="*/ 8666695 w 9384838"/>
                <a:gd name="connsiteY893" fmla="*/ 862196 h 6246801"/>
                <a:gd name="connsiteX894" fmla="*/ 8641326 w 9384838"/>
                <a:gd name="connsiteY894" fmla="*/ 887565 h 6246801"/>
                <a:gd name="connsiteX895" fmla="*/ 8614005 w 9384838"/>
                <a:gd name="connsiteY895" fmla="*/ 932449 h 6246801"/>
                <a:gd name="connsiteX896" fmla="*/ 8590587 w 9384838"/>
                <a:gd name="connsiteY896" fmla="*/ 936351 h 6246801"/>
                <a:gd name="connsiteX897" fmla="*/ 8576927 w 9384838"/>
                <a:gd name="connsiteY897" fmla="*/ 920740 h 6246801"/>
                <a:gd name="connsiteX898" fmla="*/ 8590587 w 9384838"/>
                <a:gd name="connsiteY898" fmla="*/ 885614 h 6246801"/>
                <a:gd name="connsiteX899" fmla="*/ 8602296 w 9384838"/>
                <a:gd name="connsiteY899" fmla="*/ 881711 h 6246801"/>
                <a:gd name="connsiteX900" fmla="*/ 8610102 w 9384838"/>
                <a:gd name="connsiteY900" fmla="*/ 868050 h 6246801"/>
                <a:gd name="connsiteX901" fmla="*/ 8606199 w 9384838"/>
                <a:gd name="connsiteY901" fmla="*/ 850487 h 6246801"/>
                <a:gd name="connsiteX902" fmla="*/ 8612054 w 9384838"/>
                <a:gd name="connsiteY902" fmla="*/ 825118 h 6246801"/>
                <a:gd name="connsiteX903" fmla="*/ 8623762 w 9384838"/>
                <a:gd name="connsiteY903" fmla="*/ 846584 h 6246801"/>
                <a:gd name="connsiteX904" fmla="*/ 8637423 w 9384838"/>
                <a:gd name="connsiteY904" fmla="*/ 848536 h 6246801"/>
                <a:gd name="connsiteX905" fmla="*/ 8649132 w 9384838"/>
                <a:gd name="connsiteY905" fmla="*/ 827069 h 6246801"/>
                <a:gd name="connsiteX906" fmla="*/ 8635471 w 9384838"/>
                <a:gd name="connsiteY906" fmla="*/ 807555 h 6246801"/>
                <a:gd name="connsiteX907" fmla="*/ 8654986 w 9384838"/>
                <a:gd name="connsiteY907" fmla="*/ 807555 h 6246801"/>
                <a:gd name="connsiteX908" fmla="*/ 8664743 w 9384838"/>
                <a:gd name="connsiteY908" fmla="*/ 819263 h 6246801"/>
                <a:gd name="connsiteX909" fmla="*/ 8692064 w 9384838"/>
                <a:gd name="connsiteY909" fmla="*/ 805603 h 6246801"/>
                <a:gd name="connsiteX910" fmla="*/ 8709627 w 9384838"/>
                <a:gd name="connsiteY910" fmla="*/ 778282 h 6246801"/>
                <a:gd name="connsiteX911" fmla="*/ 8711579 w 9384838"/>
                <a:gd name="connsiteY911" fmla="*/ 749008 h 6246801"/>
                <a:gd name="connsiteX912" fmla="*/ 8695967 w 9384838"/>
                <a:gd name="connsiteY912" fmla="*/ 749008 h 6246801"/>
                <a:gd name="connsiteX913" fmla="*/ 8672549 w 9384838"/>
                <a:gd name="connsiteY913" fmla="*/ 745105 h 6246801"/>
                <a:gd name="connsiteX914" fmla="*/ 8668646 w 9384838"/>
                <a:gd name="connsiteY914" fmla="*/ 713881 h 6246801"/>
                <a:gd name="connsiteX915" fmla="*/ 8697919 w 9384838"/>
                <a:gd name="connsiteY915" fmla="*/ 713881 h 6246801"/>
                <a:gd name="connsiteX916" fmla="*/ 8715482 w 9384838"/>
                <a:gd name="connsiteY916" fmla="*/ 731444 h 6246801"/>
                <a:gd name="connsiteX917" fmla="*/ 8733045 w 9384838"/>
                <a:gd name="connsiteY917" fmla="*/ 719735 h 6246801"/>
                <a:gd name="connsiteX918" fmla="*/ 8746705 w 9384838"/>
                <a:gd name="connsiteY918" fmla="*/ 688512 h 6246801"/>
                <a:gd name="connsiteX919" fmla="*/ 8787686 w 9384838"/>
                <a:gd name="connsiteY919" fmla="*/ 674851 h 6246801"/>
                <a:gd name="connsiteX920" fmla="*/ 8811104 w 9384838"/>
                <a:gd name="connsiteY920" fmla="*/ 624114 h 6246801"/>
                <a:gd name="connsiteX921" fmla="*/ 8830619 w 9384838"/>
                <a:gd name="connsiteY921" fmla="*/ 618260 h 6246801"/>
                <a:gd name="connsiteX922" fmla="*/ 8840376 w 9384838"/>
                <a:gd name="connsiteY922" fmla="*/ 600695 h 6246801"/>
                <a:gd name="connsiteX923" fmla="*/ 8832570 w 9384838"/>
                <a:gd name="connsiteY923" fmla="*/ 559715 h 6246801"/>
                <a:gd name="connsiteX924" fmla="*/ 8850134 w 9384838"/>
                <a:gd name="connsiteY924" fmla="*/ 559715 h 6246801"/>
                <a:gd name="connsiteX925" fmla="*/ 8885260 w 9384838"/>
                <a:gd name="connsiteY925" fmla="*/ 573376 h 6246801"/>
                <a:gd name="connsiteX926" fmla="*/ 8902823 w 9384838"/>
                <a:gd name="connsiteY926" fmla="*/ 559715 h 6246801"/>
                <a:gd name="connsiteX927" fmla="*/ 8904775 w 9384838"/>
                <a:gd name="connsiteY927" fmla="*/ 524589 h 6246801"/>
                <a:gd name="connsiteX928" fmla="*/ 8949659 w 9384838"/>
                <a:gd name="connsiteY928" fmla="*/ 497268 h 6246801"/>
                <a:gd name="connsiteX929" fmla="*/ 8976980 w 9384838"/>
                <a:gd name="connsiteY929" fmla="*/ 497268 h 6246801"/>
                <a:gd name="connsiteX930" fmla="*/ 8976980 w 9384838"/>
                <a:gd name="connsiteY930" fmla="*/ 462142 h 6246801"/>
                <a:gd name="connsiteX931" fmla="*/ 8965271 w 9384838"/>
                <a:gd name="connsiteY931" fmla="*/ 419209 h 6246801"/>
                <a:gd name="connsiteX932" fmla="*/ 8973077 w 9384838"/>
                <a:gd name="connsiteY932" fmla="*/ 393840 h 6246801"/>
                <a:gd name="connsiteX933" fmla="*/ 9002349 w 9384838"/>
                <a:gd name="connsiteY933" fmla="*/ 376277 h 6246801"/>
                <a:gd name="connsiteX934" fmla="*/ 9017961 w 9384838"/>
                <a:gd name="connsiteY934" fmla="*/ 403597 h 6246801"/>
                <a:gd name="connsiteX935" fmla="*/ 9041378 w 9384838"/>
                <a:gd name="connsiteY935" fmla="*/ 467996 h 6246801"/>
                <a:gd name="connsiteX936" fmla="*/ 9076505 w 9384838"/>
                <a:gd name="connsiteY936" fmla="*/ 475802 h 6246801"/>
                <a:gd name="connsiteX937" fmla="*/ 9154564 w 9384838"/>
                <a:gd name="connsiteY937" fmla="*/ 458239 h 6246801"/>
                <a:gd name="connsiteX938" fmla="*/ 9209205 w 9384838"/>
                <a:gd name="connsiteY938" fmla="*/ 409452 h 6246801"/>
                <a:gd name="connsiteX939" fmla="*/ 9218963 w 9384838"/>
                <a:gd name="connsiteY939" fmla="*/ 380180 h 6246801"/>
                <a:gd name="connsiteX940" fmla="*/ 9283361 w 9384838"/>
                <a:gd name="connsiteY940" fmla="*/ 325538 h 6246801"/>
                <a:gd name="connsiteX941" fmla="*/ 9328245 w 9384838"/>
                <a:gd name="connsiteY941" fmla="*/ 311878 h 6246801"/>
                <a:gd name="connsiteX942" fmla="*/ 6819242 w 9384838"/>
                <a:gd name="connsiteY942" fmla="*/ 0 h 6246801"/>
                <a:gd name="connsiteX943" fmla="*/ 6869020 w 9384838"/>
                <a:gd name="connsiteY943" fmla="*/ 125002 h 6246801"/>
                <a:gd name="connsiteX944" fmla="*/ 6969682 w 9384838"/>
                <a:gd name="connsiteY944" fmla="*/ 326334 h 6246801"/>
                <a:gd name="connsiteX945" fmla="*/ 6969682 w 9384838"/>
                <a:gd name="connsiteY945" fmla="*/ 401556 h 6246801"/>
                <a:gd name="connsiteX946" fmla="*/ 7094680 w 9384838"/>
                <a:gd name="connsiteY946" fmla="*/ 652667 h 6246801"/>
                <a:gd name="connsiteX947" fmla="*/ 7220784 w 9384838"/>
                <a:gd name="connsiteY947" fmla="*/ 803117 h 6246801"/>
                <a:gd name="connsiteX948" fmla="*/ 7321446 w 9384838"/>
                <a:gd name="connsiteY948" fmla="*/ 903783 h 6246801"/>
                <a:gd name="connsiteX949" fmla="*/ 7321446 w 9384838"/>
                <a:gd name="connsiteY949" fmla="*/ 979004 h 6246801"/>
                <a:gd name="connsiteX950" fmla="*/ 7345782 w 9384838"/>
                <a:gd name="connsiteY950" fmla="*/ 979004 h 6246801"/>
                <a:gd name="connsiteX951" fmla="*/ 7396667 w 9384838"/>
                <a:gd name="connsiteY951" fmla="*/ 1003341 h 6246801"/>
                <a:gd name="connsiteX952" fmla="*/ 7421002 w 9384838"/>
                <a:gd name="connsiteY952" fmla="*/ 979004 h 6246801"/>
                <a:gd name="connsiteX953" fmla="*/ 7496223 w 9384838"/>
                <a:gd name="connsiteY953" fmla="*/ 1003341 h 6246801"/>
                <a:gd name="connsiteX954" fmla="*/ 7446445 w 9384838"/>
                <a:gd name="connsiteY954" fmla="*/ 1054227 h 6246801"/>
                <a:gd name="connsiteX955" fmla="*/ 7471887 w 9384838"/>
                <a:gd name="connsiteY955" fmla="*/ 1078564 h 6246801"/>
                <a:gd name="connsiteX956" fmla="*/ 7521665 w 9384838"/>
                <a:gd name="connsiteY956" fmla="*/ 1054227 h 6246801"/>
                <a:gd name="connsiteX957" fmla="*/ 7547107 w 9384838"/>
                <a:gd name="connsiteY957" fmla="*/ 1129449 h 6246801"/>
                <a:gd name="connsiteX958" fmla="*/ 7672105 w 9384838"/>
                <a:gd name="connsiteY958" fmla="*/ 1179229 h 6246801"/>
                <a:gd name="connsiteX959" fmla="*/ 7747325 w 9384838"/>
                <a:gd name="connsiteY959" fmla="*/ 1179229 h 6246801"/>
                <a:gd name="connsiteX960" fmla="*/ 7847987 w 9384838"/>
                <a:gd name="connsiteY960" fmla="*/ 1104007 h 6246801"/>
                <a:gd name="connsiteX961" fmla="*/ 7923207 w 9384838"/>
                <a:gd name="connsiteY961" fmla="*/ 1078564 h 6246801"/>
                <a:gd name="connsiteX962" fmla="*/ 7998427 w 9384838"/>
                <a:gd name="connsiteY962" fmla="*/ 1003341 h 6246801"/>
                <a:gd name="connsiteX963" fmla="*/ 7998427 w 9384838"/>
                <a:gd name="connsiteY963" fmla="*/ 1054227 h 6246801"/>
                <a:gd name="connsiteX964" fmla="*/ 7948649 w 9384838"/>
                <a:gd name="connsiteY964" fmla="*/ 1104007 h 6246801"/>
                <a:gd name="connsiteX965" fmla="*/ 7948649 w 9384838"/>
                <a:gd name="connsiteY965" fmla="*/ 1129449 h 6246801"/>
                <a:gd name="connsiteX966" fmla="*/ 7822545 w 9384838"/>
                <a:gd name="connsiteY966" fmla="*/ 1279895 h 6246801"/>
                <a:gd name="connsiteX967" fmla="*/ 7822545 w 9384838"/>
                <a:gd name="connsiteY967" fmla="*/ 1379454 h 6246801"/>
                <a:gd name="connsiteX968" fmla="*/ 7873429 w 9384838"/>
                <a:gd name="connsiteY968" fmla="*/ 1379454 h 6246801"/>
                <a:gd name="connsiteX969" fmla="*/ 7847987 w 9384838"/>
                <a:gd name="connsiteY969" fmla="*/ 1505563 h 6246801"/>
                <a:gd name="connsiteX970" fmla="*/ 7797103 w 9384838"/>
                <a:gd name="connsiteY970" fmla="*/ 1531005 h 6246801"/>
                <a:gd name="connsiteX971" fmla="*/ 7873429 w 9384838"/>
                <a:gd name="connsiteY971" fmla="*/ 1606229 h 6246801"/>
                <a:gd name="connsiteX972" fmla="*/ 7948649 w 9384838"/>
                <a:gd name="connsiteY972" fmla="*/ 1606229 h 6246801"/>
                <a:gd name="connsiteX973" fmla="*/ 7923207 w 9384838"/>
                <a:gd name="connsiteY973" fmla="*/ 1656009 h 6246801"/>
                <a:gd name="connsiteX974" fmla="*/ 7772767 w 9384838"/>
                <a:gd name="connsiteY974" fmla="*/ 1630565 h 6246801"/>
                <a:gd name="connsiteX975" fmla="*/ 7672105 w 9384838"/>
                <a:gd name="connsiteY975" fmla="*/ 1705789 h 6246801"/>
                <a:gd name="connsiteX976" fmla="*/ 7672105 w 9384838"/>
                <a:gd name="connsiteY976" fmla="*/ 1656009 h 6246801"/>
                <a:gd name="connsiteX977" fmla="*/ 7596885 w 9384838"/>
                <a:gd name="connsiteY977" fmla="*/ 1656009 h 6246801"/>
                <a:gd name="connsiteX978" fmla="*/ 7571443 w 9384838"/>
                <a:gd name="connsiteY978" fmla="*/ 1705789 h 6246801"/>
                <a:gd name="connsiteX979" fmla="*/ 7446445 w 9384838"/>
                <a:gd name="connsiteY979" fmla="*/ 1681452 h 6246801"/>
                <a:gd name="connsiteX980" fmla="*/ 7421002 w 9384838"/>
                <a:gd name="connsiteY980" fmla="*/ 1630565 h 6246801"/>
                <a:gd name="connsiteX981" fmla="*/ 7321446 w 9384838"/>
                <a:gd name="connsiteY981" fmla="*/ 1630565 h 6246801"/>
                <a:gd name="connsiteX982" fmla="*/ 7070344 w 9384838"/>
                <a:gd name="connsiteY982" fmla="*/ 1756674 h 6246801"/>
                <a:gd name="connsiteX983" fmla="*/ 6869020 w 9384838"/>
                <a:gd name="connsiteY983" fmla="*/ 1907113 h 6246801"/>
                <a:gd name="connsiteX984" fmla="*/ 6894462 w 9384838"/>
                <a:gd name="connsiteY984" fmla="*/ 1956897 h 6246801"/>
                <a:gd name="connsiteX985" fmla="*/ 6819242 w 9384838"/>
                <a:gd name="connsiteY985" fmla="*/ 2081899 h 6246801"/>
                <a:gd name="connsiteX986" fmla="*/ 6793800 w 9384838"/>
                <a:gd name="connsiteY986" fmla="*/ 2006676 h 6246801"/>
                <a:gd name="connsiteX987" fmla="*/ 6668802 w 9384838"/>
                <a:gd name="connsiteY987" fmla="*/ 1931450 h 6246801"/>
                <a:gd name="connsiteX988" fmla="*/ 6542697 w 9384838"/>
                <a:gd name="connsiteY988" fmla="*/ 1831894 h 6246801"/>
                <a:gd name="connsiteX989" fmla="*/ 6467477 w 9384838"/>
                <a:gd name="connsiteY989" fmla="*/ 1705789 h 6246801"/>
                <a:gd name="connsiteX990" fmla="*/ 6417699 w 9384838"/>
                <a:gd name="connsiteY990" fmla="*/ 1681452 h 6246801"/>
                <a:gd name="connsiteX991" fmla="*/ 6342479 w 9384838"/>
                <a:gd name="connsiteY991" fmla="*/ 1580786 h 6246801"/>
                <a:gd name="connsiteX992" fmla="*/ 6217481 w 9384838"/>
                <a:gd name="connsiteY992" fmla="*/ 1555343 h 6246801"/>
                <a:gd name="connsiteX993" fmla="*/ 6091377 w 9384838"/>
                <a:gd name="connsiteY993" fmla="*/ 1606229 h 6246801"/>
                <a:gd name="connsiteX994" fmla="*/ 5991821 w 9384838"/>
                <a:gd name="connsiteY994" fmla="*/ 1681452 h 6246801"/>
                <a:gd name="connsiteX995" fmla="*/ 5966379 w 9384838"/>
                <a:gd name="connsiteY995" fmla="*/ 1630565 h 6246801"/>
                <a:gd name="connsiteX996" fmla="*/ 5966379 w 9384838"/>
                <a:gd name="connsiteY996" fmla="*/ 1580786 h 6246801"/>
                <a:gd name="connsiteX997" fmla="*/ 5916601 w 9384838"/>
                <a:gd name="connsiteY997" fmla="*/ 1531005 h 6246801"/>
                <a:gd name="connsiteX998" fmla="*/ 5940937 w 9384838"/>
                <a:gd name="connsiteY998" fmla="*/ 1505563 h 6246801"/>
                <a:gd name="connsiteX999" fmla="*/ 5891159 w 9384838"/>
                <a:gd name="connsiteY999" fmla="*/ 1480122 h 6246801"/>
                <a:gd name="connsiteX1000" fmla="*/ 5840275 w 9384838"/>
                <a:gd name="connsiteY1000" fmla="*/ 1480122 h 6246801"/>
                <a:gd name="connsiteX1001" fmla="*/ 5815939 w 9384838"/>
                <a:gd name="connsiteY1001" fmla="*/ 1455784 h 6246801"/>
                <a:gd name="connsiteX1002" fmla="*/ 5740719 w 9384838"/>
                <a:gd name="connsiteY1002" fmla="*/ 1505563 h 6246801"/>
                <a:gd name="connsiteX1003" fmla="*/ 5665499 w 9384838"/>
                <a:gd name="connsiteY1003" fmla="*/ 1606229 h 6246801"/>
                <a:gd name="connsiteX1004" fmla="*/ 5715277 w 9384838"/>
                <a:gd name="connsiteY1004" fmla="*/ 1656009 h 6246801"/>
                <a:gd name="connsiteX1005" fmla="*/ 5765055 w 9384838"/>
                <a:gd name="connsiteY1005" fmla="*/ 1731231 h 6246801"/>
                <a:gd name="connsiteX1006" fmla="*/ 5840275 w 9384838"/>
                <a:gd name="connsiteY1006" fmla="*/ 1731231 h 6246801"/>
                <a:gd name="connsiteX1007" fmla="*/ 5916601 w 9384838"/>
                <a:gd name="connsiteY1007" fmla="*/ 1881669 h 6246801"/>
                <a:gd name="connsiteX1008" fmla="*/ 5966379 w 9384838"/>
                <a:gd name="connsiteY1008" fmla="*/ 1956897 h 6246801"/>
                <a:gd name="connsiteX1009" fmla="*/ 5891159 w 9384838"/>
                <a:gd name="connsiteY1009" fmla="*/ 2006676 h 6246801"/>
                <a:gd name="connsiteX1010" fmla="*/ 5815939 w 9384838"/>
                <a:gd name="connsiteY1010" fmla="*/ 1931450 h 6246801"/>
                <a:gd name="connsiteX1011" fmla="*/ 5765055 w 9384838"/>
                <a:gd name="connsiteY1011" fmla="*/ 1881669 h 6246801"/>
                <a:gd name="connsiteX1012" fmla="*/ 5715277 w 9384838"/>
                <a:gd name="connsiteY1012" fmla="*/ 1931450 h 6246801"/>
                <a:gd name="connsiteX1013" fmla="*/ 5665499 w 9384838"/>
                <a:gd name="connsiteY1013" fmla="*/ 1931450 h 6246801"/>
                <a:gd name="connsiteX1014" fmla="*/ 5640056 w 9384838"/>
                <a:gd name="connsiteY1014" fmla="*/ 2006676 h 6246801"/>
                <a:gd name="connsiteX1015" fmla="*/ 5590278 w 9384838"/>
                <a:gd name="connsiteY1015" fmla="*/ 2006676 h 6246801"/>
                <a:gd name="connsiteX1016" fmla="*/ 5515058 w 9384838"/>
                <a:gd name="connsiteY1016" fmla="*/ 2081899 h 6246801"/>
                <a:gd name="connsiteX1017" fmla="*/ 5464174 w 9384838"/>
                <a:gd name="connsiteY1017" fmla="*/ 2057559 h 6246801"/>
                <a:gd name="connsiteX1018" fmla="*/ 5464174 w 9384838"/>
                <a:gd name="connsiteY1018" fmla="*/ 1956897 h 6246801"/>
                <a:gd name="connsiteX1019" fmla="*/ 5489616 w 9384838"/>
                <a:gd name="connsiteY1019" fmla="*/ 1881669 h 6246801"/>
                <a:gd name="connsiteX1020" fmla="*/ 5564836 w 9384838"/>
                <a:gd name="connsiteY1020" fmla="*/ 1831894 h 6246801"/>
                <a:gd name="connsiteX1021" fmla="*/ 5590278 w 9384838"/>
                <a:gd name="connsiteY1021" fmla="*/ 1756674 h 6246801"/>
                <a:gd name="connsiteX1022" fmla="*/ 5539394 w 9384838"/>
                <a:gd name="connsiteY1022" fmla="*/ 1656009 h 6246801"/>
                <a:gd name="connsiteX1023" fmla="*/ 5515058 w 9384838"/>
                <a:gd name="connsiteY1023" fmla="*/ 1656009 h 6246801"/>
                <a:gd name="connsiteX1024" fmla="*/ 5515058 w 9384838"/>
                <a:gd name="connsiteY1024" fmla="*/ 1606229 h 6246801"/>
                <a:gd name="connsiteX1025" fmla="*/ 5489616 w 9384838"/>
                <a:gd name="connsiteY1025" fmla="*/ 1580786 h 6246801"/>
                <a:gd name="connsiteX1026" fmla="*/ 5489616 w 9384838"/>
                <a:gd name="connsiteY1026" fmla="*/ 1531005 h 6246801"/>
                <a:gd name="connsiteX1027" fmla="*/ 5539394 w 9384838"/>
                <a:gd name="connsiteY1027" fmla="*/ 1455784 h 6246801"/>
                <a:gd name="connsiteX1028" fmla="*/ 5539394 w 9384838"/>
                <a:gd name="connsiteY1028" fmla="*/ 1404898 h 6246801"/>
                <a:gd name="connsiteX1029" fmla="*/ 5564836 w 9384838"/>
                <a:gd name="connsiteY1029" fmla="*/ 1355118 h 6246801"/>
                <a:gd name="connsiteX1030" fmla="*/ 5614614 w 9384838"/>
                <a:gd name="connsiteY1030" fmla="*/ 1379454 h 6246801"/>
                <a:gd name="connsiteX1031" fmla="*/ 5689834 w 9384838"/>
                <a:gd name="connsiteY1031" fmla="*/ 1355118 h 6246801"/>
                <a:gd name="connsiteX1032" fmla="*/ 5740719 w 9384838"/>
                <a:gd name="connsiteY1032" fmla="*/ 1329675 h 6246801"/>
                <a:gd name="connsiteX1033" fmla="*/ 5765055 w 9384838"/>
                <a:gd name="connsiteY1033" fmla="*/ 1355118 h 6246801"/>
                <a:gd name="connsiteX1034" fmla="*/ 5815939 w 9384838"/>
                <a:gd name="connsiteY1034" fmla="*/ 1279895 h 6246801"/>
                <a:gd name="connsiteX1035" fmla="*/ 5891159 w 9384838"/>
                <a:gd name="connsiteY1035" fmla="*/ 1254452 h 6246801"/>
                <a:gd name="connsiteX1036" fmla="*/ 5891159 w 9384838"/>
                <a:gd name="connsiteY1036" fmla="*/ 1179229 h 6246801"/>
                <a:gd name="connsiteX1037" fmla="*/ 5840275 w 9384838"/>
                <a:gd name="connsiteY1037" fmla="*/ 1104007 h 6246801"/>
                <a:gd name="connsiteX1038" fmla="*/ 5865717 w 9384838"/>
                <a:gd name="connsiteY1038" fmla="*/ 1054227 h 6246801"/>
                <a:gd name="connsiteX1039" fmla="*/ 5916601 w 9384838"/>
                <a:gd name="connsiteY1039" fmla="*/ 1054227 h 6246801"/>
                <a:gd name="connsiteX1040" fmla="*/ 6041599 w 9384838"/>
                <a:gd name="connsiteY1040" fmla="*/ 1179229 h 6246801"/>
                <a:gd name="connsiteX1041" fmla="*/ 6091377 w 9384838"/>
                <a:gd name="connsiteY1041" fmla="*/ 1153786 h 6246801"/>
                <a:gd name="connsiteX1042" fmla="*/ 6091377 w 9384838"/>
                <a:gd name="connsiteY1042" fmla="*/ 1204672 h 6246801"/>
                <a:gd name="connsiteX1043" fmla="*/ 6166597 w 9384838"/>
                <a:gd name="connsiteY1043" fmla="*/ 1254452 h 6246801"/>
                <a:gd name="connsiteX1044" fmla="*/ 6292701 w 9384838"/>
                <a:gd name="connsiteY1044" fmla="*/ 1179229 h 6246801"/>
                <a:gd name="connsiteX1045" fmla="*/ 6317037 w 9384838"/>
                <a:gd name="connsiteY1045" fmla="*/ 1129449 h 6246801"/>
                <a:gd name="connsiteX1046" fmla="*/ 6292701 w 9384838"/>
                <a:gd name="connsiteY1046" fmla="*/ 1054227 h 6246801"/>
                <a:gd name="connsiteX1047" fmla="*/ 6317037 w 9384838"/>
                <a:gd name="connsiteY1047" fmla="*/ 1003341 h 6246801"/>
                <a:gd name="connsiteX1048" fmla="*/ 6317037 w 9384838"/>
                <a:gd name="connsiteY1048" fmla="*/ 953562 h 6246801"/>
                <a:gd name="connsiteX1049" fmla="*/ 6342479 w 9384838"/>
                <a:gd name="connsiteY1049" fmla="*/ 903783 h 6246801"/>
                <a:gd name="connsiteX1050" fmla="*/ 6443141 w 9384838"/>
                <a:gd name="connsiteY1050" fmla="*/ 878340 h 6246801"/>
                <a:gd name="connsiteX1051" fmla="*/ 6492919 w 9384838"/>
                <a:gd name="connsiteY1051" fmla="*/ 803117 h 6246801"/>
                <a:gd name="connsiteX1052" fmla="*/ 6518361 w 9384838"/>
                <a:gd name="connsiteY1052" fmla="*/ 652667 h 6246801"/>
                <a:gd name="connsiteX1053" fmla="*/ 6619024 w 9384838"/>
                <a:gd name="connsiteY1053" fmla="*/ 526559 h 6246801"/>
                <a:gd name="connsiteX1054" fmla="*/ 6643360 w 9384838"/>
                <a:gd name="connsiteY1054" fmla="*/ 300891 h 6246801"/>
                <a:gd name="connsiteX1055" fmla="*/ 6619024 w 9384838"/>
                <a:gd name="connsiteY1055" fmla="*/ 125002 h 6246801"/>
                <a:gd name="connsiteX1056" fmla="*/ 6694244 w 9384838"/>
                <a:gd name="connsiteY1056" fmla="*/ 49779 h 6246801"/>
                <a:gd name="connsiteX1057" fmla="*/ 6769464 w 9384838"/>
                <a:gd name="connsiteY1057" fmla="*/ 49779 h 6246801"/>
                <a:gd name="connsiteX1058" fmla="*/ 6819242 w 9384838"/>
                <a:gd name="connsiteY1058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93023 w 9384838"/>
                <a:gd name="connsiteY140" fmla="*/ 6051222 h 6246801"/>
                <a:gd name="connsiteX141" fmla="*/ 702873 w 9384838"/>
                <a:gd name="connsiteY141" fmla="*/ 6041372 h 6246801"/>
                <a:gd name="connsiteX142" fmla="*/ 702874 w 9384838"/>
                <a:gd name="connsiteY142" fmla="*/ 6041371 h 6246801"/>
                <a:gd name="connsiteX143" fmla="*/ 693023 w 9384838"/>
                <a:gd name="connsiteY143" fmla="*/ 6051222 h 6246801"/>
                <a:gd name="connsiteX144" fmla="*/ 672228 w 9384838"/>
                <a:gd name="connsiteY144" fmla="*/ 6072019 h 6246801"/>
                <a:gd name="connsiteX145" fmla="*/ 647891 w 9384838"/>
                <a:gd name="connsiteY145" fmla="*/ 6046576 h 6246801"/>
                <a:gd name="connsiteX146" fmla="*/ 597007 w 9384838"/>
                <a:gd name="connsiteY146" fmla="*/ 6096356 h 6246801"/>
                <a:gd name="connsiteX147" fmla="*/ 622449 w 9384838"/>
                <a:gd name="connsiteY147" fmla="*/ 6147242 h 6246801"/>
                <a:gd name="connsiteX148" fmla="*/ 622449 w 9384838"/>
                <a:gd name="connsiteY148" fmla="*/ 6171578 h 6246801"/>
                <a:gd name="connsiteX149" fmla="*/ 597007 w 9384838"/>
                <a:gd name="connsiteY149" fmla="*/ 6171578 h 6246801"/>
                <a:gd name="connsiteX150" fmla="*/ 547229 w 9384838"/>
                <a:gd name="connsiteY150" fmla="*/ 6222464 h 6246801"/>
                <a:gd name="connsiteX151" fmla="*/ 497452 w 9384838"/>
                <a:gd name="connsiteY151" fmla="*/ 6222464 h 6246801"/>
                <a:gd name="connsiteX152" fmla="*/ 422232 w 9384838"/>
                <a:gd name="connsiteY152" fmla="*/ 6246801 h 6246801"/>
                <a:gd name="connsiteX153" fmla="*/ 472009 w 9384838"/>
                <a:gd name="connsiteY153" fmla="*/ 6171578 h 6246801"/>
                <a:gd name="connsiteX154" fmla="*/ 521787 w 9384838"/>
                <a:gd name="connsiteY154" fmla="*/ 6121799 h 6246801"/>
                <a:gd name="connsiteX155" fmla="*/ 497452 w 9384838"/>
                <a:gd name="connsiteY155" fmla="*/ 6046576 h 6246801"/>
                <a:gd name="connsiteX156" fmla="*/ 497452 w 9384838"/>
                <a:gd name="connsiteY156" fmla="*/ 5996796 h 6246801"/>
                <a:gd name="connsiteX157" fmla="*/ 521787 w 9384838"/>
                <a:gd name="connsiteY157" fmla="*/ 5996796 h 6246801"/>
                <a:gd name="connsiteX158" fmla="*/ 572672 w 9384838"/>
                <a:gd name="connsiteY158" fmla="*/ 5945910 h 6246801"/>
                <a:gd name="connsiteX159" fmla="*/ 547229 w 9384838"/>
                <a:gd name="connsiteY159" fmla="*/ 5920467 h 6246801"/>
                <a:gd name="connsiteX160" fmla="*/ 497452 w 9384838"/>
                <a:gd name="connsiteY160" fmla="*/ 5896130 h 6246801"/>
                <a:gd name="connsiteX161" fmla="*/ 472009 w 9384838"/>
                <a:gd name="connsiteY161" fmla="*/ 5920467 h 6246801"/>
                <a:gd name="connsiteX162" fmla="*/ 396790 w 9384838"/>
                <a:gd name="connsiteY162" fmla="*/ 6021133 h 6246801"/>
                <a:gd name="connsiteX163" fmla="*/ 422232 w 9384838"/>
                <a:gd name="connsiteY163" fmla="*/ 6046576 h 6246801"/>
                <a:gd name="connsiteX164" fmla="*/ 422232 w 9384838"/>
                <a:gd name="connsiteY164" fmla="*/ 6096356 h 6246801"/>
                <a:gd name="connsiteX165" fmla="*/ 446568 w 9384838"/>
                <a:gd name="connsiteY165" fmla="*/ 6121799 h 6246801"/>
                <a:gd name="connsiteX166" fmla="*/ 422232 w 9384838"/>
                <a:gd name="connsiteY166" fmla="*/ 6147242 h 6246801"/>
                <a:gd name="connsiteX167" fmla="*/ 396790 w 9384838"/>
                <a:gd name="connsiteY167" fmla="*/ 6147242 h 6246801"/>
                <a:gd name="connsiteX168" fmla="*/ 371348 w 9384838"/>
                <a:gd name="connsiteY168" fmla="*/ 6121799 h 6246801"/>
                <a:gd name="connsiteX169" fmla="*/ 296127 w 9384838"/>
                <a:gd name="connsiteY169" fmla="*/ 6072019 h 6246801"/>
                <a:gd name="connsiteX170" fmla="*/ 271792 w 9384838"/>
                <a:gd name="connsiteY170" fmla="*/ 5996796 h 6246801"/>
                <a:gd name="connsiteX171" fmla="*/ 321570 w 9384838"/>
                <a:gd name="connsiteY171" fmla="*/ 6021133 h 6246801"/>
                <a:gd name="connsiteX172" fmla="*/ 347012 w 9384838"/>
                <a:gd name="connsiteY172" fmla="*/ 5996796 h 6246801"/>
                <a:gd name="connsiteX173" fmla="*/ 371348 w 9384838"/>
                <a:gd name="connsiteY173" fmla="*/ 5920467 h 6246801"/>
                <a:gd name="connsiteX174" fmla="*/ 321570 w 9384838"/>
                <a:gd name="connsiteY174" fmla="*/ 5845245 h 6246801"/>
                <a:gd name="connsiteX175" fmla="*/ 371348 w 9384838"/>
                <a:gd name="connsiteY175" fmla="*/ 5795465 h 6246801"/>
                <a:gd name="connsiteX176" fmla="*/ 371348 w 9384838"/>
                <a:gd name="connsiteY176" fmla="*/ 5745685 h 6246801"/>
                <a:gd name="connsiteX177" fmla="*/ 371348 w 9384838"/>
                <a:gd name="connsiteY177" fmla="*/ 5720242 h 6246801"/>
                <a:gd name="connsiteX178" fmla="*/ 347012 w 9384838"/>
                <a:gd name="connsiteY178" fmla="*/ 5670462 h 6246801"/>
                <a:gd name="connsiteX179" fmla="*/ 446567 w 9384838"/>
                <a:gd name="connsiteY179" fmla="*/ 5670462 h 6246801"/>
                <a:gd name="connsiteX180" fmla="*/ 446568 w 9384838"/>
                <a:gd name="connsiteY180" fmla="*/ 5670462 h 6246801"/>
                <a:gd name="connsiteX181" fmla="*/ 446567 w 9384838"/>
                <a:gd name="connsiteY181" fmla="*/ 5670462 h 6246801"/>
                <a:gd name="connsiteX182" fmla="*/ 521787 w 9384838"/>
                <a:gd name="connsiteY182" fmla="*/ 5595239 h 6246801"/>
                <a:gd name="connsiteX183" fmla="*/ 572672 w 9384838"/>
                <a:gd name="connsiteY183" fmla="*/ 5569796 h 6246801"/>
                <a:gd name="connsiteX184" fmla="*/ 572672 w 9384838"/>
                <a:gd name="connsiteY184" fmla="*/ 5520016 h 6246801"/>
                <a:gd name="connsiteX185" fmla="*/ 647892 w 9384838"/>
                <a:gd name="connsiteY185" fmla="*/ 5494573 h 6246801"/>
                <a:gd name="connsiteX186" fmla="*/ 622450 w 9384838"/>
                <a:gd name="connsiteY186" fmla="*/ 5469130 h 6246801"/>
                <a:gd name="connsiteX187" fmla="*/ 547230 w 9384838"/>
                <a:gd name="connsiteY187" fmla="*/ 5469130 h 6246801"/>
                <a:gd name="connsiteX188" fmla="*/ 622450 w 9384838"/>
                <a:gd name="connsiteY188" fmla="*/ 5444793 h 6246801"/>
                <a:gd name="connsiteX189" fmla="*/ 622450 w 9384838"/>
                <a:gd name="connsiteY189" fmla="*/ 5369570 h 6246801"/>
                <a:gd name="connsiteX190" fmla="*/ 597008 w 9384838"/>
                <a:gd name="connsiteY190" fmla="*/ 5369570 h 6246801"/>
                <a:gd name="connsiteX191" fmla="*/ 597008 w 9384838"/>
                <a:gd name="connsiteY191" fmla="*/ 5344127 h 6246801"/>
                <a:gd name="connsiteX192" fmla="*/ 572672 w 9384838"/>
                <a:gd name="connsiteY192" fmla="*/ 5318684 h 6246801"/>
                <a:gd name="connsiteX193" fmla="*/ 597008 w 9384838"/>
                <a:gd name="connsiteY193" fmla="*/ 5268904 h 6246801"/>
                <a:gd name="connsiteX194" fmla="*/ 572672 w 9384838"/>
                <a:gd name="connsiteY194" fmla="*/ 5268904 h 6246801"/>
                <a:gd name="connsiteX195" fmla="*/ 572672 w 9384838"/>
                <a:gd name="connsiteY195" fmla="*/ 5218018 h 6246801"/>
                <a:gd name="connsiteX196" fmla="*/ 547230 w 9384838"/>
                <a:gd name="connsiteY196" fmla="*/ 5193682 h 6246801"/>
                <a:gd name="connsiteX197" fmla="*/ 547229 w 9384838"/>
                <a:gd name="connsiteY197" fmla="*/ 5193682 h 6246801"/>
                <a:gd name="connsiteX198" fmla="*/ 521787 w 9384838"/>
                <a:gd name="connsiteY198" fmla="*/ 5168239 h 6246801"/>
                <a:gd name="connsiteX199" fmla="*/ 472009 w 9384838"/>
                <a:gd name="connsiteY199" fmla="*/ 5193682 h 6246801"/>
                <a:gd name="connsiteX200" fmla="*/ 472009 w 9384838"/>
                <a:gd name="connsiteY200" fmla="*/ 5293241 h 6246801"/>
                <a:gd name="connsiteX201" fmla="*/ 472009 w 9384838"/>
                <a:gd name="connsiteY201" fmla="*/ 5293241 h 6246801"/>
                <a:gd name="connsiteX202" fmla="*/ 422231 w 9384838"/>
                <a:gd name="connsiteY202" fmla="*/ 5318684 h 6246801"/>
                <a:gd name="connsiteX203" fmla="*/ 446567 w 9384838"/>
                <a:gd name="connsiteY203" fmla="*/ 5344127 h 6246801"/>
                <a:gd name="connsiteX204" fmla="*/ 497451 w 9384838"/>
                <a:gd name="connsiteY204" fmla="*/ 5344127 h 6246801"/>
                <a:gd name="connsiteX205" fmla="*/ 521787 w 9384838"/>
                <a:gd name="connsiteY205" fmla="*/ 5318684 h 6246801"/>
                <a:gd name="connsiteX206" fmla="*/ 521787 w 9384838"/>
                <a:gd name="connsiteY206" fmla="*/ 5369570 h 6246801"/>
                <a:gd name="connsiteX207" fmla="*/ 497451 w 9384838"/>
                <a:gd name="connsiteY207" fmla="*/ 5419350 h 6246801"/>
                <a:gd name="connsiteX208" fmla="*/ 472009 w 9384838"/>
                <a:gd name="connsiteY208" fmla="*/ 5419350 h 6246801"/>
                <a:gd name="connsiteX209" fmla="*/ 446567 w 9384838"/>
                <a:gd name="connsiteY209" fmla="*/ 5444793 h 6246801"/>
                <a:gd name="connsiteX210" fmla="*/ 422231 w 9384838"/>
                <a:gd name="connsiteY210" fmla="*/ 5419350 h 6246801"/>
                <a:gd name="connsiteX211" fmla="*/ 446567 w 9384838"/>
                <a:gd name="connsiteY211" fmla="*/ 5393907 h 6246801"/>
                <a:gd name="connsiteX212" fmla="*/ 446567 w 9384838"/>
                <a:gd name="connsiteY212" fmla="*/ 5369570 h 6246801"/>
                <a:gd name="connsiteX213" fmla="*/ 422231 w 9384838"/>
                <a:gd name="connsiteY213" fmla="*/ 5344127 h 6246801"/>
                <a:gd name="connsiteX214" fmla="*/ 371347 w 9384838"/>
                <a:gd name="connsiteY214" fmla="*/ 5369570 h 6246801"/>
                <a:gd name="connsiteX215" fmla="*/ 347011 w 9384838"/>
                <a:gd name="connsiteY215" fmla="*/ 5344127 h 6246801"/>
                <a:gd name="connsiteX216" fmla="*/ 321569 w 9384838"/>
                <a:gd name="connsiteY216" fmla="*/ 5393907 h 6246801"/>
                <a:gd name="connsiteX217" fmla="*/ 271791 w 9384838"/>
                <a:gd name="connsiteY217" fmla="*/ 5419350 h 6246801"/>
                <a:gd name="connsiteX218" fmla="*/ 321569 w 9384838"/>
                <a:gd name="connsiteY218" fmla="*/ 5369570 h 6246801"/>
                <a:gd name="connsiteX219" fmla="*/ 296127 w 9384838"/>
                <a:gd name="connsiteY219" fmla="*/ 5344127 h 6246801"/>
                <a:gd name="connsiteX220" fmla="*/ 296127 w 9384838"/>
                <a:gd name="connsiteY220" fmla="*/ 5293241 h 6246801"/>
                <a:gd name="connsiteX221" fmla="*/ 271791 w 9384838"/>
                <a:gd name="connsiteY221" fmla="*/ 5293241 h 6246801"/>
                <a:gd name="connsiteX222" fmla="*/ 246349 w 9384838"/>
                <a:gd name="connsiteY222" fmla="*/ 5243462 h 6246801"/>
                <a:gd name="connsiteX223" fmla="*/ 296127 w 9384838"/>
                <a:gd name="connsiteY223" fmla="*/ 5168239 h 6246801"/>
                <a:gd name="connsiteX224" fmla="*/ 321569 w 9384838"/>
                <a:gd name="connsiteY224" fmla="*/ 5193682 h 6246801"/>
                <a:gd name="connsiteX225" fmla="*/ 296127 w 9384838"/>
                <a:gd name="connsiteY225" fmla="*/ 5218019 h 6246801"/>
                <a:gd name="connsiteX226" fmla="*/ 321569 w 9384838"/>
                <a:gd name="connsiteY226" fmla="*/ 5218019 h 6246801"/>
                <a:gd name="connsiteX227" fmla="*/ 321569 w 9384838"/>
                <a:gd name="connsiteY227" fmla="*/ 5243462 h 6246801"/>
                <a:gd name="connsiteX228" fmla="*/ 296127 w 9384838"/>
                <a:gd name="connsiteY228" fmla="*/ 5268905 h 6246801"/>
                <a:gd name="connsiteX229" fmla="*/ 321569 w 9384838"/>
                <a:gd name="connsiteY229" fmla="*/ 5318684 h 6246801"/>
                <a:gd name="connsiteX230" fmla="*/ 347011 w 9384838"/>
                <a:gd name="connsiteY230" fmla="*/ 5293241 h 6246801"/>
                <a:gd name="connsiteX231" fmla="*/ 371347 w 9384838"/>
                <a:gd name="connsiteY231" fmla="*/ 5318684 h 6246801"/>
                <a:gd name="connsiteX232" fmla="*/ 396789 w 9384838"/>
                <a:gd name="connsiteY232" fmla="*/ 5318684 h 6246801"/>
                <a:gd name="connsiteX233" fmla="*/ 371347 w 9384838"/>
                <a:gd name="connsiteY233" fmla="*/ 5268905 h 6246801"/>
                <a:gd name="connsiteX234" fmla="*/ 396789 w 9384838"/>
                <a:gd name="connsiteY234" fmla="*/ 5243462 h 6246801"/>
                <a:gd name="connsiteX235" fmla="*/ 371347 w 9384838"/>
                <a:gd name="connsiteY235" fmla="*/ 5193682 h 6246801"/>
                <a:gd name="connsiteX236" fmla="*/ 321569 w 9384838"/>
                <a:gd name="connsiteY236" fmla="*/ 5168239 h 6246801"/>
                <a:gd name="connsiteX237" fmla="*/ 347011 w 9384838"/>
                <a:gd name="connsiteY237" fmla="*/ 5142796 h 6246801"/>
                <a:gd name="connsiteX238" fmla="*/ 296127 w 9384838"/>
                <a:gd name="connsiteY238" fmla="*/ 5142796 h 6246801"/>
                <a:gd name="connsiteX239" fmla="*/ 271791 w 9384838"/>
                <a:gd name="connsiteY239" fmla="*/ 5093016 h 6246801"/>
                <a:gd name="connsiteX240" fmla="*/ 296127 w 9384838"/>
                <a:gd name="connsiteY240" fmla="*/ 5067573 h 6246801"/>
                <a:gd name="connsiteX241" fmla="*/ 271791 w 9384838"/>
                <a:gd name="connsiteY241" fmla="*/ 5043236 h 6246801"/>
                <a:gd name="connsiteX242" fmla="*/ 271791 w 9384838"/>
                <a:gd name="connsiteY242" fmla="*/ 5017793 h 6246801"/>
                <a:gd name="connsiteX243" fmla="*/ 321569 w 9384838"/>
                <a:gd name="connsiteY243" fmla="*/ 5043236 h 6246801"/>
                <a:gd name="connsiteX244" fmla="*/ 347011 w 9384838"/>
                <a:gd name="connsiteY244" fmla="*/ 5043236 h 6246801"/>
                <a:gd name="connsiteX245" fmla="*/ 371347 w 9384838"/>
                <a:gd name="connsiteY245" fmla="*/ 5067573 h 6246801"/>
                <a:gd name="connsiteX246" fmla="*/ 371347 w 9384838"/>
                <a:gd name="connsiteY246" fmla="*/ 5093016 h 6246801"/>
                <a:gd name="connsiteX247" fmla="*/ 396789 w 9384838"/>
                <a:gd name="connsiteY247" fmla="*/ 5093016 h 6246801"/>
                <a:gd name="connsiteX248" fmla="*/ 396789 w 9384838"/>
                <a:gd name="connsiteY248" fmla="*/ 5067573 h 6246801"/>
                <a:gd name="connsiteX249" fmla="*/ 422231 w 9384838"/>
                <a:gd name="connsiteY249" fmla="*/ 5043236 h 6246801"/>
                <a:gd name="connsiteX250" fmla="*/ 371347 w 9384838"/>
                <a:gd name="connsiteY250" fmla="*/ 5017793 h 6246801"/>
                <a:gd name="connsiteX251" fmla="*/ 396789 w 9384838"/>
                <a:gd name="connsiteY251" fmla="*/ 4992350 h 6246801"/>
                <a:gd name="connsiteX252" fmla="*/ 422231 w 9384838"/>
                <a:gd name="connsiteY252" fmla="*/ 4968013 h 6246801"/>
                <a:gd name="connsiteX253" fmla="*/ 446567 w 9384838"/>
                <a:gd name="connsiteY253" fmla="*/ 4992350 h 6246801"/>
                <a:gd name="connsiteX254" fmla="*/ 446567 w 9384838"/>
                <a:gd name="connsiteY254" fmla="*/ 5017793 h 6246801"/>
                <a:gd name="connsiteX255" fmla="*/ 472009 w 9384838"/>
                <a:gd name="connsiteY255" fmla="*/ 5043236 h 6246801"/>
                <a:gd name="connsiteX256" fmla="*/ 497451 w 9384838"/>
                <a:gd name="connsiteY256" fmla="*/ 5017793 h 6246801"/>
                <a:gd name="connsiteX257" fmla="*/ 497452 w 9384838"/>
                <a:gd name="connsiteY257" fmla="*/ 5017793 h 6246801"/>
                <a:gd name="connsiteX258" fmla="*/ 547230 w 9384838"/>
                <a:gd name="connsiteY258" fmla="*/ 5017793 h 6246801"/>
                <a:gd name="connsiteX259" fmla="*/ 521788 w 9384838"/>
                <a:gd name="connsiteY259" fmla="*/ 4992350 h 6246801"/>
                <a:gd name="connsiteX260" fmla="*/ 572672 w 9384838"/>
                <a:gd name="connsiteY260" fmla="*/ 4968013 h 6246801"/>
                <a:gd name="connsiteX261" fmla="*/ 597008 w 9384838"/>
                <a:gd name="connsiteY261" fmla="*/ 4992350 h 6246801"/>
                <a:gd name="connsiteX262" fmla="*/ 647892 w 9384838"/>
                <a:gd name="connsiteY262" fmla="*/ 4992350 h 6246801"/>
                <a:gd name="connsiteX263" fmla="*/ 647892 w 9384838"/>
                <a:gd name="connsiteY263" fmla="*/ 4968013 h 6246801"/>
                <a:gd name="connsiteX264" fmla="*/ 672228 w 9384838"/>
                <a:gd name="connsiteY264" fmla="*/ 4942570 h 6246801"/>
                <a:gd name="connsiteX265" fmla="*/ 672228 w 9384838"/>
                <a:gd name="connsiteY265" fmla="*/ 4917127 h 6246801"/>
                <a:gd name="connsiteX266" fmla="*/ 723112 w 9384838"/>
                <a:gd name="connsiteY266" fmla="*/ 4892790 h 6246801"/>
                <a:gd name="connsiteX267" fmla="*/ 772890 w 9384838"/>
                <a:gd name="connsiteY267" fmla="*/ 4892790 h 6246801"/>
                <a:gd name="connsiteX268" fmla="*/ 798333 w 9384838"/>
                <a:gd name="connsiteY268" fmla="*/ 4867347 h 6246801"/>
                <a:gd name="connsiteX269" fmla="*/ 291494 w 9384838"/>
                <a:gd name="connsiteY269" fmla="*/ 3896294 h 6246801"/>
                <a:gd name="connsiteX270" fmla="*/ 319795 w 9384838"/>
                <a:gd name="connsiteY270" fmla="*/ 3947235 h 6246801"/>
                <a:gd name="connsiteX271" fmla="*/ 280174 w 9384838"/>
                <a:gd name="connsiteY271" fmla="*/ 4026476 h 6246801"/>
                <a:gd name="connsiteX272" fmla="*/ 234893 w 9384838"/>
                <a:gd name="connsiteY272" fmla="*/ 4026476 h 6246801"/>
                <a:gd name="connsiteX273" fmla="*/ 220743 w 9384838"/>
                <a:gd name="connsiteY273" fmla="*/ 4066097 h 6246801"/>
                <a:gd name="connsiteX274" fmla="*/ 178292 w 9384838"/>
                <a:gd name="connsiteY274" fmla="*/ 4074587 h 6246801"/>
                <a:gd name="connsiteX275" fmla="*/ 133012 w 9384838"/>
                <a:gd name="connsiteY275" fmla="*/ 4111377 h 6246801"/>
                <a:gd name="connsiteX276" fmla="*/ 93391 w 9384838"/>
                <a:gd name="connsiteY276" fmla="*/ 4125528 h 6246801"/>
                <a:gd name="connsiteX277" fmla="*/ 113201 w 9384838"/>
                <a:gd name="connsiteY277" fmla="*/ 4187789 h 6246801"/>
                <a:gd name="connsiteX278" fmla="*/ 82071 w 9384838"/>
                <a:gd name="connsiteY278" fmla="*/ 4187789 h 6246801"/>
                <a:gd name="connsiteX279" fmla="*/ 59430 w 9384838"/>
                <a:gd name="connsiteY279" fmla="*/ 4250050 h 6246801"/>
                <a:gd name="connsiteX280" fmla="*/ 76411 w 9384838"/>
                <a:gd name="connsiteY280" fmla="*/ 4275521 h 6246801"/>
                <a:gd name="connsiteX281" fmla="*/ 11320 w 9384838"/>
                <a:gd name="connsiteY281" fmla="*/ 4317971 h 6246801"/>
                <a:gd name="connsiteX282" fmla="*/ 0 w 9384838"/>
                <a:gd name="connsiteY282" fmla="*/ 4230240 h 6246801"/>
                <a:gd name="connsiteX283" fmla="*/ 31130 w 9384838"/>
                <a:gd name="connsiteY283" fmla="*/ 4218920 h 6246801"/>
                <a:gd name="connsiteX284" fmla="*/ 45280 w 9384838"/>
                <a:gd name="connsiteY284" fmla="*/ 4187789 h 6246801"/>
                <a:gd name="connsiteX285" fmla="*/ 53771 w 9384838"/>
                <a:gd name="connsiteY285" fmla="*/ 4131188 h 6246801"/>
                <a:gd name="connsiteX286" fmla="*/ 70751 w 9384838"/>
                <a:gd name="connsiteY286" fmla="*/ 4105717 h 6246801"/>
                <a:gd name="connsiteX287" fmla="*/ 124522 w 9384838"/>
                <a:gd name="connsiteY287" fmla="*/ 4083077 h 6246801"/>
                <a:gd name="connsiteX288" fmla="*/ 152822 w 9384838"/>
                <a:gd name="connsiteY288" fmla="*/ 4040626 h 6246801"/>
                <a:gd name="connsiteX289" fmla="*/ 104711 w 9384838"/>
                <a:gd name="connsiteY289" fmla="*/ 4023646 h 6246801"/>
                <a:gd name="connsiteX290" fmla="*/ 104711 w 9384838"/>
                <a:gd name="connsiteY290" fmla="*/ 3981195 h 6246801"/>
                <a:gd name="connsiteX291" fmla="*/ 144332 w 9384838"/>
                <a:gd name="connsiteY291" fmla="*/ 3981195 h 6246801"/>
                <a:gd name="connsiteX292" fmla="*/ 181122 w 9384838"/>
                <a:gd name="connsiteY292" fmla="*/ 4020816 h 6246801"/>
                <a:gd name="connsiteX293" fmla="*/ 240553 w 9384838"/>
                <a:gd name="connsiteY293" fmla="*/ 3955725 h 6246801"/>
                <a:gd name="connsiteX294" fmla="*/ 271684 w 9384838"/>
                <a:gd name="connsiteY294" fmla="*/ 3907614 h 6246801"/>
                <a:gd name="connsiteX295" fmla="*/ 291494 w 9384838"/>
                <a:gd name="connsiteY295" fmla="*/ 3896294 h 6246801"/>
                <a:gd name="connsiteX296" fmla="*/ 481106 w 9384838"/>
                <a:gd name="connsiteY296" fmla="*/ 3596309 h 6246801"/>
                <a:gd name="connsiteX297" fmla="*/ 435825 w 9384838"/>
                <a:gd name="connsiteY297" fmla="*/ 3664230 h 6246801"/>
                <a:gd name="connsiteX298" fmla="*/ 396205 w 9384838"/>
                <a:gd name="connsiteY298" fmla="*/ 3638759 h 6246801"/>
                <a:gd name="connsiteX299" fmla="*/ 481106 w 9384838"/>
                <a:gd name="connsiteY299" fmla="*/ 3596309 h 6246801"/>
                <a:gd name="connsiteX300" fmla="*/ 4460871 w 9384838"/>
                <a:gd name="connsiteY300" fmla="*/ 3512231 h 6246801"/>
                <a:gd name="connsiteX301" fmla="*/ 4435429 w 9384838"/>
                <a:gd name="connsiteY301" fmla="*/ 3563117 h 6246801"/>
                <a:gd name="connsiteX302" fmla="*/ 4385651 w 9384838"/>
                <a:gd name="connsiteY302" fmla="*/ 3612896 h 6246801"/>
                <a:gd name="connsiteX303" fmla="*/ 4385651 w 9384838"/>
                <a:gd name="connsiteY303" fmla="*/ 3638339 h 6246801"/>
                <a:gd name="connsiteX304" fmla="*/ 4435429 w 9384838"/>
                <a:gd name="connsiteY304" fmla="*/ 3638339 h 6246801"/>
                <a:gd name="connsiteX305" fmla="*/ 4435429 w 9384838"/>
                <a:gd name="connsiteY305" fmla="*/ 3662676 h 6246801"/>
                <a:gd name="connsiteX306" fmla="*/ 4385651 w 9384838"/>
                <a:gd name="connsiteY306" fmla="*/ 3713562 h 6246801"/>
                <a:gd name="connsiteX307" fmla="*/ 4284989 w 9384838"/>
                <a:gd name="connsiteY307" fmla="*/ 3737899 h 6246801"/>
                <a:gd name="connsiteX308" fmla="*/ 4310431 w 9384838"/>
                <a:gd name="connsiteY308" fmla="*/ 3688119 h 6246801"/>
                <a:gd name="connsiteX309" fmla="*/ 4335873 w 9384838"/>
                <a:gd name="connsiteY309" fmla="*/ 3662676 h 6246801"/>
                <a:gd name="connsiteX310" fmla="*/ 4335873 w 9384838"/>
                <a:gd name="connsiteY310" fmla="*/ 3638339 h 6246801"/>
                <a:gd name="connsiteX311" fmla="*/ 4284989 w 9384838"/>
                <a:gd name="connsiteY311" fmla="*/ 3662676 h 6246801"/>
                <a:gd name="connsiteX312" fmla="*/ 4284989 w 9384838"/>
                <a:gd name="connsiteY312" fmla="*/ 3612896 h 6246801"/>
                <a:gd name="connsiteX313" fmla="*/ 4360209 w 9384838"/>
                <a:gd name="connsiteY313" fmla="*/ 3537674 h 6246801"/>
                <a:gd name="connsiteX314" fmla="*/ 4460871 w 9384838"/>
                <a:gd name="connsiteY314" fmla="*/ 3512231 h 6246801"/>
                <a:gd name="connsiteX315" fmla="*/ 605629 w 9384838"/>
                <a:gd name="connsiteY315" fmla="*/ 3364245 h 6246801"/>
                <a:gd name="connsiteX316" fmla="*/ 611289 w 9384838"/>
                <a:gd name="connsiteY316" fmla="*/ 3409526 h 6246801"/>
                <a:gd name="connsiteX317" fmla="*/ 633929 w 9384838"/>
                <a:gd name="connsiteY317" fmla="*/ 3437826 h 6246801"/>
                <a:gd name="connsiteX318" fmla="*/ 616949 w 9384838"/>
                <a:gd name="connsiteY318" fmla="*/ 3485937 h 6246801"/>
                <a:gd name="connsiteX319" fmla="*/ 599969 w 9384838"/>
                <a:gd name="connsiteY319" fmla="*/ 3497257 h 6246801"/>
                <a:gd name="connsiteX320" fmla="*/ 560348 w 9384838"/>
                <a:gd name="connsiteY320" fmla="*/ 3451976 h 6246801"/>
                <a:gd name="connsiteX321" fmla="*/ 577328 w 9384838"/>
                <a:gd name="connsiteY321" fmla="*/ 3415186 h 6246801"/>
                <a:gd name="connsiteX322" fmla="*/ 574498 w 9384838"/>
                <a:gd name="connsiteY322" fmla="*/ 3369905 h 6246801"/>
                <a:gd name="connsiteX323" fmla="*/ 605629 w 9384838"/>
                <a:gd name="connsiteY323" fmla="*/ 3364245 h 6246801"/>
                <a:gd name="connsiteX324" fmla="*/ 1098059 w 9384838"/>
                <a:gd name="connsiteY324" fmla="*/ 3109544 h 6246801"/>
                <a:gd name="connsiteX325" fmla="*/ 1081079 w 9384838"/>
                <a:gd name="connsiteY325" fmla="*/ 3137841 h 6246801"/>
                <a:gd name="connsiteX326" fmla="*/ 1064099 w 9384838"/>
                <a:gd name="connsiteY326" fmla="*/ 3154822 h 6246801"/>
                <a:gd name="connsiteX327" fmla="*/ 1038628 w 9384838"/>
                <a:gd name="connsiteY327" fmla="*/ 3143502 h 6246801"/>
                <a:gd name="connsiteX328" fmla="*/ 1098059 w 9384838"/>
                <a:gd name="connsiteY328" fmla="*/ 3109544 h 6246801"/>
                <a:gd name="connsiteX329" fmla="*/ 905615 w 9384838"/>
                <a:gd name="connsiteY329" fmla="*/ 3061433 h 6246801"/>
                <a:gd name="connsiteX330" fmla="*/ 905615 w 9384838"/>
                <a:gd name="connsiteY330" fmla="*/ 3098224 h 6246801"/>
                <a:gd name="connsiteX331" fmla="*/ 874484 w 9384838"/>
                <a:gd name="connsiteY331" fmla="*/ 3149161 h 6246801"/>
                <a:gd name="connsiteX332" fmla="*/ 820713 w 9384838"/>
                <a:gd name="connsiteY332" fmla="*/ 3171802 h 6246801"/>
                <a:gd name="connsiteX333" fmla="*/ 826373 w 9384838"/>
                <a:gd name="connsiteY333" fmla="*/ 3205762 h 6246801"/>
                <a:gd name="connsiteX334" fmla="*/ 769772 w 9384838"/>
                <a:gd name="connsiteY334" fmla="*/ 3214252 h 6246801"/>
                <a:gd name="connsiteX335" fmla="*/ 775432 w 9384838"/>
                <a:gd name="connsiteY335" fmla="*/ 3253873 h 6246801"/>
                <a:gd name="connsiteX336" fmla="*/ 738642 w 9384838"/>
                <a:gd name="connsiteY336" fmla="*/ 3245383 h 6246801"/>
                <a:gd name="connsiteX337" fmla="*/ 724492 w 9384838"/>
                <a:gd name="connsiteY337" fmla="*/ 3214252 h 6246801"/>
                <a:gd name="connsiteX338" fmla="*/ 701851 w 9384838"/>
                <a:gd name="connsiteY338" fmla="*/ 3183122 h 6246801"/>
                <a:gd name="connsiteX339" fmla="*/ 724492 w 9384838"/>
                <a:gd name="connsiteY339" fmla="*/ 3168972 h 6246801"/>
                <a:gd name="connsiteX340" fmla="*/ 747132 w 9384838"/>
                <a:gd name="connsiteY340" fmla="*/ 3146331 h 6246801"/>
                <a:gd name="connsiteX341" fmla="*/ 843354 w 9384838"/>
                <a:gd name="connsiteY341" fmla="*/ 3098224 h 6246801"/>
                <a:gd name="connsiteX342" fmla="*/ 905615 w 9384838"/>
                <a:gd name="connsiteY342" fmla="*/ 3061433 h 6246801"/>
                <a:gd name="connsiteX343" fmla="*/ 936745 w 9384838"/>
                <a:gd name="connsiteY343" fmla="*/ 3033132 h 6246801"/>
                <a:gd name="connsiteX344" fmla="*/ 973535 w 9384838"/>
                <a:gd name="connsiteY344" fmla="*/ 3081244 h 6246801"/>
                <a:gd name="connsiteX345" fmla="*/ 948066 w 9384838"/>
                <a:gd name="connsiteY345" fmla="*/ 3115203 h 6246801"/>
                <a:gd name="connsiteX346" fmla="*/ 925424 w 9384838"/>
                <a:gd name="connsiteY346" fmla="*/ 3067093 h 6246801"/>
                <a:gd name="connsiteX347" fmla="*/ 936745 w 9384838"/>
                <a:gd name="connsiteY347" fmla="*/ 3033132 h 6246801"/>
                <a:gd name="connsiteX348" fmla="*/ 5840275 w 9384838"/>
                <a:gd name="connsiteY348" fmla="*/ 2081897 h 6246801"/>
                <a:gd name="connsiteX349" fmla="*/ 5891159 w 9384838"/>
                <a:gd name="connsiteY349" fmla="*/ 2132783 h 6246801"/>
                <a:gd name="connsiteX350" fmla="*/ 5891159 w 9384838"/>
                <a:gd name="connsiteY350" fmla="*/ 2158226 h 6246801"/>
                <a:gd name="connsiteX351" fmla="*/ 5966379 w 9384838"/>
                <a:gd name="connsiteY351" fmla="*/ 2208005 h 6246801"/>
                <a:gd name="connsiteX352" fmla="*/ 6016157 w 9384838"/>
                <a:gd name="connsiteY352" fmla="*/ 2208005 h 6246801"/>
                <a:gd name="connsiteX353" fmla="*/ 6041599 w 9384838"/>
                <a:gd name="connsiteY353" fmla="*/ 2208005 h 6246801"/>
                <a:gd name="connsiteX354" fmla="*/ 5966379 w 9384838"/>
                <a:gd name="connsiteY354" fmla="*/ 2308672 h 6246801"/>
                <a:gd name="connsiteX355" fmla="*/ 5916601 w 9384838"/>
                <a:gd name="connsiteY355" fmla="*/ 2558676 h 6246801"/>
                <a:gd name="connsiteX356" fmla="*/ 5916601 w 9384838"/>
                <a:gd name="connsiteY356" fmla="*/ 2659341 h 6246801"/>
                <a:gd name="connsiteX357" fmla="*/ 5966379 w 9384838"/>
                <a:gd name="connsiteY357" fmla="*/ 2684786 h 6246801"/>
                <a:gd name="connsiteX358" fmla="*/ 5991821 w 9384838"/>
                <a:gd name="connsiteY358" fmla="*/ 2734563 h 6246801"/>
                <a:gd name="connsiteX359" fmla="*/ 6016157 w 9384838"/>
                <a:gd name="connsiteY359" fmla="*/ 2785448 h 6246801"/>
                <a:gd name="connsiteX360" fmla="*/ 6016157 w 9384838"/>
                <a:gd name="connsiteY360" fmla="*/ 2860670 h 6246801"/>
                <a:gd name="connsiteX361" fmla="*/ 5991821 w 9384838"/>
                <a:gd name="connsiteY361" fmla="*/ 2885007 h 6246801"/>
                <a:gd name="connsiteX362" fmla="*/ 6016157 w 9384838"/>
                <a:gd name="connsiteY362" fmla="*/ 2910449 h 6246801"/>
                <a:gd name="connsiteX363" fmla="*/ 5991821 w 9384838"/>
                <a:gd name="connsiteY363" fmla="*/ 2935892 h 6246801"/>
                <a:gd name="connsiteX364" fmla="*/ 5991821 w 9384838"/>
                <a:gd name="connsiteY364" fmla="*/ 2960229 h 6246801"/>
                <a:gd name="connsiteX365" fmla="*/ 6041599 w 9384838"/>
                <a:gd name="connsiteY365" fmla="*/ 2985670 h 6246801"/>
                <a:gd name="connsiteX366" fmla="*/ 6016157 w 9384838"/>
                <a:gd name="connsiteY366" fmla="*/ 3035453 h 6246801"/>
                <a:gd name="connsiteX367" fmla="*/ 6041599 w 9384838"/>
                <a:gd name="connsiteY367" fmla="*/ 3086339 h 6246801"/>
                <a:gd name="connsiteX368" fmla="*/ 5991821 w 9384838"/>
                <a:gd name="connsiteY368" fmla="*/ 3185896 h 6246801"/>
                <a:gd name="connsiteX369" fmla="*/ 6016157 w 9384838"/>
                <a:gd name="connsiteY369" fmla="*/ 3185896 h 6246801"/>
                <a:gd name="connsiteX370" fmla="*/ 6016157 w 9384838"/>
                <a:gd name="connsiteY370" fmla="*/ 3236782 h 6246801"/>
                <a:gd name="connsiteX371" fmla="*/ 5966379 w 9384838"/>
                <a:gd name="connsiteY371" fmla="*/ 3261118 h 6246801"/>
                <a:gd name="connsiteX372" fmla="*/ 5966379 w 9384838"/>
                <a:gd name="connsiteY372" fmla="*/ 3286561 h 6246801"/>
                <a:gd name="connsiteX373" fmla="*/ 5916601 w 9384838"/>
                <a:gd name="connsiteY373" fmla="*/ 3361784 h 6246801"/>
                <a:gd name="connsiteX374" fmla="*/ 5916601 w 9384838"/>
                <a:gd name="connsiteY374" fmla="*/ 3412670 h 6246801"/>
                <a:gd name="connsiteX375" fmla="*/ 5865717 w 9384838"/>
                <a:gd name="connsiteY375" fmla="*/ 3437007 h 6246801"/>
                <a:gd name="connsiteX376" fmla="*/ 5840275 w 9384838"/>
                <a:gd name="connsiteY376" fmla="*/ 3462450 h 6246801"/>
                <a:gd name="connsiteX377" fmla="*/ 5815939 w 9384838"/>
                <a:gd name="connsiteY377" fmla="*/ 3437007 h 6246801"/>
                <a:gd name="connsiteX378" fmla="*/ 5815939 w 9384838"/>
                <a:gd name="connsiteY378" fmla="*/ 3487893 h 6246801"/>
                <a:gd name="connsiteX379" fmla="*/ 5765055 w 9384838"/>
                <a:gd name="connsiteY379" fmla="*/ 3462450 h 6246801"/>
                <a:gd name="connsiteX380" fmla="*/ 5765055 w 9384838"/>
                <a:gd name="connsiteY380" fmla="*/ 3462451 h 6246801"/>
                <a:gd name="connsiteX381" fmla="*/ 5790497 w 9384838"/>
                <a:gd name="connsiteY381" fmla="*/ 3512230 h 6246801"/>
                <a:gd name="connsiteX382" fmla="*/ 5740719 w 9384838"/>
                <a:gd name="connsiteY382" fmla="*/ 3537673 h 6246801"/>
                <a:gd name="connsiteX383" fmla="*/ 5715277 w 9384838"/>
                <a:gd name="connsiteY383" fmla="*/ 3563116 h 6246801"/>
                <a:gd name="connsiteX384" fmla="*/ 5689835 w 9384838"/>
                <a:gd name="connsiteY384" fmla="*/ 3587453 h 6246801"/>
                <a:gd name="connsiteX385" fmla="*/ 5715277 w 9384838"/>
                <a:gd name="connsiteY385" fmla="*/ 3612896 h 6246801"/>
                <a:gd name="connsiteX386" fmla="*/ 5665499 w 9384838"/>
                <a:gd name="connsiteY386" fmla="*/ 3612896 h 6246801"/>
                <a:gd name="connsiteX387" fmla="*/ 5640057 w 9384838"/>
                <a:gd name="connsiteY387" fmla="*/ 3638339 h 6246801"/>
                <a:gd name="connsiteX388" fmla="*/ 5665499 w 9384838"/>
                <a:gd name="connsiteY388" fmla="*/ 3638339 h 6246801"/>
                <a:gd name="connsiteX389" fmla="*/ 5665499 w 9384838"/>
                <a:gd name="connsiteY389" fmla="*/ 3662676 h 6246801"/>
                <a:gd name="connsiteX390" fmla="*/ 5640057 w 9384838"/>
                <a:gd name="connsiteY390" fmla="*/ 3662676 h 6246801"/>
                <a:gd name="connsiteX391" fmla="*/ 5665499 w 9384838"/>
                <a:gd name="connsiteY391" fmla="*/ 3688119 h 6246801"/>
                <a:gd name="connsiteX392" fmla="*/ 5640057 w 9384838"/>
                <a:gd name="connsiteY392" fmla="*/ 3763342 h 6246801"/>
                <a:gd name="connsiteX393" fmla="*/ 5590279 w 9384838"/>
                <a:gd name="connsiteY393" fmla="*/ 3737899 h 6246801"/>
                <a:gd name="connsiteX394" fmla="*/ 5515059 w 9384838"/>
                <a:gd name="connsiteY394" fmla="*/ 3737899 h 6246801"/>
                <a:gd name="connsiteX395" fmla="*/ 5464175 w 9384838"/>
                <a:gd name="connsiteY395" fmla="*/ 3713562 h 6246801"/>
                <a:gd name="connsiteX396" fmla="*/ 5439839 w 9384838"/>
                <a:gd name="connsiteY396" fmla="*/ 3737899 h 6246801"/>
                <a:gd name="connsiteX397" fmla="*/ 5464175 w 9384838"/>
                <a:gd name="connsiteY397" fmla="*/ 3763342 h 6246801"/>
                <a:gd name="connsiteX398" fmla="*/ 5414397 w 9384838"/>
                <a:gd name="connsiteY398" fmla="*/ 3788785 h 6246801"/>
                <a:gd name="connsiteX399" fmla="*/ 5339177 w 9384838"/>
                <a:gd name="connsiteY399" fmla="*/ 3939230 h 6246801"/>
                <a:gd name="connsiteX400" fmla="*/ 5364619 w 9384838"/>
                <a:gd name="connsiteY400" fmla="*/ 4014453 h 6246801"/>
                <a:gd name="connsiteX401" fmla="*/ 5364618 w 9384838"/>
                <a:gd name="connsiteY401" fmla="*/ 4014453 h 6246801"/>
                <a:gd name="connsiteX402" fmla="*/ 5364618 w 9384838"/>
                <a:gd name="connsiteY402" fmla="*/ 4089676 h 6246801"/>
                <a:gd name="connsiteX403" fmla="*/ 5313734 w 9384838"/>
                <a:gd name="connsiteY403" fmla="*/ 4289902 h 6246801"/>
                <a:gd name="connsiteX404" fmla="*/ 5238514 w 9384838"/>
                <a:gd name="connsiteY404" fmla="*/ 4416010 h 6246801"/>
                <a:gd name="connsiteX405" fmla="*/ 5213072 w 9384838"/>
                <a:gd name="connsiteY405" fmla="*/ 4440347 h 6246801"/>
                <a:gd name="connsiteX406" fmla="*/ 5163294 w 9384838"/>
                <a:gd name="connsiteY406" fmla="*/ 4440347 h 6246801"/>
                <a:gd name="connsiteX407" fmla="*/ 5137852 w 9384838"/>
                <a:gd name="connsiteY407" fmla="*/ 4465790 h 6246801"/>
                <a:gd name="connsiteX408" fmla="*/ 5163294 w 9384838"/>
                <a:gd name="connsiteY408" fmla="*/ 4465790 h 6246801"/>
                <a:gd name="connsiteX409" fmla="*/ 5062632 w 9384838"/>
                <a:gd name="connsiteY409" fmla="*/ 4616236 h 6246801"/>
                <a:gd name="connsiteX410" fmla="*/ 5038296 w 9384838"/>
                <a:gd name="connsiteY410" fmla="*/ 4691459 h 6246801"/>
                <a:gd name="connsiteX411" fmla="*/ 5012854 w 9384838"/>
                <a:gd name="connsiteY411" fmla="*/ 4716902 h 6246801"/>
                <a:gd name="connsiteX412" fmla="*/ 4987412 w 9384838"/>
                <a:gd name="connsiteY412" fmla="*/ 4792125 h 6246801"/>
                <a:gd name="connsiteX413" fmla="*/ 5012854 w 9384838"/>
                <a:gd name="connsiteY413" fmla="*/ 4917127 h 6246801"/>
                <a:gd name="connsiteX414" fmla="*/ 5062632 w 9384838"/>
                <a:gd name="connsiteY414" fmla="*/ 5043236 h 6246801"/>
                <a:gd name="connsiteX415" fmla="*/ 5013583 w 9384838"/>
                <a:gd name="connsiteY415" fmla="*/ 4993096 h 6246801"/>
                <a:gd name="connsiteX416" fmla="*/ 5062632 w 9384838"/>
                <a:gd name="connsiteY416" fmla="*/ 5043237 h 6246801"/>
                <a:gd name="connsiteX417" fmla="*/ 4987412 w 9384838"/>
                <a:gd name="connsiteY417" fmla="*/ 5043237 h 6246801"/>
                <a:gd name="connsiteX418" fmla="*/ 4963076 w 9384838"/>
                <a:gd name="connsiteY418" fmla="*/ 5017794 h 6246801"/>
                <a:gd name="connsiteX419" fmla="*/ 4862414 w 9384838"/>
                <a:gd name="connsiteY419" fmla="*/ 5067574 h 6246801"/>
                <a:gd name="connsiteX420" fmla="*/ 4812636 w 9384838"/>
                <a:gd name="connsiteY420" fmla="*/ 5142796 h 6246801"/>
                <a:gd name="connsiteX421" fmla="*/ 4812636 w 9384838"/>
                <a:gd name="connsiteY421" fmla="*/ 5193682 h 6246801"/>
                <a:gd name="connsiteX422" fmla="*/ 4787194 w 9384838"/>
                <a:gd name="connsiteY422" fmla="*/ 5243462 h 6246801"/>
                <a:gd name="connsiteX423" fmla="*/ 4711974 w 9384838"/>
                <a:gd name="connsiteY423" fmla="*/ 5268905 h 6246801"/>
                <a:gd name="connsiteX424" fmla="*/ 4686532 w 9384838"/>
                <a:gd name="connsiteY424" fmla="*/ 5243462 h 6246801"/>
                <a:gd name="connsiteX425" fmla="*/ 4636753 w 9384838"/>
                <a:gd name="connsiteY425" fmla="*/ 5268905 h 6246801"/>
                <a:gd name="connsiteX426" fmla="*/ 4611311 w 9384838"/>
                <a:gd name="connsiteY426" fmla="*/ 5293242 h 6246801"/>
                <a:gd name="connsiteX427" fmla="*/ 4561533 w 9384838"/>
                <a:gd name="connsiteY427" fmla="*/ 5344128 h 6246801"/>
                <a:gd name="connsiteX428" fmla="*/ 4536091 w 9384838"/>
                <a:gd name="connsiteY428" fmla="*/ 5293242 h 6246801"/>
                <a:gd name="connsiteX429" fmla="*/ 4561533 w 9384838"/>
                <a:gd name="connsiteY429" fmla="*/ 5293242 h 6246801"/>
                <a:gd name="connsiteX430" fmla="*/ 4561533 w 9384838"/>
                <a:gd name="connsiteY430" fmla="*/ 5268905 h 6246801"/>
                <a:gd name="connsiteX431" fmla="*/ 4585869 w 9384838"/>
                <a:gd name="connsiteY431" fmla="*/ 5218019 h 6246801"/>
                <a:gd name="connsiteX432" fmla="*/ 4585869 w 9384838"/>
                <a:gd name="connsiteY432" fmla="*/ 5193682 h 6246801"/>
                <a:gd name="connsiteX433" fmla="*/ 4611311 w 9384838"/>
                <a:gd name="connsiteY433" fmla="*/ 5168239 h 6246801"/>
                <a:gd name="connsiteX434" fmla="*/ 4611311 w 9384838"/>
                <a:gd name="connsiteY434" fmla="*/ 5142796 h 6246801"/>
                <a:gd name="connsiteX435" fmla="*/ 4585869 w 9384838"/>
                <a:gd name="connsiteY435" fmla="*/ 5142796 h 6246801"/>
                <a:gd name="connsiteX436" fmla="*/ 4611311 w 9384838"/>
                <a:gd name="connsiteY436" fmla="*/ 5118460 h 6246801"/>
                <a:gd name="connsiteX437" fmla="*/ 4636753 w 9384838"/>
                <a:gd name="connsiteY437" fmla="*/ 5118460 h 6246801"/>
                <a:gd name="connsiteX438" fmla="*/ 4636753 w 9384838"/>
                <a:gd name="connsiteY438" fmla="*/ 5093017 h 6246801"/>
                <a:gd name="connsiteX439" fmla="*/ 4686532 w 9384838"/>
                <a:gd name="connsiteY439" fmla="*/ 5067574 h 6246801"/>
                <a:gd name="connsiteX440" fmla="*/ 4737416 w 9384838"/>
                <a:gd name="connsiteY440" fmla="*/ 5043237 h 6246801"/>
                <a:gd name="connsiteX441" fmla="*/ 4737416 w 9384838"/>
                <a:gd name="connsiteY441" fmla="*/ 5017794 h 6246801"/>
                <a:gd name="connsiteX442" fmla="*/ 4737416 w 9384838"/>
                <a:gd name="connsiteY442" fmla="*/ 4992351 h 6246801"/>
                <a:gd name="connsiteX443" fmla="*/ 4686532 w 9384838"/>
                <a:gd name="connsiteY443" fmla="*/ 4942571 h 6246801"/>
                <a:gd name="connsiteX444" fmla="*/ 4662196 w 9384838"/>
                <a:gd name="connsiteY444" fmla="*/ 4968014 h 6246801"/>
                <a:gd name="connsiteX445" fmla="*/ 4636753 w 9384838"/>
                <a:gd name="connsiteY445" fmla="*/ 4968014 h 6246801"/>
                <a:gd name="connsiteX446" fmla="*/ 4611311 w 9384838"/>
                <a:gd name="connsiteY446" fmla="*/ 4942571 h 6246801"/>
                <a:gd name="connsiteX447" fmla="*/ 4585869 w 9384838"/>
                <a:gd name="connsiteY447" fmla="*/ 4992350 h 6246801"/>
                <a:gd name="connsiteX448" fmla="*/ 4611310 w 9384838"/>
                <a:gd name="connsiteY448" fmla="*/ 5017792 h 6246801"/>
                <a:gd name="connsiteX449" fmla="*/ 4611311 w 9384838"/>
                <a:gd name="connsiteY449" fmla="*/ 5017793 h 6246801"/>
                <a:gd name="connsiteX450" fmla="*/ 4536091 w 9384838"/>
                <a:gd name="connsiteY450" fmla="*/ 5043236 h 6246801"/>
                <a:gd name="connsiteX451" fmla="*/ 4510649 w 9384838"/>
                <a:gd name="connsiteY451" fmla="*/ 5043236 h 6246801"/>
                <a:gd name="connsiteX452" fmla="*/ 4510649 w 9384838"/>
                <a:gd name="connsiteY452" fmla="*/ 5118458 h 6246801"/>
                <a:gd name="connsiteX453" fmla="*/ 4561533 w 9384838"/>
                <a:gd name="connsiteY453" fmla="*/ 5168238 h 6246801"/>
                <a:gd name="connsiteX454" fmla="*/ 4536091 w 9384838"/>
                <a:gd name="connsiteY454" fmla="*/ 5168238 h 6246801"/>
                <a:gd name="connsiteX455" fmla="*/ 4510649 w 9384838"/>
                <a:gd name="connsiteY455" fmla="*/ 5168238 h 6246801"/>
                <a:gd name="connsiteX456" fmla="*/ 4510649 w 9384838"/>
                <a:gd name="connsiteY456" fmla="*/ 5193681 h 6246801"/>
                <a:gd name="connsiteX457" fmla="*/ 4486313 w 9384838"/>
                <a:gd name="connsiteY457" fmla="*/ 5168238 h 6246801"/>
                <a:gd name="connsiteX458" fmla="*/ 4486313 w 9384838"/>
                <a:gd name="connsiteY458" fmla="*/ 5118458 h 6246801"/>
                <a:gd name="connsiteX459" fmla="*/ 4460871 w 9384838"/>
                <a:gd name="connsiteY459" fmla="*/ 5093016 h 6246801"/>
                <a:gd name="connsiteX460" fmla="*/ 4385651 w 9384838"/>
                <a:gd name="connsiteY460" fmla="*/ 5067573 h 6246801"/>
                <a:gd name="connsiteX461" fmla="*/ 4310431 w 9384838"/>
                <a:gd name="connsiteY461" fmla="*/ 5093016 h 6246801"/>
                <a:gd name="connsiteX462" fmla="*/ 4284989 w 9384838"/>
                <a:gd name="connsiteY462" fmla="*/ 5142795 h 6246801"/>
                <a:gd name="connsiteX463" fmla="*/ 4284989 w 9384838"/>
                <a:gd name="connsiteY463" fmla="*/ 5142796 h 6246801"/>
                <a:gd name="connsiteX464" fmla="*/ 4260653 w 9384838"/>
                <a:gd name="connsiteY464" fmla="*/ 5168239 h 6246801"/>
                <a:gd name="connsiteX465" fmla="*/ 4260653 w 9384838"/>
                <a:gd name="connsiteY465" fmla="*/ 5193683 h 6246801"/>
                <a:gd name="connsiteX466" fmla="*/ 4284989 w 9384838"/>
                <a:gd name="connsiteY466" fmla="*/ 5243462 h 6246801"/>
                <a:gd name="connsiteX467" fmla="*/ 4235211 w 9384838"/>
                <a:gd name="connsiteY467" fmla="*/ 5268905 h 6246801"/>
                <a:gd name="connsiteX468" fmla="*/ 4185433 w 9384838"/>
                <a:gd name="connsiteY468" fmla="*/ 5344128 h 6246801"/>
                <a:gd name="connsiteX469" fmla="*/ 4110213 w 9384838"/>
                <a:gd name="connsiteY469" fmla="*/ 5369571 h 6246801"/>
                <a:gd name="connsiteX470" fmla="*/ 4084771 w 9384838"/>
                <a:gd name="connsiteY470" fmla="*/ 5318685 h 6246801"/>
                <a:gd name="connsiteX471" fmla="*/ 4110213 w 9384838"/>
                <a:gd name="connsiteY471" fmla="*/ 5243462 h 6246801"/>
                <a:gd name="connsiteX472" fmla="*/ 4134549 w 9384838"/>
                <a:gd name="connsiteY472" fmla="*/ 5193683 h 6246801"/>
                <a:gd name="connsiteX473" fmla="*/ 4134549 w 9384838"/>
                <a:gd name="connsiteY473" fmla="*/ 5168239 h 6246801"/>
                <a:gd name="connsiteX474" fmla="*/ 4185433 w 9384838"/>
                <a:gd name="connsiteY474" fmla="*/ 5168239 h 6246801"/>
                <a:gd name="connsiteX475" fmla="*/ 4209769 w 9384838"/>
                <a:gd name="connsiteY475" fmla="*/ 5142796 h 6246801"/>
                <a:gd name="connsiteX476" fmla="*/ 4185433 w 9384838"/>
                <a:gd name="connsiteY476" fmla="*/ 5118460 h 6246801"/>
                <a:gd name="connsiteX477" fmla="*/ 4084771 w 9384838"/>
                <a:gd name="connsiteY477" fmla="*/ 5093017 h 6246801"/>
                <a:gd name="connsiteX478" fmla="*/ 4034993 w 9384838"/>
                <a:gd name="connsiteY478" fmla="*/ 5142796 h 6246801"/>
                <a:gd name="connsiteX479" fmla="*/ 3958666 w 9384838"/>
                <a:gd name="connsiteY479" fmla="*/ 5168239 h 6246801"/>
                <a:gd name="connsiteX480" fmla="*/ 3908904 w 9384838"/>
                <a:gd name="connsiteY480" fmla="*/ 5218019 h 6246801"/>
                <a:gd name="connsiteX481" fmla="*/ 3859127 w 9384838"/>
                <a:gd name="connsiteY481" fmla="*/ 5293242 h 6246801"/>
                <a:gd name="connsiteX482" fmla="*/ 3758465 w 9384838"/>
                <a:gd name="connsiteY482" fmla="*/ 5243462 h 6246801"/>
                <a:gd name="connsiteX483" fmla="*/ 3708688 w 9384838"/>
                <a:gd name="connsiteY483" fmla="*/ 5243462 h 6246801"/>
                <a:gd name="connsiteX484" fmla="*/ 3582584 w 9384838"/>
                <a:gd name="connsiteY484" fmla="*/ 5193683 h 6246801"/>
                <a:gd name="connsiteX485" fmla="*/ 3589545 w 9384838"/>
                <a:gd name="connsiteY485" fmla="*/ 5173103 h 6246801"/>
                <a:gd name="connsiteX486" fmla="*/ 3589543 w 9384838"/>
                <a:gd name="connsiteY486" fmla="*/ 5173102 h 6246801"/>
                <a:gd name="connsiteX487" fmla="*/ 3582582 w 9384838"/>
                <a:gd name="connsiteY487" fmla="*/ 5193682 h 6246801"/>
                <a:gd name="connsiteX488" fmla="*/ 3382367 w 9384838"/>
                <a:gd name="connsiteY488" fmla="*/ 5193682 h 6246801"/>
                <a:gd name="connsiteX489" fmla="*/ 3421081 w 9384838"/>
                <a:gd name="connsiteY489" fmla="*/ 5164921 h 6246801"/>
                <a:gd name="connsiteX490" fmla="*/ 3483028 w 9384838"/>
                <a:gd name="connsiteY490" fmla="*/ 5168239 h 6246801"/>
                <a:gd name="connsiteX491" fmla="*/ 3532805 w 9384838"/>
                <a:gd name="connsiteY491" fmla="*/ 5168239 h 6246801"/>
                <a:gd name="connsiteX492" fmla="*/ 3532805 w 9384838"/>
                <a:gd name="connsiteY492" fmla="*/ 5118459 h 6246801"/>
                <a:gd name="connsiteX493" fmla="*/ 3507365 w 9384838"/>
                <a:gd name="connsiteY493" fmla="*/ 5093016 h 6246801"/>
                <a:gd name="connsiteX494" fmla="*/ 3483028 w 9384838"/>
                <a:gd name="connsiteY494" fmla="*/ 5118459 h 6246801"/>
                <a:gd name="connsiteX495" fmla="*/ 3432144 w 9384838"/>
                <a:gd name="connsiteY495" fmla="*/ 5093016 h 6246801"/>
                <a:gd name="connsiteX496" fmla="*/ 3407808 w 9384838"/>
                <a:gd name="connsiteY496" fmla="*/ 5093016 h 6246801"/>
                <a:gd name="connsiteX497" fmla="*/ 3407808 w 9384838"/>
                <a:gd name="connsiteY497" fmla="*/ 5043237 h 6246801"/>
                <a:gd name="connsiteX498" fmla="*/ 3382367 w 9384838"/>
                <a:gd name="connsiteY498" fmla="*/ 5043237 h 6246801"/>
                <a:gd name="connsiteX499" fmla="*/ 3356924 w 9384838"/>
                <a:gd name="connsiteY499" fmla="*/ 5093016 h 6246801"/>
                <a:gd name="connsiteX500" fmla="*/ 3382367 w 9384838"/>
                <a:gd name="connsiteY500" fmla="*/ 5118459 h 6246801"/>
                <a:gd name="connsiteX501" fmla="*/ 3382367 w 9384838"/>
                <a:gd name="connsiteY501" fmla="*/ 5142796 h 6246801"/>
                <a:gd name="connsiteX502" fmla="*/ 3331482 w 9384838"/>
                <a:gd name="connsiteY502" fmla="*/ 5093016 h 6246801"/>
                <a:gd name="connsiteX503" fmla="*/ 3356924 w 9384838"/>
                <a:gd name="connsiteY503" fmla="*/ 5067573 h 6246801"/>
                <a:gd name="connsiteX504" fmla="*/ 3356924 w 9384838"/>
                <a:gd name="connsiteY504" fmla="*/ 4992351 h 6246801"/>
                <a:gd name="connsiteX505" fmla="*/ 3407808 w 9384838"/>
                <a:gd name="connsiteY505" fmla="*/ 4942571 h 6246801"/>
                <a:gd name="connsiteX506" fmla="*/ 3356924 w 9384838"/>
                <a:gd name="connsiteY506" fmla="*/ 4942571 h 6246801"/>
                <a:gd name="connsiteX507" fmla="*/ 3349625 w 9384838"/>
                <a:gd name="connsiteY507" fmla="*/ 4928288 h 6246801"/>
                <a:gd name="connsiteX508" fmla="*/ 3349624 w 9384838"/>
                <a:gd name="connsiteY508" fmla="*/ 4928288 h 6246801"/>
                <a:gd name="connsiteX509" fmla="*/ 3356924 w 9384838"/>
                <a:gd name="connsiteY509" fmla="*/ 4942571 h 6246801"/>
                <a:gd name="connsiteX510" fmla="*/ 3281703 w 9384838"/>
                <a:gd name="connsiteY510" fmla="*/ 4968014 h 6246801"/>
                <a:gd name="connsiteX511" fmla="*/ 3256260 w 9384838"/>
                <a:gd name="connsiteY511" fmla="*/ 5017794 h 6246801"/>
                <a:gd name="connsiteX512" fmla="*/ 3181041 w 9384838"/>
                <a:gd name="connsiteY512" fmla="*/ 5067573 h 6246801"/>
                <a:gd name="connsiteX513" fmla="*/ 3206483 w 9384838"/>
                <a:gd name="connsiteY513" fmla="*/ 5118459 h 6246801"/>
                <a:gd name="connsiteX514" fmla="*/ 3181041 w 9384838"/>
                <a:gd name="connsiteY514" fmla="*/ 5142796 h 6246801"/>
                <a:gd name="connsiteX515" fmla="*/ 3231925 w 9384838"/>
                <a:gd name="connsiteY515" fmla="*/ 5168239 h 6246801"/>
                <a:gd name="connsiteX516" fmla="*/ 3281703 w 9384838"/>
                <a:gd name="connsiteY516" fmla="*/ 5218019 h 6246801"/>
                <a:gd name="connsiteX517" fmla="*/ 3331481 w 9384838"/>
                <a:gd name="connsiteY517" fmla="*/ 5268905 h 6246801"/>
                <a:gd name="connsiteX518" fmla="*/ 3281703 w 9384838"/>
                <a:gd name="connsiteY518" fmla="*/ 5293242 h 6246801"/>
                <a:gd name="connsiteX519" fmla="*/ 3281703 w 9384838"/>
                <a:gd name="connsiteY519" fmla="*/ 5318685 h 6246801"/>
                <a:gd name="connsiteX520" fmla="*/ 3256260 w 9384838"/>
                <a:gd name="connsiteY520" fmla="*/ 5293242 h 6246801"/>
                <a:gd name="connsiteX521" fmla="*/ 3206483 w 9384838"/>
                <a:gd name="connsiteY521" fmla="*/ 5293242 h 6246801"/>
                <a:gd name="connsiteX522" fmla="*/ 3181041 w 9384838"/>
                <a:gd name="connsiteY522" fmla="*/ 5293242 h 6246801"/>
                <a:gd name="connsiteX523" fmla="*/ 3056044 w 9384838"/>
                <a:gd name="connsiteY523" fmla="*/ 5293242 h 6246801"/>
                <a:gd name="connsiteX524" fmla="*/ 3030601 w 9384838"/>
                <a:gd name="connsiteY524" fmla="*/ 5344128 h 6246801"/>
                <a:gd name="connsiteX525" fmla="*/ 3006265 w 9384838"/>
                <a:gd name="connsiteY525" fmla="*/ 5344128 h 6246801"/>
                <a:gd name="connsiteX526" fmla="*/ 2980823 w 9384838"/>
                <a:gd name="connsiteY526" fmla="*/ 5369571 h 6246801"/>
                <a:gd name="connsiteX527" fmla="*/ 3006265 w 9384838"/>
                <a:gd name="connsiteY527" fmla="*/ 5393907 h 6246801"/>
                <a:gd name="connsiteX528" fmla="*/ 2980823 w 9384838"/>
                <a:gd name="connsiteY528" fmla="*/ 5419350 h 6246801"/>
                <a:gd name="connsiteX529" fmla="*/ 2905602 w 9384838"/>
                <a:gd name="connsiteY529" fmla="*/ 5444793 h 6246801"/>
                <a:gd name="connsiteX530" fmla="*/ 2880162 w 9384838"/>
                <a:gd name="connsiteY530" fmla="*/ 5520016 h 6246801"/>
                <a:gd name="connsiteX531" fmla="*/ 2880159 w 9384838"/>
                <a:gd name="connsiteY531" fmla="*/ 5520016 h 6246801"/>
                <a:gd name="connsiteX532" fmla="*/ 2830382 w 9384838"/>
                <a:gd name="connsiteY532" fmla="*/ 5544353 h 6246801"/>
                <a:gd name="connsiteX533" fmla="*/ 2804941 w 9384838"/>
                <a:gd name="connsiteY533" fmla="*/ 5569796 h 6246801"/>
                <a:gd name="connsiteX534" fmla="*/ 2755160 w 9384838"/>
                <a:gd name="connsiteY534" fmla="*/ 5595239 h 6246801"/>
                <a:gd name="connsiteX535" fmla="*/ 2679941 w 9384838"/>
                <a:gd name="connsiteY535" fmla="*/ 5569796 h 6246801"/>
                <a:gd name="connsiteX536" fmla="*/ 2629058 w 9384838"/>
                <a:gd name="connsiteY536" fmla="*/ 5494573 h 6246801"/>
                <a:gd name="connsiteX537" fmla="*/ 2629058 w 9384838"/>
                <a:gd name="connsiteY537" fmla="*/ 5444794 h 6246801"/>
                <a:gd name="connsiteX538" fmla="*/ 2579280 w 9384838"/>
                <a:gd name="connsiteY538" fmla="*/ 5393908 h 6246801"/>
                <a:gd name="connsiteX539" fmla="*/ 2579280 w 9384838"/>
                <a:gd name="connsiteY539" fmla="*/ 5344128 h 6246801"/>
                <a:gd name="connsiteX540" fmla="*/ 2529501 w 9384838"/>
                <a:gd name="connsiteY540" fmla="*/ 5318685 h 6246801"/>
                <a:gd name="connsiteX541" fmla="*/ 2553838 w 9384838"/>
                <a:gd name="connsiteY541" fmla="*/ 5293242 h 6246801"/>
                <a:gd name="connsiteX542" fmla="*/ 2579280 w 9384838"/>
                <a:gd name="connsiteY542" fmla="*/ 5268905 h 6246801"/>
                <a:gd name="connsiteX543" fmla="*/ 2579280 w 9384838"/>
                <a:gd name="connsiteY543" fmla="*/ 5243462 h 6246801"/>
                <a:gd name="connsiteX544" fmla="*/ 2629058 w 9384838"/>
                <a:gd name="connsiteY544" fmla="*/ 5218019 h 6246801"/>
                <a:gd name="connsiteX545" fmla="*/ 2604722 w 9384838"/>
                <a:gd name="connsiteY545" fmla="*/ 5193682 h 6246801"/>
                <a:gd name="connsiteX546" fmla="*/ 2579280 w 9384838"/>
                <a:gd name="connsiteY546" fmla="*/ 5142796 h 6246801"/>
                <a:gd name="connsiteX547" fmla="*/ 2579280 w 9384838"/>
                <a:gd name="connsiteY547" fmla="*/ 5142795 h 6246801"/>
                <a:gd name="connsiteX548" fmla="*/ 2705382 w 9384838"/>
                <a:gd name="connsiteY548" fmla="*/ 5093015 h 6246801"/>
                <a:gd name="connsiteX549" fmla="*/ 2755160 w 9384838"/>
                <a:gd name="connsiteY549" fmla="*/ 5043236 h 6246801"/>
                <a:gd name="connsiteX550" fmla="*/ 2755160 w 9384838"/>
                <a:gd name="connsiteY550" fmla="*/ 4992350 h 6246801"/>
                <a:gd name="connsiteX551" fmla="*/ 2729719 w 9384838"/>
                <a:gd name="connsiteY551" fmla="*/ 4968013 h 6246801"/>
                <a:gd name="connsiteX552" fmla="*/ 2705383 w 9384838"/>
                <a:gd name="connsiteY552" fmla="*/ 4942570 h 6246801"/>
                <a:gd name="connsiteX553" fmla="*/ 2679942 w 9384838"/>
                <a:gd name="connsiteY553" fmla="*/ 4942570 h 6246801"/>
                <a:gd name="connsiteX554" fmla="*/ 2654500 w 9384838"/>
                <a:gd name="connsiteY554" fmla="*/ 4968013 h 6246801"/>
                <a:gd name="connsiteX555" fmla="*/ 2604722 w 9384838"/>
                <a:gd name="connsiteY555" fmla="*/ 4968013 h 6246801"/>
                <a:gd name="connsiteX556" fmla="*/ 2529503 w 9384838"/>
                <a:gd name="connsiteY556" fmla="*/ 4917127 h 6246801"/>
                <a:gd name="connsiteX557" fmla="*/ 2529503 w 9384838"/>
                <a:gd name="connsiteY557" fmla="*/ 4867348 h 6246801"/>
                <a:gd name="connsiteX558" fmla="*/ 2454282 w 9384838"/>
                <a:gd name="connsiteY558" fmla="*/ 4841905 h 6246801"/>
                <a:gd name="connsiteX559" fmla="*/ 2454282 w 9384838"/>
                <a:gd name="connsiteY559" fmla="*/ 4867348 h 6246801"/>
                <a:gd name="connsiteX560" fmla="*/ 2428840 w 9384838"/>
                <a:gd name="connsiteY560" fmla="*/ 4841905 h 6246801"/>
                <a:gd name="connsiteX561" fmla="*/ 2379063 w 9384838"/>
                <a:gd name="connsiteY561" fmla="*/ 4841905 h 6246801"/>
                <a:gd name="connsiteX562" fmla="*/ 2353620 w 9384838"/>
                <a:gd name="connsiteY562" fmla="*/ 4867348 h 6246801"/>
                <a:gd name="connsiteX563" fmla="*/ 2353620 w 9384838"/>
                <a:gd name="connsiteY563" fmla="*/ 4867347 h 6246801"/>
                <a:gd name="connsiteX564" fmla="*/ 2328178 w 9384838"/>
                <a:gd name="connsiteY564" fmla="*/ 4841904 h 6246801"/>
                <a:gd name="connsiteX565" fmla="*/ 2303843 w 9384838"/>
                <a:gd name="connsiteY565" fmla="*/ 4841904 h 6246801"/>
                <a:gd name="connsiteX566" fmla="*/ 2278401 w 9384838"/>
                <a:gd name="connsiteY566" fmla="*/ 4817568 h 6246801"/>
                <a:gd name="connsiteX567" fmla="*/ 2252958 w 9384838"/>
                <a:gd name="connsiteY567" fmla="*/ 4841904 h 6246801"/>
                <a:gd name="connsiteX568" fmla="*/ 2303843 w 9384838"/>
                <a:gd name="connsiteY568" fmla="*/ 4867347 h 6246801"/>
                <a:gd name="connsiteX569" fmla="*/ 2228623 w 9384838"/>
                <a:gd name="connsiteY569" fmla="*/ 4892790 h 6246801"/>
                <a:gd name="connsiteX570" fmla="*/ 2177740 w 9384838"/>
                <a:gd name="connsiteY570" fmla="*/ 4841904 h 6246801"/>
                <a:gd name="connsiteX571" fmla="*/ 2153404 w 9384838"/>
                <a:gd name="connsiteY571" fmla="*/ 4867347 h 6246801"/>
                <a:gd name="connsiteX572" fmla="*/ 2153404 w 9384838"/>
                <a:gd name="connsiteY572" fmla="*/ 4892790 h 6246801"/>
                <a:gd name="connsiteX573" fmla="*/ 2127962 w 9384838"/>
                <a:gd name="connsiteY573" fmla="*/ 4942570 h 6246801"/>
                <a:gd name="connsiteX574" fmla="*/ 2102518 w 9384838"/>
                <a:gd name="connsiteY574" fmla="*/ 4917127 h 6246801"/>
                <a:gd name="connsiteX575" fmla="*/ 2078183 w 9384838"/>
                <a:gd name="connsiteY575" fmla="*/ 4917127 h 6246801"/>
                <a:gd name="connsiteX576" fmla="*/ 2078183 w 9384838"/>
                <a:gd name="connsiteY576" fmla="*/ 4867347 h 6246801"/>
                <a:gd name="connsiteX577" fmla="*/ 2027299 w 9384838"/>
                <a:gd name="connsiteY577" fmla="*/ 4867347 h 6246801"/>
                <a:gd name="connsiteX578" fmla="*/ 2001857 w 9384838"/>
                <a:gd name="connsiteY578" fmla="*/ 4892790 h 6246801"/>
                <a:gd name="connsiteX579" fmla="*/ 1952080 w 9384838"/>
                <a:gd name="connsiteY579" fmla="*/ 4892790 h 6246801"/>
                <a:gd name="connsiteX580" fmla="*/ 1902303 w 9384838"/>
                <a:gd name="connsiteY580" fmla="*/ 4917127 h 6246801"/>
                <a:gd name="connsiteX581" fmla="*/ 1876860 w 9384838"/>
                <a:gd name="connsiteY581" fmla="*/ 4892790 h 6246801"/>
                <a:gd name="connsiteX582" fmla="*/ 1876860 w 9384838"/>
                <a:gd name="connsiteY582" fmla="*/ 4867347 h 6246801"/>
                <a:gd name="connsiteX583" fmla="*/ 1851419 w 9384838"/>
                <a:gd name="connsiteY583" fmla="*/ 4892790 h 6246801"/>
                <a:gd name="connsiteX584" fmla="*/ 1827080 w 9384838"/>
                <a:gd name="connsiteY584" fmla="*/ 4892790 h 6246801"/>
                <a:gd name="connsiteX585" fmla="*/ 1801640 w 9384838"/>
                <a:gd name="connsiteY585" fmla="*/ 4867347 h 6246801"/>
                <a:gd name="connsiteX586" fmla="*/ 1801640 w 9384838"/>
                <a:gd name="connsiteY586" fmla="*/ 4892790 h 6246801"/>
                <a:gd name="connsiteX587" fmla="*/ 1776198 w 9384838"/>
                <a:gd name="connsiteY587" fmla="*/ 4917127 h 6246801"/>
                <a:gd name="connsiteX588" fmla="*/ 1751861 w 9384838"/>
                <a:gd name="connsiteY588" fmla="*/ 4892790 h 6246801"/>
                <a:gd name="connsiteX589" fmla="*/ 1726419 w 9384838"/>
                <a:gd name="connsiteY589" fmla="*/ 4892790 h 6246801"/>
                <a:gd name="connsiteX590" fmla="*/ 1700977 w 9384838"/>
                <a:gd name="connsiteY590" fmla="*/ 4917127 h 6246801"/>
                <a:gd name="connsiteX591" fmla="*/ 1676640 w 9384838"/>
                <a:gd name="connsiteY591" fmla="*/ 4892790 h 6246801"/>
                <a:gd name="connsiteX592" fmla="*/ 1625756 w 9384838"/>
                <a:gd name="connsiteY592" fmla="*/ 4917127 h 6246801"/>
                <a:gd name="connsiteX593" fmla="*/ 1601421 w 9384838"/>
                <a:gd name="connsiteY593" fmla="*/ 4917127 h 6246801"/>
                <a:gd name="connsiteX594" fmla="*/ 1575979 w 9384838"/>
                <a:gd name="connsiteY594" fmla="*/ 4892790 h 6246801"/>
                <a:gd name="connsiteX595" fmla="*/ 1575979 w 9384838"/>
                <a:gd name="connsiteY595" fmla="*/ 4867347 h 6246801"/>
                <a:gd name="connsiteX596" fmla="*/ 1575979 w 9384838"/>
                <a:gd name="connsiteY596" fmla="*/ 4841904 h 6246801"/>
                <a:gd name="connsiteX597" fmla="*/ 1526200 w 9384838"/>
                <a:gd name="connsiteY597" fmla="*/ 4817568 h 6246801"/>
                <a:gd name="connsiteX598" fmla="*/ 1450978 w 9384838"/>
                <a:gd name="connsiteY598" fmla="*/ 4867347 h 6246801"/>
                <a:gd name="connsiteX599" fmla="*/ 1425540 w 9384838"/>
                <a:gd name="connsiteY599" fmla="*/ 4867347 h 6246801"/>
                <a:gd name="connsiteX600" fmla="*/ 1425540 w 9384838"/>
                <a:gd name="connsiteY600" fmla="*/ 4867348 h 6246801"/>
                <a:gd name="connsiteX601" fmla="*/ 1425540 w 9384838"/>
                <a:gd name="connsiteY601" fmla="*/ 4917127 h 6246801"/>
                <a:gd name="connsiteX602" fmla="*/ 1400097 w 9384838"/>
                <a:gd name="connsiteY602" fmla="*/ 4942570 h 6246801"/>
                <a:gd name="connsiteX603" fmla="*/ 1400097 w 9384838"/>
                <a:gd name="connsiteY603" fmla="*/ 4992350 h 6246801"/>
                <a:gd name="connsiteX604" fmla="*/ 1350319 w 9384838"/>
                <a:gd name="connsiteY604" fmla="*/ 4992350 h 6246801"/>
                <a:gd name="connsiteX605" fmla="*/ 1350319 w 9384838"/>
                <a:gd name="connsiteY605" fmla="*/ 5043236 h 6246801"/>
                <a:gd name="connsiteX606" fmla="*/ 1299435 w 9384838"/>
                <a:gd name="connsiteY606" fmla="*/ 4992350 h 6246801"/>
                <a:gd name="connsiteX607" fmla="*/ 1249656 w 9384838"/>
                <a:gd name="connsiteY607" fmla="*/ 4917127 h 6246801"/>
                <a:gd name="connsiteX608" fmla="*/ 1224214 w 9384838"/>
                <a:gd name="connsiteY608" fmla="*/ 4917127 h 6246801"/>
                <a:gd name="connsiteX609" fmla="*/ 1148993 w 9384838"/>
                <a:gd name="connsiteY609" fmla="*/ 4892791 h 6246801"/>
                <a:gd name="connsiteX610" fmla="*/ 1124658 w 9384838"/>
                <a:gd name="connsiteY610" fmla="*/ 4917127 h 6246801"/>
                <a:gd name="connsiteX611" fmla="*/ 1124658 w 9384838"/>
                <a:gd name="connsiteY611" fmla="*/ 4892791 h 6246801"/>
                <a:gd name="connsiteX612" fmla="*/ 1099215 w 9384838"/>
                <a:gd name="connsiteY612" fmla="*/ 4917127 h 6246801"/>
                <a:gd name="connsiteX613" fmla="*/ 1073771 w 9384838"/>
                <a:gd name="connsiteY613" fmla="*/ 4892791 h 6246801"/>
                <a:gd name="connsiteX614" fmla="*/ 1049435 w 9384838"/>
                <a:gd name="connsiteY614" fmla="*/ 4917127 h 6246801"/>
                <a:gd name="connsiteX615" fmla="*/ 998551 w 9384838"/>
                <a:gd name="connsiteY615" fmla="*/ 4917127 h 6246801"/>
                <a:gd name="connsiteX616" fmla="*/ 998551 w 9384838"/>
                <a:gd name="connsiteY616" fmla="*/ 4892791 h 6246801"/>
                <a:gd name="connsiteX617" fmla="*/ 948773 w 9384838"/>
                <a:gd name="connsiteY617" fmla="*/ 4841905 h 6246801"/>
                <a:gd name="connsiteX618" fmla="*/ 898995 w 9384838"/>
                <a:gd name="connsiteY618" fmla="*/ 4867348 h 6246801"/>
                <a:gd name="connsiteX619" fmla="*/ 898995 w 9384838"/>
                <a:gd name="connsiteY619" fmla="*/ 4792125 h 6246801"/>
                <a:gd name="connsiteX620" fmla="*/ 923331 w 9384838"/>
                <a:gd name="connsiteY620" fmla="*/ 4766682 h 6246801"/>
                <a:gd name="connsiteX621" fmla="*/ 923331 w 9384838"/>
                <a:gd name="connsiteY621" fmla="*/ 4716902 h 6246801"/>
                <a:gd name="connsiteX622" fmla="*/ 923331 w 9384838"/>
                <a:gd name="connsiteY622" fmla="*/ 4691459 h 6246801"/>
                <a:gd name="connsiteX623" fmla="*/ 974215 w 9384838"/>
                <a:gd name="connsiteY623" fmla="*/ 4691459 h 6246801"/>
                <a:gd name="connsiteX624" fmla="*/ 998551 w 9384838"/>
                <a:gd name="connsiteY624" fmla="*/ 4667122 h 6246801"/>
                <a:gd name="connsiteX625" fmla="*/ 1049435 w 9384838"/>
                <a:gd name="connsiteY625" fmla="*/ 4716902 h 6246801"/>
                <a:gd name="connsiteX626" fmla="*/ 1148993 w 9384838"/>
                <a:gd name="connsiteY626" fmla="*/ 4716902 h 6246801"/>
                <a:gd name="connsiteX627" fmla="*/ 1174436 w 9384838"/>
                <a:gd name="connsiteY627" fmla="*/ 4667122 h 6246801"/>
                <a:gd name="connsiteX628" fmla="*/ 1224214 w 9384838"/>
                <a:gd name="connsiteY628" fmla="*/ 4667122 h 6246801"/>
                <a:gd name="connsiteX629" fmla="*/ 1249656 w 9384838"/>
                <a:gd name="connsiteY629" fmla="*/ 4616236 h 6246801"/>
                <a:gd name="connsiteX630" fmla="*/ 1275099 w 9384838"/>
                <a:gd name="connsiteY630" fmla="*/ 4616236 h 6246801"/>
                <a:gd name="connsiteX631" fmla="*/ 1275099 w 9384838"/>
                <a:gd name="connsiteY631" fmla="*/ 4616237 h 6246801"/>
                <a:gd name="connsiteX632" fmla="*/ 1350319 w 9384838"/>
                <a:gd name="connsiteY632" fmla="*/ 4616237 h 6246801"/>
                <a:gd name="connsiteX633" fmla="*/ 1374654 w 9384838"/>
                <a:gd name="connsiteY633" fmla="*/ 4590794 h 6246801"/>
                <a:gd name="connsiteX634" fmla="*/ 1425539 w 9384838"/>
                <a:gd name="connsiteY634" fmla="*/ 4566457 h 6246801"/>
                <a:gd name="connsiteX635" fmla="*/ 1550537 w 9384838"/>
                <a:gd name="connsiteY635" fmla="*/ 4491234 h 6246801"/>
                <a:gd name="connsiteX636" fmla="*/ 1651201 w 9384838"/>
                <a:gd name="connsiteY636" fmla="*/ 4440348 h 6246801"/>
                <a:gd name="connsiteX637" fmla="*/ 1751865 w 9384838"/>
                <a:gd name="connsiteY637" fmla="*/ 4416011 h 6246801"/>
                <a:gd name="connsiteX638" fmla="*/ 1776201 w 9384838"/>
                <a:gd name="connsiteY638" fmla="*/ 4365125 h 6246801"/>
                <a:gd name="connsiteX639" fmla="*/ 1751865 w 9384838"/>
                <a:gd name="connsiteY639" fmla="*/ 4340788 h 6246801"/>
                <a:gd name="connsiteX640" fmla="*/ 1801642 w 9384838"/>
                <a:gd name="connsiteY640" fmla="*/ 4340788 h 6246801"/>
                <a:gd name="connsiteX641" fmla="*/ 1827082 w 9384838"/>
                <a:gd name="connsiteY641" fmla="*/ 4315345 h 6246801"/>
                <a:gd name="connsiteX642" fmla="*/ 1902304 w 9384838"/>
                <a:gd name="connsiteY642" fmla="*/ 4340788 h 6246801"/>
                <a:gd name="connsiteX643" fmla="*/ 1952081 w 9384838"/>
                <a:gd name="connsiteY643" fmla="*/ 4315345 h 6246801"/>
                <a:gd name="connsiteX644" fmla="*/ 2001860 w 9384838"/>
                <a:gd name="connsiteY644" fmla="*/ 4340788 h 6246801"/>
                <a:gd name="connsiteX645" fmla="*/ 1952081 w 9384838"/>
                <a:gd name="connsiteY645" fmla="*/ 4340788 h 6246801"/>
                <a:gd name="connsiteX646" fmla="*/ 1952081 w 9384838"/>
                <a:gd name="connsiteY646" fmla="*/ 4390568 h 6246801"/>
                <a:gd name="connsiteX647" fmla="*/ 2027302 w 9384838"/>
                <a:gd name="connsiteY647" fmla="*/ 4416011 h 6246801"/>
                <a:gd name="connsiteX648" fmla="*/ 2052742 w 9384838"/>
                <a:gd name="connsiteY648" fmla="*/ 4416011 h 6246801"/>
                <a:gd name="connsiteX649" fmla="*/ 2102518 w 9384838"/>
                <a:gd name="connsiteY649" fmla="*/ 4390568 h 6246801"/>
                <a:gd name="connsiteX650" fmla="*/ 2127962 w 9384838"/>
                <a:gd name="connsiteY650" fmla="*/ 4390568 h 6246801"/>
                <a:gd name="connsiteX651" fmla="*/ 2203182 w 9384838"/>
                <a:gd name="connsiteY651" fmla="*/ 4440348 h 6246801"/>
                <a:gd name="connsiteX652" fmla="*/ 2328178 w 9384838"/>
                <a:gd name="connsiteY652" fmla="*/ 4465791 h 6246801"/>
                <a:gd name="connsiteX653" fmla="*/ 2428839 w 9384838"/>
                <a:gd name="connsiteY653" fmla="*/ 4465791 h 6246801"/>
                <a:gd name="connsiteX654" fmla="*/ 2478617 w 9384838"/>
                <a:gd name="connsiteY654" fmla="*/ 4440348 h 6246801"/>
                <a:gd name="connsiteX655" fmla="*/ 2529503 w 9384838"/>
                <a:gd name="connsiteY655" fmla="*/ 4416011 h 6246801"/>
                <a:gd name="connsiteX656" fmla="*/ 2579280 w 9384838"/>
                <a:gd name="connsiteY656" fmla="*/ 4440348 h 6246801"/>
                <a:gd name="connsiteX657" fmla="*/ 2629058 w 9384838"/>
                <a:gd name="connsiteY657" fmla="*/ 4440348 h 6246801"/>
                <a:gd name="connsiteX658" fmla="*/ 2679941 w 9384838"/>
                <a:gd name="connsiteY658" fmla="*/ 4465791 h 6246801"/>
                <a:gd name="connsiteX659" fmla="*/ 2679941 w 9384838"/>
                <a:gd name="connsiteY659" fmla="*/ 4465790 h 6246801"/>
                <a:gd name="connsiteX660" fmla="*/ 2705383 w 9384838"/>
                <a:gd name="connsiteY660" fmla="*/ 4465790 h 6246801"/>
                <a:gd name="connsiteX661" fmla="*/ 2804940 w 9384838"/>
                <a:gd name="connsiteY661" fmla="*/ 4440347 h 6246801"/>
                <a:gd name="connsiteX662" fmla="*/ 2830382 w 9384838"/>
                <a:gd name="connsiteY662" fmla="*/ 4491233 h 6246801"/>
                <a:gd name="connsiteX663" fmla="*/ 2804940 w 9384838"/>
                <a:gd name="connsiteY663" fmla="*/ 4515570 h 6246801"/>
                <a:gd name="connsiteX664" fmla="*/ 2780604 w 9384838"/>
                <a:gd name="connsiteY664" fmla="*/ 4541013 h 6246801"/>
                <a:gd name="connsiteX665" fmla="*/ 2804940 w 9384838"/>
                <a:gd name="connsiteY665" fmla="*/ 4566456 h 6246801"/>
                <a:gd name="connsiteX666" fmla="*/ 2804940 w 9384838"/>
                <a:gd name="connsiteY666" fmla="*/ 4590793 h 6246801"/>
                <a:gd name="connsiteX667" fmla="*/ 2855825 w 9384838"/>
                <a:gd name="connsiteY667" fmla="*/ 4590793 h 6246801"/>
                <a:gd name="connsiteX668" fmla="*/ 2855825 w 9384838"/>
                <a:gd name="connsiteY668" fmla="*/ 4566456 h 6246801"/>
                <a:gd name="connsiteX669" fmla="*/ 2880159 w 9384838"/>
                <a:gd name="connsiteY669" fmla="*/ 4566456 h 6246801"/>
                <a:gd name="connsiteX670" fmla="*/ 2880159 w 9384838"/>
                <a:gd name="connsiteY670" fmla="*/ 4605916 h 6246801"/>
                <a:gd name="connsiteX671" fmla="*/ 2880162 w 9384838"/>
                <a:gd name="connsiteY671" fmla="*/ 4605918 h 6246801"/>
                <a:gd name="connsiteX672" fmla="*/ 2880162 w 9384838"/>
                <a:gd name="connsiteY672" fmla="*/ 4566457 h 6246801"/>
                <a:gd name="connsiteX673" fmla="*/ 2931045 w 9384838"/>
                <a:gd name="connsiteY673" fmla="*/ 4616236 h 6246801"/>
                <a:gd name="connsiteX674" fmla="*/ 2980823 w 9384838"/>
                <a:gd name="connsiteY674" fmla="*/ 4641679 h 6246801"/>
                <a:gd name="connsiteX675" fmla="*/ 3006265 w 9384838"/>
                <a:gd name="connsiteY675" fmla="*/ 4616236 h 6246801"/>
                <a:gd name="connsiteX676" fmla="*/ 3030601 w 9384838"/>
                <a:gd name="connsiteY676" fmla="*/ 4616236 h 6246801"/>
                <a:gd name="connsiteX677" fmla="*/ 3056044 w 9384838"/>
                <a:gd name="connsiteY677" fmla="*/ 4590793 h 6246801"/>
                <a:gd name="connsiteX678" fmla="*/ 3105820 w 9384838"/>
                <a:gd name="connsiteY678" fmla="*/ 4590793 h 6246801"/>
                <a:gd name="connsiteX679" fmla="*/ 3131263 w 9384838"/>
                <a:gd name="connsiteY679" fmla="*/ 4541014 h 6246801"/>
                <a:gd name="connsiteX680" fmla="*/ 3131263 w 9384838"/>
                <a:gd name="connsiteY680" fmla="*/ 4590793 h 6246801"/>
                <a:gd name="connsiteX681" fmla="*/ 3156704 w 9384838"/>
                <a:gd name="connsiteY681" fmla="*/ 4566457 h 6246801"/>
                <a:gd name="connsiteX682" fmla="*/ 3181041 w 9384838"/>
                <a:gd name="connsiteY682" fmla="*/ 4515571 h 6246801"/>
                <a:gd name="connsiteX683" fmla="*/ 3156704 w 9384838"/>
                <a:gd name="connsiteY683" fmla="*/ 4440348 h 6246801"/>
                <a:gd name="connsiteX684" fmla="*/ 3131263 w 9384838"/>
                <a:gd name="connsiteY684" fmla="*/ 4416011 h 6246801"/>
                <a:gd name="connsiteX685" fmla="*/ 3181041 w 9384838"/>
                <a:gd name="connsiteY685" fmla="*/ 4365125 h 6246801"/>
                <a:gd name="connsiteX686" fmla="*/ 3231924 w 9384838"/>
                <a:gd name="connsiteY686" fmla="*/ 4340788 h 6246801"/>
                <a:gd name="connsiteX687" fmla="*/ 3256260 w 9384838"/>
                <a:gd name="connsiteY687" fmla="*/ 4289902 h 6246801"/>
                <a:gd name="connsiteX688" fmla="*/ 3281703 w 9384838"/>
                <a:gd name="connsiteY688" fmla="*/ 4289902 h 6246801"/>
                <a:gd name="connsiteX689" fmla="*/ 3281705 w 9384838"/>
                <a:gd name="connsiteY689" fmla="*/ 4289902 h 6246801"/>
                <a:gd name="connsiteX690" fmla="*/ 3307147 w 9384838"/>
                <a:gd name="connsiteY690" fmla="*/ 4265565 h 6246801"/>
                <a:gd name="connsiteX691" fmla="*/ 3356924 w 9384838"/>
                <a:gd name="connsiteY691" fmla="*/ 4265565 h 6246801"/>
                <a:gd name="connsiteX692" fmla="*/ 3457589 w 9384838"/>
                <a:gd name="connsiteY692" fmla="*/ 4190342 h 6246801"/>
                <a:gd name="connsiteX693" fmla="*/ 3558250 w 9384838"/>
                <a:gd name="connsiteY693" fmla="*/ 4089676 h 6246801"/>
                <a:gd name="connsiteX694" fmla="*/ 3582585 w 9384838"/>
                <a:gd name="connsiteY694" fmla="*/ 4014453 h 6246801"/>
                <a:gd name="connsiteX695" fmla="*/ 3608026 w 9384838"/>
                <a:gd name="connsiteY695" fmla="*/ 3989010 h 6246801"/>
                <a:gd name="connsiteX696" fmla="*/ 3582585 w 9384838"/>
                <a:gd name="connsiteY696" fmla="*/ 3963567 h 6246801"/>
                <a:gd name="connsiteX697" fmla="*/ 3608026 w 9384838"/>
                <a:gd name="connsiteY697" fmla="*/ 3913787 h 6246801"/>
                <a:gd name="connsiteX698" fmla="*/ 3582585 w 9384838"/>
                <a:gd name="connsiteY698" fmla="*/ 3888344 h 6246801"/>
                <a:gd name="connsiteX699" fmla="*/ 3608026 w 9384838"/>
                <a:gd name="connsiteY699" fmla="*/ 3838565 h 6246801"/>
                <a:gd name="connsiteX700" fmla="*/ 3633468 w 9384838"/>
                <a:gd name="connsiteY700" fmla="*/ 3813122 h 6246801"/>
                <a:gd name="connsiteX701" fmla="*/ 3683247 w 9384838"/>
                <a:gd name="connsiteY701" fmla="*/ 3788785 h 6246801"/>
                <a:gd name="connsiteX702" fmla="*/ 3708689 w 9384838"/>
                <a:gd name="connsiteY702" fmla="*/ 3813122 h 6246801"/>
                <a:gd name="connsiteX703" fmla="*/ 3783908 w 9384838"/>
                <a:gd name="connsiteY703" fmla="*/ 3788785 h 6246801"/>
                <a:gd name="connsiteX704" fmla="*/ 3883464 w 9384838"/>
                <a:gd name="connsiteY704" fmla="*/ 3763342 h 6246801"/>
                <a:gd name="connsiteX705" fmla="*/ 3883464 w 9384838"/>
                <a:gd name="connsiteY705" fmla="*/ 3813122 h 6246801"/>
                <a:gd name="connsiteX706" fmla="*/ 3833686 w 9384838"/>
                <a:gd name="connsiteY706" fmla="*/ 3813122 h 6246801"/>
                <a:gd name="connsiteX707" fmla="*/ 3808245 w 9384838"/>
                <a:gd name="connsiteY707" fmla="*/ 3838565 h 6246801"/>
                <a:gd name="connsiteX708" fmla="*/ 3808245 w 9384838"/>
                <a:gd name="connsiteY708" fmla="*/ 3888344 h 6246801"/>
                <a:gd name="connsiteX709" fmla="*/ 3758467 w 9384838"/>
                <a:gd name="connsiteY709" fmla="*/ 3864008 h 6246801"/>
                <a:gd name="connsiteX710" fmla="*/ 3708689 w 9384838"/>
                <a:gd name="connsiteY710" fmla="*/ 3913787 h 6246801"/>
                <a:gd name="connsiteX711" fmla="*/ 3683247 w 9384838"/>
                <a:gd name="connsiteY711" fmla="*/ 3888344 h 6246801"/>
                <a:gd name="connsiteX712" fmla="*/ 3633468 w 9384838"/>
                <a:gd name="connsiteY712" fmla="*/ 3913787 h 6246801"/>
                <a:gd name="connsiteX713" fmla="*/ 3657804 w 9384838"/>
                <a:gd name="connsiteY713" fmla="*/ 3939230 h 6246801"/>
                <a:gd name="connsiteX714" fmla="*/ 3633468 w 9384838"/>
                <a:gd name="connsiteY714" fmla="*/ 3963567 h 6246801"/>
                <a:gd name="connsiteX715" fmla="*/ 3657804 w 9384838"/>
                <a:gd name="connsiteY715" fmla="*/ 3963567 h 6246801"/>
                <a:gd name="connsiteX716" fmla="*/ 3683247 w 9384838"/>
                <a:gd name="connsiteY716" fmla="*/ 3989010 h 6246801"/>
                <a:gd name="connsiteX717" fmla="*/ 3708689 w 9384838"/>
                <a:gd name="connsiteY717" fmla="*/ 3989010 h 6246801"/>
                <a:gd name="connsiteX718" fmla="*/ 3708689 w 9384838"/>
                <a:gd name="connsiteY718" fmla="*/ 4014453 h 6246801"/>
                <a:gd name="connsiteX719" fmla="*/ 3708688 w 9384838"/>
                <a:gd name="connsiteY719" fmla="*/ 4014453 h 6246801"/>
                <a:gd name="connsiteX720" fmla="*/ 3657804 w 9384838"/>
                <a:gd name="connsiteY720" fmla="*/ 4064233 h 6246801"/>
                <a:gd name="connsiteX721" fmla="*/ 3683246 w 9384838"/>
                <a:gd name="connsiteY721" fmla="*/ 4139455 h 6246801"/>
                <a:gd name="connsiteX722" fmla="*/ 3808243 w 9384838"/>
                <a:gd name="connsiteY722" fmla="*/ 4164898 h 6246801"/>
                <a:gd name="connsiteX723" fmla="*/ 3833684 w 9384838"/>
                <a:gd name="connsiteY723" fmla="*/ 4089676 h 6246801"/>
                <a:gd name="connsiteX724" fmla="*/ 3958666 w 9384838"/>
                <a:gd name="connsiteY724" fmla="*/ 4089676 h 6246801"/>
                <a:gd name="connsiteX725" fmla="*/ 4084770 w 9384838"/>
                <a:gd name="connsiteY725" fmla="*/ 4064233 h 6246801"/>
                <a:gd name="connsiteX726" fmla="*/ 4185432 w 9384838"/>
                <a:gd name="connsiteY726" fmla="*/ 4064233 h 6246801"/>
                <a:gd name="connsiteX727" fmla="*/ 4460870 w 9384838"/>
                <a:gd name="connsiteY727" fmla="*/ 3888345 h 6246801"/>
                <a:gd name="connsiteX728" fmla="*/ 4510648 w 9384838"/>
                <a:gd name="connsiteY728" fmla="*/ 3763342 h 6246801"/>
                <a:gd name="connsiteX729" fmla="*/ 4761751 w 9384838"/>
                <a:gd name="connsiteY729" fmla="*/ 3713562 h 6246801"/>
                <a:gd name="connsiteX730" fmla="*/ 4836971 w 9384838"/>
                <a:gd name="connsiteY730" fmla="*/ 3612896 h 6246801"/>
                <a:gd name="connsiteX731" fmla="*/ 4887855 w 9384838"/>
                <a:gd name="connsiteY731" fmla="*/ 3487894 h 6246801"/>
                <a:gd name="connsiteX732" fmla="*/ 4887855 w 9384838"/>
                <a:gd name="connsiteY732" fmla="*/ 3487893 h 6246801"/>
                <a:gd name="connsiteX733" fmla="*/ 4937633 w 9384838"/>
                <a:gd name="connsiteY733" fmla="*/ 3437007 h 6246801"/>
                <a:gd name="connsiteX734" fmla="*/ 5012854 w 9384838"/>
                <a:gd name="connsiteY734" fmla="*/ 3387227 h 6246801"/>
                <a:gd name="connsiteX735" fmla="*/ 5038296 w 9384838"/>
                <a:gd name="connsiteY735" fmla="*/ 3336341 h 6246801"/>
                <a:gd name="connsiteX736" fmla="*/ 5113516 w 9384838"/>
                <a:gd name="connsiteY736" fmla="*/ 3236782 h 6246801"/>
                <a:gd name="connsiteX737" fmla="*/ 5137852 w 9384838"/>
                <a:gd name="connsiteY737" fmla="*/ 3185896 h 6246801"/>
                <a:gd name="connsiteX738" fmla="*/ 5163294 w 9384838"/>
                <a:gd name="connsiteY738" fmla="*/ 3161560 h 6246801"/>
                <a:gd name="connsiteX739" fmla="*/ 5238514 w 9384838"/>
                <a:gd name="connsiteY739" fmla="*/ 3011116 h 6246801"/>
                <a:gd name="connsiteX740" fmla="*/ 5263957 w 9384838"/>
                <a:gd name="connsiteY740" fmla="*/ 2860672 h 6246801"/>
                <a:gd name="connsiteX741" fmla="*/ 5188736 w 9384838"/>
                <a:gd name="connsiteY741" fmla="*/ 2809788 h 6246801"/>
                <a:gd name="connsiteX742" fmla="*/ 5163294 w 9384838"/>
                <a:gd name="connsiteY742" fmla="*/ 2835229 h 6246801"/>
                <a:gd name="connsiteX743" fmla="*/ 5137852 w 9384838"/>
                <a:gd name="connsiteY743" fmla="*/ 2835229 h 6246801"/>
                <a:gd name="connsiteX744" fmla="*/ 5137852 w 9384838"/>
                <a:gd name="connsiteY744" fmla="*/ 2785450 h 6246801"/>
                <a:gd name="connsiteX745" fmla="*/ 5188736 w 9384838"/>
                <a:gd name="connsiteY745" fmla="*/ 2785450 h 6246801"/>
                <a:gd name="connsiteX746" fmla="*/ 5263957 w 9384838"/>
                <a:gd name="connsiteY746" fmla="*/ 2734563 h 6246801"/>
                <a:gd name="connsiteX747" fmla="*/ 5339177 w 9384838"/>
                <a:gd name="connsiteY747" fmla="*/ 2609561 h 6246801"/>
                <a:gd name="connsiteX748" fmla="*/ 5289399 w 9384838"/>
                <a:gd name="connsiteY748" fmla="*/ 2534339 h 6246801"/>
                <a:gd name="connsiteX749" fmla="*/ 5289931 w 9384838"/>
                <a:gd name="connsiteY749" fmla="*/ 2534660 h 6246801"/>
                <a:gd name="connsiteX750" fmla="*/ 5289398 w 9384838"/>
                <a:gd name="connsiteY750" fmla="*/ 2534339 h 6246801"/>
                <a:gd name="connsiteX751" fmla="*/ 5313734 w 9384838"/>
                <a:gd name="connsiteY751" fmla="*/ 2483451 h 6246801"/>
                <a:gd name="connsiteX752" fmla="*/ 5289398 w 9384838"/>
                <a:gd name="connsiteY752" fmla="*/ 2459115 h 6246801"/>
                <a:gd name="connsiteX753" fmla="*/ 5364618 w 9384838"/>
                <a:gd name="connsiteY753" fmla="*/ 2408231 h 6246801"/>
                <a:gd name="connsiteX754" fmla="*/ 5388954 w 9384838"/>
                <a:gd name="connsiteY754" fmla="*/ 2433674 h 6246801"/>
                <a:gd name="connsiteX755" fmla="*/ 5464174 w 9384838"/>
                <a:gd name="connsiteY755" fmla="*/ 2408231 h 6246801"/>
                <a:gd name="connsiteX756" fmla="*/ 5515059 w 9384838"/>
                <a:gd name="connsiteY756" fmla="*/ 2333007 h 6246801"/>
                <a:gd name="connsiteX757" fmla="*/ 5539394 w 9384838"/>
                <a:gd name="connsiteY757" fmla="*/ 2257785 h 6246801"/>
                <a:gd name="connsiteX758" fmla="*/ 5539394 w 9384838"/>
                <a:gd name="connsiteY758" fmla="*/ 2233447 h 6246801"/>
                <a:gd name="connsiteX759" fmla="*/ 5564837 w 9384838"/>
                <a:gd name="connsiteY759" fmla="*/ 2182565 h 6246801"/>
                <a:gd name="connsiteX760" fmla="*/ 5614615 w 9384838"/>
                <a:gd name="connsiteY760" fmla="*/ 2233447 h 6246801"/>
                <a:gd name="connsiteX761" fmla="*/ 5640057 w 9384838"/>
                <a:gd name="connsiteY761" fmla="*/ 2208005 h 6246801"/>
                <a:gd name="connsiteX762" fmla="*/ 5665499 w 9384838"/>
                <a:gd name="connsiteY762" fmla="*/ 2233447 h 6246801"/>
                <a:gd name="connsiteX763" fmla="*/ 5665499 w 9384838"/>
                <a:gd name="connsiteY763" fmla="*/ 2257785 h 6246801"/>
                <a:gd name="connsiteX764" fmla="*/ 5640057 w 9384838"/>
                <a:gd name="connsiteY764" fmla="*/ 2408231 h 6246801"/>
                <a:gd name="connsiteX765" fmla="*/ 5689835 w 9384838"/>
                <a:gd name="connsiteY765" fmla="*/ 2433674 h 6246801"/>
                <a:gd name="connsiteX766" fmla="*/ 5740719 w 9384838"/>
                <a:gd name="connsiteY766" fmla="*/ 2408231 h 6246801"/>
                <a:gd name="connsiteX767" fmla="*/ 5765055 w 9384838"/>
                <a:gd name="connsiteY767" fmla="*/ 2358450 h 6246801"/>
                <a:gd name="connsiteX768" fmla="*/ 5840275 w 9384838"/>
                <a:gd name="connsiteY768" fmla="*/ 2459115 h 6246801"/>
                <a:gd name="connsiteX769" fmla="*/ 5891159 w 9384838"/>
                <a:gd name="connsiteY769" fmla="*/ 2408231 h 6246801"/>
                <a:gd name="connsiteX770" fmla="*/ 5940937 w 9384838"/>
                <a:gd name="connsiteY770" fmla="*/ 2283229 h 6246801"/>
                <a:gd name="connsiteX771" fmla="*/ 5891159 w 9384838"/>
                <a:gd name="connsiteY771" fmla="*/ 2208005 h 6246801"/>
                <a:gd name="connsiteX772" fmla="*/ 5840275 w 9384838"/>
                <a:gd name="connsiteY772" fmla="*/ 2257785 h 6246801"/>
                <a:gd name="connsiteX773" fmla="*/ 5715277 w 9384838"/>
                <a:gd name="connsiteY773" fmla="*/ 2283229 h 6246801"/>
                <a:gd name="connsiteX774" fmla="*/ 5765055 w 9384838"/>
                <a:gd name="connsiteY774" fmla="*/ 2132783 h 6246801"/>
                <a:gd name="connsiteX775" fmla="*/ 5840275 w 9384838"/>
                <a:gd name="connsiteY775" fmla="*/ 2081897 h 6246801"/>
                <a:gd name="connsiteX776" fmla="*/ 8270546 w 9384838"/>
                <a:gd name="connsiteY776" fmla="*/ 1474959 h 6246801"/>
                <a:gd name="connsiteX777" fmla="*/ 8282255 w 9384838"/>
                <a:gd name="connsiteY777" fmla="*/ 1480813 h 6246801"/>
                <a:gd name="connsiteX778" fmla="*/ 8274449 w 9384838"/>
                <a:gd name="connsiteY778" fmla="*/ 1490571 h 6246801"/>
                <a:gd name="connsiteX779" fmla="*/ 8264691 w 9384838"/>
                <a:gd name="connsiteY779" fmla="*/ 1491546 h 6246801"/>
                <a:gd name="connsiteX780" fmla="*/ 8247128 w 9384838"/>
                <a:gd name="connsiteY780" fmla="*/ 1501304 h 6246801"/>
                <a:gd name="connsiteX781" fmla="*/ 8250055 w 9384838"/>
                <a:gd name="connsiteY781" fmla="*/ 1485692 h 6246801"/>
                <a:gd name="connsiteX782" fmla="*/ 8265667 w 9384838"/>
                <a:gd name="connsiteY782" fmla="*/ 1485692 h 6246801"/>
                <a:gd name="connsiteX783" fmla="*/ 8270546 w 9384838"/>
                <a:gd name="connsiteY783" fmla="*/ 1474959 h 6246801"/>
                <a:gd name="connsiteX784" fmla="*/ 8187608 w 9384838"/>
                <a:gd name="connsiteY784" fmla="*/ 1463250 h 6246801"/>
                <a:gd name="connsiteX785" fmla="*/ 8203220 w 9384838"/>
                <a:gd name="connsiteY785" fmla="*/ 1472032 h 6246801"/>
                <a:gd name="connsiteX786" fmla="*/ 8215904 w 9384838"/>
                <a:gd name="connsiteY786" fmla="*/ 1471056 h 6246801"/>
                <a:gd name="connsiteX787" fmla="*/ 8214929 w 9384838"/>
                <a:gd name="connsiteY787" fmla="*/ 1479838 h 6246801"/>
                <a:gd name="connsiteX788" fmla="*/ 8216880 w 9384838"/>
                <a:gd name="connsiteY788" fmla="*/ 1484717 h 6246801"/>
                <a:gd name="connsiteX789" fmla="*/ 8195414 w 9384838"/>
                <a:gd name="connsiteY789" fmla="*/ 1482765 h 6246801"/>
                <a:gd name="connsiteX790" fmla="*/ 8197365 w 9384838"/>
                <a:gd name="connsiteY790" fmla="*/ 1476909 h 6246801"/>
                <a:gd name="connsiteX791" fmla="*/ 8187608 w 9384838"/>
                <a:gd name="connsiteY791" fmla="*/ 1463250 h 6246801"/>
                <a:gd name="connsiteX792" fmla="*/ 8289085 w 9384838"/>
                <a:gd name="connsiteY792" fmla="*/ 1415439 h 6246801"/>
                <a:gd name="connsiteX793" fmla="*/ 8307624 w 9384838"/>
                <a:gd name="connsiteY793" fmla="*/ 1425197 h 6246801"/>
                <a:gd name="connsiteX794" fmla="*/ 8318357 w 9384838"/>
                <a:gd name="connsiteY794" fmla="*/ 1429100 h 6246801"/>
                <a:gd name="connsiteX795" fmla="*/ 8307624 w 9384838"/>
                <a:gd name="connsiteY795" fmla="*/ 1443734 h 6246801"/>
                <a:gd name="connsiteX796" fmla="*/ 8313478 w 9384838"/>
                <a:gd name="connsiteY796" fmla="*/ 1452516 h 6246801"/>
                <a:gd name="connsiteX797" fmla="*/ 8282255 w 9384838"/>
                <a:gd name="connsiteY797" fmla="*/ 1469104 h 6246801"/>
                <a:gd name="connsiteX798" fmla="*/ 8280303 w 9384838"/>
                <a:gd name="connsiteY798" fmla="*/ 1453493 h 6246801"/>
                <a:gd name="connsiteX799" fmla="*/ 8269570 w 9384838"/>
                <a:gd name="connsiteY799" fmla="*/ 1425197 h 6246801"/>
                <a:gd name="connsiteX800" fmla="*/ 8289085 w 9384838"/>
                <a:gd name="connsiteY800" fmla="*/ 1415439 h 6246801"/>
                <a:gd name="connsiteX801" fmla="*/ 8360314 w 9384838"/>
                <a:gd name="connsiteY801" fmla="*/ 1357869 h 6246801"/>
                <a:gd name="connsiteX802" fmla="*/ 8376902 w 9384838"/>
                <a:gd name="connsiteY802" fmla="*/ 1366651 h 6246801"/>
                <a:gd name="connsiteX803" fmla="*/ 8379829 w 9384838"/>
                <a:gd name="connsiteY803" fmla="*/ 1382264 h 6246801"/>
                <a:gd name="connsiteX804" fmla="*/ 8349581 w 9384838"/>
                <a:gd name="connsiteY804" fmla="*/ 1375434 h 6246801"/>
                <a:gd name="connsiteX805" fmla="*/ 8360314 w 9384838"/>
                <a:gd name="connsiteY805" fmla="*/ 1357869 h 6246801"/>
                <a:gd name="connsiteX806" fmla="*/ 8571073 w 9384838"/>
                <a:gd name="connsiteY806" fmla="*/ 1228098 h 6246801"/>
                <a:gd name="connsiteX807" fmla="*/ 8597418 w 9384838"/>
                <a:gd name="connsiteY807" fmla="*/ 1253467 h 6246801"/>
                <a:gd name="connsiteX808" fmla="*/ 8592539 w 9384838"/>
                <a:gd name="connsiteY808" fmla="*/ 1260297 h 6246801"/>
                <a:gd name="connsiteX809" fmla="*/ 8592539 w 9384838"/>
                <a:gd name="connsiteY809" fmla="*/ 1272981 h 6246801"/>
                <a:gd name="connsiteX810" fmla="*/ 8572049 w 9384838"/>
                <a:gd name="connsiteY810" fmla="*/ 1273957 h 6246801"/>
                <a:gd name="connsiteX811" fmla="*/ 8561316 w 9384838"/>
                <a:gd name="connsiteY811" fmla="*/ 1285666 h 6246801"/>
                <a:gd name="connsiteX812" fmla="*/ 8554486 w 9384838"/>
                <a:gd name="connsiteY812" fmla="*/ 1302253 h 6246801"/>
                <a:gd name="connsiteX813" fmla="*/ 8533995 w 9384838"/>
                <a:gd name="connsiteY813" fmla="*/ 1311035 h 6246801"/>
                <a:gd name="connsiteX814" fmla="*/ 8510577 w 9384838"/>
                <a:gd name="connsiteY814" fmla="*/ 1309083 h 6246801"/>
                <a:gd name="connsiteX815" fmla="*/ 8505699 w 9384838"/>
                <a:gd name="connsiteY815" fmla="*/ 1331526 h 6246801"/>
                <a:gd name="connsiteX816" fmla="*/ 8494966 w 9384838"/>
                <a:gd name="connsiteY816" fmla="*/ 1335428 h 6246801"/>
                <a:gd name="connsiteX817" fmla="*/ 8482281 w 9384838"/>
                <a:gd name="connsiteY817" fmla="*/ 1312986 h 6246801"/>
                <a:gd name="connsiteX818" fmla="*/ 8474475 w 9384838"/>
                <a:gd name="connsiteY818" fmla="*/ 1303229 h 6246801"/>
                <a:gd name="connsiteX819" fmla="*/ 8467645 w 9384838"/>
                <a:gd name="connsiteY819" fmla="*/ 1279811 h 6246801"/>
                <a:gd name="connsiteX820" fmla="*/ 8476427 w 9384838"/>
                <a:gd name="connsiteY820" fmla="*/ 1270054 h 6246801"/>
                <a:gd name="connsiteX821" fmla="*/ 8524238 w 9384838"/>
                <a:gd name="connsiteY821" fmla="*/ 1261273 h 6246801"/>
                <a:gd name="connsiteX822" fmla="*/ 8551558 w 9384838"/>
                <a:gd name="connsiteY822" fmla="*/ 1236879 h 6246801"/>
                <a:gd name="connsiteX823" fmla="*/ 8567170 w 9384838"/>
                <a:gd name="connsiteY823" fmla="*/ 1237855 h 6246801"/>
                <a:gd name="connsiteX824" fmla="*/ 8571073 w 9384838"/>
                <a:gd name="connsiteY824" fmla="*/ 1228098 h 6246801"/>
                <a:gd name="connsiteX825" fmla="*/ 8306648 w 9384838"/>
                <a:gd name="connsiteY825" fmla="*/ 884639 h 6246801"/>
                <a:gd name="connsiteX826" fmla="*/ 8328114 w 9384838"/>
                <a:gd name="connsiteY826" fmla="*/ 903178 h 6246801"/>
                <a:gd name="connsiteX827" fmla="*/ 8334944 w 9384838"/>
                <a:gd name="connsiteY827" fmla="*/ 917814 h 6246801"/>
                <a:gd name="connsiteX828" fmla="*/ 8368119 w 9384838"/>
                <a:gd name="connsiteY828" fmla="*/ 935377 h 6246801"/>
                <a:gd name="connsiteX829" fmla="*/ 8422761 w 9384838"/>
                <a:gd name="connsiteY829" fmla="*/ 939280 h 6246801"/>
                <a:gd name="connsiteX830" fmla="*/ 8461790 w 9384838"/>
                <a:gd name="connsiteY830" fmla="*/ 922693 h 6246801"/>
                <a:gd name="connsiteX831" fmla="*/ 8450081 w 9384838"/>
                <a:gd name="connsiteY831" fmla="*/ 963674 h 6246801"/>
                <a:gd name="connsiteX832" fmla="*/ 8431542 w 9384838"/>
                <a:gd name="connsiteY832" fmla="*/ 975382 h 6246801"/>
                <a:gd name="connsiteX833" fmla="*/ 8415930 w 9384838"/>
                <a:gd name="connsiteY833" fmla="*/ 963674 h 6246801"/>
                <a:gd name="connsiteX834" fmla="*/ 8397391 w 9384838"/>
                <a:gd name="connsiteY834" fmla="*/ 963674 h 6246801"/>
                <a:gd name="connsiteX835" fmla="*/ 8359338 w 9384838"/>
                <a:gd name="connsiteY835" fmla="*/ 1014411 h 6246801"/>
                <a:gd name="connsiteX836" fmla="*/ 8284206 w 9384838"/>
                <a:gd name="connsiteY836" fmla="*/ 1020265 h 6246801"/>
                <a:gd name="connsiteX837" fmla="*/ 8247128 w 9384838"/>
                <a:gd name="connsiteY837" fmla="*/ 1070028 h 6246801"/>
                <a:gd name="connsiteX838" fmla="*/ 8212977 w 9384838"/>
                <a:gd name="connsiteY838" fmla="*/ 1083688 h 6246801"/>
                <a:gd name="connsiteX839" fmla="*/ 8184681 w 9384838"/>
                <a:gd name="connsiteY839" fmla="*/ 1151014 h 6246801"/>
                <a:gd name="connsiteX840" fmla="*/ 8163215 w 9384838"/>
                <a:gd name="connsiteY840" fmla="*/ 1151014 h 6246801"/>
                <a:gd name="connsiteX841" fmla="*/ 8155409 w 9384838"/>
                <a:gd name="connsiteY841" fmla="*/ 1207607 h 6246801"/>
                <a:gd name="connsiteX842" fmla="*/ 8099792 w 9384838"/>
                <a:gd name="connsiteY842" fmla="*/ 1223219 h 6246801"/>
                <a:gd name="connsiteX843" fmla="*/ 8077350 w 9384838"/>
                <a:gd name="connsiteY843" fmla="*/ 1247612 h 6246801"/>
                <a:gd name="connsiteX844" fmla="*/ 8066617 w 9384838"/>
                <a:gd name="connsiteY844" fmla="*/ 1319817 h 6246801"/>
                <a:gd name="connsiteX845" fmla="*/ 8057835 w 9384838"/>
                <a:gd name="connsiteY845" fmla="*/ 1315914 h 6246801"/>
                <a:gd name="connsiteX846" fmla="*/ 8009048 w 9384838"/>
                <a:gd name="connsiteY846" fmla="*/ 1320793 h 6246801"/>
                <a:gd name="connsiteX847" fmla="*/ 8009048 w 9384838"/>
                <a:gd name="connsiteY847" fmla="*/ 1309084 h 6246801"/>
                <a:gd name="connsiteX848" fmla="*/ 8010024 w 9384838"/>
                <a:gd name="connsiteY848" fmla="*/ 1293472 h 6246801"/>
                <a:gd name="connsiteX849" fmla="*/ 8002218 w 9384838"/>
                <a:gd name="connsiteY849" fmla="*/ 1262248 h 6246801"/>
                <a:gd name="connsiteX850" fmla="*/ 8013927 w 9384838"/>
                <a:gd name="connsiteY850" fmla="*/ 1254442 h 6246801"/>
                <a:gd name="connsiteX851" fmla="*/ 8038320 w 9384838"/>
                <a:gd name="connsiteY851" fmla="*/ 1219316 h 6246801"/>
                <a:gd name="connsiteX852" fmla="*/ 8077350 w 9384838"/>
                <a:gd name="connsiteY852" fmla="*/ 1190044 h 6246801"/>
                <a:gd name="connsiteX853" fmla="*/ 8108573 w 9384838"/>
                <a:gd name="connsiteY853" fmla="*/ 1167602 h 6246801"/>
                <a:gd name="connsiteX854" fmla="*/ 8111501 w 9384838"/>
                <a:gd name="connsiteY854" fmla="*/ 1154917 h 6246801"/>
                <a:gd name="connsiteX855" fmla="*/ 8135894 w 9384838"/>
                <a:gd name="connsiteY855" fmla="*/ 1148087 h 6246801"/>
                <a:gd name="connsiteX856" fmla="*/ 8141748 w 9384838"/>
                <a:gd name="connsiteY856" fmla="*/ 1130524 h 6246801"/>
                <a:gd name="connsiteX857" fmla="*/ 8135894 w 9384838"/>
                <a:gd name="connsiteY857" fmla="*/ 1121742 h 6246801"/>
                <a:gd name="connsiteX858" fmla="*/ 8143700 w 9384838"/>
                <a:gd name="connsiteY858" fmla="*/ 1104179 h 6246801"/>
                <a:gd name="connsiteX859" fmla="*/ 8200293 w 9384838"/>
                <a:gd name="connsiteY859" fmla="*/ 1030998 h 6246801"/>
                <a:gd name="connsiteX860" fmla="*/ 8231516 w 9384838"/>
                <a:gd name="connsiteY860" fmla="*/ 993920 h 6246801"/>
                <a:gd name="connsiteX861" fmla="*/ 8245176 w 9384838"/>
                <a:gd name="connsiteY861" fmla="*/ 957819 h 6246801"/>
                <a:gd name="connsiteX862" fmla="*/ 8258837 w 9384838"/>
                <a:gd name="connsiteY862" fmla="*/ 944159 h 6246801"/>
                <a:gd name="connsiteX863" fmla="*/ 8260788 w 9384838"/>
                <a:gd name="connsiteY863" fmla="*/ 920741 h 6246801"/>
                <a:gd name="connsiteX864" fmla="*/ 8289085 w 9384838"/>
                <a:gd name="connsiteY864" fmla="*/ 889516 h 6246801"/>
                <a:gd name="connsiteX865" fmla="*/ 8306648 w 9384838"/>
                <a:gd name="connsiteY865" fmla="*/ 884639 h 6246801"/>
                <a:gd name="connsiteX866" fmla="*/ 9328245 w 9384838"/>
                <a:gd name="connsiteY866" fmla="*/ 311878 h 6246801"/>
                <a:gd name="connsiteX867" fmla="*/ 9371178 w 9384838"/>
                <a:gd name="connsiteY867" fmla="*/ 317733 h 6246801"/>
                <a:gd name="connsiteX868" fmla="*/ 9384838 w 9384838"/>
                <a:gd name="connsiteY868" fmla="*/ 341150 h 6246801"/>
                <a:gd name="connsiteX869" fmla="*/ 9357517 w 9384838"/>
                <a:gd name="connsiteY869" fmla="*/ 360665 h 6246801"/>
                <a:gd name="connsiteX870" fmla="*/ 9357517 w 9384838"/>
                <a:gd name="connsiteY870" fmla="*/ 378228 h 6246801"/>
                <a:gd name="connsiteX871" fmla="*/ 9371178 w 9384838"/>
                <a:gd name="connsiteY871" fmla="*/ 393840 h 6246801"/>
                <a:gd name="connsiteX872" fmla="*/ 9367275 w 9384838"/>
                <a:gd name="connsiteY872" fmla="*/ 427015 h 6246801"/>
                <a:gd name="connsiteX873" fmla="*/ 9314585 w 9384838"/>
                <a:gd name="connsiteY873" fmla="*/ 427015 h 6246801"/>
                <a:gd name="connsiteX874" fmla="*/ 9250186 w 9384838"/>
                <a:gd name="connsiteY874" fmla="*/ 440675 h 6246801"/>
                <a:gd name="connsiteX875" fmla="*/ 9213108 w 9384838"/>
                <a:gd name="connsiteY875" fmla="*/ 471899 h 6246801"/>
                <a:gd name="connsiteX876" fmla="*/ 9162370 w 9384838"/>
                <a:gd name="connsiteY876" fmla="*/ 491414 h 6246801"/>
                <a:gd name="connsiteX877" fmla="*/ 9099923 w 9384838"/>
                <a:gd name="connsiteY877" fmla="*/ 526540 h 6246801"/>
                <a:gd name="connsiteX878" fmla="*/ 9035524 w 9384838"/>
                <a:gd name="connsiteY878" fmla="*/ 587036 h 6246801"/>
                <a:gd name="connsiteX879" fmla="*/ 8996494 w 9384838"/>
                <a:gd name="connsiteY879" fmla="*/ 635822 h 6246801"/>
                <a:gd name="connsiteX880" fmla="*/ 8961368 w 9384838"/>
                <a:gd name="connsiteY880" fmla="*/ 637774 h 6246801"/>
                <a:gd name="connsiteX881" fmla="*/ 8951610 w 9384838"/>
                <a:gd name="connsiteY881" fmla="*/ 647531 h 6246801"/>
                <a:gd name="connsiteX882" fmla="*/ 8926241 w 9384838"/>
                <a:gd name="connsiteY882" fmla="*/ 637774 h 6246801"/>
                <a:gd name="connsiteX883" fmla="*/ 8916484 w 9384838"/>
                <a:gd name="connsiteY883" fmla="*/ 608501 h 6246801"/>
                <a:gd name="connsiteX884" fmla="*/ 8883309 w 9384838"/>
                <a:gd name="connsiteY884" fmla="*/ 622162 h 6246801"/>
                <a:gd name="connsiteX885" fmla="*/ 8877454 w 9384838"/>
                <a:gd name="connsiteY885" fmla="*/ 651434 h 6246801"/>
                <a:gd name="connsiteX886" fmla="*/ 8887212 w 9384838"/>
                <a:gd name="connsiteY886" fmla="*/ 665094 h 6246801"/>
                <a:gd name="connsiteX887" fmla="*/ 8846231 w 9384838"/>
                <a:gd name="connsiteY887" fmla="*/ 719735 h 6246801"/>
                <a:gd name="connsiteX888" fmla="*/ 8799395 w 9384838"/>
                <a:gd name="connsiteY888" fmla="*/ 749008 h 6246801"/>
                <a:gd name="connsiteX889" fmla="*/ 8766220 w 9384838"/>
                <a:gd name="connsiteY889" fmla="*/ 774380 h 6246801"/>
                <a:gd name="connsiteX890" fmla="*/ 8731094 w 9384838"/>
                <a:gd name="connsiteY890" fmla="*/ 844633 h 6246801"/>
                <a:gd name="connsiteX891" fmla="*/ 8697919 w 9384838"/>
                <a:gd name="connsiteY891" fmla="*/ 862196 h 6246801"/>
                <a:gd name="connsiteX892" fmla="*/ 8666695 w 9384838"/>
                <a:gd name="connsiteY892" fmla="*/ 862196 h 6246801"/>
                <a:gd name="connsiteX893" fmla="*/ 8641326 w 9384838"/>
                <a:gd name="connsiteY893" fmla="*/ 887565 h 6246801"/>
                <a:gd name="connsiteX894" fmla="*/ 8614005 w 9384838"/>
                <a:gd name="connsiteY894" fmla="*/ 932449 h 6246801"/>
                <a:gd name="connsiteX895" fmla="*/ 8590587 w 9384838"/>
                <a:gd name="connsiteY895" fmla="*/ 936351 h 6246801"/>
                <a:gd name="connsiteX896" fmla="*/ 8576927 w 9384838"/>
                <a:gd name="connsiteY896" fmla="*/ 920740 h 6246801"/>
                <a:gd name="connsiteX897" fmla="*/ 8590587 w 9384838"/>
                <a:gd name="connsiteY897" fmla="*/ 885614 h 6246801"/>
                <a:gd name="connsiteX898" fmla="*/ 8602296 w 9384838"/>
                <a:gd name="connsiteY898" fmla="*/ 881711 h 6246801"/>
                <a:gd name="connsiteX899" fmla="*/ 8610102 w 9384838"/>
                <a:gd name="connsiteY899" fmla="*/ 868050 h 6246801"/>
                <a:gd name="connsiteX900" fmla="*/ 8606199 w 9384838"/>
                <a:gd name="connsiteY900" fmla="*/ 850487 h 6246801"/>
                <a:gd name="connsiteX901" fmla="*/ 8612054 w 9384838"/>
                <a:gd name="connsiteY901" fmla="*/ 825118 h 6246801"/>
                <a:gd name="connsiteX902" fmla="*/ 8623762 w 9384838"/>
                <a:gd name="connsiteY902" fmla="*/ 846584 h 6246801"/>
                <a:gd name="connsiteX903" fmla="*/ 8637423 w 9384838"/>
                <a:gd name="connsiteY903" fmla="*/ 848536 h 6246801"/>
                <a:gd name="connsiteX904" fmla="*/ 8649132 w 9384838"/>
                <a:gd name="connsiteY904" fmla="*/ 827069 h 6246801"/>
                <a:gd name="connsiteX905" fmla="*/ 8635471 w 9384838"/>
                <a:gd name="connsiteY905" fmla="*/ 807555 h 6246801"/>
                <a:gd name="connsiteX906" fmla="*/ 8654986 w 9384838"/>
                <a:gd name="connsiteY906" fmla="*/ 807555 h 6246801"/>
                <a:gd name="connsiteX907" fmla="*/ 8664743 w 9384838"/>
                <a:gd name="connsiteY907" fmla="*/ 819263 h 6246801"/>
                <a:gd name="connsiteX908" fmla="*/ 8692064 w 9384838"/>
                <a:gd name="connsiteY908" fmla="*/ 805603 h 6246801"/>
                <a:gd name="connsiteX909" fmla="*/ 8709627 w 9384838"/>
                <a:gd name="connsiteY909" fmla="*/ 778282 h 6246801"/>
                <a:gd name="connsiteX910" fmla="*/ 8711579 w 9384838"/>
                <a:gd name="connsiteY910" fmla="*/ 749008 h 6246801"/>
                <a:gd name="connsiteX911" fmla="*/ 8695967 w 9384838"/>
                <a:gd name="connsiteY911" fmla="*/ 749008 h 6246801"/>
                <a:gd name="connsiteX912" fmla="*/ 8672549 w 9384838"/>
                <a:gd name="connsiteY912" fmla="*/ 745105 h 6246801"/>
                <a:gd name="connsiteX913" fmla="*/ 8668646 w 9384838"/>
                <a:gd name="connsiteY913" fmla="*/ 713881 h 6246801"/>
                <a:gd name="connsiteX914" fmla="*/ 8697919 w 9384838"/>
                <a:gd name="connsiteY914" fmla="*/ 713881 h 6246801"/>
                <a:gd name="connsiteX915" fmla="*/ 8715482 w 9384838"/>
                <a:gd name="connsiteY915" fmla="*/ 731444 h 6246801"/>
                <a:gd name="connsiteX916" fmla="*/ 8733045 w 9384838"/>
                <a:gd name="connsiteY916" fmla="*/ 719735 h 6246801"/>
                <a:gd name="connsiteX917" fmla="*/ 8746705 w 9384838"/>
                <a:gd name="connsiteY917" fmla="*/ 688512 h 6246801"/>
                <a:gd name="connsiteX918" fmla="*/ 8787686 w 9384838"/>
                <a:gd name="connsiteY918" fmla="*/ 674851 h 6246801"/>
                <a:gd name="connsiteX919" fmla="*/ 8811104 w 9384838"/>
                <a:gd name="connsiteY919" fmla="*/ 624114 h 6246801"/>
                <a:gd name="connsiteX920" fmla="*/ 8830619 w 9384838"/>
                <a:gd name="connsiteY920" fmla="*/ 618260 h 6246801"/>
                <a:gd name="connsiteX921" fmla="*/ 8840376 w 9384838"/>
                <a:gd name="connsiteY921" fmla="*/ 600695 h 6246801"/>
                <a:gd name="connsiteX922" fmla="*/ 8832570 w 9384838"/>
                <a:gd name="connsiteY922" fmla="*/ 559715 h 6246801"/>
                <a:gd name="connsiteX923" fmla="*/ 8850134 w 9384838"/>
                <a:gd name="connsiteY923" fmla="*/ 559715 h 6246801"/>
                <a:gd name="connsiteX924" fmla="*/ 8885260 w 9384838"/>
                <a:gd name="connsiteY924" fmla="*/ 573376 h 6246801"/>
                <a:gd name="connsiteX925" fmla="*/ 8902823 w 9384838"/>
                <a:gd name="connsiteY925" fmla="*/ 559715 h 6246801"/>
                <a:gd name="connsiteX926" fmla="*/ 8904775 w 9384838"/>
                <a:gd name="connsiteY926" fmla="*/ 524589 h 6246801"/>
                <a:gd name="connsiteX927" fmla="*/ 8949659 w 9384838"/>
                <a:gd name="connsiteY927" fmla="*/ 497268 h 6246801"/>
                <a:gd name="connsiteX928" fmla="*/ 8976980 w 9384838"/>
                <a:gd name="connsiteY928" fmla="*/ 497268 h 6246801"/>
                <a:gd name="connsiteX929" fmla="*/ 8976980 w 9384838"/>
                <a:gd name="connsiteY929" fmla="*/ 462142 h 6246801"/>
                <a:gd name="connsiteX930" fmla="*/ 8965271 w 9384838"/>
                <a:gd name="connsiteY930" fmla="*/ 419209 h 6246801"/>
                <a:gd name="connsiteX931" fmla="*/ 8973077 w 9384838"/>
                <a:gd name="connsiteY931" fmla="*/ 393840 h 6246801"/>
                <a:gd name="connsiteX932" fmla="*/ 9002349 w 9384838"/>
                <a:gd name="connsiteY932" fmla="*/ 376277 h 6246801"/>
                <a:gd name="connsiteX933" fmla="*/ 9017961 w 9384838"/>
                <a:gd name="connsiteY933" fmla="*/ 403597 h 6246801"/>
                <a:gd name="connsiteX934" fmla="*/ 9041378 w 9384838"/>
                <a:gd name="connsiteY934" fmla="*/ 467996 h 6246801"/>
                <a:gd name="connsiteX935" fmla="*/ 9076505 w 9384838"/>
                <a:gd name="connsiteY935" fmla="*/ 475802 h 6246801"/>
                <a:gd name="connsiteX936" fmla="*/ 9154564 w 9384838"/>
                <a:gd name="connsiteY936" fmla="*/ 458239 h 6246801"/>
                <a:gd name="connsiteX937" fmla="*/ 9209205 w 9384838"/>
                <a:gd name="connsiteY937" fmla="*/ 409452 h 6246801"/>
                <a:gd name="connsiteX938" fmla="*/ 9218963 w 9384838"/>
                <a:gd name="connsiteY938" fmla="*/ 380180 h 6246801"/>
                <a:gd name="connsiteX939" fmla="*/ 9283361 w 9384838"/>
                <a:gd name="connsiteY939" fmla="*/ 325538 h 6246801"/>
                <a:gd name="connsiteX940" fmla="*/ 9328245 w 9384838"/>
                <a:gd name="connsiteY940" fmla="*/ 311878 h 6246801"/>
                <a:gd name="connsiteX941" fmla="*/ 6819242 w 9384838"/>
                <a:gd name="connsiteY941" fmla="*/ 0 h 6246801"/>
                <a:gd name="connsiteX942" fmla="*/ 6869020 w 9384838"/>
                <a:gd name="connsiteY942" fmla="*/ 125002 h 6246801"/>
                <a:gd name="connsiteX943" fmla="*/ 6969682 w 9384838"/>
                <a:gd name="connsiteY943" fmla="*/ 326334 h 6246801"/>
                <a:gd name="connsiteX944" fmla="*/ 6969682 w 9384838"/>
                <a:gd name="connsiteY944" fmla="*/ 401556 h 6246801"/>
                <a:gd name="connsiteX945" fmla="*/ 7094680 w 9384838"/>
                <a:gd name="connsiteY945" fmla="*/ 652667 h 6246801"/>
                <a:gd name="connsiteX946" fmla="*/ 7220784 w 9384838"/>
                <a:gd name="connsiteY946" fmla="*/ 803117 h 6246801"/>
                <a:gd name="connsiteX947" fmla="*/ 7321446 w 9384838"/>
                <a:gd name="connsiteY947" fmla="*/ 903783 h 6246801"/>
                <a:gd name="connsiteX948" fmla="*/ 7321446 w 9384838"/>
                <a:gd name="connsiteY948" fmla="*/ 979004 h 6246801"/>
                <a:gd name="connsiteX949" fmla="*/ 7345782 w 9384838"/>
                <a:gd name="connsiteY949" fmla="*/ 979004 h 6246801"/>
                <a:gd name="connsiteX950" fmla="*/ 7396667 w 9384838"/>
                <a:gd name="connsiteY950" fmla="*/ 1003341 h 6246801"/>
                <a:gd name="connsiteX951" fmla="*/ 7421002 w 9384838"/>
                <a:gd name="connsiteY951" fmla="*/ 979004 h 6246801"/>
                <a:gd name="connsiteX952" fmla="*/ 7496223 w 9384838"/>
                <a:gd name="connsiteY952" fmla="*/ 1003341 h 6246801"/>
                <a:gd name="connsiteX953" fmla="*/ 7446445 w 9384838"/>
                <a:gd name="connsiteY953" fmla="*/ 1054227 h 6246801"/>
                <a:gd name="connsiteX954" fmla="*/ 7471887 w 9384838"/>
                <a:gd name="connsiteY954" fmla="*/ 1078564 h 6246801"/>
                <a:gd name="connsiteX955" fmla="*/ 7521665 w 9384838"/>
                <a:gd name="connsiteY955" fmla="*/ 1054227 h 6246801"/>
                <a:gd name="connsiteX956" fmla="*/ 7547107 w 9384838"/>
                <a:gd name="connsiteY956" fmla="*/ 1129449 h 6246801"/>
                <a:gd name="connsiteX957" fmla="*/ 7672105 w 9384838"/>
                <a:gd name="connsiteY957" fmla="*/ 1179229 h 6246801"/>
                <a:gd name="connsiteX958" fmla="*/ 7747325 w 9384838"/>
                <a:gd name="connsiteY958" fmla="*/ 1179229 h 6246801"/>
                <a:gd name="connsiteX959" fmla="*/ 7847987 w 9384838"/>
                <a:gd name="connsiteY959" fmla="*/ 1104007 h 6246801"/>
                <a:gd name="connsiteX960" fmla="*/ 7923207 w 9384838"/>
                <a:gd name="connsiteY960" fmla="*/ 1078564 h 6246801"/>
                <a:gd name="connsiteX961" fmla="*/ 7998427 w 9384838"/>
                <a:gd name="connsiteY961" fmla="*/ 1003341 h 6246801"/>
                <a:gd name="connsiteX962" fmla="*/ 7998427 w 9384838"/>
                <a:gd name="connsiteY962" fmla="*/ 1054227 h 6246801"/>
                <a:gd name="connsiteX963" fmla="*/ 7948649 w 9384838"/>
                <a:gd name="connsiteY963" fmla="*/ 1104007 h 6246801"/>
                <a:gd name="connsiteX964" fmla="*/ 7948649 w 9384838"/>
                <a:gd name="connsiteY964" fmla="*/ 1129449 h 6246801"/>
                <a:gd name="connsiteX965" fmla="*/ 7822545 w 9384838"/>
                <a:gd name="connsiteY965" fmla="*/ 1279895 h 6246801"/>
                <a:gd name="connsiteX966" fmla="*/ 7822545 w 9384838"/>
                <a:gd name="connsiteY966" fmla="*/ 1379454 h 6246801"/>
                <a:gd name="connsiteX967" fmla="*/ 7873429 w 9384838"/>
                <a:gd name="connsiteY967" fmla="*/ 1379454 h 6246801"/>
                <a:gd name="connsiteX968" fmla="*/ 7847987 w 9384838"/>
                <a:gd name="connsiteY968" fmla="*/ 1505563 h 6246801"/>
                <a:gd name="connsiteX969" fmla="*/ 7797103 w 9384838"/>
                <a:gd name="connsiteY969" fmla="*/ 1531005 h 6246801"/>
                <a:gd name="connsiteX970" fmla="*/ 7873429 w 9384838"/>
                <a:gd name="connsiteY970" fmla="*/ 1606229 h 6246801"/>
                <a:gd name="connsiteX971" fmla="*/ 7948649 w 9384838"/>
                <a:gd name="connsiteY971" fmla="*/ 1606229 h 6246801"/>
                <a:gd name="connsiteX972" fmla="*/ 7923207 w 9384838"/>
                <a:gd name="connsiteY972" fmla="*/ 1656009 h 6246801"/>
                <a:gd name="connsiteX973" fmla="*/ 7772767 w 9384838"/>
                <a:gd name="connsiteY973" fmla="*/ 1630565 h 6246801"/>
                <a:gd name="connsiteX974" fmla="*/ 7672105 w 9384838"/>
                <a:gd name="connsiteY974" fmla="*/ 1705789 h 6246801"/>
                <a:gd name="connsiteX975" fmla="*/ 7672105 w 9384838"/>
                <a:gd name="connsiteY975" fmla="*/ 1656009 h 6246801"/>
                <a:gd name="connsiteX976" fmla="*/ 7596885 w 9384838"/>
                <a:gd name="connsiteY976" fmla="*/ 1656009 h 6246801"/>
                <a:gd name="connsiteX977" fmla="*/ 7571443 w 9384838"/>
                <a:gd name="connsiteY977" fmla="*/ 1705789 h 6246801"/>
                <a:gd name="connsiteX978" fmla="*/ 7446445 w 9384838"/>
                <a:gd name="connsiteY978" fmla="*/ 1681452 h 6246801"/>
                <a:gd name="connsiteX979" fmla="*/ 7421002 w 9384838"/>
                <a:gd name="connsiteY979" fmla="*/ 1630565 h 6246801"/>
                <a:gd name="connsiteX980" fmla="*/ 7321446 w 9384838"/>
                <a:gd name="connsiteY980" fmla="*/ 1630565 h 6246801"/>
                <a:gd name="connsiteX981" fmla="*/ 7070344 w 9384838"/>
                <a:gd name="connsiteY981" fmla="*/ 1756674 h 6246801"/>
                <a:gd name="connsiteX982" fmla="*/ 6869020 w 9384838"/>
                <a:gd name="connsiteY982" fmla="*/ 1907113 h 6246801"/>
                <a:gd name="connsiteX983" fmla="*/ 6894462 w 9384838"/>
                <a:gd name="connsiteY983" fmla="*/ 1956897 h 6246801"/>
                <a:gd name="connsiteX984" fmla="*/ 6819242 w 9384838"/>
                <a:gd name="connsiteY984" fmla="*/ 2081899 h 6246801"/>
                <a:gd name="connsiteX985" fmla="*/ 6793800 w 9384838"/>
                <a:gd name="connsiteY985" fmla="*/ 2006676 h 6246801"/>
                <a:gd name="connsiteX986" fmla="*/ 6668802 w 9384838"/>
                <a:gd name="connsiteY986" fmla="*/ 1931450 h 6246801"/>
                <a:gd name="connsiteX987" fmla="*/ 6542697 w 9384838"/>
                <a:gd name="connsiteY987" fmla="*/ 1831894 h 6246801"/>
                <a:gd name="connsiteX988" fmla="*/ 6467477 w 9384838"/>
                <a:gd name="connsiteY988" fmla="*/ 1705789 h 6246801"/>
                <a:gd name="connsiteX989" fmla="*/ 6417699 w 9384838"/>
                <a:gd name="connsiteY989" fmla="*/ 1681452 h 6246801"/>
                <a:gd name="connsiteX990" fmla="*/ 6342479 w 9384838"/>
                <a:gd name="connsiteY990" fmla="*/ 1580786 h 6246801"/>
                <a:gd name="connsiteX991" fmla="*/ 6217481 w 9384838"/>
                <a:gd name="connsiteY991" fmla="*/ 1555343 h 6246801"/>
                <a:gd name="connsiteX992" fmla="*/ 6091377 w 9384838"/>
                <a:gd name="connsiteY992" fmla="*/ 1606229 h 6246801"/>
                <a:gd name="connsiteX993" fmla="*/ 5991821 w 9384838"/>
                <a:gd name="connsiteY993" fmla="*/ 1681452 h 6246801"/>
                <a:gd name="connsiteX994" fmla="*/ 5966379 w 9384838"/>
                <a:gd name="connsiteY994" fmla="*/ 1630565 h 6246801"/>
                <a:gd name="connsiteX995" fmla="*/ 5966379 w 9384838"/>
                <a:gd name="connsiteY995" fmla="*/ 1580786 h 6246801"/>
                <a:gd name="connsiteX996" fmla="*/ 5916601 w 9384838"/>
                <a:gd name="connsiteY996" fmla="*/ 1531005 h 6246801"/>
                <a:gd name="connsiteX997" fmla="*/ 5940937 w 9384838"/>
                <a:gd name="connsiteY997" fmla="*/ 1505563 h 6246801"/>
                <a:gd name="connsiteX998" fmla="*/ 5891159 w 9384838"/>
                <a:gd name="connsiteY998" fmla="*/ 1480122 h 6246801"/>
                <a:gd name="connsiteX999" fmla="*/ 5840275 w 9384838"/>
                <a:gd name="connsiteY999" fmla="*/ 1480122 h 6246801"/>
                <a:gd name="connsiteX1000" fmla="*/ 5815939 w 9384838"/>
                <a:gd name="connsiteY1000" fmla="*/ 1455784 h 6246801"/>
                <a:gd name="connsiteX1001" fmla="*/ 5740719 w 9384838"/>
                <a:gd name="connsiteY1001" fmla="*/ 1505563 h 6246801"/>
                <a:gd name="connsiteX1002" fmla="*/ 5665499 w 9384838"/>
                <a:gd name="connsiteY1002" fmla="*/ 1606229 h 6246801"/>
                <a:gd name="connsiteX1003" fmla="*/ 5715277 w 9384838"/>
                <a:gd name="connsiteY1003" fmla="*/ 1656009 h 6246801"/>
                <a:gd name="connsiteX1004" fmla="*/ 5765055 w 9384838"/>
                <a:gd name="connsiteY1004" fmla="*/ 1731231 h 6246801"/>
                <a:gd name="connsiteX1005" fmla="*/ 5840275 w 9384838"/>
                <a:gd name="connsiteY1005" fmla="*/ 1731231 h 6246801"/>
                <a:gd name="connsiteX1006" fmla="*/ 5916601 w 9384838"/>
                <a:gd name="connsiteY1006" fmla="*/ 1881669 h 6246801"/>
                <a:gd name="connsiteX1007" fmla="*/ 5966379 w 9384838"/>
                <a:gd name="connsiteY1007" fmla="*/ 1956897 h 6246801"/>
                <a:gd name="connsiteX1008" fmla="*/ 5891159 w 9384838"/>
                <a:gd name="connsiteY1008" fmla="*/ 2006676 h 6246801"/>
                <a:gd name="connsiteX1009" fmla="*/ 5815939 w 9384838"/>
                <a:gd name="connsiteY1009" fmla="*/ 1931450 h 6246801"/>
                <a:gd name="connsiteX1010" fmla="*/ 5765055 w 9384838"/>
                <a:gd name="connsiteY1010" fmla="*/ 1881669 h 6246801"/>
                <a:gd name="connsiteX1011" fmla="*/ 5715277 w 9384838"/>
                <a:gd name="connsiteY1011" fmla="*/ 1931450 h 6246801"/>
                <a:gd name="connsiteX1012" fmla="*/ 5665499 w 9384838"/>
                <a:gd name="connsiteY1012" fmla="*/ 1931450 h 6246801"/>
                <a:gd name="connsiteX1013" fmla="*/ 5640056 w 9384838"/>
                <a:gd name="connsiteY1013" fmla="*/ 2006676 h 6246801"/>
                <a:gd name="connsiteX1014" fmla="*/ 5590278 w 9384838"/>
                <a:gd name="connsiteY1014" fmla="*/ 2006676 h 6246801"/>
                <a:gd name="connsiteX1015" fmla="*/ 5515058 w 9384838"/>
                <a:gd name="connsiteY1015" fmla="*/ 2081899 h 6246801"/>
                <a:gd name="connsiteX1016" fmla="*/ 5464174 w 9384838"/>
                <a:gd name="connsiteY1016" fmla="*/ 2057559 h 6246801"/>
                <a:gd name="connsiteX1017" fmla="*/ 5464174 w 9384838"/>
                <a:gd name="connsiteY1017" fmla="*/ 1956897 h 6246801"/>
                <a:gd name="connsiteX1018" fmla="*/ 5489616 w 9384838"/>
                <a:gd name="connsiteY1018" fmla="*/ 1881669 h 6246801"/>
                <a:gd name="connsiteX1019" fmla="*/ 5564836 w 9384838"/>
                <a:gd name="connsiteY1019" fmla="*/ 1831894 h 6246801"/>
                <a:gd name="connsiteX1020" fmla="*/ 5590278 w 9384838"/>
                <a:gd name="connsiteY1020" fmla="*/ 1756674 h 6246801"/>
                <a:gd name="connsiteX1021" fmla="*/ 5539394 w 9384838"/>
                <a:gd name="connsiteY1021" fmla="*/ 1656009 h 6246801"/>
                <a:gd name="connsiteX1022" fmla="*/ 5515058 w 9384838"/>
                <a:gd name="connsiteY1022" fmla="*/ 1656009 h 6246801"/>
                <a:gd name="connsiteX1023" fmla="*/ 5515058 w 9384838"/>
                <a:gd name="connsiteY1023" fmla="*/ 1606229 h 6246801"/>
                <a:gd name="connsiteX1024" fmla="*/ 5489616 w 9384838"/>
                <a:gd name="connsiteY1024" fmla="*/ 1580786 h 6246801"/>
                <a:gd name="connsiteX1025" fmla="*/ 5489616 w 9384838"/>
                <a:gd name="connsiteY1025" fmla="*/ 1531005 h 6246801"/>
                <a:gd name="connsiteX1026" fmla="*/ 5539394 w 9384838"/>
                <a:gd name="connsiteY1026" fmla="*/ 1455784 h 6246801"/>
                <a:gd name="connsiteX1027" fmla="*/ 5539394 w 9384838"/>
                <a:gd name="connsiteY1027" fmla="*/ 1404898 h 6246801"/>
                <a:gd name="connsiteX1028" fmla="*/ 5564836 w 9384838"/>
                <a:gd name="connsiteY1028" fmla="*/ 1355118 h 6246801"/>
                <a:gd name="connsiteX1029" fmla="*/ 5614614 w 9384838"/>
                <a:gd name="connsiteY1029" fmla="*/ 1379454 h 6246801"/>
                <a:gd name="connsiteX1030" fmla="*/ 5689834 w 9384838"/>
                <a:gd name="connsiteY1030" fmla="*/ 1355118 h 6246801"/>
                <a:gd name="connsiteX1031" fmla="*/ 5740719 w 9384838"/>
                <a:gd name="connsiteY1031" fmla="*/ 1329675 h 6246801"/>
                <a:gd name="connsiteX1032" fmla="*/ 5765055 w 9384838"/>
                <a:gd name="connsiteY1032" fmla="*/ 1355118 h 6246801"/>
                <a:gd name="connsiteX1033" fmla="*/ 5815939 w 9384838"/>
                <a:gd name="connsiteY1033" fmla="*/ 1279895 h 6246801"/>
                <a:gd name="connsiteX1034" fmla="*/ 5891159 w 9384838"/>
                <a:gd name="connsiteY1034" fmla="*/ 1254452 h 6246801"/>
                <a:gd name="connsiteX1035" fmla="*/ 5891159 w 9384838"/>
                <a:gd name="connsiteY1035" fmla="*/ 1179229 h 6246801"/>
                <a:gd name="connsiteX1036" fmla="*/ 5840275 w 9384838"/>
                <a:gd name="connsiteY1036" fmla="*/ 1104007 h 6246801"/>
                <a:gd name="connsiteX1037" fmla="*/ 5865717 w 9384838"/>
                <a:gd name="connsiteY1037" fmla="*/ 1054227 h 6246801"/>
                <a:gd name="connsiteX1038" fmla="*/ 5916601 w 9384838"/>
                <a:gd name="connsiteY1038" fmla="*/ 1054227 h 6246801"/>
                <a:gd name="connsiteX1039" fmla="*/ 6041599 w 9384838"/>
                <a:gd name="connsiteY1039" fmla="*/ 1179229 h 6246801"/>
                <a:gd name="connsiteX1040" fmla="*/ 6091377 w 9384838"/>
                <a:gd name="connsiteY1040" fmla="*/ 1153786 h 6246801"/>
                <a:gd name="connsiteX1041" fmla="*/ 6091377 w 9384838"/>
                <a:gd name="connsiteY1041" fmla="*/ 1204672 h 6246801"/>
                <a:gd name="connsiteX1042" fmla="*/ 6166597 w 9384838"/>
                <a:gd name="connsiteY1042" fmla="*/ 1254452 h 6246801"/>
                <a:gd name="connsiteX1043" fmla="*/ 6292701 w 9384838"/>
                <a:gd name="connsiteY1043" fmla="*/ 1179229 h 6246801"/>
                <a:gd name="connsiteX1044" fmla="*/ 6317037 w 9384838"/>
                <a:gd name="connsiteY1044" fmla="*/ 1129449 h 6246801"/>
                <a:gd name="connsiteX1045" fmla="*/ 6292701 w 9384838"/>
                <a:gd name="connsiteY1045" fmla="*/ 1054227 h 6246801"/>
                <a:gd name="connsiteX1046" fmla="*/ 6317037 w 9384838"/>
                <a:gd name="connsiteY1046" fmla="*/ 1003341 h 6246801"/>
                <a:gd name="connsiteX1047" fmla="*/ 6317037 w 9384838"/>
                <a:gd name="connsiteY1047" fmla="*/ 953562 h 6246801"/>
                <a:gd name="connsiteX1048" fmla="*/ 6342479 w 9384838"/>
                <a:gd name="connsiteY1048" fmla="*/ 903783 h 6246801"/>
                <a:gd name="connsiteX1049" fmla="*/ 6443141 w 9384838"/>
                <a:gd name="connsiteY1049" fmla="*/ 878340 h 6246801"/>
                <a:gd name="connsiteX1050" fmla="*/ 6492919 w 9384838"/>
                <a:gd name="connsiteY1050" fmla="*/ 803117 h 6246801"/>
                <a:gd name="connsiteX1051" fmla="*/ 6518361 w 9384838"/>
                <a:gd name="connsiteY1051" fmla="*/ 652667 h 6246801"/>
                <a:gd name="connsiteX1052" fmla="*/ 6619024 w 9384838"/>
                <a:gd name="connsiteY1052" fmla="*/ 526559 h 6246801"/>
                <a:gd name="connsiteX1053" fmla="*/ 6643360 w 9384838"/>
                <a:gd name="connsiteY1053" fmla="*/ 300891 h 6246801"/>
                <a:gd name="connsiteX1054" fmla="*/ 6619024 w 9384838"/>
                <a:gd name="connsiteY1054" fmla="*/ 125002 h 6246801"/>
                <a:gd name="connsiteX1055" fmla="*/ 6694244 w 9384838"/>
                <a:gd name="connsiteY1055" fmla="*/ 49779 h 6246801"/>
                <a:gd name="connsiteX1056" fmla="*/ 6769464 w 9384838"/>
                <a:gd name="connsiteY1056" fmla="*/ 49779 h 6246801"/>
                <a:gd name="connsiteX1057" fmla="*/ 6819242 w 9384838"/>
                <a:gd name="connsiteY1057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93023 w 9384838"/>
                <a:gd name="connsiteY140" fmla="*/ 6051222 h 6246801"/>
                <a:gd name="connsiteX141" fmla="*/ 702873 w 9384838"/>
                <a:gd name="connsiteY141" fmla="*/ 6041372 h 6246801"/>
                <a:gd name="connsiteX142" fmla="*/ 702874 w 9384838"/>
                <a:gd name="connsiteY142" fmla="*/ 6041371 h 6246801"/>
                <a:gd name="connsiteX143" fmla="*/ 672228 w 9384838"/>
                <a:gd name="connsiteY143" fmla="*/ 6072019 h 6246801"/>
                <a:gd name="connsiteX144" fmla="*/ 647891 w 9384838"/>
                <a:gd name="connsiteY144" fmla="*/ 6046576 h 6246801"/>
                <a:gd name="connsiteX145" fmla="*/ 597007 w 9384838"/>
                <a:gd name="connsiteY145" fmla="*/ 6096356 h 6246801"/>
                <a:gd name="connsiteX146" fmla="*/ 622449 w 9384838"/>
                <a:gd name="connsiteY146" fmla="*/ 6147242 h 6246801"/>
                <a:gd name="connsiteX147" fmla="*/ 622449 w 9384838"/>
                <a:gd name="connsiteY147" fmla="*/ 6171578 h 6246801"/>
                <a:gd name="connsiteX148" fmla="*/ 597007 w 9384838"/>
                <a:gd name="connsiteY148" fmla="*/ 6171578 h 6246801"/>
                <a:gd name="connsiteX149" fmla="*/ 547229 w 9384838"/>
                <a:gd name="connsiteY149" fmla="*/ 6222464 h 6246801"/>
                <a:gd name="connsiteX150" fmla="*/ 497452 w 9384838"/>
                <a:gd name="connsiteY150" fmla="*/ 6222464 h 6246801"/>
                <a:gd name="connsiteX151" fmla="*/ 422232 w 9384838"/>
                <a:gd name="connsiteY151" fmla="*/ 6246801 h 6246801"/>
                <a:gd name="connsiteX152" fmla="*/ 472009 w 9384838"/>
                <a:gd name="connsiteY152" fmla="*/ 6171578 h 6246801"/>
                <a:gd name="connsiteX153" fmla="*/ 521787 w 9384838"/>
                <a:gd name="connsiteY153" fmla="*/ 6121799 h 6246801"/>
                <a:gd name="connsiteX154" fmla="*/ 497452 w 9384838"/>
                <a:gd name="connsiteY154" fmla="*/ 6046576 h 6246801"/>
                <a:gd name="connsiteX155" fmla="*/ 497452 w 9384838"/>
                <a:gd name="connsiteY155" fmla="*/ 5996796 h 6246801"/>
                <a:gd name="connsiteX156" fmla="*/ 521787 w 9384838"/>
                <a:gd name="connsiteY156" fmla="*/ 5996796 h 6246801"/>
                <a:gd name="connsiteX157" fmla="*/ 572672 w 9384838"/>
                <a:gd name="connsiteY157" fmla="*/ 5945910 h 6246801"/>
                <a:gd name="connsiteX158" fmla="*/ 547229 w 9384838"/>
                <a:gd name="connsiteY158" fmla="*/ 5920467 h 6246801"/>
                <a:gd name="connsiteX159" fmla="*/ 497452 w 9384838"/>
                <a:gd name="connsiteY159" fmla="*/ 5896130 h 6246801"/>
                <a:gd name="connsiteX160" fmla="*/ 472009 w 9384838"/>
                <a:gd name="connsiteY160" fmla="*/ 5920467 h 6246801"/>
                <a:gd name="connsiteX161" fmla="*/ 396790 w 9384838"/>
                <a:gd name="connsiteY161" fmla="*/ 6021133 h 6246801"/>
                <a:gd name="connsiteX162" fmla="*/ 422232 w 9384838"/>
                <a:gd name="connsiteY162" fmla="*/ 6046576 h 6246801"/>
                <a:gd name="connsiteX163" fmla="*/ 422232 w 9384838"/>
                <a:gd name="connsiteY163" fmla="*/ 6096356 h 6246801"/>
                <a:gd name="connsiteX164" fmla="*/ 446568 w 9384838"/>
                <a:gd name="connsiteY164" fmla="*/ 6121799 h 6246801"/>
                <a:gd name="connsiteX165" fmla="*/ 422232 w 9384838"/>
                <a:gd name="connsiteY165" fmla="*/ 6147242 h 6246801"/>
                <a:gd name="connsiteX166" fmla="*/ 396790 w 9384838"/>
                <a:gd name="connsiteY166" fmla="*/ 6147242 h 6246801"/>
                <a:gd name="connsiteX167" fmla="*/ 371348 w 9384838"/>
                <a:gd name="connsiteY167" fmla="*/ 6121799 h 6246801"/>
                <a:gd name="connsiteX168" fmla="*/ 296127 w 9384838"/>
                <a:gd name="connsiteY168" fmla="*/ 6072019 h 6246801"/>
                <a:gd name="connsiteX169" fmla="*/ 271792 w 9384838"/>
                <a:gd name="connsiteY169" fmla="*/ 5996796 h 6246801"/>
                <a:gd name="connsiteX170" fmla="*/ 321570 w 9384838"/>
                <a:gd name="connsiteY170" fmla="*/ 6021133 h 6246801"/>
                <a:gd name="connsiteX171" fmla="*/ 347012 w 9384838"/>
                <a:gd name="connsiteY171" fmla="*/ 5996796 h 6246801"/>
                <a:gd name="connsiteX172" fmla="*/ 371348 w 9384838"/>
                <a:gd name="connsiteY172" fmla="*/ 5920467 h 6246801"/>
                <a:gd name="connsiteX173" fmla="*/ 321570 w 9384838"/>
                <a:gd name="connsiteY173" fmla="*/ 5845245 h 6246801"/>
                <a:gd name="connsiteX174" fmla="*/ 371348 w 9384838"/>
                <a:gd name="connsiteY174" fmla="*/ 5795465 h 6246801"/>
                <a:gd name="connsiteX175" fmla="*/ 371348 w 9384838"/>
                <a:gd name="connsiteY175" fmla="*/ 5745685 h 6246801"/>
                <a:gd name="connsiteX176" fmla="*/ 371348 w 9384838"/>
                <a:gd name="connsiteY176" fmla="*/ 5720242 h 6246801"/>
                <a:gd name="connsiteX177" fmla="*/ 347012 w 9384838"/>
                <a:gd name="connsiteY177" fmla="*/ 5670462 h 6246801"/>
                <a:gd name="connsiteX178" fmla="*/ 446567 w 9384838"/>
                <a:gd name="connsiteY178" fmla="*/ 5670462 h 6246801"/>
                <a:gd name="connsiteX179" fmla="*/ 446568 w 9384838"/>
                <a:gd name="connsiteY179" fmla="*/ 5670462 h 6246801"/>
                <a:gd name="connsiteX180" fmla="*/ 446567 w 9384838"/>
                <a:gd name="connsiteY180" fmla="*/ 5670462 h 6246801"/>
                <a:gd name="connsiteX181" fmla="*/ 521787 w 9384838"/>
                <a:gd name="connsiteY181" fmla="*/ 5595239 h 6246801"/>
                <a:gd name="connsiteX182" fmla="*/ 572672 w 9384838"/>
                <a:gd name="connsiteY182" fmla="*/ 5569796 h 6246801"/>
                <a:gd name="connsiteX183" fmla="*/ 572672 w 9384838"/>
                <a:gd name="connsiteY183" fmla="*/ 5520016 h 6246801"/>
                <a:gd name="connsiteX184" fmla="*/ 647892 w 9384838"/>
                <a:gd name="connsiteY184" fmla="*/ 5494573 h 6246801"/>
                <a:gd name="connsiteX185" fmla="*/ 622450 w 9384838"/>
                <a:gd name="connsiteY185" fmla="*/ 5469130 h 6246801"/>
                <a:gd name="connsiteX186" fmla="*/ 547230 w 9384838"/>
                <a:gd name="connsiteY186" fmla="*/ 5469130 h 6246801"/>
                <a:gd name="connsiteX187" fmla="*/ 622450 w 9384838"/>
                <a:gd name="connsiteY187" fmla="*/ 5444793 h 6246801"/>
                <a:gd name="connsiteX188" fmla="*/ 622450 w 9384838"/>
                <a:gd name="connsiteY188" fmla="*/ 5369570 h 6246801"/>
                <a:gd name="connsiteX189" fmla="*/ 597008 w 9384838"/>
                <a:gd name="connsiteY189" fmla="*/ 5369570 h 6246801"/>
                <a:gd name="connsiteX190" fmla="*/ 597008 w 9384838"/>
                <a:gd name="connsiteY190" fmla="*/ 5344127 h 6246801"/>
                <a:gd name="connsiteX191" fmla="*/ 572672 w 9384838"/>
                <a:gd name="connsiteY191" fmla="*/ 5318684 h 6246801"/>
                <a:gd name="connsiteX192" fmla="*/ 597008 w 9384838"/>
                <a:gd name="connsiteY192" fmla="*/ 5268904 h 6246801"/>
                <a:gd name="connsiteX193" fmla="*/ 572672 w 9384838"/>
                <a:gd name="connsiteY193" fmla="*/ 5268904 h 6246801"/>
                <a:gd name="connsiteX194" fmla="*/ 572672 w 9384838"/>
                <a:gd name="connsiteY194" fmla="*/ 5218018 h 6246801"/>
                <a:gd name="connsiteX195" fmla="*/ 547230 w 9384838"/>
                <a:gd name="connsiteY195" fmla="*/ 5193682 h 6246801"/>
                <a:gd name="connsiteX196" fmla="*/ 547229 w 9384838"/>
                <a:gd name="connsiteY196" fmla="*/ 5193682 h 6246801"/>
                <a:gd name="connsiteX197" fmla="*/ 521787 w 9384838"/>
                <a:gd name="connsiteY197" fmla="*/ 5168239 h 6246801"/>
                <a:gd name="connsiteX198" fmla="*/ 472009 w 9384838"/>
                <a:gd name="connsiteY198" fmla="*/ 5193682 h 6246801"/>
                <a:gd name="connsiteX199" fmla="*/ 472009 w 9384838"/>
                <a:gd name="connsiteY199" fmla="*/ 5293241 h 6246801"/>
                <a:gd name="connsiteX200" fmla="*/ 472009 w 9384838"/>
                <a:gd name="connsiteY200" fmla="*/ 5293241 h 6246801"/>
                <a:gd name="connsiteX201" fmla="*/ 422231 w 9384838"/>
                <a:gd name="connsiteY201" fmla="*/ 5318684 h 6246801"/>
                <a:gd name="connsiteX202" fmla="*/ 446567 w 9384838"/>
                <a:gd name="connsiteY202" fmla="*/ 5344127 h 6246801"/>
                <a:gd name="connsiteX203" fmla="*/ 497451 w 9384838"/>
                <a:gd name="connsiteY203" fmla="*/ 5344127 h 6246801"/>
                <a:gd name="connsiteX204" fmla="*/ 521787 w 9384838"/>
                <a:gd name="connsiteY204" fmla="*/ 5318684 h 6246801"/>
                <a:gd name="connsiteX205" fmla="*/ 521787 w 9384838"/>
                <a:gd name="connsiteY205" fmla="*/ 5369570 h 6246801"/>
                <a:gd name="connsiteX206" fmla="*/ 497451 w 9384838"/>
                <a:gd name="connsiteY206" fmla="*/ 5419350 h 6246801"/>
                <a:gd name="connsiteX207" fmla="*/ 472009 w 9384838"/>
                <a:gd name="connsiteY207" fmla="*/ 5419350 h 6246801"/>
                <a:gd name="connsiteX208" fmla="*/ 446567 w 9384838"/>
                <a:gd name="connsiteY208" fmla="*/ 5444793 h 6246801"/>
                <a:gd name="connsiteX209" fmla="*/ 422231 w 9384838"/>
                <a:gd name="connsiteY209" fmla="*/ 5419350 h 6246801"/>
                <a:gd name="connsiteX210" fmla="*/ 446567 w 9384838"/>
                <a:gd name="connsiteY210" fmla="*/ 5393907 h 6246801"/>
                <a:gd name="connsiteX211" fmla="*/ 446567 w 9384838"/>
                <a:gd name="connsiteY211" fmla="*/ 5369570 h 6246801"/>
                <a:gd name="connsiteX212" fmla="*/ 422231 w 9384838"/>
                <a:gd name="connsiteY212" fmla="*/ 5344127 h 6246801"/>
                <a:gd name="connsiteX213" fmla="*/ 371347 w 9384838"/>
                <a:gd name="connsiteY213" fmla="*/ 5369570 h 6246801"/>
                <a:gd name="connsiteX214" fmla="*/ 347011 w 9384838"/>
                <a:gd name="connsiteY214" fmla="*/ 5344127 h 6246801"/>
                <a:gd name="connsiteX215" fmla="*/ 321569 w 9384838"/>
                <a:gd name="connsiteY215" fmla="*/ 5393907 h 6246801"/>
                <a:gd name="connsiteX216" fmla="*/ 271791 w 9384838"/>
                <a:gd name="connsiteY216" fmla="*/ 5419350 h 6246801"/>
                <a:gd name="connsiteX217" fmla="*/ 321569 w 9384838"/>
                <a:gd name="connsiteY217" fmla="*/ 5369570 h 6246801"/>
                <a:gd name="connsiteX218" fmla="*/ 296127 w 9384838"/>
                <a:gd name="connsiteY218" fmla="*/ 5344127 h 6246801"/>
                <a:gd name="connsiteX219" fmla="*/ 296127 w 9384838"/>
                <a:gd name="connsiteY219" fmla="*/ 5293241 h 6246801"/>
                <a:gd name="connsiteX220" fmla="*/ 271791 w 9384838"/>
                <a:gd name="connsiteY220" fmla="*/ 5293241 h 6246801"/>
                <a:gd name="connsiteX221" fmla="*/ 246349 w 9384838"/>
                <a:gd name="connsiteY221" fmla="*/ 5243462 h 6246801"/>
                <a:gd name="connsiteX222" fmla="*/ 296127 w 9384838"/>
                <a:gd name="connsiteY222" fmla="*/ 5168239 h 6246801"/>
                <a:gd name="connsiteX223" fmla="*/ 321569 w 9384838"/>
                <a:gd name="connsiteY223" fmla="*/ 5193682 h 6246801"/>
                <a:gd name="connsiteX224" fmla="*/ 296127 w 9384838"/>
                <a:gd name="connsiteY224" fmla="*/ 5218019 h 6246801"/>
                <a:gd name="connsiteX225" fmla="*/ 321569 w 9384838"/>
                <a:gd name="connsiteY225" fmla="*/ 5218019 h 6246801"/>
                <a:gd name="connsiteX226" fmla="*/ 321569 w 9384838"/>
                <a:gd name="connsiteY226" fmla="*/ 5243462 h 6246801"/>
                <a:gd name="connsiteX227" fmla="*/ 296127 w 9384838"/>
                <a:gd name="connsiteY227" fmla="*/ 5268905 h 6246801"/>
                <a:gd name="connsiteX228" fmla="*/ 321569 w 9384838"/>
                <a:gd name="connsiteY228" fmla="*/ 5318684 h 6246801"/>
                <a:gd name="connsiteX229" fmla="*/ 347011 w 9384838"/>
                <a:gd name="connsiteY229" fmla="*/ 5293241 h 6246801"/>
                <a:gd name="connsiteX230" fmla="*/ 371347 w 9384838"/>
                <a:gd name="connsiteY230" fmla="*/ 5318684 h 6246801"/>
                <a:gd name="connsiteX231" fmla="*/ 396789 w 9384838"/>
                <a:gd name="connsiteY231" fmla="*/ 5318684 h 6246801"/>
                <a:gd name="connsiteX232" fmla="*/ 371347 w 9384838"/>
                <a:gd name="connsiteY232" fmla="*/ 5268905 h 6246801"/>
                <a:gd name="connsiteX233" fmla="*/ 396789 w 9384838"/>
                <a:gd name="connsiteY233" fmla="*/ 5243462 h 6246801"/>
                <a:gd name="connsiteX234" fmla="*/ 371347 w 9384838"/>
                <a:gd name="connsiteY234" fmla="*/ 5193682 h 6246801"/>
                <a:gd name="connsiteX235" fmla="*/ 321569 w 9384838"/>
                <a:gd name="connsiteY235" fmla="*/ 5168239 h 6246801"/>
                <a:gd name="connsiteX236" fmla="*/ 347011 w 9384838"/>
                <a:gd name="connsiteY236" fmla="*/ 5142796 h 6246801"/>
                <a:gd name="connsiteX237" fmla="*/ 296127 w 9384838"/>
                <a:gd name="connsiteY237" fmla="*/ 5142796 h 6246801"/>
                <a:gd name="connsiteX238" fmla="*/ 271791 w 9384838"/>
                <a:gd name="connsiteY238" fmla="*/ 5093016 h 6246801"/>
                <a:gd name="connsiteX239" fmla="*/ 296127 w 9384838"/>
                <a:gd name="connsiteY239" fmla="*/ 5067573 h 6246801"/>
                <a:gd name="connsiteX240" fmla="*/ 271791 w 9384838"/>
                <a:gd name="connsiteY240" fmla="*/ 5043236 h 6246801"/>
                <a:gd name="connsiteX241" fmla="*/ 271791 w 9384838"/>
                <a:gd name="connsiteY241" fmla="*/ 5017793 h 6246801"/>
                <a:gd name="connsiteX242" fmla="*/ 321569 w 9384838"/>
                <a:gd name="connsiteY242" fmla="*/ 5043236 h 6246801"/>
                <a:gd name="connsiteX243" fmla="*/ 347011 w 9384838"/>
                <a:gd name="connsiteY243" fmla="*/ 5043236 h 6246801"/>
                <a:gd name="connsiteX244" fmla="*/ 371347 w 9384838"/>
                <a:gd name="connsiteY244" fmla="*/ 5067573 h 6246801"/>
                <a:gd name="connsiteX245" fmla="*/ 371347 w 9384838"/>
                <a:gd name="connsiteY245" fmla="*/ 5093016 h 6246801"/>
                <a:gd name="connsiteX246" fmla="*/ 396789 w 9384838"/>
                <a:gd name="connsiteY246" fmla="*/ 5093016 h 6246801"/>
                <a:gd name="connsiteX247" fmla="*/ 396789 w 9384838"/>
                <a:gd name="connsiteY247" fmla="*/ 5067573 h 6246801"/>
                <a:gd name="connsiteX248" fmla="*/ 422231 w 9384838"/>
                <a:gd name="connsiteY248" fmla="*/ 5043236 h 6246801"/>
                <a:gd name="connsiteX249" fmla="*/ 371347 w 9384838"/>
                <a:gd name="connsiteY249" fmla="*/ 5017793 h 6246801"/>
                <a:gd name="connsiteX250" fmla="*/ 396789 w 9384838"/>
                <a:gd name="connsiteY250" fmla="*/ 4992350 h 6246801"/>
                <a:gd name="connsiteX251" fmla="*/ 422231 w 9384838"/>
                <a:gd name="connsiteY251" fmla="*/ 4968013 h 6246801"/>
                <a:gd name="connsiteX252" fmla="*/ 446567 w 9384838"/>
                <a:gd name="connsiteY252" fmla="*/ 4992350 h 6246801"/>
                <a:gd name="connsiteX253" fmla="*/ 446567 w 9384838"/>
                <a:gd name="connsiteY253" fmla="*/ 5017793 h 6246801"/>
                <a:gd name="connsiteX254" fmla="*/ 472009 w 9384838"/>
                <a:gd name="connsiteY254" fmla="*/ 5043236 h 6246801"/>
                <a:gd name="connsiteX255" fmla="*/ 497451 w 9384838"/>
                <a:gd name="connsiteY255" fmla="*/ 5017793 h 6246801"/>
                <a:gd name="connsiteX256" fmla="*/ 497452 w 9384838"/>
                <a:gd name="connsiteY256" fmla="*/ 5017793 h 6246801"/>
                <a:gd name="connsiteX257" fmla="*/ 547230 w 9384838"/>
                <a:gd name="connsiteY257" fmla="*/ 5017793 h 6246801"/>
                <a:gd name="connsiteX258" fmla="*/ 521788 w 9384838"/>
                <a:gd name="connsiteY258" fmla="*/ 4992350 h 6246801"/>
                <a:gd name="connsiteX259" fmla="*/ 572672 w 9384838"/>
                <a:gd name="connsiteY259" fmla="*/ 4968013 h 6246801"/>
                <a:gd name="connsiteX260" fmla="*/ 597008 w 9384838"/>
                <a:gd name="connsiteY260" fmla="*/ 4992350 h 6246801"/>
                <a:gd name="connsiteX261" fmla="*/ 647892 w 9384838"/>
                <a:gd name="connsiteY261" fmla="*/ 4992350 h 6246801"/>
                <a:gd name="connsiteX262" fmla="*/ 647892 w 9384838"/>
                <a:gd name="connsiteY262" fmla="*/ 4968013 h 6246801"/>
                <a:gd name="connsiteX263" fmla="*/ 672228 w 9384838"/>
                <a:gd name="connsiteY263" fmla="*/ 4942570 h 6246801"/>
                <a:gd name="connsiteX264" fmla="*/ 672228 w 9384838"/>
                <a:gd name="connsiteY264" fmla="*/ 4917127 h 6246801"/>
                <a:gd name="connsiteX265" fmla="*/ 723112 w 9384838"/>
                <a:gd name="connsiteY265" fmla="*/ 4892790 h 6246801"/>
                <a:gd name="connsiteX266" fmla="*/ 772890 w 9384838"/>
                <a:gd name="connsiteY266" fmla="*/ 4892790 h 6246801"/>
                <a:gd name="connsiteX267" fmla="*/ 798333 w 9384838"/>
                <a:gd name="connsiteY267" fmla="*/ 4867347 h 6246801"/>
                <a:gd name="connsiteX268" fmla="*/ 291494 w 9384838"/>
                <a:gd name="connsiteY268" fmla="*/ 3896294 h 6246801"/>
                <a:gd name="connsiteX269" fmla="*/ 319795 w 9384838"/>
                <a:gd name="connsiteY269" fmla="*/ 3947235 h 6246801"/>
                <a:gd name="connsiteX270" fmla="*/ 280174 w 9384838"/>
                <a:gd name="connsiteY270" fmla="*/ 4026476 h 6246801"/>
                <a:gd name="connsiteX271" fmla="*/ 234893 w 9384838"/>
                <a:gd name="connsiteY271" fmla="*/ 4026476 h 6246801"/>
                <a:gd name="connsiteX272" fmla="*/ 220743 w 9384838"/>
                <a:gd name="connsiteY272" fmla="*/ 4066097 h 6246801"/>
                <a:gd name="connsiteX273" fmla="*/ 178292 w 9384838"/>
                <a:gd name="connsiteY273" fmla="*/ 4074587 h 6246801"/>
                <a:gd name="connsiteX274" fmla="*/ 133012 w 9384838"/>
                <a:gd name="connsiteY274" fmla="*/ 4111377 h 6246801"/>
                <a:gd name="connsiteX275" fmla="*/ 93391 w 9384838"/>
                <a:gd name="connsiteY275" fmla="*/ 4125528 h 6246801"/>
                <a:gd name="connsiteX276" fmla="*/ 113201 w 9384838"/>
                <a:gd name="connsiteY276" fmla="*/ 4187789 h 6246801"/>
                <a:gd name="connsiteX277" fmla="*/ 82071 w 9384838"/>
                <a:gd name="connsiteY277" fmla="*/ 4187789 h 6246801"/>
                <a:gd name="connsiteX278" fmla="*/ 59430 w 9384838"/>
                <a:gd name="connsiteY278" fmla="*/ 4250050 h 6246801"/>
                <a:gd name="connsiteX279" fmla="*/ 76411 w 9384838"/>
                <a:gd name="connsiteY279" fmla="*/ 4275521 h 6246801"/>
                <a:gd name="connsiteX280" fmla="*/ 11320 w 9384838"/>
                <a:gd name="connsiteY280" fmla="*/ 4317971 h 6246801"/>
                <a:gd name="connsiteX281" fmla="*/ 0 w 9384838"/>
                <a:gd name="connsiteY281" fmla="*/ 4230240 h 6246801"/>
                <a:gd name="connsiteX282" fmla="*/ 31130 w 9384838"/>
                <a:gd name="connsiteY282" fmla="*/ 4218920 h 6246801"/>
                <a:gd name="connsiteX283" fmla="*/ 45280 w 9384838"/>
                <a:gd name="connsiteY283" fmla="*/ 4187789 h 6246801"/>
                <a:gd name="connsiteX284" fmla="*/ 53771 w 9384838"/>
                <a:gd name="connsiteY284" fmla="*/ 4131188 h 6246801"/>
                <a:gd name="connsiteX285" fmla="*/ 70751 w 9384838"/>
                <a:gd name="connsiteY285" fmla="*/ 4105717 h 6246801"/>
                <a:gd name="connsiteX286" fmla="*/ 124522 w 9384838"/>
                <a:gd name="connsiteY286" fmla="*/ 4083077 h 6246801"/>
                <a:gd name="connsiteX287" fmla="*/ 152822 w 9384838"/>
                <a:gd name="connsiteY287" fmla="*/ 4040626 h 6246801"/>
                <a:gd name="connsiteX288" fmla="*/ 104711 w 9384838"/>
                <a:gd name="connsiteY288" fmla="*/ 4023646 h 6246801"/>
                <a:gd name="connsiteX289" fmla="*/ 104711 w 9384838"/>
                <a:gd name="connsiteY289" fmla="*/ 3981195 h 6246801"/>
                <a:gd name="connsiteX290" fmla="*/ 144332 w 9384838"/>
                <a:gd name="connsiteY290" fmla="*/ 3981195 h 6246801"/>
                <a:gd name="connsiteX291" fmla="*/ 181122 w 9384838"/>
                <a:gd name="connsiteY291" fmla="*/ 4020816 h 6246801"/>
                <a:gd name="connsiteX292" fmla="*/ 240553 w 9384838"/>
                <a:gd name="connsiteY292" fmla="*/ 3955725 h 6246801"/>
                <a:gd name="connsiteX293" fmla="*/ 271684 w 9384838"/>
                <a:gd name="connsiteY293" fmla="*/ 3907614 h 6246801"/>
                <a:gd name="connsiteX294" fmla="*/ 291494 w 9384838"/>
                <a:gd name="connsiteY294" fmla="*/ 3896294 h 6246801"/>
                <a:gd name="connsiteX295" fmla="*/ 481106 w 9384838"/>
                <a:gd name="connsiteY295" fmla="*/ 3596309 h 6246801"/>
                <a:gd name="connsiteX296" fmla="*/ 435825 w 9384838"/>
                <a:gd name="connsiteY296" fmla="*/ 3664230 h 6246801"/>
                <a:gd name="connsiteX297" fmla="*/ 396205 w 9384838"/>
                <a:gd name="connsiteY297" fmla="*/ 3638759 h 6246801"/>
                <a:gd name="connsiteX298" fmla="*/ 481106 w 9384838"/>
                <a:gd name="connsiteY298" fmla="*/ 3596309 h 6246801"/>
                <a:gd name="connsiteX299" fmla="*/ 4460871 w 9384838"/>
                <a:gd name="connsiteY299" fmla="*/ 3512231 h 6246801"/>
                <a:gd name="connsiteX300" fmla="*/ 4435429 w 9384838"/>
                <a:gd name="connsiteY300" fmla="*/ 3563117 h 6246801"/>
                <a:gd name="connsiteX301" fmla="*/ 4385651 w 9384838"/>
                <a:gd name="connsiteY301" fmla="*/ 3612896 h 6246801"/>
                <a:gd name="connsiteX302" fmla="*/ 4385651 w 9384838"/>
                <a:gd name="connsiteY302" fmla="*/ 3638339 h 6246801"/>
                <a:gd name="connsiteX303" fmla="*/ 4435429 w 9384838"/>
                <a:gd name="connsiteY303" fmla="*/ 3638339 h 6246801"/>
                <a:gd name="connsiteX304" fmla="*/ 4435429 w 9384838"/>
                <a:gd name="connsiteY304" fmla="*/ 3662676 h 6246801"/>
                <a:gd name="connsiteX305" fmla="*/ 4385651 w 9384838"/>
                <a:gd name="connsiteY305" fmla="*/ 3713562 h 6246801"/>
                <a:gd name="connsiteX306" fmla="*/ 4284989 w 9384838"/>
                <a:gd name="connsiteY306" fmla="*/ 3737899 h 6246801"/>
                <a:gd name="connsiteX307" fmla="*/ 4310431 w 9384838"/>
                <a:gd name="connsiteY307" fmla="*/ 3688119 h 6246801"/>
                <a:gd name="connsiteX308" fmla="*/ 4335873 w 9384838"/>
                <a:gd name="connsiteY308" fmla="*/ 3662676 h 6246801"/>
                <a:gd name="connsiteX309" fmla="*/ 4335873 w 9384838"/>
                <a:gd name="connsiteY309" fmla="*/ 3638339 h 6246801"/>
                <a:gd name="connsiteX310" fmla="*/ 4284989 w 9384838"/>
                <a:gd name="connsiteY310" fmla="*/ 3662676 h 6246801"/>
                <a:gd name="connsiteX311" fmla="*/ 4284989 w 9384838"/>
                <a:gd name="connsiteY311" fmla="*/ 3612896 h 6246801"/>
                <a:gd name="connsiteX312" fmla="*/ 4360209 w 9384838"/>
                <a:gd name="connsiteY312" fmla="*/ 3537674 h 6246801"/>
                <a:gd name="connsiteX313" fmla="*/ 4460871 w 9384838"/>
                <a:gd name="connsiteY313" fmla="*/ 3512231 h 6246801"/>
                <a:gd name="connsiteX314" fmla="*/ 605629 w 9384838"/>
                <a:gd name="connsiteY314" fmla="*/ 3364245 h 6246801"/>
                <a:gd name="connsiteX315" fmla="*/ 611289 w 9384838"/>
                <a:gd name="connsiteY315" fmla="*/ 3409526 h 6246801"/>
                <a:gd name="connsiteX316" fmla="*/ 633929 w 9384838"/>
                <a:gd name="connsiteY316" fmla="*/ 3437826 h 6246801"/>
                <a:gd name="connsiteX317" fmla="*/ 616949 w 9384838"/>
                <a:gd name="connsiteY317" fmla="*/ 3485937 h 6246801"/>
                <a:gd name="connsiteX318" fmla="*/ 599969 w 9384838"/>
                <a:gd name="connsiteY318" fmla="*/ 3497257 h 6246801"/>
                <a:gd name="connsiteX319" fmla="*/ 560348 w 9384838"/>
                <a:gd name="connsiteY319" fmla="*/ 3451976 h 6246801"/>
                <a:gd name="connsiteX320" fmla="*/ 577328 w 9384838"/>
                <a:gd name="connsiteY320" fmla="*/ 3415186 h 6246801"/>
                <a:gd name="connsiteX321" fmla="*/ 574498 w 9384838"/>
                <a:gd name="connsiteY321" fmla="*/ 3369905 h 6246801"/>
                <a:gd name="connsiteX322" fmla="*/ 605629 w 9384838"/>
                <a:gd name="connsiteY322" fmla="*/ 3364245 h 6246801"/>
                <a:gd name="connsiteX323" fmla="*/ 1098059 w 9384838"/>
                <a:gd name="connsiteY323" fmla="*/ 3109544 h 6246801"/>
                <a:gd name="connsiteX324" fmla="*/ 1081079 w 9384838"/>
                <a:gd name="connsiteY324" fmla="*/ 3137841 h 6246801"/>
                <a:gd name="connsiteX325" fmla="*/ 1064099 w 9384838"/>
                <a:gd name="connsiteY325" fmla="*/ 3154822 h 6246801"/>
                <a:gd name="connsiteX326" fmla="*/ 1038628 w 9384838"/>
                <a:gd name="connsiteY326" fmla="*/ 3143502 h 6246801"/>
                <a:gd name="connsiteX327" fmla="*/ 1098059 w 9384838"/>
                <a:gd name="connsiteY327" fmla="*/ 3109544 h 6246801"/>
                <a:gd name="connsiteX328" fmla="*/ 905615 w 9384838"/>
                <a:gd name="connsiteY328" fmla="*/ 3061433 h 6246801"/>
                <a:gd name="connsiteX329" fmla="*/ 905615 w 9384838"/>
                <a:gd name="connsiteY329" fmla="*/ 3098224 h 6246801"/>
                <a:gd name="connsiteX330" fmla="*/ 874484 w 9384838"/>
                <a:gd name="connsiteY330" fmla="*/ 3149161 h 6246801"/>
                <a:gd name="connsiteX331" fmla="*/ 820713 w 9384838"/>
                <a:gd name="connsiteY331" fmla="*/ 3171802 h 6246801"/>
                <a:gd name="connsiteX332" fmla="*/ 826373 w 9384838"/>
                <a:gd name="connsiteY332" fmla="*/ 3205762 h 6246801"/>
                <a:gd name="connsiteX333" fmla="*/ 769772 w 9384838"/>
                <a:gd name="connsiteY333" fmla="*/ 3214252 h 6246801"/>
                <a:gd name="connsiteX334" fmla="*/ 775432 w 9384838"/>
                <a:gd name="connsiteY334" fmla="*/ 3253873 h 6246801"/>
                <a:gd name="connsiteX335" fmla="*/ 738642 w 9384838"/>
                <a:gd name="connsiteY335" fmla="*/ 3245383 h 6246801"/>
                <a:gd name="connsiteX336" fmla="*/ 724492 w 9384838"/>
                <a:gd name="connsiteY336" fmla="*/ 3214252 h 6246801"/>
                <a:gd name="connsiteX337" fmla="*/ 701851 w 9384838"/>
                <a:gd name="connsiteY337" fmla="*/ 3183122 h 6246801"/>
                <a:gd name="connsiteX338" fmla="*/ 724492 w 9384838"/>
                <a:gd name="connsiteY338" fmla="*/ 3168972 h 6246801"/>
                <a:gd name="connsiteX339" fmla="*/ 747132 w 9384838"/>
                <a:gd name="connsiteY339" fmla="*/ 3146331 h 6246801"/>
                <a:gd name="connsiteX340" fmla="*/ 843354 w 9384838"/>
                <a:gd name="connsiteY340" fmla="*/ 3098224 h 6246801"/>
                <a:gd name="connsiteX341" fmla="*/ 905615 w 9384838"/>
                <a:gd name="connsiteY341" fmla="*/ 3061433 h 6246801"/>
                <a:gd name="connsiteX342" fmla="*/ 936745 w 9384838"/>
                <a:gd name="connsiteY342" fmla="*/ 3033132 h 6246801"/>
                <a:gd name="connsiteX343" fmla="*/ 973535 w 9384838"/>
                <a:gd name="connsiteY343" fmla="*/ 3081244 h 6246801"/>
                <a:gd name="connsiteX344" fmla="*/ 948066 w 9384838"/>
                <a:gd name="connsiteY344" fmla="*/ 3115203 h 6246801"/>
                <a:gd name="connsiteX345" fmla="*/ 925424 w 9384838"/>
                <a:gd name="connsiteY345" fmla="*/ 3067093 h 6246801"/>
                <a:gd name="connsiteX346" fmla="*/ 936745 w 9384838"/>
                <a:gd name="connsiteY346" fmla="*/ 3033132 h 6246801"/>
                <a:gd name="connsiteX347" fmla="*/ 5840275 w 9384838"/>
                <a:gd name="connsiteY347" fmla="*/ 2081897 h 6246801"/>
                <a:gd name="connsiteX348" fmla="*/ 5891159 w 9384838"/>
                <a:gd name="connsiteY348" fmla="*/ 2132783 h 6246801"/>
                <a:gd name="connsiteX349" fmla="*/ 5891159 w 9384838"/>
                <a:gd name="connsiteY349" fmla="*/ 2158226 h 6246801"/>
                <a:gd name="connsiteX350" fmla="*/ 5966379 w 9384838"/>
                <a:gd name="connsiteY350" fmla="*/ 2208005 h 6246801"/>
                <a:gd name="connsiteX351" fmla="*/ 6016157 w 9384838"/>
                <a:gd name="connsiteY351" fmla="*/ 2208005 h 6246801"/>
                <a:gd name="connsiteX352" fmla="*/ 6041599 w 9384838"/>
                <a:gd name="connsiteY352" fmla="*/ 2208005 h 6246801"/>
                <a:gd name="connsiteX353" fmla="*/ 5966379 w 9384838"/>
                <a:gd name="connsiteY353" fmla="*/ 2308672 h 6246801"/>
                <a:gd name="connsiteX354" fmla="*/ 5916601 w 9384838"/>
                <a:gd name="connsiteY354" fmla="*/ 2558676 h 6246801"/>
                <a:gd name="connsiteX355" fmla="*/ 5916601 w 9384838"/>
                <a:gd name="connsiteY355" fmla="*/ 2659341 h 6246801"/>
                <a:gd name="connsiteX356" fmla="*/ 5966379 w 9384838"/>
                <a:gd name="connsiteY356" fmla="*/ 2684786 h 6246801"/>
                <a:gd name="connsiteX357" fmla="*/ 5991821 w 9384838"/>
                <a:gd name="connsiteY357" fmla="*/ 2734563 h 6246801"/>
                <a:gd name="connsiteX358" fmla="*/ 6016157 w 9384838"/>
                <a:gd name="connsiteY358" fmla="*/ 2785448 h 6246801"/>
                <a:gd name="connsiteX359" fmla="*/ 6016157 w 9384838"/>
                <a:gd name="connsiteY359" fmla="*/ 2860670 h 6246801"/>
                <a:gd name="connsiteX360" fmla="*/ 5991821 w 9384838"/>
                <a:gd name="connsiteY360" fmla="*/ 2885007 h 6246801"/>
                <a:gd name="connsiteX361" fmla="*/ 6016157 w 9384838"/>
                <a:gd name="connsiteY361" fmla="*/ 2910449 h 6246801"/>
                <a:gd name="connsiteX362" fmla="*/ 5991821 w 9384838"/>
                <a:gd name="connsiteY362" fmla="*/ 2935892 h 6246801"/>
                <a:gd name="connsiteX363" fmla="*/ 5991821 w 9384838"/>
                <a:gd name="connsiteY363" fmla="*/ 2960229 h 6246801"/>
                <a:gd name="connsiteX364" fmla="*/ 6041599 w 9384838"/>
                <a:gd name="connsiteY364" fmla="*/ 2985670 h 6246801"/>
                <a:gd name="connsiteX365" fmla="*/ 6016157 w 9384838"/>
                <a:gd name="connsiteY365" fmla="*/ 3035453 h 6246801"/>
                <a:gd name="connsiteX366" fmla="*/ 6041599 w 9384838"/>
                <a:gd name="connsiteY366" fmla="*/ 3086339 h 6246801"/>
                <a:gd name="connsiteX367" fmla="*/ 5991821 w 9384838"/>
                <a:gd name="connsiteY367" fmla="*/ 3185896 h 6246801"/>
                <a:gd name="connsiteX368" fmla="*/ 6016157 w 9384838"/>
                <a:gd name="connsiteY368" fmla="*/ 3185896 h 6246801"/>
                <a:gd name="connsiteX369" fmla="*/ 6016157 w 9384838"/>
                <a:gd name="connsiteY369" fmla="*/ 3236782 h 6246801"/>
                <a:gd name="connsiteX370" fmla="*/ 5966379 w 9384838"/>
                <a:gd name="connsiteY370" fmla="*/ 3261118 h 6246801"/>
                <a:gd name="connsiteX371" fmla="*/ 5966379 w 9384838"/>
                <a:gd name="connsiteY371" fmla="*/ 3286561 h 6246801"/>
                <a:gd name="connsiteX372" fmla="*/ 5916601 w 9384838"/>
                <a:gd name="connsiteY372" fmla="*/ 3361784 h 6246801"/>
                <a:gd name="connsiteX373" fmla="*/ 5916601 w 9384838"/>
                <a:gd name="connsiteY373" fmla="*/ 3412670 h 6246801"/>
                <a:gd name="connsiteX374" fmla="*/ 5865717 w 9384838"/>
                <a:gd name="connsiteY374" fmla="*/ 3437007 h 6246801"/>
                <a:gd name="connsiteX375" fmla="*/ 5840275 w 9384838"/>
                <a:gd name="connsiteY375" fmla="*/ 3462450 h 6246801"/>
                <a:gd name="connsiteX376" fmla="*/ 5815939 w 9384838"/>
                <a:gd name="connsiteY376" fmla="*/ 3437007 h 6246801"/>
                <a:gd name="connsiteX377" fmla="*/ 5815939 w 9384838"/>
                <a:gd name="connsiteY377" fmla="*/ 3487893 h 6246801"/>
                <a:gd name="connsiteX378" fmla="*/ 5765055 w 9384838"/>
                <a:gd name="connsiteY378" fmla="*/ 3462450 h 6246801"/>
                <a:gd name="connsiteX379" fmla="*/ 5765055 w 9384838"/>
                <a:gd name="connsiteY379" fmla="*/ 3462451 h 6246801"/>
                <a:gd name="connsiteX380" fmla="*/ 5790497 w 9384838"/>
                <a:gd name="connsiteY380" fmla="*/ 3512230 h 6246801"/>
                <a:gd name="connsiteX381" fmla="*/ 5740719 w 9384838"/>
                <a:gd name="connsiteY381" fmla="*/ 3537673 h 6246801"/>
                <a:gd name="connsiteX382" fmla="*/ 5715277 w 9384838"/>
                <a:gd name="connsiteY382" fmla="*/ 3563116 h 6246801"/>
                <a:gd name="connsiteX383" fmla="*/ 5689835 w 9384838"/>
                <a:gd name="connsiteY383" fmla="*/ 3587453 h 6246801"/>
                <a:gd name="connsiteX384" fmla="*/ 5715277 w 9384838"/>
                <a:gd name="connsiteY384" fmla="*/ 3612896 h 6246801"/>
                <a:gd name="connsiteX385" fmla="*/ 5665499 w 9384838"/>
                <a:gd name="connsiteY385" fmla="*/ 3612896 h 6246801"/>
                <a:gd name="connsiteX386" fmla="*/ 5640057 w 9384838"/>
                <a:gd name="connsiteY386" fmla="*/ 3638339 h 6246801"/>
                <a:gd name="connsiteX387" fmla="*/ 5665499 w 9384838"/>
                <a:gd name="connsiteY387" fmla="*/ 3638339 h 6246801"/>
                <a:gd name="connsiteX388" fmla="*/ 5665499 w 9384838"/>
                <a:gd name="connsiteY388" fmla="*/ 3662676 h 6246801"/>
                <a:gd name="connsiteX389" fmla="*/ 5640057 w 9384838"/>
                <a:gd name="connsiteY389" fmla="*/ 3662676 h 6246801"/>
                <a:gd name="connsiteX390" fmla="*/ 5665499 w 9384838"/>
                <a:gd name="connsiteY390" fmla="*/ 3688119 h 6246801"/>
                <a:gd name="connsiteX391" fmla="*/ 5640057 w 9384838"/>
                <a:gd name="connsiteY391" fmla="*/ 3763342 h 6246801"/>
                <a:gd name="connsiteX392" fmla="*/ 5590279 w 9384838"/>
                <a:gd name="connsiteY392" fmla="*/ 3737899 h 6246801"/>
                <a:gd name="connsiteX393" fmla="*/ 5515059 w 9384838"/>
                <a:gd name="connsiteY393" fmla="*/ 3737899 h 6246801"/>
                <a:gd name="connsiteX394" fmla="*/ 5464175 w 9384838"/>
                <a:gd name="connsiteY394" fmla="*/ 3713562 h 6246801"/>
                <a:gd name="connsiteX395" fmla="*/ 5439839 w 9384838"/>
                <a:gd name="connsiteY395" fmla="*/ 3737899 h 6246801"/>
                <a:gd name="connsiteX396" fmla="*/ 5464175 w 9384838"/>
                <a:gd name="connsiteY396" fmla="*/ 3763342 h 6246801"/>
                <a:gd name="connsiteX397" fmla="*/ 5414397 w 9384838"/>
                <a:gd name="connsiteY397" fmla="*/ 3788785 h 6246801"/>
                <a:gd name="connsiteX398" fmla="*/ 5339177 w 9384838"/>
                <a:gd name="connsiteY398" fmla="*/ 3939230 h 6246801"/>
                <a:gd name="connsiteX399" fmla="*/ 5364619 w 9384838"/>
                <a:gd name="connsiteY399" fmla="*/ 4014453 h 6246801"/>
                <a:gd name="connsiteX400" fmla="*/ 5364618 w 9384838"/>
                <a:gd name="connsiteY400" fmla="*/ 4014453 h 6246801"/>
                <a:gd name="connsiteX401" fmla="*/ 5364618 w 9384838"/>
                <a:gd name="connsiteY401" fmla="*/ 4089676 h 6246801"/>
                <a:gd name="connsiteX402" fmla="*/ 5313734 w 9384838"/>
                <a:gd name="connsiteY402" fmla="*/ 4289902 h 6246801"/>
                <a:gd name="connsiteX403" fmla="*/ 5238514 w 9384838"/>
                <a:gd name="connsiteY403" fmla="*/ 4416010 h 6246801"/>
                <a:gd name="connsiteX404" fmla="*/ 5213072 w 9384838"/>
                <a:gd name="connsiteY404" fmla="*/ 4440347 h 6246801"/>
                <a:gd name="connsiteX405" fmla="*/ 5163294 w 9384838"/>
                <a:gd name="connsiteY405" fmla="*/ 4440347 h 6246801"/>
                <a:gd name="connsiteX406" fmla="*/ 5137852 w 9384838"/>
                <a:gd name="connsiteY406" fmla="*/ 4465790 h 6246801"/>
                <a:gd name="connsiteX407" fmla="*/ 5163294 w 9384838"/>
                <a:gd name="connsiteY407" fmla="*/ 4465790 h 6246801"/>
                <a:gd name="connsiteX408" fmla="*/ 5062632 w 9384838"/>
                <a:gd name="connsiteY408" fmla="*/ 4616236 h 6246801"/>
                <a:gd name="connsiteX409" fmla="*/ 5038296 w 9384838"/>
                <a:gd name="connsiteY409" fmla="*/ 4691459 h 6246801"/>
                <a:gd name="connsiteX410" fmla="*/ 5012854 w 9384838"/>
                <a:gd name="connsiteY410" fmla="*/ 4716902 h 6246801"/>
                <a:gd name="connsiteX411" fmla="*/ 4987412 w 9384838"/>
                <a:gd name="connsiteY411" fmla="*/ 4792125 h 6246801"/>
                <a:gd name="connsiteX412" fmla="*/ 5012854 w 9384838"/>
                <a:gd name="connsiteY412" fmla="*/ 4917127 h 6246801"/>
                <a:gd name="connsiteX413" fmla="*/ 5062632 w 9384838"/>
                <a:gd name="connsiteY413" fmla="*/ 5043236 h 6246801"/>
                <a:gd name="connsiteX414" fmla="*/ 5013583 w 9384838"/>
                <a:gd name="connsiteY414" fmla="*/ 4993096 h 6246801"/>
                <a:gd name="connsiteX415" fmla="*/ 5062632 w 9384838"/>
                <a:gd name="connsiteY415" fmla="*/ 5043237 h 6246801"/>
                <a:gd name="connsiteX416" fmla="*/ 4987412 w 9384838"/>
                <a:gd name="connsiteY416" fmla="*/ 5043237 h 6246801"/>
                <a:gd name="connsiteX417" fmla="*/ 4963076 w 9384838"/>
                <a:gd name="connsiteY417" fmla="*/ 5017794 h 6246801"/>
                <a:gd name="connsiteX418" fmla="*/ 4862414 w 9384838"/>
                <a:gd name="connsiteY418" fmla="*/ 5067574 h 6246801"/>
                <a:gd name="connsiteX419" fmla="*/ 4812636 w 9384838"/>
                <a:gd name="connsiteY419" fmla="*/ 5142796 h 6246801"/>
                <a:gd name="connsiteX420" fmla="*/ 4812636 w 9384838"/>
                <a:gd name="connsiteY420" fmla="*/ 5193682 h 6246801"/>
                <a:gd name="connsiteX421" fmla="*/ 4787194 w 9384838"/>
                <a:gd name="connsiteY421" fmla="*/ 5243462 h 6246801"/>
                <a:gd name="connsiteX422" fmla="*/ 4711974 w 9384838"/>
                <a:gd name="connsiteY422" fmla="*/ 5268905 h 6246801"/>
                <a:gd name="connsiteX423" fmla="*/ 4686532 w 9384838"/>
                <a:gd name="connsiteY423" fmla="*/ 5243462 h 6246801"/>
                <a:gd name="connsiteX424" fmla="*/ 4636753 w 9384838"/>
                <a:gd name="connsiteY424" fmla="*/ 5268905 h 6246801"/>
                <a:gd name="connsiteX425" fmla="*/ 4611311 w 9384838"/>
                <a:gd name="connsiteY425" fmla="*/ 5293242 h 6246801"/>
                <a:gd name="connsiteX426" fmla="*/ 4561533 w 9384838"/>
                <a:gd name="connsiteY426" fmla="*/ 5344128 h 6246801"/>
                <a:gd name="connsiteX427" fmla="*/ 4536091 w 9384838"/>
                <a:gd name="connsiteY427" fmla="*/ 5293242 h 6246801"/>
                <a:gd name="connsiteX428" fmla="*/ 4561533 w 9384838"/>
                <a:gd name="connsiteY428" fmla="*/ 5293242 h 6246801"/>
                <a:gd name="connsiteX429" fmla="*/ 4561533 w 9384838"/>
                <a:gd name="connsiteY429" fmla="*/ 5268905 h 6246801"/>
                <a:gd name="connsiteX430" fmla="*/ 4585869 w 9384838"/>
                <a:gd name="connsiteY430" fmla="*/ 5218019 h 6246801"/>
                <a:gd name="connsiteX431" fmla="*/ 4585869 w 9384838"/>
                <a:gd name="connsiteY431" fmla="*/ 5193682 h 6246801"/>
                <a:gd name="connsiteX432" fmla="*/ 4611311 w 9384838"/>
                <a:gd name="connsiteY432" fmla="*/ 5168239 h 6246801"/>
                <a:gd name="connsiteX433" fmla="*/ 4611311 w 9384838"/>
                <a:gd name="connsiteY433" fmla="*/ 5142796 h 6246801"/>
                <a:gd name="connsiteX434" fmla="*/ 4585869 w 9384838"/>
                <a:gd name="connsiteY434" fmla="*/ 5142796 h 6246801"/>
                <a:gd name="connsiteX435" fmla="*/ 4611311 w 9384838"/>
                <a:gd name="connsiteY435" fmla="*/ 5118460 h 6246801"/>
                <a:gd name="connsiteX436" fmla="*/ 4636753 w 9384838"/>
                <a:gd name="connsiteY436" fmla="*/ 5118460 h 6246801"/>
                <a:gd name="connsiteX437" fmla="*/ 4636753 w 9384838"/>
                <a:gd name="connsiteY437" fmla="*/ 5093017 h 6246801"/>
                <a:gd name="connsiteX438" fmla="*/ 4686532 w 9384838"/>
                <a:gd name="connsiteY438" fmla="*/ 5067574 h 6246801"/>
                <a:gd name="connsiteX439" fmla="*/ 4737416 w 9384838"/>
                <a:gd name="connsiteY439" fmla="*/ 5043237 h 6246801"/>
                <a:gd name="connsiteX440" fmla="*/ 4737416 w 9384838"/>
                <a:gd name="connsiteY440" fmla="*/ 5017794 h 6246801"/>
                <a:gd name="connsiteX441" fmla="*/ 4737416 w 9384838"/>
                <a:gd name="connsiteY441" fmla="*/ 4992351 h 6246801"/>
                <a:gd name="connsiteX442" fmla="*/ 4686532 w 9384838"/>
                <a:gd name="connsiteY442" fmla="*/ 4942571 h 6246801"/>
                <a:gd name="connsiteX443" fmla="*/ 4662196 w 9384838"/>
                <a:gd name="connsiteY443" fmla="*/ 4968014 h 6246801"/>
                <a:gd name="connsiteX444" fmla="*/ 4636753 w 9384838"/>
                <a:gd name="connsiteY444" fmla="*/ 4968014 h 6246801"/>
                <a:gd name="connsiteX445" fmla="*/ 4611311 w 9384838"/>
                <a:gd name="connsiteY445" fmla="*/ 4942571 h 6246801"/>
                <a:gd name="connsiteX446" fmla="*/ 4585869 w 9384838"/>
                <a:gd name="connsiteY446" fmla="*/ 4992350 h 6246801"/>
                <a:gd name="connsiteX447" fmla="*/ 4611310 w 9384838"/>
                <a:gd name="connsiteY447" fmla="*/ 5017792 h 6246801"/>
                <a:gd name="connsiteX448" fmla="*/ 4611311 w 9384838"/>
                <a:gd name="connsiteY448" fmla="*/ 5017793 h 6246801"/>
                <a:gd name="connsiteX449" fmla="*/ 4536091 w 9384838"/>
                <a:gd name="connsiteY449" fmla="*/ 5043236 h 6246801"/>
                <a:gd name="connsiteX450" fmla="*/ 4510649 w 9384838"/>
                <a:gd name="connsiteY450" fmla="*/ 5043236 h 6246801"/>
                <a:gd name="connsiteX451" fmla="*/ 4510649 w 9384838"/>
                <a:gd name="connsiteY451" fmla="*/ 5118458 h 6246801"/>
                <a:gd name="connsiteX452" fmla="*/ 4561533 w 9384838"/>
                <a:gd name="connsiteY452" fmla="*/ 5168238 h 6246801"/>
                <a:gd name="connsiteX453" fmla="*/ 4536091 w 9384838"/>
                <a:gd name="connsiteY453" fmla="*/ 5168238 h 6246801"/>
                <a:gd name="connsiteX454" fmla="*/ 4510649 w 9384838"/>
                <a:gd name="connsiteY454" fmla="*/ 5168238 h 6246801"/>
                <a:gd name="connsiteX455" fmla="*/ 4510649 w 9384838"/>
                <a:gd name="connsiteY455" fmla="*/ 5193681 h 6246801"/>
                <a:gd name="connsiteX456" fmla="*/ 4486313 w 9384838"/>
                <a:gd name="connsiteY456" fmla="*/ 5168238 h 6246801"/>
                <a:gd name="connsiteX457" fmla="*/ 4486313 w 9384838"/>
                <a:gd name="connsiteY457" fmla="*/ 5118458 h 6246801"/>
                <a:gd name="connsiteX458" fmla="*/ 4460871 w 9384838"/>
                <a:gd name="connsiteY458" fmla="*/ 5093016 h 6246801"/>
                <a:gd name="connsiteX459" fmla="*/ 4385651 w 9384838"/>
                <a:gd name="connsiteY459" fmla="*/ 5067573 h 6246801"/>
                <a:gd name="connsiteX460" fmla="*/ 4310431 w 9384838"/>
                <a:gd name="connsiteY460" fmla="*/ 5093016 h 6246801"/>
                <a:gd name="connsiteX461" fmla="*/ 4284989 w 9384838"/>
                <a:gd name="connsiteY461" fmla="*/ 5142795 h 6246801"/>
                <a:gd name="connsiteX462" fmla="*/ 4284989 w 9384838"/>
                <a:gd name="connsiteY462" fmla="*/ 5142796 h 6246801"/>
                <a:gd name="connsiteX463" fmla="*/ 4260653 w 9384838"/>
                <a:gd name="connsiteY463" fmla="*/ 5168239 h 6246801"/>
                <a:gd name="connsiteX464" fmla="*/ 4260653 w 9384838"/>
                <a:gd name="connsiteY464" fmla="*/ 5193683 h 6246801"/>
                <a:gd name="connsiteX465" fmla="*/ 4284989 w 9384838"/>
                <a:gd name="connsiteY465" fmla="*/ 5243462 h 6246801"/>
                <a:gd name="connsiteX466" fmla="*/ 4235211 w 9384838"/>
                <a:gd name="connsiteY466" fmla="*/ 5268905 h 6246801"/>
                <a:gd name="connsiteX467" fmla="*/ 4185433 w 9384838"/>
                <a:gd name="connsiteY467" fmla="*/ 5344128 h 6246801"/>
                <a:gd name="connsiteX468" fmla="*/ 4110213 w 9384838"/>
                <a:gd name="connsiteY468" fmla="*/ 5369571 h 6246801"/>
                <a:gd name="connsiteX469" fmla="*/ 4084771 w 9384838"/>
                <a:gd name="connsiteY469" fmla="*/ 5318685 h 6246801"/>
                <a:gd name="connsiteX470" fmla="*/ 4110213 w 9384838"/>
                <a:gd name="connsiteY470" fmla="*/ 5243462 h 6246801"/>
                <a:gd name="connsiteX471" fmla="*/ 4134549 w 9384838"/>
                <a:gd name="connsiteY471" fmla="*/ 5193683 h 6246801"/>
                <a:gd name="connsiteX472" fmla="*/ 4134549 w 9384838"/>
                <a:gd name="connsiteY472" fmla="*/ 5168239 h 6246801"/>
                <a:gd name="connsiteX473" fmla="*/ 4185433 w 9384838"/>
                <a:gd name="connsiteY473" fmla="*/ 5168239 h 6246801"/>
                <a:gd name="connsiteX474" fmla="*/ 4209769 w 9384838"/>
                <a:gd name="connsiteY474" fmla="*/ 5142796 h 6246801"/>
                <a:gd name="connsiteX475" fmla="*/ 4185433 w 9384838"/>
                <a:gd name="connsiteY475" fmla="*/ 5118460 h 6246801"/>
                <a:gd name="connsiteX476" fmla="*/ 4084771 w 9384838"/>
                <a:gd name="connsiteY476" fmla="*/ 5093017 h 6246801"/>
                <a:gd name="connsiteX477" fmla="*/ 4034993 w 9384838"/>
                <a:gd name="connsiteY477" fmla="*/ 5142796 h 6246801"/>
                <a:gd name="connsiteX478" fmla="*/ 3958666 w 9384838"/>
                <a:gd name="connsiteY478" fmla="*/ 5168239 h 6246801"/>
                <a:gd name="connsiteX479" fmla="*/ 3908904 w 9384838"/>
                <a:gd name="connsiteY479" fmla="*/ 5218019 h 6246801"/>
                <a:gd name="connsiteX480" fmla="*/ 3859127 w 9384838"/>
                <a:gd name="connsiteY480" fmla="*/ 5293242 h 6246801"/>
                <a:gd name="connsiteX481" fmla="*/ 3758465 w 9384838"/>
                <a:gd name="connsiteY481" fmla="*/ 5243462 h 6246801"/>
                <a:gd name="connsiteX482" fmla="*/ 3708688 w 9384838"/>
                <a:gd name="connsiteY482" fmla="*/ 5243462 h 6246801"/>
                <a:gd name="connsiteX483" fmla="*/ 3582584 w 9384838"/>
                <a:gd name="connsiteY483" fmla="*/ 5193683 h 6246801"/>
                <a:gd name="connsiteX484" fmla="*/ 3589545 w 9384838"/>
                <a:gd name="connsiteY484" fmla="*/ 5173103 h 6246801"/>
                <a:gd name="connsiteX485" fmla="*/ 3589543 w 9384838"/>
                <a:gd name="connsiteY485" fmla="*/ 5173102 h 6246801"/>
                <a:gd name="connsiteX486" fmla="*/ 3582582 w 9384838"/>
                <a:gd name="connsiteY486" fmla="*/ 5193682 h 6246801"/>
                <a:gd name="connsiteX487" fmla="*/ 3382367 w 9384838"/>
                <a:gd name="connsiteY487" fmla="*/ 5193682 h 6246801"/>
                <a:gd name="connsiteX488" fmla="*/ 3421081 w 9384838"/>
                <a:gd name="connsiteY488" fmla="*/ 5164921 h 6246801"/>
                <a:gd name="connsiteX489" fmla="*/ 3483028 w 9384838"/>
                <a:gd name="connsiteY489" fmla="*/ 5168239 h 6246801"/>
                <a:gd name="connsiteX490" fmla="*/ 3532805 w 9384838"/>
                <a:gd name="connsiteY490" fmla="*/ 5168239 h 6246801"/>
                <a:gd name="connsiteX491" fmla="*/ 3532805 w 9384838"/>
                <a:gd name="connsiteY491" fmla="*/ 5118459 h 6246801"/>
                <a:gd name="connsiteX492" fmla="*/ 3507365 w 9384838"/>
                <a:gd name="connsiteY492" fmla="*/ 5093016 h 6246801"/>
                <a:gd name="connsiteX493" fmla="*/ 3483028 w 9384838"/>
                <a:gd name="connsiteY493" fmla="*/ 5118459 h 6246801"/>
                <a:gd name="connsiteX494" fmla="*/ 3432144 w 9384838"/>
                <a:gd name="connsiteY494" fmla="*/ 5093016 h 6246801"/>
                <a:gd name="connsiteX495" fmla="*/ 3407808 w 9384838"/>
                <a:gd name="connsiteY495" fmla="*/ 5093016 h 6246801"/>
                <a:gd name="connsiteX496" fmla="*/ 3407808 w 9384838"/>
                <a:gd name="connsiteY496" fmla="*/ 5043237 h 6246801"/>
                <a:gd name="connsiteX497" fmla="*/ 3382367 w 9384838"/>
                <a:gd name="connsiteY497" fmla="*/ 5043237 h 6246801"/>
                <a:gd name="connsiteX498" fmla="*/ 3356924 w 9384838"/>
                <a:gd name="connsiteY498" fmla="*/ 5093016 h 6246801"/>
                <a:gd name="connsiteX499" fmla="*/ 3382367 w 9384838"/>
                <a:gd name="connsiteY499" fmla="*/ 5118459 h 6246801"/>
                <a:gd name="connsiteX500" fmla="*/ 3382367 w 9384838"/>
                <a:gd name="connsiteY500" fmla="*/ 5142796 h 6246801"/>
                <a:gd name="connsiteX501" fmla="*/ 3331482 w 9384838"/>
                <a:gd name="connsiteY501" fmla="*/ 5093016 h 6246801"/>
                <a:gd name="connsiteX502" fmla="*/ 3356924 w 9384838"/>
                <a:gd name="connsiteY502" fmla="*/ 5067573 h 6246801"/>
                <a:gd name="connsiteX503" fmla="*/ 3356924 w 9384838"/>
                <a:gd name="connsiteY503" fmla="*/ 4992351 h 6246801"/>
                <a:gd name="connsiteX504" fmla="*/ 3407808 w 9384838"/>
                <a:gd name="connsiteY504" fmla="*/ 4942571 h 6246801"/>
                <a:gd name="connsiteX505" fmla="*/ 3356924 w 9384838"/>
                <a:gd name="connsiteY505" fmla="*/ 4942571 h 6246801"/>
                <a:gd name="connsiteX506" fmla="*/ 3349625 w 9384838"/>
                <a:gd name="connsiteY506" fmla="*/ 4928288 h 6246801"/>
                <a:gd name="connsiteX507" fmla="*/ 3349624 w 9384838"/>
                <a:gd name="connsiteY507" fmla="*/ 4928288 h 6246801"/>
                <a:gd name="connsiteX508" fmla="*/ 3356924 w 9384838"/>
                <a:gd name="connsiteY508" fmla="*/ 4942571 h 6246801"/>
                <a:gd name="connsiteX509" fmla="*/ 3281703 w 9384838"/>
                <a:gd name="connsiteY509" fmla="*/ 4968014 h 6246801"/>
                <a:gd name="connsiteX510" fmla="*/ 3256260 w 9384838"/>
                <a:gd name="connsiteY510" fmla="*/ 5017794 h 6246801"/>
                <a:gd name="connsiteX511" fmla="*/ 3181041 w 9384838"/>
                <a:gd name="connsiteY511" fmla="*/ 5067573 h 6246801"/>
                <a:gd name="connsiteX512" fmla="*/ 3206483 w 9384838"/>
                <a:gd name="connsiteY512" fmla="*/ 5118459 h 6246801"/>
                <a:gd name="connsiteX513" fmla="*/ 3181041 w 9384838"/>
                <a:gd name="connsiteY513" fmla="*/ 5142796 h 6246801"/>
                <a:gd name="connsiteX514" fmla="*/ 3231925 w 9384838"/>
                <a:gd name="connsiteY514" fmla="*/ 5168239 h 6246801"/>
                <a:gd name="connsiteX515" fmla="*/ 3281703 w 9384838"/>
                <a:gd name="connsiteY515" fmla="*/ 5218019 h 6246801"/>
                <a:gd name="connsiteX516" fmla="*/ 3331481 w 9384838"/>
                <a:gd name="connsiteY516" fmla="*/ 5268905 h 6246801"/>
                <a:gd name="connsiteX517" fmla="*/ 3281703 w 9384838"/>
                <a:gd name="connsiteY517" fmla="*/ 5293242 h 6246801"/>
                <a:gd name="connsiteX518" fmla="*/ 3281703 w 9384838"/>
                <a:gd name="connsiteY518" fmla="*/ 5318685 h 6246801"/>
                <a:gd name="connsiteX519" fmla="*/ 3256260 w 9384838"/>
                <a:gd name="connsiteY519" fmla="*/ 5293242 h 6246801"/>
                <a:gd name="connsiteX520" fmla="*/ 3206483 w 9384838"/>
                <a:gd name="connsiteY520" fmla="*/ 5293242 h 6246801"/>
                <a:gd name="connsiteX521" fmla="*/ 3181041 w 9384838"/>
                <a:gd name="connsiteY521" fmla="*/ 5293242 h 6246801"/>
                <a:gd name="connsiteX522" fmla="*/ 3056044 w 9384838"/>
                <a:gd name="connsiteY522" fmla="*/ 5293242 h 6246801"/>
                <a:gd name="connsiteX523" fmla="*/ 3030601 w 9384838"/>
                <a:gd name="connsiteY523" fmla="*/ 5344128 h 6246801"/>
                <a:gd name="connsiteX524" fmla="*/ 3006265 w 9384838"/>
                <a:gd name="connsiteY524" fmla="*/ 5344128 h 6246801"/>
                <a:gd name="connsiteX525" fmla="*/ 2980823 w 9384838"/>
                <a:gd name="connsiteY525" fmla="*/ 5369571 h 6246801"/>
                <a:gd name="connsiteX526" fmla="*/ 3006265 w 9384838"/>
                <a:gd name="connsiteY526" fmla="*/ 5393907 h 6246801"/>
                <a:gd name="connsiteX527" fmla="*/ 2980823 w 9384838"/>
                <a:gd name="connsiteY527" fmla="*/ 5419350 h 6246801"/>
                <a:gd name="connsiteX528" fmla="*/ 2905602 w 9384838"/>
                <a:gd name="connsiteY528" fmla="*/ 5444793 h 6246801"/>
                <a:gd name="connsiteX529" fmla="*/ 2880162 w 9384838"/>
                <a:gd name="connsiteY529" fmla="*/ 5520016 h 6246801"/>
                <a:gd name="connsiteX530" fmla="*/ 2880159 w 9384838"/>
                <a:gd name="connsiteY530" fmla="*/ 5520016 h 6246801"/>
                <a:gd name="connsiteX531" fmla="*/ 2830382 w 9384838"/>
                <a:gd name="connsiteY531" fmla="*/ 5544353 h 6246801"/>
                <a:gd name="connsiteX532" fmla="*/ 2804941 w 9384838"/>
                <a:gd name="connsiteY532" fmla="*/ 5569796 h 6246801"/>
                <a:gd name="connsiteX533" fmla="*/ 2755160 w 9384838"/>
                <a:gd name="connsiteY533" fmla="*/ 5595239 h 6246801"/>
                <a:gd name="connsiteX534" fmla="*/ 2679941 w 9384838"/>
                <a:gd name="connsiteY534" fmla="*/ 5569796 h 6246801"/>
                <a:gd name="connsiteX535" fmla="*/ 2629058 w 9384838"/>
                <a:gd name="connsiteY535" fmla="*/ 5494573 h 6246801"/>
                <a:gd name="connsiteX536" fmla="*/ 2629058 w 9384838"/>
                <a:gd name="connsiteY536" fmla="*/ 5444794 h 6246801"/>
                <a:gd name="connsiteX537" fmla="*/ 2579280 w 9384838"/>
                <a:gd name="connsiteY537" fmla="*/ 5393908 h 6246801"/>
                <a:gd name="connsiteX538" fmla="*/ 2579280 w 9384838"/>
                <a:gd name="connsiteY538" fmla="*/ 5344128 h 6246801"/>
                <a:gd name="connsiteX539" fmla="*/ 2529501 w 9384838"/>
                <a:gd name="connsiteY539" fmla="*/ 5318685 h 6246801"/>
                <a:gd name="connsiteX540" fmla="*/ 2553838 w 9384838"/>
                <a:gd name="connsiteY540" fmla="*/ 5293242 h 6246801"/>
                <a:gd name="connsiteX541" fmla="*/ 2579280 w 9384838"/>
                <a:gd name="connsiteY541" fmla="*/ 5268905 h 6246801"/>
                <a:gd name="connsiteX542" fmla="*/ 2579280 w 9384838"/>
                <a:gd name="connsiteY542" fmla="*/ 5243462 h 6246801"/>
                <a:gd name="connsiteX543" fmla="*/ 2629058 w 9384838"/>
                <a:gd name="connsiteY543" fmla="*/ 5218019 h 6246801"/>
                <a:gd name="connsiteX544" fmla="*/ 2604722 w 9384838"/>
                <a:gd name="connsiteY544" fmla="*/ 5193682 h 6246801"/>
                <a:gd name="connsiteX545" fmla="*/ 2579280 w 9384838"/>
                <a:gd name="connsiteY545" fmla="*/ 5142796 h 6246801"/>
                <a:gd name="connsiteX546" fmla="*/ 2579280 w 9384838"/>
                <a:gd name="connsiteY546" fmla="*/ 5142795 h 6246801"/>
                <a:gd name="connsiteX547" fmla="*/ 2705382 w 9384838"/>
                <a:gd name="connsiteY547" fmla="*/ 5093015 h 6246801"/>
                <a:gd name="connsiteX548" fmla="*/ 2755160 w 9384838"/>
                <a:gd name="connsiteY548" fmla="*/ 5043236 h 6246801"/>
                <a:gd name="connsiteX549" fmla="*/ 2755160 w 9384838"/>
                <a:gd name="connsiteY549" fmla="*/ 4992350 h 6246801"/>
                <a:gd name="connsiteX550" fmla="*/ 2729719 w 9384838"/>
                <a:gd name="connsiteY550" fmla="*/ 4968013 h 6246801"/>
                <a:gd name="connsiteX551" fmla="*/ 2705383 w 9384838"/>
                <a:gd name="connsiteY551" fmla="*/ 4942570 h 6246801"/>
                <a:gd name="connsiteX552" fmla="*/ 2679942 w 9384838"/>
                <a:gd name="connsiteY552" fmla="*/ 4942570 h 6246801"/>
                <a:gd name="connsiteX553" fmla="*/ 2654500 w 9384838"/>
                <a:gd name="connsiteY553" fmla="*/ 4968013 h 6246801"/>
                <a:gd name="connsiteX554" fmla="*/ 2604722 w 9384838"/>
                <a:gd name="connsiteY554" fmla="*/ 4968013 h 6246801"/>
                <a:gd name="connsiteX555" fmla="*/ 2529503 w 9384838"/>
                <a:gd name="connsiteY555" fmla="*/ 4917127 h 6246801"/>
                <a:gd name="connsiteX556" fmla="*/ 2529503 w 9384838"/>
                <a:gd name="connsiteY556" fmla="*/ 4867348 h 6246801"/>
                <a:gd name="connsiteX557" fmla="*/ 2454282 w 9384838"/>
                <a:gd name="connsiteY557" fmla="*/ 4841905 h 6246801"/>
                <a:gd name="connsiteX558" fmla="*/ 2454282 w 9384838"/>
                <a:gd name="connsiteY558" fmla="*/ 4867348 h 6246801"/>
                <a:gd name="connsiteX559" fmla="*/ 2428840 w 9384838"/>
                <a:gd name="connsiteY559" fmla="*/ 4841905 h 6246801"/>
                <a:gd name="connsiteX560" fmla="*/ 2379063 w 9384838"/>
                <a:gd name="connsiteY560" fmla="*/ 4841905 h 6246801"/>
                <a:gd name="connsiteX561" fmla="*/ 2353620 w 9384838"/>
                <a:gd name="connsiteY561" fmla="*/ 4867348 h 6246801"/>
                <a:gd name="connsiteX562" fmla="*/ 2353620 w 9384838"/>
                <a:gd name="connsiteY562" fmla="*/ 4867347 h 6246801"/>
                <a:gd name="connsiteX563" fmla="*/ 2328178 w 9384838"/>
                <a:gd name="connsiteY563" fmla="*/ 4841904 h 6246801"/>
                <a:gd name="connsiteX564" fmla="*/ 2303843 w 9384838"/>
                <a:gd name="connsiteY564" fmla="*/ 4841904 h 6246801"/>
                <a:gd name="connsiteX565" fmla="*/ 2278401 w 9384838"/>
                <a:gd name="connsiteY565" fmla="*/ 4817568 h 6246801"/>
                <a:gd name="connsiteX566" fmla="*/ 2252958 w 9384838"/>
                <a:gd name="connsiteY566" fmla="*/ 4841904 h 6246801"/>
                <a:gd name="connsiteX567" fmla="*/ 2303843 w 9384838"/>
                <a:gd name="connsiteY567" fmla="*/ 4867347 h 6246801"/>
                <a:gd name="connsiteX568" fmla="*/ 2228623 w 9384838"/>
                <a:gd name="connsiteY568" fmla="*/ 4892790 h 6246801"/>
                <a:gd name="connsiteX569" fmla="*/ 2177740 w 9384838"/>
                <a:gd name="connsiteY569" fmla="*/ 4841904 h 6246801"/>
                <a:gd name="connsiteX570" fmla="*/ 2153404 w 9384838"/>
                <a:gd name="connsiteY570" fmla="*/ 4867347 h 6246801"/>
                <a:gd name="connsiteX571" fmla="*/ 2153404 w 9384838"/>
                <a:gd name="connsiteY571" fmla="*/ 4892790 h 6246801"/>
                <a:gd name="connsiteX572" fmla="*/ 2127962 w 9384838"/>
                <a:gd name="connsiteY572" fmla="*/ 4942570 h 6246801"/>
                <a:gd name="connsiteX573" fmla="*/ 2102518 w 9384838"/>
                <a:gd name="connsiteY573" fmla="*/ 4917127 h 6246801"/>
                <a:gd name="connsiteX574" fmla="*/ 2078183 w 9384838"/>
                <a:gd name="connsiteY574" fmla="*/ 4917127 h 6246801"/>
                <a:gd name="connsiteX575" fmla="*/ 2078183 w 9384838"/>
                <a:gd name="connsiteY575" fmla="*/ 4867347 h 6246801"/>
                <a:gd name="connsiteX576" fmla="*/ 2027299 w 9384838"/>
                <a:gd name="connsiteY576" fmla="*/ 4867347 h 6246801"/>
                <a:gd name="connsiteX577" fmla="*/ 2001857 w 9384838"/>
                <a:gd name="connsiteY577" fmla="*/ 4892790 h 6246801"/>
                <a:gd name="connsiteX578" fmla="*/ 1952080 w 9384838"/>
                <a:gd name="connsiteY578" fmla="*/ 4892790 h 6246801"/>
                <a:gd name="connsiteX579" fmla="*/ 1902303 w 9384838"/>
                <a:gd name="connsiteY579" fmla="*/ 4917127 h 6246801"/>
                <a:gd name="connsiteX580" fmla="*/ 1876860 w 9384838"/>
                <a:gd name="connsiteY580" fmla="*/ 4892790 h 6246801"/>
                <a:gd name="connsiteX581" fmla="*/ 1876860 w 9384838"/>
                <a:gd name="connsiteY581" fmla="*/ 4867347 h 6246801"/>
                <a:gd name="connsiteX582" fmla="*/ 1851419 w 9384838"/>
                <a:gd name="connsiteY582" fmla="*/ 4892790 h 6246801"/>
                <a:gd name="connsiteX583" fmla="*/ 1827080 w 9384838"/>
                <a:gd name="connsiteY583" fmla="*/ 4892790 h 6246801"/>
                <a:gd name="connsiteX584" fmla="*/ 1801640 w 9384838"/>
                <a:gd name="connsiteY584" fmla="*/ 4867347 h 6246801"/>
                <a:gd name="connsiteX585" fmla="*/ 1801640 w 9384838"/>
                <a:gd name="connsiteY585" fmla="*/ 4892790 h 6246801"/>
                <a:gd name="connsiteX586" fmla="*/ 1776198 w 9384838"/>
                <a:gd name="connsiteY586" fmla="*/ 4917127 h 6246801"/>
                <a:gd name="connsiteX587" fmla="*/ 1751861 w 9384838"/>
                <a:gd name="connsiteY587" fmla="*/ 4892790 h 6246801"/>
                <a:gd name="connsiteX588" fmla="*/ 1726419 w 9384838"/>
                <a:gd name="connsiteY588" fmla="*/ 4892790 h 6246801"/>
                <a:gd name="connsiteX589" fmla="*/ 1700977 w 9384838"/>
                <a:gd name="connsiteY589" fmla="*/ 4917127 h 6246801"/>
                <a:gd name="connsiteX590" fmla="*/ 1676640 w 9384838"/>
                <a:gd name="connsiteY590" fmla="*/ 4892790 h 6246801"/>
                <a:gd name="connsiteX591" fmla="*/ 1625756 w 9384838"/>
                <a:gd name="connsiteY591" fmla="*/ 4917127 h 6246801"/>
                <a:gd name="connsiteX592" fmla="*/ 1601421 w 9384838"/>
                <a:gd name="connsiteY592" fmla="*/ 4917127 h 6246801"/>
                <a:gd name="connsiteX593" fmla="*/ 1575979 w 9384838"/>
                <a:gd name="connsiteY593" fmla="*/ 4892790 h 6246801"/>
                <a:gd name="connsiteX594" fmla="*/ 1575979 w 9384838"/>
                <a:gd name="connsiteY594" fmla="*/ 4867347 h 6246801"/>
                <a:gd name="connsiteX595" fmla="*/ 1575979 w 9384838"/>
                <a:gd name="connsiteY595" fmla="*/ 4841904 h 6246801"/>
                <a:gd name="connsiteX596" fmla="*/ 1526200 w 9384838"/>
                <a:gd name="connsiteY596" fmla="*/ 4817568 h 6246801"/>
                <a:gd name="connsiteX597" fmla="*/ 1450978 w 9384838"/>
                <a:gd name="connsiteY597" fmla="*/ 4867347 h 6246801"/>
                <a:gd name="connsiteX598" fmla="*/ 1425540 w 9384838"/>
                <a:gd name="connsiteY598" fmla="*/ 4867347 h 6246801"/>
                <a:gd name="connsiteX599" fmla="*/ 1425540 w 9384838"/>
                <a:gd name="connsiteY599" fmla="*/ 4867348 h 6246801"/>
                <a:gd name="connsiteX600" fmla="*/ 1425540 w 9384838"/>
                <a:gd name="connsiteY600" fmla="*/ 4917127 h 6246801"/>
                <a:gd name="connsiteX601" fmla="*/ 1400097 w 9384838"/>
                <a:gd name="connsiteY601" fmla="*/ 4942570 h 6246801"/>
                <a:gd name="connsiteX602" fmla="*/ 1400097 w 9384838"/>
                <a:gd name="connsiteY602" fmla="*/ 4992350 h 6246801"/>
                <a:gd name="connsiteX603" fmla="*/ 1350319 w 9384838"/>
                <a:gd name="connsiteY603" fmla="*/ 4992350 h 6246801"/>
                <a:gd name="connsiteX604" fmla="*/ 1350319 w 9384838"/>
                <a:gd name="connsiteY604" fmla="*/ 5043236 h 6246801"/>
                <a:gd name="connsiteX605" fmla="*/ 1299435 w 9384838"/>
                <a:gd name="connsiteY605" fmla="*/ 4992350 h 6246801"/>
                <a:gd name="connsiteX606" fmla="*/ 1249656 w 9384838"/>
                <a:gd name="connsiteY606" fmla="*/ 4917127 h 6246801"/>
                <a:gd name="connsiteX607" fmla="*/ 1224214 w 9384838"/>
                <a:gd name="connsiteY607" fmla="*/ 4917127 h 6246801"/>
                <a:gd name="connsiteX608" fmla="*/ 1148993 w 9384838"/>
                <a:gd name="connsiteY608" fmla="*/ 4892791 h 6246801"/>
                <a:gd name="connsiteX609" fmla="*/ 1124658 w 9384838"/>
                <a:gd name="connsiteY609" fmla="*/ 4917127 h 6246801"/>
                <a:gd name="connsiteX610" fmla="*/ 1124658 w 9384838"/>
                <a:gd name="connsiteY610" fmla="*/ 4892791 h 6246801"/>
                <a:gd name="connsiteX611" fmla="*/ 1099215 w 9384838"/>
                <a:gd name="connsiteY611" fmla="*/ 4917127 h 6246801"/>
                <a:gd name="connsiteX612" fmla="*/ 1073771 w 9384838"/>
                <a:gd name="connsiteY612" fmla="*/ 4892791 h 6246801"/>
                <a:gd name="connsiteX613" fmla="*/ 1049435 w 9384838"/>
                <a:gd name="connsiteY613" fmla="*/ 4917127 h 6246801"/>
                <a:gd name="connsiteX614" fmla="*/ 998551 w 9384838"/>
                <a:gd name="connsiteY614" fmla="*/ 4917127 h 6246801"/>
                <a:gd name="connsiteX615" fmla="*/ 998551 w 9384838"/>
                <a:gd name="connsiteY615" fmla="*/ 4892791 h 6246801"/>
                <a:gd name="connsiteX616" fmla="*/ 948773 w 9384838"/>
                <a:gd name="connsiteY616" fmla="*/ 4841905 h 6246801"/>
                <a:gd name="connsiteX617" fmla="*/ 898995 w 9384838"/>
                <a:gd name="connsiteY617" fmla="*/ 4867348 h 6246801"/>
                <a:gd name="connsiteX618" fmla="*/ 898995 w 9384838"/>
                <a:gd name="connsiteY618" fmla="*/ 4792125 h 6246801"/>
                <a:gd name="connsiteX619" fmla="*/ 923331 w 9384838"/>
                <a:gd name="connsiteY619" fmla="*/ 4766682 h 6246801"/>
                <a:gd name="connsiteX620" fmla="*/ 923331 w 9384838"/>
                <a:gd name="connsiteY620" fmla="*/ 4716902 h 6246801"/>
                <a:gd name="connsiteX621" fmla="*/ 923331 w 9384838"/>
                <a:gd name="connsiteY621" fmla="*/ 4691459 h 6246801"/>
                <a:gd name="connsiteX622" fmla="*/ 974215 w 9384838"/>
                <a:gd name="connsiteY622" fmla="*/ 4691459 h 6246801"/>
                <a:gd name="connsiteX623" fmla="*/ 998551 w 9384838"/>
                <a:gd name="connsiteY623" fmla="*/ 4667122 h 6246801"/>
                <a:gd name="connsiteX624" fmla="*/ 1049435 w 9384838"/>
                <a:gd name="connsiteY624" fmla="*/ 4716902 h 6246801"/>
                <a:gd name="connsiteX625" fmla="*/ 1148993 w 9384838"/>
                <a:gd name="connsiteY625" fmla="*/ 4716902 h 6246801"/>
                <a:gd name="connsiteX626" fmla="*/ 1174436 w 9384838"/>
                <a:gd name="connsiteY626" fmla="*/ 4667122 h 6246801"/>
                <a:gd name="connsiteX627" fmla="*/ 1224214 w 9384838"/>
                <a:gd name="connsiteY627" fmla="*/ 4667122 h 6246801"/>
                <a:gd name="connsiteX628" fmla="*/ 1249656 w 9384838"/>
                <a:gd name="connsiteY628" fmla="*/ 4616236 h 6246801"/>
                <a:gd name="connsiteX629" fmla="*/ 1275099 w 9384838"/>
                <a:gd name="connsiteY629" fmla="*/ 4616236 h 6246801"/>
                <a:gd name="connsiteX630" fmla="*/ 1275099 w 9384838"/>
                <a:gd name="connsiteY630" fmla="*/ 4616237 h 6246801"/>
                <a:gd name="connsiteX631" fmla="*/ 1350319 w 9384838"/>
                <a:gd name="connsiteY631" fmla="*/ 4616237 h 6246801"/>
                <a:gd name="connsiteX632" fmla="*/ 1374654 w 9384838"/>
                <a:gd name="connsiteY632" fmla="*/ 4590794 h 6246801"/>
                <a:gd name="connsiteX633" fmla="*/ 1425539 w 9384838"/>
                <a:gd name="connsiteY633" fmla="*/ 4566457 h 6246801"/>
                <a:gd name="connsiteX634" fmla="*/ 1550537 w 9384838"/>
                <a:gd name="connsiteY634" fmla="*/ 4491234 h 6246801"/>
                <a:gd name="connsiteX635" fmla="*/ 1651201 w 9384838"/>
                <a:gd name="connsiteY635" fmla="*/ 4440348 h 6246801"/>
                <a:gd name="connsiteX636" fmla="*/ 1751865 w 9384838"/>
                <a:gd name="connsiteY636" fmla="*/ 4416011 h 6246801"/>
                <a:gd name="connsiteX637" fmla="*/ 1776201 w 9384838"/>
                <a:gd name="connsiteY637" fmla="*/ 4365125 h 6246801"/>
                <a:gd name="connsiteX638" fmla="*/ 1751865 w 9384838"/>
                <a:gd name="connsiteY638" fmla="*/ 4340788 h 6246801"/>
                <a:gd name="connsiteX639" fmla="*/ 1801642 w 9384838"/>
                <a:gd name="connsiteY639" fmla="*/ 4340788 h 6246801"/>
                <a:gd name="connsiteX640" fmla="*/ 1827082 w 9384838"/>
                <a:gd name="connsiteY640" fmla="*/ 4315345 h 6246801"/>
                <a:gd name="connsiteX641" fmla="*/ 1902304 w 9384838"/>
                <a:gd name="connsiteY641" fmla="*/ 4340788 h 6246801"/>
                <a:gd name="connsiteX642" fmla="*/ 1952081 w 9384838"/>
                <a:gd name="connsiteY642" fmla="*/ 4315345 h 6246801"/>
                <a:gd name="connsiteX643" fmla="*/ 2001860 w 9384838"/>
                <a:gd name="connsiteY643" fmla="*/ 4340788 h 6246801"/>
                <a:gd name="connsiteX644" fmla="*/ 1952081 w 9384838"/>
                <a:gd name="connsiteY644" fmla="*/ 4340788 h 6246801"/>
                <a:gd name="connsiteX645" fmla="*/ 1952081 w 9384838"/>
                <a:gd name="connsiteY645" fmla="*/ 4390568 h 6246801"/>
                <a:gd name="connsiteX646" fmla="*/ 2027302 w 9384838"/>
                <a:gd name="connsiteY646" fmla="*/ 4416011 h 6246801"/>
                <a:gd name="connsiteX647" fmla="*/ 2052742 w 9384838"/>
                <a:gd name="connsiteY647" fmla="*/ 4416011 h 6246801"/>
                <a:gd name="connsiteX648" fmla="*/ 2102518 w 9384838"/>
                <a:gd name="connsiteY648" fmla="*/ 4390568 h 6246801"/>
                <a:gd name="connsiteX649" fmla="*/ 2127962 w 9384838"/>
                <a:gd name="connsiteY649" fmla="*/ 4390568 h 6246801"/>
                <a:gd name="connsiteX650" fmla="*/ 2203182 w 9384838"/>
                <a:gd name="connsiteY650" fmla="*/ 4440348 h 6246801"/>
                <a:gd name="connsiteX651" fmla="*/ 2328178 w 9384838"/>
                <a:gd name="connsiteY651" fmla="*/ 4465791 h 6246801"/>
                <a:gd name="connsiteX652" fmla="*/ 2428839 w 9384838"/>
                <a:gd name="connsiteY652" fmla="*/ 4465791 h 6246801"/>
                <a:gd name="connsiteX653" fmla="*/ 2478617 w 9384838"/>
                <a:gd name="connsiteY653" fmla="*/ 4440348 h 6246801"/>
                <a:gd name="connsiteX654" fmla="*/ 2529503 w 9384838"/>
                <a:gd name="connsiteY654" fmla="*/ 4416011 h 6246801"/>
                <a:gd name="connsiteX655" fmla="*/ 2579280 w 9384838"/>
                <a:gd name="connsiteY655" fmla="*/ 4440348 h 6246801"/>
                <a:gd name="connsiteX656" fmla="*/ 2629058 w 9384838"/>
                <a:gd name="connsiteY656" fmla="*/ 4440348 h 6246801"/>
                <a:gd name="connsiteX657" fmla="*/ 2679941 w 9384838"/>
                <a:gd name="connsiteY657" fmla="*/ 4465791 h 6246801"/>
                <a:gd name="connsiteX658" fmla="*/ 2679941 w 9384838"/>
                <a:gd name="connsiteY658" fmla="*/ 4465790 h 6246801"/>
                <a:gd name="connsiteX659" fmla="*/ 2705383 w 9384838"/>
                <a:gd name="connsiteY659" fmla="*/ 4465790 h 6246801"/>
                <a:gd name="connsiteX660" fmla="*/ 2804940 w 9384838"/>
                <a:gd name="connsiteY660" fmla="*/ 4440347 h 6246801"/>
                <a:gd name="connsiteX661" fmla="*/ 2830382 w 9384838"/>
                <a:gd name="connsiteY661" fmla="*/ 4491233 h 6246801"/>
                <a:gd name="connsiteX662" fmla="*/ 2804940 w 9384838"/>
                <a:gd name="connsiteY662" fmla="*/ 4515570 h 6246801"/>
                <a:gd name="connsiteX663" fmla="*/ 2780604 w 9384838"/>
                <a:gd name="connsiteY663" fmla="*/ 4541013 h 6246801"/>
                <a:gd name="connsiteX664" fmla="*/ 2804940 w 9384838"/>
                <a:gd name="connsiteY664" fmla="*/ 4566456 h 6246801"/>
                <a:gd name="connsiteX665" fmla="*/ 2804940 w 9384838"/>
                <a:gd name="connsiteY665" fmla="*/ 4590793 h 6246801"/>
                <a:gd name="connsiteX666" fmla="*/ 2855825 w 9384838"/>
                <a:gd name="connsiteY666" fmla="*/ 4590793 h 6246801"/>
                <a:gd name="connsiteX667" fmla="*/ 2855825 w 9384838"/>
                <a:gd name="connsiteY667" fmla="*/ 4566456 h 6246801"/>
                <a:gd name="connsiteX668" fmla="*/ 2880159 w 9384838"/>
                <a:gd name="connsiteY668" fmla="*/ 4566456 h 6246801"/>
                <a:gd name="connsiteX669" fmla="*/ 2880159 w 9384838"/>
                <a:gd name="connsiteY669" fmla="*/ 4605916 h 6246801"/>
                <a:gd name="connsiteX670" fmla="*/ 2880162 w 9384838"/>
                <a:gd name="connsiteY670" fmla="*/ 4605918 h 6246801"/>
                <a:gd name="connsiteX671" fmla="*/ 2880162 w 9384838"/>
                <a:gd name="connsiteY671" fmla="*/ 4566457 h 6246801"/>
                <a:gd name="connsiteX672" fmla="*/ 2931045 w 9384838"/>
                <a:gd name="connsiteY672" fmla="*/ 4616236 h 6246801"/>
                <a:gd name="connsiteX673" fmla="*/ 2980823 w 9384838"/>
                <a:gd name="connsiteY673" fmla="*/ 4641679 h 6246801"/>
                <a:gd name="connsiteX674" fmla="*/ 3006265 w 9384838"/>
                <a:gd name="connsiteY674" fmla="*/ 4616236 h 6246801"/>
                <a:gd name="connsiteX675" fmla="*/ 3030601 w 9384838"/>
                <a:gd name="connsiteY675" fmla="*/ 4616236 h 6246801"/>
                <a:gd name="connsiteX676" fmla="*/ 3056044 w 9384838"/>
                <a:gd name="connsiteY676" fmla="*/ 4590793 h 6246801"/>
                <a:gd name="connsiteX677" fmla="*/ 3105820 w 9384838"/>
                <a:gd name="connsiteY677" fmla="*/ 4590793 h 6246801"/>
                <a:gd name="connsiteX678" fmla="*/ 3131263 w 9384838"/>
                <a:gd name="connsiteY678" fmla="*/ 4541014 h 6246801"/>
                <a:gd name="connsiteX679" fmla="*/ 3131263 w 9384838"/>
                <a:gd name="connsiteY679" fmla="*/ 4590793 h 6246801"/>
                <a:gd name="connsiteX680" fmla="*/ 3156704 w 9384838"/>
                <a:gd name="connsiteY680" fmla="*/ 4566457 h 6246801"/>
                <a:gd name="connsiteX681" fmla="*/ 3181041 w 9384838"/>
                <a:gd name="connsiteY681" fmla="*/ 4515571 h 6246801"/>
                <a:gd name="connsiteX682" fmla="*/ 3156704 w 9384838"/>
                <a:gd name="connsiteY682" fmla="*/ 4440348 h 6246801"/>
                <a:gd name="connsiteX683" fmla="*/ 3131263 w 9384838"/>
                <a:gd name="connsiteY683" fmla="*/ 4416011 h 6246801"/>
                <a:gd name="connsiteX684" fmla="*/ 3181041 w 9384838"/>
                <a:gd name="connsiteY684" fmla="*/ 4365125 h 6246801"/>
                <a:gd name="connsiteX685" fmla="*/ 3231924 w 9384838"/>
                <a:gd name="connsiteY685" fmla="*/ 4340788 h 6246801"/>
                <a:gd name="connsiteX686" fmla="*/ 3256260 w 9384838"/>
                <a:gd name="connsiteY686" fmla="*/ 4289902 h 6246801"/>
                <a:gd name="connsiteX687" fmla="*/ 3281703 w 9384838"/>
                <a:gd name="connsiteY687" fmla="*/ 4289902 h 6246801"/>
                <a:gd name="connsiteX688" fmla="*/ 3281705 w 9384838"/>
                <a:gd name="connsiteY688" fmla="*/ 4289902 h 6246801"/>
                <a:gd name="connsiteX689" fmla="*/ 3307147 w 9384838"/>
                <a:gd name="connsiteY689" fmla="*/ 4265565 h 6246801"/>
                <a:gd name="connsiteX690" fmla="*/ 3356924 w 9384838"/>
                <a:gd name="connsiteY690" fmla="*/ 4265565 h 6246801"/>
                <a:gd name="connsiteX691" fmla="*/ 3457589 w 9384838"/>
                <a:gd name="connsiteY691" fmla="*/ 4190342 h 6246801"/>
                <a:gd name="connsiteX692" fmla="*/ 3558250 w 9384838"/>
                <a:gd name="connsiteY692" fmla="*/ 4089676 h 6246801"/>
                <a:gd name="connsiteX693" fmla="*/ 3582585 w 9384838"/>
                <a:gd name="connsiteY693" fmla="*/ 4014453 h 6246801"/>
                <a:gd name="connsiteX694" fmla="*/ 3608026 w 9384838"/>
                <a:gd name="connsiteY694" fmla="*/ 3989010 h 6246801"/>
                <a:gd name="connsiteX695" fmla="*/ 3582585 w 9384838"/>
                <a:gd name="connsiteY695" fmla="*/ 3963567 h 6246801"/>
                <a:gd name="connsiteX696" fmla="*/ 3608026 w 9384838"/>
                <a:gd name="connsiteY696" fmla="*/ 3913787 h 6246801"/>
                <a:gd name="connsiteX697" fmla="*/ 3582585 w 9384838"/>
                <a:gd name="connsiteY697" fmla="*/ 3888344 h 6246801"/>
                <a:gd name="connsiteX698" fmla="*/ 3608026 w 9384838"/>
                <a:gd name="connsiteY698" fmla="*/ 3838565 h 6246801"/>
                <a:gd name="connsiteX699" fmla="*/ 3633468 w 9384838"/>
                <a:gd name="connsiteY699" fmla="*/ 3813122 h 6246801"/>
                <a:gd name="connsiteX700" fmla="*/ 3683247 w 9384838"/>
                <a:gd name="connsiteY700" fmla="*/ 3788785 h 6246801"/>
                <a:gd name="connsiteX701" fmla="*/ 3708689 w 9384838"/>
                <a:gd name="connsiteY701" fmla="*/ 3813122 h 6246801"/>
                <a:gd name="connsiteX702" fmla="*/ 3783908 w 9384838"/>
                <a:gd name="connsiteY702" fmla="*/ 3788785 h 6246801"/>
                <a:gd name="connsiteX703" fmla="*/ 3883464 w 9384838"/>
                <a:gd name="connsiteY703" fmla="*/ 3763342 h 6246801"/>
                <a:gd name="connsiteX704" fmla="*/ 3883464 w 9384838"/>
                <a:gd name="connsiteY704" fmla="*/ 3813122 h 6246801"/>
                <a:gd name="connsiteX705" fmla="*/ 3833686 w 9384838"/>
                <a:gd name="connsiteY705" fmla="*/ 3813122 h 6246801"/>
                <a:gd name="connsiteX706" fmla="*/ 3808245 w 9384838"/>
                <a:gd name="connsiteY706" fmla="*/ 3838565 h 6246801"/>
                <a:gd name="connsiteX707" fmla="*/ 3808245 w 9384838"/>
                <a:gd name="connsiteY707" fmla="*/ 3888344 h 6246801"/>
                <a:gd name="connsiteX708" fmla="*/ 3758467 w 9384838"/>
                <a:gd name="connsiteY708" fmla="*/ 3864008 h 6246801"/>
                <a:gd name="connsiteX709" fmla="*/ 3708689 w 9384838"/>
                <a:gd name="connsiteY709" fmla="*/ 3913787 h 6246801"/>
                <a:gd name="connsiteX710" fmla="*/ 3683247 w 9384838"/>
                <a:gd name="connsiteY710" fmla="*/ 3888344 h 6246801"/>
                <a:gd name="connsiteX711" fmla="*/ 3633468 w 9384838"/>
                <a:gd name="connsiteY711" fmla="*/ 3913787 h 6246801"/>
                <a:gd name="connsiteX712" fmla="*/ 3657804 w 9384838"/>
                <a:gd name="connsiteY712" fmla="*/ 3939230 h 6246801"/>
                <a:gd name="connsiteX713" fmla="*/ 3633468 w 9384838"/>
                <a:gd name="connsiteY713" fmla="*/ 3963567 h 6246801"/>
                <a:gd name="connsiteX714" fmla="*/ 3657804 w 9384838"/>
                <a:gd name="connsiteY714" fmla="*/ 3963567 h 6246801"/>
                <a:gd name="connsiteX715" fmla="*/ 3683247 w 9384838"/>
                <a:gd name="connsiteY715" fmla="*/ 3989010 h 6246801"/>
                <a:gd name="connsiteX716" fmla="*/ 3708689 w 9384838"/>
                <a:gd name="connsiteY716" fmla="*/ 3989010 h 6246801"/>
                <a:gd name="connsiteX717" fmla="*/ 3708689 w 9384838"/>
                <a:gd name="connsiteY717" fmla="*/ 4014453 h 6246801"/>
                <a:gd name="connsiteX718" fmla="*/ 3708688 w 9384838"/>
                <a:gd name="connsiteY718" fmla="*/ 4014453 h 6246801"/>
                <a:gd name="connsiteX719" fmla="*/ 3657804 w 9384838"/>
                <a:gd name="connsiteY719" fmla="*/ 4064233 h 6246801"/>
                <a:gd name="connsiteX720" fmla="*/ 3683246 w 9384838"/>
                <a:gd name="connsiteY720" fmla="*/ 4139455 h 6246801"/>
                <a:gd name="connsiteX721" fmla="*/ 3808243 w 9384838"/>
                <a:gd name="connsiteY721" fmla="*/ 4164898 h 6246801"/>
                <a:gd name="connsiteX722" fmla="*/ 3833684 w 9384838"/>
                <a:gd name="connsiteY722" fmla="*/ 4089676 h 6246801"/>
                <a:gd name="connsiteX723" fmla="*/ 3958666 w 9384838"/>
                <a:gd name="connsiteY723" fmla="*/ 4089676 h 6246801"/>
                <a:gd name="connsiteX724" fmla="*/ 4084770 w 9384838"/>
                <a:gd name="connsiteY724" fmla="*/ 4064233 h 6246801"/>
                <a:gd name="connsiteX725" fmla="*/ 4185432 w 9384838"/>
                <a:gd name="connsiteY725" fmla="*/ 4064233 h 6246801"/>
                <a:gd name="connsiteX726" fmla="*/ 4460870 w 9384838"/>
                <a:gd name="connsiteY726" fmla="*/ 3888345 h 6246801"/>
                <a:gd name="connsiteX727" fmla="*/ 4510648 w 9384838"/>
                <a:gd name="connsiteY727" fmla="*/ 3763342 h 6246801"/>
                <a:gd name="connsiteX728" fmla="*/ 4761751 w 9384838"/>
                <a:gd name="connsiteY728" fmla="*/ 3713562 h 6246801"/>
                <a:gd name="connsiteX729" fmla="*/ 4836971 w 9384838"/>
                <a:gd name="connsiteY729" fmla="*/ 3612896 h 6246801"/>
                <a:gd name="connsiteX730" fmla="*/ 4887855 w 9384838"/>
                <a:gd name="connsiteY730" fmla="*/ 3487894 h 6246801"/>
                <a:gd name="connsiteX731" fmla="*/ 4887855 w 9384838"/>
                <a:gd name="connsiteY731" fmla="*/ 3487893 h 6246801"/>
                <a:gd name="connsiteX732" fmla="*/ 4937633 w 9384838"/>
                <a:gd name="connsiteY732" fmla="*/ 3437007 h 6246801"/>
                <a:gd name="connsiteX733" fmla="*/ 5012854 w 9384838"/>
                <a:gd name="connsiteY733" fmla="*/ 3387227 h 6246801"/>
                <a:gd name="connsiteX734" fmla="*/ 5038296 w 9384838"/>
                <a:gd name="connsiteY734" fmla="*/ 3336341 h 6246801"/>
                <a:gd name="connsiteX735" fmla="*/ 5113516 w 9384838"/>
                <a:gd name="connsiteY735" fmla="*/ 3236782 h 6246801"/>
                <a:gd name="connsiteX736" fmla="*/ 5137852 w 9384838"/>
                <a:gd name="connsiteY736" fmla="*/ 3185896 h 6246801"/>
                <a:gd name="connsiteX737" fmla="*/ 5163294 w 9384838"/>
                <a:gd name="connsiteY737" fmla="*/ 3161560 h 6246801"/>
                <a:gd name="connsiteX738" fmla="*/ 5238514 w 9384838"/>
                <a:gd name="connsiteY738" fmla="*/ 3011116 h 6246801"/>
                <a:gd name="connsiteX739" fmla="*/ 5263957 w 9384838"/>
                <a:gd name="connsiteY739" fmla="*/ 2860672 h 6246801"/>
                <a:gd name="connsiteX740" fmla="*/ 5188736 w 9384838"/>
                <a:gd name="connsiteY740" fmla="*/ 2809788 h 6246801"/>
                <a:gd name="connsiteX741" fmla="*/ 5163294 w 9384838"/>
                <a:gd name="connsiteY741" fmla="*/ 2835229 h 6246801"/>
                <a:gd name="connsiteX742" fmla="*/ 5137852 w 9384838"/>
                <a:gd name="connsiteY742" fmla="*/ 2835229 h 6246801"/>
                <a:gd name="connsiteX743" fmla="*/ 5137852 w 9384838"/>
                <a:gd name="connsiteY743" fmla="*/ 2785450 h 6246801"/>
                <a:gd name="connsiteX744" fmla="*/ 5188736 w 9384838"/>
                <a:gd name="connsiteY744" fmla="*/ 2785450 h 6246801"/>
                <a:gd name="connsiteX745" fmla="*/ 5263957 w 9384838"/>
                <a:gd name="connsiteY745" fmla="*/ 2734563 h 6246801"/>
                <a:gd name="connsiteX746" fmla="*/ 5339177 w 9384838"/>
                <a:gd name="connsiteY746" fmla="*/ 2609561 h 6246801"/>
                <a:gd name="connsiteX747" fmla="*/ 5289399 w 9384838"/>
                <a:gd name="connsiteY747" fmla="*/ 2534339 h 6246801"/>
                <a:gd name="connsiteX748" fmla="*/ 5289931 w 9384838"/>
                <a:gd name="connsiteY748" fmla="*/ 2534660 h 6246801"/>
                <a:gd name="connsiteX749" fmla="*/ 5289398 w 9384838"/>
                <a:gd name="connsiteY749" fmla="*/ 2534339 h 6246801"/>
                <a:gd name="connsiteX750" fmla="*/ 5313734 w 9384838"/>
                <a:gd name="connsiteY750" fmla="*/ 2483451 h 6246801"/>
                <a:gd name="connsiteX751" fmla="*/ 5289398 w 9384838"/>
                <a:gd name="connsiteY751" fmla="*/ 2459115 h 6246801"/>
                <a:gd name="connsiteX752" fmla="*/ 5364618 w 9384838"/>
                <a:gd name="connsiteY752" fmla="*/ 2408231 h 6246801"/>
                <a:gd name="connsiteX753" fmla="*/ 5388954 w 9384838"/>
                <a:gd name="connsiteY753" fmla="*/ 2433674 h 6246801"/>
                <a:gd name="connsiteX754" fmla="*/ 5464174 w 9384838"/>
                <a:gd name="connsiteY754" fmla="*/ 2408231 h 6246801"/>
                <a:gd name="connsiteX755" fmla="*/ 5515059 w 9384838"/>
                <a:gd name="connsiteY755" fmla="*/ 2333007 h 6246801"/>
                <a:gd name="connsiteX756" fmla="*/ 5539394 w 9384838"/>
                <a:gd name="connsiteY756" fmla="*/ 2257785 h 6246801"/>
                <a:gd name="connsiteX757" fmla="*/ 5539394 w 9384838"/>
                <a:gd name="connsiteY757" fmla="*/ 2233447 h 6246801"/>
                <a:gd name="connsiteX758" fmla="*/ 5564837 w 9384838"/>
                <a:gd name="connsiteY758" fmla="*/ 2182565 h 6246801"/>
                <a:gd name="connsiteX759" fmla="*/ 5614615 w 9384838"/>
                <a:gd name="connsiteY759" fmla="*/ 2233447 h 6246801"/>
                <a:gd name="connsiteX760" fmla="*/ 5640057 w 9384838"/>
                <a:gd name="connsiteY760" fmla="*/ 2208005 h 6246801"/>
                <a:gd name="connsiteX761" fmla="*/ 5665499 w 9384838"/>
                <a:gd name="connsiteY761" fmla="*/ 2233447 h 6246801"/>
                <a:gd name="connsiteX762" fmla="*/ 5665499 w 9384838"/>
                <a:gd name="connsiteY762" fmla="*/ 2257785 h 6246801"/>
                <a:gd name="connsiteX763" fmla="*/ 5640057 w 9384838"/>
                <a:gd name="connsiteY763" fmla="*/ 2408231 h 6246801"/>
                <a:gd name="connsiteX764" fmla="*/ 5689835 w 9384838"/>
                <a:gd name="connsiteY764" fmla="*/ 2433674 h 6246801"/>
                <a:gd name="connsiteX765" fmla="*/ 5740719 w 9384838"/>
                <a:gd name="connsiteY765" fmla="*/ 2408231 h 6246801"/>
                <a:gd name="connsiteX766" fmla="*/ 5765055 w 9384838"/>
                <a:gd name="connsiteY766" fmla="*/ 2358450 h 6246801"/>
                <a:gd name="connsiteX767" fmla="*/ 5840275 w 9384838"/>
                <a:gd name="connsiteY767" fmla="*/ 2459115 h 6246801"/>
                <a:gd name="connsiteX768" fmla="*/ 5891159 w 9384838"/>
                <a:gd name="connsiteY768" fmla="*/ 2408231 h 6246801"/>
                <a:gd name="connsiteX769" fmla="*/ 5940937 w 9384838"/>
                <a:gd name="connsiteY769" fmla="*/ 2283229 h 6246801"/>
                <a:gd name="connsiteX770" fmla="*/ 5891159 w 9384838"/>
                <a:gd name="connsiteY770" fmla="*/ 2208005 h 6246801"/>
                <a:gd name="connsiteX771" fmla="*/ 5840275 w 9384838"/>
                <a:gd name="connsiteY771" fmla="*/ 2257785 h 6246801"/>
                <a:gd name="connsiteX772" fmla="*/ 5715277 w 9384838"/>
                <a:gd name="connsiteY772" fmla="*/ 2283229 h 6246801"/>
                <a:gd name="connsiteX773" fmla="*/ 5765055 w 9384838"/>
                <a:gd name="connsiteY773" fmla="*/ 2132783 h 6246801"/>
                <a:gd name="connsiteX774" fmla="*/ 5840275 w 9384838"/>
                <a:gd name="connsiteY774" fmla="*/ 2081897 h 6246801"/>
                <a:gd name="connsiteX775" fmla="*/ 8270546 w 9384838"/>
                <a:gd name="connsiteY775" fmla="*/ 1474959 h 6246801"/>
                <a:gd name="connsiteX776" fmla="*/ 8282255 w 9384838"/>
                <a:gd name="connsiteY776" fmla="*/ 1480813 h 6246801"/>
                <a:gd name="connsiteX777" fmla="*/ 8274449 w 9384838"/>
                <a:gd name="connsiteY777" fmla="*/ 1490571 h 6246801"/>
                <a:gd name="connsiteX778" fmla="*/ 8264691 w 9384838"/>
                <a:gd name="connsiteY778" fmla="*/ 1491546 h 6246801"/>
                <a:gd name="connsiteX779" fmla="*/ 8247128 w 9384838"/>
                <a:gd name="connsiteY779" fmla="*/ 1501304 h 6246801"/>
                <a:gd name="connsiteX780" fmla="*/ 8250055 w 9384838"/>
                <a:gd name="connsiteY780" fmla="*/ 1485692 h 6246801"/>
                <a:gd name="connsiteX781" fmla="*/ 8265667 w 9384838"/>
                <a:gd name="connsiteY781" fmla="*/ 1485692 h 6246801"/>
                <a:gd name="connsiteX782" fmla="*/ 8270546 w 9384838"/>
                <a:gd name="connsiteY782" fmla="*/ 1474959 h 6246801"/>
                <a:gd name="connsiteX783" fmla="*/ 8187608 w 9384838"/>
                <a:gd name="connsiteY783" fmla="*/ 1463250 h 6246801"/>
                <a:gd name="connsiteX784" fmla="*/ 8203220 w 9384838"/>
                <a:gd name="connsiteY784" fmla="*/ 1472032 h 6246801"/>
                <a:gd name="connsiteX785" fmla="*/ 8215904 w 9384838"/>
                <a:gd name="connsiteY785" fmla="*/ 1471056 h 6246801"/>
                <a:gd name="connsiteX786" fmla="*/ 8214929 w 9384838"/>
                <a:gd name="connsiteY786" fmla="*/ 1479838 h 6246801"/>
                <a:gd name="connsiteX787" fmla="*/ 8216880 w 9384838"/>
                <a:gd name="connsiteY787" fmla="*/ 1484717 h 6246801"/>
                <a:gd name="connsiteX788" fmla="*/ 8195414 w 9384838"/>
                <a:gd name="connsiteY788" fmla="*/ 1482765 h 6246801"/>
                <a:gd name="connsiteX789" fmla="*/ 8197365 w 9384838"/>
                <a:gd name="connsiteY789" fmla="*/ 1476909 h 6246801"/>
                <a:gd name="connsiteX790" fmla="*/ 8187608 w 9384838"/>
                <a:gd name="connsiteY790" fmla="*/ 1463250 h 6246801"/>
                <a:gd name="connsiteX791" fmla="*/ 8289085 w 9384838"/>
                <a:gd name="connsiteY791" fmla="*/ 1415439 h 6246801"/>
                <a:gd name="connsiteX792" fmla="*/ 8307624 w 9384838"/>
                <a:gd name="connsiteY792" fmla="*/ 1425197 h 6246801"/>
                <a:gd name="connsiteX793" fmla="*/ 8318357 w 9384838"/>
                <a:gd name="connsiteY793" fmla="*/ 1429100 h 6246801"/>
                <a:gd name="connsiteX794" fmla="*/ 8307624 w 9384838"/>
                <a:gd name="connsiteY794" fmla="*/ 1443734 h 6246801"/>
                <a:gd name="connsiteX795" fmla="*/ 8313478 w 9384838"/>
                <a:gd name="connsiteY795" fmla="*/ 1452516 h 6246801"/>
                <a:gd name="connsiteX796" fmla="*/ 8282255 w 9384838"/>
                <a:gd name="connsiteY796" fmla="*/ 1469104 h 6246801"/>
                <a:gd name="connsiteX797" fmla="*/ 8280303 w 9384838"/>
                <a:gd name="connsiteY797" fmla="*/ 1453493 h 6246801"/>
                <a:gd name="connsiteX798" fmla="*/ 8269570 w 9384838"/>
                <a:gd name="connsiteY798" fmla="*/ 1425197 h 6246801"/>
                <a:gd name="connsiteX799" fmla="*/ 8289085 w 9384838"/>
                <a:gd name="connsiteY799" fmla="*/ 1415439 h 6246801"/>
                <a:gd name="connsiteX800" fmla="*/ 8360314 w 9384838"/>
                <a:gd name="connsiteY800" fmla="*/ 1357869 h 6246801"/>
                <a:gd name="connsiteX801" fmla="*/ 8376902 w 9384838"/>
                <a:gd name="connsiteY801" fmla="*/ 1366651 h 6246801"/>
                <a:gd name="connsiteX802" fmla="*/ 8379829 w 9384838"/>
                <a:gd name="connsiteY802" fmla="*/ 1382264 h 6246801"/>
                <a:gd name="connsiteX803" fmla="*/ 8349581 w 9384838"/>
                <a:gd name="connsiteY803" fmla="*/ 1375434 h 6246801"/>
                <a:gd name="connsiteX804" fmla="*/ 8360314 w 9384838"/>
                <a:gd name="connsiteY804" fmla="*/ 1357869 h 6246801"/>
                <a:gd name="connsiteX805" fmla="*/ 8571073 w 9384838"/>
                <a:gd name="connsiteY805" fmla="*/ 1228098 h 6246801"/>
                <a:gd name="connsiteX806" fmla="*/ 8597418 w 9384838"/>
                <a:gd name="connsiteY806" fmla="*/ 1253467 h 6246801"/>
                <a:gd name="connsiteX807" fmla="*/ 8592539 w 9384838"/>
                <a:gd name="connsiteY807" fmla="*/ 1260297 h 6246801"/>
                <a:gd name="connsiteX808" fmla="*/ 8592539 w 9384838"/>
                <a:gd name="connsiteY808" fmla="*/ 1272981 h 6246801"/>
                <a:gd name="connsiteX809" fmla="*/ 8572049 w 9384838"/>
                <a:gd name="connsiteY809" fmla="*/ 1273957 h 6246801"/>
                <a:gd name="connsiteX810" fmla="*/ 8561316 w 9384838"/>
                <a:gd name="connsiteY810" fmla="*/ 1285666 h 6246801"/>
                <a:gd name="connsiteX811" fmla="*/ 8554486 w 9384838"/>
                <a:gd name="connsiteY811" fmla="*/ 1302253 h 6246801"/>
                <a:gd name="connsiteX812" fmla="*/ 8533995 w 9384838"/>
                <a:gd name="connsiteY812" fmla="*/ 1311035 h 6246801"/>
                <a:gd name="connsiteX813" fmla="*/ 8510577 w 9384838"/>
                <a:gd name="connsiteY813" fmla="*/ 1309083 h 6246801"/>
                <a:gd name="connsiteX814" fmla="*/ 8505699 w 9384838"/>
                <a:gd name="connsiteY814" fmla="*/ 1331526 h 6246801"/>
                <a:gd name="connsiteX815" fmla="*/ 8494966 w 9384838"/>
                <a:gd name="connsiteY815" fmla="*/ 1335428 h 6246801"/>
                <a:gd name="connsiteX816" fmla="*/ 8482281 w 9384838"/>
                <a:gd name="connsiteY816" fmla="*/ 1312986 h 6246801"/>
                <a:gd name="connsiteX817" fmla="*/ 8474475 w 9384838"/>
                <a:gd name="connsiteY817" fmla="*/ 1303229 h 6246801"/>
                <a:gd name="connsiteX818" fmla="*/ 8467645 w 9384838"/>
                <a:gd name="connsiteY818" fmla="*/ 1279811 h 6246801"/>
                <a:gd name="connsiteX819" fmla="*/ 8476427 w 9384838"/>
                <a:gd name="connsiteY819" fmla="*/ 1270054 h 6246801"/>
                <a:gd name="connsiteX820" fmla="*/ 8524238 w 9384838"/>
                <a:gd name="connsiteY820" fmla="*/ 1261273 h 6246801"/>
                <a:gd name="connsiteX821" fmla="*/ 8551558 w 9384838"/>
                <a:gd name="connsiteY821" fmla="*/ 1236879 h 6246801"/>
                <a:gd name="connsiteX822" fmla="*/ 8567170 w 9384838"/>
                <a:gd name="connsiteY822" fmla="*/ 1237855 h 6246801"/>
                <a:gd name="connsiteX823" fmla="*/ 8571073 w 9384838"/>
                <a:gd name="connsiteY823" fmla="*/ 1228098 h 6246801"/>
                <a:gd name="connsiteX824" fmla="*/ 8306648 w 9384838"/>
                <a:gd name="connsiteY824" fmla="*/ 884639 h 6246801"/>
                <a:gd name="connsiteX825" fmla="*/ 8328114 w 9384838"/>
                <a:gd name="connsiteY825" fmla="*/ 903178 h 6246801"/>
                <a:gd name="connsiteX826" fmla="*/ 8334944 w 9384838"/>
                <a:gd name="connsiteY826" fmla="*/ 917814 h 6246801"/>
                <a:gd name="connsiteX827" fmla="*/ 8368119 w 9384838"/>
                <a:gd name="connsiteY827" fmla="*/ 935377 h 6246801"/>
                <a:gd name="connsiteX828" fmla="*/ 8422761 w 9384838"/>
                <a:gd name="connsiteY828" fmla="*/ 939280 h 6246801"/>
                <a:gd name="connsiteX829" fmla="*/ 8461790 w 9384838"/>
                <a:gd name="connsiteY829" fmla="*/ 922693 h 6246801"/>
                <a:gd name="connsiteX830" fmla="*/ 8450081 w 9384838"/>
                <a:gd name="connsiteY830" fmla="*/ 963674 h 6246801"/>
                <a:gd name="connsiteX831" fmla="*/ 8431542 w 9384838"/>
                <a:gd name="connsiteY831" fmla="*/ 975382 h 6246801"/>
                <a:gd name="connsiteX832" fmla="*/ 8415930 w 9384838"/>
                <a:gd name="connsiteY832" fmla="*/ 963674 h 6246801"/>
                <a:gd name="connsiteX833" fmla="*/ 8397391 w 9384838"/>
                <a:gd name="connsiteY833" fmla="*/ 963674 h 6246801"/>
                <a:gd name="connsiteX834" fmla="*/ 8359338 w 9384838"/>
                <a:gd name="connsiteY834" fmla="*/ 1014411 h 6246801"/>
                <a:gd name="connsiteX835" fmla="*/ 8284206 w 9384838"/>
                <a:gd name="connsiteY835" fmla="*/ 1020265 h 6246801"/>
                <a:gd name="connsiteX836" fmla="*/ 8247128 w 9384838"/>
                <a:gd name="connsiteY836" fmla="*/ 1070028 h 6246801"/>
                <a:gd name="connsiteX837" fmla="*/ 8212977 w 9384838"/>
                <a:gd name="connsiteY837" fmla="*/ 1083688 h 6246801"/>
                <a:gd name="connsiteX838" fmla="*/ 8184681 w 9384838"/>
                <a:gd name="connsiteY838" fmla="*/ 1151014 h 6246801"/>
                <a:gd name="connsiteX839" fmla="*/ 8163215 w 9384838"/>
                <a:gd name="connsiteY839" fmla="*/ 1151014 h 6246801"/>
                <a:gd name="connsiteX840" fmla="*/ 8155409 w 9384838"/>
                <a:gd name="connsiteY840" fmla="*/ 1207607 h 6246801"/>
                <a:gd name="connsiteX841" fmla="*/ 8099792 w 9384838"/>
                <a:gd name="connsiteY841" fmla="*/ 1223219 h 6246801"/>
                <a:gd name="connsiteX842" fmla="*/ 8077350 w 9384838"/>
                <a:gd name="connsiteY842" fmla="*/ 1247612 h 6246801"/>
                <a:gd name="connsiteX843" fmla="*/ 8066617 w 9384838"/>
                <a:gd name="connsiteY843" fmla="*/ 1319817 h 6246801"/>
                <a:gd name="connsiteX844" fmla="*/ 8057835 w 9384838"/>
                <a:gd name="connsiteY844" fmla="*/ 1315914 h 6246801"/>
                <a:gd name="connsiteX845" fmla="*/ 8009048 w 9384838"/>
                <a:gd name="connsiteY845" fmla="*/ 1320793 h 6246801"/>
                <a:gd name="connsiteX846" fmla="*/ 8009048 w 9384838"/>
                <a:gd name="connsiteY846" fmla="*/ 1309084 h 6246801"/>
                <a:gd name="connsiteX847" fmla="*/ 8010024 w 9384838"/>
                <a:gd name="connsiteY847" fmla="*/ 1293472 h 6246801"/>
                <a:gd name="connsiteX848" fmla="*/ 8002218 w 9384838"/>
                <a:gd name="connsiteY848" fmla="*/ 1262248 h 6246801"/>
                <a:gd name="connsiteX849" fmla="*/ 8013927 w 9384838"/>
                <a:gd name="connsiteY849" fmla="*/ 1254442 h 6246801"/>
                <a:gd name="connsiteX850" fmla="*/ 8038320 w 9384838"/>
                <a:gd name="connsiteY850" fmla="*/ 1219316 h 6246801"/>
                <a:gd name="connsiteX851" fmla="*/ 8077350 w 9384838"/>
                <a:gd name="connsiteY851" fmla="*/ 1190044 h 6246801"/>
                <a:gd name="connsiteX852" fmla="*/ 8108573 w 9384838"/>
                <a:gd name="connsiteY852" fmla="*/ 1167602 h 6246801"/>
                <a:gd name="connsiteX853" fmla="*/ 8111501 w 9384838"/>
                <a:gd name="connsiteY853" fmla="*/ 1154917 h 6246801"/>
                <a:gd name="connsiteX854" fmla="*/ 8135894 w 9384838"/>
                <a:gd name="connsiteY854" fmla="*/ 1148087 h 6246801"/>
                <a:gd name="connsiteX855" fmla="*/ 8141748 w 9384838"/>
                <a:gd name="connsiteY855" fmla="*/ 1130524 h 6246801"/>
                <a:gd name="connsiteX856" fmla="*/ 8135894 w 9384838"/>
                <a:gd name="connsiteY856" fmla="*/ 1121742 h 6246801"/>
                <a:gd name="connsiteX857" fmla="*/ 8143700 w 9384838"/>
                <a:gd name="connsiteY857" fmla="*/ 1104179 h 6246801"/>
                <a:gd name="connsiteX858" fmla="*/ 8200293 w 9384838"/>
                <a:gd name="connsiteY858" fmla="*/ 1030998 h 6246801"/>
                <a:gd name="connsiteX859" fmla="*/ 8231516 w 9384838"/>
                <a:gd name="connsiteY859" fmla="*/ 993920 h 6246801"/>
                <a:gd name="connsiteX860" fmla="*/ 8245176 w 9384838"/>
                <a:gd name="connsiteY860" fmla="*/ 957819 h 6246801"/>
                <a:gd name="connsiteX861" fmla="*/ 8258837 w 9384838"/>
                <a:gd name="connsiteY861" fmla="*/ 944159 h 6246801"/>
                <a:gd name="connsiteX862" fmla="*/ 8260788 w 9384838"/>
                <a:gd name="connsiteY862" fmla="*/ 920741 h 6246801"/>
                <a:gd name="connsiteX863" fmla="*/ 8289085 w 9384838"/>
                <a:gd name="connsiteY863" fmla="*/ 889516 h 6246801"/>
                <a:gd name="connsiteX864" fmla="*/ 8306648 w 9384838"/>
                <a:gd name="connsiteY864" fmla="*/ 884639 h 6246801"/>
                <a:gd name="connsiteX865" fmla="*/ 9328245 w 9384838"/>
                <a:gd name="connsiteY865" fmla="*/ 311878 h 6246801"/>
                <a:gd name="connsiteX866" fmla="*/ 9371178 w 9384838"/>
                <a:gd name="connsiteY866" fmla="*/ 317733 h 6246801"/>
                <a:gd name="connsiteX867" fmla="*/ 9384838 w 9384838"/>
                <a:gd name="connsiteY867" fmla="*/ 341150 h 6246801"/>
                <a:gd name="connsiteX868" fmla="*/ 9357517 w 9384838"/>
                <a:gd name="connsiteY868" fmla="*/ 360665 h 6246801"/>
                <a:gd name="connsiteX869" fmla="*/ 9357517 w 9384838"/>
                <a:gd name="connsiteY869" fmla="*/ 378228 h 6246801"/>
                <a:gd name="connsiteX870" fmla="*/ 9371178 w 9384838"/>
                <a:gd name="connsiteY870" fmla="*/ 393840 h 6246801"/>
                <a:gd name="connsiteX871" fmla="*/ 9367275 w 9384838"/>
                <a:gd name="connsiteY871" fmla="*/ 427015 h 6246801"/>
                <a:gd name="connsiteX872" fmla="*/ 9314585 w 9384838"/>
                <a:gd name="connsiteY872" fmla="*/ 427015 h 6246801"/>
                <a:gd name="connsiteX873" fmla="*/ 9250186 w 9384838"/>
                <a:gd name="connsiteY873" fmla="*/ 440675 h 6246801"/>
                <a:gd name="connsiteX874" fmla="*/ 9213108 w 9384838"/>
                <a:gd name="connsiteY874" fmla="*/ 471899 h 6246801"/>
                <a:gd name="connsiteX875" fmla="*/ 9162370 w 9384838"/>
                <a:gd name="connsiteY875" fmla="*/ 491414 h 6246801"/>
                <a:gd name="connsiteX876" fmla="*/ 9099923 w 9384838"/>
                <a:gd name="connsiteY876" fmla="*/ 526540 h 6246801"/>
                <a:gd name="connsiteX877" fmla="*/ 9035524 w 9384838"/>
                <a:gd name="connsiteY877" fmla="*/ 587036 h 6246801"/>
                <a:gd name="connsiteX878" fmla="*/ 8996494 w 9384838"/>
                <a:gd name="connsiteY878" fmla="*/ 635822 h 6246801"/>
                <a:gd name="connsiteX879" fmla="*/ 8961368 w 9384838"/>
                <a:gd name="connsiteY879" fmla="*/ 637774 h 6246801"/>
                <a:gd name="connsiteX880" fmla="*/ 8951610 w 9384838"/>
                <a:gd name="connsiteY880" fmla="*/ 647531 h 6246801"/>
                <a:gd name="connsiteX881" fmla="*/ 8926241 w 9384838"/>
                <a:gd name="connsiteY881" fmla="*/ 637774 h 6246801"/>
                <a:gd name="connsiteX882" fmla="*/ 8916484 w 9384838"/>
                <a:gd name="connsiteY882" fmla="*/ 608501 h 6246801"/>
                <a:gd name="connsiteX883" fmla="*/ 8883309 w 9384838"/>
                <a:gd name="connsiteY883" fmla="*/ 622162 h 6246801"/>
                <a:gd name="connsiteX884" fmla="*/ 8877454 w 9384838"/>
                <a:gd name="connsiteY884" fmla="*/ 651434 h 6246801"/>
                <a:gd name="connsiteX885" fmla="*/ 8887212 w 9384838"/>
                <a:gd name="connsiteY885" fmla="*/ 665094 h 6246801"/>
                <a:gd name="connsiteX886" fmla="*/ 8846231 w 9384838"/>
                <a:gd name="connsiteY886" fmla="*/ 719735 h 6246801"/>
                <a:gd name="connsiteX887" fmla="*/ 8799395 w 9384838"/>
                <a:gd name="connsiteY887" fmla="*/ 749008 h 6246801"/>
                <a:gd name="connsiteX888" fmla="*/ 8766220 w 9384838"/>
                <a:gd name="connsiteY888" fmla="*/ 774380 h 6246801"/>
                <a:gd name="connsiteX889" fmla="*/ 8731094 w 9384838"/>
                <a:gd name="connsiteY889" fmla="*/ 844633 h 6246801"/>
                <a:gd name="connsiteX890" fmla="*/ 8697919 w 9384838"/>
                <a:gd name="connsiteY890" fmla="*/ 862196 h 6246801"/>
                <a:gd name="connsiteX891" fmla="*/ 8666695 w 9384838"/>
                <a:gd name="connsiteY891" fmla="*/ 862196 h 6246801"/>
                <a:gd name="connsiteX892" fmla="*/ 8641326 w 9384838"/>
                <a:gd name="connsiteY892" fmla="*/ 887565 h 6246801"/>
                <a:gd name="connsiteX893" fmla="*/ 8614005 w 9384838"/>
                <a:gd name="connsiteY893" fmla="*/ 932449 h 6246801"/>
                <a:gd name="connsiteX894" fmla="*/ 8590587 w 9384838"/>
                <a:gd name="connsiteY894" fmla="*/ 936351 h 6246801"/>
                <a:gd name="connsiteX895" fmla="*/ 8576927 w 9384838"/>
                <a:gd name="connsiteY895" fmla="*/ 920740 h 6246801"/>
                <a:gd name="connsiteX896" fmla="*/ 8590587 w 9384838"/>
                <a:gd name="connsiteY896" fmla="*/ 885614 h 6246801"/>
                <a:gd name="connsiteX897" fmla="*/ 8602296 w 9384838"/>
                <a:gd name="connsiteY897" fmla="*/ 881711 h 6246801"/>
                <a:gd name="connsiteX898" fmla="*/ 8610102 w 9384838"/>
                <a:gd name="connsiteY898" fmla="*/ 868050 h 6246801"/>
                <a:gd name="connsiteX899" fmla="*/ 8606199 w 9384838"/>
                <a:gd name="connsiteY899" fmla="*/ 850487 h 6246801"/>
                <a:gd name="connsiteX900" fmla="*/ 8612054 w 9384838"/>
                <a:gd name="connsiteY900" fmla="*/ 825118 h 6246801"/>
                <a:gd name="connsiteX901" fmla="*/ 8623762 w 9384838"/>
                <a:gd name="connsiteY901" fmla="*/ 846584 h 6246801"/>
                <a:gd name="connsiteX902" fmla="*/ 8637423 w 9384838"/>
                <a:gd name="connsiteY902" fmla="*/ 848536 h 6246801"/>
                <a:gd name="connsiteX903" fmla="*/ 8649132 w 9384838"/>
                <a:gd name="connsiteY903" fmla="*/ 827069 h 6246801"/>
                <a:gd name="connsiteX904" fmla="*/ 8635471 w 9384838"/>
                <a:gd name="connsiteY904" fmla="*/ 807555 h 6246801"/>
                <a:gd name="connsiteX905" fmla="*/ 8654986 w 9384838"/>
                <a:gd name="connsiteY905" fmla="*/ 807555 h 6246801"/>
                <a:gd name="connsiteX906" fmla="*/ 8664743 w 9384838"/>
                <a:gd name="connsiteY906" fmla="*/ 819263 h 6246801"/>
                <a:gd name="connsiteX907" fmla="*/ 8692064 w 9384838"/>
                <a:gd name="connsiteY907" fmla="*/ 805603 h 6246801"/>
                <a:gd name="connsiteX908" fmla="*/ 8709627 w 9384838"/>
                <a:gd name="connsiteY908" fmla="*/ 778282 h 6246801"/>
                <a:gd name="connsiteX909" fmla="*/ 8711579 w 9384838"/>
                <a:gd name="connsiteY909" fmla="*/ 749008 h 6246801"/>
                <a:gd name="connsiteX910" fmla="*/ 8695967 w 9384838"/>
                <a:gd name="connsiteY910" fmla="*/ 749008 h 6246801"/>
                <a:gd name="connsiteX911" fmla="*/ 8672549 w 9384838"/>
                <a:gd name="connsiteY911" fmla="*/ 745105 h 6246801"/>
                <a:gd name="connsiteX912" fmla="*/ 8668646 w 9384838"/>
                <a:gd name="connsiteY912" fmla="*/ 713881 h 6246801"/>
                <a:gd name="connsiteX913" fmla="*/ 8697919 w 9384838"/>
                <a:gd name="connsiteY913" fmla="*/ 713881 h 6246801"/>
                <a:gd name="connsiteX914" fmla="*/ 8715482 w 9384838"/>
                <a:gd name="connsiteY914" fmla="*/ 731444 h 6246801"/>
                <a:gd name="connsiteX915" fmla="*/ 8733045 w 9384838"/>
                <a:gd name="connsiteY915" fmla="*/ 719735 h 6246801"/>
                <a:gd name="connsiteX916" fmla="*/ 8746705 w 9384838"/>
                <a:gd name="connsiteY916" fmla="*/ 688512 h 6246801"/>
                <a:gd name="connsiteX917" fmla="*/ 8787686 w 9384838"/>
                <a:gd name="connsiteY917" fmla="*/ 674851 h 6246801"/>
                <a:gd name="connsiteX918" fmla="*/ 8811104 w 9384838"/>
                <a:gd name="connsiteY918" fmla="*/ 624114 h 6246801"/>
                <a:gd name="connsiteX919" fmla="*/ 8830619 w 9384838"/>
                <a:gd name="connsiteY919" fmla="*/ 618260 h 6246801"/>
                <a:gd name="connsiteX920" fmla="*/ 8840376 w 9384838"/>
                <a:gd name="connsiteY920" fmla="*/ 600695 h 6246801"/>
                <a:gd name="connsiteX921" fmla="*/ 8832570 w 9384838"/>
                <a:gd name="connsiteY921" fmla="*/ 559715 h 6246801"/>
                <a:gd name="connsiteX922" fmla="*/ 8850134 w 9384838"/>
                <a:gd name="connsiteY922" fmla="*/ 559715 h 6246801"/>
                <a:gd name="connsiteX923" fmla="*/ 8885260 w 9384838"/>
                <a:gd name="connsiteY923" fmla="*/ 573376 h 6246801"/>
                <a:gd name="connsiteX924" fmla="*/ 8902823 w 9384838"/>
                <a:gd name="connsiteY924" fmla="*/ 559715 h 6246801"/>
                <a:gd name="connsiteX925" fmla="*/ 8904775 w 9384838"/>
                <a:gd name="connsiteY925" fmla="*/ 524589 h 6246801"/>
                <a:gd name="connsiteX926" fmla="*/ 8949659 w 9384838"/>
                <a:gd name="connsiteY926" fmla="*/ 497268 h 6246801"/>
                <a:gd name="connsiteX927" fmla="*/ 8976980 w 9384838"/>
                <a:gd name="connsiteY927" fmla="*/ 497268 h 6246801"/>
                <a:gd name="connsiteX928" fmla="*/ 8976980 w 9384838"/>
                <a:gd name="connsiteY928" fmla="*/ 462142 h 6246801"/>
                <a:gd name="connsiteX929" fmla="*/ 8965271 w 9384838"/>
                <a:gd name="connsiteY929" fmla="*/ 419209 h 6246801"/>
                <a:gd name="connsiteX930" fmla="*/ 8973077 w 9384838"/>
                <a:gd name="connsiteY930" fmla="*/ 393840 h 6246801"/>
                <a:gd name="connsiteX931" fmla="*/ 9002349 w 9384838"/>
                <a:gd name="connsiteY931" fmla="*/ 376277 h 6246801"/>
                <a:gd name="connsiteX932" fmla="*/ 9017961 w 9384838"/>
                <a:gd name="connsiteY932" fmla="*/ 403597 h 6246801"/>
                <a:gd name="connsiteX933" fmla="*/ 9041378 w 9384838"/>
                <a:gd name="connsiteY933" fmla="*/ 467996 h 6246801"/>
                <a:gd name="connsiteX934" fmla="*/ 9076505 w 9384838"/>
                <a:gd name="connsiteY934" fmla="*/ 475802 h 6246801"/>
                <a:gd name="connsiteX935" fmla="*/ 9154564 w 9384838"/>
                <a:gd name="connsiteY935" fmla="*/ 458239 h 6246801"/>
                <a:gd name="connsiteX936" fmla="*/ 9209205 w 9384838"/>
                <a:gd name="connsiteY936" fmla="*/ 409452 h 6246801"/>
                <a:gd name="connsiteX937" fmla="*/ 9218963 w 9384838"/>
                <a:gd name="connsiteY937" fmla="*/ 380180 h 6246801"/>
                <a:gd name="connsiteX938" fmla="*/ 9283361 w 9384838"/>
                <a:gd name="connsiteY938" fmla="*/ 325538 h 6246801"/>
                <a:gd name="connsiteX939" fmla="*/ 9328245 w 9384838"/>
                <a:gd name="connsiteY939" fmla="*/ 311878 h 6246801"/>
                <a:gd name="connsiteX940" fmla="*/ 6819242 w 9384838"/>
                <a:gd name="connsiteY940" fmla="*/ 0 h 6246801"/>
                <a:gd name="connsiteX941" fmla="*/ 6869020 w 9384838"/>
                <a:gd name="connsiteY941" fmla="*/ 125002 h 6246801"/>
                <a:gd name="connsiteX942" fmla="*/ 6969682 w 9384838"/>
                <a:gd name="connsiteY942" fmla="*/ 326334 h 6246801"/>
                <a:gd name="connsiteX943" fmla="*/ 6969682 w 9384838"/>
                <a:gd name="connsiteY943" fmla="*/ 401556 h 6246801"/>
                <a:gd name="connsiteX944" fmla="*/ 7094680 w 9384838"/>
                <a:gd name="connsiteY944" fmla="*/ 652667 h 6246801"/>
                <a:gd name="connsiteX945" fmla="*/ 7220784 w 9384838"/>
                <a:gd name="connsiteY945" fmla="*/ 803117 h 6246801"/>
                <a:gd name="connsiteX946" fmla="*/ 7321446 w 9384838"/>
                <a:gd name="connsiteY946" fmla="*/ 903783 h 6246801"/>
                <a:gd name="connsiteX947" fmla="*/ 7321446 w 9384838"/>
                <a:gd name="connsiteY947" fmla="*/ 979004 h 6246801"/>
                <a:gd name="connsiteX948" fmla="*/ 7345782 w 9384838"/>
                <a:gd name="connsiteY948" fmla="*/ 979004 h 6246801"/>
                <a:gd name="connsiteX949" fmla="*/ 7396667 w 9384838"/>
                <a:gd name="connsiteY949" fmla="*/ 1003341 h 6246801"/>
                <a:gd name="connsiteX950" fmla="*/ 7421002 w 9384838"/>
                <a:gd name="connsiteY950" fmla="*/ 979004 h 6246801"/>
                <a:gd name="connsiteX951" fmla="*/ 7496223 w 9384838"/>
                <a:gd name="connsiteY951" fmla="*/ 1003341 h 6246801"/>
                <a:gd name="connsiteX952" fmla="*/ 7446445 w 9384838"/>
                <a:gd name="connsiteY952" fmla="*/ 1054227 h 6246801"/>
                <a:gd name="connsiteX953" fmla="*/ 7471887 w 9384838"/>
                <a:gd name="connsiteY953" fmla="*/ 1078564 h 6246801"/>
                <a:gd name="connsiteX954" fmla="*/ 7521665 w 9384838"/>
                <a:gd name="connsiteY954" fmla="*/ 1054227 h 6246801"/>
                <a:gd name="connsiteX955" fmla="*/ 7547107 w 9384838"/>
                <a:gd name="connsiteY955" fmla="*/ 1129449 h 6246801"/>
                <a:gd name="connsiteX956" fmla="*/ 7672105 w 9384838"/>
                <a:gd name="connsiteY956" fmla="*/ 1179229 h 6246801"/>
                <a:gd name="connsiteX957" fmla="*/ 7747325 w 9384838"/>
                <a:gd name="connsiteY957" fmla="*/ 1179229 h 6246801"/>
                <a:gd name="connsiteX958" fmla="*/ 7847987 w 9384838"/>
                <a:gd name="connsiteY958" fmla="*/ 1104007 h 6246801"/>
                <a:gd name="connsiteX959" fmla="*/ 7923207 w 9384838"/>
                <a:gd name="connsiteY959" fmla="*/ 1078564 h 6246801"/>
                <a:gd name="connsiteX960" fmla="*/ 7998427 w 9384838"/>
                <a:gd name="connsiteY960" fmla="*/ 1003341 h 6246801"/>
                <a:gd name="connsiteX961" fmla="*/ 7998427 w 9384838"/>
                <a:gd name="connsiteY961" fmla="*/ 1054227 h 6246801"/>
                <a:gd name="connsiteX962" fmla="*/ 7948649 w 9384838"/>
                <a:gd name="connsiteY962" fmla="*/ 1104007 h 6246801"/>
                <a:gd name="connsiteX963" fmla="*/ 7948649 w 9384838"/>
                <a:gd name="connsiteY963" fmla="*/ 1129449 h 6246801"/>
                <a:gd name="connsiteX964" fmla="*/ 7822545 w 9384838"/>
                <a:gd name="connsiteY964" fmla="*/ 1279895 h 6246801"/>
                <a:gd name="connsiteX965" fmla="*/ 7822545 w 9384838"/>
                <a:gd name="connsiteY965" fmla="*/ 1379454 h 6246801"/>
                <a:gd name="connsiteX966" fmla="*/ 7873429 w 9384838"/>
                <a:gd name="connsiteY966" fmla="*/ 1379454 h 6246801"/>
                <a:gd name="connsiteX967" fmla="*/ 7847987 w 9384838"/>
                <a:gd name="connsiteY967" fmla="*/ 1505563 h 6246801"/>
                <a:gd name="connsiteX968" fmla="*/ 7797103 w 9384838"/>
                <a:gd name="connsiteY968" fmla="*/ 1531005 h 6246801"/>
                <a:gd name="connsiteX969" fmla="*/ 7873429 w 9384838"/>
                <a:gd name="connsiteY969" fmla="*/ 1606229 h 6246801"/>
                <a:gd name="connsiteX970" fmla="*/ 7948649 w 9384838"/>
                <a:gd name="connsiteY970" fmla="*/ 1606229 h 6246801"/>
                <a:gd name="connsiteX971" fmla="*/ 7923207 w 9384838"/>
                <a:gd name="connsiteY971" fmla="*/ 1656009 h 6246801"/>
                <a:gd name="connsiteX972" fmla="*/ 7772767 w 9384838"/>
                <a:gd name="connsiteY972" fmla="*/ 1630565 h 6246801"/>
                <a:gd name="connsiteX973" fmla="*/ 7672105 w 9384838"/>
                <a:gd name="connsiteY973" fmla="*/ 1705789 h 6246801"/>
                <a:gd name="connsiteX974" fmla="*/ 7672105 w 9384838"/>
                <a:gd name="connsiteY974" fmla="*/ 1656009 h 6246801"/>
                <a:gd name="connsiteX975" fmla="*/ 7596885 w 9384838"/>
                <a:gd name="connsiteY975" fmla="*/ 1656009 h 6246801"/>
                <a:gd name="connsiteX976" fmla="*/ 7571443 w 9384838"/>
                <a:gd name="connsiteY976" fmla="*/ 1705789 h 6246801"/>
                <a:gd name="connsiteX977" fmla="*/ 7446445 w 9384838"/>
                <a:gd name="connsiteY977" fmla="*/ 1681452 h 6246801"/>
                <a:gd name="connsiteX978" fmla="*/ 7421002 w 9384838"/>
                <a:gd name="connsiteY978" fmla="*/ 1630565 h 6246801"/>
                <a:gd name="connsiteX979" fmla="*/ 7321446 w 9384838"/>
                <a:gd name="connsiteY979" fmla="*/ 1630565 h 6246801"/>
                <a:gd name="connsiteX980" fmla="*/ 7070344 w 9384838"/>
                <a:gd name="connsiteY980" fmla="*/ 1756674 h 6246801"/>
                <a:gd name="connsiteX981" fmla="*/ 6869020 w 9384838"/>
                <a:gd name="connsiteY981" fmla="*/ 1907113 h 6246801"/>
                <a:gd name="connsiteX982" fmla="*/ 6894462 w 9384838"/>
                <a:gd name="connsiteY982" fmla="*/ 1956897 h 6246801"/>
                <a:gd name="connsiteX983" fmla="*/ 6819242 w 9384838"/>
                <a:gd name="connsiteY983" fmla="*/ 2081899 h 6246801"/>
                <a:gd name="connsiteX984" fmla="*/ 6793800 w 9384838"/>
                <a:gd name="connsiteY984" fmla="*/ 2006676 h 6246801"/>
                <a:gd name="connsiteX985" fmla="*/ 6668802 w 9384838"/>
                <a:gd name="connsiteY985" fmla="*/ 1931450 h 6246801"/>
                <a:gd name="connsiteX986" fmla="*/ 6542697 w 9384838"/>
                <a:gd name="connsiteY986" fmla="*/ 1831894 h 6246801"/>
                <a:gd name="connsiteX987" fmla="*/ 6467477 w 9384838"/>
                <a:gd name="connsiteY987" fmla="*/ 1705789 h 6246801"/>
                <a:gd name="connsiteX988" fmla="*/ 6417699 w 9384838"/>
                <a:gd name="connsiteY988" fmla="*/ 1681452 h 6246801"/>
                <a:gd name="connsiteX989" fmla="*/ 6342479 w 9384838"/>
                <a:gd name="connsiteY989" fmla="*/ 1580786 h 6246801"/>
                <a:gd name="connsiteX990" fmla="*/ 6217481 w 9384838"/>
                <a:gd name="connsiteY990" fmla="*/ 1555343 h 6246801"/>
                <a:gd name="connsiteX991" fmla="*/ 6091377 w 9384838"/>
                <a:gd name="connsiteY991" fmla="*/ 1606229 h 6246801"/>
                <a:gd name="connsiteX992" fmla="*/ 5991821 w 9384838"/>
                <a:gd name="connsiteY992" fmla="*/ 1681452 h 6246801"/>
                <a:gd name="connsiteX993" fmla="*/ 5966379 w 9384838"/>
                <a:gd name="connsiteY993" fmla="*/ 1630565 h 6246801"/>
                <a:gd name="connsiteX994" fmla="*/ 5966379 w 9384838"/>
                <a:gd name="connsiteY994" fmla="*/ 1580786 h 6246801"/>
                <a:gd name="connsiteX995" fmla="*/ 5916601 w 9384838"/>
                <a:gd name="connsiteY995" fmla="*/ 1531005 h 6246801"/>
                <a:gd name="connsiteX996" fmla="*/ 5940937 w 9384838"/>
                <a:gd name="connsiteY996" fmla="*/ 1505563 h 6246801"/>
                <a:gd name="connsiteX997" fmla="*/ 5891159 w 9384838"/>
                <a:gd name="connsiteY997" fmla="*/ 1480122 h 6246801"/>
                <a:gd name="connsiteX998" fmla="*/ 5840275 w 9384838"/>
                <a:gd name="connsiteY998" fmla="*/ 1480122 h 6246801"/>
                <a:gd name="connsiteX999" fmla="*/ 5815939 w 9384838"/>
                <a:gd name="connsiteY999" fmla="*/ 1455784 h 6246801"/>
                <a:gd name="connsiteX1000" fmla="*/ 5740719 w 9384838"/>
                <a:gd name="connsiteY1000" fmla="*/ 1505563 h 6246801"/>
                <a:gd name="connsiteX1001" fmla="*/ 5665499 w 9384838"/>
                <a:gd name="connsiteY1001" fmla="*/ 1606229 h 6246801"/>
                <a:gd name="connsiteX1002" fmla="*/ 5715277 w 9384838"/>
                <a:gd name="connsiteY1002" fmla="*/ 1656009 h 6246801"/>
                <a:gd name="connsiteX1003" fmla="*/ 5765055 w 9384838"/>
                <a:gd name="connsiteY1003" fmla="*/ 1731231 h 6246801"/>
                <a:gd name="connsiteX1004" fmla="*/ 5840275 w 9384838"/>
                <a:gd name="connsiteY1004" fmla="*/ 1731231 h 6246801"/>
                <a:gd name="connsiteX1005" fmla="*/ 5916601 w 9384838"/>
                <a:gd name="connsiteY1005" fmla="*/ 1881669 h 6246801"/>
                <a:gd name="connsiteX1006" fmla="*/ 5966379 w 9384838"/>
                <a:gd name="connsiteY1006" fmla="*/ 1956897 h 6246801"/>
                <a:gd name="connsiteX1007" fmla="*/ 5891159 w 9384838"/>
                <a:gd name="connsiteY1007" fmla="*/ 2006676 h 6246801"/>
                <a:gd name="connsiteX1008" fmla="*/ 5815939 w 9384838"/>
                <a:gd name="connsiteY1008" fmla="*/ 1931450 h 6246801"/>
                <a:gd name="connsiteX1009" fmla="*/ 5765055 w 9384838"/>
                <a:gd name="connsiteY1009" fmla="*/ 1881669 h 6246801"/>
                <a:gd name="connsiteX1010" fmla="*/ 5715277 w 9384838"/>
                <a:gd name="connsiteY1010" fmla="*/ 1931450 h 6246801"/>
                <a:gd name="connsiteX1011" fmla="*/ 5665499 w 9384838"/>
                <a:gd name="connsiteY1011" fmla="*/ 1931450 h 6246801"/>
                <a:gd name="connsiteX1012" fmla="*/ 5640056 w 9384838"/>
                <a:gd name="connsiteY1012" fmla="*/ 2006676 h 6246801"/>
                <a:gd name="connsiteX1013" fmla="*/ 5590278 w 9384838"/>
                <a:gd name="connsiteY1013" fmla="*/ 2006676 h 6246801"/>
                <a:gd name="connsiteX1014" fmla="*/ 5515058 w 9384838"/>
                <a:gd name="connsiteY1014" fmla="*/ 2081899 h 6246801"/>
                <a:gd name="connsiteX1015" fmla="*/ 5464174 w 9384838"/>
                <a:gd name="connsiteY1015" fmla="*/ 2057559 h 6246801"/>
                <a:gd name="connsiteX1016" fmla="*/ 5464174 w 9384838"/>
                <a:gd name="connsiteY1016" fmla="*/ 1956897 h 6246801"/>
                <a:gd name="connsiteX1017" fmla="*/ 5489616 w 9384838"/>
                <a:gd name="connsiteY1017" fmla="*/ 1881669 h 6246801"/>
                <a:gd name="connsiteX1018" fmla="*/ 5564836 w 9384838"/>
                <a:gd name="connsiteY1018" fmla="*/ 1831894 h 6246801"/>
                <a:gd name="connsiteX1019" fmla="*/ 5590278 w 9384838"/>
                <a:gd name="connsiteY1019" fmla="*/ 1756674 h 6246801"/>
                <a:gd name="connsiteX1020" fmla="*/ 5539394 w 9384838"/>
                <a:gd name="connsiteY1020" fmla="*/ 1656009 h 6246801"/>
                <a:gd name="connsiteX1021" fmla="*/ 5515058 w 9384838"/>
                <a:gd name="connsiteY1021" fmla="*/ 1656009 h 6246801"/>
                <a:gd name="connsiteX1022" fmla="*/ 5515058 w 9384838"/>
                <a:gd name="connsiteY1022" fmla="*/ 1606229 h 6246801"/>
                <a:gd name="connsiteX1023" fmla="*/ 5489616 w 9384838"/>
                <a:gd name="connsiteY1023" fmla="*/ 1580786 h 6246801"/>
                <a:gd name="connsiteX1024" fmla="*/ 5489616 w 9384838"/>
                <a:gd name="connsiteY1024" fmla="*/ 1531005 h 6246801"/>
                <a:gd name="connsiteX1025" fmla="*/ 5539394 w 9384838"/>
                <a:gd name="connsiteY1025" fmla="*/ 1455784 h 6246801"/>
                <a:gd name="connsiteX1026" fmla="*/ 5539394 w 9384838"/>
                <a:gd name="connsiteY1026" fmla="*/ 1404898 h 6246801"/>
                <a:gd name="connsiteX1027" fmla="*/ 5564836 w 9384838"/>
                <a:gd name="connsiteY1027" fmla="*/ 1355118 h 6246801"/>
                <a:gd name="connsiteX1028" fmla="*/ 5614614 w 9384838"/>
                <a:gd name="connsiteY1028" fmla="*/ 1379454 h 6246801"/>
                <a:gd name="connsiteX1029" fmla="*/ 5689834 w 9384838"/>
                <a:gd name="connsiteY1029" fmla="*/ 1355118 h 6246801"/>
                <a:gd name="connsiteX1030" fmla="*/ 5740719 w 9384838"/>
                <a:gd name="connsiteY1030" fmla="*/ 1329675 h 6246801"/>
                <a:gd name="connsiteX1031" fmla="*/ 5765055 w 9384838"/>
                <a:gd name="connsiteY1031" fmla="*/ 1355118 h 6246801"/>
                <a:gd name="connsiteX1032" fmla="*/ 5815939 w 9384838"/>
                <a:gd name="connsiteY1032" fmla="*/ 1279895 h 6246801"/>
                <a:gd name="connsiteX1033" fmla="*/ 5891159 w 9384838"/>
                <a:gd name="connsiteY1033" fmla="*/ 1254452 h 6246801"/>
                <a:gd name="connsiteX1034" fmla="*/ 5891159 w 9384838"/>
                <a:gd name="connsiteY1034" fmla="*/ 1179229 h 6246801"/>
                <a:gd name="connsiteX1035" fmla="*/ 5840275 w 9384838"/>
                <a:gd name="connsiteY1035" fmla="*/ 1104007 h 6246801"/>
                <a:gd name="connsiteX1036" fmla="*/ 5865717 w 9384838"/>
                <a:gd name="connsiteY1036" fmla="*/ 1054227 h 6246801"/>
                <a:gd name="connsiteX1037" fmla="*/ 5916601 w 9384838"/>
                <a:gd name="connsiteY1037" fmla="*/ 1054227 h 6246801"/>
                <a:gd name="connsiteX1038" fmla="*/ 6041599 w 9384838"/>
                <a:gd name="connsiteY1038" fmla="*/ 1179229 h 6246801"/>
                <a:gd name="connsiteX1039" fmla="*/ 6091377 w 9384838"/>
                <a:gd name="connsiteY1039" fmla="*/ 1153786 h 6246801"/>
                <a:gd name="connsiteX1040" fmla="*/ 6091377 w 9384838"/>
                <a:gd name="connsiteY1040" fmla="*/ 1204672 h 6246801"/>
                <a:gd name="connsiteX1041" fmla="*/ 6166597 w 9384838"/>
                <a:gd name="connsiteY1041" fmla="*/ 1254452 h 6246801"/>
                <a:gd name="connsiteX1042" fmla="*/ 6292701 w 9384838"/>
                <a:gd name="connsiteY1042" fmla="*/ 1179229 h 6246801"/>
                <a:gd name="connsiteX1043" fmla="*/ 6317037 w 9384838"/>
                <a:gd name="connsiteY1043" fmla="*/ 1129449 h 6246801"/>
                <a:gd name="connsiteX1044" fmla="*/ 6292701 w 9384838"/>
                <a:gd name="connsiteY1044" fmla="*/ 1054227 h 6246801"/>
                <a:gd name="connsiteX1045" fmla="*/ 6317037 w 9384838"/>
                <a:gd name="connsiteY1045" fmla="*/ 1003341 h 6246801"/>
                <a:gd name="connsiteX1046" fmla="*/ 6317037 w 9384838"/>
                <a:gd name="connsiteY1046" fmla="*/ 953562 h 6246801"/>
                <a:gd name="connsiteX1047" fmla="*/ 6342479 w 9384838"/>
                <a:gd name="connsiteY1047" fmla="*/ 903783 h 6246801"/>
                <a:gd name="connsiteX1048" fmla="*/ 6443141 w 9384838"/>
                <a:gd name="connsiteY1048" fmla="*/ 878340 h 6246801"/>
                <a:gd name="connsiteX1049" fmla="*/ 6492919 w 9384838"/>
                <a:gd name="connsiteY1049" fmla="*/ 803117 h 6246801"/>
                <a:gd name="connsiteX1050" fmla="*/ 6518361 w 9384838"/>
                <a:gd name="connsiteY1050" fmla="*/ 652667 h 6246801"/>
                <a:gd name="connsiteX1051" fmla="*/ 6619024 w 9384838"/>
                <a:gd name="connsiteY1051" fmla="*/ 526559 h 6246801"/>
                <a:gd name="connsiteX1052" fmla="*/ 6643360 w 9384838"/>
                <a:gd name="connsiteY1052" fmla="*/ 300891 h 6246801"/>
                <a:gd name="connsiteX1053" fmla="*/ 6619024 w 9384838"/>
                <a:gd name="connsiteY1053" fmla="*/ 125002 h 6246801"/>
                <a:gd name="connsiteX1054" fmla="*/ 6694244 w 9384838"/>
                <a:gd name="connsiteY1054" fmla="*/ 49779 h 6246801"/>
                <a:gd name="connsiteX1055" fmla="*/ 6769464 w 9384838"/>
                <a:gd name="connsiteY1055" fmla="*/ 49779 h 6246801"/>
                <a:gd name="connsiteX1056" fmla="*/ 6819242 w 9384838"/>
                <a:gd name="connsiteY1056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93023 w 9384838"/>
                <a:gd name="connsiteY140" fmla="*/ 6051222 h 6246801"/>
                <a:gd name="connsiteX141" fmla="*/ 702873 w 9384838"/>
                <a:gd name="connsiteY141" fmla="*/ 6041372 h 6246801"/>
                <a:gd name="connsiteX142" fmla="*/ 672228 w 9384838"/>
                <a:gd name="connsiteY142" fmla="*/ 6072019 h 6246801"/>
                <a:gd name="connsiteX143" fmla="*/ 647891 w 9384838"/>
                <a:gd name="connsiteY143" fmla="*/ 6046576 h 6246801"/>
                <a:gd name="connsiteX144" fmla="*/ 597007 w 9384838"/>
                <a:gd name="connsiteY144" fmla="*/ 6096356 h 6246801"/>
                <a:gd name="connsiteX145" fmla="*/ 622449 w 9384838"/>
                <a:gd name="connsiteY145" fmla="*/ 6147242 h 6246801"/>
                <a:gd name="connsiteX146" fmla="*/ 622449 w 9384838"/>
                <a:gd name="connsiteY146" fmla="*/ 6171578 h 6246801"/>
                <a:gd name="connsiteX147" fmla="*/ 597007 w 9384838"/>
                <a:gd name="connsiteY147" fmla="*/ 6171578 h 6246801"/>
                <a:gd name="connsiteX148" fmla="*/ 547229 w 9384838"/>
                <a:gd name="connsiteY148" fmla="*/ 6222464 h 6246801"/>
                <a:gd name="connsiteX149" fmla="*/ 497452 w 9384838"/>
                <a:gd name="connsiteY149" fmla="*/ 6222464 h 6246801"/>
                <a:gd name="connsiteX150" fmla="*/ 422232 w 9384838"/>
                <a:gd name="connsiteY150" fmla="*/ 6246801 h 6246801"/>
                <a:gd name="connsiteX151" fmla="*/ 472009 w 9384838"/>
                <a:gd name="connsiteY151" fmla="*/ 6171578 h 6246801"/>
                <a:gd name="connsiteX152" fmla="*/ 521787 w 9384838"/>
                <a:gd name="connsiteY152" fmla="*/ 6121799 h 6246801"/>
                <a:gd name="connsiteX153" fmla="*/ 497452 w 9384838"/>
                <a:gd name="connsiteY153" fmla="*/ 6046576 h 6246801"/>
                <a:gd name="connsiteX154" fmla="*/ 497452 w 9384838"/>
                <a:gd name="connsiteY154" fmla="*/ 5996796 h 6246801"/>
                <a:gd name="connsiteX155" fmla="*/ 521787 w 9384838"/>
                <a:gd name="connsiteY155" fmla="*/ 5996796 h 6246801"/>
                <a:gd name="connsiteX156" fmla="*/ 572672 w 9384838"/>
                <a:gd name="connsiteY156" fmla="*/ 5945910 h 6246801"/>
                <a:gd name="connsiteX157" fmla="*/ 547229 w 9384838"/>
                <a:gd name="connsiteY157" fmla="*/ 5920467 h 6246801"/>
                <a:gd name="connsiteX158" fmla="*/ 497452 w 9384838"/>
                <a:gd name="connsiteY158" fmla="*/ 5896130 h 6246801"/>
                <a:gd name="connsiteX159" fmla="*/ 472009 w 9384838"/>
                <a:gd name="connsiteY159" fmla="*/ 5920467 h 6246801"/>
                <a:gd name="connsiteX160" fmla="*/ 396790 w 9384838"/>
                <a:gd name="connsiteY160" fmla="*/ 6021133 h 6246801"/>
                <a:gd name="connsiteX161" fmla="*/ 422232 w 9384838"/>
                <a:gd name="connsiteY161" fmla="*/ 6046576 h 6246801"/>
                <a:gd name="connsiteX162" fmla="*/ 422232 w 9384838"/>
                <a:gd name="connsiteY162" fmla="*/ 6096356 h 6246801"/>
                <a:gd name="connsiteX163" fmla="*/ 446568 w 9384838"/>
                <a:gd name="connsiteY163" fmla="*/ 6121799 h 6246801"/>
                <a:gd name="connsiteX164" fmla="*/ 422232 w 9384838"/>
                <a:gd name="connsiteY164" fmla="*/ 6147242 h 6246801"/>
                <a:gd name="connsiteX165" fmla="*/ 396790 w 9384838"/>
                <a:gd name="connsiteY165" fmla="*/ 6147242 h 6246801"/>
                <a:gd name="connsiteX166" fmla="*/ 371348 w 9384838"/>
                <a:gd name="connsiteY166" fmla="*/ 6121799 h 6246801"/>
                <a:gd name="connsiteX167" fmla="*/ 296127 w 9384838"/>
                <a:gd name="connsiteY167" fmla="*/ 6072019 h 6246801"/>
                <a:gd name="connsiteX168" fmla="*/ 271792 w 9384838"/>
                <a:gd name="connsiteY168" fmla="*/ 5996796 h 6246801"/>
                <a:gd name="connsiteX169" fmla="*/ 321570 w 9384838"/>
                <a:gd name="connsiteY169" fmla="*/ 6021133 h 6246801"/>
                <a:gd name="connsiteX170" fmla="*/ 347012 w 9384838"/>
                <a:gd name="connsiteY170" fmla="*/ 5996796 h 6246801"/>
                <a:gd name="connsiteX171" fmla="*/ 371348 w 9384838"/>
                <a:gd name="connsiteY171" fmla="*/ 5920467 h 6246801"/>
                <a:gd name="connsiteX172" fmla="*/ 321570 w 9384838"/>
                <a:gd name="connsiteY172" fmla="*/ 5845245 h 6246801"/>
                <a:gd name="connsiteX173" fmla="*/ 371348 w 9384838"/>
                <a:gd name="connsiteY173" fmla="*/ 5795465 h 6246801"/>
                <a:gd name="connsiteX174" fmla="*/ 371348 w 9384838"/>
                <a:gd name="connsiteY174" fmla="*/ 5745685 h 6246801"/>
                <a:gd name="connsiteX175" fmla="*/ 371348 w 9384838"/>
                <a:gd name="connsiteY175" fmla="*/ 5720242 h 6246801"/>
                <a:gd name="connsiteX176" fmla="*/ 347012 w 9384838"/>
                <a:gd name="connsiteY176" fmla="*/ 5670462 h 6246801"/>
                <a:gd name="connsiteX177" fmla="*/ 446567 w 9384838"/>
                <a:gd name="connsiteY177" fmla="*/ 5670462 h 6246801"/>
                <a:gd name="connsiteX178" fmla="*/ 446568 w 9384838"/>
                <a:gd name="connsiteY178" fmla="*/ 5670462 h 6246801"/>
                <a:gd name="connsiteX179" fmla="*/ 446567 w 9384838"/>
                <a:gd name="connsiteY179" fmla="*/ 5670462 h 6246801"/>
                <a:gd name="connsiteX180" fmla="*/ 521787 w 9384838"/>
                <a:gd name="connsiteY180" fmla="*/ 5595239 h 6246801"/>
                <a:gd name="connsiteX181" fmla="*/ 572672 w 9384838"/>
                <a:gd name="connsiteY181" fmla="*/ 5569796 h 6246801"/>
                <a:gd name="connsiteX182" fmla="*/ 572672 w 9384838"/>
                <a:gd name="connsiteY182" fmla="*/ 5520016 h 6246801"/>
                <a:gd name="connsiteX183" fmla="*/ 647892 w 9384838"/>
                <a:gd name="connsiteY183" fmla="*/ 5494573 h 6246801"/>
                <a:gd name="connsiteX184" fmla="*/ 622450 w 9384838"/>
                <a:gd name="connsiteY184" fmla="*/ 5469130 h 6246801"/>
                <a:gd name="connsiteX185" fmla="*/ 547230 w 9384838"/>
                <a:gd name="connsiteY185" fmla="*/ 5469130 h 6246801"/>
                <a:gd name="connsiteX186" fmla="*/ 622450 w 9384838"/>
                <a:gd name="connsiteY186" fmla="*/ 5444793 h 6246801"/>
                <a:gd name="connsiteX187" fmla="*/ 622450 w 9384838"/>
                <a:gd name="connsiteY187" fmla="*/ 5369570 h 6246801"/>
                <a:gd name="connsiteX188" fmla="*/ 597008 w 9384838"/>
                <a:gd name="connsiteY188" fmla="*/ 5369570 h 6246801"/>
                <a:gd name="connsiteX189" fmla="*/ 597008 w 9384838"/>
                <a:gd name="connsiteY189" fmla="*/ 5344127 h 6246801"/>
                <a:gd name="connsiteX190" fmla="*/ 572672 w 9384838"/>
                <a:gd name="connsiteY190" fmla="*/ 5318684 h 6246801"/>
                <a:gd name="connsiteX191" fmla="*/ 597008 w 9384838"/>
                <a:gd name="connsiteY191" fmla="*/ 5268904 h 6246801"/>
                <a:gd name="connsiteX192" fmla="*/ 572672 w 9384838"/>
                <a:gd name="connsiteY192" fmla="*/ 5268904 h 6246801"/>
                <a:gd name="connsiteX193" fmla="*/ 572672 w 9384838"/>
                <a:gd name="connsiteY193" fmla="*/ 5218018 h 6246801"/>
                <a:gd name="connsiteX194" fmla="*/ 547230 w 9384838"/>
                <a:gd name="connsiteY194" fmla="*/ 5193682 h 6246801"/>
                <a:gd name="connsiteX195" fmla="*/ 547229 w 9384838"/>
                <a:gd name="connsiteY195" fmla="*/ 5193682 h 6246801"/>
                <a:gd name="connsiteX196" fmla="*/ 521787 w 9384838"/>
                <a:gd name="connsiteY196" fmla="*/ 5168239 h 6246801"/>
                <a:gd name="connsiteX197" fmla="*/ 472009 w 9384838"/>
                <a:gd name="connsiteY197" fmla="*/ 5193682 h 6246801"/>
                <a:gd name="connsiteX198" fmla="*/ 472009 w 9384838"/>
                <a:gd name="connsiteY198" fmla="*/ 5293241 h 6246801"/>
                <a:gd name="connsiteX199" fmla="*/ 472009 w 9384838"/>
                <a:gd name="connsiteY199" fmla="*/ 5293241 h 6246801"/>
                <a:gd name="connsiteX200" fmla="*/ 422231 w 9384838"/>
                <a:gd name="connsiteY200" fmla="*/ 5318684 h 6246801"/>
                <a:gd name="connsiteX201" fmla="*/ 446567 w 9384838"/>
                <a:gd name="connsiteY201" fmla="*/ 5344127 h 6246801"/>
                <a:gd name="connsiteX202" fmla="*/ 497451 w 9384838"/>
                <a:gd name="connsiteY202" fmla="*/ 5344127 h 6246801"/>
                <a:gd name="connsiteX203" fmla="*/ 521787 w 9384838"/>
                <a:gd name="connsiteY203" fmla="*/ 5318684 h 6246801"/>
                <a:gd name="connsiteX204" fmla="*/ 521787 w 9384838"/>
                <a:gd name="connsiteY204" fmla="*/ 5369570 h 6246801"/>
                <a:gd name="connsiteX205" fmla="*/ 497451 w 9384838"/>
                <a:gd name="connsiteY205" fmla="*/ 5419350 h 6246801"/>
                <a:gd name="connsiteX206" fmla="*/ 472009 w 9384838"/>
                <a:gd name="connsiteY206" fmla="*/ 5419350 h 6246801"/>
                <a:gd name="connsiteX207" fmla="*/ 446567 w 9384838"/>
                <a:gd name="connsiteY207" fmla="*/ 5444793 h 6246801"/>
                <a:gd name="connsiteX208" fmla="*/ 422231 w 9384838"/>
                <a:gd name="connsiteY208" fmla="*/ 5419350 h 6246801"/>
                <a:gd name="connsiteX209" fmla="*/ 446567 w 9384838"/>
                <a:gd name="connsiteY209" fmla="*/ 5393907 h 6246801"/>
                <a:gd name="connsiteX210" fmla="*/ 446567 w 9384838"/>
                <a:gd name="connsiteY210" fmla="*/ 5369570 h 6246801"/>
                <a:gd name="connsiteX211" fmla="*/ 422231 w 9384838"/>
                <a:gd name="connsiteY211" fmla="*/ 5344127 h 6246801"/>
                <a:gd name="connsiteX212" fmla="*/ 371347 w 9384838"/>
                <a:gd name="connsiteY212" fmla="*/ 5369570 h 6246801"/>
                <a:gd name="connsiteX213" fmla="*/ 347011 w 9384838"/>
                <a:gd name="connsiteY213" fmla="*/ 5344127 h 6246801"/>
                <a:gd name="connsiteX214" fmla="*/ 321569 w 9384838"/>
                <a:gd name="connsiteY214" fmla="*/ 5393907 h 6246801"/>
                <a:gd name="connsiteX215" fmla="*/ 271791 w 9384838"/>
                <a:gd name="connsiteY215" fmla="*/ 5419350 h 6246801"/>
                <a:gd name="connsiteX216" fmla="*/ 321569 w 9384838"/>
                <a:gd name="connsiteY216" fmla="*/ 5369570 h 6246801"/>
                <a:gd name="connsiteX217" fmla="*/ 296127 w 9384838"/>
                <a:gd name="connsiteY217" fmla="*/ 5344127 h 6246801"/>
                <a:gd name="connsiteX218" fmla="*/ 296127 w 9384838"/>
                <a:gd name="connsiteY218" fmla="*/ 5293241 h 6246801"/>
                <a:gd name="connsiteX219" fmla="*/ 271791 w 9384838"/>
                <a:gd name="connsiteY219" fmla="*/ 5293241 h 6246801"/>
                <a:gd name="connsiteX220" fmla="*/ 246349 w 9384838"/>
                <a:gd name="connsiteY220" fmla="*/ 5243462 h 6246801"/>
                <a:gd name="connsiteX221" fmla="*/ 296127 w 9384838"/>
                <a:gd name="connsiteY221" fmla="*/ 5168239 h 6246801"/>
                <a:gd name="connsiteX222" fmla="*/ 321569 w 9384838"/>
                <a:gd name="connsiteY222" fmla="*/ 5193682 h 6246801"/>
                <a:gd name="connsiteX223" fmla="*/ 296127 w 9384838"/>
                <a:gd name="connsiteY223" fmla="*/ 5218019 h 6246801"/>
                <a:gd name="connsiteX224" fmla="*/ 321569 w 9384838"/>
                <a:gd name="connsiteY224" fmla="*/ 5218019 h 6246801"/>
                <a:gd name="connsiteX225" fmla="*/ 321569 w 9384838"/>
                <a:gd name="connsiteY225" fmla="*/ 5243462 h 6246801"/>
                <a:gd name="connsiteX226" fmla="*/ 296127 w 9384838"/>
                <a:gd name="connsiteY226" fmla="*/ 5268905 h 6246801"/>
                <a:gd name="connsiteX227" fmla="*/ 321569 w 9384838"/>
                <a:gd name="connsiteY227" fmla="*/ 5318684 h 6246801"/>
                <a:gd name="connsiteX228" fmla="*/ 347011 w 9384838"/>
                <a:gd name="connsiteY228" fmla="*/ 5293241 h 6246801"/>
                <a:gd name="connsiteX229" fmla="*/ 371347 w 9384838"/>
                <a:gd name="connsiteY229" fmla="*/ 5318684 h 6246801"/>
                <a:gd name="connsiteX230" fmla="*/ 396789 w 9384838"/>
                <a:gd name="connsiteY230" fmla="*/ 5318684 h 6246801"/>
                <a:gd name="connsiteX231" fmla="*/ 371347 w 9384838"/>
                <a:gd name="connsiteY231" fmla="*/ 5268905 h 6246801"/>
                <a:gd name="connsiteX232" fmla="*/ 396789 w 9384838"/>
                <a:gd name="connsiteY232" fmla="*/ 5243462 h 6246801"/>
                <a:gd name="connsiteX233" fmla="*/ 371347 w 9384838"/>
                <a:gd name="connsiteY233" fmla="*/ 5193682 h 6246801"/>
                <a:gd name="connsiteX234" fmla="*/ 321569 w 9384838"/>
                <a:gd name="connsiteY234" fmla="*/ 5168239 h 6246801"/>
                <a:gd name="connsiteX235" fmla="*/ 347011 w 9384838"/>
                <a:gd name="connsiteY235" fmla="*/ 5142796 h 6246801"/>
                <a:gd name="connsiteX236" fmla="*/ 296127 w 9384838"/>
                <a:gd name="connsiteY236" fmla="*/ 5142796 h 6246801"/>
                <a:gd name="connsiteX237" fmla="*/ 271791 w 9384838"/>
                <a:gd name="connsiteY237" fmla="*/ 5093016 h 6246801"/>
                <a:gd name="connsiteX238" fmla="*/ 296127 w 9384838"/>
                <a:gd name="connsiteY238" fmla="*/ 5067573 h 6246801"/>
                <a:gd name="connsiteX239" fmla="*/ 271791 w 9384838"/>
                <a:gd name="connsiteY239" fmla="*/ 5043236 h 6246801"/>
                <a:gd name="connsiteX240" fmla="*/ 271791 w 9384838"/>
                <a:gd name="connsiteY240" fmla="*/ 5017793 h 6246801"/>
                <a:gd name="connsiteX241" fmla="*/ 321569 w 9384838"/>
                <a:gd name="connsiteY241" fmla="*/ 5043236 h 6246801"/>
                <a:gd name="connsiteX242" fmla="*/ 347011 w 9384838"/>
                <a:gd name="connsiteY242" fmla="*/ 5043236 h 6246801"/>
                <a:gd name="connsiteX243" fmla="*/ 371347 w 9384838"/>
                <a:gd name="connsiteY243" fmla="*/ 5067573 h 6246801"/>
                <a:gd name="connsiteX244" fmla="*/ 371347 w 9384838"/>
                <a:gd name="connsiteY244" fmla="*/ 5093016 h 6246801"/>
                <a:gd name="connsiteX245" fmla="*/ 396789 w 9384838"/>
                <a:gd name="connsiteY245" fmla="*/ 5093016 h 6246801"/>
                <a:gd name="connsiteX246" fmla="*/ 396789 w 9384838"/>
                <a:gd name="connsiteY246" fmla="*/ 5067573 h 6246801"/>
                <a:gd name="connsiteX247" fmla="*/ 422231 w 9384838"/>
                <a:gd name="connsiteY247" fmla="*/ 5043236 h 6246801"/>
                <a:gd name="connsiteX248" fmla="*/ 371347 w 9384838"/>
                <a:gd name="connsiteY248" fmla="*/ 5017793 h 6246801"/>
                <a:gd name="connsiteX249" fmla="*/ 396789 w 9384838"/>
                <a:gd name="connsiteY249" fmla="*/ 4992350 h 6246801"/>
                <a:gd name="connsiteX250" fmla="*/ 422231 w 9384838"/>
                <a:gd name="connsiteY250" fmla="*/ 4968013 h 6246801"/>
                <a:gd name="connsiteX251" fmla="*/ 446567 w 9384838"/>
                <a:gd name="connsiteY251" fmla="*/ 4992350 h 6246801"/>
                <a:gd name="connsiteX252" fmla="*/ 446567 w 9384838"/>
                <a:gd name="connsiteY252" fmla="*/ 5017793 h 6246801"/>
                <a:gd name="connsiteX253" fmla="*/ 472009 w 9384838"/>
                <a:gd name="connsiteY253" fmla="*/ 5043236 h 6246801"/>
                <a:gd name="connsiteX254" fmla="*/ 497451 w 9384838"/>
                <a:gd name="connsiteY254" fmla="*/ 5017793 h 6246801"/>
                <a:gd name="connsiteX255" fmla="*/ 497452 w 9384838"/>
                <a:gd name="connsiteY255" fmla="*/ 5017793 h 6246801"/>
                <a:gd name="connsiteX256" fmla="*/ 547230 w 9384838"/>
                <a:gd name="connsiteY256" fmla="*/ 5017793 h 6246801"/>
                <a:gd name="connsiteX257" fmla="*/ 521788 w 9384838"/>
                <a:gd name="connsiteY257" fmla="*/ 4992350 h 6246801"/>
                <a:gd name="connsiteX258" fmla="*/ 572672 w 9384838"/>
                <a:gd name="connsiteY258" fmla="*/ 4968013 h 6246801"/>
                <a:gd name="connsiteX259" fmla="*/ 597008 w 9384838"/>
                <a:gd name="connsiteY259" fmla="*/ 4992350 h 6246801"/>
                <a:gd name="connsiteX260" fmla="*/ 647892 w 9384838"/>
                <a:gd name="connsiteY260" fmla="*/ 4992350 h 6246801"/>
                <a:gd name="connsiteX261" fmla="*/ 647892 w 9384838"/>
                <a:gd name="connsiteY261" fmla="*/ 4968013 h 6246801"/>
                <a:gd name="connsiteX262" fmla="*/ 672228 w 9384838"/>
                <a:gd name="connsiteY262" fmla="*/ 4942570 h 6246801"/>
                <a:gd name="connsiteX263" fmla="*/ 672228 w 9384838"/>
                <a:gd name="connsiteY263" fmla="*/ 4917127 h 6246801"/>
                <a:gd name="connsiteX264" fmla="*/ 723112 w 9384838"/>
                <a:gd name="connsiteY264" fmla="*/ 4892790 h 6246801"/>
                <a:gd name="connsiteX265" fmla="*/ 772890 w 9384838"/>
                <a:gd name="connsiteY265" fmla="*/ 4892790 h 6246801"/>
                <a:gd name="connsiteX266" fmla="*/ 798333 w 9384838"/>
                <a:gd name="connsiteY266" fmla="*/ 4867347 h 6246801"/>
                <a:gd name="connsiteX267" fmla="*/ 291494 w 9384838"/>
                <a:gd name="connsiteY267" fmla="*/ 3896294 h 6246801"/>
                <a:gd name="connsiteX268" fmla="*/ 319795 w 9384838"/>
                <a:gd name="connsiteY268" fmla="*/ 3947235 h 6246801"/>
                <a:gd name="connsiteX269" fmla="*/ 280174 w 9384838"/>
                <a:gd name="connsiteY269" fmla="*/ 4026476 h 6246801"/>
                <a:gd name="connsiteX270" fmla="*/ 234893 w 9384838"/>
                <a:gd name="connsiteY270" fmla="*/ 4026476 h 6246801"/>
                <a:gd name="connsiteX271" fmla="*/ 220743 w 9384838"/>
                <a:gd name="connsiteY271" fmla="*/ 4066097 h 6246801"/>
                <a:gd name="connsiteX272" fmla="*/ 178292 w 9384838"/>
                <a:gd name="connsiteY272" fmla="*/ 4074587 h 6246801"/>
                <a:gd name="connsiteX273" fmla="*/ 133012 w 9384838"/>
                <a:gd name="connsiteY273" fmla="*/ 4111377 h 6246801"/>
                <a:gd name="connsiteX274" fmla="*/ 93391 w 9384838"/>
                <a:gd name="connsiteY274" fmla="*/ 4125528 h 6246801"/>
                <a:gd name="connsiteX275" fmla="*/ 113201 w 9384838"/>
                <a:gd name="connsiteY275" fmla="*/ 4187789 h 6246801"/>
                <a:gd name="connsiteX276" fmla="*/ 82071 w 9384838"/>
                <a:gd name="connsiteY276" fmla="*/ 4187789 h 6246801"/>
                <a:gd name="connsiteX277" fmla="*/ 59430 w 9384838"/>
                <a:gd name="connsiteY277" fmla="*/ 4250050 h 6246801"/>
                <a:gd name="connsiteX278" fmla="*/ 76411 w 9384838"/>
                <a:gd name="connsiteY278" fmla="*/ 4275521 h 6246801"/>
                <a:gd name="connsiteX279" fmla="*/ 11320 w 9384838"/>
                <a:gd name="connsiteY279" fmla="*/ 4317971 h 6246801"/>
                <a:gd name="connsiteX280" fmla="*/ 0 w 9384838"/>
                <a:gd name="connsiteY280" fmla="*/ 4230240 h 6246801"/>
                <a:gd name="connsiteX281" fmla="*/ 31130 w 9384838"/>
                <a:gd name="connsiteY281" fmla="*/ 4218920 h 6246801"/>
                <a:gd name="connsiteX282" fmla="*/ 45280 w 9384838"/>
                <a:gd name="connsiteY282" fmla="*/ 4187789 h 6246801"/>
                <a:gd name="connsiteX283" fmla="*/ 53771 w 9384838"/>
                <a:gd name="connsiteY283" fmla="*/ 4131188 h 6246801"/>
                <a:gd name="connsiteX284" fmla="*/ 70751 w 9384838"/>
                <a:gd name="connsiteY284" fmla="*/ 4105717 h 6246801"/>
                <a:gd name="connsiteX285" fmla="*/ 124522 w 9384838"/>
                <a:gd name="connsiteY285" fmla="*/ 4083077 h 6246801"/>
                <a:gd name="connsiteX286" fmla="*/ 152822 w 9384838"/>
                <a:gd name="connsiteY286" fmla="*/ 4040626 h 6246801"/>
                <a:gd name="connsiteX287" fmla="*/ 104711 w 9384838"/>
                <a:gd name="connsiteY287" fmla="*/ 4023646 h 6246801"/>
                <a:gd name="connsiteX288" fmla="*/ 104711 w 9384838"/>
                <a:gd name="connsiteY288" fmla="*/ 3981195 h 6246801"/>
                <a:gd name="connsiteX289" fmla="*/ 144332 w 9384838"/>
                <a:gd name="connsiteY289" fmla="*/ 3981195 h 6246801"/>
                <a:gd name="connsiteX290" fmla="*/ 181122 w 9384838"/>
                <a:gd name="connsiteY290" fmla="*/ 4020816 h 6246801"/>
                <a:gd name="connsiteX291" fmla="*/ 240553 w 9384838"/>
                <a:gd name="connsiteY291" fmla="*/ 3955725 h 6246801"/>
                <a:gd name="connsiteX292" fmla="*/ 271684 w 9384838"/>
                <a:gd name="connsiteY292" fmla="*/ 3907614 h 6246801"/>
                <a:gd name="connsiteX293" fmla="*/ 291494 w 9384838"/>
                <a:gd name="connsiteY293" fmla="*/ 3896294 h 6246801"/>
                <a:gd name="connsiteX294" fmla="*/ 481106 w 9384838"/>
                <a:gd name="connsiteY294" fmla="*/ 3596309 h 6246801"/>
                <a:gd name="connsiteX295" fmla="*/ 435825 w 9384838"/>
                <a:gd name="connsiteY295" fmla="*/ 3664230 h 6246801"/>
                <a:gd name="connsiteX296" fmla="*/ 396205 w 9384838"/>
                <a:gd name="connsiteY296" fmla="*/ 3638759 h 6246801"/>
                <a:gd name="connsiteX297" fmla="*/ 481106 w 9384838"/>
                <a:gd name="connsiteY297" fmla="*/ 3596309 h 6246801"/>
                <a:gd name="connsiteX298" fmla="*/ 4460871 w 9384838"/>
                <a:gd name="connsiteY298" fmla="*/ 3512231 h 6246801"/>
                <a:gd name="connsiteX299" fmla="*/ 4435429 w 9384838"/>
                <a:gd name="connsiteY299" fmla="*/ 3563117 h 6246801"/>
                <a:gd name="connsiteX300" fmla="*/ 4385651 w 9384838"/>
                <a:gd name="connsiteY300" fmla="*/ 3612896 h 6246801"/>
                <a:gd name="connsiteX301" fmla="*/ 4385651 w 9384838"/>
                <a:gd name="connsiteY301" fmla="*/ 3638339 h 6246801"/>
                <a:gd name="connsiteX302" fmla="*/ 4435429 w 9384838"/>
                <a:gd name="connsiteY302" fmla="*/ 3638339 h 6246801"/>
                <a:gd name="connsiteX303" fmla="*/ 4435429 w 9384838"/>
                <a:gd name="connsiteY303" fmla="*/ 3662676 h 6246801"/>
                <a:gd name="connsiteX304" fmla="*/ 4385651 w 9384838"/>
                <a:gd name="connsiteY304" fmla="*/ 3713562 h 6246801"/>
                <a:gd name="connsiteX305" fmla="*/ 4284989 w 9384838"/>
                <a:gd name="connsiteY305" fmla="*/ 3737899 h 6246801"/>
                <a:gd name="connsiteX306" fmla="*/ 4310431 w 9384838"/>
                <a:gd name="connsiteY306" fmla="*/ 3688119 h 6246801"/>
                <a:gd name="connsiteX307" fmla="*/ 4335873 w 9384838"/>
                <a:gd name="connsiteY307" fmla="*/ 3662676 h 6246801"/>
                <a:gd name="connsiteX308" fmla="*/ 4335873 w 9384838"/>
                <a:gd name="connsiteY308" fmla="*/ 3638339 h 6246801"/>
                <a:gd name="connsiteX309" fmla="*/ 4284989 w 9384838"/>
                <a:gd name="connsiteY309" fmla="*/ 3662676 h 6246801"/>
                <a:gd name="connsiteX310" fmla="*/ 4284989 w 9384838"/>
                <a:gd name="connsiteY310" fmla="*/ 3612896 h 6246801"/>
                <a:gd name="connsiteX311" fmla="*/ 4360209 w 9384838"/>
                <a:gd name="connsiteY311" fmla="*/ 3537674 h 6246801"/>
                <a:gd name="connsiteX312" fmla="*/ 4460871 w 9384838"/>
                <a:gd name="connsiteY312" fmla="*/ 3512231 h 6246801"/>
                <a:gd name="connsiteX313" fmla="*/ 605629 w 9384838"/>
                <a:gd name="connsiteY313" fmla="*/ 3364245 h 6246801"/>
                <a:gd name="connsiteX314" fmla="*/ 611289 w 9384838"/>
                <a:gd name="connsiteY314" fmla="*/ 3409526 h 6246801"/>
                <a:gd name="connsiteX315" fmla="*/ 633929 w 9384838"/>
                <a:gd name="connsiteY315" fmla="*/ 3437826 h 6246801"/>
                <a:gd name="connsiteX316" fmla="*/ 616949 w 9384838"/>
                <a:gd name="connsiteY316" fmla="*/ 3485937 h 6246801"/>
                <a:gd name="connsiteX317" fmla="*/ 599969 w 9384838"/>
                <a:gd name="connsiteY317" fmla="*/ 3497257 h 6246801"/>
                <a:gd name="connsiteX318" fmla="*/ 560348 w 9384838"/>
                <a:gd name="connsiteY318" fmla="*/ 3451976 h 6246801"/>
                <a:gd name="connsiteX319" fmla="*/ 577328 w 9384838"/>
                <a:gd name="connsiteY319" fmla="*/ 3415186 h 6246801"/>
                <a:gd name="connsiteX320" fmla="*/ 574498 w 9384838"/>
                <a:gd name="connsiteY320" fmla="*/ 3369905 h 6246801"/>
                <a:gd name="connsiteX321" fmla="*/ 605629 w 9384838"/>
                <a:gd name="connsiteY321" fmla="*/ 3364245 h 6246801"/>
                <a:gd name="connsiteX322" fmla="*/ 1098059 w 9384838"/>
                <a:gd name="connsiteY322" fmla="*/ 3109544 h 6246801"/>
                <a:gd name="connsiteX323" fmla="*/ 1081079 w 9384838"/>
                <a:gd name="connsiteY323" fmla="*/ 3137841 h 6246801"/>
                <a:gd name="connsiteX324" fmla="*/ 1064099 w 9384838"/>
                <a:gd name="connsiteY324" fmla="*/ 3154822 h 6246801"/>
                <a:gd name="connsiteX325" fmla="*/ 1038628 w 9384838"/>
                <a:gd name="connsiteY325" fmla="*/ 3143502 h 6246801"/>
                <a:gd name="connsiteX326" fmla="*/ 1098059 w 9384838"/>
                <a:gd name="connsiteY326" fmla="*/ 3109544 h 6246801"/>
                <a:gd name="connsiteX327" fmla="*/ 905615 w 9384838"/>
                <a:gd name="connsiteY327" fmla="*/ 3061433 h 6246801"/>
                <a:gd name="connsiteX328" fmla="*/ 905615 w 9384838"/>
                <a:gd name="connsiteY328" fmla="*/ 3098224 h 6246801"/>
                <a:gd name="connsiteX329" fmla="*/ 874484 w 9384838"/>
                <a:gd name="connsiteY329" fmla="*/ 3149161 h 6246801"/>
                <a:gd name="connsiteX330" fmla="*/ 820713 w 9384838"/>
                <a:gd name="connsiteY330" fmla="*/ 3171802 h 6246801"/>
                <a:gd name="connsiteX331" fmla="*/ 826373 w 9384838"/>
                <a:gd name="connsiteY331" fmla="*/ 3205762 h 6246801"/>
                <a:gd name="connsiteX332" fmla="*/ 769772 w 9384838"/>
                <a:gd name="connsiteY332" fmla="*/ 3214252 h 6246801"/>
                <a:gd name="connsiteX333" fmla="*/ 775432 w 9384838"/>
                <a:gd name="connsiteY333" fmla="*/ 3253873 h 6246801"/>
                <a:gd name="connsiteX334" fmla="*/ 738642 w 9384838"/>
                <a:gd name="connsiteY334" fmla="*/ 3245383 h 6246801"/>
                <a:gd name="connsiteX335" fmla="*/ 724492 w 9384838"/>
                <a:gd name="connsiteY335" fmla="*/ 3214252 h 6246801"/>
                <a:gd name="connsiteX336" fmla="*/ 701851 w 9384838"/>
                <a:gd name="connsiteY336" fmla="*/ 3183122 h 6246801"/>
                <a:gd name="connsiteX337" fmla="*/ 724492 w 9384838"/>
                <a:gd name="connsiteY337" fmla="*/ 3168972 h 6246801"/>
                <a:gd name="connsiteX338" fmla="*/ 747132 w 9384838"/>
                <a:gd name="connsiteY338" fmla="*/ 3146331 h 6246801"/>
                <a:gd name="connsiteX339" fmla="*/ 843354 w 9384838"/>
                <a:gd name="connsiteY339" fmla="*/ 3098224 h 6246801"/>
                <a:gd name="connsiteX340" fmla="*/ 905615 w 9384838"/>
                <a:gd name="connsiteY340" fmla="*/ 3061433 h 6246801"/>
                <a:gd name="connsiteX341" fmla="*/ 936745 w 9384838"/>
                <a:gd name="connsiteY341" fmla="*/ 3033132 h 6246801"/>
                <a:gd name="connsiteX342" fmla="*/ 973535 w 9384838"/>
                <a:gd name="connsiteY342" fmla="*/ 3081244 h 6246801"/>
                <a:gd name="connsiteX343" fmla="*/ 948066 w 9384838"/>
                <a:gd name="connsiteY343" fmla="*/ 3115203 h 6246801"/>
                <a:gd name="connsiteX344" fmla="*/ 925424 w 9384838"/>
                <a:gd name="connsiteY344" fmla="*/ 3067093 h 6246801"/>
                <a:gd name="connsiteX345" fmla="*/ 936745 w 9384838"/>
                <a:gd name="connsiteY345" fmla="*/ 3033132 h 6246801"/>
                <a:gd name="connsiteX346" fmla="*/ 5840275 w 9384838"/>
                <a:gd name="connsiteY346" fmla="*/ 2081897 h 6246801"/>
                <a:gd name="connsiteX347" fmla="*/ 5891159 w 9384838"/>
                <a:gd name="connsiteY347" fmla="*/ 2132783 h 6246801"/>
                <a:gd name="connsiteX348" fmla="*/ 5891159 w 9384838"/>
                <a:gd name="connsiteY348" fmla="*/ 2158226 h 6246801"/>
                <a:gd name="connsiteX349" fmla="*/ 5966379 w 9384838"/>
                <a:gd name="connsiteY349" fmla="*/ 2208005 h 6246801"/>
                <a:gd name="connsiteX350" fmla="*/ 6016157 w 9384838"/>
                <a:gd name="connsiteY350" fmla="*/ 2208005 h 6246801"/>
                <a:gd name="connsiteX351" fmla="*/ 6041599 w 9384838"/>
                <a:gd name="connsiteY351" fmla="*/ 2208005 h 6246801"/>
                <a:gd name="connsiteX352" fmla="*/ 5966379 w 9384838"/>
                <a:gd name="connsiteY352" fmla="*/ 2308672 h 6246801"/>
                <a:gd name="connsiteX353" fmla="*/ 5916601 w 9384838"/>
                <a:gd name="connsiteY353" fmla="*/ 2558676 h 6246801"/>
                <a:gd name="connsiteX354" fmla="*/ 5916601 w 9384838"/>
                <a:gd name="connsiteY354" fmla="*/ 2659341 h 6246801"/>
                <a:gd name="connsiteX355" fmla="*/ 5966379 w 9384838"/>
                <a:gd name="connsiteY355" fmla="*/ 2684786 h 6246801"/>
                <a:gd name="connsiteX356" fmla="*/ 5991821 w 9384838"/>
                <a:gd name="connsiteY356" fmla="*/ 2734563 h 6246801"/>
                <a:gd name="connsiteX357" fmla="*/ 6016157 w 9384838"/>
                <a:gd name="connsiteY357" fmla="*/ 2785448 h 6246801"/>
                <a:gd name="connsiteX358" fmla="*/ 6016157 w 9384838"/>
                <a:gd name="connsiteY358" fmla="*/ 2860670 h 6246801"/>
                <a:gd name="connsiteX359" fmla="*/ 5991821 w 9384838"/>
                <a:gd name="connsiteY359" fmla="*/ 2885007 h 6246801"/>
                <a:gd name="connsiteX360" fmla="*/ 6016157 w 9384838"/>
                <a:gd name="connsiteY360" fmla="*/ 2910449 h 6246801"/>
                <a:gd name="connsiteX361" fmla="*/ 5991821 w 9384838"/>
                <a:gd name="connsiteY361" fmla="*/ 2935892 h 6246801"/>
                <a:gd name="connsiteX362" fmla="*/ 5991821 w 9384838"/>
                <a:gd name="connsiteY362" fmla="*/ 2960229 h 6246801"/>
                <a:gd name="connsiteX363" fmla="*/ 6041599 w 9384838"/>
                <a:gd name="connsiteY363" fmla="*/ 2985670 h 6246801"/>
                <a:gd name="connsiteX364" fmla="*/ 6016157 w 9384838"/>
                <a:gd name="connsiteY364" fmla="*/ 3035453 h 6246801"/>
                <a:gd name="connsiteX365" fmla="*/ 6041599 w 9384838"/>
                <a:gd name="connsiteY365" fmla="*/ 3086339 h 6246801"/>
                <a:gd name="connsiteX366" fmla="*/ 5991821 w 9384838"/>
                <a:gd name="connsiteY366" fmla="*/ 3185896 h 6246801"/>
                <a:gd name="connsiteX367" fmla="*/ 6016157 w 9384838"/>
                <a:gd name="connsiteY367" fmla="*/ 3185896 h 6246801"/>
                <a:gd name="connsiteX368" fmla="*/ 6016157 w 9384838"/>
                <a:gd name="connsiteY368" fmla="*/ 3236782 h 6246801"/>
                <a:gd name="connsiteX369" fmla="*/ 5966379 w 9384838"/>
                <a:gd name="connsiteY369" fmla="*/ 3261118 h 6246801"/>
                <a:gd name="connsiteX370" fmla="*/ 5966379 w 9384838"/>
                <a:gd name="connsiteY370" fmla="*/ 3286561 h 6246801"/>
                <a:gd name="connsiteX371" fmla="*/ 5916601 w 9384838"/>
                <a:gd name="connsiteY371" fmla="*/ 3361784 h 6246801"/>
                <a:gd name="connsiteX372" fmla="*/ 5916601 w 9384838"/>
                <a:gd name="connsiteY372" fmla="*/ 3412670 h 6246801"/>
                <a:gd name="connsiteX373" fmla="*/ 5865717 w 9384838"/>
                <a:gd name="connsiteY373" fmla="*/ 3437007 h 6246801"/>
                <a:gd name="connsiteX374" fmla="*/ 5840275 w 9384838"/>
                <a:gd name="connsiteY374" fmla="*/ 3462450 h 6246801"/>
                <a:gd name="connsiteX375" fmla="*/ 5815939 w 9384838"/>
                <a:gd name="connsiteY375" fmla="*/ 3437007 h 6246801"/>
                <a:gd name="connsiteX376" fmla="*/ 5815939 w 9384838"/>
                <a:gd name="connsiteY376" fmla="*/ 3487893 h 6246801"/>
                <a:gd name="connsiteX377" fmla="*/ 5765055 w 9384838"/>
                <a:gd name="connsiteY377" fmla="*/ 3462450 h 6246801"/>
                <a:gd name="connsiteX378" fmla="*/ 5765055 w 9384838"/>
                <a:gd name="connsiteY378" fmla="*/ 3462451 h 6246801"/>
                <a:gd name="connsiteX379" fmla="*/ 5790497 w 9384838"/>
                <a:gd name="connsiteY379" fmla="*/ 3512230 h 6246801"/>
                <a:gd name="connsiteX380" fmla="*/ 5740719 w 9384838"/>
                <a:gd name="connsiteY380" fmla="*/ 3537673 h 6246801"/>
                <a:gd name="connsiteX381" fmla="*/ 5715277 w 9384838"/>
                <a:gd name="connsiteY381" fmla="*/ 3563116 h 6246801"/>
                <a:gd name="connsiteX382" fmla="*/ 5689835 w 9384838"/>
                <a:gd name="connsiteY382" fmla="*/ 3587453 h 6246801"/>
                <a:gd name="connsiteX383" fmla="*/ 5715277 w 9384838"/>
                <a:gd name="connsiteY383" fmla="*/ 3612896 h 6246801"/>
                <a:gd name="connsiteX384" fmla="*/ 5665499 w 9384838"/>
                <a:gd name="connsiteY384" fmla="*/ 3612896 h 6246801"/>
                <a:gd name="connsiteX385" fmla="*/ 5640057 w 9384838"/>
                <a:gd name="connsiteY385" fmla="*/ 3638339 h 6246801"/>
                <a:gd name="connsiteX386" fmla="*/ 5665499 w 9384838"/>
                <a:gd name="connsiteY386" fmla="*/ 3638339 h 6246801"/>
                <a:gd name="connsiteX387" fmla="*/ 5665499 w 9384838"/>
                <a:gd name="connsiteY387" fmla="*/ 3662676 h 6246801"/>
                <a:gd name="connsiteX388" fmla="*/ 5640057 w 9384838"/>
                <a:gd name="connsiteY388" fmla="*/ 3662676 h 6246801"/>
                <a:gd name="connsiteX389" fmla="*/ 5665499 w 9384838"/>
                <a:gd name="connsiteY389" fmla="*/ 3688119 h 6246801"/>
                <a:gd name="connsiteX390" fmla="*/ 5640057 w 9384838"/>
                <a:gd name="connsiteY390" fmla="*/ 3763342 h 6246801"/>
                <a:gd name="connsiteX391" fmla="*/ 5590279 w 9384838"/>
                <a:gd name="connsiteY391" fmla="*/ 3737899 h 6246801"/>
                <a:gd name="connsiteX392" fmla="*/ 5515059 w 9384838"/>
                <a:gd name="connsiteY392" fmla="*/ 3737899 h 6246801"/>
                <a:gd name="connsiteX393" fmla="*/ 5464175 w 9384838"/>
                <a:gd name="connsiteY393" fmla="*/ 3713562 h 6246801"/>
                <a:gd name="connsiteX394" fmla="*/ 5439839 w 9384838"/>
                <a:gd name="connsiteY394" fmla="*/ 3737899 h 6246801"/>
                <a:gd name="connsiteX395" fmla="*/ 5464175 w 9384838"/>
                <a:gd name="connsiteY395" fmla="*/ 3763342 h 6246801"/>
                <a:gd name="connsiteX396" fmla="*/ 5414397 w 9384838"/>
                <a:gd name="connsiteY396" fmla="*/ 3788785 h 6246801"/>
                <a:gd name="connsiteX397" fmla="*/ 5339177 w 9384838"/>
                <a:gd name="connsiteY397" fmla="*/ 3939230 h 6246801"/>
                <a:gd name="connsiteX398" fmla="*/ 5364619 w 9384838"/>
                <a:gd name="connsiteY398" fmla="*/ 4014453 h 6246801"/>
                <a:gd name="connsiteX399" fmla="*/ 5364618 w 9384838"/>
                <a:gd name="connsiteY399" fmla="*/ 4014453 h 6246801"/>
                <a:gd name="connsiteX400" fmla="*/ 5364618 w 9384838"/>
                <a:gd name="connsiteY400" fmla="*/ 4089676 h 6246801"/>
                <a:gd name="connsiteX401" fmla="*/ 5313734 w 9384838"/>
                <a:gd name="connsiteY401" fmla="*/ 4289902 h 6246801"/>
                <a:gd name="connsiteX402" fmla="*/ 5238514 w 9384838"/>
                <a:gd name="connsiteY402" fmla="*/ 4416010 h 6246801"/>
                <a:gd name="connsiteX403" fmla="*/ 5213072 w 9384838"/>
                <a:gd name="connsiteY403" fmla="*/ 4440347 h 6246801"/>
                <a:gd name="connsiteX404" fmla="*/ 5163294 w 9384838"/>
                <a:gd name="connsiteY404" fmla="*/ 4440347 h 6246801"/>
                <a:gd name="connsiteX405" fmla="*/ 5137852 w 9384838"/>
                <a:gd name="connsiteY405" fmla="*/ 4465790 h 6246801"/>
                <a:gd name="connsiteX406" fmla="*/ 5163294 w 9384838"/>
                <a:gd name="connsiteY406" fmla="*/ 4465790 h 6246801"/>
                <a:gd name="connsiteX407" fmla="*/ 5062632 w 9384838"/>
                <a:gd name="connsiteY407" fmla="*/ 4616236 h 6246801"/>
                <a:gd name="connsiteX408" fmla="*/ 5038296 w 9384838"/>
                <a:gd name="connsiteY408" fmla="*/ 4691459 h 6246801"/>
                <a:gd name="connsiteX409" fmla="*/ 5012854 w 9384838"/>
                <a:gd name="connsiteY409" fmla="*/ 4716902 h 6246801"/>
                <a:gd name="connsiteX410" fmla="*/ 4987412 w 9384838"/>
                <a:gd name="connsiteY410" fmla="*/ 4792125 h 6246801"/>
                <a:gd name="connsiteX411" fmla="*/ 5012854 w 9384838"/>
                <a:gd name="connsiteY411" fmla="*/ 4917127 h 6246801"/>
                <a:gd name="connsiteX412" fmla="*/ 5062632 w 9384838"/>
                <a:gd name="connsiteY412" fmla="*/ 5043236 h 6246801"/>
                <a:gd name="connsiteX413" fmla="*/ 5013583 w 9384838"/>
                <a:gd name="connsiteY413" fmla="*/ 4993096 h 6246801"/>
                <a:gd name="connsiteX414" fmla="*/ 5062632 w 9384838"/>
                <a:gd name="connsiteY414" fmla="*/ 5043237 h 6246801"/>
                <a:gd name="connsiteX415" fmla="*/ 4987412 w 9384838"/>
                <a:gd name="connsiteY415" fmla="*/ 5043237 h 6246801"/>
                <a:gd name="connsiteX416" fmla="*/ 4963076 w 9384838"/>
                <a:gd name="connsiteY416" fmla="*/ 5017794 h 6246801"/>
                <a:gd name="connsiteX417" fmla="*/ 4862414 w 9384838"/>
                <a:gd name="connsiteY417" fmla="*/ 5067574 h 6246801"/>
                <a:gd name="connsiteX418" fmla="*/ 4812636 w 9384838"/>
                <a:gd name="connsiteY418" fmla="*/ 5142796 h 6246801"/>
                <a:gd name="connsiteX419" fmla="*/ 4812636 w 9384838"/>
                <a:gd name="connsiteY419" fmla="*/ 5193682 h 6246801"/>
                <a:gd name="connsiteX420" fmla="*/ 4787194 w 9384838"/>
                <a:gd name="connsiteY420" fmla="*/ 5243462 h 6246801"/>
                <a:gd name="connsiteX421" fmla="*/ 4711974 w 9384838"/>
                <a:gd name="connsiteY421" fmla="*/ 5268905 h 6246801"/>
                <a:gd name="connsiteX422" fmla="*/ 4686532 w 9384838"/>
                <a:gd name="connsiteY422" fmla="*/ 5243462 h 6246801"/>
                <a:gd name="connsiteX423" fmla="*/ 4636753 w 9384838"/>
                <a:gd name="connsiteY423" fmla="*/ 5268905 h 6246801"/>
                <a:gd name="connsiteX424" fmla="*/ 4611311 w 9384838"/>
                <a:gd name="connsiteY424" fmla="*/ 5293242 h 6246801"/>
                <a:gd name="connsiteX425" fmla="*/ 4561533 w 9384838"/>
                <a:gd name="connsiteY425" fmla="*/ 5344128 h 6246801"/>
                <a:gd name="connsiteX426" fmla="*/ 4536091 w 9384838"/>
                <a:gd name="connsiteY426" fmla="*/ 5293242 h 6246801"/>
                <a:gd name="connsiteX427" fmla="*/ 4561533 w 9384838"/>
                <a:gd name="connsiteY427" fmla="*/ 5293242 h 6246801"/>
                <a:gd name="connsiteX428" fmla="*/ 4561533 w 9384838"/>
                <a:gd name="connsiteY428" fmla="*/ 5268905 h 6246801"/>
                <a:gd name="connsiteX429" fmla="*/ 4585869 w 9384838"/>
                <a:gd name="connsiteY429" fmla="*/ 5218019 h 6246801"/>
                <a:gd name="connsiteX430" fmla="*/ 4585869 w 9384838"/>
                <a:gd name="connsiteY430" fmla="*/ 5193682 h 6246801"/>
                <a:gd name="connsiteX431" fmla="*/ 4611311 w 9384838"/>
                <a:gd name="connsiteY431" fmla="*/ 5168239 h 6246801"/>
                <a:gd name="connsiteX432" fmla="*/ 4611311 w 9384838"/>
                <a:gd name="connsiteY432" fmla="*/ 5142796 h 6246801"/>
                <a:gd name="connsiteX433" fmla="*/ 4585869 w 9384838"/>
                <a:gd name="connsiteY433" fmla="*/ 5142796 h 6246801"/>
                <a:gd name="connsiteX434" fmla="*/ 4611311 w 9384838"/>
                <a:gd name="connsiteY434" fmla="*/ 5118460 h 6246801"/>
                <a:gd name="connsiteX435" fmla="*/ 4636753 w 9384838"/>
                <a:gd name="connsiteY435" fmla="*/ 5118460 h 6246801"/>
                <a:gd name="connsiteX436" fmla="*/ 4636753 w 9384838"/>
                <a:gd name="connsiteY436" fmla="*/ 5093017 h 6246801"/>
                <a:gd name="connsiteX437" fmla="*/ 4686532 w 9384838"/>
                <a:gd name="connsiteY437" fmla="*/ 5067574 h 6246801"/>
                <a:gd name="connsiteX438" fmla="*/ 4737416 w 9384838"/>
                <a:gd name="connsiteY438" fmla="*/ 5043237 h 6246801"/>
                <a:gd name="connsiteX439" fmla="*/ 4737416 w 9384838"/>
                <a:gd name="connsiteY439" fmla="*/ 5017794 h 6246801"/>
                <a:gd name="connsiteX440" fmla="*/ 4737416 w 9384838"/>
                <a:gd name="connsiteY440" fmla="*/ 4992351 h 6246801"/>
                <a:gd name="connsiteX441" fmla="*/ 4686532 w 9384838"/>
                <a:gd name="connsiteY441" fmla="*/ 4942571 h 6246801"/>
                <a:gd name="connsiteX442" fmla="*/ 4662196 w 9384838"/>
                <a:gd name="connsiteY442" fmla="*/ 4968014 h 6246801"/>
                <a:gd name="connsiteX443" fmla="*/ 4636753 w 9384838"/>
                <a:gd name="connsiteY443" fmla="*/ 4968014 h 6246801"/>
                <a:gd name="connsiteX444" fmla="*/ 4611311 w 9384838"/>
                <a:gd name="connsiteY444" fmla="*/ 4942571 h 6246801"/>
                <a:gd name="connsiteX445" fmla="*/ 4585869 w 9384838"/>
                <a:gd name="connsiteY445" fmla="*/ 4992350 h 6246801"/>
                <a:gd name="connsiteX446" fmla="*/ 4611310 w 9384838"/>
                <a:gd name="connsiteY446" fmla="*/ 5017792 h 6246801"/>
                <a:gd name="connsiteX447" fmla="*/ 4611311 w 9384838"/>
                <a:gd name="connsiteY447" fmla="*/ 5017793 h 6246801"/>
                <a:gd name="connsiteX448" fmla="*/ 4536091 w 9384838"/>
                <a:gd name="connsiteY448" fmla="*/ 5043236 h 6246801"/>
                <a:gd name="connsiteX449" fmla="*/ 4510649 w 9384838"/>
                <a:gd name="connsiteY449" fmla="*/ 5043236 h 6246801"/>
                <a:gd name="connsiteX450" fmla="*/ 4510649 w 9384838"/>
                <a:gd name="connsiteY450" fmla="*/ 5118458 h 6246801"/>
                <a:gd name="connsiteX451" fmla="*/ 4561533 w 9384838"/>
                <a:gd name="connsiteY451" fmla="*/ 5168238 h 6246801"/>
                <a:gd name="connsiteX452" fmla="*/ 4536091 w 9384838"/>
                <a:gd name="connsiteY452" fmla="*/ 5168238 h 6246801"/>
                <a:gd name="connsiteX453" fmla="*/ 4510649 w 9384838"/>
                <a:gd name="connsiteY453" fmla="*/ 5168238 h 6246801"/>
                <a:gd name="connsiteX454" fmla="*/ 4510649 w 9384838"/>
                <a:gd name="connsiteY454" fmla="*/ 5193681 h 6246801"/>
                <a:gd name="connsiteX455" fmla="*/ 4486313 w 9384838"/>
                <a:gd name="connsiteY455" fmla="*/ 5168238 h 6246801"/>
                <a:gd name="connsiteX456" fmla="*/ 4486313 w 9384838"/>
                <a:gd name="connsiteY456" fmla="*/ 5118458 h 6246801"/>
                <a:gd name="connsiteX457" fmla="*/ 4460871 w 9384838"/>
                <a:gd name="connsiteY457" fmla="*/ 5093016 h 6246801"/>
                <a:gd name="connsiteX458" fmla="*/ 4385651 w 9384838"/>
                <a:gd name="connsiteY458" fmla="*/ 5067573 h 6246801"/>
                <a:gd name="connsiteX459" fmla="*/ 4310431 w 9384838"/>
                <a:gd name="connsiteY459" fmla="*/ 5093016 h 6246801"/>
                <a:gd name="connsiteX460" fmla="*/ 4284989 w 9384838"/>
                <a:gd name="connsiteY460" fmla="*/ 5142795 h 6246801"/>
                <a:gd name="connsiteX461" fmla="*/ 4284989 w 9384838"/>
                <a:gd name="connsiteY461" fmla="*/ 5142796 h 6246801"/>
                <a:gd name="connsiteX462" fmla="*/ 4260653 w 9384838"/>
                <a:gd name="connsiteY462" fmla="*/ 5168239 h 6246801"/>
                <a:gd name="connsiteX463" fmla="*/ 4260653 w 9384838"/>
                <a:gd name="connsiteY463" fmla="*/ 5193683 h 6246801"/>
                <a:gd name="connsiteX464" fmla="*/ 4284989 w 9384838"/>
                <a:gd name="connsiteY464" fmla="*/ 5243462 h 6246801"/>
                <a:gd name="connsiteX465" fmla="*/ 4235211 w 9384838"/>
                <a:gd name="connsiteY465" fmla="*/ 5268905 h 6246801"/>
                <a:gd name="connsiteX466" fmla="*/ 4185433 w 9384838"/>
                <a:gd name="connsiteY466" fmla="*/ 5344128 h 6246801"/>
                <a:gd name="connsiteX467" fmla="*/ 4110213 w 9384838"/>
                <a:gd name="connsiteY467" fmla="*/ 5369571 h 6246801"/>
                <a:gd name="connsiteX468" fmla="*/ 4084771 w 9384838"/>
                <a:gd name="connsiteY468" fmla="*/ 5318685 h 6246801"/>
                <a:gd name="connsiteX469" fmla="*/ 4110213 w 9384838"/>
                <a:gd name="connsiteY469" fmla="*/ 5243462 h 6246801"/>
                <a:gd name="connsiteX470" fmla="*/ 4134549 w 9384838"/>
                <a:gd name="connsiteY470" fmla="*/ 5193683 h 6246801"/>
                <a:gd name="connsiteX471" fmla="*/ 4134549 w 9384838"/>
                <a:gd name="connsiteY471" fmla="*/ 5168239 h 6246801"/>
                <a:gd name="connsiteX472" fmla="*/ 4185433 w 9384838"/>
                <a:gd name="connsiteY472" fmla="*/ 5168239 h 6246801"/>
                <a:gd name="connsiteX473" fmla="*/ 4209769 w 9384838"/>
                <a:gd name="connsiteY473" fmla="*/ 5142796 h 6246801"/>
                <a:gd name="connsiteX474" fmla="*/ 4185433 w 9384838"/>
                <a:gd name="connsiteY474" fmla="*/ 5118460 h 6246801"/>
                <a:gd name="connsiteX475" fmla="*/ 4084771 w 9384838"/>
                <a:gd name="connsiteY475" fmla="*/ 5093017 h 6246801"/>
                <a:gd name="connsiteX476" fmla="*/ 4034993 w 9384838"/>
                <a:gd name="connsiteY476" fmla="*/ 5142796 h 6246801"/>
                <a:gd name="connsiteX477" fmla="*/ 3958666 w 9384838"/>
                <a:gd name="connsiteY477" fmla="*/ 5168239 h 6246801"/>
                <a:gd name="connsiteX478" fmla="*/ 3908904 w 9384838"/>
                <a:gd name="connsiteY478" fmla="*/ 5218019 h 6246801"/>
                <a:gd name="connsiteX479" fmla="*/ 3859127 w 9384838"/>
                <a:gd name="connsiteY479" fmla="*/ 5293242 h 6246801"/>
                <a:gd name="connsiteX480" fmla="*/ 3758465 w 9384838"/>
                <a:gd name="connsiteY480" fmla="*/ 5243462 h 6246801"/>
                <a:gd name="connsiteX481" fmla="*/ 3708688 w 9384838"/>
                <a:gd name="connsiteY481" fmla="*/ 5243462 h 6246801"/>
                <a:gd name="connsiteX482" fmla="*/ 3582584 w 9384838"/>
                <a:gd name="connsiteY482" fmla="*/ 5193683 h 6246801"/>
                <a:gd name="connsiteX483" fmla="*/ 3589545 w 9384838"/>
                <a:gd name="connsiteY483" fmla="*/ 5173103 h 6246801"/>
                <a:gd name="connsiteX484" fmla="*/ 3589543 w 9384838"/>
                <a:gd name="connsiteY484" fmla="*/ 5173102 h 6246801"/>
                <a:gd name="connsiteX485" fmla="*/ 3582582 w 9384838"/>
                <a:gd name="connsiteY485" fmla="*/ 5193682 h 6246801"/>
                <a:gd name="connsiteX486" fmla="*/ 3382367 w 9384838"/>
                <a:gd name="connsiteY486" fmla="*/ 5193682 h 6246801"/>
                <a:gd name="connsiteX487" fmla="*/ 3421081 w 9384838"/>
                <a:gd name="connsiteY487" fmla="*/ 5164921 h 6246801"/>
                <a:gd name="connsiteX488" fmla="*/ 3483028 w 9384838"/>
                <a:gd name="connsiteY488" fmla="*/ 5168239 h 6246801"/>
                <a:gd name="connsiteX489" fmla="*/ 3532805 w 9384838"/>
                <a:gd name="connsiteY489" fmla="*/ 5168239 h 6246801"/>
                <a:gd name="connsiteX490" fmla="*/ 3532805 w 9384838"/>
                <a:gd name="connsiteY490" fmla="*/ 5118459 h 6246801"/>
                <a:gd name="connsiteX491" fmla="*/ 3507365 w 9384838"/>
                <a:gd name="connsiteY491" fmla="*/ 5093016 h 6246801"/>
                <a:gd name="connsiteX492" fmla="*/ 3483028 w 9384838"/>
                <a:gd name="connsiteY492" fmla="*/ 5118459 h 6246801"/>
                <a:gd name="connsiteX493" fmla="*/ 3432144 w 9384838"/>
                <a:gd name="connsiteY493" fmla="*/ 5093016 h 6246801"/>
                <a:gd name="connsiteX494" fmla="*/ 3407808 w 9384838"/>
                <a:gd name="connsiteY494" fmla="*/ 5093016 h 6246801"/>
                <a:gd name="connsiteX495" fmla="*/ 3407808 w 9384838"/>
                <a:gd name="connsiteY495" fmla="*/ 5043237 h 6246801"/>
                <a:gd name="connsiteX496" fmla="*/ 3382367 w 9384838"/>
                <a:gd name="connsiteY496" fmla="*/ 5043237 h 6246801"/>
                <a:gd name="connsiteX497" fmla="*/ 3356924 w 9384838"/>
                <a:gd name="connsiteY497" fmla="*/ 5093016 h 6246801"/>
                <a:gd name="connsiteX498" fmla="*/ 3382367 w 9384838"/>
                <a:gd name="connsiteY498" fmla="*/ 5118459 h 6246801"/>
                <a:gd name="connsiteX499" fmla="*/ 3382367 w 9384838"/>
                <a:gd name="connsiteY499" fmla="*/ 5142796 h 6246801"/>
                <a:gd name="connsiteX500" fmla="*/ 3331482 w 9384838"/>
                <a:gd name="connsiteY500" fmla="*/ 5093016 h 6246801"/>
                <a:gd name="connsiteX501" fmla="*/ 3356924 w 9384838"/>
                <a:gd name="connsiteY501" fmla="*/ 5067573 h 6246801"/>
                <a:gd name="connsiteX502" fmla="*/ 3356924 w 9384838"/>
                <a:gd name="connsiteY502" fmla="*/ 4992351 h 6246801"/>
                <a:gd name="connsiteX503" fmla="*/ 3407808 w 9384838"/>
                <a:gd name="connsiteY503" fmla="*/ 4942571 h 6246801"/>
                <a:gd name="connsiteX504" fmla="*/ 3356924 w 9384838"/>
                <a:gd name="connsiteY504" fmla="*/ 4942571 h 6246801"/>
                <a:gd name="connsiteX505" fmla="*/ 3349625 w 9384838"/>
                <a:gd name="connsiteY505" fmla="*/ 4928288 h 6246801"/>
                <a:gd name="connsiteX506" fmla="*/ 3349624 w 9384838"/>
                <a:gd name="connsiteY506" fmla="*/ 4928288 h 6246801"/>
                <a:gd name="connsiteX507" fmla="*/ 3356924 w 9384838"/>
                <a:gd name="connsiteY507" fmla="*/ 4942571 h 6246801"/>
                <a:gd name="connsiteX508" fmla="*/ 3281703 w 9384838"/>
                <a:gd name="connsiteY508" fmla="*/ 4968014 h 6246801"/>
                <a:gd name="connsiteX509" fmla="*/ 3256260 w 9384838"/>
                <a:gd name="connsiteY509" fmla="*/ 5017794 h 6246801"/>
                <a:gd name="connsiteX510" fmla="*/ 3181041 w 9384838"/>
                <a:gd name="connsiteY510" fmla="*/ 5067573 h 6246801"/>
                <a:gd name="connsiteX511" fmla="*/ 3206483 w 9384838"/>
                <a:gd name="connsiteY511" fmla="*/ 5118459 h 6246801"/>
                <a:gd name="connsiteX512" fmla="*/ 3181041 w 9384838"/>
                <a:gd name="connsiteY512" fmla="*/ 5142796 h 6246801"/>
                <a:gd name="connsiteX513" fmla="*/ 3231925 w 9384838"/>
                <a:gd name="connsiteY513" fmla="*/ 5168239 h 6246801"/>
                <a:gd name="connsiteX514" fmla="*/ 3281703 w 9384838"/>
                <a:gd name="connsiteY514" fmla="*/ 5218019 h 6246801"/>
                <a:gd name="connsiteX515" fmla="*/ 3331481 w 9384838"/>
                <a:gd name="connsiteY515" fmla="*/ 5268905 h 6246801"/>
                <a:gd name="connsiteX516" fmla="*/ 3281703 w 9384838"/>
                <a:gd name="connsiteY516" fmla="*/ 5293242 h 6246801"/>
                <a:gd name="connsiteX517" fmla="*/ 3281703 w 9384838"/>
                <a:gd name="connsiteY517" fmla="*/ 5318685 h 6246801"/>
                <a:gd name="connsiteX518" fmla="*/ 3256260 w 9384838"/>
                <a:gd name="connsiteY518" fmla="*/ 5293242 h 6246801"/>
                <a:gd name="connsiteX519" fmla="*/ 3206483 w 9384838"/>
                <a:gd name="connsiteY519" fmla="*/ 5293242 h 6246801"/>
                <a:gd name="connsiteX520" fmla="*/ 3181041 w 9384838"/>
                <a:gd name="connsiteY520" fmla="*/ 5293242 h 6246801"/>
                <a:gd name="connsiteX521" fmla="*/ 3056044 w 9384838"/>
                <a:gd name="connsiteY521" fmla="*/ 5293242 h 6246801"/>
                <a:gd name="connsiteX522" fmla="*/ 3030601 w 9384838"/>
                <a:gd name="connsiteY522" fmla="*/ 5344128 h 6246801"/>
                <a:gd name="connsiteX523" fmla="*/ 3006265 w 9384838"/>
                <a:gd name="connsiteY523" fmla="*/ 5344128 h 6246801"/>
                <a:gd name="connsiteX524" fmla="*/ 2980823 w 9384838"/>
                <a:gd name="connsiteY524" fmla="*/ 5369571 h 6246801"/>
                <a:gd name="connsiteX525" fmla="*/ 3006265 w 9384838"/>
                <a:gd name="connsiteY525" fmla="*/ 5393907 h 6246801"/>
                <a:gd name="connsiteX526" fmla="*/ 2980823 w 9384838"/>
                <a:gd name="connsiteY526" fmla="*/ 5419350 h 6246801"/>
                <a:gd name="connsiteX527" fmla="*/ 2905602 w 9384838"/>
                <a:gd name="connsiteY527" fmla="*/ 5444793 h 6246801"/>
                <a:gd name="connsiteX528" fmla="*/ 2880162 w 9384838"/>
                <a:gd name="connsiteY528" fmla="*/ 5520016 h 6246801"/>
                <a:gd name="connsiteX529" fmla="*/ 2880159 w 9384838"/>
                <a:gd name="connsiteY529" fmla="*/ 5520016 h 6246801"/>
                <a:gd name="connsiteX530" fmla="*/ 2830382 w 9384838"/>
                <a:gd name="connsiteY530" fmla="*/ 5544353 h 6246801"/>
                <a:gd name="connsiteX531" fmla="*/ 2804941 w 9384838"/>
                <a:gd name="connsiteY531" fmla="*/ 5569796 h 6246801"/>
                <a:gd name="connsiteX532" fmla="*/ 2755160 w 9384838"/>
                <a:gd name="connsiteY532" fmla="*/ 5595239 h 6246801"/>
                <a:gd name="connsiteX533" fmla="*/ 2679941 w 9384838"/>
                <a:gd name="connsiteY533" fmla="*/ 5569796 h 6246801"/>
                <a:gd name="connsiteX534" fmla="*/ 2629058 w 9384838"/>
                <a:gd name="connsiteY534" fmla="*/ 5494573 h 6246801"/>
                <a:gd name="connsiteX535" fmla="*/ 2629058 w 9384838"/>
                <a:gd name="connsiteY535" fmla="*/ 5444794 h 6246801"/>
                <a:gd name="connsiteX536" fmla="*/ 2579280 w 9384838"/>
                <a:gd name="connsiteY536" fmla="*/ 5393908 h 6246801"/>
                <a:gd name="connsiteX537" fmla="*/ 2579280 w 9384838"/>
                <a:gd name="connsiteY537" fmla="*/ 5344128 h 6246801"/>
                <a:gd name="connsiteX538" fmla="*/ 2529501 w 9384838"/>
                <a:gd name="connsiteY538" fmla="*/ 5318685 h 6246801"/>
                <a:gd name="connsiteX539" fmla="*/ 2553838 w 9384838"/>
                <a:gd name="connsiteY539" fmla="*/ 5293242 h 6246801"/>
                <a:gd name="connsiteX540" fmla="*/ 2579280 w 9384838"/>
                <a:gd name="connsiteY540" fmla="*/ 5268905 h 6246801"/>
                <a:gd name="connsiteX541" fmla="*/ 2579280 w 9384838"/>
                <a:gd name="connsiteY541" fmla="*/ 5243462 h 6246801"/>
                <a:gd name="connsiteX542" fmla="*/ 2629058 w 9384838"/>
                <a:gd name="connsiteY542" fmla="*/ 5218019 h 6246801"/>
                <a:gd name="connsiteX543" fmla="*/ 2604722 w 9384838"/>
                <a:gd name="connsiteY543" fmla="*/ 5193682 h 6246801"/>
                <a:gd name="connsiteX544" fmla="*/ 2579280 w 9384838"/>
                <a:gd name="connsiteY544" fmla="*/ 5142796 h 6246801"/>
                <a:gd name="connsiteX545" fmla="*/ 2579280 w 9384838"/>
                <a:gd name="connsiteY545" fmla="*/ 5142795 h 6246801"/>
                <a:gd name="connsiteX546" fmla="*/ 2705382 w 9384838"/>
                <a:gd name="connsiteY546" fmla="*/ 5093015 h 6246801"/>
                <a:gd name="connsiteX547" fmla="*/ 2755160 w 9384838"/>
                <a:gd name="connsiteY547" fmla="*/ 5043236 h 6246801"/>
                <a:gd name="connsiteX548" fmla="*/ 2755160 w 9384838"/>
                <a:gd name="connsiteY548" fmla="*/ 4992350 h 6246801"/>
                <a:gd name="connsiteX549" fmla="*/ 2729719 w 9384838"/>
                <a:gd name="connsiteY549" fmla="*/ 4968013 h 6246801"/>
                <a:gd name="connsiteX550" fmla="*/ 2705383 w 9384838"/>
                <a:gd name="connsiteY550" fmla="*/ 4942570 h 6246801"/>
                <a:gd name="connsiteX551" fmla="*/ 2679942 w 9384838"/>
                <a:gd name="connsiteY551" fmla="*/ 4942570 h 6246801"/>
                <a:gd name="connsiteX552" fmla="*/ 2654500 w 9384838"/>
                <a:gd name="connsiteY552" fmla="*/ 4968013 h 6246801"/>
                <a:gd name="connsiteX553" fmla="*/ 2604722 w 9384838"/>
                <a:gd name="connsiteY553" fmla="*/ 4968013 h 6246801"/>
                <a:gd name="connsiteX554" fmla="*/ 2529503 w 9384838"/>
                <a:gd name="connsiteY554" fmla="*/ 4917127 h 6246801"/>
                <a:gd name="connsiteX555" fmla="*/ 2529503 w 9384838"/>
                <a:gd name="connsiteY555" fmla="*/ 4867348 h 6246801"/>
                <a:gd name="connsiteX556" fmla="*/ 2454282 w 9384838"/>
                <a:gd name="connsiteY556" fmla="*/ 4841905 h 6246801"/>
                <a:gd name="connsiteX557" fmla="*/ 2454282 w 9384838"/>
                <a:gd name="connsiteY557" fmla="*/ 4867348 h 6246801"/>
                <a:gd name="connsiteX558" fmla="*/ 2428840 w 9384838"/>
                <a:gd name="connsiteY558" fmla="*/ 4841905 h 6246801"/>
                <a:gd name="connsiteX559" fmla="*/ 2379063 w 9384838"/>
                <a:gd name="connsiteY559" fmla="*/ 4841905 h 6246801"/>
                <a:gd name="connsiteX560" fmla="*/ 2353620 w 9384838"/>
                <a:gd name="connsiteY560" fmla="*/ 4867348 h 6246801"/>
                <a:gd name="connsiteX561" fmla="*/ 2353620 w 9384838"/>
                <a:gd name="connsiteY561" fmla="*/ 4867347 h 6246801"/>
                <a:gd name="connsiteX562" fmla="*/ 2328178 w 9384838"/>
                <a:gd name="connsiteY562" fmla="*/ 4841904 h 6246801"/>
                <a:gd name="connsiteX563" fmla="*/ 2303843 w 9384838"/>
                <a:gd name="connsiteY563" fmla="*/ 4841904 h 6246801"/>
                <a:gd name="connsiteX564" fmla="*/ 2278401 w 9384838"/>
                <a:gd name="connsiteY564" fmla="*/ 4817568 h 6246801"/>
                <a:gd name="connsiteX565" fmla="*/ 2252958 w 9384838"/>
                <a:gd name="connsiteY565" fmla="*/ 4841904 h 6246801"/>
                <a:gd name="connsiteX566" fmla="*/ 2303843 w 9384838"/>
                <a:gd name="connsiteY566" fmla="*/ 4867347 h 6246801"/>
                <a:gd name="connsiteX567" fmla="*/ 2228623 w 9384838"/>
                <a:gd name="connsiteY567" fmla="*/ 4892790 h 6246801"/>
                <a:gd name="connsiteX568" fmla="*/ 2177740 w 9384838"/>
                <a:gd name="connsiteY568" fmla="*/ 4841904 h 6246801"/>
                <a:gd name="connsiteX569" fmla="*/ 2153404 w 9384838"/>
                <a:gd name="connsiteY569" fmla="*/ 4867347 h 6246801"/>
                <a:gd name="connsiteX570" fmla="*/ 2153404 w 9384838"/>
                <a:gd name="connsiteY570" fmla="*/ 4892790 h 6246801"/>
                <a:gd name="connsiteX571" fmla="*/ 2127962 w 9384838"/>
                <a:gd name="connsiteY571" fmla="*/ 4942570 h 6246801"/>
                <a:gd name="connsiteX572" fmla="*/ 2102518 w 9384838"/>
                <a:gd name="connsiteY572" fmla="*/ 4917127 h 6246801"/>
                <a:gd name="connsiteX573" fmla="*/ 2078183 w 9384838"/>
                <a:gd name="connsiteY573" fmla="*/ 4917127 h 6246801"/>
                <a:gd name="connsiteX574" fmla="*/ 2078183 w 9384838"/>
                <a:gd name="connsiteY574" fmla="*/ 4867347 h 6246801"/>
                <a:gd name="connsiteX575" fmla="*/ 2027299 w 9384838"/>
                <a:gd name="connsiteY575" fmla="*/ 4867347 h 6246801"/>
                <a:gd name="connsiteX576" fmla="*/ 2001857 w 9384838"/>
                <a:gd name="connsiteY576" fmla="*/ 4892790 h 6246801"/>
                <a:gd name="connsiteX577" fmla="*/ 1952080 w 9384838"/>
                <a:gd name="connsiteY577" fmla="*/ 4892790 h 6246801"/>
                <a:gd name="connsiteX578" fmla="*/ 1902303 w 9384838"/>
                <a:gd name="connsiteY578" fmla="*/ 4917127 h 6246801"/>
                <a:gd name="connsiteX579" fmla="*/ 1876860 w 9384838"/>
                <a:gd name="connsiteY579" fmla="*/ 4892790 h 6246801"/>
                <a:gd name="connsiteX580" fmla="*/ 1876860 w 9384838"/>
                <a:gd name="connsiteY580" fmla="*/ 4867347 h 6246801"/>
                <a:gd name="connsiteX581" fmla="*/ 1851419 w 9384838"/>
                <a:gd name="connsiteY581" fmla="*/ 4892790 h 6246801"/>
                <a:gd name="connsiteX582" fmla="*/ 1827080 w 9384838"/>
                <a:gd name="connsiteY582" fmla="*/ 4892790 h 6246801"/>
                <a:gd name="connsiteX583" fmla="*/ 1801640 w 9384838"/>
                <a:gd name="connsiteY583" fmla="*/ 4867347 h 6246801"/>
                <a:gd name="connsiteX584" fmla="*/ 1801640 w 9384838"/>
                <a:gd name="connsiteY584" fmla="*/ 4892790 h 6246801"/>
                <a:gd name="connsiteX585" fmla="*/ 1776198 w 9384838"/>
                <a:gd name="connsiteY585" fmla="*/ 4917127 h 6246801"/>
                <a:gd name="connsiteX586" fmla="*/ 1751861 w 9384838"/>
                <a:gd name="connsiteY586" fmla="*/ 4892790 h 6246801"/>
                <a:gd name="connsiteX587" fmla="*/ 1726419 w 9384838"/>
                <a:gd name="connsiteY587" fmla="*/ 4892790 h 6246801"/>
                <a:gd name="connsiteX588" fmla="*/ 1700977 w 9384838"/>
                <a:gd name="connsiteY588" fmla="*/ 4917127 h 6246801"/>
                <a:gd name="connsiteX589" fmla="*/ 1676640 w 9384838"/>
                <a:gd name="connsiteY589" fmla="*/ 4892790 h 6246801"/>
                <a:gd name="connsiteX590" fmla="*/ 1625756 w 9384838"/>
                <a:gd name="connsiteY590" fmla="*/ 4917127 h 6246801"/>
                <a:gd name="connsiteX591" fmla="*/ 1601421 w 9384838"/>
                <a:gd name="connsiteY591" fmla="*/ 4917127 h 6246801"/>
                <a:gd name="connsiteX592" fmla="*/ 1575979 w 9384838"/>
                <a:gd name="connsiteY592" fmla="*/ 4892790 h 6246801"/>
                <a:gd name="connsiteX593" fmla="*/ 1575979 w 9384838"/>
                <a:gd name="connsiteY593" fmla="*/ 4867347 h 6246801"/>
                <a:gd name="connsiteX594" fmla="*/ 1575979 w 9384838"/>
                <a:gd name="connsiteY594" fmla="*/ 4841904 h 6246801"/>
                <a:gd name="connsiteX595" fmla="*/ 1526200 w 9384838"/>
                <a:gd name="connsiteY595" fmla="*/ 4817568 h 6246801"/>
                <a:gd name="connsiteX596" fmla="*/ 1450978 w 9384838"/>
                <a:gd name="connsiteY596" fmla="*/ 4867347 h 6246801"/>
                <a:gd name="connsiteX597" fmla="*/ 1425540 w 9384838"/>
                <a:gd name="connsiteY597" fmla="*/ 4867347 h 6246801"/>
                <a:gd name="connsiteX598" fmla="*/ 1425540 w 9384838"/>
                <a:gd name="connsiteY598" fmla="*/ 4867348 h 6246801"/>
                <a:gd name="connsiteX599" fmla="*/ 1425540 w 9384838"/>
                <a:gd name="connsiteY599" fmla="*/ 4917127 h 6246801"/>
                <a:gd name="connsiteX600" fmla="*/ 1400097 w 9384838"/>
                <a:gd name="connsiteY600" fmla="*/ 4942570 h 6246801"/>
                <a:gd name="connsiteX601" fmla="*/ 1400097 w 9384838"/>
                <a:gd name="connsiteY601" fmla="*/ 4992350 h 6246801"/>
                <a:gd name="connsiteX602" fmla="*/ 1350319 w 9384838"/>
                <a:gd name="connsiteY602" fmla="*/ 4992350 h 6246801"/>
                <a:gd name="connsiteX603" fmla="*/ 1350319 w 9384838"/>
                <a:gd name="connsiteY603" fmla="*/ 5043236 h 6246801"/>
                <a:gd name="connsiteX604" fmla="*/ 1299435 w 9384838"/>
                <a:gd name="connsiteY604" fmla="*/ 4992350 h 6246801"/>
                <a:gd name="connsiteX605" fmla="*/ 1249656 w 9384838"/>
                <a:gd name="connsiteY605" fmla="*/ 4917127 h 6246801"/>
                <a:gd name="connsiteX606" fmla="*/ 1224214 w 9384838"/>
                <a:gd name="connsiteY606" fmla="*/ 4917127 h 6246801"/>
                <a:gd name="connsiteX607" fmla="*/ 1148993 w 9384838"/>
                <a:gd name="connsiteY607" fmla="*/ 4892791 h 6246801"/>
                <a:gd name="connsiteX608" fmla="*/ 1124658 w 9384838"/>
                <a:gd name="connsiteY608" fmla="*/ 4917127 h 6246801"/>
                <a:gd name="connsiteX609" fmla="*/ 1124658 w 9384838"/>
                <a:gd name="connsiteY609" fmla="*/ 4892791 h 6246801"/>
                <a:gd name="connsiteX610" fmla="*/ 1099215 w 9384838"/>
                <a:gd name="connsiteY610" fmla="*/ 4917127 h 6246801"/>
                <a:gd name="connsiteX611" fmla="*/ 1073771 w 9384838"/>
                <a:gd name="connsiteY611" fmla="*/ 4892791 h 6246801"/>
                <a:gd name="connsiteX612" fmla="*/ 1049435 w 9384838"/>
                <a:gd name="connsiteY612" fmla="*/ 4917127 h 6246801"/>
                <a:gd name="connsiteX613" fmla="*/ 998551 w 9384838"/>
                <a:gd name="connsiteY613" fmla="*/ 4917127 h 6246801"/>
                <a:gd name="connsiteX614" fmla="*/ 998551 w 9384838"/>
                <a:gd name="connsiteY614" fmla="*/ 4892791 h 6246801"/>
                <a:gd name="connsiteX615" fmla="*/ 948773 w 9384838"/>
                <a:gd name="connsiteY615" fmla="*/ 4841905 h 6246801"/>
                <a:gd name="connsiteX616" fmla="*/ 898995 w 9384838"/>
                <a:gd name="connsiteY616" fmla="*/ 4867348 h 6246801"/>
                <a:gd name="connsiteX617" fmla="*/ 898995 w 9384838"/>
                <a:gd name="connsiteY617" fmla="*/ 4792125 h 6246801"/>
                <a:gd name="connsiteX618" fmla="*/ 923331 w 9384838"/>
                <a:gd name="connsiteY618" fmla="*/ 4766682 h 6246801"/>
                <a:gd name="connsiteX619" fmla="*/ 923331 w 9384838"/>
                <a:gd name="connsiteY619" fmla="*/ 4716902 h 6246801"/>
                <a:gd name="connsiteX620" fmla="*/ 923331 w 9384838"/>
                <a:gd name="connsiteY620" fmla="*/ 4691459 h 6246801"/>
                <a:gd name="connsiteX621" fmla="*/ 974215 w 9384838"/>
                <a:gd name="connsiteY621" fmla="*/ 4691459 h 6246801"/>
                <a:gd name="connsiteX622" fmla="*/ 998551 w 9384838"/>
                <a:gd name="connsiteY622" fmla="*/ 4667122 h 6246801"/>
                <a:gd name="connsiteX623" fmla="*/ 1049435 w 9384838"/>
                <a:gd name="connsiteY623" fmla="*/ 4716902 h 6246801"/>
                <a:gd name="connsiteX624" fmla="*/ 1148993 w 9384838"/>
                <a:gd name="connsiteY624" fmla="*/ 4716902 h 6246801"/>
                <a:gd name="connsiteX625" fmla="*/ 1174436 w 9384838"/>
                <a:gd name="connsiteY625" fmla="*/ 4667122 h 6246801"/>
                <a:gd name="connsiteX626" fmla="*/ 1224214 w 9384838"/>
                <a:gd name="connsiteY626" fmla="*/ 4667122 h 6246801"/>
                <a:gd name="connsiteX627" fmla="*/ 1249656 w 9384838"/>
                <a:gd name="connsiteY627" fmla="*/ 4616236 h 6246801"/>
                <a:gd name="connsiteX628" fmla="*/ 1275099 w 9384838"/>
                <a:gd name="connsiteY628" fmla="*/ 4616236 h 6246801"/>
                <a:gd name="connsiteX629" fmla="*/ 1275099 w 9384838"/>
                <a:gd name="connsiteY629" fmla="*/ 4616237 h 6246801"/>
                <a:gd name="connsiteX630" fmla="*/ 1350319 w 9384838"/>
                <a:gd name="connsiteY630" fmla="*/ 4616237 h 6246801"/>
                <a:gd name="connsiteX631" fmla="*/ 1374654 w 9384838"/>
                <a:gd name="connsiteY631" fmla="*/ 4590794 h 6246801"/>
                <a:gd name="connsiteX632" fmla="*/ 1425539 w 9384838"/>
                <a:gd name="connsiteY632" fmla="*/ 4566457 h 6246801"/>
                <a:gd name="connsiteX633" fmla="*/ 1550537 w 9384838"/>
                <a:gd name="connsiteY633" fmla="*/ 4491234 h 6246801"/>
                <a:gd name="connsiteX634" fmla="*/ 1651201 w 9384838"/>
                <a:gd name="connsiteY634" fmla="*/ 4440348 h 6246801"/>
                <a:gd name="connsiteX635" fmla="*/ 1751865 w 9384838"/>
                <a:gd name="connsiteY635" fmla="*/ 4416011 h 6246801"/>
                <a:gd name="connsiteX636" fmla="*/ 1776201 w 9384838"/>
                <a:gd name="connsiteY636" fmla="*/ 4365125 h 6246801"/>
                <a:gd name="connsiteX637" fmla="*/ 1751865 w 9384838"/>
                <a:gd name="connsiteY637" fmla="*/ 4340788 h 6246801"/>
                <a:gd name="connsiteX638" fmla="*/ 1801642 w 9384838"/>
                <a:gd name="connsiteY638" fmla="*/ 4340788 h 6246801"/>
                <a:gd name="connsiteX639" fmla="*/ 1827082 w 9384838"/>
                <a:gd name="connsiteY639" fmla="*/ 4315345 h 6246801"/>
                <a:gd name="connsiteX640" fmla="*/ 1902304 w 9384838"/>
                <a:gd name="connsiteY640" fmla="*/ 4340788 h 6246801"/>
                <a:gd name="connsiteX641" fmla="*/ 1952081 w 9384838"/>
                <a:gd name="connsiteY641" fmla="*/ 4315345 h 6246801"/>
                <a:gd name="connsiteX642" fmla="*/ 2001860 w 9384838"/>
                <a:gd name="connsiteY642" fmla="*/ 4340788 h 6246801"/>
                <a:gd name="connsiteX643" fmla="*/ 1952081 w 9384838"/>
                <a:gd name="connsiteY643" fmla="*/ 4340788 h 6246801"/>
                <a:gd name="connsiteX644" fmla="*/ 1952081 w 9384838"/>
                <a:gd name="connsiteY644" fmla="*/ 4390568 h 6246801"/>
                <a:gd name="connsiteX645" fmla="*/ 2027302 w 9384838"/>
                <a:gd name="connsiteY645" fmla="*/ 4416011 h 6246801"/>
                <a:gd name="connsiteX646" fmla="*/ 2052742 w 9384838"/>
                <a:gd name="connsiteY646" fmla="*/ 4416011 h 6246801"/>
                <a:gd name="connsiteX647" fmla="*/ 2102518 w 9384838"/>
                <a:gd name="connsiteY647" fmla="*/ 4390568 h 6246801"/>
                <a:gd name="connsiteX648" fmla="*/ 2127962 w 9384838"/>
                <a:gd name="connsiteY648" fmla="*/ 4390568 h 6246801"/>
                <a:gd name="connsiteX649" fmla="*/ 2203182 w 9384838"/>
                <a:gd name="connsiteY649" fmla="*/ 4440348 h 6246801"/>
                <a:gd name="connsiteX650" fmla="*/ 2328178 w 9384838"/>
                <a:gd name="connsiteY650" fmla="*/ 4465791 h 6246801"/>
                <a:gd name="connsiteX651" fmla="*/ 2428839 w 9384838"/>
                <a:gd name="connsiteY651" fmla="*/ 4465791 h 6246801"/>
                <a:gd name="connsiteX652" fmla="*/ 2478617 w 9384838"/>
                <a:gd name="connsiteY652" fmla="*/ 4440348 h 6246801"/>
                <a:gd name="connsiteX653" fmla="*/ 2529503 w 9384838"/>
                <a:gd name="connsiteY653" fmla="*/ 4416011 h 6246801"/>
                <a:gd name="connsiteX654" fmla="*/ 2579280 w 9384838"/>
                <a:gd name="connsiteY654" fmla="*/ 4440348 h 6246801"/>
                <a:gd name="connsiteX655" fmla="*/ 2629058 w 9384838"/>
                <a:gd name="connsiteY655" fmla="*/ 4440348 h 6246801"/>
                <a:gd name="connsiteX656" fmla="*/ 2679941 w 9384838"/>
                <a:gd name="connsiteY656" fmla="*/ 4465791 h 6246801"/>
                <a:gd name="connsiteX657" fmla="*/ 2679941 w 9384838"/>
                <a:gd name="connsiteY657" fmla="*/ 4465790 h 6246801"/>
                <a:gd name="connsiteX658" fmla="*/ 2705383 w 9384838"/>
                <a:gd name="connsiteY658" fmla="*/ 4465790 h 6246801"/>
                <a:gd name="connsiteX659" fmla="*/ 2804940 w 9384838"/>
                <a:gd name="connsiteY659" fmla="*/ 4440347 h 6246801"/>
                <a:gd name="connsiteX660" fmla="*/ 2830382 w 9384838"/>
                <a:gd name="connsiteY660" fmla="*/ 4491233 h 6246801"/>
                <a:gd name="connsiteX661" fmla="*/ 2804940 w 9384838"/>
                <a:gd name="connsiteY661" fmla="*/ 4515570 h 6246801"/>
                <a:gd name="connsiteX662" fmla="*/ 2780604 w 9384838"/>
                <a:gd name="connsiteY662" fmla="*/ 4541013 h 6246801"/>
                <a:gd name="connsiteX663" fmla="*/ 2804940 w 9384838"/>
                <a:gd name="connsiteY663" fmla="*/ 4566456 h 6246801"/>
                <a:gd name="connsiteX664" fmla="*/ 2804940 w 9384838"/>
                <a:gd name="connsiteY664" fmla="*/ 4590793 h 6246801"/>
                <a:gd name="connsiteX665" fmla="*/ 2855825 w 9384838"/>
                <a:gd name="connsiteY665" fmla="*/ 4590793 h 6246801"/>
                <a:gd name="connsiteX666" fmla="*/ 2855825 w 9384838"/>
                <a:gd name="connsiteY666" fmla="*/ 4566456 h 6246801"/>
                <a:gd name="connsiteX667" fmla="*/ 2880159 w 9384838"/>
                <a:gd name="connsiteY667" fmla="*/ 4566456 h 6246801"/>
                <a:gd name="connsiteX668" fmla="*/ 2880159 w 9384838"/>
                <a:gd name="connsiteY668" fmla="*/ 4605916 h 6246801"/>
                <a:gd name="connsiteX669" fmla="*/ 2880162 w 9384838"/>
                <a:gd name="connsiteY669" fmla="*/ 4605918 h 6246801"/>
                <a:gd name="connsiteX670" fmla="*/ 2880162 w 9384838"/>
                <a:gd name="connsiteY670" fmla="*/ 4566457 h 6246801"/>
                <a:gd name="connsiteX671" fmla="*/ 2931045 w 9384838"/>
                <a:gd name="connsiteY671" fmla="*/ 4616236 h 6246801"/>
                <a:gd name="connsiteX672" fmla="*/ 2980823 w 9384838"/>
                <a:gd name="connsiteY672" fmla="*/ 4641679 h 6246801"/>
                <a:gd name="connsiteX673" fmla="*/ 3006265 w 9384838"/>
                <a:gd name="connsiteY673" fmla="*/ 4616236 h 6246801"/>
                <a:gd name="connsiteX674" fmla="*/ 3030601 w 9384838"/>
                <a:gd name="connsiteY674" fmla="*/ 4616236 h 6246801"/>
                <a:gd name="connsiteX675" fmla="*/ 3056044 w 9384838"/>
                <a:gd name="connsiteY675" fmla="*/ 4590793 h 6246801"/>
                <a:gd name="connsiteX676" fmla="*/ 3105820 w 9384838"/>
                <a:gd name="connsiteY676" fmla="*/ 4590793 h 6246801"/>
                <a:gd name="connsiteX677" fmla="*/ 3131263 w 9384838"/>
                <a:gd name="connsiteY677" fmla="*/ 4541014 h 6246801"/>
                <a:gd name="connsiteX678" fmla="*/ 3131263 w 9384838"/>
                <a:gd name="connsiteY678" fmla="*/ 4590793 h 6246801"/>
                <a:gd name="connsiteX679" fmla="*/ 3156704 w 9384838"/>
                <a:gd name="connsiteY679" fmla="*/ 4566457 h 6246801"/>
                <a:gd name="connsiteX680" fmla="*/ 3181041 w 9384838"/>
                <a:gd name="connsiteY680" fmla="*/ 4515571 h 6246801"/>
                <a:gd name="connsiteX681" fmla="*/ 3156704 w 9384838"/>
                <a:gd name="connsiteY681" fmla="*/ 4440348 h 6246801"/>
                <a:gd name="connsiteX682" fmla="*/ 3131263 w 9384838"/>
                <a:gd name="connsiteY682" fmla="*/ 4416011 h 6246801"/>
                <a:gd name="connsiteX683" fmla="*/ 3181041 w 9384838"/>
                <a:gd name="connsiteY683" fmla="*/ 4365125 h 6246801"/>
                <a:gd name="connsiteX684" fmla="*/ 3231924 w 9384838"/>
                <a:gd name="connsiteY684" fmla="*/ 4340788 h 6246801"/>
                <a:gd name="connsiteX685" fmla="*/ 3256260 w 9384838"/>
                <a:gd name="connsiteY685" fmla="*/ 4289902 h 6246801"/>
                <a:gd name="connsiteX686" fmla="*/ 3281703 w 9384838"/>
                <a:gd name="connsiteY686" fmla="*/ 4289902 h 6246801"/>
                <a:gd name="connsiteX687" fmla="*/ 3281705 w 9384838"/>
                <a:gd name="connsiteY687" fmla="*/ 4289902 h 6246801"/>
                <a:gd name="connsiteX688" fmla="*/ 3307147 w 9384838"/>
                <a:gd name="connsiteY688" fmla="*/ 4265565 h 6246801"/>
                <a:gd name="connsiteX689" fmla="*/ 3356924 w 9384838"/>
                <a:gd name="connsiteY689" fmla="*/ 4265565 h 6246801"/>
                <a:gd name="connsiteX690" fmla="*/ 3457589 w 9384838"/>
                <a:gd name="connsiteY690" fmla="*/ 4190342 h 6246801"/>
                <a:gd name="connsiteX691" fmla="*/ 3558250 w 9384838"/>
                <a:gd name="connsiteY691" fmla="*/ 4089676 h 6246801"/>
                <a:gd name="connsiteX692" fmla="*/ 3582585 w 9384838"/>
                <a:gd name="connsiteY692" fmla="*/ 4014453 h 6246801"/>
                <a:gd name="connsiteX693" fmla="*/ 3608026 w 9384838"/>
                <a:gd name="connsiteY693" fmla="*/ 3989010 h 6246801"/>
                <a:gd name="connsiteX694" fmla="*/ 3582585 w 9384838"/>
                <a:gd name="connsiteY694" fmla="*/ 3963567 h 6246801"/>
                <a:gd name="connsiteX695" fmla="*/ 3608026 w 9384838"/>
                <a:gd name="connsiteY695" fmla="*/ 3913787 h 6246801"/>
                <a:gd name="connsiteX696" fmla="*/ 3582585 w 9384838"/>
                <a:gd name="connsiteY696" fmla="*/ 3888344 h 6246801"/>
                <a:gd name="connsiteX697" fmla="*/ 3608026 w 9384838"/>
                <a:gd name="connsiteY697" fmla="*/ 3838565 h 6246801"/>
                <a:gd name="connsiteX698" fmla="*/ 3633468 w 9384838"/>
                <a:gd name="connsiteY698" fmla="*/ 3813122 h 6246801"/>
                <a:gd name="connsiteX699" fmla="*/ 3683247 w 9384838"/>
                <a:gd name="connsiteY699" fmla="*/ 3788785 h 6246801"/>
                <a:gd name="connsiteX700" fmla="*/ 3708689 w 9384838"/>
                <a:gd name="connsiteY700" fmla="*/ 3813122 h 6246801"/>
                <a:gd name="connsiteX701" fmla="*/ 3783908 w 9384838"/>
                <a:gd name="connsiteY701" fmla="*/ 3788785 h 6246801"/>
                <a:gd name="connsiteX702" fmla="*/ 3883464 w 9384838"/>
                <a:gd name="connsiteY702" fmla="*/ 3763342 h 6246801"/>
                <a:gd name="connsiteX703" fmla="*/ 3883464 w 9384838"/>
                <a:gd name="connsiteY703" fmla="*/ 3813122 h 6246801"/>
                <a:gd name="connsiteX704" fmla="*/ 3833686 w 9384838"/>
                <a:gd name="connsiteY704" fmla="*/ 3813122 h 6246801"/>
                <a:gd name="connsiteX705" fmla="*/ 3808245 w 9384838"/>
                <a:gd name="connsiteY705" fmla="*/ 3838565 h 6246801"/>
                <a:gd name="connsiteX706" fmla="*/ 3808245 w 9384838"/>
                <a:gd name="connsiteY706" fmla="*/ 3888344 h 6246801"/>
                <a:gd name="connsiteX707" fmla="*/ 3758467 w 9384838"/>
                <a:gd name="connsiteY707" fmla="*/ 3864008 h 6246801"/>
                <a:gd name="connsiteX708" fmla="*/ 3708689 w 9384838"/>
                <a:gd name="connsiteY708" fmla="*/ 3913787 h 6246801"/>
                <a:gd name="connsiteX709" fmla="*/ 3683247 w 9384838"/>
                <a:gd name="connsiteY709" fmla="*/ 3888344 h 6246801"/>
                <a:gd name="connsiteX710" fmla="*/ 3633468 w 9384838"/>
                <a:gd name="connsiteY710" fmla="*/ 3913787 h 6246801"/>
                <a:gd name="connsiteX711" fmla="*/ 3657804 w 9384838"/>
                <a:gd name="connsiteY711" fmla="*/ 3939230 h 6246801"/>
                <a:gd name="connsiteX712" fmla="*/ 3633468 w 9384838"/>
                <a:gd name="connsiteY712" fmla="*/ 3963567 h 6246801"/>
                <a:gd name="connsiteX713" fmla="*/ 3657804 w 9384838"/>
                <a:gd name="connsiteY713" fmla="*/ 3963567 h 6246801"/>
                <a:gd name="connsiteX714" fmla="*/ 3683247 w 9384838"/>
                <a:gd name="connsiteY714" fmla="*/ 3989010 h 6246801"/>
                <a:gd name="connsiteX715" fmla="*/ 3708689 w 9384838"/>
                <a:gd name="connsiteY715" fmla="*/ 3989010 h 6246801"/>
                <a:gd name="connsiteX716" fmla="*/ 3708689 w 9384838"/>
                <a:gd name="connsiteY716" fmla="*/ 4014453 h 6246801"/>
                <a:gd name="connsiteX717" fmla="*/ 3708688 w 9384838"/>
                <a:gd name="connsiteY717" fmla="*/ 4014453 h 6246801"/>
                <a:gd name="connsiteX718" fmla="*/ 3657804 w 9384838"/>
                <a:gd name="connsiteY718" fmla="*/ 4064233 h 6246801"/>
                <a:gd name="connsiteX719" fmla="*/ 3683246 w 9384838"/>
                <a:gd name="connsiteY719" fmla="*/ 4139455 h 6246801"/>
                <a:gd name="connsiteX720" fmla="*/ 3808243 w 9384838"/>
                <a:gd name="connsiteY720" fmla="*/ 4164898 h 6246801"/>
                <a:gd name="connsiteX721" fmla="*/ 3833684 w 9384838"/>
                <a:gd name="connsiteY721" fmla="*/ 4089676 h 6246801"/>
                <a:gd name="connsiteX722" fmla="*/ 3958666 w 9384838"/>
                <a:gd name="connsiteY722" fmla="*/ 4089676 h 6246801"/>
                <a:gd name="connsiteX723" fmla="*/ 4084770 w 9384838"/>
                <a:gd name="connsiteY723" fmla="*/ 4064233 h 6246801"/>
                <a:gd name="connsiteX724" fmla="*/ 4185432 w 9384838"/>
                <a:gd name="connsiteY724" fmla="*/ 4064233 h 6246801"/>
                <a:gd name="connsiteX725" fmla="*/ 4460870 w 9384838"/>
                <a:gd name="connsiteY725" fmla="*/ 3888345 h 6246801"/>
                <a:gd name="connsiteX726" fmla="*/ 4510648 w 9384838"/>
                <a:gd name="connsiteY726" fmla="*/ 3763342 h 6246801"/>
                <a:gd name="connsiteX727" fmla="*/ 4761751 w 9384838"/>
                <a:gd name="connsiteY727" fmla="*/ 3713562 h 6246801"/>
                <a:gd name="connsiteX728" fmla="*/ 4836971 w 9384838"/>
                <a:gd name="connsiteY728" fmla="*/ 3612896 h 6246801"/>
                <a:gd name="connsiteX729" fmla="*/ 4887855 w 9384838"/>
                <a:gd name="connsiteY729" fmla="*/ 3487894 h 6246801"/>
                <a:gd name="connsiteX730" fmla="*/ 4887855 w 9384838"/>
                <a:gd name="connsiteY730" fmla="*/ 3487893 h 6246801"/>
                <a:gd name="connsiteX731" fmla="*/ 4937633 w 9384838"/>
                <a:gd name="connsiteY731" fmla="*/ 3437007 h 6246801"/>
                <a:gd name="connsiteX732" fmla="*/ 5012854 w 9384838"/>
                <a:gd name="connsiteY732" fmla="*/ 3387227 h 6246801"/>
                <a:gd name="connsiteX733" fmla="*/ 5038296 w 9384838"/>
                <a:gd name="connsiteY733" fmla="*/ 3336341 h 6246801"/>
                <a:gd name="connsiteX734" fmla="*/ 5113516 w 9384838"/>
                <a:gd name="connsiteY734" fmla="*/ 3236782 h 6246801"/>
                <a:gd name="connsiteX735" fmla="*/ 5137852 w 9384838"/>
                <a:gd name="connsiteY735" fmla="*/ 3185896 h 6246801"/>
                <a:gd name="connsiteX736" fmla="*/ 5163294 w 9384838"/>
                <a:gd name="connsiteY736" fmla="*/ 3161560 h 6246801"/>
                <a:gd name="connsiteX737" fmla="*/ 5238514 w 9384838"/>
                <a:gd name="connsiteY737" fmla="*/ 3011116 h 6246801"/>
                <a:gd name="connsiteX738" fmla="*/ 5263957 w 9384838"/>
                <a:gd name="connsiteY738" fmla="*/ 2860672 h 6246801"/>
                <a:gd name="connsiteX739" fmla="*/ 5188736 w 9384838"/>
                <a:gd name="connsiteY739" fmla="*/ 2809788 h 6246801"/>
                <a:gd name="connsiteX740" fmla="*/ 5163294 w 9384838"/>
                <a:gd name="connsiteY740" fmla="*/ 2835229 h 6246801"/>
                <a:gd name="connsiteX741" fmla="*/ 5137852 w 9384838"/>
                <a:gd name="connsiteY741" fmla="*/ 2835229 h 6246801"/>
                <a:gd name="connsiteX742" fmla="*/ 5137852 w 9384838"/>
                <a:gd name="connsiteY742" fmla="*/ 2785450 h 6246801"/>
                <a:gd name="connsiteX743" fmla="*/ 5188736 w 9384838"/>
                <a:gd name="connsiteY743" fmla="*/ 2785450 h 6246801"/>
                <a:gd name="connsiteX744" fmla="*/ 5263957 w 9384838"/>
                <a:gd name="connsiteY744" fmla="*/ 2734563 h 6246801"/>
                <a:gd name="connsiteX745" fmla="*/ 5339177 w 9384838"/>
                <a:gd name="connsiteY745" fmla="*/ 2609561 h 6246801"/>
                <a:gd name="connsiteX746" fmla="*/ 5289399 w 9384838"/>
                <a:gd name="connsiteY746" fmla="*/ 2534339 h 6246801"/>
                <a:gd name="connsiteX747" fmla="*/ 5289931 w 9384838"/>
                <a:gd name="connsiteY747" fmla="*/ 2534660 h 6246801"/>
                <a:gd name="connsiteX748" fmla="*/ 5289398 w 9384838"/>
                <a:gd name="connsiteY748" fmla="*/ 2534339 h 6246801"/>
                <a:gd name="connsiteX749" fmla="*/ 5313734 w 9384838"/>
                <a:gd name="connsiteY749" fmla="*/ 2483451 h 6246801"/>
                <a:gd name="connsiteX750" fmla="*/ 5289398 w 9384838"/>
                <a:gd name="connsiteY750" fmla="*/ 2459115 h 6246801"/>
                <a:gd name="connsiteX751" fmla="*/ 5364618 w 9384838"/>
                <a:gd name="connsiteY751" fmla="*/ 2408231 h 6246801"/>
                <a:gd name="connsiteX752" fmla="*/ 5388954 w 9384838"/>
                <a:gd name="connsiteY752" fmla="*/ 2433674 h 6246801"/>
                <a:gd name="connsiteX753" fmla="*/ 5464174 w 9384838"/>
                <a:gd name="connsiteY753" fmla="*/ 2408231 h 6246801"/>
                <a:gd name="connsiteX754" fmla="*/ 5515059 w 9384838"/>
                <a:gd name="connsiteY754" fmla="*/ 2333007 h 6246801"/>
                <a:gd name="connsiteX755" fmla="*/ 5539394 w 9384838"/>
                <a:gd name="connsiteY755" fmla="*/ 2257785 h 6246801"/>
                <a:gd name="connsiteX756" fmla="*/ 5539394 w 9384838"/>
                <a:gd name="connsiteY756" fmla="*/ 2233447 h 6246801"/>
                <a:gd name="connsiteX757" fmla="*/ 5564837 w 9384838"/>
                <a:gd name="connsiteY757" fmla="*/ 2182565 h 6246801"/>
                <a:gd name="connsiteX758" fmla="*/ 5614615 w 9384838"/>
                <a:gd name="connsiteY758" fmla="*/ 2233447 h 6246801"/>
                <a:gd name="connsiteX759" fmla="*/ 5640057 w 9384838"/>
                <a:gd name="connsiteY759" fmla="*/ 2208005 h 6246801"/>
                <a:gd name="connsiteX760" fmla="*/ 5665499 w 9384838"/>
                <a:gd name="connsiteY760" fmla="*/ 2233447 h 6246801"/>
                <a:gd name="connsiteX761" fmla="*/ 5665499 w 9384838"/>
                <a:gd name="connsiteY761" fmla="*/ 2257785 h 6246801"/>
                <a:gd name="connsiteX762" fmla="*/ 5640057 w 9384838"/>
                <a:gd name="connsiteY762" fmla="*/ 2408231 h 6246801"/>
                <a:gd name="connsiteX763" fmla="*/ 5689835 w 9384838"/>
                <a:gd name="connsiteY763" fmla="*/ 2433674 h 6246801"/>
                <a:gd name="connsiteX764" fmla="*/ 5740719 w 9384838"/>
                <a:gd name="connsiteY764" fmla="*/ 2408231 h 6246801"/>
                <a:gd name="connsiteX765" fmla="*/ 5765055 w 9384838"/>
                <a:gd name="connsiteY765" fmla="*/ 2358450 h 6246801"/>
                <a:gd name="connsiteX766" fmla="*/ 5840275 w 9384838"/>
                <a:gd name="connsiteY766" fmla="*/ 2459115 h 6246801"/>
                <a:gd name="connsiteX767" fmla="*/ 5891159 w 9384838"/>
                <a:gd name="connsiteY767" fmla="*/ 2408231 h 6246801"/>
                <a:gd name="connsiteX768" fmla="*/ 5940937 w 9384838"/>
                <a:gd name="connsiteY768" fmla="*/ 2283229 h 6246801"/>
                <a:gd name="connsiteX769" fmla="*/ 5891159 w 9384838"/>
                <a:gd name="connsiteY769" fmla="*/ 2208005 h 6246801"/>
                <a:gd name="connsiteX770" fmla="*/ 5840275 w 9384838"/>
                <a:gd name="connsiteY770" fmla="*/ 2257785 h 6246801"/>
                <a:gd name="connsiteX771" fmla="*/ 5715277 w 9384838"/>
                <a:gd name="connsiteY771" fmla="*/ 2283229 h 6246801"/>
                <a:gd name="connsiteX772" fmla="*/ 5765055 w 9384838"/>
                <a:gd name="connsiteY772" fmla="*/ 2132783 h 6246801"/>
                <a:gd name="connsiteX773" fmla="*/ 5840275 w 9384838"/>
                <a:gd name="connsiteY773" fmla="*/ 2081897 h 6246801"/>
                <a:gd name="connsiteX774" fmla="*/ 8270546 w 9384838"/>
                <a:gd name="connsiteY774" fmla="*/ 1474959 h 6246801"/>
                <a:gd name="connsiteX775" fmla="*/ 8282255 w 9384838"/>
                <a:gd name="connsiteY775" fmla="*/ 1480813 h 6246801"/>
                <a:gd name="connsiteX776" fmla="*/ 8274449 w 9384838"/>
                <a:gd name="connsiteY776" fmla="*/ 1490571 h 6246801"/>
                <a:gd name="connsiteX777" fmla="*/ 8264691 w 9384838"/>
                <a:gd name="connsiteY777" fmla="*/ 1491546 h 6246801"/>
                <a:gd name="connsiteX778" fmla="*/ 8247128 w 9384838"/>
                <a:gd name="connsiteY778" fmla="*/ 1501304 h 6246801"/>
                <a:gd name="connsiteX779" fmla="*/ 8250055 w 9384838"/>
                <a:gd name="connsiteY779" fmla="*/ 1485692 h 6246801"/>
                <a:gd name="connsiteX780" fmla="*/ 8265667 w 9384838"/>
                <a:gd name="connsiteY780" fmla="*/ 1485692 h 6246801"/>
                <a:gd name="connsiteX781" fmla="*/ 8270546 w 9384838"/>
                <a:gd name="connsiteY781" fmla="*/ 1474959 h 6246801"/>
                <a:gd name="connsiteX782" fmla="*/ 8187608 w 9384838"/>
                <a:gd name="connsiteY782" fmla="*/ 1463250 h 6246801"/>
                <a:gd name="connsiteX783" fmla="*/ 8203220 w 9384838"/>
                <a:gd name="connsiteY783" fmla="*/ 1472032 h 6246801"/>
                <a:gd name="connsiteX784" fmla="*/ 8215904 w 9384838"/>
                <a:gd name="connsiteY784" fmla="*/ 1471056 h 6246801"/>
                <a:gd name="connsiteX785" fmla="*/ 8214929 w 9384838"/>
                <a:gd name="connsiteY785" fmla="*/ 1479838 h 6246801"/>
                <a:gd name="connsiteX786" fmla="*/ 8216880 w 9384838"/>
                <a:gd name="connsiteY786" fmla="*/ 1484717 h 6246801"/>
                <a:gd name="connsiteX787" fmla="*/ 8195414 w 9384838"/>
                <a:gd name="connsiteY787" fmla="*/ 1482765 h 6246801"/>
                <a:gd name="connsiteX788" fmla="*/ 8197365 w 9384838"/>
                <a:gd name="connsiteY788" fmla="*/ 1476909 h 6246801"/>
                <a:gd name="connsiteX789" fmla="*/ 8187608 w 9384838"/>
                <a:gd name="connsiteY789" fmla="*/ 1463250 h 6246801"/>
                <a:gd name="connsiteX790" fmla="*/ 8289085 w 9384838"/>
                <a:gd name="connsiteY790" fmla="*/ 1415439 h 6246801"/>
                <a:gd name="connsiteX791" fmla="*/ 8307624 w 9384838"/>
                <a:gd name="connsiteY791" fmla="*/ 1425197 h 6246801"/>
                <a:gd name="connsiteX792" fmla="*/ 8318357 w 9384838"/>
                <a:gd name="connsiteY792" fmla="*/ 1429100 h 6246801"/>
                <a:gd name="connsiteX793" fmla="*/ 8307624 w 9384838"/>
                <a:gd name="connsiteY793" fmla="*/ 1443734 h 6246801"/>
                <a:gd name="connsiteX794" fmla="*/ 8313478 w 9384838"/>
                <a:gd name="connsiteY794" fmla="*/ 1452516 h 6246801"/>
                <a:gd name="connsiteX795" fmla="*/ 8282255 w 9384838"/>
                <a:gd name="connsiteY795" fmla="*/ 1469104 h 6246801"/>
                <a:gd name="connsiteX796" fmla="*/ 8280303 w 9384838"/>
                <a:gd name="connsiteY796" fmla="*/ 1453493 h 6246801"/>
                <a:gd name="connsiteX797" fmla="*/ 8269570 w 9384838"/>
                <a:gd name="connsiteY797" fmla="*/ 1425197 h 6246801"/>
                <a:gd name="connsiteX798" fmla="*/ 8289085 w 9384838"/>
                <a:gd name="connsiteY798" fmla="*/ 1415439 h 6246801"/>
                <a:gd name="connsiteX799" fmla="*/ 8360314 w 9384838"/>
                <a:gd name="connsiteY799" fmla="*/ 1357869 h 6246801"/>
                <a:gd name="connsiteX800" fmla="*/ 8376902 w 9384838"/>
                <a:gd name="connsiteY800" fmla="*/ 1366651 h 6246801"/>
                <a:gd name="connsiteX801" fmla="*/ 8379829 w 9384838"/>
                <a:gd name="connsiteY801" fmla="*/ 1382264 h 6246801"/>
                <a:gd name="connsiteX802" fmla="*/ 8349581 w 9384838"/>
                <a:gd name="connsiteY802" fmla="*/ 1375434 h 6246801"/>
                <a:gd name="connsiteX803" fmla="*/ 8360314 w 9384838"/>
                <a:gd name="connsiteY803" fmla="*/ 1357869 h 6246801"/>
                <a:gd name="connsiteX804" fmla="*/ 8571073 w 9384838"/>
                <a:gd name="connsiteY804" fmla="*/ 1228098 h 6246801"/>
                <a:gd name="connsiteX805" fmla="*/ 8597418 w 9384838"/>
                <a:gd name="connsiteY805" fmla="*/ 1253467 h 6246801"/>
                <a:gd name="connsiteX806" fmla="*/ 8592539 w 9384838"/>
                <a:gd name="connsiteY806" fmla="*/ 1260297 h 6246801"/>
                <a:gd name="connsiteX807" fmla="*/ 8592539 w 9384838"/>
                <a:gd name="connsiteY807" fmla="*/ 1272981 h 6246801"/>
                <a:gd name="connsiteX808" fmla="*/ 8572049 w 9384838"/>
                <a:gd name="connsiteY808" fmla="*/ 1273957 h 6246801"/>
                <a:gd name="connsiteX809" fmla="*/ 8561316 w 9384838"/>
                <a:gd name="connsiteY809" fmla="*/ 1285666 h 6246801"/>
                <a:gd name="connsiteX810" fmla="*/ 8554486 w 9384838"/>
                <a:gd name="connsiteY810" fmla="*/ 1302253 h 6246801"/>
                <a:gd name="connsiteX811" fmla="*/ 8533995 w 9384838"/>
                <a:gd name="connsiteY811" fmla="*/ 1311035 h 6246801"/>
                <a:gd name="connsiteX812" fmla="*/ 8510577 w 9384838"/>
                <a:gd name="connsiteY812" fmla="*/ 1309083 h 6246801"/>
                <a:gd name="connsiteX813" fmla="*/ 8505699 w 9384838"/>
                <a:gd name="connsiteY813" fmla="*/ 1331526 h 6246801"/>
                <a:gd name="connsiteX814" fmla="*/ 8494966 w 9384838"/>
                <a:gd name="connsiteY814" fmla="*/ 1335428 h 6246801"/>
                <a:gd name="connsiteX815" fmla="*/ 8482281 w 9384838"/>
                <a:gd name="connsiteY815" fmla="*/ 1312986 h 6246801"/>
                <a:gd name="connsiteX816" fmla="*/ 8474475 w 9384838"/>
                <a:gd name="connsiteY816" fmla="*/ 1303229 h 6246801"/>
                <a:gd name="connsiteX817" fmla="*/ 8467645 w 9384838"/>
                <a:gd name="connsiteY817" fmla="*/ 1279811 h 6246801"/>
                <a:gd name="connsiteX818" fmla="*/ 8476427 w 9384838"/>
                <a:gd name="connsiteY818" fmla="*/ 1270054 h 6246801"/>
                <a:gd name="connsiteX819" fmla="*/ 8524238 w 9384838"/>
                <a:gd name="connsiteY819" fmla="*/ 1261273 h 6246801"/>
                <a:gd name="connsiteX820" fmla="*/ 8551558 w 9384838"/>
                <a:gd name="connsiteY820" fmla="*/ 1236879 h 6246801"/>
                <a:gd name="connsiteX821" fmla="*/ 8567170 w 9384838"/>
                <a:gd name="connsiteY821" fmla="*/ 1237855 h 6246801"/>
                <a:gd name="connsiteX822" fmla="*/ 8571073 w 9384838"/>
                <a:gd name="connsiteY822" fmla="*/ 1228098 h 6246801"/>
                <a:gd name="connsiteX823" fmla="*/ 8306648 w 9384838"/>
                <a:gd name="connsiteY823" fmla="*/ 884639 h 6246801"/>
                <a:gd name="connsiteX824" fmla="*/ 8328114 w 9384838"/>
                <a:gd name="connsiteY824" fmla="*/ 903178 h 6246801"/>
                <a:gd name="connsiteX825" fmla="*/ 8334944 w 9384838"/>
                <a:gd name="connsiteY825" fmla="*/ 917814 h 6246801"/>
                <a:gd name="connsiteX826" fmla="*/ 8368119 w 9384838"/>
                <a:gd name="connsiteY826" fmla="*/ 935377 h 6246801"/>
                <a:gd name="connsiteX827" fmla="*/ 8422761 w 9384838"/>
                <a:gd name="connsiteY827" fmla="*/ 939280 h 6246801"/>
                <a:gd name="connsiteX828" fmla="*/ 8461790 w 9384838"/>
                <a:gd name="connsiteY828" fmla="*/ 922693 h 6246801"/>
                <a:gd name="connsiteX829" fmla="*/ 8450081 w 9384838"/>
                <a:gd name="connsiteY829" fmla="*/ 963674 h 6246801"/>
                <a:gd name="connsiteX830" fmla="*/ 8431542 w 9384838"/>
                <a:gd name="connsiteY830" fmla="*/ 975382 h 6246801"/>
                <a:gd name="connsiteX831" fmla="*/ 8415930 w 9384838"/>
                <a:gd name="connsiteY831" fmla="*/ 963674 h 6246801"/>
                <a:gd name="connsiteX832" fmla="*/ 8397391 w 9384838"/>
                <a:gd name="connsiteY832" fmla="*/ 963674 h 6246801"/>
                <a:gd name="connsiteX833" fmla="*/ 8359338 w 9384838"/>
                <a:gd name="connsiteY833" fmla="*/ 1014411 h 6246801"/>
                <a:gd name="connsiteX834" fmla="*/ 8284206 w 9384838"/>
                <a:gd name="connsiteY834" fmla="*/ 1020265 h 6246801"/>
                <a:gd name="connsiteX835" fmla="*/ 8247128 w 9384838"/>
                <a:gd name="connsiteY835" fmla="*/ 1070028 h 6246801"/>
                <a:gd name="connsiteX836" fmla="*/ 8212977 w 9384838"/>
                <a:gd name="connsiteY836" fmla="*/ 1083688 h 6246801"/>
                <a:gd name="connsiteX837" fmla="*/ 8184681 w 9384838"/>
                <a:gd name="connsiteY837" fmla="*/ 1151014 h 6246801"/>
                <a:gd name="connsiteX838" fmla="*/ 8163215 w 9384838"/>
                <a:gd name="connsiteY838" fmla="*/ 1151014 h 6246801"/>
                <a:gd name="connsiteX839" fmla="*/ 8155409 w 9384838"/>
                <a:gd name="connsiteY839" fmla="*/ 1207607 h 6246801"/>
                <a:gd name="connsiteX840" fmla="*/ 8099792 w 9384838"/>
                <a:gd name="connsiteY840" fmla="*/ 1223219 h 6246801"/>
                <a:gd name="connsiteX841" fmla="*/ 8077350 w 9384838"/>
                <a:gd name="connsiteY841" fmla="*/ 1247612 h 6246801"/>
                <a:gd name="connsiteX842" fmla="*/ 8066617 w 9384838"/>
                <a:gd name="connsiteY842" fmla="*/ 1319817 h 6246801"/>
                <a:gd name="connsiteX843" fmla="*/ 8057835 w 9384838"/>
                <a:gd name="connsiteY843" fmla="*/ 1315914 h 6246801"/>
                <a:gd name="connsiteX844" fmla="*/ 8009048 w 9384838"/>
                <a:gd name="connsiteY844" fmla="*/ 1320793 h 6246801"/>
                <a:gd name="connsiteX845" fmla="*/ 8009048 w 9384838"/>
                <a:gd name="connsiteY845" fmla="*/ 1309084 h 6246801"/>
                <a:gd name="connsiteX846" fmla="*/ 8010024 w 9384838"/>
                <a:gd name="connsiteY846" fmla="*/ 1293472 h 6246801"/>
                <a:gd name="connsiteX847" fmla="*/ 8002218 w 9384838"/>
                <a:gd name="connsiteY847" fmla="*/ 1262248 h 6246801"/>
                <a:gd name="connsiteX848" fmla="*/ 8013927 w 9384838"/>
                <a:gd name="connsiteY848" fmla="*/ 1254442 h 6246801"/>
                <a:gd name="connsiteX849" fmla="*/ 8038320 w 9384838"/>
                <a:gd name="connsiteY849" fmla="*/ 1219316 h 6246801"/>
                <a:gd name="connsiteX850" fmla="*/ 8077350 w 9384838"/>
                <a:gd name="connsiteY850" fmla="*/ 1190044 h 6246801"/>
                <a:gd name="connsiteX851" fmla="*/ 8108573 w 9384838"/>
                <a:gd name="connsiteY851" fmla="*/ 1167602 h 6246801"/>
                <a:gd name="connsiteX852" fmla="*/ 8111501 w 9384838"/>
                <a:gd name="connsiteY852" fmla="*/ 1154917 h 6246801"/>
                <a:gd name="connsiteX853" fmla="*/ 8135894 w 9384838"/>
                <a:gd name="connsiteY853" fmla="*/ 1148087 h 6246801"/>
                <a:gd name="connsiteX854" fmla="*/ 8141748 w 9384838"/>
                <a:gd name="connsiteY854" fmla="*/ 1130524 h 6246801"/>
                <a:gd name="connsiteX855" fmla="*/ 8135894 w 9384838"/>
                <a:gd name="connsiteY855" fmla="*/ 1121742 h 6246801"/>
                <a:gd name="connsiteX856" fmla="*/ 8143700 w 9384838"/>
                <a:gd name="connsiteY856" fmla="*/ 1104179 h 6246801"/>
                <a:gd name="connsiteX857" fmla="*/ 8200293 w 9384838"/>
                <a:gd name="connsiteY857" fmla="*/ 1030998 h 6246801"/>
                <a:gd name="connsiteX858" fmla="*/ 8231516 w 9384838"/>
                <a:gd name="connsiteY858" fmla="*/ 993920 h 6246801"/>
                <a:gd name="connsiteX859" fmla="*/ 8245176 w 9384838"/>
                <a:gd name="connsiteY859" fmla="*/ 957819 h 6246801"/>
                <a:gd name="connsiteX860" fmla="*/ 8258837 w 9384838"/>
                <a:gd name="connsiteY860" fmla="*/ 944159 h 6246801"/>
                <a:gd name="connsiteX861" fmla="*/ 8260788 w 9384838"/>
                <a:gd name="connsiteY861" fmla="*/ 920741 h 6246801"/>
                <a:gd name="connsiteX862" fmla="*/ 8289085 w 9384838"/>
                <a:gd name="connsiteY862" fmla="*/ 889516 h 6246801"/>
                <a:gd name="connsiteX863" fmla="*/ 8306648 w 9384838"/>
                <a:gd name="connsiteY863" fmla="*/ 884639 h 6246801"/>
                <a:gd name="connsiteX864" fmla="*/ 9328245 w 9384838"/>
                <a:gd name="connsiteY864" fmla="*/ 311878 h 6246801"/>
                <a:gd name="connsiteX865" fmla="*/ 9371178 w 9384838"/>
                <a:gd name="connsiteY865" fmla="*/ 317733 h 6246801"/>
                <a:gd name="connsiteX866" fmla="*/ 9384838 w 9384838"/>
                <a:gd name="connsiteY866" fmla="*/ 341150 h 6246801"/>
                <a:gd name="connsiteX867" fmla="*/ 9357517 w 9384838"/>
                <a:gd name="connsiteY867" fmla="*/ 360665 h 6246801"/>
                <a:gd name="connsiteX868" fmla="*/ 9357517 w 9384838"/>
                <a:gd name="connsiteY868" fmla="*/ 378228 h 6246801"/>
                <a:gd name="connsiteX869" fmla="*/ 9371178 w 9384838"/>
                <a:gd name="connsiteY869" fmla="*/ 393840 h 6246801"/>
                <a:gd name="connsiteX870" fmla="*/ 9367275 w 9384838"/>
                <a:gd name="connsiteY870" fmla="*/ 427015 h 6246801"/>
                <a:gd name="connsiteX871" fmla="*/ 9314585 w 9384838"/>
                <a:gd name="connsiteY871" fmla="*/ 427015 h 6246801"/>
                <a:gd name="connsiteX872" fmla="*/ 9250186 w 9384838"/>
                <a:gd name="connsiteY872" fmla="*/ 440675 h 6246801"/>
                <a:gd name="connsiteX873" fmla="*/ 9213108 w 9384838"/>
                <a:gd name="connsiteY873" fmla="*/ 471899 h 6246801"/>
                <a:gd name="connsiteX874" fmla="*/ 9162370 w 9384838"/>
                <a:gd name="connsiteY874" fmla="*/ 491414 h 6246801"/>
                <a:gd name="connsiteX875" fmla="*/ 9099923 w 9384838"/>
                <a:gd name="connsiteY875" fmla="*/ 526540 h 6246801"/>
                <a:gd name="connsiteX876" fmla="*/ 9035524 w 9384838"/>
                <a:gd name="connsiteY876" fmla="*/ 587036 h 6246801"/>
                <a:gd name="connsiteX877" fmla="*/ 8996494 w 9384838"/>
                <a:gd name="connsiteY877" fmla="*/ 635822 h 6246801"/>
                <a:gd name="connsiteX878" fmla="*/ 8961368 w 9384838"/>
                <a:gd name="connsiteY878" fmla="*/ 637774 h 6246801"/>
                <a:gd name="connsiteX879" fmla="*/ 8951610 w 9384838"/>
                <a:gd name="connsiteY879" fmla="*/ 647531 h 6246801"/>
                <a:gd name="connsiteX880" fmla="*/ 8926241 w 9384838"/>
                <a:gd name="connsiteY880" fmla="*/ 637774 h 6246801"/>
                <a:gd name="connsiteX881" fmla="*/ 8916484 w 9384838"/>
                <a:gd name="connsiteY881" fmla="*/ 608501 h 6246801"/>
                <a:gd name="connsiteX882" fmla="*/ 8883309 w 9384838"/>
                <a:gd name="connsiteY882" fmla="*/ 622162 h 6246801"/>
                <a:gd name="connsiteX883" fmla="*/ 8877454 w 9384838"/>
                <a:gd name="connsiteY883" fmla="*/ 651434 h 6246801"/>
                <a:gd name="connsiteX884" fmla="*/ 8887212 w 9384838"/>
                <a:gd name="connsiteY884" fmla="*/ 665094 h 6246801"/>
                <a:gd name="connsiteX885" fmla="*/ 8846231 w 9384838"/>
                <a:gd name="connsiteY885" fmla="*/ 719735 h 6246801"/>
                <a:gd name="connsiteX886" fmla="*/ 8799395 w 9384838"/>
                <a:gd name="connsiteY886" fmla="*/ 749008 h 6246801"/>
                <a:gd name="connsiteX887" fmla="*/ 8766220 w 9384838"/>
                <a:gd name="connsiteY887" fmla="*/ 774380 h 6246801"/>
                <a:gd name="connsiteX888" fmla="*/ 8731094 w 9384838"/>
                <a:gd name="connsiteY888" fmla="*/ 844633 h 6246801"/>
                <a:gd name="connsiteX889" fmla="*/ 8697919 w 9384838"/>
                <a:gd name="connsiteY889" fmla="*/ 862196 h 6246801"/>
                <a:gd name="connsiteX890" fmla="*/ 8666695 w 9384838"/>
                <a:gd name="connsiteY890" fmla="*/ 862196 h 6246801"/>
                <a:gd name="connsiteX891" fmla="*/ 8641326 w 9384838"/>
                <a:gd name="connsiteY891" fmla="*/ 887565 h 6246801"/>
                <a:gd name="connsiteX892" fmla="*/ 8614005 w 9384838"/>
                <a:gd name="connsiteY892" fmla="*/ 932449 h 6246801"/>
                <a:gd name="connsiteX893" fmla="*/ 8590587 w 9384838"/>
                <a:gd name="connsiteY893" fmla="*/ 936351 h 6246801"/>
                <a:gd name="connsiteX894" fmla="*/ 8576927 w 9384838"/>
                <a:gd name="connsiteY894" fmla="*/ 920740 h 6246801"/>
                <a:gd name="connsiteX895" fmla="*/ 8590587 w 9384838"/>
                <a:gd name="connsiteY895" fmla="*/ 885614 h 6246801"/>
                <a:gd name="connsiteX896" fmla="*/ 8602296 w 9384838"/>
                <a:gd name="connsiteY896" fmla="*/ 881711 h 6246801"/>
                <a:gd name="connsiteX897" fmla="*/ 8610102 w 9384838"/>
                <a:gd name="connsiteY897" fmla="*/ 868050 h 6246801"/>
                <a:gd name="connsiteX898" fmla="*/ 8606199 w 9384838"/>
                <a:gd name="connsiteY898" fmla="*/ 850487 h 6246801"/>
                <a:gd name="connsiteX899" fmla="*/ 8612054 w 9384838"/>
                <a:gd name="connsiteY899" fmla="*/ 825118 h 6246801"/>
                <a:gd name="connsiteX900" fmla="*/ 8623762 w 9384838"/>
                <a:gd name="connsiteY900" fmla="*/ 846584 h 6246801"/>
                <a:gd name="connsiteX901" fmla="*/ 8637423 w 9384838"/>
                <a:gd name="connsiteY901" fmla="*/ 848536 h 6246801"/>
                <a:gd name="connsiteX902" fmla="*/ 8649132 w 9384838"/>
                <a:gd name="connsiteY902" fmla="*/ 827069 h 6246801"/>
                <a:gd name="connsiteX903" fmla="*/ 8635471 w 9384838"/>
                <a:gd name="connsiteY903" fmla="*/ 807555 h 6246801"/>
                <a:gd name="connsiteX904" fmla="*/ 8654986 w 9384838"/>
                <a:gd name="connsiteY904" fmla="*/ 807555 h 6246801"/>
                <a:gd name="connsiteX905" fmla="*/ 8664743 w 9384838"/>
                <a:gd name="connsiteY905" fmla="*/ 819263 h 6246801"/>
                <a:gd name="connsiteX906" fmla="*/ 8692064 w 9384838"/>
                <a:gd name="connsiteY906" fmla="*/ 805603 h 6246801"/>
                <a:gd name="connsiteX907" fmla="*/ 8709627 w 9384838"/>
                <a:gd name="connsiteY907" fmla="*/ 778282 h 6246801"/>
                <a:gd name="connsiteX908" fmla="*/ 8711579 w 9384838"/>
                <a:gd name="connsiteY908" fmla="*/ 749008 h 6246801"/>
                <a:gd name="connsiteX909" fmla="*/ 8695967 w 9384838"/>
                <a:gd name="connsiteY909" fmla="*/ 749008 h 6246801"/>
                <a:gd name="connsiteX910" fmla="*/ 8672549 w 9384838"/>
                <a:gd name="connsiteY910" fmla="*/ 745105 h 6246801"/>
                <a:gd name="connsiteX911" fmla="*/ 8668646 w 9384838"/>
                <a:gd name="connsiteY911" fmla="*/ 713881 h 6246801"/>
                <a:gd name="connsiteX912" fmla="*/ 8697919 w 9384838"/>
                <a:gd name="connsiteY912" fmla="*/ 713881 h 6246801"/>
                <a:gd name="connsiteX913" fmla="*/ 8715482 w 9384838"/>
                <a:gd name="connsiteY913" fmla="*/ 731444 h 6246801"/>
                <a:gd name="connsiteX914" fmla="*/ 8733045 w 9384838"/>
                <a:gd name="connsiteY914" fmla="*/ 719735 h 6246801"/>
                <a:gd name="connsiteX915" fmla="*/ 8746705 w 9384838"/>
                <a:gd name="connsiteY915" fmla="*/ 688512 h 6246801"/>
                <a:gd name="connsiteX916" fmla="*/ 8787686 w 9384838"/>
                <a:gd name="connsiteY916" fmla="*/ 674851 h 6246801"/>
                <a:gd name="connsiteX917" fmla="*/ 8811104 w 9384838"/>
                <a:gd name="connsiteY917" fmla="*/ 624114 h 6246801"/>
                <a:gd name="connsiteX918" fmla="*/ 8830619 w 9384838"/>
                <a:gd name="connsiteY918" fmla="*/ 618260 h 6246801"/>
                <a:gd name="connsiteX919" fmla="*/ 8840376 w 9384838"/>
                <a:gd name="connsiteY919" fmla="*/ 600695 h 6246801"/>
                <a:gd name="connsiteX920" fmla="*/ 8832570 w 9384838"/>
                <a:gd name="connsiteY920" fmla="*/ 559715 h 6246801"/>
                <a:gd name="connsiteX921" fmla="*/ 8850134 w 9384838"/>
                <a:gd name="connsiteY921" fmla="*/ 559715 h 6246801"/>
                <a:gd name="connsiteX922" fmla="*/ 8885260 w 9384838"/>
                <a:gd name="connsiteY922" fmla="*/ 573376 h 6246801"/>
                <a:gd name="connsiteX923" fmla="*/ 8902823 w 9384838"/>
                <a:gd name="connsiteY923" fmla="*/ 559715 h 6246801"/>
                <a:gd name="connsiteX924" fmla="*/ 8904775 w 9384838"/>
                <a:gd name="connsiteY924" fmla="*/ 524589 h 6246801"/>
                <a:gd name="connsiteX925" fmla="*/ 8949659 w 9384838"/>
                <a:gd name="connsiteY925" fmla="*/ 497268 h 6246801"/>
                <a:gd name="connsiteX926" fmla="*/ 8976980 w 9384838"/>
                <a:gd name="connsiteY926" fmla="*/ 497268 h 6246801"/>
                <a:gd name="connsiteX927" fmla="*/ 8976980 w 9384838"/>
                <a:gd name="connsiteY927" fmla="*/ 462142 h 6246801"/>
                <a:gd name="connsiteX928" fmla="*/ 8965271 w 9384838"/>
                <a:gd name="connsiteY928" fmla="*/ 419209 h 6246801"/>
                <a:gd name="connsiteX929" fmla="*/ 8973077 w 9384838"/>
                <a:gd name="connsiteY929" fmla="*/ 393840 h 6246801"/>
                <a:gd name="connsiteX930" fmla="*/ 9002349 w 9384838"/>
                <a:gd name="connsiteY930" fmla="*/ 376277 h 6246801"/>
                <a:gd name="connsiteX931" fmla="*/ 9017961 w 9384838"/>
                <a:gd name="connsiteY931" fmla="*/ 403597 h 6246801"/>
                <a:gd name="connsiteX932" fmla="*/ 9041378 w 9384838"/>
                <a:gd name="connsiteY932" fmla="*/ 467996 h 6246801"/>
                <a:gd name="connsiteX933" fmla="*/ 9076505 w 9384838"/>
                <a:gd name="connsiteY933" fmla="*/ 475802 h 6246801"/>
                <a:gd name="connsiteX934" fmla="*/ 9154564 w 9384838"/>
                <a:gd name="connsiteY934" fmla="*/ 458239 h 6246801"/>
                <a:gd name="connsiteX935" fmla="*/ 9209205 w 9384838"/>
                <a:gd name="connsiteY935" fmla="*/ 409452 h 6246801"/>
                <a:gd name="connsiteX936" fmla="*/ 9218963 w 9384838"/>
                <a:gd name="connsiteY936" fmla="*/ 380180 h 6246801"/>
                <a:gd name="connsiteX937" fmla="*/ 9283361 w 9384838"/>
                <a:gd name="connsiteY937" fmla="*/ 325538 h 6246801"/>
                <a:gd name="connsiteX938" fmla="*/ 9328245 w 9384838"/>
                <a:gd name="connsiteY938" fmla="*/ 311878 h 6246801"/>
                <a:gd name="connsiteX939" fmla="*/ 6819242 w 9384838"/>
                <a:gd name="connsiteY939" fmla="*/ 0 h 6246801"/>
                <a:gd name="connsiteX940" fmla="*/ 6869020 w 9384838"/>
                <a:gd name="connsiteY940" fmla="*/ 125002 h 6246801"/>
                <a:gd name="connsiteX941" fmla="*/ 6969682 w 9384838"/>
                <a:gd name="connsiteY941" fmla="*/ 326334 h 6246801"/>
                <a:gd name="connsiteX942" fmla="*/ 6969682 w 9384838"/>
                <a:gd name="connsiteY942" fmla="*/ 401556 h 6246801"/>
                <a:gd name="connsiteX943" fmla="*/ 7094680 w 9384838"/>
                <a:gd name="connsiteY943" fmla="*/ 652667 h 6246801"/>
                <a:gd name="connsiteX944" fmla="*/ 7220784 w 9384838"/>
                <a:gd name="connsiteY944" fmla="*/ 803117 h 6246801"/>
                <a:gd name="connsiteX945" fmla="*/ 7321446 w 9384838"/>
                <a:gd name="connsiteY945" fmla="*/ 903783 h 6246801"/>
                <a:gd name="connsiteX946" fmla="*/ 7321446 w 9384838"/>
                <a:gd name="connsiteY946" fmla="*/ 979004 h 6246801"/>
                <a:gd name="connsiteX947" fmla="*/ 7345782 w 9384838"/>
                <a:gd name="connsiteY947" fmla="*/ 979004 h 6246801"/>
                <a:gd name="connsiteX948" fmla="*/ 7396667 w 9384838"/>
                <a:gd name="connsiteY948" fmla="*/ 1003341 h 6246801"/>
                <a:gd name="connsiteX949" fmla="*/ 7421002 w 9384838"/>
                <a:gd name="connsiteY949" fmla="*/ 979004 h 6246801"/>
                <a:gd name="connsiteX950" fmla="*/ 7496223 w 9384838"/>
                <a:gd name="connsiteY950" fmla="*/ 1003341 h 6246801"/>
                <a:gd name="connsiteX951" fmla="*/ 7446445 w 9384838"/>
                <a:gd name="connsiteY951" fmla="*/ 1054227 h 6246801"/>
                <a:gd name="connsiteX952" fmla="*/ 7471887 w 9384838"/>
                <a:gd name="connsiteY952" fmla="*/ 1078564 h 6246801"/>
                <a:gd name="connsiteX953" fmla="*/ 7521665 w 9384838"/>
                <a:gd name="connsiteY953" fmla="*/ 1054227 h 6246801"/>
                <a:gd name="connsiteX954" fmla="*/ 7547107 w 9384838"/>
                <a:gd name="connsiteY954" fmla="*/ 1129449 h 6246801"/>
                <a:gd name="connsiteX955" fmla="*/ 7672105 w 9384838"/>
                <a:gd name="connsiteY955" fmla="*/ 1179229 h 6246801"/>
                <a:gd name="connsiteX956" fmla="*/ 7747325 w 9384838"/>
                <a:gd name="connsiteY956" fmla="*/ 1179229 h 6246801"/>
                <a:gd name="connsiteX957" fmla="*/ 7847987 w 9384838"/>
                <a:gd name="connsiteY957" fmla="*/ 1104007 h 6246801"/>
                <a:gd name="connsiteX958" fmla="*/ 7923207 w 9384838"/>
                <a:gd name="connsiteY958" fmla="*/ 1078564 h 6246801"/>
                <a:gd name="connsiteX959" fmla="*/ 7998427 w 9384838"/>
                <a:gd name="connsiteY959" fmla="*/ 1003341 h 6246801"/>
                <a:gd name="connsiteX960" fmla="*/ 7998427 w 9384838"/>
                <a:gd name="connsiteY960" fmla="*/ 1054227 h 6246801"/>
                <a:gd name="connsiteX961" fmla="*/ 7948649 w 9384838"/>
                <a:gd name="connsiteY961" fmla="*/ 1104007 h 6246801"/>
                <a:gd name="connsiteX962" fmla="*/ 7948649 w 9384838"/>
                <a:gd name="connsiteY962" fmla="*/ 1129449 h 6246801"/>
                <a:gd name="connsiteX963" fmla="*/ 7822545 w 9384838"/>
                <a:gd name="connsiteY963" fmla="*/ 1279895 h 6246801"/>
                <a:gd name="connsiteX964" fmla="*/ 7822545 w 9384838"/>
                <a:gd name="connsiteY964" fmla="*/ 1379454 h 6246801"/>
                <a:gd name="connsiteX965" fmla="*/ 7873429 w 9384838"/>
                <a:gd name="connsiteY965" fmla="*/ 1379454 h 6246801"/>
                <a:gd name="connsiteX966" fmla="*/ 7847987 w 9384838"/>
                <a:gd name="connsiteY966" fmla="*/ 1505563 h 6246801"/>
                <a:gd name="connsiteX967" fmla="*/ 7797103 w 9384838"/>
                <a:gd name="connsiteY967" fmla="*/ 1531005 h 6246801"/>
                <a:gd name="connsiteX968" fmla="*/ 7873429 w 9384838"/>
                <a:gd name="connsiteY968" fmla="*/ 1606229 h 6246801"/>
                <a:gd name="connsiteX969" fmla="*/ 7948649 w 9384838"/>
                <a:gd name="connsiteY969" fmla="*/ 1606229 h 6246801"/>
                <a:gd name="connsiteX970" fmla="*/ 7923207 w 9384838"/>
                <a:gd name="connsiteY970" fmla="*/ 1656009 h 6246801"/>
                <a:gd name="connsiteX971" fmla="*/ 7772767 w 9384838"/>
                <a:gd name="connsiteY971" fmla="*/ 1630565 h 6246801"/>
                <a:gd name="connsiteX972" fmla="*/ 7672105 w 9384838"/>
                <a:gd name="connsiteY972" fmla="*/ 1705789 h 6246801"/>
                <a:gd name="connsiteX973" fmla="*/ 7672105 w 9384838"/>
                <a:gd name="connsiteY973" fmla="*/ 1656009 h 6246801"/>
                <a:gd name="connsiteX974" fmla="*/ 7596885 w 9384838"/>
                <a:gd name="connsiteY974" fmla="*/ 1656009 h 6246801"/>
                <a:gd name="connsiteX975" fmla="*/ 7571443 w 9384838"/>
                <a:gd name="connsiteY975" fmla="*/ 1705789 h 6246801"/>
                <a:gd name="connsiteX976" fmla="*/ 7446445 w 9384838"/>
                <a:gd name="connsiteY976" fmla="*/ 1681452 h 6246801"/>
                <a:gd name="connsiteX977" fmla="*/ 7421002 w 9384838"/>
                <a:gd name="connsiteY977" fmla="*/ 1630565 h 6246801"/>
                <a:gd name="connsiteX978" fmla="*/ 7321446 w 9384838"/>
                <a:gd name="connsiteY978" fmla="*/ 1630565 h 6246801"/>
                <a:gd name="connsiteX979" fmla="*/ 7070344 w 9384838"/>
                <a:gd name="connsiteY979" fmla="*/ 1756674 h 6246801"/>
                <a:gd name="connsiteX980" fmla="*/ 6869020 w 9384838"/>
                <a:gd name="connsiteY980" fmla="*/ 1907113 h 6246801"/>
                <a:gd name="connsiteX981" fmla="*/ 6894462 w 9384838"/>
                <a:gd name="connsiteY981" fmla="*/ 1956897 h 6246801"/>
                <a:gd name="connsiteX982" fmla="*/ 6819242 w 9384838"/>
                <a:gd name="connsiteY982" fmla="*/ 2081899 h 6246801"/>
                <a:gd name="connsiteX983" fmla="*/ 6793800 w 9384838"/>
                <a:gd name="connsiteY983" fmla="*/ 2006676 h 6246801"/>
                <a:gd name="connsiteX984" fmla="*/ 6668802 w 9384838"/>
                <a:gd name="connsiteY984" fmla="*/ 1931450 h 6246801"/>
                <a:gd name="connsiteX985" fmla="*/ 6542697 w 9384838"/>
                <a:gd name="connsiteY985" fmla="*/ 1831894 h 6246801"/>
                <a:gd name="connsiteX986" fmla="*/ 6467477 w 9384838"/>
                <a:gd name="connsiteY986" fmla="*/ 1705789 h 6246801"/>
                <a:gd name="connsiteX987" fmla="*/ 6417699 w 9384838"/>
                <a:gd name="connsiteY987" fmla="*/ 1681452 h 6246801"/>
                <a:gd name="connsiteX988" fmla="*/ 6342479 w 9384838"/>
                <a:gd name="connsiteY988" fmla="*/ 1580786 h 6246801"/>
                <a:gd name="connsiteX989" fmla="*/ 6217481 w 9384838"/>
                <a:gd name="connsiteY989" fmla="*/ 1555343 h 6246801"/>
                <a:gd name="connsiteX990" fmla="*/ 6091377 w 9384838"/>
                <a:gd name="connsiteY990" fmla="*/ 1606229 h 6246801"/>
                <a:gd name="connsiteX991" fmla="*/ 5991821 w 9384838"/>
                <a:gd name="connsiteY991" fmla="*/ 1681452 h 6246801"/>
                <a:gd name="connsiteX992" fmla="*/ 5966379 w 9384838"/>
                <a:gd name="connsiteY992" fmla="*/ 1630565 h 6246801"/>
                <a:gd name="connsiteX993" fmla="*/ 5966379 w 9384838"/>
                <a:gd name="connsiteY993" fmla="*/ 1580786 h 6246801"/>
                <a:gd name="connsiteX994" fmla="*/ 5916601 w 9384838"/>
                <a:gd name="connsiteY994" fmla="*/ 1531005 h 6246801"/>
                <a:gd name="connsiteX995" fmla="*/ 5940937 w 9384838"/>
                <a:gd name="connsiteY995" fmla="*/ 1505563 h 6246801"/>
                <a:gd name="connsiteX996" fmla="*/ 5891159 w 9384838"/>
                <a:gd name="connsiteY996" fmla="*/ 1480122 h 6246801"/>
                <a:gd name="connsiteX997" fmla="*/ 5840275 w 9384838"/>
                <a:gd name="connsiteY997" fmla="*/ 1480122 h 6246801"/>
                <a:gd name="connsiteX998" fmla="*/ 5815939 w 9384838"/>
                <a:gd name="connsiteY998" fmla="*/ 1455784 h 6246801"/>
                <a:gd name="connsiteX999" fmla="*/ 5740719 w 9384838"/>
                <a:gd name="connsiteY999" fmla="*/ 1505563 h 6246801"/>
                <a:gd name="connsiteX1000" fmla="*/ 5665499 w 9384838"/>
                <a:gd name="connsiteY1000" fmla="*/ 1606229 h 6246801"/>
                <a:gd name="connsiteX1001" fmla="*/ 5715277 w 9384838"/>
                <a:gd name="connsiteY1001" fmla="*/ 1656009 h 6246801"/>
                <a:gd name="connsiteX1002" fmla="*/ 5765055 w 9384838"/>
                <a:gd name="connsiteY1002" fmla="*/ 1731231 h 6246801"/>
                <a:gd name="connsiteX1003" fmla="*/ 5840275 w 9384838"/>
                <a:gd name="connsiteY1003" fmla="*/ 1731231 h 6246801"/>
                <a:gd name="connsiteX1004" fmla="*/ 5916601 w 9384838"/>
                <a:gd name="connsiteY1004" fmla="*/ 1881669 h 6246801"/>
                <a:gd name="connsiteX1005" fmla="*/ 5966379 w 9384838"/>
                <a:gd name="connsiteY1005" fmla="*/ 1956897 h 6246801"/>
                <a:gd name="connsiteX1006" fmla="*/ 5891159 w 9384838"/>
                <a:gd name="connsiteY1006" fmla="*/ 2006676 h 6246801"/>
                <a:gd name="connsiteX1007" fmla="*/ 5815939 w 9384838"/>
                <a:gd name="connsiteY1007" fmla="*/ 1931450 h 6246801"/>
                <a:gd name="connsiteX1008" fmla="*/ 5765055 w 9384838"/>
                <a:gd name="connsiteY1008" fmla="*/ 1881669 h 6246801"/>
                <a:gd name="connsiteX1009" fmla="*/ 5715277 w 9384838"/>
                <a:gd name="connsiteY1009" fmla="*/ 1931450 h 6246801"/>
                <a:gd name="connsiteX1010" fmla="*/ 5665499 w 9384838"/>
                <a:gd name="connsiteY1010" fmla="*/ 1931450 h 6246801"/>
                <a:gd name="connsiteX1011" fmla="*/ 5640056 w 9384838"/>
                <a:gd name="connsiteY1011" fmla="*/ 2006676 h 6246801"/>
                <a:gd name="connsiteX1012" fmla="*/ 5590278 w 9384838"/>
                <a:gd name="connsiteY1012" fmla="*/ 2006676 h 6246801"/>
                <a:gd name="connsiteX1013" fmla="*/ 5515058 w 9384838"/>
                <a:gd name="connsiteY1013" fmla="*/ 2081899 h 6246801"/>
                <a:gd name="connsiteX1014" fmla="*/ 5464174 w 9384838"/>
                <a:gd name="connsiteY1014" fmla="*/ 2057559 h 6246801"/>
                <a:gd name="connsiteX1015" fmla="*/ 5464174 w 9384838"/>
                <a:gd name="connsiteY1015" fmla="*/ 1956897 h 6246801"/>
                <a:gd name="connsiteX1016" fmla="*/ 5489616 w 9384838"/>
                <a:gd name="connsiteY1016" fmla="*/ 1881669 h 6246801"/>
                <a:gd name="connsiteX1017" fmla="*/ 5564836 w 9384838"/>
                <a:gd name="connsiteY1017" fmla="*/ 1831894 h 6246801"/>
                <a:gd name="connsiteX1018" fmla="*/ 5590278 w 9384838"/>
                <a:gd name="connsiteY1018" fmla="*/ 1756674 h 6246801"/>
                <a:gd name="connsiteX1019" fmla="*/ 5539394 w 9384838"/>
                <a:gd name="connsiteY1019" fmla="*/ 1656009 h 6246801"/>
                <a:gd name="connsiteX1020" fmla="*/ 5515058 w 9384838"/>
                <a:gd name="connsiteY1020" fmla="*/ 1656009 h 6246801"/>
                <a:gd name="connsiteX1021" fmla="*/ 5515058 w 9384838"/>
                <a:gd name="connsiteY1021" fmla="*/ 1606229 h 6246801"/>
                <a:gd name="connsiteX1022" fmla="*/ 5489616 w 9384838"/>
                <a:gd name="connsiteY1022" fmla="*/ 1580786 h 6246801"/>
                <a:gd name="connsiteX1023" fmla="*/ 5489616 w 9384838"/>
                <a:gd name="connsiteY1023" fmla="*/ 1531005 h 6246801"/>
                <a:gd name="connsiteX1024" fmla="*/ 5539394 w 9384838"/>
                <a:gd name="connsiteY1024" fmla="*/ 1455784 h 6246801"/>
                <a:gd name="connsiteX1025" fmla="*/ 5539394 w 9384838"/>
                <a:gd name="connsiteY1025" fmla="*/ 1404898 h 6246801"/>
                <a:gd name="connsiteX1026" fmla="*/ 5564836 w 9384838"/>
                <a:gd name="connsiteY1026" fmla="*/ 1355118 h 6246801"/>
                <a:gd name="connsiteX1027" fmla="*/ 5614614 w 9384838"/>
                <a:gd name="connsiteY1027" fmla="*/ 1379454 h 6246801"/>
                <a:gd name="connsiteX1028" fmla="*/ 5689834 w 9384838"/>
                <a:gd name="connsiteY1028" fmla="*/ 1355118 h 6246801"/>
                <a:gd name="connsiteX1029" fmla="*/ 5740719 w 9384838"/>
                <a:gd name="connsiteY1029" fmla="*/ 1329675 h 6246801"/>
                <a:gd name="connsiteX1030" fmla="*/ 5765055 w 9384838"/>
                <a:gd name="connsiteY1030" fmla="*/ 1355118 h 6246801"/>
                <a:gd name="connsiteX1031" fmla="*/ 5815939 w 9384838"/>
                <a:gd name="connsiteY1031" fmla="*/ 1279895 h 6246801"/>
                <a:gd name="connsiteX1032" fmla="*/ 5891159 w 9384838"/>
                <a:gd name="connsiteY1032" fmla="*/ 1254452 h 6246801"/>
                <a:gd name="connsiteX1033" fmla="*/ 5891159 w 9384838"/>
                <a:gd name="connsiteY1033" fmla="*/ 1179229 h 6246801"/>
                <a:gd name="connsiteX1034" fmla="*/ 5840275 w 9384838"/>
                <a:gd name="connsiteY1034" fmla="*/ 1104007 h 6246801"/>
                <a:gd name="connsiteX1035" fmla="*/ 5865717 w 9384838"/>
                <a:gd name="connsiteY1035" fmla="*/ 1054227 h 6246801"/>
                <a:gd name="connsiteX1036" fmla="*/ 5916601 w 9384838"/>
                <a:gd name="connsiteY1036" fmla="*/ 1054227 h 6246801"/>
                <a:gd name="connsiteX1037" fmla="*/ 6041599 w 9384838"/>
                <a:gd name="connsiteY1037" fmla="*/ 1179229 h 6246801"/>
                <a:gd name="connsiteX1038" fmla="*/ 6091377 w 9384838"/>
                <a:gd name="connsiteY1038" fmla="*/ 1153786 h 6246801"/>
                <a:gd name="connsiteX1039" fmla="*/ 6091377 w 9384838"/>
                <a:gd name="connsiteY1039" fmla="*/ 1204672 h 6246801"/>
                <a:gd name="connsiteX1040" fmla="*/ 6166597 w 9384838"/>
                <a:gd name="connsiteY1040" fmla="*/ 1254452 h 6246801"/>
                <a:gd name="connsiteX1041" fmla="*/ 6292701 w 9384838"/>
                <a:gd name="connsiteY1041" fmla="*/ 1179229 h 6246801"/>
                <a:gd name="connsiteX1042" fmla="*/ 6317037 w 9384838"/>
                <a:gd name="connsiteY1042" fmla="*/ 1129449 h 6246801"/>
                <a:gd name="connsiteX1043" fmla="*/ 6292701 w 9384838"/>
                <a:gd name="connsiteY1043" fmla="*/ 1054227 h 6246801"/>
                <a:gd name="connsiteX1044" fmla="*/ 6317037 w 9384838"/>
                <a:gd name="connsiteY1044" fmla="*/ 1003341 h 6246801"/>
                <a:gd name="connsiteX1045" fmla="*/ 6317037 w 9384838"/>
                <a:gd name="connsiteY1045" fmla="*/ 953562 h 6246801"/>
                <a:gd name="connsiteX1046" fmla="*/ 6342479 w 9384838"/>
                <a:gd name="connsiteY1046" fmla="*/ 903783 h 6246801"/>
                <a:gd name="connsiteX1047" fmla="*/ 6443141 w 9384838"/>
                <a:gd name="connsiteY1047" fmla="*/ 878340 h 6246801"/>
                <a:gd name="connsiteX1048" fmla="*/ 6492919 w 9384838"/>
                <a:gd name="connsiteY1048" fmla="*/ 803117 h 6246801"/>
                <a:gd name="connsiteX1049" fmla="*/ 6518361 w 9384838"/>
                <a:gd name="connsiteY1049" fmla="*/ 652667 h 6246801"/>
                <a:gd name="connsiteX1050" fmla="*/ 6619024 w 9384838"/>
                <a:gd name="connsiteY1050" fmla="*/ 526559 h 6246801"/>
                <a:gd name="connsiteX1051" fmla="*/ 6643360 w 9384838"/>
                <a:gd name="connsiteY1051" fmla="*/ 300891 h 6246801"/>
                <a:gd name="connsiteX1052" fmla="*/ 6619024 w 9384838"/>
                <a:gd name="connsiteY1052" fmla="*/ 125002 h 6246801"/>
                <a:gd name="connsiteX1053" fmla="*/ 6694244 w 9384838"/>
                <a:gd name="connsiteY1053" fmla="*/ 49779 h 6246801"/>
                <a:gd name="connsiteX1054" fmla="*/ 6769464 w 9384838"/>
                <a:gd name="connsiteY1054" fmla="*/ 49779 h 6246801"/>
                <a:gd name="connsiteX1055" fmla="*/ 6819242 w 9384838"/>
                <a:gd name="connsiteY1055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93023 w 9384838"/>
                <a:gd name="connsiteY140" fmla="*/ 6051222 h 6246801"/>
                <a:gd name="connsiteX141" fmla="*/ 672228 w 9384838"/>
                <a:gd name="connsiteY141" fmla="*/ 6072019 h 6246801"/>
                <a:gd name="connsiteX142" fmla="*/ 647891 w 9384838"/>
                <a:gd name="connsiteY142" fmla="*/ 6046576 h 6246801"/>
                <a:gd name="connsiteX143" fmla="*/ 597007 w 9384838"/>
                <a:gd name="connsiteY143" fmla="*/ 6096356 h 6246801"/>
                <a:gd name="connsiteX144" fmla="*/ 622449 w 9384838"/>
                <a:gd name="connsiteY144" fmla="*/ 6147242 h 6246801"/>
                <a:gd name="connsiteX145" fmla="*/ 622449 w 9384838"/>
                <a:gd name="connsiteY145" fmla="*/ 6171578 h 6246801"/>
                <a:gd name="connsiteX146" fmla="*/ 597007 w 9384838"/>
                <a:gd name="connsiteY146" fmla="*/ 6171578 h 6246801"/>
                <a:gd name="connsiteX147" fmla="*/ 547229 w 9384838"/>
                <a:gd name="connsiteY147" fmla="*/ 6222464 h 6246801"/>
                <a:gd name="connsiteX148" fmla="*/ 497452 w 9384838"/>
                <a:gd name="connsiteY148" fmla="*/ 6222464 h 6246801"/>
                <a:gd name="connsiteX149" fmla="*/ 422232 w 9384838"/>
                <a:gd name="connsiteY149" fmla="*/ 6246801 h 6246801"/>
                <a:gd name="connsiteX150" fmla="*/ 472009 w 9384838"/>
                <a:gd name="connsiteY150" fmla="*/ 6171578 h 6246801"/>
                <a:gd name="connsiteX151" fmla="*/ 521787 w 9384838"/>
                <a:gd name="connsiteY151" fmla="*/ 6121799 h 6246801"/>
                <a:gd name="connsiteX152" fmla="*/ 497452 w 9384838"/>
                <a:gd name="connsiteY152" fmla="*/ 6046576 h 6246801"/>
                <a:gd name="connsiteX153" fmla="*/ 497452 w 9384838"/>
                <a:gd name="connsiteY153" fmla="*/ 5996796 h 6246801"/>
                <a:gd name="connsiteX154" fmla="*/ 521787 w 9384838"/>
                <a:gd name="connsiteY154" fmla="*/ 5996796 h 6246801"/>
                <a:gd name="connsiteX155" fmla="*/ 572672 w 9384838"/>
                <a:gd name="connsiteY155" fmla="*/ 5945910 h 6246801"/>
                <a:gd name="connsiteX156" fmla="*/ 547229 w 9384838"/>
                <a:gd name="connsiteY156" fmla="*/ 5920467 h 6246801"/>
                <a:gd name="connsiteX157" fmla="*/ 497452 w 9384838"/>
                <a:gd name="connsiteY157" fmla="*/ 5896130 h 6246801"/>
                <a:gd name="connsiteX158" fmla="*/ 472009 w 9384838"/>
                <a:gd name="connsiteY158" fmla="*/ 5920467 h 6246801"/>
                <a:gd name="connsiteX159" fmla="*/ 396790 w 9384838"/>
                <a:gd name="connsiteY159" fmla="*/ 6021133 h 6246801"/>
                <a:gd name="connsiteX160" fmla="*/ 422232 w 9384838"/>
                <a:gd name="connsiteY160" fmla="*/ 6046576 h 6246801"/>
                <a:gd name="connsiteX161" fmla="*/ 422232 w 9384838"/>
                <a:gd name="connsiteY161" fmla="*/ 6096356 h 6246801"/>
                <a:gd name="connsiteX162" fmla="*/ 446568 w 9384838"/>
                <a:gd name="connsiteY162" fmla="*/ 6121799 h 6246801"/>
                <a:gd name="connsiteX163" fmla="*/ 422232 w 9384838"/>
                <a:gd name="connsiteY163" fmla="*/ 6147242 h 6246801"/>
                <a:gd name="connsiteX164" fmla="*/ 396790 w 9384838"/>
                <a:gd name="connsiteY164" fmla="*/ 6147242 h 6246801"/>
                <a:gd name="connsiteX165" fmla="*/ 371348 w 9384838"/>
                <a:gd name="connsiteY165" fmla="*/ 6121799 h 6246801"/>
                <a:gd name="connsiteX166" fmla="*/ 296127 w 9384838"/>
                <a:gd name="connsiteY166" fmla="*/ 6072019 h 6246801"/>
                <a:gd name="connsiteX167" fmla="*/ 271792 w 9384838"/>
                <a:gd name="connsiteY167" fmla="*/ 5996796 h 6246801"/>
                <a:gd name="connsiteX168" fmla="*/ 321570 w 9384838"/>
                <a:gd name="connsiteY168" fmla="*/ 6021133 h 6246801"/>
                <a:gd name="connsiteX169" fmla="*/ 347012 w 9384838"/>
                <a:gd name="connsiteY169" fmla="*/ 5996796 h 6246801"/>
                <a:gd name="connsiteX170" fmla="*/ 371348 w 9384838"/>
                <a:gd name="connsiteY170" fmla="*/ 5920467 h 6246801"/>
                <a:gd name="connsiteX171" fmla="*/ 321570 w 9384838"/>
                <a:gd name="connsiteY171" fmla="*/ 5845245 h 6246801"/>
                <a:gd name="connsiteX172" fmla="*/ 371348 w 9384838"/>
                <a:gd name="connsiteY172" fmla="*/ 5795465 h 6246801"/>
                <a:gd name="connsiteX173" fmla="*/ 371348 w 9384838"/>
                <a:gd name="connsiteY173" fmla="*/ 5745685 h 6246801"/>
                <a:gd name="connsiteX174" fmla="*/ 371348 w 9384838"/>
                <a:gd name="connsiteY174" fmla="*/ 5720242 h 6246801"/>
                <a:gd name="connsiteX175" fmla="*/ 347012 w 9384838"/>
                <a:gd name="connsiteY175" fmla="*/ 5670462 h 6246801"/>
                <a:gd name="connsiteX176" fmla="*/ 446567 w 9384838"/>
                <a:gd name="connsiteY176" fmla="*/ 5670462 h 6246801"/>
                <a:gd name="connsiteX177" fmla="*/ 446568 w 9384838"/>
                <a:gd name="connsiteY177" fmla="*/ 5670462 h 6246801"/>
                <a:gd name="connsiteX178" fmla="*/ 446567 w 9384838"/>
                <a:gd name="connsiteY178" fmla="*/ 5670462 h 6246801"/>
                <a:gd name="connsiteX179" fmla="*/ 521787 w 9384838"/>
                <a:gd name="connsiteY179" fmla="*/ 5595239 h 6246801"/>
                <a:gd name="connsiteX180" fmla="*/ 572672 w 9384838"/>
                <a:gd name="connsiteY180" fmla="*/ 5569796 h 6246801"/>
                <a:gd name="connsiteX181" fmla="*/ 572672 w 9384838"/>
                <a:gd name="connsiteY181" fmla="*/ 5520016 h 6246801"/>
                <a:gd name="connsiteX182" fmla="*/ 647892 w 9384838"/>
                <a:gd name="connsiteY182" fmla="*/ 5494573 h 6246801"/>
                <a:gd name="connsiteX183" fmla="*/ 622450 w 9384838"/>
                <a:gd name="connsiteY183" fmla="*/ 5469130 h 6246801"/>
                <a:gd name="connsiteX184" fmla="*/ 547230 w 9384838"/>
                <a:gd name="connsiteY184" fmla="*/ 5469130 h 6246801"/>
                <a:gd name="connsiteX185" fmla="*/ 622450 w 9384838"/>
                <a:gd name="connsiteY185" fmla="*/ 5444793 h 6246801"/>
                <a:gd name="connsiteX186" fmla="*/ 622450 w 9384838"/>
                <a:gd name="connsiteY186" fmla="*/ 5369570 h 6246801"/>
                <a:gd name="connsiteX187" fmla="*/ 597008 w 9384838"/>
                <a:gd name="connsiteY187" fmla="*/ 5369570 h 6246801"/>
                <a:gd name="connsiteX188" fmla="*/ 597008 w 9384838"/>
                <a:gd name="connsiteY188" fmla="*/ 5344127 h 6246801"/>
                <a:gd name="connsiteX189" fmla="*/ 572672 w 9384838"/>
                <a:gd name="connsiteY189" fmla="*/ 5318684 h 6246801"/>
                <a:gd name="connsiteX190" fmla="*/ 597008 w 9384838"/>
                <a:gd name="connsiteY190" fmla="*/ 5268904 h 6246801"/>
                <a:gd name="connsiteX191" fmla="*/ 572672 w 9384838"/>
                <a:gd name="connsiteY191" fmla="*/ 5268904 h 6246801"/>
                <a:gd name="connsiteX192" fmla="*/ 572672 w 9384838"/>
                <a:gd name="connsiteY192" fmla="*/ 5218018 h 6246801"/>
                <a:gd name="connsiteX193" fmla="*/ 547230 w 9384838"/>
                <a:gd name="connsiteY193" fmla="*/ 5193682 h 6246801"/>
                <a:gd name="connsiteX194" fmla="*/ 547229 w 9384838"/>
                <a:gd name="connsiteY194" fmla="*/ 5193682 h 6246801"/>
                <a:gd name="connsiteX195" fmla="*/ 521787 w 9384838"/>
                <a:gd name="connsiteY195" fmla="*/ 5168239 h 6246801"/>
                <a:gd name="connsiteX196" fmla="*/ 472009 w 9384838"/>
                <a:gd name="connsiteY196" fmla="*/ 5193682 h 6246801"/>
                <a:gd name="connsiteX197" fmla="*/ 472009 w 9384838"/>
                <a:gd name="connsiteY197" fmla="*/ 5293241 h 6246801"/>
                <a:gd name="connsiteX198" fmla="*/ 472009 w 9384838"/>
                <a:gd name="connsiteY198" fmla="*/ 5293241 h 6246801"/>
                <a:gd name="connsiteX199" fmla="*/ 422231 w 9384838"/>
                <a:gd name="connsiteY199" fmla="*/ 5318684 h 6246801"/>
                <a:gd name="connsiteX200" fmla="*/ 446567 w 9384838"/>
                <a:gd name="connsiteY200" fmla="*/ 5344127 h 6246801"/>
                <a:gd name="connsiteX201" fmla="*/ 497451 w 9384838"/>
                <a:gd name="connsiteY201" fmla="*/ 5344127 h 6246801"/>
                <a:gd name="connsiteX202" fmla="*/ 521787 w 9384838"/>
                <a:gd name="connsiteY202" fmla="*/ 5318684 h 6246801"/>
                <a:gd name="connsiteX203" fmla="*/ 521787 w 9384838"/>
                <a:gd name="connsiteY203" fmla="*/ 5369570 h 6246801"/>
                <a:gd name="connsiteX204" fmla="*/ 497451 w 9384838"/>
                <a:gd name="connsiteY204" fmla="*/ 5419350 h 6246801"/>
                <a:gd name="connsiteX205" fmla="*/ 472009 w 9384838"/>
                <a:gd name="connsiteY205" fmla="*/ 5419350 h 6246801"/>
                <a:gd name="connsiteX206" fmla="*/ 446567 w 9384838"/>
                <a:gd name="connsiteY206" fmla="*/ 5444793 h 6246801"/>
                <a:gd name="connsiteX207" fmla="*/ 422231 w 9384838"/>
                <a:gd name="connsiteY207" fmla="*/ 5419350 h 6246801"/>
                <a:gd name="connsiteX208" fmla="*/ 446567 w 9384838"/>
                <a:gd name="connsiteY208" fmla="*/ 5393907 h 6246801"/>
                <a:gd name="connsiteX209" fmla="*/ 446567 w 9384838"/>
                <a:gd name="connsiteY209" fmla="*/ 5369570 h 6246801"/>
                <a:gd name="connsiteX210" fmla="*/ 422231 w 9384838"/>
                <a:gd name="connsiteY210" fmla="*/ 5344127 h 6246801"/>
                <a:gd name="connsiteX211" fmla="*/ 371347 w 9384838"/>
                <a:gd name="connsiteY211" fmla="*/ 5369570 h 6246801"/>
                <a:gd name="connsiteX212" fmla="*/ 347011 w 9384838"/>
                <a:gd name="connsiteY212" fmla="*/ 5344127 h 6246801"/>
                <a:gd name="connsiteX213" fmla="*/ 321569 w 9384838"/>
                <a:gd name="connsiteY213" fmla="*/ 5393907 h 6246801"/>
                <a:gd name="connsiteX214" fmla="*/ 271791 w 9384838"/>
                <a:gd name="connsiteY214" fmla="*/ 5419350 h 6246801"/>
                <a:gd name="connsiteX215" fmla="*/ 321569 w 9384838"/>
                <a:gd name="connsiteY215" fmla="*/ 5369570 h 6246801"/>
                <a:gd name="connsiteX216" fmla="*/ 296127 w 9384838"/>
                <a:gd name="connsiteY216" fmla="*/ 5344127 h 6246801"/>
                <a:gd name="connsiteX217" fmla="*/ 296127 w 9384838"/>
                <a:gd name="connsiteY217" fmla="*/ 5293241 h 6246801"/>
                <a:gd name="connsiteX218" fmla="*/ 271791 w 9384838"/>
                <a:gd name="connsiteY218" fmla="*/ 5293241 h 6246801"/>
                <a:gd name="connsiteX219" fmla="*/ 246349 w 9384838"/>
                <a:gd name="connsiteY219" fmla="*/ 5243462 h 6246801"/>
                <a:gd name="connsiteX220" fmla="*/ 296127 w 9384838"/>
                <a:gd name="connsiteY220" fmla="*/ 5168239 h 6246801"/>
                <a:gd name="connsiteX221" fmla="*/ 321569 w 9384838"/>
                <a:gd name="connsiteY221" fmla="*/ 5193682 h 6246801"/>
                <a:gd name="connsiteX222" fmla="*/ 296127 w 9384838"/>
                <a:gd name="connsiteY222" fmla="*/ 5218019 h 6246801"/>
                <a:gd name="connsiteX223" fmla="*/ 321569 w 9384838"/>
                <a:gd name="connsiteY223" fmla="*/ 5218019 h 6246801"/>
                <a:gd name="connsiteX224" fmla="*/ 321569 w 9384838"/>
                <a:gd name="connsiteY224" fmla="*/ 5243462 h 6246801"/>
                <a:gd name="connsiteX225" fmla="*/ 296127 w 9384838"/>
                <a:gd name="connsiteY225" fmla="*/ 5268905 h 6246801"/>
                <a:gd name="connsiteX226" fmla="*/ 321569 w 9384838"/>
                <a:gd name="connsiteY226" fmla="*/ 5318684 h 6246801"/>
                <a:gd name="connsiteX227" fmla="*/ 347011 w 9384838"/>
                <a:gd name="connsiteY227" fmla="*/ 5293241 h 6246801"/>
                <a:gd name="connsiteX228" fmla="*/ 371347 w 9384838"/>
                <a:gd name="connsiteY228" fmla="*/ 5318684 h 6246801"/>
                <a:gd name="connsiteX229" fmla="*/ 396789 w 9384838"/>
                <a:gd name="connsiteY229" fmla="*/ 5318684 h 6246801"/>
                <a:gd name="connsiteX230" fmla="*/ 371347 w 9384838"/>
                <a:gd name="connsiteY230" fmla="*/ 5268905 h 6246801"/>
                <a:gd name="connsiteX231" fmla="*/ 396789 w 9384838"/>
                <a:gd name="connsiteY231" fmla="*/ 5243462 h 6246801"/>
                <a:gd name="connsiteX232" fmla="*/ 371347 w 9384838"/>
                <a:gd name="connsiteY232" fmla="*/ 5193682 h 6246801"/>
                <a:gd name="connsiteX233" fmla="*/ 321569 w 9384838"/>
                <a:gd name="connsiteY233" fmla="*/ 5168239 h 6246801"/>
                <a:gd name="connsiteX234" fmla="*/ 347011 w 9384838"/>
                <a:gd name="connsiteY234" fmla="*/ 5142796 h 6246801"/>
                <a:gd name="connsiteX235" fmla="*/ 296127 w 9384838"/>
                <a:gd name="connsiteY235" fmla="*/ 5142796 h 6246801"/>
                <a:gd name="connsiteX236" fmla="*/ 271791 w 9384838"/>
                <a:gd name="connsiteY236" fmla="*/ 5093016 h 6246801"/>
                <a:gd name="connsiteX237" fmla="*/ 296127 w 9384838"/>
                <a:gd name="connsiteY237" fmla="*/ 5067573 h 6246801"/>
                <a:gd name="connsiteX238" fmla="*/ 271791 w 9384838"/>
                <a:gd name="connsiteY238" fmla="*/ 5043236 h 6246801"/>
                <a:gd name="connsiteX239" fmla="*/ 271791 w 9384838"/>
                <a:gd name="connsiteY239" fmla="*/ 5017793 h 6246801"/>
                <a:gd name="connsiteX240" fmla="*/ 321569 w 9384838"/>
                <a:gd name="connsiteY240" fmla="*/ 5043236 h 6246801"/>
                <a:gd name="connsiteX241" fmla="*/ 347011 w 9384838"/>
                <a:gd name="connsiteY241" fmla="*/ 5043236 h 6246801"/>
                <a:gd name="connsiteX242" fmla="*/ 371347 w 9384838"/>
                <a:gd name="connsiteY242" fmla="*/ 5067573 h 6246801"/>
                <a:gd name="connsiteX243" fmla="*/ 371347 w 9384838"/>
                <a:gd name="connsiteY243" fmla="*/ 5093016 h 6246801"/>
                <a:gd name="connsiteX244" fmla="*/ 396789 w 9384838"/>
                <a:gd name="connsiteY244" fmla="*/ 5093016 h 6246801"/>
                <a:gd name="connsiteX245" fmla="*/ 396789 w 9384838"/>
                <a:gd name="connsiteY245" fmla="*/ 5067573 h 6246801"/>
                <a:gd name="connsiteX246" fmla="*/ 422231 w 9384838"/>
                <a:gd name="connsiteY246" fmla="*/ 5043236 h 6246801"/>
                <a:gd name="connsiteX247" fmla="*/ 371347 w 9384838"/>
                <a:gd name="connsiteY247" fmla="*/ 5017793 h 6246801"/>
                <a:gd name="connsiteX248" fmla="*/ 396789 w 9384838"/>
                <a:gd name="connsiteY248" fmla="*/ 4992350 h 6246801"/>
                <a:gd name="connsiteX249" fmla="*/ 422231 w 9384838"/>
                <a:gd name="connsiteY249" fmla="*/ 4968013 h 6246801"/>
                <a:gd name="connsiteX250" fmla="*/ 446567 w 9384838"/>
                <a:gd name="connsiteY250" fmla="*/ 4992350 h 6246801"/>
                <a:gd name="connsiteX251" fmla="*/ 446567 w 9384838"/>
                <a:gd name="connsiteY251" fmla="*/ 5017793 h 6246801"/>
                <a:gd name="connsiteX252" fmla="*/ 472009 w 9384838"/>
                <a:gd name="connsiteY252" fmla="*/ 5043236 h 6246801"/>
                <a:gd name="connsiteX253" fmla="*/ 497451 w 9384838"/>
                <a:gd name="connsiteY253" fmla="*/ 5017793 h 6246801"/>
                <a:gd name="connsiteX254" fmla="*/ 497452 w 9384838"/>
                <a:gd name="connsiteY254" fmla="*/ 5017793 h 6246801"/>
                <a:gd name="connsiteX255" fmla="*/ 547230 w 9384838"/>
                <a:gd name="connsiteY255" fmla="*/ 5017793 h 6246801"/>
                <a:gd name="connsiteX256" fmla="*/ 521788 w 9384838"/>
                <a:gd name="connsiteY256" fmla="*/ 4992350 h 6246801"/>
                <a:gd name="connsiteX257" fmla="*/ 572672 w 9384838"/>
                <a:gd name="connsiteY257" fmla="*/ 4968013 h 6246801"/>
                <a:gd name="connsiteX258" fmla="*/ 597008 w 9384838"/>
                <a:gd name="connsiteY258" fmla="*/ 4992350 h 6246801"/>
                <a:gd name="connsiteX259" fmla="*/ 647892 w 9384838"/>
                <a:gd name="connsiteY259" fmla="*/ 4992350 h 6246801"/>
                <a:gd name="connsiteX260" fmla="*/ 647892 w 9384838"/>
                <a:gd name="connsiteY260" fmla="*/ 4968013 h 6246801"/>
                <a:gd name="connsiteX261" fmla="*/ 672228 w 9384838"/>
                <a:gd name="connsiteY261" fmla="*/ 4942570 h 6246801"/>
                <a:gd name="connsiteX262" fmla="*/ 672228 w 9384838"/>
                <a:gd name="connsiteY262" fmla="*/ 4917127 h 6246801"/>
                <a:gd name="connsiteX263" fmla="*/ 723112 w 9384838"/>
                <a:gd name="connsiteY263" fmla="*/ 4892790 h 6246801"/>
                <a:gd name="connsiteX264" fmla="*/ 772890 w 9384838"/>
                <a:gd name="connsiteY264" fmla="*/ 4892790 h 6246801"/>
                <a:gd name="connsiteX265" fmla="*/ 798333 w 9384838"/>
                <a:gd name="connsiteY265" fmla="*/ 4867347 h 6246801"/>
                <a:gd name="connsiteX266" fmla="*/ 291494 w 9384838"/>
                <a:gd name="connsiteY266" fmla="*/ 3896294 h 6246801"/>
                <a:gd name="connsiteX267" fmla="*/ 319795 w 9384838"/>
                <a:gd name="connsiteY267" fmla="*/ 3947235 h 6246801"/>
                <a:gd name="connsiteX268" fmla="*/ 280174 w 9384838"/>
                <a:gd name="connsiteY268" fmla="*/ 4026476 h 6246801"/>
                <a:gd name="connsiteX269" fmla="*/ 234893 w 9384838"/>
                <a:gd name="connsiteY269" fmla="*/ 4026476 h 6246801"/>
                <a:gd name="connsiteX270" fmla="*/ 220743 w 9384838"/>
                <a:gd name="connsiteY270" fmla="*/ 4066097 h 6246801"/>
                <a:gd name="connsiteX271" fmla="*/ 178292 w 9384838"/>
                <a:gd name="connsiteY271" fmla="*/ 4074587 h 6246801"/>
                <a:gd name="connsiteX272" fmla="*/ 133012 w 9384838"/>
                <a:gd name="connsiteY272" fmla="*/ 4111377 h 6246801"/>
                <a:gd name="connsiteX273" fmla="*/ 93391 w 9384838"/>
                <a:gd name="connsiteY273" fmla="*/ 4125528 h 6246801"/>
                <a:gd name="connsiteX274" fmla="*/ 113201 w 9384838"/>
                <a:gd name="connsiteY274" fmla="*/ 4187789 h 6246801"/>
                <a:gd name="connsiteX275" fmla="*/ 82071 w 9384838"/>
                <a:gd name="connsiteY275" fmla="*/ 4187789 h 6246801"/>
                <a:gd name="connsiteX276" fmla="*/ 59430 w 9384838"/>
                <a:gd name="connsiteY276" fmla="*/ 4250050 h 6246801"/>
                <a:gd name="connsiteX277" fmla="*/ 76411 w 9384838"/>
                <a:gd name="connsiteY277" fmla="*/ 4275521 h 6246801"/>
                <a:gd name="connsiteX278" fmla="*/ 11320 w 9384838"/>
                <a:gd name="connsiteY278" fmla="*/ 4317971 h 6246801"/>
                <a:gd name="connsiteX279" fmla="*/ 0 w 9384838"/>
                <a:gd name="connsiteY279" fmla="*/ 4230240 h 6246801"/>
                <a:gd name="connsiteX280" fmla="*/ 31130 w 9384838"/>
                <a:gd name="connsiteY280" fmla="*/ 4218920 h 6246801"/>
                <a:gd name="connsiteX281" fmla="*/ 45280 w 9384838"/>
                <a:gd name="connsiteY281" fmla="*/ 4187789 h 6246801"/>
                <a:gd name="connsiteX282" fmla="*/ 53771 w 9384838"/>
                <a:gd name="connsiteY282" fmla="*/ 4131188 h 6246801"/>
                <a:gd name="connsiteX283" fmla="*/ 70751 w 9384838"/>
                <a:gd name="connsiteY283" fmla="*/ 4105717 h 6246801"/>
                <a:gd name="connsiteX284" fmla="*/ 124522 w 9384838"/>
                <a:gd name="connsiteY284" fmla="*/ 4083077 h 6246801"/>
                <a:gd name="connsiteX285" fmla="*/ 152822 w 9384838"/>
                <a:gd name="connsiteY285" fmla="*/ 4040626 h 6246801"/>
                <a:gd name="connsiteX286" fmla="*/ 104711 w 9384838"/>
                <a:gd name="connsiteY286" fmla="*/ 4023646 h 6246801"/>
                <a:gd name="connsiteX287" fmla="*/ 104711 w 9384838"/>
                <a:gd name="connsiteY287" fmla="*/ 3981195 h 6246801"/>
                <a:gd name="connsiteX288" fmla="*/ 144332 w 9384838"/>
                <a:gd name="connsiteY288" fmla="*/ 3981195 h 6246801"/>
                <a:gd name="connsiteX289" fmla="*/ 181122 w 9384838"/>
                <a:gd name="connsiteY289" fmla="*/ 4020816 h 6246801"/>
                <a:gd name="connsiteX290" fmla="*/ 240553 w 9384838"/>
                <a:gd name="connsiteY290" fmla="*/ 3955725 h 6246801"/>
                <a:gd name="connsiteX291" fmla="*/ 271684 w 9384838"/>
                <a:gd name="connsiteY291" fmla="*/ 3907614 h 6246801"/>
                <a:gd name="connsiteX292" fmla="*/ 291494 w 9384838"/>
                <a:gd name="connsiteY292" fmla="*/ 3896294 h 6246801"/>
                <a:gd name="connsiteX293" fmla="*/ 481106 w 9384838"/>
                <a:gd name="connsiteY293" fmla="*/ 3596309 h 6246801"/>
                <a:gd name="connsiteX294" fmla="*/ 435825 w 9384838"/>
                <a:gd name="connsiteY294" fmla="*/ 3664230 h 6246801"/>
                <a:gd name="connsiteX295" fmla="*/ 396205 w 9384838"/>
                <a:gd name="connsiteY295" fmla="*/ 3638759 h 6246801"/>
                <a:gd name="connsiteX296" fmla="*/ 481106 w 9384838"/>
                <a:gd name="connsiteY296" fmla="*/ 3596309 h 6246801"/>
                <a:gd name="connsiteX297" fmla="*/ 4460871 w 9384838"/>
                <a:gd name="connsiteY297" fmla="*/ 3512231 h 6246801"/>
                <a:gd name="connsiteX298" fmla="*/ 4435429 w 9384838"/>
                <a:gd name="connsiteY298" fmla="*/ 3563117 h 6246801"/>
                <a:gd name="connsiteX299" fmla="*/ 4385651 w 9384838"/>
                <a:gd name="connsiteY299" fmla="*/ 3612896 h 6246801"/>
                <a:gd name="connsiteX300" fmla="*/ 4385651 w 9384838"/>
                <a:gd name="connsiteY300" fmla="*/ 3638339 h 6246801"/>
                <a:gd name="connsiteX301" fmla="*/ 4435429 w 9384838"/>
                <a:gd name="connsiteY301" fmla="*/ 3638339 h 6246801"/>
                <a:gd name="connsiteX302" fmla="*/ 4435429 w 9384838"/>
                <a:gd name="connsiteY302" fmla="*/ 3662676 h 6246801"/>
                <a:gd name="connsiteX303" fmla="*/ 4385651 w 9384838"/>
                <a:gd name="connsiteY303" fmla="*/ 3713562 h 6246801"/>
                <a:gd name="connsiteX304" fmla="*/ 4284989 w 9384838"/>
                <a:gd name="connsiteY304" fmla="*/ 3737899 h 6246801"/>
                <a:gd name="connsiteX305" fmla="*/ 4310431 w 9384838"/>
                <a:gd name="connsiteY305" fmla="*/ 3688119 h 6246801"/>
                <a:gd name="connsiteX306" fmla="*/ 4335873 w 9384838"/>
                <a:gd name="connsiteY306" fmla="*/ 3662676 h 6246801"/>
                <a:gd name="connsiteX307" fmla="*/ 4335873 w 9384838"/>
                <a:gd name="connsiteY307" fmla="*/ 3638339 h 6246801"/>
                <a:gd name="connsiteX308" fmla="*/ 4284989 w 9384838"/>
                <a:gd name="connsiteY308" fmla="*/ 3662676 h 6246801"/>
                <a:gd name="connsiteX309" fmla="*/ 4284989 w 9384838"/>
                <a:gd name="connsiteY309" fmla="*/ 3612896 h 6246801"/>
                <a:gd name="connsiteX310" fmla="*/ 4360209 w 9384838"/>
                <a:gd name="connsiteY310" fmla="*/ 3537674 h 6246801"/>
                <a:gd name="connsiteX311" fmla="*/ 4460871 w 9384838"/>
                <a:gd name="connsiteY311" fmla="*/ 3512231 h 6246801"/>
                <a:gd name="connsiteX312" fmla="*/ 605629 w 9384838"/>
                <a:gd name="connsiteY312" fmla="*/ 3364245 h 6246801"/>
                <a:gd name="connsiteX313" fmla="*/ 611289 w 9384838"/>
                <a:gd name="connsiteY313" fmla="*/ 3409526 h 6246801"/>
                <a:gd name="connsiteX314" fmla="*/ 633929 w 9384838"/>
                <a:gd name="connsiteY314" fmla="*/ 3437826 h 6246801"/>
                <a:gd name="connsiteX315" fmla="*/ 616949 w 9384838"/>
                <a:gd name="connsiteY315" fmla="*/ 3485937 h 6246801"/>
                <a:gd name="connsiteX316" fmla="*/ 599969 w 9384838"/>
                <a:gd name="connsiteY316" fmla="*/ 3497257 h 6246801"/>
                <a:gd name="connsiteX317" fmla="*/ 560348 w 9384838"/>
                <a:gd name="connsiteY317" fmla="*/ 3451976 h 6246801"/>
                <a:gd name="connsiteX318" fmla="*/ 577328 w 9384838"/>
                <a:gd name="connsiteY318" fmla="*/ 3415186 h 6246801"/>
                <a:gd name="connsiteX319" fmla="*/ 574498 w 9384838"/>
                <a:gd name="connsiteY319" fmla="*/ 3369905 h 6246801"/>
                <a:gd name="connsiteX320" fmla="*/ 605629 w 9384838"/>
                <a:gd name="connsiteY320" fmla="*/ 3364245 h 6246801"/>
                <a:gd name="connsiteX321" fmla="*/ 1098059 w 9384838"/>
                <a:gd name="connsiteY321" fmla="*/ 3109544 h 6246801"/>
                <a:gd name="connsiteX322" fmla="*/ 1081079 w 9384838"/>
                <a:gd name="connsiteY322" fmla="*/ 3137841 h 6246801"/>
                <a:gd name="connsiteX323" fmla="*/ 1064099 w 9384838"/>
                <a:gd name="connsiteY323" fmla="*/ 3154822 h 6246801"/>
                <a:gd name="connsiteX324" fmla="*/ 1038628 w 9384838"/>
                <a:gd name="connsiteY324" fmla="*/ 3143502 h 6246801"/>
                <a:gd name="connsiteX325" fmla="*/ 1098059 w 9384838"/>
                <a:gd name="connsiteY325" fmla="*/ 3109544 h 6246801"/>
                <a:gd name="connsiteX326" fmla="*/ 905615 w 9384838"/>
                <a:gd name="connsiteY326" fmla="*/ 3061433 h 6246801"/>
                <a:gd name="connsiteX327" fmla="*/ 905615 w 9384838"/>
                <a:gd name="connsiteY327" fmla="*/ 3098224 h 6246801"/>
                <a:gd name="connsiteX328" fmla="*/ 874484 w 9384838"/>
                <a:gd name="connsiteY328" fmla="*/ 3149161 h 6246801"/>
                <a:gd name="connsiteX329" fmla="*/ 820713 w 9384838"/>
                <a:gd name="connsiteY329" fmla="*/ 3171802 h 6246801"/>
                <a:gd name="connsiteX330" fmla="*/ 826373 w 9384838"/>
                <a:gd name="connsiteY330" fmla="*/ 3205762 h 6246801"/>
                <a:gd name="connsiteX331" fmla="*/ 769772 w 9384838"/>
                <a:gd name="connsiteY331" fmla="*/ 3214252 h 6246801"/>
                <a:gd name="connsiteX332" fmla="*/ 775432 w 9384838"/>
                <a:gd name="connsiteY332" fmla="*/ 3253873 h 6246801"/>
                <a:gd name="connsiteX333" fmla="*/ 738642 w 9384838"/>
                <a:gd name="connsiteY333" fmla="*/ 3245383 h 6246801"/>
                <a:gd name="connsiteX334" fmla="*/ 724492 w 9384838"/>
                <a:gd name="connsiteY334" fmla="*/ 3214252 h 6246801"/>
                <a:gd name="connsiteX335" fmla="*/ 701851 w 9384838"/>
                <a:gd name="connsiteY335" fmla="*/ 3183122 h 6246801"/>
                <a:gd name="connsiteX336" fmla="*/ 724492 w 9384838"/>
                <a:gd name="connsiteY336" fmla="*/ 3168972 h 6246801"/>
                <a:gd name="connsiteX337" fmla="*/ 747132 w 9384838"/>
                <a:gd name="connsiteY337" fmla="*/ 3146331 h 6246801"/>
                <a:gd name="connsiteX338" fmla="*/ 843354 w 9384838"/>
                <a:gd name="connsiteY338" fmla="*/ 3098224 h 6246801"/>
                <a:gd name="connsiteX339" fmla="*/ 905615 w 9384838"/>
                <a:gd name="connsiteY339" fmla="*/ 3061433 h 6246801"/>
                <a:gd name="connsiteX340" fmla="*/ 936745 w 9384838"/>
                <a:gd name="connsiteY340" fmla="*/ 3033132 h 6246801"/>
                <a:gd name="connsiteX341" fmla="*/ 973535 w 9384838"/>
                <a:gd name="connsiteY341" fmla="*/ 3081244 h 6246801"/>
                <a:gd name="connsiteX342" fmla="*/ 948066 w 9384838"/>
                <a:gd name="connsiteY342" fmla="*/ 3115203 h 6246801"/>
                <a:gd name="connsiteX343" fmla="*/ 925424 w 9384838"/>
                <a:gd name="connsiteY343" fmla="*/ 3067093 h 6246801"/>
                <a:gd name="connsiteX344" fmla="*/ 936745 w 9384838"/>
                <a:gd name="connsiteY344" fmla="*/ 3033132 h 6246801"/>
                <a:gd name="connsiteX345" fmla="*/ 5840275 w 9384838"/>
                <a:gd name="connsiteY345" fmla="*/ 2081897 h 6246801"/>
                <a:gd name="connsiteX346" fmla="*/ 5891159 w 9384838"/>
                <a:gd name="connsiteY346" fmla="*/ 2132783 h 6246801"/>
                <a:gd name="connsiteX347" fmla="*/ 5891159 w 9384838"/>
                <a:gd name="connsiteY347" fmla="*/ 2158226 h 6246801"/>
                <a:gd name="connsiteX348" fmla="*/ 5966379 w 9384838"/>
                <a:gd name="connsiteY348" fmla="*/ 2208005 h 6246801"/>
                <a:gd name="connsiteX349" fmla="*/ 6016157 w 9384838"/>
                <a:gd name="connsiteY349" fmla="*/ 2208005 h 6246801"/>
                <a:gd name="connsiteX350" fmla="*/ 6041599 w 9384838"/>
                <a:gd name="connsiteY350" fmla="*/ 2208005 h 6246801"/>
                <a:gd name="connsiteX351" fmla="*/ 5966379 w 9384838"/>
                <a:gd name="connsiteY351" fmla="*/ 2308672 h 6246801"/>
                <a:gd name="connsiteX352" fmla="*/ 5916601 w 9384838"/>
                <a:gd name="connsiteY352" fmla="*/ 2558676 h 6246801"/>
                <a:gd name="connsiteX353" fmla="*/ 5916601 w 9384838"/>
                <a:gd name="connsiteY353" fmla="*/ 2659341 h 6246801"/>
                <a:gd name="connsiteX354" fmla="*/ 5966379 w 9384838"/>
                <a:gd name="connsiteY354" fmla="*/ 2684786 h 6246801"/>
                <a:gd name="connsiteX355" fmla="*/ 5991821 w 9384838"/>
                <a:gd name="connsiteY355" fmla="*/ 2734563 h 6246801"/>
                <a:gd name="connsiteX356" fmla="*/ 6016157 w 9384838"/>
                <a:gd name="connsiteY356" fmla="*/ 2785448 h 6246801"/>
                <a:gd name="connsiteX357" fmla="*/ 6016157 w 9384838"/>
                <a:gd name="connsiteY357" fmla="*/ 2860670 h 6246801"/>
                <a:gd name="connsiteX358" fmla="*/ 5991821 w 9384838"/>
                <a:gd name="connsiteY358" fmla="*/ 2885007 h 6246801"/>
                <a:gd name="connsiteX359" fmla="*/ 6016157 w 9384838"/>
                <a:gd name="connsiteY359" fmla="*/ 2910449 h 6246801"/>
                <a:gd name="connsiteX360" fmla="*/ 5991821 w 9384838"/>
                <a:gd name="connsiteY360" fmla="*/ 2935892 h 6246801"/>
                <a:gd name="connsiteX361" fmla="*/ 5991821 w 9384838"/>
                <a:gd name="connsiteY361" fmla="*/ 2960229 h 6246801"/>
                <a:gd name="connsiteX362" fmla="*/ 6041599 w 9384838"/>
                <a:gd name="connsiteY362" fmla="*/ 2985670 h 6246801"/>
                <a:gd name="connsiteX363" fmla="*/ 6016157 w 9384838"/>
                <a:gd name="connsiteY363" fmla="*/ 3035453 h 6246801"/>
                <a:gd name="connsiteX364" fmla="*/ 6041599 w 9384838"/>
                <a:gd name="connsiteY364" fmla="*/ 3086339 h 6246801"/>
                <a:gd name="connsiteX365" fmla="*/ 5991821 w 9384838"/>
                <a:gd name="connsiteY365" fmla="*/ 3185896 h 6246801"/>
                <a:gd name="connsiteX366" fmla="*/ 6016157 w 9384838"/>
                <a:gd name="connsiteY366" fmla="*/ 3185896 h 6246801"/>
                <a:gd name="connsiteX367" fmla="*/ 6016157 w 9384838"/>
                <a:gd name="connsiteY367" fmla="*/ 3236782 h 6246801"/>
                <a:gd name="connsiteX368" fmla="*/ 5966379 w 9384838"/>
                <a:gd name="connsiteY368" fmla="*/ 3261118 h 6246801"/>
                <a:gd name="connsiteX369" fmla="*/ 5966379 w 9384838"/>
                <a:gd name="connsiteY369" fmla="*/ 3286561 h 6246801"/>
                <a:gd name="connsiteX370" fmla="*/ 5916601 w 9384838"/>
                <a:gd name="connsiteY370" fmla="*/ 3361784 h 6246801"/>
                <a:gd name="connsiteX371" fmla="*/ 5916601 w 9384838"/>
                <a:gd name="connsiteY371" fmla="*/ 3412670 h 6246801"/>
                <a:gd name="connsiteX372" fmla="*/ 5865717 w 9384838"/>
                <a:gd name="connsiteY372" fmla="*/ 3437007 h 6246801"/>
                <a:gd name="connsiteX373" fmla="*/ 5840275 w 9384838"/>
                <a:gd name="connsiteY373" fmla="*/ 3462450 h 6246801"/>
                <a:gd name="connsiteX374" fmla="*/ 5815939 w 9384838"/>
                <a:gd name="connsiteY374" fmla="*/ 3437007 h 6246801"/>
                <a:gd name="connsiteX375" fmla="*/ 5815939 w 9384838"/>
                <a:gd name="connsiteY375" fmla="*/ 3487893 h 6246801"/>
                <a:gd name="connsiteX376" fmla="*/ 5765055 w 9384838"/>
                <a:gd name="connsiteY376" fmla="*/ 3462450 h 6246801"/>
                <a:gd name="connsiteX377" fmla="*/ 5765055 w 9384838"/>
                <a:gd name="connsiteY377" fmla="*/ 3462451 h 6246801"/>
                <a:gd name="connsiteX378" fmla="*/ 5790497 w 9384838"/>
                <a:gd name="connsiteY378" fmla="*/ 3512230 h 6246801"/>
                <a:gd name="connsiteX379" fmla="*/ 5740719 w 9384838"/>
                <a:gd name="connsiteY379" fmla="*/ 3537673 h 6246801"/>
                <a:gd name="connsiteX380" fmla="*/ 5715277 w 9384838"/>
                <a:gd name="connsiteY380" fmla="*/ 3563116 h 6246801"/>
                <a:gd name="connsiteX381" fmla="*/ 5689835 w 9384838"/>
                <a:gd name="connsiteY381" fmla="*/ 3587453 h 6246801"/>
                <a:gd name="connsiteX382" fmla="*/ 5715277 w 9384838"/>
                <a:gd name="connsiteY382" fmla="*/ 3612896 h 6246801"/>
                <a:gd name="connsiteX383" fmla="*/ 5665499 w 9384838"/>
                <a:gd name="connsiteY383" fmla="*/ 3612896 h 6246801"/>
                <a:gd name="connsiteX384" fmla="*/ 5640057 w 9384838"/>
                <a:gd name="connsiteY384" fmla="*/ 3638339 h 6246801"/>
                <a:gd name="connsiteX385" fmla="*/ 5665499 w 9384838"/>
                <a:gd name="connsiteY385" fmla="*/ 3638339 h 6246801"/>
                <a:gd name="connsiteX386" fmla="*/ 5665499 w 9384838"/>
                <a:gd name="connsiteY386" fmla="*/ 3662676 h 6246801"/>
                <a:gd name="connsiteX387" fmla="*/ 5640057 w 9384838"/>
                <a:gd name="connsiteY387" fmla="*/ 3662676 h 6246801"/>
                <a:gd name="connsiteX388" fmla="*/ 5665499 w 9384838"/>
                <a:gd name="connsiteY388" fmla="*/ 3688119 h 6246801"/>
                <a:gd name="connsiteX389" fmla="*/ 5640057 w 9384838"/>
                <a:gd name="connsiteY389" fmla="*/ 3763342 h 6246801"/>
                <a:gd name="connsiteX390" fmla="*/ 5590279 w 9384838"/>
                <a:gd name="connsiteY390" fmla="*/ 3737899 h 6246801"/>
                <a:gd name="connsiteX391" fmla="*/ 5515059 w 9384838"/>
                <a:gd name="connsiteY391" fmla="*/ 3737899 h 6246801"/>
                <a:gd name="connsiteX392" fmla="*/ 5464175 w 9384838"/>
                <a:gd name="connsiteY392" fmla="*/ 3713562 h 6246801"/>
                <a:gd name="connsiteX393" fmla="*/ 5439839 w 9384838"/>
                <a:gd name="connsiteY393" fmla="*/ 3737899 h 6246801"/>
                <a:gd name="connsiteX394" fmla="*/ 5464175 w 9384838"/>
                <a:gd name="connsiteY394" fmla="*/ 3763342 h 6246801"/>
                <a:gd name="connsiteX395" fmla="*/ 5414397 w 9384838"/>
                <a:gd name="connsiteY395" fmla="*/ 3788785 h 6246801"/>
                <a:gd name="connsiteX396" fmla="*/ 5339177 w 9384838"/>
                <a:gd name="connsiteY396" fmla="*/ 3939230 h 6246801"/>
                <a:gd name="connsiteX397" fmla="*/ 5364619 w 9384838"/>
                <a:gd name="connsiteY397" fmla="*/ 4014453 h 6246801"/>
                <a:gd name="connsiteX398" fmla="*/ 5364618 w 9384838"/>
                <a:gd name="connsiteY398" fmla="*/ 4014453 h 6246801"/>
                <a:gd name="connsiteX399" fmla="*/ 5364618 w 9384838"/>
                <a:gd name="connsiteY399" fmla="*/ 4089676 h 6246801"/>
                <a:gd name="connsiteX400" fmla="*/ 5313734 w 9384838"/>
                <a:gd name="connsiteY400" fmla="*/ 4289902 h 6246801"/>
                <a:gd name="connsiteX401" fmla="*/ 5238514 w 9384838"/>
                <a:gd name="connsiteY401" fmla="*/ 4416010 h 6246801"/>
                <a:gd name="connsiteX402" fmla="*/ 5213072 w 9384838"/>
                <a:gd name="connsiteY402" fmla="*/ 4440347 h 6246801"/>
                <a:gd name="connsiteX403" fmla="*/ 5163294 w 9384838"/>
                <a:gd name="connsiteY403" fmla="*/ 4440347 h 6246801"/>
                <a:gd name="connsiteX404" fmla="*/ 5137852 w 9384838"/>
                <a:gd name="connsiteY404" fmla="*/ 4465790 h 6246801"/>
                <a:gd name="connsiteX405" fmla="*/ 5163294 w 9384838"/>
                <a:gd name="connsiteY405" fmla="*/ 4465790 h 6246801"/>
                <a:gd name="connsiteX406" fmla="*/ 5062632 w 9384838"/>
                <a:gd name="connsiteY406" fmla="*/ 4616236 h 6246801"/>
                <a:gd name="connsiteX407" fmla="*/ 5038296 w 9384838"/>
                <a:gd name="connsiteY407" fmla="*/ 4691459 h 6246801"/>
                <a:gd name="connsiteX408" fmla="*/ 5012854 w 9384838"/>
                <a:gd name="connsiteY408" fmla="*/ 4716902 h 6246801"/>
                <a:gd name="connsiteX409" fmla="*/ 4987412 w 9384838"/>
                <a:gd name="connsiteY409" fmla="*/ 4792125 h 6246801"/>
                <a:gd name="connsiteX410" fmla="*/ 5012854 w 9384838"/>
                <a:gd name="connsiteY410" fmla="*/ 4917127 h 6246801"/>
                <a:gd name="connsiteX411" fmla="*/ 5062632 w 9384838"/>
                <a:gd name="connsiteY411" fmla="*/ 5043236 h 6246801"/>
                <a:gd name="connsiteX412" fmla="*/ 5013583 w 9384838"/>
                <a:gd name="connsiteY412" fmla="*/ 4993096 h 6246801"/>
                <a:gd name="connsiteX413" fmla="*/ 5062632 w 9384838"/>
                <a:gd name="connsiteY413" fmla="*/ 5043237 h 6246801"/>
                <a:gd name="connsiteX414" fmla="*/ 4987412 w 9384838"/>
                <a:gd name="connsiteY414" fmla="*/ 5043237 h 6246801"/>
                <a:gd name="connsiteX415" fmla="*/ 4963076 w 9384838"/>
                <a:gd name="connsiteY415" fmla="*/ 5017794 h 6246801"/>
                <a:gd name="connsiteX416" fmla="*/ 4862414 w 9384838"/>
                <a:gd name="connsiteY416" fmla="*/ 5067574 h 6246801"/>
                <a:gd name="connsiteX417" fmla="*/ 4812636 w 9384838"/>
                <a:gd name="connsiteY417" fmla="*/ 5142796 h 6246801"/>
                <a:gd name="connsiteX418" fmla="*/ 4812636 w 9384838"/>
                <a:gd name="connsiteY418" fmla="*/ 5193682 h 6246801"/>
                <a:gd name="connsiteX419" fmla="*/ 4787194 w 9384838"/>
                <a:gd name="connsiteY419" fmla="*/ 5243462 h 6246801"/>
                <a:gd name="connsiteX420" fmla="*/ 4711974 w 9384838"/>
                <a:gd name="connsiteY420" fmla="*/ 5268905 h 6246801"/>
                <a:gd name="connsiteX421" fmla="*/ 4686532 w 9384838"/>
                <a:gd name="connsiteY421" fmla="*/ 5243462 h 6246801"/>
                <a:gd name="connsiteX422" fmla="*/ 4636753 w 9384838"/>
                <a:gd name="connsiteY422" fmla="*/ 5268905 h 6246801"/>
                <a:gd name="connsiteX423" fmla="*/ 4611311 w 9384838"/>
                <a:gd name="connsiteY423" fmla="*/ 5293242 h 6246801"/>
                <a:gd name="connsiteX424" fmla="*/ 4561533 w 9384838"/>
                <a:gd name="connsiteY424" fmla="*/ 5344128 h 6246801"/>
                <a:gd name="connsiteX425" fmla="*/ 4536091 w 9384838"/>
                <a:gd name="connsiteY425" fmla="*/ 5293242 h 6246801"/>
                <a:gd name="connsiteX426" fmla="*/ 4561533 w 9384838"/>
                <a:gd name="connsiteY426" fmla="*/ 5293242 h 6246801"/>
                <a:gd name="connsiteX427" fmla="*/ 4561533 w 9384838"/>
                <a:gd name="connsiteY427" fmla="*/ 5268905 h 6246801"/>
                <a:gd name="connsiteX428" fmla="*/ 4585869 w 9384838"/>
                <a:gd name="connsiteY428" fmla="*/ 5218019 h 6246801"/>
                <a:gd name="connsiteX429" fmla="*/ 4585869 w 9384838"/>
                <a:gd name="connsiteY429" fmla="*/ 5193682 h 6246801"/>
                <a:gd name="connsiteX430" fmla="*/ 4611311 w 9384838"/>
                <a:gd name="connsiteY430" fmla="*/ 5168239 h 6246801"/>
                <a:gd name="connsiteX431" fmla="*/ 4611311 w 9384838"/>
                <a:gd name="connsiteY431" fmla="*/ 5142796 h 6246801"/>
                <a:gd name="connsiteX432" fmla="*/ 4585869 w 9384838"/>
                <a:gd name="connsiteY432" fmla="*/ 5142796 h 6246801"/>
                <a:gd name="connsiteX433" fmla="*/ 4611311 w 9384838"/>
                <a:gd name="connsiteY433" fmla="*/ 5118460 h 6246801"/>
                <a:gd name="connsiteX434" fmla="*/ 4636753 w 9384838"/>
                <a:gd name="connsiteY434" fmla="*/ 5118460 h 6246801"/>
                <a:gd name="connsiteX435" fmla="*/ 4636753 w 9384838"/>
                <a:gd name="connsiteY435" fmla="*/ 5093017 h 6246801"/>
                <a:gd name="connsiteX436" fmla="*/ 4686532 w 9384838"/>
                <a:gd name="connsiteY436" fmla="*/ 5067574 h 6246801"/>
                <a:gd name="connsiteX437" fmla="*/ 4737416 w 9384838"/>
                <a:gd name="connsiteY437" fmla="*/ 5043237 h 6246801"/>
                <a:gd name="connsiteX438" fmla="*/ 4737416 w 9384838"/>
                <a:gd name="connsiteY438" fmla="*/ 5017794 h 6246801"/>
                <a:gd name="connsiteX439" fmla="*/ 4737416 w 9384838"/>
                <a:gd name="connsiteY439" fmla="*/ 4992351 h 6246801"/>
                <a:gd name="connsiteX440" fmla="*/ 4686532 w 9384838"/>
                <a:gd name="connsiteY440" fmla="*/ 4942571 h 6246801"/>
                <a:gd name="connsiteX441" fmla="*/ 4662196 w 9384838"/>
                <a:gd name="connsiteY441" fmla="*/ 4968014 h 6246801"/>
                <a:gd name="connsiteX442" fmla="*/ 4636753 w 9384838"/>
                <a:gd name="connsiteY442" fmla="*/ 4968014 h 6246801"/>
                <a:gd name="connsiteX443" fmla="*/ 4611311 w 9384838"/>
                <a:gd name="connsiteY443" fmla="*/ 4942571 h 6246801"/>
                <a:gd name="connsiteX444" fmla="*/ 4585869 w 9384838"/>
                <a:gd name="connsiteY444" fmla="*/ 4992350 h 6246801"/>
                <a:gd name="connsiteX445" fmla="*/ 4611310 w 9384838"/>
                <a:gd name="connsiteY445" fmla="*/ 5017792 h 6246801"/>
                <a:gd name="connsiteX446" fmla="*/ 4611311 w 9384838"/>
                <a:gd name="connsiteY446" fmla="*/ 5017793 h 6246801"/>
                <a:gd name="connsiteX447" fmla="*/ 4536091 w 9384838"/>
                <a:gd name="connsiteY447" fmla="*/ 5043236 h 6246801"/>
                <a:gd name="connsiteX448" fmla="*/ 4510649 w 9384838"/>
                <a:gd name="connsiteY448" fmla="*/ 5043236 h 6246801"/>
                <a:gd name="connsiteX449" fmla="*/ 4510649 w 9384838"/>
                <a:gd name="connsiteY449" fmla="*/ 5118458 h 6246801"/>
                <a:gd name="connsiteX450" fmla="*/ 4561533 w 9384838"/>
                <a:gd name="connsiteY450" fmla="*/ 5168238 h 6246801"/>
                <a:gd name="connsiteX451" fmla="*/ 4536091 w 9384838"/>
                <a:gd name="connsiteY451" fmla="*/ 5168238 h 6246801"/>
                <a:gd name="connsiteX452" fmla="*/ 4510649 w 9384838"/>
                <a:gd name="connsiteY452" fmla="*/ 5168238 h 6246801"/>
                <a:gd name="connsiteX453" fmla="*/ 4510649 w 9384838"/>
                <a:gd name="connsiteY453" fmla="*/ 5193681 h 6246801"/>
                <a:gd name="connsiteX454" fmla="*/ 4486313 w 9384838"/>
                <a:gd name="connsiteY454" fmla="*/ 5168238 h 6246801"/>
                <a:gd name="connsiteX455" fmla="*/ 4486313 w 9384838"/>
                <a:gd name="connsiteY455" fmla="*/ 5118458 h 6246801"/>
                <a:gd name="connsiteX456" fmla="*/ 4460871 w 9384838"/>
                <a:gd name="connsiteY456" fmla="*/ 5093016 h 6246801"/>
                <a:gd name="connsiteX457" fmla="*/ 4385651 w 9384838"/>
                <a:gd name="connsiteY457" fmla="*/ 5067573 h 6246801"/>
                <a:gd name="connsiteX458" fmla="*/ 4310431 w 9384838"/>
                <a:gd name="connsiteY458" fmla="*/ 5093016 h 6246801"/>
                <a:gd name="connsiteX459" fmla="*/ 4284989 w 9384838"/>
                <a:gd name="connsiteY459" fmla="*/ 5142795 h 6246801"/>
                <a:gd name="connsiteX460" fmla="*/ 4284989 w 9384838"/>
                <a:gd name="connsiteY460" fmla="*/ 5142796 h 6246801"/>
                <a:gd name="connsiteX461" fmla="*/ 4260653 w 9384838"/>
                <a:gd name="connsiteY461" fmla="*/ 5168239 h 6246801"/>
                <a:gd name="connsiteX462" fmla="*/ 4260653 w 9384838"/>
                <a:gd name="connsiteY462" fmla="*/ 5193683 h 6246801"/>
                <a:gd name="connsiteX463" fmla="*/ 4284989 w 9384838"/>
                <a:gd name="connsiteY463" fmla="*/ 5243462 h 6246801"/>
                <a:gd name="connsiteX464" fmla="*/ 4235211 w 9384838"/>
                <a:gd name="connsiteY464" fmla="*/ 5268905 h 6246801"/>
                <a:gd name="connsiteX465" fmla="*/ 4185433 w 9384838"/>
                <a:gd name="connsiteY465" fmla="*/ 5344128 h 6246801"/>
                <a:gd name="connsiteX466" fmla="*/ 4110213 w 9384838"/>
                <a:gd name="connsiteY466" fmla="*/ 5369571 h 6246801"/>
                <a:gd name="connsiteX467" fmla="*/ 4084771 w 9384838"/>
                <a:gd name="connsiteY467" fmla="*/ 5318685 h 6246801"/>
                <a:gd name="connsiteX468" fmla="*/ 4110213 w 9384838"/>
                <a:gd name="connsiteY468" fmla="*/ 5243462 h 6246801"/>
                <a:gd name="connsiteX469" fmla="*/ 4134549 w 9384838"/>
                <a:gd name="connsiteY469" fmla="*/ 5193683 h 6246801"/>
                <a:gd name="connsiteX470" fmla="*/ 4134549 w 9384838"/>
                <a:gd name="connsiteY470" fmla="*/ 5168239 h 6246801"/>
                <a:gd name="connsiteX471" fmla="*/ 4185433 w 9384838"/>
                <a:gd name="connsiteY471" fmla="*/ 5168239 h 6246801"/>
                <a:gd name="connsiteX472" fmla="*/ 4209769 w 9384838"/>
                <a:gd name="connsiteY472" fmla="*/ 5142796 h 6246801"/>
                <a:gd name="connsiteX473" fmla="*/ 4185433 w 9384838"/>
                <a:gd name="connsiteY473" fmla="*/ 5118460 h 6246801"/>
                <a:gd name="connsiteX474" fmla="*/ 4084771 w 9384838"/>
                <a:gd name="connsiteY474" fmla="*/ 5093017 h 6246801"/>
                <a:gd name="connsiteX475" fmla="*/ 4034993 w 9384838"/>
                <a:gd name="connsiteY475" fmla="*/ 5142796 h 6246801"/>
                <a:gd name="connsiteX476" fmla="*/ 3958666 w 9384838"/>
                <a:gd name="connsiteY476" fmla="*/ 5168239 h 6246801"/>
                <a:gd name="connsiteX477" fmla="*/ 3908904 w 9384838"/>
                <a:gd name="connsiteY477" fmla="*/ 5218019 h 6246801"/>
                <a:gd name="connsiteX478" fmla="*/ 3859127 w 9384838"/>
                <a:gd name="connsiteY478" fmla="*/ 5293242 h 6246801"/>
                <a:gd name="connsiteX479" fmla="*/ 3758465 w 9384838"/>
                <a:gd name="connsiteY479" fmla="*/ 5243462 h 6246801"/>
                <a:gd name="connsiteX480" fmla="*/ 3708688 w 9384838"/>
                <a:gd name="connsiteY480" fmla="*/ 5243462 h 6246801"/>
                <a:gd name="connsiteX481" fmla="*/ 3582584 w 9384838"/>
                <a:gd name="connsiteY481" fmla="*/ 5193683 h 6246801"/>
                <a:gd name="connsiteX482" fmla="*/ 3589545 w 9384838"/>
                <a:gd name="connsiteY482" fmla="*/ 5173103 h 6246801"/>
                <a:gd name="connsiteX483" fmla="*/ 3589543 w 9384838"/>
                <a:gd name="connsiteY483" fmla="*/ 5173102 h 6246801"/>
                <a:gd name="connsiteX484" fmla="*/ 3582582 w 9384838"/>
                <a:gd name="connsiteY484" fmla="*/ 5193682 h 6246801"/>
                <a:gd name="connsiteX485" fmla="*/ 3382367 w 9384838"/>
                <a:gd name="connsiteY485" fmla="*/ 5193682 h 6246801"/>
                <a:gd name="connsiteX486" fmla="*/ 3421081 w 9384838"/>
                <a:gd name="connsiteY486" fmla="*/ 5164921 h 6246801"/>
                <a:gd name="connsiteX487" fmla="*/ 3483028 w 9384838"/>
                <a:gd name="connsiteY487" fmla="*/ 5168239 h 6246801"/>
                <a:gd name="connsiteX488" fmla="*/ 3532805 w 9384838"/>
                <a:gd name="connsiteY488" fmla="*/ 5168239 h 6246801"/>
                <a:gd name="connsiteX489" fmla="*/ 3532805 w 9384838"/>
                <a:gd name="connsiteY489" fmla="*/ 5118459 h 6246801"/>
                <a:gd name="connsiteX490" fmla="*/ 3507365 w 9384838"/>
                <a:gd name="connsiteY490" fmla="*/ 5093016 h 6246801"/>
                <a:gd name="connsiteX491" fmla="*/ 3483028 w 9384838"/>
                <a:gd name="connsiteY491" fmla="*/ 5118459 h 6246801"/>
                <a:gd name="connsiteX492" fmla="*/ 3432144 w 9384838"/>
                <a:gd name="connsiteY492" fmla="*/ 5093016 h 6246801"/>
                <a:gd name="connsiteX493" fmla="*/ 3407808 w 9384838"/>
                <a:gd name="connsiteY493" fmla="*/ 5093016 h 6246801"/>
                <a:gd name="connsiteX494" fmla="*/ 3407808 w 9384838"/>
                <a:gd name="connsiteY494" fmla="*/ 5043237 h 6246801"/>
                <a:gd name="connsiteX495" fmla="*/ 3382367 w 9384838"/>
                <a:gd name="connsiteY495" fmla="*/ 5043237 h 6246801"/>
                <a:gd name="connsiteX496" fmla="*/ 3356924 w 9384838"/>
                <a:gd name="connsiteY496" fmla="*/ 5093016 h 6246801"/>
                <a:gd name="connsiteX497" fmla="*/ 3382367 w 9384838"/>
                <a:gd name="connsiteY497" fmla="*/ 5118459 h 6246801"/>
                <a:gd name="connsiteX498" fmla="*/ 3382367 w 9384838"/>
                <a:gd name="connsiteY498" fmla="*/ 5142796 h 6246801"/>
                <a:gd name="connsiteX499" fmla="*/ 3331482 w 9384838"/>
                <a:gd name="connsiteY499" fmla="*/ 5093016 h 6246801"/>
                <a:gd name="connsiteX500" fmla="*/ 3356924 w 9384838"/>
                <a:gd name="connsiteY500" fmla="*/ 5067573 h 6246801"/>
                <a:gd name="connsiteX501" fmla="*/ 3356924 w 9384838"/>
                <a:gd name="connsiteY501" fmla="*/ 4992351 h 6246801"/>
                <a:gd name="connsiteX502" fmla="*/ 3407808 w 9384838"/>
                <a:gd name="connsiteY502" fmla="*/ 4942571 h 6246801"/>
                <a:gd name="connsiteX503" fmla="*/ 3356924 w 9384838"/>
                <a:gd name="connsiteY503" fmla="*/ 4942571 h 6246801"/>
                <a:gd name="connsiteX504" fmla="*/ 3349625 w 9384838"/>
                <a:gd name="connsiteY504" fmla="*/ 4928288 h 6246801"/>
                <a:gd name="connsiteX505" fmla="*/ 3349624 w 9384838"/>
                <a:gd name="connsiteY505" fmla="*/ 4928288 h 6246801"/>
                <a:gd name="connsiteX506" fmla="*/ 3356924 w 9384838"/>
                <a:gd name="connsiteY506" fmla="*/ 4942571 h 6246801"/>
                <a:gd name="connsiteX507" fmla="*/ 3281703 w 9384838"/>
                <a:gd name="connsiteY507" fmla="*/ 4968014 h 6246801"/>
                <a:gd name="connsiteX508" fmla="*/ 3256260 w 9384838"/>
                <a:gd name="connsiteY508" fmla="*/ 5017794 h 6246801"/>
                <a:gd name="connsiteX509" fmla="*/ 3181041 w 9384838"/>
                <a:gd name="connsiteY509" fmla="*/ 5067573 h 6246801"/>
                <a:gd name="connsiteX510" fmla="*/ 3206483 w 9384838"/>
                <a:gd name="connsiteY510" fmla="*/ 5118459 h 6246801"/>
                <a:gd name="connsiteX511" fmla="*/ 3181041 w 9384838"/>
                <a:gd name="connsiteY511" fmla="*/ 5142796 h 6246801"/>
                <a:gd name="connsiteX512" fmla="*/ 3231925 w 9384838"/>
                <a:gd name="connsiteY512" fmla="*/ 5168239 h 6246801"/>
                <a:gd name="connsiteX513" fmla="*/ 3281703 w 9384838"/>
                <a:gd name="connsiteY513" fmla="*/ 5218019 h 6246801"/>
                <a:gd name="connsiteX514" fmla="*/ 3331481 w 9384838"/>
                <a:gd name="connsiteY514" fmla="*/ 5268905 h 6246801"/>
                <a:gd name="connsiteX515" fmla="*/ 3281703 w 9384838"/>
                <a:gd name="connsiteY515" fmla="*/ 5293242 h 6246801"/>
                <a:gd name="connsiteX516" fmla="*/ 3281703 w 9384838"/>
                <a:gd name="connsiteY516" fmla="*/ 5318685 h 6246801"/>
                <a:gd name="connsiteX517" fmla="*/ 3256260 w 9384838"/>
                <a:gd name="connsiteY517" fmla="*/ 5293242 h 6246801"/>
                <a:gd name="connsiteX518" fmla="*/ 3206483 w 9384838"/>
                <a:gd name="connsiteY518" fmla="*/ 5293242 h 6246801"/>
                <a:gd name="connsiteX519" fmla="*/ 3181041 w 9384838"/>
                <a:gd name="connsiteY519" fmla="*/ 5293242 h 6246801"/>
                <a:gd name="connsiteX520" fmla="*/ 3056044 w 9384838"/>
                <a:gd name="connsiteY520" fmla="*/ 5293242 h 6246801"/>
                <a:gd name="connsiteX521" fmla="*/ 3030601 w 9384838"/>
                <a:gd name="connsiteY521" fmla="*/ 5344128 h 6246801"/>
                <a:gd name="connsiteX522" fmla="*/ 3006265 w 9384838"/>
                <a:gd name="connsiteY522" fmla="*/ 5344128 h 6246801"/>
                <a:gd name="connsiteX523" fmla="*/ 2980823 w 9384838"/>
                <a:gd name="connsiteY523" fmla="*/ 5369571 h 6246801"/>
                <a:gd name="connsiteX524" fmla="*/ 3006265 w 9384838"/>
                <a:gd name="connsiteY524" fmla="*/ 5393907 h 6246801"/>
                <a:gd name="connsiteX525" fmla="*/ 2980823 w 9384838"/>
                <a:gd name="connsiteY525" fmla="*/ 5419350 h 6246801"/>
                <a:gd name="connsiteX526" fmla="*/ 2905602 w 9384838"/>
                <a:gd name="connsiteY526" fmla="*/ 5444793 h 6246801"/>
                <a:gd name="connsiteX527" fmla="*/ 2880162 w 9384838"/>
                <a:gd name="connsiteY527" fmla="*/ 5520016 h 6246801"/>
                <a:gd name="connsiteX528" fmla="*/ 2880159 w 9384838"/>
                <a:gd name="connsiteY528" fmla="*/ 5520016 h 6246801"/>
                <a:gd name="connsiteX529" fmla="*/ 2830382 w 9384838"/>
                <a:gd name="connsiteY529" fmla="*/ 5544353 h 6246801"/>
                <a:gd name="connsiteX530" fmla="*/ 2804941 w 9384838"/>
                <a:gd name="connsiteY530" fmla="*/ 5569796 h 6246801"/>
                <a:gd name="connsiteX531" fmla="*/ 2755160 w 9384838"/>
                <a:gd name="connsiteY531" fmla="*/ 5595239 h 6246801"/>
                <a:gd name="connsiteX532" fmla="*/ 2679941 w 9384838"/>
                <a:gd name="connsiteY532" fmla="*/ 5569796 h 6246801"/>
                <a:gd name="connsiteX533" fmla="*/ 2629058 w 9384838"/>
                <a:gd name="connsiteY533" fmla="*/ 5494573 h 6246801"/>
                <a:gd name="connsiteX534" fmla="*/ 2629058 w 9384838"/>
                <a:gd name="connsiteY534" fmla="*/ 5444794 h 6246801"/>
                <a:gd name="connsiteX535" fmla="*/ 2579280 w 9384838"/>
                <a:gd name="connsiteY535" fmla="*/ 5393908 h 6246801"/>
                <a:gd name="connsiteX536" fmla="*/ 2579280 w 9384838"/>
                <a:gd name="connsiteY536" fmla="*/ 5344128 h 6246801"/>
                <a:gd name="connsiteX537" fmla="*/ 2529501 w 9384838"/>
                <a:gd name="connsiteY537" fmla="*/ 5318685 h 6246801"/>
                <a:gd name="connsiteX538" fmla="*/ 2553838 w 9384838"/>
                <a:gd name="connsiteY538" fmla="*/ 5293242 h 6246801"/>
                <a:gd name="connsiteX539" fmla="*/ 2579280 w 9384838"/>
                <a:gd name="connsiteY539" fmla="*/ 5268905 h 6246801"/>
                <a:gd name="connsiteX540" fmla="*/ 2579280 w 9384838"/>
                <a:gd name="connsiteY540" fmla="*/ 5243462 h 6246801"/>
                <a:gd name="connsiteX541" fmla="*/ 2629058 w 9384838"/>
                <a:gd name="connsiteY541" fmla="*/ 5218019 h 6246801"/>
                <a:gd name="connsiteX542" fmla="*/ 2604722 w 9384838"/>
                <a:gd name="connsiteY542" fmla="*/ 5193682 h 6246801"/>
                <a:gd name="connsiteX543" fmla="*/ 2579280 w 9384838"/>
                <a:gd name="connsiteY543" fmla="*/ 5142796 h 6246801"/>
                <a:gd name="connsiteX544" fmla="*/ 2579280 w 9384838"/>
                <a:gd name="connsiteY544" fmla="*/ 5142795 h 6246801"/>
                <a:gd name="connsiteX545" fmla="*/ 2705382 w 9384838"/>
                <a:gd name="connsiteY545" fmla="*/ 5093015 h 6246801"/>
                <a:gd name="connsiteX546" fmla="*/ 2755160 w 9384838"/>
                <a:gd name="connsiteY546" fmla="*/ 5043236 h 6246801"/>
                <a:gd name="connsiteX547" fmla="*/ 2755160 w 9384838"/>
                <a:gd name="connsiteY547" fmla="*/ 4992350 h 6246801"/>
                <a:gd name="connsiteX548" fmla="*/ 2729719 w 9384838"/>
                <a:gd name="connsiteY548" fmla="*/ 4968013 h 6246801"/>
                <a:gd name="connsiteX549" fmla="*/ 2705383 w 9384838"/>
                <a:gd name="connsiteY549" fmla="*/ 4942570 h 6246801"/>
                <a:gd name="connsiteX550" fmla="*/ 2679942 w 9384838"/>
                <a:gd name="connsiteY550" fmla="*/ 4942570 h 6246801"/>
                <a:gd name="connsiteX551" fmla="*/ 2654500 w 9384838"/>
                <a:gd name="connsiteY551" fmla="*/ 4968013 h 6246801"/>
                <a:gd name="connsiteX552" fmla="*/ 2604722 w 9384838"/>
                <a:gd name="connsiteY552" fmla="*/ 4968013 h 6246801"/>
                <a:gd name="connsiteX553" fmla="*/ 2529503 w 9384838"/>
                <a:gd name="connsiteY553" fmla="*/ 4917127 h 6246801"/>
                <a:gd name="connsiteX554" fmla="*/ 2529503 w 9384838"/>
                <a:gd name="connsiteY554" fmla="*/ 4867348 h 6246801"/>
                <a:gd name="connsiteX555" fmla="*/ 2454282 w 9384838"/>
                <a:gd name="connsiteY555" fmla="*/ 4841905 h 6246801"/>
                <a:gd name="connsiteX556" fmla="*/ 2454282 w 9384838"/>
                <a:gd name="connsiteY556" fmla="*/ 4867348 h 6246801"/>
                <a:gd name="connsiteX557" fmla="*/ 2428840 w 9384838"/>
                <a:gd name="connsiteY557" fmla="*/ 4841905 h 6246801"/>
                <a:gd name="connsiteX558" fmla="*/ 2379063 w 9384838"/>
                <a:gd name="connsiteY558" fmla="*/ 4841905 h 6246801"/>
                <a:gd name="connsiteX559" fmla="*/ 2353620 w 9384838"/>
                <a:gd name="connsiteY559" fmla="*/ 4867348 h 6246801"/>
                <a:gd name="connsiteX560" fmla="*/ 2353620 w 9384838"/>
                <a:gd name="connsiteY560" fmla="*/ 4867347 h 6246801"/>
                <a:gd name="connsiteX561" fmla="*/ 2328178 w 9384838"/>
                <a:gd name="connsiteY561" fmla="*/ 4841904 h 6246801"/>
                <a:gd name="connsiteX562" fmla="*/ 2303843 w 9384838"/>
                <a:gd name="connsiteY562" fmla="*/ 4841904 h 6246801"/>
                <a:gd name="connsiteX563" fmla="*/ 2278401 w 9384838"/>
                <a:gd name="connsiteY563" fmla="*/ 4817568 h 6246801"/>
                <a:gd name="connsiteX564" fmla="*/ 2252958 w 9384838"/>
                <a:gd name="connsiteY564" fmla="*/ 4841904 h 6246801"/>
                <a:gd name="connsiteX565" fmla="*/ 2303843 w 9384838"/>
                <a:gd name="connsiteY565" fmla="*/ 4867347 h 6246801"/>
                <a:gd name="connsiteX566" fmla="*/ 2228623 w 9384838"/>
                <a:gd name="connsiteY566" fmla="*/ 4892790 h 6246801"/>
                <a:gd name="connsiteX567" fmla="*/ 2177740 w 9384838"/>
                <a:gd name="connsiteY567" fmla="*/ 4841904 h 6246801"/>
                <a:gd name="connsiteX568" fmla="*/ 2153404 w 9384838"/>
                <a:gd name="connsiteY568" fmla="*/ 4867347 h 6246801"/>
                <a:gd name="connsiteX569" fmla="*/ 2153404 w 9384838"/>
                <a:gd name="connsiteY569" fmla="*/ 4892790 h 6246801"/>
                <a:gd name="connsiteX570" fmla="*/ 2127962 w 9384838"/>
                <a:gd name="connsiteY570" fmla="*/ 4942570 h 6246801"/>
                <a:gd name="connsiteX571" fmla="*/ 2102518 w 9384838"/>
                <a:gd name="connsiteY571" fmla="*/ 4917127 h 6246801"/>
                <a:gd name="connsiteX572" fmla="*/ 2078183 w 9384838"/>
                <a:gd name="connsiteY572" fmla="*/ 4917127 h 6246801"/>
                <a:gd name="connsiteX573" fmla="*/ 2078183 w 9384838"/>
                <a:gd name="connsiteY573" fmla="*/ 4867347 h 6246801"/>
                <a:gd name="connsiteX574" fmla="*/ 2027299 w 9384838"/>
                <a:gd name="connsiteY574" fmla="*/ 4867347 h 6246801"/>
                <a:gd name="connsiteX575" fmla="*/ 2001857 w 9384838"/>
                <a:gd name="connsiteY575" fmla="*/ 4892790 h 6246801"/>
                <a:gd name="connsiteX576" fmla="*/ 1952080 w 9384838"/>
                <a:gd name="connsiteY576" fmla="*/ 4892790 h 6246801"/>
                <a:gd name="connsiteX577" fmla="*/ 1902303 w 9384838"/>
                <a:gd name="connsiteY577" fmla="*/ 4917127 h 6246801"/>
                <a:gd name="connsiteX578" fmla="*/ 1876860 w 9384838"/>
                <a:gd name="connsiteY578" fmla="*/ 4892790 h 6246801"/>
                <a:gd name="connsiteX579" fmla="*/ 1876860 w 9384838"/>
                <a:gd name="connsiteY579" fmla="*/ 4867347 h 6246801"/>
                <a:gd name="connsiteX580" fmla="*/ 1851419 w 9384838"/>
                <a:gd name="connsiteY580" fmla="*/ 4892790 h 6246801"/>
                <a:gd name="connsiteX581" fmla="*/ 1827080 w 9384838"/>
                <a:gd name="connsiteY581" fmla="*/ 4892790 h 6246801"/>
                <a:gd name="connsiteX582" fmla="*/ 1801640 w 9384838"/>
                <a:gd name="connsiteY582" fmla="*/ 4867347 h 6246801"/>
                <a:gd name="connsiteX583" fmla="*/ 1801640 w 9384838"/>
                <a:gd name="connsiteY583" fmla="*/ 4892790 h 6246801"/>
                <a:gd name="connsiteX584" fmla="*/ 1776198 w 9384838"/>
                <a:gd name="connsiteY584" fmla="*/ 4917127 h 6246801"/>
                <a:gd name="connsiteX585" fmla="*/ 1751861 w 9384838"/>
                <a:gd name="connsiteY585" fmla="*/ 4892790 h 6246801"/>
                <a:gd name="connsiteX586" fmla="*/ 1726419 w 9384838"/>
                <a:gd name="connsiteY586" fmla="*/ 4892790 h 6246801"/>
                <a:gd name="connsiteX587" fmla="*/ 1700977 w 9384838"/>
                <a:gd name="connsiteY587" fmla="*/ 4917127 h 6246801"/>
                <a:gd name="connsiteX588" fmla="*/ 1676640 w 9384838"/>
                <a:gd name="connsiteY588" fmla="*/ 4892790 h 6246801"/>
                <a:gd name="connsiteX589" fmla="*/ 1625756 w 9384838"/>
                <a:gd name="connsiteY589" fmla="*/ 4917127 h 6246801"/>
                <a:gd name="connsiteX590" fmla="*/ 1601421 w 9384838"/>
                <a:gd name="connsiteY590" fmla="*/ 4917127 h 6246801"/>
                <a:gd name="connsiteX591" fmla="*/ 1575979 w 9384838"/>
                <a:gd name="connsiteY591" fmla="*/ 4892790 h 6246801"/>
                <a:gd name="connsiteX592" fmla="*/ 1575979 w 9384838"/>
                <a:gd name="connsiteY592" fmla="*/ 4867347 h 6246801"/>
                <a:gd name="connsiteX593" fmla="*/ 1575979 w 9384838"/>
                <a:gd name="connsiteY593" fmla="*/ 4841904 h 6246801"/>
                <a:gd name="connsiteX594" fmla="*/ 1526200 w 9384838"/>
                <a:gd name="connsiteY594" fmla="*/ 4817568 h 6246801"/>
                <a:gd name="connsiteX595" fmla="*/ 1450978 w 9384838"/>
                <a:gd name="connsiteY595" fmla="*/ 4867347 h 6246801"/>
                <a:gd name="connsiteX596" fmla="*/ 1425540 w 9384838"/>
                <a:gd name="connsiteY596" fmla="*/ 4867347 h 6246801"/>
                <a:gd name="connsiteX597" fmla="*/ 1425540 w 9384838"/>
                <a:gd name="connsiteY597" fmla="*/ 4867348 h 6246801"/>
                <a:gd name="connsiteX598" fmla="*/ 1425540 w 9384838"/>
                <a:gd name="connsiteY598" fmla="*/ 4917127 h 6246801"/>
                <a:gd name="connsiteX599" fmla="*/ 1400097 w 9384838"/>
                <a:gd name="connsiteY599" fmla="*/ 4942570 h 6246801"/>
                <a:gd name="connsiteX600" fmla="*/ 1400097 w 9384838"/>
                <a:gd name="connsiteY600" fmla="*/ 4992350 h 6246801"/>
                <a:gd name="connsiteX601" fmla="*/ 1350319 w 9384838"/>
                <a:gd name="connsiteY601" fmla="*/ 4992350 h 6246801"/>
                <a:gd name="connsiteX602" fmla="*/ 1350319 w 9384838"/>
                <a:gd name="connsiteY602" fmla="*/ 5043236 h 6246801"/>
                <a:gd name="connsiteX603" fmla="*/ 1299435 w 9384838"/>
                <a:gd name="connsiteY603" fmla="*/ 4992350 h 6246801"/>
                <a:gd name="connsiteX604" fmla="*/ 1249656 w 9384838"/>
                <a:gd name="connsiteY604" fmla="*/ 4917127 h 6246801"/>
                <a:gd name="connsiteX605" fmla="*/ 1224214 w 9384838"/>
                <a:gd name="connsiteY605" fmla="*/ 4917127 h 6246801"/>
                <a:gd name="connsiteX606" fmla="*/ 1148993 w 9384838"/>
                <a:gd name="connsiteY606" fmla="*/ 4892791 h 6246801"/>
                <a:gd name="connsiteX607" fmla="*/ 1124658 w 9384838"/>
                <a:gd name="connsiteY607" fmla="*/ 4917127 h 6246801"/>
                <a:gd name="connsiteX608" fmla="*/ 1124658 w 9384838"/>
                <a:gd name="connsiteY608" fmla="*/ 4892791 h 6246801"/>
                <a:gd name="connsiteX609" fmla="*/ 1099215 w 9384838"/>
                <a:gd name="connsiteY609" fmla="*/ 4917127 h 6246801"/>
                <a:gd name="connsiteX610" fmla="*/ 1073771 w 9384838"/>
                <a:gd name="connsiteY610" fmla="*/ 4892791 h 6246801"/>
                <a:gd name="connsiteX611" fmla="*/ 1049435 w 9384838"/>
                <a:gd name="connsiteY611" fmla="*/ 4917127 h 6246801"/>
                <a:gd name="connsiteX612" fmla="*/ 998551 w 9384838"/>
                <a:gd name="connsiteY612" fmla="*/ 4917127 h 6246801"/>
                <a:gd name="connsiteX613" fmla="*/ 998551 w 9384838"/>
                <a:gd name="connsiteY613" fmla="*/ 4892791 h 6246801"/>
                <a:gd name="connsiteX614" fmla="*/ 948773 w 9384838"/>
                <a:gd name="connsiteY614" fmla="*/ 4841905 h 6246801"/>
                <a:gd name="connsiteX615" fmla="*/ 898995 w 9384838"/>
                <a:gd name="connsiteY615" fmla="*/ 4867348 h 6246801"/>
                <a:gd name="connsiteX616" fmla="*/ 898995 w 9384838"/>
                <a:gd name="connsiteY616" fmla="*/ 4792125 h 6246801"/>
                <a:gd name="connsiteX617" fmla="*/ 923331 w 9384838"/>
                <a:gd name="connsiteY617" fmla="*/ 4766682 h 6246801"/>
                <a:gd name="connsiteX618" fmla="*/ 923331 w 9384838"/>
                <a:gd name="connsiteY618" fmla="*/ 4716902 h 6246801"/>
                <a:gd name="connsiteX619" fmla="*/ 923331 w 9384838"/>
                <a:gd name="connsiteY619" fmla="*/ 4691459 h 6246801"/>
                <a:gd name="connsiteX620" fmla="*/ 974215 w 9384838"/>
                <a:gd name="connsiteY620" fmla="*/ 4691459 h 6246801"/>
                <a:gd name="connsiteX621" fmla="*/ 998551 w 9384838"/>
                <a:gd name="connsiteY621" fmla="*/ 4667122 h 6246801"/>
                <a:gd name="connsiteX622" fmla="*/ 1049435 w 9384838"/>
                <a:gd name="connsiteY622" fmla="*/ 4716902 h 6246801"/>
                <a:gd name="connsiteX623" fmla="*/ 1148993 w 9384838"/>
                <a:gd name="connsiteY623" fmla="*/ 4716902 h 6246801"/>
                <a:gd name="connsiteX624" fmla="*/ 1174436 w 9384838"/>
                <a:gd name="connsiteY624" fmla="*/ 4667122 h 6246801"/>
                <a:gd name="connsiteX625" fmla="*/ 1224214 w 9384838"/>
                <a:gd name="connsiteY625" fmla="*/ 4667122 h 6246801"/>
                <a:gd name="connsiteX626" fmla="*/ 1249656 w 9384838"/>
                <a:gd name="connsiteY626" fmla="*/ 4616236 h 6246801"/>
                <a:gd name="connsiteX627" fmla="*/ 1275099 w 9384838"/>
                <a:gd name="connsiteY627" fmla="*/ 4616236 h 6246801"/>
                <a:gd name="connsiteX628" fmla="*/ 1275099 w 9384838"/>
                <a:gd name="connsiteY628" fmla="*/ 4616237 h 6246801"/>
                <a:gd name="connsiteX629" fmla="*/ 1350319 w 9384838"/>
                <a:gd name="connsiteY629" fmla="*/ 4616237 h 6246801"/>
                <a:gd name="connsiteX630" fmla="*/ 1374654 w 9384838"/>
                <a:gd name="connsiteY630" fmla="*/ 4590794 h 6246801"/>
                <a:gd name="connsiteX631" fmla="*/ 1425539 w 9384838"/>
                <a:gd name="connsiteY631" fmla="*/ 4566457 h 6246801"/>
                <a:gd name="connsiteX632" fmla="*/ 1550537 w 9384838"/>
                <a:gd name="connsiteY632" fmla="*/ 4491234 h 6246801"/>
                <a:gd name="connsiteX633" fmla="*/ 1651201 w 9384838"/>
                <a:gd name="connsiteY633" fmla="*/ 4440348 h 6246801"/>
                <a:gd name="connsiteX634" fmla="*/ 1751865 w 9384838"/>
                <a:gd name="connsiteY634" fmla="*/ 4416011 h 6246801"/>
                <a:gd name="connsiteX635" fmla="*/ 1776201 w 9384838"/>
                <a:gd name="connsiteY635" fmla="*/ 4365125 h 6246801"/>
                <a:gd name="connsiteX636" fmla="*/ 1751865 w 9384838"/>
                <a:gd name="connsiteY636" fmla="*/ 4340788 h 6246801"/>
                <a:gd name="connsiteX637" fmla="*/ 1801642 w 9384838"/>
                <a:gd name="connsiteY637" fmla="*/ 4340788 h 6246801"/>
                <a:gd name="connsiteX638" fmla="*/ 1827082 w 9384838"/>
                <a:gd name="connsiteY638" fmla="*/ 4315345 h 6246801"/>
                <a:gd name="connsiteX639" fmla="*/ 1902304 w 9384838"/>
                <a:gd name="connsiteY639" fmla="*/ 4340788 h 6246801"/>
                <a:gd name="connsiteX640" fmla="*/ 1952081 w 9384838"/>
                <a:gd name="connsiteY640" fmla="*/ 4315345 h 6246801"/>
                <a:gd name="connsiteX641" fmla="*/ 2001860 w 9384838"/>
                <a:gd name="connsiteY641" fmla="*/ 4340788 h 6246801"/>
                <a:gd name="connsiteX642" fmla="*/ 1952081 w 9384838"/>
                <a:gd name="connsiteY642" fmla="*/ 4340788 h 6246801"/>
                <a:gd name="connsiteX643" fmla="*/ 1952081 w 9384838"/>
                <a:gd name="connsiteY643" fmla="*/ 4390568 h 6246801"/>
                <a:gd name="connsiteX644" fmla="*/ 2027302 w 9384838"/>
                <a:gd name="connsiteY644" fmla="*/ 4416011 h 6246801"/>
                <a:gd name="connsiteX645" fmla="*/ 2052742 w 9384838"/>
                <a:gd name="connsiteY645" fmla="*/ 4416011 h 6246801"/>
                <a:gd name="connsiteX646" fmla="*/ 2102518 w 9384838"/>
                <a:gd name="connsiteY646" fmla="*/ 4390568 h 6246801"/>
                <a:gd name="connsiteX647" fmla="*/ 2127962 w 9384838"/>
                <a:gd name="connsiteY647" fmla="*/ 4390568 h 6246801"/>
                <a:gd name="connsiteX648" fmla="*/ 2203182 w 9384838"/>
                <a:gd name="connsiteY648" fmla="*/ 4440348 h 6246801"/>
                <a:gd name="connsiteX649" fmla="*/ 2328178 w 9384838"/>
                <a:gd name="connsiteY649" fmla="*/ 4465791 h 6246801"/>
                <a:gd name="connsiteX650" fmla="*/ 2428839 w 9384838"/>
                <a:gd name="connsiteY650" fmla="*/ 4465791 h 6246801"/>
                <a:gd name="connsiteX651" fmla="*/ 2478617 w 9384838"/>
                <a:gd name="connsiteY651" fmla="*/ 4440348 h 6246801"/>
                <a:gd name="connsiteX652" fmla="*/ 2529503 w 9384838"/>
                <a:gd name="connsiteY652" fmla="*/ 4416011 h 6246801"/>
                <a:gd name="connsiteX653" fmla="*/ 2579280 w 9384838"/>
                <a:gd name="connsiteY653" fmla="*/ 4440348 h 6246801"/>
                <a:gd name="connsiteX654" fmla="*/ 2629058 w 9384838"/>
                <a:gd name="connsiteY654" fmla="*/ 4440348 h 6246801"/>
                <a:gd name="connsiteX655" fmla="*/ 2679941 w 9384838"/>
                <a:gd name="connsiteY655" fmla="*/ 4465791 h 6246801"/>
                <a:gd name="connsiteX656" fmla="*/ 2679941 w 9384838"/>
                <a:gd name="connsiteY656" fmla="*/ 4465790 h 6246801"/>
                <a:gd name="connsiteX657" fmla="*/ 2705383 w 9384838"/>
                <a:gd name="connsiteY657" fmla="*/ 4465790 h 6246801"/>
                <a:gd name="connsiteX658" fmla="*/ 2804940 w 9384838"/>
                <a:gd name="connsiteY658" fmla="*/ 4440347 h 6246801"/>
                <a:gd name="connsiteX659" fmla="*/ 2830382 w 9384838"/>
                <a:gd name="connsiteY659" fmla="*/ 4491233 h 6246801"/>
                <a:gd name="connsiteX660" fmla="*/ 2804940 w 9384838"/>
                <a:gd name="connsiteY660" fmla="*/ 4515570 h 6246801"/>
                <a:gd name="connsiteX661" fmla="*/ 2780604 w 9384838"/>
                <a:gd name="connsiteY661" fmla="*/ 4541013 h 6246801"/>
                <a:gd name="connsiteX662" fmla="*/ 2804940 w 9384838"/>
                <a:gd name="connsiteY662" fmla="*/ 4566456 h 6246801"/>
                <a:gd name="connsiteX663" fmla="*/ 2804940 w 9384838"/>
                <a:gd name="connsiteY663" fmla="*/ 4590793 h 6246801"/>
                <a:gd name="connsiteX664" fmla="*/ 2855825 w 9384838"/>
                <a:gd name="connsiteY664" fmla="*/ 4590793 h 6246801"/>
                <a:gd name="connsiteX665" fmla="*/ 2855825 w 9384838"/>
                <a:gd name="connsiteY665" fmla="*/ 4566456 h 6246801"/>
                <a:gd name="connsiteX666" fmla="*/ 2880159 w 9384838"/>
                <a:gd name="connsiteY666" fmla="*/ 4566456 h 6246801"/>
                <a:gd name="connsiteX667" fmla="*/ 2880159 w 9384838"/>
                <a:gd name="connsiteY667" fmla="*/ 4605916 h 6246801"/>
                <a:gd name="connsiteX668" fmla="*/ 2880162 w 9384838"/>
                <a:gd name="connsiteY668" fmla="*/ 4605918 h 6246801"/>
                <a:gd name="connsiteX669" fmla="*/ 2880162 w 9384838"/>
                <a:gd name="connsiteY669" fmla="*/ 4566457 h 6246801"/>
                <a:gd name="connsiteX670" fmla="*/ 2931045 w 9384838"/>
                <a:gd name="connsiteY670" fmla="*/ 4616236 h 6246801"/>
                <a:gd name="connsiteX671" fmla="*/ 2980823 w 9384838"/>
                <a:gd name="connsiteY671" fmla="*/ 4641679 h 6246801"/>
                <a:gd name="connsiteX672" fmla="*/ 3006265 w 9384838"/>
                <a:gd name="connsiteY672" fmla="*/ 4616236 h 6246801"/>
                <a:gd name="connsiteX673" fmla="*/ 3030601 w 9384838"/>
                <a:gd name="connsiteY673" fmla="*/ 4616236 h 6246801"/>
                <a:gd name="connsiteX674" fmla="*/ 3056044 w 9384838"/>
                <a:gd name="connsiteY674" fmla="*/ 4590793 h 6246801"/>
                <a:gd name="connsiteX675" fmla="*/ 3105820 w 9384838"/>
                <a:gd name="connsiteY675" fmla="*/ 4590793 h 6246801"/>
                <a:gd name="connsiteX676" fmla="*/ 3131263 w 9384838"/>
                <a:gd name="connsiteY676" fmla="*/ 4541014 h 6246801"/>
                <a:gd name="connsiteX677" fmla="*/ 3131263 w 9384838"/>
                <a:gd name="connsiteY677" fmla="*/ 4590793 h 6246801"/>
                <a:gd name="connsiteX678" fmla="*/ 3156704 w 9384838"/>
                <a:gd name="connsiteY678" fmla="*/ 4566457 h 6246801"/>
                <a:gd name="connsiteX679" fmla="*/ 3181041 w 9384838"/>
                <a:gd name="connsiteY679" fmla="*/ 4515571 h 6246801"/>
                <a:gd name="connsiteX680" fmla="*/ 3156704 w 9384838"/>
                <a:gd name="connsiteY680" fmla="*/ 4440348 h 6246801"/>
                <a:gd name="connsiteX681" fmla="*/ 3131263 w 9384838"/>
                <a:gd name="connsiteY681" fmla="*/ 4416011 h 6246801"/>
                <a:gd name="connsiteX682" fmla="*/ 3181041 w 9384838"/>
                <a:gd name="connsiteY682" fmla="*/ 4365125 h 6246801"/>
                <a:gd name="connsiteX683" fmla="*/ 3231924 w 9384838"/>
                <a:gd name="connsiteY683" fmla="*/ 4340788 h 6246801"/>
                <a:gd name="connsiteX684" fmla="*/ 3256260 w 9384838"/>
                <a:gd name="connsiteY684" fmla="*/ 4289902 h 6246801"/>
                <a:gd name="connsiteX685" fmla="*/ 3281703 w 9384838"/>
                <a:gd name="connsiteY685" fmla="*/ 4289902 h 6246801"/>
                <a:gd name="connsiteX686" fmla="*/ 3281705 w 9384838"/>
                <a:gd name="connsiteY686" fmla="*/ 4289902 h 6246801"/>
                <a:gd name="connsiteX687" fmla="*/ 3307147 w 9384838"/>
                <a:gd name="connsiteY687" fmla="*/ 4265565 h 6246801"/>
                <a:gd name="connsiteX688" fmla="*/ 3356924 w 9384838"/>
                <a:gd name="connsiteY688" fmla="*/ 4265565 h 6246801"/>
                <a:gd name="connsiteX689" fmla="*/ 3457589 w 9384838"/>
                <a:gd name="connsiteY689" fmla="*/ 4190342 h 6246801"/>
                <a:gd name="connsiteX690" fmla="*/ 3558250 w 9384838"/>
                <a:gd name="connsiteY690" fmla="*/ 4089676 h 6246801"/>
                <a:gd name="connsiteX691" fmla="*/ 3582585 w 9384838"/>
                <a:gd name="connsiteY691" fmla="*/ 4014453 h 6246801"/>
                <a:gd name="connsiteX692" fmla="*/ 3608026 w 9384838"/>
                <a:gd name="connsiteY692" fmla="*/ 3989010 h 6246801"/>
                <a:gd name="connsiteX693" fmla="*/ 3582585 w 9384838"/>
                <a:gd name="connsiteY693" fmla="*/ 3963567 h 6246801"/>
                <a:gd name="connsiteX694" fmla="*/ 3608026 w 9384838"/>
                <a:gd name="connsiteY694" fmla="*/ 3913787 h 6246801"/>
                <a:gd name="connsiteX695" fmla="*/ 3582585 w 9384838"/>
                <a:gd name="connsiteY695" fmla="*/ 3888344 h 6246801"/>
                <a:gd name="connsiteX696" fmla="*/ 3608026 w 9384838"/>
                <a:gd name="connsiteY696" fmla="*/ 3838565 h 6246801"/>
                <a:gd name="connsiteX697" fmla="*/ 3633468 w 9384838"/>
                <a:gd name="connsiteY697" fmla="*/ 3813122 h 6246801"/>
                <a:gd name="connsiteX698" fmla="*/ 3683247 w 9384838"/>
                <a:gd name="connsiteY698" fmla="*/ 3788785 h 6246801"/>
                <a:gd name="connsiteX699" fmla="*/ 3708689 w 9384838"/>
                <a:gd name="connsiteY699" fmla="*/ 3813122 h 6246801"/>
                <a:gd name="connsiteX700" fmla="*/ 3783908 w 9384838"/>
                <a:gd name="connsiteY700" fmla="*/ 3788785 h 6246801"/>
                <a:gd name="connsiteX701" fmla="*/ 3883464 w 9384838"/>
                <a:gd name="connsiteY701" fmla="*/ 3763342 h 6246801"/>
                <a:gd name="connsiteX702" fmla="*/ 3883464 w 9384838"/>
                <a:gd name="connsiteY702" fmla="*/ 3813122 h 6246801"/>
                <a:gd name="connsiteX703" fmla="*/ 3833686 w 9384838"/>
                <a:gd name="connsiteY703" fmla="*/ 3813122 h 6246801"/>
                <a:gd name="connsiteX704" fmla="*/ 3808245 w 9384838"/>
                <a:gd name="connsiteY704" fmla="*/ 3838565 h 6246801"/>
                <a:gd name="connsiteX705" fmla="*/ 3808245 w 9384838"/>
                <a:gd name="connsiteY705" fmla="*/ 3888344 h 6246801"/>
                <a:gd name="connsiteX706" fmla="*/ 3758467 w 9384838"/>
                <a:gd name="connsiteY706" fmla="*/ 3864008 h 6246801"/>
                <a:gd name="connsiteX707" fmla="*/ 3708689 w 9384838"/>
                <a:gd name="connsiteY707" fmla="*/ 3913787 h 6246801"/>
                <a:gd name="connsiteX708" fmla="*/ 3683247 w 9384838"/>
                <a:gd name="connsiteY708" fmla="*/ 3888344 h 6246801"/>
                <a:gd name="connsiteX709" fmla="*/ 3633468 w 9384838"/>
                <a:gd name="connsiteY709" fmla="*/ 3913787 h 6246801"/>
                <a:gd name="connsiteX710" fmla="*/ 3657804 w 9384838"/>
                <a:gd name="connsiteY710" fmla="*/ 3939230 h 6246801"/>
                <a:gd name="connsiteX711" fmla="*/ 3633468 w 9384838"/>
                <a:gd name="connsiteY711" fmla="*/ 3963567 h 6246801"/>
                <a:gd name="connsiteX712" fmla="*/ 3657804 w 9384838"/>
                <a:gd name="connsiteY712" fmla="*/ 3963567 h 6246801"/>
                <a:gd name="connsiteX713" fmla="*/ 3683247 w 9384838"/>
                <a:gd name="connsiteY713" fmla="*/ 3989010 h 6246801"/>
                <a:gd name="connsiteX714" fmla="*/ 3708689 w 9384838"/>
                <a:gd name="connsiteY714" fmla="*/ 3989010 h 6246801"/>
                <a:gd name="connsiteX715" fmla="*/ 3708689 w 9384838"/>
                <a:gd name="connsiteY715" fmla="*/ 4014453 h 6246801"/>
                <a:gd name="connsiteX716" fmla="*/ 3708688 w 9384838"/>
                <a:gd name="connsiteY716" fmla="*/ 4014453 h 6246801"/>
                <a:gd name="connsiteX717" fmla="*/ 3657804 w 9384838"/>
                <a:gd name="connsiteY717" fmla="*/ 4064233 h 6246801"/>
                <a:gd name="connsiteX718" fmla="*/ 3683246 w 9384838"/>
                <a:gd name="connsiteY718" fmla="*/ 4139455 h 6246801"/>
                <a:gd name="connsiteX719" fmla="*/ 3808243 w 9384838"/>
                <a:gd name="connsiteY719" fmla="*/ 4164898 h 6246801"/>
                <a:gd name="connsiteX720" fmla="*/ 3833684 w 9384838"/>
                <a:gd name="connsiteY720" fmla="*/ 4089676 h 6246801"/>
                <a:gd name="connsiteX721" fmla="*/ 3958666 w 9384838"/>
                <a:gd name="connsiteY721" fmla="*/ 4089676 h 6246801"/>
                <a:gd name="connsiteX722" fmla="*/ 4084770 w 9384838"/>
                <a:gd name="connsiteY722" fmla="*/ 4064233 h 6246801"/>
                <a:gd name="connsiteX723" fmla="*/ 4185432 w 9384838"/>
                <a:gd name="connsiteY723" fmla="*/ 4064233 h 6246801"/>
                <a:gd name="connsiteX724" fmla="*/ 4460870 w 9384838"/>
                <a:gd name="connsiteY724" fmla="*/ 3888345 h 6246801"/>
                <a:gd name="connsiteX725" fmla="*/ 4510648 w 9384838"/>
                <a:gd name="connsiteY725" fmla="*/ 3763342 h 6246801"/>
                <a:gd name="connsiteX726" fmla="*/ 4761751 w 9384838"/>
                <a:gd name="connsiteY726" fmla="*/ 3713562 h 6246801"/>
                <a:gd name="connsiteX727" fmla="*/ 4836971 w 9384838"/>
                <a:gd name="connsiteY727" fmla="*/ 3612896 h 6246801"/>
                <a:gd name="connsiteX728" fmla="*/ 4887855 w 9384838"/>
                <a:gd name="connsiteY728" fmla="*/ 3487894 h 6246801"/>
                <a:gd name="connsiteX729" fmla="*/ 4887855 w 9384838"/>
                <a:gd name="connsiteY729" fmla="*/ 3487893 h 6246801"/>
                <a:gd name="connsiteX730" fmla="*/ 4937633 w 9384838"/>
                <a:gd name="connsiteY730" fmla="*/ 3437007 h 6246801"/>
                <a:gd name="connsiteX731" fmla="*/ 5012854 w 9384838"/>
                <a:gd name="connsiteY731" fmla="*/ 3387227 h 6246801"/>
                <a:gd name="connsiteX732" fmla="*/ 5038296 w 9384838"/>
                <a:gd name="connsiteY732" fmla="*/ 3336341 h 6246801"/>
                <a:gd name="connsiteX733" fmla="*/ 5113516 w 9384838"/>
                <a:gd name="connsiteY733" fmla="*/ 3236782 h 6246801"/>
                <a:gd name="connsiteX734" fmla="*/ 5137852 w 9384838"/>
                <a:gd name="connsiteY734" fmla="*/ 3185896 h 6246801"/>
                <a:gd name="connsiteX735" fmla="*/ 5163294 w 9384838"/>
                <a:gd name="connsiteY735" fmla="*/ 3161560 h 6246801"/>
                <a:gd name="connsiteX736" fmla="*/ 5238514 w 9384838"/>
                <a:gd name="connsiteY736" fmla="*/ 3011116 h 6246801"/>
                <a:gd name="connsiteX737" fmla="*/ 5263957 w 9384838"/>
                <a:gd name="connsiteY737" fmla="*/ 2860672 h 6246801"/>
                <a:gd name="connsiteX738" fmla="*/ 5188736 w 9384838"/>
                <a:gd name="connsiteY738" fmla="*/ 2809788 h 6246801"/>
                <a:gd name="connsiteX739" fmla="*/ 5163294 w 9384838"/>
                <a:gd name="connsiteY739" fmla="*/ 2835229 h 6246801"/>
                <a:gd name="connsiteX740" fmla="*/ 5137852 w 9384838"/>
                <a:gd name="connsiteY740" fmla="*/ 2835229 h 6246801"/>
                <a:gd name="connsiteX741" fmla="*/ 5137852 w 9384838"/>
                <a:gd name="connsiteY741" fmla="*/ 2785450 h 6246801"/>
                <a:gd name="connsiteX742" fmla="*/ 5188736 w 9384838"/>
                <a:gd name="connsiteY742" fmla="*/ 2785450 h 6246801"/>
                <a:gd name="connsiteX743" fmla="*/ 5263957 w 9384838"/>
                <a:gd name="connsiteY743" fmla="*/ 2734563 h 6246801"/>
                <a:gd name="connsiteX744" fmla="*/ 5339177 w 9384838"/>
                <a:gd name="connsiteY744" fmla="*/ 2609561 h 6246801"/>
                <a:gd name="connsiteX745" fmla="*/ 5289399 w 9384838"/>
                <a:gd name="connsiteY745" fmla="*/ 2534339 h 6246801"/>
                <a:gd name="connsiteX746" fmla="*/ 5289931 w 9384838"/>
                <a:gd name="connsiteY746" fmla="*/ 2534660 h 6246801"/>
                <a:gd name="connsiteX747" fmla="*/ 5289398 w 9384838"/>
                <a:gd name="connsiteY747" fmla="*/ 2534339 h 6246801"/>
                <a:gd name="connsiteX748" fmla="*/ 5313734 w 9384838"/>
                <a:gd name="connsiteY748" fmla="*/ 2483451 h 6246801"/>
                <a:gd name="connsiteX749" fmla="*/ 5289398 w 9384838"/>
                <a:gd name="connsiteY749" fmla="*/ 2459115 h 6246801"/>
                <a:gd name="connsiteX750" fmla="*/ 5364618 w 9384838"/>
                <a:gd name="connsiteY750" fmla="*/ 2408231 h 6246801"/>
                <a:gd name="connsiteX751" fmla="*/ 5388954 w 9384838"/>
                <a:gd name="connsiteY751" fmla="*/ 2433674 h 6246801"/>
                <a:gd name="connsiteX752" fmla="*/ 5464174 w 9384838"/>
                <a:gd name="connsiteY752" fmla="*/ 2408231 h 6246801"/>
                <a:gd name="connsiteX753" fmla="*/ 5515059 w 9384838"/>
                <a:gd name="connsiteY753" fmla="*/ 2333007 h 6246801"/>
                <a:gd name="connsiteX754" fmla="*/ 5539394 w 9384838"/>
                <a:gd name="connsiteY754" fmla="*/ 2257785 h 6246801"/>
                <a:gd name="connsiteX755" fmla="*/ 5539394 w 9384838"/>
                <a:gd name="connsiteY755" fmla="*/ 2233447 h 6246801"/>
                <a:gd name="connsiteX756" fmla="*/ 5564837 w 9384838"/>
                <a:gd name="connsiteY756" fmla="*/ 2182565 h 6246801"/>
                <a:gd name="connsiteX757" fmla="*/ 5614615 w 9384838"/>
                <a:gd name="connsiteY757" fmla="*/ 2233447 h 6246801"/>
                <a:gd name="connsiteX758" fmla="*/ 5640057 w 9384838"/>
                <a:gd name="connsiteY758" fmla="*/ 2208005 h 6246801"/>
                <a:gd name="connsiteX759" fmla="*/ 5665499 w 9384838"/>
                <a:gd name="connsiteY759" fmla="*/ 2233447 h 6246801"/>
                <a:gd name="connsiteX760" fmla="*/ 5665499 w 9384838"/>
                <a:gd name="connsiteY760" fmla="*/ 2257785 h 6246801"/>
                <a:gd name="connsiteX761" fmla="*/ 5640057 w 9384838"/>
                <a:gd name="connsiteY761" fmla="*/ 2408231 h 6246801"/>
                <a:gd name="connsiteX762" fmla="*/ 5689835 w 9384838"/>
                <a:gd name="connsiteY762" fmla="*/ 2433674 h 6246801"/>
                <a:gd name="connsiteX763" fmla="*/ 5740719 w 9384838"/>
                <a:gd name="connsiteY763" fmla="*/ 2408231 h 6246801"/>
                <a:gd name="connsiteX764" fmla="*/ 5765055 w 9384838"/>
                <a:gd name="connsiteY764" fmla="*/ 2358450 h 6246801"/>
                <a:gd name="connsiteX765" fmla="*/ 5840275 w 9384838"/>
                <a:gd name="connsiteY765" fmla="*/ 2459115 h 6246801"/>
                <a:gd name="connsiteX766" fmla="*/ 5891159 w 9384838"/>
                <a:gd name="connsiteY766" fmla="*/ 2408231 h 6246801"/>
                <a:gd name="connsiteX767" fmla="*/ 5940937 w 9384838"/>
                <a:gd name="connsiteY767" fmla="*/ 2283229 h 6246801"/>
                <a:gd name="connsiteX768" fmla="*/ 5891159 w 9384838"/>
                <a:gd name="connsiteY768" fmla="*/ 2208005 h 6246801"/>
                <a:gd name="connsiteX769" fmla="*/ 5840275 w 9384838"/>
                <a:gd name="connsiteY769" fmla="*/ 2257785 h 6246801"/>
                <a:gd name="connsiteX770" fmla="*/ 5715277 w 9384838"/>
                <a:gd name="connsiteY770" fmla="*/ 2283229 h 6246801"/>
                <a:gd name="connsiteX771" fmla="*/ 5765055 w 9384838"/>
                <a:gd name="connsiteY771" fmla="*/ 2132783 h 6246801"/>
                <a:gd name="connsiteX772" fmla="*/ 5840275 w 9384838"/>
                <a:gd name="connsiteY772" fmla="*/ 2081897 h 6246801"/>
                <a:gd name="connsiteX773" fmla="*/ 8270546 w 9384838"/>
                <a:gd name="connsiteY773" fmla="*/ 1474959 h 6246801"/>
                <a:gd name="connsiteX774" fmla="*/ 8282255 w 9384838"/>
                <a:gd name="connsiteY774" fmla="*/ 1480813 h 6246801"/>
                <a:gd name="connsiteX775" fmla="*/ 8274449 w 9384838"/>
                <a:gd name="connsiteY775" fmla="*/ 1490571 h 6246801"/>
                <a:gd name="connsiteX776" fmla="*/ 8264691 w 9384838"/>
                <a:gd name="connsiteY776" fmla="*/ 1491546 h 6246801"/>
                <a:gd name="connsiteX777" fmla="*/ 8247128 w 9384838"/>
                <a:gd name="connsiteY777" fmla="*/ 1501304 h 6246801"/>
                <a:gd name="connsiteX778" fmla="*/ 8250055 w 9384838"/>
                <a:gd name="connsiteY778" fmla="*/ 1485692 h 6246801"/>
                <a:gd name="connsiteX779" fmla="*/ 8265667 w 9384838"/>
                <a:gd name="connsiteY779" fmla="*/ 1485692 h 6246801"/>
                <a:gd name="connsiteX780" fmla="*/ 8270546 w 9384838"/>
                <a:gd name="connsiteY780" fmla="*/ 1474959 h 6246801"/>
                <a:gd name="connsiteX781" fmla="*/ 8187608 w 9384838"/>
                <a:gd name="connsiteY781" fmla="*/ 1463250 h 6246801"/>
                <a:gd name="connsiteX782" fmla="*/ 8203220 w 9384838"/>
                <a:gd name="connsiteY782" fmla="*/ 1472032 h 6246801"/>
                <a:gd name="connsiteX783" fmla="*/ 8215904 w 9384838"/>
                <a:gd name="connsiteY783" fmla="*/ 1471056 h 6246801"/>
                <a:gd name="connsiteX784" fmla="*/ 8214929 w 9384838"/>
                <a:gd name="connsiteY784" fmla="*/ 1479838 h 6246801"/>
                <a:gd name="connsiteX785" fmla="*/ 8216880 w 9384838"/>
                <a:gd name="connsiteY785" fmla="*/ 1484717 h 6246801"/>
                <a:gd name="connsiteX786" fmla="*/ 8195414 w 9384838"/>
                <a:gd name="connsiteY786" fmla="*/ 1482765 h 6246801"/>
                <a:gd name="connsiteX787" fmla="*/ 8197365 w 9384838"/>
                <a:gd name="connsiteY787" fmla="*/ 1476909 h 6246801"/>
                <a:gd name="connsiteX788" fmla="*/ 8187608 w 9384838"/>
                <a:gd name="connsiteY788" fmla="*/ 1463250 h 6246801"/>
                <a:gd name="connsiteX789" fmla="*/ 8289085 w 9384838"/>
                <a:gd name="connsiteY789" fmla="*/ 1415439 h 6246801"/>
                <a:gd name="connsiteX790" fmla="*/ 8307624 w 9384838"/>
                <a:gd name="connsiteY790" fmla="*/ 1425197 h 6246801"/>
                <a:gd name="connsiteX791" fmla="*/ 8318357 w 9384838"/>
                <a:gd name="connsiteY791" fmla="*/ 1429100 h 6246801"/>
                <a:gd name="connsiteX792" fmla="*/ 8307624 w 9384838"/>
                <a:gd name="connsiteY792" fmla="*/ 1443734 h 6246801"/>
                <a:gd name="connsiteX793" fmla="*/ 8313478 w 9384838"/>
                <a:gd name="connsiteY793" fmla="*/ 1452516 h 6246801"/>
                <a:gd name="connsiteX794" fmla="*/ 8282255 w 9384838"/>
                <a:gd name="connsiteY794" fmla="*/ 1469104 h 6246801"/>
                <a:gd name="connsiteX795" fmla="*/ 8280303 w 9384838"/>
                <a:gd name="connsiteY795" fmla="*/ 1453493 h 6246801"/>
                <a:gd name="connsiteX796" fmla="*/ 8269570 w 9384838"/>
                <a:gd name="connsiteY796" fmla="*/ 1425197 h 6246801"/>
                <a:gd name="connsiteX797" fmla="*/ 8289085 w 9384838"/>
                <a:gd name="connsiteY797" fmla="*/ 1415439 h 6246801"/>
                <a:gd name="connsiteX798" fmla="*/ 8360314 w 9384838"/>
                <a:gd name="connsiteY798" fmla="*/ 1357869 h 6246801"/>
                <a:gd name="connsiteX799" fmla="*/ 8376902 w 9384838"/>
                <a:gd name="connsiteY799" fmla="*/ 1366651 h 6246801"/>
                <a:gd name="connsiteX800" fmla="*/ 8379829 w 9384838"/>
                <a:gd name="connsiteY800" fmla="*/ 1382264 h 6246801"/>
                <a:gd name="connsiteX801" fmla="*/ 8349581 w 9384838"/>
                <a:gd name="connsiteY801" fmla="*/ 1375434 h 6246801"/>
                <a:gd name="connsiteX802" fmla="*/ 8360314 w 9384838"/>
                <a:gd name="connsiteY802" fmla="*/ 1357869 h 6246801"/>
                <a:gd name="connsiteX803" fmla="*/ 8571073 w 9384838"/>
                <a:gd name="connsiteY803" fmla="*/ 1228098 h 6246801"/>
                <a:gd name="connsiteX804" fmla="*/ 8597418 w 9384838"/>
                <a:gd name="connsiteY804" fmla="*/ 1253467 h 6246801"/>
                <a:gd name="connsiteX805" fmla="*/ 8592539 w 9384838"/>
                <a:gd name="connsiteY805" fmla="*/ 1260297 h 6246801"/>
                <a:gd name="connsiteX806" fmla="*/ 8592539 w 9384838"/>
                <a:gd name="connsiteY806" fmla="*/ 1272981 h 6246801"/>
                <a:gd name="connsiteX807" fmla="*/ 8572049 w 9384838"/>
                <a:gd name="connsiteY807" fmla="*/ 1273957 h 6246801"/>
                <a:gd name="connsiteX808" fmla="*/ 8561316 w 9384838"/>
                <a:gd name="connsiteY808" fmla="*/ 1285666 h 6246801"/>
                <a:gd name="connsiteX809" fmla="*/ 8554486 w 9384838"/>
                <a:gd name="connsiteY809" fmla="*/ 1302253 h 6246801"/>
                <a:gd name="connsiteX810" fmla="*/ 8533995 w 9384838"/>
                <a:gd name="connsiteY810" fmla="*/ 1311035 h 6246801"/>
                <a:gd name="connsiteX811" fmla="*/ 8510577 w 9384838"/>
                <a:gd name="connsiteY811" fmla="*/ 1309083 h 6246801"/>
                <a:gd name="connsiteX812" fmla="*/ 8505699 w 9384838"/>
                <a:gd name="connsiteY812" fmla="*/ 1331526 h 6246801"/>
                <a:gd name="connsiteX813" fmla="*/ 8494966 w 9384838"/>
                <a:gd name="connsiteY813" fmla="*/ 1335428 h 6246801"/>
                <a:gd name="connsiteX814" fmla="*/ 8482281 w 9384838"/>
                <a:gd name="connsiteY814" fmla="*/ 1312986 h 6246801"/>
                <a:gd name="connsiteX815" fmla="*/ 8474475 w 9384838"/>
                <a:gd name="connsiteY815" fmla="*/ 1303229 h 6246801"/>
                <a:gd name="connsiteX816" fmla="*/ 8467645 w 9384838"/>
                <a:gd name="connsiteY816" fmla="*/ 1279811 h 6246801"/>
                <a:gd name="connsiteX817" fmla="*/ 8476427 w 9384838"/>
                <a:gd name="connsiteY817" fmla="*/ 1270054 h 6246801"/>
                <a:gd name="connsiteX818" fmla="*/ 8524238 w 9384838"/>
                <a:gd name="connsiteY818" fmla="*/ 1261273 h 6246801"/>
                <a:gd name="connsiteX819" fmla="*/ 8551558 w 9384838"/>
                <a:gd name="connsiteY819" fmla="*/ 1236879 h 6246801"/>
                <a:gd name="connsiteX820" fmla="*/ 8567170 w 9384838"/>
                <a:gd name="connsiteY820" fmla="*/ 1237855 h 6246801"/>
                <a:gd name="connsiteX821" fmla="*/ 8571073 w 9384838"/>
                <a:gd name="connsiteY821" fmla="*/ 1228098 h 6246801"/>
                <a:gd name="connsiteX822" fmla="*/ 8306648 w 9384838"/>
                <a:gd name="connsiteY822" fmla="*/ 884639 h 6246801"/>
                <a:gd name="connsiteX823" fmla="*/ 8328114 w 9384838"/>
                <a:gd name="connsiteY823" fmla="*/ 903178 h 6246801"/>
                <a:gd name="connsiteX824" fmla="*/ 8334944 w 9384838"/>
                <a:gd name="connsiteY824" fmla="*/ 917814 h 6246801"/>
                <a:gd name="connsiteX825" fmla="*/ 8368119 w 9384838"/>
                <a:gd name="connsiteY825" fmla="*/ 935377 h 6246801"/>
                <a:gd name="connsiteX826" fmla="*/ 8422761 w 9384838"/>
                <a:gd name="connsiteY826" fmla="*/ 939280 h 6246801"/>
                <a:gd name="connsiteX827" fmla="*/ 8461790 w 9384838"/>
                <a:gd name="connsiteY827" fmla="*/ 922693 h 6246801"/>
                <a:gd name="connsiteX828" fmla="*/ 8450081 w 9384838"/>
                <a:gd name="connsiteY828" fmla="*/ 963674 h 6246801"/>
                <a:gd name="connsiteX829" fmla="*/ 8431542 w 9384838"/>
                <a:gd name="connsiteY829" fmla="*/ 975382 h 6246801"/>
                <a:gd name="connsiteX830" fmla="*/ 8415930 w 9384838"/>
                <a:gd name="connsiteY830" fmla="*/ 963674 h 6246801"/>
                <a:gd name="connsiteX831" fmla="*/ 8397391 w 9384838"/>
                <a:gd name="connsiteY831" fmla="*/ 963674 h 6246801"/>
                <a:gd name="connsiteX832" fmla="*/ 8359338 w 9384838"/>
                <a:gd name="connsiteY832" fmla="*/ 1014411 h 6246801"/>
                <a:gd name="connsiteX833" fmla="*/ 8284206 w 9384838"/>
                <a:gd name="connsiteY833" fmla="*/ 1020265 h 6246801"/>
                <a:gd name="connsiteX834" fmla="*/ 8247128 w 9384838"/>
                <a:gd name="connsiteY834" fmla="*/ 1070028 h 6246801"/>
                <a:gd name="connsiteX835" fmla="*/ 8212977 w 9384838"/>
                <a:gd name="connsiteY835" fmla="*/ 1083688 h 6246801"/>
                <a:gd name="connsiteX836" fmla="*/ 8184681 w 9384838"/>
                <a:gd name="connsiteY836" fmla="*/ 1151014 h 6246801"/>
                <a:gd name="connsiteX837" fmla="*/ 8163215 w 9384838"/>
                <a:gd name="connsiteY837" fmla="*/ 1151014 h 6246801"/>
                <a:gd name="connsiteX838" fmla="*/ 8155409 w 9384838"/>
                <a:gd name="connsiteY838" fmla="*/ 1207607 h 6246801"/>
                <a:gd name="connsiteX839" fmla="*/ 8099792 w 9384838"/>
                <a:gd name="connsiteY839" fmla="*/ 1223219 h 6246801"/>
                <a:gd name="connsiteX840" fmla="*/ 8077350 w 9384838"/>
                <a:gd name="connsiteY840" fmla="*/ 1247612 h 6246801"/>
                <a:gd name="connsiteX841" fmla="*/ 8066617 w 9384838"/>
                <a:gd name="connsiteY841" fmla="*/ 1319817 h 6246801"/>
                <a:gd name="connsiteX842" fmla="*/ 8057835 w 9384838"/>
                <a:gd name="connsiteY842" fmla="*/ 1315914 h 6246801"/>
                <a:gd name="connsiteX843" fmla="*/ 8009048 w 9384838"/>
                <a:gd name="connsiteY843" fmla="*/ 1320793 h 6246801"/>
                <a:gd name="connsiteX844" fmla="*/ 8009048 w 9384838"/>
                <a:gd name="connsiteY844" fmla="*/ 1309084 h 6246801"/>
                <a:gd name="connsiteX845" fmla="*/ 8010024 w 9384838"/>
                <a:gd name="connsiteY845" fmla="*/ 1293472 h 6246801"/>
                <a:gd name="connsiteX846" fmla="*/ 8002218 w 9384838"/>
                <a:gd name="connsiteY846" fmla="*/ 1262248 h 6246801"/>
                <a:gd name="connsiteX847" fmla="*/ 8013927 w 9384838"/>
                <a:gd name="connsiteY847" fmla="*/ 1254442 h 6246801"/>
                <a:gd name="connsiteX848" fmla="*/ 8038320 w 9384838"/>
                <a:gd name="connsiteY848" fmla="*/ 1219316 h 6246801"/>
                <a:gd name="connsiteX849" fmla="*/ 8077350 w 9384838"/>
                <a:gd name="connsiteY849" fmla="*/ 1190044 h 6246801"/>
                <a:gd name="connsiteX850" fmla="*/ 8108573 w 9384838"/>
                <a:gd name="connsiteY850" fmla="*/ 1167602 h 6246801"/>
                <a:gd name="connsiteX851" fmla="*/ 8111501 w 9384838"/>
                <a:gd name="connsiteY851" fmla="*/ 1154917 h 6246801"/>
                <a:gd name="connsiteX852" fmla="*/ 8135894 w 9384838"/>
                <a:gd name="connsiteY852" fmla="*/ 1148087 h 6246801"/>
                <a:gd name="connsiteX853" fmla="*/ 8141748 w 9384838"/>
                <a:gd name="connsiteY853" fmla="*/ 1130524 h 6246801"/>
                <a:gd name="connsiteX854" fmla="*/ 8135894 w 9384838"/>
                <a:gd name="connsiteY854" fmla="*/ 1121742 h 6246801"/>
                <a:gd name="connsiteX855" fmla="*/ 8143700 w 9384838"/>
                <a:gd name="connsiteY855" fmla="*/ 1104179 h 6246801"/>
                <a:gd name="connsiteX856" fmla="*/ 8200293 w 9384838"/>
                <a:gd name="connsiteY856" fmla="*/ 1030998 h 6246801"/>
                <a:gd name="connsiteX857" fmla="*/ 8231516 w 9384838"/>
                <a:gd name="connsiteY857" fmla="*/ 993920 h 6246801"/>
                <a:gd name="connsiteX858" fmla="*/ 8245176 w 9384838"/>
                <a:gd name="connsiteY858" fmla="*/ 957819 h 6246801"/>
                <a:gd name="connsiteX859" fmla="*/ 8258837 w 9384838"/>
                <a:gd name="connsiteY859" fmla="*/ 944159 h 6246801"/>
                <a:gd name="connsiteX860" fmla="*/ 8260788 w 9384838"/>
                <a:gd name="connsiteY860" fmla="*/ 920741 h 6246801"/>
                <a:gd name="connsiteX861" fmla="*/ 8289085 w 9384838"/>
                <a:gd name="connsiteY861" fmla="*/ 889516 h 6246801"/>
                <a:gd name="connsiteX862" fmla="*/ 8306648 w 9384838"/>
                <a:gd name="connsiteY862" fmla="*/ 884639 h 6246801"/>
                <a:gd name="connsiteX863" fmla="*/ 9328245 w 9384838"/>
                <a:gd name="connsiteY863" fmla="*/ 311878 h 6246801"/>
                <a:gd name="connsiteX864" fmla="*/ 9371178 w 9384838"/>
                <a:gd name="connsiteY864" fmla="*/ 317733 h 6246801"/>
                <a:gd name="connsiteX865" fmla="*/ 9384838 w 9384838"/>
                <a:gd name="connsiteY865" fmla="*/ 341150 h 6246801"/>
                <a:gd name="connsiteX866" fmla="*/ 9357517 w 9384838"/>
                <a:gd name="connsiteY866" fmla="*/ 360665 h 6246801"/>
                <a:gd name="connsiteX867" fmla="*/ 9357517 w 9384838"/>
                <a:gd name="connsiteY867" fmla="*/ 378228 h 6246801"/>
                <a:gd name="connsiteX868" fmla="*/ 9371178 w 9384838"/>
                <a:gd name="connsiteY868" fmla="*/ 393840 h 6246801"/>
                <a:gd name="connsiteX869" fmla="*/ 9367275 w 9384838"/>
                <a:gd name="connsiteY869" fmla="*/ 427015 h 6246801"/>
                <a:gd name="connsiteX870" fmla="*/ 9314585 w 9384838"/>
                <a:gd name="connsiteY870" fmla="*/ 427015 h 6246801"/>
                <a:gd name="connsiteX871" fmla="*/ 9250186 w 9384838"/>
                <a:gd name="connsiteY871" fmla="*/ 440675 h 6246801"/>
                <a:gd name="connsiteX872" fmla="*/ 9213108 w 9384838"/>
                <a:gd name="connsiteY872" fmla="*/ 471899 h 6246801"/>
                <a:gd name="connsiteX873" fmla="*/ 9162370 w 9384838"/>
                <a:gd name="connsiteY873" fmla="*/ 491414 h 6246801"/>
                <a:gd name="connsiteX874" fmla="*/ 9099923 w 9384838"/>
                <a:gd name="connsiteY874" fmla="*/ 526540 h 6246801"/>
                <a:gd name="connsiteX875" fmla="*/ 9035524 w 9384838"/>
                <a:gd name="connsiteY875" fmla="*/ 587036 h 6246801"/>
                <a:gd name="connsiteX876" fmla="*/ 8996494 w 9384838"/>
                <a:gd name="connsiteY876" fmla="*/ 635822 h 6246801"/>
                <a:gd name="connsiteX877" fmla="*/ 8961368 w 9384838"/>
                <a:gd name="connsiteY877" fmla="*/ 637774 h 6246801"/>
                <a:gd name="connsiteX878" fmla="*/ 8951610 w 9384838"/>
                <a:gd name="connsiteY878" fmla="*/ 647531 h 6246801"/>
                <a:gd name="connsiteX879" fmla="*/ 8926241 w 9384838"/>
                <a:gd name="connsiteY879" fmla="*/ 637774 h 6246801"/>
                <a:gd name="connsiteX880" fmla="*/ 8916484 w 9384838"/>
                <a:gd name="connsiteY880" fmla="*/ 608501 h 6246801"/>
                <a:gd name="connsiteX881" fmla="*/ 8883309 w 9384838"/>
                <a:gd name="connsiteY881" fmla="*/ 622162 h 6246801"/>
                <a:gd name="connsiteX882" fmla="*/ 8877454 w 9384838"/>
                <a:gd name="connsiteY882" fmla="*/ 651434 h 6246801"/>
                <a:gd name="connsiteX883" fmla="*/ 8887212 w 9384838"/>
                <a:gd name="connsiteY883" fmla="*/ 665094 h 6246801"/>
                <a:gd name="connsiteX884" fmla="*/ 8846231 w 9384838"/>
                <a:gd name="connsiteY884" fmla="*/ 719735 h 6246801"/>
                <a:gd name="connsiteX885" fmla="*/ 8799395 w 9384838"/>
                <a:gd name="connsiteY885" fmla="*/ 749008 h 6246801"/>
                <a:gd name="connsiteX886" fmla="*/ 8766220 w 9384838"/>
                <a:gd name="connsiteY886" fmla="*/ 774380 h 6246801"/>
                <a:gd name="connsiteX887" fmla="*/ 8731094 w 9384838"/>
                <a:gd name="connsiteY887" fmla="*/ 844633 h 6246801"/>
                <a:gd name="connsiteX888" fmla="*/ 8697919 w 9384838"/>
                <a:gd name="connsiteY888" fmla="*/ 862196 h 6246801"/>
                <a:gd name="connsiteX889" fmla="*/ 8666695 w 9384838"/>
                <a:gd name="connsiteY889" fmla="*/ 862196 h 6246801"/>
                <a:gd name="connsiteX890" fmla="*/ 8641326 w 9384838"/>
                <a:gd name="connsiteY890" fmla="*/ 887565 h 6246801"/>
                <a:gd name="connsiteX891" fmla="*/ 8614005 w 9384838"/>
                <a:gd name="connsiteY891" fmla="*/ 932449 h 6246801"/>
                <a:gd name="connsiteX892" fmla="*/ 8590587 w 9384838"/>
                <a:gd name="connsiteY892" fmla="*/ 936351 h 6246801"/>
                <a:gd name="connsiteX893" fmla="*/ 8576927 w 9384838"/>
                <a:gd name="connsiteY893" fmla="*/ 920740 h 6246801"/>
                <a:gd name="connsiteX894" fmla="*/ 8590587 w 9384838"/>
                <a:gd name="connsiteY894" fmla="*/ 885614 h 6246801"/>
                <a:gd name="connsiteX895" fmla="*/ 8602296 w 9384838"/>
                <a:gd name="connsiteY895" fmla="*/ 881711 h 6246801"/>
                <a:gd name="connsiteX896" fmla="*/ 8610102 w 9384838"/>
                <a:gd name="connsiteY896" fmla="*/ 868050 h 6246801"/>
                <a:gd name="connsiteX897" fmla="*/ 8606199 w 9384838"/>
                <a:gd name="connsiteY897" fmla="*/ 850487 h 6246801"/>
                <a:gd name="connsiteX898" fmla="*/ 8612054 w 9384838"/>
                <a:gd name="connsiteY898" fmla="*/ 825118 h 6246801"/>
                <a:gd name="connsiteX899" fmla="*/ 8623762 w 9384838"/>
                <a:gd name="connsiteY899" fmla="*/ 846584 h 6246801"/>
                <a:gd name="connsiteX900" fmla="*/ 8637423 w 9384838"/>
                <a:gd name="connsiteY900" fmla="*/ 848536 h 6246801"/>
                <a:gd name="connsiteX901" fmla="*/ 8649132 w 9384838"/>
                <a:gd name="connsiteY901" fmla="*/ 827069 h 6246801"/>
                <a:gd name="connsiteX902" fmla="*/ 8635471 w 9384838"/>
                <a:gd name="connsiteY902" fmla="*/ 807555 h 6246801"/>
                <a:gd name="connsiteX903" fmla="*/ 8654986 w 9384838"/>
                <a:gd name="connsiteY903" fmla="*/ 807555 h 6246801"/>
                <a:gd name="connsiteX904" fmla="*/ 8664743 w 9384838"/>
                <a:gd name="connsiteY904" fmla="*/ 819263 h 6246801"/>
                <a:gd name="connsiteX905" fmla="*/ 8692064 w 9384838"/>
                <a:gd name="connsiteY905" fmla="*/ 805603 h 6246801"/>
                <a:gd name="connsiteX906" fmla="*/ 8709627 w 9384838"/>
                <a:gd name="connsiteY906" fmla="*/ 778282 h 6246801"/>
                <a:gd name="connsiteX907" fmla="*/ 8711579 w 9384838"/>
                <a:gd name="connsiteY907" fmla="*/ 749008 h 6246801"/>
                <a:gd name="connsiteX908" fmla="*/ 8695967 w 9384838"/>
                <a:gd name="connsiteY908" fmla="*/ 749008 h 6246801"/>
                <a:gd name="connsiteX909" fmla="*/ 8672549 w 9384838"/>
                <a:gd name="connsiteY909" fmla="*/ 745105 h 6246801"/>
                <a:gd name="connsiteX910" fmla="*/ 8668646 w 9384838"/>
                <a:gd name="connsiteY910" fmla="*/ 713881 h 6246801"/>
                <a:gd name="connsiteX911" fmla="*/ 8697919 w 9384838"/>
                <a:gd name="connsiteY911" fmla="*/ 713881 h 6246801"/>
                <a:gd name="connsiteX912" fmla="*/ 8715482 w 9384838"/>
                <a:gd name="connsiteY912" fmla="*/ 731444 h 6246801"/>
                <a:gd name="connsiteX913" fmla="*/ 8733045 w 9384838"/>
                <a:gd name="connsiteY913" fmla="*/ 719735 h 6246801"/>
                <a:gd name="connsiteX914" fmla="*/ 8746705 w 9384838"/>
                <a:gd name="connsiteY914" fmla="*/ 688512 h 6246801"/>
                <a:gd name="connsiteX915" fmla="*/ 8787686 w 9384838"/>
                <a:gd name="connsiteY915" fmla="*/ 674851 h 6246801"/>
                <a:gd name="connsiteX916" fmla="*/ 8811104 w 9384838"/>
                <a:gd name="connsiteY916" fmla="*/ 624114 h 6246801"/>
                <a:gd name="connsiteX917" fmla="*/ 8830619 w 9384838"/>
                <a:gd name="connsiteY917" fmla="*/ 618260 h 6246801"/>
                <a:gd name="connsiteX918" fmla="*/ 8840376 w 9384838"/>
                <a:gd name="connsiteY918" fmla="*/ 600695 h 6246801"/>
                <a:gd name="connsiteX919" fmla="*/ 8832570 w 9384838"/>
                <a:gd name="connsiteY919" fmla="*/ 559715 h 6246801"/>
                <a:gd name="connsiteX920" fmla="*/ 8850134 w 9384838"/>
                <a:gd name="connsiteY920" fmla="*/ 559715 h 6246801"/>
                <a:gd name="connsiteX921" fmla="*/ 8885260 w 9384838"/>
                <a:gd name="connsiteY921" fmla="*/ 573376 h 6246801"/>
                <a:gd name="connsiteX922" fmla="*/ 8902823 w 9384838"/>
                <a:gd name="connsiteY922" fmla="*/ 559715 h 6246801"/>
                <a:gd name="connsiteX923" fmla="*/ 8904775 w 9384838"/>
                <a:gd name="connsiteY923" fmla="*/ 524589 h 6246801"/>
                <a:gd name="connsiteX924" fmla="*/ 8949659 w 9384838"/>
                <a:gd name="connsiteY924" fmla="*/ 497268 h 6246801"/>
                <a:gd name="connsiteX925" fmla="*/ 8976980 w 9384838"/>
                <a:gd name="connsiteY925" fmla="*/ 497268 h 6246801"/>
                <a:gd name="connsiteX926" fmla="*/ 8976980 w 9384838"/>
                <a:gd name="connsiteY926" fmla="*/ 462142 h 6246801"/>
                <a:gd name="connsiteX927" fmla="*/ 8965271 w 9384838"/>
                <a:gd name="connsiteY927" fmla="*/ 419209 h 6246801"/>
                <a:gd name="connsiteX928" fmla="*/ 8973077 w 9384838"/>
                <a:gd name="connsiteY928" fmla="*/ 393840 h 6246801"/>
                <a:gd name="connsiteX929" fmla="*/ 9002349 w 9384838"/>
                <a:gd name="connsiteY929" fmla="*/ 376277 h 6246801"/>
                <a:gd name="connsiteX930" fmla="*/ 9017961 w 9384838"/>
                <a:gd name="connsiteY930" fmla="*/ 403597 h 6246801"/>
                <a:gd name="connsiteX931" fmla="*/ 9041378 w 9384838"/>
                <a:gd name="connsiteY931" fmla="*/ 467996 h 6246801"/>
                <a:gd name="connsiteX932" fmla="*/ 9076505 w 9384838"/>
                <a:gd name="connsiteY932" fmla="*/ 475802 h 6246801"/>
                <a:gd name="connsiteX933" fmla="*/ 9154564 w 9384838"/>
                <a:gd name="connsiteY933" fmla="*/ 458239 h 6246801"/>
                <a:gd name="connsiteX934" fmla="*/ 9209205 w 9384838"/>
                <a:gd name="connsiteY934" fmla="*/ 409452 h 6246801"/>
                <a:gd name="connsiteX935" fmla="*/ 9218963 w 9384838"/>
                <a:gd name="connsiteY935" fmla="*/ 380180 h 6246801"/>
                <a:gd name="connsiteX936" fmla="*/ 9283361 w 9384838"/>
                <a:gd name="connsiteY936" fmla="*/ 325538 h 6246801"/>
                <a:gd name="connsiteX937" fmla="*/ 9328245 w 9384838"/>
                <a:gd name="connsiteY937" fmla="*/ 311878 h 6246801"/>
                <a:gd name="connsiteX938" fmla="*/ 6819242 w 9384838"/>
                <a:gd name="connsiteY938" fmla="*/ 0 h 6246801"/>
                <a:gd name="connsiteX939" fmla="*/ 6869020 w 9384838"/>
                <a:gd name="connsiteY939" fmla="*/ 125002 h 6246801"/>
                <a:gd name="connsiteX940" fmla="*/ 6969682 w 9384838"/>
                <a:gd name="connsiteY940" fmla="*/ 326334 h 6246801"/>
                <a:gd name="connsiteX941" fmla="*/ 6969682 w 9384838"/>
                <a:gd name="connsiteY941" fmla="*/ 401556 h 6246801"/>
                <a:gd name="connsiteX942" fmla="*/ 7094680 w 9384838"/>
                <a:gd name="connsiteY942" fmla="*/ 652667 h 6246801"/>
                <a:gd name="connsiteX943" fmla="*/ 7220784 w 9384838"/>
                <a:gd name="connsiteY943" fmla="*/ 803117 h 6246801"/>
                <a:gd name="connsiteX944" fmla="*/ 7321446 w 9384838"/>
                <a:gd name="connsiteY944" fmla="*/ 903783 h 6246801"/>
                <a:gd name="connsiteX945" fmla="*/ 7321446 w 9384838"/>
                <a:gd name="connsiteY945" fmla="*/ 979004 h 6246801"/>
                <a:gd name="connsiteX946" fmla="*/ 7345782 w 9384838"/>
                <a:gd name="connsiteY946" fmla="*/ 979004 h 6246801"/>
                <a:gd name="connsiteX947" fmla="*/ 7396667 w 9384838"/>
                <a:gd name="connsiteY947" fmla="*/ 1003341 h 6246801"/>
                <a:gd name="connsiteX948" fmla="*/ 7421002 w 9384838"/>
                <a:gd name="connsiteY948" fmla="*/ 979004 h 6246801"/>
                <a:gd name="connsiteX949" fmla="*/ 7496223 w 9384838"/>
                <a:gd name="connsiteY949" fmla="*/ 1003341 h 6246801"/>
                <a:gd name="connsiteX950" fmla="*/ 7446445 w 9384838"/>
                <a:gd name="connsiteY950" fmla="*/ 1054227 h 6246801"/>
                <a:gd name="connsiteX951" fmla="*/ 7471887 w 9384838"/>
                <a:gd name="connsiteY951" fmla="*/ 1078564 h 6246801"/>
                <a:gd name="connsiteX952" fmla="*/ 7521665 w 9384838"/>
                <a:gd name="connsiteY952" fmla="*/ 1054227 h 6246801"/>
                <a:gd name="connsiteX953" fmla="*/ 7547107 w 9384838"/>
                <a:gd name="connsiteY953" fmla="*/ 1129449 h 6246801"/>
                <a:gd name="connsiteX954" fmla="*/ 7672105 w 9384838"/>
                <a:gd name="connsiteY954" fmla="*/ 1179229 h 6246801"/>
                <a:gd name="connsiteX955" fmla="*/ 7747325 w 9384838"/>
                <a:gd name="connsiteY955" fmla="*/ 1179229 h 6246801"/>
                <a:gd name="connsiteX956" fmla="*/ 7847987 w 9384838"/>
                <a:gd name="connsiteY956" fmla="*/ 1104007 h 6246801"/>
                <a:gd name="connsiteX957" fmla="*/ 7923207 w 9384838"/>
                <a:gd name="connsiteY957" fmla="*/ 1078564 h 6246801"/>
                <a:gd name="connsiteX958" fmla="*/ 7998427 w 9384838"/>
                <a:gd name="connsiteY958" fmla="*/ 1003341 h 6246801"/>
                <a:gd name="connsiteX959" fmla="*/ 7998427 w 9384838"/>
                <a:gd name="connsiteY959" fmla="*/ 1054227 h 6246801"/>
                <a:gd name="connsiteX960" fmla="*/ 7948649 w 9384838"/>
                <a:gd name="connsiteY960" fmla="*/ 1104007 h 6246801"/>
                <a:gd name="connsiteX961" fmla="*/ 7948649 w 9384838"/>
                <a:gd name="connsiteY961" fmla="*/ 1129449 h 6246801"/>
                <a:gd name="connsiteX962" fmla="*/ 7822545 w 9384838"/>
                <a:gd name="connsiteY962" fmla="*/ 1279895 h 6246801"/>
                <a:gd name="connsiteX963" fmla="*/ 7822545 w 9384838"/>
                <a:gd name="connsiteY963" fmla="*/ 1379454 h 6246801"/>
                <a:gd name="connsiteX964" fmla="*/ 7873429 w 9384838"/>
                <a:gd name="connsiteY964" fmla="*/ 1379454 h 6246801"/>
                <a:gd name="connsiteX965" fmla="*/ 7847987 w 9384838"/>
                <a:gd name="connsiteY965" fmla="*/ 1505563 h 6246801"/>
                <a:gd name="connsiteX966" fmla="*/ 7797103 w 9384838"/>
                <a:gd name="connsiteY966" fmla="*/ 1531005 h 6246801"/>
                <a:gd name="connsiteX967" fmla="*/ 7873429 w 9384838"/>
                <a:gd name="connsiteY967" fmla="*/ 1606229 h 6246801"/>
                <a:gd name="connsiteX968" fmla="*/ 7948649 w 9384838"/>
                <a:gd name="connsiteY968" fmla="*/ 1606229 h 6246801"/>
                <a:gd name="connsiteX969" fmla="*/ 7923207 w 9384838"/>
                <a:gd name="connsiteY969" fmla="*/ 1656009 h 6246801"/>
                <a:gd name="connsiteX970" fmla="*/ 7772767 w 9384838"/>
                <a:gd name="connsiteY970" fmla="*/ 1630565 h 6246801"/>
                <a:gd name="connsiteX971" fmla="*/ 7672105 w 9384838"/>
                <a:gd name="connsiteY971" fmla="*/ 1705789 h 6246801"/>
                <a:gd name="connsiteX972" fmla="*/ 7672105 w 9384838"/>
                <a:gd name="connsiteY972" fmla="*/ 1656009 h 6246801"/>
                <a:gd name="connsiteX973" fmla="*/ 7596885 w 9384838"/>
                <a:gd name="connsiteY973" fmla="*/ 1656009 h 6246801"/>
                <a:gd name="connsiteX974" fmla="*/ 7571443 w 9384838"/>
                <a:gd name="connsiteY974" fmla="*/ 1705789 h 6246801"/>
                <a:gd name="connsiteX975" fmla="*/ 7446445 w 9384838"/>
                <a:gd name="connsiteY975" fmla="*/ 1681452 h 6246801"/>
                <a:gd name="connsiteX976" fmla="*/ 7421002 w 9384838"/>
                <a:gd name="connsiteY976" fmla="*/ 1630565 h 6246801"/>
                <a:gd name="connsiteX977" fmla="*/ 7321446 w 9384838"/>
                <a:gd name="connsiteY977" fmla="*/ 1630565 h 6246801"/>
                <a:gd name="connsiteX978" fmla="*/ 7070344 w 9384838"/>
                <a:gd name="connsiteY978" fmla="*/ 1756674 h 6246801"/>
                <a:gd name="connsiteX979" fmla="*/ 6869020 w 9384838"/>
                <a:gd name="connsiteY979" fmla="*/ 1907113 h 6246801"/>
                <a:gd name="connsiteX980" fmla="*/ 6894462 w 9384838"/>
                <a:gd name="connsiteY980" fmla="*/ 1956897 h 6246801"/>
                <a:gd name="connsiteX981" fmla="*/ 6819242 w 9384838"/>
                <a:gd name="connsiteY981" fmla="*/ 2081899 h 6246801"/>
                <a:gd name="connsiteX982" fmla="*/ 6793800 w 9384838"/>
                <a:gd name="connsiteY982" fmla="*/ 2006676 h 6246801"/>
                <a:gd name="connsiteX983" fmla="*/ 6668802 w 9384838"/>
                <a:gd name="connsiteY983" fmla="*/ 1931450 h 6246801"/>
                <a:gd name="connsiteX984" fmla="*/ 6542697 w 9384838"/>
                <a:gd name="connsiteY984" fmla="*/ 1831894 h 6246801"/>
                <a:gd name="connsiteX985" fmla="*/ 6467477 w 9384838"/>
                <a:gd name="connsiteY985" fmla="*/ 1705789 h 6246801"/>
                <a:gd name="connsiteX986" fmla="*/ 6417699 w 9384838"/>
                <a:gd name="connsiteY986" fmla="*/ 1681452 h 6246801"/>
                <a:gd name="connsiteX987" fmla="*/ 6342479 w 9384838"/>
                <a:gd name="connsiteY987" fmla="*/ 1580786 h 6246801"/>
                <a:gd name="connsiteX988" fmla="*/ 6217481 w 9384838"/>
                <a:gd name="connsiteY988" fmla="*/ 1555343 h 6246801"/>
                <a:gd name="connsiteX989" fmla="*/ 6091377 w 9384838"/>
                <a:gd name="connsiteY989" fmla="*/ 1606229 h 6246801"/>
                <a:gd name="connsiteX990" fmla="*/ 5991821 w 9384838"/>
                <a:gd name="connsiteY990" fmla="*/ 1681452 h 6246801"/>
                <a:gd name="connsiteX991" fmla="*/ 5966379 w 9384838"/>
                <a:gd name="connsiteY991" fmla="*/ 1630565 h 6246801"/>
                <a:gd name="connsiteX992" fmla="*/ 5966379 w 9384838"/>
                <a:gd name="connsiteY992" fmla="*/ 1580786 h 6246801"/>
                <a:gd name="connsiteX993" fmla="*/ 5916601 w 9384838"/>
                <a:gd name="connsiteY993" fmla="*/ 1531005 h 6246801"/>
                <a:gd name="connsiteX994" fmla="*/ 5940937 w 9384838"/>
                <a:gd name="connsiteY994" fmla="*/ 1505563 h 6246801"/>
                <a:gd name="connsiteX995" fmla="*/ 5891159 w 9384838"/>
                <a:gd name="connsiteY995" fmla="*/ 1480122 h 6246801"/>
                <a:gd name="connsiteX996" fmla="*/ 5840275 w 9384838"/>
                <a:gd name="connsiteY996" fmla="*/ 1480122 h 6246801"/>
                <a:gd name="connsiteX997" fmla="*/ 5815939 w 9384838"/>
                <a:gd name="connsiteY997" fmla="*/ 1455784 h 6246801"/>
                <a:gd name="connsiteX998" fmla="*/ 5740719 w 9384838"/>
                <a:gd name="connsiteY998" fmla="*/ 1505563 h 6246801"/>
                <a:gd name="connsiteX999" fmla="*/ 5665499 w 9384838"/>
                <a:gd name="connsiteY999" fmla="*/ 1606229 h 6246801"/>
                <a:gd name="connsiteX1000" fmla="*/ 5715277 w 9384838"/>
                <a:gd name="connsiteY1000" fmla="*/ 1656009 h 6246801"/>
                <a:gd name="connsiteX1001" fmla="*/ 5765055 w 9384838"/>
                <a:gd name="connsiteY1001" fmla="*/ 1731231 h 6246801"/>
                <a:gd name="connsiteX1002" fmla="*/ 5840275 w 9384838"/>
                <a:gd name="connsiteY1002" fmla="*/ 1731231 h 6246801"/>
                <a:gd name="connsiteX1003" fmla="*/ 5916601 w 9384838"/>
                <a:gd name="connsiteY1003" fmla="*/ 1881669 h 6246801"/>
                <a:gd name="connsiteX1004" fmla="*/ 5966379 w 9384838"/>
                <a:gd name="connsiteY1004" fmla="*/ 1956897 h 6246801"/>
                <a:gd name="connsiteX1005" fmla="*/ 5891159 w 9384838"/>
                <a:gd name="connsiteY1005" fmla="*/ 2006676 h 6246801"/>
                <a:gd name="connsiteX1006" fmla="*/ 5815939 w 9384838"/>
                <a:gd name="connsiteY1006" fmla="*/ 1931450 h 6246801"/>
                <a:gd name="connsiteX1007" fmla="*/ 5765055 w 9384838"/>
                <a:gd name="connsiteY1007" fmla="*/ 1881669 h 6246801"/>
                <a:gd name="connsiteX1008" fmla="*/ 5715277 w 9384838"/>
                <a:gd name="connsiteY1008" fmla="*/ 1931450 h 6246801"/>
                <a:gd name="connsiteX1009" fmla="*/ 5665499 w 9384838"/>
                <a:gd name="connsiteY1009" fmla="*/ 1931450 h 6246801"/>
                <a:gd name="connsiteX1010" fmla="*/ 5640056 w 9384838"/>
                <a:gd name="connsiteY1010" fmla="*/ 2006676 h 6246801"/>
                <a:gd name="connsiteX1011" fmla="*/ 5590278 w 9384838"/>
                <a:gd name="connsiteY1011" fmla="*/ 2006676 h 6246801"/>
                <a:gd name="connsiteX1012" fmla="*/ 5515058 w 9384838"/>
                <a:gd name="connsiteY1012" fmla="*/ 2081899 h 6246801"/>
                <a:gd name="connsiteX1013" fmla="*/ 5464174 w 9384838"/>
                <a:gd name="connsiteY1013" fmla="*/ 2057559 h 6246801"/>
                <a:gd name="connsiteX1014" fmla="*/ 5464174 w 9384838"/>
                <a:gd name="connsiteY1014" fmla="*/ 1956897 h 6246801"/>
                <a:gd name="connsiteX1015" fmla="*/ 5489616 w 9384838"/>
                <a:gd name="connsiteY1015" fmla="*/ 1881669 h 6246801"/>
                <a:gd name="connsiteX1016" fmla="*/ 5564836 w 9384838"/>
                <a:gd name="connsiteY1016" fmla="*/ 1831894 h 6246801"/>
                <a:gd name="connsiteX1017" fmla="*/ 5590278 w 9384838"/>
                <a:gd name="connsiteY1017" fmla="*/ 1756674 h 6246801"/>
                <a:gd name="connsiteX1018" fmla="*/ 5539394 w 9384838"/>
                <a:gd name="connsiteY1018" fmla="*/ 1656009 h 6246801"/>
                <a:gd name="connsiteX1019" fmla="*/ 5515058 w 9384838"/>
                <a:gd name="connsiteY1019" fmla="*/ 1656009 h 6246801"/>
                <a:gd name="connsiteX1020" fmla="*/ 5515058 w 9384838"/>
                <a:gd name="connsiteY1020" fmla="*/ 1606229 h 6246801"/>
                <a:gd name="connsiteX1021" fmla="*/ 5489616 w 9384838"/>
                <a:gd name="connsiteY1021" fmla="*/ 1580786 h 6246801"/>
                <a:gd name="connsiteX1022" fmla="*/ 5489616 w 9384838"/>
                <a:gd name="connsiteY1022" fmla="*/ 1531005 h 6246801"/>
                <a:gd name="connsiteX1023" fmla="*/ 5539394 w 9384838"/>
                <a:gd name="connsiteY1023" fmla="*/ 1455784 h 6246801"/>
                <a:gd name="connsiteX1024" fmla="*/ 5539394 w 9384838"/>
                <a:gd name="connsiteY1024" fmla="*/ 1404898 h 6246801"/>
                <a:gd name="connsiteX1025" fmla="*/ 5564836 w 9384838"/>
                <a:gd name="connsiteY1025" fmla="*/ 1355118 h 6246801"/>
                <a:gd name="connsiteX1026" fmla="*/ 5614614 w 9384838"/>
                <a:gd name="connsiteY1026" fmla="*/ 1379454 h 6246801"/>
                <a:gd name="connsiteX1027" fmla="*/ 5689834 w 9384838"/>
                <a:gd name="connsiteY1027" fmla="*/ 1355118 h 6246801"/>
                <a:gd name="connsiteX1028" fmla="*/ 5740719 w 9384838"/>
                <a:gd name="connsiteY1028" fmla="*/ 1329675 h 6246801"/>
                <a:gd name="connsiteX1029" fmla="*/ 5765055 w 9384838"/>
                <a:gd name="connsiteY1029" fmla="*/ 1355118 h 6246801"/>
                <a:gd name="connsiteX1030" fmla="*/ 5815939 w 9384838"/>
                <a:gd name="connsiteY1030" fmla="*/ 1279895 h 6246801"/>
                <a:gd name="connsiteX1031" fmla="*/ 5891159 w 9384838"/>
                <a:gd name="connsiteY1031" fmla="*/ 1254452 h 6246801"/>
                <a:gd name="connsiteX1032" fmla="*/ 5891159 w 9384838"/>
                <a:gd name="connsiteY1032" fmla="*/ 1179229 h 6246801"/>
                <a:gd name="connsiteX1033" fmla="*/ 5840275 w 9384838"/>
                <a:gd name="connsiteY1033" fmla="*/ 1104007 h 6246801"/>
                <a:gd name="connsiteX1034" fmla="*/ 5865717 w 9384838"/>
                <a:gd name="connsiteY1034" fmla="*/ 1054227 h 6246801"/>
                <a:gd name="connsiteX1035" fmla="*/ 5916601 w 9384838"/>
                <a:gd name="connsiteY1035" fmla="*/ 1054227 h 6246801"/>
                <a:gd name="connsiteX1036" fmla="*/ 6041599 w 9384838"/>
                <a:gd name="connsiteY1036" fmla="*/ 1179229 h 6246801"/>
                <a:gd name="connsiteX1037" fmla="*/ 6091377 w 9384838"/>
                <a:gd name="connsiteY1037" fmla="*/ 1153786 h 6246801"/>
                <a:gd name="connsiteX1038" fmla="*/ 6091377 w 9384838"/>
                <a:gd name="connsiteY1038" fmla="*/ 1204672 h 6246801"/>
                <a:gd name="connsiteX1039" fmla="*/ 6166597 w 9384838"/>
                <a:gd name="connsiteY1039" fmla="*/ 1254452 h 6246801"/>
                <a:gd name="connsiteX1040" fmla="*/ 6292701 w 9384838"/>
                <a:gd name="connsiteY1040" fmla="*/ 1179229 h 6246801"/>
                <a:gd name="connsiteX1041" fmla="*/ 6317037 w 9384838"/>
                <a:gd name="connsiteY1041" fmla="*/ 1129449 h 6246801"/>
                <a:gd name="connsiteX1042" fmla="*/ 6292701 w 9384838"/>
                <a:gd name="connsiteY1042" fmla="*/ 1054227 h 6246801"/>
                <a:gd name="connsiteX1043" fmla="*/ 6317037 w 9384838"/>
                <a:gd name="connsiteY1043" fmla="*/ 1003341 h 6246801"/>
                <a:gd name="connsiteX1044" fmla="*/ 6317037 w 9384838"/>
                <a:gd name="connsiteY1044" fmla="*/ 953562 h 6246801"/>
                <a:gd name="connsiteX1045" fmla="*/ 6342479 w 9384838"/>
                <a:gd name="connsiteY1045" fmla="*/ 903783 h 6246801"/>
                <a:gd name="connsiteX1046" fmla="*/ 6443141 w 9384838"/>
                <a:gd name="connsiteY1046" fmla="*/ 878340 h 6246801"/>
                <a:gd name="connsiteX1047" fmla="*/ 6492919 w 9384838"/>
                <a:gd name="connsiteY1047" fmla="*/ 803117 h 6246801"/>
                <a:gd name="connsiteX1048" fmla="*/ 6518361 w 9384838"/>
                <a:gd name="connsiteY1048" fmla="*/ 652667 h 6246801"/>
                <a:gd name="connsiteX1049" fmla="*/ 6619024 w 9384838"/>
                <a:gd name="connsiteY1049" fmla="*/ 526559 h 6246801"/>
                <a:gd name="connsiteX1050" fmla="*/ 6643360 w 9384838"/>
                <a:gd name="connsiteY1050" fmla="*/ 300891 h 6246801"/>
                <a:gd name="connsiteX1051" fmla="*/ 6619024 w 9384838"/>
                <a:gd name="connsiteY1051" fmla="*/ 125002 h 6246801"/>
                <a:gd name="connsiteX1052" fmla="*/ 6694244 w 9384838"/>
                <a:gd name="connsiteY1052" fmla="*/ 49779 h 6246801"/>
                <a:gd name="connsiteX1053" fmla="*/ 6769464 w 9384838"/>
                <a:gd name="connsiteY1053" fmla="*/ 49779 h 6246801"/>
                <a:gd name="connsiteX1054" fmla="*/ 6819242 w 9384838"/>
                <a:gd name="connsiteY1054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72228 w 9384838"/>
                <a:gd name="connsiteY140" fmla="*/ 6072019 h 6246801"/>
                <a:gd name="connsiteX141" fmla="*/ 647891 w 9384838"/>
                <a:gd name="connsiteY141" fmla="*/ 6046576 h 6246801"/>
                <a:gd name="connsiteX142" fmla="*/ 597007 w 9384838"/>
                <a:gd name="connsiteY142" fmla="*/ 6096356 h 6246801"/>
                <a:gd name="connsiteX143" fmla="*/ 622449 w 9384838"/>
                <a:gd name="connsiteY143" fmla="*/ 6147242 h 6246801"/>
                <a:gd name="connsiteX144" fmla="*/ 622449 w 9384838"/>
                <a:gd name="connsiteY144" fmla="*/ 6171578 h 6246801"/>
                <a:gd name="connsiteX145" fmla="*/ 597007 w 9384838"/>
                <a:gd name="connsiteY145" fmla="*/ 6171578 h 6246801"/>
                <a:gd name="connsiteX146" fmla="*/ 547229 w 9384838"/>
                <a:gd name="connsiteY146" fmla="*/ 6222464 h 6246801"/>
                <a:gd name="connsiteX147" fmla="*/ 497452 w 9384838"/>
                <a:gd name="connsiteY147" fmla="*/ 6222464 h 6246801"/>
                <a:gd name="connsiteX148" fmla="*/ 422232 w 9384838"/>
                <a:gd name="connsiteY148" fmla="*/ 6246801 h 6246801"/>
                <a:gd name="connsiteX149" fmla="*/ 472009 w 9384838"/>
                <a:gd name="connsiteY149" fmla="*/ 6171578 h 6246801"/>
                <a:gd name="connsiteX150" fmla="*/ 521787 w 9384838"/>
                <a:gd name="connsiteY150" fmla="*/ 6121799 h 6246801"/>
                <a:gd name="connsiteX151" fmla="*/ 497452 w 9384838"/>
                <a:gd name="connsiteY151" fmla="*/ 6046576 h 6246801"/>
                <a:gd name="connsiteX152" fmla="*/ 497452 w 9384838"/>
                <a:gd name="connsiteY152" fmla="*/ 5996796 h 6246801"/>
                <a:gd name="connsiteX153" fmla="*/ 521787 w 9384838"/>
                <a:gd name="connsiteY153" fmla="*/ 5996796 h 6246801"/>
                <a:gd name="connsiteX154" fmla="*/ 572672 w 9384838"/>
                <a:gd name="connsiteY154" fmla="*/ 5945910 h 6246801"/>
                <a:gd name="connsiteX155" fmla="*/ 547229 w 9384838"/>
                <a:gd name="connsiteY155" fmla="*/ 5920467 h 6246801"/>
                <a:gd name="connsiteX156" fmla="*/ 497452 w 9384838"/>
                <a:gd name="connsiteY156" fmla="*/ 5896130 h 6246801"/>
                <a:gd name="connsiteX157" fmla="*/ 472009 w 9384838"/>
                <a:gd name="connsiteY157" fmla="*/ 5920467 h 6246801"/>
                <a:gd name="connsiteX158" fmla="*/ 396790 w 9384838"/>
                <a:gd name="connsiteY158" fmla="*/ 6021133 h 6246801"/>
                <a:gd name="connsiteX159" fmla="*/ 422232 w 9384838"/>
                <a:gd name="connsiteY159" fmla="*/ 6046576 h 6246801"/>
                <a:gd name="connsiteX160" fmla="*/ 422232 w 9384838"/>
                <a:gd name="connsiteY160" fmla="*/ 6096356 h 6246801"/>
                <a:gd name="connsiteX161" fmla="*/ 446568 w 9384838"/>
                <a:gd name="connsiteY161" fmla="*/ 6121799 h 6246801"/>
                <a:gd name="connsiteX162" fmla="*/ 422232 w 9384838"/>
                <a:gd name="connsiteY162" fmla="*/ 6147242 h 6246801"/>
                <a:gd name="connsiteX163" fmla="*/ 396790 w 9384838"/>
                <a:gd name="connsiteY163" fmla="*/ 6147242 h 6246801"/>
                <a:gd name="connsiteX164" fmla="*/ 371348 w 9384838"/>
                <a:gd name="connsiteY164" fmla="*/ 6121799 h 6246801"/>
                <a:gd name="connsiteX165" fmla="*/ 296127 w 9384838"/>
                <a:gd name="connsiteY165" fmla="*/ 6072019 h 6246801"/>
                <a:gd name="connsiteX166" fmla="*/ 271792 w 9384838"/>
                <a:gd name="connsiteY166" fmla="*/ 5996796 h 6246801"/>
                <a:gd name="connsiteX167" fmla="*/ 321570 w 9384838"/>
                <a:gd name="connsiteY167" fmla="*/ 6021133 h 6246801"/>
                <a:gd name="connsiteX168" fmla="*/ 347012 w 9384838"/>
                <a:gd name="connsiteY168" fmla="*/ 5996796 h 6246801"/>
                <a:gd name="connsiteX169" fmla="*/ 371348 w 9384838"/>
                <a:gd name="connsiteY169" fmla="*/ 5920467 h 6246801"/>
                <a:gd name="connsiteX170" fmla="*/ 321570 w 9384838"/>
                <a:gd name="connsiteY170" fmla="*/ 5845245 h 6246801"/>
                <a:gd name="connsiteX171" fmla="*/ 371348 w 9384838"/>
                <a:gd name="connsiteY171" fmla="*/ 5795465 h 6246801"/>
                <a:gd name="connsiteX172" fmla="*/ 371348 w 9384838"/>
                <a:gd name="connsiteY172" fmla="*/ 5745685 h 6246801"/>
                <a:gd name="connsiteX173" fmla="*/ 371348 w 9384838"/>
                <a:gd name="connsiteY173" fmla="*/ 5720242 h 6246801"/>
                <a:gd name="connsiteX174" fmla="*/ 347012 w 9384838"/>
                <a:gd name="connsiteY174" fmla="*/ 5670462 h 6246801"/>
                <a:gd name="connsiteX175" fmla="*/ 446567 w 9384838"/>
                <a:gd name="connsiteY175" fmla="*/ 5670462 h 6246801"/>
                <a:gd name="connsiteX176" fmla="*/ 446568 w 9384838"/>
                <a:gd name="connsiteY176" fmla="*/ 5670462 h 6246801"/>
                <a:gd name="connsiteX177" fmla="*/ 446567 w 9384838"/>
                <a:gd name="connsiteY177" fmla="*/ 5670462 h 6246801"/>
                <a:gd name="connsiteX178" fmla="*/ 521787 w 9384838"/>
                <a:gd name="connsiteY178" fmla="*/ 5595239 h 6246801"/>
                <a:gd name="connsiteX179" fmla="*/ 572672 w 9384838"/>
                <a:gd name="connsiteY179" fmla="*/ 5569796 h 6246801"/>
                <a:gd name="connsiteX180" fmla="*/ 572672 w 9384838"/>
                <a:gd name="connsiteY180" fmla="*/ 5520016 h 6246801"/>
                <a:gd name="connsiteX181" fmla="*/ 647892 w 9384838"/>
                <a:gd name="connsiteY181" fmla="*/ 5494573 h 6246801"/>
                <a:gd name="connsiteX182" fmla="*/ 622450 w 9384838"/>
                <a:gd name="connsiteY182" fmla="*/ 5469130 h 6246801"/>
                <a:gd name="connsiteX183" fmla="*/ 547230 w 9384838"/>
                <a:gd name="connsiteY183" fmla="*/ 5469130 h 6246801"/>
                <a:gd name="connsiteX184" fmla="*/ 622450 w 9384838"/>
                <a:gd name="connsiteY184" fmla="*/ 5444793 h 6246801"/>
                <a:gd name="connsiteX185" fmla="*/ 622450 w 9384838"/>
                <a:gd name="connsiteY185" fmla="*/ 5369570 h 6246801"/>
                <a:gd name="connsiteX186" fmla="*/ 597008 w 9384838"/>
                <a:gd name="connsiteY186" fmla="*/ 5369570 h 6246801"/>
                <a:gd name="connsiteX187" fmla="*/ 597008 w 9384838"/>
                <a:gd name="connsiteY187" fmla="*/ 5344127 h 6246801"/>
                <a:gd name="connsiteX188" fmla="*/ 572672 w 9384838"/>
                <a:gd name="connsiteY188" fmla="*/ 5318684 h 6246801"/>
                <a:gd name="connsiteX189" fmla="*/ 597008 w 9384838"/>
                <a:gd name="connsiteY189" fmla="*/ 5268904 h 6246801"/>
                <a:gd name="connsiteX190" fmla="*/ 572672 w 9384838"/>
                <a:gd name="connsiteY190" fmla="*/ 5268904 h 6246801"/>
                <a:gd name="connsiteX191" fmla="*/ 572672 w 9384838"/>
                <a:gd name="connsiteY191" fmla="*/ 5218018 h 6246801"/>
                <a:gd name="connsiteX192" fmla="*/ 547230 w 9384838"/>
                <a:gd name="connsiteY192" fmla="*/ 5193682 h 6246801"/>
                <a:gd name="connsiteX193" fmla="*/ 547229 w 9384838"/>
                <a:gd name="connsiteY193" fmla="*/ 5193682 h 6246801"/>
                <a:gd name="connsiteX194" fmla="*/ 521787 w 9384838"/>
                <a:gd name="connsiteY194" fmla="*/ 5168239 h 6246801"/>
                <a:gd name="connsiteX195" fmla="*/ 472009 w 9384838"/>
                <a:gd name="connsiteY195" fmla="*/ 5193682 h 6246801"/>
                <a:gd name="connsiteX196" fmla="*/ 472009 w 9384838"/>
                <a:gd name="connsiteY196" fmla="*/ 5293241 h 6246801"/>
                <a:gd name="connsiteX197" fmla="*/ 472009 w 9384838"/>
                <a:gd name="connsiteY197" fmla="*/ 5293241 h 6246801"/>
                <a:gd name="connsiteX198" fmla="*/ 422231 w 9384838"/>
                <a:gd name="connsiteY198" fmla="*/ 5318684 h 6246801"/>
                <a:gd name="connsiteX199" fmla="*/ 446567 w 9384838"/>
                <a:gd name="connsiteY199" fmla="*/ 5344127 h 6246801"/>
                <a:gd name="connsiteX200" fmla="*/ 497451 w 9384838"/>
                <a:gd name="connsiteY200" fmla="*/ 5344127 h 6246801"/>
                <a:gd name="connsiteX201" fmla="*/ 521787 w 9384838"/>
                <a:gd name="connsiteY201" fmla="*/ 5318684 h 6246801"/>
                <a:gd name="connsiteX202" fmla="*/ 521787 w 9384838"/>
                <a:gd name="connsiteY202" fmla="*/ 5369570 h 6246801"/>
                <a:gd name="connsiteX203" fmla="*/ 497451 w 9384838"/>
                <a:gd name="connsiteY203" fmla="*/ 5419350 h 6246801"/>
                <a:gd name="connsiteX204" fmla="*/ 472009 w 9384838"/>
                <a:gd name="connsiteY204" fmla="*/ 5419350 h 6246801"/>
                <a:gd name="connsiteX205" fmla="*/ 446567 w 9384838"/>
                <a:gd name="connsiteY205" fmla="*/ 5444793 h 6246801"/>
                <a:gd name="connsiteX206" fmla="*/ 422231 w 9384838"/>
                <a:gd name="connsiteY206" fmla="*/ 5419350 h 6246801"/>
                <a:gd name="connsiteX207" fmla="*/ 446567 w 9384838"/>
                <a:gd name="connsiteY207" fmla="*/ 5393907 h 6246801"/>
                <a:gd name="connsiteX208" fmla="*/ 446567 w 9384838"/>
                <a:gd name="connsiteY208" fmla="*/ 5369570 h 6246801"/>
                <a:gd name="connsiteX209" fmla="*/ 422231 w 9384838"/>
                <a:gd name="connsiteY209" fmla="*/ 5344127 h 6246801"/>
                <a:gd name="connsiteX210" fmla="*/ 371347 w 9384838"/>
                <a:gd name="connsiteY210" fmla="*/ 5369570 h 6246801"/>
                <a:gd name="connsiteX211" fmla="*/ 347011 w 9384838"/>
                <a:gd name="connsiteY211" fmla="*/ 5344127 h 6246801"/>
                <a:gd name="connsiteX212" fmla="*/ 321569 w 9384838"/>
                <a:gd name="connsiteY212" fmla="*/ 5393907 h 6246801"/>
                <a:gd name="connsiteX213" fmla="*/ 271791 w 9384838"/>
                <a:gd name="connsiteY213" fmla="*/ 5419350 h 6246801"/>
                <a:gd name="connsiteX214" fmla="*/ 321569 w 9384838"/>
                <a:gd name="connsiteY214" fmla="*/ 5369570 h 6246801"/>
                <a:gd name="connsiteX215" fmla="*/ 296127 w 9384838"/>
                <a:gd name="connsiteY215" fmla="*/ 5344127 h 6246801"/>
                <a:gd name="connsiteX216" fmla="*/ 296127 w 9384838"/>
                <a:gd name="connsiteY216" fmla="*/ 5293241 h 6246801"/>
                <a:gd name="connsiteX217" fmla="*/ 271791 w 9384838"/>
                <a:gd name="connsiteY217" fmla="*/ 5293241 h 6246801"/>
                <a:gd name="connsiteX218" fmla="*/ 246349 w 9384838"/>
                <a:gd name="connsiteY218" fmla="*/ 5243462 h 6246801"/>
                <a:gd name="connsiteX219" fmla="*/ 296127 w 9384838"/>
                <a:gd name="connsiteY219" fmla="*/ 5168239 h 6246801"/>
                <a:gd name="connsiteX220" fmla="*/ 321569 w 9384838"/>
                <a:gd name="connsiteY220" fmla="*/ 5193682 h 6246801"/>
                <a:gd name="connsiteX221" fmla="*/ 296127 w 9384838"/>
                <a:gd name="connsiteY221" fmla="*/ 5218019 h 6246801"/>
                <a:gd name="connsiteX222" fmla="*/ 321569 w 9384838"/>
                <a:gd name="connsiteY222" fmla="*/ 5218019 h 6246801"/>
                <a:gd name="connsiteX223" fmla="*/ 321569 w 9384838"/>
                <a:gd name="connsiteY223" fmla="*/ 5243462 h 6246801"/>
                <a:gd name="connsiteX224" fmla="*/ 296127 w 9384838"/>
                <a:gd name="connsiteY224" fmla="*/ 5268905 h 6246801"/>
                <a:gd name="connsiteX225" fmla="*/ 321569 w 9384838"/>
                <a:gd name="connsiteY225" fmla="*/ 5318684 h 6246801"/>
                <a:gd name="connsiteX226" fmla="*/ 347011 w 9384838"/>
                <a:gd name="connsiteY226" fmla="*/ 5293241 h 6246801"/>
                <a:gd name="connsiteX227" fmla="*/ 371347 w 9384838"/>
                <a:gd name="connsiteY227" fmla="*/ 5318684 h 6246801"/>
                <a:gd name="connsiteX228" fmla="*/ 396789 w 9384838"/>
                <a:gd name="connsiteY228" fmla="*/ 5318684 h 6246801"/>
                <a:gd name="connsiteX229" fmla="*/ 371347 w 9384838"/>
                <a:gd name="connsiteY229" fmla="*/ 5268905 h 6246801"/>
                <a:gd name="connsiteX230" fmla="*/ 396789 w 9384838"/>
                <a:gd name="connsiteY230" fmla="*/ 5243462 h 6246801"/>
                <a:gd name="connsiteX231" fmla="*/ 371347 w 9384838"/>
                <a:gd name="connsiteY231" fmla="*/ 5193682 h 6246801"/>
                <a:gd name="connsiteX232" fmla="*/ 321569 w 9384838"/>
                <a:gd name="connsiteY232" fmla="*/ 5168239 h 6246801"/>
                <a:gd name="connsiteX233" fmla="*/ 347011 w 9384838"/>
                <a:gd name="connsiteY233" fmla="*/ 5142796 h 6246801"/>
                <a:gd name="connsiteX234" fmla="*/ 296127 w 9384838"/>
                <a:gd name="connsiteY234" fmla="*/ 5142796 h 6246801"/>
                <a:gd name="connsiteX235" fmla="*/ 271791 w 9384838"/>
                <a:gd name="connsiteY235" fmla="*/ 5093016 h 6246801"/>
                <a:gd name="connsiteX236" fmla="*/ 296127 w 9384838"/>
                <a:gd name="connsiteY236" fmla="*/ 5067573 h 6246801"/>
                <a:gd name="connsiteX237" fmla="*/ 271791 w 9384838"/>
                <a:gd name="connsiteY237" fmla="*/ 5043236 h 6246801"/>
                <a:gd name="connsiteX238" fmla="*/ 271791 w 9384838"/>
                <a:gd name="connsiteY238" fmla="*/ 5017793 h 6246801"/>
                <a:gd name="connsiteX239" fmla="*/ 321569 w 9384838"/>
                <a:gd name="connsiteY239" fmla="*/ 5043236 h 6246801"/>
                <a:gd name="connsiteX240" fmla="*/ 347011 w 9384838"/>
                <a:gd name="connsiteY240" fmla="*/ 5043236 h 6246801"/>
                <a:gd name="connsiteX241" fmla="*/ 371347 w 9384838"/>
                <a:gd name="connsiteY241" fmla="*/ 5067573 h 6246801"/>
                <a:gd name="connsiteX242" fmla="*/ 371347 w 9384838"/>
                <a:gd name="connsiteY242" fmla="*/ 5093016 h 6246801"/>
                <a:gd name="connsiteX243" fmla="*/ 396789 w 9384838"/>
                <a:gd name="connsiteY243" fmla="*/ 5093016 h 6246801"/>
                <a:gd name="connsiteX244" fmla="*/ 396789 w 9384838"/>
                <a:gd name="connsiteY244" fmla="*/ 5067573 h 6246801"/>
                <a:gd name="connsiteX245" fmla="*/ 422231 w 9384838"/>
                <a:gd name="connsiteY245" fmla="*/ 5043236 h 6246801"/>
                <a:gd name="connsiteX246" fmla="*/ 371347 w 9384838"/>
                <a:gd name="connsiteY246" fmla="*/ 5017793 h 6246801"/>
                <a:gd name="connsiteX247" fmla="*/ 396789 w 9384838"/>
                <a:gd name="connsiteY247" fmla="*/ 4992350 h 6246801"/>
                <a:gd name="connsiteX248" fmla="*/ 422231 w 9384838"/>
                <a:gd name="connsiteY248" fmla="*/ 4968013 h 6246801"/>
                <a:gd name="connsiteX249" fmla="*/ 446567 w 9384838"/>
                <a:gd name="connsiteY249" fmla="*/ 4992350 h 6246801"/>
                <a:gd name="connsiteX250" fmla="*/ 446567 w 9384838"/>
                <a:gd name="connsiteY250" fmla="*/ 5017793 h 6246801"/>
                <a:gd name="connsiteX251" fmla="*/ 472009 w 9384838"/>
                <a:gd name="connsiteY251" fmla="*/ 5043236 h 6246801"/>
                <a:gd name="connsiteX252" fmla="*/ 497451 w 9384838"/>
                <a:gd name="connsiteY252" fmla="*/ 5017793 h 6246801"/>
                <a:gd name="connsiteX253" fmla="*/ 497452 w 9384838"/>
                <a:gd name="connsiteY253" fmla="*/ 5017793 h 6246801"/>
                <a:gd name="connsiteX254" fmla="*/ 547230 w 9384838"/>
                <a:gd name="connsiteY254" fmla="*/ 5017793 h 6246801"/>
                <a:gd name="connsiteX255" fmla="*/ 521788 w 9384838"/>
                <a:gd name="connsiteY255" fmla="*/ 4992350 h 6246801"/>
                <a:gd name="connsiteX256" fmla="*/ 572672 w 9384838"/>
                <a:gd name="connsiteY256" fmla="*/ 4968013 h 6246801"/>
                <a:gd name="connsiteX257" fmla="*/ 597008 w 9384838"/>
                <a:gd name="connsiteY257" fmla="*/ 4992350 h 6246801"/>
                <a:gd name="connsiteX258" fmla="*/ 647892 w 9384838"/>
                <a:gd name="connsiteY258" fmla="*/ 4992350 h 6246801"/>
                <a:gd name="connsiteX259" fmla="*/ 647892 w 9384838"/>
                <a:gd name="connsiteY259" fmla="*/ 4968013 h 6246801"/>
                <a:gd name="connsiteX260" fmla="*/ 672228 w 9384838"/>
                <a:gd name="connsiteY260" fmla="*/ 4942570 h 6246801"/>
                <a:gd name="connsiteX261" fmla="*/ 672228 w 9384838"/>
                <a:gd name="connsiteY261" fmla="*/ 4917127 h 6246801"/>
                <a:gd name="connsiteX262" fmla="*/ 723112 w 9384838"/>
                <a:gd name="connsiteY262" fmla="*/ 4892790 h 6246801"/>
                <a:gd name="connsiteX263" fmla="*/ 772890 w 9384838"/>
                <a:gd name="connsiteY263" fmla="*/ 4892790 h 6246801"/>
                <a:gd name="connsiteX264" fmla="*/ 798333 w 9384838"/>
                <a:gd name="connsiteY264" fmla="*/ 4867347 h 6246801"/>
                <a:gd name="connsiteX265" fmla="*/ 291494 w 9384838"/>
                <a:gd name="connsiteY265" fmla="*/ 3896294 h 6246801"/>
                <a:gd name="connsiteX266" fmla="*/ 319795 w 9384838"/>
                <a:gd name="connsiteY266" fmla="*/ 3947235 h 6246801"/>
                <a:gd name="connsiteX267" fmla="*/ 280174 w 9384838"/>
                <a:gd name="connsiteY267" fmla="*/ 4026476 h 6246801"/>
                <a:gd name="connsiteX268" fmla="*/ 234893 w 9384838"/>
                <a:gd name="connsiteY268" fmla="*/ 4026476 h 6246801"/>
                <a:gd name="connsiteX269" fmla="*/ 220743 w 9384838"/>
                <a:gd name="connsiteY269" fmla="*/ 4066097 h 6246801"/>
                <a:gd name="connsiteX270" fmla="*/ 178292 w 9384838"/>
                <a:gd name="connsiteY270" fmla="*/ 4074587 h 6246801"/>
                <a:gd name="connsiteX271" fmla="*/ 133012 w 9384838"/>
                <a:gd name="connsiteY271" fmla="*/ 4111377 h 6246801"/>
                <a:gd name="connsiteX272" fmla="*/ 93391 w 9384838"/>
                <a:gd name="connsiteY272" fmla="*/ 4125528 h 6246801"/>
                <a:gd name="connsiteX273" fmla="*/ 113201 w 9384838"/>
                <a:gd name="connsiteY273" fmla="*/ 4187789 h 6246801"/>
                <a:gd name="connsiteX274" fmla="*/ 82071 w 9384838"/>
                <a:gd name="connsiteY274" fmla="*/ 4187789 h 6246801"/>
                <a:gd name="connsiteX275" fmla="*/ 59430 w 9384838"/>
                <a:gd name="connsiteY275" fmla="*/ 4250050 h 6246801"/>
                <a:gd name="connsiteX276" fmla="*/ 76411 w 9384838"/>
                <a:gd name="connsiteY276" fmla="*/ 4275521 h 6246801"/>
                <a:gd name="connsiteX277" fmla="*/ 11320 w 9384838"/>
                <a:gd name="connsiteY277" fmla="*/ 4317971 h 6246801"/>
                <a:gd name="connsiteX278" fmla="*/ 0 w 9384838"/>
                <a:gd name="connsiteY278" fmla="*/ 4230240 h 6246801"/>
                <a:gd name="connsiteX279" fmla="*/ 31130 w 9384838"/>
                <a:gd name="connsiteY279" fmla="*/ 4218920 h 6246801"/>
                <a:gd name="connsiteX280" fmla="*/ 45280 w 9384838"/>
                <a:gd name="connsiteY280" fmla="*/ 4187789 h 6246801"/>
                <a:gd name="connsiteX281" fmla="*/ 53771 w 9384838"/>
                <a:gd name="connsiteY281" fmla="*/ 4131188 h 6246801"/>
                <a:gd name="connsiteX282" fmla="*/ 70751 w 9384838"/>
                <a:gd name="connsiteY282" fmla="*/ 4105717 h 6246801"/>
                <a:gd name="connsiteX283" fmla="*/ 124522 w 9384838"/>
                <a:gd name="connsiteY283" fmla="*/ 4083077 h 6246801"/>
                <a:gd name="connsiteX284" fmla="*/ 152822 w 9384838"/>
                <a:gd name="connsiteY284" fmla="*/ 4040626 h 6246801"/>
                <a:gd name="connsiteX285" fmla="*/ 104711 w 9384838"/>
                <a:gd name="connsiteY285" fmla="*/ 4023646 h 6246801"/>
                <a:gd name="connsiteX286" fmla="*/ 104711 w 9384838"/>
                <a:gd name="connsiteY286" fmla="*/ 3981195 h 6246801"/>
                <a:gd name="connsiteX287" fmla="*/ 144332 w 9384838"/>
                <a:gd name="connsiteY287" fmla="*/ 3981195 h 6246801"/>
                <a:gd name="connsiteX288" fmla="*/ 181122 w 9384838"/>
                <a:gd name="connsiteY288" fmla="*/ 4020816 h 6246801"/>
                <a:gd name="connsiteX289" fmla="*/ 240553 w 9384838"/>
                <a:gd name="connsiteY289" fmla="*/ 3955725 h 6246801"/>
                <a:gd name="connsiteX290" fmla="*/ 271684 w 9384838"/>
                <a:gd name="connsiteY290" fmla="*/ 3907614 h 6246801"/>
                <a:gd name="connsiteX291" fmla="*/ 291494 w 9384838"/>
                <a:gd name="connsiteY291" fmla="*/ 3896294 h 6246801"/>
                <a:gd name="connsiteX292" fmla="*/ 481106 w 9384838"/>
                <a:gd name="connsiteY292" fmla="*/ 3596309 h 6246801"/>
                <a:gd name="connsiteX293" fmla="*/ 435825 w 9384838"/>
                <a:gd name="connsiteY293" fmla="*/ 3664230 h 6246801"/>
                <a:gd name="connsiteX294" fmla="*/ 396205 w 9384838"/>
                <a:gd name="connsiteY294" fmla="*/ 3638759 h 6246801"/>
                <a:gd name="connsiteX295" fmla="*/ 481106 w 9384838"/>
                <a:gd name="connsiteY295" fmla="*/ 3596309 h 6246801"/>
                <a:gd name="connsiteX296" fmla="*/ 4460871 w 9384838"/>
                <a:gd name="connsiteY296" fmla="*/ 3512231 h 6246801"/>
                <a:gd name="connsiteX297" fmla="*/ 4435429 w 9384838"/>
                <a:gd name="connsiteY297" fmla="*/ 3563117 h 6246801"/>
                <a:gd name="connsiteX298" fmla="*/ 4385651 w 9384838"/>
                <a:gd name="connsiteY298" fmla="*/ 3612896 h 6246801"/>
                <a:gd name="connsiteX299" fmla="*/ 4385651 w 9384838"/>
                <a:gd name="connsiteY299" fmla="*/ 3638339 h 6246801"/>
                <a:gd name="connsiteX300" fmla="*/ 4435429 w 9384838"/>
                <a:gd name="connsiteY300" fmla="*/ 3638339 h 6246801"/>
                <a:gd name="connsiteX301" fmla="*/ 4435429 w 9384838"/>
                <a:gd name="connsiteY301" fmla="*/ 3662676 h 6246801"/>
                <a:gd name="connsiteX302" fmla="*/ 4385651 w 9384838"/>
                <a:gd name="connsiteY302" fmla="*/ 3713562 h 6246801"/>
                <a:gd name="connsiteX303" fmla="*/ 4284989 w 9384838"/>
                <a:gd name="connsiteY303" fmla="*/ 3737899 h 6246801"/>
                <a:gd name="connsiteX304" fmla="*/ 4310431 w 9384838"/>
                <a:gd name="connsiteY304" fmla="*/ 3688119 h 6246801"/>
                <a:gd name="connsiteX305" fmla="*/ 4335873 w 9384838"/>
                <a:gd name="connsiteY305" fmla="*/ 3662676 h 6246801"/>
                <a:gd name="connsiteX306" fmla="*/ 4335873 w 9384838"/>
                <a:gd name="connsiteY306" fmla="*/ 3638339 h 6246801"/>
                <a:gd name="connsiteX307" fmla="*/ 4284989 w 9384838"/>
                <a:gd name="connsiteY307" fmla="*/ 3662676 h 6246801"/>
                <a:gd name="connsiteX308" fmla="*/ 4284989 w 9384838"/>
                <a:gd name="connsiteY308" fmla="*/ 3612896 h 6246801"/>
                <a:gd name="connsiteX309" fmla="*/ 4360209 w 9384838"/>
                <a:gd name="connsiteY309" fmla="*/ 3537674 h 6246801"/>
                <a:gd name="connsiteX310" fmla="*/ 4460871 w 9384838"/>
                <a:gd name="connsiteY310" fmla="*/ 3512231 h 6246801"/>
                <a:gd name="connsiteX311" fmla="*/ 605629 w 9384838"/>
                <a:gd name="connsiteY311" fmla="*/ 3364245 h 6246801"/>
                <a:gd name="connsiteX312" fmla="*/ 611289 w 9384838"/>
                <a:gd name="connsiteY312" fmla="*/ 3409526 h 6246801"/>
                <a:gd name="connsiteX313" fmla="*/ 633929 w 9384838"/>
                <a:gd name="connsiteY313" fmla="*/ 3437826 h 6246801"/>
                <a:gd name="connsiteX314" fmla="*/ 616949 w 9384838"/>
                <a:gd name="connsiteY314" fmla="*/ 3485937 h 6246801"/>
                <a:gd name="connsiteX315" fmla="*/ 599969 w 9384838"/>
                <a:gd name="connsiteY315" fmla="*/ 3497257 h 6246801"/>
                <a:gd name="connsiteX316" fmla="*/ 560348 w 9384838"/>
                <a:gd name="connsiteY316" fmla="*/ 3451976 h 6246801"/>
                <a:gd name="connsiteX317" fmla="*/ 577328 w 9384838"/>
                <a:gd name="connsiteY317" fmla="*/ 3415186 h 6246801"/>
                <a:gd name="connsiteX318" fmla="*/ 574498 w 9384838"/>
                <a:gd name="connsiteY318" fmla="*/ 3369905 h 6246801"/>
                <a:gd name="connsiteX319" fmla="*/ 605629 w 9384838"/>
                <a:gd name="connsiteY319" fmla="*/ 3364245 h 6246801"/>
                <a:gd name="connsiteX320" fmla="*/ 1098059 w 9384838"/>
                <a:gd name="connsiteY320" fmla="*/ 3109544 h 6246801"/>
                <a:gd name="connsiteX321" fmla="*/ 1081079 w 9384838"/>
                <a:gd name="connsiteY321" fmla="*/ 3137841 h 6246801"/>
                <a:gd name="connsiteX322" fmla="*/ 1064099 w 9384838"/>
                <a:gd name="connsiteY322" fmla="*/ 3154822 h 6246801"/>
                <a:gd name="connsiteX323" fmla="*/ 1038628 w 9384838"/>
                <a:gd name="connsiteY323" fmla="*/ 3143502 h 6246801"/>
                <a:gd name="connsiteX324" fmla="*/ 1098059 w 9384838"/>
                <a:gd name="connsiteY324" fmla="*/ 3109544 h 6246801"/>
                <a:gd name="connsiteX325" fmla="*/ 905615 w 9384838"/>
                <a:gd name="connsiteY325" fmla="*/ 3061433 h 6246801"/>
                <a:gd name="connsiteX326" fmla="*/ 905615 w 9384838"/>
                <a:gd name="connsiteY326" fmla="*/ 3098224 h 6246801"/>
                <a:gd name="connsiteX327" fmla="*/ 874484 w 9384838"/>
                <a:gd name="connsiteY327" fmla="*/ 3149161 h 6246801"/>
                <a:gd name="connsiteX328" fmla="*/ 820713 w 9384838"/>
                <a:gd name="connsiteY328" fmla="*/ 3171802 h 6246801"/>
                <a:gd name="connsiteX329" fmla="*/ 826373 w 9384838"/>
                <a:gd name="connsiteY329" fmla="*/ 3205762 h 6246801"/>
                <a:gd name="connsiteX330" fmla="*/ 769772 w 9384838"/>
                <a:gd name="connsiteY330" fmla="*/ 3214252 h 6246801"/>
                <a:gd name="connsiteX331" fmla="*/ 775432 w 9384838"/>
                <a:gd name="connsiteY331" fmla="*/ 3253873 h 6246801"/>
                <a:gd name="connsiteX332" fmla="*/ 738642 w 9384838"/>
                <a:gd name="connsiteY332" fmla="*/ 3245383 h 6246801"/>
                <a:gd name="connsiteX333" fmla="*/ 724492 w 9384838"/>
                <a:gd name="connsiteY333" fmla="*/ 3214252 h 6246801"/>
                <a:gd name="connsiteX334" fmla="*/ 701851 w 9384838"/>
                <a:gd name="connsiteY334" fmla="*/ 3183122 h 6246801"/>
                <a:gd name="connsiteX335" fmla="*/ 724492 w 9384838"/>
                <a:gd name="connsiteY335" fmla="*/ 3168972 h 6246801"/>
                <a:gd name="connsiteX336" fmla="*/ 747132 w 9384838"/>
                <a:gd name="connsiteY336" fmla="*/ 3146331 h 6246801"/>
                <a:gd name="connsiteX337" fmla="*/ 843354 w 9384838"/>
                <a:gd name="connsiteY337" fmla="*/ 3098224 h 6246801"/>
                <a:gd name="connsiteX338" fmla="*/ 905615 w 9384838"/>
                <a:gd name="connsiteY338" fmla="*/ 3061433 h 6246801"/>
                <a:gd name="connsiteX339" fmla="*/ 936745 w 9384838"/>
                <a:gd name="connsiteY339" fmla="*/ 3033132 h 6246801"/>
                <a:gd name="connsiteX340" fmla="*/ 973535 w 9384838"/>
                <a:gd name="connsiteY340" fmla="*/ 3081244 h 6246801"/>
                <a:gd name="connsiteX341" fmla="*/ 948066 w 9384838"/>
                <a:gd name="connsiteY341" fmla="*/ 3115203 h 6246801"/>
                <a:gd name="connsiteX342" fmla="*/ 925424 w 9384838"/>
                <a:gd name="connsiteY342" fmla="*/ 3067093 h 6246801"/>
                <a:gd name="connsiteX343" fmla="*/ 936745 w 9384838"/>
                <a:gd name="connsiteY343" fmla="*/ 3033132 h 6246801"/>
                <a:gd name="connsiteX344" fmla="*/ 5840275 w 9384838"/>
                <a:gd name="connsiteY344" fmla="*/ 2081897 h 6246801"/>
                <a:gd name="connsiteX345" fmla="*/ 5891159 w 9384838"/>
                <a:gd name="connsiteY345" fmla="*/ 2132783 h 6246801"/>
                <a:gd name="connsiteX346" fmla="*/ 5891159 w 9384838"/>
                <a:gd name="connsiteY346" fmla="*/ 2158226 h 6246801"/>
                <a:gd name="connsiteX347" fmla="*/ 5966379 w 9384838"/>
                <a:gd name="connsiteY347" fmla="*/ 2208005 h 6246801"/>
                <a:gd name="connsiteX348" fmla="*/ 6016157 w 9384838"/>
                <a:gd name="connsiteY348" fmla="*/ 2208005 h 6246801"/>
                <a:gd name="connsiteX349" fmla="*/ 6041599 w 9384838"/>
                <a:gd name="connsiteY349" fmla="*/ 2208005 h 6246801"/>
                <a:gd name="connsiteX350" fmla="*/ 5966379 w 9384838"/>
                <a:gd name="connsiteY350" fmla="*/ 2308672 h 6246801"/>
                <a:gd name="connsiteX351" fmla="*/ 5916601 w 9384838"/>
                <a:gd name="connsiteY351" fmla="*/ 2558676 h 6246801"/>
                <a:gd name="connsiteX352" fmla="*/ 5916601 w 9384838"/>
                <a:gd name="connsiteY352" fmla="*/ 2659341 h 6246801"/>
                <a:gd name="connsiteX353" fmla="*/ 5966379 w 9384838"/>
                <a:gd name="connsiteY353" fmla="*/ 2684786 h 6246801"/>
                <a:gd name="connsiteX354" fmla="*/ 5991821 w 9384838"/>
                <a:gd name="connsiteY354" fmla="*/ 2734563 h 6246801"/>
                <a:gd name="connsiteX355" fmla="*/ 6016157 w 9384838"/>
                <a:gd name="connsiteY355" fmla="*/ 2785448 h 6246801"/>
                <a:gd name="connsiteX356" fmla="*/ 6016157 w 9384838"/>
                <a:gd name="connsiteY356" fmla="*/ 2860670 h 6246801"/>
                <a:gd name="connsiteX357" fmla="*/ 5991821 w 9384838"/>
                <a:gd name="connsiteY357" fmla="*/ 2885007 h 6246801"/>
                <a:gd name="connsiteX358" fmla="*/ 6016157 w 9384838"/>
                <a:gd name="connsiteY358" fmla="*/ 2910449 h 6246801"/>
                <a:gd name="connsiteX359" fmla="*/ 5991821 w 9384838"/>
                <a:gd name="connsiteY359" fmla="*/ 2935892 h 6246801"/>
                <a:gd name="connsiteX360" fmla="*/ 5991821 w 9384838"/>
                <a:gd name="connsiteY360" fmla="*/ 2960229 h 6246801"/>
                <a:gd name="connsiteX361" fmla="*/ 6041599 w 9384838"/>
                <a:gd name="connsiteY361" fmla="*/ 2985670 h 6246801"/>
                <a:gd name="connsiteX362" fmla="*/ 6016157 w 9384838"/>
                <a:gd name="connsiteY362" fmla="*/ 3035453 h 6246801"/>
                <a:gd name="connsiteX363" fmla="*/ 6041599 w 9384838"/>
                <a:gd name="connsiteY363" fmla="*/ 3086339 h 6246801"/>
                <a:gd name="connsiteX364" fmla="*/ 5991821 w 9384838"/>
                <a:gd name="connsiteY364" fmla="*/ 3185896 h 6246801"/>
                <a:gd name="connsiteX365" fmla="*/ 6016157 w 9384838"/>
                <a:gd name="connsiteY365" fmla="*/ 3185896 h 6246801"/>
                <a:gd name="connsiteX366" fmla="*/ 6016157 w 9384838"/>
                <a:gd name="connsiteY366" fmla="*/ 3236782 h 6246801"/>
                <a:gd name="connsiteX367" fmla="*/ 5966379 w 9384838"/>
                <a:gd name="connsiteY367" fmla="*/ 3261118 h 6246801"/>
                <a:gd name="connsiteX368" fmla="*/ 5966379 w 9384838"/>
                <a:gd name="connsiteY368" fmla="*/ 3286561 h 6246801"/>
                <a:gd name="connsiteX369" fmla="*/ 5916601 w 9384838"/>
                <a:gd name="connsiteY369" fmla="*/ 3361784 h 6246801"/>
                <a:gd name="connsiteX370" fmla="*/ 5916601 w 9384838"/>
                <a:gd name="connsiteY370" fmla="*/ 3412670 h 6246801"/>
                <a:gd name="connsiteX371" fmla="*/ 5865717 w 9384838"/>
                <a:gd name="connsiteY371" fmla="*/ 3437007 h 6246801"/>
                <a:gd name="connsiteX372" fmla="*/ 5840275 w 9384838"/>
                <a:gd name="connsiteY372" fmla="*/ 3462450 h 6246801"/>
                <a:gd name="connsiteX373" fmla="*/ 5815939 w 9384838"/>
                <a:gd name="connsiteY373" fmla="*/ 3437007 h 6246801"/>
                <a:gd name="connsiteX374" fmla="*/ 5815939 w 9384838"/>
                <a:gd name="connsiteY374" fmla="*/ 3487893 h 6246801"/>
                <a:gd name="connsiteX375" fmla="*/ 5765055 w 9384838"/>
                <a:gd name="connsiteY375" fmla="*/ 3462450 h 6246801"/>
                <a:gd name="connsiteX376" fmla="*/ 5765055 w 9384838"/>
                <a:gd name="connsiteY376" fmla="*/ 3462451 h 6246801"/>
                <a:gd name="connsiteX377" fmla="*/ 5790497 w 9384838"/>
                <a:gd name="connsiteY377" fmla="*/ 3512230 h 6246801"/>
                <a:gd name="connsiteX378" fmla="*/ 5740719 w 9384838"/>
                <a:gd name="connsiteY378" fmla="*/ 3537673 h 6246801"/>
                <a:gd name="connsiteX379" fmla="*/ 5715277 w 9384838"/>
                <a:gd name="connsiteY379" fmla="*/ 3563116 h 6246801"/>
                <a:gd name="connsiteX380" fmla="*/ 5689835 w 9384838"/>
                <a:gd name="connsiteY380" fmla="*/ 3587453 h 6246801"/>
                <a:gd name="connsiteX381" fmla="*/ 5715277 w 9384838"/>
                <a:gd name="connsiteY381" fmla="*/ 3612896 h 6246801"/>
                <a:gd name="connsiteX382" fmla="*/ 5665499 w 9384838"/>
                <a:gd name="connsiteY382" fmla="*/ 3612896 h 6246801"/>
                <a:gd name="connsiteX383" fmla="*/ 5640057 w 9384838"/>
                <a:gd name="connsiteY383" fmla="*/ 3638339 h 6246801"/>
                <a:gd name="connsiteX384" fmla="*/ 5665499 w 9384838"/>
                <a:gd name="connsiteY384" fmla="*/ 3638339 h 6246801"/>
                <a:gd name="connsiteX385" fmla="*/ 5665499 w 9384838"/>
                <a:gd name="connsiteY385" fmla="*/ 3662676 h 6246801"/>
                <a:gd name="connsiteX386" fmla="*/ 5640057 w 9384838"/>
                <a:gd name="connsiteY386" fmla="*/ 3662676 h 6246801"/>
                <a:gd name="connsiteX387" fmla="*/ 5665499 w 9384838"/>
                <a:gd name="connsiteY387" fmla="*/ 3688119 h 6246801"/>
                <a:gd name="connsiteX388" fmla="*/ 5640057 w 9384838"/>
                <a:gd name="connsiteY388" fmla="*/ 3763342 h 6246801"/>
                <a:gd name="connsiteX389" fmla="*/ 5590279 w 9384838"/>
                <a:gd name="connsiteY389" fmla="*/ 3737899 h 6246801"/>
                <a:gd name="connsiteX390" fmla="*/ 5515059 w 9384838"/>
                <a:gd name="connsiteY390" fmla="*/ 3737899 h 6246801"/>
                <a:gd name="connsiteX391" fmla="*/ 5464175 w 9384838"/>
                <a:gd name="connsiteY391" fmla="*/ 3713562 h 6246801"/>
                <a:gd name="connsiteX392" fmla="*/ 5439839 w 9384838"/>
                <a:gd name="connsiteY392" fmla="*/ 3737899 h 6246801"/>
                <a:gd name="connsiteX393" fmla="*/ 5464175 w 9384838"/>
                <a:gd name="connsiteY393" fmla="*/ 3763342 h 6246801"/>
                <a:gd name="connsiteX394" fmla="*/ 5414397 w 9384838"/>
                <a:gd name="connsiteY394" fmla="*/ 3788785 h 6246801"/>
                <a:gd name="connsiteX395" fmla="*/ 5339177 w 9384838"/>
                <a:gd name="connsiteY395" fmla="*/ 3939230 h 6246801"/>
                <a:gd name="connsiteX396" fmla="*/ 5364619 w 9384838"/>
                <a:gd name="connsiteY396" fmla="*/ 4014453 h 6246801"/>
                <a:gd name="connsiteX397" fmla="*/ 5364618 w 9384838"/>
                <a:gd name="connsiteY397" fmla="*/ 4014453 h 6246801"/>
                <a:gd name="connsiteX398" fmla="*/ 5364618 w 9384838"/>
                <a:gd name="connsiteY398" fmla="*/ 4089676 h 6246801"/>
                <a:gd name="connsiteX399" fmla="*/ 5313734 w 9384838"/>
                <a:gd name="connsiteY399" fmla="*/ 4289902 h 6246801"/>
                <a:gd name="connsiteX400" fmla="*/ 5238514 w 9384838"/>
                <a:gd name="connsiteY400" fmla="*/ 4416010 h 6246801"/>
                <a:gd name="connsiteX401" fmla="*/ 5213072 w 9384838"/>
                <a:gd name="connsiteY401" fmla="*/ 4440347 h 6246801"/>
                <a:gd name="connsiteX402" fmla="*/ 5163294 w 9384838"/>
                <a:gd name="connsiteY402" fmla="*/ 4440347 h 6246801"/>
                <a:gd name="connsiteX403" fmla="*/ 5137852 w 9384838"/>
                <a:gd name="connsiteY403" fmla="*/ 4465790 h 6246801"/>
                <a:gd name="connsiteX404" fmla="*/ 5163294 w 9384838"/>
                <a:gd name="connsiteY404" fmla="*/ 4465790 h 6246801"/>
                <a:gd name="connsiteX405" fmla="*/ 5062632 w 9384838"/>
                <a:gd name="connsiteY405" fmla="*/ 4616236 h 6246801"/>
                <a:gd name="connsiteX406" fmla="*/ 5038296 w 9384838"/>
                <a:gd name="connsiteY406" fmla="*/ 4691459 h 6246801"/>
                <a:gd name="connsiteX407" fmla="*/ 5012854 w 9384838"/>
                <a:gd name="connsiteY407" fmla="*/ 4716902 h 6246801"/>
                <a:gd name="connsiteX408" fmla="*/ 4987412 w 9384838"/>
                <a:gd name="connsiteY408" fmla="*/ 4792125 h 6246801"/>
                <a:gd name="connsiteX409" fmla="*/ 5012854 w 9384838"/>
                <a:gd name="connsiteY409" fmla="*/ 4917127 h 6246801"/>
                <a:gd name="connsiteX410" fmla="*/ 5062632 w 9384838"/>
                <a:gd name="connsiteY410" fmla="*/ 5043236 h 6246801"/>
                <a:gd name="connsiteX411" fmla="*/ 5013583 w 9384838"/>
                <a:gd name="connsiteY411" fmla="*/ 4993096 h 6246801"/>
                <a:gd name="connsiteX412" fmla="*/ 5062632 w 9384838"/>
                <a:gd name="connsiteY412" fmla="*/ 5043237 h 6246801"/>
                <a:gd name="connsiteX413" fmla="*/ 4987412 w 9384838"/>
                <a:gd name="connsiteY413" fmla="*/ 5043237 h 6246801"/>
                <a:gd name="connsiteX414" fmla="*/ 4963076 w 9384838"/>
                <a:gd name="connsiteY414" fmla="*/ 5017794 h 6246801"/>
                <a:gd name="connsiteX415" fmla="*/ 4862414 w 9384838"/>
                <a:gd name="connsiteY415" fmla="*/ 5067574 h 6246801"/>
                <a:gd name="connsiteX416" fmla="*/ 4812636 w 9384838"/>
                <a:gd name="connsiteY416" fmla="*/ 5142796 h 6246801"/>
                <a:gd name="connsiteX417" fmla="*/ 4812636 w 9384838"/>
                <a:gd name="connsiteY417" fmla="*/ 5193682 h 6246801"/>
                <a:gd name="connsiteX418" fmla="*/ 4787194 w 9384838"/>
                <a:gd name="connsiteY418" fmla="*/ 5243462 h 6246801"/>
                <a:gd name="connsiteX419" fmla="*/ 4711974 w 9384838"/>
                <a:gd name="connsiteY419" fmla="*/ 5268905 h 6246801"/>
                <a:gd name="connsiteX420" fmla="*/ 4686532 w 9384838"/>
                <a:gd name="connsiteY420" fmla="*/ 5243462 h 6246801"/>
                <a:gd name="connsiteX421" fmla="*/ 4636753 w 9384838"/>
                <a:gd name="connsiteY421" fmla="*/ 5268905 h 6246801"/>
                <a:gd name="connsiteX422" fmla="*/ 4611311 w 9384838"/>
                <a:gd name="connsiteY422" fmla="*/ 5293242 h 6246801"/>
                <a:gd name="connsiteX423" fmla="*/ 4561533 w 9384838"/>
                <a:gd name="connsiteY423" fmla="*/ 5344128 h 6246801"/>
                <a:gd name="connsiteX424" fmla="*/ 4536091 w 9384838"/>
                <a:gd name="connsiteY424" fmla="*/ 5293242 h 6246801"/>
                <a:gd name="connsiteX425" fmla="*/ 4561533 w 9384838"/>
                <a:gd name="connsiteY425" fmla="*/ 5293242 h 6246801"/>
                <a:gd name="connsiteX426" fmla="*/ 4561533 w 9384838"/>
                <a:gd name="connsiteY426" fmla="*/ 5268905 h 6246801"/>
                <a:gd name="connsiteX427" fmla="*/ 4585869 w 9384838"/>
                <a:gd name="connsiteY427" fmla="*/ 5218019 h 6246801"/>
                <a:gd name="connsiteX428" fmla="*/ 4585869 w 9384838"/>
                <a:gd name="connsiteY428" fmla="*/ 5193682 h 6246801"/>
                <a:gd name="connsiteX429" fmla="*/ 4611311 w 9384838"/>
                <a:gd name="connsiteY429" fmla="*/ 5168239 h 6246801"/>
                <a:gd name="connsiteX430" fmla="*/ 4611311 w 9384838"/>
                <a:gd name="connsiteY430" fmla="*/ 5142796 h 6246801"/>
                <a:gd name="connsiteX431" fmla="*/ 4585869 w 9384838"/>
                <a:gd name="connsiteY431" fmla="*/ 5142796 h 6246801"/>
                <a:gd name="connsiteX432" fmla="*/ 4611311 w 9384838"/>
                <a:gd name="connsiteY432" fmla="*/ 5118460 h 6246801"/>
                <a:gd name="connsiteX433" fmla="*/ 4636753 w 9384838"/>
                <a:gd name="connsiteY433" fmla="*/ 5118460 h 6246801"/>
                <a:gd name="connsiteX434" fmla="*/ 4636753 w 9384838"/>
                <a:gd name="connsiteY434" fmla="*/ 5093017 h 6246801"/>
                <a:gd name="connsiteX435" fmla="*/ 4686532 w 9384838"/>
                <a:gd name="connsiteY435" fmla="*/ 5067574 h 6246801"/>
                <a:gd name="connsiteX436" fmla="*/ 4737416 w 9384838"/>
                <a:gd name="connsiteY436" fmla="*/ 5043237 h 6246801"/>
                <a:gd name="connsiteX437" fmla="*/ 4737416 w 9384838"/>
                <a:gd name="connsiteY437" fmla="*/ 5017794 h 6246801"/>
                <a:gd name="connsiteX438" fmla="*/ 4737416 w 9384838"/>
                <a:gd name="connsiteY438" fmla="*/ 4992351 h 6246801"/>
                <a:gd name="connsiteX439" fmla="*/ 4686532 w 9384838"/>
                <a:gd name="connsiteY439" fmla="*/ 4942571 h 6246801"/>
                <a:gd name="connsiteX440" fmla="*/ 4662196 w 9384838"/>
                <a:gd name="connsiteY440" fmla="*/ 4968014 h 6246801"/>
                <a:gd name="connsiteX441" fmla="*/ 4636753 w 9384838"/>
                <a:gd name="connsiteY441" fmla="*/ 4968014 h 6246801"/>
                <a:gd name="connsiteX442" fmla="*/ 4611311 w 9384838"/>
                <a:gd name="connsiteY442" fmla="*/ 4942571 h 6246801"/>
                <a:gd name="connsiteX443" fmla="*/ 4585869 w 9384838"/>
                <a:gd name="connsiteY443" fmla="*/ 4992350 h 6246801"/>
                <a:gd name="connsiteX444" fmla="*/ 4611310 w 9384838"/>
                <a:gd name="connsiteY444" fmla="*/ 5017792 h 6246801"/>
                <a:gd name="connsiteX445" fmla="*/ 4611311 w 9384838"/>
                <a:gd name="connsiteY445" fmla="*/ 5017793 h 6246801"/>
                <a:gd name="connsiteX446" fmla="*/ 4536091 w 9384838"/>
                <a:gd name="connsiteY446" fmla="*/ 5043236 h 6246801"/>
                <a:gd name="connsiteX447" fmla="*/ 4510649 w 9384838"/>
                <a:gd name="connsiteY447" fmla="*/ 5043236 h 6246801"/>
                <a:gd name="connsiteX448" fmla="*/ 4510649 w 9384838"/>
                <a:gd name="connsiteY448" fmla="*/ 5118458 h 6246801"/>
                <a:gd name="connsiteX449" fmla="*/ 4561533 w 9384838"/>
                <a:gd name="connsiteY449" fmla="*/ 5168238 h 6246801"/>
                <a:gd name="connsiteX450" fmla="*/ 4536091 w 9384838"/>
                <a:gd name="connsiteY450" fmla="*/ 5168238 h 6246801"/>
                <a:gd name="connsiteX451" fmla="*/ 4510649 w 9384838"/>
                <a:gd name="connsiteY451" fmla="*/ 5168238 h 6246801"/>
                <a:gd name="connsiteX452" fmla="*/ 4510649 w 9384838"/>
                <a:gd name="connsiteY452" fmla="*/ 5193681 h 6246801"/>
                <a:gd name="connsiteX453" fmla="*/ 4486313 w 9384838"/>
                <a:gd name="connsiteY453" fmla="*/ 5168238 h 6246801"/>
                <a:gd name="connsiteX454" fmla="*/ 4486313 w 9384838"/>
                <a:gd name="connsiteY454" fmla="*/ 5118458 h 6246801"/>
                <a:gd name="connsiteX455" fmla="*/ 4460871 w 9384838"/>
                <a:gd name="connsiteY455" fmla="*/ 5093016 h 6246801"/>
                <a:gd name="connsiteX456" fmla="*/ 4385651 w 9384838"/>
                <a:gd name="connsiteY456" fmla="*/ 5067573 h 6246801"/>
                <a:gd name="connsiteX457" fmla="*/ 4310431 w 9384838"/>
                <a:gd name="connsiteY457" fmla="*/ 5093016 h 6246801"/>
                <a:gd name="connsiteX458" fmla="*/ 4284989 w 9384838"/>
                <a:gd name="connsiteY458" fmla="*/ 5142795 h 6246801"/>
                <a:gd name="connsiteX459" fmla="*/ 4284989 w 9384838"/>
                <a:gd name="connsiteY459" fmla="*/ 5142796 h 6246801"/>
                <a:gd name="connsiteX460" fmla="*/ 4260653 w 9384838"/>
                <a:gd name="connsiteY460" fmla="*/ 5168239 h 6246801"/>
                <a:gd name="connsiteX461" fmla="*/ 4260653 w 9384838"/>
                <a:gd name="connsiteY461" fmla="*/ 5193683 h 6246801"/>
                <a:gd name="connsiteX462" fmla="*/ 4284989 w 9384838"/>
                <a:gd name="connsiteY462" fmla="*/ 5243462 h 6246801"/>
                <a:gd name="connsiteX463" fmla="*/ 4235211 w 9384838"/>
                <a:gd name="connsiteY463" fmla="*/ 5268905 h 6246801"/>
                <a:gd name="connsiteX464" fmla="*/ 4185433 w 9384838"/>
                <a:gd name="connsiteY464" fmla="*/ 5344128 h 6246801"/>
                <a:gd name="connsiteX465" fmla="*/ 4110213 w 9384838"/>
                <a:gd name="connsiteY465" fmla="*/ 5369571 h 6246801"/>
                <a:gd name="connsiteX466" fmla="*/ 4084771 w 9384838"/>
                <a:gd name="connsiteY466" fmla="*/ 5318685 h 6246801"/>
                <a:gd name="connsiteX467" fmla="*/ 4110213 w 9384838"/>
                <a:gd name="connsiteY467" fmla="*/ 5243462 h 6246801"/>
                <a:gd name="connsiteX468" fmla="*/ 4134549 w 9384838"/>
                <a:gd name="connsiteY468" fmla="*/ 5193683 h 6246801"/>
                <a:gd name="connsiteX469" fmla="*/ 4134549 w 9384838"/>
                <a:gd name="connsiteY469" fmla="*/ 5168239 h 6246801"/>
                <a:gd name="connsiteX470" fmla="*/ 4185433 w 9384838"/>
                <a:gd name="connsiteY470" fmla="*/ 5168239 h 6246801"/>
                <a:gd name="connsiteX471" fmla="*/ 4209769 w 9384838"/>
                <a:gd name="connsiteY471" fmla="*/ 5142796 h 6246801"/>
                <a:gd name="connsiteX472" fmla="*/ 4185433 w 9384838"/>
                <a:gd name="connsiteY472" fmla="*/ 5118460 h 6246801"/>
                <a:gd name="connsiteX473" fmla="*/ 4084771 w 9384838"/>
                <a:gd name="connsiteY473" fmla="*/ 5093017 h 6246801"/>
                <a:gd name="connsiteX474" fmla="*/ 4034993 w 9384838"/>
                <a:gd name="connsiteY474" fmla="*/ 5142796 h 6246801"/>
                <a:gd name="connsiteX475" fmla="*/ 3958666 w 9384838"/>
                <a:gd name="connsiteY475" fmla="*/ 5168239 h 6246801"/>
                <a:gd name="connsiteX476" fmla="*/ 3908904 w 9384838"/>
                <a:gd name="connsiteY476" fmla="*/ 5218019 h 6246801"/>
                <a:gd name="connsiteX477" fmla="*/ 3859127 w 9384838"/>
                <a:gd name="connsiteY477" fmla="*/ 5293242 h 6246801"/>
                <a:gd name="connsiteX478" fmla="*/ 3758465 w 9384838"/>
                <a:gd name="connsiteY478" fmla="*/ 5243462 h 6246801"/>
                <a:gd name="connsiteX479" fmla="*/ 3708688 w 9384838"/>
                <a:gd name="connsiteY479" fmla="*/ 5243462 h 6246801"/>
                <a:gd name="connsiteX480" fmla="*/ 3582584 w 9384838"/>
                <a:gd name="connsiteY480" fmla="*/ 5193683 h 6246801"/>
                <a:gd name="connsiteX481" fmla="*/ 3589545 w 9384838"/>
                <a:gd name="connsiteY481" fmla="*/ 5173103 h 6246801"/>
                <a:gd name="connsiteX482" fmla="*/ 3589543 w 9384838"/>
                <a:gd name="connsiteY482" fmla="*/ 5173102 h 6246801"/>
                <a:gd name="connsiteX483" fmla="*/ 3582582 w 9384838"/>
                <a:gd name="connsiteY483" fmla="*/ 5193682 h 6246801"/>
                <a:gd name="connsiteX484" fmla="*/ 3382367 w 9384838"/>
                <a:gd name="connsiteY484" fmla="*/ 5193682 h 6246801"/>
                <a:gd name="connsiteX485" fmla="*/ 3421081 w 9384838"/>
                <a:gd name="connsiteY485" fmla="*/ 5164921 h 6246801"/>
                <a:gd name="connsiteX486" fmla="*/ 3483028 w 9384838"/>
                <a:gd name="connsiteY486" fmla="*/ 5168239 h 6246801"/>
                <a:gd name="connsiteX487" fmla="*/ 3532805 w 9384838"/>
                <a:gd name="connsiteY487" fmla="*/ 5168239 h 6246801"/>
                <a:gd name="connsiteX488" fmla="*/ 3532805 w 9384838"/>
                <a:gd name="connsiteY488" fmla="*/ 5118459 h 6246801"/>
                <a:gd name="connsiteX489" fmla="*/ 3507365 w 9384838"/>
                <a:gd name="connsiteY489" fmla="*/ 5093016 h 6246801"/>
                <a:gd name="connsiteX490" fmla="*/ 3483028 w 9384838"/>
                <a:gd name="connsiteY490" fmla="*/ 5118459 h 6246801"/>
                <a:gd name="connsiteX491" fmla="*/ 3432144 w 9384838"/>
                <a:gd name="connsiteY491" fmla="*/ 5093016 h 6246801"/>
                <a:gd name="connsiteX492" fmla="*/ 3407808 w 9384838"/>
                <a:gd name="connsiteY492" fmla="*/ 5093016 h 6246801"/>
                <a:gd name="connsiteX493" fmla="*/ 3407808 w 9384838"/>
                <a:gd name="connsiteY493" fmla="*/ 5043237 h 6246801"/>
                <a:gd name="connsiteX494" fmla="*/ 3382367 w 9384838"/>
                <a:gd name="connsiteY494" fmla="*/ 5043237 h 6246801"/>
                <a:gd name="connsiteX495" fmla="*/ 3356924 w 9384838"/>
                <a:gd name="connsiteY495" fmla="*/ 5093016 h 6246801"/>
                <a:gd name="connsiteX496" fmla="*/ 3382367 w 9384838"/>
                <a:gd name="connsiteY496" fmla="*/ 5118459 h 6246801"/>
                <a:gd name="connsiteX497" fmla="*/ 3382367 w 9384838"/>
                <a:gd name="connsiteY497" fmla="*/ 5142796 h 6246801"/>
                <a:gd name="connsiteX498" fmla="*/ 3331482 w 9384838"/>
                <a:gd name="connsiteY498" fmla="*/ 5093016 h 6246801"/>
                <a:gd name="connsiteX499" fmla="*/ 3356924 w 9384838"/>
                <a:gd name="connsiteY499" fmla="*/ 5067573 h 6246801"/>
                <a:gd name="connsiteX500" fmla="*/ 3356924 w 9384838"/>
                <a:gd name="connsiteY500" fmla="*/ 4992351 h 6246801"/>
                <a:gd name="connsiteX501" fmla="*/ 3407808 w 9384838"/>
                <a:gd name="connsiteY501" fmla="*/ 4942571 h 6246801"/>
                <a:gd name="connsiteX502" fmla="*/ 3356924 w 9384838"/>
                <a:gd name="connsiteY502" fmla="*/ 4942571 h 6246801"/>
                <a:gd name="connsiteX503" fmla="*/ 3349625 w 9384838"/>
                <a:gd name="connsiteY503" fmla="*/ 4928288 h 6246801"/>
                <a:gd name="connsiteX504" fmla="*/ 3349624 w 9384838"/>
                <a:gd name="connsiteY504" fmla="*/ 4928288 h 6246801"/>
                <a:gd name="connsiteX505" fmla="*/ 3356924 w 9384838"/>
                <a:gd name="connsiteY505" fmla="*/ 4942571 h 6246801"/>
                <a:gd name="connsiteX506" fmla="*/ 3281703 w 9384838"/>
                <a:gd name="connsiteY506" fmla="*/ 4968014 h 6246801"/>
                <a:gd name="connsiteX507" fmla="*/ 3256260 w 9384838"/>
                <a:gd name="connsiteY507" fmla="*/ 5017794 h 6246801"/>
                <a:gd name="connsiteX508" fmla="*/ 3181041 w 9384838"/>
                <a:gd name="connsiteY508" fmla="*/ 5067573 h 6246801"/>
                <a:gd name="connsiteX509" fmla="*/ 3206483 w 9384838"/>
                <a:gd name="connsiteY509" fmla="*/ 5118459 h 6246801"/>
                <a:gd name="connsiteX510" fmla="*/ 3181041 w 9384838"/>
                <a:gd name="connsiteY510" fmla="*/ 5142796 h 6246801"/>
                <a:gd name="connsiteX511" fmla="*/ 3231925 w 9384838"/>
                <a:gd name="connsiteY511" fmla="*/ 5168239 h 6246801"/>
                <a:gd name="connsiteX512" fmla="*/ 3281703 w 9384838"/>
                <a:gd name="connsiteY512" fmla="*/ 5218019 h 6246801"/>
                <a:gd name="connsiteX513" fmla="*/ 3331481 w 9384838"/>
                <a:gd name="connsiteY513" fmla="*/ 5268905 h 6246801"/>
                <a:gd name="connsiteX514" fmla="*/ 3281703 w 9384838"/>
                <a:gd name="connsiteY514" fmla="*/ 5293242 h 6246801"/>
                <a:gd name="connsiteX515" fmla="*/ 3281703 w 9384838"/>
                <a:gd name="connsiteY515" fmla="*/ 5318685 h 6246801"/>
                <a:gd name="connsiteX516" fmla="*/ 3256260 w 9384838"/>
                <a:gd name="connsiteY516" fmla="*/ 5293242 h 6246801"/>
                <a:gd name="connsiteX517" fmla="*/ 3206483 w 9384838"/>
                <a:gd name="connsiteY517" fmla="*/ 5293242 h 6246801"/>
                <a:gd name="connsiteX518" fmla="*/ 3181041 w 9384838"/>
                <a:gd name="connsiteY518" fmla="*/ 5293242 h 6246801"/>
                <a:gd name="connsiteX519" fmla="*/ 3056044 w 9384838"/>
                <a:gd name="connsiteY519" fmla="*/ 5293242 h 6246801"/>
                <a:gd name="connsiteX520" fmla="*/ 3030601 w 9384838"/>
                <a:gd name="connsiteY520" fmla="*/ 5344128 h 6246801"/>
                <a:gd name="connsiteX521" fmla="*/ 3006265 w 9384838"/>
                <a:gd name="connsiteY521" fmla="*/ 5344128 h 6246801"/>
                <a:gd name="connsiteX522" fmla="*/ 2980823 w 9384838"/>
                <a:gd name="connsiteY522" fmla="*/ 5369571 h 6246801"/>
                <a:gd name="connsiteX523" fmla="*/ 3006265 w 9384838"/>
                <a:gd name="connsiteY523" fmla="*/ 5393907 h 6246801"/>
                <a:gd name="connsiteX524" fmla="*/ 2980823 w 9384838"/>
                <a:gd name="connsiteY524" fmla="*/ 5419350 h 6246801"/>
                <a:gd name="connsiteX525" fmla="*/ 2905602 w 9384838"/>
                <a:gd name="connsiteY525" fmla="*/ 5444793 h 6246801"/>
                <a:gd name="connsiteX526" fmla="*/ 2880162 w 9384838"/>
                <a:gd name="connsiteY526" fmla="*/ 5520016 h 6246801"/>
                <a:gd name="connsiteX527" fmla="*/ 2880159 w 9384838"/>
                <a:gd name="connsiteY527" fmla="*/ 5520016 h 6246801"/>
                <a:gd name="connsiteX528" fmla="*/ 2830382 w 9384838"/>
                <a:gd name="connsiteY528" fmla="*/ 5544353 h 6246801"/>
                <a:gd name="connsiteX529" fmla="*/ 2804941 w 9384838"/>
                <a:gd name="connsiteY529" fmla="*/ 5569796 h 6246801"/>
                <a:gd name="connsiteX530" fmla="*/ 2755160 w 9384838"/>
                <a:gd name="connsiteY530" fmla="*/ 5595239 h 6246801"/>
                <a:gd name="connsiteX531" fmla="*/ 2679941 w 9384838"/>
                <a:gd name="connsiteY531" fmla="*/ 5569796 h 6246801"/>
                <a:gd name="connsiteX532" fmla="*/ 2629058 w 9384838"/>
                <a:gd name="connsiteY532" fmla="*/ 5494573 h 6246801"/>
                <a:gd name="connsiteX533" fmla="*/ 2629058 w 9384838"/>
                <a:gd name="connsiteY533" fmla="*/ 5444794 h 6246801"/>
                <a:gd name="connsiteX534" fmla="*/ 2579280 w 9384838"/>
                <a:gd name="connsiteY534" fmla="*/ 5393908 h 6246801"/>
                <a:gd name="connsiteX535" fmla="*/ 2579280 w 9384838"/>
                <a:gd name="connsiteY535" fmla="*/ 5344128 h 6246801"/>
                <a:gd name="connsiteX536" fmla="*/ 2529501 w 9384838"/>
                <a:gd name="connsiteY536" fmla="*/ 5318685 h 6246801"/>
                <a:gd name="connsiteX537" fmla="*/ 2553838 w 9384838"/>
                <a:gd name="connsiteY537" fmla="*/ 5293242 h 6246801"/>
                <a:gd name="connsiteX538" fmla="*/ 2579280 w 9384838"/>
                <a:gd name="connsiteY538" fmla="*/ 5268905 h 6246801"/>
                <a:gd name="connsiteX539" fmla="*/ 2579280 w 9384838"/>
                <a:gd name="connsiteY539" fmla="*/ 5243462 h 6246801"/>
                <a:gd name="connsiteX540" fmla="*/ 2629058 w 9384838"/>
                <a:gd name="connsiteY540" fmla="*/ 5218019 h 6246801"/>
                <a:gd name="connsiteX541" fmla="*/ 2604722 w 9384838"/>
                <a:gd name="connsiteY541" fmla="*/ 5193682 h 6246801"/>
                <a:gd name="connsiteX542" fmla="*/ 2579280 w 9384838"/>
                <a:gd name="connsiteY542" fmla="*/ 5142796 h 6246801"/>
                <a:gd name="connsiteX543" fmla="*/ 2579280 w 9384838"/>
                <a:gd name="connsiteY543" fmla="*/ 5142795 h 6246801"/>
                <a:gd name="connsiteX544" fmla="*/ 2705382 w 9384838"/>
                <a:gd name="connsiteY544" fmla="*/ 5093015 h 6246801"/>
                <a:gd name="connsiteX545" fmla="*/ 2755160 w 9384838"/>
                <a:gd name="connsiteY545" fmla="*/ 5043236 h 6246801"/>
                <a:gd name="connsiteX546" fmla="*/ 2755160 w 9384838"/>
                <a:gd name="connsiteY546" fmla="*/ 4992350 h 6246801"/>
                <a:gd name="connsiteX547" fmla="*/ 2729719 w 9384838"/>
                <a:gd name="connsiteY547" fmla="*/ 4968013 h 6246801"/>
                <a:gd name="connsiteX548" fmla="*/ 2705383 w 9384838"/>
                <a:gd name="connsiteY548" fmla="*/ 4942570 h 6246801"/>
                <a:gd name="connsiteX549" fmla="*/ 2679942 w 9384838"/>
                <a:gd name="connsiteY549" fmla="*/ 4942570 h 6246801"/>
                <a:gd name="connsiteX550" fmla="*/ 2654500 w 9384838"/>
                <a:gd name="connsiteY550" fmla="*/ 4968013 h 6246801"/>
                <a:gd name="connsiteX551" fmla="*/ 2604722 w 9384838"/>
                <a:gd name="connsiteY551" fmla="*/ 4968013 h 6246801"/>
                <a:gd name="connsiteX552" fmla="*/ 2529503 w 9384838"/>
                <a:gd name="connsiteY552" fmla="*/ 4917127 h 6246801"/>
                <a:gd name="connsiteX553" fmla="*/ 2529503 w 9384838"/>
                <a:gd name="connsiteY553" fmla="*/ 4867348 h 6246801"/>
                <a:gd name="connsiteX554" fmla="*/ 2454282 w 9384838"/>
                <a:gd name="connsiteY554" fmla="*/ 4841905 h 6246801"/>
                <a:gd name="connsiteX555" fmla="*/ 2454282 w 9384838"/>
                <a:gd name="connsiteY555" fmla="*/ 4867348 h 6246801"/>
                <a:gd name="connsiteX556" fmla="*/ 2428840 w 9384838"/>
                <a:gd name="connsiteY556" fmla="*/ 4841905 h 6246801"/>
                <a:gd name="connsiteX557" fmla="*/ 2379063 w 9384838"/>
                <a:gd name="connsiteY557" fmla="*/ 4841905 h 6246801"/>
                <a:gd name="connsiteX558" fmla="*/ 2353620 w 9384838"/>
                <a:gd name="connsiteY558" fmla="*/ 4867348 h 6246801"/>
                <a:gd name="connsiteX559" fmla="*/ 2353620 w 9384838"/>
                <a:gd name="connsiteY559" fmla="*/ 4867347 h 6246801"/>
                <a:gd name="connsiteX560" fmla="*/ 2328178 w 9384838"/>
                <a:gd name="connsiteY560" fmla="*/ 4841904 h 6246801"/>
                <a:gd name="connsiteX561" fmla="*/ 2303843 w 9384838"/>
                <a:gd name="connsiteY561" fmla="*/ 4841904 h 6246801"/>
                <a:gd name="connsiteX562" fmla="*/ 2278401 w 9384838"/>
                <a:gd name="connsiteY562" fmla="*/ 4817568 h 6246801"/>
                <a:gd name="connsiteX563" fmla="*/ 2252958 w 9384838"/>
                <a:gd name="connsiteY563" fmla="*/ 4841904 h 6246801"/>
                <a:gd name="connsiteX564" fmla="*/ 2303843 w 9384838"/>
                <a:gd name="connsiteY564" fmla="*/ 4867347 h 6246801"/>
                <a:gd name="connsiteX565" fmla="*/ 2228623 w 9384838"/>
                <a:gd name="connsiteY565" fmla="*/ 4892790 h 6246801"/>
                <a:gd name="connsiteX566" fmla="*/ 2177740 w 9384838"/>
                <a:gd name="connsiteY566" fmla="*/ 4841904 h 6246801"/>
                <a:gd name="connsiteX567" fmla="*/ 2153404 w 9384838"/>
                <a:gd name="connsiteY567" fmla="*/ 4867347 h 6246801"/>
                <a:gd name="connsiteX568" fmla="*/ 2153404 w 9384838"/>
                <a:gd name="connsiteY568" fmla="*/ 4892790 h 6246801"/>
                <a:gd name="connsiteX569" fmla="*/ 2127962 w 9384838"/>
                <a:gd name="connsiteY569" fmla="*/ 4942570 h 6246801"/>
                <a:gd name="connsiteX570" fmla="*/ 2102518 w 9384838"/>
                <a:gd name="connsiteY570" fmla="*/ 4917127 h 6246801"/>
                <a:gd name="connsiteX571" fmla="*/ 2078183 w 9384838"/>
                <a:gd name="connsiteY571" fmla="*/ 4917127 h 6246801"/>
                <a:gd name="connsiteX572" fmla="*/ 2078183 w 9384838"/>
                <a:gd name="connsiteY572" fmla="*/ 4867347 h 6246801"/>
                <a:gd name="connsiteX573" fmla="*/ 2027299 w 9384838"/>
                <a:gd name="connsiteY573" fmla="*/ 4867347 h 6246801"/>
                <a:gd name="connsiteX574" fmla="*/ 2001857 w 9384838"/>
                <a:gd name="connsiteY574" fmla="*/ 4892790 h 6246801"/>
                <a:gd name="connsiteX575" fmla="*/ 1952080 w 9384838"/>
                <a:gd name="connsiteY575" fmla="*/ 4892790 h 6246801"/>
                <a:gd name="connsiteX576" fmla="*/ 1902303 w 9384838"/>
                <a:gd name="connsiteY576" fmla="*/ 4917127 h 6246801"/>
                <a:gd name="connsiteX577" fmla="*/ 1876860 w 9384838"/>
                <a:gd name="connsiteY577" fmla="*/ 4892790 h 6246801"/>
                <a:gd name="connsiteX578" fmla="*/ 1876860 w 9384838"/>
                <a:gd name="connsiteY578" fmla="*/ 4867347 h 6246801"/>
                <a:gd name="connsiteX579" fmla="*/ 1851419 w 9384838"/>
                <a:gd name="connsiteY579" fmla="*/ 4892790 h 6246801"/>
                <a:gd name="connsiteX580" fmla="*/ 1827080 w 9384838"/>
                <a:gd name="connsiteY580" fmla="*/ 4892790 h 6246801"/>
                <a:gd name="connsiteX581" fmla="*/ 1801640 w 9384838"/>
                <a:gd name="connsiteY581" fmla="*/ 4867347 h 6246801"/>
                <a:gd name="connsiteX582" fmla="*/ 1801640 w 9384838"/>
                <a:gd name="connsiteY582" fmla="*/ 4892790 h 6246801"/>
                <a:gd name="connsiteX583" fmla="*/ 1776198 w 9384838"/>
                <a:gd name="connsiteY583" fmla="*/ 4917127 h 6246801"/>
                <a:gd name="connsiteX584" fmla="*/ 1751861 w 9384838"/>
                <a:gd name="connsiteY584" fmla="*/ 4892790 h 6246801"/>
                <a:gd name="connsiteX585" fmla="*/ 1726419 w 9384838"/>
                <a:gd name="connsiteY585" fmla="*/ 4892790 h 6246801"/>
                <a:gd name="connsiteX586" fmla="*/ 1700977 w 9384838"/>
                <a:gd name="connsiteY586" fmla="*/ 4917127 h 6246801"/>
                <a:gd name="connsiteX587" fmla="*/ 1676640 w 9384838"/>
                <a:gd name="connsiteY587" fmla="*/ 4892790 h 6246801"/>
                <a:gd name="connsiteX588" fmla="*/ 1625756 w 9384838"/>
                <a:gd name="connsiteY588" fmla="*/ 4917127 h 6246801"/>
                <a:gd name="connsiteX589" fmla="*/ 1601421 w 9384838"/>
                <a:gd name="connsiteY589" fmla="*/ 4917127 h 6246801"/>
                <a:gd name="connsiteX590" fmla="*/ 1575979 w 9384838"/>
                <a:gd name="connsiteY590" fmla="*/ 4892790 h 6246801"/>
                <a:gd name="connsiteX591" fmla="*/ 1575979 w 9384838"/>
                <a:gd name="connsiteY591" fmla="*/ 4867347 h 6246801"/>
                <a:gd name="connsiteX592" fmla="*/ 1575979 w 9384838"/>
                <a:gd name="connsiteY592" fmla="*/ 4841904 h 6246801"/>
                <a:gd name="connsiteX593" fmla="*/ 1526200 w 9384838"/>
                <a:gd name="connsiteY593" fmla="*/ 4817568 h 6246801"/>
                <a:gd name="connsiteX594" fmla="*/ 1450978 w 9384838"/>
                <a:gd name="connsiteY594" fmla="*/ 4867347 h 6246801"/>
                <a:gd name="connsiteX595" fmla="*/ 1425540 w 9384838"/>
                <a:gd name="connsiteY595" fmla="*/ 4867347 h 6246801"/>
                <a:gd name="connsiteX596" fmla="*/ 1425540 w 9384838"/>
                <a:gd name="connsiteY596" fmla="*/ 4867348 h 6246801"/>
                <a:gd name="connsiteX597" fmla="*/ 1425540 w 9384838"/>
                <a:gd name="connsiteY597" fmla="*/ 4917127 h 6246801"/>
                <a:gd name="connsiteX598" fmla="*/ 1400097 w 9384838"/>
                <a:gd name="connsiteY598" fmla="*/ 4942570 h 6246801"/>
                <a:gd name="connsiteX599" fmla="*/ 1400097 w 9384838"/>
                <a:gd name="connsiteY599" fmla="*/ 4992350 h 6246801"/>
                <a:gd name="connsiteX600" fmla="*/ 1350319 w 9384838"/>
                <a:gd name="connsiteY600" fmla="*/ 4992350 h 6246801"/>
                <a:gd name="connsiteX601" fmla="*/ 1350319 w 9384838"/>
                <a:gd name="connsiteY601" fmla="*/ 5043236 h 6246801"/>
                <a:gd name="connsiteX602" fmla="*/ 1299435 w 9384838"/>
                <a:gd name="connsiteY602" fmla="*/ 4992350 h 6246801"/>
                <a:gd name="connsiteX603" fmla="*/ 1249656 w 9384838"/>
                <a:gd name="connsiteY603" fmla="*/ 4917127 h 6246801"/>
                <a:gd name="connsiteX604" fmla="*/ 1224214 w 9384838"/>
                <a:gd name="connsiteY604" fmla="*/ 4917127 h 6246801"/>
                <a:gd name="connsiteX605" fmla="*/ 1148993 w 9384838"/>
                <a:gd name="connsiteY605" fmla="*/ 4892791 h 6246801"/>
                <a:gd name="connsiteX606" fmla="*/ 1124658 w 9384838"/>
                <a:gd name="connsiteY606" fmla="*/ 4917127 h 6246801"/>
                <a:gd name="connsiteX607" fmla="*/ 1124658 w 9384838"/>
                <a:gd name="connsiteY607" fmla="*/ 4892791 h 6246801"/>
                <a:gd name="connsiteX608" fmla="*/ 1099215 w 9384838"/>
                <a:gd name="connsiteY608" fmla="*/ 4917127 h 6246801"/>
                <a:gd name="connsiteX609" fmla="*/ 1073771 w 9384838"/>
                <a:gd name="connsiteY609" fmla="*/ 4892791 h 6246801"/>
                <a:gd name="connsiteX610" fmla="*/ 1049435 w 9384838"/>
                <a:gd name="connsiteY610" fmla="*/ 4917127 h 6246801"/>
                <a:gd name="connsiteX611" fmla="*/ 998551 w 9384838"/>
                <a:gd name="connsiteY611" fmla="*/ 4917127 h 6246801"/>
                <a:gd name="connsiteX612" fmla="*/ 998551 w 9384838"/>
                <a:gd name="connsiteY612" fmla="*/ 4892791 h 6246801"/>
                <a:gd name="connsiteX613" fmla="*/ 948773 w 9384838"/>
                <a:gd name="connsiteY613" fmla="*/ 4841905 h 6246801"/>
                <a:gd name="connsiteX614" fmla="*/ 898995 w 9384838"/>
                <a:gd name="connsiteY614" fmla="*/ 4867348 h 6246801"/>
                <a:gd name="connsiteX615" fmla="*/ 898995 w 9384838"/>
                <a:gd name="connsiteY615" fmla="*/ 4792125 h 6246801"/>
                <a:gd name="connsiteX616" fmla="*/ 923331 w 9384838"/>
                <a:gd name="connsiteY616" fmla="*/ 4766682 h 6246801"/>
                <a:gd name="connsiteX617" fmla="*/ 923331 w 9384838"/>
                <a:gd name="connsiteY617" fmla="*/ 4716902 h 6246801"/>
                <a:gd name="connsiteX618" fmla="*/ 923331 w 9384838"/>
                <a:gd name="connsiteY618" fmla="*/ 4691459 h 6246801"/>
                <a:gd name="connsiteX619" fmla="*/ 974215 w 9384838"/>
                <a:gd name="connsiteY619" fmla="*/ 4691459 h 6246801"/>
                <a:gd name="connsiteX620" fmla="*/ 998551 w 9384838"/>
                <a:gd name="connsiteY620" fmla="*/ 4667122 h 6246801"/>
                <a:gd name="connsiteX621" fmla="*/ 1049435 w 9384838"/>
                <a:gd name="connsiteY621" fmla="*/ 4716902 h 6246801"/>
                <a:gd name="connsiteX622" fmla="*/ 1148993 w 9384838"/>
                <a:gd name="connsiteY622" fmla="*/ 4716902 h 6246801"/>
                <a:gd name="connsiteX623" fmla="*/ 1174436 w 9384838"/>
                <a:gd name="connsiteY623" fmla="*/ 4667122 h 6246801"/>
                <a:gd name="connsiteX624" fmla="*/ 1224214 w 9384838"/>
                <a:gd name="connsiteY624" fmla="*/ 4667122 h 6246801"/>
                <a:gd name="connsiteX625" fmla="*/ 1249656 w 9384838"/>
                <a:gd name="connsiteY625" fmla="*/ 4616236 h 6246801"/>
                <a:gd name="connsiteX626" fmla="*/ 1275099 w 9384838"/>
                <a:gd name="connsiteY626" fmla="*/ 4616236 h 6246801"/>
                <a:gd name="connsiteX627" fmla="*/ 1275099 w 9384838"/>
                <a:gd name="connsiteY627" fmla="*/ 4616237 h 6246801"/>
                <a:gd name="connsiteX628" fmla="*/ 1350319 w 9384838"/>
                <a:gd name="connsiteY628" fmla="*/ 4616237 h 6246801"/>
                <a:gd name="connsiteX629" fmla="*/ 1374654 w 9384838"/>
                <a:gd name="connsiteY629" fmla="*/ 4590794 h 6246801"/>
                <a:gd name="connsiteX630" fmla="*/ 1425539 w 9384838"/>
                <a:gd name="connsiteY630" fmla="*/ 4566457 h 6246801"/>
                <a:gd name="connsiteX631" fmla="*/ 1550537 w 9384838"/>
                <a:gd name="connsiteY631" fmla="*/ 4491234 h 6246801"/>
                <a:gd name="connsiteX632" fmla="*/ 1651201 w 9384838"/>
                <a:gd name="connsiteY632" fmla="*/ 4440348 h 6246801"/>
                <a:gd name="connsiteX633" fmla="*/ 1751865 w 9384838"/>
                <a:gd name="connsiteY633" fmla="*/ 4416011 h 6246801"/>
                <a:gd name="connsiteX634" fmla="*/ 1776201 w 9384838"/>
                <a:gd name="connsiteY634" fmla="*/ 4365125 h 6246801"/>
                <a:gd name="connsiteX635" fmla="*/ 1751865 w 9384838"/>
                <a:gd name="connsiteY635" fmla="*/ 4340788 h 6246801"/>
                <a:gd name="connsiteX636" fmla="*/ 1801642 w 9384838"/>
                <a:gd name="connsiteY636" fmla="*/ 4340788 h 6246801"/>
                <a:gd name="connsiteX637" fmla="*/ 1827082 w 9384838"/>
                <a:gd name="connsiteY637" fmla="*/ 4315345 h 6246801"/>
                <a:gd name="connsiteX638" fmla="*/ 1902304 w 9384838"/>
                <a:gd name="connsiteY638" fmla="*/ 4340788 h 6246801"/>
                <a:gd name="connsiteX639" fmla="*/ 1952081 w 9384838"/>
                <a:gd name="connsiteY639" fmla="*/ 4315345 h 6246801"/>
                <a:gd name="connsiteX640" fmla="*/ 2001860 w 9384838"/>
                <a:gd name="connsiteY640" fmla="*/ 4340788 h 6246801"/>
                <a:gd name="connsiteX641" fmla="*/ 1952081 w 9384838"/>
                <a:gd name="connsiteY641" fmla="*/ 4340788 h 6246801"/>
                <a:gd name="connsiteX642" fmla="*/ 1952081 w 9384838"/>
                <a:gd name="connsiteY642" fmla="*/ 4390568 h 6246801"/>
                <a:gd name="connsiteX643" fmla="*/ 2027302 w 9384838"/>
                <a:gd name="connsiteY643" fmla="*/ 4416011 h 6246801"/>
                <a:gd name="connsiteX644" fmla="*/ 2052742 w 9384838"/>
                <a:gd name="connsiteY644" fmla="*/ 4416011 h 6246801"/>
                <a:gd name="connsiteX645" fmla="*/ 2102518 w 9384838"/>
                <a:gd name="connsiteY645" fmla="*/ 4390568 h 6246801"/>
                <a:gd name="connsiteX646" fmla="*/ 2127962 w 9384838"/>
                <a:gd name="connsiteY646" fmla="*/ 4390568 h 6246801"/>
                <a:gd name="connsiteX647" fmla="*/ 2203182 w 9384838"/>
                <a:gd name="connsiteY647" fmla="*/ 4440348 h 6246801"/>
                <a:gd name="connsiteX648" fmla="*/ 2328178 w 9384838"/>
                <a:gd name="connsiteY648" fmla="*/ 4465791 h 6246801"/>
                <a:gd name="connsiteX649" fmla="*/ 2428839 w 9384838"/>
                <a:gd name="connsiteY649" fmla="*/ 4465791 h 6246801"/>
                <a:gd name="connsiteX650" fmla="*/ 2478617 w 9384838"/>
                <a:gd name="connsiteY650" fmla="*/ 4440348 h 6246801"/>
                <a:gd name="connsiteX651" fmla="*/ 2529503 w 9384838"/>
                <a:gd name="connsiteY651" fmla="*/ 4416011 h 6246801"/>
                <a:gd name="connsiteX652" fmla="*/ 2579280 w 9384838"/>
                <a:gd name="connsiteY652" fmla="*/ 4440348 h 6246801"/>
                <a:gd name="connsiteX653" fmla="*/ 2629058 w 9384838"/>
                <a:gd name="connsiteY653" fmla="*/ 4440348 h 6246801"/>
                <a:gd name="connsiteX654" fmla="*/ 2679941 w 9384838"/>
                <a:gd name="connsiteY654" fmla="*/ 4465791 h 6246801"/>
                <a:gd name="connsiteX655" fmla="*/ 2679941 w 9384838"/>
                <a:gd name="connsiteY655" fmla="*/ 4465790 h 6246801"/>
                <a:gd name="connsiteX656" fmla="*/ 2705383 w 9384838"/>
                <a:gd name="connsiteY656" fmla="*/ 4465790 h 6246801"/>
                <a:gd name="connsiteX657" fmla="*/ 2804940 w 9384838"/>
                <a:gd name="connsiteY657" fmla="*/ 4440347 h 6246801"/>
                <a:gd name="connsiteX658" fmla="*/ 2830382 w 9384838"/>
                <a:gd name="connsiteY658" fmla="*/ 4491233 h 6246801"/>
                <a:gd name="connsiteX659" fmla="*/ 2804940 w 9384838"/>
                <a:gd name="connsiteY659" fmla="*/ 4515570 h 6246801"/>
                <a:gd name="connsiteX660" fmla="*/ 2780604 w 9384838"/>
                <a:gd name="connsiteY660" fmla="*/ 4541013 h 6246801"/>
                <a:gd name="connsiteX661" fmla="*/ 2804940 w 9384838"/>
                <a:gd name="connsiteY661" fmla="*/ 4566456 h 6246801"/>
                <a:gd name="connsiteX662" fmla="*/ 2804940 w 9384838"/>
                <a:gd name="connsiteY662" fmla="*/ 4590793 h 6246801"/>
                <a:gd name="connsiteX663" fmla="*/ 2855825 w 9384838"/>
                <a:gd name="connsiteY663" fmla="*/ 4590793 h 6246801"/>
                <a:gd name="connsiteX664" fmla="*/ 2855825 w 9384838"/>
                <a:gd name="connsiteY664" fmla="*/ 4566456 h 6246801"/>
                <a:gd name="connsiteX665" fmla="*/ 2880159 w 9384838"/>
                <a:gd name="connsiteY665" fmla="*/ 4566456 h 6246801"/>
                <a:gd name="connsiteX666" fmla="*/ 2880159 w 9384838"/>
                <a:gd name="connsiteY666" fmla="*/ 4605916 h 6246801"/>
                <a:gd name="connsiteX667" fmla="*/ 2880162 w 9384838"/>
                <a:gd name="connsiteY667" fmla="*/ 4605918 h 6246801"/>
                <a:gd name="connsiteX668" fmla="*/ 2880162 w 9384838"/>
                <a:gd name="connsiteY668" fmla="*/ 4566457 h 6246801"/>
                <a:gd name="connsiteX669" fmla="*/ 2931045 w 9384838"/>
                <a:gd name="connsiteY669" fmla="*/ 4616236 h 6246801"/>
                <a:gd name="connsiteX670" fmla="*/ 2980823 w 9384838"/>
                <a:gd name="connsiteY670" fmla="*/ 4641679 h 6246801"/>
                <a:gd name="connsiteX671" fmla="*/ 3006265 w 9384838"/>
                <a:gd name="connsiteY671" fmla="*/ 4616236 h 6246801"/>
                <a:gd name="connsiteX672" fmla="*/ 3030601 w 9384838"/>
                <a:gd name="connsiteY672" fmla="*/ 4616236 h 6246801"/>
                <a:gd name="connsiteX673" fmla="*/ 3056044 w 9384838"/>
                <a:gd name="connsiteY673" fmla="*/ 4590793 h 6246801"/>
                <a:gd name="connsiteX674" fmla="*/ 3105820 w 9384838"/>
                <a:gd name="connsiteY674" fmla="*/ 4590793 h 6246801"/>
                <a:gd name="connsiteX675" fmla="*/ 3131263 w 9384838"/>
                <a:gd name="connsiteY675" fmla="*/ 4541014 h 6246801"/>
                <a:gd name="connsiteX676" fmla="*/ 3131263 w 9384838"/>
                <a:gd name="connsiteY676" fmla="*/ 4590793 h 6246801"/>
                <a:gd name="connsiteX677" fmla="*/ 3156704 w 9384838"/>
                <a:gd name="connsiteY677" fmla="*/ 4566457 h 6246801"/>
                <a:gd name="connsiteX678" fmla="*/ 3181041 w 9384838"/>
                <a:gd name="connsiteY678" fmla="*/ 4515571 h 6246801"/>
                <a:gd name="connsiteX679" fmla="*/ 3156704 w 9384838"/>
                <a:gd name="connsiteY679" fmla="*/ 4440348 h 6246801"/>
                <a:gd name="connsiteX680" fmla="*/ 3131263 w 9384838"/>
                <a:gd name="connsiteY680" fmla="*/ 4416011 h 6246801"/>
                <a:gd name="connsiteX681" fmla="*/ 3181041 w 9384838"/>
                <a:gd name="connsiteY681" fmla="*/ 4365125 h 6246801"/>
                <a:gd name="connsiteX682" fmla="*/ 3231924 w 9384838"/>
                <a:gd name="connsiteY682" fmla="*/ 4340788 h 6246801"/>
                <a:gd name="connsiteX683" fmla="*/ 3256260 w 9384838"/>
                <a:gd name="connsiteY683" fmla="*/ 4289902 h 6246801"/>
                <a:gd name="connsiteX684" fmla="*/ 3281703 w 9384838"/>
                <a:gd name="connsiteY684" fmla="*/ 4289902 h 6246801"/>
                <a:gd name="connsiteX685" fmla="*/ 3281705 w 9384838"/>
                <a:gd name="connsiteY685" fmla="*/ 4289902 h 6246801"/>
                <a:gd name="connsiteX686" fmla="*/ 3307147 w 9384838"/>
                <a:gd name="connsiteY686" fmla="*/ 4265565 h 6246801"/>
                <a:gd name="connsiteX687" fmla="*/ 3356924 w 9384838"/>
                <a:gd name="connsiteY687" fmla="*/ 4265565 h 6246801"/>
                <a:gd name="connsiteX688" fmla="*/ 3457589 w 9384838"/>
                <a:gd name="connsiteY688" fmla="*/ 4190342 h 6246801"/>
                <a:gd name="connsiteX689" fmla="*/ 3558250 w 9384838"/>
                <a:gd name="connsiteY689" fmla="*/ 4089676 h 6246801"/>
                <a:gd name="connsiteX690" fmla="*/ 3582585 w 9384838"/>
                <a:gd name="connsiteY690" fmla="*/ 4014453 h 6246801"/>
                <a:gd name="connsiteX691" fmla="*/ 3608026 w 9384838"/>
                <a:gd name="connsiteY691" fmla="*/ 3989010 h 6246801"/>
                <a:gd name="connsiteX692" fmla="*/ 3582585 w 9384838"/>
                <a:gd name="connsiteY692" fmla="*/ 3963567 h 6246801"/>
                <a:gd name="connsiteX693" fmla="*/ 3608026 w 9384838"/>
                <a:gd name="connsiteY693" fmla="*/ 3913787 h 6246801"/>
                <a:gd name="connsiteX694" fmla="*/ 3582585 w 9384838"/>
                <a:gd name="connsiteY694" fmla="*/ 3888344 h 6246801"/>
                <a:gd name="connsiteX695" fmla="*/ 3608026 w 9384838"/>
                <a:gd name="connsiteY695" fmla="*/ 3838565 h 6246801"/>
                <a:gd name="connsiteX696" fmla="*/ 3633468 w 9384838"/>
                <a:gd name="connsiteY696" fmla="*/ 3813122 h 6246801"/>
                <a:gd name="connsiteX697" fmla="*/ 3683247 w 9384838"/>
                <a:gd name="connsiteY697" fmla="*/ 3788785 h 6246801"/>
                <a:gd name="connsiteX698" fmla="*/ 3708689 w 9384838"/>
                <a:gd name="connsiteY698" fmla="*/ 3813122 h 6246801"/>
                <a:gd name="connsiteX699" fmla="*/ 3783908 w 9384838"/>
                <a:gd name="connsiteY699" fmla="*/ 3788785 h 6246801"/>
                <a:gd name="connsiteX700" fmla="*/ 3883464 w 9384838"/>
                <a:gd name="connsiteY700" fmla="*/ 3763342 h 6246801"/>
                <a:gd name="connsiteX701" fmla="*/ 3883464 w 9384838"/>
                <a:gd name="connsiteY701" fmla="*/ 3813122 h 6246801"/>
                <a:gd name="connsiteX702" fmla="*/ 3833686 w 9384838"/>
                <a:gd name="connsiteY702" fmla="*/ 3813122 h 6246801"/>
                <a:gd name="connsiteX703" fmla="*/ 3808245 w 9384838"/>
                <a:gd name="connsiteY703" fmla="*/ 3838565 h 6246801"/>
                <a:gd name="connsiteX704" fmla="*/ 3808245 w 9384838"/>
                <a:gd name="connsiteY704" fmla="*/ 3888344 h 6246801"/>
                <a:gd name="connsiteX705" fmla="*/ 3758467 w 9384838"/>
                <a:gd name="connsiteY705" fmla="*/ 3864008 h 6246801"/>
                <a:gd name="connsiteX706" fmla="*/ 3708689 w 9384838"/>
                <a:gd name="connsiteY706" fmla="*/ 3913787 h 6246801"/>
                <a:gd name="connsiteX707" fmla="*/ 3683247 w 9384838"/>
                <a:gd name="connsiteY707" fmla="*/ 3888344 h 6246801"/>
                <a:gd name="connsiteX708" fmla="*/ 3633468 w 9384838"/>
                <a:gd name="connsiteY708" fmla="*/ 3913787 h 6246801"/>
                <a:gd name="connsiteX709" fmla="*/ 3657804 w 9384838"/>
                <a:gd name="connsiteY709" fmla="*/ 3939230 h 6246801"/>
                <a:gd name="connsiteX710" fmla="*/ 3633468 w 9384838"/>
                <a:gd name="connsiteY710" fmla="*/ 3963567 h 6246801"/>
                <a:gd name="connsiteX711" fmla="*/ 3657804 w 9384838"/>
                <a:gd name="connsiteY711" fmla="*/ 3963567 h 6246801"/>
                <a:gd name="connsiteX712" fmla="*/ 3683247 w 9384838"/>
                <a:gd name="connsiteY712" fmla="*/ 3989010 h 6246801"/>
                <a:gd name="connsiteX713" fmla="*/ 3708689 w 9384838"/>
                <a:gd name="connsiteY713" fmla="*/ 3989010 h 6246801"/>
                <a:gd name="connsiteX714" fmla="*/ 3708689 w 9384838"/>
                <a:gd name="connsiteY714" fmla="*/ 4014453 h 6246801"/>
                <a:gd name="connsiteX715" fmla="*/ 3708688 w 9384838"/>
                <a:gd name="connsiteY715" fmla="*/ 4014453 h 6246801"/>
                <a:gd name="connsiteX716" fmla="*/ 3657804 w 9384838"/>
                <a:gd name="connsiteY716" fmla="*/ 4064233 h 6246801"/>
                <a:gd name="connsiteX717" fmla="*/ 3683246 w 9384838"/>
                <a:gd name="connsiteY717" fmla="*/ 4139455 h 6246801"/>
                <a:gd name="connsiteX718" fmla="*/ 3808243 w 9384838"/>
                <a:gd name="connsiteY718" fmla="*/ 4164898 h 6246801"/>
                <a:gd name="connsiteX719" fmla="*/ 3833684 w 9384838"/>
                <a:gd name="connsiteY719" fmla="*/ 4089676 h 6246801"/>
                <a:gd name="connsiteX720" fmla="*/ 3958666 w 9384838"/>
                <a:gd name="connsiteY720" fmla="*/ 4089676 h 6246801"/>
                <a:gd name="connsiteX721" fmla="*/ 4084770 w 9384838"/>
                <a:gd name="connsiteY721" fmla="*/ 4064233 h 6246801"/>
                <a:gd name="connsiteX722" fmla="*/ 4185432 w 9384838"/>
                <a:gd name="connsiteY722" fmla="*/ 4064233 h 6246801"/>
                <a:gd name="connsiteX723" fmla="*/ 4460870 w 9384838"/>
                <a:gd name="connsiteY723" fmla="*/ 3888345 h 6246801"/>
                <a:gd name="connsiteX724" fmla="*/ 4510648 w 9384838"/>
                <a:gd name="connsiteY724" fmla="*/ 3763342 h 6246801"/>
                <a:gd name="connsiteX725" fmla="*/ 4761751 w 9384838"/>
                <a:gd name="connsiteY725" fmla="*/ 3713562 h 6246801"/>
                <a:gd name="connsiteX726" fmla="*/ 4836971 w 9384838"/>
                <a:gd name="connsiteY726" fmla="*/ 3612896 h 6246801"/>
                <a:gd name="connsiteX727" fmla="*/ 4887855 w 9384838"/>
                <a:gd name="connsiteY727" fmla="*/ 3487894 h 6246801"/>
                <a:gd name="connsiteX728" fmla="*/ 4887855 w 9384838"/>
                <a:gd name="connsiteY728" fmla="*/ 3487893 h 6246801"/>
                <a:gd name="connsiteX729" fmla="*/ 4937633 w 9384838"/>
                <a:gd name="connsiteY729" fmla="*/ 3437007 h 6246801"/>
                <a:gd name="connsiteX730" fmla="*/ 5012854 w 9384838"/>
                <a:gd name="connsiteY730" fmla="*/ 3387227 h 6246801"/>
                <a:gd name="connsiteX731" fmla="*/ 5038296 w 9384838"/>
                <a:gd name="connsiteY731" fmla="*/ 3336341 h 6246801"/>
                <a:gd name="connsiteX732" fmla="*/ 5113516 w 9384838"/>
                <a:gd name="connsiteY732" fmla="*/ 3236782 h 6246801"/>
                <a:gd name="connsiteX733" fmla="*/ 5137852 w 9384838"/>
                <a:gd name="connsiteY733" fmla="*/ 3185896 h 6246801"/>
                <a:gd name="connsiteX734" fmla="*/ 5163294 w 9384838"/>
                <a:gd name="connsiteY734" fmla="*/ 3161560 h 6246801"/>
                <a:gd name="connsiteX735" fmla="*/ 5238514 w 9384838"/>
                <a:gd name="connsiteY735" fmla="*/ 3011116 h 6246801"/>
                <a:gd name="connsiteX736" fmla="*/ 5263957 w 9384838"/>
                <a:gd name="connsiteY736" fmla="*/ 2860672 h 6246801"/>
                <a:gd name="connsiteX737" fmla="*/ 5188736 w 9384838"/>
                <a:gd name="connsiteY737" fmla="*/ 2809788 h 6246801"/>
                <a:gd name="connsiteX738" fmla="*/ 5163294 w 9384838"/>
                <a:gd name="connsiteY738" fmla="*/ 2835229 h 6246801"/>
                <a:gd name="connsiteX739" fmla="*/ 5137852 w 9384838"/>
                <a:gd name="connsiteY739" fmla="*/ 2835229 h 6246801"/>
                <a:gd name="connsiteX740" fmla="*/ 5137852 w 9384838"/>
                <a:gd name="connsiteY740" fmla="*/ 2785450 h 6246801"/>
                <a:gd name="connsiteX741" fmla="*/ 5188736 w 9384838"/>
                <a:gd name="connsiteY741" fmla="*/ 2785450 h 6246801"/>
                <a:gd name="connsiteX742" fmla="*/ 5263957 w 9384838"/>
                <a:gd name="connsiteY742" fmla="*/ 2734563 h 6246801"/>
                <a:gd name="connsiteX743" fmla="*/ 5339177 w 9384838"/>
                <a:gd name="connsiteY743" fmla="*/ 2609561 h 6246801"/>
                <a:gd name="connsiteX744" fmla="*/ 5289399 w 9384838"/>
                <a:gd name="connsiteY744" fmla="*/ 2534339 h 6246801"/>
                <a:gd name="connsiteX745" fmla="*/ 5289931 w 9384838"/>
                <a:gd name="connsiteY745" fmla="*/ 2534660 h 6246801"/>
                <a:gd name="connsiteX746" fmla="*/ 5289398 w 9384838"/>
                <a:gd name="connsiteY746" fmla="*/ 2534339 h 6246801"/>
                <a:gd name="connsiteX747" fmla="*/ 5313734 w 9384838"/>
                <a:gd name="connsiteY747" fmla="*/ 2483451 h 6246801"/>
                <a:gd name="connsiteX748" fmla="*/ 5289398 w 9384838"/>
                <a:gd name="connsiteY748" fmla="*/ 2459115 h 6246801"/>
                <a:gd name="connsiteX749" fmla="*/ 5364618 w 9384838"/>
                <a:gd name="connsiteY749" fmla="*/ 2408231 h 6246801"/>
                <a:gd name="connsiteX750" fmla="*/ 5388954 w 9384838"/>
                <a:gd name="connsiteY750" fmla="*/ 2433674 h 6246801"/>
                <a:gd name="connsiteX751" fmla="*/ 5464174 w 9384838"/>
                <a:gd name="connsiteY751" fmla="*/ 2408231 h 6246801"/>
                <a:gd name="connsiteX752" fmla="*/ 5515059 w 9384838"/>
                <a:gd name="connsiteY752" fmla="*/ 2333007 h 6246801"/>
                <a:gd name="connsiteX753" fmla="*/ 5539394 w 9384838"/>
                <a:gd name="connsiteY753" fmla="*/ 2257785 h 6246801"/>
                <a:gd name="connsiteX754" fmla="*/ 5539394 w 9384838"/>
                <a:gd name="connsiteY754" fmla="*/ 2233447 h 6246801"/>
                <a:gd name="connsiteX755" fmla="*/ 5564837 w 9384838"/>
                <a:gd name="connsiteY755" fmla="*/ 2182565 h 6246801"/>
                <a:gd name="connsiteX756" fmla="*/ 5614615 w 9384838"/>
                <a:gd name="connsiteY756" fmla="*/ 2233447 h 6246801"/>
                <a:gd name="connsiteX757" fmla="*/ 5640057 w 9384838"/>
                <a:gd name="connsiteY757" fmla="*/ 2208005 h 6246801"/>
                <a:gd name="connsiteX758" fmla="*/ 5665499 w 9384838"/>
                <a:gd name="connsiteY758" fmla="*/ 2233447 h 6246801"/>
                <a:gd name="connsiteX759" fmla="*/ 5665499 w 9384838"/>
                <a:gd name="connsiteY759" fmla="*/ 2257785 h 6246801"/>
                <a:gd name="connsiteX760" fmla="*/ 5640057 w 9384838"/>
                <a:gd name="connsiteY760" fmla="*/ 2408231 h 6246801"/>
                <a:gd name="connsiteX761" fmla="*/ 5689835 w 9384838"/>
                <a:gd name="connsiteY761" fmla="*/ 2433674 h 6246801"/>
                <a:gd name="connsiteX762" fmla="*/ 5740719 w 9384838"/>
                <a:gd name="connsiteY762" fmla="*/ 2408231 h 6246801"/>
                <a:gd name="connsiteX763" fmla="*/ 5765055 w 9384838"/>
                <a:gd name="connsiteY763" fmla="*/ 2358450 h 6246801"/>
                <a:gd name="connsiteX764" fmla="*/ 5840275 w 9384838"/>
                <a:gd name="connsiteY764" fmla="*/ 2459115 h 6246801"/>
                <a:gd name="connsiteX765" fmla="*/ 5891159 w 9384838"/>
                <a:gd name="connsiteY765" fmla="*/ 2408231 h 6246801"/>
                <a:gd name="connsiteX766" fmla="*/ 5940937 w 9384838"/>
                <a:gd name="connsiteY766" fmla="*/ 2283229 h 6246801"/>
                <a:gd name="connsiteX767" fmla="*/ 5891159 w 9384838"/>
                <a:gd name="connsiteY767" fmla="*/ 2208005 h 6246801"/>
                <a:gd name="connsiteX768" fmla="*/ 5840275 w 9384838"/>
                <a:gd name="connsiteY768" fmla="*/ 2257785 h 6246801"/>
                <a:gd name="connsiteX769" fmla="*/ 5715277 w 9384838"/>
                <a:gd name="connsiteY769" fmla="*/ 2283229 h 6246801"/>
                <a:gd name="connsiteX770" fmla="*/ 5765055 w 9384838"/>
                <a:gd name="connsiteY770" fmla="*/ 2132783 h 6246801"/>
                <a:gd name="connsiteX771" fmla="*/ 5840275 w 9384838"/>
                <a:gd name="connsiteY771" fmla="*/ 2081897 h 6246801"/>
                <a:gd name="connsiteX772" fmla="*/ 8270546 w 9384838"/>
                <a:gd name="connsiteY772" fmla="*/ 1474959 h 6246801"/>
                <a:gd name="connsiteX773" fmla="*/ 8282255 w 9384838"/>
                <a:gd name="connsiteY773" fmla="*/ 1480813 h 6246801"/>
                <a:gd name="connsiteX774" fmla="*/ 8274449 w 9384838"/>
                <a:gd name="connsiteY774" fmla="*/ 1490571 h 6246801"/>
                <a:gd name="connsiteX775" fmla="*/ 8264691 w 9384838"/>
                <a:gd name="connsiteY775" fmla="*/ 1491546 h 6246801"/>
                <a:gd name="connsiteX776" fmla="*/ 8247128 w 9384838"/>
                <a:gd name="connsiteY776" fmla="*/ 1501304 h 6246801"/>
                <a:gd name="connsiteX777" fmla="*/ 8250055 w 9384838"/>
                <a:gd name="connsiteY777" fmla="*/ 1485692 h 6246801"/>
                <a:gd name="connsiteX778" fmla="*/ 8265667 w 9384838"/>
                <a:gd name="connsiteY778" fmla="*/ 1485692 h 6246801"/>
                <a:gd name="connsiteX779" fmla="*/ 8270546 w 9384838"/>
                <a:gd name="connsiteY779" fmla="*/ 1474959 h 6246801"/>
                <a:gd name="connsiteX780" fmla="*/ 8187608 w 9384838"/>
                <a:gd name="connsiteY780" fmla="*/ 1463250 h 6246801"/>
                <a:gd name="connsiteX781" fmla="*/ 8203220 w 9384838"/>
                <a:gd name="connsiteY781" fmla="*/ 1472032 h 6246801"/>
                <a:gd name="connsiteX782" fmla="*/ 8215904 w 9384838"/>
                <a:gd name="connsiteY782" fmla="*/ 1471056 h 6246801"/>
                <a:gd name="connsiteX783" fmla="*/ 8214929 w 9384838"/>
                <a:gd name="connsiteY783" fmla="*/ 1479838 h 6246801"/>
                <a:gd name="connsiteX784" fmla="*/ 8216880 w 9384838"/>
                <a:gd name="connsiteY784" fmla="*/ 1484717 h 6246801"/>
                <a:gd name="connsiteX785" fmla="*/ 8195414 w 9384838"/>
                <a:gd name="connsiteY785" fmla="*/ 1482765 h 6246801"/>
                <a:gd name="connsiteX786" fmla="*/ 8197365 w 9384838"/>
                <a:gd name="connsiteY786" fmla="*/ 1476909 h 6246801"/>
                <a:gd name="connsiteX787" fmla="*/ 8187608 w 9384838"/>
                <a:gd name="connsiteY787" fmla="*/ 1463250 h 6246801"/>
                <a:gd name="connsiteX788" fmla="*/ 8289085 w 9384838"/>
                <a:gd name="connsiteY788" fmla="*/ 1415439 h 6246801"/>
                <a:gd name="connsiteX789" fmla="*/ 8307624 w 9384838"/>
                <a:gd name="connsiteY789" fmla="*/ 1425197 h 6246801"/>
                <a:gd name="connsiteX790" fmla="*/ 8318357 w 9384838"/>
                <a:gd name="connsiteY790" fmla="*/ 1429100 h 6246801"/>
                <a:gd name="connsiteX791" fmla="*/ 8307624 w 9384838"/>
                <a:gd name="connsiteY791" fmla="*/ 1443734 h 6246801"/>
                <a:gd name="connsiteX792" fmla="*/ 8313478 w 9384838"/>
                <a:gd name="connsiteY792" fmla="*/ 1452516 h 6246801"/>
                <a:gd name="connsiteX793" fmla="*/ 8282255 w 9384838"/>
                <a:gd name="connsiteY793" fmla="*/ 1469104 h 6246801"/>
                <a:gd name="connsiteX794" fmla="*/ 8280303 w 9384838"/>
                <a:gd name="connsiteY794" fmla="*/ 1453493 h 6246801"/>
                <a:gd name="connsiteX795" fmla="*/ 8269570 w 9384838"/>
                <a:gd name="connsiteY795" fmla="*/ 1425197 h 6246801"/>
                <a:gd name="connsiteX796" fmla="*/ 8289085 w 9384838"/>
                <a:gd name="connsiteY796" fmla="*/ 1415439 h 6246801"/>
                <a:gd name="connsiteX797" fmla="*/ 8360314 w 9384838"/>
                <a:gd name="connsiteY797" fmla="*/ 1357869 h 6246801"/>
                <a:gd name="connsiteX798" fmla="*/ 8376902 w 9384838"/>
                <a:gd name="connsiteY798" fmla="*/ 1366651 h 6246801"/>
                <a:gd name="connsiteX799" fmla="*/ 8379829 w 9384838"/>
                <a:gd name="connsiteY799" fmla="*/ 1382264 h 6246801"/>
                <a:gd name="connsiteX800" fmla="*/ 8349581 w 9384838"/>
                <a:gd name="connsiteY800" fmla="*/ 1375434 h 6246801"/>
                <a:gd name="connsiteX801" fmla="*/ 8360314 w 9384838"/>
                <a:gd name="connsiteY801" fmla="*/ 1357869 h 6246801"/>
                <a:gd name="connsiteX802" fmla="*/ 8571073 w 9384838"/>
                <a:gd name="connsiteY802" fmla="*/ 1228098 h 6246801"/>
                <a:gd name="connsiteX803" fmla="*/ 8597418 w 9384838"/>
                <a:gd name="connsiteY803" fmla="*/ 1253467 h 6246801"/>
                <a:gd name="connsiteX804" fmla="*/ 8592539 w 9384838"/>
                <a:gd name="connsiteY804" fmla="*/ 1260297 h 6246801"/>
                <a:gd name="connsiteX805" fmla="*/ 8592539 w 9384838"/>
                <a:gd name="connsiteY805" fmla="*/ 1272981 h 6246801"/>
                <a:gd name="connsiteX806" fmla="*/ 8572049 w 9384838"/>
                <a:gd name="connsiteY806" fmla="*/ 1273957 h 6246801"/>
                <a:gd name="connsiteX807" fmla="*/ 8561316 w 9384838"/>
                <a:gd name="connsiteY807" fmla="*/ 1285666 h 6246801"/>
                <a:gd name="connsiteX808" fmla="*/ 8554486 w 9384838"/>
                <a:gd name="connsiteY808" fmla="*/ 1302253 h 6246801"/>
                <a:gd name="connsiteX809" fmla="*/ 8533995 w 9384838"/>
                <a:gd name="connsiteY809" fmla="*/ 1311035 h 6246801"/>
                <a:gd name="connsiteX810" fmla="*/ 8510577 w 9384838"/>
                <a:gd name="connsiteY810" fmla="*/ 1309083 h 6246801"/>
                <a:gd name="connsiteX811" fmla="*/ 8505699 w 9384838"/>
                <a:gd name="connsiteY811" fmla="*/ 1331526 h 6246801"/>
                <a:gd name="connsiteX812" fmla="*/ 8494966 w 9384838"/>
                <a:gd name="connsiteY812" fmla="*/ 1335428 h 6246801"/>
                <a:gd name="connsiteX813" fmla="*/ 8482281 w 9384838"/>
                <a:gd name="connsiteY813" fmla="*/ 1312986 h 6246801"/>
                <a:gd name="connsiteX814" fmla="*/ 8474475 w 9384838"/>
                <a:gd name="connsiteY814" fmla="*/ 1303229 h 6246801"/>
                <a:gd name="connsiteX815" fmla="*/ 8467645 w 9384838"/>
                <a:gd name="connsiteY815" fmla="*/ 1279811 h 6246801"/>
                <a:gd name="connsiteX816" fmla="*/ 8476427 w 9384838"/>
                <a:gd name="connsiteY816" fmla="*/ 1270054 h 6246801"/>
                <a:gd name="connsiteX817" fmla="*/ 8524238 w 9384838"/>
                <a:gd name="connsiteY817" fmla="*/ 1261273 h 6246801"/>
                <a:gd name="connsiteX818" fmla="*/ 8551558 w 9384838"/>
                <a:gd name="connsiteY818" fmla="*/ 1236879 h 6246801"/>
                <a:gd name="connsiteX819" fmla="*/ 8567170 w 9384838"/>
                <a:gd name="connsiteY819" fmla="*/ 1237855 h 6246801"/>
                <a:gd name="connsiteX820" fmla="*/ 8571073 w 9384838"/>
                <a:gd name="connsiteY820" fmla="*/ 1228098 h 6246801"/>
                <a:gd name="connsiteX821" fmla="*/ 8306648 w 9384838"/>
                <a:gd name="connsiteY821" fmla="*/ 884639 h 6246801"/>
                <a:gd name="connsiteX822" fmla="*/ 8328114 w 9384838"/>
                <a:gd name="connsiteY822" fmla="*/ 903178 h 6246801"/>
                <a:gd name="connsiteX823" fmla="*/ 8334944 w 9384838"/>
                <a:gd name="connsiteY823" fmla="*/ 917814 h 6246801"/>
                <a:gd name="connsiteX824" fmla="*/ 8368119 w 9384838"/>
                <a:gd name="connsiteY824" fmla="*/ 935377 h 6246801"/>
                <a:gd name="connsiteX825" fmla="*/ 8422761 w 9384838"/>
                <a:gd name="connsiteY825" fmla="*/ 939280 h 6246801"/>
                <a:gd name="connsiteX826" fmla="*/ 8461790 w 9384838"/>
                <a:gd name="connsiteY826" fmla="*/ 922693 h 6246801"/>
                <a:gd name="connsiteX827" fmla="*/ 8450081 w 9384838"/>
                <a:gd name="connsiteY827" fmla="*/ 963674 h 6246801"/>
                <a:gd name="connsiteX828" fmla="*/ 8431542 w 9384838"/>
                <a:gd name="connsiteY828" fmla="*/ 975382 h 6246801"/>
                <a:gd name="connsiteX829" fmla="*/ 8415930 w 9384838"/>
                <a:gd name="connsiteY829" fmla="*/ 963674 h 6246801"/>
                <a:gd name="connsiteX830" fmla="*/ 8397391 w 9384838"/>
                <a:gd name="connsiteY830" fmla="*/ 963674 h 6246801"/>
                <a:gd name="connsiteX831" fmla="*/ 8359338 w 9384838"/>
                <a:gd name="connsiteY831" fmla="*/ 1014411 h 6246801"/>
                <a:gd name="connsiteX832" fmla="*/ 8284206 w 9384838"/>
                <a:gd name="connsiteY832" fmla="*/ 1020265 h 6246801"/>
                <a:gd name="connsiteX833" fmla="*/ 8247128 w 9384838"/>
                <a:gd name="connsiteY833" fmla="*/ 1070028 h 6246801"/>
                <a:gd name="connsiteX834" fmla="*/ 8212977 w 9384838"/>
                <a:gd name="connsiteY834" fmla="*/ 1083688 h 6246801"/>
                <a:gd name="connsiteX835" fmla="*/ 8184681 w 9384838"/>
                <a:gd name="connsiteY835" fmla="*/ 1151014 h 6246801"/>
                <a:gd name="connsiteX836" fmla="*/ 8163215 w 9384838"/>
                <a:gd name="connsiteY836" fmla="*/ 1151014 h 6246801"/>
                <a:gd name="connsiteX837" fmla="*/ 8155409 w 9384838"/>
                <a:gd name="connsiteY837" fmla="*/ 1207607 h 6246801"/>
                <a:gd name="connsiteX838" fmla="*/ 8099792 w 9384838"/>
                <a:gd name="connsiteY838" fmla="*/ 1223219 h 6246801"/>
                <a:gd name="connsiteX839" fmla="*/ 8077350 w 9384838"/>
                <a:gd name="connsiteY839" fmla="*/ 1247612 h 6246801"/>
                <a:gd name="connsiteX840" fmla="*/ 8066617 w 9384838"/>
                <a:gd name="connsiteY840" fmla="*/ 1319817 h 6246801"/>
                <a:gd name="connsiteX841" fmla="*/ 8057835 w 9384838"/>
                <a:gd name="connsiteY841" fmla="*/ 1315914 h 6246801"/>
                <a:gd name="connsiteX842" fmla="*/ 8009048 w 9384838"/>
                <a:gd name="connsiteY842" fmla="*/ 1320793 h 6246801"/>
                <a:gd name="connsiteX843" fmla="*/ 8009048 w 9384838"/>
                <a:gd name="connsiteY843" fmla="*/ 1309084 h 6246801"/>
                <a:gd name="connsiteX844" fmla="*/ 8010024 w 9384838"/>
                <a:gd name="connsiteY844" fmla="*/ 1293472 h 6246801"/>
                <a:gd name="connsiteX845" fmla="*/ 8002218 w 9384838"/>
                <a:gd name="connsiteY845" fmla="*/ 1262248 h 6246801"/>
                <a:gd name="connsiteX846" fmla="*/ 8013927 w 9384838"/>
                <a:gd name="connsiteY846" fmla="*/ 1254442 h 6246801"/>
                <a:gd name="connsiteX847" fmla="*/ 8038320 w 9384838"/>
                <a:gd name="connsiteY847" fmla="*/ 1219316 h 6246801"/>
                <a:gd name="connsiteX848" fmla="*/ 8077350 w 9384838"/>
                <a:gd name="connsiteY848" fmla="*/ 1190044 h 6246801"/>
                <a:gd name="connsiteX849" fmla="*/ 8108573 w 9384838"/>
                <a:gd name="connsiteY849" fmla="*/ 1167602 h 6246801"/>
                <a:gd name="connsiteX850" fmla="*/ 8111501 w 9384838"/>
                <a:gd name="connsiteY850" fmla="*/ 1154917 h 6246801"/>
                <a:gd name="connsiteX851" fmla="*/ 8135894 w 9384838"/>
                <a:gd name="connsiteY851" fmla="*/ 1148087 h 6246801"/>
                <a:gd name="connsiteX852" fmla="*/ 8141748 w 9384838"/>
                <a:gd name="connsiteY852" fmla="*/ 1130524 h 6246801"/>
                <a:gd name="connsiteX853" fmla="*/ 8135894 w 9384838"/>
                <a:gd name="connsiteY853" fmla="*/ 1121742 h 6246801"/>
                <a:gd name="connsiteX854" fmla="*/ 8143700 w 9384838"/>
                <a:gd name="connsiteY854" fmla="*/ 1104179 h 6246801"/>
                <a:gd name="connsiteX855" fmla="*/ 8200293 w 9384838"/>
                <a:gd name="connsiteY855" fmla="*/ 1030998 h 6246801"/>
                <a:gd name="connsiteX856" fmla="*/ 8231516 w 9384838"/>
                <a:gd name="connsiteY856" fmla="*/ 993920 h 6246801"/>
                <a:gd name="connsiteX857" fmla="*/ 8245176 w 9384838"/>
                <a:gd name="connsiteY857" fmla="*/ 957819 h 6246801"/>
                <a:gd name="connsiteX858" fmla="*/ 8258837 w 9384838"/>
                <a:gd name="connsiteY858" fmla="*/ 944159 h 6246801"/>
                <a:gd name="connsiteX859" fmla="*/ 8260788 w 9384838"/>
                <a:gd name="connsiteY859" fmla="*/ 920741 h 6246801"/>
                <a:gd name="connsiteX860" fmla="*/ 8289085 w 9384838"/>
                <a:gd name="connsiteY860" fmla="*/ 889516 h 6246801"/>
                <a:gd name="connsiteX861" fmla="*/ 8306648 w 9384838"/>
                <a:gd name="connsiteY861" fmla="*/ 884639 h 6246801"/>
                <a:gd name="connsiteX862" fmla="*/ 9328245 w 9384838"/>
                <a:gd name="connsiteY862" fmla="*/ 311878 h 6246801"/>
                <a:gd name="connsiteX863" fmla="*/ 9371178 w 9384838"/>
                <a:gd name="connsiteY863" fmla="*/ 317733 h 6246801"/>
                <a:gd name="connsiteX864" fmla="*/ 9384838 w 9384838"/>
                <a:gd name="connsiteY864" fmla="*/ 341150 h 6246801"/>
                <a:gd name="connsiteX865" fmla="*/ 9357517 w 9384838"/>
                <a:gd name="connsiteY865" fmla="*/ 360665 h 6246801"/>
                <a:gd name="connsiteX866" fmla="*/ 9357517 w 9384838"/>
                <a:gd name="connsiteY866" fmla="*/ 378228 h 6246801"/>
                <a:gd name="connsiteX867" fmla="*/ 9371178 w 9384838"/>
                <a:gd name="connsiteY867" fmla="*/ 393840 h 6246801"/>
                <a:gd name="connsiteX868" fmla="*/ 9367275 w 9384838"/>
                <a:gd name="connsiteY868" fmla="*/ 427015 h 6246801"/>
                <a:gd name="connsiteX869" fmla="*/ 9314585 w 9384838"/>
                <a:gd name="connsiteY869" fmla="*/ 427015 h 6246801"/>
                <a:gd name="connsiteX870" fmla="*/ 9250186 w 9384838"/>
                <a:gd name="connsiteY870" fmla="*/ 440675 h 6246801"/>
                <a:gd name="connsiteX871" fmla="*/ 9213108 w 9384838"/>
                <a:gd name="connsiteY871" fmla="*/ 471899 h 6246801"/>
                <a:gd name="connsiteX872" fmla="*/ 9162370 w 9384838"/>
                <a:gd name="connsiteY872" fmla="*/ 491414 h 6246801"/>
                <a:gd name="connsiteX873" fmla="*/ 9099923 w 9384838"/>
                <a:gd name="connsiteY873" fmla="*/ 526540 h 6246801"/>
                <a:gd name="connsiteX874" fmla="*/ 9035524 w 9384838"/>
                <a:gd name="connsiteY874" fmla="*/ 587036 h 6246801"/>
                <a:gd name="connsiteX875" fmla="*/ 8996494 w 9384838"/>
                <a:gd name="connsiteY875" fmla="*/ 635822 h 6246801"/>
                <a:gd name="connsiteX876" fmla="*/ 8961368 w 9384838"/>
                <a:gd name="connsiteY876" fmla="*/ 637774 h 6246801"/>
                <a:gd name="connsiteX877" fmla="*/ 8951610 w 9384838"/>
                <a:gd name="connsiteY877" fmla="*/ 647531 h 6246801"/>
                <a:gd name="connsiteX878" fmla="*/ 8926241 w 9384838"/>
                <a:gd name="connsiteY878" fmla="*/ 637774 h 6246801"/>
                <a:gd name="connsiteX879" fmla="*/ 8916484 w 9384838"/>
                <a:gd name="connsiteY879" fmla="*/ 608501 h 6246801"/>
                <a:gd name="connsiteX880" fmla="*/ 8883309 w 9384838"/>
                <a:gd name="connsiteY880" fmla="*/ 622162 h 6246801"/>
                <a:gd name="connsiteX881" fmla="*/ 8877454 w 9384838"/>
                <a:gd name="connsiteY881" fmla="*/ 651434 h 6246801"/>
                <a:gd name="connsiteX882" fmla="*/ 8887212 w 9384838"/>
                <a:gd name="connsiteY882" fmla="*/ 665094 h 6246801"/>
                <a:gd name="connsiteX883" fmla="*/ 8846231 w 9384838"/>
                <a:gd name="connsiteY883" fmla="*/ 719735 h 6246801"/>
                <a:gd name="connsiteX884" fmla="*/ 8799395 w 9384838"/>
                <a:gd name="connsiteY884" fmla="*/ 749008 h 6246801"/>
                <a:gd name="connsiteX885" fmla="*/ 8766220 w 9384838"/>
                <a:gd name="connsiteY885" fmla="*/ 774380 h 6246801"/>
                <a:gd name="connsiteX886" fmla="*/ 8731094 w 9384838"/>
                <a:gd name="connsiteY886" fmla="*/ 844633 h 6246801"/>
                <a:gd name="connsiteX887" fmla="*/ 8697919 w 9384838"/>
                <a:gd name="connsiteY887" fmla="*/ 862196 h 6246801"/>
                <a:gd name="connsiteX888" fmla="*/ 8666695 w 9384838"/>
                <a:gd name="connsiteY888" fmla="*/ 862196 h 6246801"/>
                <a:gd name="connsiteX889" fmla="*/ 8641326 w 9384838"/>
                <a:gd name="connsiteY889" fmla="*/ 887565 h 6246801"/>
                <a:gd name="connsiteX890" fmla="*/ 8614005 w 9384838"/>
                <a:gd name="connsiteY890" fmla="*/ 932449 h 6246801"/>
                <a:gd name="connsiteX891" fmla="*/ 8590587 w 9384838"/>
                <a:gd name="connsiteY891" fmla="*/ 936351 h 6246801"/>
                <a:gd name="connsiteX892" fmla="*/ 8576927 w 9384838"/>
                <a:gd name="connsiteY892" fmla="*/ 920740 h 6246801"/>
                <a:gd name="connsiteX893" fmla="*/ 8590587 w 9384838"/>
                <a:gd name="connsiteY893" fmla="*/ 885614 h 6246801"/>
                <a:gd name="connsiteX894" fmla="*/ 8602296 w 9384838"/>
                <a:gd name="connsiteY894" fmla="*/ 881711 h 6246801"/>
                <a:gd name="connsiteX895" fmla="*/ 8610102 w 9384838"/>
                <a:gd name="connsiteY895" fmla="*/ 868050 h 6246801"/>
                <a:gd name="connsiteX896" fmla="*/ 8606199 w 9384838"/>
                <a:gd name="connsiteY896" fmla="*/ 850487 h 6246801"/>
                <a:gd name="connsiteX897" fmla="*/ 8612054 w 9384838"/>
                <a:gd name="connsiteY897" fmla="*/ 825118 h 6246801"/>
                <a:gd name="connsiteX898" fmla="*/ 8623762 w 9384838"/>
                <a:gd name="connsiteY898" fmla="*/ 846584 h 6246801"/>
                <a:gd name="connsiteX899" fmla="*/ 8637423 w 9384838"/>
                <a:gd name="connsiteY899" fmla="*/ 848536 h 6246801"/>
                <a:gd name="connsiteX900" fmla="*/ 8649132 w 9384838"/>
                <a:gd name="connsiteY900" fmla="*/ 827069 h 6246801"/>
                <a:gd name="connsiteX901" fmla="*/ 8635471 w 9384838"/>
                <a:gd name="connsiteY901" fmla="*/ 807555 h 6246801"/>
                <a:gd name="connsiteX902" fmla="*/ 8654986 w 9384838"/>
                <a:gd name="connsiteY902" fmla="*/ 807555 h 6246801"/>
                <a:gd name="connsiteX903" fmla="*/ 8664743 w 9384838"/>
                <a:gd name="connsiteY903" fmla="*/ 819263 h 6246801"/>
                <a:gd name="connsiteX904" fmla="*/ 8692064 w 9384838"/>
                <a:gd name="connsiteY904" fmla="*/ 805603 h 6246801"/>
                <a:gd name="connsiteX905" fmla="*/ 8709627 w 9384838"/>
                <a:gd name="connsiteY905" fmla="*/ 778282 h 6246801"/>
                <a:gd name="connsiteX906" fmla="*/ 8711579 w 9384838"/>
                <a:gd name="connsiteY906" fmla="*/ 749008 h 6246801"/>
                <a:gd name="connsiteX907" fmla="*/ 8695967 w 9384838"/>
                <a:gd name="connsiteY907" fmla="*/ 749008 h 6246801"/>
                <a:gd name="connsiteX908" fmla="*/ 8672549 w 9384838"/>
                <a:gd name="connsiteY908" fmla="*/ 745105 h 6246801"/>
                <a:gd name="connsiteX909" fmla="*/ 8668646 w 9384838"/>
                <a:gd name="connsiteY909" fmla="*/ 713881 h 6246801"/>
                <a:gd name="connsiteX910" fmla="*/ 8697919 w 9384838"/>
                <a:gd name="connsiteY910" fmla="*/ 713881 h 6246801"/>
                <a:gd name="connsiteX911" fmla="*/ 8715482 w 9384838"/>
                <a:gd name="connsiteY911" fmla="*/ 731444 h 6246801"/>
                <a:gd name="connsiteX912" fmla="*/ 8733045 w 9384838"/>
                <a:gd name="connsiteY912" fmla="*/ 719735 h 6246801"/>
                <a:gd name="connsiteX913" fmla="*/ 8746705 w 9384838"/>
                <a:gd name="connsiteY913" fmla="*/ 688512 h 6246801"/>
                <a:gd name="connsiteX914" fmla="*/ 8787686 w 9384838"/>
                <a:gd name="connsiteY914" fmla="*/ 674851 h 6246801"/>
                <a:gd name="connsiteX915" fmla="*/ 8811104 w 9384838"/>
                <a:gd name="connsiteY915" fmla="*/ 624114 h 6246801"/>
                <a:gd name="connsiteX916" fmla="*/ 8830619 w 9384838"/>
                <a:gd name="connsiteY916" fmla="*/ 618260 h 6246801"/>
                <a:gd name="connsiteX917" fmla="*/ 8840376 w 9384838"/>
                <a:gd name="connsiteY917" fmla="*/ 600695 h 6246801"/>
                <a:gd name="connsiteX918" fmla="*/ 8832570 w 9384838"/>
                <a:gd name="connsiteY918" fmla="*/ 559715 h 6246801"/>
                <a:gd name="connsiteX919" fmla="*/ 8850134 w 9384838"/>
                <a:gd name="connsiteY919" fmla="*/ 559715 h 6246801"/>
                <a:gd name="connsiteX920" fmla="*/ 8885260 w 9384838"/>
                <a:gd name="connsiteY920" fmla="*/ 573376 h 6246801"/>
                <a:gd name="connsiteX921" fmla="*/ 8902823 w 9384838"/>
                <a:gd name="connsiteY921" fmla="*/ 559715 h 6246801"/>
                <a:gd name="connsiteX922" fmla="*/ 8904775 w 9384838"/>
                <a:gd name="connsiteY922" fmla="*/ 524589 h 6246801"/>
                <a:gd name="connsiteX923" fmla="*/ 8949659 w 9384838"/>
                <a:gd name="connsiteY923" fmla="*/ 497268 h 6246801"/>
                <a:gd name="connsiteX924" fmla="*/ 8976980 w 9384838"/>
                <a:gd name="connsiteY924" fmla="*/ 497268 h 6246801"/>
                <a:gd name="connsiteX925" fmla="*/ 8976980 w 9384838"/>
                <a:gd name="connsiteY925" fmla="*/ 462142 h 6246801"/>
                <a:gd name="connsiteX926" fmla="*/ 8965271 w 9384838"/>
                <a:gd name="connsiteY926" fmla="*/ 419209 h 6246801"/>
                <a:gd name="connsiteX927" fmla="*/ 8973077 w 9384838"/>
                <a:gd name="connsiteY927" fmla="*/ 393840 h 6246801"/>
                <a:gd name="connsiteX928" fmla="*/ 9002349 w 9384838"/>
                <a:gd name="connsiteY928" fmla="*/ 376277 h 6246801"/>
                <a:gd name="connsiteX929" fmla="*/ 9017961 w 9384838"/>
                <a:gd name="connsiteY929" fmla="*/ 403597 h 6246801"/>
                <a:gd name="connsiteX930" fmla="*/ 9041378 w 9384838"/>
                <a:gd name="connsiteY930" fmla="*/ 467996 h 6246801"/>
                <a:gd name="connsiteX931" fmla="*/ 9076505 w 9384838"/>
                <a:gd name="connsiteY931" fmla="*/ 475802 h 6246801"/>
                <a:gd name="connsiteX932" fmla="*/ 9154564 w 9384838"/>
                <a:gd name="connsiteY932" fmla="*/ 458239 h 6246801"/>
                <a:gd name="connsiteX933" fmla="*/ 9209205 w 9384838"/>
                <a:gd name="connsiteY933" fmla="*/ 409452 h 6246801"/>
                <a:gd name="connsiteX934" fmla="*/ 9218963 w 9384838"/>
                <a:gd name="connsiteY934" fmla="*/ 380180 h 6246801"/>
                <a:gd name="connsiteX935" fmla="*/ 9283361 w 9384838"/>
                <a:gd name="connsiteY935" fmla="*/ 325538 h 6246801"/>
                <a:gd name="connsiteX936" fmla="*/ 9328245 w 9384838"/>
                <a:gd name="connsiteY936" fmla="*/ 311878 h 6246801"/>
                <a:gd name="connsiteX937" fmla="*/ 6819242 w 9384838"/>
                <a:gd name="connsiteY937" fmla="*/ 0 h 6246801"/>
                <a:gd name="connsiteX938" fmla="*/ 6869020 w 9384838"/>
                <a:gd name="connsiteY938" fmla="*/ 125002 h 6246801"/>
                <a:gd name="connsiteX939" fmla="*/ 6969682 w 9384838"/>
                <a:gd name="connsiteY939" fmla="*/ 326334 h 6246801"/>
                <a:gd name="connsiteX940" fmla="*/ 6969682 w 9384838"/>
                <a:gd name="connsiteY940" fmla="*/ 401556 h 6246801"/>
                <a:gd name="connsiteX941" fmla="*/ 7094680 w 9384838"/>
                <a:gd name="connsiteY941" fmla="*/ 652667 h 6246801"/>
                <a:gd name="connsiteX942" fmla="*/ 7220784 w 9384838"/>
                <a:gd name="connsiteY942" fmla="*/ 803117 h 6246801"/>
                <a:gd name="connsiteX943" fmla="*/ 7321446 w 9384838"/>
                <a:gd name="connsiteY943" fmla="*/ 903783 h 6246801"/>
                <a:gd name="connsiteX944" fmla="*/ 7321446 w 9384838"/>
                <a:gd name="connsiteY944" fmla="*/ 979004 h 6246801"/>
                <a:gd name="connsiteX945" fmla="*/ 7345782 w 9384838"/>
                <a:gd name="connsiteY945" fmla="*/ 979004 h 6246801"/>
                <a:gd name="connsiteX946" fmla="*/ 7396667 w 9384838"/>
                <a:gd name="connsiteY946" fmla="*/ 1003341 h 6246801"/>
                <a:gd name="connsiteX947" fmla="*/ 7421002 w 9384838"/>
                <a:gd name="connsiteY947" fmla="*/ 979004 h 6246801"/>
                <a:gd name="connsiteX948" fmla="*/ 7496223 w 9384838"/>
                <a:gd name="connsiteY948" fmla="*/ 1003341 h 6246801"/>
                <a:gd name="connsiteX949" fmla="*/ 7446445 w 9384838"/>
                <a:gd name="connsiteY949" fmla="*/ 1054227 h 6246801"/>
                <a:gd name="connsiteX950" fmla="*/ 7471887 w 9384838"/>
                <a:gd name="connsiteY950" fmla="*/ 1078564 h 6246801"/>
                <a:gd name="connsiteX951" fmla="*/ 7521665 w 9384838"/>
                <a:gd name="connsiteY951" fmla="*/ 1054227 h 6246801"/>
                <a:gd name="connsiteX952" fmla="*/ 7547107 w 9384838"/>
                <a:gd name="connsiteY952" fmla="*/ 1129449 h 6246801"/>
                <a:gd name="connsiteX953" fmla="*/ 7672105 w 9384838"/>
                <a:gd name="connsiteY953" fmla="*/ 1179229 h 6246801"/>
                <a:gd name="connsiteX954" fmla="*/ 7747325 w 9384838"/>
                <a:gd name="connsiteY954" fmla="*/ 1179229 h 6246801"/>
                <a:gd name="connsiteX955" fmla="*/ 7847987 w 9384838"/>
                <a:gd name="connsiteY955" fmla="*/ 1104007 h 6246801"/>
                <a:gd name="connsiteX956" fmla="*/ 7923207 w 9384838"/>
                <a:gd name="connsiteY956" fmla="*/ 1078564 h 6246801"/>
                <a:gd name="connsiteX957" fmla="*/ 7998427 w 9384838"/>
                <a:gd name="connsiteY957" fmla="*/ 1003341 h 6246801"/>
                <a:gd name="connsiteX958" fmla="*/ 7998427 w 9384838"/>
                <a:gd name="connsiteY958" fmla="*/ 1054227 h 6246801"/>
                <a:gd name="connsiteX959" fmla="*/ 7948649 w 9384838"/>
                <a:gd name="connsiteY959" fmla="*/ 1104007 h 6246801"/>
                <a:gd name="connsiteX960" fmla="*/ 7948649 w 9384838"/>
                <a:gd name="connsiteY960" fmla="*/ 1129449 h 6246801"/>
                <a:gd name="connsiteX961" fmla="*/ 7822545 w 9384838"/>
                <a:gd name="connsiteY961" fmla="*/ 1279895 h 6246801"/>
                <a:gd name="connsiteX962" fmla="*/ 7822545 w 9384838"/>
                <a:gd name="connsiteY962" fmla="*/ 1379454 h 6246801"/>
                <a:gd name="connsiteX963" fmla="*/ 7873429 w 9384838"/>
                <a:gd name="connsiteY963" fmla="*/ 1379454 h 6246801"/>
                <a:gd name="connsiteX964" fmla="*/ 7847987 w 9384838"/>
                <a:gd name="connsiteY964" fmla="*/ 1505563 h 6246801"/>
                <a:gd name="connsiteX965" fmla="*/ 7797103 w 9384838"/>
                <a:gd name="connsiteY965" fmla="*/ 1531005 h 6246801"/>
                <a:gd name="connsiteX966" fmla="*/ 7873429 w 9384838"/>
                <a:gd name="connsiteY966" fmla="*/ 1606229 h 6246801"/>
                <a:gd name="connsiteX967" fmla="*/ 7948649 w 9384838"/>
                <a:gd name="connsiteY967" fmla="*/ 1606229 h 6246801"/>
                <a:gd name="connsiteX968" fmla="*/ 7923207 w 9384838"/>
                <a:gd name="connsiteY968" fmla="*/ 1656009 h 6246801"/>
                <a:gd name="connsiteX969" fmla="*/ 7772767 w 9384838"/>
                <a:gd name="connsiteY969" fmla="*/ 1630565 h 6246801"/>
                <a:gd name="connsiteX970" fmla="*/ 7672105 w 9384838"/>
                <a:gd name="connsiteY970" fmla="*/ 1705789 h 6246801"/>
                <a:gd name="connsiteX971" fmla="*/ 7672105 w 9384838"/>
                <a:gd name="connsiteY971" fmla="*/ 1656009 h 6246801"/>
                <a:gd name="connsiteX972" fmla="*/ 7596885 w 9384838"/>
                <a:gd name="connsiteY972" fmla="*/ 1656009 h 6246801"/>
                <a:gd name="connsiteX973" fmla="*/ 7571443 w 9384838"/>
                <a:gd name="connsiteY973" fmla="*/ 1705789 h 6246801"/>
                <a:gd name="connsiteX974" fmla="*/ 7446445 w 9384838"/>
                <a:gd name="connsiteY974" fmla="*/ 1681452 h 6246801"/>
                <a:gd name="connsiteX975" fmla="*/ 7421002 w 9384838"/>
                <a:gd name="connsiteY975" fmla="*/ 1630565 h 6246801"/>
                <a:gd name="connsiteX976" fmla="*/ 7321446 w 9384838"/>
                <a:gd name="connsiteY976" fmla="*/ 1630565 h 6246801"/>
                <a:gd name="connsiteX977" fmla="*/ 7070344 w 9384838"/>
                <a:gd name="connsiteY977" fmla="*/ 1756674 h 6246801"/>
                <a:gd name="connsiteX978" fmla="*/ 6869020 w 9384838"/>
                <a:gd name="connsiteY978" fmla="*/ 1907113 h 6246801"/>
                <a:gd name="connsiteX979" fmla="*/ 6894462 w 9384838"/>
                <a:gd name="connsiteY979" fmla="*/ 1956897 h 6246801"/>
                <a:gd name="connsiteX980" fmla="*/ 6819242 w 9384838"/>
                <a:gd name="connsiteY980" fmla="*/ 2081899 h 6246801"/>
                <a:gd name="connsiteX981" fmla="*/ 6793800 w 9384838"/>
                <a:gd name="connsiteY981" fmla="*/ 2006676 h 6246801"/>
                <a:gd name="connsiteX982" fmla="*/ 6668802 w 9384838"/>
                <a:gd name="connsiteY982" fmla="*/ 1931450 h 6246801"/>
                <a:gd name="connsiteX983" fmla="*/ 6542697 w 9384838"/>
                <a:gd name="connsiteY983" fmla="*/ 1831894 h 6246801"/>
                <a:gd name="connsiteX984" fmla="*/ 6467477 w 9384838"/>
                <a:gd name="connsiteY984" fmla="*/ 1705789 h 6246801"/>
                <a:gd name="connsiteX985" fmla="*/ 6417699 w 9384838"/>
                <a:gd name="connsiteY985" fmla="*/ 1681452 h 6246801"/>
                <a:gd name="connsiteX986" fmla="*/ 6342479 w 9384838"/>
                <a:gd name="connsiteY986" fmla="*/ 1580786 h 6246801"/>
                <a:gd name="connsiteX987" fmla="*/ 6217481 w 9384838"/>
                <a:gd name="connsiteY987" fmla="*/ 1555343 h 6246801"/>
                <a:gd name="connsiteX988" fmla="*/ 6091377 w 9384838"/>
                <a:gd name="connsiteY988" fmla="*/ 1606229 h 6246801"/>
                <a:gd name="connsiteX989" fmla="*/ 5991821 w 9384838"/>
                <a:gd name="connsiteY989" fmla="*/ 1681452 h 6246801"/>
                <a:gd name="connsiteX990" fmla="*/ 5966379 w 9384838"/>
                <a:gd name="connsiteY990" fmla="*/ 1630565 h 6246801"/>
                <a:gd name="connsiteX991" fmla="*/ 5966379 w 9384838"/>
                <a:gd name="connsiteY991" fmla="*/ 1580786 h 6246801"/>
                <a:gd name="connsiteX992" fmla="*/ 5916601 w 9384838"/>
                <a:gd name="connsiteY992" fmla="*/ 1531005 h 6246801"/>
                <a:gd name="connsiteX993" fmla="*/ 5940937 w 9384838"/>
                <a:gd name="connsiteY993" fmla="*/ 1505563 h 6246801"/>
                <a:gd name="connsiteX994" fmla="*/ 5891159 w 9384838"/>
                <a:gd name="connsiteY994" fmla="*/ 1480122 h 6246801"/>
                <a:gd name="connsiteX995" fmla="*/ 5840275 w 9384838"/>
                <a:gd name="connsiteY995" fmla="*/ 1480122 h 6246801"/>
                <a:gd name="connsiteX996" fmla="*/ 5815939 w 9384838"/>
                <a:gd name="connsiteY996" fmla="*/ 1455784 h 6246801"/>
                <a:gd name="connsiteX997" fmla="*/ 5740719 w 9384838"/>
                <a:gd name="connsiteY997" fmla="*/ 1505563 h 6246801"/>
                <a:gd name="connsiteX998" fmla="*/ 5665499 w 9384838"/>
                <a:gd name="connsiteY998" fmla="*/ 1606229 h 6246801"/>
                <a:gd name="connsiteX999" fmla="*/ 5715277 w 9384838"/>
                <a:gd name="connsiteY999" fmla="*/ 1656009 h 6246801"/>
                <a:gd name="connsiteX1000" fmla="*/ 5765055 w 9384838"/>
                <a:gd name="connsiteY1000" fmla="*/ 1731231 h 6246801"/>
                <a:gd name="connsiteX1001" fmla="*/ 5840275 w 9384838"/>
                <a:gd name="connsiteY1001" fmla="*/ 1731231 h 6246801"/>
                <a:gd name="connsiteX1002" fmla="*/ 5916601 w 9384838"/>
                <a:gd name="connsiteY1002" fmla="*/ 1881669 h 6246801"/>
                <a:gd name="connsiteX1003" fmla="*/ 5966379 w 9384838"/>
                <a:gd name="connsiteY1003" fmla="*/ 1956897 h 6246801"/>
                <a:gd name="connsiteX1004" fmla="*/ 5891159 w 9384838"/>
                <a:gd name="connsiteY1004" fmla="*/ 2006676 h 6246801"/>
                <a:gd name="connsiteX1005" fmla="*/ 5815939 w 9384838"/>
                <a:gd name="connsiteY1005" fmla="*/ 1931450 h 6246801"/>
                <a:gd name="connsiteX1006" fmla="*/ 5765055 w 9384838"/>
                <a:gd name="connsiteY1006" fmla="*/ 1881669 h 6246801"/>
                <a:gd name="connsiteX1007" fmla="*/ 5715277 w 9384838"/>
                <a:gd name="connsiteY1007" fmla="*/ 1931450 h 6246801"/>
                <a:gd name="connsiteX1008" fmla="*/ 5665499 w 9384838"/>
                <a:gd name="connsiteY1008" fmla="*/ 1931450 h 6246801"/>
                <a:gd name="connsiteX1009" fmla="*/ 5640056 w 9384838"/>
                <a:gd name="connsiteY1009" fmla="*/ 2006676 h 6246801"/>
                <a:gd name="connsiteX1010" fmla="*/ 5590278 w 9384838"/>
                <a:gd name="connsiteY1010" fmla="*/ 2006676 h 6246801"/>
                <a:gd name="connsiteX1011" fmla="*/ 5515058 w 9384838"/>
                <a:gd name="connsiteY1011" fmla="*/ 2081899 h 6246801"/>
                <a:gd name="connsiteX1012" fmla="*/ 5464174 w 9384838"/>
                <a:gd name="connsiteY1012" fmla="*/ 2057559 h 6246801"/>
                <a:gd name="connsiteX1013" fmla="*/ 5464174 w 9384838"/>
                <a:gd name="connsiteY1013" fmla="*/ 1956897 h 6246801"/>
                <a:gd name="connsiteX1014" fmla="*/ 5489616 w 9384838"/>
                <a:gd name="connsiteY1014" fmla="*/ 1881669 h 6246801"/>
                <a:gd name="connsiteX1015" fmla="*/ 5564836 w 9384838"/>
                <a:gd name="connsiteY1015" fmla="*/ 1831894 h 6246801"/>
                <a:gd name="connsiteX1016" fmla="*/ 5590278 w 9384838"/>
                <a:gd name="connsiteY1016" fmla="*/ 1756674 h 6246801"/>
                <a:gd name="connsiteX1017" fmla="*/ 5539394 w 9384838"/>
                <a:gd name="connsiteY1017" fmla="*/ 1656009 h 6246801"/>
                <a:gd name="connsiteX1018" fmla="*/ 5515058 w 9384838"/>
                <a:gd name="connsiteY1018" fmla="*/ 1656009 h 6246801"/>
                <a:gd name="connsiteX1019" fmla="*/ 5515058 w 9384838"/>
                <a:gd name="connsiteY1019" fmla="*/ 1606229 h 6246801"/>
                <a:gd name="connsiteX1020" fmla="*/ 5489616 w 9384838"/>
                <a:gd name="connsiteY1020" fmla="*/ 1580786 h 6246801"/>
                <a:gd name="connsiteX1021" fmla="*/ 5489616 w 9384838"/>
                <a:gd name="connsiteY1021" fmla="*/ 1531005 h 6246801"/>
                <a:gd name="connsiteX1022" fmla="*/ 5539394 w 9384838"/>
                <a:gd name="connsiteY1022" fmla="*/ 1455784 h 6246801"/>
                <a:gd name="connsiteX1023" fmla="*/ 5539394 w 9384838"/>
                <a:gd name="connsiteY1023" fmla="*/ 1404898 h 6246801"/>
                <a:gd name="connsiteX1024" fmla="*/ 5564836 w 9384838"/>
                <a:gd name="connsiteY1024" fmla="*/ 1355118 h 6246801"/>
                <a:gd name="connsiteX1025" fmla="*/ 5614614 w 9384838"/>
                <a:gd name="connsiteY1025" fmla="*/ 1379454 h 6246801"/>
                <a:gd name="connsiteX1026" fmla="*/ 5689834 w 9384838"/>
                <a:gd name="connsiteY1026" fmla="*/ 1355118 h 6246801"/>
                <a:gd name="connsiteX1027" fmla="*/ 5740719 w 9384838"/>
                <a:gd name="connsiteY1027" fmla="*/ 1329675 h 6246801"/>
                <a:gd name="connsiteX1028" fmla="*/ 5765055 w 9384838"/>
                <a:gd name="connsiteY1028" fmla="*/ 1355118 h 6246801"/>
                <a:gd name="connsiteX1029" fmla="*/ 5815939 w 9384838"/>
                <a:gd name="connsiteY1029" fmla="*/ 1279895 h 6246801"/>
                <a:gd name="connsiteX1030" fmla="*/ 5891159 w 9384838"/>
                <a:gd name="connsiteY1030" fmla="*/ 1254452 h 6246801"/>
                <a:gd name="connsiteX1031" fmla="*/ 5891159 w 9384838"/>
                <a:gd name="connsiteY1031" fmla="*/ 1179229 h 6246801"/>
                <a:gd name="connsiteX1032" fmla="*/ 5840275 w 9384838"/>
                <a:gd name="connsiteY1032" fmla="*/ 1104007 h 6246801"/>
                <a:gd name="connsiteX1033" fmla="*/ 5865717 w 9384838"/>
                <a:gd name="connsiteY1033" fmla="*/ 1054227 h 6246801"/>
                <a:gd name="connsiteX1034" fmla="*/ 5916601 w 9384838"/>
                <a:gd name="connsiteY1034" fmla="*/ 1054227 h 6246801"/>
                <a:gd name="connsiteX1035" fmla="*/ 6041599 w 9384838"/>
                <a:gd name="connsiteY1035" fmla="*/ 1179229 h 6246801"/>
                <a:gd name="connsiteX1036" fmla="*/ 6091377 w 9384838"/>
                <a:gd name="connsiteY1036" fmla="*/ 1153786 h 6246801"/>
                <a:gd name="connsiteX1037" fmla="*/ 6091377 w 9384838"/>
                <a:gd name="connsiteY1037" fmla="*/ 1204672 h 6246801"/>
                <a:gd name="connsiteX1038" fmla="*/ 6166597 w 9384838"/>
                <a:gd name="connsiteY1038" fmla="*/ 1254452 h 6246801"/>
                <a:gd name="connsiteX1039" fmla="*/ 6292701 w 9384838"/>
                <a:gd name="connsiteY1039" fmla="*/ 1179229 h 6246801"/>
                <a:gd name="connsiteX1040" fmla="*/ 6317037 w 9384838"/>
                <a:gd name="connsiteY1040" fmla="*/ 1129449 h 6246801"/>
                <a:gd name="connsiteX1041" fmla="*/ 6292701 w 9384838"/>
                <a:gd name="connsiteY1041" fmla="*/ 1054227 h 6246801"/>
                <a:gd name="connsiteX1042" fmla="*/ 6317037 w 9384838"/>
                <a:gd name="connsiteY1042" fmla="*/ 1003341 h 6246801"/>
                <a:gd name="connsiteX1043" fmla="*/ 6317037 w 9384838"/>
                <a:gd name="connsiteY1043" fmla="*/ 953562 h 6246801"/>
                <a:gd name="connsiteX1044" fmla="*/ 6342479 w 9384838"/>
                <a:gd name="connsiteY1044" fmla="*/ 903783 h 6246801"/>
                <a:gd name="connsiteX1045" fmla="*/ 6443141 w 9384838"/>
                <a:gd name="connsiteY1045" fmla="*/ 878340 h 6246801"/>
                <a:gd name="connsiteX1046" fmla="*/ 6492919 w 9384838"/>
                <a:gd name="connsiteY1046" fmla="*/ 803117 h 6246801"/>
                <a:gd name="connsiteX1047" fmla="*/ 6518361 w 9384838"/>
                <a:gd name="connsiteY1047" fmla="*/ 652667 h 6246801"/>
                <a:gd name="connsiteX1048" fmla="*/ 6619024 w 9384838"/>
                <a:gd name="connsiteY1048" fmla="*/ 526559 h 6246801"/>
                <a:gd name="connsiteX1049" fmla="*/ 6643360 w 9384838"/>
                <a:gd name="connsiteY1049" fmla="*/ 300891 h 6246801"/>
                <a:gd name="connsiteX1050" fmla="*/ 6619024 w 9384838"/>
                <a:gd name="connsiteY1050" fmla="*/ 125002 h 6246801"/>
                <a:gd name="connsiteX1051" fmla="*/ 6694244 w 9384838"/>
                <a:gd name="connsiteY1051" fmla="*/ 49779 h 6246801"/>
                <a:gd name="connsiteX1052" fmla="*/ 6769464 w 9384838"/>
                <a:gd name="connsiteY1052" fmla="*/ 49779 h 6246801"/>
                <a:gd name="connsiteX1053" fmla="*/ 6819242 w 9384838"/>
                <a:gd name="connsiteY1053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72228 w 9384838"/>
                <a:gd name="connsiteY140" fmla="*/ 6072019 h 6246801"/>
                <a:gd name="connsiteX141" fmla="*/ 647891 w 9384838"/>
                <a:gd name="connsiteY141" fmla="*/ 6046576 h 6246801"/>
                <a:gd name="connsiteX142" fmla="*/ 597007 w 9384838"/>
                <a:gd name="connsiteY142" fmla="*/ 6096356 h 6246801"/>
                <a:gd name="connsiteX143" fmla="*/ 622449 w 9384838"/>
                <a:gd name="connsiteY143" fmla="*/ 6147242 h 6246801"/>
                <a:gd name="connsiteX144" fmla="*/ 622449 w 9384838"/>
                <a:gd name="connsiteY144" fmla="*/ 6171578 h 6246801"/>
                <a:gd name="connsiteX145" fmla="*/ 597007 w 9384838"/>
                <a:gd name="connsiteY145" fmla="*/ 6171578 h 6246801"/>
                <a:gd name="connsiteX146" fmla="*/ 547229 w 9384838"/>
                <a:gd name="connsiteY146" fmla="*/ 6222464 h 6246801"/>
                <a:gd name="connsiteX147" fmla="*/ 497452 w 9384838"/>
                <a:gd name="connsiteY147" fmla="*/ 6222464 h 6246801"/>
                <a:gd name="connsiteX148" fmla="*/ 422232 w 9384838"/>
                <a:gd name="connsiteY148" fmla="*/ 6246801 h 6246801"/>
                <a:gd name="connsiteX149" fmla="*/ 472009 w 9384838"/>
                <a:gd name="connsiteY149" fmla="*/ 6171578 h 6246801"/>
                <a:gd name="connsiteX150" fmla="*/ 521787 w 9384838"/>
                <a:gd name="connsiteY150" fmla="*/ 6121799 h 6246801"/>
                <a:gd name="connsiteX151" fmla="*/ 497452 w 9384838"/>
                <a:gd name="connsiteY151" fmla="*/ 6046576 h 6246801"/>
                <a:gd name="connsiteX152" fmla="*/ 497452 w 9384838"/>
                <a:gd name="connsiteY152" fmla="*/ 5996796 h 6246801"/>
                <a:gd name="connsiteX153" fmla="*/ 521787 w 9384838"/>
                <a:gd name="connsiteY153" fmla="*/ 5996796 h 6246801"/>
                <a:gd name="connsiteX154" fmla="*/ 572672 w 9384838"/>
                <a:gd name="connsiteY154" fmla="*/ 5945910 h 6246801"/>
                <a:gd name="connsiteX155" fmla="*/ 547229 w 9384838"/>
                <a:gd name="connsiteY155" fmla="*/ 5920467 h 6246801"/>
                <a:gd name="connsiteX156" fmla="*/ 497452 w 9384838"/>
                <a:gd name="connsiteY156" fmla="*/ 5896130 h 6246801"/>
                <a:gd name="connsiteX157" fmla="*/ 472009 w 9384838"/>
                <a:gd name="connsiteY157" fmla="*/ 5920467 h 6246801"/>
                <a:gd name="connsiteX158" fmla="*/ 396790 w 9384838"/>
                <a:gd name="connsiteY158" fmla="*/ 6021133 h 6246801"/>
                <a:gd name="connsiteX159" fmla="*/ 422232 w 9384838"/>
                <a:gd name="connsiteY159" fmla="*/ 6046576 h 6246801"/>
                <a:gd name="connsiteX160" fmla="*/ 422232 w 9384838"/>
                <a:gd name="connsiteY160" fmla="*/ 6096356 h 6246801"/>
                <a:gd name="connsiteX161" fmla="*/ 446568 w 9384838"/>
                <a:gd name="connsiteY161" fmla="*/ 6121799 h 6246801"/>
                <a:gd name="connsiteX162" fmla="*/ 422232 w 9384838"/>
                <a:gd name="connsiteY162" fmla="*/ 6147242 h 6246801"/>
                <a:gd name="connsiteX163" fmla="*/ 396790 w 9384838"/>
                <a:gd name="connsiteY163" fmla="*/ 6147242 h 6246801"/>
                <a:gd name="connsiteX164" fmla="*/ 371348 w 9384838"/>
                <a:gd name="connsiteY164" fmla="*/ 6121799 h 6246801"/>
                <a:gd name="connsiteX165" fmla="*/ 296127 w 9384838"/>
                <a:gd name="connsiteY165" fmla="*/ 6072019 h 6246801"/>
                <a:gd name="connsiteX166" fmla="*/ 271792 w 9384838"/>
                <a:gd name="connsiteY166" fmla="*/ 5996796 h 6246801"/>
                <a:gd name="connsiteX167" fmla="*/ 321570 w 9384838"/>
                <a:gd name="connsiteY167" fmla="*/ 6021133 h 6246801"/>
                <a:gd name="connsiteX168" fmla="*/ 347012 w 9384838"/>
                <a:gd name="connsiteY168" fmla="*/ 5996796 h 6246801"/>
                <a:gd name="connsiteX169" fmla="*/ 371348 w 9384838"/>
                <a:gd name="connsiteY169" fmla="*/ 5920467 h 6246801"/>
                <a:gd name="connsiteX170" fmla="*/ 321570 w 9384838"/>
                <a:gd name="connsiteY170" fmla="*/ 5845245 h 6246801"/>
                <a:gd name="connsiteX171" fmla="*/ 371348 w 9384838"/>
                <a:gd name="connsiteY171" fmla="*/ 5795465 h 6246801"/>
                <a:gd name="connsiteX172" fmla="*/ 371348 w 9384838"/>
                <a:gd name="connsiteY172" fmla="*/ 5745685 h 6246801"/>
                <a:gd name="connsiteX173" fmla="*/ 371348 w 9384838"/>
                <a:gd name="connsiteY173" fmla="*/ 5720242 h 6246801"/>
                <a:gd name="connsiteX174" fmla="*/ 347012 w 9384838"/>
                <a:gd name="connsiteY174" fmla="*/ 5670462 h 6246801"/>
                <a:gd name="connsiteX175" fmla="*/ 446567 w 9384838"/>
                <a:gd name="connsiteY175" fmla="*/ 5670462 h 6246801"/>
                <a:gd name="connsiteX176" fmla="*/ 446568 w 9384838"/>
                <a:gd name="connsiteY176" fmla="*/ 5670462 h 6246801"/>
                <a:gd name="connsiteX177" fmla="*/ 446567 w 9384838"/>
                <a:gd name="connsiteY177" fmla="*/ 5670462 h 6246801"/>
                <a:gd name="connsiteX178" fmla="*/ 521787 w 9384838"/>
                <a:gd name="connsiteY178" fmla="*/ 5595239 h 6246801"/>
                <a:gd name="connsiteX179" fmla="*/ 572672 w 9384838"/>
                <a:gd name="connsiteY179" fmla="*/ 5569796 h 6246801"/>
                <a:gd name="connsiteX180" fmla="*/ 572672 w 9384838"/>
                <a:gd name="connsiteY180" fmla="*/ 5520016 h 6246801"/>
                <a:gd name="connsiteX181" fmla="*/ 647892 w 9384838"/>
                <a:gd name="connsiteY181" fmla="*/ 5494573 h 6246801"/>
                <a:gd name="connsiteX182" fmla="*/ 622450 w 9384838"/>
                <a:gd name="connsiteY182" fmla="*/ 5469130 h 6246801"/>
                <a:gd name="connsiteX183" fmla="*/ 547230 w 9384838"/>
                <a:gd name="connsiteY183" fmla="*/ 5469130 h 6246801"/>
                <a:gd name="connsiteX184" fmla="*/ 622450 w 9384838"/>
                <a:gd name="connsiteY184" fmla="*/ 5444793 h 6246801"/>
                <a:gd name="connsiteX185" fmla="*/ 622450 w 9384838"/>
                <a:gd name="connsiteY185" fmla="*/ 5369570 h 6246801"/>
                <a:gd name="connsiteX186" fmla="*/ 597008 w 9384838"/>
                <a:gd name="connsiteY186" fmla="*/ 5369570 h 6246801"/>
                <a:gd name="connsiteX187" fmla="*/ 597008 w 9384838"/>
                <a:gd name="connsiteY187" fmla="*/ 5344127 h 6246801"/>
                <a:gd name="connsiteX188" fmla="*/ 572672 w 9384838"/>
                <a:gd name="connsiteY188" fmla="*/ 5318684 h 6246801"/>
                <a:gd name="connsiteX189" fmla="*/ 597008 w 9384838"/>
                <a:gd name="connsiteY189" fmla="*/ 5268904 h 6246801"/>
                <a:gd name="connsiteX190" fmla="*/ 572672 w 9384838"/>
                <a:gd name="connsiteY190" fmla="*/ 5268904 h 6246801"/>
                <a:gd name="connsiteX191" fmla="*/ 572672 w 9384838"/>
                <a:gd name="connsiteY191" fmla="*/ 5218018 h 6246801"/>
                <a:gd name="connsiteX192" fmla="*/ 547230 w 9384838"/>
                <a:gd name="connsiteY192" fmla="*/ 5193682 h 6246801"/>
                <a:gd name="connsiteX193" fmla="*/ 547229 w 9384838"/>
                <a:gd name="connsiteY193" fmla="*/ 5193682 h 6246801"/>
                <a:gd name="connsiteX194" fmla="*/ 521787 w 9384838"/>
                <a:gd name="connsiteY194" fmla="*/ 5168239 h 6246801"/>
                <a:gd name="connsiteX195" fmla="*/ 472009 w 9384838"/>
                <a:gd name="connsiteY195" fmla="*/ 5193682 h 6246801"/>
                <a:gd name="connsiteX196" fmla="*/ 472009 w 9384838"/>
                <a:gd name="connsiteY196" fmla="*/ 5293241 h 6246801"/>
                <a:gd name="connsiteX197" fmla="*/ 472009 w 9384838"/>
                <a:gd name="connsiteY197" fmla="*/ 5293241 h 6246801"/>
                <a:gd name="connsiteX198" fmla="*/ 422231 w 9384838"/>
                <a:gd name="connsiteY198" fmla="*/ 5318684 h 6246801"/>
                <a:gd name="connsiteX199" fmla="*/ 446567 w 9384838"/>
                <a:gd name="connsiteY199" fmla="*/ 5344127 h 6246801"/>
                <a:gd name="connsiteX200" fmla="*/ 497451 w 9384838"/>
                <a:gd name="connsiteY200" fmla="*/ 5344127 h 6246801"/>
                <a:gd name="connsiteX201" fmla="*/ 521787 w 9384838"/>
                <a:gd name="connsiteY201" fmla="*/ 5318684 h 6246801"/>
                <a:gd name="connsiteX202" fmla="*/ 521787 w 9384838"/>
                <a:gd name="connsiteY202" fmla="*/ 5369570 h 6246801"/>
                <a:gd name="connsiteX203" fmla="*/ 497451 w 9384838"/>
                <a:gd name="connsiteY203" fmla="*/ 5419350 h 6246801"/>
                <a:gd name="connsiteX204" fmla="*/ 472009 w 9384838"/>
                <a:gd name="connsiteY204" fmla="*/ 5419350 h 6246801"/>
                <a:gd name="connsiteX205" fmla="*/ 446567 w 9384838"/>
                <a:gd name="connsiteY205" fmla="*/ 5444793 h 6246801"/>
                <a:gd name="connsiteX206" fmla="*/ 422231 w 9384838"/>
                <a:gd name="connsiteY206" fmla="*/ 5419350 h 6246801"/>
                <a:gd name="connsiteX207" fmla="*/ 446567 w 9384838"/>
                <a:gd name="connsiteY207" fmla="*/ 5393907 h 6246801"/>
                <a:gd name="connsiteX208" fmla="*/ 446567 w 9384838"/>
                <a:gd name="connsiteY208" fmla="*/ 5369570 h 6246801"/>
                <a:gd name="connsiteX209" fmla="*/ 422231 w 9384838"/>
                <a:gd name="connsiteY209" fmla="*/ 5344127 h 6246801"/>
                <a:gd name="connsiteX210" fmla="*/ 371347 w 9384838"/>
                <a:gd name="connsiteY210" fmla="*/ 5369570 h 6246801"/>
                <a:gd name="connsiteX211" fmla="*/ 347011 w 9384838"/>
                <a:gd name="connsiteY211" fmla="*/ 5344127 h 6246801"/>
                <a:gd name="connsiteX212" fmla="*/ 321569 w 9384838"/>
                <a:gd name="connsiteY212" fmla="*/ 5393907 h 6246801"/>
                <a:gd name="connsiteX213" fmla="*/ 271791 w 9384838"/>
                <a:gd name="connsiteY213" fmla="*/ 5419350 h 6246801"/>
                <a:gd name="connsiteX214" fmla="*/ 321569 w 9384838"/>
                <a:gd name="connsiteY214" fmla="*/ 5369570 h 6246801"/>
                <a:gd name="connsiteX215" fmla="*/ 296127 w 9384838"/>
                <a:gd name="connsiteY215" fmla="*/ 5344127 h 6246801"/>
                <a:gd name="connsiteX216" fmla="*/ 296127 w 9384838"/>
                <a:gd name="connsiteY216" fmla="*/ 5293241 h 6246801"/>
                <a:gd name="connsiteX217" fmla="*/ 271791 w 9384838"/>
                <a:gd name="connsiteY217" fmla="*/ 5293241 h 6246801"/>
                <a:gd name="connsiteX218" fmla="*/ 246349 w 9384838"/>
                <a:gd name="connsiteY218" fmla="*/ 5243462 h 6246801"/>
                <a:gd name="connsiteX219" fmla="*/ 296127 w 9384838"/>
                <a:gd name="connsiteY219" fmla="*/ 5168239 h 6246801"/>
                <a:gd name="connsiteX220" fmla="*/ 321569 w 9384838"/>
                <a:gd name="connsiteY220" fmla="*/ 5193682 h 6246801"/>
                <a:gd name="connsiteX221" fmla="*/ 296127 w 9384838"/>
                <a:gd name="connsiteY221" fmla="*/ 5218019 h 6246801"/>
                <a:gd name="connsiteX222" fmla="*/ 321569 w 9384838"/>
                <a:gd name="connsiteY222" fmla="*/ 5218019 h 6246801"/>
                <a:gd name="connsiteX223" fmla="*/ 321569 w 9384838"/>
                <a:gd name="connsiteY223" fmla="*/ 5243462 h 6246801"/>
                <a:gd name="connsiteX224" fmla="*/ 296127 w 9384838"/>
                <a:gd name="connsiteY224" fmla="*/ 5268905 h 6246801"/>
                <a:gd name="connsiteX225" fmla="*/ 321569 w 9384838"/>
                <a:gd name="connsiteY225" fmla="*/ 5318684 h 6246801"/>
                <a:gd name="connsiteX226" fmla="*/ 347011 w 9384838"/>
                <a:gd name="connsiteY226" fmla="*/ 5293241 h 6246801"/>
                <a:gd name="connsiteX227" fmla="*/ 371347 w 9384838"/>
                <a:gd name="connsiteY227" fmla="*/ 5318684 h 6246801"/>
                <a:gd name="connsiteX228" fmla="*/ 396789 w 9384838"/>
                <a:gd name="connsiteY228" fmla="*/ 5318684 h 6246801"/>
                <a:gd name="connsiteX229" fmla="*/ 371347 w 9384838"/>
                <a:gd name="connsiteY229" fmla="*/ 5268905 h 6246801"/>
                <a:gd name="connsiteX230" fmla="*/ 396789 w 9384838"/>
                <a:gd name="connsiteY230" fmla="*/ 5243462 h 6246801"/>
                <a:gd name="connsiteX231" fmla="*/ 371347 w 9384838"/>
                <a:gd name="connsiteY231" fmla="*/ 5193682 h 6246801"/>
                <a:gd name="connsiteX232" fmla="*/ 321569 w 9384838"/>
                <a:gd name="connsiteY232" fmla="*/ 5168239 h 6246801"/>
                <a:gd name="connsiteX233" fmla="*/ 347011 w 9384838"/>
                <a:gd name="connsiteY233" fmla="*/ 5142796 h 6246801"/>
                <a:gd name="connsiteX234" fmla="*/ 296127 w 9384838"/>
                <a:gd name="connsiteY234" fmla="*/ 5142796 h 6246801"/>
                <a:gd name="connsiteX235" fmla="*/ 271791 w 9384838"/>
                <a:gd name="connsiteY235" fmla="*/ 5093016 h 6246801"/>
                <a:gd name="connsiteX236" fmla="*/ 296127 w 9384838"/>
                <a:gd name="connsiteY236" fmla="*/ 5067573 h 6246801"/>
                <a:gd name="connsiteX237" fmla="*/ 271791 w 9384838"/>
                <a:gd name="connsiteY237" fmla="*/ 5043236 h 6246801"/>
                <a:gd name="connsiteX238" fmla="*/ 271791 w 9384838"/>
                <a:gd name="connsiteY238" fmla="*/ 5017793 h 6246801"/>
                <a:gd name="connsiteX239" fmla="*/ 321569 w 9384838"/>
                <a:gd name="connsiteY239" fmla="*/ 5043236 h 6246801"/>
                <a:gd name="connsiteX240" fmla="*/ 347011 w 9384838"/>
                <a:gd name="connsiteY240" fmla="*/ 5043236 h 6246801"/>
                <a:gd name="connsiteX241" fmla="*/ 371347 w 9384838"/>
                <a:gd name="connsiteY241" fmla="*/ 5067573 h 6246801"/>
                <a:gd name="connsiteX242" fmla="*/ 371347 w 9384838"/>
                <a:gd name="connsiteY242" fmla="*/ 5093016 h 6246801"/>
                <a:gd name="connsiteX243" fmla="*/ 396789 w 9384838"/>
                <a:gd name="connsiteY243" fmla="*/ 5093016 h 6246801"/>
                <a:gd name="connsiteX244" fmla="*/ 396789 w 9384838"/>
                <a:gd name="connsiteY244" fmla="*/ 5067573 h 6246801"/>
                <a:gd name="connsiteX245" fmla="*/ 422231 w 9384838"/>
                <a:gd name="connsiteY245" fmla="*/ 5043236 h 6246801"/>
                <a:gd name="connsiteX246" fmla="*/ 371347 w 9384838"/>
                <a:gd name="connsiteY246" fmla="*/ 5017793 h 6246801"/>
                <a:gd name="connsiteX247" fmla="*/ 396789 w 9384838"/>
                <a:gd name="connsiteY247" fmla="*/ 4992350 h 6246801"/>
                <a:gd name="connsiteX248" fmla="*/ 422231 w 9384838"/>
                <a:gd name="connsiteY248" fmla="*/ 4968013 h 6246801"/>
                <a:gd name="connsiteX249" fmla="*/ 446567 w 9384838"/>
                <a:gd name="connsiteY249" fmla="*/ 4992350 h 6246801"/>
                <a:gd name="connsiteX250" fmla="*/ 446567 w 9384838"/>
                <a:gd name="connsiteY250" fmla="*/ 5017793 h 6246801"/>
                <a:gd name="connsiteX251" fmla="*/ 472009 w 9384838"/>
                <a:gd name="connsiteY251" fmla="*/ 5043236 h 6246801"/>
                <a:gd name="connsiteX252" fmla="*/ 497451 w 9384838"/>
                <a:gd name="connsiteY252" fmla="*/ 5017793 h 6246801"/>
                <a:gd name="connsiteX253" fmla="*/ 497452 w 9384838"/>
                <a:gd name="connsiteY253" fmla="*/ 5017793 h 6246801"/>
                <a:gd name="connsiteX254" fmla="*/ 547230 w 9384838"/>
                <a:gd name="connsiteY254" fmla="*/ 5017793 h 6246801"/>
                <a:gd name="connsiteX255" fmla="*/ 521788 w 9384838"/>
                <a:gd name="connsiteY255" fmla="*/ 4992350 h 6246801"/>
                <a:gd name="connsiteX256" fmla="*/ 572672 w 9384838"/>
                <a:gd name="connsiteY256" fmla="*/ 4968013 h 6246801"/>
                <a:gd name="connsiteX257" fmla="*/ 597008 w 9384838"/>
                <a:gd name="connsiteY257" fmla="*/ 4992350 h 6246801"/>
                <a:gd name="connsiteX258" fmla="*/ 647892 w 9384838"/>
                <a:gd name="connsiteY258" fmla="*/ 4992350 h 6246801"/>
                <a:gd name="connsiteX259" fmla="*/ 647892 w 9384838"/>
                <a:gd name="connsiteY259" fmla="*/ 4968013 h 6246801"/>
                <a:gd name="connsiteX260" fmla="*/ 672228 w 9384838"/>
                <a:gd name="connsiteY260" fmla="*/ 4942570 h 6246801"/>
                <a:gd name="connsiteX261" fmla="*/ 672228 w 9384838"/>
                <a:gd name="connsiteY261" fmla="*/ 4917127 h 6246801"/>
                <a:gd name="connsiteX262" fmla="*/ 723112 w 9384838"/>
                <a:gd name="connsiteY262" fmla="*/ 4892790 h 6246801"/>
                <a:gd name="connsiteX263" fmla="*/ 772890 w 9384838"/>
                <a:gd name="connsiteY263" fmla="*/ 4892790 h 6246801"/>
                <a:gd name="connsiteX264" fmla="*/ 798333 w 9384838"/>
                <a:gd name="connsiteY264" fmla="*/ 4867347 h 6246801"/>
                <a:gd name="connsiteX265" fmla="*/ 291494 w 9384838"/>
                <a:gd name="connsiteY265" fmla="*/ 3896294 h 6246801"/>
                <a:gd name="connsiteX266" fmla="*/ 319795 w 9384838"/>
                <a:gd name="connsiteY266" fmla="*/ 3947235 h 6246801"/>
                <a:gd name="connsiteX267" fmla="*/ 280174 w 9384838"/>
                <a:gd name="connsiteY267" fmla="*/ 4026476 h 6246801"/>
                <a:gd name="connsiteX268" fmla="*/ 234893 w 9384838"/>
                <a:gd name="connsiteY268" fmla="*/ 4026476 h 6246801"/>
                <a:gd name="connsiteX269" fmla="*/ 220743 w 9384838"/>
                <a:gd name="connsiteY269" fmla="*/ 4066097 h 6246801"/>
                <a:gd name="connsiteX270" fmla="*/ 178292 w 9384838"/>
                <a:gd name="connsiteY270" fmla="*/ 4074587 h 6246801"/>
                <a:gd name="connsiteX271" fmla="*/ 133012 w 9384838"/>
                <a:gd name="connsiteY271" fmla="*/ 4111377 h 6246801"/>
                <a:gd name="connsiteX272" fmla="*/ 93391 w 9384838"/>
                <a:gd name="connsiteY272" fmla="*/ 4125528 h 6246801"/>
                <a:gd name="connsiteX273" fmla="*/ 113201 w 9384838"/>
                <a:gd name="connsiteY273" fmla="*/ 4187789 h 6246801"/>
                <a:gd name="connsiteX274" fmla="*/ 82071 w 9384838"/>
                <a:gd name="connsiteY274" fmla="*/ 4187789 h 6246801"/>
                <a:gd name="connsiteX275" fmla="*/ 59430 w 9384838"/>
                <a:gd name="connsiteY275" fmla="*/ 4250050 h 6246801"/>
                <a:gd name="connsiteX276" fmla="*/ 76411 w 9384838"/>
                <a:gd name="connsiteY276" fmla="*/ 4275521 h 6246801"/>
                <a:gd name="connsiteX277" fmla="*/ 11320 w 9384838"/>
                <a:gd name="connsiteY277" fmla="*/ 4317971 h 6246801"/>
                <a:gd name="connsiteX278" fmla="*/ 0 w 9384838"/>
                <a:gd name="connsiteY278" fmla="*/ 4230240 h 6246801"/>
                <a:gd name="connsiteX279" fmla="*/ 31130 w 9384838"/>
                <a:gd name="connsiteY279" fmla="*/ 4218920 h 6246801"/>
                <a:gd name="connsiteX280" fmla="*/ 45280 w 9384838"/>
                <a:gd name="connsiteY280" fmla="*/ 4187789 h 6246801"/>
                <a:gd name="connsiteX281" fmla="*/ 53771 w 9384838"/>
                <a:gd name="connsiteY281" fmla="*/ 4131188 h 6246801"/>
                <a:gd name="connsiteX282" fmla="*/ 70751 w 9384838"/>
                <a:gd name="connsiteY282" fmla="*/ 4105717 h 6246801"/>
                <a:gd name="connsiteX283" fmla="*/ 124522 w 9384838"/>
                <a:gd name="connsiteY283" fmla="*/ 4083077 h 6246801"/>
                <a:gd name="connsiteX284" fmla="*/ 152822 w 9384838"/>
                <a:gd name="connsiteY284" fmla="*/ 4040626 h 6246801"/>
                <a:gd name="connsiteX285" fmla="*/ 104711 w 9384838"/>
                <a:gd name="connsiteY285" fmla="*/ 4023646 h 6246801"/>
                <a:gd name="connsiteX286" fmla="*/ 104711 w 9384838"/>
                <a:gd name="connsiteY286" fmla="*/ 3981195 h 6246801"/>
                <a:gd name="connsiteX287" fmla="*/ 144332 w 9384838"/>
                <a:gd name="connsiteY287" fmla="*/ 3981195 h 6246801"/>
                <a:gd name="connsiteX288" fmla="*/ 181122 w 9384838"/>
                <a:gd name="connsiteY288" fmla="*/ 4020816 h 6246801"/>
                <a:gd name="connsiteX289" fmla="*/ 240553 w 9384838"/>
                <a:gd name="connsiteY289" fmla="*/ 3955725 h 6246801"/>
                <a:gd name="connsiteX290" fmla="*/ 271684 w 9384838"/>
                <a:gd name="connsiteY290" fmla="*/ 3907614 h 6246801"/>
                <a:gd name="connsiteX291" fmla="*/ 291494 w 9384838"/>
                <a:gd name="connsiteY291" fmla="*/ 3896294 h 6246801"/>
                <a:gd name="connsiteX292" fmla="*/ 481106 w 9384838"/>
                <a:gd name="connsiteY292" fmla="*/ 3596309 h 6246801"/>
                <a:gd name="connsiteX293" fmla="*/ 435825 w 9384838"/>
                <a:gd name="connsiteY293" fmla="*/ 3664230 h 6246801"/>
                <a:gd name="connsiteX294" fmla="*/ 396205 w 9384838"/>
                <a:gd name="connsiteY294" fmla="*/ 3638759 h 6246801"/>
                <a:gd name="connsiteX295" fmla="*/ 481106 w 9384838"/>
                <a:gd name="connsiteY295" fmla="*/ 3596309 h 6246801"/>
                <a:gd name="connsiteX296" fmla="*/ 4460871 w 9384838"/>
                <a:gd name="connsiteY296" fmla="*/ 3512231 h 6246801"/>
                <a:gd name="connsiteX297" fmla="*/ 4435429 w 9384838"/>
                <a:gd name="connsiteY297" fmla="*/ 3563117 h 6246801"/>
                <a:gd name="connsiteX298" fmla="*/ 4385651 w 9384838"/>
                <a:gd name="connsiteY298" fmla="*/ 3612896 h 6246801"/>
                <a:gd name="connsiteX299" fmla="*/ 4385651 w 9384838"/>
                <a:gd name="connsiteY299" fmla="*/ 3638339 h 6246801"/>
                <a:gd name="connsiteX300" fmla="*/ 4435429 w 9384838"/>
                <a:gd name="connsiteY300" fmla="*/ 3638339 h 6246801"/>
                <a:gd name="connsiteX301" fmla="*/ 4435429 w 9384838"/>
                <a:gd name="connsiteY301" fmla="*/ 3662676 h 6246801"/>
                <a:gd name="connsiteX302" fmla="*/ 4385651 w 9384838"/>
                <a:gd name="connsiteY302" fmla="*/ 3713562 h 6246801"/>
                <a:gd name="connsiteX303" fmla="*/ 4284989 w 9384838"/>
                <a:gd name="connsiteY303" fmla="*/ 3737899 h 6246801"/>
                <a:gd name="connsiteX304" fmla="*/ 4310431 w 9384838"/>
                <a:gd name="connsiteY304" fmla="*/ 3688119 h 6246801"/>
                <a:gd name="connsiteX305" fmla="*/ 4335873 w 9384838"/>
                <a:gd name="connsiteY305" fmla="*/ 3662676 h 6246801"/>
                <a:gd name="connsiteX306" fmla="*/ 4335873 w 9384838"/>
                <a:gd name="connsiteY306" fmla="*/ 3638339 h 6246801"/>
                <a:gd name="connsiteX307" fmla="*/ 4284989 w 9384838"/>
                <a:gd name="connsiteY307" fmla="*/ 3662676 h 6246801"/>
                <a:gd name="connsiteX308" fmla="*/ 4284989 w 9384838"/>
                <a:gd name="connsiteY308" fmla="*/ 3612896 h 6246801"/>
                <a:gd name="connsiteX309" fmla="*/ 4360209 w 9384838"/>
                <a:gd name="connsiteY309" fmla="*/ 3537674 h 6246801"/>
                <a:gd name="connsiteX310" fmla="*/ 4460871 w 9384838"/>
                <a:gd name="connsiteY310" fmla="*/ 3512231 h 6246801"/>
                <a:gd name="connsiteX311" fmla="*/ 605629 w 9384838"/>
                <a:gd name="connsiteY311" fmla="*/ 3364245 h 6246801"/>
                <a:gd name="connsiteX312" fmla="*/ 611289 w 9384838"/>
                <a:gd name="connsiteY312" fmla="*/ 3409526 h 6246801"/>
                <a:gd name="connsiteX313" fmla="*/ 633929 w 9384838"/>
                <a:gd name="connsiteY313" fmla="*/ 3437826 h 6246801"/>
                <a:gd name="connsiteX314" fmla="*/ 616949 w 9384838"/>
                <a:gd name="connsiteY314" fmla="*/ 3485937 h 6246801"/>
                <a:gd name="connsiteX315" fmla="*/ 599969 w 9384838"/>
                <a:gd name="connsiteY315" fmla="*/ 3497257 h 6246801"/>
                <a:gd name="connsiteX316" fmla="*/ 560348 w 9384838"/>
                <a:gd name="connsiteY316" fmla="*/ 3451976 h 6246801"/>
                <a:gd name="connsiteX317" fmla="*/ 577328 w 9384838"/>
                <a:gd name="connsiteY317" fmla="*/ 3415186 h 6246801"/>
                <a:gd name="connsiteX318" fmla="*/ 574498 w 9384838"/>
                <a:gd name="connsiteY318" fmla="*/ 3369905 h 6246801"/>
                <a:gd name="connsiteX319" fmla="*/ 605629 w 9384838"/>
                <a:gd name="connsiteY319" fmla="*/ 3364245 h 6246801"/>
                <a:gd name="connsiteX320" fmla="*/ 1098059 w 9384838"/>
                <a:gd name="connsiteY320" fmla="*/ 3109544 h 6246801"/>
                <a:gd name="connsiteX321" fmla="*/ 1081079 w 9384838"/>
                <a:gd name="connsiteY321" fmla="*/ 3137841 h 6246801"/>
                <a:gd name="connsiteX322" fmla="*/ 1064099 w 9384838"/>
                <a:gd name="connsiteY322" fmla="*/ 3154822 h 6246801"/>
                <a:gd name="connsiteX323" fmla="*/ 1038628 w 9384838"/>
                <a:gd name="connsiteY323" fmla="*/ 3143502 h 6246801"/>
                <a:gd name="connsiteX324" fmla="*/ 1098059 w 9384838"/>
                <a:gd name="connsiteY324" fmla="*/ 3109544 h 6246801"/>
                <a:gd name="connsiteX325" fmla="*/ 905615 w 9384838"/>
                <a:gd name="connsiteY325" fmla="*/ 3061433 h 6246801"/>
                <a:gd name="connsiteX326" fmla="*/ 905615 w 9384838"/>
                <a:gd name="connsiteY326" fmla="*/ 3098224 h 6246801"/>
                <a:gd name="connsiteX327" fmla="*/ 874484 w 9384838"/>
                <a:gd name="connsiteY327" fmla="*/ 3149161 h 6246801"/>
                <a:gd name="connsiteX328" fmla="*/ 820713 w 9384838"/>
                <a:gd name="connsiteY328" fmla="*/ 3171802 h 6246801"/>
                <a:gd name="connsiteX329" fmla="*/ 826373 w 9384838"/>
                <a:gd name="connsiteY329" fmla="*/ 3205762 h 6246801"/>
                <a:gd name="connsiteX330" fmla="*/ 769772 w 9384838"/>
                <a:gd name="connsiteY330" fmla="*/ 3214252 h 6246801"/>
                <a:gd name="connsiteX331" fmla="*/ 775432 w 9384838"/>
                <a:gd name="connsiteY331" fmla="*/ 3253873 h 6246801"/>
                <a:gd name="connsiteX332" fmla="*/ 738642 w 9384838"/>
                <a:gd name="connsiteY332" fmla="*/ 3245383 h 6246801"/>
                <a:gd name="connsiteX333" fmla="*/ 724492 w 9384838"/>
                <a:gd name="connsiteY333" fmla="*/ 3214252 h 6246801"/>
                <a:gd name="connsiteX334" fmla="*/ 701851 w 9384838"/>
                <a:gd name="connsiteY334" fmla="*/ 3183122 h 6246801"/>
                <a:gd name="connsiteX335" fmla="*/ 724492 w 9384838"/>
                <a:gd name="connsiteY335" fmla="*/ 3168972 h 6246801"/>
                <a:gd name="connsiteX336" fmla="*/ 747132 w 9384838"/>
                <a:gd name="connsiteY336" fmla="*/ 3146331 h 6246801"/>
                <a:gd name="connsiteX337" fmla="*/ 843354 w 9384838"/>
                <a:gd name="connsiteY337" fmla="*/ 3098224 h 6246801"/>
                <a:gd name="connsiteX338" fmla="*/ 905615 w 9384838"/>
                <a:gd name="connsiteY338" fmla="*/ 3061433 h 6246801"/>
                <a:gd name="connsiteX339" fmla="*/ 936745 w 9384838"/>
                <a:gd name="connsiteY339" fmla="*/ 3033132 h 6246801"/>
                <a:gd name="connsiteX340" fmla="*/ 973535 w 9384838"/>
                <a:gd name="connsiteY340" fmla="*/ 3081244 h 6246801"/>
                <a:gd name="connsiteX341" fmla="*/ 948066 w 9384838"/>
                <a:gd name="connsiteY341" fmla="*/ 3115203 h 6246801"/>
                <a:gd name="connsiteX342" fmla="*/ 925424 w 9384838"/>
                <a:gd name="connsiteY342" fmla="*/ 3067093 h 6246801"/>
                <a:gd name="connsiteX343" fmla="*/ 936745 w 9384838"/>
                <a:gd name="connsiteY343" fmla="*/ 3033132 h 6246801"/>
                <a:gd name="connsiteX344" fmla="*/ 5840275 w 9384838"/>
                <a:gd name="connsiteY344" fmla="*/ 2081897 h 6246801"/>
                <a:gd name="connsiteX345" fmla="*/ 5891159 w 9384838"/>
                <a:gd name="connsiteY345" fmla="*/ 2132783 h 6246801"/>
                <a:gd name="connsiteX346" fmla="*/ 5891159 w 9384838"/>
                <a:gd name="connsiteY346" fmla="*/ 2158226 h 6246801"/>
                <a:gd name="connsiteX347" fmla="*/ 5966379 w 9384838"/>
                <a:gd name="connsiteY347" fmla="*/ 2208005 h 6246801"/>
                <a:gd name="connsiteX348" fmla="*/ 6016157 w 9384838"/>
                <a:gd name="connsiteY348" fmla="*/ 2208005 h 6246801"/>
                <a:gd name="connsiteX349" fmla="*/ 6041599 w 9384838"/>
                <a:gd name="connsiteY349" fmla="*/ 2208005 h 6246801"/>
                <a:gd name="connsiteX350" fmla="*/ 5966379 w 9384838"/>
                <a:gd name="connsiteY350" fmla="*/ 2308672 h 6246801"/>
                <a:gd name="connsiteX351" fmla="*/ 5916601 w 9384838"/>
                <a:gd name="connsiteY351" fmla="*/ 2558676 h 6246801"/>
                <a:gd name="connsiteX352" fmla="*/ 5916601 w 9384838"/>
                <a:gd name="connsiteY352" fmla="*/ 2659341 h 6246801"/>
                <a:gd name="connsiteX353" fmla="*/ 5966379 w 9384838"/>
                <a:gd name="connsiteY353" fmla="*/ 2684786 h 6246801"/>
                <a:gd name="connsiteX354" fmla="*/ 5991821 w 9384838"/>
                <a:gd name="connsiteY354" fmla="*/ 2734563 h 6246801"/>
                <a:gd name="connsiteX355" fmla="*/ 6016157 w 9384838"/>
                <a:gd name="connsiteY355" fmla="*/ 2785448 h 6246801"/>
                <a:gd name="connsiteX356" fmla="*/ 6016157 w 9384838"/>
                <a:gd name="connsiteY356" fmla="*/ 2860670 h 6246801"/>
                <a:gd name="connsiteX357" fmla="*/ 5991821 w 9384838"/>
                <a:gd name="connsiteY357" fmla="*/ 2885007 h 6246801"/>
                <a:gd name="connsiteX358" fmla="*/ 6016157 w 9384838"/>
                <a:gd name="connsiteY358" fmla="*/ 2910449 h 6246801"/>
                <a:gd name="connsiteX359" fmla="*/ 5991821 w 9384838"/>
                <a:gd name="connsiteY359" fmla="*/ 2935892 h 6246801"/>
                <a:gd name="connsiteX360" fmla="*/ 5991821 w 9384838"/>
                <a:gd name="connsiteY360" fmla="*/ 2960229 h 6246801"/>
                <a:gd name="connsiteX361" fmla="*/ 6041599 w 9384838"/>
                <a:gd name="connsiteY361" fmla="*/ 2985670 h 6246801"/>
                <a:gd name="connsiteX362" fmla="*/ 6016157 w 9384838"/>
                <a:gd name="connsiteY362" fmla="*/ 3035453 h 6246801"/>
                <a:gd name="connsiteX363" fmla="*/ 6041599 w 9384838"/>
                <a:gd name="connsiteY363" fmla="*/ 3086339 h 6246801"/>
                <a:gd name="connsiteX364" fmla="*/ 5991821 w 9384838"/>
                <a:gd name="connsiteY364" fmla="*/ 3185896 h 6246801"/>
                <a:gd name="connsiteX365" fmla="*/ 6016157 w 9384838"/>
                <a:gd name="connsiteY365" fmla="*/ 3185896 h 6246801"/>
                <a:gd name="connsiteX366" fmla="*/ 6016157 w 9384838"/>
                <a:gd name="connsiteY366" fmla="*/ 3236782 h 6246801"/>
                <a:gd name="connsiteX367" fmla="*/ 5966379 w 9384838"/>
                <a:gd name="connsiteY367" fmla="*/ 3261118 h 6246801"/>
                <a:gd name="connsiteX368" fmla="*/ 5966379 w 9384838"/>
                <a:gd name="connsiteY368" fmla="*/ 3286561 h 6246801"/>
                <a:gd name="connsiteX369" fmla="*/ 5916601 w 9384838"/>
                <a:gd name="connsiteY369" fmla="*/ 3361784 h 6246801"/>
                <a:gd name="connsiteX370" fmla="*/ 5916601 w 9384838"/>
                <a:gd name="connsiteY370" fmla="*/ 3412670 h 6246801"/>
                <a:gd name="connsiteX371" fmla="*/ 5865717 w 9384838"/>
                <a:gd name="connsiteY371" fmla="*/ 3437007 h 6246801"/>
                <a:gd name="connsiteX372" fmla="*/ 5840275 w 9384838"/>
                <a:gd name="connsiteY372" fmla="*/ 3462450 h 6246801"/>
                <a:gd name="connsiteX373" fmla="*/ 5815939 w 9384838"/>
                <a:gd name="connsiteY373" fmla="*/ 3437007 h 6246801"/>
                <a:gd name="connsiteX374" fmla="*/ 5815939 w 9384838"/>
                <a:gd name="connsiteY374" fmla="*/ 3487893 h 6246801"/>
                <a:gd name="connsiteX375" fmla="*/ 5765055 w 9384838"/>
                <a:gd name="connsiteY375" fmla="*/ 3462450 h 6246801"/>
                <a:gd name="connsiteX376" fmla="*/ 5765055 w 9384838"/>
                <a:gd name="connsiteY376" fmla="*/ 3462451 h 6246801"/>
                <a:gd name="connsiteX377" fmla="*/ 5790497 w 9384838"/>
                <a:gd name="connsiteY377" fmla="*/ 3512230 h 6246801"/>
                <a:gd name="connsiteX378" fmla="*/ 5740719 w 9384838"/>
                <a:gd name="connsiteY378" fmla="*/ 3537673 h 6246801"/>
                <a:gd name="connsiteX379" fmla="*/ 5715277 w 9384838"/>
                <a:gd name="connsiteY379" fmla="*/ 3563116 h 6246801"/>
                <a:gd name="connsiteX380" fmla="*/ 5689835 w 9384838"/>
                <a:gd name="connsiteY380" fmla="*/ 3587453 h 6246801"/>
                <a:gd name="connsiteX381" fmla="*/ 5715277 w 9384838"/>
                <a:gd name="connsiteY381" fmla="*/ 3612896 h 6246801"/>
                <a:gd name="connsiteX382" fmla="*/ 5665499 w 9384838"/>
                <a:gd name="connsiteY382" fmla="*/ 3612896 h 6246801"/>
                <a:gd name="connsiteX383" fmla="*/ 5640057 w 9384838"/>
                <a:gd name="connsiteY383" fmla="*/ 3638339 h 6246801"/>
                <a:gd name="connsiteX384" fmla="*/ 5665499 w 9384838"/>
                <a:gd name="connsiteY384" fmla="*/ 3638339 h 6246801"/>
                <a:gd name="connsiteX385" fmla="*/ 5665499 w 9384838"/>
                <a:gd name="connsiteY385" fmla="*/ 3662676 h 6246801"/>
                <a:gd name="connsiteX386" fmla="*/ 5640057 w 9384838"/>
                <a:gd name="connsiteY386" fmla="*/ 3662676 h 6246801"/>
                <a:gd name="connsiteX387" fmla="*/ 5665499 w 9384838"/>
                <a:gd name="connsiteY387" fmla="*/ 3688119 h 6246801"/>
                <a:gd name="connsiteX388" fmla="*/ 5640057 w 9384838"/>
                <a:gd name="connsiteY388" fmla="*/ 3763342 h 6246801"/>
                <a:gd name="connsiteX389" fmla="*/ 5590279 w 9384838"/>
                <a:gd name="connsiteY389" fmla="*/ 3737899 h 6246801"/>
                <a:gd name="connsiteX390" fmla="*/ 5515059 w 9384838"/>
                <a:gd name="connsiteY390" fmla="*/ 3737899 h 6246801"/>
                <a:gd name="connsiteX391" fmla="*/ 5464175 w 9384838"/>
                <a:gd name="connsiteY391" fmla="*/ 3713562 h 6246801"/>
                <a:gd name="connsiteX392" fmla="*/ 5439839 w 9384838"/>
                <a:gd name="connsiteY392" fmla="*/ 3737899 h 6246801"/>
                <a:gd name="connsiteX393" fmla="*/ 5464175 w 9384838"/>
                <a:gd name="connsiteY393" fmla="*/ 3763342 h 6246801"/>
                <a:gd name="connsiteX394" fmla="*/ 5414397 w 9384838"/>
                <a:gd name="connsiteY394" fmla="*/ 3788785 h 6246801"/>
                <a:gd name="connsiteX395" fmla="*/ 5339177 w 9384838"/>
                <a:gd name="connsiteY395" fmla="*/ 3939230 h 6246801"/>
                <a:gd name="connsiteX396" fmla="*/ 5364619 w 9384838"/>
                <a:gd name="connsiteY396" fmla="*/ 4014453 h 6246801"/>
                <a:gd name="connsiteX397" fmla="*/ 5364618 w 9384838"/>
                <a:gd name="connsiteY397" fmla="*/ 4014453 h 6246801"/>
                <a:gd name="connsiteX398" fmla="*/ 5364618 w 9384838"/>
                <a:gd name="connsiteY398" fmla="*/ 4089676 h 6246801"/>
                <a:gd name="connsiteX399" fmla="*/ 5313734 w 9384838"/>
                <a:gd name="connsiteY399" fmla="*/ 4289902 h 6246801"/>
                <a:gd name="connsiteX400" fmla="*/ 5238514 w 9384838"/>
                <a:gd name="connsiteY400" fmla="*/ 4416010 h 6246801"/>
                <a:gd name="connsiteX401" fmla="*/ 5213072 w 9384838"/>
                <a:gd name="connsiteY401" fmla="*/ 4440347 h 6246801"/>
                <a:gd name="connsiteX402" fmla="*/ 5163294 w 9384838"/>
                <a:gd name="connsiteY402" fmla="*/ 4440347 h 6246801"/>
                <a:gd name="connsiteX403" fmla="*/ 5137852 w 9384838"/>
                <a:gd name="connsiteY403" fmla="*/ 4465790 h 6246801"/>
                <a:gd name="connsiteX404" fmla="*/ 5163294 w 9384838"/>
                <a:gd name="connsiteY404" fmla="*/ 4465790 h 6246801"/>
                <a:gd name="connsiteX405" fmla="*/ 5062632 w 9384838"/>
                <a:gd name="connsiteY405" fmla="*/ 4616236 h 6246801"/>
                <a:gd name="connsiteX406" fmla="*/ 5038296 w 9384838"/>
                <a:gd name="connsiteY406" fmla="*/ 4691459 h 6246801"/>
                <a:gd name="connsiteX407" fmla="*/ 5012854 w 9384838"/>
                <a:gd name="connsiteY407" fmla="*/ 4716902 h 6246801"/>
                <a:gd name="connsiteX408" fmla="*/ 4987412 w 9384838"/>
                <a:gd name="connsiteY408" fmla="*/ 4792125 h 6246801"/>
                <a:gd name="connsiteX409" fmla="*/ 5012854 w 9384838"/>
                <a:gd name="connsiteY409" fmla="*/ 4917127 h 6246801"/>
                <a:gd name="connsiteX410" fmla="*/ 5062632 w 9384838"/>
                <a:gd name="connsiteY410" fmla="*/ 5043236 h 6246801"/>
                <a:gd name="connsiteX411" fmla="*/ 5013583 w 9384838"/>
                <a:gd name="connsiteY411" fmla="*/ 4993096 h 6246801"/>
                <a:gd name="connsiteX412" fmla="*/ 5062632 w 9384838"/>
                <a:gd name="connsiteY412" fmla="*/ 5043237 h 6246801"/>
                <a:gd name="connsiteX413" fmla="*/ 4987412 w 9384838"/>
                <a:gd name="connsiteY413" fmla="*/ 5043237 h 6246801"/>
                <a:gd name="connsiteX414" fmla="*/ 4963076 w 9384838"/>
                <a:gd name="connsiteY414" fmla="*/ 5017794 h 6246801"/>
                <a:gd name="connsiteX415" fmla="*/ 4862414 w 9384838"/>
                <a:gd name="connsiteY415" fmla="*/ 5067574 h 6246801"/>
                <a:gd name="connsiteX416" fmla="*/ 4812636 w 9384838"/>
                <a:gd name="connsiteY416" fmla="*/ 5142796 h 6246801"/>
                <a:gd name="connsiteX417" fmla="*/ 4812636 w 9384838"/>
                <a:gd name="connsiteY417" fmla="*/ 5193682 h 6246801"/>
                <a:gd name="connsiteX418" fmla="*/ 4787194 w 9384838"/>
                <a:gd name="connsiteY418" fmla="*/ 5243462 h 6246801"/>
                <a:gd name="connsiteX419" fmla="*/ 4711974 w 9384838"/>
                <a:gd name="connsiteY419" fmla="*/ 5268905 h 6246801"/>
                <a:gd name="connsiteX420" fmla="*/ 4686532 w 9384838"/>
                <a:gd name="connsiteY420" fmla="*/ 5243462 h 6246801"/>
                <a:gd name="connsiteX421" fmla="*/ 4636753 w 9384838"/>
                <a:gd name="connsiteY421" fmla="*/ 5268905 h 6246801"/>
                <a:gd name="connsiteX422" fmla="*/ 4611311 w 9384838"/>
                <a:gd name="connsiteY422" fmla="*/ 5293242 h 6246801"/>
                <a:gd name="connsiteX423" fmla="*/ 4561533 w 9384838"/>
                <a:gd name="connsiteY423" fmla="*/ 5344128 h 6246801"/>
                <a:gd name="connsiteX424" fmla="*/ 4536091 w 9384838"/>
                <a:gd name="connsiteY424" fmla="*/ 5293242 h 6246801"/>
                <a:gd name="connsiteX425" fmla="*/ 4561533 w 9384838"/>
                <a:gd name="connsiteY425" fmla="*/ 5293242 h 6246801"/>
                <a:gd name="connsiteX426" fmla="*/ 4561533 w 9384838"/>
                <a:gd name="connsiteY426" fmla="*/ 5268905 h 6246801"/>
                <a:gd name="connsiteX427" fmla="*/ 4585869 w 9384838"/>
                <a:gd name="connsiteY427" fmla="*/ 5218019 h 6246801"/>
                <a:gd name="connsiteX428" fmla="*/ 4585869 w 9384838"/>
                <a:gd name="connsiteY428" fmla="*/ 5193682 h 6246801"/>
                <a:gd name="connsiteX429" fmla="*/ 4611311 w 9384838"/>
                <a:gd name="connsiteY429" fmla="*/ 5168239 h 6246801"/>
                <a:gd name="connsiteX430" fmla="*/ 4611311 w 9384838"/>
                <a:gd name="connsiteY430" fmla="*/ 5142796 h 6246801"/>
                <a:gd name="connsiteX431" fmla="*/ 4585869 w 9384838"/>
                <a:gd name="connsiteY431" fmla="*/ 5142796 h 6246801"/>
                <a:gd name="connsiteX432" fmla="*/ 4611311 w 9384838"/>
                <a:gd name="connsiteY432" fmla="*/ 5118460 h 6246801"/>
                <a:gd name="connsiteX433" fmla="*/ 4636753 w 9384838"/>
                <a:gd name="connsiteY433" fmla="*/ 5118460 h 6246801"/>
                <a:gd name="connsiteX434" fmla="*/ 4636753 w 9384838"/>
                <a:gd name="connsiteY434" fmla="*/ 5093017 h 6246801"/>
                <a:gd name="connsiteX435" fmla="*/ 4686532 w 9384838"/>
                <a:gd name="connsiteY435" fmla="*/ 5067574 h 6246801"/>
                <a:gd name="connsiteX436" fmla="*/ 4737416 w 9384838"/>
                <a:gd name="connsiteY436" fmla="*/ 5043237 h 6246801"/>
                <a:gd name="connsiteX437" fmla="*/ 4737416 w 9384838"/>
                <a:gd name="connsiteY437" fmla="*/ 5017794 h 6246801"/>
                <a:gd name="connsiteX438" fmla="*/ 4737416 w 9384838"/>
                <a:gd name="connsiteY438" fmla="*/ 4992351 h 6246801"/>
                <a:gd name="connsiteX439" fmla="*/ 4686532 w 9384838"/>
                <a:gd name="connsiteY439" fmla="*/ 4942571 h 6246801"/>
                <a:gd name="connsiteX440" fmla="*/ 4662196 w 9384838"/>
                <a:gd name="connsiteY440" fmla="*/ 4968014 h 6246801"/>
                <a:gd name="connsiteX441" fmla="*/ 4636753 w 9384838"/>
                <a:gd name="connsiteY441" fmla="*/ 4968014 h 6246801"/>
                <a:gd name="connsiteX442" fmla="*/ 4611311 w 9384838"/>
                <a:gd name="connsiteY442" fmla="*/ 4942571 h 6246801"/>
                <a:gd name="connsiteX443" fmla="*/ 4585869 w 9384838"/>
                <a:gd name="connsiteY443" fmla="*/ 4992350 h 6246801"/>
                <a:gd name="connsiteX444" fmla="*/ 4611310 w 9384838"/>
                <a:gd name="connsiteY444" fmla="*/ 5017792 h 6246801"/>
                <a:gd name="connsiteX445" fmla="*/ 4611311 w 9384838"/>
                <a:gd name="connsiteY445" fmla="*/ 5017793 h 6246801"/>
                <a:gd name="connsiteX446" fmla="*/ 4536091 w 9384838"/>
                <a:gd name="connsiteY446" fmla="*/ 5043236 h 6246801"/>
                <a:gd name="connsiteX447" fmla="*/ 4510649 w 9384838"/>
                <a:gd name="connsiteY447" fmla="*/ 5043236 h 6246801"/>
                <a:gd name="connsiteX448" fmla="*/ 4510649 w 9384838"/>
                <a:gd name="connsiteY448" fmla="*/ 5118458 h 6246801"/>
                <a:gd name="connsiteX449" fmla="*/ 4561533 w 9384838"/>
                <a:gd name="connsiteY449" fmla="*/ 5168238 h 6246801"/>
                <a:gd name="connsiteX450" fmla="*/ 4536091 w 9384838"/>
                <a:gd name="connsiteY450" fmla="*/ 5168238 h 6246801"/>
                <a:gd name="connsiteX451" fmla="*/ 4510649 w 9384838"/>
                <a:gd name="connsiteY451" fmla="*/ 5168238 h 6246801"/>
                <a:gd name="connsiteX452" fmla="*/ 4510649 w 9384838"/>
                <a:gd name="connsiteY452" fmla="*/ 5193681 h 6246801"/>
                <a:gd name="connsiteX453" fmla="*/ 4486313 w 9384838"/>
                <a:gd name="connsiteY453" fmla="*/ 5168238 h 6246801"/>
                <a:gd name="connsiteX454" fmla="*/ 4486313 w 9384838"/>
                <a:gd name="connsiteY454" fmla="*/ 5118458 h 6246801"/>
                <a:gd name="connsiteX455" fmla="*/ 4460871 w 9384838"/>
                <a:gd name="connsiteY455" fmla="*/ 5093016 h 6246801"/>
                <a:gd name="connsiteX456" fmla="*/ 4385651 w 9384838"/>
                <a:gd name="connsiteY456" fmla="*/ 5067573 h 6246801"/>
                <a:gd name="connsiteX457" fmla="*/ 4310431 w 9384838"/>
                <a:gd name="connsiteY457" fmla="*/ 5093016 h 6246801"/>
                <a:gd name="connsiteX458" fmla="*/ 4284989 w 9384838"/>
                <a:gd name="connsiteY458" fmla="*/ 5142795 h 6246801"/>
                <a:gd name="connsiteX459" fmla="*/ 4284989 w 9384838"/>
                <a:gd name="connsiteY459" fmla="*/ 5142796 h 6246801"/>
                <a:gd name="connsiteX460" fmla="*/ 4260653 w 9384838"/>
                <a:gd name="connsiteY460" fmla="*/ 5168239 h 6246801"/>
                <a:gd name="connsiteX461" fmla="*/ 4260653 w 9384838"/>
                <a:gd name="connsiteY461" fmla="*/ 5193683 h 6246801"/>
                <a:gd name="connsiteX462" fmla="*/ 4284989 w 9384838"/>
                <a:gd name="connsiteY462" fmla="*/ 5243462 h 6246801"/>
                <a:gd name="connsiteX463" fmla="*/ 4235211 w 9384838"/>
                <a:gd name="connsiteY463" fmla="*/ 5268905 h 6246801"/>
                <a:gd name="connsiteX464" fmla="*/ 4185433 w 9384838"/>
                <a:gd name="connsiteY464" fmla="*/ 5344128 h 6246801"/>
                <a:gd name="connsiteX465" fmla="*/ 4110213 w 9384838"/>
                <a:gd name="connsiteY465" fmla="*/ 5369571 h 6246801"/>
                <a:gd name="connsiteX466" fmla="*/ 4084771 w 9384838"/>
                <a:gd name="connsiteY466" fmla="*/ 5318685 h 6246801"/>
                <a:gd name="connsiteX467" fmla="*/ 4110213 w 9384838"/>
                <a:gd name="connsiteY467" fmla="*/ 5243462 h 6246801"/>
                <a:gd name="connsiteX468" fmla="*/ 4134549 w 9384838"/>
                <a:gd name="connsiteY468" fmla="*/ 5193683 h 6246801"/>
                <a:gd name="connsiteX469" fmla="*/ 4134549 w 9384838"/>
                <a:gd name="connsiteY469" fmla="*/ 5168239 h 6246801"/>
                <a:gd name="connsiteX470" fmla="*/ 4185433 w 9384838"/>
                <a:gd name="connsiteY470" fmla="*/ 5168239 h 6246801"/>
                <a:gd name="connsiteX471" fmla="*/ 4209769 w 9384838"/>
                <a:gd name="connsiteY471" fmla="*/ 5142796 h 6246801"/>
                <a:gd name="connsiteX472" fmla="*/ 4185433 w 9384838"/>
                <a:gd name="connsiteY472" fmla="*/ 5118460 h 6246801"/>
                <a:gd name="connsiteX473" fmla="*/ 4084771 w 9384838"/>
                <a:gd name="connsiteY473" fmla="*/ 5093017 h 6246801"/>
                <a:gd name="connsiteX474" fmla="*/ 4034993 w 9384838"/>
                <a:gd name="connsiteY474" fmla="*/ 5142796 h 6246801"/>
                <a:gd name="connsiteX475" fmla="*/ 3958666 w 9384838"/>
                <a:gd name="connsiteY475" fmla="*/ 5168239 h 6246801"/>
                <a:gd name="connsiteX476" fmla="*/ 3908904 w 9384838"/>
                <a:gd name="connsiteY476" fmla="*/ 5218019 h 6246801"/>
                <a:gd name="connsiteX477" fmla="*/ 3859127 w 9384838"/>
                <a:gd name="connsiteY477" fmla="*/ 5293242 h 6246801"/>
                <a:gd name="connsiteX478" fmla="*/ 3758465 w 9384838"/>
                <a:gd name="connsiteY478" fmla="*/ 5243462 h 6246801"/>
                <a:gd name="connsiteX479" fmla="*/ 3708688 w 9384838"/>
                <a:gd name="connsiteY479" fmla="*/ 5243462 h 6246801"/>
                <a:gd name="connsiteX480" fmla="*/ 3582584 w 9384838"/>
                <a:gd name="connsiteY480" fmla="*/ 5193683 h 6246801"/>
                <a:gd name="connsiteX481" fmla="*/ 3589545 w 9384838"/>
                <a:gd name="connsiteY481" fmla="*/ 5173103 h 6246801"/>
                <a:gd name="connsiteX482" fmla="*/ 3589543 w 9384838"/>
                <a:gd name="connsiteY482" fmla="*/ 5173102 h 6246801"/>
                <a:gd name="connsiteX483" fmla="*/ 3582582 w 9384838"/>
                <a:gd name="connsiteY483" fmla="*/ 5193682 h 6246801"/>
                <a:gd name="connsiteX484" fmla="*/ 3382367 w 9384838"/>
                <a:gd name="connsiteY484" fmla="*/ 5193682 h 6246801"/>
                <a:gd name="connsiteX485" fmla="*/ 3421081 w 9384838"/>
                <a:gd name="connsiteY485" fmla="*/ 5164921 h 6246801"/>
                <a:gd name="connsiteX486" fmla="*/ 3483028 w 9384838"/>
                <a:gd name="connsiteY486" fmla="*/ 5168239 h 6246801"/>
                <a:gd name="connsiteX487" fmla="*/ 3532805 w 9384838"/>
                <a:gd name="connsiteY487" fmla="*/ 5168239 h 6246801"/>
                <a:gd name="connsiteX488" fmla="*/ 3532805 w 9384838"/>
                <a:gd name="connsiteY488" fmla="*/ 5118459 h 6246801"/>
                <a:gd name="connsiteX489" fmla="*/ 3507365 w 9384838"/>
                <a:gd name="connsiteY489" fmla="*/ 5093016 h 6246801"/>
                <a:gd name="connsiteX490" fmla="*/ 3483028 w 9384838"/>
                <a:gd name="connsiteY490" fmla="*/ 5118459 h 6246801"/>
                <a:gd name="connsiteX491" fmla="*/ 3432144 w 9384838"/>
                <a:gd name="connsiteY491" fmla="*/ 5093016 h 6246801"/>
                <a:gd name="connsiteX492" fmla="*/ 3407808 w 9384838"/>
                <a:gd name="connsiteY492" fmla="*/ 5093016 h 6246801"/>
                <a:gd name="connsiteX493" fmla="*/ 3407808 w 9384838"/>
                <a:gd name="connsiteY493" fmla="*/ 5043237 h 6246801"/>
                <a:gd name="connsiteX494" fmla="*/ 3382367 w 9384838"/>
                <a:gd name="connsiteY494" fmla="*/ 5043237 h 6246801"/>
                <a:gd name="connsiteX495" fmla="*/ 3356924 w 9384838"/>
                <a:gd name="connsiteY495" fmla="*/ 5093016 h 6246801"/>
                <a:gd name="connsiteX496" fmla="*/ 3382367 w 9384838"/>
                <a:gd name="connsiteY496" fmla="*/ 5118459 h 6246801"/>
                <a:gd name="connsiteX497" fmla="*/ 3382367 w 9384838"/>
                <a:gd name="connsiteY497" fmla="*/ 5142796 h 6246801"/>
                <a:gd name="connsiteX498" fmla="*/ 3331482 w 9384838"/>
                <a:gd name="connsiteY498" fmla="*/ 5093016 h 6246801"/>
                <a:gd name="connsiteX499" fmla="*/ 3356924 w 9384838"/>
                <a:gd name="connsiteY499" fmla="*/ 5067573 h 6246801"/>
                <a:gd name="connsiteX500" fmla="*/ 3356924 w 9384838"/>
                <a:gd name="connsiteY500" fmla="*/ 4992351 h 6246801"/>
                <a:gd name="connsiteX501" fmla="*/ 3407808 w 9384838"/>
                <a:gd name="connsiteY501" fmla="*/ 4942571 h 6246801"/>
                <a:gd name="connsiteX502" fmla="*/ 3356924 w 9384838"/>
                <a:gd name="connsiteY502" fmla="*/ 4942571 h 6246801"/>
                <a:gd name="connsiteX503" fmla="*/ 3349625 w 9384838"/>
                <a:gd name="connsiteY503" fmla="*/ 4928288 h 6246801"/>
                <a:gd name="connsiteX504" fmla="*/ 3349624 w 9384838"/>
                <a:gd name="connsiteY504" fmla="*/ 4928288 h 6246801"/>
                <a:gd name="connsiteX505" fmla="*/ 3356924 w 9384838"/>
                <a:gd name="connsiteY505" fmla="*/ 4942571 h 6246801"/>
                <a:gd name="connsiteX506" fmla="*/ 3281703 w 9384838"/>
                <a:gd name="connsiteY506" fmla="*/ 4968014 h 6246801"/>
                <a:gd name="connsiteX507" fmla="*/ 3256260 w 9384838"/>
                <a:gd name="connsiteY507" fmla="*/ 5017794 h 6246801"/>
                <a:gd name="connsiteX508" fmla="*/ 3181041 w 9384838"/>
                <a:gd name="connsiteY508" fmla="*/ 5067573 h 6246801"/>
                <a:gd name="connsiteX509" fmla="*/ 3206483 w 9384838"/>
                <a:gd name="connsiteY509" fmla="*/ 5118459 h 6246801"/>
                <a:gd name="connsiteX510" fmla="*/ 3181041 w 9384838"/>
                <a:gd name="connsiteY510" fmla="*/ 5142796 h 6246801"/>
                <a:gd name="connsiteX511" fmla="*/ 3231925 w 9384838"/>
                <a:gd name="connsiteY511" fmla="*/ 5168239 h 6246801"/>
                <a:gd name="connsiteX512" fmla="*/ 3281703 w 9384838"/>
                <a:gd name="connsiteY512" fmla="*/ 5218019 h 6246801"/>
                <a:gd name="connsiteX513" fmla="*/ 3331481 w 9384838"/>
                <a:gd name="connsiteY513" fmla="*/ 5268905 h 6246801"/>
                <a:gd name="connsiteX514" fmla="*/ 3281703 w 9384838"/>
                <a:gd name="connsiteY514" fmla="*/ 5293242 h 6246801"/>
                <a:gd name="connsiteX515" fmla="*/ 3281703 w 9384838"/>
                <a:gd name="connsiteY515" fmla="*/ 5318685 h 6246801"/>
                <a:gd name="connsiteX516" fmla="*/ 3256260 w 9384838"/>
                <a:gd name="connsiteY516" fmla="*/ 5293242 h 6246801"/>
                <a:gd name="connsiteX517" fmla="*/ 3206483 w 9384838"/>
                <a:gd name="connsiteY517" fmla="*/ 5293242 h 6246801"/>
                <a:gd name="connsiteX518" fmla="*/ 3181041 w 9384838"/>
                <a:gd name="connsiteY518" fmla="*/ 5293242 h 6246801"/>
                <a:gd name="connsiteX519" fmla="*/ 3056044 w 9384838"/>
                <a:gd name="connsiteY519" fmla="*/ 5293242 h 6246801"/>
                <a:gd name="connsiteX520" fmla="*/ 3030601 w 9384838"/>
                <a:gd name="connsiteY520" fmla="*/ 5344128 h 6246801"/>
                <a:gd name="connsiteX521" fmla="*/ 3006265 w 9384838"/>
                <a:gd name="connsiteY521" fmla="*/ 5344128 h 6246801"/>
                <a:gd name="connsiteX522" fmla="*/ 2980823 w 9384838"/>
                <a:gd name="connsiteY522" fmla="*/ 5369571 h 6246801"/>
                <a:gd name="connsiteX523" fmla="*/ 3006265 w 9384838"/>
                <a:gd name="connsiteY523" fmla="*/ 5393907 h 6246801"/>
                <a:gd name="connsiteX524" fmla="*/ 2980823 w 9384838"/>
                <a:gd name="connsiteY524" fmla="*/ 5419350 h 6246801"/>
                <a:gd name="connsiteX525" fmla="*/ 2905602 w 9384838"/>
                <a:gd name="connsiteY525" fmla="*/ 5444793 h 6246801"/>
                <a:gd name="connsiteX526" fmla="*/ 2880162 w 9384838"/>
                <a:gd name="connsiteY526" fmla="*/ 5520016 h 6246801"/>
                <a:gd name="connsiteX527" fmla="*/ 2880159 w 9384838"/>
                <a:gd name="connsiteY527" fmla="*/ 5520016 h 6246801"/>
                <a:gd name="connsiteX528" fmla="*/ 2830382 w 9384838"/>
                <a:gd name="connsiteY528" fmla="*/ 5544353 h 6246801"/>
                <a:gd name="connsiteX529" fmla="*/ 2804941 w 9384838"/>
                <a:gd name="connsiteY529" fmla="*/ 5569796 h 6246801"/>
                <a:gd name="connsiteX530" fmla="*/ 2755160 w 9384838"/>
                <a:gd name="connsiteY530" fmla="*/ 5595239 h 6246801"/>
                <a:gd name="connsiteX531" fmla="*/ 2679941 w 9384838"/>
                <a:gd name="connsiteY531" fmla="*/ 5569796 h 6246801"/>
                <a:gd name="connsiteX532" fmla="*/ 2629058 w 9384838"/>
                <a:gd name="connsiteY532" fmla="*/ 5494573 h 6246801"/>
                <a:gd name="connsiteX533" fmla="*/ 2629058 w 9384838"/>
                <a:gd name="connsiteY533" fmla="*/ 5444794 h 6246801"/>
                <a:gd name="connsiteX534" fmla="*/ 2579280 w 9384838"/>
                <a:gd name="connsiteY534" fmla="*/ 5393908 h 6246801"/>
                <a:gd name="connsiteX535" fmla="*/ 2579280 w 9384838"/>
                <a:gd name="connsiteY535" fmla="*/ 5344128 h 6246801"/>
                <a:gd name="connsiteX536" fmla="*/ 2529501 w 9384838"/>
                <a:gd name="connsiteY536" fmla="*/ 5318685 h 6246801"/>
                <a:gd name="connsiteX537" fmla="*/ 2553838 w 9384838"/>
                <a:gd name="connsiteY537" fmla="*/ 5293242 h 6246801"/>
                <a:gd name="connsiteX538" fmla="*/ 2579280 w 9384838"/>
                <a:gd name="connsiteY538" fmla="*/ 5268905 h 6246801"/>
                <a:gd name="connsiteX539" fmla="*/ 2579280 w 9384838"/>
                <a:gd name="connsiteY539" fmla="*/ 5243462 h 6246801"/>
                <a:gd name="connsiteX540" fmla="*/ 2629058 w 9384838"/>
                <a:gd name="connsiteY540" fmla="*/ 5218019 h 6246801"/>
                <a:gd name="connsiteX541" fmla="*/ 2604722 w 9384838"/>
                <a:gd name="connsiteY541" fmla="*/ 5193682 h 6246801"/>
                <a:gd name="connsiteX542" fmla="*/ 2579280 w 9384838"/>
                <a:gd name="connsiteY542" fmla="*/ 5142796 h 6246801"/>
                <a:gd name="connsiteX543" fmla="*/ 2579280 w 9384838"/>
                <a:gd name="connsiteY543" fmla="*/ 5142795 h 6246801"/>
                <a:gd name="connsiteX544" fmla="*/ 2705382 w 9384838"/>
                <a:gd name="connsiteY544" fmla="*/ 5093015 h 6246801"/>
                <a:gd name="connsiteX545" fmla="*/ 2755160 w 9384838"/>
                <a:gd name="connsiteY545" fmla="*/ 5043236 h 6246801"/>
                <a:gd name="connsiteX546" fmla="*/ 2755160 w 9384838"/>
                <a:gd name="connsiteY546" fmla="*/ 4992350 h 6246801"/>
                <a:gd name="connsiteX547" fmla="*/ 2729719 w 9384838"/>
                <a:gd name="connsiteY547" fmla="*/ 4968013 h 6246801"/>
                <a:gd name="connsiteX548" fmla="*/ 2705383 w 9384838"/>
                <a:gd name="connsiteY548" fmla="*/ 4942570 h 6246801"/>
                <a:gd name="connsiteX549" fmla="*/ 2679942 w 9384838"/>
                <a:gd name="connsiteY549" fmla="*/ 4942570 h 6246801"/>
                <a:gd name="connsiteX550" fmla="*/ 2654500 w 9384838"/>
                <a:gd name="connsiteY550" fmla="*/ 4968013 h 6246801"/>
                <a:gd name="connsiteX551" fmla="*/ 2604722 w 9384838"/>
                <a:gd name="connsiteY551" fmla="*/ 4968013 h 6246801"/>
                <a:gd name="connsiteX552" fmla="*/ 2529503 w 9384838"/>
                <a:gd name="connsiteY552" fmla="*/ 4917127 h 6246801"/>
                <a:gd name="connsiteX553" fmla="*/ 2529503 w 9384838"/>
                <a:gd name="connsiteY553" fmla="*/ 4867348 h 6246801"/>
                <a:gd name="connsiteX554" fmla="*/ 2454282 w 9384838"/>
                <a:gd name="connsiteY554" fmla="*/ 4841905 h 6246801"/>
                <a:gd name="connsiteX555" fmla="*/ 2454282 w 9384838"/>
                <a:gd name="connsiteY555" fmla="*/ 4867348 h 6246801"/>
                <a:gd name="connsiteX556" fmla="*/ 2428840 w 9384838"/>
                <a:gd name="connsiteY556" fmla="*/ 4841905 h 6246801"/>
                <a:gd name="connsiteX557" fmla="*/ 2379063 w 9384838"/>
                <a:gd name="connsiteY557" fmla="*/ 4841905 h 6246801"/>
                <a:gd name="connsiteX558" fmla="*/ 2353620 w 9384838"/>
                <a:gd name="connsiteY558" fmla="*/ 4867348 h 6246801"/>
                <a:gd name="connsiteX559" fmla="*/ 2353620 w 9384838"/>
                <a:gd name="connsiteY559" fmla="*/ 4867347 h 6246801"/>
                <a:gd name="connsiteX560" fmla="*/ 2328178 w 9384838"/>
                <a:gd name="connsiteY560" fmla="*/ 4841904 h 6246801"/>
                <a:gd name="connsiteX561" fmla="*/ 2303843 w 9384838"/>
                <a:gd name="connsiteY561" fmla="*/ 4841904 h 6246801"/>
                <a:gd name="connsiteX562" fmla="*/ 2278401 w 9384838"/>
                <a:gd name="connsiteY562" fmla="*/ 4817568 h 6246801"/>
                <a:gd name="connsiteX563" fmla="*/ 2252958 w 9384838"/>
                <a:gd name="connsiteY563" fmla="*/ 4841904 h 6246801"/>
                <a:gd name="connsiteX564" fmla="*/ 2303843 w 9384838"/>
                <a:gd name="connsiteY564" fmla="*/ 4867347 h 6246801"/>
                <a:gd name="connsiteX565" fmla="*/ 2228623 w 9384838"/>
                <a:gd name="connsiteY565" fmla="*/ 4892790 h 6246801"/>
                <a:gd name="connsiteX566" fmla="*/ 2177740 w 9384838"/>
                <a:gd name="connsiteY566" fmla="*/ 4841904 h 6246801"/>
                <a:gd name="connsiteX567" fmla="*/ 2153404 w 9384838"/>
                <a:gd name="connsiteY567" fmla="*/ 4867347 h 6246801"/>
                <a:gd name="connsiteX568" fmla="*/ 2153404 w 9384838"/>
                <a:gd name="connsiteY568" fmla="*/ 4892790 h 6246801"/>
                <a:gd name="connsiteX569" fmla="*/ 2127962 w 9384838"/>
                <a:gd name="connsiteY569" fmla="*/ 4942570 h 6246801"/>
                <a:gd name="connsiteX570" fmla="*/ 2102518 w 9384838"/>
                <a:gd name="connsiteY570" fmla="*/ 4917127 h 6246801"/>
                <a:gd name="connsiteX571" fmla="*/ 2078183 w 9384838"/>
                <a:gd name="connsiteY571" fmla="*/ 4917127 h 6246801"/>
                <a:gd name="connsiteX572" fmla="*/ 2078183 w 9384838"/>
                <a:gd name="connsiteY572" fmla="*/ 4867347 h 6246801"/>
                <a:gd name="connsiteX573" fmla="*/ 2027299 w 9384838"/>
                <a:gd name="connsiteY573" fmla="*/ 4867347 h 6246801"/>
                <a:gd name="connsiteX574" fmla="*/ 2001857 w 9384838"/>
                <a:gd name="connsiteY574" fmla="*/ 4892790 h 6246801"/>
                <a:gd name="connsiteX575" fmla="*/ 1952080 w 9384838"/>
                <a:gd name="connsiteY575" fmla="*/ 4892790 h 6246801"/>
                <a:gd name="connsiteX576" fmla="*/ 1902303 w 9384838"/>
                <a:gd name="connsiteY576" fmla="*/ 4917127 h 6246801"/>
                <a:gd name="connsiteX577" fmla="*/ 1876860 w 9384838"/>
                <a:gd name="connsiteY577" fmla="*/ 4892790 h 6246801"/>
                <a:gd name="connsiteX578" fmla="*/ 1876860 w 9384838"/>
                <a:gd name="connsiteY578" fmla="*/ 4867347 h 6246801"/>
                <a:gd name="connsiteX579" fmla="*/ 1851419 w 9384838"/>
                <a:gd name="connsiteY579" fmla="*/ 4892790 h 6246801"/>
                <a:gd name="connsiteX580" fmla="*/ 1827080 w 9384838"/>
                <a:gd name="connsiteY580" fmla="*/ 4892790 h 6246801"/>
                <a:gd name="connsiteX581" fmla="*/ 1801640 w 9384838"/>
                <a:gd name="connsiteY581" fmla="*/ 4867347 h 6246801"/>
                <a:gd name="connsiteX582" fmla="*/ 1801640 w 9384838"/>
                <a:gd name="connsiteY582" fmla="*/ 4892790 h 6246801"/>
                <a:gd name="connsiteX583" fmla="*/ 1776198 w 9384838"/>
                <a:gd name="connsiteY583" fmla="*/ 4917127 h 6246801"/>
                <a:gd name="connsiteX584" fmla="*/ 1751861 w 9384838"/>
                <a:gd name="connsiteY584" fmla="*/ 4892790 h 6246801"/>
                <a:gd name="connsiteX585" fmla="*/ 1726419 w 9384838"/>
                <a:gd name="connsiteY585" fmla="*/ 4892790 h 6246801"/>
                <a:gd name="connsiteX586" fmla="*/ 1700977 w 9384838"/>
                <a:gd name="connsiteY586" fmla="*/ 4917127 h 6246801"/>
                <a:gd name="connsiteX587" fmla="*/ 1676640 w 9384838"/>
                <a:gd name="connsiteY587" fmla="*/ 4892790 h 6246801"/>
                <a:gd name="connsiteX588" fmla="*/ 1625756 w 9384838"/>
                <a:gd name="connsiteY588" fmla="*/ 4917127 h 6246801"/>
                <a:gd name="connsiteX589" fmla="*/ 1601421 w 9384838"/>
                <a:gd name="connsiteY589" fmla="*/ 4917127 h 6246801"/>
                <a:gd name="connsiteX590" fmla="*/ 1575979 w 9384838"/>
                <a:gd name="connsiteY590" fmla="*/ 4892790 h 6246801"/>
                <a:gd name="connsiteX591" fmla="*/ 1575979 w 9384838"/>
                <a:gd name="connsiteY591" fmla="*/ 4867347 h 6246801"/>
                <a:gd name="connsiteX592" fmla="*/ 1575979 w 9384838"/>
                <a:gd name="connsiteY592" fmla="*/ 4841904 h 6246801"/>
                <a:gd name="connsiteX593" fmla="*/ 1526200 w 9384838"/>
                <a:gd name="connsiteY593" fmla="*/ 4817568 h 6246801"/>
                <a:gd name="connsiteX594" fmla="*/ 1450978 w 9384838"/>
                <a:gd name="connsiteY594" fmla="*/ 4867347 h 6246801"/>
                <a:gd name="connsiteX595" fmla="*/ 1425540 w 9384838"/>
                <a:gd name="connsiteY595" fmla="*/ 4867347 h 6246801"/>
                <a:gd name="connsiteX596" fmla="*/ 1425540 w 9384838"/>
                <a:gd name="connsiteY596" fmla="*/ 4867348 h 6246801"/>
                <a:gd name="connsiteX597" fmla="*/ 1425540 w 9384838"/>
                <a:gd name="connsiteY597" fmla="*/ 4917127 h 6246801"/>
                <a:gd name="connsiteX598" fmla="*/ 1400097 w 9384838"/>
                <a:gd name="connsiteY598" fmla="*/ 4942570 h 6246801"/>
                <a:gd name="connsiteX599" fmla="*/ 1400097 w 9384838"/>
                <a:gd name="connsiteY599" fmla="*/ 4992350 h 6246801"/>
                <a:gd name="connsiteX600" fmla="*/ 1350319 w 9384838"/>
                <a:gd name="connsiteY600" fmla="*/ 4992350 h 6246801"/>
                <a:gd name="connsiteX601" fmla="*/ 1350319 w 9384838"/>
                <a:gd name="connsiteY601" fmla="*/ 5043236 h 6246801"/>
                <a:gd name="connsiteX602" fmla="*/ 1299435 w 9384838"/>
                <a:gd name="connsiteY602" fmla="*/ 4992350 h 6246801"/>
                <a:gd name="connsiteX603" fmla="*/ 1249656 w 9384838"/>
                <a:gd name="connsiteY603" fmla="*/ 4917127 h 6246801"/>
                <a:gd name="connsiteX604" fmla="*/ 1224214 w 9384838"/>
                <a:gd name="connsiteY604" fmla="*/ 4917127 h 6246801"/>
                <a:gd name="connsiteX605" fmla="*/ 1148993 w 9384838"/>
                <a:gd name="connsiteY605" fmla="*/ 4892791 h 6246801"/>
                <a:gd name="connsiteX606" fmla="*/ 1124658 w 9384838"/>
                <a:gd name="connsiteY606" fmla="*/ 4917127 h 6246801"/>
                <a:gd name="connsiteX607" fmla="*/ 1124658 w 9384838"/>
                <a:gd name="connsiteY607" fmla="*/ 4892791 h 6246801"/>
                <a:gd name="connsiteX608" fmla="*/ 1099215 w 9384838"/>
                <a:gd name="connsiteY608" fmla="*/ 4917127 h 6246801"/>
                <a:gd name="connsiteX609" fmla="*/ 1073771 w 9384838"/>
                <a:gd name="connsiteY609" fmla="*/ 4892791 h 6246801"/>
                <a:gd name="connsiteX610" fmla="*/ 1049435 w 9384838"/>
                <a:gd name="connsiteY610" fmla="*/ 4917127 h 6246801"/>
                <a:gd name="connsiteX611" fmla="*/ 998551 w 9384838"/>
                <a:gd name="connsiteY611" fmla="*/ 4917127 h 6246801"/>
                <a:gd name="connsiteX612" fmla="*/ 998551 w 9384838"/>
                <a:gd name="connsiteY612" fmla="*/ 4892791 h 6246801"/>
                <a:gd name="connsiteX613" fmla="*/ 948773 w 9384838"/>
                <a:gd name="connsiteY613" fmla="*/ 4841905 h 6246801"/>
                <a:gd name="connsiteX614" fmla="*/ 898995 w 9384838"/>
                <a:gd name="connsiteY614" fmla="*/ 4867348 h 6246801"/>
                <a:gd name="connsiteX615" fmla="*/ 898995 w 9384838"/>
                <a:gd name="connsiteY615" fmla="*/ 4792125 h 6246801"/>
                <a:gd name="connsiteX616" fmla="*/ 923331 w 9384838"/>
                <a:gd name="connsiteY616" fmla="*/ 4766682 h 6246801"/>
                <a:gd name="connsiteX617" fmla="*/ 923331 w 9384838"/>
                <a:gd name="connsiteY617" fmla="*/ 4716902 h 6246801"/>
                <a:gd name="connsiteX618" fmla="*/ 923331 w 9384838"/>
                <a:gd name="connsiteY618" fmla="*/ 4691459 h 6246801"/>
                <a:gd name="connsiteX619" fmla="*/ 974215 w 9384838"/>
                <a:gd name="connsiteY619" fmla="*/ 4691459 h 6246801"/>
                <a:gd name="connsiteX620" fmla="*/ 998551 w 9384838"/>
                <a:gd name="connsiteY620" fmla="*/ 4667122 h 6246801"/>
                <a:gd name="connsiteX621" fmla="*/ 1049435 w 9384838"/>
                <a:gd name="connsiteY621" fmla="*/ 4716902 h 6246801"/>
                <a:gd name="connsiteX622" fmla="*/ 1148993 w 9384838"/>
                <a:gd name="connsiteY622" fmla="*/ 4716902 h 6246801"/>
                <a:gd name="connsiteX623" fmla="*/ 1174436 w 9384838"/>
                <a:gd name="connsiteY623" fmla="*/ 4667122 h 6246801"/>
                <a:gd name="connsiteX624" fmla="*/ 1224214 w 9384838"/>
                <a:gd name="connsiteY624" fmla="*/ 4667122 h 6246801"/>
                <a:gd name="connsiteX625" fmla="*/ 1249656 w 9384838"/>
                <a:gd name="connsiteY625" fmla="*/ 4616236 h 6246801"/>
                <a:gd name="connsiteX626" fmla="*/ 1275099 w 9384838"/>
                <a:gd name="connsiteY626" fmla="*/ 4616236 h 6246801"/>
                <a:gd name="connsiteX627" fmla="*/ 1275099 w 9384838"/>
                <a:gd name="connsiteY627" fmla="*/ 4616237 h 6246801"/>
                <a:gd name="connsiteX628" fmla="*/ 1350319 w 9384838"/>
                <a:gd name="connsiteY628" fmla="*/ 4616237 h 6246801"/>
                <a:gd name="connsiteX629" fmla="*/ 1374654 w 9384838"/>
                <a:gd name="connsiteY629" fmla="*/ 4590794 h 6246801"/>
                <a:gd name="connsiteX630" fmla="*/ 1425539 w 9384838"/>
                <a:gd name="connsiteY630" fmla="*/ 4566457 h 6246801"/>
                <a:gd name="connsiteX631" fmla="*/ 1550537 w 9384838"/>
                <a:gd name="connsiteY631" fmla="*/ 4491234 h 6246801"/>
                <a:gd name="connsiteX632" fmla="*/ 1651201 w 9384838"/>
                <a:gd name="connsiteY632" fmla="*/ 4440348 h 6246801"/>
                <a:gd name="connsiteX633" fmla="*/ 1751865 w 9384838"/>
                <a:gd name="connsiteY633" fmla="*/ 4416011 h 6246801"/>
                <a:gd name="connsiteX634" fmla="*/ 1776201 w 9384838"/>
                <a:gd name="connsiteY634" fmla="*/ 4365125 h 6246801"/>
                <a:gd name="connsiteX635" fmla="*/ 1751865 w 9384838"/>
                <a:gd name="connsiteY635" fmla="*/ 4340788 h 6246801"/>
                <a:gd name="connsiteX636" fmla="*/ 1801642 w 9384838"/>
                <a:gd name="connsiteY636" fmla="*/ 4340788 h 6246801"/>
                <a:gd name="connsiteX637" fmla="*/ 1827082 w 9384838"/>
                <a:gd name="connsiteY637" fmla="*/ 4315345 h 6246801"/>
                <a:gd name="connsiteX638" fmla="*/ 1902304 w 9384838"/>
                <a:gd name="connsiteY638" fmla="*/ 4340788 h 6246801"/>
                <a:gd name="connsiteX639" fmla="*/ 1952081 w 9384838"/>
                <a:gd name="connsiteY639" fmla="*/ 4315345 h 6246801"/>
                <a:gd name="connsiteX640" fmla="*/ 2001860 w 9384838"/>
                <a:gd name="connsiteY640" fmla="*/ 4340788 h 6246801"/>
                <a:gd name="connsiteX641" fmla="*/ 1952081 w 9384838"/>
                <a:gd name="connsiteY641" fmla="*/ 4340788 h 6246801"/>
                <a:gd name="connsiteX642" fmla="*/ 1952081 w 9384838"/>
                <a:gd name="connsiteY642" fmla="*/ 4390568 h 6246801"/>
                <a:gd name="connsiteX643" fmla="*/ 2027302 w 9384838"/>
                <a:gd name="connsiteY643" fmla="*/ 4416011 h 6246801"/>
                <a:gd name="connsiteX644" fmla="*/ 2052742 w 9384838"/>
                <a:gd name="connsiteY644" fmla="*/ 4416011 h 6246801"/>
                <a:gd name="connsiteX645" fmla="*/ 2102518 w 9384838"/>
                <a:gd name="connsiteY645" fmla="*/ 4390568 h 6246801"/>
                <a:gd name="connsiteX646" fmla="*/ 2127962 w 9384838"/>
                <a:gd name="connsiteY646" fmla="*/ 4390568 h 6246801"/>
                <a:gd name="connsiteX647" fmla="*/ 2203182 w 9384838"/>
                <a:gd name="connsiteY647" fmla="*/ 4440348 h 6246801"/>
                <a:gd name="connsiteX648" fmla="*/ 2328178 w 9384838"/>
                <a:gd name="connsiteY648" fmla="*/ 4465791 h 6246801"/>
                <a:gd name="connsiteX649" fmla="*/ 2428839 w 9384838"/>
                <a:gd name="connsiteY649" fmla="*/ 4465791 h 6246801"/>
                <a:gd name="connsiteX650" fmla="*/ 2478617 w 9384838"/>
                <a:gd name="connsiteY650" fmla="*/ 4440348 h 6246801"/>
                <a:gd name="connsiteX651" fmla="*/ 2529503 w 9384838"/>
                <a:gd name="connsiteY651" fmla="*/ 4416011 h 6246801"/>
                <a:gd name="connsiteX652" fmla="*/ 2579280 w 9384838"/>
                <a:gd name="connsiteY652" fmla="*/ 4440348 h 6246801"/>
                <a:gd name="connsiteX653" fmla="*/ 2629058 w 9384838"/>
                <a:gd name="connsiteY653" fmla="*/ 4440348 h 6246801"/>
                <a:gd name="connsiteX654" fmla="*/ 2679941 w 9384838"/>
                <a:gd name="connsiteY654" fmla="*/ 4465791 h 6246801"/>
                <a:gd name="connsiteX655" fmla="*/ 2679941 w 9384838"/>
                <a:gd name="connsiteY655" fmla="*/ 4465790 h 6246801"/>
                <a:gd name="connsiteX656" fmla="*/ 2705383 w 9384838"/>
                <a:gd name="connsiteY656" fmla="*/ 4465790 h 6246801"/>
                <a:gd name="connsiteX657" fmla="*/ 2804940 w 9384838"/>
                <a:gd name="connsiteY657" fmla="*/ 4440347 h 6246801"/>
                <a:gd name="connsiteX658" fmla="*/ 2830382 w 9384838"/>
                <a:gd name="connsiteY658" fmla="*/ 4491233 h 6246801"/>
                <a:gd name="connsiteX659" fmla="*/ 2804940 w 9384838"/>
                <a:gd name="connsiteY659" fmla="*/ 4515570 h 6246801"/>
                <a:gd name="connsiteX660" fmla="*/ 2780604 w 9384838"/>
                <a:gd name="connsiteY660" fmla="*/ 4541013 h 6246801"/>
                <a:gd name="connsiteX661" fmla="*/ 2804940 w 9384838"/>
                <a:gd name="connsiteY661" fmla="*/ 4566456 h 6246801"/>
                <a:gd name="connsiteX662" fmla="*/ 2804940 w 9384838"/>
                <a:gd name="connsiteY662" fmla="*/ 4590793 h 6246801"/>
                <a:gd name="connsiteX663" fmla="*/ 2855825 w 9384838"/>
                <a:gd name="connsiteY663" fmla="*/ 4590793 h 6246801"/>
                <a:gd name="connsiteX664" fmla="*/ 2855825 w 9384838"/>
                <a:gd name="connsiteY664" fmla="*/ 4566456 h 6246801"/>
                <a:gd name="connsiteX665" fmla="*/ 2880159 w 9384838"/>
                <a:gd name="connsiteY665" fmla="*/ 4566456 h 6246801"/>
                <a:gd name="connsiteX666" fmla="*/ 2880159 w 9384838"/>
                <a:gd name="connsiteY666" fmla="*/ 4605916 h 6246801"/>
                <a:gd name="connsiteX667" fmla="*/ 2880162 w 9384838"/>
                <a:gd name="connsiteY667" fmla="*/ 4566457 h 6246801"/>
                <a:gd name="connsiteX668" fmla="*/ 2931045 w 9384838"/>
                <a:gd name="connsiteY668" fmla="*/ 4616236 h 6246801"/>
                <a:gd name="connsiteX669" fmla="*/ 2980823 w 9384838"/>
                <a:gd name="connsiteY669" fmla="*/ 4641679 h 6246801"/>
                <a:gd name="connsiteX670" fmla="*/ 3006265 w 9384838"/>
                <a:gd name="connsiteY670" fmla="*/ 4616236 h 6246801"/>
                <a:gd name="connsiteX671" fmla="*/ 3030601 w 9384838"/>
                <a:gd name="connsiteY671" fmla="*/ 4616236 h 6246801"/>
                <a:gd name="connsiteX672" fmla="*/ 3056044 w 9384838"/>
                <a:gd name="connsiteY672" fmla="*/ 4590793 h 6246801"/>
                <a:gd name="connsiteX673" fmla="*/ 3105820 w 9384838"/>
                <a:gd name="connsiteY673" fmla="*/ 4590793 h 6246801"/>
                <a:gd name="connsiteX674" fmla="*/ 3131263 w 9384838"/>
                <a:gd name="connsiteY674" fmla="*/ 4541014 h 6246801"/>
                <a:gd name="connsiteX675" fmla="*/ 3131263 w 9384838"/>
                <a:gd name="connsiteY675" fmla="*/ 4590793 h 6246801"/>
                <a:gd name="connsiteX676" fmla="*/ 3156704 w 9384838"/>
                <a:gd name="connsiteY676" fmla="*/ 4566457 h 6246801"/>
                <a:gd name="connsiteX677" fmla="*/ 3181041 w 9384838"/>
                <a:gd name="connsiteY677" fmla="*/ 4515571 h 6246801"/>
                <a:gd name="connsiteX678" fmla="*/ 3156704 w 9384838"/>
                <a:gd name="connsiteY678" fmla="*/ 4440348 h 6246801"/>
                <a:gd name="connsiteX679" fmla="*/ 3131263 w 9384838"/>
                <a:gd name="connsiteY679" fmla="*/ 4416011 h 6246801"/>
                <a:gd name="connsiteX680" fmla="*/ 3181041 w 9384838"/>
                <a:gd name="connsiteY680" fmla="*/ 4365125 h 6246801"/>
                <a:gd name="connsiteX681" fmla="*/ 3231924 w 9384838"/>
                <a:gd name="connsiteY681" fmla="*/ 4340788 h 6246801"/>
                <a:gd name="connsiteX682" fmla="*/ 3256260 w 9384838"/>
                <a:gd name="connsiteY682" fmla="*/ 4289902 h 6246801"/>
                <a:gd name="connsiteX683" fmla="*/ 3281703 w 9384838"/>
                <a:gd name="connsiteY683" fmla="*/ 4289902 h 6246801"/>
                <a:gd name="connsiteX684" fmla="*/ 3281705 w 9384838"/>
                <a:gd name="connsiteY684" fmla="*/ 4289902 h 6246801"/>
                <a:gd name="connsiteX685" fmla="*/ 3307147 w 9384838"/>
                <a:gd name="connsiteY685" fmla="*/ 4265565 h 6246801"/>
                <a:gd name="connsiteX686" fmla="*/ 3356924 w 9384838"/>
                <a:gd name="connsiteY686" fmla="*/ 4265565 h 6246801"/>
                <a:gd name="connsiteX687" fmla="*/ 3457589 w 9384838"/>
                <a:gd name="connsiteY687" fmla="*/ 4190342 h 6246801"/>
                <a:gd name="connsiteX688" fmla="*/ 3558250 w 9384838"/>
                <a:gd name="connsiteY688" fmla="*/ 4089676 h 6246801"/>
                <a:gd name="connsiteX689" fmla="*/ 3582585 w 9384838"/>
                <a:gd name="connsiteY689" fmla="*/ 4014453 h 6246801"/>
                <a:gd name="connsiteX690" fmla="*/ 3608026 w 9384838"/>
                <a:gd name="connsiteY690" fmla="*/ 3989010 h 6246801"/>
                <a:gd name="connsiteX691" fmla="*/ 3582585 w 9384838"/>
                <a:gd name="connsiteY691" fmla="*/ 3963567 h 6246801"/>
                <a:gd name="connsiteX692" fmla="*/ 3608026 w 9384838"/>
                <a:gd name="connsiteY692" fmla="*/ 3913787 h 6246801"/>
                <a:gd name="connsiteX693" fmla="*/ 3582585 w 9384838"/>
                <a:gd name="connsiteY693" fmla="*/ 3888344 h 6246801"/>
                <a:gd name="connsiteX694" fmla="*/ 3608026 w 9384838"/>
                <a:gd name="connsiteY694" fmla="*/ 3838565 h 6246801"/>
                <a:gd name="connsiteX695" fmla="*/ 3633468 w 9384838"/>
                <a:gd name="connsiteY695" fmla="*/ 3813122 h 6246801"/>
                <a:gd name="connsiteX696" fmla="*/ 3683247 w 9384838"/>
                <a:gd name="connsiteY696" fmla="*/ 3788785 h 6246801"/>
                <a:gd name="connsiteX697" fmla="*/ 3708689 w 9384838"/>
                <a:gd name="connsiteY697" fmla="*/ 3813122 h 6246801"/>
                <a:gd name="connsiteX698" fmla="*/ 3783908 w 9384838"/>
                <a:gd name="connsiteY698" fmla="*/ 3788785 h 6246801"/>
                <a:gd name="connsiteX699" fmla="*/ 3883464 w 9384838"/>
                <a:gd name="connsiteY699" fmla="*/ 3763342 h 6246801"/>
                <a:gd name="connsiteX700" fmla="*/ 3883464 w 9384838"/>
                <a:gd name="connsiteY700" fmla="*/ 3813122 h 6246801"/>
                <a:gd name="connsiteX701" fmla="*/ 3833686 w 9384838"/>
                <a:gd name="connsiteY701" fmla="*/ 3813122 h 6246801"/>
                <a:gd name="connsiteX702" fmla="*/ 3808245 w 9384838"/>
                <a:gd name="connsiteY702" fmla="*/ 3838565 h 6246801"/>
                <a:gd name="connsiteX703" fmla="*/ 3808245 w 9384838"/>
                <a:gd name="connsiteY703" fmla="*/ 3888344 h 6246801"/>
                <a:gd name="connsiteX704" fmla="*/ 3758467 w 9384838"/>
                <a:gd name="connsiteY704" fmla="*/ 3864008 h 6246801"/>
                <a:gd name="connsiteX705" fmla="*/ 3708689 w 9384838"/>
                <a:gd name="connsiteY705" fmla="*/ 3913787 h 6246801"/>
                <a:gd name="connsiteX706" fmla="*/ 3683247 w 9384838"/>
                <a:gd name="connsiteY706" fmla="*/ 3888344 h 6246801"/>
                <a:gd name="connsiteX707" fmla="*/ 3633468 w 9384838"/>
                <a:gd name="connsiteY707" fmla="*/ 3913787 h 6246801"/>
                <a:gd name="connsiteX708" fmla="*/ 3657804 w 9384838"/>
                <a:gd name="connsiteY708" fmla="*/ 3939230 h 6246801"/>
                <a:gd name="connsiteX709" fmla="*/ 3633468 w 9384838"/>
                <a:gd name="connsiteY709" fmla="*/ 3963567 h 6246801"/>
                <a:gd name="connsiteX710" fmla="*/ 3657804 w 9384838"/>
                <a:gd name="connsiteY710" fmla="*/ 3963567 h 6246801"/>
                <a:gd name="connsiteX711" fmla="*/ 3683247 w 9384838"/>
                <a:gd name="connsiteY711" fmla="*/ 3989010 h 6246801"/>
                <a:gd name="connsiteX712" fmla="*/ 3708689 w 9384838"/>
                <a:gd name="connsiteY712" fmla="*/ 3989010 h 6246801"/>
                <a:gd name="connsiteX713" fmla="*/ 3708689 w 9384838"/>
                <a:gd name="connsiteY713" fmla="*/ 4014453 h 6246801"/>
                <a:gd name="connsiteX714" fmla="*/ 3708688 w 9384838"/>
                <a:gd name="connsiteY714" fmla="*/ 4014453 h 6246801"/>
                <a:gd name="connsiteX715" fmla="*/ 3657804 w 9384838"/>
                <a:gd name="connsiteY715" fmla="*/ 4064233 h 6246801"/>
                <a:gd name="connsiteX716" fmla="*/ 3683246 w 9384838"/>
                <a:gd name="connsiteY716" fmla="*/ 4139455 h 6246801"/>
                <a:gd name="connsiteX717" fmla="*/ 3808243 w 9384838"/>
                <a:gd name="connsiteY717" fmla="*/ 4164898 h 6246801"/>
                <a:gd name="connsiteX718" fmla="*/ 3833684 w 9384838"/>
                <a:gd name="connsiteY718" fmla="*/ 4089676 h 6246801"/>
                <a:gd name="connsiteX719" fmla="*/ 3958666 w 9384838"/>
                <a:gd name="connsiteY719" fmla="*/ 4089676 h 6246801"/>
                <a:gd name="connsiteX720" fmla="*/ 4084770 w 9384838"/>
                <a:gd name="connsiteY720" fmla="*/ 4064233 h 6246801"/>
                <a:gd name="connsiteX721" fmla="*/ 4185432 w 9384838"/>
                <a:gd name="connsiteY721" fmla="*/ 4064233 h 6246801"/>
                <a:gd name="connsiteX722" fmla="*/ 4460870 w 9384838"/>
                <a:gd name="connsiteY722" fmla="*/ 3888345 h 6246801"/>
                <a:gd name="connsiteX723" fmla="*/ 4510648 w 9384838"/>
                <a:gd name="connsiteY723" fmla="*/ 3763342 h 6246801"/>
                <a:gd name="connsiteX724" fmla="*/ 4761751 w 9384838"/>
                <a:gd name="connsiteY724" fmla="*/ 3713562 h 6246801"/>
                <a:gd name="connsiteX725" fmla="*/ 4836971 w 9384838"/>
                <a:gd name="connsiteY725" fmla="*/ 3612896 h 6246801"/>
                <a:gd name="connsiteX726" fmla="*/ 4887855 w 9384838"/>
                <a:gd name="connsiteY726" fmla="*/ 3487894 h 6246801"/>
                <a:gd name="connsiteX727" fmla="*/ 4887855 w 9384838"/>
                <a:gd name="connsiteY727" fmla="*/ 3487893 h 6246801"/>
                <a:gd name="connsiteX728" fmla="*/ 4937633 w 9384838"/>
                <a:gd name="connsiteY728" fmla="*/ 3437007 h 6246801"/>
                <a:gd name="connsiteX729" fmla="*/ 5012854 w 9384838"/>
                <a:gd name="connsiteY729" fmla="*/ 3387227 h 6246801"/>
                <a:gd name="connsiteX730" fmla="*/ 5038296 w 9384838"/>
                <a:gd name="connsiteY730" fmla="*/ 3336341 h 6246801"/>
                <a:gd name="connsiteX731" fmla="*/ 5113516 w 9384838"/>
                <a:gd name="connsiteY731" fmla="*/ 3236782 h 6246801"/>
                <a:gd name="connsiteX732" fmla="*/ 5137852 w 9384838"/>
                <a:gd name="connsiteY732" fmla="*/ 3185896 h 6246801"/>
                <a:gd name="connsiteX733" fmla="*/ 5163294 w 9384838"/>
                <a:gd name="connsiteY733" fmla="*/ 3161560 h 6246801"/>
                <a:gd name="connsiteX734" fmla="*/ 5238514 w 9384838"/>
                <a:gd name="connsiteY734" fmla="*/ 3011116 h 6246801"/>
                <a:gd name="connsiteX735" fmla="*/ 5263957 w 9384838"/>
                <a:gd name="connsiteY735" fmla="*/ 2860672 h 6246801"/>
                <a:gd name="connsiteX736" fmla="*/ 5188736 w 9384838"/>
                <a:gd name="connsiteY736" fmla="*/ 2809788 h 6246801"/>
                <a:gd name="connsiteX737" fmla="*/ 5163294 w 9384838"/>
                <a:gd name="connsiteY737" fmla="*/ 2835229 h 6246801"/>
                <a:gd name="connsiteX738" fmla="*/ 5137852 w 9384838"/>
                <a:gd name="connsiteY738" fmla="*/ 2835229 h 6246801"/>
                <a:gd name="connsiteX739" fmla="*/ 5137852 w 9384838"/>
                <a:gd name="connsiteY739" fmla="*/ 2785450 h 6246801"/>
                <a:gd name="connsiteX740" fmla="*/ 5188736 w 9384838"/>
                <a:gd name="connsiteY740" fmla="*/ 2785450 h 6246801"/>
                <a:gd name="connsiteX741" fmla="*/ 5263957 w 9384838"/>
                <a:gd name="connsiteY741" fmla="*/ 2734563 h 6246801"/>
                <a:gd name="connsiteX742" fmla="*/ 5339177 w 9384838"/>
                <a:gd name="connsiteY742" fmla="*/ 2609561 h 6246801"/>
                <a:gd name="connsiteX743" fmla="*/ 5289399 w 9384838"/>
                <a:gd name="connsiteY743" fmla="*/ 2534339 h 6246801"/>
                <a:gd name="connsiteX744" fmla="*/ 5289931 w 9384838"/>
                <a:gd name="connsiteY744" fmla="*/ 2534660 h 6246801"/>
                <a:gd name="connsiteX745" fmla="*/ 5289398 w 9384838"/>
                <a:gd name="connsiteY745" fmla="*/ 2534339 h 6246801"/>
                <a:gd name="connsiteX746" fmla="*/ 5313734 w 9384838"/>
                <a:gd name="connsiteY746" fmla="*/ 2483451 h 6246801"/>
                <a:gd name="connsiteX747" fmla="*/ 5289398 w 9384838"/>
                <a:gd name="connsiteY747" fmla="*/ 2459115 h 6246801"/>
                <a:gd name="connsiteX748" fmla="*/ 5364618 w 9384838"/>
                <a:gd name="connsiteY748" fmla="*/ 2408231 h 6246801"/>
                <a:gd name="connsiteX749" fmla="*/ 5388954 w 9384838"/>
                <a:gd name="connsiteY749" fmla="*/ 2433674 h 6246801"/>
                <a:gd name="connsiteX750" fmla="*/ 5464174 w 9384838"/>
                <a:gd name="connsiteY750" fmla="*/ 2408231 h 6246801"/>
                <a:gd name="connsiteX751" fmla="*/ 5515059 w 9384838"/>
                <a:gd name="connsiteY751" fmla="*/ 2333007 h 6246801"/>
                <a:gd name="connsiteX752" fmla="*/ 5539394 w 9384838"/>
                <a:gd name="connsiteY752" fmla="*/ 2257785 h 6246801"/>
                <a:gd name="connsiteX753" fmla="*/ 5539394 w 9384838"/>
                <a:gd name="connsiteY753" fmla="*/ 2233447 h 6246801"/>
                <a:gd name="connsiteX754" fmla="*/ 5564837 w 9384838"/>
                <a:gd name="connsiteY754" fmla="*/ 2182565 h 6246801"/>
                <a:gd name="connsiteX755" fmla="*/ 5614615 w 9384838"/>
                <a:gd name="connsiteY755" fmla="*/ 2233447 h 6246801"/>
                <a:gd name="connsiteX756" fmla="*/ 5640057 w 9384838"/>
                <a:gd name="connsiteY756" fmla="*/ 2208005 h 6246801"/>
                <a:gd name="connsiteX757" fmla="*/ 5665499 w 9384838"/>
                <a:gd name="connsiteY757" fmla="*/ 2233447 h 6246801"/>
                <a:gd name="connsiteX758" fmla="*/ 5665499 w 9384838"/>
                <a:gd name="connsiteY758" fmla="*/ 2257785 h 6246801"/>
                <a:gd name="connsiteX759" fmla="*/ 5640057 w 9384838"/>
                <a:gd name="connsiteY759" fmla="*/ 2408231 h 6246801"/>
                <a:gd name="connsiteX760" fmla="*/ 5689835 w 9384838"/>
                <a:gd name="connsiteY760" fmla="*/ 2433674 h 6246801"/>
                <a:gd name="connsiteX761" fmla="*/ 5740719 w 9384838"/>
                <a:gd name="connsiteY761" fmla="*/ 2408231 h 6246801"/>
                <a:gd name="connsiteX762" fmla="*/ 5765055 w 9384838"/>
                <a:gd name="connsiteY762" fmla="*/ 2358450 h 6246801"/>
                <a:gd name="connsiteX763" fmla="*/ 5840275 w 9384838"/>
                <a:gd name="connsiteY763" fmla="*/ 2459115 h 6246801"/>
                <a:gd name="connsiteX764" fmla="*/ 5891159 w 9384838"/>
                <a:gd name="connsiteY764" fmla="*/ 2408231 h 6246801"/>
                <a:gd name="connsiteX765" fmla="*/ 5940937 w 9384838"/>
                <a:gd name="connsiteY765" fmla="*/ 2283229 h 6246801"/>
                <a:gd name="connsiteX766" fmla="*/ 5891159 w 9384838"/>
                <a:gd name="connsiteY766" fmla="*/ 2208005 h 6246801"/>
                <a:gd name="connsiteX767" fmla="*/ 5840275 w 9384838"/>
                <a:gd name="connsiteY767" fmla="*/ 2257785 h 6246801"/>
                <a:gd name="connsiteX768" fmla="*/ 5715277 w 9384838"/>
                <a:gd name="connsiteY768" fmla="*/ 2283229 h 6246801"/>
                <a:gd name="connsiteX769" fmla="*/ 5765055 w 9384838"/>
                <a:gd name="connsiteY769" fmla="*/ 2132783 h 6246801"/>
                <a:gd name="connsiteX770" fmla="*/ 5840275 w 9384838"/>
                <a:gd name="connsiteY770" fmla="*/ 2081897 h 6246801"/>
                <a:gd name="connsiteX771" fmla="*/ 8270546 w 9384838"/>
                <a:gd name="connsiteY771" fmla="*/ 1474959 h 6246801"/>
                <a:gd name="connsiteX772" fmla="*/ 8282255 w 9384838"/>
                <a:gd name="connsiteY772" fmla="*/ 1480813 h 6246801"/>
                <a:gd name="connsiteX773" fmla="*/ 8274449 w 9384838"/>
                <a:gd name="connsiteY773" fmla="*/ 1490571 h 6246801"/>
                <a:gd name="connsiteX774" fmla="*/ 8264691 w 9384838"/>
                <a:gd name="connsiteY774" fmla="*/ 1491546 h 6246801"/>
                <a:gd name="connsiteX775" fmla="*/ 8247128 w 9384838"/>
                <a:gd name="connsiteY775" fmla="*/ 1501304 h 6246801"/>
                <a:gd name="connsiteX776" fmla="*/ 8250055 w 9384838"/>
                <a:gd name="connsiteY776" fmla="*/ 1485692 h 6246801"/>
                <a:gd name="connsiteX777" fmla="*/ 8265667 w 9384838"/>
                <a:gd name="connsiteY777" fmla="*/ 1485692 h 6246801"/>
                <a:gd name="connsiteX778" fmla="*/ 8270546 w 9384838"/>
                <a:gd name="connsiteY778" fmla="*/ 1474959 h 6246801"/>
                <a:gd name="connsiteX779" fmla="*/ 8187608 w 9384838"/>
                <a:gd name="connsiteY779" fmla="*/ 1463250 h 6246801"/>
                <a:gd name="connsiteX780" fmla="*/ 8203220 w 9384838"/>
                <a:gd name="connsiteY780" fmla="*/ 1472032 h 6246801"/>
                <a:gd name="connsiteX781" fmla="*/ 8215904 w 9384838"/>
                <a:gd name="connsiteY781" fmla="*/ 1471056 h 6246801"/>
                <a:gd name="connsiteX782" fmla="*/ 8214929 w 9384838"/>
                <a:gd name="connsiteY782" fmla="*/ 1479838 h 6246801"/>
                <a:gd name="connsiteX783" fmla="*/ 8216880 w 9384838"/>
                <a:gd name="connsiteY783" fmla="*/ 1484717 h 6246801"/>
                <a:gd name="connsiteX784" fmla="*/ 8195414 w 9384838"/>
                <a:gd name="connsiteY784" fmla="*/ 1482765 h 6246801"/>
                <a:gd name="connsiteX785" fmla="*/ 8197365 w 9384838"/>
                <a:gd name="connsiteY785" fmla="*/ 1476909 h 6246801"/>
                <a:gd name="connsiteX786" fmla="*/ 8187608 w 9384838"/>
                <a:gd name="connsiteY786" fmla="*/ 1463250 h 6246801"/>
                <a:gd name="connsiteX787" fmla="*/ 8289085 w 9384838"/>
                <a:gd name="connsiteY787" fmla="*/ 1415439 h 6246801"/>
                <a:gd name="connsiteX788" fmla="*/ 8307624 w 9384838"/>
                <a:gd name="connsiteY788" fmla="*/ 1425197 h 6246801"/>
                <a:gd name="connsiteX789" fmla="*/ 8318357 w 9384838"/>
                <a:gd name="connsiteY789" fmla="*/ 1429100 h 6246801"/>
                <a:gd name="connsiteX790" fmla="*/ 8307624 w 9384838"/>
                <a:gd name="connsiteY790" fmla="*/ 1443734 h 6246801"/>
                <a:gd name="connsiteX791" fmla="*/ 8313478 w 9384838"/>
                <a:gd name="connsiteY791" fmla="*/ 1452516 h 6246801"/>
                <a:gd name="connsiteX792" fmla="*/ 8282255 w 9384838"/>
                <a:gd name="connsiteY792" fmla="*/ 1469104 h 6246801"/>
                <a:gd name="connsiteX793" fmla="*/ 8280303 w 9384838"/>
                <a:gd name="connsiteY793" fmla="*/ 1453493 h 6246801"/>
                <a:gd name="connsiteX794" fmla="*/ 8269570 w 9384838"/>
                <a:gd name="connsiteY794" fmla="*/ 1425197 h 6246801"/>
                <a:gd name="connsiteX795" fmla="*/ 8289085 w 9384838"/>
                <a:gd name="connsiteY795" fmla="*/ 1415439 h 6246801"/>
                <a:gd name="connsiteX796" fmla="*/ 8360314 w 9384838"/>
                <a:gd name="connsiteY796" fmla="*/ 1357869 h 6246801"/>
                <a:gd name="connsiteX797" fmla="*/ 8376902 w 9384838"/>
                <a:gd name="connsiteY797" fmla="*/ 1366651 h 6246801"/>
                <a:gd name="connsiteX798" fmla="*/ 8379829 w 9384838"/>
                <a:gd name="connsiteY798" fmla="*/ 1382264 h 6246801"/>
                <a:gd name="connsiteX799" fmla="*/ 8349581 w 9384838"/>
                <a:gd name="connsiteY799" fmla="*/ 1375434 h 6246801"/>
                <a:gd name="connsiteX800" fmla="*/ 8360314 w 9384838"/>
                <a:gd name="connsiteY800" fmla="*/ 1357869 h 6246801"/>
                <a:gd name="connsiteX801" fmla="*/ 8571073 w 9384838"/>
                <a:gd name="connsiteY801" fmla="*/ 1228098 h 6246801"/>
                <a:gd name="connsiteX802" fmla="*/ 8597418 w 9384838"/>
                <a:gd name="connsiteY802" fmla="*/ 1253467 h 6246801"/>
                <a:gd name="connsiteX803" fmla="*/ 8592539 w 9384838"/>
                <a:gd name="connsiteY803" fmla="*/ 1260297 h 6246801"/>
                <a:gd name="connsiteX804" fmla="*/ 8592539 w 9384838"/>
                <a:gd name="connsiteY804" fmla="*/ 1272981 h 6246801"/>
                <a:gd name="connsiteX805" fmla="*/ 8572049 w 9384838"/>
                <a:gd name="connsiteY805" fmla="*/ 1273957 h 6246801"/>
                <a:gd name="connsiteX806" fmla="*/ 8561316 w 9384838"/>
                <a:gd name="connsiteY806" fmla="*/ 1285666 h 6246801"/>
                <a:gd name="connsiteX807" fmla="*/ 8554486 w 9384838"/>
                <a:gd name="connsiteY807" fmla="*/ 1302253 h 6246801"/>
                <a:gd name="connsiteX808" fmla="*/ 8533995 w 9384838"/>
                <a:gd name="connsiteY808" fmla="*/ 1311035 h 6246801"/>
                <a:gd name="connsiteX809" fmla="*/ 8510577 w 9384838"/>
                <a:gd name="connsiteY809" fmla="*/ 1309083 h 6246801"/>
                <a:gd name="connsiteX810" fmla="*/ 8505699 w 9384838"/>
                <a:gd name="connsiteY810" fmla="*/ 1331526 h 6246801"/>
                <a:gd name="connsiteX811" fmla="*/ 8494966 w 9384838"/>
                <a:gd name="connsiteY811" fmla="*/ 1335428 h 6246801"/>
                <a:gd name="connsiteX812" fmla="*/ 8482281 w 9384838"/>
                <a:gd name="connsiteY812" fmla="*/ 1312986 h 6246801"/>
                <a:gd name="connsiteX813" fmla="*/ 8474475 w 9384838"/>
                <a:gd name="connsiteY813" fmla="*/ 1303229 h 6246801"/>
                <a:gd name="connsiteX814" fmla="*/ 8467645 w 9384838"/>
                <a:gd name="connsiteY814" fmla="*/ 1279811 h 6246801"/>
                <a:gd name="connsiteX815" fmla="*/ 8476427 w 9384838"/>
                <a:gd name="connsiteY815" fmla="*/ 1270054 h 6246801"/>
                <a:gd name="connsiteX816" fmla="*/ 8524238 w 9384838"/>
                <a:gd name="connsiteY816" fmla="*/ 1261273 h 6246801"/>
                <a:gd name="connsiteX817" fmla="*/ 8551558 w 9384838"/>
                <a:gd name="connsiteY817" fmla="*/ 1236879 h 6246801"/>
                <a:gd name="connsiteX818" fmla="*/ 8567170 w 9384838"/>
                <a:gd name="connsiteY818" fmla="*/ 1237855 h 6246801"/>
                <a:gd name="connsiteX819" fmla="*/ 8571073 w 9384838"/>
                <a:gd name="connsiteY819" fmla="*/ 1228098 h 6246801"/>
                <a:gd name="connsiteX820" fmla="*/ 8306648 w 9384838"/>
                <a:gd name="connsiteY820" fmla="*/ 884639 h 6246801"/>
                <a:gd name="connsiteX821" fmla="*/ 8328114 w 9384838"/>
                <a:gd name="connsiteY821" fmla="*/ 903178 h 6246801"/>
                <a:gd name="connsiteX822" fmla="*/ 8334944 w 9384838"/>
                <a:gd name="connsiteY822" fmla="*/ 917814 h 6246801"/>
                <a:gd name="connsiteX823" fmla="*/ 8368119 w 9384838"/>
                <a:gd name="connsiteY823" fmla="*/ 935377 h 6246801"/>
                <a:gd name="connsiteX824" fmla="*/ 8422761 w 9384838"/>
                <a:gd name="connsiteY824" fmla="*/ 939280 h 6246801"/>
                <a:gd name="connsiteX825" fmla="*/ 8461790 w 9384838"/>
                <a:gd name="connsiteY825" fmla="*/ 922693 h 6246801"/>
                <a:gd name="connsiteX826" fmla="*/ 8450081 w 9384838"/>
                <a:gd name="connsiteY826" fmla="*/ 963674 h 6246801"/>
                <a:gd name="connsiteX827" fmla="*/ 8431542 w 9384838"/>
                <a:gd name="connsiteY827" fmla="*/ 975382 h 6246801"/>
                <a:gd name="connsiteX828" fmla="*/ 8415930 w 9384838"/>
                <a:gd name="connsiteY828" fmla="*/ 963674 h 6246801"/>
                <a:gd name="connsiteX829" fmla="*/ 8397391 w 9384838"/>
                <a:gd name="connsiteY829" fmla="*/ 963674 h 6246801"/>
                <a:gd name="connsiteX830" fmla="*/ 8359338 w 9384838"/>
                <a:gd name="connsiteY830" fmla="*/ 1014411 h 6246801"/>
                <a:gd name="connsiteX831" fmla="*/ 8284206 w 9384838"/>
                <a:gd name="connsiteY831" fmla="*/ 1020265 h 6246801"/>
                <a:gd name="connsiteX832" fmla="*/ 8247128 w 9384838"/>
                <a:gd name="connsiteY832" fmla="*/ 1070028 h 6246801"/>
                <a:gd name="connsiteX833" fmla="*/ 8212977 w 9384838"/>
                <a:gd name="connsiteY833" fmla="*/ 1083688 h 6246801"/>
                <a:gd name="connsiteX834" fmla="*/ 8184681 w 9384838"/>
                <a:gd name="connsiteY834" fmla="*/ 1151014 h 6246801"/>
                <a:gd name="connsiteX835" fmla="*/ 8163215 w 9384838"/>
                <a:gd name="connsiteY835" fmla="*/ 1151014 h 6246801"/>
                <a:gd name="connsiteX836" fmla="*/ 8155409 w 9384838"/>
                <a:gd name="connsiteY836" fmla="*/ 1207607 h 6246801"/>
                <a:gd name="connsiteX837" fmla="*/ 8099792 w 9384838"/>
                <a:gd name="connsiteY837" fmla="*/ 1223219 h 6246801"/>
                <a:gd name="connsiteX838" fmla="*/ 8077350 w 9384838"/>
                <a:gd name="connsiteY838" fmla="*/ 1247612 h 6246801"/>
                <a:gd name="connsiteX839" fmla="*/ 8066617 w 9384838"/>
                <a:gd name="connsiteY839" fmla="*/ 1319817 h 6246801"/>
                <a:gd name="connsiteX840" fmla="*/ 8057835 w 9384838"/>
                <a:gd name="connsiteY840" fmla="*/ 1315914 h 6246801"/>
                <a:gd name="connsiteX841" fmla="*/ 8009048 w 9384838"/>
                <a:gd name="connsiteY841" fmla="*/ 1320793 h 6246801"/>
                <a:gd name="connsiteX842" fmla="*/ 8009048 w 9384838"/>
                <a:gd name="connsiteY842" fmla="*/ 1309084 h 6246801"/>
                <a:gd name="connsiteX843" fmla="*/ 8010024 w 9384838"/>
                <a:gd name="connsiteY843" fmla="*/ 1293472 h 6246801"/>
                <a:gd name="connsiteX844" fmla="*/ 8002218 w 9384838"/>
                <a:gd name="connsiteY844" fmla="*/ 1262248 h 6246801"/>
                <a:gd name="connsiteX845" fmla="*/ 8013927 w 9384838"/>
                <a:gd name="connsiteY845" fmla="*/ 1254442 h 6246801"/>
                <a:gd name="connsiteX846" fmla="*/ 8038320 w 9384838"/>
                <a:gd name="connsiteY846" fmla="*/ 1219316 h 6246801"/>
                <a:gd name="connsiteX847" fmla="*/ 8077350 w 9384838"/>
                <a:gd name="connsiteY847" fmla="*/ 1190044 h 6246801"/>
                <a:gd name="connsiteX848" fmla="*/ 8108573 w 9384838"/>
                <a:gd name="connsiteY848" fmla="*/ 1167602 h 6246801"/>
                <a:gd name="connsiteX849" fmla="*/ 8111501 w 9384838"/>
                <a:gd name="connsiteY849" fmla="*/ 1154917 h 6246801"/>
                <a:gd name="connsiteX850" fmla="*/ 8135894 w 9384838"/>
                <a:gd name="connsiteY850" fmla="*/ 1148087 h 6246801"/>
                <a:gd name="connsiteX851" fmla="*/ 8141748 w 9384838"/>
                <a:gd name="connsiteY851" fmla="*/ 1130524 h 6246801"/>
                <a:gd name="connsiteX852" fmla="*/ 8135894 w 9384838"/>
                <a:gd name="connsiteY852" fmla="*/ 1121742 h 6246801"/>
                <a:gd name="connsiteX853" fmla="*/ 8143700 w 9384838"/>
                <a:gd name="connsiteY853" fmla="*/ 1104179 h 6246801"/>
                <a:gd name="connsiteX854" fmla="*/ 8200293 w 9384838"/>
                <a:gd name="connsiteY854" fmla="*/ 1030998 h 6246801"/>
                <a:gd name="connsiteX855" fmla="*/ 8231516 w 9384838"/>
                <a:gd name="connsiteY855" fmla="*/ 993920 h 6246801"/>
                <a:gd name="connsiteX856" fmla="*/ 8245176 w 9384838"/>
                <a:gd name="connsiteY856" fmla="*/ 957819 h 6246801"/>
                <a:gd name="connsiteX857" fmla="*/ 8258837 w 9384838"/>
                <a:gd name="connsiteY857" fmla="*/ 944159 h 6246801"/>
                <a:gd name="connsiteX858" fmla="*/ 8260788 w 9384838"/>
                <a:gd name="connsiteY858" fmla="*/ 920741 h 6246801"/>
                <a:gd name="connsiteX859" fmla="*/ 8289085 w 9384838"/>
                <a:gd name="connsiteY859" fmla="*/ 889516 h 6246801"/>
                <a:gd name="connsiteX860" fmla="*/ 8306648 w 9384838"/>
                <a:gd name="connsiteY860" fmla="*/ 884639 h 6246801"/>
                <a:gd name="connsiteX861" fmla="*/ 9328245 w 9384838"/>
                <a:gd name="connsiteY861" fmla="*/ 311878 h 6246801"/>
                <a:gd name="connsiteX862" fmla="*/ 9371178 w 9384838"/>
                <a:gd name="connsiteY862" fmla="*/ 317733 h 6246801"/>
                <a:gd name="connsiteX863" fmla="*/ 9384838 w 9384838"/>
                <a:gd name="connsiteY863" fmla="*/ 341150 h 6246801"/>
                <a:gd name="connsiteX864" fmla="*/ 9357517 w 9384838"/>
                <a:gd name="connsiteY864" fmla="*/ 360665 h 6246801"/>
                <a:gd name="connsiteX865" fmla="*/ 9357517 w 9384838"/>
                <a:gd name="connsiteY865" fmla="*/ 378228 h 6246801"/>
                <a:gd name="connsiteX866" fmla="*/ 9371178 w 9384838"/>
                <a:gd name="connsiteY866" fmla="*/ 393840 h 6246801"/>
                <a:gd name="connsiteX867" fmla="*/ 9367275 w 9384838"/>
                <a:gd name="connsiteY867" fmla="*/ 427015 h 6246801"/>
                <a:gd name="connsiteX868" fmla="*/ 9314585 w 9384838"/>
                <a:gd name="connsiteY868" fmla="*/ 427015 h 6246801"/>
                <a:gd name="connsiteX869" fmla="*/ 9250186 w 9384838"/>
                <a:gd name="connsiteY869" fmla="*/ 440675 h 6246801"/>
                <a:gd name="connsiteX870" fmla="*/ 9213108 w 9384838"/>
                <a:gd name="connsiteY870" fmla="*/ 471899 h 6246801"/>
                <a:gd name="connsiteX871" fmla="*/ 9162370 w 9384838"/>
                <a:gd name="connsiteY871" fmla="*/ 491414 h 6246801"/>
                <a:gd name="connsiteX872" fmla="*/ 9099923 w 9384838"/>
                <a:gd name="connsiteY872" fmla="*/ 526540 h 6246801"/>
                <a:gd name="connsiteX873" fmla="*/ 9035524 w 9384838"/>
                <a:gd name="connsiteY873" fmla="*/ 587036 h 6246801"/>
                <a:gd name="connsiteX874" fmla="*/ 8996494 w 9384838"/>
                <a:gd name="connsiteY874" fmla="*/ 635822 h 6246801"/>
                <a:gd name="connsiteX875" fmla="*/ 8961368 w 9384838"/>
                <a:gd name="connsiteY875" fmla="*/ 637774 h 6246801"/>
                <a:gd name="connsiteX876" fmla="*/ 8951610 w 9384838"/>
                <a:gd name="connsiteY876" fmla="*/ 647531 h 6246801"/>
                <a:gd name="connsiteX877" fmla="*/ 8926241 w 9384838"/>
                <a:gd name="connsiteY877" fmla="*/ 637774 h 6246801"/>
                <a:gd name="connsiteX878" fmla="*/ 8916484 w 9384838"/>
                <a:gd name="connsiteY878" fmla="*/ 608501 h 6246801"/>
                <a:gd name="connsiteX879" fmla="*/ 8883309 w 9384838"/>
                <a:gd name="connsiteY879" fmla="*/ 622162 h 6246801"/>
                <a:gd name="connsiteX880" fmla="*/ 8877454 w 9384838"/>
                <a:gd name="connsiteY880" fmla="*/ 651434 h 6246801"/>
                <a:gd name="connsiteX881" fmla="*/ 8887212 w 9384838"/>
                <a:gd name="connsiteY881" fmla="*/ 665094 h 6246801"/>
                <a:gd name="connsiteX882" fmla="*/ 8846231 w 9384838"/>
                <a:gd name="connsiteY882" fmla="*/ 719735 h 6246801"/>
                <a:gd name="connsiteX883" fmla="*/ 8799395 w 9384838"/>
                <a:gd name="connsiteY883" fmla="*/ 749008 h 6246801"/>
                <a:gd name="connsiteX884" fmla="*/ 8766220 w 9384838"/>
                <a:gd name="connsiteY884" fmla="*/ 774380 h 6246801"/>
                <a:gd name="connsiteX885" fmla="*/ 8731094 w 9384838"/>
                <a:gd name="connsiteY885" fmla="*/ 844633 h 6246801"/>
                <a:gd name="connsiteX886" fmla="*/ 8697919 w 9384838"/>
                <a:gd name="connsiteY886" fmla="*/ 862196 h 6246801"/>
                <a:gd name="connsiteX887" fmla="*/ 8666695 w 9384838"/>
                <a:gd name="connsiteY887" fmla="*/ 862196 h 6246801"/>
                <a:gd name="connsiteX888" fmla="*/ 8641326 w 9384838"/>
                <a:gd name="connsiteY888" fmla="*/ 887565 h 6246801"/>
                <a:gd name="connsiteX889" fmla="*/ 8614005 w 9384838"/>
                <a:gd name="connsiteY889" fmla="*/ 932449 h 6246801"/>
                <a:gd name="connsiteX890" fmla="*/ 8590587 w 9384838"/>
                <a:gd name="connsiteY890" fmla="*/ 936351 h 6246801"/>
                <a:gd name="connsiteX891" fmla="*/ 8576927 w 9384838"/>
                <a:gd name="connsiteY891" fmla="*/ 920740 h 6246801"/>
                <a:gd name="connsiteX892" fmla="*/ 8590587 w 9384838"/>
                <a:gd name="connsiteY892" fmla="*/ 885614 h 6246801"/>
                <a:gd name="connsiteX893" fmla="*/ 8602296 w 9384838"/>
                <a:gd name="connsiteY893" fmla="*/ 881711 h 6246801"/>
                <a:gd name="connsiteX894" fmla="*/ 8610102 w 9384838"/>
                <a:gd name="connsiteY894" fmla="*/ 868050 h 6246801"/>
                <a:gd name="connsiteX895" fmla="*/ 8606199 w 9384838"/>
                <a:gd name="connsiteY895" fmla="*/ 850487 h 6246801"/>
                <a:gd name="connsiteX896" fmla="*/ 8612054 w 9384838"/>
                <a:gd name="connsiteY896" fmla="*/ 825118 h 6246801"/>
                <a:gd name="connsiteX897" fmla="*/ 8623762 w 9384838"/>
                <a:gd name="connsiteY897" fmla="*/ 846584 h 6246801"/>
                <a:gd name="connsiteX898" fmla="*/ 8637423 w 9384838"/>
                <a:gd name="connsiteY898" fmla="*/ 848536 h 6246801"/>
                <a:gd name="connsiteX899" fmla="*/ 8649132 w 9384838"/>
                <a:gd name="connsiteY899" fmla="*/ 827069 h 6246801"/>
                <a:gd name="connsiteX900" fmla="*/ 8635471 w 9384838"/>
                <a:gd name="connsiteY900" fmla="*/ 807555 h 6246801"/>
                <a:gd name="connsiteX901" fmla="*/ 8654986 w 9384838"/>
                <a:gd name="connsiteY901" fmla="*/ 807555 h 6246801"/>
                <a:gd name="connsiteX902" fmla="*/ 8664743 w 9384838"/>
                <a:gd name="connsiteY902" fmla="*/ 819263 h 6246801"/>
                <a:gd name="connsiteX903" fmla="*/ 8692064 w 9384838"/>
                <a:gd name="connsiteY903" fmla="*/ 805603 h 6246801"/>
                <a:gd name="connsiteX904" fmla="*/ 8709627 w 9384838"/>
                <a:gd name="connsiteY904" fmla="*/ 778282 h 6246801"/>
                <a:gd name="connsiteX905" fmla="*/ 8711579 w 9384838"/>
                <a:gd name="connsiteY905" fmla="*/ 749008 h 6246801"/>
                <a:gd name="connsiteX906" fmla="*/ 8695967 w 9384838"/>
                <a:gd name="connsiteY906" fmla="*/ 749008 h 6246801"/>
                <a:gd name="connsiteX907" fmla="*/ 8672549 w 9384838"/>
                <a:gd name="connsiteY907" fmla="*/ 745105 h 6246801"/>
                <a:gd name="connsiteX908" fmla="*/ 8668646 w 9384838"/>
                <a:gd name="connsiteY908" fmla="*/ 713881 h 6246801"/>
                <a:gd name="connsiteX909" fmla="*/ 8697919 w 9384838"/>
                <a:gd name="connsiteY909" fmla="*/ 713881 h 6246801"/>
                <a:gd name="connsiteX910" fmla="*/ 8715482 w 9384838"/>
                <a:gd name="connsiteY910" fmla="*/ 731444 h 6246801"/>
                <a:gd name="connsiteX911" fmla="*/ 8733045 w 9384838"/>
                <a:gd name="connsiteY911" fmla="*/ 719735 h 6246801"/>
                <a:gd name="connsiteX912" fmla="*/ 8746705 w 9384838"/>
                <a:gd name="connsiteY912" fmla="*/ 688512 h 6246801"/>
                <a:gd name="connsiteX913" fmla="*/ 8787686 w 9384838"/>
                <a:gd name="connsiteY913" fmla="*/ 674851 h 6246801"/>
                <a:gd name="connsiteX914" fmla="*/ 8811104 w 9384838"/>
                <a:gd name="connsiteY914" fmla="*/ 624114 h 6246801"/>
                <a:gd name="connsiteX915" fmla="*/ 8830619 w 9384838"/>
                <a:gd name="connsiteY915" fmla="*/ 618260 h 6246801"/>
                <a:gd name="connsiteX916" fmla="*/ 8840376 w 9384838"/>
                <a:gd name="connsiteY916" fmla="*/ 600695 h 6246801"/>
                <a:gd name="connsiteX917" fmla="*/ 8832570 w 9384838"/>
                <a:gd name="connsiteY917" fmla="*/ 559715 h 6246801"/>
                <a:gd name="connsiteX918" fmla="*/ 8850134 w 9384838"/>
                <a:gd name="connsiteY918" fmla="*/ 559715 h 6246801"/>
                <a:gd name="connsiteX919" fmla="*/ 8885260 w 9384838"/>
                <a:gd name="connsiteY919" fmla="*/ 573376 h 6246801"/>
                <a:gd name="connsiteX920" fmla="*/ 8902823 w 9384838"/>
                <a:gd name="connsiteY920" fmla="*/ 559715 h 6246801"/>
                <a:gd name="connsiteX921" fmla="*/ 8904775 w 9384838"/>
                <a:gd name="connsiteY921" fmla="*/ 524589 h 6246801"/>
                <a:gd name="connsiteX922" fmla="*/ 8949659 w 9384838"/>
                <a:gd name="connsiteY922" fmla="*/ 497268 h 6246801"/>
                <a:gd name="connsiteX923" fmla="*/ 8976980 w 9384838"/>
                <a:gd name="connsiteY923" fmla="*/ 497268 h 6246801"/>
                <a:gd name="connsiteX924" fmla="*/ 8976980 w 9384838"/>
                <a:gd name="connsiteY924" fmla="*/ 462142 h 6246801"/>
                <a:gd name="connsiteX925" fmla="*/ 8965271 w 9384838"/>
                <a:gd name="connsiteY925" fmla="*/ 419209 h 6246801"/>
                <a:gd name="connsiteX926" fmla="*/ 8973077 w 9384838"/>
                <a:gd name="connsiteY926" fmla="*/ 393840 h 6246801"/>
                <a:gd name="connsiteX927" fmla="*/ 9002349 w 9384838"/>
                <a:gd name="connsiteY927" fmla="*/ 376277 h 6246801"/>
                <a:gd name="connsiteX928" fmla="*/ 9017961 w 9384838"/>
                <a:gd name="connsiteY928" fmla="*/ 403597 h 6246801"/>
                <a:gd name="connsiteX929" fmla="*/ 9041378 w 9384838"/>
                <a:gd name="connsiteY929" fmla="*/ 467996 h 6246801"/>
                <a:gd name="connsiteX930" fmla="*/ 9076505 w 9384838"/>
                <a:gd name="connsiteY930" fmla="*/ 475802 h 6246801"/>
                <a:gd name="connsiteX931" fmla="*/ 9154564 w 9384838"/>
                <a:gd name="connsiteY931" fmla="*/ 458239 h 6246801"/>
                <a:gd name="connsiteX932" fmla="*/ 9209205 w 9384838"/>
                <a:gd name="connsiteY932" fmla="*/ 409452 h 6246801"/>
                <a:gd name="connsiteX933" fmla="*/ 9218963 w 9384838"/>
                <a:gd name="connsiteY933" fmla="*/ 380180 h 6246801"/>
                <a:gd name="connsiteX934" fmla="*/ 9283361 w 9384838"/>
                <a:gd name="connsiteY934" fmla="*/ 325538 h 6246801"/>
                <a:gd name="connsiteX935" fmla="*/ 9328245 w 9384838"/>
                <a:gd name="connsiteY935" fmla="*/ 311878 h 6246801"/>
                <a:gd name="connsiteX936" fmla="*/ 6819242 w 9384838"/>
                <a:gd name="connsiteY936" fmla="*/ 0 h 6246801"/>
                <a:gd name="connsiteX937" fmla="*/ 6869020 w 9384838"/>
                <a:gd name="connsiteY937" fmla="*/ 125002 h 6246801"/>
                <a:gd name="connsiteX938" fmla="*/ 6969682 w 9384838"/>
                <a:gd name="connsiteY938" fmla="*/ 326334 h 6246801"/>
                <a:gd name="connsiteX939" fmla="*/ 6969682 w 9384838"/>
                <a:gd name="connsiteY939" fmla="*/ 401556 h 6246801"/>
                <a:gd name="connsiteX940" fmla="*/ 7094680 w 9384838"/>
                <a:gd name="connsiteY940" fmla="*/ 652667 h 6246801"/>
                <a:gd name="connsiteX941" fmla="*/ 7220784 w 9384838"/>
                <a:gd name="connsiteY941" fmla="*/ 803117 h 6246801"/>
                <a:gd name="connsiteX942" fmla="*/ 7321446 w 9384838"/>
                <a:gd name="connsiteY942" fmla="*/ 903783 h 6246801"/>
                <a:gd name="connsiteX943" fmla="*/ 7321446 w 9384838"/>
                <a:gd name="connsiteY943" fmla="*/ 979004 h 6246801"/>
                <a:gd name="connsiteX944" fmla="*/ 7345782 w 9384838"/>
                <a:gd name="connsiteY944" fmla="*/ 979004 h 6246801"/>
                <a:gd name="connsiteX945" fmla="*/ 7396667 w 9384838"/>
                <a:gd name="connsiteY945" fmla="*/ 1003341 h 6246801"/>
                <a:gd name="connsiteX946" fmla="*/ 7421002 w 9384838"/>
                <a:gd name="connsiteY946" fmla="*/ 979004 h 6246801"/>
                <a:gd name="connsiteX947" fmla="*/ 7496223 w 9384838"/>
                <a:gd name="connsiteY947" fmla="*/ 1003341 h 6246801"/>
                <a:gd name="connsiteX948" fmla="*/ 7446445 w 9384838"/>
                <a:gd name="connsiteY948" fmla="*/ 1054227 h 6246801"/>
                <a:gd name="connsiteX949" fmla="*/ 7471887 w 9384838"/>
                <a:gd name="connsiteY949" fmla="*/ 1078564 h 6246801"/>
                <a:gd name="connsiteX950" fmla="*/ 7521665 w 9384838"/>
                <a:gd name="connsiteY950" fmla="*/ 1054227 h 6246801"/>
                <a:gd name="connsiteX951" fmla="*/ 7547107 w 9384838"/>
                <a:gd name="connsiteY951" fmla="*/ 1129449 h 6246801"/>
                <a:gd name="connsiteX952" fmla="*/ 7672105 w 9384838"/>
                <a:gd name="connsiteY952" fmla="*/ 1179229 h 6246801"/>
                <a:gd name="connsiteX953" fmla="*/ 7747325 w 9384838"/>
                <a:gd name="connsiteY953" fmla="*/ 1179229 h 6246801"/>
                <a:gd name="connsiteX954" fmla="*/ 7847987 w 9384838"/>
                <a:gd name="connsiteY954" fmla="*/ 1104007 h 6246801"/>
                <a:gd name="connsiteX955" fmla="*/ 7923207 w 9384838"/>
                <a:gd name="connsiteY955" fmla="*/ 1078564 h 6246801"/>
                <a:gd name="connsiteX956" fmla="*/ 7998427 w 9384838"/>
                <a:gd name="connsiteY956" fmla="*/ 1003341 h 6246801"/>
                <a:gd name="connsiteX957" fmla="*/ 7998427 w 9384838"/>
                <a:gd name="connsiteY957" fmla="*/ 1054227 h 6246801"/>
                <a:gd name="connsiteX958" fmla="*/ 7948649 w 9384838"/>
                <a:gd name="connsiteY958" fmla="*/ 1104007 h 6246801"/>
                <a:gd name="connsiteX959" fmla="*/ 7948649 w 9384838"/>
                <a:gd name="connsiteY959" fmla="*/ 1129449 h 6246801"/>
                <a:gd name="connsiteX960" fmla="*/ 7822545 w 9384838"/>
                <a:gd name="connsiteY960" fmla="*/ 1279895 h 6246801"/>
                <a:gd name="connsiteX961" fmla="*/ 7822545 w 9384838"/>
                <a:gd name="connsiteY961" fmla="*/ 1379454 h 6246801"/>
                <a:gd name="connsiteX962" fmla="*/ 7873429 w 9384838"/>
                <a:gd name="connsiteY962" fmla="*/ 1379454 h 6246801"/>
                <a:gd name="connsiteX963" fmla="*/ 7847987 w 9384838"/>
                <a:gd name="connsiteY963" fmla="*/ 1505563 h 6246801"/>
                <a:gd name="connsiteX964" fmla="*/ 7797103 w 9384838"/>
                <a:gd name="connsiteY964" fmla="*/ 1531005 h 6246801"/>
                <a:gd name="connsiteX965" fmla="*/ 7873429 w 9384838"/>
                <a:gd name="connsiteY965" fmla="*/ 1606229 h 6246801"/>
                <a:gd name="connsiteX966" fmla="*/ 7948649 w 9384838"/>
                <a:gd name="connsiteY966" fmla="*/ 1606229 h 6246801"/>
                <a:gd name="connsiteX967" fmla="*/ 7923207 w 9384838"/>
                <a:gd name="connsiteY967" fmla="*/ 1656009 h 6246801"/>
                <a:gd name="connsiteX968" fmla="*/ 7772767 w 9384838"/>
                <a:gd name="connsiteY968" fmla="*/ 1630565 h 6246801"/>
                <a:gd name="connsiteX969" fmla="*/ 7672105 w 9384838"/>
                <a:gd name="connsiteY969" fmla="*/ 1705789 h 6246801"/>
                <a:gd name="connsiteX970" fmla="*/ 7672105 w 9384838"/>
                <a:gd name="connsiteY970" fmla="*/ 1656009 h 6246801"/>
                <a:gd name="connsiteX971" fmla="*/ 7596885 w 9384838"/>
                <a:gd name="connsiteY971" fmla="*/ 1656009 h 6246801"/>
                <a:gd name="connsiteX972" fmla="*/ 7571443 w 9384838"/>
                <a:gd name="connsiteY972" fmla="*/ 1705789 h 6246801"/>
                <a:gd name="connsiteX973" fmla="*/ 7446445 w 9384838"/>
                <a:gd name="connsiteY973" fmla="*/ 1681452 h 6246801"/>
                <a:gd name="connsiteX974" fmla="*/ 7421002 w 9384838"/>
                <a:gd name="connsiteY974" fmla="*/ 1630565 h 6246801"/>
                <a:gd name="connsiteX975" fmla="*/ 7321446 w 9384838"/>
                <a:gd name="connsiteY975" fmla="*/ 1630565 h 6246801"/>
                <a:gd name="connsiteX976" fmla="*/ 7070344 w 9384838"/>
                <a:gd name="connsiteY976" fmla="*/ 1756674 h 6246801"/>
                <a:gd name="connsiteX977" fmla="*/ 6869020 w 9384838"/>
                <a:gd name="connsiteY977" fmla="*/ 1907113 h 6246801"/>
                <a:gd name="connsiteX978" fmla="*/ 6894462 w 9384838"/>
                <a:gd name="connsiteY978" fmla="*/ 1956897 h 6246801"/>
                <a:gd name="connsiteX979" fmla="*/ 6819242 w 9384838"/>
                <a:gd name="connsiteY979" fmla="*/ 2081899 h 6246801"/>
                <a:gd name="connsiteX980" fmla="*/ 6793800 w 9384838"/>
                <a:gd name="connsiteY980" fmla="*/ 2006676 h 6246801"/>
                <a:gd name="connsiteX981" fmla="*/ 6668802 w 9384838"/>
                <a:gd name="connsiteY981" fmla="*/ 1931450 h 6246801"/>
                <a:gd name="connsiteX982" fmla="*/ 6542697 w 9384838"/>
                <a:gd name="connsiteY982" fmla="*/ 1831894 h 6246801"/>
                <a:gd name="connsiteX983" fmla="*/ 6467477 w 9384838"/>
                <a:gd name="connsiteY983" fmla="*/ 1705789 h 6246801"/>
                <a:gd name="connsiteX984" fmla="*/ 6417699 w 9384838"/>
                <a:gd name="connsiteY984" fmla="*/ 1681452 h 6246801"/>
                <a:gd name="connsiteX985" fmla="*/ 6342479 w 9384838"/>
                <a:gd name="connsiteY985" fmla="*/ 1580786 h 6246801"/>
                <a:gd name="connsiteX986" fmla="*/ 6217481 w 9384838"/>
                <a:gd name="connsiteY986" fmla="*/ 1555343 h 6246801"/>
                <a:gd name="connsiteX987" fmla="*/ 6091377 w 9384838"/>
                <a:gd name="connsiteY987" fmla="*/ 1606229 h 6246801"/>
                <a:gd name="connsiteX988" fmla="*/ 5991821 w 9384838"/>
                <a:gd name="connsiteY988" fmla="*/ 1681452 h 6246801"/>
                <a:gd name="connsiteX989" fmla="*/ 5966379 w 9384838"/>
                <a:gd name="connsiteY989" fmla="*/ 1630565 h 6246801"/>
                <a:gd name="connsiteX990" fmla="*/ 5966379 w 9384838"/>
                <a:gd name="connsiteY990" fmla="*/ 1580786 h 6246801"/>
                <a:gd name="connsiteX991" fmla="*/ 5916601 w 9384838"/>
                <a:gd name="connsiteY991" fmla="*/ 1531005 h 6246801"/>
                <a:gd name="connsiteX992" fmla="*/ 5940937 w 9384838"/>
                <a:gd name="connsiteY992" fmla="*/ 1505563 h 6246801"/>
                <a:gd name="connsiteX993" fmla="*/ 5891159 w 9384838"/>
                <a:gd name="connsiteY993" fmla="*/ 1480122 h 6246801"/>
                <a:gd name="connsiteX994" fmla="*/ 5840275 w 9384838"/>
                <a:gd name="connsiteY994" fmla="*/ 1480122 h 6246801"/>
                <a:gd name="connsiteX995" fmla="*/ 5815939 w 9384838"/>
                <a:gd name="connsiteY995" fmla="*/ 1455784 h 6246801"/>
                <a:gd name="connsiteX996" fmla="*/ 5740719 w 9384838"/>
                <a:gd name="connsiteY996" fmla="*/ 1505563 h 6246801"/>
                <a:gd name="connsiteX997" fmla="*/ 5665499 w 9384838"/>
                <a:gd name="connsiteY997" fmla="*/ 1606229 h 6246801"/>
                <a:gd name="connsiteX998" fmla="*/ 5715277 w 9384838"/>
                <a:gd name="connsiteY998" fmla="*/ 1656009 h 6246801"/>
                <a:gd name="connsiteX999" fmla="*/ 5765055 w 9384838"/>
                <a:gd name="connsiteY999" fmla="*/ 1731231 h 6246801"/>
                <a:gd name="connsiteX1000" fmla="*/ 5840275 w 9384838"/>
                <a:gd name="connsiteY1000" fmla="*/ 1731231 h 6246801"/>
                <a:gd name="connsiteX1001" fmla="*/ 5916601 w 9384838"/>
                <a:gd name="connsiteY1001" fmla="*/ 1881669 h 6246801"/>
                <a:gd name="connsiteX1002" fmla="*/ 5966379 w 9384838"/>
                <a:gd name="connsiteY1002" fmla="*/ 1956897 h 6246801"/>
                <a:gd name="connsiteX1003" fmla="*/ 5891159 w 9384838"/>
                <a:gd name="connsiteY1003" fmla="*/ 2006676 h 6246801"/>
                <a:gd name="connsiteX1004" fmla="*/ 5815939 w 9384838"/>
                <a:gd name="connsiteY1004" fmla="*/ 1931450 h 6246801"/>
                <a:gd name="connsiteX1005" fmla="*/ 5765055 w 9384838"/>
                <a:gd name="connsiteY1005" fmla="*/ 1881669 h 6246801"/>
                <a:gd name="connsiteX1006" fmla="*/ 5715277 w 9384838"/>
                <a:gd name="connsiteY1006" fmla="*/ 1931450 h 6246801"/>
                <a:gd name="connsiteX1007" fmla="*/ 5665499 w 9384838"/>
                <a:gd name="connsiteY1007" fmla="*/ 1931450 h 6246801"/>
                <a:gd name="connsiteX1008" fmla="*/ 5640056 w 9384838"/>
                <a:gd name="connsiteY1008" fmla="*/ 2006676 h 6246801"/>
                <a:gd name="connsiteX1009" fmla="*/ 5590278 w 9384838"/>
                <a:gd name="connsiteY1009" fmla="*/ 2006676 h 6246801"/>
                <a:gd name="connsiteX1010" fmla="*/ 5515058 w 9384838"/>
                <a:gd name="connsiteY1010" fmla="*/ 2081899 h 6246801"/>
                <a:gd name="connsiteX1011" fmla="*/ 5464174 w 9384838"/>
                <a:gd name="connsiteY1011" fmla="*/ 2057559 h 6246801"/>
                <a:gd name="connsiteX1012" fmla="*/ 5464174 w 9384838"/>
                <a:gd name="connsiteY1012" fmla="*/ 1956897 h 6246801"/>
                <a:gd name="connsiteX1013" fmla="*/ 5489616 w 9384838"/>
                <a:gd name="connsiteY1013" fmla="*/ 1881669 h 6246801"/>
                <a:gd name="connsiteX1014" fmla="*/ 5564836 w 9384838"/>
                <a:gd name="connsiteY1014" fmla="*/ 1831894 h 6246801"/>
                <a:gd name="connsiteX1015" fmla="*/ 5590278 w 9384838"/>
                <a:gd name="connsiteY1015" fmla="*/ 1756674 h 6246801"/>
                <a:gd name="connsiteX1016" fmla="*/ 5539394 w 9384838"/>
                <a:gd name="connsiteY1016" fmla="*/ 1656009 h 6246801"/>
                <a:gd name="connsiteX1017" fmla="*/ 5515058 w 9384838"/>
                <a:gd name="connsiteY1017" fmla="*/ 1656009 h 6246801"/>
                <a:gd name="connsiteX1018" fmla="*/ 5515058 w 9384838"/>
                <a:gd name="connsiteY1018" fmla="*/ 1606229 h 6246801"/>
                <a:gd name="connsiteX1019" fmla="*/ 5489616 w 9384838"/>
                <a:gd name="connsiteY1019" fmla="*/ 1580786 h 6246801"/>
                <a:gd name="connsiteX1020" fmla="*/ 5489616 w 9384838"/>
                <a:gd name="connsiteY1020" fmla="*/ 1531005 h 6246801"/>
                <a:gd name="connsiteX1021" fmla="*/ 5539394 w 9384838"/>
                <a:gd name="connsiteY1021" fmla="*/ 1455784 h 6246801"/>
                <a:gd name="connsiteX1022" fmla="*/ 5539394 w 9384838"/>
                <a:gd name="connsiteY1022" fmla="*/ 1404898 h 6246801"/>
                <a:gd name="connsiteX1023" fmla="*/ 5564836 w 9384838"/>
                <a:gd name="connsiteY1023" fmla="*/ 1355118 h 6246801"/>
                <a:gd name="connsiteX1024" fmla="*/ 5614614 w 9384838"/>
                <a:gd name="connsiteY1024" fmla="*/ 1379454 h 6246801"/>
                <a:gd name="connsiteX1025" fmla="*/ 5689834 w 9384838"/>
                <a:gd name="connsiteY1025" fmla="*/ 1355118 h 6246801"/>
                <a:gd name="connsiteX1026" fmla="*/ 5740719 w 9384838"/>
                <a:gd name="connsiteY1026" fmla="*/ 1329675 h 6246801"/>
                <a:gd name="connsiteX1027" fmla="*/ 5765055 w 9384838"/>
                <a:gd name="connsiteY1027" fmla="*/ 1355118 h 6246801"/>
                <a:gd name="connsiteX1028" fmla="*/ 5815939 w 9384838"/>
                <a:gd name="connsiteY1028" fmla="*/ 1279895 h 6246801"/>
                <a:gd name="connsiteX1029" fmla="*/ 5891159 w 9384838"/>
                <a:gd name="connsiteY1029" fmla="*/ 1254452 h 6246801"/>
                <a:gd name="connsiteX1030" fmla="*/ 5891159 w 9384838"/>
                <a:gd name="connsiteY1030" fmla="*/ 1179229 h 6246801"/>
                <a:gd name="connsiteX1031" fmla="*/ 5840275 w 9384838"/>
                <a:gd name="connsiteY1031" fmla="*/ 1104007 h 6246801"/>
                <a:gd name="connsiteX1032" fmla="*/ 5865717 w 9384838"/>
                <a:gd name="connsiteY1032" fmla="*/ 1054227 h 6246801"/>
                <a:gd name="connsiteX1033" fmla="*/ 5916601 w 9384838"/>
                <a:gd name="connsiteY1033" fmla="*/ 1054227 h 6246801"/>
                <a:gd name="connsiteX1034" fmla="*/ 6041599 w 9384838"/>
                <a:gd name="connsiteY1034" fmla="*/ 1179229 h 6246801"/>
                <a:gd name="connsiteX1035" fmla="*/ 6091377 w 9384838"/>
                <a:gd name="connsiteY1035" fmla="*/ 1153786 h 6246801"/>
                <a:gd name="connsiteX1036" fmla="*/ 6091377 w 9384838"/>
                <a:gd name="connsiteY1036" fmla="*/ 1204672 h 6246801"/>
                <a:gd name="connsiteX1037" fmla="*/ 6166597 w 9384838"/>
                <a:gd name="connsiteY1037" fmla="*/ 1254452 h 6246801"/>
                <a:gd name="connsiteX1038" fmla="*/ 6292701 w 9384838"/>
                <a:gd name="connsiteY1038" fmla="*/ 1179229 h 6246801"/>
                <a:gd name="connsiteX1039" fmla="*/ 6317037 w 9384838"/>
                <a:gd name="connsiteY1039" fmla="*/ 1129449 h 6246801"/>
                <a:gd name="connsiteX1040" fmla="*/ 6292701 w 9384838"/>
                <a:gd name="connsiteY1040" fmla="*/ 1054227 h 6246801"/>
                <a:gd name="connsiteX1041" fmla="*/ 6317037 w 9384838"/>
                <a:gd name="connsiteY1041" fmla="*/ 1003341 h 6246801"/>
                <a:gd name="connsiteX1042" fmla="*/ 6317037 w 9384838"/>
                <a:gd name="connsiteY1042" fmla="*/ 953562 h 6246801"/>
                <a:gd name="connsiteX1043" fmla="*/ 6342479 w 9384838"/>
                <a:gd name="connsiteY1043" fmla="*/ 903783 h 6246801"/>
                <a:gd name="connsiteX1044" fmla="*/ 6443141 w 9384838"/>
                <a:gd name="connsiteY1044" fmla="*/ 878340 h 6246801"/>
                <a:gd name="connsiteX1045" fmla="*/ 6492919 w 9384838"/>
                <a:gd name="connsiteY1045" fmla="*/ 803117 h 6246801"/>
                <a:gd name="connsiteX1046" fmla="*/ 6518361 w 9384838"/>
                <a:gd name="connsiteY1046" fmla="*/ 652667 h 6246801"/>
                <a:gd name="connsiteX1047" fmla="*/ 6619024 w 9384838"/>
                <a:gd name="connsiteY1047" fmla="*/ 526559 h 6246801"/>
                <a:gd name="connsiteX1048" fmla="*/ 6643360 w 9384838"/>
                <a:gd name="connsiteY1048" fmla="*/ 300891 h 6246801"/>
                <a:gd name="connsiteX1049" fmla="*/ 6619024 w 9384838"/>
                <a:gd name="connsiteY1049" fmla="*/ 125002 h 6246801"/>
                <a:gd name="connsiteX1050" fmla="*/ 6694244 w 9384838"/>
                <a:gd name="connsiteY1050" fmla="*/ 49779 h 6246801"/>
                <a:gd name="connsiteX1051" fmla="*/ 6769464 w 9384838"/>
                <a:gd name="connsiteY1051" fmla="*/ 49779 h 6246801"/>
                <a:gd name="connsiteX1052" fmla="*/ 6819242 w 9384838"/>
                <a:gd name="connsiteY1052" fmla="*/ 0 h 6246801"/>
                <a:gd name="connsiteX0" fmla="*/ 371347 w 9384838"/>
                <a:gd name="connsiteY0" fmla="*/ 5469130 h 6246801"/>
                <a:gd name="connsiteX1" fmla="*/ 422231 w 9384838"/>
                <a:gd name="connsiteY1" fmla="*/ 5469130 h 6246801"/>
                <a:gd name="connsiteX2" fmla="*/ 396789 w 9384838"/>
                <a:gd name="connsiteY2" fmla="*/ 5520016 h 6246801"/>
                <a:gd name="connsiteX3" fmla="*/ 472009 w 9384838"/>
                <a:gd name="connsiteY3" fmla="*/ 5494573 h 6246801"/>
                <a:gd name="connsiteX4" fmla="*/ 521787 w 9384838"/>
                <a:gd name="connsiteY4" fmla="*/ 5520016 h 6246801"/>
                <a:gd name="connsiteX5" fmla="*/ 497451 w 9384838"/>
                <a:gd name="connsiteY5" fmla="*/ 5569796 h 6246801"/>
                <a:gd name="connsiteX6" fmla="*/ 472009 w 9384838"/>
                <a:gd name="connsiteY6" fmla="*/ 5544353 h 6246801"/>
                <a:gd name="connsiteX7" fmla="*/ 422231 w 9384838"/>
                <a:gd name="connsiteY7" fmla="*/ 5544353 h 6246801"/>
                <a:gd name="connsiteX8" fmla="*/ 396789 w 9384838"/>
                <a:gd name="connsiteY8" fmla="*/ 5569796 h 6246801"/>
                <a:gd name="connsiteX9" fmla="*/ 321569 w 9384838"/>
                <a:gd name="connsiteY9" fmla="*/ 5619576 h 6246801"/>
                <a:gd name="connsiteX10" fmla="*/ 296127 w 9384838"/>
                <a:gd name="connsiteY10" fmla="*/ 5595239 h 6246801"/>
                <a:gd name="connsiteX11" fmla="*/ 321569 w 9384838"/>
                <a:gd name="connsiteY11" fmla="*/ 5569796 h 6246801"/>
                <a:gd name="connsiteX12" fmla="*/ 296127 w 9384838"/>
                <a:gd name="connsiteY12" fmla="*/ 5544353 h 6246801"/>
                <a:gd name="connsiteX13" fmla="*/ 371347 w 9384838"/>
                <a:gd name="connsiteY13" fmla="*/ 5469130 h 6246801"/>
                <a:gd name="connsiteX14" fmla="*/ 2579281 w 9384838"/>
                <a:gd name="connsiteY14" fmla="*/ 4992350 h 6246801"/>
                <a:gd name="connsiteX15" fmla="*/ 2579281 w 9384838"/>
                <a:gd name="connsiteY15" fmla="*/ 5017793 h 6246801"/>
                <a:gd name="connsiteX16" fmla="*/ 2529503 w 9384838"/>
                <a:gd name="connsiteY16" fmla="*/ 5043236 h 6246801"/>
                <a:gd name="connsiteX17" fmla="*/ 2504061 w 9384838"/>
                <a:gd name="connsiteY17" fmla="*/ 5093016 h 6246801"/>
                <a:gd name="connsiteX18" fmla="*/ 2529503 w 9384838"/>
                <a:gd name="connsiteY18" fmla="*/ 5118459 h 6246801"/>
                <a:gd name="connsiteX19" fmla="*/ 2504061 w 9384838"/>
                <a:gd name="connsiteY19" fmla="*/ 5142796 h 6246801"/>
                <a:gd name="connsiteX20" fmla="*/ 2478619 w 9384838"/>
                <a:gd name="connsiteY20" fmla="*/ 5142796 h 6246801"/>
                <a:gd name="connsiteX21" fmla="*/ 2454284 w 9384838"/>
                <a:gd name="connsiteY21" fmla="*/ 5168239 h 6246801"/>
                <a:gd name="connsiteX22" fmla="*/ 2428843 w 9384838"/>
                <a:gd name="connsiteY22" fmla="*/ 5142796 h 6246801"/>
                <a:gd name="connsiteX23" fmla="*/ 2403401 w 9384838"/>
                <a:gd name="connsiteY23" fmla="*/ 5093016 h 6246801"/>
                <a:gd name="connsiteX24" fmla="*/ 2428843 w 9384838"/>
                <a:gd name="connsiteY24" fmla="*/ 5093016 h 6246801"/>
                <a:gd name="connsiteX25" fmla="*/ 2504061 w 9384838"/>
                <a:gd name="connsiteY25" fmla="*/ 5017793 h 6246801"/>
                <a:gd name="connsiteX26" fmla="*/ 2579281 w 9384838"/>
                <a:gd name="connsiteY26" fmla="*/ 4992350 h 6246801"/>
                <a:gd name="connsiteX27" fmla="*/ 2127963 w 9384838"/>
                <a:gd name="connsiteY27" fmla="*/ 4992350 h 6246801"/>
                <a:gd name="connsiteX28" fmla="*/ 2177741 w 9384838"/>
                <a:gd name="connsiteY28" fmla="*/ 5017793 h 6246801"/>
                <a:gd name="connsiteX29" fmla="*/ 2203182 w 9384838"/>
                <a:gd name="connsiteY29" fmla="*/ 4992350 h 6246801"/>
                <a:gd name="connsiteX30" fmla="*/ 2228624 w 9384838"/>
                <a:gd name="connsiteY30" fmla="*/ 5043236 h 6246801"/>
                <a:gd name="connsiteX31" fmla="*/ 2278402 w 9384838"/>
                <a:gd name="connsiteY31" fmla="*/ 5093016 h 6246801"/>
                <a:gd name="connsiteX32" fmla="*/ 2328179 w 9384838"/>
                <a:gd name="connsiteY32" fmla="*/ 5118459 h 6246801"/>
                <a:gd name="connsiteX33" fmla="*/ 2328180 w 9384838"/>
                <a:gd name="connsiteY33" fmla="*/ 5118459 h 6246801"/>
                <a:gd name="connsiteX34" fmla="*/ 2353623 w 9384838"/>
                <a:gd name="connsiteY34" fmla="*/ 5118459 h 6246801"/>
                <a:gd name="connsiteX35" fmla="*/ 2379065 w 9384838"/>
                <a:gd name="connsiteY35" fmla="*/ 5142796 h 6246801"/>
                <a:gd name="connsiteX36" fmla="*/ 2353623 w 9384838"/>
                <a:gd name="connsiteY36" fmla="*/ 5168239 h 6246801"/>
                <a:gd name="connsiteX37" fmla="*/ 2328180 w 9384838"/>
                <a:gd name="connsiteY37" fmla="*/ 5218019 h 6246801"/>
                <a:gd name="connsiteX38" fmla="*/ 2379065 w 9384838"/>
                <a:gd name="connsiteY38" fmla="*/ 5268905 h 6246801"/>
                <a:gd name="connsiteX39" fmla="*/ 2353623 w 9384838"/>
                <a:gd name="connsiteY39" fmla="*/ 5293242 h 6246801"/>
                <a:gd name="connsiteX40" fmla="*/ 2353623 w 9384838"/>
                <a:gd name="connsiteY40" fmla="*/ 5318684 h 6246801"/>
                <a:gd name="connsiteX41" fmla="*/ 2328180 w 9384838"/>
                <a:gd name="connsiteY41" fmla="*/ 5318684 h 6246801"/>
                <a:gd name="connsiteX42" fmla="*/ 2278402 w 9384838"/>
                <a:gd name="connsiteY42" fmla="*/ 5369570 h 6246801"/>
                <a:gd name="connsiteX43" fmla="*/ 2228625 w 9384838"/>
                <a:gd name="connsiteY43" fmla="*/ 5369570 h 6246801"/>
                <a:gd name="connsiteX44" fmla="*/ 2203182 w 9384838"/>
                <a:gd name="connsiteY44" fmla="*/ 5393907 h 6246801"/>
                <a:gd name="connsiteX45" fmla="*/ 2177742 w 9384838"/>
                <a:gd name="connsiteY45" fmla="*/ 5419350 h 6246801"/>
                <a:gd name="connsiteX46" fmla="*/ 2177742 w 9384838"/>
                <a:gd name="connsiteY46" fmla="*/ 5419351 h 6246801"/>
                <a:gd name="connsiteX47" fmla="*/ 2153406 w 9384838"/>
                <a:gd name="connsiteY47" fmla="*/ 5444794 h 6246801"/>
                <a:gd name="connsiteX48" fmla="*/ 2089246 w 9384838"/>
                <a:gd name="connsiteY48" fmla="*/ 5541035 h 6246801"/>
                <a:gd name="connsiteX49" fmla="*/ 2052745 w 9384838"/>
                <a:gd name="connsiteY49" fmla="*/ 5444794 h 6246801"/>
                <a:gd name="connsiteX50" fmla="*/ 2031728 w 9384838"/>
                <a:gd name="connsiteY50" fmla="*/ 5401651 h 6246801"/>
                <a:gd name="connsiteX51" fmla="*/ 1976418 w 9384838"/>
                <a:gd name="connsiteY51" fmla="*/ 5379527 h 6246801"/>
                <a:gd name="connsiteX52" fmla="*/ 1952840 w 9384838"/>
                <a:gd name="connsiteY52" fmla="*/ 5345230 h 6246801"/>
                <a:gd name="connsiteX53" fmla="*/ 1949964 w 9384838"/>
                <a:gd name="connsiteY53" fmla="*/ 5344664 h 6246801"/>
                <a:gd name="connsiteX54" fmla="*/ 1851420 w 9384838"/>
                <a:gd name="connsiteY54" fmla="*/ 5369571 h 6246801"/>
                <a:gd name="connsiteX55" fmla="*/ 1827084 w 9384838"/>
                <a:gd name="connsiteY55" fmla="*/ 5393908 h 6246801"/>
                <a:gd name="connsiteX56" fmla="*/ 1751865 w 9384838"/>
                <a:gd name="connsiteY56" fmla="*/ 5393908 h 6246801"/>
                <a:gd name="connsiteX57" fmla="*/ 1726423 w 9384838"/>
                <a:gd name="connsiteY57" fmla="*/ 5419351 h 6246801"/>
                <a:gd name="connsiteX58" fmla="*/ 1726423 w 9384838"/>
                <a:gd name="connsiteY58" fmla="*/ 5444794 h 6246801"/>
                <a:gd name="connsiteX59" fmla="*/ 1625760 w 9384838"/>
                <a:gd name="connsiteY59" fmla="*/ 5544353 h 6246801"/>
                <a:gd name="connsiteX60" fmla="*/ 1601424 w 9384838"/>
                <a:gd name="connsiteY60" fmla="*/ 5520017 h 6246801"/>
                <a:gd name="connsiteX61" fmla="*/ 1575982 w 9384838"/>
                <a:gd name="connsiteY61" fmla="*/ 5544353 h 6246801"/>
                <a:gd name="connsiteX62" fmla="*/ 1575982 w 9384838"/>
                <a:gd name="connsiteY62" fmla="*/ 5595239 h 6246801"/>
                <a:gd name="connsiteX63" fmla="*/ 1550540 w 9384838"/>
                <a:gd name="connsiteY63" fmla="*/ 5595239 h 6246801"/>
                <a:gd name="connsiteX64" fmla="*/ 1550540 w 9384838"/>
                <a:gd name="connsiteY64" fmla="*/ 5645019 h 6246801"/>
                <a:gd name="connsiteX65" fmla="*/ 1500761 w 9384838"/>
                <a:gd name="connsiteY65" fmla="*/ 5619576 h 6246801"/>
                <a:gd name="connsiteX66" fmla="*/ 1475319 w 9384838"/>
                <a:gd name="connsiteY66" fmla="*/ 5619576 h 6246801"/>
                <a:gd name="connsiteX67" fmla="*/ 1425540 w 9384838"/>
                <a:gd name="connsiteY67" fmla="*/ 5595239 h 6246801"/>
                <a:gd name="connsiteX68" fmla="*/ 1475319 w 9384838"/>
                <a:gd name="connsiteY68" fmla="*/ 5569796 h 6246801"/>
                <a:gd name="connsiteX69" fmla="*/ 1450982 w 9384838"/>
                <a:gd name="connsiteY69" fmla="*/ 5544353 h 6246801"/>
                <a:gd name="connsiteX70" fmla="*/ 1450982 w 9384838"/>
                <a:gd name="connsiteY70" fmla="*/ 5544353 h 6246801"/>
                <a:gd name="connsiteX71" fmla="*/ 1425539 w 9384838"/>
                <a:gd name="connsiteY71" fmla="*/ 5544353 h 6246801"/>
                <a:gd name="connsiteX72" fmla="*/ 1400097 w 9384838"/>
                <a:gd name="connsiteY72" fmla="*/ 5469130 h 6246801"/>
                <a:gd name="connsiteX73" fmla="*/ 1400097 w 9384838"/>
                <a:gd name="connsiteY73" fmla="*/ 5419351 h 6246801"/>
                <a:gd name="connsiteX74" fmla="*/ 1450982 w 9384838"/>
                <a:gd name="connsiteY74" fmla="*/ 5369571 h 6246801"/>
                <a:gd name="connsiteX75" fmla="*/ 1450982 w 9384838"/>
                <a:gd name="connsiteY75" fmla="*/ 5344128 h 6246801"/>
                <a:gd name="connsiteX76" fmla="*/ 1400097 w 9384838"/>
                <a:gd name="connsiteY76" fmla="*/ 5318685 h 6246801"/>
                <a:gd name="connsiteX77" fmla="*/ 1425539 w 9384838"/>
                <a:gd name="connsiteY77" fmla="*/ 5268905 h 6246801"/>
                <a:gd name="connsiteX78" fmla="*/ 1400097 w 9384838"/>
                <a:gd name="connsiteY78" fmla="*/ 5243462 h 6246801"/>
                <a:gd name="connsiteX79" fmla="*/ 1450982 w 9384838"/>
                <a:gd name="connsiteY79" fmla="*/ 5218019 h 6246801"/>
                <a:gd name="connsiteX80" fmla="*/ 1526203 w 9384838"/>
                <a:gd name="connsiteY80" fmla="*/ 5193682 h 6246801"/>
                <a:gd name="connsiteX81" fmla="*/ 1575981 w 9384838"/>
                <a:gd name="connsiteY81" fmla="*/ 5168239 h 6246801"/>
                <a:gd name="connsiteX82" fmla="*/ 1575981 w 9384838"/>
                <a:gd name="connsiteY82" fmla="*/ 5118459 h 6246801"/>
                <a:gd name="connsiteX83" fmla="*/ 1625759 w 9384838"/>
                <a:gd name="connsiteY83" fmla="*/ 5093016 h 6246801"/>
                <a:gd name="connsiteX84" fmla="*/ 1625759 w 9384838"/>
                <a:gd name="connsiteY84" fmla="*/ 5043236 h 6246801"/>
                <a:gd name="connsiteX85" fmla="*/ 1726423 w 9384838"/>
                <a:gd name="connsiteY85" fmla="*/ 5017793 h 6246801"/>
                <a:gd name="connsiteX86" fmla="*/ 1726423 w 9384838"/>
                <a:gd name="connsiteY86" fmla="*/ 5067573 h 6246801"/>
                <a:gd name="connsiteX87" fmla="*/ 1751865 w 9384838"/>
                <a:gd name="connsiteY87" fmla="*/ 5118459 h 6246801"/>
                <a:gd name="connsiteX88" fmla="*/ 1851420 w 9384838"/>
                <a:gd name="connsiteY88" fmla="*/ 5118459 h 6246801"/>
                <a:gd name="connsiteX89" fmla="*/ 1902304 w 9384838"/>
                <a:gd name="connsiteY89" fmla="*/ 5142796 h 6246801"/>
                <a:gd name="connsiteX90" fmla="*/ 1977523 w 9384838"/>
                <a:gd name="connsiteY90" fmla="*/ 5093016 h 6246801"/>
                <a:gd name="connsiteX91" fmla="*/ 1999647 w 9384838"/>
                <a:gd name="connsiteY91" fmla="*/ 5047661 h 6246801"/>
                <a:gd name="connsiteX92" fmla="*/ 1989691 w 9384838"/>
                <a:gd name="connsiteY92" fmla="*/ 5011156 h 6246801"/>
                <a:gd name="connsiteX93" fmla="*/ 2030620 w 9384838"/>
                <a:gd name="connsiteY93" fmla="*/ 5032174 h 6246801"/>
                <a:gd name="connsiteX94" fmla="*/ 2050531 w 9384838"/>
                <a:gd name="connsiteY94" fmla="*/ 5012262 h 6246801"/>
                <a:gd name="connsiteX95" fmla="*/ 2127963 w 9384838"/>
                <a:gd name="connsiteY95" fmla="*/ 4992350 h 6246801"/>
                <a:gd name="connsiteX96" fmla="*/ 798333 w 9384838"/>
                <a:gd name="connsiteY96" fmla="*/ 4867347 h 6246801"/>
                <a:gd name="connsiteX97" fmla="*/ 848111 w 9384838"/>
                <a:gd name="connsiteY97" fmla="*/ 4867347 h 6246801"/>
                <a:gd name="connsiteX98" fmla="*/ 873554 w 9384838"/>
                <a:gd name="connsiteY98" fmla="*/ 4917127 h 6246801"/>
                <a:gd name="connsiteX99" fmla="*/ 898996 w 9384838"/>
                <a:gd name="connsiteY99" fmla="*/ 4892790 h 6246801"/>
                <a:gd name="connsiteX100" fmla="*/ 923332 w 9384838"/>
                <a:gd name="connsiteY100" fmla="*/ 4892790 h 6246801"/>
                <a:gd name="connsiteX101" fmla="*/ 873554 w 9384838"/>
                <a:gd name="connsiteY101" fmla="*/ 4942570 h 6246801"/>
                <a:gd name="connsiteX102" fmla="*/ 898996 w 9384838"/>
                <a:gd name="connsiteY102" fmla="*/ 4968013 h 6246801"/>
                <a:gd name="connsiteX103" fmla="*/ 873554 w 9384838"/>
                <a:gd name="connsiteY103" fmla="*/ 4992350 h 6246801"/>
                <a:gd name="connsiteX104" fmla="*/ 898996 w 9384838"/>
                <a:gd name="connsiteY104" fmla="*/ 5017793 h 6246801"/>
                <a:gd name="connsiteX105" fmla="*/ 898996 w 9384838"/>
                <a:gd name="connsiteY105" fmla="*/ 5043236 h 6246801"/>
                <a:gd name="connsiteX106" fmla="*/ 948774 w 9384838"/>
                <a:gd name="connsiteY106" fmla="*/ 5067573 h 6246801"/>
                <a:gd name="connsiteX107" fmla="*/ 974217 w 9384838"/>
                <a:gd name="connsiteY107" fmla="*/ 5093016 h 6246801"/>
                <a:gd name="connsiteX108" fmla="*/ 998553 w 9384838"/>
                <a:gd name="connsiteY108" fmla="*/ 5118459 h 6246801"/>
                <a:gd name="connsiteX109" fmla="*/ 1049437 w 9384838"/>
                <a:gd name="connsiteY109" fmla="*/ 5118459 h 6246801"/>
                <a:gd name="connsiteX110" fmla="*/ 1099216 w 9384838"/>
                <a:gd name="connsiteY110" fmla="*/ 5067573 h 6246801"/>
                <a:gd name="connsiteX111" fmla="*/ 1148994 w 9384838"/>
                <a:gd name="connsiteY111" fmla="*/ 5093016 h 6246801"/>
                <a:gd name="connsiteX112" fmla="*/ 1174436 w 9384838"/>
                <a:gd name="connsiteY112" fmla="*/ 5142796 h 6246801"/>
                <a:gd name="connsiteX113" fmla="*/ 1148994 w 9384838"/>
                <a:gd name="connsiteY113" fmla="*/ 5193682 h 6246801"/>
                <a:gd name="connsiteX114" fmla="*/ 1099216 w 9384838"/>
                <a:gd name="connsiteY114" fmla="*/ 5218019 h 6246801"/>
                <a:gd name="connsiteX115" fmla="*/ 1073773 w 9384838"/>
                <a:gd name="connsiteY115" fmla="*/ 5218019 h 6246801"/>
                <a:gd name="connsiteX116" fmla="*/ 1049437 w 9384838"/>
                <a:gd name="connsiteY116" fmla="*/ 5193682 h 6246801"/>
                <a:gd name="connsiteX117" fmla="*/ 1023995 w 9384838"/>
                <a:gd name="connsiteY117" fmla="*/ 5243462 h 6246801"/>
                <a:gd name="connsiteX118" fmla="*/ 1049437 w 9384838"/>
                <a:gd name="connsiteY118" fmla="*/ 5293242 h 6246801"/>
                <a:gd name="connsiteX119" fmla="*/ 1099216 w 9384838"/>
                <a:gd name="connsiteY119" fmla="*/ 5293242 h 6246801"/>
                <a:gd name="connsiteX120" fmla="*/ 1199879 w 9384838"/>
                <a:gd name="connsiteY120" fmla="*/ 5318685 h 6246801"/>
                <a:gd name="connsiteX121" fmla="*/ 1124658 w 9384838"/>
                <a:gd name="connsiteY121" fmla="*/ 5369571 h 6246801"/>
                <a:gd name="connsiteX122" fmla="*/ 1148994 w 9384838"/>
                <a:gd name="connsiteY122" fmla="*/ 5393907 h 6246801"/>
                <a:gd name="connsiteX123" fmla="*/ 1199879 w 9384838"/>
                <a:gd name="connsiteY123" fmla="*/ 5393907 h 6246801"/>
                <a:gd name="connsiteX124" fmla="*/ 1148994 w 9384838"/>
                <a:gd name="connsiteY124" fmla="*/ 5444793 h 6246801"/>
                <a:gd name="connsiteX125" fmla="*/ 1199879 w 9384838"/>
                <a:gd name="connsiteY125" fmla="*/ 5469130 h 6246801"/>
                <a:gd name="connsiteX126" fmla="*/ 1174436 w 9384838"/>
                <a:gd name="connsiteY126" fmla="*/ 5520016 h 6246801"/>
                <a:gd name="connsiteX127" fmla="*/ 1124658 w 9384838"/>
                <a:gd name="connsiteY127" fmla="*/ 5520016 h 6246801"/>
                <a:gd name="connsiteX128" fmla="*/ 1099216 w 9384838"/>
                <a:gd name="connsiteY128" fmla="*/ 5544353 h 6246801"/>
                <a:gd name="connsiteX129" fmla="*/ 1023995 w 9384838"/>
                <a:gd name="connsiteY129" fmla="*/ 5619576 h 6246801"/>
                <a:gd name="connsiteX130" fmla="*/ 1023995 w 9384838"/>
                <a:gd name="connsiteY130" fmla="*/ 5645019 h 6246801"/>
                <a:gd name="connsiteX131" fmla="*/ 998553 w 9384838"/>
                <a:gd name="connsiteY131" fmla="*/ 5670462 h 6246801"/>
                <a:gd name="connsiteX132" fmla="*/ 823775 w 9384838"/>
                <a:gd name="connsiteY132" fmla="*/ 5920467 h 6246801"/>
                <a:gd name="connsiteX133" fmla="*/ 848111 w 9384838"/>
                <a:gd name="connsiteY133" fmla="*/ 5971353 h 6246801"/>
                <a:gd name="connsiteX134" fmla="*/ 798334 w 9384838"/>
                <a:gd name="connsiteY134" fmla="*/ 6021132 h 6246801"/>
                <a:gd name="connsiteX135" fmla="*/ 772890 w 9384838"/>
                <a:gd name="connsiteY135" fmla="*/ 6046575 h 6246801"/>
                <a:gd name="connsiteX136" fmla="*/ 772890 w 9384838"/>
                <a:gd name="connsiteY136" fmla="*/ 6096355 h 6246801"/>
                <a:gd name="connsiteX137" fmla="*/ 723113 w 9384838"/>
                <a:gd name="connsiteY137" fmla="*/ 6147241 h 6246801"/>
                <a:gd name="connsiteX138" fmla="*/ 697671 w 9384838"/>
                <a:gd name="connsiteY138" fmla="*/ 6096355 h 6246801"/>
                <a:gd name="connsiteX139" fmla="*/ 672229 w 9384838"/>
                <a:gd name="connsiteY139" fmla="*/ 6072018 h 6246801"/>
                <a:gd name="connsiteX140" fmla="*/ 672228 w 9384838"/>
                <a:gd name="connsiteY140" fmla="*/ 6072019 h 6246801"/>
                <a:gd name="connsiteX141" fmla="*/ 647891 w 9384838"/>
                <a:gd name="connsiteY141" fmla="*/ 6046576 h 6246801"/>
                <a:gd name="connsiteX142" fmla="*/ 597007 w 9384838"/>
                <a:gd name="connsiteY142" fmla="*/ 6096356 h 6246801"/>
                <a:gd name="connsiteX143" fmla="*/ 622449 w 9384838"/>
                <a:gd name="connsiteY143" fmla="*/ 6147242 h 6246801"/>
                <a:gd name="connsiteX144" fmla="*/ 622449 w 9384838"/>
                <a:gd name="connsiteY144" fmla="*/ 6171578 h 6246801"/>
                <a:gd name="connsiteX145" fmla="*/ 597007 w 9384838"/>
                <a:gd name="connsiteY145" fmla="*/ 6171578 h 6246801"/>
                <a:gd name="connsiteX146" fmla="*/ 547229 w 9384838"/>
                <a:gd name="connsiteY146" fmla="*/ 6222464 h 6246801"/>
                <a:gd name="connsiteX147" fmla="*/ 497452 w 9384838"/>
                <a:gd name="connsiteY147" fmla="*/ 6222464 h 6246801"/>
                <a:gd name="connsiteX148" fmla="*/ 422232 w 9384838"/>
                <a:gd name="connsiteY148" fmla="*/ 6246801 h 6246801"/>
                <a:gd name="connsiteX149" fmla="*/ 472009 w 9384838"/>
                <a:gd name="connsiteY149" fmla="*/ 6171578 h 6246801"/>
                <a:gd name="connsiteX150" fmla="*/ 521787 w 9384838"/>
                <a:gd name="connsiteY150" fmla="*/ 6121799 h 6246801"/>
                <a:gd name="connsiteX151" fmla="*/ 497452 w 9384838"/>
                <a:gd name="connsiteY151" fmla="*/ 6046576 h 6246801"/>
                <a:gd name="connsiteX152" fmla="*/ 497452 w 9384838"/>
                <a:gd name="connsiteY152" fmla="*/ 5996796 h 6246801"/>
                <a:gd name="connsiteX153" fmla="*/ 521787 w 9384838"/>
                <a:gd name="connsiteY153" fmla="*/ 5996796 h 6246801"/>
                <a:gd name="connsiteX154" fmla="*/ 572672 w 9384838"/>
                <a:gd name="connsiteY154" fmla="*/ 5945910 h 6246801"/>
                <a:gd name="connsiteX155" fmla="*/ 547229 w 9384838"/>
                <a:gd name="connsiteY155" fmla="*/ 5920467 h 6246801"/>
                <a:gd name="connsiteX156" fmla="*/ 497452 w 9384838"/>
                <a:gd name="connsiteY156" fmla="*/ 5896130 h 6246801"/>
                <a:gd name="connsiteX157" fmla="*/ 472009 w 9384838"/>
                <a:gd name="connsiteY157" fmla="*/ 5920467 h 6246801"/>
                <a:gd name="connsiteX158" fmla="*/ 396790 w 9384838"/>
                <a:gd name="connsiteY158" fmla="*/ 6021133 h 6246801"/>
                <a:gd name="connsiteX159" fmla="*/ 422232 w 9384838"/>
                <a:gd name="connsiteY159" fmla="*/ 6046576 h 6246801"/>
                <a:gd name="connsiteX160" fmla="*/ 422232 w 9384838"/>
                <a:gd name="connsiteY160" fmla="*/ 6096356 h 6246801"/>
                <a:gd name="connsiteX161" fmla="*/ 446568 w 9384838"/>
                <a:gd name="connsiteY161" fmla="*/ 6121799 h 6246801"/>
                <a:gd name="connsiteX162" fmla="*/ 422232 w 9384838"/>
                <a:gd name="connsiteY162" fmla="*/ 6147242 h 6246801"/>
                <a:gd name="connsiteX163" fmla="*/ 396790 w 9384838"/>
                <a:gd name="connsiteY163" fmla="*/ 6147242 h 6246801"/>
                <a:gd name="connsiteX164" fmla="*/ 371348 w 9384838"/>
                <a:gd name="connsiteY164" fmla="*/ 6121799 h 6246801"/>
                <a:gd name="connsiteX165" fmla="*/ 296127 w 9384838"/>
                <a:gd name="connsiteY165" fmla="*/ 6072019 h 6246801"/>
                <a:gd name="connsiteX166" fmla="*/ 271792 w 9384838"/>
                <a:gd name="connsiteY166" fmla="*/ 5996796 h 6246801"/>
                <a:gd name="connsiteX167" fmla="*/ 321570 w 9384838"/>
                <a:gd name="connsiteY167" fmla="*/ 6021133 h 6246801"/>
                <a:gd name="connsiteX168" fmla="*/ 347012 w 9384838"/>
                <a:gd name="connsiteY168" fmla="*/ 5996796 h 6246801"/>
                <a:gd name="connsiteX169" fmla="*/ 371348 w 9384838"/>
                <a:gd name="connsiteY169" fmla="*/ 5920467 h 6246801"/>
                <a:gd name="connsiteX170" fmla="*/ 321570 w 9384838"/>
                <a:gd name="connsiteY170" fmla="*/ 5845245 h 6246801"/>
                <a:gd name="connsiteX171" fmla="*/ 371348 w 9384838"/>
                <a:gd name="connsiteY171" fmla="*/ 5795465 h 6246801"/>
                <a:gd name="connsiteX172" fmla="*/ 371348 w 9384838"/>
                <a:gd name="connsiteY172" fmla="*/ 5745685 h 6246801"/>
                <a:gd name="connsiteX173" fmla="*/ 371348 w 9384838"/>
                <a:gd name="connsiteY173" fmla="*/ 5720242 h 6246801"/>
                <a:gd name="connsiteX174" fmla="*/ 347012 w 9384838"/>
                <a:gd name="connsiteY174" fmla="*/ 5670462 h 6246801"/>
                <a:gd name="connsiteX175" fmla="*/ 446567 w 9384838"/>
                <a:gd name="connsiteY175" fmla="*/ 5670462 h 6246801"/>
                <a:gd name="connsiteX176" fmla="*/ 446568 w 9384838"/>
                <a:gd name="connsiteY176" fmla="*/ 5670462 h 6246801"/>
                <a:gd name="connsiteX177" fmla="*/ 446567 w 9384838"/>
                <a:gd name="connsiteY177" fmla="*/ 5670462 h 6246801"/>
                <a:gd name="connsiteX178" fmla="*/ 521787 w 9384838"/>
                <a:gd name="connsiteY178" fmla="*/ 5595239 h 6246801"/>
                <a:gd name="connsiteX179" fmla="*/ 572672 w 9384838"/>
                <a:gd name="connsiteY179" fmla="*/ 5569796 h 6246801"/>
                <a:gd name="connsiteX180" fmla="*/ 572672 w 9384838"/>
                <a:gd name="connsiteY180" fmla="*/ 5520016 h 6246801"/>
                <a:gd name="connsiteX181" fmla="*/ 647892 w 9384838"/>
                <a:gd name="connsiteY181" fmla="*/ 5494573 h 6246801"/>
                <a:gd name="connsiteX182" fmla="*/ 622450 w 9384838"/>
                <a:gd name="connsiteY182" fmla="*/ 5469130 h 6246801"/>
                <a:gd name="connsiteX183" fmla="*/ 547230 w 9384838"/>
                <a:gd name="connsiteY183" fmla="*/ 5469130 h 6246801"/>
                <a:gd name="connsiteX184" fmla="*/ 622450 w 9384838"/>
                <a:gd name="connsiteY184" fmla="*/ 5444793 h 6246801"/>
                <a:gd name="connsiteX185" fmla="*/ 622450 w 9384838"/>
                <a:gd name="connsiteY185" fmla="*/ 5369570 h 6246801"/>
                <a:gd name="connsiteX186" fmla="*/ 597008 w 9384838"/>
                <a:gd name="connsiteY186" fmla="*/ 5369570 h 6246801"/>
                <a:gd name="connsiteX187" fmla="*/ 597008 w 9384838"/>
                <a:gd name="connsiteY187" fmla="*/ 5344127 h 6246801"/>
                <a:gd name="connsiteX188" fmla="*/ 572672 w 9384838"/>
                <a:gd name="connsiteY188" fmla="*/ 5318684 h 6246801"/>
                <a:gd name="connsiteX189" fmla="*/ 597008 w 9384838"/>
                <a:gd name="connsiteY189" fmla="*/ 5268904 h 6246801"/>
                <a:gd name="connsiteX190" fmla="*/ 572672 w 9384838"/>
                <a:gd name="connsiteY190" fmla="*/ 5268904 h 6246801"/>
                <a:gd name="connsiteX191" fmla="*/ 572672 w 9384838"/>
                <a:gd name="connsiteY191" fmla="*/ 5218018 h 6246801"/>
                <a:gd name="connsiteX192" fmla="*/ 547230 w 9384838"/>
                <a:gd name="connsiteY192" fmla="*/ 5193682 h 6246801"/>
                <a:gd name="connsiteX193" fmla="*/ 547229 w 9384838"/>
                <a:gd name="connsiteY193" fmla="*/ 5193682 h 6246801"/>
                <a:gd name="connsiteX194" fmla="*/ 521787 w 9384838"/>
                <a:gd name="connsiteY194" fmla="*/ 5168239 h 6246801"/>
                <a:gd name="connsiteX195" fmla="*/ 472009 w 9384838"/>
                <a:gd name="connsiteY195" fmla="*/ 5193682 h 6246801"/>
                <a:gd name="connsiteX196" fmla="*/ 472009 w 9384838"/>
                <a:gd name="connsiteY196" fmla="*/ 5293241 h 6246801"/>
                <a:gd name="connsiteX197" fmla="*/ 472009 w 9384838"/>
                <a:gd name="connsiteY197" fmla="*/ 5293241 h 6246801"/>
                <a:gd name="connsiteX198" fmla="*/ 422231 w 9384838"/>
                <a:gd name="connsiteY198" fmla="*/ 5318684 h 6246801"/>
                <a:gd name="connsiteX199" fmla="*/ 446567 w 9384838"/>
                <a:gd name="connsiteY199" fmla="*/ 5344127 h 6246801"/>
                <a:gd name="connsiteX200" fmla="*/ 497451 w 9384838"/>
                <a:gd name="connsiteY200" fmla="*/ 5344127 h 6246801"/>
                <a:gd name="connsiteX201" fmla="*/ 521787 w 9384838"/>
                <a:gd name="connsiteY201" fmla="*/ 5318684 h 6246801"/>
                <a:gd name="connsiteX202" fmla="*/ 521787 w 9384838"/>
                <a:gd name="connsiteY202" fmla="*/ 5369570 h 6246801"/>
                <a:gd name="connsiteX203" fmla="*/ 497451 w 9384838"/>
                <a:gd name="connsiteY203" fmla="*/ 5419350 h 6246801"/>
                <a:gd name="connsiteX204" fmla="*/ 472009 w 9384838"/>
                <a:gd name="connsiteY204" fmla="*/ 5419350 h 6246801"/>
                <a:gd name="connsiteX205" fmla="*/ 446567 w 9384838"/>
                <a:gd name="connsiteY205" fmla="*/ 5444793 h 6246801"/>
                <a:gd name="connsiteX206" fmla="*/ 422231 w 9384838"/>
                <a:gd name="connsiteY206" fmla="*/ 5419350 h 6246801"/>
                <a:gd name="connsiteX207" fmla="*/ 446567 w 9384838"/>
                <a:gd name="connsiteY207" fmla="*/ 5393907 h 6246801"/>
                <a:gd name="connsiteX208" fmla="*/ 446567 w 9384838"/>
                <a:gd name="connsiteY208" fmla="*/ 5369570 h 6246801"/>
                <a:gd name="connsiteX209" fmla="*/ 422231 w 9384838"/>
                <a:gd name="connsiteY209" fmla="*/ 5344127 h 6246801"/>
                <a:gd name="connsiteX210" fmla="*/ 371347 w 9384838"/>
                <a:gd name="connsiteY210" fmla="*/ 5369570 h 6246801"/>
                <a:gd name="connsiteX211" fmla="*/ 347011 w 9384838"/>
                <a:gd name="connsiteY211" fmla="*/ 5344127 h 6246801"/>
                <a:gd name="connsiteX212" fmla="*/ 321569 w 9384838"/>
                <a:gd name="connsiteY212" fmla="*/ 5393907 h 6246801"/>
                <a:gd name="connsiteX213" fmla="*/ 271791 w 9384838"/>
                <a:gd name="connsiteY213" fmla="*/ 5419350 h 6246801"/>
                <a:gd name="connsiteX214" fmla="*/ 321569 w 9384838"/>
                <a:gd name="connsiteY214" fmla="*/ 5369570 h 6246801"/>
                <a:gd name="connsiteX215" fmla="*/ 296127 w 9384838"/>
                <a:gd name="connsiteY215" fmla="*/ 5344127 h 6246801"/>
                <a:gd name="connsiteX216" fmla="*/ 296127 w 9384838"/>
                <a:gd name="connsiteY216" fmla="*/ 5293241 h 6246801"/>
                <a:gd name="connsiteX217" fmla="*/ 271791 w 9384838"/>
                <a:gd name="connsiteY217" fmla="*/ 5293241 h 6246801"/>
                <a:gd name="connsiteX218" fmla="*/ 246349 w 9384838"/>
                <a:gd name="connsiteY218" fmla="*/ 5243462 h 6246801"/>
                <a:gd name="connsiteX219" fmla="*/ 296127 w 9384838"/>
                <a:gd name="connsiteY219" fmla="*/ 5168239 h 6246801"/>
                <a:gd name="connsiteX220" fmla="*/ 321569 w 9384838"/>
                <a:gd name="connsiteY220" fmla="*/ 5193682 h 6246801"/>
                <a:gd name="connsiteX221" fmla="*/ 296127 w 9384838"/>
                <a:gd name="connsiteY221" fmla="*/ 5218019 h 6246801"/>
                <a:gd name="connsiteX222" fmla="*/ 321569 w 9384838"/>
                <a:gd name="connsiteY222" fmla="*/ 5218019 h 6246801"/>
                <a:gd name="connsiteX223" fmla="*/ 321569 w 9384838"/>
                <a:gd name="connsiteY223" fmla="*/ 5243462 h 6246801"/>
                <a:gd name="connsiteX224" fmla="*/ 296127 w 9384838"/>
                <a:gd name="connsiteY224" fmla="*/ 5268905 h 6246801"/>
                <a:gd name="connsiteX225" fmla="*/ 321569 w 9384838"/>
                <a:gd name="connsiteY225" fmla="*/ 5318684 h 6246801"/>
                <a:gd name="connsiteX226" fmla="*/ 347011 w 9384838"/>
                <a:gd name="connsiteY226" fmla="*/ 5293241 h 6246801"/>
                <a:gd name="connsiteX227" fmla="*/ 371347 w 9384838"/>
                <a:gd name="connsiteY227" fmla="*/ 5318684 h 6246801"/>
                <a:gd name="connsiteX228" fmla="*/ 396789 w 9384838"/>
                <a:gd name="connsiteY228" fmla="*/ 5318684 h 6246801"/>
                <a:gd name="connsiteX229" fmla="*/ 371347 w 9384838"/>
                <a:gd name="connsiteY229" fmla="*/ 5268905 h 6246801"/>
                <a:gd name="connsiteX230" fmla="*/ 396789 w 9384838"/>
                <a:gd name="connsiteY230" fmla="*/ 5243462 h 6246801"/>
                <a:gd name="connsiteX231" fmla="*/ 371347 w 9384838"/>
                <a:gd name="connsiteY231" fmla="*/ 5193682 h 6246801"/>
                <a:gd name="connsiteX232" fmla="*/ 321569 w 9384838"/>
                <a:gd name="connsiteY232" fmla="*/ 5168239 h 6246801"/>
                <a:gd name="connsiteX233" fmla="*/ 347011 w 9384838"/>
                <a:gd name="connsiteY233" fmla="*/ 5142796 h 6246801"/>
                <a:gd name="connsiteX234" fmla="*/ 296127 w 9384838"/>
                <a:gd name="connsiteY234" fmla="*/ 5142796 h 6246801"/>
                <a:gd name="connsiteX235" fmla="*/ 271791 w 9384838"/>
                <a:gd name="connsiteY235" fmla="*/ 5093016 h 6246801"/>
                <a:gd name="connsiteX236" fmla="*/ 296127 w 9384838"/>
                <a:gd name="connsiteY236" fmla="*/ 5067573 h 6246801"/>
                <a:gd name="connsiteX237" fmla="*/ 271791 w 9384838"/>
                <a:gd name="connsiteY237" fmla="*/ 5043236 h 6246801"/>
                <a:gd name="connsiteX238" fmla="*/ 271791 w 9384838"/>
                <a:gd name="connsiteY238" fmla="*/ 5017793 h 6246801"/>
                <a:gd name="connsiteX239" fmla="*/ 321569 w 9384838"/>
                <a:gd name="connsiteY239" fmla="*/ 5043236 h 6246801"/>
                <a:gd name="connsiteX240" fmla="*/ 347011 w 9384838"/>
                <a:gd name="connsiteY240" fmla="*/ 5043236 h 6246801"/>
                <a:gd name="connsiteX241" fmla="*/ 371347 w 9384838"/>
                <a:gd name="connsiteY241" fmla="*/ 5067573 h 6246801"/>
                <a:gd name="connsiteX242" fmla="*/ 371347 w 9384838"/>
                <a:gd name="connsiteY242" fmla="*/ 5093016 h 6246801"/>
                <a:gd name="connsiteX243" fmla="*/ 396789 w 9384838"/>
                <a:gd name="connsiteY243" fmla="*/ 5093016 h 6246801"/>
                <a:gd name="connsiteX244" fmla="*/ 396789 w 9384838"/>
                <a:gd name="connsiteY244" fmla="*/ 5067573 h 6246801"/>
                <a:gd name="connsiteX245" fmla="*/ 422231 w 9384838"/>
                <a:gd name="connsiteY245" fmla="*/ 5043236 h 6246801"/>
                <a:gd name="connsiteX246" fmla="*/ 371347 w 9384838"/>
                <a:gd name="connsiteY246" fmla="*/ 5017793 h 6246801"/>
                <a:gd name="connsiteX247" fmla="*/ 396789 w 9384838"/>
                <a:gd name="connsiteY247" fmla="*/ 4992350 h 6246801"/>
                <a:gd name="connsiteX248" fmla="*/ 422231 w 9384838"/>
                <a:gd name="connsiteY248" fmla="*/ 4968013 h 6246801"/>
                <a:gd name="connsiteX249" fmla="*/ 446567 w 9384838"/>
                <a:gd name="connsiteY249" fmla="*/ 4992350 h 6246801"/>
                <a:gd name="connsiteX250" fmla="*/ 446567 w 9384838"/>
                <a:gd name="connsiteY250" fmla="*/ 5017793 h 6246801"/>
                <a:gd name="connsiteX251" fmla="*/ 472009 w 9384838"/>
                <a:gd name="connsiteY251" fmla="*/ 5043236 h 6246801"/>
                <a:gd name="connsiteX252" fmla="*/ 497451 w 9384838"/>
                <a:gd name="connsiteY252" fmla="*/ 5017793 h 6246801"/>
                <a:gd name="connsiteX253" fmla="*/ 497452 w 9384838"/>
                <a:gd name="connsiteY253" fmla="*/ 5017793 h 6246801"/>
                <a:gd name="connsiteX254" fmla="*/ 547230 w 9384838"/>
                <a:gd name="connsiteY254" fmla="*/ 5017793 h 6246801"/>
                <a:gd name="connsiteX255" fmla="*/ 521788 w 9384838"/>
                <a:gd name="connsiteY255" fmla="*/ 4992350 h 6246801"/>
                <a:gd name="connsiteX256" fmla="*/ 572672 w 9384838"/>
                <a:gd name="connsiteY256" fmla="*/ 4968013 h 6246801"/>
                <a:gd name="connsiteX257" fmla="*/ 597008 w 9384838"/>
                <a:gd name="connsiteY257" fmla="*/ 4992350 h 6246801"/>
                <a:gd name="connsiteX258" fmla="*/ 647892 w 9384838"/>
                <a:gd name="connsiteY258" fmla="*/ 4992350 h 6246801"/>
                <a:gd name="connsiteX259" fmla="*/ 647892 w 9384838"/>
                <a:gd name="connsiteY259" fmla="*/ 4968013 h 6246801"/>
                <a:gd name="connsiteX260" fmla="*/ 672228 w 9384838"/>
                <a:gd name="connsiteY260" fmla="*/ 4942570 h 6246801"/>
                <a:gd name="connsiteX261" fmla="*/ 672228 w 9384838"/>
                <a:gd name="connsiteY261" fmla="*/ 4917127 h 6246801"/>
                <a:gd name="connsiteX262" fmla="*/ 723112 w 9384838"/>
                <a:gd name="connsiteY262" fmla="*/ 4892790 h 6246801"/>
                <a:gd name="connsiteX263" fmla="*/ 772890 w 9384838"/>
                <a:gd name="connsiteY263" fmla="*/ 4892790 h 6246801"/>
                <a:gd name="connsiteX264" fmla="*/ 798333 w 9384838"/>
                <a:gd name="connsiteY264" fmla="*/ 4867347 h 6246801"/>
                <a:gd name="connsiteX265" fmla="*/ 291494 w 9384838"/>
                <a:gd name="connsiteY265" fmla="*/ 3896294 h 6246801"/>
                <a:gd name="connsiteX266" fmla="*/ 319795 w 9384838"/>
                <a:gd name="connsiteY266" fmla="*/ 3947235 h 6246801"/>
                <a:gd name="connsiteX267" fmla="*/ 280174 w 9384838"/>
                <a:gd name="connsiteY267" fmla="*/ 4026476 h 6246801"/>
                <a:gd name="connsiteX268" fmla="*/ 234893 w 9384838"/>
                <a:gd name="connsiteY268" fmla="*/ 4026476 h 6246801"/>
                <a:gd name="connsiteX269" fmla="*/ 220743 w 9384838"/>
                <a:gd name="connsiteY269" fmla="*/ 4066097 h 6246801"/>
                <a:gd name="connsiteX270" fmla="*/ 178292 w 9384838"/>
                <a:gd name="connsiteY270" fmla="*/ 4074587 h 6246801"/>
                <a:gd name="connsiteX271" fmla="*/ 133012 w 9384838"/>
                <a:gd name="connsiteY271" fmla="*/ 4111377 h 6246801"/>
                <a:gd name="connsiteX272" fmla="*/ 93391 w 9384838"/>
                <a:gd name="connsiteY272" fmla="*/ 4125528 h 6246801"/>
                <a:gd name="connsiteX273" fmla="*/ 113201 w 9384838"/>
                <a:gd name="connsiteY273" fmla="*/ 4187789 h 6246801"/>
                <a:gd name="connsiteX274" fmla="*/ 82071 w 9384838"/>
                <a:gd name="connsiteY274" fmla="*/ 4187789 h 6246801"/>
                <a:gd name="connsiteX275" fmla="*/ 59430 w 9384838"/>
                <a:gd name="connsiteY275" fmla="*/ 4250050 h 6246801"/>
                <a:gd name="connsiteX276" fmla="*/ 76411 w 9384838"/>
                <a:gd name="connsiteY276" fmla="*/ 4275521 h 6246801"/>
                <a:gd name="connsiteX277" fmla="*/ 11320 w 9384838"/>
                <a:gd name="connsiteY277" fmla="*/ 4317971 h 6246801"/>
                <a:gd name="connsiteX278" fmla="*/ 0 w 9384838"/>
                <a:gd name="connsiteY278" fmla="*/ 4230240 h 6246801"/>
                <a:gd name="connsiteX279" fmla="*/ 31130 w 9384838"/>
                <a:gd name="connsiteY279" fmla="*/ 4218920 h 6246801"/>
                <a:gd name="connsiteX280" fmla="*/ 45280 w 9384838"/>
                <a:gd name="connsiteY280" fmla="*/ 4187789 h 6246801"/>
                <a:gd name="connsiteX281" fmla="*/ 53771 w 9384838"/>
                <a:gd name="connsiteY281" fmla="*/ 4131188 h 6246801"/>
                <a:gd name="connsiteX282" fmla="*/ 70751 w 9384838"/>
                <a:gd name="connsiteY282" fmla="*/ 4105717 h 6246801"/>
                <a:gd name="connsiteX283" fmla="*/ 124522 w 9384838"/>
                <a:gd name="connsiteY283" fmla="*/ 4083077 h 6246801"/>
                <a:gd name="connsiteX284" fmla="*/ 152822 w 9384838"/>
                <a:gd name="connsiteY284" fmla="*/ 4040626 h 6246801"/>
                <a:gd name="connsiteX285" fmla="*/ 104711 w 9384838"/>
                <a:gd name="connsiteY285" fmla="*/ 4023646 h 6246801"/>
                <a:gd name="connsiteX286" fmla="*/ 104711 w 9384838"/>
                <a:gd name="connsiteY286" fmla="*/ 3981195 h 6246801"/>
                <a:gd name="connsiteX287" fmla="*/ 144332 w 9384838"/>
                <a:gd name="connsiteY287" fmla="*/ 3981195 h 6246801"/>
                <a:gd name="connsiteX288" fmla="*/ 181122 w 9384838"/>
                <a:gd name="connsiteY288" fmla="*/ 4020816 h 6246801"/>
                <a:gd name="connsiteX289" fmla="*/ 240553 w 9384838"/>
                <a:gd name="connsiteY289" fmla="*/ 3955725 h 6246801"/>
                <a:gd name="connsiteX290" fmla="*/ 271684 w 9384838"/>
                <a:gd name="connsiteY290" fmla="*/ 3907614 h 6246801"/>
                <a:gd name="connsiteX291" fmla="*/ 291494 w 9384838"/>
                <a:gd name="connsiteY291" fmla="*/ 3896294 h 6246801"/>
                <a:gd name="connsiteX292" fmla="*/ 481106 w 9384838"/>
                <a:gd name="connsiteY292" fmla="*/ 3596309 h 6246801"/>
                <a:gd name="connsiteX293" fmla="*/ 435825 w 9384838"/>
                <a:gd name="connsiteY293" fmla="*/ 3664230 h 6246801"/>
                <a:gd name="connsiteX294" fmla="*/ 396205 w 9384838"/>
                <a:gd name="connsiteY294" fmla="*/ 3638759 h 6246801"/>
                <a:gd name="connsiteX295" fmla="*/ 481106 w 9384838"/>
                <a:gd name="connsiteY295" fmla="*/ 3596309 h 6246801"/>
                <a:gd name="connsiteX296" fmla="*/ 4460871 w 9384838"/>
                <a:gd name="connsiteY296" fmla="*/ 3512231 h 6246801"/>
                <a:gd name="connsiteX297" fmla="*/ 4435429 w 9384838"/>
                <a:gd name="connsiteY297" fmla="*/ 3563117 h 6246801"/>
                <a:gd name="connsiteX298" fmla="*/ 4385651 w 9384838"/>
                <a:gd name="connsiteY298" fmla="*/ 3612896 h 6246801"/>
                <a:gd name="connsiteX299" fmla="*/ 4385651 w 9384838"/>
                <a:gd name="connsiteY299" fmla="*/ 3638339 h 6246801"/>
                <a:gd name="connsiteX300" fmla="*/ 4435429 w 9384838"/>
                <a:gd name="connsiteY300" fmla="*/ 3638339 h 6246801"/>
                <a:gd name="connsiteX301" fmla="*/ 4435429 w 9384838"/>
                <a:gd name="connsiteY301" fmla="*/ 3662676 h 6246801"/>
                <a:gd name="connsiteX302" fmla="*/ 4385651 w 9384838"/>
                <a:gd name="connsiteY302" fmla="*/ 3713562 h 6246801"/>
                <a:gd name="connsiteX303" fmla="*/ 4284989 w 9384838"/>
                <a:gd name="connsiteY303" fmla="*/ 3737899 h 6246801"/>
                <a:gd name="connsiteX304" fmla="*/ 4310431 w 9384838"/>
                <a:gd name="connsiteY304" fmla="*/ 3688119 h 6246801"/>
                <a:gd name="connsiteX305" fmla="*/ 4335873 w 9384838"/>
                <a:gd name="connsiteY305" fmla="*/ 3662676 h 6246801"/>
                <a:gd name="connsiteX306" fmla="*/ 4335873 w 9384838"/>
                <a:gd name="connsiteY306" fmla="*/ 3638339 h 6246801"/>
                <a:gd name="connsiteX307" fmla="*/ 4284989 w 9384838"/>
                <a:gd name="connsiteY307" fmla="*/ 3662676 h 6246801"/>
                <a:gd name="connsiteX308" fmla="*/ 4284989 w 9384838"/>
                <a:gd name="connsiteY308" fmla="*/ 3612896 h 6246801"/>
                <a:gd name="connsiteX309" fmla="*/ 4360209 w 9384838"/>
                <a:gd name="connsiteY309" fmla="*/ 3537674 h 6246801"/>
                <a:gd name="connsiteX310" fmla="*/ 4460871 w 9384838"/>
                <a:gd name="connsiteY310" fmla="*/ 3512231 h 6246801"/>
                <a:gd name="connsiteX311" fmla="*/ 605629 w 9384838"/>
                <a:gd name="connsiteY311" fmla="*/ 3364245 h 6246801"/>
                <a:gd name="connsiteX312" fmla="*/ 611289 w 9384838"/>
                <a:gd name="connsiteY312" fmla="*/ 3409526 h 6246801"/>
                <a:gd name="connsiteX313" fmla="*/ 633929 w 9384838"/>
                <a:gd name="connsiteY313" fmla="*/ 3437826 h 6246801"/>
                <a:gd name="connsiteX314" fmla="*/ 616949 w 9384838"/>
                <a:gd name="connsiteY314" fmla="*/ 3485937 h 6246801"/>
                <a:gd name="connsiteX315" fmla="*/ 599969 w 9384838"/>
                <a:gd name="connsiteY315" fmla="*/ 3497257 h 6246801"/>
                <a:gd name="connsiteX316" fmla="*/ 560348 w 9384838"/>
                <a:gd name="connsiteY316" fmla="*/ 3451976 h 6246801"/>
                <a:gd name="connsiteX317" fmla="*/ 577328 w 9384838"/>
                <a:gd name="connsiteY317" fmla="*/ 3415186 h 6246801"/>
                <a:gd name="connsiteX318" fmla="*/ 574498 w 9384838"/>
                <a:gd name="connsiteY318" fmla="*/ 3369905 h 6246801"/>
                <a:gd name="connsiteX319" fmla="*/ 605629 w 9384838"/>
                <a:gd name="connsiteY319" fmla="*/ 3364245 h 6246801"/>
                <a:gd name="connsiteX320" fmla="*/ 1098059 w 9384838"/>
                <a:gd name="connsiteY320" fmla="*/ 3109544 h 6246801"/>
                <a:gd name="connsiteX321" fmla="*/ 1081079 w 9384838"/>
                <a:gd name="connsiteY321" fmla="*/ 3137841 h 6246801"/>
                <a:gd name="connsiteX322" fmla="*/ 1064099 w 9384838"/>
                <a:gd name="connsiteY322" fmla="*/ 3154822 h 6246801"/>
                <a:gd name="connsiteX323" fmla="*/ 1038628 w 9384838"/>
                <a:gd name="connsiteY323" fmla="*/ 3143502 h 6246801"/>
                <a:gd name="connsiteX324" fmla="*/ 1098059 w 9384838"/>
                <a:gd name="connsiteY324" fmla="*/ 3109544 h 6246801"/>
                <a:gd name="connsiteX325" fmla="*/ 905615 w 9384838"/>
                <a:gd name="connsiteY325" fmla="*/ 3061433 h 6246801"/>
                <a:gd name="connsiteX326" fmla="*/ 905615 w 9384838"/>
                <a:gd name="connsiteY326" fmla="*/ 3098224 h 6246801"/>
                <a:gd name="connsiteX327" fmla="*/ 874484 w 9384838"/>
                <a:gd name="connsiteY327" fmla="*/ 3149161 h 6246801"/>
                <a:gd name="connsiteX328" fmla="*/ 820713 w 9384838"/>
                <a:gd name="connsiteY328" fmla="*/ 3171802 h 6246801"/>
                <a:gd name="connsiteX329" fmla="*/ 826373 w 9384838"/>
                <a:gd name="connsiteY329" fmla="*/ 3205762 h 6246801"/>
                <a:gd name="connsiteX330" fmla="*/ 769772 w 9384838"/>
                <a:gd name="connsiteY330" fmla="*/ 3214252 h 6246801"/>
                <a:gd name="connsiteX331" fmla="*/ 775432 w 9384838"/>
                <a:gd name="connsiteY331" fmla="*/ 3253873 h 6246801"/>
                <a:gd name="connsiteX332" fmla="*/ 738642 w 9384838"/>
                <a:gd name="connsiteY332" fmla="*/ 3245383 h 6246801"/>
                <a:gd name="connsiteX333" fmla="*/ 724492 w 9384838"/>
                <a:gd name="connsiteY333" fmla="*/ 3214252 h 6246801"/>
                <a:gd name="connsiteX334" fmla="*/ 701851 w 9384838"/>
                <a:gd name="connsiteY334" fmla="*/ 3183122 h 6246801"/>
                <a:gd name="connsiteX335" fmla="*/ 724492 w 9384838"/>
                <a:gd name="connsiteY335" fmla="*/ 3168972 h 6246801"/>
                <a:gd name="connsiteX336" fmla="*/ 747132 w 9384838"/>
                <a:gd name="connsiteY336" fmla="*/ 3146331 h 6246801"/>
                <a:gd name="connsiteX337" fmla="*/ 843354 w 9384838"/>
                <a:gd name="connsiteY337" fmla="*/ 3098224 h 6246801"/>
                <a:gd name="connsiteX338" fmla="*/ 905615 w 9384838"/>
                <a:gd name="connsiteY338" fmla="*/ 3061433 h 6246801"/>
                <a:gd name="connsiteX339" fmla="*/ 936745 w 9384838"/>
                <a:gd name="connsiteY339" fmla="*/ 3033132 h 6246801"/>
                <a:gd name="connsiteX340" fmla="*/ 973535 w 9384838"/>
                <a:gd name="connsiteY340" fmla="*/ 3081244 h 6246801"/>
                <a:gd name="connsiteX341" fmla="*/ 948066 w 9384838"/>
                <a:gd name="connsiteY341" fmla="*/ 3115203 h 6246801"/>
                <a:gd name="connsiteX342" fmla="*/ 925424 w 9384838"/>
                <a:gd name="connsiteY342" fmla="*/ 3067093 h 6246801"/>
                <a:gd name="connsiteX343" fmla="*/ 936745 w 9384838"/>
                <a:gd name="connsiteY343" fmla="*/ 3033132 h 6246801"/>
                <a:gd name="connsiteX344" fmla="*/ 5840275 w 9384838"/>
                <a:gd name="connsiteY344" fmla="*/ 2081897 h 6246801"/>
                <a:gd name="connsiteX345" fmla="*/ 5891159 w 9384838"/>
                <a:gd name="connsiteY345" fmla="*/ 2132783 h 6246801"/>
                <a:gd name="connsiteX346" fmla="*/ 5891159 w 9384838"/>
                <a:gd name="connsiteY346" fmla="*/ 2158226 h 6246801"/>
                <a:gd name="connsiteX347" fmla="*/ 5966379 w 9384838"/>
                <a:gd name="connsiteY347" fmla="*/ 2208005 h 6246801"/>
                <a:gd name="connsiteX348" fmla="*/ 6016157 w 9384838"/>
                <a:gd name="connsiteY348" fmla="*/ 2208005 h 6246801"/>
                <a:gd name="connsiteX349" fmla="*/ 6041599 w 9384838"/>
                <a:gd name="connsiteY349" fmla="*/ 2208005 h 6246801"/>
                <a:gd name="connsiteX350" fmla="*/ 5966379 w 9384838"/>
                <a:gd name="connsiteY350" fmla="*/ 2308672 h 6246801"/>
                <a:gd name="connsiteX351" fmla="*/ 5916601 w 9384838"/>
                <a:gd name="connsiteY351" fmla="*/ 2558676 h 6246801"/>
                <a:gd name="connsiteX352" fmla="*/ 5916601 w 9384838"/>
                <a:gd name="connsiteY352" fmla="*/ 2659341 h 6246801"/>
                <a:gd name="connsiteX353" fmla="*/ 5966379 w 9384838"/>
                <a:gd name="connsiteY353" fmla="*/ 2684786 h 6246801"/>
                <a:gd name="connsiteX354" fmla="*/ 5991821 w 9384838"/>
                <a:gd name="connsiteY354" fmla="*/ 2734563 h 6246801"/>
                <a:gd name="connsiteX355" fmla="*/ 6016157 w 9384838"/>
                <a:gd name="connsiteY355" fmla="*/ 2785448 h 6246801"/>
                <a:gd name="connsiteX356" fmla="*/ 6016157 w 9384838"/>
                <a:gd name="connsiteY356" fmla="*/ 2860670 h 6246801"/>
                <a:gd name="connsiteX357" fmla="*/ 5991821 w 9384838"/>
                <a:gd name="connsiteY357" fmla="*/ 2885007 h 6246801"/>
                <a:gd name="connsiteX358" fmla="*/ 6016157 w 9384838"/>
                <a:gd name="connsiteY358" fmla="*/ 2910449 h 6246801"/>
                <a:gd name="connsiteX359" fmla="*/ 5991821 w 9384838"/>
                <a:gd name="connsiteY359" fmla="*/ 2935892 h 6246801"/>
                <a:gd name="connsiteX360" fmla="*/ 5991821 w 9384838"/>
                <a:gd name="connsiteY360" fmla="*/ 2960229 h 6246801"/>
                <a:gd name="connsiteX361" fmla="*/ 6041599 w 9384838"/>
                <a:gd name="connsiteY361" fmla="*/ 2985670 h 6246801"/>
                <a:gd name="connsiteX362" fmla="*/ 6016157 w 9384838"/>
                <a:gd name="connsiteY362" fmla="*/ 3035453 h 6246801"/>
                <a:gd name="connsiteX363" fmla="*/ 6041599 w 9384838"/>
                <a:gd name="connsiteY363" fmla="*/ 3086339 h 6246801"/>
                <a:gd name="connsiteX364" fmla="*/ 5991821 w 9384838"/>
                <a:gd name="connsiteY364" fmla="*/ 3185896 h 6246801"/>
                <a:gd name="connsiteX365" fmla="*/ 6016157 w 9384838"/>
                <a:gd name="connsiteY365" fmla="*/ 3185896 h 6246801"/>
                <a:gd name="connsiteX366" fmla="*/ 6016157 w 9384838"/>
                <a:gd name="connsiteY366" fmla="*/ 3236782 h 6246801"/>
                <a:gd name="connsiteX367" fmla="*/ 5966379 w 9384838"/>
                <a:gd name="connsiteY367" fmla="*/ 3261118 h 6246801"/>
                <a:gd name="connsiteX368" fmla="*/ 5966379 w 9384838"/>
                <a:gd name="connsiteY368" fmla="*/ 3286561 h 6246801"/>
                <a:gd name="connsiteX369" fmla="*/ 5916601 w 9384838"/>
                <a:gd name="connsiteY369" fmla="*/ 3361784 h 6246801"/>
                <a:gd name="connsiteX370" fmla="*/ 5916601 w 9384838"/>
                <a:gd name="connsiteY370" fmla="*/ 3412670 h 6246801"/>
                <a:gd name="connsiteX371" fmla="*/ 5865717 w 9384838"/>
                <a:gd name="connsiteY371" fmla="*/ 3437007 h 6246801"/>
                <a:gd name="connsiteX372" fmla="*/ 5840275 w 9384838"/>
                <a:gd name="connsiteY372" fmla="*/ 3462450 h 6246801"/>
                <a:gd name="connsiteX373" fmla="*/ 5815939 w 9384838"/>
                <a:gd name="connsiteY373" fmla="*/ 3437007 h 6246801"/>
                <a:gd name="connsiteX374" fmla="*/ 5815939 w 9384838"/>
                <a:gd name="connsiteY374" fmla="*/ 3487893 h 6246801"/>
                <a:gd name="connsiteX375" fmla="*/ 5765055 w 9384838"/>
                <a:gd name="connsiteY375" fmla="*/ 3462450 h 6246801"/>
                <a:gd name="connsiteX376" fmla="*/ 5765055 w 9384838"/>
                <a:gd name="connsiteY376" fmla="*/ 3462451 h 6246801"/>
                <a:gd name="connsiteX377" fmla="*/ 5790497 w 9384838"/>
                <a:gd name="connsiteY377" fmla="*/ 3512230 h 6246801"/>
                <a:gd name="connsiteX378" fmla="*/ 5740719 w 9384838"/>
                <a:gd name="connsiteY378" fmla="*/ 3537673 h 6246801"/>
                <a:gd name="connsiteX379" fmla="*/ 5715277 w 9384838"/>
                <a:gd name="connsiteY379" fmla="*/ 3563116 h 6246801"/>
                <a:gd name="connsiteX380" fmla="*/ 5689835 w 9384838"/>
                <a:gd name="connsiteY380" fmla="*/ 3587453 h 6246801"/>
                <a:gd name="connsiteX381" fmla="*/ 5715277 w 9384838"/>
                <a:gd name="connsiteY381" fmla="*/ 3612896 h 6246801"/>
                <a:gd name="connsiteX382" fmla="*/ 5665499 w 9384838"/>
                <a:gd name="connsiteY382" fmla="*/ 3612896 h 6246801"/>
                <a:gd name="connsiteX383" fmla="*/ 5640057 w 9384838"/>
                <a:gd name="connsiteY383" fmla="*/ 3638339 h 6246801"/>
                <a:gd name="connsiteX384" fmla="*/ 5665499 w 9384838"/>
                <a:gd name="connsiteY384" fmla="*/ 3638339 h 6246801"/>
                <a:gd name="connsiteX385" fmla="*/ 5665499 w 9384838"/>
                <a:gd name="connsiteY385" fmla="*/ 3662676 h 6246801"/>
                <a:gd name="connsiteX386" fmla="*/ 5640057 w 9384838"/>
                <a:gd name="connsiteY386" fmla="*/ 3662676 h 6246801"/>
                <a:gd name="connsiteX387" fmla="*/ 5665499 w 9384838"/>
                <a:gd name="connsiteY387" fmla="*/ 3688119 h 6246801"/>
                <a:gd name="connsiteX388" fmla="*/ 5640057 w 9384838"/>
                <a:gd name="connsiteY388" fmla="*/ 3763342 h 6246801"/>
                <a:gd name="connsiteX389" fmla="*/ 5590279 w 9384838"/>
                <a:gd name="connsiteY389" fmla="*/ 3737899 h 6246801"/>
                <a:gd name="connsiteX390" fmla="*/ 5515059 w 9384838"/>
                <a:gd name="connsiteY390" fmla="*/ 3737899 h 6246801"/>
                <a:gd name="connsiteX391" fmla="*/ 5464175 w 9384838"/>
                <a:gd name="connsiteY391" fmla="*/ 3713562 h 6246801"/>
                <a:gd name="connsiteX392" fmla="*/ 5439839 w 9384838"/>
                <a:gd name="connsiteY392" fmla="*/ 3737899 h 6246801"/>
                <a:gd name="connsiteX393" fmla="*/ 5464175 w 9384838"/>
                <a:gd name="connsiteY393" fmla="*/ 3763342 h 6246801"/>
                <a:gd name="connsiteX394" fmla="*/ 5414397 w 9384838"/>
                <a:gd name="connsiteY394" fmla="*/ 3788785 h 6246801"/>
                <a:gd name="connsiteX395" fmla="*/ 5339177 w 9384838"/>
                <a:gd name="connsiteY395" fmla="*/ 3939230 h 6246801"/>
                <a:gd name="connsiteX396" fmla="*/ 5364619 w 9384838"/>
                <a:gd name="connsiteY396" fmla="*/ 4014453 h 6246801"/>
                <a:gd name="connsiteX397" fmla="*/ 5364618 w 9384838"/>
                <a:gd name="connsiteY397" fmla="*/ 4014453 h 6246801"/>
                <a:gd name="connsiteX398" fmla="*/ 5364618 w 9384838"/>
                <a:gd name="connsiteY398" fmla="*/ 4089676 h 6246801"/>
                <a:gd name="connsiteX399" fmla="*/ 5313734 w 9384838"/>
                <a:gd name="connsiteY399" fmla="*/ 4289902 h 6246801"/>
                <a:gd name="connsiteX400" fmla="*/ 5238514 w 9384838"/>
                <a:gd name="connsiteY400" fmla="*/ 4416010 h 6246801"/>
                <a:gd name="connsiteX401" fmla="*/ 5213072 w 9384838"/>
                <a:gd name="connsiteY401" fmla="*/ 4440347 h 6246801"/>
                <a:gd name="connsiteX402" fmla="*/ 5163294 w 9384838"/>
                <a:gd name="connsiteY402" fmla="*/ 4440347 h 6246801"/>
                <a:gd name="connsiteX403" fmla="*/ 5137852 w 9384838"/>
                <a:gd name="connsiteY403" fmla="*/ 4465790 h 6246801"/>
                <a:gd name="connsiteX404" fmla="*/ 5163294 w 9384838"/>
                <a:gd name="connsiteY404" fmla="*/ 4465790 h 6246801"/>
                <a:gd name="connsiteX405" fmla="*/ 5062632 w 9384838"/>
                <a:gd name="connsiteY405" fmla="*/ 4616236 h 6246801"/>
                <a:gd name="connsiteX406" fmla="*/ 5038296 w 9384838"/>
                <a:gd name="connsiteY406" fmla="*/ 4691459 h 6246801"/>
                <a:gd name="connsiteX407" fmla="*/ 5012854 w 9384838"/>
                <a:gd name="connsiteY407" fmla="*/ 4716902 h 6246801"/>
                <a:gd name="connsiteX408" fmla="*/ 4987412 w 9384838"/>
                <a:gd name="connsiteY408" fmla="*/ 4792125 h 6246801"/>
                <a:gd name="connsiteX409" fmla="*/ 5012854 w 9384838"/>
                <a:gd name="connsiteY409" fmla="*/ 4917127 h 6246801"/>
                <a:gd name="connsiteX410" fmla="*/ 5062632 w 9384838"/>
                <a:gd name="connsiteY410" fmla="*/ 5043236 h 6246801"/>
                <a:gd name="connsiteX411" fmla="*/ 5013583 w 9384838"/>
                <a:gd name="connsiteY411" fmla="*/ 4993096 h 6246801"/>
                <a:gd name="connsiteX412" fmla="*/ 5062632 w 9384838"/>
                <a:gd name="connsiteY412" fmla="*/ 5043237 h 6246801"/>
                <a:gd name="connsiteX413" fmla="*/ 4987412 w 9384838"/>
                <a:gd name="connsiteY413" fmla="*/ 5043237 h 6246801"/>
                <a:gd name="connsiteX414" fmla="*/ 4963076 w 9384838"/>
                <a:gd name="connsiteY414" fmla="*/ 5017794 h 6246801"/>
                <a:gd name="connsiteX415" fmla="*/ 4862414 w 9384838"/>
                <a:gd name="connsiteY415" fmla="*/ 5067574 h 6246801"/>
                <a:gd name="connsiteX416" fmla="*/ 4812636 w 9384838"/>
                <a:gd name="connsiteY416" fmla="*/ 5142796 h 6246801"/>
                <a:gd name="connsiteX417" fmla="*/ 4812636 w 9384838"/>
                <a:gd name="connsiteY417" fmla="*/ 5193682 h 6246801"/>
                <a:gd name="connsiteX418" fmla="*/ 4787194 w 9384838"/>
                <a:gd name="connsiteY418" fmla="*/ 5243462 h 6246801"/>
                <a:gd name="connsiteX419" fmla="*/ 4711974 w 9384838"/>
                <a:gd name="connsiteY419" fmla="*/ 5268905 h 6246801"/>
                <a:gd name="connsiteX420" fmla="*/ 4686532 w 9384838"/>
                <a:gd name="connsiteY420" fmla="*/ 5243462 h 6246801"/>
                <a:gd name="connsiteX421" fmla="*/ 4636753 w 9384838"/>
                <a:gd name="connsiteY421" fmla="*/ 5268905 h 6246801"/>
                <a:gd name="connsiteX422" fmla="*/ 4611311 w 9384838"/>
                <a:gd name="connsiteY422" fmla="*/ 5293242 h 6246801"/>
                <a:gd name="connsiteX423" fmla="*/ 4561533 w 9384838"/>
                <a:gd name="connsiteY423" fmla="*/ 5344128 h 6246801"/>
                <a:gd name="connsiteX424" fmla="*/ 4536091 w 9384838"/>
                <a:gd name="connsiteY424" fmla="*/ 5293242 h 6246801"/>
                <a:gd name="connsiteX425" fmla="*/ 4561533 w 9384838"/>
                <a:gd name="connsiteY425" fmla="*/ 5293242 h 6246801"/>
                <a:gd name="connsiteX426" fmla="*/ 4561533 w 9384838"/>
                <a:gd name="connsiteY426" fmla="*/ 5268905 h 6246801"/>
                <a:gd name="connsiteX427" fmla="*/ 4585869 w 9384838"/>
                <a:gd name="connsiteY427" fmla="*/ 5218019 h 6246801"/>
                <a:gd name="connsiteX428" fmla="*/ 4585869 w 9384838"/>
                <a:gd name="connsiteY428" fmla="*/ 5193682 h 6246801"/>
                <a:gd name="connsiteX429" fmla="*/ 4611311 w 9384838"/>
                <a:gd name="connsiteY429" fmla="*/ 5168239 h 6246801"/>
                <a:gd name="connsiteX430" fmla="*/ 4611311 w 9384838"/>
                <a:gd name="connsiteY430" fmla="*/ 5142796 h 6246801"/>
                <a:gd name="connsiteX431" fmla="*/ 4585869 w 9384838"/>
                <a:gd name="connsiteY431" fmla="*/ 5142796 h 6246801"/>
                <a:gd name="connsiteX432" fmla="*/ 4611311 w 9384838"/>
                <a:gd name="connsiteY432" fmla="*/ 5118460 h 6246801"/>
                <a:gd name="connsiteX433" fmla="*/ 4636753 w 9384838"/>
                <a:gd name="connsiteY433" fmla="*/ 5118460 h 6246801"/>
                <a:gd name="connsiteX434" fmla="*/ 4636753 w 9384838"/>
                <a:gd name="connsiteY434" fmla="*/ 5093017 h 6246801"/>
                <a:gd name="connsiteX435" fmla="*/ 4686532 w 9384838"/>
                <a:gd name="connsiteY435" fmla="*/ 5067574 h 6246801"/>
                <a:gd name="connsiteX436" fmla="*/ 4737416 w 9384838"/>
                <a:gd name="connsiteY436" fmla="*/ 5043237 h 6246801"/>
                <a:gd name="connsiteX437" fmla="*/ 4737416 w 9384838"/>
                <a:gd name="connsiteY437" fmla="*/ 5017794 h 6246801"/>
                <a:gd name="connsiteX438" fmla="*/ 4737416 w 9384838"/>
                <a:gd name="connsiteY438" fmla="*/ 4992351 h 6246801"/>
                <a:gd name="connsiteX439" fmla="*/ 4686532 w 9384838"/>
                <a:gd name="connsiteY439" fmla="*/ 4942571 h 6246801"/>
                <a:gd name="connsiteX440" fmla="*/ 4662196 w 9384838"/>
                <a:gd name="connsiteY440" fmla="*/ 4968014 h 6246801"/>
                <a:gd name="connsiteX441" fmla="*/ 4636753 w 9384838"/>
                <a:gd name="connsiteY441" fmla="*/ 4968014 h 6246801"/>
                <a:gd name="connsiteX442" fmla="*/ 4611311 w 9384838"/>
                <a:gd name="connsiteY442" fmla="*/ 4942571 h 6246801"/>
                <a:gd name="connsiteX443" fmla="*/ 4585869 w 9384838"/>
                <a:gd name="connsiteY443" fmla="*/ 4992350 h 6246801"/>
                <a:gd name="connsiteX444" fmla="*/ 4611310 w 9384838"/>
                <a:gd name="connsiteY444" fmla="*/ 5017792 h 6246801"/>
                <a:gd name="connsiteX445" fmla="*/ 4611311 w 9384838"/>
                <a:gd name="connsiteY445" fmla="*/ 5017793 h 6246801"/>
                <a:gd name="connsiteX446" fmla="*/ 4536091 w 9384838"/>
                <a:gd name="connsiteY446" fmla="*/ 5043236 h 6246801"/>
                <a:gd name="connsiteX447" fmla="*/ 4510649 w 9384838"/>
                <a:gd name="connsiteY447" fmla="*/ 5043236 h 6246801"/>
                <a:gd name="connsiteX448" fmla="*/ 4510649 w 9384838"/>
                <a:gd name="connsiteY448" fmla="*/ 5118458 h 6246801"/>
                <a:gd name="connsiteX449" fmla="*/ 4561533 w 9384838"/>
                <a:gd name="connsiteY449" fmla="*/ 5168238 h 6246801"/>
                <a:gd name="connsiteX450" fmla="*/ 4536091 w 9384838"/>
                <a:gd name="connsiteY450" fmla="*/ 5168238 h 6246801"/>
                <a:gd name="connsiteX451" fmla="*/ 4510649 w 9384838"/>
                <a:gd name="connsiteY451" fmla="*/ 5168238 h 6246801"/>
                <a:gd name="connsiteX452" fmla="*/ 4510649 w 9384838"/>
                <a:gd name="connsiteY452" fmla="*/ 5193681 h 6246801"/>
                <a:gd name="connsiteX453" fmla="*/ 4486313 w 9384838"/>
                <a:gd name="connsiteY453" fmla="*/ 5168238 h 6246801"/>
                <a:gd name="connsiteX454" fmla="*/ 4486313 w 9384838"/>
                <a:gd name="connsiteY454" fmla="*/ 5118458 h 6246801"/>
                <a:gd name="connsiteX455" fmla="*/ 4460871 w 9384838"/>
                <a:gd name="connsiteY455" fmla="*/ 5093016 h 6246801"/>
                <a:gd name="connsiteX456" fmla="*/ 4385651 w 9384838"/>
                <a:gd name="connsiteY456" fmla="*/ 5067573 h 6246801"/>
                <a:gd name="connsiteX457" fmla="*/ 4310431 w 9384838"/>
                <a:gd name="connsiteY457" fmla="*/ 5093016 h 6246801"/>
                <a:gd name="connsiteX458" fmla="*/ 4284989 w 9384838"/>
                <a:gd name="connsiteY458" fmla="*/ 5142795 h 6246801"/>
                <a:gd name="connsiteX459" fmla="*/ 4284989 w 9384838"/>
                <a:gd name="connsiteY459" fmla="*/ 5142796 h 6246801"/>
                <a:gd name="connsiteX460" fmla="*/ 4260653 w 9384838"/>
                <a:gd name="connsiteY460" fmla="*/ 5168239 h 6246801"/>
                <a:gd name="connsiteX461" fmla="*/ 4260653 w 9384838"/>
                <a:gd name="connsiteY461" fmla="*/ 5193683 h 6246801"/>
                <a:gd name="connsiteX462" fmla="*/ 4284989 w 9384838"/>
                <a:gd name="connsiteY462" fmla="*/ 5243462 h 6246801"/>
                <a:gd name="connsiteX463" fmla="*/ 4235211 w 9384838"/>
                <a:gd name="connsiteY463" fmla="*/ 5268905 h 6246801"/>
                <a:gd name="connsiteX464" fmla="*/ 4185433 w 9384838"/>
                <a:gd name="connsiteY464" fmla="*/ 5344128 h 6246801"/>
                <a:gd name="connsiteX465" fmla="*/ 4110213 w 9384838"/>
                <a:gd name="connsiteY465" fmla="*/ 5369571 h 6246801"/>
                <a:gd name="connsiteX466" fmla="*/ 4084771 w 9384838"/>
                <a:gd name="connsiteY466" fmla="*/ 5318685 h 6246801"/>
                <a:gd name="connsiteX467" fmla="*/ 4110213 w 9384838"/>
                <a:gd name="connsiteY467" fmla="*/ 5243462 h 6246801"/>
                <a:gd name="connsiteX468" fmla="*/ 4134549 w 9384838"/>
                <a:gd name="connsiteY468" fmla="*/ 5193683 h 6246801"/>
                <a:gd name="connsiteX469" fmla="*/ 4134549 w 9384838"/>
                <a:gd name="connsiteY469" fmla="*/ 5168239 h 6246801"/>
                <a:gd name="connsiteX470" fmla="*/ 4185433 w 9384838"/>
                <a:gd name="connsiteY470" fmla="*/ 5168239 h 6246801"/>
                <a:gd name="connsiteX471" fmla="*/ 4209769 w 9384838"/>
                <a:gd name="connsiteY471" fmla="*/ 5142796 h 6246801"/>
                <a:gd name="connsiteX472" fmla="*/ 4185433 w 9384838"/>
                <a:gd name="connsiteY472" fmla="*/ 5118460 h 6246801"/>
                <a:gd name="connsiteX473" fmla="*/ 4084771 w 9384838"/>
                <a:gd name="connsiteY473" fmla="*/ 5093017 h 6246801"/>
                <a:gd name="connsiteX474" fmla="*/ 4034993 w 9384838"/>
                <a:gd name="connsiteY474" fmla="*/ 5142796 h 6246801"/>
                <a:gd name="connsiteX475" fmla="*/ 3958666 w 9384838"/>
                <a:gd name="connsiteY475" fmla="*/ 5168239 h 6246801"/>
                <a:gd name="connsiteX476" fmla="*/ 3908904 w 9384838"/>
                <a:gd name="connsiteY476" fmla="*/ 5218019 h 6246801"/>
                <a:gd name="connsiteX477" fmla="*/ 3859127 w 9384838"/>
                <a:gd name="connsiteY477" fmla="*/ 5293242 h 6246801"/>
                <a:gd name="connsiteX478" fmla="*/ 3758465 w 9384838"/>
                <a:gd name="connsiteY478" fmla="*/ 5243462 h 6246801"/>
                <a:gd name="connsiteX479" fmla="*/ 3708688 w 9384838"/>
                <a:gd name="connsiteY479" fmla="*/ 5243462 h 6246801"/>
                <a:gd name="connsiteX480" fmla="*/ 3582584 w 9384838"/>
                <a:gd name="connsiteY480" fmla="*/ 5193683 h 6246801"/>
                <a:gd name="connsiteX481" fmla="*/ 3589545 w 9384838"/>
                <a:gd name="connsiteY481" fmla="*/ 5173103 h 6246801"/>
                <a:gd name="connsiteX482" fmla="*/ 3589543 w 9384838"/>
                <a:gd name="connsiteY482" fmla="*/ 5173102 h 6246801"/>
                <a:gd name="connsiteX483" fmla="*/ 3582582 w 9384838"/>
                <a:gd name="connsiteY483" fmla="*/ 5193682 h 6246801"/>
                <a:gd name="connsiteX484" fmla="*/ 3382367 w 9384838"/>
                <a:gd name="connsiteY484" fmla="*/ 5193682 h 6246801"/>
                <a:gd name="connsiteX485" fmla="*/ 3421081 w 9384838"/>
                <a:gd name="connsiteY485" fmla="*/ 5164921 h 6246801"/>
                <a:gd name="connsiteX486" fmla="*/ 3483028 w 9384838"/>
                <a:gd name="connsiteY486" fmla="*/ 5168239 h 6246801"/>
                <a:gd name="connsiteX487" fmla="*/ 3532805 w 9384838"/>
                <a:gd name="connsiteY487" fmla="*/ 5168239 h 6246801"/>
                <a:gd name="connsiteX488" fmla="*/ 3532805 w 9384838"/>
                <a:gd name="connsiteY488" fmla="*/ 5118459 h 6246801"/>
                <a:gd name="connsiteX489" fmla="*/ 3507365 w 9384838"/>
                <a:gd name="connsiteY489" fmla="*/ 5093016 h 6246801"/>
                <a:gd name="connsiteX490" fmla="*/ 3483028 w 9384838"/>
                <a:gd name="connsiteY490" fmla="*/ 5118459 h 6246801"/>
                <a:gd name="connsiteX491" fmla="*/ 3432144 w 9384838"/>
                <a:gd name="connsiteY491" fmla="*/ 5093016 h 6246801"/>
                <a:gd name="connsiteX492" fmla="*/ 3407808 w 9384838"/>
                <a:gd name="connsiteY492" fmla="*/ 5093016 h 6246801"/>
                <a:gd name="connsiteX493" fmla="*/ 3407808 w 9384838"/>
                <a:gd name="connsiteY493" fmla="*/ 5043237 h 6246801"/>
                <a:gd name="connsiteX494" fmla="*/ 3382367 w 9384838"/>
                <a:gd name="connsiteY494" fmla="*/ 5043237 h 6246801"/>
                <a:gd name="connsiteX495" fmla="*/ 3356924 w 9384838"/>
                <a:gd name="connsiteY495" fmla="*/ 5093016 h 6246801"/>
                <a:gd name="connsiteX496" fmla="*/ 3382367 w 9384838"/>
                <a:gd name="connsiteY496" fmla="*/ 5118459 h 6246801"/>
                <a:gd name="connsiteX497" fmla="*/ 3382367 w 9384838"/>
                <a:gd name="connsiteY497" fmla="*/ 5142796 h 6246801"/>
                <a:gd name="connsiteX498" fmla="*/ 3331482 w 9384838"/>
                <a:gd name="connsiteY498" fmla="*/ 5093016 h 6246801"/>
                <a:gd name="connsiteX499" fmla="*/ 3356924 w 9384838"/>
                <a:gd name="connsiteY499" fmla="*/ 5067573 h 6246801"/>
                <a:gd name="connsiteX500" fmla="*/ 3356924 w 9384838"/>
                <a:gd name="connsiteY500" fmla="*/ 4992351 h 6246801"/>
                <a:gd name="connsiteX501" fmla="*/ 3407808 w 9384838"/>
                <a:gd name="connsiteY501" fmla="*/ 4942571 h 6246801"/>
                <a:gd name="connsiteX502" fmla="*/ 3356924 w 9384838"/>
                <a:gd name="connsiteY502" fmla="*/ 4942571 h 6246801"/>
                <a:gd name="connsiteX503" fmla="*/ 3349625 w 9384838"/>
                <a:gd name="connsiteY503" fmla="*/ 4928288 h 6246801"/>
                <a:gd name="connsiteX504" fmla="*/ 3349624 w 9384838"/>
                <a:gd name="connsiteY504" fmla="*/ 4928288 h 6246801"/>
                <a:gd name="connsiteX505" fmla="*/ 3356924 w 9384838"/>
                <a:gd name="connsiteY505" fmla="*/ 4942571 h 6246801"/>
                <a:gd name="connsiteX506" fmla="*/ 3281703 w 9384838"/>
                <a:gd name="connsiteY506" fmla="*/ 4968014 h 6246801"/>
                <a:gd name="connsiteX507" fmla="*/ 3256260 w 9384838"/>
                <a:gd name="connsiteY507" fmla="*/ 5017794 h 6246801"/>
                <a:gd name="connsiteX508" fmla="*/ 3181041 w 9384838"/>
                <a:gd name="connsiteY508" fmla="*/ 5067573 h 6246801"/>
                <a:gd name="connsiteX509" fmla="*/ 3206483 w 9384838"/>
                <a:gd name="connsiteY509" fmla="*/ 5118459 h 6246801"/>
                <a:gd name="connsiteX510" fmla="*/ 3181041 w 9384838"/>
                <a:gd name="connsiteY510" fmla="*/ 5142796 h 6246801"/>
                <a:gd name="connsiteX511" fmla="*/ 3231925 w 9384838"/>
                <a:gd name="connsiteY511" fmla="*/ 5168239 h 6246801"/>
                <a:gd name="connsiteX512" fmla="*/ 3281703 w 9384838"/>
                <a:gd name="connsiteY512" fmla="*/ 5218019 h 6246801"/>
                <a:gd name="connsiteX513" fmla="*/ 3331481 w 9384838"/>
                <a:gd name="connsiteY513" fmla="*/ 5268905 h 6246801"/>
                <a:gd name="connsiteX514" fmla="*/ 3281703 w 9384838"/>
                <a:gd name="connsiteY514" fmla="*/ 5293242 h 6246801"/>
                <a:gd name="connsiteX515" fmla="*/ 3281703 w 9384838"/>
                <a:gd name="connsiteY515" fmla="*/ 5318685 h 6246801"/>
                <a:gd name="connsiteX516" fmla="*/ 3256260 w 9384838"/>
                <a:gd name="connsiteY516" fmla="*/ 5293242 h 6246801"/>
                <a:gd name="connsiteX517" fmla="*/ 3206483 w 9384838"/>
                <a:gd name="connsiteY517" fmla="*/ 5293242 h 6246801"/>
                <a:gd name="connsiteX518" fmla="*/ 3181041 w 9384838"/>
                <a:gd name="connsiteY518" fmla="*/ 5293242 h 6246801"/>
                <a:gd name="connsiteX519" fmla="*/ 3056044 w 9384838"/>
                <a:gd name="connsiteY519" fmla="*/ 5293242 h 6246801"/>
                <a:gd name="connsiteX520" fmla="*/ 3030601 w 9384838"/>
                <a:gd name="connsiteY520" fmla="*/ 5344128 h 6246801"/>
                <a:gd name="connsiteX521" fmla="*/ 3006265 w 9384838"/>
                <a:gd name="connsiteY521" fmla="*/ 5344128 h 6246801"/>
                <a:gd name="connsiteX522" fmla="*/ 2980823 w 9384838"/>
                <a:gd name="connsiteY522" fmla="*/ 5369571 h 6246801"/>
                <a:gd name="connsiteX523" fmla="*/ 3006265 w 9384838"/>
                <a:gd name="connsiteY523" fmla="*/ 5393907 h 6246801"/>
                <a:gd name="connsiteX524" fmla="*/ 2980823 w 9384838"/>
                <a:gd name="connsiteY524" fmla="*/ 5419350 h 6246801"/>
                <a:gd name="connsiteX525" fmla="*/ 2905602 w 9384838"/>
                <a:gd name="connsiteY525" fmla="*/ 5444793 h 6246801"/>
                <a:gd name="connsiteX526" fmla="*/ 2880162 w 9384838"/>
                <a:gd name="connsiteY526" fmla="*/ 5520016 h 6246801"/>
                <a:gd name="connsiteX527" fmla="*/ 2880159 w 9384838"/>
                <a:gd name="connsiteY527" fmla="*/ 5520016 h 6246801"/>
                <a:gd name="connsiteX528" fmla="*/ 2830382 w 9384838"/>
                <a:gd name="connsiteY528" fmla="*/ 5544353 h 6246801"/>
                <a:gd name="connsiteX529" fmla="*/ 2804941 w 9384838"/>
                <a:gd name="connsiteY529" fmla="*/ 5569796 h 6246801"/>
                <a:gd name="connsiteX530" fmla="*/ 2755160 w 9384838"/>
                <a:gd name="connsiteY530" fmla="*/ 5595239 h 6246801"/>
                <a:gd name="connsiteX531" fmla="*/ 2679941 w 9384838"/>
                <a:gd name="connsiteY531" fmla="*/ 5569796 h 6246801"/>
                <a:gd name="connsiteX532" fmla="*/ 2629058 w 9384838"/>
                <a:gd name="connsiteY532" fmla="*/ 5494573 h 6246801"/>
                <a:gd name="connsiteX533" fmla="*/ 2629058 w 9384838"/>
                <a:gd name="connsiteY533" fmla="*/ 5444794 h 6246801"/>
                <a:gd name="connsiteX534" fmla="*/ 2579280 w 9384838"/>
                <a:gd name="connsiteY534" fmla="*/ 5393908 h 6246801"/>
                <a:gd name="connsiteX535" fmla="*/ 2579280 w 9384838"/>
                <a:gd name="connsiteY535" fmla="*/ 5344128 h 6246801"/>
                <a:gd name="connsiteX536" fmla="*/ 2529501 w 9384838"/>
                <a:gd name="connsiteY536" fmla="*/ 5318685 h 6246801"/>
                <a:gd name="connsiteX537" fmla="*/ 2553838 w 9384838"/>
                <a:gd name="connsiteY537" fmla="*/ 5293242 h 6246801"/>
                <a:gd name="connsiteX538" fmla="*/ 2579280 w 9384838"/>
                <a:gd name="connsiteY538" fmla="*/ 5268905 h 6246801"/>
                <a:gd name="connsiteX539" fmla="*/ 2579280 w 9384838"/>
                <a:gd name="connsiteY539" fmla="*/ 5243462 h 6246801"/>
                <a:gd name="connsiteX540" fmla="*/ 2629058 w 9384838"/>
                <a:gd name="connsiteY540" fmla="*/ 5218019 h 6246801"/>
                <a:gd name="connsiteX541" fmla="*/ 2604722 w 9384838"/>
                <a:gd name="connsiteY541" fmla="*/ 5193682 h 6246801"/>
                <a:gd name="connsiteX542" fmla="*/ 2579280 w 9384838"/>
                <a:gd name="connsiteY542" fmla="*/ 5142796 h 6246801"/>
                <a:gd name="connsiteX543" fmla="*/ 2579280 w 9384838"/>
                <a:gd name="connsiteY543" fmla="*/ 5142795 h 6246801"/>
                <a:gd name="connsiteX544" fmla="*/ 2705382 w 9384838"/>
                <a:gd name="connsiteY544" fmla="*/ 5093015 h 6246801"/>
                <a:gd name="connsiteX545" fmla="*/ 2755160 w 9384838"/>
                <a:gd name="connsiteY545" fmla="*/ 5043236 h 6246801"/>
                <a:gd name="connsiteX546" fmla="*/ 2755160 w 9384838"/>
                <a:gd name="connsiteY546" fmla="*/ 4992350 h 6246801"/>
                <a:gd name="connsiteX547" fmla="*/ 2729719 w 9384838"/>
                <a:gd name="connsiteY547" fmla="*/ 4968013 h 6246801"/>
                <a:gd name="connsiteX548" fmla="*/ 2705383 w 9384838"/>
                <a:gd name="connsiteY548" fmla="*/ 4942570 h 6246801"/>
                <a:gd name="connsiteX549" fmla="*/ 2679942 w 9384838"/>
                <a:gd name="connsiteY549" fmla="*/ 4942570 h 6246801"/>
                <a:gd name="connsiteX550" fmla="*/ 2654500 w 9384838"/>
                <a:gd name="connsiteY550" fmla="*/ 4968013 h 6246801"/>
                <a:gd name="connsiteX551" fmla="*/ 2604722 w 9384838"/>
                <a:gd name="connsiteY551" fmla="*/ 4968013 h 6246801"/>
                <a:gd name="connsiteX552" fmla="*/ 2529503 w 9384838"/>
                <a:gd name="connsiteY552" fmla="*/ 4917127 h 6246801"/>
                <a:gd name="connsiteX553" fmla="*/ 2529503 w 9384838"/>
                <a:gd name="connsiteY553" fmla="*/ 4867348 h 6246801"/>
                <a:gd name="connsiteX554" fmla="*/ 2454282 w 9384838"/>
                <a:gd name="connsiteY554" fmla="*/ 4841905 h 6246801"/>
                <a:gd name="connsiteX555" fmla="*/ 2454282 w 9384838"/>
                <a:gd name="connsiteY555" fmla="*/ 4867348 h 6246801"/>
                <a:gd name="connsiteX556" fmla="*/ 2428840 w 9384838"/>
                <a:gd name="connsiteY556" fmla="*/ 4841905 h 6246801"/>
                <a:gd name="connsiteX557" fmla="*/ 2379063 w 9384838"/>
                <a:gd name="connsiteY557" fmla="*/ 4841905 h 6246801"/>
                <a:gd name="connsiteX558" fmla="*/ 2353620 w 9384838"/>
                <a:gd name="connsiteY558" fmla="*/ 4867348 h 6246801"/>
                <a:gd name="connsiteX559" fmla="*/ 2353620 w 9384838"/>
                <a:gd name="connsiteY559" fmla="*/ 4867347 h 6246801"/>
                <a:gd name="connsiteX560" fmla="*/ 2328178 w 9384838"/>
                <a:gd name="connsiteY560" fmla="*/ 4841904 h 6246801"/>
                <a:gd name="connsiteX561" fmla="*/ 2303843 w 9384838"/>
                <a:gd name="connsiteY561" fmla="*/ 4841904 h 6246801"/>
                <a:gd name="connsiteX562" fmla="*/ 2278401 w 9384838"/>
                <a:gd name="connsiteY562" fmla="*/ 4817568 h 6246801"/>
                <a:gd name="connsiteX563" fmla="*/ 2252958 w 9384838"/>
                <a:gd name="connsiteY563" fmla="*/ 4841904 h 6246801"/>
                <a:gd name="connsiteX564" fmla="*/ 2303843 w 9384838"/>
                <a:gd name="connsiteY564" fmla="*/ 4867347 h 6246801"/>
                <a:gd name="connsiteX565" fmla="*/ 2228623 w 9384838"/>
                <a:gd name="connsiteY565" fmla="*/ 4892790 h 6246801"/>
                <a:gd name="connsiteX566" fmla="*/ 2177740 w 9384838"/>
                <a:gd name="connsiteY566" fmla="*/ 4841904 h 6246801"/>
                <a:gd name="connsiteX567" fmla="*/ 2153404 w 9384838"/>
                <a:gd name="connsiteY567" fmla="*/ 4867347 h 6246801"/>
                <a:gd name="connsiteX568" fmla="*/ 2153404 w 9384838"/>
                <a:gd name="connsiteY568" fmla="*/ 4892790 h 6246801"/>
                <a:gd name="connsiteX569" fmla="*/ 2127962 w 9384838"/>
                <a:gd name="connsiteY569" fmla="*/ 4942570 h 6246801"/>
                <a:gd name="connsiteX570" fmla="*/ 2102518 w 9384838"/>
                <a:gd name="connsiteY570" fmla="*/ 4917127 h 6246801"/>
                <a:gd name="connsiteX571" fmla="*/ 2078183 w 9384838"/>
                <a:gd name="connsiteY571" fmla="*/ 4917127 h 6246801"/>
                <a:gd name="connsiteX572" fmla="*/ 2078183 w 9384838"/>
                <a:gd name="connsiteY572" fmla="*/ 4867347 h 6246801"/>
                <a:gd name="connsiteX573" fmla="*/ 2027299 w 9384838"/>
                <a:gd name="connsiteY573" fmla="*/ 4867347 h 6246801"/>
                <a:gd name="connsiteX574" fmla="*/ 2001857 w 9384838"/>
                <a:gd name="connsiteY574" fmla="*/ 4892790 h 6246801"/>
                <a:gd name="connsiteX575" fmla="*/ 1952080 w 9384838"/>
                <a:gd name="connsiteY575" fmla="*/ 4892790 h 6246801"/>
                <a:gd name="connsiteX576" fmla="*/ 1902303 w 9384838"/>
                <a:gd name="connsiteY576" fmla="*/ 4917127 h 6246801"/>
                <a:gd name="connsiteX577" fmla="*/ 1876860 w 9384838"/>
                <a:gd name="connsiteY577" fmla="*/ 4892790 h 6246801"/>
                <a:gd name="connsiteX578" fmla="*/ 1876860 w 9384838"/>
                <a:gd name="connsiteY578" fmla="*/ 4867347 h 6246801"/>
                <a:gd name="connsiteX579" fmla="*/ 1851419 w 9384838"/>
                <a:gd name="connsiteY579" fmla="*/ 4892790 h 6246801"/>
                <a:gd name="connsiteX580" fmla="*/ 1827080 w 9384838"/>
                <a:gd name="connsiteY580" fmla="*/ 4892790 h 6246801"/>
                <a:gd name="connsiteX581" fmla="*/ 1801640 w 9384838"/>
                <a:gd name="connsiteY581" fmla="*/ 4867347 h 6246801"/>
                <a:gd name="connsiteX582" fmla="*/ 1801640 w 9384838"/>
                <a:gd name="connsiteY582" fmla="*/ 4892790 h 6246801"/>
                <a:gd name="connsiteX583" fmla="*/ 1776198 w 9384838"/>
                <a:gd name="connsiteY583" fmla="*/ 4917127 h 6246801"/>
                <a:gd name="connsiteX584" fmla="*/ 1751861 w 9384838"/>
                <a:gd name="connsiteY584" fmla="*/ 4892790 h 6246801"/>
                <a:gd name="connsiteX585" fmla="*/ 1726419 w 9384838"/>
                <a:gd name="connsiteY585" fmla="*/ 4892790 h 6246801"/>
                <a:gd name="connsiteX586" fmla="*/ 1700977 w 9384838"/>
                <a:gd name="connsiteY586" fmla="*/ 4917127 h 6246801"/>
                <a:gd name="connsiteX587" fmla="*/ 1676640 w 9384838"/>
                <a:gd name="connsiteY587" fmla="*/ 4892790 h 6246801"/>
                <a:gd name="connsiteX588" fmla="*/ 1625756 w 9384838"/>
                <a:gd name="connsiteY588" fmla="*/ 4917127 h 6246801"/>
                <a:gd name="connsiteX589" fmla="*/ 1601421 w 9384838"/>
                <a:gd name="connsiteY589" fmla="*/ 4917127 h 6246801"/>
                <a:gd name="connsiteX590" fmla="*/ 1575979 w 9384838"/>
                <a:gd name="connsiteY590" fmla="*/ 4892790 h 6246801"/>
                <a:gd name="connsiteX591" fmla="*/ 1575979 w 9384838"/>
                <a:gd name="connsiteY591" fmla="*/ 4867347 h 6246801"/>
                <a:gd name="connsiteX592" fmla="*/ 1575979 w 9384838"/>
                <a:gd name="connsiteY592" fmla="*/ 4841904 h 6246801"/>
                <a:gd name="connsiteX593" fmla="*/ 1526200 w 9384838"/>
                <a:gd name="connsiteY593" fmla="*/ 4817568 h 6246801"/>
                <a:gd name="connsiteX594" fmla="*/ 1450978 w 9384838"/>
                <a:gd name="connsiteY594" fmla="*/ 4867347 h 6246801"/>
                <a:gd name="connsiteX595" fmla="*/ 1425540 w 9384838"/>
                <a:gd name="connsiteY595" fmla="*/ 4867347 h 6246801"/>
                <a:gd name="connsiteX596" fmla="*/ 1425540 w 9384838"/>
                <a:gd name="connsiteY596" fmla="*/ 4867348 h 6246801"/>
                <a:gd name="connsiteX597" fmla="*/ 1425540 w 9384838"/>
                <a:gd name="connsiteY597" fmla="*/ 4917127 h 6246801"/>
                <a:gd name="connsiteX598" fmla="*/ 1400097 w 9384838"/>
                <a:gd name="connsiteY598" fmla="*/ 4942570 h 6246801"/>
                <a:gd name="connsiteX599" fmla="*/ 1400097 w 9384838"/>
                <a:gd name="connsiteY599" fmla="*/ 4992350 h 6246801"/>
                <a:gd name="connsiteX600" fmla="*/ 1350319 w 9384838"/>
                <a:gd name="connsiteY600" fmla="*/ 4992350 h 6246801"/>
                <a:gd name="connsiteX601" fmla="*/ 1350319 w 9384838"/>
                <a:gd name="connsiteY601" fmla="*/ 5043236 h 6246801"/>
                <a:gd name="connsiteX602" fmla="*/ 1299435 w 9384838"/>
                <a:gd name="connsiteY602" fmla="*/ 4992350 h 6246801"/>
                <a:gd name="connsiteX603" fmla="*/ 1249656 w 9384838"/>
                <a:gd name="connsiteY603" fmla="*/ 4917127 h 6246801"/>
                <a:gd name="connsiteX604" fmla="*/ 1224214 w 9384838"/>
                <a:gd name="connsiteY604" fmla="*/ 4917127 h 6246801"/>
                <a:gd name="connsiteX605" fmla="*/ 1148993 w 9384838"/>
                <a:gd name="connsiteY605" fmla="*/ 4892791 h 6246801"/>
                <a:gd name="connsiteX606" fmla="*/ 1124658 w 9384838"/>
                <a:gd name="connsiteY606" fmla="*/ 4917127 h 6246801"/>
                <a:gd name="connsiteX607" fmla="*/ 1124658 w 9384838"/>
                <a:gd name="connsiteY607" fmla="*/ 4892791 h 6246801"/>
                <a:gd name="connsiteX608" fmla="*/ 1099215 w 9384838"/>
                <a:gd name="connsiteY608" fmla="*/ 4917127 h 6246801"/>
                <a:gd name="connsiteX609" fmla="*/ 1073771 w 9384838"/>
                <a:gd name="connsiteY609" fmla="*/ 4892791 h 6246801"/>
                <a:gd name="connsiteX610" fmla="*/ 1049435 w 9384838"/>
                <a:gd name="connsiteY610" fmla="*/ 4917127 h 6246801"/>
                <a:gd name="connsiteX611" fmla="*/ 998551 w 9384838"/>
                <a:gd name="connsiteY611" fmla="*/ 4917127 h 6246801"/>
                <a:gd name="connsiteX612" fmla="*/ 998551 w 9384838"/>
                <a:gd name="connsiteY612" fmla="*/ 4892791 h 6246801"/>
                <a:gd name="connsiteX613" fmla="*/ 948773 w 9384838"/>
                <a:gd name="connsiteY613" fmla="*/ 4841905 h 6246801"/>
                <a:gd name="connsiteX614" fmla="*/ 898995 w 9384838"/>
                <a:gd name="connsiteY614" fmla="*/ 4867348 h 6246801"/>
                <a:gd name="connsiteX615" fmla="*/ 898995 w 9384838"/>
                <a:gd name="connsiteY615" fmla="*/ 4792125 h 6246801"/>
                <a:gd name="connsiteX616" fmla="*/ 923331 w 9384838"/>
                <a:gd name="connsiteY616" fmla="*/ 4766682 h 6246801"/>
                <a:gd name="connsiteX617" fmla="*/ 923331 w 9384838"/>
                <a:gd name="connsiteY617" fmla="*/ 4716902 h 6246801"/>
                <a:gd name="connsiteX618" fmla="*/ 923331 w 9384838"/>
                <a:gd name="connsiteY618" fmla="*/ 4691459 h 6246801"/>
                <a:gd name="connsiteX619" fmla="*/ 974215 w 9384838"/>
                <a:gd name="connsiteY619" fmla="*/ 4691459 h 6246801"/>
                <a:gd name="connsiteX620" fmla="*/ 998551 w 9384838"/>
                <a:gd name="connsiteY620" fmla="*/ 4667122 h 6246801"/>
                <a:gd name="connsiteX621" fmla="*/ 1049435 w 9384838"/>
                <a:gd name="connsiteY621" fmla="*/ 4716902 h 6246801"/>
                <a:gd name="connsiteX622" fmla="*/ 1148993 w 9384838"/>
                <a:gd name="connsiteY622" fmla="*/ 4716902 h 6246801"/>
                <a:gd name="connsiteX623" fmla="*/ 1174436 w 9384838"/>
                <a:gd name="connsiteY623" fmla="*/ 4667122 h 6246801"/>
                <a:gd name="connsiteX624" fmla="*/ 1224214 w 9384838"/>
                <a:gd name="connsiteY624" fmla="*/ 4667122 h 6246801"/>
                <a:gd name="connsiteX625" fmla="*/ 1249656 w 9384838"/>
                <a:gd name="connsiteY625" fmla="*/ 4616236 h 6246801"/>
                <a:gd name="connsiteX626" fmla="*/ 1275099 w 9384838"/>
                <a:gd name="connsiteY626" fmla="*/ 4616236 h 6246801"/>
                <a:gd name="connsiteX627" fmla="*/ 1275099 w 9384838"/>
                <a:gd name="connsiteY627" fmla="*/ 4616237 h 6246801"/>
                <a:gd name="connsiteX628" fmla="*/ 1350319 w 9384838"/>
                <a:gd name="connsiteY628" fmla="*/ 4616237 h 6246801"/>
                <a:gd name="connsiteX629" fmla="*/ 1374654 w 9384838"/>
                <a:gd name="connsiteY629" fmla="*/ 4590794 h 6246801"/>
                <a:gd name="connsiteX630" fmla="*/ 1425539 w 9384838"/>
                <a:gd name="connsiteY630" fmla="*/ 4566457 h 6246801"/>
                <a:gd name="connsiteX631" fmla="*/ 1550537 w 9384838"/>
                <a:gd name="connsiteY631" fmla="*/ 4491234 h 6246801"/>
                <a:gd name="connsiteX632" fmla="*/ 1651201 w 9384838"/>
                <a:gd name="connsiteY632" fmla="*/ 4440348 h 6246801"/>
                <a:gd name="connsiteX633" fmla="*/ 1751865 w 9384838"/>
                <a:gd name="connsiteY633" fmla="*/ 4416011 h 6246801"/>
                <a:gd name="connsiteX634" fmla="*/ 1776201 w 9384838"/>
                <a:gd name="connsiteY634" fmla="*/ 4365125 h 6246801"/>
                <a:gd name="connsiteX635" fmla="*/ 1751865 w 9384838"/>
                <a:gd name="connsiteY635" fmla="*/ 4340788 h 6246801"/>
                <a:gd name="connsiteX636" fmla="*/ 1801642 w 9384838"/>
                <a:gd name="connsiteY636" fmla="*/ 4340788 h 6246801"/>
                <a:gd name="connsiteX637" fmla="*/ 1827082 w 9384838"/>
                <a:gd name="connsiteY637" fmla="*/ 4315345 h 6246801"/>
                <a:gd name="connsiteX638" fmla="*/ 1902304 w 9384838"/>
                <a:gd name="connsiteY638" fmla="*/ 4340788 h 6246801"/>
                <a:gd name="connsiteX639" fmla="*/ 1952081 w 9384838"/>
                <a:gd name="connsiteY639" fmla="*/ 4315345 h 6246801"/>
                <a:gd name="connsiteX640" fmla="*/ 2001860 w 9384838"/>
                <a:gd name="connsiteY640" fmla="*/ 4340788 h 6246801"/>
                <a:gd name="connsiteX641" fmla="*/ 1952081 w 9384838"/>
                <a:gd name="connsiteY641" fmla="*/ 4340788 h 6246801"/>
                <a:gd name="connsiteX642" fmla="*/ 1952081 w 9384838"/>
                <a:gd name="connsiteY642" fmla="*/ 4390568 h 6246801"/>
                <a:gd name="connsiteX643" fmla="*/ 2027302 w 9384838"/>
                <a:gd name="connsiteY643" fmla="*/ 4416011 h 6246801"/>
                <a:gd name="connsiteX644" fmla="*/ 2052742 w 9384838"/>
                <a:gd name="connsiteY644" fmla="*/ 4416011 h 6246801"/>
                <a:gd name="connsiteX645" fmla="*/ 2102518 w 9384838"/>
                <a:gd name="connsiteY645" fmla="*/ 4390568 h 6246801"/>
                <a:gd name="connsiteX646" fmla="*/ 2127962 w 9384838"/>
                <a:gd name="connsiteY646" fmla="*/ 4390568 h 6246801"/>
                <a:gd name="connsiteX647" fmla="*/ 2203182 w 9384838"/>
                <a:gd name="connsiteY647" fmla="*/ 4440348 h 6246801"/>
                <a:gd name="connsiteX648" fmla="*/ 2328178 w 9384838"/>
                <a:gd name="connsiteY648" fmla="*/ 4465791 h 6246801"/>
                <a:gd name="connsiteX649" fmla="*/ 2428839 w 9384838"/>
                <a:gd name="connsiteY649" fmla="*/ 4465791 h 6246801"/>
                <a:gd name="connsiteX650" fmla="*/ 2478617 w 9384838"/>
                <a:gd name="connsiteY650" fmla="*/ 4440348 h 6246801"/>
                <a:gd name="connsiteX651" fmla="*/ 2529503 w 9384838"/>
                <a:gd name="connsiteY651" fmla="*/ 4416011 h 6246801"/>
                <a:gd name="connsiteX652" fmla="*/ 2579280 w 9384838"/>
                <a:gd name="connsiteY652" fmla="*/ 4440348 h 6246801"/>
                <a:gd name="connsiteX653" fmla="*/ 2629058 w 9384838"/>
                <a:gd name="connsiteY653" fmla="*/ 4440348 h 6246801"/>
                <a:gd name="connsiteX654" fmla="*/ 2679941 w 9384838"/>
                <a:gd name="connsiteY654" fmla="*/ 4465791 h 6246801"/>
                <a:gd name="connsiteX655" fmla="*/ 2679941 w 9384838"/>
                <a:gd name="connsiteY655" fmla="*/ 4465790 h 6246801"/>
                <a:gd name="connsiteX656" fmla="*/ 2705383 w 9384838"/>
                <a:gd name="connsiteY656" fmla="*/ 4465790 h 6246801"/>
                <a:gd name="connsiteX657" fmla="*/ 2804940 w 9384838"/>
                <a:gd name="connsiteY657" fmla="*/ 4440347 h 6246801"/>
                <a:gd name="connsiteX658" fmla="*/ 2830382 w 9384838"/>
                <a:gd name="connsiteY658" fmla="*/ 4491233 h 6246801"/>
                <a:gd name="connsiteX659" fmla="*/ 2804940 w 9384838"/>
                <a:gd name="connsiteY659" fmla="*/ 4515570 h 6246801"/>
                <a:gd name="connsiteX660" fmla="*/ 2780604 w 9384838"/>
                <a:gd name="connsiteY660" fmla="*/ 4541013 h 6246801"/>
                <a:gd name="connsiteX661" fmla="*/ 2804940 w 9384838"/>
                <a:gd name="connsiteY661" fmla="*/ 4566456 h 6246801"/>
                <a:gd name="connsiteX662" fmla="*/ 2804940 w 9384838"/>
                <a:gd name="connsiteY662" fmla="*/ 4590793 h 6246801"/>
                <a:gd name="connsiteX663" fmla="*/ 2855825 w 9384838"/>
                <a:gd name="connsiteY663" fmla="*/ 4590793 h 6246801"/>
                <a:gd name="connsiteX664" fmla="*/ 2855825 w 9384838"/>
                <a:gd name="connsiteY664" fmla="*/ 4566456 h 6246801"/>
                <a:gd name="connsiteX665" fmla="*/ 2880159 w 9384838"/>
                <a:gd name="connsiteY665" fmla="*/ 4566456 h 6246801"/>
                <a:gd name="connsiteX666" fmla="*/ 2880162 w 9384838"/>
                <a:gd name="connsiteY666" fmla="*/ 4566457 h 6246801"/>
                <a:gd name="connsiteX667" fmla="*/ 2931045 w 9384838"/>
                <a:gd name="connsiteY667" fmla="*/ 4616236 h 6246801"/>
                <a:gd name="connsiteX668" fmla="*/ 2980823 w 9384838"/>
                <a:gd name="connsiteY668" fmla="*/ 4641679 h 6246801"/>
                <a:gd name="connsiteX669" fmla="*/ 3006265 w 9384838"/>
                <a:gd name="connsiteY669" fmla="*/ 4616236 h 6246801"/>
                <a:gd name="connsiteX670" fmla="*/ 3030601 w 9384838"/>
                <a:gd name="connsiteY670" fmla="*/ 4616236 h 6246801"/>
                <a:gd name="connsiteX671" fmla="*/ 3056044 w 9384838"/>
                <a:gd name="connsiteY671" fmla="*/ 4590793 h 6246801"/>
                <a:gd name="connsiteX672" fmla="*/ 3105820 w 9384838"/>
                <a:gd name="connsiteY672" fmla="*/ 4590793 h 6246801"/>
                <a:gd name="connsiteX673" fmla="*/ 3131263 w 9384838"/>
                <a:gd name="connsiteY673" fmla="*/ 4541014 h 6246801"/>
                <a:gd name="connsiteX674" fmla="*/ 3131263 w 9384838"/>
                <a:gd name="connsiteY674" fmla="*/ 4590793 h 6246801"/>
                <a:gd name="connsiteX675" fmla="*/ 3156704 w 9384838"/>
                <a:gd name="connsiteY675" fmla="*/ 4566457 h 6246801"/>
                <a:gd name="connsiteX676" fmla="*/ 3181041 w 9384838"/>
                <a:gd name="connsiteY676" fmla="*/ 4515571 h 6246801"/>
                <a:gd name="connsiteX677" fmla="*/ 3156704 w 9384838"/>
                <a:gd name="connsiteY677" fmla="*/ 4440348 h 6246801"/>
                <a:gd name="connsiteX678" fmla="*/ 3131263 w 9384838"/>
                <a:gd name="connsiteY678" fmla="*/ 4416011 h 6246801"/>
                <a:gd name="connsiteX679" fmla="*/ 3181041 w 9384838"/>
                <a:gd name="connsiteY679" fmla="*/ 4365125 h 6246801"/>
                <a:gd name="connsiteX680" fmla="*/ 3231924 w 9384838"/>
                <a:gd name="connsiteY680" fmla="*/ 4340788 h 6246801"/>
                <a:gd name="connsiteX681" fmla="*/ 3256260 w 9384838"/>
                <a:gd name="connsiteY681" fmla="*/ 4289902 h 6246801"/>
                <a:gd name="connsiteX682" fmla="*/ 3281703 w 9384838"/>
                <a:gd name="connsiteY682" fmla="*/ 4289902 h 6246801"/>
                <a:gd name="connsiteX683" fmla="*/ 3281705 w 9384838"/>
                <a:gd name="connsiteY683" fmla="*/ 4289902 h 6246801"/>
                <a:gd name="connsiteX684" fmla="*/ 3307147 w 9384838"/>
                <a:gd name="connsiteY684" fmla="*/ 4265565 h 6246801"/>
                <a:gd name="connsiteX685" fmla="*/ 3356924 w 9384838"/>
                <a:gd name="connsiteY685" fmla="*/ 4265565 h 6246801"/>
                <a:gd name="connsiteX686" fmla="*/ 3457589 w 9384838"/>
                <a:gd name="connsiteY686" fmla="*/ 4190342 h 6246801"/>
                <a:gd name="connsiteX687" fmla="*/ 3558250 w 9384838"/>
                <a:gd name="connsiteY687" fmla="*/ 4089676 h 6246801"/>
                <a:gd name="connsiteX688" fmla="*/ 3582585 w 9384838"/>
                <a:gd name="connsiteY688" fmla="*/ 4014453 h 6246801"/>
                <a:gd name="connsiteX689" fmla="*/ 3608026 w 9384838"/>
                <a:gd name="connsiteY689" fmla="*/ 3989010 h 6246801"/>
                <a:gd name="connsiteX690" fmla="*/ 3582585 w 9384838"/>
                <a:gd name="connsiteY690" fmla="*/ 3963567 h 6246801"/>
                <a:gd name="connsiteX691" fmla="*/ 3608026 w 9384838"/>
                <a:gd name="connsiteY691" fmla="*/ 3913787 h 6246801"/>
                <a:gd name="connsiteX692" fmla="*/ 3582585 w 9384838"/>
                <a:gd name="connsiteY692" fmla="*/ 3888344 h 6246801"/>
                <a:gd name="connsiteX693" fmla="*/ 3608026 w 9384838"/>
                <a:gd name="connsiteY693" fmla="*/ 3838565 h 6246801"/>
                <a:gd name="connsiteX694" fmla="*/ 3633468 w 9384838"/>
                <a:gd name="connsiteY694" fmla="*/ 3813122 h 6246801"/>
                <a:gd name="connsiteX695" fmla="*/ 3683247 w 9384838"/>
                <a:gd name="connsiteY695" fmla="*/ 3788785 h 6246801"/>
                <a:gd name="connsiteX696" fmla="*/ 3708689 w 9384838"/>
                <a:gd name="connsiteY696" fmla="*/ 3813122 h 6246801"/>
                <a:gd name="connsiteX697" fmla="*/ 3783908 w 9384838"/>
                <a:gd name="connsiteY697" fmla="*/ 3788785 h 6246801"/>
                <a:gd name="connsiteX698" fmla="*/ 3883464 w 9384838"/>
                <a:gd name="connsiteY698" fmla="*/ 3763342 h 6246801"/>
                <a:gd name="connsiteX699" fmla="*/ 3883464 w 9384838"/>
                <a:gd name="connsiteY699" fmla="*/ 3813122 h 6246801"/>
                <a:gd name="connsiteX700" fmla="*/ 3833686 w 9384838"/>
                <a:gd name="connsiteY700" fmla="*/ 3813122 h 6246801"/>
                <a:gd name="connsiteX701" fmla="*/ 3808245 w 9384838"/>
                <a:gd name="connsiteY701" fmla="*/ 3838565 h 6246801"/>
                <a:gd name="connsiteX702" fmla="*/ 3808245 w 9384838"/>
                <a:gd name="connsiteY702" fmla="*/ 3888344 h 6246801"/>
                <a:gd name="connsiteX703" fmla="*/ 3758467 w 9384838"/>
                <a:gd name="connsiteY703" fmla="*/ 3864008 h 6246801"/>
                <a:gd name="connsiteX704" fmla="*/ 3708689 w 9384838"/>
                <a:gd name="connsiteY704" fmla="*/ 3913787 h 6246801"/>
                <a:gd name="connsiteX705" fmla="*/ 3683247 w 9384838"/>
                <a:gd name="connsiteY705" fmla="*/ 3888344 h 6246801"/>
                <a:gd name="connsiteX706" fmla="*/ 3633468 w 9384838"/>
                <a:gd name="connsiteY706" fmla="*/ 3913787 h 6246801"/>
                <a:gd name="connsiteX707" fmla="*/ 3657804 w 9384838"/>
                <a:gd name="connsiteY707" fmla="*/ 3939230 h 6246801"/>
                <a:gd name="connsiteX708" fmla="*/ 3633468 w 9384838"/>
                <a:gd name="connsiteY708" fmla="*/ 3963567 h 6246801"/>
                <a:gd name="connsiteX709" fmla="*/ 3657804 w 9384838"/>
                <a:gd name="connsiteY709" fmla="*/ 3963567 h 6246801"/>
                <a:gd name="connsiteX710" fmla="*/ 3683247 w 9384838"/>
                <a:gd name="connsiteY710" fmla="*/ 3989010 h 6246801"/>
                <a:gd name="connsiteX711" fmla="*/ 3708689 w 9384838"/>
                <a:gd name="connsiteY711" fmla="*/ 3989010 h 6246801"/>
                <a:gd name="connsiteX712" fmla="*/ 3708689 w 9384838"/>
                <a:gd name="connsiteY712" fmla="*/ 4014453 h 6246801"/>
                <a:gd name="connsiteX713" fmla="*/ 3708688 w 9384838"/>
                <a:gd name="connsiteY713" fmla="*/ 4014453 h 6246801"/>
                <a:gd name="connsiteX714" fmla="*/ 3657804 w 9384838"/>
                <a:gd name="connsiteY714" fmla="*/ 4064233 h 6246801"/>
                <a:gd name="connsiteX715" fmla="*/ 3683246 w 9384838"/>
                <a:gd name="connsiteY715" fmla="*/ 4139455 h 6246801"/>
                <a:gd name="connsiteX716" fmla="*/ 3808243 w 9384838"/>
                <a:gd name="connsiteY716" fmla="*/ 4164898 h 6246801"/>
                <a:gd name="connsiteX717" fmla="*/ 3833684 w 9384838"/>
                <a:gd name="connsiteY717" fmla="*/ 4089676 h 6246801"/>
                <a:gd name="connsiteX718" fmla="*/ 3958666 w 9384838"/>
                <a:gd name="connsiteY718" fmla="*/ 4089676 h 6246801"/>
                <a:gd name="connsiteX719" fmla="*/ 4084770 w 9384838"/>
                <a:gd name="connsiteY719" fmla="*/ 4064233 h 6246801"/>
                <a:gd name="connsiteX720" fmla="*/ 4185432 w 9384838"/>
                <a:gd name="connsiteY720" fmla="*/ 4064233 h 6246801"/>
                <a:gd name="connsiteX721" fmla="*/ 4460870 w 9384838"/>
                <a:gd name="connsiteY721" fmla="*/ 3888345 h 6246801"/>
                <a:gd name="connsiteX722" fmla="*/ 4510648 w 9384838"/>
                <a:gd name="connsiteY722" fmla="*/ 3763342 h 6246801"/>
                <a:gd name="connsiteX723" fmla="*/ 4761751 w 9384838"/>
                <a:gd name="connsiteY723" fmla="*/ 3713562 h 6246801"/>
                <a:gd name="connsiteX724" fmla="*/ 4836971 w 9384838"/>
                <a:gd name="connsiteY724" fmla="*/ 3612896 h 6246801"/>
                <a:gd name="connsiteX725" fmla="*/ 4887855 w 9384838"/>
                <a:gd name="connsiteY725" fmla="*/ 3487894 h 6246801"/>
                <a:gd name="connsiteX726" fmla="*/ 4887855 w 9384838"/>
                <a:gd name="connsiteY726" fmla="*/ 3487893 h 6246801"/>
                <a:gd name="connsiteX727" fmla="*/ 4937633 w 9384838"/>
                <a:gd name="connsiteY727" fmla="*/ 3437007 h 6246801"/>
                <a:gd name="connsiteX728" fmla="*/ 5012854 w 9384838"/>
                <a:gd name="connsiteY728" fmla="*/ 3387227 h 6246801"/>
                <a:gd name="connsiteX729" fmla="*/ 5038296 w 9384838"/>
                <a:gd name="connsiteY729" fmla="*/ 3336341 h 6246801"/>
                <a:gd name="connsiteX730" fmla="*/ 5113516 w 9384838"/>
                <a:gd name="connsiteY730" fmla="*/ 3236782 h 6246801"/>
                <a:gd name="connsiteX731" fmla="*/ 5137852 w 9384838"/>
                <a:gd name="connsiteY731" fmla="*/ 3185896 h 6246801"/>
                <a:gd name="connsiteX732" fmla="*/ 5163294 w 9384838"/>
                <a:gd name="connsiteY732" fmla="*/ 3161560 h 6246801"/>
                <a:gd name="connsiteX733" fmla="*/ 5238514 w 9384838"/>
                <a:gd name="connsiteY733" fmla="*/ 3011116 h 6246801"/>
                <a:gd name="connsiteX734" fmla="*/ 5263957 w 9384838"/>
                <a:gd name="connsiteY734" fmla="*/ 2860672 h 6246801"/>
                <a:gd name="connsiteX735" fmla="*/ 5188736 w 9384838"/>
                <a:gd name="connsiteY735" fmla="*/ 2809788 h 6246801"/>
                <a:gd name="connsiteX736" fmla="*/ 5163294 w 9384838"/>
                <a:gd name="connsiteY736" fmla="*/ 2835229 h 6246801"/>
                <a:gd name="connsiteX737" fmla="*/ 5137852 w 9384838"/>
                <a:gd name="connsiteY737" fmla="*/ 2835229 h 6246801"/>
                <a:gd name="connsiteX738" fmla="*/ 5137852 w 9384838"/>
                <a:gd name="connsiteY738" fmla="*/ 2785450 h 6246801"/>
                <a:gd name="connsiteX739" fmla="*/ 5188736 w 9384838"/>
                <a:gd name="connsiteY739" fmla="*/ 2785450 h 6246801"/>
                <a:gd name="connsiteX740" fmla="*/ 5263957 w 9384838"/>
                <a:gd name="connsiteY740" fmla="*/ 2734563 h 6246801"/>
                <a:gd name="connsiteX741" fmla="*/ 5339177 w 9384838"/>
                <a:gd name="connsiteY741" fmla="*/ 2609561 h 6246801"/>
                <a:gd name="connsiteX742" fmla="*/ 5289399 w 9384838"/>
                <a:gd name="connsiteY742" fmla="*/ 2534339 h 6246801"/>
                <a:gd name="connsiteX743" fmla="*/ 5289931 w 9384838"/>
                <a:gd name="connsiteY743" fmla="*/ 2534660 h 6246801"/>
                <a:gd name="connsiteX744" fmla="*/ 5289398 w 9384838"/>
                <a:gd name="connsiteY744" fmla="*/ 2534339 h 6246801"/>
                <a:gd name="connsiteX745" fmla="*/ 5313734 w 9384838"/>
                <a:gd name="connsiteY745" fmla="*/ 2483451 h 6246801"/>
                <a:gd name="connsiteX746" fmla="*/ 5289398 w 9384838"/>
                <a:gd name="connsiteY746" fmla="*/ 2459115 h 6246801"/>
                <a:gd name="connsiteX747" fmla="*/ 5364618 w 9384838"/>
                <a:gd name="connsiteY747" fmla="*/ 2408231 h 6246801"/>
                <a:gd name="connsiteX748" fmla="*/ 5388954 w 9384838"/>
                <a:gd name="connsiteY748" fmla="*/ 2433674 h 6246801"/>
                <a:gd name="connsiteX749" fmla="*/ 5464174 w 9384838"/>
                <a:gd name="connsiteY749" fmla="*/ 2408231 h 6246801"/>
                <a:gd name="connsiteX750" fmla="*/ 5515059 w 9384838"/>
                <a:gd name="connsiteY750" fmla="*/ 2333007 h 6246801"/>
                <a:gd name="connsiteX751" fmla="*/ 5539394 w 9384838"/>
                <a:gd name="connsiteY751" fmla="*/ 2257785 h 6246801"/>
                <a:gd name="connsiteX752" fmla="*/ 5539394 w 9384838"/>
                <a:gd name="connsiteY752" fmla="*/ 2233447 h 6246801"/>
                <a:gd name="connsiteX753" fmla="*/ 5564837 w 9384838"/>
                <a:gd name="connsiteY753" fmla="*/ 2182565 h 6246801"/>
                <a:gd name="connsiteX754" fmla="*/ 5614615 w 9384838"/>
                <a:gd name="connsiteY754" fmla="*/ 2233447 h 6246801"/>
                <a:gd name="connsiteX755" fmla="*/ 5640057 w 9384838"/>
                <a:gd name="connsiteY755" fmla="*/ 2208005 h 6246801"/>
                <a:gd name="connsiteX756" fmla="*/ 5665499 w 9384838"/>
                <a:gd name="connsiteY756" fmla="*/ 2233447 h 6246801"/>
                <a:gd name="connsiteX757" fmla="*/ 5665499 w 9384838"/>
                <a:gd name="connsiteY757" fmla="*/ 2257785 h 6246801"/>
                <a:gd name="connsiteX758" fmla="*/ 5640057 w 9384838"/>
                <a:gd name="connsiteY758" fmla="*/ 2408231 h 6246801"/>
                <a:gd name="connsiteX759" fmla="*/ 5689835 w 9384838"/>
                <a:gd name="connsiteY759" fmla="*/ 2433674 h 6246801"/>
                <a:gd name="connsiteX760" fmla="*/ 5740719 w 9384838"/>
                <a:gd name="connsiteY760" fmla="*/ 2408231 h 6246801"/>
                <a:gd name="connsiteX761" fmla="*/ 5765055 w 9384838"/>
                <a:gd name="connsiteY761" fmla="*/ 2358450 h 6246801"/>
                <a:gd name="connsiteX762" fmla="*/ 5840275 w 9384838"/>
                <a:gd name="connsiteY762" fmla="*/ 2459115 h 6246801"/>
                <a:gd name="connsiteX763" fmla="*/ 5891159 w 9384838"/>
                <a:gd name="connsiteY763" fmla="*/ 2408231 h 6246801"/>
                <a:gd name="connsiteX764" fmla="*/ 5940937 w 9384838"/>
                <a:gd name="connsiteY764" fmla="*/ 2283229 h 6246801"/>
                <a:gd name="connsiteX765" fmla="*/ 5891159 w 9384838"/>
                <a:gd name="connsiteY765" fmla="*/ 2208005 h 6246801"/>
                <a:gd name="connsiteX766" fmla="*/ 5840275 w 9384838"/>
                <a:gd name="connsiteY766" fmla="*/ 2257785 h 6246801"/>
                <a:gd name="connsiteX767" fmla="*/ 5715277 w 9384838"/>
                <a:gd name="connsiteY767" fmla="*/ 2283229 h 6246801"/>
                <a:gd name="connsiteX768" fmla="*/ 5765055 w 9384838"/>
                <a:gd name="connsiteY768" fmla="*/ 2132783 h 6246801"/>
                <a:gd name="connsiteX769" fmla="*/ 5840275 w 9384838"/>
                <a:gd name="connsiteY769" fmla="*/ 2081897 h 6246801"/>
                <a:gd name="connsiteX770" fmla="*/ 8270546 w 9384838"/>
                <a:gd name="connsiteY770" fmla="*/ 1474959 h 6246801"/>
                <a:gd name="connsiteX771" fmla="*/ 8282255 w 9384838"/>
                <a:gd name="connsiteY771" fmla="*/ 1480813 h 6246801"/>
                <a:gd name="connsiteX772" fmla="*/ 8274449 w 9384838"/>
                <a:gd name="connsiteY772" fmla="*/ 1490571 h 6246801"/>
                <a:gd name="connsiteX773" fmla="*/ 8264691 w 9384838"/>
                <a:gd name="connsiteY773" fmla="*/ 1491546 h 6246801"/>
                <a:gd name="connsiteX774" fmla="*/ 8247128 w 9384838"/>
                <a:gd name="connsiteY774" fmla="*/ 1501304 h 6246801"/>
                <a:gd name="connsiteX775" fmla="*/ 8250055 w 9384838"/>
                <a:gd name="connsiteY775" fmla="*/ 1485692 h 6246801"/>
                <a:gd name="connsiteX776" fmla="*/ 8265667 w 9384838"/>
                <a:gd name="connsiteY776" fmla="*/ 1485692 h 6246801"/>
                <a:gd name="connsiteX777" fmla="*/ 8270546 w 9384838"/>
                <a:gd name="connsiteY777" fmla="*/ 1474959 h 6246801"/>
                <a:gd name="connsiteX778" fmla="*/ 8187608 w 9384838"/>
                <a:gd name="connsiteY778" fmla="*/ 1463250 h 6246801"/>
                <a:gd name="connsiteX779" fmla="*/ 8203220 w 9384838"/>
                <a:gd name="connsiteY779" fmla="*/ 1472032 h 6246801"/>
                <a:gd name="connsiteX780" fmla="*/ 8215904 w 9384838"/>
                <a:gd name="connsiteY780" fmla="*/ 1471056 h 6246801"/>
                <a:gd name="connsiteX781" fmla="*/ 8214929 w 9384838"/>
                <a:gd name="connsiteY781" fmla="*/ 1479838 h 6246801"/>
                <a:gd name="connsiteX782" fmla="*/ 8216880 w 9384838"/>
                <a:gd name="connsiteY782" fmla="*/ 1484717 h 6246801"/>
                <a:gd name="connsiteX783" fmla="*/ 8195414 w 9384838"/>
                <a:gd name="connsiteY783" fmla="*/ 1482765 h 6246801"/>
                <a:gd name="connsiteX784" fmla="*/ 8197365 w 9384838"/>
                <a:gd name="connsiteY784" fmla="*/ 1476909 h 6246801"/>
                <a:gd name="connsiteX785" fmla="*/ 8187608 w 9384838"/>
                <a:gd name="connsiteY785" fmla="*/ 1463250 h 6246801"/>
                <a:gd name="connsiteX786" fmla="*/ 8289085 w 9384838"/>
                <a:gd name="connsiteY786" fmla="*/ 1415439 h 6246801"/>
                <a:gd name="connsiteX787" fmla="*/ 8307624 w 9384838"/>
                <a:gd name="connsiteY787" fmla="*/ 1425197 h 6246801"/>
                <a:gd name="connsiteX788" fmla="*/ 8318357 w 9384838"/>
                <a:gd name="connsiteY788" fmla="*/ 1429100 h 6246801"/>
                <a:gd name="connsiteX789" fmla="*/ 8307624 w 9384838"/>
                <a:gd name="connsiteY789" fmla="*/ 1443734 h 6246801"/>
                <a:gd name="connsiteX790" fmla="*/ 8313478 w 9384838"/>
                <a:gd name="connsiteY790" fmla="*/ 1452516 h 6246801"/>
                <a:gd name="connsiteX791" fmla="*/ 8282255 w 9384838"/>
                <a:gd name="connsiteY791" fmla="*/ 1469104 h 6246801"/>
                <a:gd name="connsiteX792" fmla="*/ 8280303 w 9384838"/>
                <a:gd name="connsiteY792" fmla="*/ 1453493 h 6246801"/>
                <a:gd name="connsiteX793" fmla="*/ 8269570 w 9384838"/>
                <a:gd name="connsiteY793" fmla="*/ 1425197 h 6246801"/>
                <a:gd name="connsiteX794" fmla="*/ 8289085 w 9384838"/>
                <a:gd name="connsiteY794" fmla="*/ 1415439 h 6246801"/>
                <a:gd name="connsiteX795" fmla="*/ 8360314 w 9384838"/>
                <a:gd name="connsiteY795" fmla="*/ 1357869 h 6246801"/>
                <a:gd name="connsiteX796" fmla="*/ 8376902 w 9384838"/>
                <a:gd name="connsiteY796" fmla="*/ 1366651 h 6246801"/>
                <a:gd name="connsiteX797" fmla="*/ 8379829 w 9384838"/>
                <a:gd name="connsiteY797" fmla="*/ 1382264 h 6246801"/>
                <a:gd name="connsiteX798" fmla="*/ 8349581 w 9384838"/>
                <a:gd name="connsiteY798" fmla="*/ 1375434 h 6246801"/>
                <a:gd name="connsiteX799" fmla="*/ 8360314 w 9384838"/>
                <a:gd name="connsiteY799" fmla="*/ 1357869 h 6246801"/>
                <a:gd name="connsiteX800" fmla="*/ 8571073 w 9384838"/>
                <a:gd name="connsiteY800" fmla="*/ 1228098 h 6246801"/>
                <a:gd name="connsiteX801" fmla="*/ 8597418 w 9384838"/>
                <a:gd name="connsiteY801" fmla="*/ 1253467 h 6246801"/>
                <a:gd name="connsiteX802" fmla="*/ 8592539 w 9384838"/>
                <a:gd name="connsiteY802" fmla="*/ 1260297 h 6246801"/>
                <a:gd name="connsiteX803" fmla="*/ 8592539 w 9384838"/>
                <a:gd name="connsiteY803" fmla="*/ 1272981 h 6246801"/>
                <a:gd name="connsiteX804" fmla="*/ 8572049 w 9384838"/>
                <a:gd name="connsiteY804" fmla="*/ 1273957 h 6246801"/>
                <a:gd name="connsiteX805" fmla="*/ 8561316 w 9384838"/>
                <a:gd name="connsiteY805" fmla="*/ 1285666 h 6246801"/>
                <a:gd name="connsiteX806" fmla="*/ 8554486 w 9384838"/>
                <a:gd name="connsiteY806" fmla="*/ 1302253 h 6246801"/>
                <a:gd name="connsiteX807" fmla="*/ 8533995 w 9384838"/>
                <a:gd name="connsiteY807" fmla="*/ 1311035 h 6246801"/>
                <a:gd name="connsiteX808" fmla="*/ 8510577 w 9384838"/>
                <a:gd name="connsiteY808" fmla="*/ 1309083 h 6246801"/>
                <a:gd name="connsiteX809" fmla="*/ 8505699 w 9384838"/>
                <a:gd name="connsiteY809" fmla="*/ 1331526 h 6246801"/>
                <a:gd name="connsiteX810" fmla="*/ 8494966 w 9384838"/>
                <a:gd name="connsiteY810" fmla="*/ 1335428 h 6246801"/>
                <a:gd name="connsiteX811" fmla="*/ 8482281 w 9384838"/>
                <a:gd name="connsiteY811" fmla="*/ 1312986 h 6246801"/>
                <a:gd name="connsiteX812" fmla="*/ 8474475 w 9384838"/>
                <a:gd name="connsiteY812" fmla="*/ 1303229 h 6246801"/>
                <a:gd name="connsiteX813" fmla="*/ 8467645 w 9384838"/>
                <a:gd name="connsiteY813" fmla="*/ 1279811 h 6246801"/>
                <a:gd name="connsiteX814" fmla="*/ 8476427 w 9384838"/>
                <a:gd name="connsiteY814" fmla="*/ 1270054 h 6246801"/>
                <a:gd name="connsiteX815" fmla="*/ 8524238 w 9384838"/>
                <a:gd name="connsiteY815" fmla="*/ 1261273 h 6246801"/>
                <a:gd name="connsiteX816" fmla="*/ 8551558 w 9384838"/>
                <a:gd name="connsiteY816" fmla="*/ 1236879 h 6246801"/>
                <a:gd name="connsiteX817" fmla="*/ 8567170 w 9384838"/>
                <a:gd name="connsiteY817" fmla="*/ 1237855 h 6246801"/>
                <a:gd name="connsiteX818" fmla="*/ 8571073 w 9384838"/>
                <a:gd name="connsiteY818" fmla="*/ 1228098 h 6246801"/>
                <a:gd name="connsiteX819" fmla="*/ 8306648 w 9384838"/>
                <a:gd name="connsiteY819" fmla="*/ 884639 h 6246801"/>
                <a:gd name="connsiteX820" fmla="*/ 8328114 w 9384838"/>
                <a:gd name="connsiteY820" fmla="*/ 903178 h 6246801"/>
                <a:gd name="connsiteX821" fmla="*/ 8334944 w 9384838"/>
                <a:gd name="connsiteY821" fmla="*/ 917814 h 6246801"/>
                <a:gd name="connsiteX822" fmla="*/ 8368119 w 9384838"/>
                <a:gd name="connsiteY822" fmla="*/ 935377 h 6246801"/>
                <a:gd name="connsiteX823" fmla="*/ 8422761 w 9384838"/>
                <a:gd name="connsiteY823" fmla="*/ 939280 h 6246801"/>
                <a:gd name="connsiteX824" fmla="*/ 8461790 w 9384838"/>
                <a:gd name="connsiteY824" fmla="*/ 922693 h 6246801"/>
                <a:gd name="connsiteX825" fmla="*/ 8450081 w 9384838"/>
                <a:gd name="connsiteY825" fmla="*/ 963674 h 6246801"/>
                <a:gd name="connsiteX826" fmla="*/ 8431542 w 9384838"/>
                <a:gd name="connsiteY826" fmla="*/ 975382 h 6246801"/>
                <a:gd name="connsiteX827" fmla="*/ 8415930 w 9384838"/>
                <a:gd name="connsiteY827" fmla="*/ 963674 h 6246801"/>
                <a:gd name="connsiteX828" fmla="*/ 8397391 w 9384838"/>
                <a:gd name="connsiteY828" fmla="*/ 963674 h 6246801"/>
                <a:gd name="connsiteX829" fmla="*/ 8359338 w 9384838"/>
                <a:gd name="connsiteY829" fmla="*/ 1014411 h 6246801"/>
                <a:gd name="connsiteX830" fmla="*/ 8284206 w 9384838"/>
                <a:gd name="connsiteY830" fmla="*/ 1020265 h 6246801"/>
                <a:gd name="connsiteX831" fmla="*/ 8247128 w 9384838"/>
                <a:gd name="connsiteY831" fmla="*/ 1070028 h 6246801"/>
                <a:gd name="connsiteX832" fmla="*/ 8212977 w 9384838"/>
                <a:gd name="connsiteY832" fmla="*/ 1083688 h 6246801"/>
                <a:gd name="connsiteX833" fmla="*/ 8184681 w 9384838"/>
                <a:gd name="connsiteY833" fmla="*/ 1151014 h 6246801"/>
                <a:gd name="connsiteX834" fmla="*/ 8163215 w 9384838"/>
                <a:gd name="connsiteY834" fmla="*/ 1151014 h 6246801"/>
                <a:gd name="connsiteX835" fmla="*/ 8155409 w 9384838"/>
                <a:gd name="connsiteY835" fmla="*/ 1207607 h 6246801"/>
                <a:gd name="connsiteX836" fmla="*/ 8099792 w 9384838"/>
                <a:gd name="connsiteY836" fmla="*/ 1223219 h 6246801"/>
                <a:gd name="connsiteX837" fmla="*/ 8077350 w 9384838"/>
                <a:gd name="connsiteY837" fmla="*/ 1247612 h 6246801"/>
                <a:gd name="connsiteX838" fmla="*/ 8066617 w 9384838"/>
                <a:gd name="connsiteY838" fmla="*/ 1319817 h 6246801"/>
                <a:gd name="connsiteX839" fmla="*/ 8057835 w 9384838"/>
                <a:gd name="connsiteY839" fmla="*/ 1315914 h 6246801"/>
                <a:gd name="connsiteX840" fmla="*/ 8009048 w 9384838"/>
                <a:gd name="connsiteY840" fmla="*/ 1320793 h 6246801"/>
                <a:gd name="connsiteX841" fmla="*/ 8009048 w 9384838"/>
                <a:gd name="connsiteY841" fmla="*/ 1309084 h 6246801"/>
                <a:gd name="connsiteX842" fmla="*/ 8010024 w 9384838"/>
                <a:gd name="connsiteY842" fmla="*/ 1293472 h 6246801"/>
                <a:gd name="connsiteX843" fmla="*/ 8002218 w 9384838"/>
                <a:gd name="connsiteY843" fmla="*/ 1262248 h 6246801"/>
                <a:gd name="connsiteX844" fmla="*/ 8013927 w 9384838"/>
                <a:gd name="connsiteY844" fmla="*/ 1254442 h 6246801"/>
                <a:gd name="connsiteX845" fmla="*/ 8038320 w 9384838"/>
                <a:gd name="connsiteY845" fmla="*/ 1219316 h 6246801"/>
                <a:gd name="connsiteX846" fmla="*/ 8077350 w 9384838"/>
                <a:gd name="connsiteY846" fmla="*/ 1190044 h 6246801"/>
                <a:gd name="connsiteX847" fmla="*/ 8108573 w 9384838"/>
                <a:gd name="connsiteY847" fmla="*/ 1167602 h 6246801"/>
                <a:gd name="connsiteX848" fmla="*/ 8111501 w 9384838"/>
                <a:gd name="connsiteY848" fmla="*/ 1154917 h 6246801"/>
                <a:gd name="connsiteX849" fmla="*/ 8135894 w 9384838"/>
                <a:gd name="connsiteY849" fmla="*/ 1148087 h 6246801"/>
                <a:gd name="connsiteX850" fmla="*/ 8141748 w 9384838"/>
                <a:gd name="connsiteY850" fmla="*/ 1130524 h 6246801"/>
                <a:gd name="connsiteX851" fmla="*/ 8135894 w 9384838"/>
                <a:gd name="connsiteY851" fmla="*/ 1121742 h 6246801"/>
                <a:gd name="connsiteX852" fmla="*/ 8143700 w 9384838"/>
                <a:gd name="connsiteY852" fmla="*/ 1104179 h 6246801"/>
                <a:gd name="connsiteX853" fmla="*/ 8200293 w 9384838"/>
                <a:gd name="connsiteY853" fmla="*/ 1030998 h 6246801"/>
                <a:gd name="connsiteX854" fmla="*/ 8231516 w 9384838"/>
                <a:gd name="connsiteY854" fmla="*/ 993920 h 6246801"/>
                <a:gd name="connsiteX855" fmla="*/ 8245176 w 9384838"/>
                <a:gd name="connsiteY855" fmla="*/ 957819 h 6246801"/>
                <a:gd name="connsiteX856" fmla="*/ 8258837 w 9384838"/>
                <a:gd name="connsiteY856" fmla="*/ 944159 h 6246801"/>
                <a:gd name="connsiteX857" fmla="*/ 8260788 w 9384838"/>
                <a:gd name="connsiteY857" fmla="*/ 920741 h 6246801"/>
                <a:gd name="connsiteX858" fmla="*/ 8289085 w 9384838"/>
                <a:gd name="connsiteY858" fmla="*/ 889516 h 6246801"/>
                <a:gd name="connsiteX859" fmla="*/ 8306648 w 9384838"/>
                <a:gd name="connsiteY859" fmla="*/ 884639 h 6246801"/>
                <a:gd name="connsiteX860" fmla="*/ 9328245 w 9384838"/>
                <a:gd name="connsiteY860" fmla="*/ 311878 h 6246801"/>
                <a:gd name="connsiteX861" fmla="*/ 9371178 w 9384838"/>
                <a:gd name="connsiteY861" fmla="*/ 317733 h 6246801"/>
                <a:gd name="connsiteX862" fmla="*/ 9384838 w 9384838"/>
                <a:gd name="connsiteY862" fmla="*/ 341150 h 6246801"/>
                <a:gd name="connsiteX863" fmla="*/ 9357517 w 9384838"/>
                <a:gd name="connsiteY863" fmla="*/ 360665 h 6246801"/>
                <a:gd name="connsiteX864" fmla="*/ 9357517 w 9384838"/>
                <a:gd name="connsiteY864" fmla="*/ 378228 h 6246801"/>
                <a:gd name="connsiteX865" fmla="*/ 9371178 w 9384838"/>
                <a:gd name="connsiteY865" fmla="*/ 393840 h 6246801"/>
                <a:gd name="connsiteX866" fmla="*/ 9367275 w 9384838"/>
                <a:gd name="connsiteY866" fmla="*/ 427015 h 6246801"/>
                <a:gd name="connsiteX867" fmla="*/ 9314585 w 9384838"/>
                <a:gd name="connsiteY867" fmla="*/ 427015 h 6246801"/>
                <a:gd name="connsiteX868" fmla="*/ 9250186 w 9384838"/>
                <a:gd name="connsiteY868" fmla="*/ 440675 h 6246801"/>
                <a:gd name="connsiteX869" fmla="*/ 9213108 w 9384838"/>
                <a:gd name="connsiteY869" fmla="*/ 471899 h 6246801"/>
                <a:gd name="connsiteX870" fmla="*/ 9162370 w 9384838"/>
                <a:gd name="connsiteY870" fmla="*/ 491414 h 6246801"/>
                <a:gd name="connsiteX871" fmla="*/ 9099923 w 9384838"/>
                <a:gd name="connsiteY871" fmla="*/ 526540 h 6246801"/>
                <a:gd name="connsiteX872" fmla="*/ 9035524 w 9384838"/>
                <a:gd name="connsiteY872" fmla="*/ 587036 h 6246801"/>
                <a:gd name="connsiteX873" fmla="*/ 8996494 w 9384838"/>
                <a:gd name="connsiteY873" fmla="*/ 635822 h 6246801"/>
                <a:gd name="connsiteX874" fmla="*/ 8961368 w 9384838"/>
                <a:gd name="connsiteY874" fmla="*/ 637774 h 6246801"/>
                <a:gd name="connsiteX875" fmla="*/ 8951610 w 9384838"/>
                <a:gd name="connsiteY875" fmla="*/ 647531 h 6246801"/>
                <a:gd name="connsiteX876" fmla="*/ 8926241 w 9384838"/>
                <a:gd name="connsiteY876" fmla="*/ 637774 h 6246801"/>
                <a:gd name="connsiteX877" fmla="*/ 8916484 w 9384838"/>
                <a:gd name="connsiteY877" fmla="*/ 608501 h 6246801"/>
                <a:gd name="connsiteX878" fmla="*/ 8883309 w 9384838"/>
                <a:gd name="connsiteY878" fmla="*/ 622162 h 6246801"/>
                <a:gd name="connsiteX879" fmla="*/ 8877454 w 9384838"/>
                <a:gd name="connsiteY879" fmla="*/ 651434 h 6246801"/>
                <a:gd name="connsiteX880" fmla="*/ 8887212 w 9384838"/>
                <a:gd name="connsiteY880" fmla="*/ 665094 h 6246801"/>
                <a:gd name="connsiteX881" fmla="*/ 8846231 w 9384838"/>
                <a:gd name="connsiteY881" fmla="*/ 719735 h 6246801"/>
                <a:gd name="connsiteX882" fmla="*/ 8799395 w 9384838"/>
                <a:gd name="connsiteY882" fmla="*/ 749008 h 6246801"/>
                <a:gd name="connsiteX883" fmla="*/ 8766220 w 9384838"/>
                <a:gd name="connsiteY883" fmla="*/ 774380 h 6246801"/>
                <a:gd name="connsiteX884" fmla="*/ 8731094 w 9384838"/>
                <a:gd name="connsiteY884" fmla="*/ 844633 h 6246801"/>
                <a:gd name="connsiteX885" fmla="*/ 8697919 w 9384838"/>
                <a:gd name="connsiteY885" fmla="*/ 862196 h 6246801"/>
                <a:gd name="connsiteX886" fmla="*/ 8666695 w 9384838"/>
                <a:gd name="connsiteY886" fmla="*/ 862196 h 6246801"/>
                <a:gd name="connsiteX887" fmla="*/ 8641326 w 9384838"/>
                <a:gd name="connsiteY887" fmla="*/ 887565 h 6246801"/>
                <a:gd name="connsiteX888" fmla="*/ 8614005 w 9384838"/>
                <a:gd name="connsiteY888" fmla="*/ 932449 h 6246801"/>
                <a:gd name="connsiteX889" fmla="*/ 8590587 w 9384838"/>
                <a:gd name="connsiteY889" fmla="*/ 936351 h 6246801"/>
                <a:gd name="connsiteX890" fmla="*/ 8576927 w 9384838"/>
                <a:gd name="connsiteY890" fmla="*/ 920740 h 6246801"/>
                <a:gd name="connsiteX891" fmla="*/ 8590587 w 9384838"/>
                <a:gd name="connsiteY891" fmla="*/ 885614 h 6246801"/>
                <a:gd name="connsiteX892" fmla="*/ 8602296 w 9384838"/>
                <a:gd name="connsiteY892" fmla="*/ 881711 h 6246801"/>
                <a:gd name="connsiteX893" fmla="*/ 8610102 w 9384838"/>
                <a:gd name="connsiteY893" fmla="*/ 868050 h 6246801"/>
                <a:gd name="connsiteX894" fmla="*/ 8606199 w 9384838"/>
                <a:gd name="connsiteY894" fmla="*/ 850487 h 6246801"/>
                <a:gd name="connsiteX895" fmla="*/ 8612054 w 9384838"/>
                <a:gd name="connsiteY895" fmla="*/ 825118 h 6246801"/>
                <a:gd name="connsiteX896" fmla="*/ 8623762 w 9384838"/>
                <a:gd name="connsiteY896" fmla="*/ 846584 h 6246801"/>
                <a:gd name="connsiteX897" fmla="*/ 8637423 w 9384838"/>
                <a:gd name="connsiteY897" fmla="*/ 848536 h 6246801"/>
                <a:gd name="connsiteX898" fmla="*/ 8649132 w 9384838"/>
                <a:gd name="connsiteY898" fmla="*/ 827069 h 6246801"/>
                <a:gd name="connsiteX899" fmla="*/ 8635471 w 9384838"/>
                <a:gd name="connsiteY899" fmla="*/ 807555 h 6246801"/>
                <a:gd name="connsiteX900" fmla="*/ 8654986 w 9384838"/>
                <a:gd name="connsiteY900" fmla="*/ 807555 h 6246801"/>
                <a:gd name="connsiteX901" fmla="*/ 8664743 w 9384838"/>
                <a:gd name="connsiteY901" fmla="*/ 819263 h 6246801"/>
                <a:gd name="connsiteX902" fmla="*/ 8692064 w 9384838"/>
                <a:gd name="connsiteY902" fmla="*/ 805603 h 6246801"/>
                <a:gd name="connsiteX903" fmla="*/ 8709627 w 9384838"/>
                <a:gd name="connsiteY903" fmla="*/ 778282 h 6246801"/>
                <a:gd name="connsiteX904" fmla="*/ 8711579 w 9384838"/>
                <a:gd name="connsiteY904" fmla="*/ 749008 h 6246801"/>
                <a:gd name="connsiteX905" fmla="*/ 8695967 w 9384838"/>
                <a:gd name="connsiteY905" fmla="*/ 749008 h 6246801"/>
                <a:gd name="connsiteX906" fmla="*/ 8672549 w 9384838"/>
                <a:gd name="connsiteY906" fmla="*/ 745105 h 6246801"/>
                <a:gd name="connsiteX907" fmla="*/ 8668646 w 9384838"/>
                <a:gd name="connsiteY907" fmla="*/ 713881 h 6246801"/>
                <a:gd name="connsiteX908" fmla="*/ 8697919 w 9384838"/>
                <a:gd name="connsiteY908" fmla="*/ 713881 h 6246801"/>
                <a:gd name="connsiteX909" fmla="*/ 8715482 w 9384838"/>
                <a:gd name="connsiteY909" fmla="*/ 731444 h 6246801"/>
                <a:gd name="connsiteX910" fmla="*/ 8733045 w 9384838"/>
                <a:gd name="connsiteY910" fmla="*/ 719735 h 6246801"/>
                <a:gd name="connsiteX911" fmla="*/ 8746705 w 9384838"/>
                <a:gd name="connsiteY911" fmla="*/ 688512 h 6246801"/>
                <a:gd name="connsiteX912" fmla="*/ 8787686 w 9384838"/>
                <a:gd name="connsiteY912" fmla="*/ 674851 h 6246801"/>
                <a:gd name="connsiteX913" fmla="*/ 8811104 w 9384838"/>
                <a:gd name="connsiteY913" fmla="*/ 624114 h 6246801"/>
                <a:gd name="connsiteX914" fmla="*/ 8830619 w 9384838"/>
                <a:gd name="connsiteY914" fmla="*/ 618260 h 6246801"/>
                <a:gd name="connsiteX915" fmla="*/ 8840376 w 9384838"/>
                <a:gd name="connsiteY915" fmla="*/ 600695 h 6246801"/>
                <a:gd name="connsiteX916" fmla="*/ 8832570 w 9384838"/>
                <a:gd name="connsiteY916" fmla="*/ 559715 h 6246801"/>
                <a:gd name="connsiteX917" fmla="*/ 8850134 w 9384838"/>
                <a:gd name="connsiteY917" fmla="*/ 559715 h 6246801"/>
                <a:gd name="connsiteX918" fmla="*/ 8885260 w 9384838"/>
                <a:gd name="connsiteY918" fmla="*/ 573376 h 6246801"/>
                <a:gd name="connsiteX919" fmla="*/ 8902823 w 9384838"/>
                <a:gd name="connsiteY919" fmla="*/ 559715 h 6246801"/>
                <a:gd name="connsiteX920" fmla="*/ 8904775 w 9384838"/>
                <a:gd name="connsiteY920" fmla="*/ 524589 h 6246801"/>
                <a:gd name="connsiteX921" fmla="*/ 8949659 w 9384838"/>
                <a:gd name="connsiteY921" fmla="*/ 497268 h 6246801"/>
                <a:gd name="connsiteX922" fmla="*/ 8976980 w 9384838"/>
                <a:gd name="connsiteY922" fmla="*/ 497268 h 6246801"/>
                <a:gd name="connsiteX923" fmla="*/ 8976980 w 9384838"/>
                <a:gd name="connsiteY923" fmla="*/ 462142 h 6246801"/>
                <a:gd name="connsiteX924" fmla="*/ 8965271 w 9384838"/>
                <a:gd name="connsiteY924" fmla="*/ 419209 h 6246801"/>
                <a:gd name="connsiteX925" fmla="*/ 8973077 w 9384838"/>
                <a:gd name="connsiteY925" fmla="*/ 393840 h 6246801"/>
                <a:gd name="connsiteX926" fmla="*/ 9002349 w 9384838"/>
                <a:gd name="connsiteY926" fmla="*/ 376277 h 6246801"/>
                <a:gd name="connsiteX927" fmla="*/ 9017961 w 9384838"/>
                <a:gd name="connsiteY927" fmla="*/ 403597 h 6246801"/>
                <a:gd name="connsiteX928" fmla="*/ 9041378 w 9384838"/>
                <a:gd name="connsiteY928" fmla="*/ 467996 h 6246801"/>
                <a:gd name="connsiteX929" fmla="*/ 9076505 w 9384838"/>
                <a:gd name="connsiteY929" fmla="*/ 475802 h 6246801"/>
                <a:gd name="connsiteX930" fmla="*/ 9154564 w 9384838"/>
                <a:gd name="connsiteY930" fmla="*/ 458239 h 6246801"/>
                <a:gd name="connsiteX931" fmla="*/ 9209205 w 9384838"/>
                <a:gd name="connsiteY931" fmla="*/ 409452 h 6246801"/>
                <a:gd name="connsiteX932" fmla="*/ 9218963 w 9384838"/>
                <a:gd name="connsiteY932" fmla="*/ 380180 h 6246801"/>
                <a:gd name="connsiteX933" fmla="*/ 9283361 w 9384838"/>
                <a:gd name="connsiteY933" fmla="*/ 325538 h 6246801"/>
                <a:gd name="connsiteX934" fmla="*/ 9328245 w 9384838"/>
                <a:gd name="connsiteY934" fmla="*/ 311878 h 6246801"/>
                <a:gd name="connsiteX935" fmla="*/ 6819242 w 9384838"/>
                <a:gd name="connsiteY935" fmla="*/ 0 h 6246801"/>
                <a:gd name="connsiteX936" fmla="*/ 6869020 w 9384838"/>
                <a:gd name="connsiteY936" fmla="*/ 125002 h 6246801"/>
                <a:gd name="connsiteX937" fmla="*/ 6969682 w 9384838"/>
                <a:gd name="connsiteY937" fmla="*/ 326334 h 6246801"/>
                <a:gd name="connsiteX938" fmla="*/ 6969682 w 9384838"/>
                <a:gd name="connsiteY938" fmla="*/ 401556 h 6246801"/>
                <a:gd name="connsiteX939" fmla="*/ 7094680 w 9384838"/>
                <a:gd name="connsiteY939" fmla="*/ 652667 h 6246801"/>
                <a:gd name="connsiteX940" fmla="*/ 7220784 w 9384838"/>
                <a:gd name="connsiteY940" fmla="*/ 803117 h 6246801"/>
                <a:gd name="connsiteX941" fmla="*/ 7321446 w 9384838"/>
                <a:gd name="connsiteY941" fmla="*/ 903783 h 6246801"/>
                <a:gd name="connsiteX942" fmla="*/ 7321446 w 9384838"/>
                <a:gd name="connsiteY942" fmla="*/ 979004 h 6246801"/>
                <a:gd name="connsiteX943" fmla="*/ 7345782 w 9384838"/>
                <a:gd name="connsiteY943" fmla="*/ 979004 h 6246801"/>
                <a:gd name="connsiteX944" fmla="*/ 7396667 w 9384838"/>
                <a:gd name="connsiteY944" fmla="*/ 1003341 h 6246801"/>
                <a:gd name="connsiteX945" fmla="*/ 7421002 w 9384838"/>
                <a:gd name="connsiteY945" fmla="*/ 979004 h 6246801"/>
                <a:gd name="connsiteX946" fmla="*/ 7496223 w 9384838"/>
                <a:gd name="connsiteY946" fmla="*/ 1003341 h 6246801"/>
                <a:gd name="connsiteX947" fmla="*/ 7446445 w 9384838"/>
                <a:gd name="connsiteY947" fmla="*/ 1054227 h 6246801"/>
                <a:gd name="connsiteX948" fmla="*/ 7471887 w 9384838"/>
                <a:gd name="connsiteY948" fmla="*/ 1078564 h 6246801"/>
                <a:gd name="connsiteX949" fmla="*/ 7521665 w 9384838"/>
                <a:gd name="connsiteY949" fmla="*/ 1054227 h 6246801"/>
                <a:gd name="connsiteX950" fmla="*/ 7547107 w 9384838"/>
                <a:gd name="connsiteY950" fmla="*/ 1129449 h 6246801"/>
                <a:gd name="connsiteX951" fmla="*/ 7672105 w 9384838"/>
                <a:gd name="connsiteY951" fmla="*/ 1179229 h 6246801"/>
                <a:gd name="connsiteX952" fmla="*/ 7747325 w 9384838"/>
                <a:gd name="connsiteY952" fmla="*/ 1179229 h 6246801"/>
                <a:gd name="connsiteX953" fmla="*/ 7847987 w 9384838"/>
                <a:gd name="connsiteY953" fmla="*/ 1104007 h 6246801"/>
                <a:gd name="connsiteX954" fmla="*/ 7923207 w 9384838"/>
                <a:gd name="connsiteY954" fmla="*/ 1078564 h 6246801"/>
                <a:gd name="connsiteX955" fmla="*/ 7998427 w 9384838"/>
                <a:gd name="connsiteY955" fmla="*/ 1003341 h 6246801"/>
                <a:gd name="connsiteX956" fmla="*/ 7998427 w 9384838"/>
                <a:gd name="connsiteY956" fmla="*/ 1054227 h 6246801"/>
                <a:gd name="connsiteX957" fmla="*/ 7948649 w 9384838"/>
                <a:gd name="connsiteY957" fmla="*/ 1104007 h 6246801"/>
                <a:gd name="connsiteX958" fmla="*/ 7948649 w 9384838"/>
                <a:gd name="connsiteY958" fmla="*/ 1129449 h 6246801"/>
                <a:gd name="connsiteX959" fmla="*/ 7822545 w 9384838"/>
                <a:gd name="connsiteY959" fmla="*/ 1279895 h 6246801"/>
                <a:gd name="connsiteX960" fmla="*/ 7822545 w 9384838"/>
                <a:gd name="connsiteY960" fmla="*/ 1379454 h 6246801"/>
                <a:gd name="connsiteX961" fmla="*/ 7873429 w 9384838"/>
                <a:gd name="connsiteY961" fmla="*/ 1379454 h 6246801"/>
                <a:gd name="connsiteX962" fmla="*/ 7847987 w 9384838"/>
                <a:gd name="connsiteY962" fmla="*/ 1505563 h 6246801"/>
                <a:gd name="connsiteX963" fmla="*/ 7797103 w 9384838"/>
                <a:gd name="connsiteY963" fmla="*/ 1531005 h 6246801"/>
                <a:gd name="connsiteX964" fmla="*/ 7873429 w 9384838"/>
                <a:gd name="connsiteY964" fmla="*/ 1606229 h 6246801"/>
                <a:gd name="connsiteX965" fmla="*/ 7948649 w 9384838"/>
                <a:gd name="connsiteY965" fmla="*/ 1606229 h 6246801"/>
                <a:gd name="connsiteX966" fmla="*/ 7923207 w 9384838"/>
                <a:gd name="connsiteY966" fmla="*/ 1656009 h 6246801"/>
                <a:gd name="connsiteX967" fmla="*/ 7772767 w 9384838"/>
                <a:gd name="connsiteY967" fmla="*/ 1630565 h 6246801"/>
                <a:gd name="connsiteX968" fmla="*/ 7672105 w 9384838"/>
                <a:gd name="connsiteY968" fmla="*/ 1705789 h 6246801"/>
                <a:gd name="connsiteX969" fmla="*/ 7672105 w 9384838"/>
                <a:gd name="connsiteY969" fmla="*/ 1656009 h 6246801"/>
                <a:gd name="connsiteX970" fmla="*/ 7596885 w 9384838"/>
                <a:gd name="connsiteY970" fmla="*/ 1656009 h 6246801"/>
                <a:gd name="connsiteX971" fmla="*/ 7571443 w 9384838"/>
                <a:gd name="connsiteY971" fmla="*/ 1705789 h 6246801"/>
                <a:gd name="connsiteX972" fmla="*/ 7446445 w 9384838"/>
                <a:gd name="connsiteY972" fmla="*/ 1681452 h 6246801"/>
                <a:gd name="connsiteX973" fmla="*/ 7421002 w 9384838"/>
                <a:gd name="connsiteY973" fmla="*/ 1630565 h 6246801"/>
                <a:gd name="connsiteX974" fmla="*/ 7321446 w 9384838"/>
                <a:gd name="connsiteY974" fmla="*/ 1630565 h 6246801"/>
                <a:gd name="connsiteX975" fmla="*/ 7070344 w 9384838"/>
                <a:gd name="connsiteY975" fmla="*/ 1756674 h 6246801"/>
                <a:gd name="connsiteX976" fmla="*/ 6869020 w 9384838"/>
                <a:gd name="connsiteY976" fmla="*/ 1907113 h 6246801"/>
                <a:gd name="connsiteX977" fmla="*/ 6894462 w 9384838"/>
                <a:gd name="connsiteY977" fmla="*/ 1956897 h 6246801"/>
                <a:gd name="connsiteX978" fmla="*/ 6819242 w 9384838"/>
                <a:gd name="connsiteY978" fmla="*/ 2081899 h 6246801"/>
                <a:gd name="connsiteX979" fmla="*/ 6793800 w 9384838"/>
                <a:gd name="connsiteY979" fmla="*/ 2006676 h 6246801"/>
                <a:gd name="connsiteX980" fmla="*/ 6668802 w 9384838"/>
                <a:gd name="connsiteY980" fmla="*/ 1931450 h 6246801"/>
                <a:gd name="connsiteX981" fmla="*/ 6542697 w 9384838"/>
                <a:gd name="connsiteY981" fmla="*/ 1831894 h 6246801"/>
                <a:gd name="connsiteX982" fmla="*/ 6467477 w 9384838"/>
                <a:gd name="connsiteY982" fmla="*/ 1705789 h 6246801"/>
                <a:gd name="connsiteX983" fmla="*/ 6417699 w 9384838"/>
                <a:gd name="connsiteY983" fmla="*/ 1681452 h 6246801"/>
                <a:gd name="connsiteX984" fmla="*/ 6342479 w 9384838"/>
                <a:gd name="connsiteY984" fmla="*/ 1580786 h 6246801"/>
                <a:gd name="connsiteX985" fmla="*/ 6217481 w 9384838"/>
                <a:gd name="connsiteY985" fmla="*/ 1555343 h 6246801"/>
                <a:gd name="connsiteX986" fmla="*/ 6091377 w 9384838"/>
                <a:gd name="connsiteY986" fmla="*/ 1606229 h 6246801"/>
                <a:gd name="connsiteX987" fmla="*/ 5991821 w 9384838"/>
                <a:gd name="connsiteY987" fmla="*/ 1681452 h 6246801"/>
                <a:gd name="connsiteX988" fmla="*/ 5966379 w 9384838"/>
                <a:gd name="connsiteY988" fmla="*/ 1630565 h 6246801"/>
                <a:gd name="connsiteX989" fmla="*/ 5966379 w 9384838"/>
                <a:gd name="connsiteY989" fmla="*/ 1580786 h 6246801"/>
                <a:gd name="connsiteX990" fmla="*/ 5916601 w 9384838"/>
                <a:gd name="connsiteY990" fmla="*/ 1531005 h 6246801"/>
                <a:gd name="connsiteX991" fmla="*/ 5940937 w 9384838"/>
                <a:gd name="connsiteY991" fmla="*/ 1505563 h 6246801"/>
                <a:gd name="connsiteX992" fmla="*/ 5891159 w 9384838"/>
                <a:gd name="connsiteY992" fmla="*/ 1480122 h 6246801"/>
                <a:gd name="connsiteX993" fmla="*/ 5840275 w 9384838"/>
                <a:gd name="connsiteY993" fmla="*/ 1480122 h 6246801"/>
                <a:gd name="connsiteX994" fmla="*/ 5815939 w 9384838"/>
                <a:gd name="connsiteY994" fmla="*/ 1455784 h 6246801"/>
                <a:gd name="connsiteX995" fmla="*/ 5740719 w 9384838"/>
                <a:gd name="connsiteY995" fmla="*/ 1505563 h 6246801"/>
                <a:gd name="connsiteX996" fmla="*/ 5665499 w 9384838"/>
                <a:gd name="connsiteY996" fmla="*/ 1606229 h 6246801"/>
                <a:gd name="connsiteX997" fmla="*/ 5715277 w 9384838"/>
                <a:gd name="connsiteY997" fmla="*/ 1656009 h 6246801"/>
                <a:gd name="connsiteX998" fmla="*/ 5765055 w 9384838"/>
                <a:gd name="connsiteY998" fmla="*/ 1731231 h 6246801"/>
                <a:gd name="connsiteX999" fmla="*/ 5840275 w 9384838"/>
                <a:gd name="connsiteY999" fmla="*/ 1731231 h 6246801"/>
                <a:gd name="connsiteX1000" fmla="*/ 5916601 w 9384838"/>
                <a:gd name="connsiteY1000" fmla="*/ 1881669 h 6246801"/>
                <a:gd name="connsiteX1001" fmla="*/ 5966379 w 9384838"/>
                <a:gd name="connsiteY1001" fmla="*/ 1956897 h 6246801"/>
                <a:gd name="connsiteX1002" fmla="*/ 5891159 w 9384838"/>
                <a:gd name="connsiteY1002" fmla="*/ 2006676 h 6246801"/>
                <a:gd name="connsiteX1003" fmla="*/ 5815939 w 9384838"/>
                <a:gd name="connsiteY1003" fmla="*/ 1931450 h 6246801"/>
                <a:gd name="connsiteX1004" fmla="*/ 5765055 w 9384838"/>
                <a:gd name="connsiteY1004" fmla="*/ 1881669 h 6246801"/>
                <a:gd name="connsiteX1005" fmla="*/ 5715277 w 9384838"/>
                <a:gd name="connsiteY1005" fmla="*/ 1931450 h 6246801"/>
                <a:gd name="connsiteX1006" fmla="*/ 5665499 w 9384838"/>
                <a:gd name="connsiteY1006" fmla="*/ 1931450 h 6246801"/>
                <a:gd name="connsiteX1007" fmla="*/ 5640056 w 9384838"/>
                <a:gd name="connsiteY1007" fmla="*/ 2006676 h 6246801"/>
                <a:gd name="connsiteX1008" fmla="*/ 5590278 w 9384838"/>
                <a:gd name="connsiteY1008" fmla="*/ 2006676 h 6246801"/>
                <a:gd name="connsiteX1009" fmla="*/ 5515058 w 9384838"/>
                <a:gd name="connsiteY1009" fmla="*/ 2081899 h 6246801"/>
                <a:gd name="connsiteX1010" fmla="*/ 5464174 w 9384838"/>
                <a:gd name="connsiteY1010" fmla="*/ 2057559 h 6246801"/>
                <a:gd name="connsiteX1011" fmla="*/ 5464174 w 9384838"/>
                <a:gd name="connsiteY1011" fmla="*/ 1956897 h 6246801"/>
                <a:gd name="connsiteX1012" fmla="*/ 5489616 w 9384838"/>
                <a:gd name="connsiteY1012" fmla="*/ 1881669 h 6246801"/>
                <a:gd name="connsiteX1013" fmla="*/ 5564836 w 9384838"/>
                <a:gd name="connsiteY1013" fmla="*/ 1831894 h 6246801"/>
                <a:gd name="connsiteX1014" fmla="*/ 5590278 w 9384838"/>
                <a:gd name="connsiteY1014" fmla="*/ 1756674 h 6246801"/>
                <a:gd name="connsiteX1015" fmla="*/ 5539394 w 9384838"/>
                <a:gd name="connsiteY1015" fmla="*/ 1656009 h 6246801"/>
                <a:gd name="connsiteX1016" fmla="*/ 5515058 w 9384838"/>
                <a:gd name="connsiteY1016" fmla="*/ 1656009 h 6246801"/>
                <a:gd name="connsiteX1017" fmla="*/ 5515058 w 9384838"/>
                <a:gd name="connsiteY1017" fmla="*/ 1606229 h 6246801"/>
                <a:gd name="connsiteX1018" fmla="*/ 5489616 w 9384838"/>
                <a:gd name="connsiteY1018" fmla="*/ 1580786 h 6246801"/>
                <a:gd name="connsiteX1019" fmla="*/ 5489616 w 9384838"/>
                <a:gd name="connsiteY1019" fmla="*/ 1531005 h 6246801"/>
                <a:gd name="connsiteX1020" fmla="*/ 5539394 w 9384838"/>
                <a:gd name="connsiteY1020" fmla="*/ 1455784 h 6246801"/>
                <a:gd name="connsiteX1021" fmla="*/ 5539394 w 9384838"/>
                <a:gd name="connsiteY1021" fmla="*/ 1404898 h 6246801"/>
                <a:gd name="connsiteX1022" fmla="*/ 5564836 w 9384838"/>
                <a:gd name="connsiteY1022" fmla="*/ 1355118 h 6246801"/>
                <a:gd name="connsiteX1023" fmla="*/ 5614614 w 9384838"/>
                <a:gd name="connsiteY1023" fmla="*/ 1379454 h 6246801"/>
                <a:gd name="connsiteX1024" fmla="*/ 5689834 w 9384838"/>
                <a:gd name="connsiteY1024" fmla="*/ 1355118 h 6246801"/>
                <a:gd name="connsiteX1025" fmla="*/ 5740719 w 9384838"/>
                <a:gd name="connsiteY1025" fmla="*/ 1329675 h 6246801"/>
                <a:gd name="connsiteX1026" fmla="*/ 5765055 w 9384838"/>
                <a:gd name="connsiteY1026" fmla="*/ 1355118 h 6246801"/>
                <a:gd name="connsiteX1027" fmla="*/ 5815939 w 9384838"/>
                <a:gd name="connsiteY1027" fmla="*/ 1279895 h 6246801"/>
                <a:gd name="connsiteX1028" fmla="*/ 5891159 w 9384838"/>
                <a:gd name="connsiteY1028" fmla="*/ 1254452 h 6246801"/>
                <a:gd name="connsiteX1029" fmla="*/ 5891159 w 9384838"/>
                <a:gd name="connsiteY1029" fmla="*/ 1179229 h 6246801"/>
                <a:gd name="connsiteX1030" fmla="*/ 5840275 w 9384838"/>
                <a:gd name="connsiteY1030" fmla="*/ 1104007 h 6246801"/>
                <a:gd name="connsiteX1031" fmla="*/ 5865717 w 9384838"/>
                <a:gd name="connsiteY1031" fmla="*/ 1054227 h 6246801"/>
                <a:gd name="connsiteX1032" fmla="*/ 5916601 w 9384838"/>
                <a:gd name="connsiteY1032" fmla="*/ 1054227 h 6246801"/>
                <a:gd name="connsiteX1033" fmla="*/ 6041599 w 9384838"/>
                <a:gd name="connsiteY1033" fmla="*/ 1179229 h 6246801"/>
                <a:gd name="connsiteX1034" fmla="*/ 6091377 w 9384838"/>
                <a:gd name="connsiteY1034" fmla="*/ 1153786 h 6246801"/>
                <a:gd name="connsiteX1035" fmla="*/ 6091377 w 9384838"/>
                <a:gd name="connsiteY1035" fmla="*/ 1204672 h 6246801"/>
                <a:gd name="connsiteX1036" fmla="*/ 6166597 w 9384838"/>
                <a:gd name="connsiteY1036" fmla="*/ 1254452 h 6246801"/>
                <a:gd name="connsiteX1037" fmla="*/ 6292701 w 9384838"/>
                <a:gd name="connsiteY1037" fmla="*/ 1179229 h 6246801"/>
                <a:gd name="connsiteX1038" fmla="*/ 6317037 w 9384838"/>
                <a:gd name="connsiteY1038" fmla="*/ 1129449 h 6246801"/>
                <a:gd name="connsiteX1039" fmla="*/ 6292701 w 9384838"/>
                <a:gd name="connsiteY1039" fmla="*/ 1054227 h 6246801"/>
                <a:gd name="connsiteX1040" fmla="*/ 6317037 w 9384838"/>
                <a:gd name="connsiteY1040" fmla="*/ 1003341 h 6246801"/>
                <a:gd name="connsiteX1041" fmla="*/ 6317037 w 9384838"/>
                <a:gd name="connsiteY1041" fmla="*/ 953562 h 6246801"/>
                <a:gd name="connsiteX1042" fmla="*/ 6342479 w 9384838"/>
                <a:gd name="connsiteY1042" fmla="*/ 903783 h 6246801"/>
                <a:gd name="connsiteX1043" fmla="*/ 6443141 w 9384838"/>
                <a:gd name="connsiteY1043" fmla="*/ 878340 h 6246801"/>
                <a:gd name="connsiteX1044" fmla="*/ 6492919 w 9384838"/>
                <a:gd name="connsiteY1044" fmla="*/ 803117 h 6246801"/>
                <a:gd name="connsiteX1045" fmla="*/ 6518361 w 9384838"/>
                <a:gd name="connsiteY1045" fmla="*/ 652667 h 6246801"/>
                <a:gd name="connsiteX1046" fmla="*/ 6619024 w 9384838"/>
                <a:gd name="connsiteY1046" fmla="*/ 526559 h 6246801"/>
                <a:gd name="connsiteX1047" fmla="*/ 6643360 w 9384838"/>
                <a:gd name="connsiteY1047" fmla="*/ 300891 h 6246801"/>
                <a:gd name="connsiteX1048" fmla="*/ 6619024 w 9384838"/>
                <a:gd name="connsiteY1048" fmla="*/ 125002 h 6246801"/>
                <a:gd name="connsiteX1049" fmla="*/ 6694244 w 9384838"/>
                <a:gd name="connsiteY1049" fmla="*/ 49779 h 6246801"/>
                <a:gd name="connsiteX1050" fmla="*/ 6769464 w 9384838"/>
                <a:gd name="connsiteY1050" fmla="*/ 49779 h 6246801"/>
                <a:gd name="connsiteX1051" fmla="*/ 6819242 w 9384838"/>
                <a:gd name="connsiteY1051" fmla="*/ 0 h 6246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</a:cxnLst>
              <a:rect l="l" t="t" r="r" b="b"/>
              <a:pathLst>
                <a:path w="9384838" h="6246801">
                  <a:moveTo>
                    <a:pt x="371347" y="5469130"/>
                  </a:moveTo>
                  <a:lnTo>
                    <a:pt x="422231" y="5469130"/>
                  </a:lnTo>
                  <a:lnTo>
                    <a:pt x="396789" y="5520016"/>
                  </a:lnTo>
                  <a:lnTo>
                    <a:pt x="472009" y="5494573"/>
                  </a:lnTo>
                  <a:lnTo>
                    <a:pt x="521787" y="5520016"/>
                  </a:lnTo>
                  <a:lnTo>
                    <a:pt x="497451" y="5569796"/>
                  </a:lnTo>
                  <a:lnTo>
                    <a:pt x="472009" y="5544353"/>
                  </a:lnTo>
                  <a:lnTo>
                    <a:pt x="422231" y="5544353"/>
                  </a:lnTo>
                  <a:lnTo>
                    <a:pt x="396789" y="5569796"/>
                  </a:lnTo>
                  <a:lnTo>
                    <a:pt x="321569" y="5619576"/>
                  </a:lnTo>
                  <a:lnTo>
                    <a:pt x="296127" y="5595239"/>
                  </a:lnTo>
                  <a:lnTo>
                    <a:pt x="321569" y="5569796"/>
                  </a:lnTo>
                  <a:lnTo>
                    <a:pt x="296127" y="5544353"/>
                  </a:lnTo>
                  <a:lnTo>
                    <a:pt x="371347" y="5469130"/>
                  </a:lnTo>
                  <a:close/>
                  <a:moveTo>
                    <a:pt x="2579281" y="4992350"/>
                  </a:moveTo>
                  <a:lnTo>
                    <a:pt x="2579281" y="5017793"/>
                  </a:lnTo>
                  <a:lnTo>
                    <a:pt x="2529503" y="5043236"/>
                  </a:lnTo>
                  <a:lnTo>
                    <a:pt x="2504061" y="5093016"/>
                  </a:lnTo>
                  <a:lnTo>
                    <a:pt x="2529503" y="5118459"/>
                  </a:lnTo>
                  <a:lnTo>
                    <a:pt x="2504061" y="5142796"/>
                  </a:lnTo>
                  <a:lnTo>
                    <a:pt x="2478619" y="5142796"/>
                  </a:lnTo>
                  <a:lnTo>
                    <a:pt x="2454284" y="5168239"/>
                  </a:lnTo>
                  <a:lnTo>
                    <a:pt x="2428843" y="5142796"/>
                  </a:lnTo>
                  <a:lnTo>
                    <a:pt x="2403401" y="5093016"/>
                  </a:lnTo>
                  <a:lnTo>
                    <a:pt x="2428843" y="5093016"/>
                  </a:lnTo>
                  <a:lnTo>
                    <a:pt x="2504061" y="5017793"/>
                  </a:lnTo>
                  <a:lnTo>
                    <a:pt x="2579281" y="4992350"/>
                  </a:lnTo>
                  <a:close/>
                  <a:moveTo>
                    <a:pt x="2127963" y="4992350"/>
                  </a:moveTo>
                  <a:lnTo>
                    <a:pt x="2177741" y="5017793"/>
                  </a:lnTo>
                  <a:lnTo>
                    <a:pt x="2203182" y="4992350"/>
                  </a:lnTo>
                  <a:lnTo>
                    <a:pt x="2228624" y="5043236"/>
                  </a:lnTo>
                  <a:lnTo>
                    <a:pt x="2278402" y="5093016"/>
                  </a:lnTo>
                  <a:lnTo>
                    <a:pt x="2328179" y="5118459"/>
                  </a:lnTo>
                  <a:lnTo>
                    <a:pt x="2328180" y="5118459"/>
                  </a:lnTo>
                  <a:lnTo>
                    <a:pt x="2353623" y="5118459"/>
                  </a:lnTo>
                  <a:lnTo>
                    <a:pt x="2379065" y="5142796"/>
                  </a:lnTo>
                  <a:lnTo>
                    <a:pt x="2353623" y="5168239"/>
                  </a:lnTo>
                  <a:lnTo>
                    <a:pt x="2328180" y="5218019"/>
                  </a:lnTo>
                  <a:lnTo>
                    <a:pt x="2379065" y="5268905"/>
                  </a:lnTo>
                  <a:lnTo>
                    <a:pt x="2353623" y="5293242"/>
                  </a:lnTo>
                  <a:lnTo>
                    <a:pt x="2353623" y="5318684"/>
                  </a:lnTo>
                  <a:lnTo>
                    <a:pt x="2328180" y="5318684"/>
                  </a:lnTo>
                  <a:lnTo>
                    <a:pt x="2278402" y="5369570"/>
                  </a:lnTo>
                  <a:lnTo>
                    <a:pt x="2228625" y="5369570"/>
                  </a:lnTo>
                  <a:lnTo>
                    <a:pt x="2203182" y="5393907"/>
                  </a:lnTo>
                  <a:lnTo>
                    <a:pt x="2177742" y="5419350"/>
                  </a:lnTo>
                  <a:lnTo>
                    <a:pt x="2177742" y="5419351"/>
                  </a:lnTo>
                  <a:lnTo>
                    <a:pt x="2153406" y="5444794"/>
                  </a:lnTo>
                  <a:lnTo>
                    <a:pt x="2089246" y="5541035"/>
                  </a:lnTo>
                  <a:lnTo>
                    <a:pt x="2052745" y="5444794"/>
                  </a:lnTo>
                  <a:lnTo>
                    <a:pt x="2031728" y="5401651"/>
                  </a:lnTo>
                  <a:lnTo>
                    <a:pt x="1976418" y="5379527"/>
                  </a:lnTo>
                  <a:lnTo>
                    <a:pt x="1952840" y="5345230"/>
                  </a:lnTo>
                  <a:lnTo>
                    <a:pt x="1949964" y="5344664"/>
                  </a:lnTo>
                  <a:lnTo>
                    <a:pt x="1851420" y="5369571"/>
                  </a:lnTo>
                  <a:lnTo>
                    <a:pt x="1827084" y="5393908"/>
                  </a:lnTo>
                  <a:lnTo>
                    <a:pt x="1751865" y="5393908"/>
                  </a:lnTo>
                  <a:lnTo>
                    <a:pt x="1726423" y="5419351"/>
                  </a:lnTo>
                  <a:lnTo>
                    <a:pt x="1726423" y="5444794"/>
                  </a:lnTo>
                  <a:lnTo>
                    <a:pt x="1625760" y="5544353"/>
                  </a:lnTo>
                  <a:lnTo>
                    <a:pt x="1601424" y="5520017"/>
                  </a:lnTo>
                  <a:lnTo>
                    <a:pt x="1575982" y="5544353"/>
                  </a:lnTo>
                  <a:lnTo>
                    <a:pt x="1575982" y="5595239"/>
                  </a:lnTo>
                  <a:lnTo>
                    <a:pt x="1550540" y="5595239"/>
                  </a:lnTo>
                  <a:lnTo>
                    <a:pt x="1550540" y="5645019"/>
                  </a:lnTo>
                  <a:lnTo>
                    <a:pt x="1500761" y="5619576"/>
                  </a:lnTo>
                  <a:lnTo>
                    <a:pt x="1475319" y="5619576"/>
                  </a:lnTo>
                  <a:lnTo>
                    <a:pt x="1425540" y="5595239"/>
                  </a:lnTo>
                  <a:lnTo>
                    <a:pt x="1475319" y="5569796"/>
                  </a:lnTo>
                  <a:lnTo>
                    <a:pt x="1450982" y="5544353"/>
                  </a:lnTo>
                  <a:lnTo>
                    <a:pt x="1450982" y="5544353"/>
                  </a:lnTo>
                  <a:lnTo>
                    <a:pt x="1425539" y="5544353"/>
                  </a:lnTo>
                  <a:lnTo>
                    <a:pt x="1400097" y="5469130"/>
                  </a:lnTo>
                  <a:lnTo>
                    <a:pt x="1400097" y="5419351"/>
                  </a:lnTo>
                  <a:lnTo>
                    <a:pt x="1450982" y="5369571"/>
                  </a:lnTo>
                  <a:lnTo>
                    <a:pt x="1450982" y="5344128"/>
                  </a:lnTo>
                  <a:lnTo>
                    <a:pt x="1400097" y="5318685"/>
                  </a:lnTo>
                  <a:lnTo>
                    <a:pt x="1425539" y="5268905"/>
                  </a:lnTo>
                  <a:lnTo>
                    <a:pt x="1400097" y="5243462"/>
                  </a:lnTo>
                  <a:lnTo>
                    <a:pt x="1450982" y="5218019"/>
                  </a:lnTo>
                  <a:lnTo>
                    <a:pt x="1526203" y="5193682"/>
                  </a:lnTo>
                  <a:lnTo>
                    <a:pt x="1575981" y="5168239"/>
                  </a:lnTo>
                  <a:lnTo>
                    <a:pt x="1575981" y="5118459"/>
                  </a:lnTo>
                  <a:lnTo>
                    <a:pt x="1625759" y="5093016"/>
                  </a:lnTo>
                  <a:lnTo>
                    <a:pt x="1625759" y="5043236"/>
                  </a:lnTo>
                  <a:lnTo>
                    <a:pt x="1726423" y="5017793"/>
                  </a:lnTo>
                  <a:lnTo>
                    <a:pt x="1726423" y="5067573"/>
                  </a:lnTo>
                  <a:lnTo>
                    <a:pt x="1751865" y="5118459"/>
                  </a:lnTo>
                  <a:lnTo>
                    <a:pt x="1851420" y="5118459"/>
                  </a:lnTo>
                  <a:lnTo>
                    <a:pt x="1902304" y="5142796"/>
                  </a:lnTo>
                  <a:lnTo>
                    <a:pt x="1977523" y="5093016"/>
                  </a:lnTo>
                  <a:lnTo>
                    <a:pt x="1999647" y="5047661"/>
                  </a:lnTo>
                  <a:lnTo>
                    <a:pt x="1989691" y="5011156"/>
                  </a:lnTo>
                  <a:lnTo>
                    <a:pt x="2030620" y="5032174"/>
                  </a:lnTo>
                  <a:lnTo>
                    <a:pt x="2050531" y="5012262"/>
                  </a:lnTo>
                  <a:lnTo>
                    <a:pt x="2127963" y="4992350"/>
                  </a:lnTo>
                  <a:close/>
                  <a:moveTo>
                    <a:pt x="798333" y="4867347"/>
                  </a:moveTo>
                  <a:lnTo>
                    <a:pt x="848111" y="4867347"/>
                  </a:lnTo>
                  <a:lnTo>
                    <a:pt x="873554" y="4917127"/>
                  </a:lnTo>
                  <a:lnTo>
                    <a:pt x="898996" y="4892790"/>
                  </a:lnTo>
                  <a:lnTo>
                    <a:pt x="923332" y="4892790"/>
                  </a:lnTo>
                  <a:lnTo>
                    <a:pt x="873554" y="4942570"/>
                  </a:lnTo>
                  <a:lnTo>
                    <a:pt x="898996" y="4968013"/>
                  </a:lnTo>
                  <a:lnTo>
                    <a:pt x="873554" y="4992350"/>
                  </a:lnTo>
                  <a:lnTo>
                    <a:pt x="898996" y="5017793"/>
                  </a:lnTo>
                  <a:lnTo>
                    <a:pt x="898996" y="5043236"/>
                  </a:lnTo>
                  <a:lnTo>
                    <a:pt x="948774" y="5067573"/>
                  </a:lnTo>
                  <a:lnTo>
                    <a:pt x="974217" y="5093016"/>
                  </a:lnTo>
                  <a:lnTo>
                    <a:pt x="998553" y="5118459"/>
                  </a:lnTo>
                  <a:lnTo>
                    <a:pt x="1049437" y="5118459"/>
                  </a:lnTo>
                  <a:lnTo>
                    <a:pt x="1099216" y="5067573"/>
                  </a:lnTo>
                  <a:lnTo>
                    <a:pt x="1148994" y="5093016"/>
                  </a:lnTo>
                  <a:lnTo>
                    <a:pt x="1174436" y="5142796"/>
                  </a:lnTo>
                  <a:lnTo>
                    <a:pt x="1148994" y="5193682"/>
                  </a:lnTo>
                  <a:lnTo>
                    <a:pt x="1099216" y="5218019"/>
                  </a:lnTo>
                  <a:lnTo>
                    <a:pt x="1073773" y="5218019"/>
                  </a:lnTo>
                  <a:lnTo>
                    <a:pt x="1049437" y="5193682"/>
                  </a:lnTo>
                  <a:lnTo>
                    <a:pt x="1023995" y="5243462"/>
                  </a:lnTo>
                  <a:lnTo>
                    <a:pt x="1049437" y="5293242"/>
                  </a:lnTo>
                  <a:lnTo>
                    <a:pt x="1099216" y="5293242"/>
                  </a:lnTo>
                  <a:lnTo>
                    <a:pt x="1199879" y="5318685"/>
                  </a:lnTo>
                  <a:lnTo>
                    <a:pt x="1124658" y="5369571"/>
                  </a:lnTo>
                  <a:lnTo>
                    <a:pt x="1148994" y="5393907"/>
                  </a:lnTo>
                  <a:lnTo>
                    <a:pt x="1199879" y="5393907"/>
                  </a:lnTo>
                  <a:lnTo>
                    <a:pt x="1148994" y="5444793"/>
                  </a:lnTo>
                  <a:lnTo>
                    <a:pt x="1199879" y="5469130"/>
                  </a:lnTo>
                  <a:lnTo>
                    <a:pt x="1174436" y="5520016"/>
                  </a:lnTo>
                  <a:lnTo>
                    <a:pt x="1124658" y="5520016"/>
                  </a:lnTo>
                  <a:lnTo>
                    <a:pt x="1099216" y="5544353"/>
                  </a:lnTo>
                  <a:lnTo>
                    <a:pt x="1023995" y="5619576"/>
                  </a:lnTo>
                  <a:lnTo>
                    <a:pt x="1023995" y="5645019"/>
                  </a:lnTo>
                  <a:lnTo>
                    <a:pt x="998553" y="5670462"/>
                  </a:lnTo>
                  <a:lnTo>
                    <a:pt x="823775" y="5920467"/>
                  </a:lnTo>
                  <a:lnTo>
                    <a:pt x="848111" y="5971353"/>
                  </a:lnTo>
                  <a:lnTo>
                    <a:pt x="798334" y="6021132"/>
                  </a:lnTo>
                  <a:lnTo>
                    <a:pt x="772890" y="6046575"/>
                  </a:lnTo>
                  <a:lnTo>
                    <a:pt x="772890" y="6096355"/>
                  </a:lnTo>
                  <a:lnTo>
                    <a:pt x="723113" y="6147241"/>
                  </a:lnTo>
                  <a:lnTo>
                    <a:pt x="697671" y="6096355"/>
                  </a:lnTo>
                  <a:lnTo>
                    <a:pt x="672229" y="6072018"/>
                  </a:lnTo>
                  <a:lnTo>
                    <a:pt x="672228" y="6072019"/>
                  </a:lnTo>
                  <a:lnTo>
                    <a:pt x="647891" y="6046576"/>
                  </a:lnTo>
                  <a:lnTo>
                    <a:pt x="597007" y="6096356"/>
                  </a:lnTo>
                  <a:lnTo>
                    <a:pt x="622449" y="6147242"/>
                  </a:lnTo>
                  <a:lnTo>
                    <a:pt x="622449" y="6171578"/>
                  </a:lnTo>
                  <a:lnTo>
                    <a:pt x="597007" y="6171578"/>
                  </a:lnTo>
                  <a:lnTo>
                    <a:pt x="547229" y="6222464"/>
                  </a:lnTo>
                  <a:lnTo>
                    <a:pt x="497452" y="6222464"/>
                  </a:lnTo>
                  <a:lnTo>
                    <a:pt x="422232" y="6246801"/>
                  </a:lnTo>
                  <a:lnTo>
                    <a:pt x="472009" y="6171578"/>
                  </a:lnTo>
                  <a:lnTo>
                    <a:pt x="521787" y="6121799"/>
                  </a:lnTo>
                  <a:lnTo>
                    <a:pt x="497452" y="6046576"/>
                  </a:lnTo>
                  <a:lnTo>
                    <a:pt x="497452" y="5996796"/>
                  </a:lnTo>
                  <a:lnTo>
                    <a:pt x="521787" y="5996796"/>
                  </a:lnTo>
                  <a:lnTo>
                    <a:pt x="572672" y="5945910"/>
                  </a:lnTo>
                  <a:lnTo>
                    <a:pt x="547229" y="5920467"/>
                  </a:lnTo>
                  <a:lnTo>
                    <a:pt x="497452" y="5896130"/>
                  </a:lnTo>
                  <a:lnTo>
                    <a:pt x="472009" y="5920467"/>
                  </a:lnTo>
                  <a:lnTo>
                    <a:pt x="396790" y="6021133"/>
                  </a:lnTo>
                  <a:lnTo>
                    <a:pt x="422232" y="6046576"/>
                  </a:lnTo>
                  <a:lnTo>
                    <a:pt x="422232" y="6096356"/>
                  </a:lnTo>
                  <a:lnTo>
                    <a:pt x="446568" y="6121799"/>
                  </a:lnTo>
                  <a:lnTo>
                    <a:pt x="422232" y="6147242"/>
                  </a:lnTo>
                  <a:lnTo>
                    <a:pt x="396790" y="6147242"/>
                  </a:lnTo>
                  <a:lnTo>
                    <a:pt x="371348" y="6121799"/>
                  </a:lnTo>
                  <a:lnTo>
                    <a:pt x="296127" y="6072019"/>
                  </a:lnTo>
                  <a:lnTo>
                    <a:pt x="271792" y="5996796"/>
                  </a:lnTo>
                  <a:lnTo>
                    <a:pt x="321570" y="6021133"/>
                  </a:lnTo>
                  <a:lnTo>
                    <a:pt x="347012" y="5996796"/>
                  </a:lnTo>
                  <a:lnTo>
                    <a:pt x="371348" y="5920467"/>
                  </a:lnTo>
                  <a:lnTo>
                    <a:pt x="321570" y="5845245"/>
                  </a:lnTo>
                  <a:lnTo>
                    <a:pt x="371348" y="5795465"/>
                  </a:lnTo>
                  <a:lnTo>
                    <a:pt x="371348" y="5745685"/>
                  </a:lnTo>
                  <a:lnTo>
                    <a:pt x="371348" y="5720242"/>
                  </a:lnTo>
                  <a:lnTo>
                    <a:pt x="347012" y="5670462"/>
                  </a:lnTo>
                  <a:lnTo>
                    <a:pt x="446567" y="5670462"/>
                  </a:lnTo>
                  <a:lnTo>
                    <a:pt x="446568" y="5670462"/>
                  </a:lnTo>
                  <a:lnTo>
                    <a:pt x="446567" y="5670462"/>
                  </a:lnTo>
                  <a:lnTo>
                    <a:pt x="521787" y="5595239"/>
                  </a:lnTo>
                  <a:lnTo>
                    <a:pt x="572672" y="5569796"/>
                  </a:lnTo>
                  <a:lnTo>
                    <a:pt x="572672" y="5520016"/>
                  </a:lnTo>
                  <a:lnTo>
                    <a:pt x="647892" y="5494573"/>
                  </a:lnTo>
                  <a:lnTo>
                    <a:pt x="622450" y="5469130"/>
                  </a:lnTo>
                  <a:lnTo>
                    <a:pt x="547230" y="5469130"/>
                  </a:lnTo>
                  <a:lnTo>
                    <a:pt x="622450" y="5444793"/>
                  </a:lnTo>
                  <a:lnTo>
                    <a:pt x="622450" y="5369570"/>
                  </a:lnTo>
                  <a:lnTo>
                    <a:pt x="597008" y="5369570"/>
                  </a:lnTo>
                  <a:lnTo>
                    <a:pt x="597008" y="5344127"/>
                  </a:lnTo>
                  <a:lnTo>
                    <a:pt x="572672" y="5318684"/>
                  </a:lnTo>
                  <a:lnTo>
                    <a:pt x="597008" y="5268904"/>
                  </a:lnTo>
                  <a:lnTo>
                    <a:pt x="572672" y="5268904"/>
                  </a:lnTo>
                  <a:lnTo>
                    <a:pt x="572672" y="5218018"/>
                  </a:lnTo>
                  <a:lnTo>
                    <a:pt x="547230" y="5193682"/>
                  </a:lnTo>
                  <a:lnTo>
                    <a:pt x="547229" y="5193682"/>
                  </a:lnTo>
                  <a:lnTo>
                    <a:pt x="521787" y="5168239"/>
                  </a:lnTo>
                  <a:lnTo>
                    <a:pt x="472009" y="5193682"/>
                  </a:lnTo>
                  <a:lnTo>
                    <a:pt x="472009" y="5293241"/>
                  </a:lnTo>
                  <a:lnTo>
                    <a:pt x="472009" y="5293241"/>
                  </a:lnTo>
                  <a:lnTo>
                    <a:pt x="422231" y="5318684"/>
                  </a:lnTo>
                  <a:lnTo>
                    <a:pt x="446567" y="5344127"/>
                  </a:lnTo>
                  <a:lnTo>
                    <a:pt x="497451" y="5344127"/>
                  </a:lnTo>
                  <a:lnTo>
                    <a:pt x="521787" y="5318684"/>
                  </a:lnTo>
                  <a:lnTo>
                    <a:pt x="521787" y="5369570"/>
                  </a:lnTo>
                  <a:lnTo>
                    <a:pt x="497451" y="5419350"/>
                  </a:lnTo>
                  <a:lnTo>
                    <a:pt x="472009" y="5419350"/>
                  </a:lnTo>
                  <a:lnTo>
                    <a:pt x="446567" y="5444793"/>
                  </a:lnTo>
                  <a:lnTo>
                    <a:pt x="422231" y="5419350"/>
                  </a:lnTo>
                  <a:lnTo>
                    <a:pt x="446567" y="5393907"/>
                  </a:lnTo>
                  <a:lnTo>
                    <a:pt x="446567" y="5369570"/>
                  </a:lnTo>
                  <a:lnTo>
                    <a:pt x="422231" y="5344127"/>
                  </a:lnTo>
                  <a:lnTo>
                    <a:pt x="371347" y="5369570"/>
                  </a:lnTo>
                  <a:lnTo>
                    <a:pt x="347011" y="5344127"/>
                  </a:lnTo>
                  <a:lnTo>
                    <a:pt x="321569" y="5393907"/>
                  </a:lnTo>
                  <a:lnTo>
                    <a:pt x="271791" y="5419350"/>
                  </a:lnTo>
                  <a:lnTo>
                    <a:pt x="321569" y="5369570"/>
                  </a:lnTo>
                  <a:lnTo>
                    <a:pt x="296127" y="5344127"/>
                  </a:lnTo>
                  <a:lnTo>
                    <a:pt x="296127" y="5293241"/>
                  </a:lnTo>
                  <a:lnTo>
                    <a:pt x="271791" y="5293241"/>
                  </a:lnTo>
                  <a:lnTo>
                    <a:pt x="246349" y="5243462"/>
                  </a:lnTo>
                  <a:lnTo>
                    <a:pt x="296127" y="5168239"/>
                  </a:lnTo>
                  <a:lnTo>
                    <a:pt x="321569" y="5193682"/>
                  </a:lnTo>
                  <a:lnTo>
                    <a:pt x="296127" y="5218019"/>
                  </a:lnTo>
                  <a:lnTo>
                    <a:pt x="321569" y="5218019"/>
                  </a:lnTo>
                  <a:lnTo>
                    <a:pt x="321569" y="5243462"/>
                  </a:lnTo>
                  <a:lnTo>
                    <a:pt x="296127" y="5268905"/>
                  </a:lnTo>
                  <a:lnTo>
                    <a:pt x="321569" y="5318684"/>
                  </a:lnTo>
                  <a:lnTo>
                    <a:pt x="347011" y="5293241"/>
                  </a:lnTo>
                  <a:lnTo>
                    <a:pt x="371347" y="5318684"/>
                  </a:lnTo>
                  <a:lnTo>
                    <a:pt x="396789" y="5318684"/>
                  </a:lnTo>
                  <a:lnTo>
                    <a:pt x="371347" y="5268905"/>
                  </a:lnTo>
                  <a:lnTo>
                    <a:pt x="396789" y="5243462"/>
                  </a:lnTo>
                  <a:lnTo>
                    <a:pt x="371347" y="5193682"/>
                  </a:lnTo>
                  <a:lnTo>
                    <a:pt x="321569" y="5168239"/>
                  </a:lnTo>
                  <a:lnTo>
                    <a:pt x="347011" y="5142796"/>
                  </a:lnTo>
                  <a:lnTo>
                    <a:pt x="296127" y="5142796"/>
                  </a:lnTo>
                  <a:lnTo>
                    <a:pt x="271791" y="5093016"/>
                  </a:lnTo>
                  <a:lnTo>
                    <a:pt x="296127" y="5067573"/>
                  </a:lnTo>
                  <a:lnTo>
                    <a:pt x="271791" y="5043236"/>
                  </a:lnTo>
                  <a:lnTo>
                    <a:pt x="271791" y="5017793"/>
                  </a:lnTo>
                  <a:lnTo>
                    <a:pt x="321569" y="5043236"/>
                  </a:lnTo>
                  <a:lnTo>
                    <a:pt x="347011" y="5043236"/>
                  </a:lnTo>
                  <a:lnTo>
                    <a:pt x="371347" y="5067573"/>
                  </a:lnTo>
                  <a:lnTo>
                    <a:pt x="371347" y="5093016"/>
                  </a:lnTo>
                  <a:lnTo>
                    <a:pt x="396789" y="5093016"/>
                  </a:lnTo>
                  <a:lnTo>
                    <a:pt x="396789" y="5067573"/>
                  </a:lnTo>
                  <a:lnTo>
                    <a:pt x="422231" y="5043236"/>
                  </a:lnTo>
                  <a:lnTo>
                    <a:pt x="371347" y="5017793"/>
                  </a:lnTo>
                  <a:lnTo>
                    <a:pt x="396789" y="4992350"/>
                  </a:lnTo>
                  <a:lnTo>
                    <a:pt x="422231" y="4968013"/>
                  </a:lnTo>
                  <a:lnTo>
                    <a:pt x="446567" y="4992350"/>
                  </a:lnTo>
                  <a:lnTo>
                    <a:pt x="446567" y="5017793"/>
                  </a:lnTo>
                  <a:lnTo>
                    <a:pt x="472009" y="5043236"/>
                  </a:lnTo>
                  <a:lnTo>
                    <a:pt x="497451" y="5017793"/>
                  </a:lnTo>
                  <a:lnTo>
                    <a:pt x="497452" y="5017793"/>
                  </a:lnTo>
                  <a:lnTo>
                    <a:pt x="547230" y="5017793"/>
                  </a:lnTo>
                  <a:lnTo>
                    <a:pt x="521788" y="4992350"/>
                  </a:lnTo>
                  <a:lnTo>
                    <a:pt x="572672" y="4968013"/>
                  </a:lnTo>
                  <a:lnTo>
                    <a:pt x="597008" y="4992350"/>
                  </a:lnTo>
                  <a:lnTo>
                    <a:pt x="647892" y="4992350"/>
                  </a:lnTo>
                  <a:lnTo>
                    <a:pt x="647892" y="4968013"/>
                  </a:lnTo>
                  <a:lnTo>
                    <a:pt x="672228" y="4942570"/>
                  </a:lnTo>
                  <a:lnTo>
                    <a:pt x="672228" y="4917127"/>
                  </a:lnTo>
                  <a:lnTo>
                    <a:pt x="723112" y="4892790"/>
                  </a:lnTo>
                  <a:lnTo>
                    <a:pt x="772890" y="4892790"/>
                  </a:lnTo>
                  <a:lnTo>
                    <a:pt x="798333" y="4867347"/>
                  </a:lnTo>
                  <a:close/>
                  <a:moveTo>
                    <a:pt x="291494" y="3896294"/>
                  </a:moveTo>
                  <a:lnTo>
                    <a:pt x="319795" y="3947235"/>
                  </a:lnTo>
                  <a:lnTo>
                    <a:pt x="280174" y="4026476"/>
                  </a:lnTo>
                  <a:lnTo>
                    <a:pt x="234893" y="4026476"/>
                  </a:lnTo>
                  <a:lnTo>
                    <a:pt x="220743" y="4066097"/>
                  </a:lnTo>
                  <a:lnTo>
                    <a:pt x="178292" y="4074587"/>
                  </a:lnTo>
                  <a:lnTo>
                    <a:pt x="133012" y="4111377"/>
                  </a:lnTo>
                  <a:lnTo>
                    <a:pt x="93391" y="4125528"/>
                  </a:lnTo>
                  <a:lnTo>
                    <a:pt x="113201" y="4187789"/>
                  </a:lnTo>
                  <a:lnTo>
                    <a:pt x="82071" y="4187789"/>
                  </a:lnTo>
                  <a:lnTo>
                    <a:pt x="59430" y="4250050"/>
                  </a:lnTo>
                  <a:lnTo>
                    <a:pt x="76411" y="4275521"/>
                  </a:lnTo>
                  <a:lnTo>
                    <a:pt x="11320" y="4317971"/>
                  </a:lnTo>
                  <a:lnTo>
                    <a:pt x="0" y="4230240"/>
                  </a:lnTo>
                  <a:lnTo>
                    <a:pt x="31130" y="4218920"/>
                  </a:lnTo>
                  <a:lnTo>
                    <a:pt x="45280" y="4187789"/>
                  </a:lnTo>
                  <a:lnTo>
                    <a:pt x="53771" y="4131188"/>
                  </a:lnTo>
                  <a:lnTo>
                    <a:pt x="70751" y="4105717"/>
                  </a:lnTo>
                  <a:lnTo>
                    <a:pt x="124522" y="4083077"/>
                  </a:lnTo>
                  <a:lnTo>
                    <a:pt x="152822" y="4040626"/>
                  </a:lnTo>
                  <a:lnTo>
                    <a:pt x="104711" y="4023646"/>
                  </a:lnTo>
                  <a:lnTo>
                    <a:pt x="104711" y="3981195"/>
                  </a:lnTo>
                  <a:lnTo>
                    <a:pt x="144332" y="3981195"/>
                  </a:lnTo>
                  <a:lnTo>
                    <a:pt x="181122" y="4020816"/>
                  </a:lnTo>
                  <a:lnTo>
                    <a:pt x="240553" y="3955725"/>
                  </a:lnTo>
                  <a:lnTo>
                    <a:pt x="271684" y="3907614"/>
                  </a:lnTo>
                  <a:lnTo>
                    <a:pt x="291494" y="3896294"/>
                  </a:lnTo>
                  <a:close/>
                  <a:moveTo>
                    <a:pt x="481106" y="3596309"/>
                  </a:moveTo>
                  <a:lnTo>
                    <a:pt x="435825" y="3664230"/>
                  </a:lnTo>
                  <a:lnTo>
                    <a:pt x="396205" y="3638759"/>
                  </a:lnTo>
                  <a:lnTo>
                    <a:pt x="481106" y="3596309"/>
                  </a:lnTo>
                  <a:close/>
                  <a:moveTo>
                    <a:pt x="4460871" y="3512231"/>
                  </a:moveTo>
                  <a:lnTo>
                    <a:pt x="4435429" y="3563117"/>
                  </a:lnTo>
                  <a:lnTo>
                    <a:pt x="4385651" y="3612896"/>
                  </a:lnTo>
                  <a:lnTo>
                    <a:pt x="4385651" y="3638339"/>
                  </a:lnTo>
                  <a:lnTo>
                    <a:pt x="4435429" y="3638339"/>
                  </a:lnTo>
                  <a:lnTo>
                    <a:pt x="4435429" y="3662676"/>
                  </a:lnTo>
                  <a:lnTo>
                    <a:pt x="4385651" y="3713562"/>
                  </a:lnTo>
                  <a:lnTo>
                    <a:pt x="4284989" y="3737899"/>
                  </a:lnTo>
                  <a:lnTo>
                    <a:pt x="4310431" y="3688119"/>
                  </a:lnTo>
                  <a:lnTo>
                    <a:pt x="4335873" y="3662676"/>
                  </a:lnTo>
                  <a:lnTo>
                    <a:pt x="4335873" y="3638339"/>
                  </a:lnTo>
                  <a:lnTo>
                    <a:pt x="4284989" y="3662676"/>
                  </a:lnTo>
                  <a:lnTo>
                    <a:pt x="4284989" y="3612896"/>
                  </a:lnTo>
                  <a:lnTo>
                    <a:pt x="4360209" y="3537674"/>
                  </a:lnTo>
                  <a:lnTo>
                    <a:pt x="4460871" y="3512231"/>
                  </a:lnTo>
                  <a:close/>
                  <a:moveTo>
                    <a:pt x="605629" y="3364245"/>
                  </a:moveTo>
                  <a:lnTo>
                    <a:pt x="611289" y="3409526"/>
                  </a:lnTo>
                  <a:lnTo>
                    <a:pt x="633929" y="3437826"/>
                  </a:lnTo>
                  <a:lnTo>
                    <a:pt x="616949" y="3485937"/>
                  </a:lnTo>
                  <a:lnTo>
                    <a:pt x="599969" y="3497257"/>
                  </a:lnTo>
                  <a:lnTo>
                    <a:pt x="560348" y="3451976"/>
                  </a:lnTo>
                  <a:lnTo>
                    <a:pt x="577328" y="3415186"/>
                  </a:lnTo>
                  <a:lnTo>
                    <a:pt x="574498" y="3369905"/>
                  </a:lnTo>
                  <a:lnTo>
                    <a:pt x="605629" y="3364245"/>
                  </a:lnTo>
                  <a:close/>
                  <a:moveTo>
                    <a:pt x="1098059" y="3109544"/>
                  </a:moveTo>
                  <a:lnTo>
                    <a:pt x="1081079" y="3137841"/>
                  </a:lnTo>
                  <a:lnTo>
                    <a:pt x="1064099" y="3154822"/>
                  </a:lnTo>
                  <a:lnTo>
                    <a:pt x="1038628" y="3143502"/>
                  </a:lnTo>
                  <a:lnTo>
                    <a:pt x="1098059" y="3109544"/>
                  </a:lnTo>
                  <a:close/>
                  <a:moveTo>
                    <a:pt x="905615" y="3061433"/>
                  </a:moveTo>
                  <a:lnTo>
                    <a:pt x="905615" y="3098224"/>
                  </a:lnTo>
                  <a:lnTo>
                    <a:pt x="874484" y="3149161"/>
                  </a:lnTo>
                  <a:lnTo>
                    <a:pt x="820713" y="3171802"/>
                  </a:lnTo>
                  <a:lnTo>
                    <a:pt x="826373" y="3205762"/>
                  </a:lnTo>
                  <a:lnTo>
                    <a:pt x="769772" y="3214252"/>
                  </a:lnTo>
                  <a:lnTo>
                    <a:pt x="775432" y="3253873"/>
                  </a:lnTo>
                  <a:lnTo>
                    <a:pt x="738642" y="3245383"/>
                  </a:lnTo>
                  <a:lnTo>
                    <a:pt x="724492" y="3214252"/>
                  </a:lnTo>
                  <a:lnTo>
                    <a:pt x="701851" y="3183122"/>
                  </a:lnTo>
                  <a:lnTo>
                    <a:pt x="724492" y="3168972"/>
                  </a:lnTo>
                  <a:lnTo>
                    <a:pt x="747132" y="3146331"/>
                  </a:lnTo>
                  <a:lnTo>
                    <a:pt x="843354" y="3098224"/>
                  </a:lnTo>
                  <a:lnTo>
                    <a:pt x="905615" y="3061433"/>
                  </a:lnTo>
                  <a:close/>
                  <a:moveTo>
                    <a:pt x="936745" y="3033132"/>
                  </a:moveTo>
                  <a:lnTo>
                    <a:pt x="973535" y="3081244"/>
                  </a:lnTo>
                  <a:lnTo>
                    <a:pt x="948066" y="3115203"/>
                  </a:lnTo>
                  <a:lnTo>
                    <a:pt x="925424" y="3067093"/>
                  </a:lnTo>
                  <a:lnTo>
                    <a:pt x="936745" y="3033132"/>
                  </a:lnTo>
                  <a:close/>
                  <a:moveTo>
                    <a:pt x="5840275" y="2081897"/>
                  </a:moveTo>
                  <a:lnTo>
                    <a:pt x="5891159" y="2132783"/>
                  </a:lnTo>
                  <a:lnTo>
                    <a:pt x="5891159" y="2158226"/>
                  </a:lnTo>
                  <a:lnTo>
                    <a:pt x="5966379" y="2208005"/>
                  </a:lnTo>
                  <a:lnTo>
                    <a:pt x="6016157" y="2208005"/>
                  </a:lnTo>
                  <a:lnTo>
                    <a:pt x="6041599" y="2208005"/>
                  </a:lnTo>
                  <a:lnTo>
                    <a:pt x="5966379" y="2308672"/>
                  </a:lnTo>
                  <a:lnTo>
                    <a:pt x="5916601" y="2558676"/>
                  </a:lnTo>
                  <a:lnTo>
                    <a:pt x="5916601" y="2659341"/>
                  </a:lnTo>
                  <a:lnTo>
                    <a:pt x="5966379" y="2684786"/>
                  </a:lnTo>
                  <a:lnTo>
                    <a:pt x="5991821" y="2734563"/>
                  </a:lnTo>
                  <a:lnTo>
                    <a:pt x="6016157" y="2785448"/>
                  </a:lnTo>
                  <a:lnTo>
                    <a:pt x="6016157" y="2860670"/>
                  </a:lnTo>
                  <a:lnTo>
                    <a:pt x="5991821" y="2885007"/>
                  </a:lnTo>
                  <a:lnTo>
                    <a:pt x="6016157" y="2910449"/>
                  </a:lnTo>
                  <a:lnTo>
                    <a:pt x="5991821" y="2935892"/>
                  </a:lnTo>
                  <a:lnTo>
                    <a:pt x="5991821" y="2960229"/>
                  </a:lnTo>
                  <a:lnTo>
                    <a:pt x="6041599" y="2985670"/>
                  </a:lnTo>
                  <a:lnTo>
                    <a:pt x="6016157" y="3035453"/>
                  </a:lnTo>
                  <a:lnTo>
                    <a:pt x="6041599" y="3086339"/>
                  </a:lnTo>
                  <a:lnTo>
                    <a:pt x="5991821" y="3185896"/>
                  </a:lnTo>
                  <a:lnTo>
                    <a:pt x="6016157" y="3185896"/>
                  </a:lnTo>
                  <a:lnTo>
                    <a:pt x="6016157" y="3236782"/>
                  </a:lnTo>
                  <a:lnTo>
                    <a:pt x="5966379" y="3261118"/>
                  </a:lnTo>
                  <a:lnTo>
                    <a:pt x="5966379" y="3286561"/>
                  </a:lnTo>
                  <a:lnTo>
                    <a:pt x="5916601" y="3361784"/>
                  </a:lnTo>
                  <a:lnTo>
                    <a:pt x="5916601" y="3412670"/>
                  </a:lnTo>
                  <a:lnTo>
                    <a:pt x="5865717" y="3437007"/>
                  </a:lnTo>
                  <a:lnTo>
                    <a:pt x="5840275" y="3462450"/>
                  </a:lnTo>
                  <a:lnTo>
                    <a:pt x="5815939" y="3437007"/>
                  </a:lnTo>
                  <a:lnTo>
                    <a:pt x="5815939" y="3487893"/>
                  </a:lnTo>
                  <a:lnTo>
                    <a:pt x="5765055" y="3462450"/>
                  </a:lnTo>
                  <a:lnTo>
                    <a:pt x="5765055" y="3462451"/>
                  </a:lnTo>
                  <a:lnTo>
                    <a:pt x="5790497" y="3512230"/>
                  </a:lnTo>
                  <a:lnTo>
                    <a:pt x="5740719" y="3537673"/>
                  </a:lnTo>
                  <a:lnTo>
                    <a:pt x="5715277" y="3563116"/>
                  </a:lnTo>
                  <a:lnTo>
                    <a:pt x="5689835" y="3587453"/>
                  </a:lnTo>
                  <a:lnTo>
                    <a:pt x="5715277" y="3612896"/>
                  </a:lnTo>
                  <a:lnTo>
                    <a:pt x="5665499" y="3612896"/>
                  </a:lnTo>
                  <a:lnTo>
                    <a:pt x="5640057" y="3638339"/>
                  </a:lnTo>
                  <a:lnTo>
                    <a:pt x="5665499" y="3638339"/>
                  </a:lnTo>
                  <a:lnTo>
                    <a:pt x="5665499" y="3662676"/>
                  </a:lnTo>
                  <a:lnTo>
                    <a:pt x="5640057" y="3662676"/>
                  </a:lnTo>
                  <a:lnTo>
                    <a:pt x="5665499" y="3688119"/>
                  </a:lnTo>
                  <a:lnTo>
                    <a:pt x="5640057" y="3763342"/>
                  </a:lnTo>
                  <a:lnTo>
                    <a:pt x="5590279" y="3737899"/>
                  </a:lnTo>
                  <a:lnTo>
                    <a:pt x="5515059" y="3737899"/>
                  </a:lnTo>
                  <a:lnTo>
                    <a:pt x="5464175" y="3713562"/>
                  </a:lnTo>
                  <a:lnTo>
                    <a:pt x="5439839" y="3737899"/>
                  </a:lnTo>
                  <a:lnTo>
                    <a:pt x="5464175" y="3763342"/>
                  </a:lnTo>
                  <a:lnTo>
                    <a:pt x="5414397" y="3788785"/>
                  </a:lnTo>
                  <a:lnTo>
                    <a:pt x="5339177" y="3939230"/>
                  </a:lnTo>
                  <a:lnTo>
                    <a:pt x="5364619" y="4014453"/>
                  </a:lnTo>
                  <a:lnTo>
                    <a:pt x="5364618" y="4014453"/>
                  </a:lnTo>
                  <a:lnTo>
                    <a:pt x="5364618" y="4089676"/>
                  </a:lnTo>
                  <a:lnTo>
                    <a:pt x="5313734" y="4289902"/>
                  </a:lnTo>
                  <a:lnTo>
                    <a:pt x="5238514" y="4416010"/>
                  </a:lnTo>
                  <a:lnTo>
                    <a:pt x="5213072" y="4440347"/>
                  </a:lnTo>
                  <a:lnTo>
                    <a:pt x="5163294" y="4440347"/>
                  </a:lnTo>
                  <a:lnTo>
                    <a:pt x="5137852" y="4465790"/>
                  </a:lnTo>
                  <a:lnTo>
                    <a:pt x="5163294" y="4465790"/>
                  </a:lnTo>
                  <a:lnTo>
                    <a:pt x="5062632" y="4616236"/>
                  </a:lnTo>
                  <a:lnTo>
                    <a:pt x="5038296" y="4691459"/>
                  </a:lnTo>
                  <a:lnTo>
                    <a:pt x="5012854" y="4716902"/>
                  </a:lnTo>
                  <a:lnTo>
                    <a:pt x="4987412" y="4792125"/>
                  </a:lnTo>
                  <a:lnTo>
                    <a:pt x="5012854" y="4917127"/>
                  </a:lnTo>
                  <a:lnTo>
                    <a:pt x="5062632" y="5043236"/>
                  </a:lnTo>
                  <a:lnTo>
                    <a:pt x="5013583" y="4993096"/>
                  </a:lnTo>
                  <a:lnTo>
                    <a:pt x="5062632" y="5043237"/>
                  </a:lnTo>
                  <a:lnTo>
                    <a:pt x="4987412" y="5043237"/>
                  </a:lnTo>
                  <a:lnTo>
                    <a:pt x="4963076" y="5017794"/>
                  </a:lnTo>
                  <a:lnTo>
                    <a:pt x="4862414" y="5067574"/>
                  </a:lnTo>
                  <a:lnTo>
                    <a:pt x="4812636" y="5142796"/>
                  </a:lnTo>
                  <a:lnTo>
                    <a:pt x="4812636" y="5193682"/>
                  </a:lnTo>
                  <a:lnTo>
                    <a:pt x="4787194" y="5243462"/>
                  </a:lnTo>
                  <a:lnTo>
                    <a:pt x="4711974" y="5268905"/>
                  </a:lnTo>
                  <a:lnTo>
                    <a:pt x="4686532" y="5243462"/>
                  </a:lnTo>
                  <a:lnTo>
                    <a:pt x="4636753" y="5268905"/>
                  </a:lnTo>
                  <a:lnTo>
                    <a:pt x="4611311" y="5293242"/>
                  </a:lnTo>
                  <a:lnTo>
                    <a:pt x="4561533" y="5344128"/>
                  </a:lnTo>
                  <a:lnTo>
                    <a:pt x="4536091" y="5293242"/>
                  </a:lnTo>
                  <a:lnTo>
                    <a:pt x="4561533" y="5293242"/>
                  </a:lnTo>
                  <a:lnTo>
                    <a:pt x="4561533" y="5268905"/>
                  </a:lnTo>
                  <a:lnTo>
                    <a:pt x="4585869" y="5218019"/>
                  </a:lnTo>
                  <a:lnTo>
                    <a:pt x="4585869" y="5193682"/>
                  </a:lnTo>
                  <a:lnTo>
                    <a:pt x="4611311" y="5168239"/>
                  </a:lnTo>
                  <a:lnTo>
                    <a:pt x="4611311" y="5142796"/>
                  </a:lnTo>
                  <a:lnTo>
                    <a:pt x="4585869" y="5142796"/>
                  </a:lnTo>
                  <a:lnTo>
                    <a:pt x="4611311" y="5118460"/>
                  </a:lnTo>
                  <a:lnTo>
                    <a:pt x="4636753" y="5118460"/>
                  </a:lnTo>
                  <a:lnTo>
                    <a:pt x="4636753" y="5093017"/>
                  </a:lnTo>
                  <a:lnTo>
                    <a:pt x="4686532" y="5067574"/>
                  </a:lnTo>
                  <a:lnTo>
                    <a:pt x="4737416" y="5043237"/>
                  </a:lnTo>
                  <a:lnTo>
                    <a:pt x="4737416" y="5017794"/>
                  </a:lnTo>
                  <a:lnTo>
                    <a:pt x="4737416" y="4992351"/>
                  </a:lnTo>
                  <a:lnTo>
                    <a:pt x="4686532" y="4942571"/>
                  </a:lnTo>
                  <a:lnTo>
                    <a:pt x="4662196" y="4968014"/>
                  </a:lnTo>
                  <a:lnTo>
                    <a:pt x="4636753" y="4968014"/>
                  </a:lnTo>
                  <a:lnTo>
                    <a:pt x="4611311" y="4942571"/>
                  </a:lnTo>
                  <a:lnTo>
                    <a:pt x="4585869" y="4992350"/>
                  </a:lnTo>
                  <a:lnTo>
                    <a:pt x="4611310" y="5017792"/>
                  </a:lnTo>
                  <a:lnTo>
                    <a:pt x="4611311" y="5017793"/>
                  </a:lnTo>
                  <a:lnTo>
                    <a:pt x="4536091" y="5043236"/>
                  </a:lnTo>
                  <a:lnTo>
                    <a:pt x="4510649" y="5043236"/>
                  </a:lnTo>
                  <a:lnTo>
                    <a:pt x="4510649" y="5118458"/>
                  </a:lnTo>
                  <a:lnTo>
                    <a:pt x="4561533" y="5168238"/>
                  </a:lnTo>
                  <a:lnTo>
                    <a:pt x="4536091" y="5168238"/>
                  </a:lnTo>
                  <a:lnTo>
                    <a:pt x="4510649" y="5168238"/>
                  </a:lnTo>
                  <a:lnTo>
                    <a:pt x="4510649" y="5193681"/>
                  </a:lnTo>
                  <a:lnTo>
                    <a:pt x="4486313" y="5168238"/>
                  </a:lnTo>
                  <a:lnTo>
                    <a:pt x="4486313" y="5118458"/>
                  </a:lnTo>
                  <a:lnTo>
                    <a:pt x="4460871" y="5093016"/>
                  </a:lnTo>
                  <a:lnTo>
                    <a:pt x="4385651" y="5067573"/>
                  </a:lnTo>
                  <a:lnTo>
                    <a:pt x="4310431" y="5093016"/>
                  </a:lnTo>
                  <a:lnTo>
                    <a:pt x="4284989" y="5142795"/>
                  </a:lnTo>
                  <a:lnTo>
                    <a:pt x="4284989" y="5142796"/>
                  </a:lnTo>
                  <a:lnTo>
                    <a:pt x="4260653" y="5168239"/>
                  </a:lnTo>
                  <a:lnTo>
                    <a:pt x="4260653" y="5193683"/>
                  </a:lnTo>
                  <a:lnTo>
                    <a:pt x="4284989" y="5243462"/>
                  </a:lnTo>
                  <a:lnTo>
                    <a:pt x="4235211" y="5268905"/>
                  </a:lnTo>
                  <a:lnTo>
                    <a:pt x="4185433" y="5344128"/>
                  </a:lnTo>
                  <a:lnTo>
                    <a:pt x="4110213" y="5369571"/>
                  </a:lnTo>
                  <a:lnTo>
                    <a:pt x="4084771" y="5318685"/>
                  </a:lnTo>
                  <a:lnTo>
                    <a:pt x="4110213" y="5243462"/>
                  </a:lnTo>
                  <a:lnTo>
                    <a:pt x="4134549" y="5193683"/>
                  </a:lnTo>
                  <a:lnTo>
                    <a:pt x="4134549" y="5168239"/>
                  </a:lnTo>
                  <a:lnTo>
                    <a:pt x="4185433" y="5168239"/>
                  </a:lnTo>
                  <a:lnTo>
                    <a:pt x="4209769" y="5142796"/>
                  </a:lnTo>
                  <a:lnTo>
                    <a:pt x="4185433" y="5118460"/>
                  </a:lnTo>
                  <a:lnTo>
                    <a:pt x="4084771" y="5093017"/>
                  </a:lnTo>
                  <a:lnTo>
                    <a:pt x="4034993" y="5142796"/>
                  </a:lnTo>
                  <a:lnTo>
                    <a:pt x="3958666" y="5168239"/>
                  </a:lnTo>
                  <a:lnTo>
                    <a:pt x="3908904" y="5218019"/>
                  </a:lnTo>
                  <a:lnTo>
                    <a:pt x="3859127" y="5293242"/>
                  </a:lnTo>
                  <a:lnTo>
                    <a:pt x="3758465" y="5243462"/>
                  </a:lnTo>
                  <a:lnTo>
                    <a:pt x="3708688" y="5243462"/>
                  </a:lnTo>
                  <a:lnTo>
                    <a:pt x="3582584" y="5193683"/>
                  </a:lnTo>
                  <a:lnTo>
                    <a:pt x="3589545" y="5173103"/>
                  </a:lnTo>
                  <a:cubicBezTo>
                    <a:pt x="3589544" y="5173103"/>
                    <a:pt x="3589544" y="5173102"/>
                    <a:pt x="3589543" y="5173102"/>
                  </a:cubicBezTo>
                  <a:lnTo>
                    <a:pt x="3582582" y="5193682"/>
                  </a:lnTo>
                  <a:lnTo>
                    <a:pt x="3382367" y="5193682"/>
                  </a:lnTo>
                  <a:lnTo>
                    <a:pt x="3421081" y="5164921"/>
                  </a:lnTo>
                  <a:lnTo>
                    <a:pt x="3483028" y="5168239"/>
                  </a:lnTo>
                  <a:lnTo>
                    <a:pt x="3532805" y="5168239"/>
                  </a:lnTo>
                  <a:lnTo>
                    <a:pt x="3532805" y="5118459"/>
                  </a:lnTo>
                  <a:lnTo>
                    <a:pt x="3507365" y="5093016"/>
                  </a:lnTo>
                  <a:lnTo>
                    <a:pt x="3483028" y="5118459"/>
                  </a:lnTo>
                  <a:lnTo>
                    <a:pt x="3432144" y="5093016"/>
                  </a:lnTo>
                  <a:lnTo>
                    <a:pt x="3407808" y="5093016"/>
                  </a:lnTo>
                  <a:lnTo>
                    <a:pt x="3407808" y="5043237"/>
                  </a:lnTo>
                  <a:lnTo>
                    <a:pt x="3382367" y="5043237"/>
                  </a:lnTo>
                  <a:lnTo>
                    <a:pt x="3356924" y="5093016"/>
                  </a:lnTo>
                  <a:lnTo>
                    <a:pt x="3382367" y="5118459"/>
                  </a:lnTo>
                  <a:lnTo>
                    <a:pt x="3382367" y="5142796"/>
                  </a:lnTo>
                  <a:lnTo>
                    <a:pt x="3331482" y="5093016"/>
                  </a:lnTo>
                  <a:lnTo>
                    <a:pt x="3356924" y="5067573"/>
                  </a:lnTo>
                  <a:lnTo>
                    <a:pt x="3356924" y="4992351"/>
                  </a:lnTo>
                  <a:lnTo>
                    <a:pt x="3407808" y="4942571"/>
                  </a:lnTo>
                  <a:lnTo>
                    <a:pt x="3356924" y="4942571"/>
                  </a:lnTo>
                  <a:lnTo>
                    <a:pt x="3349625" y="4928288"/>
                  </a:lnTo>
                  <a:lnTo>
                    <a:pt x="3349624" y="4928288"/>
                  </a:lnTo>
                  <a:lnTo>
                    <a:pt x="3356924" y="4942571"/>
                  </a:lnTo>
                  <a:lnTo>
                    <a:pt x="3281703" y="4968014"/>
                  </a:lnTo>
                  <a:lnTo>
                    <a:pt x="3256260" y="5017794"/>
                  </a:lnTo>
                  <a:lnTo>
                    <a:pt x="3181041" y="5067573"/>
                  </a:lnTo>
                  <a:lnTo>
                    <a:pt x="3206483" y="5118459"/>
                  </a:lnTo>
                  <a:lnTo>
                    <a:pt x="3181041" y="5142796"/>
                  </a:lnTo>
                  <a:lnTo>
                    <a:pt x="3231925" y="5168239"/>
                  </a:lnTo>
                  <a:lnTo>
                    <a:pt x="3281703" y="5218019"/>
                  </a:lnTo>
                  <a:lnTo>
                    <a:pt x="3331481" y="5268905"/>
                  </a:lnTo>
                  <a:lnTo>
                    <a:pt x="3281703" y="5293242"/>
                  </a:lnTo>
                  <a:lnTo>
                    <a:pt x="3281703" y="5318685"/>
                  </a:lnTo>
                  <a:lnTo>
                    <a:pt x="3256260" y="5293242"/>
                  </a:lnTo>
                  <a:lnTo>
                    <a:pt x="3206483" y="5293242"/>
                  </a:lnTo>
                  <a:lnTo>
                    <a:pt x="3181041" y="5293242"/>
                  </a:lnTo>
                  <a:lnTo>
                    <a:pt x="3056044" y="5293242"/>
                  </a:lnTo>
                  <a:lnTo>
                    <a:pt x="3030601" y="5344128"/>
                  </a:lnTo>
                  <a:lnTo>
                    <a:pt x="3006265" y="5344128"/>
                  </a:lnTo>
                  <a:lnTo>
                    <a:pt x="2980823" y="5369571"/>
                  </a:lnTo>
                  <a:lnTo>
                    <a:pt x="3006265" y="5393907"/>
                  </a:lnTo>
                  <a:lnTo>
                    <a:pt x="2980823" y="5419350"/>
                  </a:lnTo>
                  <a:lnTo>
                    <a:pt x="2905602" y="5444793"/>
                  </a:lnTo>
                  <a:lnTo>
                    <a:pt x="2880162" y="5520016"/>
                  </a:lnTo>
                  <a:lnTo>
                    <a:pt x="2880159" y="5520016"/>
                  </a:lnTo>
                  <a:lnTo>
                    <a:pt x="2830382" y="5544353"/>
                  </a:lnTo>
                  <a:lnTo>
                    <a:pt x="2804941" y="5569796"/>
                  </a:lnTo>
                  <a:lnTo>
                    <a:pt x="2755160" y="5595239"/>
                  </a:lnTo>
                  <a:lnTo>
                    <a:pt x="2679941" y="5569796"/>
                  </a:lnTo>
                  <a:lnTo>
                    <a:pt x="2629058" y="5494573"/>
                  </a:lnTo>
                  <a:lnTo>
                    <a:pt x="2629058" y="5444794"/>
                  </a:lnTo>
                  <a:lnTo>
                    <a:pt x="2579280" y="5393908"/>
                  </a:lnTo>
                  <a:lnTo>
                    <a:pt x="2579280" y="5344128"/>
                  </a:lnTo>
                  <a:lnTo>
                    <a:pt x="2529501" y="5318685"/>
                  </a:lnTo>
                  <a:lnTo>
                    <a:pt x="2553838" y="5293242"/>
                  </a:lnTo>
                  <a:lnTo>
                    <a:pt x="2579280" y="5268905"/>
                  </a:lnTo>
                  <a:lnTo>
                    <a:pt x="2579280" y="5243462"/>
                  </a:lnTo>
                  <a:lnTo>
                    <a:pt x="2629058" y="5218019"/>
                  </a:lnTo>
                  <a:lnTo>
                    <a:pt x="2604722" y="5193682"/>
                  </a:lnTo>
                  <a:lnTo>
                    <a:pt x="2579280" y="5142796"/>
                  </a:lnTo>
                  <a:lnTo>
                    <a:pt x="2579280" y="5142795"/>
                  </a:lnTo>
                  <a:lnTo>
                    <a:pt x="2705382" y="5093015"/>
                  </a:lnTo>
                  <a:lnTo>
                    <a:pt x="2755160" y="5043236"/>
                  </a:lnTo>
                  <a:lnTo>
                    <a:pt x="2755160" y="4992350"/>
                  </a:lnTo>
                  <a:lnTo>
                    <a:pt x="2729719" y="4968013"/>
                  </a:lnTo>
                  <a:lnTo>
                    <a:pt x="2705383" y="4942570"/>
                  </a:lnTo>
                  <a:lnTo>
                    <a:pt x="2679942" y="4942570"/>
                  </a:lnTo>
                  <a:lnTo>
                    <a:pt x="2654500" y="4968013"/>
                  </a:lnTo>
                  <a:lnTo>
                    <a:pt x="2604722" y="4968013"/>
                  </a:lnTo>
                  <a:lnTo>
                    <a:pt x="2529503" y="4917127"/>
                  </a:lnTo>
                  <a:lnTo>
                    <a:pt x="2529503" y="4867348"/>
                  </a:lnTo>
                  <a:lnTo>
                    <a:pt x="2454282" y="4841905"/>
                  </a:lnTo>
                  <a:lnTo>
                    <a:pt x="2454282" y="4867348"/>
                  </a:lnTo>
                  <a:lnTo>
                    <a:pt x="2428840" y="4841905"/>
                  </a:lnTo>
                  <a:lnTo>
                    <a:pt x="2379063" y="4841905"/>
                  </a:lnTo>
                  <a:lnTo>
                    <a:pt x="2353620" y="4867348"/>
                  </a:lnTo>
                  <a:lnTo>
                    <a:pt x="2353620" y="4867347"/>
                  </a:lnTo>
                  <a:lnTo>
                    <a:pt x="2328178" y="4841904"/>
                  </a:lnTo>
                  <a:lnTo>
                    <a:pt x="2303843" y="4841904"/>
                  </a:lnTo>
                  <a:lnTo>
                    <a:pt x="2278401" y="4817568"/>
                  </a:lnTo>
                  <a:lnTo>
                    <a:pt x="2252958" y="4841904"/>
                  </a:lnTo>
                  <a:lnTo>
                    <a:pt x="2303843" y="4867347"/>
                  </a:lnTo>
                  <a:lnTo>
                    <a:pt x="2228623" y="4892790"/>
                  </a:lnTo>
                  <a:lnTo>
                    <a:pt x="2177740" y="4841904"/>
                  </a:lnTo>
                  <a:lnTo>
                    <a:pt x="2153404" y="4867347"/>
                  </a:lnTo>
                  <a:lnTo>
                    <a:pt x="2153404" y="4892790"/>
                  </a:lnTo>
                  <a:lnTo>
                    <a:pt x="2127962" y="4942570"/>
                  </a:lnTo>
                  <a:lnTo>
                    <a:pt x="2102518" y="4917127"/>
                  </a:lnTo>
                  <a:lnTo>
                    <a:pt x="2078183" y="4917127"/>
                  </a:lnTo>
                  <a:lnTo>
                    <a:pt x="2078183" y="4867347"/>
                  </a:lnTo>
                  <a:lnTo>
                    <a:pt x="2027299" y="4867347"/>
                  </a:lnTo>
                  <a:lnTo>
                    <a:pt x="2001857" y="4892790"/>
                  </a:lnTo>
                  <a:lnTo>
                    <a:pt x="1952080" y="4892790"/>
                  </a:lnTo>
                  <a:lnTo>
                    <a:pt x="1902303" y="4917127"/>
                  </a:lnTo>
                  <a:lnTo>
                    <a:pt x="1876860" y="4892790"/>
                  </a:lnTo>
                  <a:lnTo>
                    <a:pt x="1876860" y="4867347"/>
                  </a:lnTo>
                  <a:lnTo>
                    <a:pt x="1851419" y="4892790"/>
                  </a:lnTo>
                  <a:lnTo>
                    <a:pt x="1827080" y="4892790"/>
                  </a:lnTo>
                  <a:lnTo>
                    <a:pt x="1801640" y="4867347"/>
                  </a:lnTo>
                  <a:lnTo>
                    <a:pt x="1801640" y="4892790"/>
                  </a:lnTo>
                  <a:lnTo>
                    <a:pt x="1776198" y="4917127"/>
                  </a:lnTo>
                  <a:lnTo>
                    <a:pt x="1751861" y="4892790"/>
                  </a:lnTo>
                  <a:lnTo>
                    <a:pt x="1726419" y="4892790"/>
                  </a:lnTo>
                  <a:lnTo>
                    <a:pt x="1700977" y="4917127"/>
                  </a:lnTo>
                  <a:lnTo>
                    <a:pt x="1676640" y="4892790"/>
                  </a:lnTo>
                  <a:lnTo>
                    <a:pt x="1625756" y="4917127"/>
                  </a:lnTo>
                  <a:lnTo>
                    <a:pt x="1601421" y="4917127"/>
                  </a:lnTo>
                  <a:lnTo>
                    <a:pt x="1575979" y="4892790"/>
                  </a:lnTo>
                  <a:lnTo>
                    <a:pt x="1575979" y="4867347"/>
                  </a:lnTo>
                  <a:lnTo>
                    <a:pt x="1575979" y="4841904"/>
                  </a:lnTo>
                  <a:lnTo>
                    <a:pt x="1526200" y="4817568"/>
                  </a:lnTo>
                  <a:lnTo>
                    <a:pt x="1450978" y="4867347"/>
                  </a:lnTo>
                  <a:lnTo>
                    <a:pt x="1425540" y="4867347"/>
                  </a:lnTo>
                  <a:lnTo>
                    <a:pt x="1425540" y="4867348"/>
                  </a:lnTo>
                  <a:lnTo>
                    <a:pt x="1425540" y="4917127"/>
                  </a:lnTo>
                  <a:lnTo>
                    <a:pt x="1400097" y="4942570"/>
                  </a:lnTo>
                  <a:lnTo>
                    <a:pt x="1400097" y="4992350"/>
                  </a:lnTo>
                  <a:lnTo>
                    <a:pt x="1350319" y="4992350"/>
                  </a:lnTo>
                  <a:lnTo>
                    <a:pt x="1350319" y="5043236"/>
                  </a:lnTo>
                  <a:lnTo>
                    <a:pt x="1299435" y="4992350"/>
                  </a:lnTo>
                  <a:lnTo>
                    <a:pt x="1249656" y="4917127"/>
                  </a:lnTo>
                  <a:lnTo>
                    <a:pt x="1224214" y="4917127"/>
                  </a:lnTo>
                  <a:lnTo>
                    <a:pt x="1148993" y="4892791"/>
                  </a:lnTo>
                  <a:lnTo>
                    <a:pt x="1124658" y="4917127"/>
                  </a:lnTo>
                  <a:lnTo>
                    <a:pt x="1124658" y="4892791"/>
                  </a:lnTo>
                  <a:lnTo>
                    <a:pt x="1099215" y="4917127"/>
                  </a:lnTo>
                  <a:lnTo>
                    <a:pt x="1073771" y="4892791"/>
                  </a:lnTo>
                  <a:lnTo>
                    <a:pt x="1049435" y="4917127"/>
                  </a:lnTo>
                  <a:lnTo>
                    <a:pt x="998551" y="4917127"/>
                  </a:lnTo>
                  <a:lnTo>
                    <a:pt x="998551" y="4892791"/>
                  </a:lnTo>
                  <a:lnTo>
                    <a:pt x="948773" y="4841905"/>
                  </a:lnTo>
                  <a:lnTo>
                    <a:pt x="898995" y="4867348"/>
                  </a:lnTo>
                  <a:lnTo>
                    <a:pt x="898995" y="4792125"/>
                  </a:lnTo>
                  <a:lnTo>
                    <a:pt x="923331" y="4766682"/>
                  </a:lnTo>
                  <a:lnTo>
                    <a:pt x="923331" y="4716902"/>
                  </a:lnTo>
                  <a:lnTo>
                    <a:pt x="923331" y="4691459"/>
                  </a:lnTo>
                  <a:lnTo>
                    <a:pt x="974215" y="4691459"/>
                  </a:lnTo>
                  <a:lnTo>
                    <a:pt x="998551" y="4667122"/>
                  </a:lnTo>
                  <a:lnTo>
                    <a:pt x="1049435" y="4716902"/>
                  </a:lnTo>
                  <a:lnTo>
                    <a:pt x="1148993" y="4716902"/>
                  </a:lnTo>
                  <a:lnTo>
                    <a:pt x="1174436" y="4667122"/>
                  </a:lnTo>
                  <a:lnTo>
                    <a:pt x="1224214" y="4667122"/>
                  </a:lnTo>
                  <a:lnTo>
                    <a:pt x="1249656" y="4616236"/>
                  </a:lnTo>
                  <a:lnTo>
                    <a:pt x="1275099" y="4616236"/>
                  </a:lnTo>
                  <a:lnTo>
                    <a:pt x="1275099" y="4616237"/>
                  </a:lnTo>
                  <a:lnTo>
                    <a:pt x="1350319" y="4616237"/>
                  </a:lnTo>
                  <a:lnTo>
                    <a:pt x="1374654" y="4590794"/>
                  </a:lnTo>
                  <a:lnTo>
                    <a:pt x="1425539" y="4566457"/>
                  </a:lnTo>
                  <a:lnTo>
                    <a:pt x="1550537" y="4491234"/>
                  </a:lnTo>
                  <a:lnTo>
                    <a:pt x="1651201" y="4440348"/>
                  </a:lnTo>
                  <a:lnTo>
                    <a:pt x="1751865" y="4416011"/>
                  </a:lnTo>
                  <a:lnTo>
                    <a:pt x="1776201" y="4365125"/>
                  </a:lnTo>
                  <a:lnTo>
                    <a:pt x="1751865" y="4340788"/>
                  </a:lnTo>
                  <a:lnTo>
                    <a:pt x="1801642" y="4340788"/>
                  </a:lnTo>
                  <a:lnTo>
                    <a:pt x="1827082" y="4315345"/>
                  </a:lnTo>
                  <a:lnTo>
                    <a:pt x="1902304" y="4340788"/>
                  </a:lnTo>
                  <a:lnTo>
                    <a:pt x="1952081" y="4315345"/>
                  </a:lnTo>
                  <a:lnTo>
                    <a:pt x="2001860" y="4340788"/>
                  </a:lnTo>
                  <a:lnTo>
                    <a:pt x="1952081" y="4340788"/>
                  </a:lnTo>
                  <a:lnTo>
                    <a:pt x="1952081" y="4390568"/>
                  </a:lnTo>
                  <a:lnTo>
                    <a:pt x="2027302" y="4416011"/>
                  </a:lnTo>
                  <a:lnTo>
                    <a:pt x="2052742" y="4416011"/>
                  </a:lnTo>
                  <a:lnTo>
                    <a:pt x="2102518" y="4390568"/>
                  </a:lnTo>
                  <a:lnTo>
                    <a:pt x="2127962" y="4390568"/>
                  </a:lnTo>
                  <a:lnTo>
                    <a:pt x="2203182" y="4440348"/>
                  </a:lnTo>
                  <a:lnTo>
                    <a:pt x="2328178" y="4465791"/>
                  </a:lnTo>
                  <a:lnTo>
                    <a:pt x="2428839" y="4465791"/>
                  </a:lnTo>
                  <a:lnTo>
                    <a:pt x="2478617" y="4440348"/>
                  </a:lnTo>
                  <a:lnTo>
                    <a:pt x="2529503" y="4416011"/>
                  </a:lnTo>
                  <a:lnTo>
                    <a:pt x="2579280" y="4440348"/>
                  </a:lnTo>
                  <a:lnTo>
                    <a:pt x="2629058" y="4440348"/>
                  </a:lnTo>
                  <a:lnTo>
                    <a:pt x="2679941" y="4465791"/>
                  </a:lnTo>
                  <a:lnTo>
                    <a:pt x="2679941" y="4465790"/>
                  </a:lnTo>
                  <a:lnTo>
                    <a:pt x="2705383" y="4465790"/>
                  </a:lnTo>
                  <a:lnTo>
                    <a:pt x="2804940" y="4440347"/>
                  </a:lnTo>
                  <a:lnTo>
                    <a:pt x="2830382" y="4491233"/>
                  </a:lnTo>
                  <a:lnTo>
                    <a:pt x="2804940" y="4515570"/>
                  </a:lnTo>
                  <a:lnTo>
                    <a:pt x="2780604" y="4541013"/>
                  </a:lnTo>
                  <a:lnTo>
                    <a:pt x="2804940" y="4566456"/>
                  </a:lnTo>
                  <a:lnTo>
                    <a:pt x="2804940" y="4590793"/>
                  </a:lnTo>
                  <a:lnTo>
                    <a:pt x="2855825" y="4590793"/>
                  </a:lnTo>
                  <a:lnTo>
                    <a:pt x="2855825" y="4566456"/>
                  </a:lnTo>
                  <a:lnTo>
                    <a:pt x="2880159" y="4566456"/>
                  </a:lnTo>
                  <a:cubicBezTo>
                    <a:pt x="2880160" y="4566456"/>
                    <a:pt x="2880161" y="4566457"/>
                    <a:pt x="2880162" y="4566457"/>
                  </a:cubicBezTo>
                  <a:lnTo>
                    <a:pt x="2931045" y="4616236"/>
                  </a:lnTo>
                  <a:lnTo>
                    <a:pt x="2980823" y="4641679"/>
                  </a:lnTo>
                  <a:lnTo>
                    <a:pt x="3006265" y="4616236"/>
                  </a:lnTo>
                  <a:lnTo>
                    <a:pt x="3030601" y="4616236"/>
                  </a:lnTo>
                  <a:lnTo>
                    <a:pt x="3056044" y="4590793"/>
                  </a:lnTo>
                  <a:lnTo>
                    <a:pt x="3105820" y="4590793"/>
                  </a:lnTo>
                  <a:lnTo>
                    <a:pt x="3131263" y="4541014"/>
                  </a:lnTo>
                  <a:lnTo>
                    <a:pt x="3131263" y="4590793"/>
                  </a:lnTo>
                  <a:lnTo>
                    <a:pt x="3156704" y="4566457"/>
                  </a:lnTo>
                  <a:lnTo>
                    <a:pt x="3181041" y="4515571"/>
                  </a:lnTo>
                  <a:lnTo>
                    <a:pt x="3156704" y="4440348"/>
                  </a:lnTo>
                  <a:lnTo>
                    <a:pt x="3131263" y="4416011"/>
                  </a:lnTo>
                  <a:lnTo>
                    <a:pt x="3181041" y="4365125"/>
                  </a:lnTo>
                  <a:lnTo>
                    <a:pt x="3231924" y="4340788"/>
                  </a:lnTo>
                  <a:lnTo>
                    <a:pt x="3256260" y="4289902"/>
                  </a:lnTo>
                  <a:lnTo>
                    <a:pt x="3281703" y="4289902"/>
                  </a:lnTo>
                  <a:lnTo>
                    <a:pt x="3281705" y="4289902"/>
                  </a:lnTo>
                  <a:lnTo>
                    <a:pt x="3307147" y="4265565"/>
                  </a:lnTo>
                  <a:lnTo>
                    <a:pt x="3356924" y="4265565"/>
                  </a:lnTo>
                  <a:lnTo>
                    <a:pt x="3457589" y="4190342"/>
                  </a:lnTo>
                  <a:lnTo>
                    <a:pt x="3558250" y="4089676"/>
                  </a:lnTo>
                  <a:lnTo>
                    <a:pt x="3582585" y="4014453"/>
                  </a:lnTo>
                  <a:lnTo>
                    <a:pt x="3608026" y="3989010"/>
                  </a:lnTo>
                  <a:lnTo>
                    <a:pt x="3582585" y="3963567"/>
                  </a:lnTo>
                  <a:lnTo>
                    <a:pt x="3608026" y="3913787"/>
                  </a:lnTo>
                  <a:lnTo>
                    <a:pt x="3582585" y="3888344"/>
                  </a:lnTo>
                  <a:lnTo>
                    <a:pt x="3608026" y="3838565"/>
                  </a:lnTo>
                  <a:lnTo>
                    <a:pt x="3633468" y="3813122"/>
                  </a:lnTo>
                  <a:lnTo>
                    <a:pt x="3683247" y="3788785"/>
                  </a:lnTo>
                  <a:lnTo>
                    <a:pt x="3708689" y="3813122"/>
                  </a:lnTo>
                  <a:lnTo>
                    <a:pt x="3783908" y="3788785"/>
                  </a:lnTo>
                  <a:lnTo>
                    <a:pt x="3883464" y="3763342"/>
                  </a:lnTo>
                  <a:lnTo>
                    <a:pt x="3883464" y="3813122"/>
                  </a:lnTo>
                  <a:lnTo>
                    <a:pt x="3833686" y="3813122"/>
                  </a:lnTo>
                  <a:lnTo>
                    <a:pt x="3808245" y="3838565"/>
                  </a:lnTo>
                  <a:lnTo>
                    <a:pt x="3808245" y="3888344"/>
                  </a:lnTo>
                  <a:lnTo>
                    <a:pt x="3758467" y="3864008"/>
                  </a:lnTo>
                  <a:lnTo>
                    <a:pt x="3708689" y="3913787"/>
                  </a:lnTo>
                  <a:lnTo>
                    <a:pt x="3683247" y="3888344"/>
                  </a:lnTo>
                  <a:lnTo>
                    <a:pt x="3633468" y="3913787"/>
                  </a:lnTo>
                  <a:lnTo>
                    <a:pt x="3657804" y="3939230"/>
                  </a:lnTo>
                  <a:lnTo>
                    <a:pt x="3633468" y="3963567"/>
                  </a:lnTo>
                  <a:lnTo>
                    <a:pt x="3657804" y="3963567"/>
                  </a:lnTo>
                  <a:lnTo>
                    <a:pt x="3683247" y="3989010"/>
                  </a:lnTo>
                  <a:lnTo>
                    <a:pt x="3708689" y="3989010"/>
                  </a:lnTo>
                  <a:lnTo>
                    <a:pt x="3708689" y="4014453"/>
                  </a:lnTo>
                  <a:lnTo>
                    <a:pt x="3708688" y="4014453"/>
                  </a:lnTo>
                  <a:lnTo>
                    <a:pt x="3657804" y="4064233"/>
                  </a:lnTo>
                  <a:lnTo>
                    <a:pt x="3683246" y="4139455"/>
                  </a:lnTo>
                  <a:lnTo>
                    <a:pt x="3808243" y="4164898"/>
                  </a:lnTo>
                  <a:lnTo>
                    <a:pt x="3833684" y="4089676"/>
                  </a:lnTo>
                  <a:lnTo>
                    <a:pt x="3958666" y="4089676"/>
                  </a:lnTo>
                  <a:lnTo>
                    <a:pt x="4084770" y="4064233"/>
                  </a:lnTo>
                  <a:lnTo>
                    <a:pt x="4185432" y="4064233"/>
                  </a:lnTo>
                  <a:lnTo>
                    <a:pt x="4460870" y="3888345"/>
                  </a:lnTo>
                  <a:lnTo>
                    <a:pt x="4510648" y="3763342"/>
                  </a:lnTo>
                  <a:lnTo>
                    <a:pt x="4761751" y="3713562"/>
                  </a:lnTo>
                  <a:lnTo>
                    <a:pt x="4836971" y="3612896"/>
                  </a:lnTo>
                  <a:lnTo>
                    <a:pt x="4887855" y="3487894"/>
                  </a:lnTo>
                  <a:lnTo>
                    <a:pt x="4887855" y="3487893"/>
                  </a:lnTo>
                  <a:lnTo>
                    <a:pt x="4937633" y="3437007"/>
                  </a:lnTo>
                  <a:lnTo>
                    <a:pt x="5012854" y="3387227"/>
                  </a:lnTo>
                  <a:lnTo>
                    <a:pt x="5038296" y="3336341"/>
                  </a:lnTo>
                  <a:lnTo>
                    <a:pt x="5113516" y="3236782"/>
                  </a:lnTo>
                  <a:lnTo>
                    <a:pt x="5137852" y="3185896"/>
                  </a:lnTo>
                  <a:lnTo>
                    <a:pt x="5163294" y="3161560"/>
                  </a:lnTo>
                  <a:lnTo>
                    <a:pt x="5238514" y="3011116"/>
                  </a:lnTo>
                  <a:lnTo>
                    <a:pt x="5263957" y="2860672"/>
                  </a:lnTo>
                  <a:lnTo>
                    <a:pt x="5188736" y="2809788"/>
                  </a:lnTo>
                  <a:lnTo>
                    <a:pt x="5163294" y="2835229"/>
                  </a:lnTo>
                  <a:lnTo>
                    <a:pt x="5137852" y="2835229"/>
                  </a:lnTo>
                  <a:lnTo>
                    <a:pt x="5137852" y="2785450"/>
                  </a:lnTo>
                  <a:lnTo>
                    <a:pt x="5188736" y="2785450"/>
                  </a:lnTo>
                  <a:lnTo>
                    <a:pt x="5263957" y="2734563"/>
                  </a:lnTo>
                  <a:lnTo>
                    <a:pt x="5339177" y="2609561"/>
                  </a:lnTo>
                  <a:lnTo>
                    <a:pt x="5289399" y="2534339"/>
                  </a:lnTo>
                  <a:lnTo>
                    <a:pt x="5289931" y="2534660"/>
                  </a:lnTo>
                  <a:lnTo>
                    <a:pt x="5289398" y="2534339"/>
                  </a:lnTo>
                  <a:lnTo>
                    <a:pt x="5313734" y="2483451"/>
                  </a:lnTo>
                  <a:lnTo>
                    <a:pt x="5289398" y="2459115"/>
                  </a:lnTo>
                  <a:lnTo>
                    <a:pt x="5364618" y="2408231"/>
                  </a:lnTo>
                  <a:lnTo>
                    <a:pt x="5388954" y="2433674"/>
                  </a:lnTo>
                  <a:lnTo>
                    <a:pt x="5464174" y="2408231"/>
                  </a:lnTo>
                  <a:lnTo>
                    <a:pt x="5515059" y="2333007"/>
                  </a:lnTo>
                  <a:lnTo>
                    <a:pt x="5539394" y="2257785"/>
                  </a:lnTo>
                  <a:lnTo>
                    <a:pt x="5539394" y="2233447"/>
                  </a:lnTo>
                  <a:lnTo>
                    <a:pt x="5564837" y="2182565"/>
                  </a:lnTo>
                  <a:lnTo>
                    <a:pt x="5614615" y="2233447"/>
                  </a:lnTo>
                  <a:lnTo>
                    <a:pt x="5640057" y="2208005"/>
                  </a:lnTo>
                  <a:lnTo>
                    <a:pt x="5665499" y="2233447"/>
                  </a:lnTo>
                  <a:lnTo>
                    <a:pt x="5665499" y="2257785"/>
                  </a:lnTo>
                  <a:lnTo>
                    <a:pt x="5640057" y="2408231"/>
                  </a:lnTo>
                  <a:lnTo>
                    <a:pt x="5689835" y="2433674"/>
                  </a:lnTo>
                  <a:lnTo>
                    <a:pt x="5740719" y="2408231"/>
                  </a:lnTo>
                  <a:lnTo>
                    <a:pt x="5765055" y="2358450"/>
                  </a:lnTo>
                  <a:lnTo>
                    <a:pt x="5840275" y="2459115"/>
                  </a:lnTo>
                  <a:lnTo>
                    <a:pt x="5891159" y="2408231"/>
                  </a:lnTo>
                  <a:lnTo>
                    <a:pt x="5940937" y="2283229"/>
                  </a:lnTo>
                  <a:lnTo>
                    <a:pt x="5891159" y="2208005"/>
                  </a:lnTo>
                  <a:lnTo>
                    <a:pt x="5840275" y="2257785"/>
                  </a:lnTo>
                  <a:lnTo>
                    <a:pt x="5715277" y="2283229"/>
                  </a:lnTo>
                  <a:lnTo>
                    <a:pt x="5765055" y="2132783"/>
                  </a:lnTo>
                  <a:lnTo>
                    <a:pt x="5840275" y="2081897"/>
                  </a:lnTo>
                  <a:close/>
                  <a:moveTo>
                    <a:pt x="8270546" y="1474959"/>
                  </a:moveTo>
                  <a:lnTo>
                    <a:pt x="8282255" y="1480813"/>
                  </a:lnTo>
                  <a:lnTo>
                    <a:pt x="8274449" y="1490571"/>
                  </a:lnTo>
                  <a:lnTo>
                    <a:pt x="8264691" y="1491546"/>
                  </a:lnTo>
                  <a:lnTo>
                    <a:pt x="8247128" y="1501304"/>
                  </a:lnTo>
                  <a:lnTo>
                    <a:pt x="8250055" y="1485692"/>
                  </a:lnTo>
                  <a:lnTo>
                    <a:pt x="8265667" y="1485692"/>
                  </a:lnTo>
                  <a:lnTo>
                    <a:pt x="8270546" y="1474959"/>
                  </a:lnTo>
                  <a:close/>
                  <a:moveTo>
                    <a:pt x="8187608" y="1463250"/>
                  </a:moveTo>
                  <a:lnTo>
                    <a:pt x="8203220" y="1472032"/>
                  </a:lnTo>
                  <a:lnTo>
                    <a:pt x="8215904" y="1471056"/>
                  </a:lnTo>
                  <a:lnTo>
                    <a:pt x="8214929" y="1479838"/>
                  </a:lnTo>
                  <a:lnTo>
                    <a:pt x="8216880" y="1484717"/>
                  </a:lnTo>
                  <a:lnTo>
                    <a:pt x="8195414" y="1482765"/>
                  </a:lnTo>
                  <a:lnTo>
                    <a:pt x="8197365" y="1476909"/>
                  </a:lnTo>
                  <a:lnTo>
                    <a:pt x="8187608" y="1463250"/>
                  </a:lnTo>
                  <a:close/>
                  <a:moveTo>
                    <a:pt x="8289085" y="1415439"/>
                  </a:moveTo>
                  <a:lnTo>
                    <a:pt x="8307624" y="1425197"/>
                  </a:lnTo>
                  <a:lnTo>
                    <a:pt x="8318357" y="1429100"/>
                  </a:lnTo>
                  <a:lnTo>
                    <a:pt x="8307624" y="1443734"/>
                  </a:lnTo>
                  <a:lnTo>
                    <a:pt x="8313478" y="1452516"/>
                  </a:lnTo>
                  <a:lnTo>
                    <a:pt x="8282255" y="1469104"/>
                  </a:lnTo>
                  <a:lnTo>
                    <a:pt x="8280303" y="1453493"/>
                  </a:lnTo>
                  <a:lnTo>
                    <a:pt x="8269570" y="1425197"/>
                  </a:lnTo>
                  <a:lnTo>
                    <a:pt x="8289085" y="1415439"/>
                  </a:lnTo>
                  <a:close/>
                  <a:moveTo>
                    <a:pt x="8360314" y="1357869"/>
                  </a:moveTo>
                  <a:lnTo>
                    <a:pt x="8376902" y="1366651"/>
                  </a:lnTo>
                  <a:lnTo>
                    <a:pt x="8379829" y="1382264"/>
                  </a:lnTo>
                  <a:lnTo>
                    <a:pt x="8349581" y="1375434"/>
                  </a:lnTo>
                  <a:lnTo>
                    <a:pt x="8360314" y="1357869"/>
                  </a:lnTo>
                  <a:close/>
                  <a:moveTo>
                    <a:pt x="8571073" y="1228098"/>
                  </a:moveTo>
                  <a:lnTo>
                    <a:pt x="8597418" y="1253467"/>
                  </a:lnTo>
                  <a:lnTo>
                    <a:pt x="8592539" y="1260297"/>
                  </a:lnTo>
                  <a:lnTo>
                    <a:pt x="8592539" y="1272981"/>
                  </a:lnTo>
                  <a:lnTo>
                    <a:pt x="8572049" y="1273957"/>
                  </a:lnTo>
                  <a:lnTo>
                    <a:pt x="8561316" y="1285666"/>
                  </a:lnTo>
                  <a:lnTo>
                    <a:pt x="8554486" y="1302253"/>
                  </a:lnTo>
                  <a:lnTo>
                    <a:pt x="8533995" y="1311035"/>
                  </a:lnTo>
                  <a:lnTo>
                    <a:pt x="8510577" y="1309083"/>
                  </a:lnTo>
                  <a:lnTo>
                    <a:pt x="8505699" y="1331526"/>
                  </a:lnTo>
                  <a:lnTo>
                    <a:pt x="8494966" y="1335428"/>
                  </a:lnTo>
                  <a:lnTo>
                    <a:pt x="8482281" y="1312986"/>
                  </a:lnTo>
                  <a:lnTo>
                    <a:pt x="8474475" y="1303229"/>
                  </a:lnTo>
                  <a:lnTo>
                    <a:pt x="8467645" y="1279811"/>
                  </a:lnTo>
                  <a:lnTo>
                    <a:pt x="8476427" y="1270054"/>
                  </a:lnTo>
                  <a:lnTo>
                    <a:pt x="8524238" y="1261273"/>
                  </a:lnTo>
                  <a:lnTo>
                    <a:pt x="8551558" y="1236879"/>
                  </a:lnTo>
                  <a:lnTo>
                    <a:pt x="8567170" y="1237855"/>
                  </a:lnTo>
                  <a:lnTo>
                    <a:pt x="8571073" y="1228098"/>
                  </a:lnTo>
                  <a:close/>
                  <a:moveTo>
                    <a:pt x="8306648" y="884639"/>
                  </a:moveTo>
                  <a:lnTo>
                    <a:pt x="8328114" y="903178"/>
                  </a:lnTo>
                  <a:lnTo>
                    <a:pt x="8334944" y="917814"/>
                  </a:lnTo>
                  <a:lnTo>
                    <a:pt x="8368119" y="935377"/>
                  </a:lnTo>
                  <a:lnTo>
                    <a:pt x="8422761" y="939280"/>
                  </a:lnTo>
                  <a:lnTo>
                    <a:pt x="8461790" y="922693"/>
                  </a:lnTo>
                  <a:lnTo>
                    <a:pt x="8450081" y="963674"/>
                  </a:lnTo>
                  <a:lnTo>
                    <a:pt x="8431542" y="975382"/>
                  </a:lnTo>
                  <a:lnTo>
                    <a:pt x="8415930" y="963674"/>
                  </a:lnTo>
                  <a:lnTo>
                    <a:pt x="8397391" y="963674"/>
                  </a:lnTo>
                  <a:lnTo>
                    <a:pt x="8359338" y="1014411"/>
                  </a:lnTo>
                  <a:lnTo>
                    <a:pt x="8284206" y="1020265"/>
                  </a:lnTo>
                  <a:lnTo>
                    <a:pt x="8247128" y="1070028"/>
                  </a:lnTo>
                  <a:lnTo>
                    <a:pt x="8212977" y="1083688"/>
                  </a:lnTo>
                  <a:lnTo>
                    <a:pt x="8184681" y="1151014"/>
                  </a:lnTo>
                  <a:lnTo>
                    <a:pt x="8163215" y="1151014"/>
                  </a:lnTo>
                  <a:lnTo>
                    <a:pt x="8155409" y="1207607"/>
                  </a:lnTo>
                  <a:lnTo>
                    <a:pt x="8099792" y="1223219"/>
                  </a:lnTo>
                  <a:lnTo>
                    <a:pt x="8077350" y="1247612"/>
                  </a:lnTo>
                  <a:lnTo>
                    <a:pt x="8066617" y="1319817"/>
                  </a:lnTo>
                  <a:lnTo>
                    <a:pt x="8057835" y="1315914"/>
                  </a:lnTo>
                  <a:lnTo>
                    <a:pt x="8009048" y="1320793"/>
                  </a:lnTo>
                  <a:lnTo>
                    <a:pt x="8009048" y="1309084"/>
                  </a:lnTo>
                  <a:cubicBezTo>
                    <a:pt x="8009373" y="1303880"/>
                    <a:pt x="8009699" y="1298676"/>
                    <a:pt x="8010024" y="1293472"/>
                  </a:cubicBezTo>
                  <a:lnTo>
                    <a:pt x="8002218" y="1262248"/>
                  </a:lnTo>
                  <a:lnTo>
                    <a:pt x="8013927" y="1254442"/>
                  </a:lnTo>
                  <a:lnTo>
                    <a:pt x="8038320" y="1219316"/>
                  </a:lnTo>
                  <a:lnTo>
                    <a:pt x="8077350" y="1190044"/>
                  </a:lnTo>
                  <a:lnTo>
                    <a:pt x="8108573" y="1167602"/>
                  </a:lnTo>
                  <a:lnTo>
                    <a:pt x="8111501" y="1154917"/>
                  </a:lnTo>
                  <a:lnTo>
                    <a:pt x="8135894" y="1148087"/>
                  </a:lnTo>
                  <a:lnTo>
                    <a:pt x="8141748" y="1130524"/>
                  </a:lnTo>
                  <a:lnTo>
                    <a:pt x="8135894" y="1121742"/>
                  </a:lnTo>
                  <a:lnTo>
                    <a:pt x="8143700" y="1104179"/>
                  </a:lnTo>
                  <a:lnTo>
                    <a:pt x="8200293" y="1030998"/>
                  </a:lnTo>
                  <a:lnTo>
                    <a:pt x="8231516" y="993920"/>
                  </a:lnTo>
                  <a:lnTo>
                    <a:pt x="8245176" y="957819"/>
                  </a:lnTo>
                  <a:lnTo>
                    <a:pt x="8258837" y="944159"/>
                  </a:lnTo>
                  <a:lnTo>
                    <a:pt x="8260788" y="920741"/>
                  </a:lnTo>
                  <a:lnTo>
                    <a:pt x="8289085" y="889516"/>
                  </a:lnTo>
                  <a:lnTo>
                    <a:pt x="8306648" y="884639"/>
                  </a:lnTo>
                  <a:close/>
                  <a:moveTo>
                    <a:pt x="9328245" y="311878"/>
                  </a:moveTo>
                  <a:lnTo>
                    <a:pt x="9371178" y="317733"/>
                  </a:lnTo>
                  <a:lnTo>
                    <a:pt x="9384838" y="341150"/>
                  </a:lnTo>
                  <a:lnTo>
                    <a:pt x="9357517" y="360665"/>
                  </a:lnTo>
                  <a:lnTo>
                    <a:pt x="9357517" y="378228"/>
                  </a:lnTo>
                  <a:lnTo>
                    <a:pt x="9371178" y="393840"/>
                  </a:lnTo>
                  <a:lnTo>
                    <a:pt x="9367275" y="427015"/>
                  </a:lnTo>
                  <a:lnTo>
                    <a:pt x="9314585" y="427015"/>
                  </a:lnTo>
                  <a:lnTo>
                    <a:pt x="9250186" y="440675"/>
                  </a:lnTo>
                  <a:lnTo>
                    <a:pt x="9213108" y="471899"/>
                  </a:lnTo>
                  <a:lnTo>
                    <a:pt x="9162370" y="491414"/>
                  </a:lnTo>
                  <a:lnTo>
                    <a:pt x="9099923" y="526540"/>
                  </a:lnTo>
                  <a:lnTo>
                    <a:pt x="9035524" y="587036"/>
                  </a:lnTo>
                  <a:lnTo>
                    <a:pt x="8996494" y="635822"/>
                  </a:lnTo>
                  <a:lnTo>
                    <a:pt x="8961368" y="637774"/>
                  </a:lnTo>
                  <a:lnTo>
                    <a:pt x="8951610" y="647531"/>
                  </a:lnTo>
                  <a:lnTo>
                    <a:pt x="8926241" y="637774"/>
                  </a:lnTo>
                  <a:lnTo>
                    <a:pt x="8916484" y="608501"/>
                  </a:lnTo>
                  <a:lnTo>
                    <a:pt x="8883309" y="622162"/>
                  </a:lnTo>
                  <a:lnTo>
                    <a:pt x="8877454" y="651434"/>
                  </a:lnTo>
                  <a:lnTo>
                    <a:pt x="8887212" y="665094"/>
                  </a:lnTo>
                  <a:lnTo>
                    <a:pt x="8846231" y="719735"/>
                  </a:lnTo>
                  <a:lnTo>
                    <a:pt x="8799395" y="749008"/>
                  </a:lnTo>
                  <a:lnTo>
                    <a:pt x="8766220" y="774380"/>
                  </a:lnTo>
                  <a:lnTo>
                    <a:pt x="8731094" y="844633"/>
                  </a:lnTo>
                  <a:lnTo>
                    <a:pt x="8697919" y="862196"/>
                  </a:lnTo>
                  <a:lnTo>
                    <a:pt x="8666695" y="862196"/>
                  </a:lnTo>
                  <a:lnTo>
                    <a:pt x="8641326" y="887565"/>
                  </a:lnTo>
                  <a:lnTo>
                    <a:pt x="8614005" y="932449"/>
                  </a:lnTo>
                  <a:lnTo>
                    <a:pt x="8590587" y="936351"/>
                  </a:lnTo>
                  <a:lnTo>
                    <a:pt x="8576927" y="920740"/>
                  </a:lnTo>
                  <a:lnTo>
                    <a:pt x="8590587" y="885614"/>
                  </a:lnTo>
                  <a:lnTo>
                    <a:pt x="8602296" y="881711"/>
                  </a:lnTo>
                  <a:lnTo>
                    <a:pt x="8610102" y="868050"/>
                  </a:lnTo>
                  <a:lnTo>
                    <a:pt x="8606199" y="850487"/>
                  </a:lnTo>
                  <a:lnTo>
                    <a:pt x="8612054" y="825118"/>
                  </a:lnTo>
                  <a:lnTo>
                    <a:pt x="8623762" y="846584"/>
                  </a:lnTo>
                  <a:lnTo>
                    <a:pt x="8637423" y="848536"/>
                  </a:lnTo>
                  <a:lnTo>
                    <a:pt x="8649132" y="827069"/>
                  </a:lnTo>
                  <a:lnTo>
                    <a:pt x="8635471" y="807555"/>
                  </a:lnTo>
                  <a:lnTo>
                    <a:pt x="8654986" y="807555"/>
                  </a:lnTo>
                  <a:lnTo>
                    <a:pt x="8664743" y="819263"/>
                  </a:lnTo>
                  <a:lnTo>
                    <a:pt x="8692064" y="805603"/>
                  </a:lnTo>
                  <a:lnTo>
                    <a:pt x="8709627" y="778282"/>
                  </a:lnTo>
                  <a:lnTo>
                    <a:pt x="8711579" y="749008"/>
                  </a:lnTo>
                  <a:lnTo>
                    <a:pt x="8695967" y="749008"/>
                  </a:lnTo>
                  <a:lnTo>
                    <a:pt x="8672549" y="745105"/>
                  </a:lnTo>
                  <a:lnTo>
                    <a:pt x="8668646" y="713881"/>
                  </a:lnTo>
                  <a:lnTo>
                    <a:pt x="8697919" y="713881"/>
                  </a:lnTo>
                  <a:lnTo>
                    <a:pt x="8715482" y="731444"/>
                  </a:lnTo>
                  <a:lnTo>
                    <a:pt x="8733045" y="719735"/>
                  </a:lnTo>
                  <a:lnTo>
                    <a:pt x="8746705" y="688512"/>
                  </a:lnTo>
                  <a:lnTo>
                    <a:pt x="8787686" y="674851"/>
                  </a:lnTo>
                  <a:lnTo>
                    <a:pt x="8811104" y="624114"/>
                  </a:lnTo>
                  <a:lnTo>
                    <a:pt x="8830619" y="618260"/>
                  </a:lnTo>
                  <a:lnTo>
                    <a:pt x="8840376" y="600695"/>
                  </a:lnTo>
                  <a:lnTo>
                    <a:pt x="8832570" y="559715"/>
                  </a:lnTo>
                  <a:lnTo>
                    <a:pt x="8850134" y="559715"/>
                  </a:lnTo>
                  <a:lnTo>
                    <a:pt x="8885260" y="573376"/>
                  </a:lnTo>
                  <a:lnTo>
                    <a:pt x="8902823" y="559715"/>
                  </a:lnTo>
                  <a:lnTo>
                    <a:pt x="8904775" y="524589"/>
                  </a:lnTo>
                  <a:lnTo>
                    <a:pt x="8949659" y="497268"/>
                  </a:lnTo>
                  <a:lnTo>
                    <a:pt x="8976980" y="497268"/>
                  </a:lnTo>
                  <a:lnTo>
                    <a:pt x="8976980" y="462142"/>
                  </a:lnTo>
                  <a:lnTo>
                    <a:pt x="8965271" y="419209"/>
                  </a:lnTo>
                  <a:lnTo>
                    <a:pt x="8973077" y="393840"/>
                  </a:lnTo>
                  <a:lnTo>
                    <a:pt x="9002349" y="376277"/>
                  </a:lnTo>
                  <a:lnTo>
                    <a:pt x="9017961" y="403597"/>
                  </a:lnTo>
                  <a:lnTo>
                    <a:pt x="9041378" y="467996"/>
                  </a:lnTo>
                  <a:lnTo>
                    <a:pt x="9076505" y="475802"/>
                  </a:lnTo>
                  <a:lnTo>
                    <a:pt x="9154564" y="458239"/>
                  </a:lnTo>
                  <a:lnTo>
                    <a:pt x="9209205" y="409452"/>
                  </a:lnTo>
                  <a:lnTo>
                    <a:pt x="9218963" y="380180"/>
                  </a:lnTo>
                  <a:lnTo>
                    <a:pt x="9283361" y="325538"/>
                  </a:lnTo>
                  <a:lnTo>
                    <a:pt x="9328245" y="311878"/>
                  </a:lnTo>
                  <a:close/>
                  <a:moveTo>
                    <a:pt x="6819242" y="0"/>
                  </a:moveTo>
                  <a:lnTo>
                    <a:pt x="6869020" y="125002"/>
                  </a:lnTo>
                  <a:lnTo>
                    <a:pt x="6969682" y="326334"/>
                  </a:lnTo>
                  <a:lnTo>
                    <a:pt x="6969682" y="401556"/>
                  </a:lnTo>
                  <a:lnTo>
                    <a:pt x="7094680" y="652667"/>
                  </a:lnTo>
                  <a:lnTo>
                    <a:pt x="7220784" y="803117"/>
                  </a:lnTo>
                  <a:lnTo>
                    <a:pt x="7321446" y="903783"/>
                  </a:lnTo>
                  <a:lnTo>
                    <a:pt x="7321446" y="979004"/>
                  </a:lnTo>
                  <a:lnTo>
                    <a:pt x="7345782" y="979004"/>
                  </a:lnTo>
                  <a:lnTo>
                    <a:pt x="7396667" y="1003341"/>
                  </a:lnTo>
                  <a:lnTo>
                    <a:pt x="7421002" y="979004"/>
                  </a:lnTo>
                  <a:lnTo>
                    <a:pt x="7496223" y="1003341"/>
                  </a:lnTo>
                  <a:lnTo>
                    <a:pt x="7446445" y="1054227"/>
                  </a:lnTo>
                  <a:lnTo>
                    <a:pt x="7471887" y="1078564"/>
                  </a:lnTo>
                  <a:lnTo>
                    <a:pt x="7521665" y="1054227"/>
                  </a:lnTo>
                  <a:lnTo>
                    <a:pt x="7547107" y="1129449"/>
                  </a:lnTo>
                  <a:lnTo>
                    <a:pt x="7672105" y="1179229"/>
                  </a:lnTo>
                  <a:lnTo>
                    <a:pt x="7747325" y="1179229"/>
                  </a:lnTo>
                  <a:lnTo>
                    <a:pt x="7847987" y="1104007"/>
                  </a:lnTo>
                  <a:lnTo>
                    <a:pt x="7923207" y="1078564"/>
                  </a:lnTo>
                  <a:lnTo>
                    <a:pt x="7998427" y="1003341"/>
                  </a:lnTo>
                  <a:lnTo>
                    <a:pt x="7998427" y="1054227"/>
                  </a:lnTo>
                  <a:lnTo>
                    <a:pt x="7948649" y="1104007"/>
                  </a:lnTo>
                  <a:lnTo>
                    <a:pt x="7948649" y="1129449"/>
                  </a:lnTo>
                  <a:lnTo>
                    <a:pt x="7822545" y="1279895"/>
                  </a:lnTo>
                  <a:lnTo>
                    <a:pt x="7822545" y="1379454"/>
                  </a:lnTo>
                  <a:lnTo>
                    <a:pt x="7873429" y="1379454"/>
                  </a:lnTo>
                  <a:lnTo>
                    <a:pt x="7847987" y="1505563"/>
                  </a:lnTo>
                  <a:lnTo>
                    <a:pt x="7797103" y="1531005"/>
                  </a:lnTo>
                  <a:lnTo>
                    <a:pt x="7873429" y="1606229"/>
                  </a:lnTo>
                  <a:lnTo>
                    <a:pt x="7948649" y="1606229"/>
                  </a:lnTo>
                  <a:lnTo>
                    <a:pt x="7923207" y="1656009"/>
                  </a:lnTo>
                  <a:lnTo>
                    <a:pt x="7772767" y="1630565"/>
                  </a:lnTo>
                  <a:lnTo>
                    <a:pt x="7672105" y="1705789"/>
                  </a:lnTo>
                  <a:lnTo>
                    <a:pt x="7672105" y="1656009"/>
                  </a:lnTo>
                  <a:lnTo>
                    <a:pt x="7596885" y="1656009"/>
                  </a:lnTo>
                  <a:lnTo>
                    <a:pt x="7571443" y="1705789"/>
                  </a:lnTo>
                  <a:lnTo>
                    <a:pt x="7446445" y="1681452"/>
                  </a:lnTo>
                  <a:lnTo>
                    <a:pt x="7421002" y="1630565"/>
                  </a:lnTo>
                  <a:lnTo>
                    <a:pt x="7321446" y="1630565"/>
                  </a:lnTo>
                  <a:lnTo>
                    <a:pt x="7070344" y="1756674"/>
                  </a:lnTo>
                  <a:lnTo>
                    <a:pt x="6869020" y="1907113"/>
                  </a:lnTo>
                  <a:lnTo>
                    <a:pt x="6894462" y="1956897"/>
                  </a:lnTo>
                  <a:lnTo>
                    <a:pt x="6819242" y="2081899"/>
                  </a:lnTo>
                  <a:lnTo>
                    <a:pt x="6793800" y="2006676"/>
                  </a:lnTo>
                  <a:lnTo>
                    <a:pt x="6668802" y="1931450"/>
                  </a:lnTo>
                  <a:lnTo>
                    <a:pt x="6542697" y="1831894"/>
                  </a:lnTo>
                  <a:lnTo>
                    <a:pt x="6467477" y="1705789"/>
                  </a:lnTo>
                  <a:lnTo>
                    <a:pt x="6417699" y="1681452"/>
                  </a:lnTo>
                  <a:lnTo>
                    <a:pt x="6342479" y="1580786"/>
                  </a:lnTo>
                  <a:lnTo>
                    <a:pt x="6217481" y="1555343"/>
                  </a:lnTo>
                  <a:lnTo>
                    <a:pt x="6091377" y="1606229"/>
                  </a:lnTo>
                  <a:lnTo>
                    <a:pt x="5991821" y="1681452"/>
                  </a:lnTo>
                  <a:lnTo>
                    <a:pt x="5966379" y="1630565"/>
                  </a:lnTo>
                  <a:lnTo>
                    <a:pt x="5966379" y="1580786"/>
                  </a:lnTo>
                  <a:lnTo>
                    <a:pt x="5916601" y="1531005"/>
                  </a:lnTo>
                  <a:lnTo>
                    <a:pt x="5940937" y="1505563"/>
                  </a:lnTo>
                  <a:lnTo>
                    <a:pt x="5891159" y="1480122"/>
                  </a:lnTo>
                  <a:lnTo>
                    <a:pt x="5840275" y="1480122"/>
                  </a:lnTo>
                  <a:lnTo>
                    <a:pt x="5815939" y="1455784"/>
                  </a:lnTo>
                  <a:lnTo>
                    <a:pt x="5740719" y="1505563"/>
                  </a:lnTo>
                  <a:lnTo>
                    <a:pt x="5665499" y="1606229"/>
                  </a:lnTo>
                  <a:lnTo>
                    <a:pt x="5715277" y="1656009"/>
                  </a:lnTo>
                  <a:lnTo>
                    <a:pt x="5765055" y="1731231"/>
                  </a:lnTo>
                  <a:lnTo>
                    <a:pt x="5840275" y="1731231"/>
                  </a:lnTo>
                  <a:lnTo>
                    <a:pt x="5916601" y="1881669"/>
                  </a:lnTo>
                  <a:lnTo>
                    <a:pt x="5966379" y="1956897"/>
                  </a:lnTo>
                  <a:lnTo>
                    <a:pt x="5891159" y="2006676"/>
                  </a:lnTo>
                  <a:lnTo>
                    <a:pt x="5815939" y="1931450"/>
                  </a:lnTo>
                  <a:lnTo>
                    <a:pt x="5765055" y="1881669"/>
                  </a:lnTo>
                  <a:lnTo>
                    <a:pt x="5715277" y="1931450"/>
                  </a:lnTo>
                  <a:lnTo>
                    <a:pt x="5665499" y="1931450"/>
                  </a:lnTo>
                  <a:lnTo>
                    <a:pt x="5640056" y="2006676"/>
                  </a:lnTo>
                  <a:lnTo>
                    <a:pt x="5590278" y="2006676"/>
                  </a:lnTo>
                  <a:lnTo>
                    <a:pt x="5515058" y="2081899"/>
                  </a:lnTo>
                  <a:lnTo>
                    <a:pt x="5464174" y="2057559"/>
                  </a:lnTo>
                  <a:lnTo>
                    <a:pt x="5464174" y="1956897"/>
                  </a:lnTo>
                  <a:lnTo>
                    <a:pt x="5489616" y="1881669"/>
                  </a:lnTo>
                  <a:lnTo>
                    <a:pt x="5564836" y="1831894"/>
                  </a:lnTo>
                  <a:lnTo>
                    <a:pt x="5590278" y="1756674"/>
                  </a:lnTo>
                  <a:lnTo>
                    <a:pt x="5539394" y="1656009"/>
                  </a:lnTo>
                  <a:lnTo>
                    <a:pt x="5515058" y="1656009"/>
                  </a:lnTo>
                  <a:lnTo>
                    <a:pt x="5515058" y="1606229"/>
                  </a:lnTo>
                  <a:lnTo>
                    <a:pt x="5489616" y="1580786"/>
                  </a:lnTo>
                  <a:lnTo>
                    <a:pt x="5489616" y="1531005"/>
                  </a:lnTo>
                  <a:lnTo>
                    <a:pt x="5539394" y="1455784"/>
                  </a:lnTo>
                  <a:lnTo>
                    <a:pt x="5539394" y="1404898"/>
                  </a:lnTo>
                  <a:lnTo>
                    <a:pt x="5564836" y="1355118"/>
                  </a:lnTo>
                  <a:lnTo>
                    <a:pt x="5614614" y="1379454"/>
                  </a:lnTo>
                  <a:lnTo>
                    <a:pt x="5689834" y="1355118"/>
                  </a:lnTo>
                  <a:lnTo>
                    <a:pt x="5740719" y="1329675"/>
                  </a:lnTo>
                  <a:lnTo>
                    <a:pt x="5765055" y="1355118"/>
                  </a:lnTo>
                  <a:lnTo>
                    <a:pt x="5815939" y="1279895"/>
                  </a:lnTo>
                  <a:lnTo>
                    <a:pt x="5891159" y="1254452"/>
                  </a:lnTo>
                  <a:lnTo>
                    <a:pt x="5891159" y="1179229"/>
                  </a:lnTo>
                  <a:lnTo>
                    <a:pt x="5840275" y="1104007"/>
                  </a:lnTo>
                  <a:lnTo>
                    <a:pt x="5865717" y="1054227"/>
                  </a:lnTo>
                  <a:lnTo>
                    <a:pt x="5916601" y="1054227"/>
                  </a:lnTo>
                  <a:lnTo>
                    <a:pt x="6041599" y="1179229"/>
                  </a:lnTo>
                  <a:lnTo>
                    <a:pt x="6091377" y="1153786"/>
                  </a:lnTo>
                  <a:lnTo>
                    <a:pt x="6091377" y="1204672"/>
                  </a:lnTo>
                  <a:lnTo>
                    <a:pt x="6166597" y="1254452"/>
                  </a:lnTo>
                  <a:lnTo>
                    <a:pt x="6292701" y="1179229"/>
                  </a:lnTo>
                  <a:lnTo>
                    <a:pt x="6317037" y="1129449"/>
                  </a:lnTo>
                  <a:lnTo>
                    <a:pt x="6292701" y="1054227"/>
                  </a:lnTo>
                  <a:lnTo>
                    <a:pt x="6317037" y="1003341"/>
                  </a:lnTo>
                  <a:lnTo>
                    <a:pt x="6317037" y="953562"/>
                  </a:lnTo>
                  <a:lnTo>
                    <a:pt x="6342479" y="903783"/>
                  </a:lnTo>
                  <a:lnTo>
                    <a:pt x="6443141" y="878340"/>
                  </a:lnTo>
                  <a:lnTo>
                    <a:pt x="6492919" y="803117"/>
                  </a:lnTo>
                  <a:lnTo>
                    <a:pt x="6518361" y="652667"/>
                  </a:lnTo>
                  <a:lnTo>
                    <a:pt x="6619024" y="526559"/>
                  </a:lnTo>
                  <a:lnTo>
                    <a:pt x="6643360" y="300891"/>
                  </a:lnTo>
                  <a:lnTo>
                    <a:pt x="6619024" y="125002"/>
                  </a:lnTo>
                  <a:lnTo>
                    <a:pt x="6694244" y="49779"/>
                  </a:lnTo>
                  <a:lnTo>
                    <a:pt x="6769464" y="49779"/>
                  </a:lnTo>
                  <a:lnTo>
                    <a:pt x="6819242" y="0"/>
                  </a:lnTo>
                  <a:close/>
                </a:path>
              </a:pathLst>
            </a:custGeom>
            <a:solidFill>
              <a:srgbClr val="99FF99"/>
            </a:solidFill>
            <a:ln w="3175" cap="flat">
              <a:noFill/>
              <a:prstDash val="solid"/>
              <a:round/>
              <a:headEnd/>
              <a:tailEnd/>
            </a:ln>
            <a:effectLst/>
          </p:spPr>
          <p:txBody>
            <a:bodyPr wrap="square"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0099E9EF-A105-4E81-250F-C13351C46045}"/>
                </a:ext>
              </a:extLst>
            </p:cNvPr>
            <p:cNvGrpSpPr/>
            <p:nvPr/>
          </p:nvGrpSpPr>
          <p:grpSpPr>
            <a:xfrm>
              <a:off x="621230" y="573959"/>
              <a:ext cx="8724015" cy="5617853"/>
              <a:chOff x="621230" y="573959"/>
              <a:chExt cx="8724015" cy="5617853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C1A74BC8-D36A-D3D1-15BD-EF63CDF3975E}"/>
                  </a:ext>
                </a:extLst>
              </p:cNvPr>
              <p:cNvSpPr/>
              <p:nvPr/>
            </p:nvSpPr>
            <p:spPr>
              <a:xfrm>
                <a:off x="721256" y="666188"/>
                <a:ext cx="8623989" cy="5525624"/>
              </a:xfrm>
              <a:custGeom>
                <a:avLst/>
                <a:gdLst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2357645 w 8623989"/>
                  <a:gd name="connsiteY4" fmla="*/ 4133109 h 5525624"/>
                  <a:gd name="connsiteX5" fmla="*/ 3005294 w 8623989"/>
                  <a:gd name="connsiteY5" fmla="*/ 4133109 h 5525624"/>
                  <a:gd name="connsiteX6" fmla="*/ 3005718 w 8623989"/>
                  <a:gd name="connsiteY6" fmla="*/ 4133109 h 5525624"/>
                  <a:gd name="connsiteX7" fmla="*/ 3653361 w 8623989"/>
                  <a:gd name="connsiteY7" fmla="*/ 4133109 h 5525624"/>
                  <a:gd name="connsiteX8" fmla="*/ 3653361 w 8623989"/>
                  <a:gd name="connsiteY8" fmla="*/ 4534916 h 5525624"/>
                  <a:gd name="connsiteX9" fmla="*/ 3653361 w 8623989"/>
                  <a:gd name="connsiteY9" fmla="*/ 4781181 h 5525624"/>
                  <a:gd name="connsiteX10" fmla="*/ 3653361 w 8623989"/>
                  <a:gd name="connsiteY10" fmla="*/ 5429253 h 5525624"/>
                  <a:gd name="connsiteX11" fmla="*/ 3005718 w 8623989"/>
                  <a:gd name="connsiteY11" fmla="*/ 5429253 h 5525624"/>
                  <a:gd name="connsiteX12" fmla="*/ 3005294 w 8623989"/>
                  <a:gd name="connsiteY12" fmla="*/ 5429253 h 5525624"/>
                  <a:gd name="connsiteX13" fmla="*/ 2357645 w 8623989"/>
                  <a:gd name="connsiteY13" fmla="*/ 5429253 h 5525624"/>
                  <a:gd name="connsiteX14" fmla="*/ 2357645 w 8623989"/>
                  <a:gd name="connsiteY14" fmla="*/ 4534916 h 5525624"/>
                  <a:gd name="connsiteX15" fmla="*/ 0 w 8623989"/>
                  <a:gd name="connsiteY15" fmla="*/ 2932408 h 5525624"/>
                  <a:gd name="connsiteX16" fmla="*/ 648073 w 8623989"/>
                  <a:gd name="connsiteY16" fmla="*/ 2932408 h 5525624"/>
                  <a:gd name="connsiteX17" fmla="*/ 1296146 w 8623989"/>
                  <a:gd name="connsiteY17" fmla="*/ 2932408 h 5525624"/>
                  <a:gd name="connsiteX18" fmla="*/ 1337994 w 8623989"/>
                  <a:gd name="connsiteY18" fmla="*/ 2932408 h 5525624"/>
                  <a:gd name="connsiteX19" fmla="*/ 1944218 w 8623989"/>
                  <a:gd name="connsiteY19" fmla="*/ 2932408 h 5525624"/>
                  <a:gd name="connsiteX20" fmla="*/ 1944218 w 8623989"/>
                  <a:gd name="connsiteY20" fmla="*/ 3580480 h 5525624"/>
                  <a:gd name="connsiteX21" fmla="*/ 1944218 w 8623989"/>
                  <a:gd name="connsiteY21" fmla="*/ 4228552 h 5525624"/>
                  <a:gd name="connsiteX22" fmla="*/ 1944217 w 8623989"/>
                  <a:gd name="connsiteY22" fmla="*/ 4228552 h 5525624"/>
                  <a:gd name="connsiteX23" fmla="*/ 1944217 w 8623989"/>
                  <a:gd name="connsiteY23" fmla="*/ 4872308 h 5525624"/>
                  <a:gd name="connsiteX24" fmla="*/ 1296145 w 8623989"/>
                  <a:gd name="connsiteY24" fmla="*/ 4872308 h 5525624"/>
                  <a:gd name="connsiteX25" fmla="*/ 648073 w 8623989"/>
                  <a:gd name="connsiteY25" fmla="*/ 4872308 h 5525624"/>
                  <a:gd name="connsiteX26" fmla="*/ 648073 w 8623989"/>
                  <a:gd name="connsiteY26" fmla="*/ 4043170 h 5525624"/>
                  <a:gd name="connsiteX27" fmla="*/ 648073 w 8623989"/>
                  <a:gd name="connsiteY27" fmla="*/ 4043170 h 5525624"/>
                  <a:gd name="connsiteX28" fmla="*/ 648073 w 8623989"/>
                  <a:gd name="connsiteY28" fmla="*/ 3580480 h 5525624"/>
                  <a:gd name="connsiteX29" fmla="*/ 0 w 8623989"/>
                  <a:gd name="connsiteY29" fmla="*/ 3580480 h 5525624"/>
                  <a:gd name="connsiteX30" fmla="*/ 6677469 w 8623989"/>
                  <a:gd name="connsiteY30" fmla="*/ 649746 h 5525624"/>
                  <a:gd name="connsiteX31" fmla="*/ 7325541 w 8623989"/>
                  <a:gd name="connsiteY31" fmla="*/ 649746 h 5525624"/>
                  <a:gd name="connsiteX32" fmla="*/ 7325541 w 8623989"/>
                  <a:gd name="connsiteY32" fmla="*/ 649749 h 5525624"/>
                  <a:gd name="connsiteX33" fmla="*/ 7975917 w 8623989"/>
                  <a:gd name="connsiteY33" fmla="*/ 649749 h 5525624"/>
                  <a:gd name="connsiteX34" fmla="*/ 7975917 w 8623989"/>
                  <a:gd name="connsiteY34" fmla="*/ 1299045 h 5525624"/>
                  <a:gd name="connsiteX35" fmla="*/ 7975917 w 8623989"/>
                  <a:gd name="connsiteY35" fmla="*/ 1945696 h 5525624"/>
                  <a:gd name="connsiteX36" fmla="*/ 7975917 w 8623989"/>
                  <a:gd name="connsiteY36" fmla="*/ 1947117 h 5525624"/>
                  <a:gd name="connsiteX37" fmla="*/ 7975917 w 8623989"/>
                  <a:gd name="connsiteY37" fmla="*/ 2593768 h 5525624"/>
                  <a:gd name="connsiteX38" fmla="*/ 7975917 w 8623989"/>
                  <a:gd name="connsiteY38" fmla="*/ 2594582 h 5525624"/>
                  <a:gd name="connsiteX39" fmla="*/ 7975917 w 8623989"/>
                  <a:gd name="connsiteY39" fmla="*/ 3240713 h 5525624"/>
                  <a:gd name="connsiteX40" fmla="*/ 7975917 w 8623989"/>
                  <a:gd name="connsiteY40" fmla="*/ 3431101 h 5525624"/>
                  <a:gd name="connsiteX41" fmla="*/ 7975917 w 8623989"/>
                  <a:gd name="connsiteY41" fmla="*/ 3888785 h 5525624"/>
                  <a:gd name="connsiteX42" fmla="*/ 7975917 w 8623989"/>
                  <a:gd name="connsiteY42" fmla="*/ 3890771 h 5525624"/>
                  <a:gd name="connsiteX43" fmla="*/ 7975917 w 8623989"/>
                  <a:gd name="connsiteY43" fmla="*/ 4224236 h 5525624"/>
                  <a:gd name="connsiteX44" fmla="*/ 7975917 w 8623989"/>
                  <a:gd name="connsiteY44" fmla="*/ 4538843 h 5525624"/>
                  <a:gd name="connsiteX45" fmla="*/ 7975917 w 8623989"/>
                  <a:gd name="connsiteY45" fmla="*/ 5188126 h 5525624"/>
                  <a:gd name="connsiteX46" fmla="*/ 7327845 w 8623989"/>
                  <a:gd name="connsiteY46" fmla="*/ 5188126 h 5525624"/>
                  <a:gd name="connsiteX47" fmla="*/ 7327845 w 8623989"/>
                  <a:gd name="connsiteY47" fmla="*/ 4538843 h 5525624"/>
                  <a:gd name="connsiteX48" fmla="*/ 7327845 w 8623989"/>
                  <a:gd name="connsiteY48" fmla="*/ 4224236 h 5525624"/>
                  <a:gd name="connsiteX49" fmla="*/ 7325541 w 8623989"/>
                  <a:gd name="connsiteY49" fmla="*/ 4224236 h 5525624"/>
                  <a:gd name="connsiteX50" fmla="*/ 7325541 w 8623989"/>
                  <a:gd name="connsiteY50" fmla="*/ 4538843 h 5525624"/>
                  <a:gd name="connsiteX51" fmla="*/ 6679419 w 8623989"/>
                  <a:gd name="connsiteY51" fmla="*/ 4538843 h 5525624"/>
                  <a:gd name="connsiteX52" fmla="*/ 6677469 w 8623989"/>
                  <a:gd name="connsiteY52" fmla="*/ 4538843 h 5525624"/>
                  <a:gd name="connsiteX53" fmla="*/ 6231747 w 8623989"/>
                  <a:gd name="connsiteY53" fmla="*/ 4538843 h 5525624"/>
                  <a:gd name="connsiteX54" fmla="*/ 6031347 w 8623989"/>
                  <a:gd name="connsiteY54" fmla="*/ 4538843 h 5525624"/>
                  <a:gd name="connsiteX55" fmla="*/ 5385604 w 8623989"/>
                  <a:gd name="connsiteY55" fmla="*/ 4538843 h 5525624"/>
                  <a:gd name="connsiteX56" fmla="*/ 5385604 w 8623989"/>
                  <a:gd name="connsiteY56" fmla="*/ 3890771 h 5525624"/>
                  <a:gd name="connsiteX57" fmla="*/ 6031347 w 8623989"/>
                  <a:gd name="connsiteY57" fmla="*/ 3890771 h 5525624"/>
                  <a:gd name="connsiteX58" fmla="*/ 6231747 w 8623989"/>
                  <a:gd name="connsiteY58" fmla="*/ 3890771 h 5525624"/>
                  <a:gd name="connsiteX59" fmla="*/ 6677469 w 8623989"/>
                  <a:gd name="connsiteY59" fmla="*/ 3890771 h 5525624"/>
                  <a:gd name="connsiteX60" fmla="*/ 6677469 w 8623989"/>
                  <a:gd name="connsiteY60" fmla="*/ 3888785 h 5525624"/>
                  <a:gd name="connsiteX61" fmla="*/ 6231747 w 8623989"/>
                  <a:gd name="connsiteY61" fmla="*/ 3888785 h 5525624"/>
                  <a:gd name="connsiteX62" fmla="*/ 6031347 w 8623989"/>
                  <a:gd name="connsiteY62" fmla="*/ 3888785 h 5525624"/>
                  <a:gd name="connsiteX63" fmla="*/ 5385604 w 8623989"/>
                  <a:gd name="connsiteY63" fmla="*/ 3888785 h 5525624"/>
                  <a:gd name="connsiteX64" fmla="*/ 5384440 w 8623989"/>
                  <a:gd name="connsiteY64" fmla="*/ 3888785 h 5525624"/>
                  <a:gd name="connsiteX65" fmla="*/ 5384440 w 8623989"/>
                  <a:gd name="connsiteY65" fmla="*/ 3890771 h 5525624"/>
                  <a:gd name="connsiteX66" fmla="*/ 5384440 w 8623989"/>
                  <a:gd name="connsiteY66" fmla="*/ 4538843 h 5525624"/>
                  <a:gd name="connsiteX67" fmla="*/ 5384440 w 8623989"/>
                  <a:gd name="connsiteY67" fmla="*/ 5185788 h 5525624"/>
                  <a:gd name="connsiteX68" fmla="*/ 4736368 w 8623989"/>
                  <a:gd name="connsiteY68" fmla="*/ 5185788 h 5525624"/>
                  <a:gd name="connsiteX69" fmla="*/ 4736368 w 8623989"/>
                  <a:gd name="connsiteY69" fmla="*/ 4538843 h 5525624"/>
                  <a:gd name="connsiteX70" fmla="*/ 4736368 w 8623989"/>
                  <a:gd name="connsiteY70" fmla="*/ 3890771 h 5525624"/>
                  <a:gd name="connsiteX71" fmla="*/ 4736368 w 8623989"/>
                  <a:gd name="connsiteY71" fmla="*/ 3888785 h 5525624"/>
                  <a:gd name="connsiteX72" fmla="*/ 4736052 w 8623989"/>
                  <a:gd name="connsiteY72" fmla="*/ 3888785 h 5525624"/>
                  <a:gd name="connsiteX73" fmla="*/ 4736052 w 8623989"/>
                  <a:gd name="connsiteY73" fmla="*/ 3890771 h 5525624"/>
                  <a:gd name="connsiteX74" fmla="*/ 4736052 w 8623989"/>
                  <a:gd name="connsiteY74" fmla="*/ 4538843 h 5525624"/>
                  <a:gd name="connsiteX75" fmla="*/ 4736052 w 8623989"/>
                  <a:gd name="connsiteY75" fmla="*/ 5185788 h 5525624"/>
                  <a:gd name="connsiteX76" fmla="*/ 4087980 w 8623989"/>
                  <a:gd name="connsiteY76" fmla="*/ 5185788 h 5525624"/>
                  <a:gd name="connsiteX77" fmla="*/ 4087980 w 8623989"/>
                  <a:gd name="connsiteY77" fmla="*/ 4538843 h 5525624"/>
                  <a:gd name="connsiteX78" fmla="*/ 4087980 w 8623989"/>
                  <a:gd name="connsiteY78" fmla="*/ 3890771 h 5525624"/>
                  <a:gd name="connsiteX79" fmla="*/ 4087980 w 8623989"/>
                  <a:gd name="connsiteY79" fmla="*/ 3888785 h 5525624"/>
                  <a:gd name="connsiteX80" fmla="*/ 3439912 w 8623989"/>
                  <a:gd name="connsiteY80" fmla="*/ 3888785 h 5525624"/>
                  <a:gd name="connsiteX81" fmla="*/ 2791839 w 8623989"/>
                  <a:gd name="connsiteY81" fmla="*/ 3888785 h 5525624"/>
                  <a:gd name="connsiteX82" fmla="*/ 2791839 w 8623989"/>
                  <a:gd name="connsiteY82" fmla="*/ 3580480 h 5525624"/>
                  <a:gd name="connsiteX83" fmla="*/ 2143767 w 8623989"/>
                  <a:gd name="connsiteY83" fmla="*/ 3580480 h 5525624"/>
                  <a:gd name="connsiteX84" fmla="*/ 2143767 w 8623989"/>
                  <a:gd name="connsiteY84" fmla="*/ 2932408 h 5525624"/>
                  <a:gd name="connsiteX85" fmla="*/ 2791839 w 8623989"/>
                  <a:gd name="connsiteY85" fmla="*/ 2932408 h 5525624"/>
                  <a:gd name="connsiteX86" fmla="*/ 2791839 w 8623989"/>
                  <a:gd name="connsiteY86" fmla="*/ 2594582 h 5525624"/>
                  <a:gd name="connsiteX87" fmla="*/ 3439912 w 8623989"/>
                  <a:gd name="connsiteY87" fmla="*/ 2594582 h 5525624"/>
                  <a:gd name="connsiteX88" fmla="*/ 4087980 w 8623989"/>
                  <a:gd name="connsiteY88" fmla="*/ 2594582 h 5525624"/>
                  <a:gd name="connsiteX89" fmla="*/ 4736052 w 8623989"/>
                  <a:gd name="connsiteY89" fmla="*/ 2594582 h 5525624"/>
                  <a:gd name="connsiteX90" fmla="*/ 4736368 w 8623989"/>
                  <a:gd name="connsiteY90" fmla="*/ 2594582 h 5525624"/>
                  <a:gd name="connsiteX91" fmla="*/ 5384440 w 8623989"/>
                  <a:gd name="connsiteY91" fmla="*/ 2594582 h 5525624"/>
                  <a:gd name="connsiteX92" fmla="*/ 5385604 w 8623989"/>
                  <a:gd name="connsiteY92" fmla="*/ 2594582 h 5525624"/>
                  <a:gd name="connsiteX93" fmla="*/ 6031347 w 8623989"/>
                  <a:gd name="connsiteY93" fmla="*/ 2594582 h 5525624"/>
                  <a:gd name="connsiteX94" fmla="*/ 6231747 w 8623989"/>
                  <a:gd name="connsiteY94" fmla="*/ 2594582 h 5525624"/>
                  <a:gd name="connsiteX95" fmla="*/ 6677469 w 8623989"/>
                  <a:gd name="connsiteY95" fmla="*/ 2594582 h 5525624"/>
                  <a:gd name="connsiteX96" fmla="*/ 6677469 w 8623989"/>
                  <a:gd name="connsiteY96" fmla="*/ 2593768 h 5525624"/>
                  <a:gd name="connsiteX97" fmla="*/ 6231747 w 8623989"/>
                  <a:gd name="connsiteY97" fmla="*/ 2593768 h 5525624"/>
                  <a:gd name="connsiteX98" fmla="*/ 6031347 w 8623989"/>
                  <a:gd name="connsiteY98" fmla="*/ 2593768 h 5525624"/>
                  <a:gd name="connsiteX99" fmla="*/ 5385604 w 8623989"/>
                  <a:gd name="connsiteY99" fmla="*/ 2593768 h 5525624"/>
                  <a:gd name="connsiteX100" fmla="*/ 5385604 w 8623989"/>
                  <a:gd name="connsiteY100" fmla="*/ 1945696 h 5525624"/>
                  <a:gd name="connsiteX101" fmla="*/ 6031347 w 8623989"/>
                  <a:gd name="connsiteY101" fmla="*/ 1945696 h 5525624"/>
                  <a:gd name="connsiteX102" fmla="*/ 6231747 w 8623989"/>
                  <a:gd name="connsiteY102" fmla="*/ 1945696 h 5525624"/>
                  <a:gd name="connsiteX103" fmla="*/ 6677469 w 8623989"/>
                  <a:gd name="connsiteY103" fmla="*/ 1945696 h 5525624"/>
                  <a:gd name="connsiteX104" fmla="*/ 6677469 w 8623989"/>
                  <a:gd name="connsiteY104" fmla="*/ 1299049 h 5525624"/>
                  <a:gd name="connsiteX105" fmla="*/ 7975917 w 8623989"/>
                  <a:gd name="connsiteY105" fmla="*/ 0 h 5525624"/>
                  <a:gd name="connsiteX106" fmla="*/ 8623989 w 8623989"/>
                  <a:gd name="connsiteY106" fmla="*/ 0 h 5525624"/>
                  <a:gd name="connsiteX107" fmla="*/ 8623989 w 8623989"/>
                  <a:gd name="connsiteY107" fmla="*/ 648072 h 5525624"/>
                  <a:gd name="connsiteX108" fmla="*/ 7975917 w 8623989"/>
                  <a:gd name="connsiteY108" fmla="*/ 648072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3888785 h 5525624"/>
                  <a:gd name="connsiteX76" fmla="*/ 4736052 w 8623989"/>
                  <a:gd name="connsiteY76" fmla="*/ 3890771 h 5525624"/>
                  <a:gd name="connsiteX77" fmla="*/ 4736052 w 8623989"/>
                  <a:gd name="connsiteY77" fmla="*/ 4538843 h 5525624"/>
                  <a:gd name="connsiteX78" fmla="*/ 4736052 w 8623989"/>
                  <a:gd name="connsiteY78" fmla="*/ 5185788 h 5525624"/>
                  <a:gd name="connsiteX79" fmla="*/ 4087980 w 8623989"/>
                  <a:gd name="connsiteY79" fmla="*/ 5185788 h 5525624"/>
                  <a:gd name="connsiteX80" fmla="*/ 4087980 w 8623989"/>
                  <a:gd name="connsiteY80" fmla="*/ 4538843 h 5525624"/>
                  <a:gd name="connsiteX81" fmla="*/ 4087980 w 8623989"/>
                  <a:gd name="connsiteY81" fmla="*/ 3890771 h 5525624"/>
                  <a:gd name="connsiteX82" fmla="*/ 4087980 w 8623989"/>
                  <a:gd name="connsiteY82" fmla="*/ 3888785 h 5525624"/>
                  <a:gd name="connsiteX83" fmla="*/ 3439912 w 8623989"/>
                  <a:gd name="connsiteY83" fmla="*/ 3888785 h 5525624"/>
                  <a:gd name="connsiteX84" fmla="*/ 2791839 w 8623989"/>
                  <a:gd name="connsiteY84" fmla="*/ 3888785 h 5525624"/>
                  <a:gd name="connsiteX85" fmla="*/ 2791839 w 8623989"/>
                  <a:gd name="connsiteY85" fmla="*/ 3580480 h 5525624"/>
                  <a:gd name="connsiteX86" fmla="*/ 2143767 w 8623989"/>
                  <a:gd name="connsiteY86" fmla="*/ 3580480 h 5525624"/>
                  <a:gd name="connsiteX87" fmla="*/ 2143767 w 8623989"/>
                  <a:gd name="connsiteY87" fmla="*/ 2932408 h 5525624"/>
                  <a:gd name="connsiteX88" fmla="*/ 2791839 w 8623989"/>
                  <a:gd name="connsiteY88" fmla="*/ 2932408 h 5525624"/>
                  <a:gd name="connsiteX89" fmla="*/ 2791839 w 8623989"/>
                  <a:gd name="connsiteY89" fmla="*/ 2594582 h 5525624"/>
                  <a:gd name="connsiteX90" fmla="*/ 3439912 w 8623989"/>
                  <a:gd name="connsiteY90" fmla="*/ 2594582 h 5525624"/>
                  <a:gd name="connsiteX91" fmla="*/ 4087980 w 8623989"/>
                  <a:gd name="connsiteY91" fmla="*/ 2594582 h 5525624"/>
                  <a:gd name="connsiteX92" fmla="*/ 4736052 w 8623989"/>
                  <a:gd name="connsiteY92" fmla="*/ 2594582 h 5525624"/>
                  <a:gd name="connsiteX93" fmla="*/ 4736368 w 8623989"/>
                  <a:gd name="connsiteY93" fmla="*/ 2594582 h 5525624"/>
                  <a:gd name="connsiteX94" fmla="*/ 5384440 w 8623989"/>
                  <a:gd name="connsiteY94" fmla="*/ 2594582 h 5525624"/>
                  <a:gd name="connsiteX95" fmla="*/ 5385604 w 8623989"/>
                  <a:gd name="connsiteY95" fmla="*/ 2594582 h 5525624"/>
                  <a:gd name="connsiteX96" fmla="*/ 6031347 w 8623989"/>
                  <a:gd name="connsiteY96" fmla="*/ 2594582 h 5525624"/>
                  <a:gd name="connsiteX97" fmla="*/ 6231747 w 8623989"/>
                  <a:gd name="connsiteY97" fmla="*/ 2594582 h 5525624"/>
                  <a:gd name="connsiteX98" fmla="*/ 6677469 w 8623989"/>
                  <a:gd name="connsiteY98" fmla="*/ 2594582 h 5525624"/>
                  <a:gd name="connsiteX99" fmla="*/ 6231747 w 8623989"/>
                  <a:gd name="connsiteY99" fmla="*/ 2593768 h 5525624"/>
                  <a:gd name="connsiteX100" fmla="*/ 6031347 w 8623989"/>
                  <a:gd name="connsiteY100" fmla="*/ 2593768 h 5525624"/>
                  <a:gd name="connsiteX101" fmla="*/ 5385604 w 8623989"/>
                  <a:gd name="connsiteY101" fmla="*/ 2593768 h 5525624"/>
                  <a:gd name="connsiteX102" fmla="*/ 5385604 w 8623989"/>
                  <a:gd name="connsiteY102" fmla="*/ 1945696 h 5525624"/>
                  <a:gd name="connsiteX103" fmla="*/ 6031347 w 8623989"/>
                  <a:gd name="connsiteY103" fmla="*/ 1945696 h 5525624"/>
                  <a:gd name="connsiteX104" fmla="*/ 6231747 w 8623989"/>
                  <a:gd name="connsiteY104" fmla="*/ 1945696 h 5525624"/>
                  <a:gd name="connsiteX105" fmla="*/ 6677469 w 8623989"/>
                  <a:gd name="connsiteY105" fmla="*/ 1945696 h 5525624"/>
                  <a:gd name="connsiteX106" fmla="*/ 6677469 w 8623989"/>
                  <a:gd name="connsiteY106" fmla="*/ 1299049 h 5525624"/>
                  <a:gd name="connsiteX107" fmla="*/ 6677469 w 8623989"/>
                  <a:gd name="connsiteY107" fmla="*/ 649746 h 5525624"/>
                  <a:gd name="connsiteX108" fmla="*/ 7975917 w 8623989"/>
                  <a:gd name="connsiteY108" fmla="*/ 0 h 5525624"/>
                  <a:gd name="connsiteX109" fmla="*/ 8623989 w 8623989"/>
                  <a:gd name="connsiteY109" fmla="*/ 0 h 5525624"/>
                  <a:gd name="connsiteX110" fmla="*/ 8623989 w 8623989"/>
                  <a:gd name="connsiteY110" fmla="*/ 648072 h 5525624"/>
                  <a:gd name="connsiteX111" fmla="*/ 7975917 w 8623989"/>
                  <a:gd name="connsiteY111" fmla="*/ 648072 h 5525624"/>
                  <a:gd name="connsiteX112" fmla="*/ 7975917 w 8623989"/>
                  <a:gd name="connsiteY112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3888785 h 5525624"/>
                  <a:gd name="connsiteX76" fmla="*/ 4736052 w 8623989"/>
                  <a:gd name="connsiteY76" fmla="*/ 3890771 h 5525624"/>
                  <a:gd name="connsiteX77" fmla="*/ 4736052 w 8623989"/>
                  <a:gd name="connsiteY77" fmla="*/ 4538843 h 5525624"/>
                  <a:gd name="connsiteX78" fmla="*/ 4736052 w 8623989"/>
                  <a:gd name="connsiteY78" fmla="*/ 5185788 h 5525624"/>
                  <a:gd name="connsiteX79" fmla="*/ 4087980 w 8623989"/>
                  <a:gd name="connsiteY79" fmla="*/ 5185788 h 5525624"/>
                  <a:gd name="connsiteX80" fmla="*/ 4087980 w 8623989"/>
                  <a:gd name="connsiteY80" fmla="*/ 4538843 h 5525624"/>
                  <a:gd name="connsiteX81" fmla="*/ 4087980 w 8623989"/>
                  <a:gd name="connsiteY81" fmla="*/ 3890771 h 5525624"/>
                  <a:gd name="connsiteX82" fmla="*/ 4087980 w 8623989"/>
                  <a:gd name="connsiteY82" fmla="*/ 3888785 h 5525624"/>
                  <a:gd name="connsiteX83" fmla="*/ 3439912 w 8623989"/>
                  <a:gd name="connsiteY83" fmla="*/ 3888785 h 5525624"/>
                  <a:gd name="connsiteX84" fmla="*/ 2791839 w 8623989"/>
                  <a:gd name="connsiteY84" fmla="*/ 3888785 h 5525624"/>
                  <a:gd name="connsiteX85" fmla="*/ 2791839 w 8623989"/>
                  <a:gd name="connsiteY85" fmla="*/ 3580480 h 5525624"/>
                  <a:gd name="connsiteX86" fmla="*/ 2143767 w 8623989"/>
                  <a:gd name="connsiteY86" fmla="*/ 3580480 h 5525624"/>
                  <a:gd name="connsiteX87" fmla="*/ 2143767 w 8623989"/>
                  <a:gd name="connsiteY87" fmla="*/ 2932408 h 5525624"/>
                  <a:gd name="connsiteX88" fmla="*/ 2791839 w 8623989"/>
                  <a:gd name="connsiteY88" fmla="*/ 2932408 h 5525624"/>
                  <a:gd name="connsiteX89" fmla="*/ 2791839 w 8623989"/>
                  <a:gd name="connsiteY89" fmla="*/ 2594582 h 5525624"/>
                  <a:gd name="connsiteX90" fmla="*/ 3439912 w 8623989"/>
                  <a:gd name="connsiteY90" fmla="*/ 2594582 h 5525624"/>
                  <a:gd name="connsiteX91" fmla="*/ 4087980 w 8623989"/>
                  <a:gd name="connsiteY91" fmla="*/ 2594582 h 5525624"/>
                  <a:gd name="connsiteX92" fmla="*/ 4736052 w 8623989"/>
                  <a:gd name="connsiteY92" fmla="*/ 2594582 h 5525624"/>
                  <a:gd name="connsiteX93" fmla="*/ 4736368 w 8623989"/>
                  <a:gd name="connsiteY93" fmla="*/ 2594582 h 5525624"/>
                  <a:gd name="connsiteX94" fmla="*/ 5384440 w 8623989"/>
                  <a:gd name="connsiteY94" fmla="*/ 2594582 h 5525624"/>
                  <a:gd name="connsiteX95" fmla="*/ 5385604 w 8623989"/>
                  <a:gd name="connsiteY95" fmla="*/ 2594582 h 5525624"/>
                  <a:gd name="connsiteX96" fmla="*/ 6031347 w 8623989"/>
                  <a:gd name="connsiteY96" fmla="*/ 2594582 h 5525624"/>
                  <a:gd name="connsiteX97" fmla="*/ 6231747 w 8623989"/>
                  <a:gd name="connsiteY97" fmla="*/ 2594582 h 5525624"/>
                  <a:gd name="connsiteX98" fmla="*/ 6231747 w 8623989"/>
                  <a:gd name="connsiteY98" fmla="*/ 2593768 h 5525624"/>
                  <a:gd name="connsiteX99" fmla="*/ 6031347 w 8623989"/>
                  <a:gd name="connsiteY99" fmla="*/ 2593768 h 5525624"/>
                  <a:gd name="connsiteX100" fmla="*/ 5385604 w 8623989"/>
                  <a:gd name="connsiteY100" fmla="*/ 2593768 h 5525624"/>
                  <a:gd name="connsiteX101" fmla="*/ 5385604 w 8623989"/>
                  <a:gd name="connsiteY101" fmla="*/ 1945696 h 5525624"/>
                  <a:gd name="connsiteX102" fmla="*/ 6031347 w 8623989"/>
                  <a:gd name="connsiteY102" fmla="*/ 1945696 h 5525624"/>
                  <a:gd name="connsiteX103" fmla="*/ 6231747 w 8623989"/>
                  <a:gd name="connsiteY103" fmla="*/ 1945696 h 5525624"/>
                  <a:gd name="connsiteX104" fmla="*/ 6677469 w 8623989"/>
                  <a:gd name="connsiteY104" fmla="*/ 1945696 h 5525624"/>
                  <a:gd name="connsiteX105" fmla="*/ 6677469 w 8623989"/>
                  <a:gd name="connsiteY105" fmla="*/ 1299049 h 5525624"/>
                  <a:gd name="connsiteX106" fmla="*/ 6677469 w 8623989"/>
                  <a:gd name="connsiteY106" fmla="*/ 649746 h 5525624"/>
                  <a:gd name="connsiteX107" fmla="*/ 7975917 w 8623989"/>
                  <a:gd name="connsiteY107" fmla="*/ 0 h 5525624"/>
                  <a:gd name="connsiteX108" fmla="*/ 8623989 w 8623989"/>
                  <a:gd name="connsiteY108" fmla="*/ 0 h 5525624"/>
                  <a:gd name="connsiteX109" fmla="*/ 8623989 w 8623989"/>
                  <a:gd name="connsiteY109" fmla="*/ 648072 h 5525624"/>
                  <a:gd name="connsiteX110" fmla="*/ 7975917 w 8623989"/>
                  <a:gd name="connsiteY110" fmla="*/ 648072 h 5525624"/>
                  <a:gd name="connsiteX111" fmla="*/ 7975917 w 8623989"/>
                  <a:gd name="connsiteY111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3888785 h 5525624"/>
                  <a:gd name="connsiteX76" fmla="*/ 4736052 w 8623989"/>
                  <a:gd name="connsiteY76" fmla="*/ 3890771 h 5525624"/>
                  <a:gd name="connsiteX77" fmla="*/ 4736052 w 8623989"/>
                  <a:gd name="connsiteY77" fmla="*/ 4538843 h 5525624"/>
                  <a:gd name="connsiteX78" fmla="*/ 4736052 w 8623989"/>
                  <a:gd name="connsiteY78" fmla="*/ 5185788 h 5525624"/>
                  <a:gd name="connsiteX79" fmla="*/ 4087980 w 8623989"/>
                  <a:gd name="connsiteY79" fmla="*/ 5185788 h 5525624"/>
                  <a:gd name="connsiteX80" fmla="*/ 4087980 w 8623989"/>
                  <a:gd name="connsiteY80" fmla="*/ 4538843 h 5525624"/>
                  <a:gd name="connsiteX81" fmla="*/ 4087980 w 8623989"/>
                  <a:gd name="connsiteY81" fmla="*/ 3890771 h 5525624"/>
                  <a:gd name="connsiteX82" fmla="*/ 4087980 w 8623989"/>
                  <a:gd name="connsiteY82" fmla="*/ 3888785 h 5525624"/>
                  <a:gd name="connsiteX83" fmla="*/ 3439912 w 8623989"/>
                  <a:gd name="connsiteY83" fmla="*/ 3888785 h 5525624"/>
                  <a:gd name="connsiteX84" fmla="*/ 2791839 w 8623989"/>
                  <a:gd name="connsiteY84" fmla="*/ 3888785 h 5525624"/>
                  <a:gd name="connsiteX85" fmla="*/ 2791839 w 8623989"/>
                  <a:gd name="connsiteY85" fmla="*/ 3580480 h 5525624"/>
                  <a:gd name="connsiteX86" fmla="*/ 2143767 w 8623989"/>
                  <a:gd name="connsiteY86" fmla="*/ 3580480 h 5525624"/>
                  <a:gd name="connsiteX87" fmla="*/ 2143767 w 8623989"/>
                  <a:gd name="connsiteY87" fmla="*/ 2932408 h 5525624"/>
                  <a:gd name="connsiteX88" fmla="*/ 2791839 w 8623989"/>
                  <a:gd name="connsiteY88" fmla="*/ 2932408 h 5525624"/>
                  <a:gd name="connsiteX89" fmla="*/ 2791839 w 8623989"/>
                  <a:gd name="connsiteY89" fmla="*/ 2594582 h 5525624"/>
                  <a:gd name="connsiteX90" fmla="*/ 3439912 w 8623989"/>
                  <a:gd name="connsiteY90" fmla="*/ 2594582 h 5525624"/>
                  <a:gd name="connsiteX91" fmla="*/ 4087980 w 8623989"/>
                  <a:gd name="connsiteY91" fmla="*/ 2594582 h 5525624"/>
                  <a:gd name="connsiteX92" fmla="*/ 4736052 w 8623989"/>
                  <a:gd name="connsiteY92" fmla="*/ 2594582 h 5525624"/>
                  <a:gd name="connsiteX93" fmla="*/ 4736368 w 8623989"/>
                  <a:gd name="connsiteY93" fmla="*/ 2594582 h 5525624"/>
                  <a:gd name="connsiteX94" fmla="*/ 5384440 w 8623989"/>
                  <a:gd name="connsiteY94" fmla="*/ 2594582 h 5525624"/>
                  <a:gd name="connsiteX95" fmla="*/ 5385604 w 8623989"/>
                  <a:gd name="connsiteY95" fmla="*/ 2594582 h 5525624"/>
                  <a:gd name="connsiteX96" fmla="*/ 6031347 w 8623989"/>
                  <a:gd name="connsiteY96" fmla="*/ 2594582 h 5525624"/>
                  <a:gd name="connsiteX97" fmla="*/ 6231747 w 8623989"/>
                  <a:gd name="connsiteY97" fmla="*/ 2594582 h 5525624"/>
                  <a:gd name="connsiteX98" fmla="*/ 6031347 w 8623989"/>
                  <a:gd name="connsiteY98" fmla="*/ 2593768 h 5525624"/>
                  <a:gd name="connsiteX99" fmla="*/ 5385604 w 8623989"/>
                  <a:gd name="connsiteY99" fmla="*/ 2593768 h 5525624"/>
                  <a:gd name="connsiteX100" fmla="*/ 5385604 w 8623989"/>
                  <a:gd name="connsiteY100" fmla="*/ 1945696 h 5525624"/>
                  <a:gd name="connsiteX101" fmla="*/ 6031347 w 8623989"/>
                  <a:gd name="connsiteY101" fmla="*/ 1945696 h 5525624"/>
                  <a:gd name="connsiteX102" fmla="*/ 6231747 w 8623989"/>
                  <a:gd name="connsiteY102" fmla="*/ 1945696 h 5525624"/>
                  <a:gd name="connsiteX103" fmla="*/ 6677469 w 8623989"/>
                  <a:gd name="connsiteY103" fmla="*/ 1945696 h 5525624"/>
                  <a:gd name="connsiteX104" fmla="*/ 6677469 w 8623989"/>
                  <a:gd name="connsiteY104" fmla="*/ 1299049 h 5525624"/>
                  <a:gd name="connsiteX105" fmla="*/ 6677469 w 8623989"/>
                  <a:gd name="connsiteY105" fmla="*/ 649746 h 5525624"/>
                  <a:gd name="connsiteX106" fmla="*/ 7975917 w 8623989"/>
                  <a:gd name="connsiteY106" fmla="*/ 0 h 5525624"/>
                  <a:gd name="connsiteX107" fmla="*/ 8623989 w 8623989"/>
                  <a:gd name="connsiteY107" fmla="*/ 0 h 5525624"/>
                  <a:gd name="connsiteX108" fmla="*/ 8623989 w 8623989"/>
                  <a:gd name="connsiteY108" fmla="*/ 648072 h 5525624"/>
                  <a:gd name="connsiteX109" fmla="*/ 7975917 w 8623989"/>
                  <a:gd name="connsiteY109" fmla="*/ 648072 h 5525624"/>
                  <a:gd name="connsiteX110" fmla="*/ 7975917 w 8623989"/>
                  <a:gd name="connsiteY110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3888785 h 5525624"/>
                  <a:gd name="connsiteX76" fmla="*/ 4736052 w 8623989"/>
                  <a:gd name="connsiteY76" fmla="*/ 3890771 h 5525624"/>
                  <a:gd name="connsiteX77" fmla="*/ 4736052 w 8623989"/>
                  <a:gd name="connsiteY77" fmla="*/ 4538843 h 5525624"/>
                  <a:gd name="connsiteX78" fmla="*/ 4736052 w 8623989"/>
                  <a:gd name="connsiteY78" fmla="*/ 5185788 h 5525624"/>
                  <a:gd name="connsiteX79" fmla="*/ 4087980 w 8623989"/>
                  <a:gd name="connsiteY79" fmla="*/ 5185788 h 5525624"/>
                  <a:gd name="connsiteX80" fmla="*/ 4087980 w 8623989"/>
                  <a:gd name="connsiteY80" fmla="*/ 4538843 h 5525624"/>
                  <a:gd name="connsiteX81" fmla="*/ 4087980 w 8623989"/>
                  <a:gd name="connsiteY81" fmla="*/ 3890771 h 5525624"/>
                  <a:gd name="connsiteX82" fmla="*/ 4087980 w 8623989"/>
                  <a:gd name="connsiteY82" fmla="*/ 3888785 h 5525624"/>
                  <a:gd name="connsiteX83" fmla="*/ 3439912 w 8623989"/>
                  <a:gd name="connsiteY83" fmla="*/ 3888785 h 5525624"/>
                  <a:gd name="connsiteX84" fmla="*/ 2791839 w 8623989"/>
                  <a:gd name="connsiteY84" fmla="*/ 3888785 h 5525624"/>
                  <a:gd name="connsiteX85" fmla="*/ 2791839 w 8623989"/>
                  <a:gd name="connsiteY85" fmla="*/ 3580480 h 5525624"/>
                  <a:gd name="connsiteX86" fmla="*/ 2143767 w 8623989"/>
                  <a:gd name="connsiteY86" fmla="*/ 3580480 h 5525624"/>
                  <a:gd name="connsiteX87" fmla="*/ 2143767 w 8623989"/>
                  <a:gd name="connsiteY87" fmla="*/ 2932408 h 5525624"/>
                  <a:gd name="connsiteX88" fmla="*/ 2791839 w 8623989"/>
                  <a:gd name="connsiteY88" fmla="*/ 2932408 h 5525624"/>
                  <a:gd name="connsiteX89" fmla="*/ 2791839 w 8623989"/>
                  <a:gd name="connsiteY89" fmla="*/ 2594582 h 5525624"/>
                  <a:gd name="connsiteX90" fmla="*/ 3439912 w 8623989"/>
                  <a:gd name="connsiteY90" fmla="*/ 2594582 h 5525624"/>
                  <a:gd name="connsiteX91" fmla="*/ 4087980 w 8623989"/>
                  <a:gd name="connsiteY91" fmla="*/ 2594582 h 5525624"/>
                  <a:gd name="connsiteX92" fmla="*/ 4736052 w 8623989"/>
                  <a:gd name="connsiteY92" fmla="*/ 2594582 h 5525624"/>
                  <a:gd name="connsiteX93" fmla="*/ 4736368 w 8623989"/>
                  <a:gd name="connsiteY93" fmla="*/ 2594582 h 5525624"/>
                  <a:gd name="connsiteX94" fmla="*/ 5384440 w 8623989"/>
                  <a:gd name="connsiteY94" fmla="*/ 2594582 h 5525624"/>
                  <a:gd name="connsiteX95" fmla="*/ 5385604 w 8623989"/>
                  <a:gd name="connsiteY95" fmla="*/ 2594582 h 5525624"/>
                  <a:gd name="connsiteX96" fmla="*/ 6031347 w 8623989"/>
                  <a:gd name="connsiteY96" fmla="*/ 2594582 h 5525624"/>
                  <a:gd name="connsiteX97" fmla="*/ 6031347 w 8623989"/>
                  <a:gd name="connsiteY97" fmla="*/ 2593768 h 5525624"/>
                  <a:gd name="connsiteX98" fmla="*/ 5385604 w 8623989"/>
                  <a:gd name="connsiteY98" fmla="*/ 2593768 h 5525624"/>
                  <a:gd name="connsiteX99" fmla="*/ 5385604 w 8623989"/>
                  <a:gd name="connsiteY99" fmla="*/ 1945696 h 5525624"/>
                  <a:gd name="connsiteX100" fmla="*/ 6031347 w 8623989"/>
                  <a:gd name="connsiteY100" fmla="*/ 1945696 h 5525624"/>
                  <a:gd name="connsiteX101" fmla="*/ 6231747 w 8623989"/>
                  <a:gd name="connsiteY101" fmla="*/ 1945696 h 5525624"/>
                  <a:gd name="connsiteX102" fmla="*/ 6677469 w 8623989"/>
                  <a:gd name="connsiteY102" fmla="*/ 1945696 h 5525624"/>
                  <a:gd name="connsiteX103" fmla="*/ 6677469 w 8623989"/>
                  <a:gd name="connsiteY103" fmla="*/ 1299049 h 5525624"/>
                  <a:gd name="connsiteX104" fmla="*/ 6677469 w 8623989"/>
                  <a:gd name="connsiteY104" fmla="*/ 649746 h 5525624"/>
                  <a:gd name="connsiteX105" fmla="*/ 7975917 w 8623989"/>
                  <a:gd name="connsiteY105" fmla="*/ 0 h 5525624"/>
                  <a:gd name="connsiteX106" fmla="*/ 8623989 w 8623989"/>
                  <a:gd name="connsiteY106" fmla="*/ 0 h 5525624"/>
                  <a:gd name="connsiteX107" fmla="*/ 8623989 w 8623989"/>
                  <a:gd name="connsiteY107" fmla="*/ 648072 h 5525624"/>
                  <a:gd name="connsiteX108" fmla="*/ 7975917 w 8623989"/>
                  <a:gd name="connsiteY108" fmla="*/ 648072 h 5525624"/>
                  <a:gd name="connsiteX109" fmla="*/ 7975917 w 8623989"/>
                  <a:gd name="connsiteY109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3888785 h 5525624"/>
                  <a:gd name="connsiteX76" fmla="*/ 4736052 w 8623989"/>
                  <a:gd name="connsiteY76" fmla="*/ 3890771 h 5525624"/>
                  <a:gd name="connsiteX77" fmla="*/ 4736052 w 8623989"/>
                  <a:gd name="connsiteY77" fmla="*/ 4538843 h 5525624"/>
                  <a:gd name="connsiteX78" fmla="*/ 4736052 w 8623989"/>
                  <a:gd name="connsiteY78" fmla="*/ 5185788 h 5525624"/>
                  <a:gd name="connsiteX79" fmla="*/ 4087980 w 8623989"/>
                  <a:gd name="connsiteY79" fmla="*/ 5185788 h 5525624"/>
                  <a:gd name="connsiteX80" fmla="*/ 4087980 w 8623989"/>
                  <a:gd name="connsiteY80" fmla="*/ 4538843 h 5525624"/>
                  <a:gd name="connsiteX81" fmla="*/ 4087980 w 8623989"/>
                  <a:gd name="connsiteY81" fmla="*/ 3890771 h 5525624"/>
                  <a:gd name="connsiteX82" fmla="*/ 4087980 w 8623989"/>
                  <a:gd name="connsiteY82" fmla="*/ 3888785 h 5525624"/>
                  <a:gd name="connsiteX83" fmla="*/ 3439912 w 8623989"/>
                  <a:gd name="connsiteY83" fmla="*/ 3888785 h 5525624"/>
                  <a:gd name="connsiteX84" fmla="*/ 2791839 w 8623989"/>
                  <a:gd name="connsiteY84" fmla="*/ 3888785 h 5525624"/>
                  <a:gd name="connsiteX85" fmla="*/ 2791839 w 8623989"/>
                  <a:gd name="connsiteY85" fmla="*/ 3580480 h 5525624"/>
                  <a:gd name="connsiteX86" fmla="*/ 2143767 w 8623989"/>
                  <a:gd name="connsiteY86" fmla="*/ 3580480 h 5525624"/>
                  <a:gd name="connsiteX87" fmla="*/ 2143767 w 8623989"/>
                  <a:gd name="connsiteY87" fmla="*/ 2932408 h 5525624"/>
                  <a:gd name="connsiteX88" fmla="*/ 2791839 w 8623989"/>
                  <a:gd name="connsiteY88" fmla="*/ 2932408 h 5525624"/>
                  <a:gd name="connsiteX89" fmla="*/ 2791839 w 8623989"/>
                  <a:gd name="connsiteY89" fmla="*/ 2594582 h 5525624"/>
                  <a:gd name="connsiteX90" fmla="*/ 3439912 w 8623989"/>
                  <a:gd name="connsiteY90" fmla="*/ 2594582 h 5525624"/>
                  <a:gd name="connsiteX91" fmla="*/ 4087980 w 8623989"/>
                  <a:gd name="connsiteY91" fmla="*/ 2594582 h 5525624"/>
                  <a:gd name="connsiteX92" fmla="*/ 4736052 w 8623989"/>
                  <a:gd name="connsiteY92" fmla="*/ 2594582 h 5525624"/>
                  <a:gd name="connsiteX93" fmla="*/ 4736368 w 8623989"/>
                  <a:gd name="connsiteY93" fmla="*/ 2594582 h 5525624"/>
                  <a:gd name="connsiteX94" fmla="*/ 5384440 w 8623989"/>
                  <a:gd name="connsiteY94" fmla="*/ 2594582 h 5525624"/>
                  <a:gd name="connsiteX95" fmla="*/ 5385604 w 8623989"/>
                  <a:gd name="connsiteY95" fmla="*/ 2594582 h 5525624"/>
                  <a:gd name="connsiteX96" fmla="*/ 6031347 w 8623989"/>
                  <a:gd name="connsiteY96" fmla="*/ 2594582 h 5525624"/>
                  <a:gd name="connsiteX97" fmla="*/ 5385604 w 8623989"/>
                  <a:gd name="connsiteY97" fmla="*/ 2593768 h 5525624"/>
                  <a:gd name="connsiteX98" fmla="*/ 5385604 w 8623989"/>
                  <a:gd name="connsiteY98" fmla="*/ 1945696 h 5525624"/>
                  <a:gd name="connsiteX99" fmla="*/ 6031347 w 8623989"/>
                  <a:gd name="connsiteY99" fmla="*/ 1945696 h 5525624"/>
                  <a:gd name="connsiteX100" fmla="*/ 6231747 w 8623989"/>
                  <a:gd name="connsiteY100" fmla="*/ 1945696 h 5525624"/>
                  <a:gd name="connsiteX101" fmla="*/ 6677469 w 8623989"/>
                  <a:gd name="connsiteY101" fmla="*/ 1945696 h 5525624"/>
                  <a:gd name="connsiteX102" fmla="*/ 6677469 w 8623989"/>
                  <a:gd name="connsiteY102" fmla="*/ 1299049 h 5525624"/>
                  <a:gd name="connsiteX103" fmla="*/ 6677469 w 8623989"/>
                  <a:gd name="connsiteY103" fmla="*/ 649746 h 5525624"/>
                  <a:gd name="connsiteX104" fmla="*/ 7975917 w 8623989"/>
                  <a:gd name="connsiteY104" fmla="*/ 0 h 5525624"/>
                  <a:gd name="connsiteX105" fmla="*/ 8623989 w 8623989"/>
                  <a:gd name="connsiteY105" fmla="*/ 0 h 5525624"/>
                  <a:gd name="connsiteX106" fmla="*/ 8623989 w 8623989"/>
                  <a:gd name="connsiteY106" fmla="*/ 648072 h 5525624"/>
                  <a:gd name="connsiteX107" fmla="*/ 7975917 w 8623989"/>
                  <a:gd name="connsiteY107" fmla="*/ 648072 h 5525624"/>
                  <a:gd name="connsiteX108" fmla="*/ 7975917 w 8623989"/>
                  <a:gd name="connsiteY108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3888785 h 5525624"/>
                  <a:gd name="connsiteX76" fmla="*/ 4736052 w 8623989"/>
                  <a:gd name="connsiteY76" fmla="*/ 3890771 h 5525624"/>
                  <a:gd name="connsiteX77" fmla="*/ 4736052 w 8623989"/>
                  <a:gd name="connsiteY77" fmla="*/ 4538843 h 5525624"/>
                  <a:gd name="connsiteX78" fmla="*/ 4736052 w 8623989"/>
                  <a:gd name="connsiteY78" fmla="*/ 5185788 h 5525624"/>
                  <a:gd name="connsiteX79" fmla="*/ 4087980 w 8623989"/>
                  <a:gd name="connsiteY79" fmla="*/ 5185788 h 5525624"/>
                  <a:gd name="connsiteX80" fmla="*/ 4087980 w 8623989"/>
                  <a:gd name="connsiteY80" fmla="*/ 4538843 h 5525624"/>
                  <a:gd name="connsiteX81" fmla="*/ 4087980 w 8623989"/>
                  <a:gd name="connsiteY81" fmla="*/ 3890771 h 5525624"/>
                  <a:gd name="connsiteX82" fmla="*/ 4087980 w 8623989"/>
                  <a:gd name="connsiteY82" fmla="*/ 3888785 h 5525624"/>
                  <a:gd name="connsiteX83" fmla="*/ 3439912 w 8623989"/>
                  <a:gd name="connsiteY83" fmla="*/ 3888785 h 5525624"/>
                  <a:gd name="connsiteX84" fmla="*/ 2791839 w 8623989"/>
                  <a:gd name="connsiteY84" fmla="*/ 3888785 h 5525624"/>
                  <a:gd name="connsiteX85" fmla="*/ 2791839 w 8623989"/>
                  <a:gd name="connsiteY85" fmla="*/ 3580480 h 5525624"/>
                  <a:gd name="connsiteX86" fmla="*/ 2143767 w 8623989"/>
                  <a:gd name="connsiteY86" fmla="*/ 3580480 h 5525624"/>
                  <a:gd name="connsiteX87" fmla="*/ 2143767 w 8623989"/>
                  <a:gd name="connsiteY87" fmla="*/ 2932408 h 5525624"/>
                  <a:gd name="connsiteX88" fmla="*/ 2791839 w 8623989"/>
                  <a:gd name="connsiteY88" fmla="*/ 2932408 h 5525624"/>
                  <a:gd name="connsiteX89" fmla="*/ 2791839 w 8623989"/>
                  <a:gd name="connsiteY89" fmla="*/ 2594582 h 5525624"/>
                  <a:gd name="connsiteX90" fmla="*/ 3439912 w 8623989"/>
                  <a:gd name="connsiteY90" fmla="*/ 2594582 h 5525624"/>
                  <a:gd name="connsiteX91" fmla="*/ 4087980 w 8623989"/>
                  <a:gd name="connsiteY91" fmla="*/ 2594582 h 5525624"/>
                  <a:gd name="connsiteX92" fmla="*/ 4736052 w 8623989"/>
                  <a:gd name="connsiteY92" fmla="*/ 2594582 h 5525624"/>
                  <a:gd name="connsiteX93" fmla="*/ 4736368 w 8623989"/>
                  <a:gd name="connsiteY93" fmla="*/ 2594582 h 5525624"/>
                  <a:gd name="connsiteX94" fmla="*/ 5384440 w 8623989"/>
                  <a:gd name="connsiteY94" fmla="*/ 2594582 h 5525624"/>
                  <a:gd name="connsiteX95" fmla="*/ 5385604 w 8623989"/>
                  <a:gd name="connsiteY95" fmla="*/ 2594582 h 5525624"/>
                  <a:gd name="connsiteX96" fmla="*/ 6031347 w 8623989"/>
                  <a:gd name="connsiteY96" fmla="*/ 2594582 h 5525624"/>
                  <a:gd name="connsiteX97" fmla="*/ 5385604 w 8623989"/>
                  <a:gd name="connsiteY97" fmla="*/ 2593768 h 5525624"/>
                  <a:gd name="connsiteX98" fmla="*/ 5385604 w 8623989"/>
                  <a:gd name="connsiteY98" fmla="*/ 1945696 h 5525624"/>
                  <a:gd name="connsiteX99" fmla="*/ 6231747 w 8623989"/>
                  <a:gd name="connsiteY99" fmla="*/ 1945696 h 5525624"/>
                  <a:gd name="connsiteX100" fmla="*/ 6677469 w 8623989"/>
                  <a:gd name="connsiteY100" fmla="*/ 1945696 h 5525624"/>
                  <a:gd name="connsiteX101" fmla="*/ 6677469 w 8623989"/>
                  <a:gd name="connsiteY101" fmla="*/ 1299049 h 5525624"/>
                  <a:gd name="connsiteX102" fmla="*/ 6677469 w 8623989"/>
                  <a:gd name="connsiteY102" fmla="*/ 649746 h 5525624"/>
                  <a:gd name="connsiteX103" fmla="*/ 7975917 w 8623989"/>
                  <a:gd name="connsiteY103" fmla="*/ 0 h 5525624"/>
                  <a:gd name="connsiteX104" fmla="*/ 8623989 w 8623989"/>
                  <a:gd name="connsiteY104" fmla="*/ 0 h 5525624"/>
                  <a:gd name="connsiteX105" fmla="*/ 8623989 w 8623989"/>
                  <a:gd name="connsiteY105" fmla="*/ 648072 h 5525624"/>
                  <a:gd name="connsiteX106" fmla="*/ 7975917 w 8623989"/>
                  <a:gd name="connsiteY106" fmla="*/ 648072 h 5525624"/>
                  <a:gd name="connsiteX107" fmla="*/ 7975917 w 8623989"/>
                  <a:gd name="connsiteY107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3888785 h 5525624"/>
                  <a:gd name="connsiteX76" fmla="*/ 4736052 w 8623989"/>
                  <a:gd name="connsiteY76" fmla="*/ 3890771 h 5525624"/>
                  <a:gd name="connsiteX77" fmla="*/ 4736052 w 8623989"/>
                  <a:gd name="connsiteY77" fmla="*/ 4538843 h 5525624"/>
                  <a:gd name="connsiteX78" fmla="*/ 4736052 w 8623989"/>
                  <a:gd name="connsiteY78" fmla="*/ 5185788 h 5525624"/>
                  <a:gd name="connsiteX79" fmla="*/ 4087980 w 8623989"/>
                  <a:gd name="connsiteY79" fmla="*/ 5185788 h 5525624"/>
                  <a:gd name="connsiteX80" fmla="*/ 4087980 w 8623989"/>
                  <a:gd name="connsiteY80" fmla="*/ 4538843 h 5525624"/>
                  <a:gd name="connsiteX81" fmla="*/ 4087980 w 8623989"/>
                  <a:gd name="connsiteY81" fmla="*/ 3890771 h 5525624"/>
                  <a:gd name="connsiteX82" fmla="*/ 4087980 w 8623989"/>
                  <a:gd name="connsiteY82" fmla="*/ 3888785 h 5525624"/>
                  <a:gd name="connsiteX83" fmla="*/ 3439912 w 8623989"/>
                  <a:gd name="connsiteY83" fmla="*/ 3888785 h 5525624"/>
                  <a:gd name="connsiteX84" fmla="*/ 2791839 w 8623989"/>
                  <a:gd name="connsiteY84" fmla="*/ 3888785 h 5525624"/>
                  <a:gd name="connsiteX85" fmla="*/ 2791839 w 8623989"/>
                  <a:gd name="connsiteY85" fmla="*/ 3580480 h 5525624"/>
                  <a:gd name="connsiteX86" fmla="*/ 2143767 w 8623989"/>
                  <a:gd name="connsiteY86" fmla="*/ 3580480 h 5525624"/>
                  <a:gd name="connsiteX87" fmla="*/ 2143767 w 8623989"/>
                  <a:gd name="connsiteY87" fmla="*/ 2932408 h 5525624"/>
                  <a:gd name="connsiteX88" fmla="*/ 2791839 w 8623989"/>
                  <a:gd name="connsiteY88" fmla="*/ 2932408 h 5525624"/>
                  <a:gd name="connsiteX89" fmla="*/ 2791839 w 8623989"/>
                  <a:gd name="connsiteY89" fmla="*/ 2594582 h 5525624"/>
                  <a:gd name="connsiteX90" fmla="*/ 3439912 w 8623989"/>
                  <a:gd name="connsiteY90" fmla="*/ 2594582 h 5525624"/>
                  <a:gd name="connsiteX91" fmla="*/ 4087980 w 8623989"/>
                  <a:gd name="connsiteY91" fmla="*/ 2594582 h 5525624"/>
                  <a:gd name="connsiteX92" fmla="*/ 4736052 w 8623989"/>
                  <a:gd name="connsiteY92" fmla="*/ 2594582 h 5525624"/>
                  <a:gd name="connsiteX93" fmla="*/ 4736368 w 8623989"/>
                  <a:gd name="connsiteY93" fmla="*/ 2594582 h 5525624"/>
                  <a:gd name="connsiteX94" fmla="*/ 5384440 w 8623989"/>
                  <a:gd name="connsiteY94" fmla="*/ 2594582 h 5525624"/>
                  <a:gd name="connsiteX95" fmla="*/ 5385604 w 8623989"/>
                  <a:gd name="connsiteY95" fmla="*/ 2594582 h 5525624"/>
                  <a:gd name="connsiteX96" fmla="*/ 6031347 w 8623989"/>
                  <a:gd name="connsiteY96" fmla="*/ 2594582 h 5525624"/>
                  <a:gd name="connsiteX97" fmla="*/ 5385604 w 8623989"/>
                  <a:gd name="connsiteY97" fmla="*/ 2593768 h 5525624"/>
                  <a:gd name="connsiteX98" fmla="*/ 5385604 w 8623989"/>
                  <a:gd name="connsiteY98" fmla="*/ 1945696 h 5525624"/>
                  <a:gd name="connsiteX99" fmla="*/ 6677469 w 8623989"/>
                  <a:gd name="connsiteY99" fmla="*/ 1945696 h 5525624"/>
                  <a:gd name="connsiteX100" fmla="*/ 6677469 w 8623989"/>
                  <a:gd name="connsiteY100" fmla="*/ 1299049 h 5525624"/>
                  <a:gd name="connsiteX101" fmla="*/ 6677469 w 8623989"/>
                  <a:gd name="connsiteY101" fmla="*/ 649746 h 5525624"/>
                  <a:gd name="connsiteX102" fmla="*/ 7975917 w 8623989"/>
                  <a:gd name="connsiteY102" fmla="*/ 0 h 5525624"/>
                  <a:gd name="connsiteX103" fmla="*/ 8623989 w 8623989"/>
                  <a:gd name="connsiteY103" fmla="*/ 0 h 5525624"/>
                  <a:gd name="connsiteX104" fmla="*/ 8623989 w 8623989"/>
                  <a:gd name="connsiteY104" fmla="*/ 648072 h 5525624"/>
                  <a:gd name="connsiteX105" fmla="*/ 7975917 w 8623989"/>
                  <a:gd name="connsiteY105" fmla="*/ 648072 h 5525624"/>
                  <a:gd name="connsiteX106" fmla="*/ 7975917 w 8623989"/>
                  <a:gd name="connsiteY106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3888785 h 5525624"/>
                  <a:gd name="connsiteX76" fmla="*/ 4736052 w 8623989"/>
                  <a:gd name="connsiteY76" fmla="*/ 3890771 h 5525624"/>
                  <a:gd name="connsiteX77" fmla="*/ 4736052 w 8623989"/>
                  <a:gd name="connsiteY77" fmla="*/ 4538843 h 5525624"/>
                  <a:gd name="connsiteX78" fmla="*/ 4736052 w 8623989"/>
                  <a:gd name="connsiteY78" fmla="*/ 5185788 h 5525624"/>
                  <a:gd name="connsiteX79" fmla="*/ 4087980 w 8623989"/>
                  <a:gd name="connsiteY79" fmla="*/ 5185788 h 5525624"/>
                  <a:gd name="connsiteX80" fmla="*/ 4087980 w 8623989"/>
                  <a:gd name="connsiteY80" fmla="*/ 4538843 h 5525624"/>
                  <a:gd name="connsiteX81" fmla="*/ 4087980 w 8623989"/>
                  <a:gd name="connsiteY81" fmla="*/ 3890771 h 5525624"/>
                  <a:gd name="connsiteX82" fmla="*/ 4087980 w 8623989"/>
                  <a:gd name="connsiteY82" fmla="*/ 3888785 h 5525624"/>
                  <a:gd name="connsiteX83" fmla="*/ 3439912 w 8623989"/>
                  <a:gd name="connsiteY83" fmla="*/ 3888785 h 5525624"/>
                  <a:gd name="connsiteX84" fmla="*/ 2791839 w 8623989"/>
                  <a:gd name="connsiteY84" fmla="*/ 3888785 h 5525624"/>
                  <a:gd name="connsiteX85" fmla="*/ 2791839 w 8623989"/>
                  <a:gd name="connsiteY85" fmla="*/ 3580480 h 5525624"/>
                  <a:gd name="connsiteX86" fmla="*/ 2143767 w 8623989"/>
                  <a:gd name="connsiteY86" fmla="*/ 3580480 h 5525624"/>
                  <a:gd name="connsiteX87" fmla="*/ 2143767 w 8623989"/>
                  <a:gd name="connsiteY87" fmla="*/ 2932408 h 5525624"/>
                  <a:gd name="connsiteX88" fmla="*/ 2791839 w 8623989"/>
                  <a:gd name="connsiteY88" fmla="*/ 2932408 h 5525624"/>
                  <a:gd name="connsiteX89" fmla="*/ 2791839 w 8623989"/>
                  <a:gd name="connsiteY89" fmla="*/ 2594582 h 5525624"/>
                  <a:gd name="connsiteX90" fmla="*/ 3439912 w 8623989"/>
                  <a:gd name="connsiteY90" fmla="*/ 2594582 h 5525624"/>
                  <a:gd name="connsiteX91" fmla="*/ 4087980 w 8623989"/>
                  <a:gd name="connsiteY91" fmla="*/ 2594582 h 5525624"/>
                  <a:gd name="connsiteX92" fmla="*/ 4736052 w 8623989"/>
                  <a:gd name="connsiteY92" fmla="*/ 2594582 h 5525624"/>
                  <a:gd name="connsiteX93" fmla="*/ 4736368 w 8623989"/>
                  <a:gd name="connsiteY93" fmla="*/ 2594582 h 5525624"/>
                  <a:gd name="connsiteX94" fmla="*/ 5384440 w 8623989"/>
                  <a:gd name="connsiteY94" fmla="*/ 2594582 h 5525624"/>
                  <a:gd name="connsiteX95" fmla="*/ 5385604 w 8623989"/>
                  <a:gd name="connsiteY95" fmla="*/ 2594582 h 5525624"/>
                  <a:gd name="connsiteX96" fmla="*/ 5385604 w 8623989"/>
                  <a:gd name="connsiteY96" fmla="*/ 2593768 h 5525624"/>
                  <a:gd name="connsiteX97" fmla="*/ 5385604 w 8623989"/>
                  <a:gd name="connsiteY97" fmla="*/ 1945696 h 5525624"/>
                  <a:gd name="connsiteX98" fmla="*/ 6677469 w 8623989"/>
                  <a:gd name="connsiteY98" fmla="*/ 1945696 h 5525624"/>
                  <a:gd name="connsiteX99" fmla="*/ 6677469 w 8623989"/>
                  <a:gd name="connsiteY99" fmla="*/ 1299049 h 5525624"/>
                  <a:gd name="connsiteX100" fmla="*/ 6677469 w 8623989"/>
                  <a:gd name="connsiteY100" fmla="*/ 649746 h 5525624"/>
                  <a:gd name="connsiteX101" fmla="*/ 7975917 w 8623989"/>
                  <a:gd name="connsiteY101" fmla="*/ 0 h 5525624"/>
                  <a:gd name="connsiteX102" fmla="*/ 8623989 w 8623989"/>
                  <a:gd name="connsiteY102" fmla="*/ 0 h 5525624"/>
                  <a:gd name="connsiteX103" fmla="*/ 8623989 w 8623989"/>
                  <a:gd name="connsiteY103" fmla="*/ 648072 h 5525624"/>
                  <a:gd name="connsiteX104" fmla="*/ 7975917 w 8623989"/>
                  <a:gd name="connsiteY104" fmla="*/ 648072 h 5525624"/>
                  <a:gd name="connsiteX105" fmla="*/ 7975917 w 8623989"/>
                  <a:gd name="connsiteY105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3888785 h 5525624"/>
                  <a:gd name="connsiteX76" fmla="*/ 4736052 w 8623989"/>
                  <a:gd name="connsiteY76" fmla="*/ 4538843 h 5525624"/>
                  <a:gd name="connsiteX77" fmla="*/ 4736052 w 8623989"/>
                  <a:gd name="connsiteY77" fmla="*/ 5185788 h 5525624"/>
                  <a:gd name="connsiteX78" fmla="*/ 4087980 w 8623989"/>
                  <a:gd name="connsiteY78" fmla="*/ 5185788 h 5525624"/>
                  <a:gd name="connsiteX79" fmla="*/ 4087980 w 8623989"/>
                  <a:gd name="connsiteY79" fmla="*/ 4538843 h 5525624"/>
                  <a:gd name="connsiteX80" fmla="*/ 4087980 w 8623989"/>
                  <a:gd name="connsiteY80" fmla="*/ 3890771 h 5525624"/>
                  <a:gd name="connsiteX81" fmla="*/ 4087980 w 8623989"/>
                  <a:gd name="connsiteY81" fmla="*/ 3888785 h 5525624"/>
                  <a:gd name="connsiteX82" fmla="*/ 3439912 w 8623989"/>
                  <a:gd name="connsiteY82" fmla="*/ 3888785 h 5525624"/>
                  <a:gd name="connsiteX83" fmla="*/ 2791839 w 8623989"/>
                  <a:gd name="connsiteY83" fmla="*/ 3888785 h 5525624"/>
                  <a:gd name="connsiteX84" fmla="*/ 2791839 w 8623989"/>
                  <a:gd name="connsiteY84" fmla="*/ 3580480 h 5525624"/>
                  <a:gd name="connsiteX85" fmla="*/ 2143767 w 8623989"/>
                  <a:gd name="connsiteY85" fmla="*/ 3580480 h 5525624"/>
                  <a:gd name="connsiteX86" fmla="*/ 2143767 w 8623989"/>
                  <a:gd name="connsiteY86" fmla="*/ 2932408 h 5525624"/>
                  <a:gd name="connsiteX87" fmla="*/ 2791839 w 8623989"/>
                  <a:gd name="connsiteY87" fmla="*/ 2932408 h 5525624"/>
                  <a:gd name="connsiteX88" fmla="*/ 2791839 w 8623989"/>
                  <a:gd name="connsiteY88" fmla="*/ 2594582 h 5525624"/>
                  <a:gd name="connsiteX89" fmla="*/ 3439912 w 8623989"/>
                  <a:gd name="connsiteY89" fmla="*/ 2594582 h 5525624"/>
                  <a:gd name="connsiteX90" fmla="*/ 4087980 w 8623989"/>
                  <a:gd name="connsiteY90" fmla="*/ 2594582 h 5525624"/>
                  <a:gd name="connsiteX91" fmla="*/ 4736052 w 8623989"/>
                  <a:gd name="connsiteY91" fmla="*/ 2594582 h 5525624"/>
                  <a:gd name="connsiteX92" fmla="*/ 4736368 w 8623989"/>
                  <a:gd name="connsiteY92" fmla="*/ 2594582 h 5525624"/>
                  <a:gd name="connsiteX93" fmla="*/ 5384440 w 8623989"/>
                  <a:gd name="connsiteY93" fmla="*/ 2594582 h 5525624"/>
                  <a:gd name="connsiteX94" fmla="*/ 5385604 w 8623989"/>
                  <a:gd name="connsiteY94" fmla="*/ 2594582 h 5525624"/>
                  <a:gd name="connsiteX95" fmla="*/ 5385604 w 8623989"/>
                  <a:gd name="connsiteY95" fmla="*/ 2593768 h 5525624"/>
                  <a:gd name="connsiteX96" fmla="*/ 5385604 w 8623989"/>
                  <a:gd name="connsiteY96" fmla="*/ 1945696 h 5525624"/>
                  <a:gd name="connsiteX97" fmla="*/ 6677469 w 8623989"/>
                  <a:gd name="connsiteY97" fmla="*/ 1945696 h 5525624"/>
                  <a:gd name="connsiteX98" fmla="*/ 6677469 w 8623989"/>
                  <a:gd name="connsiteY98" fmla="*/ 1299049 h 5525624"/>
                  <a:gd name="connsiteX99" fmla="*/ 6677469 w 8623989"/>
                  <a:gd name="connsiteY99" fmla="*/ 649746 h 5525624"/>
                  <a:gd name="connsiteX100" fmla="*/ 7975917 w 8623989"/>
                  <a:gd name="connsiteY100" fmla="*/ 0 h 5525624"/>
                  <a:gd name="connsiteX101" fmla="*/ 8623989 w 8623989"/>
                  <a:gd name="connsiteY101" fmla="*/ 0 h 5525624"/>
                  <a:gd name="connsiteX102" fmla="*/ 8623989 w 8623989"/>
                  <a:gd name="connsiteY102" fmla="*/ 648072 h 5525624"/>
                  <a:gd name="connsiteX103" fmla="*/ 7975917 w 8623989"/>
                  <a:gd name="connsiteY103" fmla="*/ 648072 h 5525624"/>
                  <a:gd name="connsiteX104" fmla="*/ 7975917 w 8623989"/>
                  <a:gd name="connsiteY104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3888785 h 5525624"/>
                  <a:gd name="connsiteX76" fmla="*/ 4736052 w 8623989"/>
                  <a:gd name="connsiteY76" fmla="*/ 5185788 h 5525624"/>
                  <a:gd name="connsiteX77" fmla="*/ 4087980 w 8623989"/>
                  <a:gd name="connsiteY77" fmla="*/ 5185788 h 5525624"/>
                  <a:gd name="connsiteX78" fmla="*/ 4087980 w 8623989"/>
                  <a:gd name="connsiteY78" fmla="*/ 4538843 h 5525624"/>
                  <a:gd name="connsiteX79" fmla="*/ 4087980 w 8623989"/>
                  <a:gd name="connsiteY79" fmla="*/ 3890771 h 5525624"/>
                  <a:gd name="connsiteX80" fmla="*/ 4087980 w 8623989"/>
                  <a:gd name="connsiteY80" fmla="*/ 3888785 h 5525624"/>
                  <a:gd name="connsiteX81" fmla="*/ 3439912 w 8623989"/>
                  <a:gd name="connsiteY81" fmla="*/ 3888785 h 5525624"/>
                  <a:gd name="connsiteX82" fmla="*/ 2791839 w 8623989"/>
                  <a:gd name="connsiteY82" fmla="*/ 3888785 h 5525624"/>
                  <a:gd name="connsiteX83" fmla="*/ 2791839 w 8623989"/>
                  <a:gd name="connsiteY83" fmla="*/ 3580480 h 5525624"/>
                  <a:gd name="connsiteX84" fmla="*/ 2143767 w 8623989"/>
                  <a:gd name="connsiteY84" fmla="*/ 3580480 h 5525624"/>
                  <a:gd name="connsiteX85" fmla="*/ 2143767 w 8623989"/>
                  <a:gd name="connsiteY85" fmla="*/ 2932408 h 5525624"/>
                  <a:gd name="connsiteX86" fmla="*/ 2791839 w 8623989"/>
                  <a:gd name="connsiteY86" fmla="*/ 2932408 h 5525624"/>
                  <a:gd name="connsiteX87" fmla="*/ 2791839 w 8623989"/>
                  <a:gd name="connsiteY87" fmla="*/ 2594582 h 5525624"/>
                  <a:gd name="connsiteX88" fmla="*/ 3439912 w 8623989"/>
                  <a:gd name="connsiteY88" fmla="*/ 2594582 h 5525624"/>
                  <a:gd name="connsiteX89" fmla="*/ 4087980 w 8623989"/>
                  <a:gd name="connsiteY89" fmla="*/ 2594582 h 5525624"/>
                  <a:gd name="connsiteX90" fmla="*/ 4736052 w 8623989"/>
                  <a:gd name="connsiteY90" fmla="*/ 2594582 h 5525624"/>
                  <a:gd name="connsiteX91" fmla="*/ 4736368 w 8623989"/>
                  <a:gd name="connsiteY91" fmla="*/ 2594582 h 5525624"/>
                  <a:gd name="connsiteX92" fmla="*/ 5384440 w 8623989"/>
                  <a:gd name="connsiteY92" fmla="*/ 2594582 h 5525624"/>
                  <a:gd name="connsiteX93" fmla="*/ 5385604 w 8623989"/>
                  <a:gd name="connsiteY93" fmla="*/ 2594582 h 5525624"/>
                  <a:gd name="connsiteX94" fmla="*/ 5385604 w 8623989"/>
                  <a:gd name="connsiteY94" fmla="*/ 2593768 h 5525624"/>
                  <a:gd name="connsiteX95" fmla="*/ 5385604 w 8623989"/>
                  <a:gd name="connsiteY95" fmla="*/ 1945696 h 5525624"/>
                  <a:gd name="connsiteX96" fmla="*/ 6677469 w 8623989"/>
                  <a:gd name="connsiteY96" fmla="*/ 1945696 h 5525624"/>
                  <a:gd name="connsiteX97" fmla="*/ 6677469 w 8623989"/>
                  <a:gd name="connsiteY97" fmla="*/ 1299049 h 5525624"/>
                  <a:gd name="connsiteX98" fmla="*/ 6677469 w 8623989"/>
                  <a:gd name="connsiteY98" fmla="*/ 649746 h 5525624"/>
                  <a:gd name="connsiteX99" fmla="*/ 7975917 w 8623989"/>
                  <a:gd name="connsiteY99" fmla="*/ 0 h 5525624"/>
                  <a:gd name="connsiteX100" fmla="*/ 8623989 w 8623989"/>
                  <a:gd name="connsiteY100" fmla="*/ 0 h 5525624"/>
                  <a:gd name="connsiteX101" fmla="*/ 8623989 w 8623989"/>
                  <a:gd name="connsiteY101" fmla="*/ 648072 h 5525624"/>
                  <a:gd name="connsiteX102" fmla="*/ 7975917 w 8623989"/>
                  <a:gd name="connsiteY102" fmla="*/ 648072 h 5525624"/>
                  <a:gd name="connsiteX103" fmla="*/ 7975917 w 8623989"/>
                  <a:gd name="connsiteY103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368 w 8623989"/>
                  <a:gd name="connsiteY74" fmla="*/ 3888785 h 5525624"/>
                  <a:gd name="connsiteX75" fmla="*/ 4736052 w 8623989"/>
                  <a:gd name="connsiteY75" fmla="*/ 5185788 h 5525624"/>
                  <a:gd name="connsiteX76" fmla="*/ 4087980 w 8623989"/>
                  <a:gd name="connsiteY76" fmla="*/ 5185788 h 5525624"/>
                  <a:gd name="connsiteX77" fmla="*/ 4087980 w 8623989"/>
                  <a:gd name="connsiteY77" fmla="*/ 4538843 h 5525624"/>
                  <a:gd name="connsiteX78" fmla="*/ 4087980 w 8623989"/>
                  <a:gd name="connsiteY78" fmla="*/ 3890771 h 5525624"/>
                  <a:gd name="connsiteX79" fmla="*/ 4087980 w 8623989"/>
                  <a:gd name="connsiteY79" fmla="*/ 3888785 h 5525624"/>
                  <a:gd name="connsiteX80" fmla="*/ 3439912 w 8623989"/>
                  <a:gd name="connsiteY80" fmla="*/ 3888785 h 5525624"/>
                  <a:gd name="connsiteX81" fmla="*/ 2791839 w 8623989"/>
                  <a:gd name="connsiteY81" fmla="*/ 3888785 h 5525624"/>
                  <a:gd name="connsiteX82" fmla="*/ 2791839 w 8623989"/>
                  <a:gd name="connsiteY82" fmla="*/ 3580480 h 5525624"/>
                  <a:gd name="connsiteX83" fmla="*/ 2143767 w 8623989"/>
                  <a:gd name="connsiteY83" fmla="*/ 3580480 h 5525624"/>
                  <a:gd name="connsiteX84" fmla="*/ 2143767 w 8623989"/>
                  <a:gd name="connsiteY84" fmla="*/ 2932408 h 5525624"/>
                  <a:gd name="connsiteX85" fmla="*/ 2791839 w 8623989"/>
                  <a:gd name="connsiteY85" fmla="*/ 2932408 h 5525624"/>
                  <a:gd name="connsiteX86" fmla="*/ 2791839 w 8623989"/>
                  <a:gd name="connsiteY86" fmla="*/ 2594582 h 5525624"/>
                  <a:gd name="connsiteX87" fmla="*/ 3439912 w 8623989"/>
                  <a:gd name="connsiteY87" fmla="*/ 2594582 h 5525624"/>
                  <a:gd name="connsiteX88" fmla="*/ 4087980 w 8623989"/>
                  <a:gd name="connsiteY88" fmla="*/ 2594582 h 5525624"/>
                  <a:gd name="connsiteX89" fmla="*/ 4736052 w 8623989"/>
                  <a:gd name="connsiteY89" fmla="*/ 2594582 h 5525624"/>
                  <a:gd name="connsiteX90" fmla="*/ 4736368 w 8623989"/>
                  <a:gd name="connsiteY90" fmla="*/ 2594582 h 5525624"/>
                  <a:gd name="connsiteX91" fmla="*/ 5384440 w 8623989"/>
                  <a:gd name="connsiteY91" fmla="*/ 2594582 h 5525624"/>
                  <a:gd name="connsiteX92" fmla="*/ 5385604 w 8623989"/>
                  <a:gd name="connsiteY92" fmla="*/ 2594582 h 5525624"/>
                  <a:gd name="connsiteX93" fmla="*/ 5385604 w 8623989"/>
                  <a:gd name="connsiteY93" fmla="*/ 2593768 h 5525624"/>
                  <a:gd name="connsiteX94" fmla="*/ 5385604 w 8623989"/>
                  <a:gd name="connsiteY94" fmla="*/ 1945696 h 5525624"/>
                  <a:gd name="connsiteX95" fmla="*/ 6677469 w 8623989"/>
                  <a:gd name="connsiteY95" fmla="*/ 1945696 h 5525624"/>
                  <a:gd name="connsiteX96" fmla="*/ 6677469 w 8623989"/>
                  <a:gd name="connsiteY96" fmla="*/ 1299049 h 5525624"/>
                  <a:gd name="connsiteX97" fmla="*/ 6677469 w 8623989"/>
                  <a:gd name="connsiteY97" fmla="*/ 649746 h 5525624"/>
                  <a:gd name="connsiteX98" fmla="*/ 7975917 w 8623989"/>
                  <a:gd name="connsiteY98" fmla="*/ 0 h 5525624"/>
                  <a:gd name="connsiteX99" fmla="*/ 8623989 w 8623989"/>
                  <a:gd name="connsiteY99" fmla="*/ 0 h 5525624"/>
                  <a:gd name="connsiteX100" fmla="*/ 8623989 w 8623989"/>
                  <a:gd name="connsiteY100" fmla="*/ 648072 h 5525624"/>
                  <a:gd name="connsiteX101" fmla="*/ 7975917 w 8623989"/>
                  <a:gd name="connsiteY101" fmla="*/ 648072 h 5525624"/>
                  <a:gd name="connsiteX102" fmla="*/ 7975917 w 8623989"/>
                  <a:gd name="connsiteY102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368 w 8623989"/>
                  <a:gd name="connsiteY73" fmla="*/ 3890771 h 5525624"/>
                  <a:gd name="connsiteX74" fmla="*/ 4736052 w 8623989"/>
                  <a:gd name="connsiteY74" fmla="*/ 5185788 h 5525624"/>
                  <a:gd name="connsiteX75" fmla="*/ 4087980 w 8623989"/>
                  <a:gd name="connsiteY75" fmla="*/ 5185788 h 5525624"/>
                  <a:gd name="connsiteX76" fmla="*/ 4087980 w 8623989"/>
                  <a:gd name="connsiteY76" fmla="*/ 4538843 h 5525624"/>
                  <a:gd name="connsiteX77" fmla="*/ 4087980 w 8623989"/>
                  <a:gd name="connsiteY77" fmla="*/ 3890771 h 5525624"/>
                  <a:gd name="connsiteX78" fmla="*/ 4087980 w 8623989"/>
                  <a:gd name="connsiteY78" fmla="*/ 3888785 h 5525624"/>
                  <a:gd name="connsiteX79" fmla="*/ 3439912 w 8623989"/>
                  <a:gd name="connsiteY79" fmla="*/ 3888785 h 5525624"/>
                  <a:gd name="connsiteX80" fmla="*/ 2791839 w 8623989"/>
                  <a:gd name="connsiteY80" fmla="*/ 3888785 h 5525624"/>
                  <a:gd name="connsiteX81" fmla="*/ 2791839 w 8623989"/>
                  <a:gd name="connsiteY81" fmla="*/ 3580480 h 5525624"/>
                  <a:gd name="connsiteX82" fmla="*/ 2143767 w 8623989"/>
                  <a:gd name="connsiteY82" fmla="*/ 3580480 h 5525624"/>
                  <a:gd name="connsiteX83" fmla="*/ 2143767 w 8623989"/>
                  <a:gd name="connsiteY83" fmla="*/ 2932408 h 5525624"/>
                  <a:gd name="connsiteX84" fmla="*/ 2791839 w 8623989"/>
                  <a:gd name="connsiteY84" fmla="*/ 2932408 h 5525624"/>
                  <a:gd name="connsiteX85" fmla="*/ 2791839 w 8623989"/>
                  <a:gd name="connsiteY85" fmla="*/ 2594582 h 5525624"/>
                  <a:gd name="connsiteX86" fmla="*/ 3439912 w 8623989"/>
                  <a:gd name="connsiteY86" fmla="*/ 2594582 h 5525624"/>
                  <a:gd name="connsiteX87" fmla="*/ 4087980 w 8623989"/>
                  <a:gd name="connsiteY87" fmla="*/ 2594582 h 5525624"/>
                  <a:gd name="connsiteX88" fmla="*/ 4736052 w 8623989"/>
                  <a:gd name="connsiteY88" fmla="*/ 2594582 h 5525624"/>
                  <a:gd name="connsiteX89" fmla="*/ 4736368 w 8623989"/>
                  <a:gd name="connsiteY89" fmla="*/ 2594582 h 5525624"/>
                  <a:gd name="connsiteX90" fmla="*/ 5384440 w 8623989"/>
                  <a:gd name="connsiteY90" fmla="*/ 2594582 h 5525624"/>
                  <a:gd name="connsiteX91" fmla="*/ 5385604 w 8623989"/>
                  <a:gd name="connsiteY91" fmla="*/ 2594582 h 5525624"/>
                  <a:gd name="connsiteX92" fmla="*/ 5385604 w 8623989"/>
                  <a:gd name="connsiteY92" fmla="*/ 2593768 h 5525624"/>
                  <a:gd name="connsiteX93" fmla="*/ 5385604 w 8623989"/>
                  <a:gd name="connsiteY93" fmla="*/ 1945696 h 5525624"/>
                  <a:gd name="connsiteX94" fmla="*/ 6677469 w 8623989"/>
                  <a:gd name="connsiteY94" fmla="*/ 1945696 h 5525624"/>
                  <a:gd name="connsiteX95" fmla="*/ 6677469 w 8623989"/>
                  <a:gd name="connsiteY95" fmla="*/ 1299049 h 5525624"/>
                  <a:gd name="connsiteX96" fmla="*/ 6677469 w 8623989"/>
                  <a:gd name="connsiteY96" fmla="*/ 649746 h 5525624"/>
                  <a:gd name="connsiteX97" fmla="*/ 7975917 w 8623989"/>
                  <a:gd name="connsiteY97" fmla="*/ 0 h 5525624"/>
                  <a:gd name="connsiteX98" fmla="*/ 8623989 w 8623989"/>
                  <a:gd name="connsiteY98" fmla="*/ 0 h 5525624"/>
                  <a:gd name="connsiteX99" fmla="*/ 8623989 w 8623989"/>
                  <a:gd name="connsiteY99" fmla="*/ 648072 h 5525624"/>
                  <a:gd name="connsiteX100" fmla="*/ 7975917 w 8623989"/>
                  <a:gd name="connsiteY100" fmla="*/ 648072 h 5525624"/>
                  <a:gd name="connsiteX101" fmla="*/ 7975917 w 8623989"/>
                  <a:gd name="connsiteY101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368 w 8623989"/>
                  <a:gd name="connsiteY72" fmla="*/ 4538843 h 5525624"/>
                  <a:gd name="connsiteX73" fmla="*/ 4736052 w 8623989"/>
                  <a:gd name="connsiteY73" fmla="*/ 5185788 h 5525624"/>
                  <a:gd name="connsiteX74" fmla="*/ 4087980 w 8623989"/>
                  <a:gd name="connsiteY74" fmla="*/ 5185788 h 5525624"/>
                  <a:gd name="connsiteX75" fmla="*/ 4087980 w 8623989"/>
                  <a:gd name="connsiteY75" fmla="*/ 4538843 h 5525624"/>
                  <a:gd name="connsiteX76" fmla="*/ 4087980 w 8623989"/>
                  <a:gd name="connsiteY76" fmla="*/ 3890771 h 5525624"/>
                  <a:gd name="connsiteX77" fmla="*/ 4087980 w 8623989"/>
                  <a:gd name="connsiteY77" fmla="*/ 3888785 h 5525624"/>
                  <a:gd name="connsiteX78" fmla="*/ 3439912 w 8623989"/>
                  <a:gd name="connsiteY78" fmla="*/ 3888785 h 5525624"/>
                  <a:gd name="connsiteX79" fmla="*/ 2791839 w 8623989"/>
                  <a:gd name="connsiteY79" fmla="*/ 3888785 h 5525624"/>
                  <a:gd name="connsiteX80" fmla="*/ 2791839 w 8623989"/>
                  <a:gd name="connsiteY80" fmla="*/ 3580480 h 5525624"/>
                  <a:gd name="connsiteX81" fmla="*/ 2143767 w 8623989"/>
                  <a:gd name="connsiteY81" fmla="*/ 3580480 h 5525624"/>
                  <a:gd name="connsiteX82" fmla="*/ 2143767 w 8623989"/>
                  <a:gd name="connsiteY82" fmla="*/ 2932408 h 5525624"/>
                  <a:gd name="connsiteX83" fmla="*/ 2791839 w 8623989"/>
                  <a:gd name="connsiteY83" fmla="*/ 2932408 h 5525624"/>
                  <a:gd name="connsiteX84" fmla="*/ 2791839 w 8623989"/>
                  <a:gd name="connsiteY84" fmla="*/ 2594582 h 5525624"/>
                  <a:gd name="connsiteX85" fmla="*/ 3439912 w 8623989"/>
                  <a:gd name="connsiteY85" fmla="*/ 2594582 h 5525624"/>
                  <a:gd name="connsiteX86" fmla="*/ 4087980 w 8623989"/>
                  <a:gd name="connsiteY86" fmla="*/ 2594582 h 5525624"/>
                  <a:gd name="connsiteX87" fmla="*/ 4736052 w 8623989"/>
                  <a:gd name="connsiteY87" fmla="*/ 2594582 h 5525624"/>
                  <a:gd name="connsiteX88" fmla="*/ 4736368 w 8623989"/>
                  <a:gd name="connsiteY88" fmla="*/ 2594582 h 5525624"/>
                  <a:gd name="connsiteX89" fmla="*/ 5384440 w 8623989"/>
                  <a:gd name="connsiteY89" fmla="*/ 2594582 h 5525624"/>
                  <a:gd name="connsiteX90" fmla="*/ 5385604 w 8623989"/>
                  <a:gd name="connsiteY90" fmla="*/ 2594582 h 5525624"/>
                  <a:gd name="connsiteX91" fmla="*/ 5385604 w 8623989"/>
                  <a:gd name="connsiteY91" fmla="*/ 2593768 h 5525624"/>
                  <a:gd name="connsiteX92" fmla="*/ 5385604 w 8623989"/>
                  <a:gd name="connsiteY92" fmla="*/ 1945696 h 5525624"/>
                  <a:gd name="connsiteX93" fmla="*/ 6677469 w 8623989"/>
                  <a:gd name="connsiteY93" fmla="*/ 1945696 h 5525624"/>
                  <a:gd name="connsiteX94" fmla="*/ 6677469 w 8623989"/>
                  <a:gd name="connsiteY94" fmla="*/ 1299049 h 5525624"/>
                  <a:gd name="connsiteX95" fmla="*/ 6677469 w 8623989"/>
                  <a:gd name="connsiteY95" fmla="*/ 649746 h 5525624"/>
                  <a:gd name="connsiteX96" fmla="*/ 7975917 w 8623989"/>
                  <a:gd name="connsiteY96" fmla="*/ 0 h 5525624"/>
                  <a:gd name="connsiteX97" fmla="*/ 8623989 w 8623989"/>
                  <a:gd name="connsiteY97" fmla="*/ 0 h 5525624"/>
                  <a:gd name="connsiteX98" fmla="*/ 8623989 w 8623989"/>
                  <a:gd name="connsiteY98" fmla="*/ 648072 h 5525624"/>
                  <a:gd name="connsiteX99" fmla="*/ 7975917 w 8623989"/>
                  <a:gd name="connsiteY99" fmla="*/ 648072 h 5525624"/>
                  <a:gd name="connsiteX100" fmla="*/ 7975917 w 8623989"/>
                  <a:gd name="connsiteY100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736052 w 8623989"/>
                  <a:gd name="connsiteY72" fmla="*/ 5185788 h 5525624"/>
                  <a:gd name="connsiteX73" fmla="*/ 4087980 w 8623989"/>
                  <a:gd name="connsiteY73" fmla="*/ 5185788 h 5525624"/>
                  <a:gd name="connsiteX74" fmla="*/ 4087980 w 8623989"/>
                  <a:gd name="connsiteY74" fmla="*/ 4538843 h 5525624"/>
                  <a:gd name="connsiteX75" fmla="*/ 4087980 w 8623989"/>
                  <a:gd name="connsiteY75" fmla="*/ 3890771 h 5525624"/>
                  <a:gd name="connsiteX76" fmla="*/ 4087980 w 8623989"/>
                  <a:gd name="connsiteY76" fmla="*/ 3888785 h 5525624"/>
                  <a:gd name="connsiteX77" fmla="*/ 3439912 w 8623989"/>
                  <a:gd name="connsiteY77" fmla="*/ 3888785 h 5525624"/>
                  <a:gd name="connsiteX78" fmla="*/ 2791839 w 8623989"/>
                  <a:gd name="connsiteY78" fmla="*/ 3888785 h 5525624"/>
                  <a:gd name="connsiteX79" fmla="*/ 2791839 w 8623989"/>
                  <a:gd name="connsiteY79" fmla="*/ 3580480 h 5525624"/>
                  <a:gd name="connsiteX80" fmla="*/ 2143767 w 8623989"/>
                  <a:gd name="connsiteY80" fmla="*/ 3580480 h 5525624"/>
                  <a:gd name="connsiteX81" fmla="*/ 2143767 w 8623989"/>
                  <a:gd name="connsiteY81" fmla="*/ 2932408 h 5525624"/>
                  <a:gd name="connsiteX82" fmla="*/ 2791839 w 8623989"/>
                  <a:gd name="connsiteY82" fmla="*/ 2932408 h 5525624"/>
                  <a:gd name="connsiteX83" fmla="*/ 2791839 w 8623989"/>
                  <a:gd name="connsiteY83" fmla="*/ 2594582 h 5525624"/>
                  <a:gd name="connsiteX84" fmla="*/ 3439912 w 8623989"/>
                  <a:gd name="connsiteY84" fmla="*/ 2594582 h 5525624"/>
                  <a:gd name="connsiteX85" fmla="*/ 4087980 w 8623989"/>
                  <a:gd name="connsiteY85" fmla="*/ 2594582 h 5525624"/>
                  <a:gd name="connsiteX86" fmla="*/ 4736052 w 8623989"/>
                  <a:gd name="connsiteY86" fmla="*/ 2594582 h 5525624"/>
                  <a:gd name="connsiteX87" fmla="*/ 4736368 w 8623989"/>
                  <a:gd name="connsiteY87" fmla="*/ 2594582 h 5525624"/>
                  <a:gd name="connsiteX88" fmla="*/ 5384440 w 8623989"/>
                  <a:gd name="connsiteY88" fmla="*/ 2594582 h 5525624"/>
                  <a:gd name="connsiteX89" fmla="*/ 5385604 w 8623989"/>
                  <a:gd name="connsiteY89" fmla="*/ 2594582 h 5525624"/>
                  <a:gd name="connsiteX90" fmla="*/ 5385604 w 8623989"/>
                  <a:gd name="connsiteY90" fmla="*/ 2593768 h 5525624"/>
                  <a:gd name="connsiteX91" fmla="*/ 5385604 w 8623989"/>
                  <a:gd name="connsiteY91" fmla="*/ 1945696 h 5525624"/>
                  <a:gd name="connsiteX92" fmla="*/ 6677469 w 8623989"/>
                  <a:gd name="connsiteY92" fmla="*/ 1945696 h 5525624"/>
                  <a:gd name="connsiteX93" fmla="*/ 6677469 w 8623989"/>
                  <a:gd name="connsiteY93" fmla="*/ 1299049 h 5525624"/>
                  <a:gd name="connsiteX94" fmla="*/ 6677469 w 8623989"/>
                  <a:gd name="connsiteY94" fmla="*/ 649746 h 5525624"/>
                  <a:gd name="connsiteX95" fmla="*/ 7975917 w 8623989"/>
                  <a:gd name="connsiteY95" fmla="*/ 0 h 5525624"/>
                  <a:gd name="connsiteX96" fmla="*/ 8623989 w 8623989"/>
                  <a:gd name="connsiteY96" fmla="*/ 0 h 5525624"/>
                  <a:gd name="connsiteX97" fmla="*/ 8623989 w 8623989"/>
                  <a:gd name="connsiteY97" fmla="*/ 648072 h 5525624"/>
                  <a:gd name="connsiteX98" fmla="*/ 7975917 w 8623989"/>
                  <a:gd name="connsiteY98" fmla="*/ 648072 h 5525624"/>
                  <a:gd name="connsiteX99" fmla="*/ 7975917 w 8623989"/>
                  <a:gd name="connsiteY99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736368 w 8623989"/>
                  <a:gd name="connsiteY71" fmla="*/ 5185788 h 5525624"/>
                  <a:gd name="connsiteX72" fmla="*/ 4087980 w 8623989"/>
                  <a:gd name="connsiteY72" fmla="*/ 5185788 h 5525624"/>
                  <a:gd name="connsiteX73" fmla="*/ 4087980 w 8623989"/>
                  <a:gd name="connsiteY73" fmla="*/ 4538843 h 5525624"/>
                  <a:gd name="connsiteX74" fmla="*/ 4087980 w 8623989"/>
                  <a:gd name="connsiteY74" fmla="*/ 3890771 h 5525624"/>
                  <a:gd name="connsiteX75" fmla="*/ 4087980 w 8623989"/>
                  <a:gd name="connsiteY75" fmla="*/ 3888785 h 5525624"/>
                  <a:gd name="connsiteX76" fmla="*/ 3439912 w 8623989"/>
                  <a:gd name="connsiteY76" fmla="*/ 3888785 h 5525624"/>
                  <a:gd name="connsiteX77" fmla="*/ 2791839 w 8623989"/>
                  <a:gd name="connsiteY77" fmla="*/ 3888785 h 5525624"/>
                  <a:gd name="connsiteX78" fmla="*/ 2791839 w 8623989"/>
                  <a:gd name="connsiteY78" fmla="*/ 3580480 h 5525624"/>
                  <a:gd name="connsiteX79" fmla="*/ 2143767 w 8623989"/>
                  <a:gd name="connsiteY79" fmla="*/ 3580480 h 5525624"/>
                  <a:gd name="connsiteX80" fmla="*/ 2143767 w 8623989"/>
                  <a:gd name="connsiteY80" fmla="*/ 2932408 h 5525624"/>
                  <a:gd name="connsiteX81" fmla="*/ 2791839 w 8623989"/>
                  <a:gd name="connsiteY81" fmla="*/ 2932408 h 5525624"/>
                  <a:gd name="connsiteX82" fmla="*/ 2791839 w 8623989"/>
                  <a:gd name="connsiteY82" fmla="*/ 2594582 h 5525624"/>
                  <a:gd name="connsiteX83" fmla="*/ 3439912 w 8623989"/>
                  <a:gd name="connsiteY83" fmla="*/ 2594582 h 5525624"/>
                  <a:gd name="connsiteX84" fmla="*/ 4087980 w 8623989"/>
                  <a:gd name="connsiteY84" fmla="*/ 2594582 h 5525624"/>
                  <a:gd name="connsiteX85" fmla="*/ 4736052 w 8623989"/>
                  <a:gd name="connsiteY85" fmla="*/ 2594582 h 5525624"/>
                  <a:gd name="connsiteX86" fmla="*/ 4736368 w 8623989"/>
                  <a:gd name="connsiteY86" fmla="*/ 2594582 h 5525624"/>
                  <a:gd name="connsiteX87" fmla="*/ 5384440 w 8623989"/>
                  <a:gd name="connsiteY87" fmla="*/ 2594582 h 5525624"/>
                  <a:gd name="connsiteX88" fmla="*/ 5385604 w 8623989"/>
                  <a:gd name="connsiteY88" fmla="*/ 2594582 h 5525624"/>
                  <a:gd name="connsiteX89" fmla="*/ 5385604 w 8623989"/>
                  <a:gd name="connsiteY89" fmla="*/ 2593768 h 5525624"/>
                  <a:gd name="connsiteX90" fmla="*/ 5385604 w 8623989"/>
                  <a:gd name="connsiteY90" fmla="*/ 1945696 h 5525624"/>
                  <a:gd name="connsiteX91" fmla="*/ 6677469 w 8623989"/>
                  <a:gd name="connsiteY91" fmla="*/ 1945696 h 5525624"/>
                  <a:gd name="connsiteX92" fmla="*/ 6677469 w 8623989"/>
                  <a:gd name="connsiteY92" fmla="*/ 1299049 h 5525624"/>
                  <a:gd name="connsiteX93" fmla="*/ 6677469 w 8623989"/>
                  <a:gd name="connsiteY93" fmla="*/ 649746 h 5525624"/>
                  <a:gd name="connsiteX94" fmla="*/ 7975917 w 8623989"/>
                  <a:gd name="connsiteY94" fmla="*/ 0 h 5525624"/>
                  <a:gd name="connsiteX95" fmla="*/ 8623989 w 8623989"/>
                  <a:gd name="connsiteY95" fmla="*/ 0 h 5525624"/>
                  <a:gd name="connsiteX96" fmla="*/ 8623989 w 8623989"/>
                  <a:gd name="connsiteY96" fmla="*/ 648072 h 5525624"/>
                  <a:gd name="connsiteX97" fmla="*/ 7975917 w 8623989"/>
                  <a:gd name="connsiteY97" fmla="*/ 648072 h 5525624"/>
                  <a:gd name="connsiteX98" fmla="*/ 7975917 w 8623989"/>
                  <a:gd name="connsiteY98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087980 w 8623989"/>
                  <a:gd name="connsiteY71" fmla="*/ 5185788 h 5525624"/>
                  <a:gd name="connsiteX72" fmla="*/ 4087980 w 8623989"/>
                  <a:gd name="connsiteY72" fmla="*/ 4538843 h 5525624"/>
                  <a:gd name="connsiteX73" fmla="*/ 4087980 w 8623989"/>
                  <a:gd name="connsiteY73" fmla="*/ 3890771 h 5525624"/>
                  <a:gd name="connsiteX74" fmla="*/ 4087980 w 8623989"/>
                  <a:gd name="connsiteY74" fmla="*/ 3888785 h 5525624"/>
                  <a:gd name="connsiteX75" fmla="*/ 3439912 w 8623989"/>
                  <a:gd name="connsiteY75" fmla="*/ 3888785 h 5525624"/>
                  <a:gd name="connsiteX76" fmla="*/ 2791839 w 8623989"/>
                  <a:gd name="connsiteY76" fmla="*/ 3888785 h 5525624"/>
                  <a:gd name="connsiteX77" fmla="*/ 2791839 w 8623989"/>
                  <a:gd name="connsiteY77" fmla="*/ 3580480 h 5525624"/>
                  <a:gd name="connsiteX78" fmla="*/ 2143767 w 8623989"/>
                  <a:gd name="connsiteY78" fmla="*/ 3580480 h 5525624"/>
                  <a:gd name="connsiteX79" fmla="*/ 2143767 w 8623989"/>
                  <a:gd name="connsiteY79" fmla="*/ 2932408 h 5525624"/>
                  <a:gd name="connsiteX80" fmla="*/ 2791839 w 8623989"/>
                  <a:gd name="connsiteY80" fmla="*/ 2932408 h 5525624"/>
                  <a:gd name="connsiteX81" fmla="*/ 2791839 w 8623989"/>
                  <a:gd name="connsiteY81" fmla="*/ 2594582 h 5525624"/>
                  <a:gd name="connsiteX82" fmla="*/ 3439912 w 8623989"/>
                  <a:gd name="connsiteY82" fmla="*/ 2594582 h 5525624"/>
                  <a:gd name="connsiteX83" fmla="*/ 4087980 w 8623989"/>
                  <a:gd name="connsiteY83" fmla="*/ 2594582 h 5525624"/>
                  <a:gd name="connsiteX84" fmla="*/ 4736052 w 8623989"/>
                  <a:gd name="connsiteY84" fmla="*/ 2594582 h 5525624"/>
                  <a:gd name="connsiteX85" fmla="*/ 4736368 w 8623989"/>
                  <a:gd name="connsiteY85" fmla="*/ 2594582 h 5525624"/>
                  <a:gd name="connsiteX86" fmla="*/ 5384440 w 8623989"/>
                  <a:gd name="connsiteY86" fmla="*/ 2594582 h 5525624"/>
                  <a:gd name="connsiteX87" fmla="*/ 5385604 w 8623989"/>
                  <a:gd name="connsiteY87" fmla="*/ 2594582 h 5525624"/>
                  <a:gd name="connsiteX88" fmla="*/ 5385604 w 8623989"/>
                  <a:gd name="connsiteY88" fmla="*/ 2593768 h 5525624"/>
                  <a:gd name="connsiteX89" fmla="*/ 5385604 w 8623989"/>
                  <a:gd name="connsiteY89" fmla="*/ 1945696 h 5525624"/>
                  <a:gd name="connsiteX90" fmla="*/ 6677469 w 8623989"/>
                  <a:gd name="connsiteY90" fmla="*/ 1945696 h 5525624"/>
                  <a:gd name="connsiteX91" fmla="*/ 6677469 w 8623989"/>
                  <a:gd name="connsiteY91" fmla="*/ 1299049 h 5525624"/>
                  <a:gd name="connsiteX92" fmla="*/ 6677469 w 8623989"/>
                  <a:gd name="connsiteY92" fmla="*/ 649746 h 5525624"/>
                  <a:gd name="connsiteX93" fmla="*/ 7975917 w 8623989"/>
                  <a:gd name="connsiteY93" fmla="*/ 0 h 5525624"/>
                  <a:gd name="connsiteX94" fmla="*/ 8623989 w 8623989"/>
                  <a:gd name="connsiteY94" fmla="*/ 0 h 5525624"/>
                  <a:gd name="connsiteX95" fmla="*/ 8623989 w 8623989"/>
                  <a:gd name="connsiteY95" fmla="*/ 648072 h 5525624"/>
                  <a:gd name="connsiteX96" fmla="*/ 7975917 w 8623989"/>
                  <a:gd name="connsiteY96" fmla="*/ 648072 h 5525624"/>
                  <a:gd name="connsiteX97" fmla="*/ 7975917 w 8623989"/>
                  <a:gd name="connsiteY97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534916 h 5525624"/>
                  <a:gd name="connsiteX10" fmla="*/ 3653361 w 8623989"/>
                  <a:gd name="connsiteY10" fmla="*/ 4781181 h 5525624"/>
                  <a:gd name="connsiteX11" fmla="*/ 3653361 w 8623989"/>
                  <a:gd name="connsiteY11" fmla="*/ 5429253 h 5525624"/>
                  <a:gd name="connsiteX12" fmla="*/ 3005718 w 8623989"/>
                  <a:gd name="connsiteY12" fmla="*/ 5429253 h 5525624"/>
                  <a:gd name="connsiteX13" fmla="*/ 3005294 w 8623989"/>
                  <a:gd name="connsiteY13" fmla="*/ 5429253 h 5525624"/>
                  <a:gd name="connsiteX14" fmla="*/ 2357645 w 8623989"/>
                  <a:gd name="connsiteY14" fmla="*/ 5429253 h 5525624"/>
                  <a:gd name="connsiteX15" fmla="*/ 2357645 w 8623989"/>
                  <a:gd name="connsiteY15" fmla="*/ 4534916 h 5525624"/>
                  <a:gd name="connsiteX16" fmla="*/ 2357645 w 8623989"/>
                  <a:gd name="connsiteY16" fmla="*/ 4133109 h 5525624"/>
                  <a:gd name="connsiteX17" fmla="*/ 0 w 8623989"/>
                  <a:gd name="connsiteY17" fmla="*/ 2932408 h 5525624"/>
                  <a:gd name="connsiteX18" fmla="*/ 648073 w 8623989"/>
                  <a:gd name="connsiteY18" fmla="*/ 2932408 h 5525624"/>
                  <a:gd name="connsiteX19" fmla="*/ 1296146 w 8623989"/>
                  <a:gd name="connsiteY19" fmla="*/ 2932408 h 5525624"/>
                  <a:gd name="connsiteX20" fmla="*/ 1337994 w 8623989"/>
                  <a:gd name="connsiteY20" fmla="*/ 2932408 h 5525624"/>
                  <a:gd name="connsiteX21" fmla="*/ 1944218 w 8623989"/>
                  <a:gd name="connsiteY21" fmla="*/ 2932408 h 5525624"/>
                  <a:gd name="connsiteX22" fmla="*/ 1944218 w 8623989"/>
                  <a:gd name="connsiteY22" fmla="*/ 3580480 h 5525624"/>
                  <a:gd name="connsiteX23" fmla="*/ 1944218 w 8623989"/>
                  <a:gd name="connsiteY23" fmla="*/ 4228552 h 5525624"/>
                  <a:gd name="connsiteX24" fmla="*/ 1944217 w 8623989"/>
                  <a:gd name="connsiteY24" fmla="*/ 4228552 h 5525624"/>
                  <a:gd name="connsiteX25" fmla="*/ 1944217 w 8623989"/>
                  <a:gd name="connsiteY25" fmla="*/ 4872308 h 5525624"/>
                  <a:gd name="connsiteX26" fmla="*/ 1296145 w 8623989"/>
                  <a:gd name="connsiteY26" fmla="*/ 4872308 h 5525624"/>
                  <a:gd name="connsiteX27" fmla="*/ 648073 w 8623989"/>
                  <a:gd name="connsiteY27" fmla="*/ 4872308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4043170 h 5525624"/>
                  <a:gd name="connsiteX30" fmla="*/ 648073 w 8623989"/>
                  <a:gd name="connsiteY30" fmla="*/ 3580480 h 5525624"/>
                  <a:gd name="connsiteX31" fmla="*/ 0 w 8623989"/>
                  <a:gd name="connsiteY31" fmla="*/ 3580480 h 5525624"/>
                  <a:gd name="connsiteX32" fmla="*/ 0 w 8623989"/>
                  <a:gd name="connsiteY32" fmla="*/ 2932408 h 5525624"/>
                  <a:gd name="connsiteX33" fmla="*/ 6677469 w 8623989"/>
                  <a:gd name="connsiteY33" fmla="*/ 649746 h 5525624"/>
                  <a:gd name="connsiteX34" fmla="*/ 7325541 w 8623989"/>
                  <a:gd name="connsiteY34" fmla="*/ 649746 h 5525624"/>
                  <a:gd name="connsiteX35" fmla="*/ 7325541 w 8623989"/>
                  <a:gd name="connsiteY35" fmla="*/ 649749 h 5525624"/>
                  <a:gd name="connsiteX36" fmla="*/ 7975917 w 8623989"/>
                  <a:gd name="connsiteY36" fmla="*/ 649749 h 5525624"/>
                  <a:gd name="connsiteX37" fmla="*/ 7975917 w 8623989"/>
                  <a:gd name="connsiteY37" fmla="*/ 1299045 h 5525624"/>
                  <a:gd name="connsiteX38" fmla="*/ 7975917 w 8623989"/>
                  <a:gd name="connsiteY38" fmla="*/ 1945696 h 5525624"/>
                  <a:gd name="connsiteX39" fmla="*/ 7975917 w 8623989"/>
                  <a:gd name="connsiteY39" fmla="*/ 1947117 h 5525624"/>
                  <a:gd name="connsiteX40" fmla="*/ 7975917 w 8623989"/>
                  <a:gd name="connsiteY40" fmla="*/ 2593768 h 5525624"/>
                  <a:gd name="connsiteX41" fmla="*/ 7975917 w 8623989"/>
                  <a:gd name="connsiteY41" fmla="*/ 2594582 h 5525624"/>
                  <a:gd name="connsiteX42" fmla="*/ 7975917 w 8623989"/>
                  <a:gd name="connsiteY42" fmla="*/ 3240713 h 5525624"/>
                  <a:gd name="connsiteX43" fmla="*/ 7975917 w 8623989"/>
                  <a:gd name="connsiteY43" fmla="*/ 3431101 h 5525624"/>
                  <a:gd name="connsiteX44" fmla="*/ 7975917 w 8623989"/>
                  <a:gd name="connsiteY44" fmla="*/ 3888785 h 5525624"/>
                  <a:gd name="connsiteX45" fmla="*/ 7975917 w 8623989"/>
                  <a:gd name="connsiteY45" fmla="*/ 3890771 h 5525624"/>
                  <a:gd name="connsiteX46" fmla="*/ 7975917 w 8623989"/>
                  <a:gd name="connsiteY46" fmla="*/ 4224236 h 5525624"/>
                  <a:gd name="connsiteX47" fmla="*/ 7975917 w 8623989"/>
                  <a:gd name="connsiteY47" fmla="*/ 4538843 h 5525624"/>
                  <a:gd name="connsiteX48" fmla="*/ 7975917 w 8623989"/>
                  <a:gd name="connsiteY48" fmla="*/ 5188126 h 5525624"/>
                  <a:gd name="connsiteX49" fmla="*/ 7327845 w 8623989"/>
                  <a:gd name="connsiteY49" fmla="*/ 5188126 h 5525624"/>
                  <a:gd name="connsiteX50" fmla="*/ 7327845 w 8623989"/>
                  <a:gd name="connsiteY50" fmla="*/ 4538843 h 5525624"/>
                  <a:gd name="connsiteX51" fmla="*/ 7327845 w 8623989"/>
                  <a:gd name="connsiteY51" fmla="*/ 4224236 h 5525624"/>
                  <a:gd name="connsiteX52" fmla="*/ 7325541 w 8623989"/>
                  <a:gd name="connsiteY52" fmla="*/ 4224236 h 5525624"/>
                  <a:gd name="connsiteX53" fmla="*/ 7325541 w 8623989"/>
                  <a:gd name="connsiteY53" fmla="*/ 4538843 h 5525624"/>
                  <a:gd name="connsiteX54" fmla="*/ 6679419 w 8623989"/>
                  <a:gd name="connsiteY54" fmla="*/ 4538843 h 5525624"/>
                  <a:gd name="connsiteX55" fmla="*/ 6677469 w 8623989"/>
                  <a:gd name="connsiteY55" fmla="*/ 4538843 h 5525624"/>
                  <a:gd name="connsiteX56" fmla="*/ 6231747 w 8623989"/>
                  <a:gd name="connsiteY56" fmla="*/ 4538843 h 5525624"/>
                  <a:gd name="connsiteX57" fmla="*/ 6031347 w 8623989"/>
                  <a:gd name="connsiteY57" fmla="*/ 4538843 h 5525624"/>
                  <a:gd name="connsiteX58" fmla="*/ 5385604 w 8623989"/>
                  <a:gd name="connsiteY58" fmla="*/ 4538843 h 5525624"/>
                  <a:gd name="connsiteX59" fmla="*/ 5385604 w 8623989"/>
                  <a:gd name="connsiteY59" fmla="*/ 3890771 h 5525624"/>
                  <a:gd name="connsiteX60" fmla="*/ 6031347 w 8623989"/>
                  <a:gd name="connsiteY60" fmla="*/ 3890771 h 5525624"/>
                  <a:gd name="connsiteX61" fmla="*/ 6231747 w 8623989"/>
                  <a:gd name="connsiteY61" fmla="*/ 3890771 h 5525624"/>
                  <a:gd name="connsiteX62" fmla="*/ 6677469 w 8623989"/>
                  <a:gd name="connsiteY62" fmla="*/ 3890771 h 5525624"/>
                  <a:gd name="connsiteX63" fmla="*/ 6677469 w 8623989"/>
                  <a:gd name="connsiteY63" fmla="*/ 3888785 h 5525624"/>
                  <a:gd name="connsiteX64" fmla="*/ 6231747 w 8623989"/>
                  <a:gd name="connsiteY64" fmla="*/ 3888785 h 5525624"/>
                  <a:gd name="connsiteX65" fmla="*/ 6031347 w 8623989"/>
                  <a:gd name="connsiteY65" fmla="*/ 3888785 h 5525624"/>
                  <a:gd name="connsiteX66" fmla="*/ 5385604 w 8623989"/>
                  <a:gd name="connsiteY66" fmla="*/ 3888785 h 5525624"/>
                  <a:gd name="connsiteX67" fmla="*/ 5384440 w 8623989"/>
                  <a:gd name="connsiteY67" fmla="*/ 3888785 h 5525624"/>
                  <a:gd name="connsiteX68" fmla="*/ 5384440 w 8623989"/>
                  <a:gd name="connsiteY68" fmla="*/ 3890771 h 5525624"/>
                  <a:gd name="connsiteX69" fmla="*/ 5384440 w 8623989"/>
                  <a:gd name="connsiteY69" fmla="*/ 4538843 h 5525624"/>
                  <a:gd name="connsiteX70" fmla="*/ 5384440 w 8623989"/>
                  <a:gd name="connsiteY70" fmla="*/ 5185788 h 5525624"/>
                  <a:gd name="connsiteX71" fmla="*/ 4087980 w 8623989"/>
                  <a:gd name="connsiteY71" fmla="*/ 5185788 h 5525624"/>
                  <a:gd name="connsiteX72" fmla="*/ 4087980 w 8623989"/>
                  <a:gd name="connsiteY72" fmla="*/ 3890771 h 5525624"/>
                  <a:gd name="connsiteX73" fmla="*/ 4087980 w 8623989"/>
                  <a:gd name="connsiteY73" fmla="*/ 3888785 h 5525624"/>
                  <a:gd name="connsiteX74" fmla="*/ 3439912 w 8623989"/>
                  <a:gd name="connsiteY74" fmla="*/ 3888785 h 5525624"/>
                  <a:gd name="connsiteX75" fmla="*/ 2791839 w 8623989"/>
                  <a:gd name="connsiteY75" fmla="*/ 3888785 h 5525624"/>
                  <a:gd name="connsiteX76" fmla="*/ 2791839 w 8623989"/>
                  <a:gd name="connsiteY76" fmla="*/ 3580480 h 5525624"/>
                  <a:gd name="connsiteX77" fmla="*/ 2143767 w 8623989"/>
                  <a:gd name="connsiteY77" fmla="*/ 3580480 h 5525624"/>
                  <a:gd name="connsiteX78" fmla="*/ 2143767 w 8623989"/>
                  <a:gd name="connsiteY78" fmla="*/ 2932408 h 5525624"/>
                  <a:gd name="connsiteX79" fmla="*/ 2791839 w 8623989"/>
                  <a:gd name="connsiteY79" fmla="*/ 2932408 h 5525624"/>
                  <a:gd name="connsiteX80" fmla="*/ 2791839 w 8623989"/>
                  <a:gd name="connsiteY80" fmla="*/ 2594582 h 5525624"/>
                  <a:gd name="connsiteX81" fmla="*/ 3439912 w 8623989"/>
                  <a:gd name="connsiteY81" fmla="*/ 2594582 h 5525624"/>
                  <a:gd name="connsiteX82" fmla="*/ 4087980 w 8623989"/>
                  <a:gd name="connsiteY82" fmla="*/ 2594582 h 5525624"/>
                  <a:gd name="connsiteX83" fmla="*/ 4736052 w 8623989"/>
                  <a:gd name="connsiteY83" fmla="*/ 2594582 h 5525624"/>
                  <a:gd name="connsiteX84" fmla="*/ 4736368 w 8623989"/>
                  <a:gd name="connsiteY84" fmla="*/ 2594582 h 5525624"/>
                  <a:gd name="connsiteX85" fmla="*/ 5384440 w 8623989"/>
                  <a:gd name="connsiteY85" fmla="*/ 2594582 h 5525624"/>
                  <a:gd name="connsiteX86" fmla="*/ 5385604 w 8623989"/>
                  <a:gd name="connsiteY86" fmla="*/ 2594582 h 5525624"/>
                  <a:gd name="connsiteX87" fmla="*/ 5385604 w 8623989"/>
                  <a:gd name="connsiteY87" fmla="*/ 2593768 h 5525624"/>
                  <a:gd name="connsiteX88" fmla="*/ 5385604 w 8623989"/>
                  <a:gd name="connsiteY88" fmla="*/ 1945696 h 5525624"/>
                  <a:gd name="connsiteX89" fmla="*/ 6677469 w 8623989"/>
                  <a:gd name="connsiteY89" fmla="*/ 1945696 h 5525624"/>
                  <a:gd name="connsiteX90" fmla="*/ 6677469 w 8623989"/>
                  <a:gd name="connsiteY90" fmla="*/ 1299049 h 5525624"/>
                  <a:gd name="connsiteX91" fmla="*/ 6677469 w 8623989"/>
                  <a:gd name="connsiteY91" fmla="*/ 649746 h 5525624"/>
                  <a:gd name="connsiteX92" fmla="*/ 7975917 w 8623989"/>
                  <a:gd name="connsiteY92" fmla="*/ 0 h 5525624"/>
                  <a:gd name="connsiteX93" fmla="*/ 8623989 w 8623989"/>
                  <a:gd name="connsiteY93" fmla="*/ 0 h 5525624"/>
                  <a:gd name="connsiteX94" fmla="*/ 8623989 w 8623989"/>
                  <a:gd name="connsiteY94" fmla="*/ 648072 h 5525624"/>
                  <a:gd name="connsiteX95" fmla="*/ 7975917 w 8623989"/>
                  <a:gd name="connsiteY95" fmla="*/ 648072 h 5525624"/>
                  <a:gd name="connsiteX96" fmla="*/ 7975917 w 8623989"/>
                  <a:gd name="connsiteY96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4781181 h 5525624"/>
                  <a:gd name="connsiteX10" fmla="*/ 3653361 w 8623989"/>
                  <a:gd name="connsiteY10" fmla="*/ 5429253 h 5525624"/>
                  <a:gd name="connsiteX11" fmla="*/ 3005718 w 8623989"/>
                  <a:gd name="connsiteY11" fmla="*/ 5429253 h 5525624"/>
                  <a:gd name="connsiteX12" fmla="*/ 3005294 w 8623989"/>
                  <a:gd name="connsiteY12" fmla="*/ 5429253 h 5525624"/>
                  <a:gd name="connsiteX13" fmla="*/ 2357645 w 8623989"/>
                  <a:gd name="connsiteY13" fmla="*/ 5429253 h 5525624"/>
                  <a:gd name="connsiteX14" fmla="*/ 2357645 w 8623989"/>
                  <a:gd name="connsiteY14" fmla="*/ 4534916 h 5525624"/>
                  <a:gd name="connsiteX15" fmla="*/ 2357645 w 8623989"/>
                  <a:gd name="connsiteY15" fmla="*/ 4133109 h 5525624"/>
                  <a:gd name="connsiteX16" fmla="*/ 0 w 8623989"/>
                  <a:gd name="connsiteY16" fmla="*/ 2932408 h 5525624"/>
                  <a:gd name="connsiteX17" fmla="*/ 648073 w 8623989"/>
                  <a:gd name="connsiteY17" fmla="*/ 2932408 h 5525624"/>
                  <a:gd name="connsiteX18" fmla="*/ 1296146 w 8623989"/>
                  <a:gd name="connsiteY18" fmla="*/ 2932408 h 5525624"/>
                  <a:gd name="connsiteX19" fmla="*/ 1337994 w 8623989"/>
                  <a:gd name="connsiteY19" fmla="*/ 2932408 h 5525624"/>
                  <a:gd name="connsiteX20" fmla="*/ 1944218 w 8623989"/>
                  <a:gd name="connsiteY20" fmla="*/ 2932408 h 5525624"/>
                  <a:gd name="connsiteX21" fmla="*/ 1944218 w 8623989"/>
                  <a:gd name="connsiteY21" fmla="*/ 3580480 h 5525624"/>
                  <a:gd name="connsiteX22" fmla="*/ 1944218 w 8623989"/>
                  <a:gd name="connsiteY22" fmla="*/ 4228552 h 5525624"/>
                  <a:gd name="connsiteX23" fmla="*/ 1944217 w 8623989"/>
                  <a:gd name="connsiteY23" fmla="*/ 4228552 h 5525624"/>
                  <a:gd name="connsiteX24" fmla="*/ 1944217 w 8623989"/>
                  <a:gd name="connsiteY24" fmla="*/ 4872308 h 5525624"/>
                  <a:gd name="connsiteX25" fmla="*/ 1296145 w 8623989"/>
                  <a:gd name="connsiteY25" fmla="*/ 4872308 h 5525624"/>
                  <a:gd name="connsiteX26" fmla="*/ 648073 w 8623989"/>
                  <a:gd name="connsiteY26" fmla="*/ 4872308 h 5525624"/>
                  <a:gd name="connsiteX27" fmla="*/ 648073 w 8623989"/>
                  <a:gd name="connsiteY27" fmla="*/ 4043170 h 5525624"/>
                  <a:gd name="connsiteX28" fmla="*/ 648073 w 8623989"/>
                  <a:gd name="connsiteY28" fmla="*/ 4043170 h 5525624"/>
                  <a:gd name="connsiteX29" fmla="*/ 648073 w 8623989"/>
                  <a:gd name="connsiteY29" fmla="*/ 3580480 h 5525624"/>
                  <a:gd name="connsiteX30" fmla="*/ 0 w 8623989"/>
                  <a:gd name="connsiteY30" fmla="*/ 3580480 h 5525624"/>
                  <a:gd name="connsiteX31" fmla="*/ 0 w 8623989"/>
                  <a:gd name="connsiteY31" fmla="*/ 2932408 h 5525624"/>
                  <a:gd name="connsiteX32" fmla="*/ 6677469 w 8623989"/>
                  <a:gd name="connsiteY32" fmla="*/ 649746 h 5525624"/>
                  <a:gd name="connsiteX33" fmla="*/ 7325541 w 8623989"/>
                  <a:gd name="connsiteY33" fmla="*/ 649746 h 5525624"/>
                  <a:gd name="connsiteX34" fmla="*/ 7325541 w 8623989"/>
                  <a:gd name="connsiteY34" fmla="*/ 649749 h 5525624"/>
                  <a:gd name="connsiteX35" fmla="*/ 7975917 w 8623989"/>
                  <a:gd name="connsiteY35" fmla="*/ 649749 h 5525624"/>
                  <a:gd name="connsiteX36" fmla="*/ 7975917 w 8623989"/>
                  <a:gd name="connsiteY36" fmla="*/ 1299045 h 5525624"/>
                  <a:gd name="connsiteX37" fmla="*/ 7975917 w 8623989"/>
                  <a:gd name="connsiteY37" fmla="*/ 1945696 h 5525624"/>
                  <a:gd name="connsiteX38" fmla="*/ 7975917 w 8623989"/>
                  <a:gd name="connsiteY38" fmla="*/ 1947117 h 5525624"/>
                  <a:gd name="connsiteX39" fmla="*/ 7975917 w 8623989"/>
                  <a:gd name="connsiteY39" fmla="*/ 2593768 h 5525624"/>
                  <a:gd name="connsiteX40" fmla="*/ 7975917 w 8623989"/>
                  <a:gd name="connsiteY40" fmla="*/ 2594582 h 5525624"/>
                  <a:gd name="connsiteX41" fmla="*/ 7975917 w 8623989"/>
                  <a:gd name="connsiteY41" fmla="*/ 3240713 h 5525624"/>
                  <a:gd name="connsiteX42" fmla="*/ 7975917 w 8623989"/>
                  <a:gd name="connsiteY42" fmla="*/ 3431101 h 5525624"/>
                  <a:gd name="connsiteX43" fmla="*/ 7975917 w 8623989"/>
                  <a:gd name="connsiteY43" fmla="*/ 3888785 h 5525624"/>
                  <a:gd name="connsiteX44" fmla="*/ 7975917 w 8623989"/>
                  <a:gd name="connsiteY44" fmla="*/ 3890771 h 5525624"/>
                  <a:gd name="connsiteX45" fmla="*/ 7975917 w 8623989"/>
                  <a:gd name="connsiteY45" fmla="*/ 4224236 h 5525624"/>
                  <a:gd name="connsiteX46" fmla="*/ 7975917 w 8623989"/>
                  <a:gd name="connsiteY46" fmla="*/ 4538843 h 5525624"/>
                  <a:gd name="connsiteX47" fmla="*/ 7975917 w 8623989"/>
                  <a:gd name="connsiteY47" fmla="*/ 5188126 h 5525624"/>
                  <a:gd name="connsiteX48" fmla="*/ 7327845 w 8623989"/>
                  <a:gd name="connsiteY48" fmla="*/ 5188126 h 5525624"/>
                  <a:gd name="connsiteX49" fmla="*/ 7327845 w 8623989"/>
                  <a:gd name="connsiteY49" fmla="*/ 4538843 h 5525624"/>
                  <a:gd name="connsiteX50" fmla="*/ 7327845 w 8623989"/>
                  <a:gd name="connsiteY50" fmla="*/ 4224236 h 5525624"/>
                  <a:gd name="connsiteX51" fmla="*/ 7325541 w 8623989"/>
                  <a:gd name="connsiteY51" fmla="*/ 4224236 h 5525624"/>
                  <a:gd name="connsiteX52" fmla="*/ 7325541 w 8623989"/>
                  <a:gd name="connsiteY52" fmla="*/ 4538843 h 5525624"/>
                  <a:gd name="connsiteX53" fmla="*/ 6679419 w 8623989"/>
                  <a:gd name="connsiteY53" fmla="*/ 4538843 h 5525624"/>
                  <a:gd name="connsiteX54" fmla="*/ 6677469 w 8623989"/>
                  <a:gd name="connsiteY54" fmla="*/ 4538843 h 5525624"/>
                  <a:gd name="connsiteX55" fmla="*/ 6231747 w 8623989"/>
                  <a:gd name="connsiteY55" fmla="*/ 4538843 h 5525624"/>
                  <a:gd name="connsiteX56" fmla="*/ 6031347 w 8623989"/>
                  <a:gd name="connsiteY56" fmla="*/ 4538843 h 5525624"/>
                  <a:gd name="connsiteX57" fmla="*/ 5385604 w 8623989"/>
                  <a:gd name="connsiteY57" fmla="*/ 4538843 h 5525624"/>
                  <a:gd name="connsiteX58" fmla="*/ 5385604 w 8623989"/>
                  <a:gd name="connsiteY58" fmla="*/ 3890771 h 5525624"/>
                  <a:gd name="connsiteX59" fmla="*/ 6031347 w 8623989"/>
                  <a:gd name="connsiteY59" fmla="*/ 3890771 h 5525624"/>
                  <a:gd name="connsiteX60" fmla="*/ 6231747 w 8623989"/>
                  <a:gd name="connsiteY60" fmla="*/ 3890771 h 5525624"/>
                  <a:gd name="connsiteX61" fmla="*/ 6677469 w 8623989"/>
                  <a:gd name="connsiteY61" fmla="*/ 3890771 h 5525624"/>
                  <a:gd name="connsiteX62" fmla="*/ 6677469 w 8623989"/>
                  <a:gd name="connsiteY62" fmla="*/ 3888785 h 5525624"/>
                  <a:gd name="connsiteX63" fmla="*/ 6231747 w 8623989"/>
                  <a:gd name="connsiteY63" fmla="*/ 3888785 h 5525624"/>
                  <a:gd name="connsiteX64" fmla="*/ 6031347 w 8623989"/>
                  <a:gd name="connsiteY64" fmla="*/ 3888785 h 5525624"/>
                  <a:gd name="connsiteX65" fmla="*/ 5385604 w 8623989"/>
                  <a:gd name="connsiteY65" fmla="*/ 3888785 h 5525624"/>
                  <a:gd name="connsiteX66" fmla="*/ 5384440 w 8623989"/>
                  <a:gd name="connsiteY66" fmla="*/ 3888785 h 5525624"/>
                  <a:gd name="connsiteX67" fmla="*/ 5384440 w 8623989"/>
                  <a:gd name="connsiteY67" fmla="*/ 3890771 h 5525624"/>
                  <a:gd name="connsiteX68" fmla="*/ 5384440 w 8623989"/>
                  <a:gd name="connsiteY68" fmla="*/ 4538843 h 5525624"/>
                  <a:gd name="connsiteX69" fmla="*/ 5384440 w 8623989"/>
                  <a:gd name="connsiteY69" fmla="*/ 5185788 h 5525624"/>
                  <a:gd name="connsiteX70" fmla="*/ 4087980 w 8623989"/>
                  <a:gd name="connsiteY70" fmla="*/ 5185788 h 5525624"/>
                  <a:gd name="connsiteX71" fmla="*/ 4087980 w 8623989"/>
                  <a:gd name="connsiteY71" fmla="*/ 3890771 h 5525624"/>
                  <a:gd name="connsiteX72" fmla="*/ 4087980 w 8623989"/>
                  <a:gd name="connsiteY72" fmla="*/ 3888785 h 5525624"/>
                  <a:gd name="connsiteX73" fmla="*/ 3439912 w 8623989"/>
                  <a:gd name="connsiteY73" fmla="*/ 3888785 h 5525624"/>
                  <a:gd name="connsiteX74" fmla="*/ 2791839 w 8623989"/>
                  <a:gd name="connsiteY74" fmla="*/ 3888785 h 5525624"/>
                  <a:gd name="connsiteX75" fmla="*/ 2791839 w 8623989"/>
                  <a:gd name="connsiteY75" fmla="*/ 3580480 h 5525624"/>
                  <a:gd name="connsiteX76" fmla="*/ 2143767 w 8623989"/>
                  <a:gd name="connsiteY76" fmla="*/ 3580480 h 5525624"/>
                  <a:gd name="connsiteX77" fmla="*/ 2143767 w 8623989"/>
                  <a:gd name="connsiteY77" fmla="*/ 2932408 h 5525624"/>
                  <a:gd name="connsiteX78" fmla="*/ 2791839 w 8623989"/>
                  <a:gd name="connsiteY78" fmla="*/ 2932408 h 5525624"/>
                  <a:gd name="connsiteX79" fmla="*/ 2791839 w 8623989"/>
                  <a:gd name="connsiteY79" fmla="*/ 2594582 h 5525624"/>
                  <a:gd name="connsiteX80" fmla="*/ 3439912 w 8623989"/>
                  <a:gd name="connsiteY80" fmla="*/ 2594582 h 5525624"/>
                  <a:gd name="connsiteX81" fmla="*/ 4087980 w 8623989"/>
                  <a:gd name="connsiteY81" fmla="*/ 2594582 h 5525624"/>
                  <a:gd name="connsiteX82" fmla="*/ 4736052 w 8623989"/>
                  <a:gd name="connsiteY82" fmla="*/ 2594582 h 5525624"/>
                  <a:gd name="connsiteX83" fmla="*/ 4736368 w 8623989"/>
                  <a:gd name="connsiteY83" fmla="*/ 2594582 h 5525624"/>
                  <a:gd name="connsiteX84" fmla="*/ 5384440 w 8623989"/>
                  <a:gd name="connsiteY84" fmla="*/ 2594582 h 5525624"/>
                  <a:gd name="connsiteX85" fmla="*/ 5385604 w 8623989"/>
                  <a:gd name="connsiteY85" fmla="*/ 2594582 h 5525624"/>
                  <a:gd name="connsiteX86" fmla="*/ 5385604 w 8623989"/>
                  <a:gd name="connsiteY86" fmla="*/ 2593768 h 5525624"/>
                  <a:gd name="connsiteX87" fmla="*/ 5385604 w 8623989"/>
                  <a:gd name="connsiteY87" fmla="*/ 1945696 h 5525624"/>
                  <a:gd name="connsiteX88" fmla="*/ 6677469 w 8623989"/>
                  <a:gd name="connsiteY88" fmla="*/ 1945696 h 5525624"/>
                  <a:gd name="connsiteX89" fmla="*/ 6677469 w 8623989"/>
                  <a:gd name="connsiteY89" fmla="*/ 1299049 h 5525624"/>
                  <a:gd name="connsiteX90" fmla="*/ 6677469 w 8623989"/>
                  <a:gd name="connsiteY90" fmla="*/ 649746 h 5525624"/>
                  <a:gd name="connsiteX91" fmla="*/ 7975917 w 8623989"/>
                  <a:gd name="connsiteY91" fmla="*/ 0 h 5525624"/>
                  <a:gd name="connsiteX92" fmla="*/ 8623989 w 8623989"/>
                  <a:gd name="connsiteY92" fmla="*/ 0 h 5525624"/>
                  <a:gd name="connsiteX93" fmla="*/ 8623989 w 8623989"/>
                  <a:gd name="connsiteY93" fmla="*/ 648072 h 5525624"/>
                  <a:gd name="connsiteX94" fmla="*/ 7975917 w 8623989"/>
                  <a:gd name="connsiteY94" fmla="*/ 648072 h 5525624"/>
                  <a:gd name="connsiteX95" fmla="*/ 7975917 w 8623989"/>
                  <a:gd name="connsiteY95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5429253 h 5525624"/>
                  <a:gd name="connsiteX10" fmla="*/ 3005718 w 8623989"/>
                  <a:gd name="connsiteY10" fmla="*/ 5429253 h 5525624"/>
                  <a:gd name="connsiteX11" fmla="*/ 3005294 w 8623989"/>
                  <a:gd name="connsiteY11" fmla="*/ 5429253 h 5525624"/>
                  <a:gd name="connsiteX12" fmla="*/ 2357645 w 8623989"/>
                  <a:gd name="connsiteY12" fmla="*/ 5429253 h 5525624"/>
                  <a:gd name="connsiteX13" fmla="*/ 2357645 w 8623989"/>
                  <a:gd name="connsiteY13" fmla="*/ 4534916 h 5525624"/>
                  <a:gd name="connsiteX14" fmla="*/ 2357645 w 8623989"/>
                  <a:gd name="connsiteY14" fmla="*/ 4133109 h 5525624"/>
                  <a:gd name="connsiteX15" fmla="*/ 0 w 8623989"/>
                  <a:gd name="connsiteY15" fmla="*/ 2932408 h 5525624"/>
                  <a:gd name="connsiteX16" fmla="*/ 648073 w 8623989"/>
                  <a:gd name="connsiteY16" fmla="*/ 2932408 h 5525624"/>
                  <a:gd name="connsiteX17" fmla="*/ 1296146 w 8623989"/>
                  <a:gd name="connsiteY17" fmla="*/ 2932408 h 5525624"/>
                  <a:gd name="connsiteX18" fmla="*/ 1337994 w 8623989"/>
                  <a:gd name="connsiteY18" fmla="*/ 2932408 h 5525624"/>
                  <a:gd name="connsiteX19" fmla="*/ 1944218 w 8623989"/>
                  <a:gd name="connsiteY19" fmla="*/ 2932408 h 5525624"/>
                  <a:gd name="connsiteX20" fmla="*/ 1944218 w 8623989"/>
                  <a:gd name="connsiteY20" fmla="*/ 3580480 h 5525624"/>
                  <a:gd name="connsiteX21" fmla="*/ 1944218 w 8623989"/>
                  <a:gd name="connsiteY21" fmla="*/ 4228552 h 5525624"/>
                  <a:gd name="connsiteX22" fmla="*/ 1944217 w 8623989"/>
                  <a:gd name="connsiteY22" fmla="*/ 4228552 h 5525624"/>
                  <a:gd name="connsiteX23" fmla="*/ 1944217 w 8623989"/>
                  <a:gd name="connsiteY23" fmla="*/ 4872308 h 5525624"/>
                  <a:gd name="connsiteX24" fmla="*/ 1296145 w 8623989"/>
                  <a:gd name="connsiteY24" fmla="*/ 4872308 h 5525624"/>
                  <a:gd name="connsiteX25" fmla="*/ 648073 w 8623989"/>
                  <a:gd name="connsiteY25" fmla="*/ 4872308 h 5525624"/>
                  <a:gd name="connsiteX26" fmla="*/ 648073 w 8623989"/>
                  <a:gd name="connsiteY26" fmla="*/ 4043170 h 5525624"/>
                  <a:gd name="connsiteX27" fmla="*/ 648073 w 8623989"/>
                  <a:gd name="connsiteY27" fmla="*/ 4043170 h 5525624"/>
                  <a:gd name="connsiteX28" fmla="*/ 648073 w 8623989"/>
                  <a:gd name="connsiteY28" fmla="*/ 3580480 h 5525624"/>
                  <a:gd name="connsiteX29" fmla="*/ 0 w 8623989"/>
                  <a:gd name="connsiteY29" fmla="*/ 3580480 h 5525624"/>
                  <a:gd name="connsiteX30" fmla="*/ 0 w 8623989"/>
                  <a:gd name="connsiteY30" fmla="*/ 2932408 h 5525624"/>
                  <a:gd name="connsiteX31" fmla="*/ 6677469 w 8623989"/>
                  <a:gd name="connsiteY31" fmla="*/ 649746 h 5525624"/>
                  <a:gd name="connsiteX32" fmla="*/ 7325541 w 8623989"/>
                  <a:gd name="connsiteY32" fmla="*/ 649746 h 5525624"/>
                  <a:gd name="connsiteX33" fmla="*/ 7325541 w 8623989"/>
                  <a:gd name="connsiteY33" fmla="*/ 649749 h 5525624"/>
                  <a:gd name="connsiteX34" fmla="*/ 7975917 w 8623989"/>
                  <a:gd name="connsiteY34" fmla="*/ 649749 h 5525624"/>
                  <a:gd name="connsiteX35" fmla="*/ 7975917 w 8623989"/>
                  <a:gd name="connsiteY35" fmla="*/ 1299045 h 5525624"/>
                  <a:gd name="connsiteX36" fmla="*/ 7975917 w 8623989"/>
                  <a:gd name="connsiteY36" fmla="*/ 1945696 h 5525624"/>
                  <a:gd name="connsiteX37" fmla="*/ 7975917 w 8623989"/>
                  <a:gd name="connsiteY37" fmla="*/ 1947117 h 5525624"/>
                  <a:gd name="connsiteX38" fmla="*/ 7975917 w 8623989"/>
                  <a:gd name="connsiteY38" fmla="*/ 2593768 h 5525624"/>
                  <a:gd name="connsiteX39" fmla="*/ 7975917 w 8623989"/>
                  <a:gd name="connsiteY39" fmla="*/ 2594582 h 5525624"/>
                  <a:gd name="connsiteX40" fmla="*/ 7975917 w 8623989"/>
                  <a:gd name="connsiteY40" fmla="*/ 3240713 h 5525624"/>
                  <a:gd name="connsiteX41" fmla="*/ 7975917 w 8623989"/>
                  <a:gd name="connsiteY41" fmla="*/ 3431101 h 5525624"/>
                  <a:gd name="connsiteX42" fmla="*/ 7975917 w 8623989"/>
                  <a:gd name="connsiteY42" fmla="*/ 3888785 h 5525624"/>
                  <a:gd name="connsiteX43" fmla="*/ 7975917 w 8623989"/>
                  <a:gd name="connsiteY43" fmla="*/ 3890771 h 5525624"/>
                  <a:gd name="connsiteX44" fmla="*/ 7975917 w 8623989"/>
                  <a:gd name="connsiteY44" fmla="*/ 4224236 h 5525624"/>
                  <a:gd name="connsiteX45" fmla="*/ 7975917 w 8623989"/>
                  <a:gd name="connsiteY45" fmla="*/ 4538843 h 5525624"/>
                  <a:gd name="connsiteX46" fmla="*/ 7975917 w 8623989"/>
                  <a:gd name="connsiteY46" fmla="*/ 5188126 h 5525624"/>
                  <a:gd name="connsiteX47" fmla="*/ 7327845 w 8623989"/>
                  <a:gd name="connsiteY47" fmla="*/ 5188126 h 5525624"/>
                  <a:gd name="connsiteX48" fmla="*/ 7327845 w 8623989"/>
                  <a:gd name="connsiteY48" fmla="*/ 4538843 h 5525624"/>
                  <a:gd name="connsiteX49" fmla="*/ 7327845 w 8623989"/>
                  <a:gd name="connsiteY49" fmla="*/ 4224236 h 5525624"/>
                  <a:gd name="connsiteX50" fmla="*/ 7325541 w 8623989"/>
                  <a:gd name="connsiteY50" fmla="*/ 4224236 h 5525624"/>
                  <a:gd name="connsiteX51" fmla="*/ 7325541 w 8623989"/>
                  <a:gd name="connsiteY51" fmla="*/ 4538843 h 5525624"/>
                  <a:gd name="connsiteX52" fmla="*/ 6679419 w 8623989"/>
                  <a:gd name="connsiteY52" fmla="*/ 4538843 h 5525624"/>
                  <a:gd name="connsiteX53" fmla="*/ 6677469 w 8623989"/>
                  <a:gd name="connsiteY53" fmla="*/ 4538843 h 5525624"/>
                  <a:gd name="connsiteX54" fmla="*/ 6231747 w 8623989"/>
                  <a:gd name="connsiteY54" fmla="*/ 4538843 h 5525624"/>
                  <a:gd name="connsiteX55" fmla="*/ 6031347 w 8623989"/>
                  <a:gd name="connsiteY55" fmla="*/ 4538843 h 5525624"/>
                  <a:gd name="connsiteX56" fmla="*/ 5385604 w 8623989"/>
                  <a:gd name="connsiteY56" fmla="*/ 4538843 h 5525624"/>
                  <a:gd name="connsiteX57" fmla="*/ 5385604 w 8623989"/>
                  <a:gd name="connsiteY57" fmla="*/ 3890771 h 5525624"/>
                  <a:gd name="connsiteX58" fmla="*/ 6031347 w 8623989"/>
                  <a:gd name="connsiteY58" fmla="*/ 3890771 h 5525624"/>
                  <a:gd name="connsiteX59" fmla="*/ 6231747 w 8623989"/>
                  <a:gd name="connsiteY59" fmla="*/ 3890771 h 5525624"/>
                  <a:gd name="connsiteX60" fmla="*/ 6677469 w 8623989"/>
                  <a:gd name="connsiteY60" fmla="*/ 3890771 h 5525624"/>
                  <a:gd name="connsiteX61" fmla="*/ 6677469 w 8623989"/>
                  <a:gd name="connsiteY61" fmla="*/ 3888785 h 5525624"/>
                  <a:gd name="connsiteX62" fmla="*/ 6231747 w 8623989"/>
                  <a:gd name="connsiteY62" fmla="*/ 3888785 h 5525624"/>
                  <a:gd name="connsiteX63" fmla="*/ 6031347 w 8623989"/>
                  <a:gd name="connsiteY63" fmla="*/ 3888785 h 5525624"/>
                  <a:gd name="connsiteX64" fmla="*/ 5385604 w 8623989"/>
                  <a:gd name="connsiteY64" fmla="*/ 3888785 h 5525624"/>
                  <a:gd name="connsiteX65" fmla="*/ 5384440 w 8623989"/>
                  <a:gd name="connsiteY65" fmla="*/ 3888785 h 5525624"/>
                  <a:gd name="connsiteX66" fmla="*/ 5384440 w 8623989"/>
                  <a:gd name="connsiteY66" fmla="*/ 3890771 h 5525624"/>
                  <a:gd name="connsiteX67" fmla="*/ 5384440 w 8623989"/>
                  <a:gd name="connsiteY67" fmla="*/ 4538843 h 5525624"/>
                  <a:gd name="connsiteX68" fmla="*/ 5384440 w 8623989"/>
                  <a:gd name="connsiteY68" fmla="*/ 5185788 h 5525624"/>
                  <a:gd name="connsiteX69" fmla="*/ 4087980 w 8623989"/>
                  <a:gd name="connsiteY69" fmla="*/ 5185788 h 5525624"/>
                  <a:gd name="connsiteX70" fmla="*/ 4087980 w 8623989"/>
                  <a:gd name="connsiteY70" fmla="*/ 3890771 h 5525624"/>
                  <a:gd name="connsiteX71" fmla="*/ 4087980 w 8623989"/>
                  <a:gd name="connsiteY71" fmla="*/ 3888785 h 5525624"/>
                  <a:gd name="connsiteX72" fmla="*/ 3439912 w 8623989"/>
                  <a:gd name="connsiteY72" fmla="*/ 3888785 h 5525624"/>
                  <a:gd name="connsiteX73" fmla="*/ 2791839 w 8623989"/>
                  <a:gd name="connsiteY73" fmla="*/ 3888785 h 5525624"/>
                  <a:gd name="connsiteX74" fmla="*/ 2791839 w 8623989"/>
                  <a:gd name="connsiteY74" fmla="*/ 3580480 h 5525624"/>
                  <a:gd name="connsiteX75" fmla="*/ 2143767 w 8623989"/>
                  <a:gd name="connsiteY75" fmla="*/ 3580480 h 5525624"/>
                  <a:gd name="connsiteX76" fmla="*/ 2143767 w 8623989"/>
                  <a:gd name="connsiteY76" fmla="*/ 2932408 h 5525624"/>
                  <a:gd name="connsiteX77" fmla="*/ 2791839 w 8623989"/>
                  <a:gd name="connsiteY77" fmla="*/ 2932408 h 5525624"/>
                  <a:gd name="connsiteX78" fmla="*/ 2791839 w 8623989"/>
                  <a:gd name="connsiteY78" fmla="*/ 2594582 h 5525624"/>
                  <a:gd name="connsiteX79" fmla="*/ 3439912 w 8623989"/>
                  <a:gd name="connsiteY79" fmla="*/ 2594582 h 5525624"/>
                  <a:gd name="connsiteX80" fmla="*/ 4087980 w 8623989"/>
                  <a:gd name="connsiteY80" fmla="*/ 2594582 h 5525624"/>
                  <a:gd name="connsiteX81" fmla="*/ 4736052 w 8623989"/>
                  <a:gd name="connsiteY81" fmla="*/ 2594582 h 5525624"/>
                  <a:gd name="connsiteX82" fmla="*/ 4736368 w 8623989"/>
                  <a:gd name="connsiteY82" fmla="*/ 2594582 h 5525624"/>
                  <a:gd name="connsiteX83" fmla="*/ 5384440 w 8623989"/>
                  <a:gd name="connsiteY83" fmla="*/ 2594582 h 5525624"/>
                  <a:gd name="connsiteX84" fmla="*/ 5385604 w 8623989"/>
                  <a:gd name="connsiteY84" fmla="*/ 2594582 h 5525624"/>
                  <a:gd name="connsiteX85" fmla="*/ 5385604 w 8623989"/>
                  <a:gd name="connsiteY85" fmla="*/ 2593768 h 5525624"/>
                  <a:gd name="connsiteX86" fmla="*/ 5385604 w 8623989"/>
                  <a:gd name="connsiteY86" fmla="*/ 1945696 h 5525624"/>
                  <a:gd name="connsiteX87" fmla="*/ 6677469 w 8623989"/>
                  <a:gd name="connsiteY87" fmla="*/ 1945696 h 5525624"/>
                  <a:gd name="connsiteX88" fmla="*/ 6677469 w 8623989"/>
                  <a:gd name="connsiteY88" fmla="*/ 1299049 h 5525624"/>
                  <a:gd name="connsiteX89" fmla="*/ 6677469 w 8623989"/>
                  <a:gd name="connsiteY89" fmla="*/ 649746 h 5525624"/>
                  <a:gd name="connsiteX90" fmla="*/ 7975917 w 8623989"/>
                  <a:gd name="connsiteY90" fmla="*/ 0 h 5525624"/>
                  <a:gd name="connsiteX91" fmla="*/ 8623989 w 8623989"/>
                  <a:gd name="connsiteY91" fmla="*/ 0 h 5525624"/>
                  <a:gd name="connsiteX92" fmla="*/ 8623989 w 8623989"/>
                  <a:gd name="connsiteY92" fmla="*/ 648072 h 5525624"/>
                  <a:gd name="connsiteX93" fmla="*/ 7975917 w 8623989"/>
                  <a:gd name="connsiteY93" fmla="*/ 648072 h 5525624"/>
                  <a:gd name="connsiteX94" fmla="*/ 7975917 w 8623989"/>
                  <a:gd name="connsiteY94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5429253 h 5525624"/>
                  <a:gd name="connsiteX10" fmla="*/ 3005718 w 8623989"/>
                  <a:gd name="connsiteY10" fmla="*/ 5429253 h 5525624"/>
                  <a:gd name="connsiteX11" fmla="*/ 2357645 w 8623989"/>
                  <a:gd name="connsiteY11" fmla="*/ 5429253 h 5525624"/>
                  <a:gd name="connsiteX12" fmla="*/ 2357645 w 8623989"/>
                  <a:gd name="connsiteY12" fmla="*/ 4534916 h 5525624"/>
                  <a:gd name="connsiteX13" fmla="*/ 2357645 w 8623989"/>
                  <a:gd name="connsiteY13" fmla="*/ 4133109 h 5525624"/>
                  <a:gd name="connsiteX14" fmla="*/ 0 w 8623989"/>
                  <a:gd name="connsiteY14" fmla="*/ 2932408 h 5525624"/>
                  <a:gd name="connsiteX15" fmla="*/ 648073 w 8623989"/>
                  <a:gd name="connsiteY15" fmla="*/ 2932408 h 5525624"/>
                  <a:gd name="connsiteX16" fmla="*/ 1296146 w 8623989"/>
                  <a:gd name="connsiteY16" fmla="*/ 2932408 h 5525624"/>
                  <a:gd name="connsiteX17" fmla="*/ 1337994 w 8623989"/>
                  <a:gd name="connsiteY17" fmla="*/ 2932408 h 5525624"/>
                  <a:gd name="connsiteX18" fmla="*/ 1944218 w 8623989"/>
                  <a:gd name="connsiteY18" fmla="*/ 2932408 h 5525624"/>
                  <a:gd name="connsiteX19" fmla="*/ 1944218 w 8623989"/>
                  <a:gd name="connsiteY19" fmla="*/ 3580480 h 5525624"/>
                  <a:gd name="connsiteX20" fmla="*/ 1944218 w 8623989"/>
                  <a:gd name="connsiteY20" fmla="*/ 4228552 h 5525624"/>
                  <a:gd name="connsiteX21" fmla="*/ 1944217 w 8623989"/>
                  <a:gd name="connsiteY21" fmla="*/ 4228552 h 5525624"/>
                  <a:gd name="connsiteX22" fmla="*/ 1944217 w 8623989"/>
                  <a:gd name="connsiteY22" fmla="*/ 4872308 h 5525624"/>
                  <a:gd name="connsiteX23" fmla="*/ 1296145 w 8623989"/>
                  <a:gd name="connsiteY23" fmla="*/ 4872308 h 5525624"/>
                  <a:gd name="connsiteX24" fmla="*/ 648073 w 8623989"/>
                  <a:gd name="connsiteY24" fmla="*/ 4872308 h 5525624"/>
                  <a:gd name="connsiteX25" fmla="*/ 648073 w 8623989"/>
                  <a:gd name="connsiteY25" fmla="*/ 4043170 h 5525624"/>
                  <a:gd name="connsiteX26" fmla="*/ 648073 w 8623989"/>
                  <a:gd name="connsiteY26" fmla="*/ 4043170 h 5525624"/>
                  <a:gd name="connsiteX27" fmla="*/ 648073 w 8623989"/>
                  <a:gd name="connsiteY27" fmla="*/ 3580480 h 5525624"/>
                  <a:gd name="connsiteX28" fmla="*/ 0 w 8623989"/>
                  <a:gd name="connsiteY28" fmla="*/ 3580480 h 5525624"/>
                  <a:gd name="connsiteX29" fmla="*/ 0 w 8623989"/>
                  <a:gd name="connsiteY29" fmla="*/ 2932408 h 5525624"/>
                  <a:gd name="connsiteX30" fmla="*/ 6677469 w 8623989"/>
                  <a:gd name="connsiteY30" fmla="*/ 649746 h 5525624"/>
                  <a:gd name="connsiteX31" fmla="*/ 7325541 w 8623989"/>
                  <a:gd name="connsiteY31" fmla="*/ 649746 h 5525624"/>
                  <a:gd name="connsiteX32" fmla="*/ 7325541 w 8623989"/>
                  <a:gd name="connsiteY32" fmla="*/ 649749 h 5525624"/>
                  <a:gd name="connsiteX33" fmla="*/ 7975917 w 8623989"/>
                  <a:gd name="connsiteY33" fmla="*/ 649749 h 5525624"/>
                  <a:gd name="connsiteX34" fmla="*/ 7975917 w 8623989"/>
                  <a:gd name="connsiteY34" fmla="*/ 1299045 h 5525624"/>
                  <a:gd name="connsiteX35" fmla="*/ 7975917 w 8623989"/>
                  <a:gd name="connsiteY35" fmla="*/ 1945696 h 5525624"/>
                  <a:gd name="connsiteX36" fmla="*/ 7975917 w 8623989"/>
                  <a:gd name="connsiteY36" fmla="*/ 1947117 h 5525624"/>
                  <a:gd name="connsiteX37" fmla="*/ 7975917 w 8623989"/>
                  <a:gd name="connsiteY37" fmla="*/ 2593768 h 5525624"/>
                  <a:gd name="connsiteX38" fmla="*/ 7975917 w 8623989"/>
                  <a:gd name="connsiteY38" fmla="*/ 2594582 h 5525624"/>
                  <a:gd name="connsiteX39" fmla="*/ 7975917 w 8623989"/>
                  <a:gd name="connsiteY39" fmla="*/ 3240713 h 5525624"/>
                  <a:gd name="connsiteX40" fmla="*/ 7975917 w 8623989"/>
                  <a:gd name="connsiteY40" fmla="*/ 3431101 h 5525624"/>
                  <a:gd name="connsiteX41" fmla="*/ 7975917 w 8623989"/>
                  <a:gd name="connsiteY41" fmla="*/ 3888785 h 5525624"/>
                  <a:gd name="connsiteX42" fmla="*/ 7975917 w 8623989"/>
                  <a:gd name="connsiteY42" fmla="*/ 3890771 h 5525624"/>
                  <a:gd name="connsiteX43" fmla="*/ 7975917 w 8623989"/>
                  <a:gd name="connsiteY43" fmla="*/ 4224236 h 5525624"/>
                  <a:gd name="connsiteX44" fmla="*/ 7975917 w 8623989"/>
                  <a:gd name="connsiteY44" fmla="*/ 4538843 h 5525624"/>
                  <a:gd name="connsiteX45" fmla="*/ 7975917 w 8623989"/>
                  <a:gd name="connsiteY45" fmla="*/ 5188126 h 5525624"/>
                  <a:gd name="connsiteX46" fmla="*/ 7327845 w 8623989"/>
                  <a:gd name="connsiteY46" fmla="*/ 5188126 h 5525624"/>
                  <a:gd name="connsiteX47" fmla="*/ 7327845 w 8623989"/>
                  <a:gd name="connsiteY47" fmla="*/ 4538843 h 5525624"/>
                  <a:gd name="connsiteX48" fmla="*/ 7327845 w 8623989"/>
                  <a:gd name="connsiteY48" fmla="*/ 4224236 h 5525624"/>
                  <a:gd name="connsiteX49" fmla="*/ 7325541 w 8623989"/>
                  <a:gd name="connsiteY49" fmla="*/ 4224236 h 5525624"/>
                  <a:gd name="connsiteX50" fmla="*/ 7325541 w 8623989"/>
                  <a:gd name="connsiteY50" fmla="*/ 4538843 h 5525624"/>
                  <a:gd name="connsiteX51" fmla="*/ 6679419 w 8623989"/>
                  <a:gd name="connsiteY51" fmla="*/ 4538843 h 5525624"/>
                  <a:gd name="connsiteX52" fmla="*/ 6677469 w 8623989"/>
                  <a:gd name="connsiteY52" fmla="*/ 4538843 h 5525624"/>
                  <a:gd name="connsiteX53" fmla="*/ 6231747 w 8623989"/>
                  <a:gd name="connsiteY53" fmla="*/ 4538843 h 5525624"/>
                  <a:gd name="connsiteX54" fmla="*/ 6031347 w 8623989"/>
                  <a:gd name="connsiteY54" fmla="*/ 4538843 h 5525624"/>
                  <a:gd name="connsiteX55" fmla="*/ 5385604 w 8623989"/>
                  <a:gd name="connsiteY55" fmla="*/ 4538843 h 5525624"/>
                  <a:gd name="connsiteX56" fmla="*/ 5385604 w 8623989"/>
                  <a:gd name="connsiteY56" fmla="*/ 3890771 h 5525624"/>
                  <a:gd name="connsiteX57" fmla="*/ 6031347 w 8623989"/>
                  <a:gd name="connsiteY57" fmla="*/ 3890771 h 5525624"/>
                  <a:gd name="connsiteX58" fmla="*/ 6231747 w 8623989"/>
                  <a:gd name="connsiteY58" fmla="*/ 3890771 h 5525624"/>
                  <a:gd name="connsiteX59" fmla="*/ 6677469 w 8623989"/>
                  <a:gd name="connsiteY59" fmla="*/ 3890771 h 5525624"/>
                  <a:gd name="connsiteX60" fmla="*/ 6677469 w 8623989"/>
                  <a:gd name="connsiteY60" fmla="*/ 3888785 h 5525624"/>
                  <a:gd name="connsiteX61" fmla="*/ 6231747 w 8623989"/>
                  <a:gd name="connsiteY61" fmla="*/ 3888785 h 5525624"/>
                  <a:gd name="connsiteX62" fmla="*/ 6031347 w 8623989"/>
                  <a:gd name="connsiteY62" fmla="*/ 3888785 h 5525624"/>
                  <a:gd name="connsiteX63" fmla="*/ 5385604 w 8623989"/>
                  <a:gd name="connsiteY63" fmla="*/ 3888785 h 5525624"/>
                  <a:gd name="connsiteX64" fmla="*/ 5384440 w 8623989"/>
                  <a:gd name="connsiteY64" fmla="*/ 3888785 h 5525624"/>
                  <a:gd name="connsiteX65" fmla="*/ 5384440 w 8623989"/>
                  <a:gd name="connsiteY65" fmla="*/ 3890771 h 5525624"/>
                  <a:gd name="connsiteX66" fmla="*/ 5384440 w 8623989"/>
                  <a:gd name="connsiteY66" fmla="*/ 4538843 h 5525624"/>
                  <a:gd name="connsiteX67" fmla="*/ 5384440 w 8623989"/>
                  <a:gd name="connsiteY67" fmla="*/ 5185788 h 5525624"/>
                  <a:gd name="connsiteX68" fmla="*/ 4087980 w 8623989"/>
                  <a:gd name="connsiteY68" fmla="*/ 5185788 h 5525624"/>
                  <a:gd name="connsiteX69" fmla="*/ 4087980 w 8623989"/>
                  <a:gd name="connsiteY69" fmla="*/ 3890771 h 5525624"/>
                  <a:gd name="connsiteX70" fmla="*/ 4087980 w 8623989"/>
                  <a:gd name="connsiteY70" fmla="*/ 3888785 h 5525624"/>
                  <a:gd name="connsiteX71" fmla="*/ 3439912 w 8623989"/>
                  <a:gd name="connsiteY71" fmla="*/ 3888785 h 5525624"/>
                  <a:gd name="connsiteX72" fmla="*/ 2791839 w 8623989"/>
                  <a:gd name="connsiteY72" fmla="*/ 3888785 h 5525624"/>
                  <a:gd name="connsiteX73" fmla="*/ 2791839 w 8623989"/>
                  <a:gd name="connsiteY73" fmla="*/ 3580480 h 5525624"/>
                  <a:gd name="connsiteX74" fmla="*/ 2143767 w 8623989"/>
                  <a:gd name="connsiteY74" fmla="*/ 3580480 h 5525624"/>
                  <a:gd name="connsiteX75" fmla="*/ 2143767 w 8623989"/>
                  <a:gd name="connsiteY75" fmla="*/ 2932408 h 5525624"/>
                  <a:gd name="connsiteX76" fmla="*/ 2791839 w 8623989"/>
                  <a:gd name="connsiteY76" fmla="*/ 2932408 h 5525624"/>
                  <a:gd name="connsiteX77" fmla="*/ 2791839 w 8623989"/>
                  <a:gd name="connsiteY77" fmla="*/ 2594582 h 5525624"/>
                  <a:gd name="connsiteX78" fmla="*/ 3439912 w 8623989"/>
                  <a:gd name="connsiteY78" fmla="*/ 2594582 h 5525624"/>
                  <a:gd name="connsiteX79" fmla="*/ 4087980 w 8623989"/>
                  <a:gd name="connsiteY79" fmla="*/ 2594582 h 5525624"/>
                  <a:gd name="connsiteX80" fmla="*/ 4736052 w 8623989"/>
                  <a:gd name="connsiteY80" fmla="*/ 2594582 h 5525624"/>
                  <a:gd name="connsiteX81" fmla="*/ 4736368 w 8623989"/>
                  <a:gd name="connsiteY81" fmla="*/ 2594582 h 5525624"/>
                  <a:gd name="connsiteX82" fmla="*/ 5384440 w 8623989"/>
                  <a:gd name="connsiteY82" fmla="*/ 2594582 h 5525624"/>
                  <a:gd name="connsiteX83" fmla="*/ 5385604 w 8623989"/>
                  <a:gd name="connsiteY83" fmla="*/ 2594582 h 5525624"/>
                  <a:gd name="connsiteX84" fmla="*/ 5385604 w 8623989"/>
                  <a:gd name="connsiteY84" fmla="*/ 2593768 h 5525624"/>
                  <a:gd name="connsiteX85" fmla="*/ 5385604 w 8623989"/>
                  <a:gd name="connsiteY85" fmla="*/ 1945696 h 5525624"/>
                  <a:gd name="connsiteX86" fmla="*/ 6677469 w 8623989"/>
                  <a:gd name="connsiteY86" fmla="*/ 1945696 h 5525624"/>
                  <a:gd name="connsiteX87" fmla="*/ 6677469 w 8623989"/>
                  <a:gd name="connsiteY87" fmla="*/ 1299049 h 5525624"/>
                  <a:gd name="connsiteX88" fmla="*/ 6677469 w 8623989"/>
                  <a:gd name="connsiteY88" fmla="*/ 649746 h 5525624"/>
                  <a:gd name="connsiteX89" fmla="*/ 7975917 w 8623989"/>
                  <a:gd name="connsiteY89" fmla="*/ 0 h 5525624"/>
                  <a:gd name="connsiteX90" fmla="*/ 8623989 w 8623989"/>
                  <a:gd name="connsiteY90" fmla="*/ 0 h 5525624"/>
                  <a:gd name="connsiteX91" fmla="*/ 8623989 w 8623989"/>
                  <a:gd name="connsiteY91" fmla="*/ 648072 h 5525624"/>
                  <a:gd name="connsiteX92" fmla="*/ 7975917 w 8623989"/>
                  <a:gd name="connsiteY92" fmla="*/ 648072 h 5525624"/>
                  <a:gd name="connsiteX93" fmla="*/ 7975917 w 8623989"/>
                  <a:gd name="connsiteY93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5429253 h 5525624"/>
                  <a:gd name="connsiteX10" fmla="*/ 3005718 w 8623989"/>
                  <a:gd name="connsiteY10" fmla="*/ 5429253 h 5525624"/>
                  <a:gd name="connsiteX11" fmla="*/ 2357645 w 8623989"/>
                  <a:gd name="connsiteY11" fmla="*/ 5429253 h 5525624"/>
                  <a:gd name="connsiteX12" fmla="*/ 2357645 w 8623989"/>
                  <a:gd name="connsiteY12" fmla="*/ 4133109 h 5525624"/>
                  <a:gd name="connsiteX13" fmla="*/ 0 w 8623989"/>
                  <a:gd name="connsiteY13" fmla="*/ 2932408 h 5525624"/>
                  <a:gd name="connsiteX14" fmla="*/ 648073 w 8623989"/>
                  <a:gd name="connsiteY14" fmla="*/ 2932408 h 5525624"/>
                  <a:gd name="connsiteX15" fmla="*/ 1296146 w 8623989"/>
                  <a:gd name="connsiteY15" fmla="*/ 2932408 h 5525624"/>
                  <a:gd name="connsiteX16" fmla="*/ 1337994 w 8623989"/>
                  <a:gd name="connsiteY16" fmla="*/ 2932408 h 5525624"/>
                  <a:gd name="connsiteX17" fmla="*/ 1944218 w 8623989"/>
                  <a:gd name="connsiteY17" fmla="*/ 2932408 h 5525624"/>
                  <a:gd name="connsiteX18" fmla="*/ 1944218 w 8623989"/>
                  <a:gd name="connsiteY18" fmla="*/ 3580480 h 5525624"/>
                  <a:gd name="connsiteX19" fmla="*/ 1944218 w 8623989"/>
                  <a:gd name="connsiteY19" fmla="*/ 4228552 h 5525624"/>
                  <a:gd name="connsiteX20" fmla="*/ 1944217 w 8623989"/>
                  <a:gd name="connsiteY20" fmla="*/ 4228552 h 5525624"/>
                  <a:gd name="connsiteX21" fmla="*/ 1944217 w 8623989"/>
                  <a:gd name="connsiteY21" fmla="*/ 4872308 h 5525624"/>
                  <a:gd name="connsiteX22" fmla="*/ 1296145 w 8623989"/>
                  <a:gd name="connsiteY22" fmla="*/ 4872308 h 5525624"/>
                  <a:gd name="connsiteX23" fmla="*/ 648073 w 8623989"/>
                  <a:gd name="connsiteY23" fmla="*/ 4872308 h 5525624"/>
                  <a:gd name="connsiteX24" fmla="*/ 648073 w 8623989"/>
                  <a:gd name="connsiteY24" fmla="*/ 4043170 h 5525624"/>
                  <a:gd name="connsiteX25" fmla="*/ 648073 w 8623989"/>
                  <a:gd name="connsiteY25" fmla="*/ 4043170 h 5525624"/>
                  <a:gd name="connsiteX26" fmla="*/ 648073 w 8623989"/>
                  <a:gd name="connsiteY26" fmla="*/ 3580480 h 5525624"/>
                  <a:gd name="connsiteX27" fmla="*/ 0 w 8623989"/>
                  <a:gd name="connsiteY27" fmla="*/ 3580480 h 5525624"/>
                  <a:gd name="connsiteX28" fmla="*/ 0 w 8623989"/>
                  <a:gd name="connsiteY28" fmla="*/ 2932408 h 5525624"/>
                  <a:gd name="connsiteX29" fmla="*/ 6677469 w 8623989"/>
                  <a:gd name="connsiteY29" fmla="*/ 649746 h 5525624"/>
                  <a:gd name="connsiteX30" fmla="*/ 7325541 w 8623989"/>
                  <a:gd name="connsiteY30" fmla="*/ 649746 h 5525624"/>
                  <a:gd name="connsiteX31" fmla="*/ 7325541 w 8623989"/>
                  <a:gd name="connsiteY31" fmla="*/ 649749 h 5525624"/>
                  <a:gd name="connsiteX32" fmla="*/ 7975917 w 8623989"/>
                  <a:gd name="connsiteY32" fmla="*/ 649749 h 5525624"/>
                  <a:gd name="connsiteX33" fmla="*/ 7975917 w 8623989"/>
                  <a:gd name="connsiteY33" fmla="*/ 1299045 h 5525624"/>
                  <a:gd name="connsiteX34" fmla="*/ 7975917 w 8623989"/>
                  <a:gd name="connsiteY34" fmla="*/ 1945696 h 5525624"/>
                  <a:gd name="connsiteX35" fmla="*/ 7975917 w 8623989"/>
                  <a:gd name="connsiteY35" fmla="*/ 1947117 h 5525624"/>
                  <a:gd name="connsiteX36" fmla="*/ 7975917 w 8623989"/>
                  <a:gd name="connsiteY36" fmla="*/ 2593768 h 5525624"/>
                  <a:gd name="connsiteX37" fmla="*/ 7975917 w 8623989"/>
                  <a:gd name="connsiteY37" fmla="*/ 2594582 h 5525624"/>
                  <a:gd name="connsiteX38" fmla="*/ 7975917 w 8623989"/>
                  <a:gd name="connsiteY38" fmla="*/ 3240713 h 5525624"/>
                  <a:gd name="connsiteX39" fmla="*/ 7975917 w 8623989"/>
                  <a:gd name="connsiteY39" fmla="*/ 3431101 h 5525624"/>
                  <a:gd name="connsiteX40" fmla="*/ 7975917 w 8623989"/>
                  <a:gd name="connsiteY40" fmla="*/ 3888785 h 5525624"/>
                  <a:gd name="connsiteX41" fmla="*/ 7975917 w 8623989"/>
                  <a:gd name="connsiteY41" fmla="*/ 3890771 h 5525624"/>
                  <a:gd name="connsiteX42" fmla="*/ 7975917 w 8623989"/>
                  <a:gd name="connsiteY42" fmla="*/ 4224236 h 5525624"/>
                  <a:gd name="connsiteX43" fmla="*/ 7975917 w 8623989"/>
                  <a:gd name="connsiteY43" fmla="*/ 4538843 h 5525624"/>
                  <a:gd name="connsiteX44" fmla="*/ 7975917 w 8623989"/>
                  <a:gd name="connsiteY44" fmla="*/ 5188126 h 5525624"/>
                  <a:gd name="connsiteX45" fmla="*/ 7327845 w 8623989"/>
                  <a:gd name="connsiteY45" fmla="*/ 5188126 h 5525624"/>
                  <a:gd name="connsiteX46" fmla="*/ 7327845 w 8623989"/>
                  <a:gd name="connsiteY46" fmla="*/ 4538843 h 5525624"/>
                  <a:gd name="connsiteX47" fmla="*/ 7327845 w 8623989"/>
                  <a:gd name="connsiteY47" fmla="*/ 4224236 h 5525624"/>
                  <a:gd name="connsiteX48" fmla="*/ 7325541 w 8623989"/>
                  <a:gd name="connsiteY48" fmla="*/ 4224236 h 5525624"/>
                  <a:gd name="connsiteX49" fmla="*/ 7325541 w 8623989"/>
                  <a:gd name="connsiteY49" fmla="*/ 4538843 h 5525624"/>
                  <a:gd name="connsiteX50" fmla="*/ 6679419 w 8623989"/>
                  <a:gd name="connsiteY50" fmla="*/ 4538843 h 5525624"/>
                  <a:gd name="connsiteX51" fmla="*/ 6677469 w 8623989"/>
                  <a:gd name="connsiteY51" fmla="*/ 4538843 h 5525624"/>
                  <a:gd name="connsiteX52" fmla="*/ 6231747 w 8623989"/>
                  <a:gd name="connsiteY52" fmla="*/ 4538843 h 5525624"/>
                  <a:gd name="connsiteX53" fmla="*/ 6031347 w 8623989"/>
                  <a:gd name="connsiteY53" fmla="*/ 4538843 h 5525624"/>
                  <a:gd name="connsiteX54" fmla="*/ 5385604 w 8623989"/>
                  <a:gd name="connsiteY54" fmla="*/ 4538843 h 5525624"/>
                  <a:gd name="connsiteX55" fmla="*/ 5385604 w 8623989"/>
                  <a:gd name="connsiteY55" fmla="*/ 3890771 h 5525624"/>
                  <a:gd name="connsiteX56" fmla="*/ 6031347 w 8623989"/>
                  <a:gd name="connsiteY56" fmla="*/ 3890771 h 5525624"/>
                  <a:gd name="connsiteX57" fmla="*/ 6231747 w 8623989"/>
                  <a:gd name="connsiteY57" fmla="*/ 3890771 h 5525624"/>
                  <a:gd name="connsiteX58" fmla="*/ 6677469 w 8623989"/>
                  <a:gd name="connsiteY58" fmla="*/ 3890771 h 5525624"/>
                  <a:gd name="connsiteX59" fmla="*/ 6677469 w 8623989"/>
                  <a:gd name="connsiteY59" fmla="*/ 3888785 h 5525624"/>
                  <a:gd name="connsiteX60" fmla="*/ 6231747 w 8623989"/>
                  <a:gd name="connsiteY60" fmla="*/ 3888785 h 5525624"/>
                  <a:gd name="connsiteX61" fmla="*/ 6031347 w 8623989"/>
                  <a:gd name="connsiteY61" fmla="*/ 3888785 h 5525624"/>
                  <a:gd name="connsiteX62" fmla="*/ 5385604 w 8623989"/>
                  <a:gd name="connsiteY62" fmla="*/ 3888785 h 5525624"/>
                  <a:gd name="connsiteX63" fmla="*/ 5384440 w 8623989"/>
                  <a:gd name="connsiteY63" fmla="*/ 3888785 h 5525624"/>
                  <a:gd name="connsiteX64" fmla="*/ 5384440 w 8623989"/>
                  <a:gd name="connsiteY64" fmla="*/ 3890771 h 5525624"/>
                  <a:gd name="connsiteX65" fmla="*/ 5384440 w 8623989"/>
                  <a:gd name="connsiteY65" fmla="*/ 4538843 h 5525624"/>
                  <a:gd name="connsiteX66" fmla="*/ 5384440 w 8623989"/>
                  <a:gd name="connsiteY66" fmla="*/ 5185788 h 5525624"/>
                  <a:gd name="connsiteX67" fmla="*/ 4087980 w 8623989"/>
                  <a:gd name="connsiteY67" fmla="*/ 5185788 h 5525624"/>
                  <a:gd name="connsiteX68" fmla="*/ 4087980 w 8623989"/>
                  <a:gd name="connsiteY68" fmla="*/ 3890771 h 5525624"/>
                  <a:gd name="connsiteX69" fmla="*/ 4087980 w 8623989"/>
                  <a:gd name="connsiteY69" fmla="*/ 3888785 h 5525624"/>
                  <a:gd name="connsiteX70" fmla="*/ 3439912 w 8623989"/>
                  <a:gd name="connsiteY70" fmla="*/ 3888785 h 5525624"/>
                  <a:gd name="connsiteX71" fmla="*/ 2791839 w 8623989"/>
                  <a:gd name="connsiteY71" fmla="*/ 3888785 h 5525624"/>
                  <a:gd name="connsiteX72" fmla="*/ 2791839 w 8623989"/>
                  <a:gd name="connsiteY72" fmla="*/ 3580480 h 5525624"/>
                  <a:gd name="connsiteX73" fmla="*/ 2143767 w 8623989"/>
                  <a:gd name="connsiteY73" fmla="*/ 3580480 h 5525624"/>
                  <a:gd name="connsiteX74" fmla="*/ 2143767 w 8623989"/>
                  <a:gd name="connsiteY74" fmla="*/ 2932408 h 5525624"/>
                  <a:gd name="connsiteX75" fmla="*/ 2791839 w 8623989"/>
                  <a:gd name="connsiteY75" fmla="*/ 2932408 h 5525624"/>
                  <a:gd name="connsiteX76" fmla="*/ 2791839 w 8623989"/>
                  <a:gd name="connsiteY76" fmla="*/ 2594582 h 5525624"/>
                  <a:gd name="connsiteX77" fmla="*/ 3439912 w 8623989"/>
                  <a:gd name="connsiteY77" fmla="*/ 2594582 h 5525624"/>
                  <a:gd name="connsiteX78" fmla="*/ 4087980 w 8623989"/>
                  <a:gd name="connsiteY78" fmla="*/ 2594582 h 5525624"/>
                  <a:gd name="connsiteX79" fmla="*/ 4736052 w 8623989"/>
                  <a:gd name="connsiteY79" fmla="*/ 2594582 h 5525624"/>
                  <a:gd name="connsiteX80" fmla="*/ 4736368 w 8623989"/>
                  <a:gd name="connsiteY80" fmla="*/ 2594582 h 5525624"/>
                  <a:gd name="connsiteX81" fmla="*/ 5384440 w 8623989"/>
                  <a:gd name="connsiteY81" fmla="*/ 2594582 h 5525624"/>
                  <a:gd name="connsiteX82" fmla="*/ 5385604 w 8623989"/>
                  <a:gd name="connsiteY82" fmla="*/ 2594582 h 5525624"/>
                  <a:gd name="connsiteX83" fmla="*/ 5385604 w 8623989"/>
                  <a:gd name="connsiteY83" fmla="*/ 2593768 h 5525624"/>
                  <a:gd name="connsiteX84" fmla="*/ 5385604 w 8623989"/>
                  <a:gd name="connsiteY84" fmla="*/ 1945696 h 5525624"/>
                  <a:gd name="connsiteX85" fmla="*/ 6677469 w 8623989"/>
                  <a:gd name="connsiteY85" fmla="*/ 1945696 h 5525624"/>
                  <a:gd name="connsiteX86" fmla="*/ 6677469 w 8623989"/>
                  <a:gd name="connsiteY86" fmla="*/ 1299049 h 5525624"/>
                  <a:gd name="connsiteX87" fmla="*/ 6677469 w 8623989"/>
                  <a:gd name="connsiteY87" fmla="*/ 649746 h 5525624"/>
                  <a:gd name="connsiteX88" fmla="*/ 7975917 w 8623989"/>
                  <a:gd name="connsiteY88" fmla="*/ 0 h 5525624"/>
                  <a:gd name="connsiteX89" fmla="*/ 8623989 w 8623989"/>
                  <a:gd name="connsiteY89" fmla="*/ 0 h 5525624"/>
                  <a:gd name="connsiteX90" fmla="*/ 8623989 w 8623989"/>
                  <a:gd name="connsiteY90" fmla="*/ 648072 h 5525624"/>
                  <a:gd name="connsiteX91" fmla="*/ 7975917 w 8623989"/>
                  <a:gd name="connsiteY91" fmla="*/ 648072 h 5525624"/>
                  <a:gd name="connsiteX92" fmla="*/ 7975917 w 8623989"/>
                  <a:gd name="connsiteY92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005718 w 8623989"/>
                  <a:gd name="connsiteY7" fmla="*/ 4133109 h 5525624"/>
                  <a:gd name="connsiteX8" fmla="*/ 3653361 w 8623989"/>
                  <a:gd name="connsiteY8" fmla="*/ 4133109 h 5525624"/>
                  <a:gd name="connsiteX9" fmla="*/ 3653361 w 8623989"/>
                  <a:gd name="connsiteY9" fmla="*/ 5429253 h 5525624"/>
                  <a:gd name="connsiteX10" fmla="*/ 3005718 w 8623989"/>
                  <a:gd name="connsiteY10" fmla="*/ 5429253 h 5525624"/>
                  <a:gd name="connsiteX11" fmla="*/ 2357645 w 8623989"/>
                  <a:gd name="connsiteY11" fmla="*/ 5429253 h 5525624"/>
                  <a:gd name="connsiteX12" fmla="*/ 2357645 w 8623989"/>
                  <a:gd name="connsiteY12" fmla="*/ 4133109 h 5525624"/>
                  <a:gd name="connsiteX13" fmla="*/ 0 w 8623989"/>
                  <a:gd name="connsiteY13" fmla="*/ 2932408 h 5525624"/>
                  <a:gd name="connsiteX14" fmla="*/ 648073 w 8623989"/>
                  <a:gd name="connsiteY14" fmla="*/ 2932408 h 5525624"/>
                  <a:gd name="connsiteX15" fmla="*/ 1296146 w 8623989"/>
                  <a:gd name="connsiteY15" fmla="*/ 2932408 h 5525624"/>
                  <a:gd name="connsiteX16" fmla="*/ 1337994 w 8623989"/>
                  <a:gd name="connsiteY16" fmla="*/ 2932408 h 5525624"/>
                  <a:gd name="connsiteX17" fmla="*/ 1944218 w 8623989"/>
                  <a:gd name="connsiteY17" fmla="*/ 2932408 h 5525624"/>
                  <a:gd name="connsiteX18" fmla="*/ 1944218 w 8623989"/>
                  <a:gd name="connsiteY18" fmla="*/ 3580480 h 5525624"/>
                  <a:gd name="connsiteX19" fmla="*/ 1944218 w 8623989"/>
                  <a:gd name="connsiteY19" fmla="*/ 4228552 h 5525624"/>
                  <a:gd name="connsiteX20" fmla="*/ 1944217 w 8623989"/>
                  <a:gd name="connsiteY20" fmla="*/ 4872308 h 5525624"/>
                  <a:gd name="connsiteX21" fmla="*/ 1296145 w 8623989"/>
                  <a:gd name="connsiteY21" fmla="*/ 4872308 h 5525624"/>
                  <a:gd name="connsiteX22" fmla="*/ 648073 w 8623989"/>
                  <a:gd name="connsiteY22" fmla="*/ 4872308 h 5525624"/>
                  <a:gd name="connsiteX23" fmla="*/ 648073 w 8623989"/>
                  <a:gd name="connsiteY23" fmla="*/ 4043170 h 5525624"/>
                  <a:gd name="connsiteX24" fmla="*/ 648073 w 8623989"/>
                  <a:gd name="connsiteY24" fmla="*/ 4043170 h 5525624"/>
                  <a:gd name="connsiteX25" fmla="*/ 648073 w 8623989"/>
                  <a:gd name="connsiteY25" fmla="*/ 3580480 h 5525624"/>
                  <a:gd name="connsiteX26" fmla="*/ 0 w 8623989"/>
                  <a:gd name="connsiteY26" fmla="*/ 3580480 h 5525624"/>
                  <a:gd name="connsiteX27" fmla="*/ 0 w 8623989"/>
                  <a:gd name="connsiteY27" fmla="*/ 2932408 h 5525624"/>
                  <a:gd name="connsiteX28" fmla="*/ 6677469 w 8623989"/>
                  <a:gd name="connsiteY28" fmla="*/ 649746 h 5525624"/>
                  <a:gd name="connsiteX29" fmla="*/ 7325541 w 8623989"/>
                  <a:gd name="connsiteY29" fmla="*/ 649746 h 5525624"/>
                  <a:gd name="connsiteX30" fmla="*/ 7325541 w 8623989"/>
                  <a:gd name="connsiteY30" fmla="*/ 649749 h 5525624"/>
                  <a:gd name="connsiteX31" fmla="*/ 7975917 w 8623989"/>
                  <a:gd name="connsiteY31" fmla="*/ 649749 h 5525624"/>
                  <a:gd name="connsiteX32" fmla="*/ 7975917 w 8623989"/>
                  <a:gd name="connsiteY32" fmla="*/ 1299045 h 5525624"/>
                  <a:gd name="connsiteX33" fmla="*/ 7975917 w 8623989"/>
                  <a:gd name="connsiteY33" fmla="*/ 1945696 h 5525624"/>
                  <a:gd name="connsiteX34" fmla="*/ 7975917 w 8623989"/>
                  <a:gd name="connsiteY34" fmla="*/ 1947117 h 5525624"/>
                  <a:gd name="connsiteX35" fmla="*/ 7975917 w 8623989"/>
                  <a:gd name="connsiteY35" fmla="*/ 2593768 h 5525624"/>
                  <a:gd name="connsiteX36" fmla="*/ 7975917 w 8623989"/>
                  <a:gd name="connsiteY36" fmla="*/ 2594582 h 5525624"/>
                  <a:gd name="connsiteX37" fmla="*/ 7975917 w 8623989"/>
                  <a:gd name="connsiteY37" fmla="*/ 3240713 h 5525624"/>
                  <a:gd name="connsiteX38" fmla="*/ 7975917 w 8623989"/>
                  <a:gd name="connsiteY38" fmla="*/ 3431101 h 5525624"/>
                  <a:gd name="connsiteX39" fmla="*/ 7975917 w 8623989"/>
                  <a:gd name="connsiteY39" fmla="*/ 3888785 h 5525624"/>
                  <a:gd name="connsiteX40" fmla="*/ 7975917 w 8623989"/>
                  <a:gd name="connsiteY40" fmla="*/ 3890771 h 5525624"/>
                  <a:gd name="connsiteX41" fmla="*/ 7975917 w 8623989"/>
                  <a:gd name="connsiteY41" fmla="*/ 4224236 h 5525624"/>
                  <a:gd name="connsiteX42" fmla="*/ 7975917 w 8623989"/>
                  <a:gd name="connsiteY42" fmla="*/ 4538843 h 5525624"/>
                  <a:gd name="connsiteX43" fmla="*/ 7975917 w 8623989"/>
                  <a:gd name="connsiteY43" fmla="*/ 5188126 h 5525624"/>
                  <a:gd name="connsiteX44" fmla="*/ 7327845 w 8623989"/>
                  <a:gd name="connsiteY44" fmla="*/ 5188126 h 5525624"/>
                  <a:gd name="connsiteX45" fmla="*/ 7327845 w 8623989"/>
                  <a:gd name="connsiteY45" fmla="*/ 4538843 h 5525624"/>
                  <a:gd name="connsiteX46" fmla="*/ 7327845 w 8623989"/>
                  <a:gd name="connsiteY46" fmla="*/ 4224236 h 5525624"/>
                  <a:gd name="connsiteX47" fmla="*/ 7325541 w 8623989"/>
                  <a:gd name="connsiteY47" fmla="*/ 4224236 h 5525624"/>
                  <a:gd name="connsiteX48" fmla="*/ 7325541 w 8623989"/>
                  <a:gd name="connsiteY48" fmla="*/ 4538843 h 5525624"/>
                  <a:gd name="connsiteX49" fmla="*/ 6679419 w 8623989"/>
                  <a:gd name="connsiteY49" fmla="*/ 4538843 h 5525624"/>
                  <a:gd name="connsiteX50" fmla="*/ 6677469 w 8623989"/>
                  <a:gd name="connsiteY50" fmla="*/ 4538843 h 5525624"/>
                  <a:gd name="connsiteX51" fmla="*/ 6231747 w 8623989"/>
                  <a:gd name="connsiteY51" fmla="*/ 4538843 h 5525624"/>
                  <a:gd name="connsiteX52" fmla="*/ 6031347 w 8623989"/>
                  <a:gd name="connsiteY52" fmla="*/ 4538843 h 5525624"/>
                  <a:gd name="connsiteX53" fmla="*/ 5385604 w 8623989"/>
                  <a:gd name="connsiteY53" fmla="*/ 4538843 h 5525624"/>
                  <a:gd name="connsiteX54" fmla="*/ 5385604 w 8623989"/>
                  <a:gd name="connsiteY54" fmla="*/ 3890771 h 5525624"/>
                  <a:gd name="connsiteX55" fmla="*/ 6031347 w 8623989"/>
                  <a:gd name="connsiteY55" fmla="*/ 3890771 h 5525624"/>
                  <a:gd name="connsiteX56" fmla="*/ 6231747 w 8623989"/>
                  <a:gd name="connsiteY56" fmla="*/ 3890771 h 5525624"/>
                  <a:gd name="connsiteX57" fmla="*/ 6677469 w 8623989"/>
                  <a:gd name="connsiteY57" fmla="*/ 3890771 h 5525624"/>
                  <a:gd name="connsiteX58" fmla="*/ 6677469 w 8623989"/>
                  <a:gd name="connsiteY58" fmla="*/ 3888785 h 5525624"/>
                  <a:gd name="connsiteX59" fmla="*/ 6231747 w 8623989"/>
                  <a:gd name="connsiteY59" fmla="*/ 3888785 h 5525624"/>
                  <a:gd name="connsiteX60" fmla="*/ 6031347 w 8623989"/>
                  <a:gd name="connsiteY60" fmla="*/ 3888785 h 5525624"/>
                  <a:gd name="connsiteX61" fmla="*/ 5385604 w 8623989"/>
                  <a:gd name="connsiteY61" fmla="*/ 3888785 h 5525624"/>
                  <a:gd name="connsiteX62" fmla="*/ 5384440 w 8623989"/>
                  <a:gd name="connsiteY62" fmla="*/ 3888785 h 5525624"/>
                  <a:gd name="connsiteX63" fmla="*/ 5384440 w 8623989"/>
                  <a:gd name="connsiteY63" fmla="*/ 3890771 h 5525624"/>
                  <a:gd name="connsiteX64" fmla="*/ 5384440 w 8623989"/>
                  <a:gd name="connsiteY64" fmla="*/ 4538843 h 5525624"/>
                  <a:gd name="connsiteX65" fmla="*/ 5384440 w 8623989"/>
                  <a:gd name="connsiteY65" fmla="*/ 5185788 h 5525624"/>
                  <a:gd name="connsiteX66" fmla="*/ 4087980 w 8623989"/>
                  <a:gd name="connsiteY66" fmla="*/ 5185788 h 5525624"/>
                  <a:gd name="connsiteX67" fmla="*/ 4087980 w 8623989"/>
                  <a:gd name="connsiteY67" fmla="*/ 3890771 h 5525624"/>
                  <a:gd name="connsiteX68" fmla="*/ 4087980 w 8623989"/>
                  <a:gd name="connsiteY68" fmla="*/ 3888785 h 5525624"/>
                  <a:gd name="connsiteX69" fmla="*/ 3439912 w 8623989"/>
                  <a:gd name="connsiteY69" fmla="*/ 3888785 h 5525624"/>
                  <a:gd name="connsiteX70" fmla="*/ 2791839 w 8623989"/>
                  <a:gd name="connsiteY70" fmla="*/ 3888785 h 5525624"/>
                  <a:gd name="connsiteX71" fmla="*/ 2791839 w 8623989"/>
                  <a:gd name="connsiteY71" fmla="*/ 3580480 h 5525624"/>
                  <a:gd name="connsiteX72" fmla="*/ 2143767 w 8623989"/>
                  <a:gd name="connsiteY72" fmla="*/ 3580480 h 5525624"/>
                  <a:gd name="connsiteX73" fmla="*/ 2143767 w 8623989"/>
                  <a:gd name="connsiteY73" fmla="*/ 2932408 h 5525624"/>
                  <a:gd name="connsiteX74" fmla="*/ 2791839 w 8623989"/>
                  <a:gd name="connsiteY74" fmla="*/ 2932408 h 5525624"/>
                  <a:gd name="connsiteX75" fmla="*/ 2791839 w 8623989"/>
                  <a:gd name="connsiteY75" fmla="*/ 2594582 h 5525624"/>
                  <a:gd name="connsiteX76" fmla="*/ 3439912 w 8623989"/>
                  <a:gd name="connsiteY76" fmla="*/ 2594582 h 5525624"/>
                  <a:gd name="connsiteX77" fmla="*/ 4087980 w 8623989"/>
                  <a:gd name="connsiteY77" fmla="*/ 2594582 h 5525624"/>
                  <a:gd name="connsiteX78" fmla="*/ 4736052 w 8623989"/>
                  <a:gd name="connsiteY78" fmla="*/ 2594582 h 5525624"/>
                  <a:gd name="connsiteX79" fmla="*/ 4736368 w 8623989"/>
                  <a:gd name="connsiteY79" fmla="*/ 2594582 h 5525624"/>
                  <a:gd name="connsiteX80" fmla="*/ 5384440 w 8623989"/>
                  <a:gd name="connsiteY80" fmla="*/ 2594582 h 5525624"/>
                  <a:gd name="connsiteX81" fmla="*/ 5385604 w 8623989"/>
                  <a:gd name="connsiteY81" fmla="*/ 2594582 h 5525624"/>
                  <a:gd name="connsiteX82" fmla="*/ 5385604 w 8623989"/>
                  <a:gd name="connsiteY82" fmla="*/ 2593768 h 5525624"/>
                  <a:gd name="connsiteX83" fmla="*/ 5385604 w 8623989"/>
                  <a:gd name="connsiteY83" fmla="*/ 1945696 h 5525624"/>
                  <a:gd name="connsiteX84" fmla="*/ 6677469 w 8623989"/>
                  <a:gd name="connsiteY84" fmla="*/ 1945696 h 5525624"/>
                  <a:gd name="connsiteX85" fmla="*/ 6677469 w 8623989"/>
                  <a:gd name="connsiteY85" fmla="*/ 1299049 h 5525624"/>
                  <a:gd name="connsiteX86" fmla="*/ 6677469 w 8623989"/>
                  <a:gd name="connsiteY86" fmla="*/ 649746 h 5525624"/>
                  <a:gd name="connsiteX87" fmla="*/ 7975917 w 8623989"/>
                  <a:gd name="connsiteY87" fmla="*/ 0 h 5525624"/>
                  <a:gd name="connsiteX88" fmla="*/ 8623989 w 8623989"/>
                  <a:gd name="connsiteY88" fmla="*/ 0 h 5525624"/>
                  <a:gd name="connsiteX89" fmla="*/ 8623989 w 8623989"/>
                  <a:gd name="connsiteY89" fmla="*/ 648072 h 5525624"/>
                  <a:gd name="connsiteX90" fmla="*/ 7975917 w 8623989"/>
                  <a:gd name="connsiteY90" fmla="*/ 648072 h 5525624"/>
                  <a:gd name="connsiteX91" fmla="*/ 7975917 w 8623989"/>
                  <a:gd name="connsiteY91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653361 w 8623989"/>
                  <a:gd name="connsiteY7" fmla="*/ 4133109 h 5525624"/>
                  <a:gd name="connsiteX8" fmla="*/ 3653361 w 8623989"/>
                  <a:gd name="connsiteY8" fmla="*/ 5429253 h 5525624"/>
                  <a:gd name="connsiteX9" fmla="*/ 3005718 w 8623989"/>
                  <a:gd name="connsiteY9" fmla="*/ 5429253 h 5525624"/>
                  <a:gd name="connsiteX10" fmla="*/ 2357645 w 8623989"/>
                  <a:gd name="connsiteY10" fmla="*/ 5429253 h 5525624"/>
                  <a:gd name="connsiteX11" fmla="*/ 2357645 w 8623989"/>
                  <a:gd name="connsiteY11" fmla="*/ 4133109 h 5525624"/>
                  <a:gd name="connsiteX12" fmla="*/ 0 w 8623989"/>
                  <a:gd name="connsiteY12" fmla="*/ 2932408 h 5525624"/>
                  <a:gd name="connsiteX13" fmla="*/ 648073 w 8623989"/>
                  <a:gd name="connsiteY13" fmla="*/ 2932408 h 5525624"/>
                  <a:gd name="connsiteX14" fmla="*/ 1296146 w 8623989"/>
                  <a:gd name="connsiteY14" fmla="*/ 2932408 h 5525624"/>
                  <a:gd name="connsiteX15" fmla="*/ 1337994 w 8623989"/>
                  <a:gd name="connsiteY15" fmla="*/ 2932408 h 5525624"/>
                  <a:gd name="connsiteX16" fmla="*/ 1944218 w 8623989"/>
                  <a:gd name="connsiteY16" fmla="*/ 2932408 h 5525624"/>
                  <a:gd name="connsiteX17" fmla="*/ 1944218 w 8623989"/>
                  <a:gd name="connsiteY17" fmla="*/ 3580480 h 5525624"/>
                  <a:gd name="connsiteX18" fmla="*/ 1944218 w 8623989"/>
                  <a:gd name="connsiteY18" fmla="*/ 4228552 h 5525624"/>
                  <a:gd name="connsiteX19" fmla="*/ 1944217 w 8623989"/>
                  <a:gd name="connsiteY19" fmla="*/ 4872308 h 5525624"/>
                  <a:gd name="connsiteX20" fmla="*/ 1296145 w 8623989"/>
                  <a:gd name="connsiteY20" fmla="*/ 4872308 h 5525624"/>
                  <a:gd name="connsiteX21" fmla="*/ 648073 w 8623989"/>
                  <a:gd name="connsiteY21" fmla="*/ 4872308 h 5525624"/>
                  <a:gd name="connsiteX22" fmla="*/ 648073 w 8623989"/>
                  <a:gd name="connsiteY22" fmla="*/ 4043170 h 5525624"/>
                  <a:gd name="connsiteX23" fmla="*/ 648073 w 8623989"/>
                  <a:gd name="connsiteY23" fmla="*/ 4043170 h 5525624"/>
                  <a:gd name="connsiteX24" fmla="*/ 648073 w 8623989"/>
                  <a:gd name="connsiteY24" fmla="*/ 3580480 h 5525624"/>
                  <a:gd name="connsiteX25" fmla="*/ 0 w 8623989"/>
                  <a:gd name="connsiteY25" fmla="*/ 3580480 h 5525624"/>
                  <a:gd name="connsiteX26" fmla="*/ 0 w 8623989"/>
                  <a:gd name="connsiteY26" fmla="*/ 2932408 h 5525624"/>
                  <a:gd name="connsiteX27" fmla="*/ 6677469 w 8623989"/>
                  <a:gd name="connsiteY27" fmla="*/ 649746 h 5525624"/>
                  <a:gd name="connsiteX28" fmla="*/ 7325541 w 8623989"/>
                  <a:gd name="connsiteY28" fmla="*/ 649746 h 5525624"/>
                  <a:gd name="connsiteX29" fmla="*/ 7325541 w 8623989"/>
                  <a:gd name="connsiteY29" fmla="*/ 649749 h 5525624"/>
                  <a:gd name="connsiteX30" fmla="*/ 7975917 w 8623989"/>
                  <a:gd name="connsiteY30" fmla="*/ 649749 h 5525624"/>
                  <a:gd name="connsiteX31" fmla="*/ 7975917 w 8623989"/>
                  <a:gd name="connsiteY31" fmla="*/ 1299045 h 5525624"/>
                  <a:gd name="connsiteX32" fmla="*/ 7975917 w 8623989"/>
                  <a:gd name="connsiteY32" fmla="*/ 1945696 h 5525624"/>
                  <a:gd name="connsiteX33" fmla="*/ 7975917 w 8623989"/>
                  <a:gd name="connsiteY33" fmla="*/ 1947117 h 5525624"/>
                  <a:gd name="connsiteX34" fmla="*/ 7975917 w 8623989"/>
                  <a:gd name="connsiteY34" fmla="*/ 2593768 h 5525624"/>
                  <a:gd name="connsiteX35" fmla="*/ 7975917 w 8623989"/>
                  <a:gd name="connsiteY35" fmla="*/ 2594582 h 5525624"/>
                  <a:gd name="connsiteX36" fmla="*/ 7975917 w 8623989"/>
                  <a:gd name="connsiteY36" fmla="*/ 3240713 h 5525624"/>
                  <a:gd name="connsiteX37" fmla="*/ 7975917 w 8623989"/>
                  <a:gd name="connsiteY37" fmla="*/ 3431101 h 5525624"/>
                  <a:gd name="connsiteX38" fmla="*/ 7975917 w 8623989"/>
                  <a:gd name="connsiteY38" fmla="*/ 3888785 h 5525624"/>
                  <a:gd name="connsiteX39" fmla="*/ 7975917 w 8623989"/>
                  <a:gd name="connsiteY39" fmla="*/ 3890771 h 5525624"/>
                  <a:gd name="connsiteX40" fmla="*/ 7975917 w 8623989"/>
                  <a:gd name="connsiteY40" fmla="*/ 4224236 h 5525624"/>
                  <a:gd name="connsiteX41" fmla="*/ 7975917 w 8623989"/>
                  <a:gd name="connsiteY41" fmla="*/ 4538843 h 5525624"/>
                  <a:gd name="connsiteX42" fmla="*/ 7975917 w 8623989"/>
                  <a:gd name="connsiteY42" fmla="*/ 5188126 h 5525624"/>
                  <a:gd name="connsiteX43" fmla="*/ 7327845 w 8623989"/>
                  <a:gd name="connsiteY43" fmla="*/ 5188126 h 5525624"/>
                  <a:gd name="connsiteX44" fmla="*/ 7327845 w 8623989"/>
                  <a:gd name="connsiteY44" fmla="*/ 4538843 h 5525624"/>
                  <a:gd name="connsiteX45" fmla="*/ 7327845 w 8623989"/>
                  <a:gd name="connsiteY45" fmla="*/ 4224236 h 5525624"/>
                  <a:gd name="connsiteX46" fmla="*/ 7325541 w 8623989"/>
                  <a:gd name="connsiteY46" fmla="*/ 4224236 h 5525624"/>
                  <a:gd name="connsiteX47" fmla="*/ 7325541 w 8623989"/>
                  <a:gd name="connsiteY47" fmla="*/ 4538843 h 5525624"/>
                  <a:gd name="connsiteX48" fmla="*/ 6679419 w 8623989"/>
                  <a:gd name="connsiteY48" fmla="*/ 4538843 h 5525624"/>
                  <a:gd name="connsiteX49" fmla="*/ 6677469 w 8623989"/>
                  <a:gd name="connsiteY49" fmla="*/ 4538843 h 5525624"/>
                  <a:gd name="connsiteX50" fmla="*/ 6231747 w 8623989"/>
                  <a:gd name="connsiteY50" fmla="*/ 4538843 h 5525624"/>
                  <a:gd name="connsiteX51" fmla="*/ 6031347 w 8623989"/>
                  <a:gd name="connsiteY51" fmla="*/ 4538843 h 5525624"/>
                  <a:gd name="connsiteX52" fmla="*/ 5385604 w 8623989"/>
                  <a:gd name="connsiteY52" fmla="*/ 4538843 h 5525624"/>
                  <a:gd name="connsiteX53" fmla="*/ 5385604 w 8623989"/>
                  <a:gd name="connsiteY53" fmla="*/ 3890771 h 5525624"/>
                  <a:gd name="connsiteX54" fmla="*/ 6031347 w 8623989"/>
                  <a:gd name="connsiteY54" fmla="*/ 3890771 h 5525624"/>
                  <a:gd name="connsiteX55" fmla="*/ 6231747 w 8623989"/>
                  <a:gd name="connsiteY55" fmla="*/ 3890771 h 5525624"/>
                  <a:gd name="connsiteX56" fmla="*/ 6677469 w 8623989"/>
                  <a:gd name="connsiteY56" fmla="*/ 3890771 h 5525624"/>
                  <a:gd name="connsiteX57" fmla="*/ 6677469 w 8623989"/>
                  <a:gd name="connsiteY57" fmla="*/ 3888785 h 5525624"/>
                  <a:gd name="connsiteX58" fmla="*/ 6231747 w 8623989"/>
                  <a:gd name="connsiteY58" fmla="*/ 3888785 h 5525624"/>
                  <a:gd name="connsiteX59" fmla="*/ 6031347 w 8623989"/>
                  <a:gd name="connsiteY59" fmla="*/ 3888785 h 5525624"/>
                  <a:gd name="connsiteX60" fmla="*/ 5385604 w 8623989"/>
                  <a:gd name="connsiteY60" fmla="*/ 3888785 h 5525624"/>
                  <a:gd name="connsiteX61" fmla="*/ 5384440 w 8623989"/>
                  <a:gd name="connsiteY61" fmla="*/ 3888785 h 5525624"/>
                  <a:gd name="connsiteX62" fmla="*/ 5384440 w 8623989"/>
                  <a:gd name="connsiteY62" fmla="*/ 3890771 h 5525624"/>
                  <a:gd name="connsiteX63" fmla="*/ 5384440 w 8623989"/>
                  <a:gd name="connsiteY63" fmla="*/ 4538843 h 5525624"/>
                  <a:gd name="connsiteX64" fmla="*/ 5384440 w 8623989"/>
                  <a:gd name="connsiteY64" fmla="*/ 5185788 h 5525624"/>
                  <a:gd name="connsiteX65" fmla="*/ 4087980 w 8623989"/>
                  <a:gd name="connsiteY65" fmla="*/ 5185788 h 5525624"/>
                  <a:gd name="connsiteX66" fmla="*/ 4087980 w 8623989"/>
                  <a:gd name="connsiteY66" fmla="*/ 3890771 h 5525624"/>
                  <a:gd name="connsiteX67" fmla="*/ 4087980 w 8623989"/>
                  <a:gd name="connsiteY67" fmla="*/ 3888785 h 5525624"/>
                  <a:gd name="connsiteX68" fmla="*/ 3439912 w 8623989"/>
                  <a:gd name="connsiteY68" fmla="*/ 3888785 h 5525624"/>
                  <a:gd name="connsiteX69" fmla="*/ 2791839 w 8623989"/>
                  <a:gd name="connsiteY69" fmla="*/ 3888785 h 5525624"/>
                  <a:gd name="connsiteX70" fmla="*/ 2791839 w 8623989"/>
                  <a:gd name="connsiteY70" fmla="*/ 3580480 h 5525624"/>
                  <a:gd name="connsiteX71" fmla="*/ 2143767 w 8623989"/>
                  <a:gd name="connsiteY71" fmla="*/ 3580480 h 5525624"/>
                  <a:gd name="connsiteX72" fmla="*/ 2143767 w 8623989"/>
                  <a:gd name="connsiteY72" fmla="*/ 2932408 h 5525624"/>
                  <a:gd name="connsiteX73" fmla="*/ 2791839 w 8623989"/>
                  <a:gd name="connsiteY73" fmla="*/ 2932408 h 5525624"/>
                  <a:gd name="connsiteX74" fmla="*/ 2791839 w 8623989"/>
                  <a:gd name="connsiteY74" fmla="*/ 2594582 h 5525624"/>
                  <a:gd name="connsiteX75" fmla="*/ 3439912 w 8623989"/>
                  <a:gd name="connsiteY75" fmla="*/ 2594582 h 5525624"/>
                  <a:gd name="connsiteX76" fmla="*/ 4087980 w 8623989"/>
                  <a:gd name="connsiteY76" fmla="*/ 2594582 h 5525624"/>
                  <a:gd name="connsiteX77" fmla="*/ 4736052 w 8623989"/>
                  <a:gd name="connsiteY77" fmla="*/ 2594582 h 5525624"/>
                  <a:gd name="connsiteX78" fmla="*/ 4736368 w 8623989"/>
                  <a:gd name="connsiteY78" fmla="*/ 2594582 h 5525624"/>
                  <a:gd name="connsiteX79" fmla="*/ 5384440 w 8623989"/>
                  <a:gd name="connsiteY79" fmla="*/ 2594582 h 5525624"/>
                  <a:gd name="connsiteX80" fmla="*/ 5385604 w 8623989"/>
                  <a:gd name="connsiteY80" fmla="*/ 2594582 h 5525624"/>
                  <a:gd name="connsiteX81" fmla="*/ 5385604 w 8623989"/>
                  <a:gd name="connsiteY81" fmla="*/ 2593768 h 5525624"/>
                  <a:gd name="connsiteX82" fmla="*/ 5385604 w 8623989"/>
                  <a:gd name="connsiteY82" fmla="*/ 1945696 h 5525624"/>
                  <a:gd name="connsiteX83" fmla="*/ 6677469 w 8623989"/>
                  <a:gd name="connsiteY83" fmla="*/ 1945696 h 5525624"/>
                  <a:gd name="connsiteX84" fmla="*/ 6677469 w 8623989"/>
                  <a:gd name="connsiteY84" fmla="*/ 1299049 h 5525624"/>
                  <a:gd name="connsiteX85" fmla="*/ 6677469 w 8623989"/>
                  <a:gd name="connsiteY85" fmla="*/ 649746 h 5525624"/>
                  <a:gd name="connsiteX86" fmla="*/ 7975917 w 8623989"/>
                  <a:gd name="connsiteY86" fmla="*/ 0 h 5525624"/>
                  <a:gd name="connsiteX87" fmla="*/ 8623989 w 8623989"/>
                  <a:gd name="connsiteY87" fmla="*/ 0 h 5525624"/>
                  <a:gd name="connsiteX88" fmla="*/ 8623989 w 8623989"/>
                  <a:gd name="connsiteY88" fmla="*/ 648072 h 5525624"/>
                  <a:gd name="connsiteX89" fmla="*/ 7975917 w 8623989"/>
                  <a:gd name="connsiteY89" fmla="*/ 648072 h 5525624"/>
                  <a:gd name="connsiteX90" fmla="*/ 7975917 w 8623989"/>
                  <a:gd name="connsiteY90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005294 w 8623989"/>
                  <a:gd name="connsiteY6" fmla="*/ 4133109 h 5525624"/>
                  <a:gd name="connsiteX7" fmla="*/ 3653361 w 8623989"/>
                  <a:gd name="connsiteY7" fmla="*/ 4133109 h 5525624"/>
                  <a:gd name="connsiteX8" fmla="*/ 3653361 w 8623989"/>
                  <a:gd name="connsiteY8" fmla="*/ 5429253 h 5525624"/>
                  <a:gd name="connsiteX9" fmla="*/ 3005718 w 8623989"/>
                  <a:gd name="connsiteY9" fmla="*/ 5429253 h 5525624"/>
                  <a:gd name="connsiteX10" fmla="*/ 2357645 w 8623989"/>
                  <a:gd name="connsiteY10" fmla="*/ 5429253 h 5525624"/>
                  <a:gd name="connsiteX11" fmla="*/ 2357645 w 8623989"/>
                  <a:gd name="connsiteY11" fmla="*/ 4133109 h 5525624"/>
                  <a:gd name="connsiteX12" fmla="*/ 0 w 8623989"/>
                  <a:gd name="connsiteY12" fmla="*/ 2932408 h 5525624"/>
                  <a:gd name="connsiteX13" fmla="*/ 648073 w 8623989"/>
                  <a:gd name="connsiteY13" fmla="*/ 2932408 h 5525624"/>
                  <a:gd name="connsiteX14" fmla="*/ 1296146 w 8623989"/>
                  <a:gd name="connsiteY14" fmla="*/ 2932408 h 5525624"/>
                  <a:gd name="connsiteX15" fmla="*/ 1337994 w 8623989"/>
                  <a:gd name="connsiteY15" fmla="*/ 2932408 h 5525624"/>
                  <a:gd name="connsiteX16" fmla="*/ 1944218 w 8623989"/>
                  <a:gd name="connsiteY16" fmla="*/ 2932408 h 5525624"/>
                  <a:gd name="connsiteX17" fmla="*/ 1944218 w 8623989"/>
                  <a:gd name="connsiteY17" fmla="*/ 3580480 h 5525624"/>
                  <a:gd name="connsiteX18" fmla="*/ 1944218 w 8623989"/>
                  <a:gd name="connsiteY18" fmla="*/ 4228552 h 5525624"/>
                  <a:gd name="connsiteX19" fmla="*/ 1944217 w 8623989"/>
                  <a:gd name="connsiteY19" fmla="*/ 4872308 h 5525624"/>
                  <a:gd name="connsiteX20" fmla="*/ 1296145 w 8623989"/>
                  <a:gd name="connsiteY20" fmla="*/ 4872308 h 5525624"/>
                  <a:gd name="connsiteX21" fmla="*/ 648073 w 8623989"/>
                  <a:gd name="connsiteY21" fmla="*/ 4872308 h 5525624"/>
                  <a:gd name="connsiteX22" fmla="*/ 648073 w 8623989"/>
                  <a:gd name="connsiteY22" fmla="*/ 4043170 h 5525624"/>
                  <a:gd name="connsiteX23" fmla="*/ 648073 w 8623989"/>
                  <a:gd name="connsiteY23" fmla="*/ 4043170 h 5525624"/>
                  <a:gd name="connsiteX24" fmla="*/ 648073 w 8623989"/>
                  <a:gd name="connsiteY24" fmla="*/ 3580480 h 5525624"/>
                  <a:gd name="connsiteX25" fmla="*/ 0 w 8623989"/>
                  <a:gd name="connsiteY25" fmla="*/ 3580480 h 5525624"/>
                  <a:gd name="connsiteX26" fmla="*/ 0 w 8623989"/>
                  <a:gd name="connsiteY26" fmla="*/ 2932408 h 5525624"/>
                  <a:gd name="connsiteX27" fmla="*/ 6677469 w 8623989"/>
                  <a:gd name="connsiteY27" fmla="*/ 649746 h 5525624"/>
                  <a:gd name="connsiteX28" fmla="*/ 7325541 w 8623989"/>
                  <a:gd name="connsiteY28" fmla="*/ 649746 h 5525624"/>
                  <a:gd name="connsiteX29" fmla="*/ 7325541 w 8623989"/>
                  <a:gd name="connsiteY29" fmla="*/ 649749 h 5525624"/>
                  <a:gd name="connsiteX30" fmla="*/ 7975917 w 8623989"/>
                  <a:gd name="connsiteY30" fmla="*/ 649749 h 5525624"/>
                  <a:gd name="connsiteX31" fmla="*/ 7975917 w 8623989"/>
                  <a:gd name="connsiteY31" fmla="*/ 1299045 h 5525624"/>
                  <a:gd name="connsiteX32" fmla="*/ 7975917 w 8623989"/>
                  <a:gd name="connsiteY32" fmla="*/ 1945696 h 5525624"/>
                  <a:gd name="connsiteX33" fmla="*/ 7975917 w 8623989"/>
                  <a:gd name="connsiteY33" fmla="*/ 1947117 h 5525624"/>
                  <a:gd name="connsiteX34" fmla="*/ 7975917 w 8623989"/>
                  <a:gd name="connsiteY34" fmla="*/ 2593768 h 5525624"/>
                  <a:gd name="connsiteX35" fmla="*/ 7975917 w 8623989"/>
                  <a:gd name="connsiteY35" fmla="*/ 2594582 h 5525624"/>
                  <a:gd name="connsiteX36" fmla="*/ 7975917 w 8623989"/>
                  <a:gd name="connsiteY36" fmla="*/ 3240713 h 5525624"/>
                  <a:gd name="connsiteX37" fmla="*/ 7975917 w 8623989"/>
                  <a:gd name="connsiteY37" fmla="*/ 3431101 h 5525624"/>
                  <a:gd name="connsiteX38" fmla="*/ 7975917 w 8623989"/>
                  <a:gd name="connsiteY38" fmla="*/ 3888785 h 5525624"/>
                  <a:gd name="connsiteX39" fmla="*/ 7975917 w 8623989"/>
                  <a:gd name="connsiteY39" fmla="*/ 3890771 h 5525624"/>
                  <a:gd name="connsiteX40" fmla="*/ 7975917 w 8623989"/>
                  <a:gd name="connsiteY40" fmla="*/ 4224236 h 5525624"/>
                  <a:gd name="connsiteX41" fmla="*/ 7975917 w 8623989"/>
                  <a:gd name="connsiteY41" fmla="*/ 4538843 h 5525624"/>
                  <a:gd name="connsiteX42" fmla="*/ 7975917 w 8623989"/>
                  <a:gd name="connsiteY42" fmla="*/ 5188126 h 5525624"/>
                  <a:gd name="connsiteX43" fmla="*/ 7327845 w 8623989"/>
                  <a:gd name="connsiteY43" fmla="*/ 5188126 h 5525624"/>
                  <a:gd name="connsiteX44" fmla="*/ 7327845 w 8623989"/>
                  <a:gd name="connsiteY44" fmla="*/ 4538843 h 5525624"/>
                  <a:gd name="connsiteX45" fmla="*/ 7327845 w 8623989"/>
                  <a:gd name="connsiteY45" fmla="*/ 4224236 h 5525624"/>
                  <a:gd name="connsiteX46" fmla="*/ 7325541 w 8623989"/>
                  <a:gd name="connsiteY46" fmla="*/ 4224236 h 5525624"/>
                  <a:gd name="connsiteX47" fmla="*/ 7325541 w 8623989"/>
                  <a:gd name="connsiteY47" fmla="*/ 4538843 h 5525624"/>
                  <a:gd name="connsiteX48" fmla="*/ 6679419 w 8623989"/>
                  <a:gd name="connsiteY48" fmla="*/ 4538843 h 5525624"/>
                  <a:gd name="connsiteX49" fmla="*/ 6677469 w 8623989"/>
                  <a:gd name="connsiteY49" fmla="*/ 4538843 h 5525624"/>
                  <a:gd name="connsiteX50" fmla="*/ 6231747 w 8623989"/>
                  <a:gd name="connsiteY50" fmla="*/ 4538843 h 5525624"/>
                  <a:gd name="connsiteX51" fmla="*/ 6031347 w 8623989"/>
                  <a:gd name="connsiteY51" fmla="*/ 4538843 h 5525624"/>
                  <a:gd name="connsiteX52" fmla="*/ 5385604 w 8623989"/>
                  <a:gd name="connsiteY52" fmla="*/ 4538843 h 5525624"/>
                  <a:gd name="connsiteX53" fmla="*/ 5385604 w 8623989"/>
                  <a:gd name="connsiteY53" fmla="*/ 3890771 h 5525624"/>
                  <a:gd name="connsiteX54" fmla="*/ 6031347 w 8623989"/>
                  <a:gd name="connsiteY54" fmla="*/ 3890771 h 5525624"/>
                  <a:gd name="connsiteX55" fmla="*/ 6231747 w 8623989"/>
                  <a:gd name="connsiteY55" fmla="*/ 3890771 h 5525624"/>
                  <a:gd name="connsiteX56" fmla="*/ 6677469 w 8623989"/>
                  <a:gd name="connsiteY56" fmla="*/ 3890771 h 5525624"/>
                  <a:gd name="connsiteX57" fmla="*/ 6677469 w 8623989"/>
                  <a:gd name="connsiteY57" fmla="*/ 3888785 h 5525624"/>
                  <a:gd name="connsiteX58" fmla="*/ 6231747 w 8623989"/>
                  <a:gd name="connsiteY58" fmla="*/ 3888785 h 5525624"/>
                  <a:gd name="connsiteX59" fmla="*/ 6031347 w 8623989"/>
                  <a:gd name="connsiteY59" fmla="*/ 3888785 h 5525624"/>
                  <a:gd name="connsiteX60" fmla="*/ 5385604 w 8623989"/>
                  <a:gd name="connsiteY60" fmla="*/ 3888785 h 5525624"/>
                  <a:gd name="connsiteX61" fmla="*/ 5384440 w 8623989"/>
                  <a:gd name="connsiteY61" fmla="*/ 3888785 h 5525624"/>
                  <a:gd name="connsiteX62" fmla="*/ 5384440 w 8623989"/>
                  <a:gd name="connsiteY62" fmla="*/ 3890771 h 5525624"/>
                  <a:gd name="connsiteX63" fmla="*/ 5384440 w 8623989"/>
                  <a:gd name="connsiteY63" fmla="*/ 4538843 h 5525624"/>
                  <a:gd name="connsiteX64" fmla="*/ 5384440 w 8623989"/>
                  <a:gd name="connsiteY64" fmla="*/ 5185788 h 5525624"/>
                  <a:gd name="connsiteX65" fmla="*/ 4087980 w 8623989"/>
                  <a:gd name="connsiteY65" fmla="*/ 5185788 h 5525624"/>
                  <a:gd name="connsiteX66" fmla="*/ 4087980 w 8623989"/>
                  <a:gd name="connsiteY66" fmla="*/ 3890771 h 5525624"/>
                  <a:gd name="connsiteX67" fmla="*/ 4087980 w 8623989"/>
                  <a:gd name="connsiteY67" fmla="*/ 3888785 h 5525624"/>
                  <a:gd name="connsiteX68" fmla="*/ 2791839 w 8623989"/>
                  <a:gd name="connsiteY68" fmla="*/ 3888785 h 5525624"/>
                  <a:gd name="connsiteX69" fmla="*/ 2791839 w 8623989"/>
                  <a:gd name="connsiteY69" fmla="*/ 3580480 h 5525624"/>
                  <a:gd name="connsiteX70" fmla="*/ 2143767 w 8623989"/>
                  <a:gd name="connsiteY70" fmla="*/ 3580480 h 5525624"/>
                  <a:gd name="connsiteX71" fmla="*/ 2143767 w 8623989"/>
                  <a:gd name="connsiteY71" fmla="*/ 2932408 h 5525624"/>
                  <a:gd name="connsiteX72" fmla="*/ 2791839 w 8623989"/>
                  <a:gd name="connsiteY72" fmla="*/ 2932408 h 5525624"/>
                  <a:gd name="connsiteX73" fmla="*/ 2791839 w 8623989"/>
                  <a:gd name="connsiteY73" fmla="*/ 2594582 h 5525624"/>
                  <a:gd name="connsiteX74" fmla="*/ 3439912 w 8623989"/>
                  <a:gd name="connsiteY74" fmla="*/ 2594582 h 5525624"/>
                  <a:gd name="connsiteX75" fmla="*/ 4087980 w 8623989"/>
                  <a:gd name="connsiteY75" fmla="*/ 2594582 h 5525624"/>
                  <a:gd name="connsiteX76" fmla="*/ 4736052 w 8623989"/>
                  <a:gd name="connsiteY76" fmla="*/ 2594582 h 5525624"/>
                  <a:gd name="connsiteX77" fmla="*/ 4736368 w 8623989"/>
                  <a:gd name="connsiteY77" fmla="*/ 2594582 h 5525624"/>
                  <a:gd name="connsiteX78" fmla="*/ 5384440 w 8623989"/>
                  <a:gd name="connsiteY78" fmla="*/ 2594582 h 5525624"/>
                  <a:gd name="connsiteX79" fmla="*/ 5385604 w 8623989"/>
                  <a:gd name="connsiteY79" fmla="*/ 2594582 h 5525624"/>
                  <a:gd name="connsiteX80" fmla="*/ 5385604 w 8623989"/>
                  <a:gd name="connsiteY80" fmla="*/ 2593768 h 5525624"/>
                  <a:gd name="connsiteX81" fmla="*/ 5385604 w 8623989"/>
                  <a:gd name="connsiteY81" fmla="*/ 1945696 h 5525624"/>
                  <a:gd name="connsiteX82" fmla="*/ 6677469 w 8623989"/>
                  <a:gd name="connsiteY82" fmla="*/ 1945696 h 5525624"/>
                  <a:gd name="connsiteX83" fmla="*/ 6677469 w 8623989"/>
                  <a:gd name="connsiteY83" fmla="*/ 1299049 h 5525624"/>
                  <a:gd name="connsiteX84" fmla="*/ 6677469 w 8623989"/>
                  <a:gd name="connsiteY84" fmla="*/ 649746 h 5525624"/>
                  <a:gd name="connsiteX85" fmla="*/ 7975917 w 8623989"/>
                  <a:gd name="connsiteY85" fmla="*/ 0 h 5525624"/>
                  <a:gd name="connsiteX86" fmla="*/ 8623989 w 8623989"/>
                  <a:gd name="connsiteY86" fmla="*/ 0 h 5525624"/>
                  <a:gd name="connsiteX87" fmla="*/ 8623989 w 8623989"/>
                  <a:gd name="connsiteY87" fmla="*/ 648072 h 5525624"/>
                  <a:gd name="connsiteX88" fmla="*/ 7975917 w 8623989"/>
                  <a:gd name="connsiteY88" fmla="*/ 648072 h 5525624"/>
                  <a:gd name="connsiteX89" fmla="*/ 7975917 w 8623989"/>
                  <a:gd name="connsiteY89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3005718 w 8623989"/>
                  <a:gd name="connsiteY8" fmla="*/ 5429253 h 5525624"/>
                  <a:gd name="connsiteX9" fmla="*/ 2357645 w 8623989"/>
                  <a:gd name="connsiteY9" fmla="*/ 5429253 h 5525624"/>
                  <a:gd name="connsiteX10" fmla="*/ 2357645 w 8623989"/>
                  <a:gd name="connsiteY10" fmla="*/ 4133109 h 5525624"/>
                  <a:gd name="connsiteX11" fmla="*/ 0 w 8623989"/>
                  <a:gd name="connsiteY11" fmla="*/ 2932408 h 5525624"/>
                  <a:gd name="connsiteX12" fmla="*/ 648073 w 8623989"/>
                  <a:gd name="connsiteY12" fmla="*/ 2932408 h 5525624"/>
                  <a:gd name="connsiteX13" fmla="*/ 1296146 w 8623989"/>
                  <a:gd name="connsiteY13" fmla="*/ 2932408 h 5525624"/>
                  <a:gd name="connsiteX14" fmla="*/ 1337994 w 8623989"/>
                  <a:gd name="connsiteY14" fmla="*/ 2932408 h 5525624"/>
                  <a:gd name="connsiteX15" fmla="*/ 1944218 w 8623989"/>
                  <a:gd name="connsiteY15" fmla="*/ 2932408 h 5525624"/>
                  <a:gd name="connsiteX16" fmla="*/ 1944218 w 8623989"/>
                  <a:gd name="connsiteY16" fmla="*/ 3580480 h 5525624"/>
                  <a:gd name="connsiteX17" fmla="*/ 1944218 w 8623989"/>
                  <a:gd name="connsiteY17" fmla="*/ 4228552 h 5525624"/>
                  <a:gd name="connsiteX18" fmla="*/ 1944217 w 8623989"/>
                  <a:gd name="connsiteY18" fmla="*/ 4872308 h 5525624"/>
                  <a:gd name="connsiteX19" fmla="*/ 1296145 w 8623989"/>
                  <a:gd name="connsiteY19" fmla="*/ 4872308 h 5525624"/>
                  <a:gd name="connsiteX20" fmla="*/ 648073 w 8623989"/>
                  <a:gd name="connsiteY20" fmla="*/ 4872308 h 5525624"/>
                  <a:gd name="connsiteX21" fmla="*/ 648073 w 8623989"/>
                  <a:gd name="connsiteY21" fmla="*/ 4043170 h 5525624"/>
                  <a:gd name="connsiteX22" fmla="*/ 648073 w 8623989"/>
                  <a:gd name="connsiteY22" fmla="*/ 4043170 h 5525624"/>
                  <a:gd name="connsiteX23" fmla="*/ 648073 w 8623989"/>
                  <a:gd name="connsiteY23" fmla="*/ 3580480 h 5525624"/>
                  <a:gd name="connsiteX24" fmla="*/ 0 w 8623989"/>
                  <a:gd name="connsiteY24" fmla="*/ 3580480 h 5525624"/>
                  <a:gd name="connsiteX25" fmla="*/ 0 w 8623989"/>
                  <a:gd name="connsiteY25" fmla="*/ 2932408 h 5525624"/>
                  <a:gd name="connsiteX26" fmla="*/ 6677469 w 8623989"/>
                  <a:gd name="connsiteY26" fmla="*/ 649746 h 5525624"/>
                  <a:gd name="connsiteX27" fmla="*/ 7325541 w 8623989"/>
                  <a:gd name="connsiteY27" fmla="*/ 649746 h 5525624"/>
                  <a:gd name="connsiteX28" fmla="*/ 7325541 w 8623989"/>
                  <a:gd name="connsiteY28" fmla="*/ 649749 h 5525624"/>
                  <a:gd name="connsiteX29" fmla="*/ 7975917 w 8623989"/>
                  <a:gd name="connsiteY29" fmla="*/ 649749 h 5525624"/>
                  <a:gd name="connsiteX30" fmla="*/ 7975917 w 8623989"/>
                  <a:gd name="connsiteY30" fmla="*/ 1299045 h 5525624"/>
                  <a:gd name="connsiteX31" fmla="*/ 7975917 w 8623989"/>
                  <a:gd name="connsiteY31" fmla="*/ 1945696 h 5525624"/>
                  <a:gd name="connsiteX32" fmla="*/ 7975917 w 8623989"/>
                  <a:gd name="connsiteY32" fmla="*/ 1947117 h 5525624"/>
                  <a:gd name="connsiteX33" fmla="*/ 7975917 w 8623989"/>
                  <a:gd name="connsiteY33" fmla="*/ 2593768 h 5525624"/>
                  <a:gd name="connsiteX34" fmla="*/ 7975917 w 8623989"/>
                  <a:gd name="connsiteY34" fmla="*/ 2594582 h 5525624"/>
                  <a:gd name="connsiteX35" fmla="*/ 7975917 w 8623989"/>
                  <a:gd name="connsiteY35" fmla="*/ 3240713 h 5525624"/>
                  <a:gd name="connsiteX36" fmla="*/ 7975917 w 8623989"/>
                  <a:gd name="connsiteY36" fmla="*/ 3431101 h 5525624"/>
                  <a:gd name="connsiteX37" fmla="*/ 7975917 w 8623989"/>
                  <a:gd name="connsiteY37" fmla="*/ 3888785 h 5525624"/>
                  <a:gd name="connsiteX38" fmla="*/ 7975917 w 8623989"/>
                  <a:gd name="connsiteY38" fmla="*/ 3890771 h 5525624"/>
                  <a:gd name="connsiteX39" fmla="*/ 7975917 w 8623989"/>
                  <a:gd name="connsiteY39" fmla="*/ 4224236 h 5525624"/>
                  <a:gd name="connsiteX40" fmla="*/ 7975917 w 8623989"/>
                  <a:gd name="connsiteY40" fmla="*/ 4538843 h 5525624"/>
                  <a:gd name="connsiteX41" fmla="*/ 7975917 w 8623989"/>
                  <a:gd name="connsiteY41" fmla="*/ 5188126 h 5525624"/>
                  <a:gd name="connsiteX42" fmla="*/ 7327845 w 8623989"/>
                  <a:gd name="connsiteY42" fmla="*/ 5188126 h 5525624"/>
                  <a:gd name="connsiteX43" fmla="*/ 7327845 w 8623989"/>
                  <a:gd name="connsiteY43" fmla="*/ 4538843 h 5525624"/>
                  <a:gd name="connsiteX44" fmla="*/ 7327845 w 8623989"/>
                  <a:gd name="connsiteY44" fmla="*/ 4224236 h 5525624"/>
                  <a:gd name="connsiteX45" fmla="*/ 7325541 w 8623989"/>
                  <a:gd name="connsiteY45" fmla="*/ 4224236 h 5525624"/>
                  <a:gd name="connsiteX46" fmla="*/ 7325541 w 8623989"/>
                  <a:gd name="connsiteY46" fmla="*/ 4538843 h 5525624"/>
                  <a:gd name="connsiteX47" fmla="*/ 6679419 w 8623989"/>
                  <a:gd name="connsiteY47" fmla="*/ 4538843 h 5525624"/>
                  <a:gd name="connsiteX48" fmla="*/ 6677469 w 8623989"/>
                  <a:gd name="connsiteY48" fmla="*/ 4538843 h 5525624"/>
                  <a:gd name="connsiteX49" fmla="*/ 6231747 w 8623989"/>
                  <a:gd name="connsiteY49" fmla="*/ 4538843 h 5525624"/>
                  <a:gd name="connsiteX50" fmla="*/ 6031347 w 8623989"/>
                  <a:gd name="connsiteY50" fmla="*/ 4538843 h 5525624"/>
                  <a:gd name="connsiteX51" fmla="*/ 5385604 w 8623989"/>
                  <a:gd name="connsiteY51" fmla="*/ 4538843 h 5525624"/>
                  <a:gd name="connsiteX52" fmla="*/ 5385604 w 8623989"/>
                  <a:gd name="connsiteY52" fmla="*/ 3890771 h 5525624"/>
                  <a:gd name="connsiteX53" fmla="*/ 6031347 w 8623989"/>
                  <a:gd name="connsiteY53" fmla="*/ 3890771 h 5525624"/>
                  <a:gd name="connsiteX54" fmla="*/ 6231747 w 8623989"/>
                  <a:gd name="connsiteY54" fmla="*/ 3890771 h 5525624"/>
                  <a:gd name="connsiteX55" fmla="*/ 6677469 w 8623989"/>
                  <a:gd name="connsiteY55" fmla="*/ 3890771 h 5525624"/>
                  <a:gd name="connsiteX56" fmla="*/ 6677469 w 8623989"/>
                  <a:gd name="connsiteY56" fmla="*/ 3888785 h 5525624"/>
                  <a:gd name="connsiteX57" fmla="*/ 6231747 w 8623989"/>
                  <a:gd name="connsiteY57" fmla="*/ 3888785 h 5525624"/>
                  <a:gd name="connsiteX58" fmla="*/ 6031347 w 8623989"/>
                  <a:gd name="connsiteY58" fmla="*/ 3888785 h 5525624"/>
                  <a:gd name="connsiteX59" fmla="*/ 5385604 w 8623989"/>
                  <a:gd name="connsiteY59" fmla="*/ 3888785 h 5525624"/>
                  <a:gd name="connsiteX60" fmla="*/ 5384440 w 8623989"/>
                  <a:gd name="connsiteY60" fmla="*/ 3888785 h 5525624"/>
                  <a:gd name="connsiteX61" fmla="*/ 5384440 w 8623989"/>
                  <a:gd name="connsiteY61" fmla="*/ 3890771 h 5525624"/>
                  <a:gd name="connsiteX62" fmla="*/ 5384440 w 8623989"/>
                  <a:gd name="connsiteY62" fmla="*/ 4538843 h 5525624"/>
                  <a:gd name="connsiteX63" fmla="*/ 5384440 w 8623989"/>
                  <a:gd name="connsiteY63" fmla="*/ 5185788 h 5525624"/>
                  <a:gd name="connsiteX64" fmla="*/ 4087980 w 8623989"/>
                  <a:gd name="connsiteY64" fmla="*/ 5185788 h 5525624"/>
                  <a:gd name="connsiteX65" fmla="*/ 4087980 w 8623989"/>
                  <a:gd name="connsiteY65" fmla="*/ 3890771 h 5525624"/>
                  <a:gd name="connsiteX66" fmla="*/ 4087980 w 8623989"/>
                  <a:gd name="connsiteY66" fmla="*/ 3888785 h 5525624"/>
                  <a:gd name="connsiteX67" fmla="*/ 2791839 w 8623989"/>
                  <a:gd name="connsiteY67" fmla="*/ 3888785 h 5525624"/>
                  <a:gd name="connsiteX68" fmla="*/ 2791839 w 8623989"/>
                  <a:gd name="connsiteY68" fmla="*/ 3580480 h 5525624"/>
                  <a:gd name="connsiteX69" fmla="*/ 2143767 w 8623989"/>
                  <a:gd name="connsiteY69" fmla="*/ 3580480 h 5525624"/>
                  <a:gd name="connsiteX70" fmla="*/ 2143767 w 8623989"/>
                  <a:gd name="connsiteY70" fmla="*/ 2932408 h 5525624"/>
                  <a:gd name="connsiteX71" fmla="*/ 2791839 w 8623989"/>
                  <a:gd name="connsiteY71" fmla="*/ 2932408 h 5525624"/>
                  <a:gd name="connsiteX72" fmla="*/ 2791839 w 8623989"/>
                  <a:gd name="connsiteY72" fmla="*/ 2594582 h 5525624"/>
                  <a:gd name="connsiteX73" fmla="*/ 3439912 w 8623989"/>
                  <a:gd name="connsiteY73" fmla="*/ 2594582 h 5525624"/>
                  <a:gd name="connsiteX74" fmla="*/ 4087980 w 8623989"/>
                  <a:gd name="connsiteY74" fmla="*/ 2594582 h 5525624"/>
                  <a:gd name="connsiteX75" fmla="*/ 4736052 w 8623989"/>
                  <a:gd name="connsiteY75" fmla="*/ 2594582 h 5525624"/>
                  <a:gd name="connsiteX76" fmla="*/ 4736368 w 8623989"/>
                  <a:gd name="connsiteY76" fmla="*/ 2594582 h 5525624"/>
                  <a:gd name="connsiteX77" fmla="*/ 5384440 w 8623989"/>
                  <a:gd name="connsiteY77" fmla="*/ 2594582 h 5525624"/>
                  <a:gd name="connsiteX78" fmla="*/ 5385604 w 8623989"/>
                  <a:gd name="connsiteY78" fmla="*/ 2594582 h 5525624"/>
                  <a:gd name="connsiteX79" fmla="*/ 5385604 w 8623989"/>
                  <a:gd name="connsiteY79" fmla="*/ 2593768 h 5525624"/>
                  <a:gd name="connsiteX80" fmla="*/ 5385604 w 8623989"/>
                  <a:gd name="connsiteY80" fmla="*/ 1945696 h 5525624"/>
                  <a:gd name="connsiteX81" fmla="*/ 6677469 w 8623989"/>
                  <a:gd name="connsiteY81" fmla="*/ 1945696 h 5525624"/>
                  <a:gd name="connsiteX82" fmla="*/ 6677469 w 8623989"/>
                  <a:gd name="connsiteY82" fmla="*/ 1299049 h 5525624"/>
                  <a:gd name="connsiteX83" fmla="*/ 6677469 w 8623989"/>
                  <a:gd name="connsiteY83" fmla="*/ 649746 h 5525624"/>
                  <a:gd name="connsiteX84" fmla="*/ 7975917 w 8623989"/>
                  <a:gd name="connsiteY84" fmla="*/ 0 h 5525624"/>
                  <a:gd name="connsiteX85" fmla="*/ 8623989 w 8623989"/>
                  <a:gd name="connsiteY85" fmla="*/ 0 h 5525624"/>
                  <a:gd name="connsiteX86" fmla="*/ 8623989 w 8623989"/>
                  <a:gd name="connsiteY86" fmla="*/ 648072 h 5525624"/>
                  <a:gd name="connsiteX87" fmla="*/ 7975917 w 8623989"/>
                  <a:gd name="connsiteY87" fmla="*/ 648072 h 5525624"/>
                  <a:gd name="connsiteX88" fmla="*/ 7975917 w 8623989"/>
                  <a:gd name="connsiteY88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648073 w 8623989"/>
                  <a:gd name="connsiteY11" fmla="*/ 2932408 h 5525624"/>
                  <a:gd name="connsiteX12" fmla="*/ 1296146 w 8623989"/>
                  <a:gd name="connsiteY12" fmla="*/ 2932408 h 5525624"/>
                  <a:gd name="connsiteX13" fmla="*/ 1337994 w 8623989"/>
                  <a:gd name="connsiteY13" fmla="*/ 2932408 h 5525624"/>
                  <a:gd name="connsiteX14" fmla="*/ 1944218 w 8623989"/>
                  <a:gd name="connsiteY14" fmla="*/ 2932408 h 5525624"/>
                  <a:gd name="connsiteX15" fmla="*/ 1944218 w 8623989"/>
                  <a:gd name="connsiteY15" fmla="*/ 3580480 h 5525624"/>
                  <a:gd name="connsiteX16" fmla="*/ 1944218 w 8623989"/>
                  <a:gd name="connsiteY16" fmla="*/ 4228552 h 5525624"/>
                  <a:gd name="connsiteX17" fmla="*/ 1944217 w 8623989"/>
                  <a:gd name="connsiteY17" fmla="*/ 4872308 h 5525624"/>
                  <a:gd name="connsiteX18" fmla="*/ 1296145 w 8623989"/>
                  <a:gd name="connsiteY18" fmla="*/ 4872308 h 5525624"/>
                  <a:gd name="connsiteX19" fmla="*/ 648073 w 8623989"/>
                  <a:gd name="connsiteY19" fmla="*/ 4872308 h 5525624"/>
                  <a:gd name="connsiteX20" fmla="*/ 648073 w 8623989"/>
                  <a:gd name="connsiteY20" fmla="*/ 4043170 h 5525624"/>
                  <a:gd name="connsiteX21" fmla="*/ 648073 w 8623989"/>
                  <a:gd name="connsiteY21" fmla="*/ 4043170 h 5525624"/>
                  <a:gd name="connsiteX22" fmla="*/ 648073 w 8623989"/>
                  <a:gd name="connsiteY22" fmla="*/ 3580480 h 5525624"/>
                  <a:gd name="connsiteX23" fmla="*/ 0 w 8623989"/>
                  <a:gd name="connsiteY23" fmla="*/ 3580480 h 5525624"/>
                  <a:gd name="connsiteX24" fmla="*/ 0 w 8623989"/>
                  <a:gd name="connsiteY24" fmla="*/ 2932408 h 5525624"/>
                  <a:gd name="connsiteX25" fmla="*/ 6677469 w 8623989"/>
                  <a:gd name="connsiteY25" fmla="*/ 649746 h 5525624"/>
                  <a:gd name="connsiteX26" fmla="*/ 7325541 w 8623989"/>
                  <a:gd name="connsiteY26" fmla="*/ 649746 h 5525624"/>
                  <a:gd name="connsiteX27" fmla="*/ 7325541 w 8623989"/>
                  <a:gd name="connsiteY27" fmla="*/ 649749 h 5525624"/>
                  <a:gd name="connsiteX28" fmla="*/ 7975917 w 8623989"/>
                  <a:gd name="connsiteY28" fmla="*/ 649749 h 5525624"/>
                  <a:gd name="connsiteX29" fmla="*/ 7975917 w 8623989"/>
                  <a:gd name="connsiteY29" fmla="*/ 1299045 h 5525624"/>
                  <a:gd name="connsiteX30" fmla="*/ 7975917 w 8623989"/>
                  <a:gd name="connsiteY30" fmla="*/ 1945696 h 5525624"/>
                  <a:gd name="connsiteX31" fmla="*/ 7975917 w 8623989"/>
                  <a:gd name="connsiteY31" fmla="*/ 1947117 h 5525624"/>
                  <a:gd name="connsiteX32" fmla="*/ 7975917 w 8623989"/>
                  <a:gd name="connsiteY32" fmla="*/ 2593768 h 5525624"/>
                  <a:gd name="connsiteX33" fmla="*/ 7975917 w 8623989"/>
                  <a:gd name="connsiteY33" fmla="*/ 2594582 h 5525624"/>
                  <a:gd name="connsiteX34" fmla="*/ 7975917 w 8623989"/>
                  <a:gd name="connsiteY34" fmla="*/ 3240713 h 5525624"/>
                  <a:gd name="connsiteX35" fmla="*/ 7975917 w 8623989"/>
                  <a:gd name="connsiteY35" fmla="*/ 3431101 h 5525624"/>
                  <a:gd name="connsiteX36" fmla="*/ 7975917 w 8623989"/>
                  <a:gd name="connsiteY36" fmla="*/ 3888785 h 5525624"/>
                  <a:gd name="connsiteX37" fmla="*/ 7975917 w 8623989"/>
                  <a:gd name="connsiteY37" fmla="*/ 3890771 h 5525624"/>
                  <a:gd name="connsiteX38" fmla="*/ 7975917 w 8623989"/>
                  <a:gd name="connsiteY38" fmla="*/ 4224236 h 5525624"/>
                  <a:gd name="connsiteX39" fmla="*/ 7975917 w 8623989"/>
                  <a:gd name="connsiteY39" fmla="*/ 4538843 h 5525624"/>
                  <a:gd name="connsiteX40" fmla="*/ 7975917 w 8623989"/>
                  <a:gd name="connsiteY40" fmla="*/ 5188126 h 5525624"/>
                  <a:gd name="connsiteX41" fmla="*/ 7327845 w 8623989"/>
                  <a:gd name="connsiteY41" fmla="*/ 5188126 h 5525624"/>
                  <a:gd name="connsiteX42" fmla="*/ 7327845 w 8623989"/>
                  <a:gd name="connsiteY42" fmla="*/ 4538843 h 5525624"/>
                  <a:gd name="connsiteX43" fmla="*/ 7327845 w 8623989"/>
                  <a:gd name="connsiteY43" fmla="*/ 4224236 h 5525624"/>
                  <a:gd name="connsiteX44" fmla="*/ 7325541 w 8623989"/>
                  <a:gd name="connsiteY44" fmla="*/ 4224236 h 5525624"/>
                  <a:gd name="connsiteX45" fmla="*/ 7325541 w 8623989"/>
                  <a:gd name="connsiteY45" fmla="*/ 4538843 h 5525624"/>
                  <a:gd name="connsiteX46" fmla="*/ 6679419 w 8623989"/>
                  <a:gd name="connsiteY46" fmla="*/ 4538843 h 5525624"/>
                  <a:gd name="connsiteX47" fmla="*/ 6677469 w 8623989"/>
                  <a:gd name="connsiteY47" fmla="*/ 4538843 h 5525624"/>
                  <a:gd name="connsiteX48" fmla="*/ 6231747 w 8623989"/>
                  <a:gd name="connsiteY48" fmla="*/ 4538843 h 5525624"/>
                  <a:gd name="connsiteX49" fmla="*/ 6031347 w 8623989"/>
                  <a:gd name="connsiteY49" fmla="*/ 4538843 h 5525624"/>
                  <a:gd name="connsiteX50" fmla="*/ 5385604 w 8623989"/>
                  <a:gd name="connsiteY50" fmla="*/ 4538843 h 5525624"/>
                  <a:gd name="connsiteX51" fmla="*/ 5385604 w 8623989"/>
                  <a:gd name="connsiteY51" fmla="*/ 3890771 h 5525624"/>
                  <a:gd name="connsiteX52" fmla="*/ 6031347 w 8623989"/>
                  <a:gd name="connsiteY52" fmla="*/ 3890771 h 5525624"/>
                  <a:gd name="connsiteX53" fmla="*/ 6231747 w 8623989"/>
                  <a:gd name="connsiteY53" fmla="*/ 3890771 h 5525624"/>
                  <a:gd name="connsiteX54" fmla="*/ 6677469 w 8623989"/>
                  <a:gd name="connsiteY54" fmla="*/ 3890771 h 5525624"/>
                  <a:gd name="connsiteX55" fmla="*/ 6677469 w 8623989"/>
                  <a:gd name="connsiteY55" fmla="*/ 3888785 h 5525624"/>
                  <a:gd name="connsiteX56" fmla="*/ 6231747 w 8623989"/>
                  <a:gd name="connsiteY56" fmla="*/ 3888785 h 5525624"/>
                  <a:gd name="connsiteX57" fmla="*/ 6031347 w 8623989"/>
                  <a:gd name="connsiteY57" fmla="*/ 3888785 h 5525624"/>
                  <a:gd name="connsiteX58" fmla="*/ 5385604 w 8623989"/>
                  <a:gd name="connsiteY58" fmla="*/ 3888785 h 5525624"/>
                  <a:gd name="connsiteX59" fmla="*/ 5384440 w 8623989"/>
                  <a:gd name="connsiteY59" fmla="*/ 3888785 h 5525624"/>
                  <a:gd name="connsiteX60" fmla="*/ 5384440 w 8623989"/>
                  <a:gd name="connsiteY60" fmla="*/ 3890771 h 5525624"/>
                  <a:gd name="connsiteX61" fmla="*/ 5384440 w 8623989"/>
                  <a:gd name="connsiteY61" fmla="*/ 4538843 h 5525624"/>
                  <a:gd name="connsiteX62" fmla="*/ 5384440 w 8623989"/>
                  <a:gd name="connsiteY62" fmla="*/ 5185788 h 5525624"/>
                  <a:gd name="connsiteX63" fmla="*/ 4087980 w 8623989"/>
                  <a:gd name="connsiteY63" fmla="*/ 5185788 h 5525624"/>
                  <a:gd name="connsiteX64" fmla="*/ 4087980 w 8623989"/>
                  <a:gd name="connsiteY64" fmla="*/ 3890771 h 5525624"/>
                  <a:gd name="connsiteX65" fmla="*/ 4087980 w 8623989"/>
                  <a:gd name="connsiteY65" fmla="*/ 3888785 h 5525624"/>
                  <a:gd name="connsiteX66" fmla="*/ 2791839 w 8623989"/>
                  <a:gd name="connsiteY66" fmla="*/ 3888785 h 5525624"/>
                  <a:gd name="connsiteX67" fmla="*/ 2791839 w 8623989"/>
                  <a:gd name="connsiteY67" fmla="*/ 3580480 h 5525624"/>
                  <a:gd name="connsiteX68" fmla="*/ 2143767 w 8623989"/>
                  <a:gd name="connsiteY68" fmla="*/ 3580480 h 5525624"/>
                  <a:gd name="connsiteX69" fmla="*/ 2143767 w 8623989"/>
                  <a:gd name="connsiteY69" fmla="*/ 2932408 h 5525624"/>
                  <a:gd name="connsiteX70" fmla="*/ 2791839 w 8623989"/>
                  <a:gd name="connsiteY70" fmla="*/ 2932408 h 5525624"/>
                  <a:gd name="connsiteX71" fmla="*/ 2791839 w 8623989"/>
                  <a:gd name="connsiteY71" fmla="*/ 2594582 h 5525624"/>
                  <a:gd name="connsiteX72" fmla="*/ 3439912 w 8623989"/>
                  <a:gd name="connsiteY72" fmla="*/ 2594582 h 5525624"/>
                  <a:gd name="connsiteX73" fmla="*/ 4087980 w 8623989"/>
                  <a:gd name="connsiteY73" fmla="*/ 2594582 h 5525624"/>
                  <a:gd name="connsiteX74" fmla="*/ 4736052 w 8623989"/>
                  <a:gd name="connsiteY74" fmla="*/ 2594582 h 5525624"/>
                  <a:gd name="connsiteX75" fmla="*/ 4736368 w 8623989"/>
                  <a:gd name="connsiteY75" fmla="*/ 2594582 h 5525624"/>
                  <a:gd name="connsiteX76" fmla="*/ 5384440 w 8623989"/>
                  <a:gd name="connsiteY76" fmla="*/ 2594582 h 5525624"/>
                  <a:gd name="connsiteX77" fmla="*/ 5385604 w 8623989"/>
                  <a:gd name="connsiteY77" fmla="*/ 2594582 h 5525624"/>
                  <a:gd name="connsiteX78" fmla="*/ 5385604 w 8623989"/>
                  <a:gd name="connsiteY78" fmla="*/ 2593768 h 5525624"/>
                  <a:gd name="connsiteX79" fmla="*/ 5385604 w 8623989"/>
                  <a:gd name="connsiteY79" fmla="*/ 1945696 h 5525624"/>
                  <a:gd name="connsiteX80" fmla="*/ 6677469 w 8623989"/>
                  <a:gd name="connsiteY80" fmla="*/ 1945696 h 5525624"/>
                  <a:gd name="connsiteX81" fmla="*/ 6677469 w 8623989"/>
                  <a:gd name="connsiteY81" fmla="*/ 1299049 h 5525624"/>
                  <a:gd name="connsiteX82" fmla="*/ 6677469 w 8623989"/>
                  <a:gd name="connsiteY82" fmla="*/ 649746 h 5525624"/>
                  <a:gd name="connsiteX83" fmla="*/ 7975917 w 8623989"/>
                  <a:gd name="connsiteY83" fmla="*/ 0 h 5525624"/>
                  <a:gd name="connsiteX84" fmla="*/ 8623989 w 8623989"/>
                  <a:gd name="connsiteY84" fmla="*/ 0 h 5525624"/>
                  <a:gd name="connsiteX85" fmla="*/ 8623989 w 8623989"/>
                  <a:gd name="connsiteY85" fmla="*/ 648072 h 5525624"/>
                  <a:gd name="connsiteX86" fmla="*/ 7975917 w 8623989"/>
                  <a:gd name="connsiteY86" fmla="*/ 648072 h 5525624"/>
                  <a:gd name="connsiteX87" fmla="*/ 7975917 w 8623989"/>
                  <a:gd name="connsiteY87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648073 w 8623989"/>
                  <a:gd name="connsiteY11" fmla="*/ 2932408 h 5525624"/>
                  <a:gd name="connsiteX12" fmla="*/ 1296146 w 8623989"/>
                  <a:gd name="connsiteY12" fmla="*/ 2932408 h 5525624"/>
                  <a:gd name="connsiteX13" fmla="*/ 1337994 w 8623989"/>
                  <a:gd name="connsiteY13" fmla="*/ 2932408 h 5525624"/>
                  <a:gd name="connsiteX14" fmla="*/ 1944218 w 8623989"/>
                  <a:gd name="connsiteY14" fmla="*/ 2932408 h 5525624"/>
                  <a:gd name="connsiteX15" fmla="*/ 1944218 w 8623989"/>
                  <a:gd name="connsiteY15" fmla="*/ 3580480 h 5525624"/>
                  <a:gd name="connsiteX16" fmla="*/ 1944218 w 8623989"/>
                  <a:gd name="connsiteY16" fmla="*/ 4228552 h 5525624"/>
                  <a:gd name="connsiteX17" fmla="*/ 1944217 w 8623989"/>
                  <a:gd name="connsiteY17" fmla="*/ 4872308 h 5525624"/>
                  <a:gd name="connsiteX18" fmla="*/ 648073 w 8623989"/>
                  <a:gd name="connsiteY18" fmla="*/ 4872308 h 5525624"/>
                  <a:gd name="connsiteX19" fmla="*/ 648073 w 8623989"/>
                  <a:gd name="connsiteY19" fmla="*/ 4043170 h 5525624"/>
                  <a:gd name="connsiteX20" fmla="*/ 648073 w 8623989"/>
                  <a:gd name="connsiteY20" fmla="*/ 4043170 h 5525624"/>
                  <a:gd name="connsiteX21" fmla="*/ 648073 w 8623989"/>
                  <a:gd name="connsiteY21" fmla="*/ 3580480 h 5525624"/>
                  <a:gd name="connsiteX22" fmla="*/ 0 w 8623989"/>
                  <a:gd name="connsiteY22" fmla="*/ 3580480 h 5525624"/>
                  <a:gd name="connsiteX23" fmla="*/ 0 w 8623989"/>
                  <a:gd name="connsiteY23" fmla="*/ 2932408 h 5525624"/>
                  <a:gd name="connsiteX24" fmla="*/ 6677469 w 8623989"/>
                  <a:gd name="connsiteY24" fmla="*/ 649746 h 5525624"/>
                  <a:gd name="connsiteX25" fmla="*/ 7325541 w 8623989"/>
                  <a:gd name="connsiteY25" fmla="*/ 649746 h 5525624"/>
                  <a:gd name="connsiteX26" fmla="*/ 7325541 w 8623989"/>
                  <a:gd name="connsiteY26" fmla="*/ 649749 h 5525624"/>
                  <a:gd name="connsiteX27" fmla="*/ 7975917 w 8623989"/>
                  <a:gd name="connsiteY27" fmla="*/ 649749 h 5525624"/>
                  <a:gd name="connsiteX28" fmla="*/ 7975917 w 8623989"/>
                  <a:gd name="connsiteY28" fmla="*/ 1299045 h 5525624"/>
                  <a:gd name="connsiteX29" fmla="*/ 7975917 w 8623989"/>
                  <a:gd name="connsiteY29" fmla="*/ 1945696 h 5525624"/>
                  <a:gd name="connsiteX30" fmla="*/ 7975917 w 8623989"/>
                  <a:gd name="connsiteY30" fmla="*/ 1947117 h 5525624"/>
                  <a:gd name="connsiteX31" fmla="*/ 7975917 w 8623989"/>
                  <a:gd name="connsiteY31" fmla="*/ 2593768 h 5525624"/>
                  <a:gd name="connsiteX32" fmla="*/ 7975917 w 8623989"/>
                  <a:gd name="connsiteY32" fmla="*/ 2594582 h 5525624"/>
                  <a:gd name="connsiteX33" fmla="*/ 7975917 w 8623989"/>
                  <a:gd name="connsiteY33" fmla="*/ 3240713 h 5525624"/>
                  <a:gd name="connsiteX34" fmla="*/ 7975917 w 8623989"/>
                  <a:gd name="connsiteY34" fmla="*/ 3431101 h 5525624"/>
                  <a:gd name="connsiteX35" fmla="*/ 7975917 w 8623989"/>
                  <a:gd name="connsiteY35" fmla="*/ 3888785 h 5525624"/>
                  <a:gd name="connsiteX36" fmla="*/ 7975917 w 8623989"/>
                  <a:gd name="connsiteY36" fmla="*/ 3890771 h 5525624"/>
                  <a:gd name="connsiteX37" fmla="*/ 7975917 w 8623989"/>
                  <a:gd name="connsiteY37" fmla="*/ 4224236 h 5525624"/>
                  <a:gd name="connsiteX38" fmla="*/ 7975917 w 8623989"/>
                  <a:gd name="connsiteY38" fmla="*/ 4538843 h 5525624"/>
                  <a:gd name="connsiteX39" fmla="*/ 7975917 w 8623989"/>
                  <a:gd name="connsiteY39" fmla="*/ 5188126 h 5525624"/>
                  <a:gd name="connsiteX40" fmla="*/ 7327845 w 8623989"/>
                  <a:gd name="connsiteY40" fmla="*/ 5188126 h 5525624"/>
                  <a:gd name="connsiteX41" fmla="*/ 7327845 w 8623989"/>
                  <a:gd name="connsiteY41" fmla="*/ 4538843 h 5525624"/>
                  <a:gd name="connsiteX42" fmla="*/ 7327845 w 8623989"/>
                  <a:gd name="connsiteY42" fmla="*/ 4224236 h 5525624"/>
                  <a:gd name="connsiteX43" fmla="*/ 7325541 w 8623989"/>
                  <a:gd name="connsiteY43" fmla="*/ 4224236 h 5525624"/>
                  <a:gd name="connsiteX44" fmla="*/ 7325541 w 8623989"/>
                  <a:gd name="connsiteY44" fmla="*/ 4538843 h 5525624"/>
                  <a:gd name="connsiteX45" fmla="*/ 6679419 w 8623989"/>
                  <a:gd name="connsiteY45" fmla="*/ 4538843 h 5525624"/>
                  <a:gd name="connsiteX46" fmla="*/ 6677469 w 8623989"/>
                  <a:gd name="connsiteY46" fmla="*/ 4538843 h 5525624"/>
                  <a:gd name="connsiteX47" fmla="*/ 6231747 w 8623989"/>
                  <a:gd name="connsiteY47" fmla="*/ 4538843 h 5525624"/>
                  <a:gd name="connsiteX48" fmla="*/ 6031347 w 8623989"/>
                  <a:gd name="connsiteY48" fmla="*/ 4538843 h 5525624"/>
                  <a:gd name="connsiteX49" fmla="*/ 5385604 w 8623989"/>
                  <a:gd name="connsiteY49" fmla="*/ 4538843 h 5525624"/>
                  <a:gd name="connsiteX50" fmla="*/ 5385604 w 8623989"/>
                  <a:gd name="connsiteY50" fmla="*/ 3890771 h 5525624"/>
                  <a:gd name="connsiteX51" fmla="*/ 6031347 w 8623989"/>
                  <a:gd name="connsiteY51" fmla="*/ 3890771 h 5525624"/>
                  <a:gd name="connsiteX52" fmla="*/ 6231747 w 8623989"/>
                  <a:gd name="connsiteY52" fmla="*/ 3890771 h 5525624"/>
                  <a:gd name="connsiteX53" fmla="*/ 6677469 w 8623989"/>
                  <a:gd name="connsiteY53" fmla="*/ 3890771 h 5525624"/>
                  <a:gd name="connsiteX54" fmla="*/ 6677469 w 8623989"/>
                  <a:gd name="connsiteY54" fmla="*/ 3888785 h 5525624"/>
                  <a:gd name="connsiteX55" fmla="*/ 6231747 w 8623989"/>
                  <a:gd name="connsiteY55" fmla="*/ 3888785 h 5525624"/>
                  <a:gd name="connsiteX56" fmla="*/ 6031347 w 8623989"/>
                  <a:gd name="connsiteY56" fmla="*/ 3888785 h 5525624"/>
                  <a:gd name="connsiteX57" fmla="*/ 5385604 w 8623989"/>
                  <a:gd name="connsiteY57" fmla="*/ 3888785 h 5525624"/>
                  <a:gd name="connsiteX58" fmla="*/ 5384440 w 8623989"/>
                  <a:gd name="connsiteY58" fmla="*/ 3888785 h 5525624"/>
                  <a:gd name="connsiteX59" fmla="*/ 5384440 w 8623989"/>
                  <a:gd name="connsiteY59" fmla="*/ 3890771 h 5525624"/>
                  <a:gd name="connsiteX60" fmla="*/ 5384440 w 8623989"/>
                  <a:gd name="connsiteY60" fmla="*/ 4538843 h 5525624"/>
                  <a:gd name="connsiteX61" fmla="*/ 5384440 w 8623989"/>
                  <a:gd name="connsiteY61" fmla="*/ 5185788 h 5525624"/>
                  <a:gd name="connsiteX62" fmla="*/ 4087980 w 8623989"/>
                  <a:gd name="connsiteY62" fmla="*/ 5185788 h 5525624"/>
                  <a:gd name="connsiteX63" fmla="*/ 4087980 w 8623989"/>
                  <a:gd name="connsiteY63" fmla="*/ 3890771 h 5525624"/>
                  <a:gd name="connsiteX64" fmla="*/ 4087980 w 8623989"/>
                  <a:gd name="connsiteY64" fmla="*/ 3888785 h 5525624"/>
                  <a:gd name="connsiteX65" fmla="*/ 2791839 w 8623989"/>
                  <a:gd name="connsiteY65" fmla="*/ 3888785 h 5525624"/>
                  <a:gd name="connsiteX66" fmla="*/ 2791839 w 8623989"/>
                  <a:gd name="connsiteY66" fmla="*/ 3580480 h 5525624"/>
                  <a:gd name="connsiteX67" fmla="*/ 2143767 w 8623989"/>
                  <a:gd name="connsiteY67" fmla="*/ 3580480 h 5525624"/>
                  <a:gd name="connsiteX68" fmla="*/ 2143767 w 8623989"/>
                  <a:gd name="connsiteY68" fmla="*/ 2932408 h 5525624"/>
                  <a:gd name="connsiteX69" fmla="*/ 2791839 w 8623989"/>
                  <a:gd name="connsiteY69" fmla="*/ 2932408 h 5525624"/>
                  <a:gd name="connsiteX70" fmla="*/ 2791839 w 8623989"/>
                  <a:gd name="connsiteY70" fmla="*/ 2594582 h 5525624"/>
                  <a:gd name="connsiteX71" fmla="*/ 3439912 w 8623989"/>
                  <a:gd name="connsiteY71" fmla="*/ 2594582 h 5525624"/>
                  <a:gd name="connsiteX72" fmla="*/ 4087980 w 8623989"/>
                  <a:gd name="connsiteY72" fmla="*/ 2594582 h 5525624"/>
                  <a:gd name="connsiteX73" fmla="*/ 4736052 w 8623989"/>
                  <a:gd name="connsiteY73" fmla="*/ 2594582 h 5525624"/>
                  <a:gd name="connsiteX74" fmla="*/ 4736368 w 8623989"/>
                  <a:gd name="connsiteY74" fmla="*/ 2594582 h 5525624"/>
                  <a:gd name="connsiteX75" fmla="*/ 5384440 w 8623989"/>
                  <a:gd name="connsiteY75" fmla="*/ 2594582 h 5525624"/>
                  <a:gd name="connsiteX76" fmla="*/ 5385604 w 8623989"/>
                  <a:gd name="connsiteY76" fmla="*/ 2594582 h 5525624"/>
                  <a:gd name="connsiteX77" fmla="*/ 5385604 w 8623989"/>
                  <a:gd name="connsiteY77" fmla="*/ 2593768 h 5525624"/>
                  <a:gd name="connsiteX78" fmla="*/ 5385604 w 8623989"/>
                  <a:gd name="connsiteY78" fmla="*/ 1945696 h 5525624"/>
                  <a:gd name="connsiteX79" fmla="*/ 6677469 w 8623989"/>
                  <a:gd name="connsiteY79" fmla="*/ 1945696 h 5525624"/>
                  <a:gd name="connsiteX80" fmla="*/ 6677469 w 8623989"/>
                  <a:gd name="connsiteY80" fmla="*/ 1299049 h 5525624"/>
                  <a:gd name="connsiteX81" fmla="*/ 6677469 w 8623989"/>
                  <a:gd name="connsiteY81" fmla="*/ 649746 h 5525624"/>
                  <a:gd name="connsiteX82" fmla="*/ 7975917 w 8623989"/>
                  <a:gd name="connsiteY82" fmla="*/ 0 h 5525624"/>
                  <a:gd name="connsiteX83" fmla="*/ 8623989 w 8623989"/>
                  <a:gd name="connsiteY83" fmla="*/ 0 h 5525624"/>
                  <a:gd name="connsiteX84" fmla="*/ 8623989 w 8623989"/>
                  <a:gd name="connsiteY84" fmla="*/ 648072 h 5525624"/>
                  <a:gd name="connsiteX85" fmla="*/ 7975917 w 8623989"/>
                  <a:gd name="connsiteY85" fmla="*/ 648072 h 5525624"/>
                  <a:gd name="connsiteX86" fmla="*/ 7975917 w 8623989"/>
                  <a:gd name="connsiteY86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648073 w 8623989"/>
                  <a:gd name="connsiteY11" fmla="*/ 2932408 h 5525624"/>
                  <a:gd name="connsiteX12" fmla="*/ 1296146 w 8623989"/>
                  <a:gd name="connsiteY12" fmla="*/ 2932408 h 5525624"/>
                  <a:gd name="connsiteX13" fmla="*/ 1337994 w 8623989"/>
                  <a:gd name="connsiteY13" fmla="*/ 2932408 h 5525624"/>
                  <a:gd name="connsiteX14" fmla="*/ 1944218 w 8623989"/>
                  <a:gd name="connsiteY14" fmla="*/ 2932408 h 5525624"/>
                  <a:gd name="connsiteX15" fmla="*/ 1944218 w 8623989"/>
                  <a:gd name="connsiteY15" fmla="*/ 3580480 h 5525624"/>
                  <a:gd name="connsiteX16" fmla="*/ 1944218 w 8623989"/>
                  <a:gd name="connsiteY16" fmla="*/ 4228552 h 5525624"/>
                  <a:gd name="connsiteX17" fmla="*/ 1944217 w 8623989"/>
                  <a:gd name="connsiteY17" fmla="*/ 4872308 h 5525624"/>
                  <a:gd name="connsiteX18" fmla="*/ 648073 w 8623989"/>
                  <a:gd name="connsiteY18" fmla="*/ 4872308 h 5525624"/>
                  <a:gd name="connsiteX19" fmla="*/ 648073 w 8623989"/>
                  <a:gd name="connsiteY19" fmla="*/ 4043170 h 5525624"/>
                  <a:gd name="connsiteX20" fmla="*/ 648073 w 8623989"/>
                  <a:gd name="connsiteY20" fmla="*/ 3580480 h 5525624"/>
                  <a:gd name="connsiteX21" fmla="*/ 0 w 8623989"/>
                  <a:gd name="connsiteY21" fmla="*/ 3580480 h 5525624"/>
                  <a:gd name="connsiteX22" fmla="*/ 0 w 8623989"/>
                  <a:gd name="connsiteY22" fmla="*/ 2932408 h 5525624"/>
                  <a:gd name="connsiteX23" fmla="*/ 6677469 w 8623989"/>
                  <a:gd name="connsiteY23" fmla="*/ 649746 h 5525624"/>
                  <a:gd name="connsiteX24" fmla="*/ 7325541 w 8623989"/>
                  <a:gd name="connsiteY24" fmla="*/ 649746 h 5525624"/>
                  <a:gd name="connsiteX25" fmla="*/ 7325541 w 8623989"/>
                  <a:gd name="connsiteY25" fmla="*/ 649749 h 5525624"/>
                  <a:gd name="connsiteX26" fmla="*/ 7975917 w 8623989"/>
                  <a:gd name="connsiteY26" fmla="*/ 649749 h 5525624"/>
                  <a:gd name="connsiteX27" fmla="*/ 7975917 w 8623989"/>
                  <a:gd name="connsiteY27" fmla="*/ 1299045 h 5525624"/>
                  <a:gd name="connsiteX28" fmla="*/ 7975917 w 8623989"/>
                  <a:gd name="connsiteY28" fmla="*/ 1945696 h 5525624"/>
                  <a:gd name="connsiteX29" fmla="*/ 7975917 w 8623989"/>
                  <a:gd name="connsiteY29" fmla="*/ 1947117 h 5525624"/>
                  <a:gd name="connsiteX30" fmla="*/ 7975917 w 8623989"/>
                  <a:gd name="connsiteY30" fmla="*/ 2593768 h 5525624"/>
                  <a:gd name="connsiteX31" fmla="*/ 7975917 w 8623989"/>
                  <a:gd name="connsiteY31" fmla="*/ 2594582 h 5525624"/>
                  <a:gd name="connsiteX32" fmla="*/ 7975917 w 8623989"/>
                  <a:gd name="connsiteY32" fmla="*/ 3240713 h 5525624"/>
                  <a:gd name="connsiteX33" fmla="*/ 7975917 w 8623989"/>
                  <a:gd name="connsiteY33" fmla="*/ 3431101 h 5525624"/>
                  <a:gd name="connsiteX34" fmla="*/ 7975917 w 8623989"/>
                  <a:gd name="connsiteY34" fmla="*/ 3888785 h 5525624"/>
                  <a:gd name="connsiteX35" fmla="*/ 7975917 w 8623989"/>
                  <a:gd name="connsiteY35" fmla="*/ 3890771 h 5525624"/>
                  <a:gd name="connsiteX36" fmla="*/ 7975917 w 8623989"/>
                  <a:gd name="connsiteY36" fmla="*/ 4224236 h 5525624"/>
                  <a:gd name="connsiteX37" fmla="*/ 7975917 w 8623989"/>
                  <a:gd name="connsiteY37" fmla="*/ 4538843 h 5525624"/>
                  <a:gd name="connsiteX38" fmla="*/ 7975917 w 8623989"/>
                  <a:gd name="connsiteY38" fmla="*/ 5188126 h 5525624"/>
                  <a:gd name="connsiteX39" fmla="*/ 7327845 w 8623989"/>
                  <a:gd name="connsiteY39" fmla="*/ 5188126 h 5525624"/>
                  <a:gd name="connsiteX40" fmla="*/ 7327845 w 8623989"/>
                  <a:gd name="connsiteY40" fmla="*/ 4538843 h 5525624"/>
                  <a:gd name="connsiteX41" fmla="*/ 7327845 w 8623989"/>
                  <a:gd name="connsiteY41" fmla="*/ 4224236 h 5525624"/>
                  <a:gd name="connsiteX42" fmla="*/ 7325541 w 8623989"/>
                  <a:gd name="connsiteY42" fmla="*/ 4224236 h 5525624"/>
                  <a:gd name="connsiteX43" fmla="*/ 7325541 w 8623989"/>
                  <a:gd name="connsiteY43" fmla="*/ 4538843 h 5525624"/>
                  <a:gd name="connsiteX44" fmla="*/ 6679419 w 8623989"/>
                  <a:gd name="connsiteY44" fmla="*/ 4538843 h 5525624"/>
                  <a:gd name="connsiteX45" fmla="*/ 6677469 w 8623989"/>
                  <a:gd name="connsiteY45" fmla="*/ 4538843 h 5525624"/>
                  <a:gd name="connsiteX46" fmla="*/ 6231747 w 8623989"/>
                  <a:gd name="connsiteY46" fmla="*/ 4538843 h 5525624"/>
                  <a:gd name="connsiteX47" fmla="*/ 6031347 w 8623989"/>
                  <a:gd name="connsiteY47" fmla="*/ 4538843 h 5525624"/>
                  <a:gd name="connsiteX48" fmla="*/ 5385604 w 8623989"/>
                  <a:gd name="connsiteY48" fmla="*/ 4538843 h 5525624"/>
                  <a:gd name="connsiteX49" fmla="*/ 5385604 w 8623989"/>
                  <a:gd name="connsiteY49" fmla="*/ 3890771 h 5525624"/>
                  <a:gd name="connsiteX50" fmla="*/ 6031347 w 8623989"/>
                  <a:gd name="connsiteY50" fmla="*/ 3890771 h 5525624"/>
                  <a:gd name="connsiteX51" fmla="*/ 6231747 w 8623989"/>
                  <a:gd name="connsiteY51" fmla="*/ 3890771 h 5525624"/>
                  <a:gd name="connsiteX52" fmla="*/ 6677469 w 8623989"/>
                  <a:gd name="connsiteY52" fmla="*/ 3890771 h 5525624"/>
                  <a:gd name="connsiteX53" fmla="*/ 6677469 w 8623989"/>
                  <a:gd name="connsiteY53" fmla="*/ 3888785 h 5525624"/>
                  <a:gd name="connsiteX54" fmla="*/ 6231747 w 8623989"/>
                  <a:gd name="connsiteY54" fmla="*/ 3888785 h 5525624"/>
                  <a:gd name="connsiteX55" fmla="*/ 6031347 w 8623989"/>
                  <a:gd name="connsiteY55" fmla="*/ 3888785 h 5525624"/>
                  <a:gd name="connsiteX56" fmla="*/ 5385604 w 8623989"/>
                  <a:gd name="connsiteY56" fmla="*/ 3888785 h 5525624"/>
                  <a:gd name="connsiteX57" fmla="*/ 5384440 w 8623989"/>
                  <a:gd name="connsiteY57" fmla="*/ 3888785 h 5525624"/>
                  <a:gd name="connsiteX58" fmla="*/ 5384440 w 8623989"/>
                  <a:gd name="connsiteY58" fmla="*/ 3890771 h 5525624"/>
                  <a:gd name="connsiteX59" fmla="*/ 5384440 w 8623989"/>
                  <a:gd name="connsiteY59" fmla="*/ 4538843 h 5525624"/>
                  <a:gd name="connsiteX60" fmla="*/ 5384440 w 8623989"/>
                  <a:gd name="connsiteY60" fmla="*/ 5185788 h 5525624"/>
                  <a:gd name="connsiteX61" fmla="*/ 4087980 w 8623989"/>
                  <a:gd name="connsiteY61" fmla="*/ 5185788 h 5525624"/>
                  <a:gd name="connsiteX62" fmla="*/ 4087980 w 8623989"/>
                  <a:gd name="connsiteY62" fmla="*/ 3890771 h 5525624"/>
                  <a:gd name="connsiteX63" fmla="*/ 4087980 w 8623989"/>
                  <a:gd name="connsiteY63" fmla="*/ 3888785 h 5525624"/>
                  <a:gd name="connsiteX64" fmla="*/ 2791839 w 8623989"/>
                  <a:gd name="connsiteY64" fmla="*/ 3888785 h 5525624"/>
                  <a:gd name="connsiteX65" fmla="*/ 2791839 w 8623989"/>
                  <a:gd name="connsiteY65" fmla="*/ 3580480 h 5525624"/>
                  <a:gd name="connsiteX66" fmla="*/ 2143767 w 8623989"/>
                  <a:gd name="connsiteY66" fmla="*/ 3580480 h 5525624"/>
                  <a:gd name="connsiteX67" fmla="*/ 2143767 w 8623989"/>
                  <a:gd name="connsiteY67" fmla="*/ 2932408 h 5525624"/>
                  <a:gd name="connsiteX68" fmla="*/ 2791839 w 8623989"/>
                  <a:gd name="connsiteY68" fmla="*/ 2932408 h 5525624"/>
                  <a:gd name="connsiteX69" fmla="*/ 2791839 w 8623989"/>
                  <a:gd name="connsiteY69" fmla="*/ 2594582 h 5525624"/>
                  <a:gd name="connsiteX70" fmla="*/ 3439912 w 8623989"/>
                  <a:gd name="connsiteY70" fmla="*/ 2594582 h 5525624"/>
                  <a:gd name="connsiteX71" fmla="*/ 4087980 w 8623989"/>
                  <a:gd name="connsiteY71" fmla="*/ 2594582 h 5525624"/>
                  <a:gd name="connsiteX72" fmla="*/ 4736052 w 8623989"/>
                  <a:gd name="connsiteY72" fmla="*/ 2594582 h 5525624"/>
                  <a:gd name="connsiteX73" fmla="*/ 4736368 w 8623989"/>
                  <a:gd name="connsiteY73" fmla="*/ 2594582 h 5525624"/>
                  <a:gd name="connsiteX74" fmla="*/ 5384440 w 8623989"/>
                  <a:gd name="connsiteY74" fmla="*/ 2594582 h 5525624"/>
                  <a:gd name="connsiteX75" fmla="*/ 5385604 w 8623989"/>
                  <a:gd name="connsiteY75" fmla="*/ 2594582 h 5525624"/>
                  <a:gd name="connsiteX76" fmla="*/ 5385604 w 8623989"/>
                  <a:gd name="connsiteY76" fmla="*/ 2593768 h 5525624"/>
                  <a:gd name="connsiteX77" fmla="*/ 5385604 w 8623989"/>
                  <a:gd name="connsiteY77" fmla="*/ 1945696 h 5525624"/>
                  <a:gd name="connsiteX78" fmla="*/ 6677469 w 8623989"/>
                  <a:gd name="connsiteY78" fmla="*/ 1945696 h 5525624"/>
                  <a:gd name="connsiteX79" fmla="*/ 6677469 w 8623989"/>
                  <a:gd name="connsiteY79" fmla="*/ 1299049 h 5525624"/>
                  <a:gd name="connsiteX80" fmla="*/ 6677469 w 8623989"/>
                  <a:gd name="connsiteY80" fmla="*/ 649746 h 5525624"/>
                  <a:gd name="connsiteX81" fmla="*/ 7975917 w 8623989"/>
                  <a:gd name="connsiteY81" fmla="*/ 0 h 5525624"/>
                  <a:gd name="connsiteX82" fmla="*/ 8623989 w 8623989"/>
                  <a:gd name="connsiteY82" fmla="*/ 0 h 5525624"/>
                  <a:gd name="connsiteX83" fmla="*/ 8623989 w 8623989"/>
                  <a:gd name="connsiteY83" fmla="*/ 648072 h 5525624"/>
                  <a:gd name="connsiteX84" fmla="*/ 7975917 w 8623989"/>
                  <a:gd name="connsiteY84" fmla="*/ 648072 h 5525624"/>
                  <a:gd name="connsiteX85" fmla="*/ 7975917 w 8623989"/>
                  <a:gd name="connsiteY85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296146 w 8623989"/>
                  <a:gd name="connsiteY11" fmla="*/ 2932408 h 5525624"/>
                  <a:gd name="connsiteX12" fmla="*/ 1337994 w 8623989"/>
                  <a:gd name="connsiteY12" fmla="*/ 2932408 h 5525624"/>
                  <a:gd name="connsiteX13" fmla="*/ 1944218 w 8623989"/>
                  <a:gd name="connsiteY13" fmla="*/ 2932408 h 5525624"/>
                  <a:gd name="connsiteX14" fmla="*/ 1944218 w 8623989"/>
                  <a:gd name="connsiteY14" fmla="*/ 3580480 h 5525624"/>
                  <a:gd name="connsiteX15" fmla="*/ 1944218 w 8623989"/>
                  <a:gd name="connsiteY15" fmla="*/ 4228552 h 5525624"/>
                  <a:gd name="connsiteX16" fmla="*/ 1944217 w 8623989"/>
                  <a:gd name="connsiteY16" fmla="*/ 4872308 h 5525624"/>
                  <a:gd name="connsiteX17" fmla="*/ 648073 w 8623989"/>
                  <a:gd name="connsiteY17" fmla="*/ 4872308 h 5525624"/>
                  <a:gd name="connsiteX18" fmla="*/ 648073 w 8623989"/>
                  <a:gd name="connsiteY18" fmla="*/ 4043170 h 5525624"/>
                  <a:gd name="connsiteX19" fmla="*/ 648073 w 8623989"/>
                  <a:gd name="connsiteY19" fmla="*/ 3580480 h 5525624"/>
                  <a:gd name="connsiteX20" fmla="*/ 0 w 8623989"/>
                  <a:gd name="connsiteY20" fmla="*/ 3580480 h 5525624"/>
                  <a:gd name="connsiteX21" fmla="*/ 0 w 8623989"/>
                  <a:gd name="connsiteY21" fmla="*/ 2932408 h 5525624"/>
                  <a:gd name="connsiteX22" fmla="*/ 6677469 w 8623989"/>
                  <a:gd name="connsiteY22" fmla="*/ 649746 h 5525624"/>
                  <a:gd name="connsiteX23" fmla="*/ 7325541 w 8623989"/>
                  <a:gd name="connsiteY23" fmla="*/ 649746 h 5525624"/>
                  <a:gd name="connsiteX24" fmla="*/ 7325541 w 8623989"/>
                  <a:gd name="connsiteY24" fmla="*/ 649749 h 5525624"/>
                  <a:gd name="connsiteX25" fmla="*/ 7975917 w 8623989"/>
                  <a:gd name="connsiteY25" fmla="*/ 649749 h 5525624"/>
                  <a:gd name="connsiteX26" fmla="*/ 7975917 w 8623989"/>
                  <a:gd name="connsiteY26" fmla="*/ 1299045 h 5525624"/>
                  <a:gd name="connsiteX27" fmla="*/ 7975917 w 8623989"/>
                  <a:gd name="connsiteY27" fmla="*/ 1945696 h 5525624"/>
                  <a:gd name="connsiteX28" fmla="*/ 7975917 w 8623989"/>
                  <a:gd name="connsiteY28" fmla="*/ 1947117 h 5525624"/>
                  <a:gd name="connsiteX29" fmla="*/ 7975917 w 8623989"/>
                  <a:gd name="connsiteY29" fmla="*/ 2593768 h 5525624"/>
                  <a:gd name="connsiteX30" fmla="*/ 7975917 w 8623989"/>
                  <a:gd name="connsiteY30" fmla="*/ 2594582 h 5525624"/>
                  <a:gd name="connsiteX31" fmla="*/ 7975917 w 8623989"/>
                  <a:gd name="connsiteY31" fmla="*/ 3240713 h 5525624"/>
                  <a:gd name="connsiteX32" fmla="*/ 7975917 w 8623989"/>
                  <a:gd name="connsiteY32" fmla="*/ 3431101 h 5525624"/>
                  <a:gd name="connsiteX33" fmla="*/ 7975917 w 8623989"/>
                  <a:gd name="connsiteY33" fmla="*/ 3888785 h 5525624"/>
                  <a:gd name="connsiteX34" fmla="*/ 7975917 w 8623989"/>
                  <a:gd name="connsiteY34" fmla="*/ 3890771 h 5525624"/>
                  <a:gd name="connsiteX35" fmla="*/ 7975917 w 8623989"/>
                  <a:gd name="connsiteY35" fmla="*/ 4224236 h 5525624"/>
                  <a:gd name="connsiteX36" fmla="*/ 7975917 w 8623989"/>
                  <a:gd name="connsiteY36" fmla="*/ 4538843 h 5525624"/>
                  <a:gd name="connsiteX37" fmla="*/ 7975917 w 8623989"/>
                  <a:gd name="connsiteY37" fmla="*/ 5188126 h 5525624"/>
                  <a:gd name="connsiteX38" fmla="*/ 7327845 w 8623989"/>
                  <a:gd name="connsiteY38" fmla="*/ 5188126 h 5525624"/>
                  <a:gd name="connsiteX39" fmla="*/ 7327845 w 8623989"/>
                  <a:gd name="connsiteY39" fmla="*/ 4538843 h 5525624"/>
                  <a:gd name="connsiteX40" fmla="*/ 7327845 w 8623989"/>
                  <a:gd name="connsiteY40" fmla="*/ 4224236 h 5525624"/>
                  <a:gd name="connsiteX41" fmla="*/ 7325541 w 8623989"/>
                  <a:gd name="connsiteY41" fmla="*/ 4224236 h 5525624"/>
                  <a:gd name="connsiteX42" fmla="*/ 7325541 w 8623989"/>
                  <a:gd name="connsiteY42" fmla="*/ 4538843 h 5525624"/>
                  <a:gd name="connsiteX43" fmla="*/ 6679419 w 8623989"/>
                  <a:gd name="connsiteY43" fmla="*/ 4538843 h 5525624"/>
                  <a:gd name="connsiteX44" fmla="*/ 6677469 w 8623989"/>
                  <a:gd name="connsiteY44" fmla="*/ 4538843 h 5525624"/>
                  <a:gd name="connsiteX45" fmla="*/ 6231747 w 8623989"/>
                  <a:gd name="connsiteY45" fmla="*/ 4538843 h 5525624"/>
                  <a:gd name="connsiteX46" fmla="*/ 6031347 w 8623989"/>
                  <a:gd name="connsiteY46" fmla="*/ 4538843 h 5525624"/>
                  <a:gd name="connsiteX47" fmla="*/ 5385604 w 8623989"/>
                  <a:gd name="connsiteY47" fmla="*/ 4538843 h 5525624"/>
                  <a:gd name="connsiteX48" fmla="*/ 5385604 w 8623989"/>
                  <a:gd name="connsiteY48" fmla="*/ 3890771 h 5525624"/>
                  <a:gd name="connsiteX49" fmla="*/ 6031347 w 8623989"/>
                  <a:gd name="connsiteY49" fmla="*/ 3890771 h 5525624"/>
                  <a:gd name="connsiteX50" fmla="*/ 6231747 w 8623989"/>
                  <a:gd name="connsiteY50" fmla="*/ 3890771 h 5525624"/>
                  <a:gd name="connsiteX51" fmla="*/ 6677469 w 8623989"/>
                  <a:gd name="connsiteY51" fmla="*/ 3890771 h 5525624"/>
                  <a:gd name="connsiteX52" fmla="*/ 6677469 w 8623989"/>
                  <a:gd name="connsiteY52" fmla="*/ 3888785 h 5525624"/>
                  <a:gd name="connsiteX53" fmla="*/ 6231747 w 8623989"/>
                  <a:gd name="connsiteY53" fmla="*/ 3888785 h 5525624"/>
                  <a:gd name="connsiteX54" fmla="*/ 6031347 w 8623989"/>
                  <a:gd name="connsiteY54" fmla="*/ 3888785 h 5525624"/>
                  <a:gd name="connsiteX55" fmla="*/ 5385604 w 8623989"/>
                  <a:gd name="connsiteY55" fmla="*/ 3888785 h 5525624"/>
                  <a:gd name="connsiteX56" fmla="*/ 5384440 w 8623989"/>
                  <a:gd name="connsiteY56" fmla="*/ 3888785 h 5525624"/>
                  <a:gd name="connsiteX57" fmla="*/ 5384440 w 8623989"/>
                  <a:gd name="connsiteY57" fmla="*/ 3890771 h 5525624"/>
                  <a:gd name="connsiteX58" fmla="*/ 5384440 w 8623989"/>
                  <a:gd name="connsiteY58" fmla="*/ 4538843 h 5525624"/>
                  <a:gd name="connsiteX59" fmla="*/ 5384440 w 8623989"/>
                  <a:gd name="connsiteY59" fmla="*/ 5185788 h 5525624"/>
                  <a:gd name="connsiteX60" fmla="*/ 4087980 w 8623989"/>
                  <a:gd name="connsiteY60" fmla="*/ 5185788 h 5525624"/>
                  <a:gd name="connsiteX61" fmla="*/ 4087980 w 8623989"/>
                  <a:gd name="connsiteY61" fmla="*/ 3890771 h 5525624"/>
                  <a:gd name="connsiteX62" fmla="*/ 4087980 w 8623989"/>
                  <a:gd name="connsiteY62" fmla="*/ 3888785 h 5525624"/>
                  <a:gd name="connsiteX63" fmla="*/ 2791839 w 8623989"/>
                  <a:gd name="connsiteY63" fmla="*/ 3888785 h 5525624"/>
                  <a:gd name="connsiteX64" fmla="*/ 2791839 w 8623989"/>
                  <a:gd name="connsiteY64" fmla="*/ 3580480 h 5525624"/>
                  <a:gd name="connsiteX65" fmla="*/ 2143767 w 8623989"/>
                  <a:gd name="connsiteY65" fmla="*/ 3580480 h 5525624"/>
                  <a:gd name="connsiteX66" fmla="*/ 2143767 w 8623989"/>
                  <a:gd name="connsiteY66" fmla="*/ 2932408 h 5525624"/>
                  <a:gd name="connsiteX67" fmla="*/ 2791839 w 8623989"/>
                  <a:gd name="connsiteY67" fmla="*/ 2932408 h 5525624"/>
                  <a:gd name="connsiteX68" fmla="*/ 2791839 w 8623989"/>
                  <a:gd name="connsiteY68" fmla="*/ 2594582 h 5525624"/>
                  <a:gd name="connsiteX69" fmla="*/ 3439912 w 8623989"/>
                  <a:gd name="connsiteY69" fmla="*/ 2594582 h 5525624"/>
                  <a:gd name="connsiteX70" fmla="*/ 4087980 w 8623989"/>
                  <a:gd name="connsiteY70" fmla="*/ 2594582 h 5525624"/>
                  <a:gd name="connsiteX71" fmla="*/ 4736052 w 8623989"/>
                  <a:gd name="connsiteY71" fmla="*/ 2594582 h 5525624"/>
                  <a:gd name="connsiteX72" fmla="*/ 4736368 w 8623989"/>
                  <a:gd name="connsiteY72" fmla="*/ 2594582 h 5525624"/>
                  <a:gd name="connsiteX73" fmla="*/ 5384440 w 8623989"/>
                  <a:gd name="connsiteY73" fmla="*/ 2594582 h 5525624"/>
                  <a:gd name="connsiteX74" fmla="*/ 5385604 w 8623989"/>
                  <a:gd name="connsiteY74" fmla="*/ 2594582 h 5525624"/>
                  <a:gd name="connsiteX75" fmla="*/ 5385604 w 8623989"/>
                  <a:gd name="connsiteY75" fmla="*/ 2593768 h 5525624"/>
                  <a:gd name="connsiteX76" fmla="*/ 5385604 w 8623989"/>
                  <a:gd name="connsiteY76" fmla="*/ 1945696 h 5525624"/>
                  <a:gd name="connsiteX77" fmla="*/ 6677469 w 8623989"/>
                  <a:gd name="connsiteY77" fmla="*/ 1945696 h 5525624"/>
                  <a:gd name="connsiteX78" fmla="*/ 6677469 w 8623989"/>
                  <a:gd name="connsiteY78" fmla="*/ 1299049 h 5525624"/>
                  <a:gd name="connsiteX79" fmla="*/ 6677469 w 8623989"/>
                  <a:gd name="connsiteY79" fmla="*/ 649746 h 5525624"/>
                  <a:gd name="connsiteX80" fmla="*/ 7975917 w 8623989"/>
                  <a:gd name="connsiteY80" fmla="*/ 0 h 5525624"/>
                  <a:gd name="connsiteX81" fmla="*/ 8623989 w 8623989"/>
                  <a:gd name="connsiteY81" fmla="*/ 0 h 5525624"/>
                  <a:gd name="connsiteX82" fmla="*/ 8623989 w 8623989"/>
                  <a:gd name="connsiteY82" fmla="*/ 648072 h 5525624"/>
                  <a:gd name="connsiteX83" fmla="*/ 7975917 w 8623989"/>
                  <a:gd name="connsiteY83" fmla="*/ 648072 h 5525624"/>
                  <a:gd name="connsiteX84" fmla="*/ 7975917 w 8623989"/>
                  <a:gd name="connsiteY84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296146 w 8623989"/>
                  <a:gd name="connsiteY11" fmla="*/ 2932408 h 5525624"/>
                  <a:gd name="connsiteX12" fmla="*/ 1337994 w 8623989"/>
                  <a:gd name="connsiteY12" fmla="*/ 2932408 h 5525624"/>
                  <a:gd name="connsiteX13" fmla="*/ 1944218 w 8623989"/>
                  <a:gd name="connsiteY13" fmla="*/ 2932408 h 5525624"/>
                  <a:gd name="connsiteX14" fmla="*/ 1944218 w 8623989"/>
                  <a:gd name="connsiteY14" fmla="*/ 3580480 h 5525624"/>
                  <a:gd name="connsiteX15" fmla="*/ 1944218 w 8623989"/>
                  <a:gd name="connsiteY15" fmla="*/ 4228552 h 5525624"/>
                  <a:gd name="connsiteX16" fmla="*/ 1944217 w 8623989"/>
                  <a:gd name="connsiteY16" fmla="*/ 4872308 h 5525624"/>
                  <a:gd name="connsiteX17" fmla="*/ 648073 w 8623989"/>
                  <a:gd name="connsiteY17" fmla="*/ 4872308 h 5525624"/>
                  <a:gd name="connsiteX18" fmla="*/ 648073 w 8623989"/>
                  <a:gd name="connsiteY18" fmla="*/ 3580480 h 5525624"/>
                  <a:gd name="connsiteX19" fmla="*/ 0 w 8623989"/>
                  <a:gd name="connsiteY19" fmla="*/ 3580480 h 5525624"/>
                  <a:gd name="connsiteX20" fmla="*/ 0 w 8623989"/>
                  <a:gd name="connsiteY20" fmla="*/ 2932408 h 5525624"/>
                  <a:gd name="connsiteX21" fmla="*/ 6677469 w 8623989"/>
                  <a:gd name="connsiteY21" fmla="*/ 649746 h 5525624"/>
                  <a:gd name="connsiteX22" fmla="*/ 7325541 w 8623989"/>
                  <a:gd name="connsiteY22" fmla="*/ 649746 h 5525624"/>
                  <a:gd name="connsiteX23" fmla="*/ 7325541 w 8623989"/>
                  <a:gd name="connsiteY23" fmla="*/ 649749 h 5525624"/>
                  <a:gd name="connsiteX24" fmla="*/ 7975917 w 8623989"/>
                  <a:gd name="connsiteY24" fmla="*/ 649749 h 5525624"/>
                  <a:gd name="connsiteX25" fmla="*/ 7975917 w 8623989"/>
                  <a:gd name="connsiteY25" fmla="*/ 1299045 h 5525624"/>
                  <a:gd name="connsiteX26" fmla="*/ 7975917 w 8623989"/>
                  <a:gd name="connsiteY26" fmla="*/ 1945696 h 5525624"/>
                  <a:gd name="connsiteX27" fmla="*/ 7975917 w 8623989"/>
                  <a:gd name="connsiteY27" fmla="*/ 1947117 h 5525624"/>
                  <a:gd name="connsiteX28" fmla="*/ 7975917 w 8623989"/>
                  <a:gd name="connsiteY28" fmla="*/ 2593768 h 5525624"/>
                  <a:gd name="connsiteX29" fmla="*/ 7975917 w 8623989"/>
                  <a:gd name="connsiteY29" fmla="*/ 2594582 h 5525624"/>
                  <a:gd name="connsiteX30" fmla="*/ 7975917 w 8623989"/>
                  <a:gd name="connsiteY30" fmla="*/ 3240713 h 5525624"/>
                  <a:gd name="connsiteX31" fmla="*/ 7975917 w 8623989"/>
                  <a:gd name="connsiteY31" fmla="*/ 3431101 h 5525624"/>
                  <a:gd name="connsiteX32" fmla="*/ 7975917 w 8623989"/>
                  <a:gd name="connsiteY32" fmla="*/ 3888785 h 5525624"/>
                  <a:gd name="connsiteX33" fmla="*/ 7975917 w 8623989"/>
                  <a:gd name="connsiteY33" fmla="*/ 3890771 h 5525624"/>
                  <a:gd name="connsiteX34" fmla="*/ 7975917 w 8623989"/>
                  <a:gd name="connsiteY34" fmla="*/ 4224236 h 5525624"/>
                  <a:gd name="connsiteX35" fmla="*/ 7975917 w 8623989"/>
                  <a:gd name="connsiteY35" fmla="*/ 4538843 h 5525624"/>
                  <a:gd name="connsiteX36" fmla="*/ 7975917 w 8623989"/>
                  <a:gd name="connsiteY36" fmla="*/ 5188126 h 5525624"/>
                  <a:gd name="connsiteX37" fmla="*/ 7327845 w 8623989"/>
                  <a:gd name="connsiteY37" fmla="*/ 5188126 h 5525624"/>
                  <a:gd name="connsiteX38" fmla="*/ 7327845 w 8623989"/>
                  <a:gd name="connsiteY38" fmla="*/ 4538843 h 5525624"/>
                  <a:gd name="connsiteX39" fmla="*/ 7327845 w 8623989"/>
                  <a:gd name="connsiteY39" fmla="*/ 4224236 h 5525624"/>
                  <a:gd name="connsiteX40" fmla="*/ 7325541 w 8623989"/>
                  <a:gd name="connsiteY40" fmla="*/ 4224236 h 5525624"/>
                  <a:gd name="connsiteX41" fmla="*/ 7325541 w 8623989"/>
                  <a:gd name="connsiteY41" fmla="*/ 4538843 h 5525624"/>
                  <a:gd name="connsiteX42" fmla="*/ 6679419 w 8623989"/>
                  <a:gd name="connsiteY42" fmla="*/ 4538843 h 5525624"/>
                  <a:gd name="connsiteX43" fmla="*/ 6677469 w 8623989"/>
                  <a:gd name="connsiteY43" fmla="*/ 4538843 h 5525624"/>
                  <a:gd name="connsiteX44" fmla="*/ 6231747 w 8623989"/>
                  <a:gd name="connsiteY44" fmla="*/ 4538843 h 5525624"/>
                  <a:gd name="connsiteX45" fmla="*/ 6031347 w 8623989"/>
                  <a:gd name="connsiteY45" fmla="*/ 4538843 h 5525624"/>
                  <a:gd name="connsiteX46" fmla="*/ 5385604 w 8623989"/>
                  <a:gd name="connsiteY46" fmla="*/ 4538843 h 5525624"/>
                  <a:gd name="connsiteX47" fmla="*/ 5385604 w 8623989"/>
                  <a:gd name="connsiteY47" fmla="*/ 3890771 h 5525624"/>
                  <a:gd name="connsiteX48" fmla="*/ 6031347 w 8623989"/>
                  <a:gd name="connsiteY48" fmla="*/ 3890771 h 5525624"/>
                  <a:gd name="connsiteX49" fmla="*/ 6231747 w 8623989"/>
                  <a:gd name="connsiteY49" fmla="*/ 3890771 h 5525624"/>
                  <a:gd name="connsiteX50" fmla="*/ 6677469 w 8623989"/>
                  <a:gd name="connsiteY50" fmla="*/ 3890771 h 5525624"/>
                  <a:gd name="connsiteX51" fmla="*/ 6677469 w 8623989"/>
                  <a:gd name="connsiteY51" fmla="*/ 3888785 h 5525624"/>
                  <a:gd name="connsiteX52" fmla="*/ 6231747 w 8623989"/>
                  <a:gd name="connsiteY52" fmla="*/ 3888785 h 5525624"/>
                  <a:gd name="connsiteX53" fmla="*/ 6031347 w 8623989"/>
                  <a:gd name="connsiteY53" fmla="*/ 3888785 h 5525624"/>
                  <a:gd name="connsiteX54" fmla="*/ 5385604 w 8623989"/>
                  <a:gd name="connsiteY54" fmla="*/ 3888785 h 5525624"/>
                  <a:gd name="connsiteX55" fmla="*/ 5384440 w 8623989"/>
                  <a:gd name="connsiteY55" fmla="*/ 3888785 h 5525624"/>
                  <a:gd name="connsiteX56" fmla="*/ 5384440 w 8623989"/>
                  <a:gd name="connsiteY56" fmla="*/ 3890771 h 5525624"/>
                  <a:gd name="connsiteX57" fmla="*/ 5384440 w 8623989"/>
                  <a:gd name="connsiteY57" fmla="*/ 4538843 h 5525624"/>
                  <a:gd name="connsiteX58" fmla="*/ 5384440 w 8623989"/>
                  <a:gd name="connsiteY58" fmla="*/ 5185788 h 5525624"/>
                  <a:gd name="connsiteX59" fmla="*/ 4087980 w 8623989"/>
                  <a:gd name="connsiteY59" fmla="*/ 5185788 h 5525624"/>
                  <a:gd name="connsiteX60" fmla="*/ 4087980 w 8623989"/>
                  <a:gd name="connsiteY60" fmla="*/ 3890771 h 5525624"/>
                  <a:gd name="connsiteX61" fmla="*/ 4087980 w 8623989"/>
                  <a:gd name="connsiteY61" fmla="*/ 3888785 h 5525624"/>
                  <a:gd name="connsiteX62" fmla="*/ 2791839 w 8623989"/>
                  <a:gd name="connsiteY62" fmla="*/ 3888785 h 5525624"/>
                  <a:gd name="connsiteX63" fmla="*/ 2791839 w 8623989"/>
                  <a:gd name="connsiteY63" fmla="*/ 3580480 h 5525624"/>
                  <a:gd name="connsiteX64" fmla="*/ 2143767 w 8623989"/>
                  <a:gd name="connsiteY64" fmla="*/ 3580480 h 5525624"/>
                  <a:gd name="connsiteX65" fmla="*/ 2143767 w 8623989"/>
                  <a:gd name="connsiteY65" fmla="*/ 2932408 h 5525624"/>
                  <a:gd name="connsiteX66" fmla="*/ 2791839 w 8623989"/>
                  <a:gd name="connsiteY66" fmla="*/ 2932408 h 5525624"/>
                  <a:gd name="connsiteX67" fmla="*/ 2791839 w 8623989"/>
                  <a:gd name="connsiteY67" fmla="*/ 2594582 h 5525624"/>
                  <a:gd name="connsiteX68" fmla="*/ 3439912 w 8623989"/>
                  <a:gd name="connsiteY68" fmla="*/ 2594582 h 5525624"/>
                  <a:gd name="connsiteX69" fmla="*/ 4087980 w 8623989"/>
                  <a:gd name="connsiteY69" fmla="*/ 2594582 h 5525624"/>
                  <a:gd name="connsiteX70" fmla="*/ 4736052 w 8623989"/>
                  <a:gd name="connsiteY70" fmla="*/ 2594582 h 5525624"/>
                  <a:gd name="connsiteX71" fmla="*/ 4736368 w 8623989"/>
                  <a:gd name="connsiteY71" fmla="*/ 2594582 h 5525624"/>
                  <a:gd name="connsiteX72" fmla="*/ 5384440 w 8623989"/>
                  <a:gd name="connsiteY72" fmla="*/ 2594582 h 5525624"/>
                  <a:gd name="connsiteX73" fmla="*/ 5385604 w 8623989"/>
                  <a:gd name="connsiteY73" fmla="*/ 2594582 h 5525624"/>
                  <a:gd name="connsiteX74" fmla="*/ 5385604 w 8623989"/>
                  <a:gd name="connsiteY74" fmla="*/ 2593768 h 5525624"/>
                  <a:gd name="connsiteX75" fmla="*/ 5385604 w 8623989"/>
                  <a:gd name="connsiteY75" fmla="*/ 1945696 h 5525624"/>
                  <a:gd name="connsiteX76" fmla="*/ 6677469 w 8623989"/>
                  <a:gd name="connsiteY76" fmla="*/ 1945696 h 5525624"/>
                  <a:gd name="connsiteX77" fmla="*/ 6677469 w 8623989"/>
                  <a:gd name="connsiteY77" fmla="*/ 1299049 h 5525624"/>
                  <a:gd name="connsiteX78" fmla="*/ 6677469 w 8623989"/>
                  <a:gd name="connsiteY78" fmla="*/ 649746 h 5525624"/>
                  <a:gd name="connsiteX79" fmla="*/ 7975917 w 8623989"/>
                  <a:gd name="connsiteY79" fmla="*/ 0 h 5525624"/>
                  <a:gd name="connsiteX80" fmla="*/ 8623989 w 8623989"/>
                  <a:gd name="connsiteY80" fmla="*/ 0 h 5525624"/>
                  <a:gd name="connsiteX81" fmla="*/ 8623989 w 8623989"/>
                  <a:gd name="connsiteY81" fmla="*/ 648072 h 5525624"/>
                  <a:gd name="connsiteX82" fmla="*/ 7975917 w 8623989"/>
                  <a:gd name="connsiteY82" fmla="*/ 648072 h 5525624"/>
                  <a:gd name="connsiteX83" fmla="*/ 7975917 w 8623989"/>
                  <a:gd name="connsiteY83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337994 w 8623989"/>
                  <a:gd name="connsiteY11" fmla="*/ 2932408 h 5525624"/>
                  <a:gd name="connsiteX12" fmla="*/ 1944218 w 8623989"/>
                  <a:gd name="connsiteY12" fmla="*/ 2932408 h 5525624"/>
                  <a:gd name="connsiteX13" fmla="*/ 1944218 w 8623989"/>
                  <a:gd name="connsiteY13" fmla="*/ 3580480 h 5525624"/>
                  <a:gd name="connsiteX14" fmla="*/ 1944218 w 8623989"/>
                  <a:gd name="connsiteY14" fmla="*/ 4228552 h 5525624"/>
                  <a:gd name="connsiteX15" fmla="*/ 1944217 w 8623989"/>
                  <a:gd name="connsiteY15" fmla="*/ 4872308 h 5525624"/>
                  <a:gd name="connsiteX16" fmla="*/ 648073 w 8623989"/>
                  <a:gd name="connsiteY16" fmla="*/ 4872308 h 5525624"/>
                  <a:gd name="connsiteX17" fmla="*/ 648073 w 8623989"/>
                  <a:gd name="connsiteY17" fmla="*/ 3580480 h 5525624"/>
                  <a:gd name="connsiteX18" fmla="*/ 0 w 8623989"/>
                  <a:gd name="connsiteY18" fmla="*/ 3580480 h 5525624"/>
                  <a:gd name="connsiteX19" fmla="*/ 0 w 8623989"/>
                  <a:gd name="connsiteY19" fmla="*/ 2932408 h 5525624"/>
                  <a:gd name="connsiteX20" fmla="*/ 6677469 w 8623989"/>
                  <a:gd name="connsiteY20" fmla="*/ 649746 h 5525624"/>
                  <a:gd name="connsiteX21" fmla="*/ 7325541 w 8623989"/>
                  <a:gd name="connsiteY21" fmla="*/ 649746 h 5525624"/>
                  <a:gd name="connsiteX22" fmla="*/ 7325541 w 8623989"/>
                  <a:gd name="connsiteY22" fmla="*/ 649749 h 5525624"/>
                  <a:gd name="connsiteX23" fmla="*/ 7975917 w 8623989"/>
                  <a:gd name="connsiteY23" fmla="*/ 649749 h 5525624"/>
                  <a:gd name="connsiteX24" fmla="*/ 7975917 w 8623989"/>
                  <a:gd name="connsiteY24" fmla="*/ 1299045 h 5525624"/>
                  <a:gd name="connsiteX25" fmla="*/ 7975917 w 8623989"/>
                  <a:gd name="connsiteY25" fmla="*/ 1945696 h 5525624"/>
                  <a:gd name="connsiteX26" fmla="*/ 7975917 w 8623989"/>
                  <a:gd name="connsiteY26" fmla="*/ 1947117 h 5525624"/>
                  <a:gd name="connsiteX27" fmla="*/ 7975917 w 8623989"/>
                  <a:gd name="connsiteY27" fmla="*/ 2593768 h 5525624"/>
                  <a:gd name="connsiteX28" fmla="*/ 7975917 w 8623989"/>
                  <a:gd name="connsiteY28" fmla="*/ 2594582 h 5525624"/>
                  <a:gd name="connsiteX29" fmla="*/ 7975917 w 8623989"/>
                  <a:gd name="connsiteY29" fmla="*/ 3240713 h 5525624"/>
                  <a:gd name="connsiteX30" fmla="*/ 7975917 w 8623989"/>
                  <a:gd name="connsiteY30" fmla="*/ 3431101 h 5525624"/>
                  <a:gd name="connsiteX31" fmla="*/ 7975917 w 8623989"/>
                  <a:gd name="connsiteY31" fmla="*/ 3888785 h 5525624"/>
                  <a:gd name="connsiteX32" fmla="*/ 7975917 w 8623989"/>
                  <a:gd name="connsiteY32" fmla="*/ 3890771 h 5525624"/>
                  <a:gd name="connsiteX33" fmla="*/ 7975917 w 8623989"/>
                  <a:gd name="connsiteY33" fmla="*/ 4224236 h 5525624"/>
                  <a:gd name="connsiteX34" fmla="*/ 7975917 w 8623989"/>
                  <a:gd name="connsiteY34" fmla="*/ 4538843 h 5525624"/>
                  <a:gd name="connsiteX35" fmla="*/ 7975917 w 8623989"/>
                  <a:gd name="connsiteY35" fmla="*/ 5188126 h 5525624"/>
                  <a:gd name="connsiteX36" fmla="*/ 7327845 w 8623989"/>
                  <a:gd name="connsiteY36" fmla="*/ 5188126 h 5525624"/>
                  <a:gd name="connsiteX37" fmla="*/ 7327845 w 8623989"/>
                  <a:gd name="connsiteY37" fmla="*/ 4538843 h 5525624"/>
                  <a:gd name="connsiteX38" fmla="*/ 7327845 w 8623989"/>
                  <a:gd name="connsiteY38" fmla="*/ 4224236 h 5525624"/>
                  <a:gd name="connsiteX39" fmla="*/ 7325541 w 8623989"/>
                  <a:gd name="connsiteY39" fmla="*/ 4224236 h 5525624"/>
                  <a:gd name="connsiteX40" fmla="*/ 7325541 w 8623989"/>
                  <a:gd name="connsiteY40" fmla="*/ 4538843 h 5525624"/>
                  <a:gd name="connsiteX41" fmla="*/ 6679419 w 8623989"/>
                  <a:gd name="connsiteY41" fmla="*/ 4538843 h 5525624"/>
                  <a:gd name="connsiteX42" fmla="*/ 6677469 w 8623989"/>
                  <a:gd name="connsiteY42" fmla="*/ 4538843 h 5525624"/>
                  <a:gd name="connsiteX43" fmla="*/ 6231747 w 8623989"/>
                  <a:gd name="connsiteY43" fmla="*/ 4538843 h 5525624"/>
                  <a:gd name="connsiteX44" fmla="*/ 6031347 w 8623989"/>
                  <a:gd name="connsiteY44" fmla="*/ 4538843 h 5525624"/>
                  <a:gd name="connsiteX45" fmla="*/ 5385604 w 8623989"/>
                  <a:gd name="connsiteY45" fmla="*/ 4538843 h 5525624"/>
                  <a:gd name="connsiteX46" fmla="*/ 5385604 w 8623989"/>
                  <a:gd name="connsiteY46" fmla="*/ 3890771 h 5525624"/>
                  <a:gd name="connsiteX47" fmla="*/ 6031347 w 8623989"/>
                  <a:gd name="connsiteY47" fmla="*/ 3890771 h 5525624"/>
                  <a:gd name="connsiteX48" fmla="*/ 6231747 w 8623989"/>
                  <a:gd name="connsiteY48" fmla="*/ 3890771 h 5525624"/>
                  <a:gd name="connsiteX49" fmla="*/ 6677469 w 8623989"/>
                  <a:gd name="connsiteY49" fmla="*/ 3890771 h 5525624"/>
                  <a:gd name="connsiteX50" fmla="*/ 6677469 w 8623989"/>
                  <a:gd name="connsiteY50" fmla="*/ 3888785 h 5525624"/>
                  <a:gd name="connsiteX51" fmla="*/ 6231747 w 8623989"/>
                  <a:gd name="connsiteY51" fmla="*/ 3888785 h 5525624"/>
                  <a:gd name="connsiteX52" fmla="*/ 6031347 w 8623989"/>
                  <a:gd name="connsiteY52" fmla="*/ 3888785 h 5525624"/>
                  <a:gd name="connsiteX53" fmla="*/ 5385604 w 8623989"/>
                  <a:gd name="connsiteY53" fmla="*/ 3888785 h 5525624"/>
                  <a:gd name="connsiteX54" fmla="*/ 5384440 w 8623989"/>
                  <a:gd name="connsiteY54" fmla="*/ 3888785 h 5525624"/>
                  <a:gd name="connsiteX55" fmla="*/ 5384440 w 8623989"/>
                  <a:gd name="connsiteY55" fmla="*/ 3890771 h 5525624"/>
                  <a:gd name="connsiteX56" fmla="*/ 5384440 w 8623989"/>
                  <a:gd name="connsiteY56" fmla="*/ 4538843 h 5525624"/>
                  <a:gd name="connsiteX57" fmla="*/ 5384440 w 8623989"/>
                  <a:gd name="connsiteY57" fmla="*/ 5185788 h 5525624"/>
                  <a:gd name="connsiteX58" fmla="*/ 4087980 w 8623989"/>
                  <a:gd name="connsiteY58" fmla="*/ 5185788 h 5525624"/>
                  <a:gd name="connsiteX59" fmla="*/ 4087980 w 8623989"/>
                  <a:gd name="connsiteY59" fmla="*/ 3890771 h 5525624"/>
                  <a:gd name="connsiteX60" fmla="*/ 4087980 w 8623989"/>
                  <a:gd name="connsiteY60" fmla="*/ 3888785 h 5525624"/>
                  <a:gd name="connsiteX61" fmla="*/ 2791839 w 8623989"/>
                  <a:gd name="connsiteY61" fmla="*/ 3888785 h 5525624"/>
                  <a:gd name="connsiteX62" fmla="*/ 2791839 w 8623989"/>
                  <a:gd name="connsiteY62" fmla="*/ 3580480 h 5525624"/>
                  <a:gd name="connsiteX63" fmla="*/ 2143767 w 8623989"/>
                  <a:gd name="connsiteY63" fmla="*/ 3580480 h 5525624"/>
                  <a:gd name="connsiteX64" fmla="*/ 2143767 w 8623989"/>
                  <a:gd name="connsiteY64" fmla="*/ 2932408 h 5525624"/>
                  <a:gd name="connsiteX65" fmla="*/ 2791839 w 8623989"/>
                  <a:gd name="connsiteY65" fmla="*/ 2932408 h 5525624"/>
                  <a:gd name="connsiteX66" fmla="*/ 2791839 w 8623989"/>
                  <a:gd name="connsiteY66" fmla="*/ 2594582 h 5525624"/>
                  <a:gd name="connsiteX67" fmla="*/ 3439912 w 8623989"/>
                  <a:gd name="connsiteY67" fmla="*/ 2594582 h 5525624"/>
                  <a:gd name="connsiteX68" fmla="*/ 4087980 w 8623989"/>
                  <a:gd name="connsiteY68" fmla="*/ 2594582 h 5525624"/>
                  <a:gd name="connsiteX69" fmla="*/ 4736052 w 8623989"/>
                  <a:gd name="connsiteY69" fmla="*/ 2594582 h 5525624"/>
                  <a:gd name="connsiteX70" fmla="*/ 4736368 w 8623989"/>
                  <a:gd name="connsiteY70" fmla="*/ 2594582 h 5525624"/>
                  <a:gd name="connsiteX71" fmla="*/ 5384440 w 8623989"/>
                  <a:gd name="connsiteY71" fmla="*/ 2594582 h 5525624"/>
                  <a:gd name="connsiteX72" fmla="*/ 5385604 w 8623989"/>
                  <a:gd name="connsiteY72" fmla="*/ 2594582 h 5525624"/>
                  <a:gd name="connsiteX73" fmla="*/ 5385604 w 8623989"/>
                  <a:gd name="connsiteY73" fmla="*/ 2593768 h 5525624"/>
                  <a:gd name="connsiteX74" fmla="*/ 5385604 w 8623989"/>
                  <a:gd name="connsiteY74" fmla="*/ 1945696 h 5525624"/>
                  <a:gd name="connsiteX75" fmla="*/ 6677469 w 8623989"/>
                  <a:gd name="connsiteY75" fmla="*/ 1945696 h 5525624"/>
                  <a:gd name="connsiteX76" fmla="*/ 6677469 w 8623989"/>
                  <a:gd name="connsiteY76" fmla="*/ 1299049 h 5525624"/>
                  <a:gd name="connsiteX77" fmla="*/ 6677469 w 8623989"/>
                  <a:gd name="connsiteY77" fmla="*/ 649746 h 5525624"/>
                  <a:gd name="connsiteX78" fmla="*/ 7975917 w 8623989"/>
                  <a:gd name="connsiteY78" fmla="*/ 0 h 5525624"/>
                  <a:gd name="connsiteX79" fmla="*/ 8623989 w 8623989"/>
                  <a:gd name="connsiteY79" fmla="*/ 0 h 5525624"/>
                  <a:gd name="connsiteX80" fmla="*/ 8623989 w 8623989"/>
                  <a:gd name="connsiteY80" fmla="*/ 648072 h 5525624"/>
                  <a:gd name="connsiteX81" fmla="*/ 7975917 w 8623989"/>
                  <a:gd name="connsiteY81" fmla="*/ 648072 h 5525624"/>
                  <a:gd name="connsiteX82" fmla="*/ 7975917 w 8623989"/>
                  <a:gd name="connsiteY82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8 w 8623989"/>
                  <a:gd name="connsiteY12" fmla="*/ 3580480 h 5525624"/>
                  <a:gd name="connsiteX13" fmla="*/ 1944218 w 8623989"/>
                  <a:gd name="connsiteY13" fmla="*/ 4228552 h 5525624"/>
                  <a:gd name="connsiteX14" fmla="*/ 1944217 w 8623989"/>
                  <a:gd name="connsiteY14" fmla="*/ 4872308 h 5525624"/>
                  <a:gd name="connsiteX15" fmla="*/ 648073 w 8623989"/>
                  <a:gd name="connsiteY15" fmla="*/ 4872308 h 5525624"/>
                  <a:gd name="connsiteX16" fmla="*/ 648073 w 8623989"/>
                  <a:gd name="connsiteY16" fmla="*/ 3580480 h 5525624"/>
                  <a:gd name="connsiteX17" fmla="*/ 0 w 8623989"/>
                  <a:gd name="connsiteY17" fmla="*/ 3580480 h 5525624"/>
                  <a:gd name="connsiteX18" fmla="*/ 0 w 8623989"/>
                  <a:gd name="connsiteY18" fmla="*/ 2932408 h 5525624"/>
                  <a:gd name="connsiteX19" fmla="*/ 6677469 w 8623989"/>
                  <a:gd name="connsiteY19" fmla="*/ 649746 h 5525624"/>
                  <a:gd name="connsiteX20" fmla="*/ 7325541 w 8623989"/>
                  <a:gd name="connsiteY20" fmla="*/ 649746 h 5525624"/>
                  <a:gd name="connsiteX21" fmla="*/ 7325541 w 8623989"/>
                  <a:gd name="connsiteY21" fmla="*/ 649749 h 5525624"/>
                  <a:gd name="connsiteX22" fmla="*/ 7975917 w 8623989"/>
                  <a:gd name="connsiteY22" fmla="*/ 649749 h 5525624"/>
                  <a:gd name="connsiteX23" fmla="*/ 7975917 w 8623989"/>
                  <a:gd name="connsiteY23" fmla="*/ 1299045 h 5525624"/>
                  <a:gd name="connsiteX24" fmla="*/ 7975917 w 8623989"/>
                  <a:gd name="connsiteY24" fmla="*/ 1945696 h 5525624"/>
                  <a:gd name="connsiteX25" fmla="*/ 7975917 w 8623989"/>
                  <a:gd name="connsiteY25" fmla="*/ 1947117 h 5525624"/>
                  <a:gd name="connsiteX26" fmla="*/ 7975917 w 8623989"/>
                  <a:gd name="connsiteY26" fmla="*/ 2593768 h 5525624"/>
                  <a:gd name="connsiteX27" fmla="*/ 7975917 w 8623989"/>
                  <a:gd name="connsiteY27" fmla="*/ 2594582 h 5525624"/>
                  <a:gd name="connsiteX28" fmla="*/ 7975917 w 8623989"/>
                  <a:gd name="connsiteY28" fmla="*/ 3240713 h 5525624"/>
                  <a:gd name="connsiteX29" fmla="*/ 7975917 w 8623989"/>
                  <a:gd name="connsiteY29" fmla="*/ 3431101 h 5525624"/>
                  <a:gd name="connsiteX30" fmla="*/ 7975917 w 8623989"/>
                  <a:gd name="connsiteY30" fmla="*/ 3888785 h 5525624"/>
                  <a:gd name="connsiteX31" fmla="*/ 7975917 w 8623989"/>
                  <a:gd name="connsiteY31" fmla="*/ 3890771 h 5525624"/>
                  <a:gd name="connsiteX32" fmla="*/ 7975917 w 8623989"/>
                  <a:gd name="connsiteY32" fmla="*/ 4224236 h 5525624"/>
                  <a:gd name="connsiteX33" fmla="*/ 7975917 w 8623989"/>
                  <a:gd name="connsiteY33" fmla="*/ 4538843 h 5525624"/>
                  <a:gd name="connsiteX34" fmla="*/ 7975917 w 8623989"/>
                  <a:gd name="connsiteY34" fmla="*/ 5188126 h 5525624"/>
                  <a:gd name="connsiteX35" fmla="*/ 7327845 w 8623989"/>
                  <a:gd name="connsiteY35" fmla="*/ 5188126 h 5525624"/>
                  <a:gd name="connsiteX36" fmla="*/ 7327845 w 8623989"/>
                  <a:gd name="connsiteY36" fmla="*/ 4538843 h 5525624"/>
                  <a:gd name="connsiteX37" fmla="*/ 7327845 w 8623989"/>
                  <a:gd name="connsiteY37" fmla="*/ 4224236 h 5525624"/>
                  <a:gd name="connsiteX38" fmla="*/ 7325541 w 8623989"/>
                  <a:gd name="connsiteY38" fmla="*/ 4224236 h 5525624"/>
                  <a:gd name="connsiteX39" fmla="*/ 7325541 w 8623989"/>
                  <a:gd name="connsiteY39" fmla="*/ 4538843 h 5525624"/>
                  <a:gd name="connsiteX40" fmla="*/ 6679419 w 8623989"/>
                  <a:gd name="connsiteY40" fmla="*/ 4538843 h 5525624"/>
                  <a:gd name="connsiteX41" fmla="*/ 6677469 w 8623989"/>
                  <a:gd name="connsiteY41" fmla="*/ 4538843 h 5525624"/>
                  <a:gd name="connsiteX42" fmla="*/ 6231747 w 8623989"/>
                  <a:gd name="connsiteY42" fmla="*/ 4538843 h 5525624"/>
                  <a:gd name="connsiteX43" fmla="*/ 6031347 w 8623989"/>
                  <a:gd name="connsiteY43" fmla="*/ 4538843 h 5525624"/>
                  <a:gd name="connsiteX44" fmla="*/ 5385604 w 8623989"/>
                  <a:gd name="connsiteY44" fmla="*/ 4538843 h 5525624"/>
                  <a:gd name="connsiteX45" fmla="*/ 5385604 w 8623989"/>
                  <a:gd name="connsiteY45" fmla="*/ 3890771 h 5525624"/>
                  <a:gd name="connsiteX46" fmla="*/ 6031347 w 8623989"/>
                  <a:gd name="connsiteY46" fmla="*/ 3890771 h 5525624"/>
                  <a:gd name="connsiteX47" fmla="*/ 6231747 w 8623989"/>
                  <a:gd name="connsiteY47" fmla="*/ 3890771 h 5525624"/>
                  <a:gd name="connsiteX48" fmla="*/ 6677469 w 8623989"/>
                  <a:gd name="connsiteY48" fmla="*/ 3890771 h 5525624"/>
                  <a:gd name="connsiteX49" fmla="*/ 6677469 w 8623989"/>
                  <a:gd name="connsiteY49" fmla="*/ 3888785 h 5525624"/>
                  <a:gd name="connsiteX50" fmla="*/ 6231747 w 8623989"/>
                  <a:gd name="connsiteY50" fmla="*/ 3888785 h 5525624"/>
                  <a:gd name="connsiteX51" fmla="*/ 6031347 w 8623989"/>
                  <a:gd name="connsiteY51" fmla="*/ 3888785 h 5525624"/>
                  <a:gd name="connsiteX52" fmla="*/ 5385604 w 8623989"/>
                  <a:gd name="connsiteY52" fmla="*/ 3888785 h 5525624"/>
                  <a:gd name="connsiteX53" fmla="*/ 5384440 w 8623989"/>
                  <a:gd name="connsiteY53" fmla="*/ 3888785 h 5525624"/>
                  <a:gd name="connsiteX54" fmla="*/ 5384440 w 8623989"/>
                  <a:gd name="connsiteY54" fmla="*/ 3890771 h 5525624"/>
                  <a:gd name="connsiteX55" fmla="*/ 5384440 w 8623989"/>
                  <a:gd name="connsiteY55" fmla="*/ 4538843 h 5525624"/>
                  <a:gd name="connsiteX56" fmla="*/ 5384440 w 8623989"/>
                  <a:gd name="connsiteY56" fmla="*/ 5185788 h 5525624"/>
                  <a:gd name="connsiteX57" fmla="*/ 4087980 w 8623989"/>
                  <a:gd name="connsiteY57" fmla="*/ 5185788 h 5525624"/>
                  <a:gd name="connsiteX58" fmla="*/ 4087980 w 8623989"/>
                  <a:gd name="connsiteY58" fmla="*/ 3890771 h 5525624"/>
                  <a:gd name="connsiteX59" fmla="*/ 4087980 w 8623989"/>
                  <a:gd name="connsiteY59" fmla="*/ 3888785 h 5525624"/>
                  <a:gd name="connsiteX60" fmla="*/ 2791839 w 8623989"/>
                  <a:gd name="connsiteY60" fmla="*/ 3888785 h 5525624"/>
                  <a:gd name="connsiteX61" fmla="*/ 2791839 w 8623989"/>
                  <a:gd name="connsiteY61" fmla="*/ 3580480 h 5525624"/>
                  <a:gd name="connsiteX62" fmla="*/ 2143767 w 8623989"/>
                  <a:gd name="connsiteY62" fmla="*/ 3580480 h 5525624"/>
                  <a:gd name="connsiteX63" fmla="*/ 2143767 w 8623989"/>
                  <a:gd name="connsiteY63" fmla="*/ 2932408 h 5525624"/>
                  <a:gd name="connsiteX64" fmla="*/ 2791839 w 8623989"/>
                  <a:gd name="connsiteY64" fmla="*/ 2932408 h 5525624"/>
                  <a:gd name="connsiteX65" fmla="*/ 2791839 w 8623989"/>
                  <a:gd name="connsiteY65" fmla="*/ 2594582 h 5525624"/>
                  <a:gd name="connsiteX66" fmla="*/ 3439912 w 8623989"/>
                  <a:gd name="connsiteY66" fmla="*/ 2594582 h 5525624"/>
                  <a:gd name="connsiteX67" fmla="*/ 4087980 w 8623989"/>
                  <a:gd name="connsiteY67" fmla="*/ 2594582 h 5525624"/>
                  <a:gd name="connsiteX68" fmla="*/ 4736052 w 8623989"/>
                  <a:gd name="connsiteY68" fmla="*/ 2594582 h 5525624"/>
                  <a:gd name="connsiteX69" fmla="*/ 4736368 w 8623989"/>
                  <a:gd name="connsiteY69" fmla="*/ 2594582 h 5525624"/>
                  <a:gd name="connsiteX70" fmla="*/ 5384440 w 8623989"/>
                  <a:gd name="connsiteY70" fmla="*/ 2594582 h 5525624"/>
                  <a:gd name="connsiteX71" fmla="*/ 5385604 w 8623989"/>
                  <a:gd name="connsiteY71" fmla="*/ 2594582 h 5525624"/>
                  <a:gd name="connsiteX72" fmla="*/ 5385604 w 8623989"/>
                  <a:gd name="connsiteY72" fmla="*/ 2593768 h 5525624"/>
                  <a:gd name="connsiteX73" fmla="*/ 5385604 w 8623989"/>
                  <a:gd name="connsiteY73" fmla="*/ 1945696 h 5525624"/>
                  <a:gd name="connsiteX74" fmla="*/ 6677469 w 8623989"/>
                  <a:gd name="connsiteY74" fmla="*/ 1945696 h 5525624"/>
                  <a:gd name="connsiteX75" fmla="*/ 6677469 w 8623989"/>
                  <a:gd name="connsiteY75" fmla="*/ 1299049 h 5525624"/>
                  <a:gd name="connsiteX76" fmla="*/ 6677469 w 8623989"/>
                  <a:gd name="connsiteY76" fmla="*/ 649746 h 5525624"/>
                  <a:gd name="connsiteX77" fmla="*/ 7975917 w 8623989"/>
                  <a:gd name="connsiteY77" fmla="*/ 0 h 5525624"/>
                  <a:gd name="connsiteX78" fmla="*/ 8623989 w 8623989"/>
                  <a:gd name="connsiteY78" fmla="*/ 0 h 5525624"/>
                  <a:gd name="connsiteX79" fmla="*/ 8623989 w 8623989"/>
                  <a:gd name="connsiteY79" fmla="*/ 648072 h 5525624"/>
                  <a:gd name="connsiteX80" fmla="*/ 7975917 w 8623989"/>
                  <a:gd name="connsiteY80" fmla="*/ 648072 h 5525624"/>
                  <a:gd name="connsiteX81" fmla="*/ 7975917 w 8623989"/>
                  <a:gd name="connsiteY81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8 w 8623989"/>
                  <a:gd name="connsiteY12" fmla="*/ 4228552 h 5525624"/>
                  <a:gd name="connsiteX13" fmla="*/ 1944217 w 8623989"/>
                  <a:gd name="connsiteY13" fmla="*/ 4872308 h 5525624"/>
                  <a:gd name="connsiteX14" fmla="*/ 648073 w 8623989"/>
                  <a:gd name="connsiteY14" fmla="*/ 4872308 h 5525624"/>
                  <a:gd name="connsiteX15" fmla="*/ 648073 w 8623989"/>
                  <a:gd name="connsiteY15" fmla="*/ 3580480 h 5525624"/>
                  <a:gd name="connsiteX16" fmla="*/ 0 w 8623989"/>
                  <a:gd name="connsiteY16" fmla="*/ 3580480 h 5525624"/>
                  <a:gd name="connsiteX17" fmla="*/ 0 w 8623989"/>
                  <a:gd name="connsiteY17" fmla="*/ 2932408 h 5525624"/>
                  <a:gd name="connsiteX18" fmla="*/ 6677469 w 8623989"/>
                  <a:gd name="connsiteY18" fmla="*/ 649746 h 5525624"/>
                  <a:gd name="connsiteX19" fmla="*/ 7325541 w 8623989"/>
                  <a:gd name="connsiteY19" fmla="*/ 649746 h 5525624"/>
                  <a:gd name="connsiteX20" fmla="*/ 7325541 w 8623989"/>
                  <a:gd name="connsiteY20" fmla="*/ 649749 h 5525624"/>
                  <a:gd name="connsiteX21" fmla="*/ 7975917 w 8623989"/>
                  <a:gd name="connsiteY21" fmla="*/ 649749 h 5525624"/>
                  <a:gd name="connsiteX22" fmla="*/ 7975917 w 8623989"/>
                  <a:gd name="connsiteY22" fmla="*/ 1299045 h 5525624"/>
                  <a:gd name="connsiteX23" fmla="*/ 7975917 w 8623989"/>
                  <a:gd name="connsiteY23" fmla="*/ 1945696 h 5525624"/>
                  <a:gd name="connsiteX24" fmla="*/ 7975917 w 8623989"/>
                  <a:gd name="connsiteY24" fmla="*/ 1947117 h 5525624"/>
                  <a:gd name="connsiteX25" fmla="*/ 7975917 w 8623989"/>
                  <a:gd name="connsiteY25" fmla="*/ 2593768 h 5525624"/>
                  <a:gd name="connsiteX26" fmla="*/ 7975917 w 8623989"/>
                  <a:gd name="connsiteY26" fmla="*/ 2594582 h 5525624"/>
                  <a:gd name="connsiteX27" fmla="*/ 7975917 w 8623989"/>
                  <a:gd name="connsiteY27" fmla="*/ 3240713 h 5525624"/>
                  <a:gd name="connsiteX28" fmla="*/ 7975917 w 8623989"/>
                  <a:gd name="connsiteY28" fmla="*/ 3431101 h 5525624"/>
                  <a:gd name="connsiteX29" fmla="*/ 7975917 w 8623989"/>
                  <a:gd name="connsiteY29" fmla="*/ 3888785 h 5525624"/>
                  <a:gd name="connsiteX30" fmla="*/ 7975917 w 8623989"/>
                  <a:gd name="connsiteY30" fmla="*/ 3890771 h 5525624"/>
                  <a:gd name="connsiteX31" fmla="*/ 7975917 w 8623989"/>
                  <a:gd name="connsiteY31" fmla="*/ 4224236 h 5525624"/>
                  <a:gd name="connsiteX32" fmla="*/ 7975917 w 8623989"/>
                  <a:gd name="connsiteY32" fmla="*/ 4538843 h 5525624"/>
                  <a:gd name="connsiteX33" fmla="*/ 7975917 w 8623989"/>
                  <a:gd name="connsiteY33" fmla="*/ 5188126 h 5525624"/>
                  <a:gd name="connsiteX34" fmla="*/ 7327845 w 8623989"/>
                  <a:gd name="connsiteY34" fmla="*/ 5188126 h 5525624"/>
                  <a:gd name="connsiteX35" fmla="*/ 7327845 w 8623989"/>
                  <a:gd name="connsiteY35" fmla="*/ 4538843 h 5525624"/>
                  <a:gd name="connsiteX36" fmla="*/ 7327845 w 8623989"/>
                  <a:gd name="connsiteY36" fmla="*/ 4224236 h 5525624"/>
                  <a:gd name="connsiteX37" fmla="*/ 7325541 w 8623989"/>
                  <a:gd name="connsiteY37" fmla="*/ 4224236 h 5525624"/>
                  <a:gd name="connsiteX38" fmla="*/ 7325541 w 8623989"/>
                  <a:gd name="connsiteY38" fmla="*/ 4538843 h 5525624"/>
                  <a:gd name="connsiteX39" fmla="*/ 6679419 w 8623989"/>
                  <a:gd name="connsiteY39" fmla="*/ 4538843 h 5525624"/>
                  <a:gd name="connsiteX40" fmla="*/ 6677469 w 8623989"/>
                  <a:gd name="connsiteY40" fmla="*/ 4538843 h 5525624"/>
                  <a:gd name="connsiteX41" fmla="*/ 6231747 w 8623989"/>
                  <a:gd name="connsiteY41" fmla="*/ 4538843 h 5525624"/>
                  <a:gd name="connsiteX42" fmla="*/ 6031347 w 8623989"/>
                  <a:gd name="connsiteY42" fmla="*/ 4538843 h 5525624"/>
                  <a:gd name="connsiteX43" fmla="*/ 5385604 w 8623989"/>
                  <a:gd name="connsiteY43" fmla="*/ 4538843 h 5525624"/>
                  <a:gd name="connsiteX44" fmla="*/ 5385604 w 8623989"/>
                  <a:gd name="connsiteY44" fmla="*/ 3890771 h 5525624"/>
                  <a:gd name="connsiteX45" fmla="*/ 6031347 w 8623989"/>
                  <a:gd name="connsiteY45" fmla="*/ 3890771 h 5525624"/>
                  <a:gd name="connsiteX46" fmla="*/ 6231747 w 8623989"/>
                  <a:gd name="connsiteY46" fmla="*/ 3890771 h 5525624"/>
                  <a:gd name="connsiteX47" fmla="*/ 6677469 w 8623989"/>
                  <a:gd name="connsiteY47" fmla="*/ 3890771 h 5525624"/>
                  <a:gd name="connsiteX48" fmla="*/ 6677469 w 8623989"/>
                  <a:gd name="connsiteY48" fmla="*/ 3888785 h 5525624"/>
                  <a:gd name="connsiteX49" fmla="*/ 6231747 w 8623989"/>
                  <a:gd name="connsiteY49" fmla="*/ 3888785 h 5525624"/>
                  <a:gd name="connsiteX50" fmla="*/ 6031347 w 8623989"/>
                  <a:gd name="connsiteY50" fmla="*/ 3888785 h 5525624"/>
                  <a:gd name="connsiteX51" fmla="*/ 5385604 w 8623989"/>
                  <a:gd name="connsiteY51" fmla="*/ 3888785 h 5525624"/>
                  <a:gd name="connsiteX52" fmla="*/ 5384440 w 8623989"/>
                  <a:gd name="connsiteY52" fmla="*/ 3888785 h 5525624"/>
                  <a:gd name="connsiteX53" fmla="*/ 5384440 w 8623989"/>
                  <a:gd name="connsiteY53" fmla="*/ 3890771 h 5525624"/>
                  <a:gd name="connsiteX54" fmla="*/ 5384440 w 8623989"/>
                  <a:gd name="connsiteY54" fmla="*/ 4538843 h 5525624"/>
                  <a:gd name="connsiteX55" fmla="*/ 5384440 w 8623989"/>
                  <a:gd name="connsiteY55" fmla="*/ 5185788 h 5525624"/>
                  <a:gd name="connsiteX56" fmla="*/ 4087980 w 8623989"/>
                  <a:gd name="connsiteY56" fmla="*/ 5185788 h 5525624"/>
                  <a:gd name="connsiteX57" fmla="*/ 4087980 w 8623989"/>
                  <a:gd name="connsiteY57" fmla="*/ 3890771 h 5525624"/>
                  <a:gd name="connsiteX58" fmla="*/ 4087980 w 8623989"/>
                  <a:gd name="connsiteY58" fmla="*/ 3888785 h 5525624"/>
                  <a:gd name="connsiteX59" fmla="*/ 2791839 w 8623989"/>
                  <a:gd name="connsiteY59" fmla="*/ 3888785 h 5525624"/>
                  <a:gd name="connsiteX60" fmla="*/ 2791839 w 8623989"/>
                  <a:gd name="connsiteY60" fmla="*/ 3580480 h 5525624"/>
                  <a:gd name="connsiteX61" fmla="*/ 2143767 w 8623989"/>
                  <a:gd name="connsiteY61" fmla="*/ 3580480 h 5525624"/>
                  <a:gd name="connsiteX62" fmla="*/ 2143767 w 8623989"/>
                  <a:gd name="connsiteY62" fmla="*/ 2932408 h 5525624"/>
                  <a:gd name="connsiteX63" fmla="*/ 2791839 w 8623989"/>
                  <a:gd name="connsiteY63" fmla="*/ 2932408 h 5525624"/>
                  <a:gd name="connsiteX64" fmla="*/ 2791839 w 8623989"/>
                  <a:gd name="connsiteY64" fmla="*/ 2594582 h 5525624"/>
                  <a:gd name="connsiteX65" fmla="*/ 3439912 w 8623989"/>
                  <a:gd name="connsiteY65" fmla="*/ 2594582 h 5525624"/>
                  <a:gd name="connsiteX66" fmla="*/ 4087980 w 8623989"/>
                  <a:gd name="connsiteY66" fmla="*/ 2594582 h 5525624"/>
                  <a:gd name="connsiteX67" fmla="*/ 4736052 w 8623989"/>
                  <a:gd name="connsiteY67" fmla="*/ 2594582 h 5525624"/>
                  <a:gd name="connsiteX68" fmla="*/ 4736368 w 8623989"/>
                  <a:gd name="connsiteY68" fmla="*/ 2594582 h 5525624"/>
                  <a:gd name="connsiteX69" fmla="*/ 5384440 w 8623989"/>
                  <a:gd name="connsiteY69" fmla="*/ 2594582 h 5525624"/>
                  <a:gd name="connsiteX70" fmla="*/ 5385604 w 8623989"/>
                  <a:gd name="connsiteY70" fmla="*/ 2594582 h 5525624"/>
                  <a:gd name="connsiteX71" fmla="*/ 5385604 w 8623989"/>
                  <a:gd name="connsiteY71" fmla="*/ 2593768 h 5525624"/>
                  <a:gd name="connsiteX72" fmla="*/ 5385604 w 8623989"/>
                  <a:gd name="connsiteY72" fmla="*/ 1945696 h 5525624"/>
                  <a:gd name="connsiteX73" fmla="*/ 6677469 w 8623989"/>
                  <a:gd name="connsiteY73" fmla="*/ 1945696 h 5525624"/>
                  <a:gd name="connsiteX74" fmla="*/ 6677469 w 8623989"/>
                  <a:gd name="connsiteY74" fmla="*/ 1299049 h 5525624"/>
                  <a:gd name="connsiteX75" fmla="*/ 6677469 w 8623989"/>
                  <a:gd name="connsiteY75" fmla="*/ 649746 h 5525624"/>
                  <a:gd name="connsiteX76" fmla="*/ 7975917 w 8623989"/>
                  <a:gd name="connsiteY76" fmla="*/ 0 h 5525624"/>
                  <a:gd name="connsiteX77" fmla="*/ 8623989 w 8623989"/>
                  <a:gd name="connsiteY77" fmla="*/ 0 h 5525624"/>
                  <a:gd name="connsiteX78" fmla="*/ 8623989 w 8623989"/>
                  <a:gd name="connsiteY78" fmla="*/ 648072 h 5525624"/>
                  <a:gd name="connsiteX79" fmla="*/ 7975917 w 8623989"/>
                  <a:gd name="connsiteY79" fmla="*/ 648072 h 5525624"/>
                  <a:gd name="connsiteX80" fmla="*/ 7975917 w 8623989"/>
                  <a:gd name="connsiteY80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6031347 w 8623989"/>
                  <a:gd name="connsiteY44" fmla="*/ 3890771 h 5525624"/>
                  <a:gd name="connsiteX45" fmla="*/ 6231747 w 8623989"/>
                  <a:gd name="connsiteY45" fmla="*/ 3890771 h 5525624"/>
                  <a:gd name="connsiteX46" fmla="*/ 6677469 w 8623989"/>
                  <a:gd name="connsiteY46" fmla="*/ 3890771 h 5525624"/>
                  <a:gd name="connsiteX47" fmla="*/ 6677469 w 8623989"/>
                  <a:gd name="connsiteY47" fmla="*/ 3888785 h 5525624"/>
                  <a:gd name="connsiteX48" fmla="*/ 6231747 w 8623989"/>
                  <a:gd name="connsiteY48" fmla="*/ 3888785 h 5525624"/>
                  <a:gd name="connsiteX49" fmla="*/ 6031347 w 8623989"/>
                  <a:gd name="connsiteY49" fmla="*/ 3888785 h 5525624"/>
                  <a:gd name="connsiteX50" fmla="*/ 5385604 w 8623989"/>
                  <a:gd name="connsiteY50" fmla="*/ 3888785 h 5525624"/>
                  <a:gd name="connsiteX51" fmla="*/ 5384440 w 8623989"/>
                  <a:gd name="connsiteY51" fmla="*/ 3888785 h 5525624"/>
                  <a:gd name="connsiteX52" fmla="*/ 5384440 w 8623989"/>
                  <a:gd name="connsiteY52" fmla="*/ 3890771 h 5525624"/>
                  <a:gd name="connsiteX53" fmla="*/ 5384440 w 8623989"/>
                  <a:gd name="connsiteY53" fmla="*/ 4538843 h 5525624"/>
                  <a:gd name="connsiteX54" fmla="*/ 5384440 w 8623989"/>
                  <a:gd name="connsiteY54" fmla="*/ 5185788 h 5525624"/>
                  <a:gd name="connsiteX55" fmla="*/ 4087980 w 8623989"/>
                  <a:gd name="connsiteY55" fmla="*/ 5185788 h 5525624"/>
                  <a:gd name="connsiteX56" fmla="*/ 4087980 w 8623989"/>
                  <a:gd name="connsiteY56" fmla="*/ 3890771 h 5525624"/>
                  <a:gd name="connsiteX57" fmla="*/ 4087980 w 8623989"/>
                  <a:gd name="connsiteY57" fmla="*/ 3888785 h 5525624"/>
                  <a:gd name="connsiteX58" fmla="*/ 2791839 w 8623989"/>
                  <a:gd name="connsiteY58" fmla="*/ 3888785 h 5525624"/>
                  <a:gd name="connsiteX59" fmla="*/ 2791839 w 8623989"/>
                  <a:gd name="connsiteY59" fmla="*/ 3580480 h 5525624"/>
                  <a:gd name="connsiteX60" fmla="*/ 2143767 w 8623989"/>
                  <a:gd name="connsiteY60" fmla="*/ 3580480 h 5525624"/>
                  <a:gd name="connsiteX61" fmla="*/ 2143767 w 8623989"/>
                  <a:gd name="connsiteY61" fmla="*/ 2932408 h 5525624"/>
                  <a:gd name="connsiteX62" fmla="*/ 2791839 w 8623989"/>
                  <a:gd name="connsiteY62" fmla="*/ 2932408 h 5525624"/>
                  <a:gd name="connsiteX63" fmla="*/ 2791839 w 8623989"/>
                  <a:gd name="connsiteY63" fmla="*/ 2594582 h 5525624"/>
                  <a:gd name="connsiteX64" fmla="*/ 3439912 w 8623989"/>
                  <a:gd name="connsiteY64" fmla="*/ 2594582 h 5525624"/>
                  <a:gd name="connsiteX65" fmla="*/ 4087980 w 8623989"/>
                  <a:gd name="connsiteY65" fmla="*/ 2594582 h 5525624"/>
                  <a:gd name="connsiteX66" fmla="*/ 4736052 w 8623989"/>
                  <a:gd name="connsiteY66" fmla="*/ 2594582 h 5525624"/>
                  <a:gd name="connsiteX67" fmla="*/ 4736368 w 8623989"/>
                  <a:gd name="connsiteY67" fmla="*/ 2594582 h 5525624"/>
                  <a:gd name="connsiteX68" fmla="*/ 5384440 w 8623989"/>
                  <a:gd name="connsiteY68" fmla="*/ 2594582 h 5525624"/>
                  <a:gd name="connsiteX69" fmla="*/ 5385604 w 8623989"/>
                  <a:gd name="connsiteY69" fmla="*/ 2594582 h 5525624"/>
                  <a:gd name="connsiteX70" fmla="*/ 5385604 w 8623989"/>
                  <a:gd name="connsiteY70" fmla="*/ 2593768 h 5525624"/>
                  <a:gd name="connsiteX71" fmla="*/ 5385604 w 8623989"/>
                  <a:gd name="connsiteY71" fmla="*/ 1945696 h 5525624"/>
                  <a:gd name="connsiteX72" fmla="*/ 6677469 w 8623989"/>
                  <a:gd name="connsiteY72" fmla="*/ 1945696 h 5525624"/>
                  <a:gd name="connsiteX73" fmla="*/ 6677469 w 8623989"/>
                  <a:gd name="connsiteY73" fmla="*/ 1299049 h 5525624"/>
                  <a:gd name="connsiteX74" fmla="*/ 6677469 w 8623989"/>
                  <a:gd name="connsiteY74" fmla="*/ 649746 h 5525624"/>
                  <a:gd name="connsiteX75" fmla="*/ 7975917 w 8623989"/>
                  <a:gd name="connsiteY75" fmla="*/ 0 h 5525624"/>
                  <a:gd name="connsiteX76" fmla="*/ 8623989 w 8623989"/>
                  <a:gd name="connsiteY76" fmla="*/ 0 h 5525624"/>
                  <a:gd name="connsiteX77" fmla="*/ 8623989 w 8623989"/>
                  <a:gd name="connsiteY77" fmla="*/ 648072 h 5525624"/>
                  <a:gd name="connsiteX78" fmla="*/ 7975917 w 8623989"/>
                  <a:gd name="connsiteY78" fmla="*/ 648072 h 5525624"/>
                  <a:gd name="connsiteX79" fmla="*/ 7975917 w 8623989"/>
                  <a:gd name="connsiteY79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6031347 w 8623989"/>
                  <a:gd name="connsiteY44" fmla="*/ 3890771 h 5525624"/>
                  <a:gd name="connsiteX45" fmla="*/ 6231747 w 8623989"/>
                  <a:gd name="connsiteY45" fmla="*/ 3890771 h 5525624"/>
                  <a:gd name="connsiteX46" fmla="*/ 6677469 w 8623989"/>
                  <a:gd name="connsiteY46" fmla="*/ 3890771 h 5525624"/>
                  <a:gd name="connsiteX47" fmla="*/ 6677469 w 8623989"/>
                  <a:gd name="connsiteY47" fmla="*/ 3888785 h 5525624"/>
                  <a:gd name="connsiteX48" fmla="*/ 6231747 w 8623989"/>
                  <a:gd name="connsiteY48" fmla="*/ 3888785 h 5525624"/>
                  <a:gd name="connsiteX49" fmla="*/ 6031347 w 8623989"/>
                  <a:gd name="connsiteY49" fmla="*/ 3888785 h 5525624"/>
                  <a:gd name="connsiteX50" fmla="*/ 5385604 w 8623989"/>
                  <a:gd name="connsiteY50" fmla="*/ 3888785 h 5525624"/>
                  <a:gd name="connsiteX51" fmla="*/ 5384440 w 8623989"/>
                  <a:gd name="connsiteY51" fmla="*/ 3888785 h 5525624"/>
                  <a:gd name="connsiteX52" fmla="*/ 5384440 w 8623989"/>
                  <a:gd name="connsiteY52" fmla="*/ 3890771 h 5525624"/>
                  <a:gd name="connsiteX53" fmla="*/ 5384440 w 8623989"/>
                  <a:gd name="connsiteY53" fmla="*/ 4538843 h 5525624"/>
                  <a:gd name="connsiteX54" fmla="*/ 5384440 w 8623989"/>
                  <a:gd name="connsiteY54" fmla="*/ 5185788 h 5525624"/>
                  <a:gd name="connsiteX55" fmla="*/ 4087980 w 8623989"/>
                  <a:gd name="connsiteY55" fmla="*/ 5185788 h 5525624"/>
                  <a:gd name="connsiteX56" fmla="*/ 4087980 w 8623989"/>
                  <a:gd name="connsiteY56" fmla="*/ 3890771 h 5525624"/>
                  <a:gd name="connsiteX57" fmla="*/ 4087980 w 8623989"/>
                  <a:gd name="connsiteY57" fmla="*/ 3888785 h 5525624"/>
                  <a:gd name="connsiteX58" fmla="*/ 2791839 w 8623989"/>
                  <a:gd name="connsiteY58" fmla="*/ 3888785 h 5525624"/>
                  <a:gd name="connsiteX59" fmla="*/ 2791839 w 8623989"/>
                  <a:gd name="connsiteY59" fmla="*/ 3580480 h 5525624"/>
                  <a:gd name="connsiteX60" fmla="*/ 2143767 w 8623989"/>
                  <a:gd name="connsiteY60" fmla="*/ 3580480 h 5525624"/>
                  <a:gd name="connsiteX61" fmla="*/ 2143767 w 8623989"/>
                  <a:gd name="connsiteY61" fmla="*/ 2932408 h 5525624"/>
                  <a:gd name="connsiteX62" fmla="*/ 2791839 w 8623989"/>
                  <a:gd name="connsiteY62" fmla="*/ 2932408 h 5525624"/>
                  <a:gd name="connsiteX63" fmla="*/ 2791839 w 8623989"/>
                  <a:gd name="connsiteY63" fmla="*/ 2594582 h 5525624"/>
                  <a:gd name="connsiteX64" fmla="*/ 4087980 w 8623989"/>
                  <a:gd name="connsiteY64" fmla="*/ 2594582 h 5525624"/>
                  <a:gd name="connsiteX65" fmla="*/ 4736052 w 8623989"/>
                  <a:gd name="connsiteY65" fmla="*/ 2594582 h 5525624"/>
                  <a:gd name="connsiteX66" fmla="*/ 4736368 w 8623989"/>
                  <a:gd name="connsiteY66" fmla="*/ 2594582 h 5525624"/>
                  <a:gd name="connsiteX67" fmla="*/ 5384440 w 8623989"/>
                  <a:gd name="connsiteY67" fmla="*/ 2594582 h 5525624"/>
                  <a:gd name="connsiteX68" fmla="*/ 5385604 w 8623989"/>
                  <a:gd name="connsiteY68" fmla="*/ 2594582 h 5525624"/>
                  <a:gd name="connsiteX69" fmla="*/ 5385604 w 8623989"/>
                  <a:gd name="connsiteY69" fmla="*/ 2593768 h 5525624"/>
                  <a:gd name="connsiteX70" fmla="*/ 5385604 w 8623989"/>
                  <a:gd name="connsiteY70" fmla="*/ 1945696 h 5525624"/>
                  <a:gd name="connsiteX71" fmla="*/ 6677469 w 8623989"/>
                  <a:gd name="connsiteY71" fmla="*/ 1945696 h 5525624"/>
                  <a:gd name="connsiteX72" fmla="*/ 6677469 w 8623989"/>
                  <a:gd name="connsiteY72" fmla="*/ 1299049 h 5525624"/>
                  <a:gd name="connsiteX73" fmla="*/ 6677469 w 8623989"/>
                  <a:gd name="connsiteY73" fmla="*/ 649746 h 5525624"/>
                  <a:gd name="connsiteX74" fmla="*/ 7975917 w 8623989"/>
                  <a:gd name="connsiteY74" fmla="*/ 0 h 5525624"/>
                  <a:gd name="connsiteX75" fmla="*/ 8623989 w 8623989"/>
                  <a:gd name="connsiteY75" fmla="*/ 0 h 5525624"/>
                  <a:gd name="connsiteX76" fmla="*/ 8623989 w 8623989"/>
                  <a:gd name="connsiteY76" fmla="*/ 648072 h 5525624"/>
                  <a:gd name="connsiteX77" fmla="*/ 7975917 w 8623989"/>
                  <a:gd name="connsiteY77" fmla="*/ 648072 h 5525624"/>
                  <a:gd name="connsiteX78" fmla="*/ 7975917 w 8623989"/>
                  <a:gd name="connsiteY78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6031347 w 8623989"/>
                  <a:gd name="connsiteY44" fmla="*/ 3890771 h 5525624"/>
                  <a:gd name="connsiteX45" fmla="*/ 6231747 w 8623989"/>
                  <a:gd name="connsiteY45" fmla="*/ 3890771 h 5525624"/>
                  <a:gd name="connsiteX46" fmla="*/ 6677469 w 8623989"/>
                  <a:gd name="connsiteY46" fmla="*/ 3890771 h 5525624"/>
                  <a:gd name="connsiteX47" fmla="*/ 6677469 w 8623989"/>
                  <a:gd name="connsiteY47" fmla="*/ 3888785 h 5525624"/>
                  <a:gd name="connsiteX48" fmla="*/ 6231747 w 8623989"/>
                  <a:gd name="connsiteY48" fmla="*/ 3888785 h 5525624"/>
                  <a:gd name="connsiteX49" fmla="*/ 6031347 w 8623989"/>
                  <a:gd name="connsiteY49" fmla="*/ 3888785 h 5525624"/>
                  <a:gd name="connsiteX50" fmla="*/ 5385604 w 8623989"/>
                  <a:gd name="connsiteY50" fmla="*/ 3888785 h 5525624"/>
                  <a:gd name="connsiteX51" fmla="*/ 5384440 w 8623989"/>
                  <a:gd name="connsiteY51" fmla="*/ 3888785 h 5525624"/>
                  <a:gd name="connsiteX52" fmla="*/ 5384440 w 8623989"/>
                  <a:gd name="connsiteY52" fmla="*/ 3890771 h 5525624"/>
                  <a:gd name="connsiteX53" fmla="*/ 5384440 w 8623989"/>
                  <a:gd name="connsiteY53" fmla="*/ 4538843 h 5525624"/>
                  <a:gd name="connsiteX54" fmla="*/ 5384440 w 8623989"/>
                  <a:gd name="connsiteY54" fmla="*/ 5185788 h 5525624"/>
                  <a:gd name="connsiteX55" fmla="*/ 4087980 w 8623989"/>
                  <a:gd name="connsiteY55" fmla="*/ 5185788 h 5525624"/>
                  <a:gd name="connsiteX56" fmla="*/ 4087980 w 8623989"/>
                  <a:gd name="connsiteY56" fmla="*/ 3890771 h 5525624"/>
                  <a:gd name="connsiteX57" fmla="*/ 4087980 w 8623989"/>
                  <a:gd name="connsiteY57" fmla="*/ 3888785 h 5525624"/>
                  <a:gd name="connsiteX58" fmla="*/ 2791839 w 8623989"/>
                  <a:gd name="connsiteY58" fmla="*/ 3888785 h 5525624"/>
                  <a:gd name="connsiteX59" fmla="*/ 2791839 w 8623989"/>
                  <a:gd name="connsiteY59" fmla="*/ 3580480 h 5525624"/>
                  <a:gd name="connsiteX60" fmla="*/ 2143767 w 8623989"/>
                  <a:gd name="connsiteY60" fmla="*/ 3580480 h 5525624"/>
                  <a:gd name="connsiteX61" fmla="*/ 2143767 w 8623989"/>
                  <a:gd name="connsiteY61" fmla="*/ 2932408 h 5525624"/>
                  <a:gd name="connsiteX62" fmla="*/ 2791839 w 8623989"/>
                  <a:gd name="connsiteY62" fmla="*/ 2932408 h 5525624"/>
                  <a:gd name="connsiteX63" fmla="*/ 2791839 w 8623989"/>
                  <a:gd name="connsiteY63" fmla="*/ 2594582 h 5525624"/>
                  <a:gd name="connsiteX64" fmla="*/ 4736052 w 8623989"/>
                  <a:gd name="connsiteY64" fmla="*/ 2594582 h 5525624"/>
                  <a:gd name="connsiteX65" fmla="*/ 4736368 w 8623989"/>
                  <a:gd name="connsiteY65" fmla="*/ 2594582 h 5525624"/>
                  <a:gd name="connsiteX66" fmla="*/ 5384440 w 8623989"/>
                  <a:gd name="connsiteY66" fmla="*/ 2594582 h 5525624"/>
                  <a:gd name="connsiteX67" fmla="*/ 5385604 w 8623989"/>
                  <a:gd name="connsiteY67" fmla="*/ 2594582 h 5525624"/>
                  <a:gd name="connsiteX68" fmla="*/ 5385604 w 8623989"/>
                  <a:gd name="connsiteY68" fmla="*/ 2593768 h 5525624"/>
                  <a:gd name="connsiteX69" fmla="*/ 5385604 w 8623989"/>
                  <a:gd name="connsiteY69" fmla="*/ 1945696 h 5525624"/>
                  <a:gd name="connsiteX70" fmla="*/ 6677469 w 8623989"/>
                  <a:gd name="connsiteY70" fmla="*/ 1945696 h 5525624"/>
                  <a:gd name="connsiteX71" fmla="*/ 6677469 w 8623989"/>
                  <a:gd name="connsiteY71" fmla="*/ 1299049 h 5525624"/>
                  <a:gd name="connsiteX72" fmla="*/ 6677469 w 8623989"/>
                  <a:gd name="connsiteY72" fmla="*/ 649746 h 5525624"/>
                  <a:gd name="connsiteX73" fmla="*/ 7975917 w 8623989"/>
                  <a:gd name="connsiteY73" fmla="*/ 0 h 5525624"/>
                  <a:gd name="connsiteX74" fmla="*/ 8623989 w 8623989"/>
                  <a:gd name="connsiteY74" fmla="*/ 0 h 5525624"/>
                  <a:gd name="connsiteX75" fmla="*/ 8623989 w 8623989"/>
                  <a:gd name="connsiteY75" fmla="*/ 648072 h 5525624"/>
                  <a:gd name="connsiteX76" fmla="*/ 7975917 w 8623989"/>
                  <a:gd name="connsiteY76" fmla="*/ 648072 h 5525624"/>
                  <a:gd name="connsiteX77" fmla="*/ 7975917 w 8623989"/>
                  <a:gd name="connsiteY77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6031347 w 8623989"/>
                  <a:gd name="connsiteY44" fmla="*/ 3890771 h 5525624"/>
                  <a:gd name="connsiteX45" fmla="*/ 6231747 w 8623989"/>
                  <a:gd name="connsiteY45" fmla="*/ 3890771 h 5525624"/>
                  <a:gd name="connsiteX46" fmla="*/ 6677469 w 8623989"/>
                  <a:gd name="connsiteY46" fmla="*/ 3890771 h 5525624"/>
                  <a:gd name="connsiteX47" fmla="*/ 6677469 w 8623989"/>
                  <a:gd name="connsiteY47" fmla="*/ 3888785 h 5525624"/>
                  <a:gd name="connsiteX48" fmla="*/ 6231747 w 8623989"/>
                  <a:gd name="connsiteY48" fmla="*/ 3888785 h 5525624"/>
                  <a:gd name="connsiteX49" fmla="*/ 6031347 w 8623989"/>
                  <a:gd name="connsiteY49" fmla="*/ 3888785 h 5525624"/>
                  <a:gd name="connsiteX50" fmla="*/ 5385604 w 8623989"/>
                  <a:gd name="connsiteY50" fmla="*/ 3888785 h 5525624"/>
                  <a:gd name="connsiteX51" fmla="*/ 5384440 w 8623989"/>
                  <a:gd name="connsiteY51" fmla="*/ 3888785 h 5525624"/>
                  <a:gd name="connsiteX52" fmla="*/ 5384440 w 8623989"/>
                  <a:gd name="connsiteY52" fmla="*/ 3890771 h 5525624"/>
                  <a:gd name="connsiteX53" fmla="*/ 5384440 w 8623989"/>
                  <a:gd name="connsiteY53" fmla="*/ 4538843 h 5525624"/>
                  <a:gd name="connsiteX54" fmla="*/ 5384440 w 8623989"/>
                  <a:gd name="connsiteY54" fmla="*/ 5185788 h 5525624"/>
                  <a:gd name="connsiteX55" fmla="*/ 4087980 w 8623989"/>
                  <a:gd name="connsiteY55" fmla="*/ 5185788 h 5525624"/>
                  <a:gd name="connsiteX56" fmla="*/ 4087980 w 8623989"/>
                  <a:gd name="connsiteY56" fmla="*/ 3890771 h 5525624"/>
                  <a:gd name="connsiteX57" fmla="*/ 4087980 w 8623989"/>
                  <a:gd name="connsiteY57" fmla="*/ 3888785 h 5525624"/>
                  <a:gd name="connsiteX58" fmla="*/ 2791839 w 8623989"/>
                  <a:gd name="connsiteY58" fmla="*/ 3888785 h 5525624"/>
                  <a:gd name="connsiteX59" fmla="*/ 2791839 w 8623989"/>
                  <a:gd name="connsiteY59" fmla="*/ 3580480 h 5525624"/>
                  <a:gd name="connsiteX60" fmla="*/ 2143767 w 8623989"/>
                  <a:gd name="connsiteY60" fmla="*/ 3580480 h 5525624"/>
                  <a:gd name="connsiteX61" fmla="*/ 2143767 w 8623989"/>
                  <a:gd name="connsiteY61" fmla="*/ 2932408 h 5525624"/>
                  <a:gd name="connsiteX62" fmla="*/ 2791839 w 8623989"/>
                  <a:gd name="connsiteY62" fmla="*/ 2932408 h 5525624"/>
                  <a:gd name="connsiteX63" fmla="*/ 2791839 w 8623989"/>
                  <a:gd name="connsiteY63" fmla="*/ 2594582 h 5525624"/>
                  <a:gd name="connsiteX64" fmla="*/ 4736052 w 8623989"/>
                  <a:gd name="connsiteY64" fmla="*/ 2594582 h 5525624"/>
                  <a:gd name="connsiteX65" fmla="*/ 5384440 w 8623989"/>
                  <a:gd name="connsiteY65" fmla="*/ 2594582 h 5525624"/>
                  <a:gd name="connsiteX66" fmla="*/ 5385604 w 8623989"/>
                  <a:gd name="connsiteY66" fmla="*/ 2594582 h 5525624"/>
                  <a:gd name="connsiteX67" fmla="*/ 5385604 w 8623989"/>
                  <a:gd name="connsiteY67" fmla="*/ 2593768 h 5525624"/>
                  <a:gd name="connsiteX68" fmla="*/ 5385604 w 8623989"/>
                  <a:gd name="connsiteY68" fmla="*/ 1945696 h 5525624"/>
                  <a:gd name="connsiteX69" fmla="*/ 6677469 w 8623989"/>
                  <a:gd name="connsiteY69" fmla="*/ 1945696 h 5525624"/>
                  <a:gd name="connsiteX70" fmla="*/ 6677469 w 8623989"/>
                  <a:gd name="connsiteY70" fmla="*/ 1299049 h 5525624"/>
                  <a:gd name="connsiteX71" fmla="*/ 6677469 w 8623989"/>
                  <a:gd name="connsiteY71" fmla="*/ 649746 h 5525624"/>
                  <a:gd name="connsiteX72" fmla="*/ 7975917 w 8623989"/>
                  <a:gd name="connsiteY72" fmla="*/ 0 h 5525624"/>
                  <a:gd name="connsiteX73" fmla="*/ 8623989 w 8623989"/>
                  <a:gd name="connsiteY73" fmla="*/ 0 h 5525624"/>
                  <a:gd name="connsiteX74" fmla="*/ 8623989 w 8623989"/>
                  <a:gd name="connsiteY74" fmla="*/ 648072 h 5525624"/>
                  <a:gd name="connsiteX75" fmla="*/ 7975917 w 8623989"/>
                  <a:gd name="connsiteY75" fmla="*/ 648072 h 5525624"/>
                  <a:gd name="connsiteX76" fmla="*/ 7975917 w 8623989"/>
                  <a:gd name="connsiteY76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6031347 w 8623989"/>
                  <a:gd name="connsiteY44" fmla="*/ 3890771 h 5525624"/>
                  <a:gd name="connsiteX45" fmla="*/ 6231747 w 8623989"/>
                  <a:gd name="connsiteY45" fmla="*/ 3890771 h 5525624"/>
                  <a:gd name="connsiteX46" fmla="*/ 6677469 w 8623989"/>
                  <a:gd name="connsiteY46" fmla="*/ 3890771 h 5525624"/>
                  <a:gd name="connsiteX47" fmla="*/ 6231747 w 8623989"/>
                  <a:gd name="connsiteY47" fmla="*/ 3888785 h 5525624"/>
                  <a:gd name="connsiteX48" fmla="*/ 6031347 w 8623989"/>
                  <a:gd name="connsiteY48" fmla="*/ 3888785 h 5525624"/>
                  <a:gd name="connsiteX49" fmla="*/ 5385604 w 8623989"/>
                  <a:gd name="connsiteY49" fmla="*/ 3888785 h 5525624"/>
                  <a:gd name="connsiteX50" fmla="*/ 5384440 w 8623989"/>
                  <a:gd name="connsiteY50" fmla="*/ 3888785 h 5525624"/>
                  <a:gd name="connsiteX51" fmla="*/ 5384440 w 8623989"/>
                  <a:gd name="connsiteY51" fmla="*/ 3890771 h 5525624"/>
                  <a:gd name="connsiteX52" fmla="*/ 5384440 w 8623989"/>
                  <a:gd name="connsiteY52" fmla="*/ 4538843 h 5525624"/>
                  <a:gd name="connsiteX53" fmla="*/ 5384440 w 8623989"/>
                  <a:gd name="connsiteY53" fmla="*/ 5185788 h 5525624"/>
                  <a:gd name="connsiteX54" fmla="*/ 4087980 w 8623989"/>
                  <a:gd name="connsiteY54" fmla="*/ 5185788 h 5525624"/>
                  <a:gd name="connsiteX55" fmla="*/ 4087980 w 8623989"/>
                  <a:gd name="connsiteY55" fmla="*/ 3890771 h 5525624"/>
                  <a:gd name="connsiteX56" fmla="*/ 4087980 w 8623989"/>
                  <a:gd name="connsiteY56" fmla="*/ 3888785 h 5525624"/>
                  <a:gd name="connsiteX57" fmla="*/ 2791839 w 8623989"/>
                  <a:gd name="connsiteY57" fmla="*/ 3888785 h 5525624"/>
                  <a:gd name="connsiteX58" fmla="*/ 2791839 w 8623989"/>
                  <a:gd name="connsiteY58" fmla="*/ 3580480 h 5525624"/>
                  <a:gd name="connsiteX59" fmla="*/ 2143767 w 8623989"/>
                  <a:gd name="connsiteY59" fmla="*/ 3580480 h 5525624"/>
                  <a:gd name="connsiteX60" fmla="*/ 2143767 w 8623989"/>
                  <a:gd name="connsiteY60" fmla="*/ 2932408 h 5525624"/>
                  <a:gd name="connsiteX61" fmla="*/ 2791839 w 8623989"/>
                  <a:gd name="connsiteY61" fmla="*/ 2932408 h 5525624"/>
                  <a:gd name="connsiteX62" fmla="*/ 2791839 w 8623989"/>
                  <a:gd name="connsiteY62" fmla="*/ 2594582 h 5525624"/>
                  <a:gd name="connsiteX63" fmla="*/ 4736052 w 8623989"/>
                  <a:gd name="connsiteY63" fmla="*/ 2594582 h 5525624"/>
                  <a:gd name="connsiteX64" fmla="*/ 5384440 w 8623989"/>
                  <a:gd name="connsiteY64" fmla="*/ 2594582 h 5525624"/>
                  <a:gd name="connsiteX65" fmla="*/ 5385604 w 8623989"/>
                  <a:gd name="connsiteY65" fmla="*/ 2594582 h 5525624"/>
                  <a:gd name="connsiteX66" fmla="*/ 5385604 w 8623989"/>
                  <a:gd name="connsiteY66" fmla="*/ 2593768 h 5525624"/>
                  <a:gd name="connsiteX67" fmla="*/ 5385604 w 8623989"/>
                  <a:gd name="connsiteY67" fmla="*/ 1945696 h 5525624"/>
                  <a:gd name="connsiteX68" fmla="*/ 6677469 w 8623989"/>
                  <a:gd name="connsiteY68" fmla="*/ 1945696 h 5525624"/>
                  <a:gd name="connsiteX69" fmla="*/ 6677469 w 8623989"/>
                  <a:gd name="connsiteY69" fmla="*/ 1299049 h 5525624"/>
                  <a:gd name="connsiteX70" fmla="*/ 6677469 w 8623989"/>
                  <a:gd name="connsiteY70" fmla="*/ 649746 h 5525624"/>
                  <a:gd name="connsiteX71" fmla="*/ 7975917 w 8623989"/>
                  <a:gd name="connsiteY71" fmla="*/ 0 h 5525624"/>
                  <a:gd name="connsiteX72" fmla="*/ 8623989 w 8623989"/>
                  <a:gd name="connsiteY72" fmla="*/ 0 h 5525624"/>
                  <a:gd name="connsiteX73" fmla="*/ 8623989 w 8623989"/>
                  <a:gd name="connsiteY73" fmla="*/ 648072 h 5525624"/>
                  <a:gd name="connsiteX74" fmla="*/ 7975917 w 8623989"/>
                  <a:gd name="connsiteY74" fmla="*/ 648072 h 5525624"/>
                  <a:gd name="connsiteX75" fmla="*/ 7975917 w 8623989"/>
                  <a:gd name="connsiteY75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6031347 w 8623989"/>
                  <a:gd name="connsiteY44" fmla="*/ 3890771 h 5525624"/>
                  <a:gd name="connsiteX45" fmla="*/ 6231747 w 8623989"/>
                  <a:gd name="connsiteY45" fmla="*/ 3890771 h 5525624"/>
                  <a:gd name="connsiteX46" fmla="*/ 6677469 w 8623989"/>
                  <a:gd name="connsiteY46" fmla="*/ 3890771 h 5525624"/>
                  <a:gd name="connsiteX47" fmla="*/ 6031347 w 8623989"/>
                  <a:gd name="connsiteY47" fmla="*/ 3888785 h 5525624"/>
                  <a:gd name="connsiteX48" fmla="*/ 5385604 w 8623989"/>
                  <a:gd name="connsiteY48" fmla="*/ 3888785 h 5525624"/>
                  <a:gd name="connsiteX49" fmla="*/ 5384440 w 8623989"/>
                  <a:gd name="connsiteY49" fmla="*/ 3888785 h 5525624"/>
                  <a:gd name="connsiteX50" fmla="*/ 5384440 w 8623989"/>
                  <a:gd name="connsiteY50" fmla="*/ 3890771 h 5525624"/>
                  <a:gd name="connsiteX51" fmla="*/ 5384440 w 8623989"/>
                  <a:gd name="connsiteY51" fmla="*/ 4538843 h 5525624"/>
                  <a:gd name="connsiteX52" fmla="*/ 5384440 w 8623989"/>
                  <a:gd name="connsiteY52" fmla="*/ 5185788 h 5525624"/>
                  <a:gd name="connsiteX53" fmla="*/ 4087980 w 8623989"/>
                  <a:gd name="connsiteY53" fmla="*/ 5185788 h 5525624"/>
                  <a:gd name="connsiteX54" fmla="*/ 4087980 w 8623989"/>
                  <a:gd name="connsiteY54" fmla="*/ 3890771 h 5525624"/>
                  <a:gd name="connsiteX55" fmla="*/ 4087980 w 8623989"/>
                  <a:gd name="connsiteY55" fmla="*/ 3888785 h 5525624"/>
                  <a:gd name="connsiteX56" fmla="*/ 2791839 w 8623989"/>
                  <a:gd name="connsiteY56" fmla="*/ 3888785 h 5525624"/>
                  <a:gd name="connsiteX57" fmla="*/ 2791839 w 8623989"/>
                  <a:gd name="connsiteY57" fmla="*/ 3580480 h 5525624"/>
                  <a:gd name="connsiteX58" fmla="*/ 2143767 w 8623989"/>
                  <a:gd name="connsiteY58" fmla="*/ 3580480 h 5525624"/>
                  <a:gd name="connsiteX59" fmla="*/ 2143767 w 8623989"/>
                  <a:gd name="connsiteY59" fmla="*/ 2932408 h 5525624"/>
                  <a:gd name="connsiteX60" fmla="*/ 2791839 w 8623989"/>
                  <a:gd name="connsiteY60" fmla="*/ 2932408 h 5525624"/>
                  <a:gd name="connsiteX61" fmla="*/ 2791839 w 8623989"/>
                  <a:gd name="connsiteY61" fmla="*/ 2594582 h 5525624"/>
                  <a:gd name="connsiteX62" fmla="*/ 4736052 w 8623989"/>
                  <a:gd name="connsiteY62" fmla="*/ 2594582 h 5525624"/>
                  <a:gd name="connsiteX63" fmla="*/ 5384440 w 8623989"/>
                  <a:gd name="connsiteY63" fmla="*/ 2594582 h 5525624"/>
                  <a:gd name="connsiteX64" fmla="*/ 5385604 w 8623989"/>
                  <a:gd name="connsiteY64" fmla="*/ 2594582 h 5525624"/>
                  <a:gd name="connsiteX65" fmla="*/ 5385604 w 8623989"/>
                  <a:gd name="connsiteY65" fmla="*/ 2593768 h 5525624"/>
                  <a:gd name="connsiteX66" fmla="*/ 5385604 w 8623989"/>
                  <a:gd name="connsiteY66" fmla="*/ 1945696 h 5525624"/>
                  <a:gd name="connsiteX67" fmla="*/ 6677469 w 8623989"/>
                  <a:gd name="connsiteY67" fmla="*/ 1945696 h 5525624"/>
                  <a:gd name="connsiteX68" fmla="*/ 6677469 w 8623989"/>
                  <a:gd name="connsiteY68" fmla="*/ 1299049 h 5525624"/>
                  <a:gd name="connsiteX69" fmla="*/ 6677469 w 8623989"/>
                  <a:gd name="connsiteY69" fmla="*/ 649746 h 5525624"/>
                  <a:gd name="connsiteX70" fmla="*/ 7975917 w 8623989"/>
                  <a:gd name="connsiteY70" fmla="*/ 0 h 5525624"/>
                  <a:gd name="connsiteX71" fmla="*/ 8623989 w 8623989"/>
                  <a:gd name="connsiteY71" fmla="*/ 0 h 5525624"/>
                  <a:gd name="connsiteX72" fmla="*/ 8623989 w 8623989"/>
                  <a:gd name="connsiteY72" fmla="*/ 648072 h 5525624"/>
                  <a:gd name="connsiteX73" fmla="*/ 7975917 w 8623989"/>
                  <a:gd name="connsiteY73" fmla="*/ 648072 h 5525624"/>
                  <a:gd name="connsiteX74" fmla="*/ 7975917 w 8623989"/>
                  <a:gd name="connsiteY74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6031347 w 8623989"/>
                  <a:gd name="connsiteY44" fmla="*/ 3890771 h 5525624"/>
                  <a:gd name="connsiteX45" fmla="*/ 6231747 w 8623989"/>
                  <a:gd name="connsiteY45" fmla="*/ 3890771 h 5525624"/>
                  <a:gd name="connsiteX46" fmla="*/ 6031347 w 8623989"/>
                  <a:gd name="connsiteY46" fmla="*/ 3888785 h 5525624"/>
                  <a:gd name="connsiteX47" fmla="*/ 5385604 w 8623989"/>
                  <a:gd name="connsiteY47" fmla="*/ 3888785 h 5525624"/>
                  <a:gd name="connsiteX48" fmla="*/ 5384440 w 8623989"/>
                  <a:gd name="connsiteY48" fmla="*/ 3888785 h 5525624"/>
                  <a:gd name="connsiteX49" fmla="*/ 5384440 w 8623989"/>
                  <a:gd name="connsiteY49" fmla="*/ 3890771 h 5525624"/>
                  <a:gd name="connsiteX50" fmla="*/ 5384440 w 8623989"/>
                  <a:gd name="connsiteY50" fmla="*/ 4538843 h 5525624"/>
                  <a:gd name="connsiteX51" fmla="*/ 5384440 w 8623989"/>
                  <a:gd name="connsiteY51" fmla="*/ 5185788 h 5525624"/>
                  <a:gd name="connsiteX52" fmla="*/ 4087980 w 8623989"/>
                  <a:gd name="connsiteY52" fmla="*/ 5185788 h 5525624"/>
                  <a:gd name="connsiteX53" fmla="*/ 4087980 w 8623989"/>
                  <a:gd name="connsiteY53" fmla="*/ 3890771 h 5525624"/>
                  <a:gd name="connsiteX54" fmla="*/ 4087980 w 8623989"/>
                  <a:gd name="connsiteY54" fmla="*/ 3888785 h 5525624"/>
                  <a:gd name="connsiteX55" fmla="*/ 2791839 w 8623989"/>
                  <a:gd name="connsiteY55" fmla="*/ 3888785 h 5525624"/>
                  <a:gd name="connsiteX56" fmla="*/ 2791839 w 8623989"/>
                  <a:gd name="connsiteY56" fmla="*/ 3580480 h 5525624"/>
                  <a:gd name="connsiteX57" fmla="*/ 2143767 w 8623989"/>
                  <a:gd name="connsiteY57" fmla="*/ 3580480 h 5525624"/>
                  <a:gd name="connsiteX58" fmla="*/ 2143767 w 8623989"/>
                  <a:gd name="connsiteY58" fmla="*/ 2932408 h 5525624"/>
                  <a:gd name="connsiteX59" fmla="*/ 2791839 w 8623989"/>
                  <a:gd name="connsiteY59" fmla="*/ 2932408 h 5525624"/>
                  <a:gd name="connsiteX60" fmla="*/ 2791839 w 8623989"/>
                  <a:gd name="connsiteY60" fmla="*/ 2594582 h 5525624"/>
                  <a:gd name="connsiteX61" fmla="*/ 4736052 w 8623989"/>
                  <a:gd name="connsiteY61" fmla="*/ 2594582 h 5525624"/>
                  <a:gd name="connsiteX62" fmla="*/ 5384440 w 8623989"/>
                  <a:gd name="connsiteY62" fmla="*/ 2594582 h 5525624"/>
                  <a:gd name="connsiteX63" fmla="*/ 5385604 w 8623989"/>
                  <a:gd name="connsiteY63" fmla="*/ 2594582 h 5525624"/>
                  <a:gd name="connsiteX64" fmla="*/ 5385604 w 8623989"/>
                  <a:gd name="connsiteY64" fmla="*/ 2593768 h 5525624"/>
                  <a:gd name="connsiteX65" fmla="*/ 5385604 w 8623989"/>
                  <a:gd name="connsiteY65" fmla="*/ 1945696 h 5525624"/>
                  <a:gd name="connsiteX66" fmla="*/ 6677469 w 8623989"/>
                  <a:gd name="connsiteY66" fmla="*/ 1945696 h 5525624"/>
                  <a:gd name="connsiteX67" fmla="*/ 6677469 w 8623989"/>
                  <a:gd name="connsiteY67" fmla="*/ 1299049 h 5525624"/>
                  <a:gd name="connsiteX68" fmla="*/ 6677469 w 8623989"/>
                  <a:gd name="connsiteY68" fmla="*/ 649746 h 5525624"/>
                  <a:gd name="connsiteX69" fmla="*/ 7975917 w 8623989"/>
                  <a:gd name="connsiteY69" fmla="*/ 0 h 5525624"/>
                  <a:gd name="connsiteX70" fmla="*/ 8623989 w 8623989"/>
                  <a:gd name="connsiteY70" fmla="*/ 0 h 5525624"/>
                  <a:gd name="connsiteX71" fmla="*/ 8623989 w 8623989"/>
                  <a:gd name="connsiteY71" fmla="*/ 648072 h 5525624"/>
                  <a:gd name="connsiteX72" fmla="*/ 7975917 w 8623989"/>
                  <a:gd name="connsiteY72" fmla="*/ 648072 h 5525624"/>
                  <a:gd name="connsiteX73" fmla="*/ 7975917 w 8623989"/>
                  <a:gd name="connsiteY73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6031347 w 8623989"/>
                  <a:gd name="connsiteY44" fmla="*/ 3890771 h 5525624"/>
                  <a:gd name="connsiteX45" fmla="*/ 6031347 w 8623989"/>
                  <a:gd name="connsiteY45" fmla="*/ 3888785 h 5525624"/>
                  <a:gd name="connsiteX46" fmla="*/ 5385604 w 8623989"/>
                  <a:gd name="connsiteY46" fmla="*/ 3888785 h 5525624"/>
                  <a:gd name="connsiteX47" fmla="*/ 5384440 w 8623989"/>
                  <a:gd name="connsiteY47" fmla="*/ 3888785 h 5525624"/>
                  <a:gd name="connsiteX48" fmla="*/ 5384440 w 8623989"/>
                  <a:gd name="connsiteY48" fmla="*/ 3890771 h 5525624"/>
                  <a:gd name="connsiteX49" fmla="*/ 5384440 w 8623989"/>
                  <a:gd name="connsiteY49" fmla="*/ 4538843 h 5525624"/>
                  <a:gd name="connsiteX50" fmla="*/ 5384440 w 8623989"/>
                  <a:gd name="connsiteY50" fmla="*/ 5185788 h 5525624"/>
                  <a:gd name="connsiteX51" fmla="*/ 4087980 w 8623989"/>
                  <a:gd name="connsiteY51" fmla="*/ 5185788 h 5525624"/>
                  <a:gd name="connsiteX52" fmla="*/ 4087980 w 8623989"/>
                  <a:gd name="connsiteY52" fmla="*/ 3890771 h 5525624"/>
                  <a:gd name="connsiteX53" fmla="*/ 4087980 w 8623989"/>
                  <a:gd name="connsiteY53" fmla="*/ 3888785 h 5525624"/>
                  <a:gd name="connsiteX54" fmla="*/ 2791839 w 8623989"/>
                  <a:gd name="connsiteY54" fmla="*/ 3888785 h 5525624"/>
                  <a:gd name="connsiteX55" fmla="*/ 2791839 w 8623989"/>
                  <a:gd name="connsiteY55" fmla="*/ 3580480 h 5525624"/>
                  <a:gd name="connsiteX56" fmla="*/ 2143767 w 8623989"/>
                  <a:gd name="connsiteY56" fmla="*/ 3580480 h 5525624"/>
                  <a:gd name="connsiteX57" fmla="*/ 2143767 w 8623989"/>
                  <a:gd name="connsiteY57" fmla="*/ 2932408 h 5525624"/>
                  <a:gd name="connsiteX58" fmla="*/ 2791839 w 8623989"/>
                  <a:gd name="connsiteY58" fmla="*/ 2932408 h 5525624"/>
                  <a:gd name="connsiteX59" fmla="*/ 2791839 w 8623989"/>
                  <a:gd name="connsiteY59" fmla="*/ 2594582 h 5525624"/>
                  <a:gd name="connsiteX60" fmla="*/ 4736052 w 8623989"/>
                  <a:gd name="connsiteY60" fmla="*/ 2594582 h 5525624"/>
                  <a:gd name="connsiteX61" fmla="*/ 5384440 w 8623989"/>
                  <a:gd name="connsiteY61" fmla="*/ 2594582 h 5525624"/>
                  <a:gd name="connsiteX62" fmla="*/ 5385604 w 8623989"/>
                  <a:gd name="connsiteY62" fmla="*/ 2594582 h 5525624"/>
                  <a:gd name="connsiteX63" fmla="*/ 5385604 w 8623989"/>
                  <a:gd name="connsiteY63" fmla="*/ 2593768 h 5525624"/>
                  <a:gd name="connsiteX64" fmla="*/ 5385604 w 8623989"/>
                  <a:gd name="connsiteY64" fmla="*/ 1945696 h 5525624"/>
                  <a:gd name="connsiteX65" fmla="*/ 6677469 w 8623989"/>
                  <a:gd name="connsiteY65" fmla="*/ 1945696 h 5525624"/>
                  <a:gd name="connsiteX66" fmla="*/ 6677469 w 8623989"/>
                  <a:gd name="connsiteY66" fmla="*/ 1299049 h 5525624"/>
                  <a:gd name="connsiteX67" fmla="*/ 6677469 w 8623989"/>
                  <a:gd name="connsiteY67" fmla="*/ 649746 h 5525624"/>
                  <a:gd name="connsiteX68" fmla="*/ 7975917 w 8623989"/>
                  <a:gd name="connsiteY68" fmla="*/ 0 h 5525624"/>
                  <a:gd name="connsiteX69" fmla="*/ 8623989 w 8623989"/>
                  <a:gd name="connsiteY69" fmla="*/ 0 h 5525624"/>
                  <a:gd name="connsiteX70" fmla="*/ 8623989 w 8623989"/>
                  <a:gd name="connsiteY70" fmla="*/ 648072 h 5525624"/>
                  <a:gd name="connsiteX71" fmla="*/ 7975917 w 8623989"/>
                  <a:gd name="connsiteY71" fmla="*/ 648072 h 5525624"/>
                  <a:gd name="connsiteX72" fmla="*/ 7975917 w 8623989"/>
                  <a:gd name="connsiteY72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6031347 w 8623989"/>
                  <a:gd name="connsiteY44" fmla="*/ 3890771 h 5525624"/>
                  <a:gd name="connsiteX45" fmla="*/ 5385604 w 8623989"/>
                  <a:gd name="connsiteY45" fmla="*/ 3888785 h 5525624"/>
                  <a:gd name="connsiteX46" fmla="*/ 5384440 w 8623989"/>
                  <a:gd name="connsiteY46" fmla="*/ 3888785 h 5525624"/>
                  <a:gd name="connsiteX47" fmla="*/ 5384440 w 8623989"/>
                  <a:gd name="connsiteY47" fmla="*/ 3890771 h 5525624"/>
                  <a:gd name="connsiteX48" fmla="*/ 5384440 w 8623989"/>
                  <a:gd name="connsiteY48" fmla="*/ 4538843 h 5525624"/>
                  <a:gd name="connsiteX49" fmla="*/ 5384440 w 8623989"/>
                  <a:gd name="connsiteY49" fmla="*/ 5185788 h 5525624"/>
                  <a:gd name="connsiteX50" fmla="*/ 4087980 w 8623989"/>
                  <a:gd name="connsiteY50" fmla="*/ 5185788 h 5525624"/>
                  <a:gd name="connsiteX51" fmla="*/ 4087980 w 8623989"/>
                  <a:gd name="connsiteY51" fmla="*/ 3890771 h 5525624"/>
                  <a:gd name="connsiteX52" fmla="*/ 4087980 w 8623989"/>
                  <a:gd name="connsiteY52" fmla="*/ 3888785 h 5525624"/>
                  <a:gd name="connsiteX53" fmla="*/ 2791839 w 8623989"/>
                  <a:gd name="connsiteY53" fmla="*/ 3888785 h 5525624"/>
                  <a:gd name="connsiteX54" fmla="*/ 2791839 w 8623989"/>
                  <a:gd name="connsiteY54" fmla="*/ 3580480 h 5525624"/>
                  <a:gd name="connsiteX55" fmla="*/ 2143767 w 8623989"/>
                  <a:gd name="connsiteY55" fmla="*/ 3580480 h 5525624"/>
                  <a:gd name="connsiteX56" fmla="*/ 2143767 w 8623989"/>
                  <a:gd name="connsiteY56" fmla="*/ 2932408 h 5525624"/>
                  <a:gd name="connsiteX57" fmla="*/ 2791839 w 8623989"/>
                  <a:gd name="connsiteY57" fmla="*/ 2932408 h 5525624"/>
                  <a:gd name="connsiteX58" fmla="*/ 2791839 w 8623989"/>
                  <a:gd name="connsiteY58" fmla="*/ 2594582 h 5525624"/>
                  <a:gd name="connsiteX59" fmla="*/ 4736052 w 8623989"/>
                  <a:gd name="connsiteY59" fmla="*/ 2594582 h 5525624"/>
                  <a:gd name="connsiteX60" fmla="*/ 5384440 w 8623989"/>
                  <a:gd name="connsiteY60" fmla="*/ 2594582 h 5525624"/>
                  <a:gd name="connsiteX61" fmla="*/ 5385604 w 8623989"/>
                  <a:gd name="connsiteY61" fmla="*/ 2594582 h 5525624"/>
                  <a:gd name="connsiteX62" fmla="*/ 5385604 w 8623989"/>
                  <a:gd name="connsiteY62" fmla="*/ 2593768 h 5525624"/>
                  <a:gd name="connsiteX63" fmla="*/ 5385604 w 8623989"/>
                  <a:gd name="connsiteY63" fmla="*/ 1945696 h 5525624"/>
                  <a:gd name="connsiteX64" fmla="*/ 6677469 w 8623989"/>
                  <a:gd name="connsiteY64" fmla="*/ 1945696 h 5525624"/>
                  <a:gd name="connsiteX65" fmla="*/ 6677469 w 8623989"/>
                  <a:gd name="connsiteY65" fmla="*/ 1299049 h 5525624"/>
                  <a:gd name="connsiteX66" fmla="*/ 6677469 w 8623989"/>
                  <a:gd name="connsiteY66" fmla="*/ 649746 h 5525624"/>
                  <a:gd name="connsiteX67" fmla="*/ 7975917 w 8623989"/>
                  <a:gd name="connsiteY67" fmla="*/ 0 h 5525624"/>
                  <a:gd name="connsiteX68" fmla="*/ 8623989 w 8623989"/>
                  <a:gd name="connsiteY68" fmla="*/ 0 h 5525624"/>
                  <a:gd name="connsiteX69" fmla="*/ 8623989 w 8623989"/>
                  <a:gd name="connsiteY69" fmla="*/ 648072 h 5525624"/>
                  <a:gd name="connsiteX70" fmla="*/ 7975917 w 8623989"/>
                  <a:gd name="connsiteY70" fmla="*/ 648072 h 5525624"/>
                  <a:gd name="connsiteX71" fmla="*/ 7975917 w 8623989"/>
                  <a:gd name="connsiteY71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6031347 w 8623989"/>
                  <a:gd name="connsiteY44" fmla="*/ 3890771 h 5525624"/>
                  <a:gd name="connsiteX45" fmla="*/ 5385604 w 8623989"/>
                  <a:gd name="connsiteY45" fmla="*/ 3888785 h 5525624"/>
                  <a:gd name="connsiteX46" fmla="*/ 5384440 w 8623989"/>
                  <a:gd name="connsiteY46" fmla="*/ 3888785 h 5525624"/>
                  <a:gd name="connsiteX47" fmla="*/ 5384440 w 8623989"/>
                  <a:gd name="connsiteY47" fmla="*/ 4538843 h 5525624"/>
                  <a:gd name="connsiteX48" fmla="*/ 5384440 w 8623989"/>
                  <a:gd name="connsiteY48" fmla="*/ 5185788 h 5525624"/>
                  <a:gd name="connsiteX49" fmla="*/ 4087980 w 8623989"/>
                  <a:gd name="connsiteY49" fmla="*/ 5185788 h 5525624"/>
                  <a:gd name="connsiteX50" fmla="*/ 4087980 w 8623989"/>
                  <a:gd name="connsiteY50" fmla="*/ 3890771 h 5525624"/>
                  <a:gd name="connsiteX51" fmla="*/ 4087980 w 8623989"/>
                  <a:gd name="connsiteY51" fmla="*/ 3888785 h 5525624"/>
                  <a:gd name="connsiteX52" fmla="*/ 2791839 w 8623989"/>
                  <a:gd name="connsiteY52" fmla="*/ 3888785 h 5525624"/>
                  <a:gd name="connsiteX53" fmla="*/ 2791839 w 8623989"/>
                  <a:gd name="connsiteY53" fmla="*/ 3580480 h 5525624"/>
                  <a:gd name="connsiteX54" fmla="*/ 2143767 w 8623989"/>
                  <a:gd name="connsiteY54" fmla="*/ 3580480 h 5525624"/>
                  <a:gd name="connsiteX55" fmla="*/ 2143767 w 8623989"/>
                  <a:gd name="connsiteY55" fmla="*/ 2932408 h 5525624"/>
                  <a:gd name="connsiteX56" fmla="*/ 2791839 w 8623989"/>
                  <a:gd name="connsiteY56" fmla="*/ 2932408 h 5525624"/>
                  <a:gd name="connsiteX57" fmla="*/ 2791839 w 8623989"/>
                  <a:gd name="connsiteY57" fmla="*/ 2594582 h 5525624"/>
                  <a:gd name="connsiteX58" fmla="*/ 4736052 w 8623989"/>
                  <a:gd name="connsiteY58" fmla="*/ 2594582 h 5525624"/>
                  <a:gd name="connsiteX59" fmla="*/ 5384440 w 8623989"/>
                  <a:gd name="connsiteY59" fmla="*/ 2594582 h 5525624"/>
                  <a:gd name="connsiteX60" fmla="*/ 5385604 w 8623989"/>
                  <a:gd name="connsiteY60" fmla="*/ 2594582 h 5525624"/>
                  <a:gd name="connsiteX61" fmla="*/ 5385604 w 8623989"/>
                  <a:gd name="connsiteY61" fmla="*/ 2593768 h 5525624"/>
                  <a:gd name="connsiteX62" fmla="*/ 5385604 w 8623989"/>
                  <a:gd name="connsiteY62" fmla="*/ 1945696 h 5525624"/>
                  <a:gd name="connsiteX63" fmla="*/ 6677469 w 8623989"/>
                  <a:gd name="connsiteY63" fmla="*/ 1945696 h 5525624"/>
                  <a:gd name="connsiteX64" fmla="*/ 6677469 w 8623989"/>
                  <a:gd name="connsiteY64" fmla="*/ 1299049 h 5525624"/>
                  <a:gd name="connsiteX65" fmla="*/ 6677469 w 8623989"/>
                  <a:gd name="connsiteY65" fmla="*/ 649746 h 5525624"/>
                  <a:gd name="connsiteX66" fmla="*/ 7975917 w 8623989"/>
                  <a:gd name="connsiteY66" fmla="*/ 0 h 5525624"/>
                  <a:gd name="connsiteX67" fmla="*/ 8623989 w 8623989"/>
                  <a:gd name="connsiteY67" fmla="*/ 0 h 5525624"/>
                  <a:gd name="connsiteX68" fmla="*/ 8623989 w 8623989"/>
                  <a:gd name="connsiteY68" fmla="*/ 648072 h 5525624"/>
                  <a:gd name="connsiteX69" fmla="*/ 7975917 w 8623989"/>
                  <a:gd name="connsiteY69" fmla="*/ 648072 h 5525624"/>
                  <a:gd name="connsiteX70" fmla="*/ 7975917 w 8623989"/>
                  <a:gd name="connsiteY70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5385604 w 8623989"/>
                  <a:gd name="connsiteY44" fmla="*/ 3888785 h 5525624"/>
                  <a:gd name="connsiteX45" fmla="*/ 5384440 w 8623989"/>
                  <a:gd name="connsiteY45" fmla="*/ 3888785 h 5525624"/>
                  <a:gd name="connsiteX46" fmla="*/ 5384440 w 8623989"/>
                  <a:gd name="connsiteY46" fmla="*/ 4538843 h 5525624"/>
                  <a:gd name="connsiteX47" fmla="*/ 5384440 w 8623989"/>
                  <a:gd name="connsiteY47" fmla="*/ 5185788 h 5525624"/>
                  <a:gd name="connsiteX48" fmla="*/ 4087980 w 8623989"/>
                  <a:gd name="connsiteY48" fmla="*/ 5185788 h 5525624"/>
                  <a:gd name="connsiteX49" fmla="*/ 4087980 w 8623989"/>
                  <a:gd name="connsiteY49" fmla="*/ 3890771 h 5525624"/>
                  <a:gd name="connsiteX50" fmla="*/ 4087980 w 8623989"/>
                  <a:gd name="connsiteY50" fmla="*/ 3888785 h 5525624"/>
                  <a:gd name="connsiteX51" fmla="*/ 2791839 w 8623989"/>
                  <a:gd name="connsiteY51" fmla="*/ 3888785 h 5525624"/>
                  <a:gd name="connsiteX52" fmla="*/ 2791839 w 8623989"/>
                  <a:gd name="connsiteY52" fmla="*/ 3580480 h 5525624"/>
                  <a:gd name="connsiteX53" fmla="*/ 2143767 w 8623989"/>
                  <a:gd name="connsiteY53" fmla="*/ 3580480 h 5525624"/>
                  <a:gd name="connsiteX54" fmla="*/ 2143767 w 8623989"/>
                  <a:gd name="connsiteY54" fmla="*/ 2932408 h 5525624"/>
                  <a:gd name="connsiteX55" fmla="*/ 2791839 w 8623989"/>
                  <a:gd name="connsiteY55" fmla="*/ 2932408 h 5525624"/>
                  <a:gd name="connsiteX56" fmla="*/ 2791839 w 8623989"/>
                  <a:gd name="connsiteY56" fmla="*/ 2594582 h 5525624"/>
                  <a:gd name="connsiteX57" fmla="*/ 4736052 w 8623989"/>
                  <a:gd name="connsiteY57" fmla="*/ 2594582 h 5525624"/>
                  <a:gd name="connsiteX58" fmla="*/ 5384440 w 8623989"/>
                  <a:gd name="connsiteY58" fmla="*/ 2594582 h 5525624"/>
                  <a:gd name="connsiteX59" fmla="*/ 5385604 w 8623989"/>
                  <a:gd name="connsiteY59" fmla="*/ 2594582 h 5525624"/>
                  <a:gd name="connsiteX60" fmla="*/ 5385604 w 8623989"/>
                  <a:gd name="connsiteY60" fmla="*/ 2593768 h 5525624"/>
                  <a:gd name="connsiteX61" fmla="*/ 5385604 w 8623989"/>
                  <a:gd name="connsiteY61" fmla="*/ 1945696 h 5525624"/>
                  <a:gd name="connsiteX62" fmla="*/ 6677469 w 8623989"/>
                  <a:gd name="connsiteY62" fmla="*/ 1945696 h 5525624"/>
                  <a:gd name="connsiteX63" fmla="*/ 6677469 w 8623989"/>
                  <a:gd name="connsiteY63" fmla="*/ 1299049 h 5525624"/>
                  <a:gd name="connsiteX64" fmla="*/ 6677469 w 8623989"/>
                  <a:gd name="connsiteY64" fmla="*/ 649746 h 5525624"/>
                  <a:gd name="connsiteX65" fmla="*/ 7975917 w 8623989"/>
                  <a:gd name="connsiteY65" fmla="*/ 0 h 5525624"/>
                  <a:gd name="connsiteX66" fmla="*/ 8623989 w 8623989"/>
                  <a:gd name="connsiteY66" fmla="*/ 0 h 5525624"/>
                  <a:gd name="connsiteX67" fmla="*/ 8623989 w 8623989"/>
                  <a:gd name="connsiteY67" fmla="*/ 648072 h 5525624"/>
                  <a:gd name="connsiteX68" fmla="*/ 7975917 w 8623989"/>
                  <a:gd name="connsiteY68" fmla="*/ 648072 h 5525624"/>
                  <a:gd name="connsiteX69" fmla="*/ 7975917 w 8623989"/>
                  <a:gd name="connsiteY69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5385604 w 8623989"/>
                  <a:gd name="connsiteY44" fmla="*/ 3888785 h 5525624"/>
                  <a:gd name="connsiteX45" fmla="*/ 5384440 w 8623989"/>
                  <a:gd name="connsiteY45" fmla="*/ 4538843 h 5525624"/>
                  <a:gd name="connsiteX46" fmla="*/ 5384440 w 8623989"/>
                  <a:gd name="connsiteY46" fmla="*/ 5185788 h 5525624"/>
                  <a:gd name="connsiteX47" fmla="*/ 4087980 w 8623989"/>
                  <a:gd name="connsiteY47" fmla="*/ 5185788 h 5525624"/>
                  <a:gd name="connsiteX48" fmla="*/ 4087980 w 8623989"/>
                  <a:gd name="connsiteY48" fmla="*/ 3890771 h 5525624"/>
                  <a:gd name="connsiteX49" fmla="*/ 4087980 w 8623989"/>
                  <a:gd name="connsiteY49" fmla="*/ 3888785 h 5525624"/>
                  <a:gd name="connsiteX50" fmla="*/ 2791839 w 8623989"/>
                  <a:gd name="connsiteY50" fmla="*/ 3888785 h 5525624"/>
                  <a:gd name="connsiteX51" fmla="*/ 2791839 w 8623989"/>
                  <a:gd name="connsiteY51" fmla="*/ 3580480 h 5525624"/>
                  <a:gd name="connsiteX52" fmla="*/ 2143767 w 8623989"/>
                  <a:gd name="connsiteY52" fmla="*/ 3580480 h 5525624"/>
                  <a:gd name="connsiteX53" fmla="*/ 2143767 w 8623989"/>
                  <a:gd name="connsiteY53" fmla="*/ 2932408 h 5525624"/>
                  <a:gd name="connsiteX54" fmla="*/ 2791839 w 8623989"/>
                  <a:gd name="connsiteY54" fmla="*/ 2932408 h 5525624"/>
                  <a:gd name="connsiteX55" fmla="*/ 2791839 w 8623989"/>
                  <a:gd name="connsiteY55" fmla="*/ 2594582 h 5525624"/>
                  <a:gd name="connsiteX56" fmla="*/ 4736052 w 8623989"/>
                  <a:gd name="connsiteY56" fmla="*/ 2594582 h 5525624"/>
                  <a:gd name="connsiteX57" fmla="*/ 5384440 w 8623989"/>
                  <a:gd name="connsiteY57" fmla="*/ 2594582 h 5525624"/>
                  <a:gd name="connsiteX58" fmla="*/ 5385604 w 8623989"/>
                  <a:gd name="connsiteY58" fmla="*/ 2594582 h 5525624"/>
                  <a:gd name="connsiteX59" fmla="*/ 5385604 w 8623989"/>
                  <a:gd name="connsiteY59" fmla="*/ 2593768 h 5525624"/>
                  <a:gd name="connsiteX60" fmla="*/ 5385604 w 8623989"/>
                  <a:gd name="connsiteY60" fmla="*/ 1945696 h 5525624"/>
                  <a:gd name="connsiteX61" fmla="*/ 6677469 w 8623989"/>
                  <a:gd name="connsiteY61" fmla="*/ 1945696 h 5525624"/>
                  <a:gd name="connsiteX62" fmla="*/ 6677469 w 8623989"/>
                  <a:gd name="connsiteY62" fmla="*/ 1299049 h 5525624"/>
                  <a:gd name="connsiteX63" fmla="*/ 6677469 w 8623989"/>
                  <a:gd name="connsiteY63" fmla="*/ 649746 h 5525624"/>
                  <a:gd name="connsiteX64" fmla="*/ 7975917 w 8623989"/>
                  <a:gd name="connsiteY64" fmla="*/ 0 h 5525624"/>
                  <a:gd name="connsiteX65" fmla="*/ 8623989 w 8623989"/>
                  <a:gd name="connsiteY65" fmla="*/ 0 h 5525624"/>
                  <a:gd name="connsiteX66" fmla="*/ 8623989 w 8623989"/>
                  <a:gd name="connsiteY66" fmla="*/ 648072 h 5525624"/>
                  <a:gd name="connsiteX67" fmla="*/ 7975917 w 8623989"/>
                  <a:gd name="connsiteY67" fmla="*/ 648072 h 5525624"/>
                  <a:gd name="connsiteX68" fmla="*/ 7975917 w 8623989"/>
                  <a:gd name="connsiteY68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5604 w 8623989"/>
                  <a:gd name="connsiteY43" fmla="*/ 3890771 h 5525624"/>
                  <a:gd name="connsiteX44" fmla="*/ 5384440 w 8623989"/>
                  <a:gd name="connsiteY44" fmla="*/ 4538843 h 5525624"/>
                  <a:gd name="connsiteX45" fmla="*/ 5384440 w 8623989"/>
                  <a:gd name="connsiteY45" fmla="*/ 5185788 h 5525624"/>
                  <a:gd name="connsiteX46" fmla="*/ 4087980 w 8623989"/>
                  <a:gd name="connsiteY46" fmla="*/ 5185788 h 5525624"/>
                  <a:gd name="connsiteX47" fmla="*/ 4087980 w 8623989"/>
                  <a:gd name="connsiteY47" fmla="*/ 3890771 h 5525624"/>
                  <a:gd name="connsiteX48" fmla="*/ 4087980 w 8623989"/>
                  <a:gd name="connsiteY48" fmla="*/ 3888785 h 5525624"/>
                  <a:gd name="connsiteX49" fmla="*/ 2791839 w 8623989"/>
                  <a:gd name="connsiteY49" fmla="*/ 3888785 h 5525624"/>
                  <a:gd name="connsiteX50" fmla="*/ 2791839 w 8623989"/>
                  <a:gd name="connsiteY50" fmla="*/ 3580480 h 5525624"/>
                  <a:gd name="connsiteX51" fmla="*/ 2143767 w 8623989"/>
                  <a:gd name="connsiteY51" fmla="*/ 3580480 h 5525624"/>
                  <a:gd name="connsiteX52" fmla="*/ 2143767 w 8623989"/>
                  <a:gd name="connsiteY52" fmla="*/ 2932408 h 5525624"/>
                  <a:gd name="connsiteX53" fmla="*/ 2791839 w 8623989"/>
                  <a:gd name="connsiteY53" fmla="*/ 2932408 h 5525624"/>
                  <a:gd name="connsiteX54" fmla="*/ 2791839 w 8623989"/>
                  <a:gd name="connsiteY54" fmla="*/ 2594582 h 5525624"/>
                  <a:gd name="connsiteX55" fmla="*/ 4736052 w 8623989"/>
                  <a:gd name="connsiteY55" fmla="*/ 2594582 h 5525624"/>
                  <a:gd name="connsiteX56" fmla="*/ 5384440 w 8623989"/>
                  <a:gd name="connsiteY56" fmla="*/ 2594582 h 5525624"/>
                  <a:gd name="connsiteX57" fmla="*/ 5385604 w 8623989"/>
                  <a:gd name="connsiteY57" fmla="*/ 2594582 h 5525624"/>
                  <a:gd name="connsiteX58" fmla="*/ 5385604 w 8623989"/>
                  <a:gd name="connsiteY58" fmla="*/ 2593768 h 5525624"/>
                  <a:gd name="connsiteX59" fmla="*/ 5385604 w 8623989"/>
                  <a:gd name="connsiteY59" fmla="*/ 1945696 h 5525624"/>
                  <a:gd name="connsiteX60" fmla="*/ 6677469 w 8623989"/>
                  <a:gd name="connsiteY60" fmla="*/ 1945696 h 5525624"/>
                  <a:gd name="connsiteX61" fmla="*/ 6677469 w 8623989"/>
                  <a:gd name="connsiteY61" fmla="*/ 1299049 h 5525624"/>
                  <a:gd name="connsiteX62" fmla="*/ 6677469 w 8623989"/>
                  <a:gd name="connsiteY62" fmla="*/ 649746 h 5525624"/>
                  <a:gd name="connsiteX63" fmla="*/ 7975917 w 8623989"/>
                  <a:gd name="connsiteY63" fmla="*/ 0 h 5525624"/>
                  <a:gd name="connsiteX64" fmla="*/ 8623989 w 8623989"/>
                  <a:gd name="connsiteY64" fmla="*/ 0 h 5525624"/>
                  <a:gd name="connsiteX65" fmla="*/ 8623989 w 8623989"/>
                  <a:gd name="connsiteY65" fmla="*/ 648072 h 5525624"/>
                  <a:gd name="connsiteX66" fmla="*/ 7975917 w 8623989"/>
                  <a:gd name="connsiteY66" fmla="*/ 648072 h 5525624"/>
                  <a:gd name="connsiteX67" fmla="*/ 7975917 w 8623989"/>
                  <a:gd name="connsiteY67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6031347 w 8623989"/>
                  <a:gd name="connsiteY41" fmla="*/ 4538843 h 5525624"/>
                  <a:gd name="connsiteX42" fmla="*/ 5385604 w 8623989"/>
                  <a:gd name="connsiteY42" fmla="*/ 4538843 h 5525624"/>
                  <a:gd name="connsiteX43" fmla="*/ 5384440 w 8623989"/>
                  <a:gd name="connsiteY43" fmla="*/ 4538843 h 5525624"/>
                  <a:gd name="connsiteX44" fmla="*/ 5384440 w 8623989"/>
                  <a:gd name="connsiteY44" fmla="*/ 5185788 h 5525624"/>
                  <a:gd name="connsiteX45" fmla="*/ 4087980 w 8623989"/>
                  <a:gd name="connsiteY45" fmla="*/ 5185788 h 5525624"/>
                  <a:gd name="connsiteX46" fmla="*/ 4087980 w 8623989"/>
                  <a:gd name="connsiteY46" fmla="*/ 3890771 h 5525624"/>
                  <a:gd name="connsiteX47" fmla="*/ 4087980 w 8623989"/>
                  <a:gd name="connsiteY47" fmla="*/ 3888785 h 5525624"/>
                  <a:gd name="connsiteX48" fmla="*/ 2791839 w 8623989"/>
                  <a:gd name="connsiteY48" fmla="*/ 3888785 h 5525624"/>
                  <a:gd name="connsiteX49" fmla="*/ 2791839 w 8623989"/>
                  <a:gd name="connsiteY49" fmla="*/ 3580480 h 5525624"/>
                  <a:gd name="connsiteX50" fmla="*/ 2143767 w 8623989"/>
                  <a:gd name="connsiteY50" fmla="*/ 3580480 h 5525624"/>
                  <a:gd name="connsiteX51" fmla="*/ 2143767 w 8623989"/>
                  <a:gd name="connsiteY51" fmla="*/ 2932408 h 5525624"/>
                  <a:gd name="connsiteX52" fmla="*/ 2791839 w 8623989"/>
                  <a:gd name="connsiteY52" fmla="*/ 2932408 h 5525624"/>
                  <a:gd name="connsiteX53" fmla="*/ 2791839 w 8623989"/>
                  <a:gd name="connsiteY53" fmla="*/ 2594582 h 5525624"/>
                  <a:gd name="connsiteX54" fmla="*/ 4736052 w 8623989"/>
                  <a:gd name="connsiteY54" fmla="*/ 2594582 h 5525624"/>
                  <a:gd name="connsiteX55" fmla="*/ 5384440 w 8623989"/>
                  <a:gd name="connsiteY55" fmla="*/ 2594582 h 5525624"/>
                  <a:gd name="connsiteX56" fmla="*/ 5385604 w 8623989"/>
                  <a:gd name="connsiteY56" fmla="*/ 2594582 h 5525624"/>
                  <a:gd name="connsiteX57" fmla="*/ 5385604 w 8623989"/>
                  <a:gd name="connsiteY57" fmla="*/ 2593768 h 5525624"/>
                  <a:gd name="connsiteX58" fmla="*/ 5385604 w 8623989"/>
                  <a:gd name="connsiteY58" fmla="*/ 1945696 h 5525624"/>
                  <a:gd name="connsiteX59" fmla="*/ 6677469 w 8623989"/>
                  <a:gd name="connsiteY59" fmla="*/ 1945696 h 5525624"/>
                  <a:gd name="connsiteX60" fmla="*/ 6677469 w 8623989"/>
                  <a:gd name="connsiteY60" fmla="*/ 1299049 h 5525624"/>
                  <a:gd name="connsiteX61" fmla="*/ 6677469 w 8623989"/>
                  <a:gd name="connsiteY61" fmla="*/ 649746 h 5525624"/>
                  <a:gd name="connsiteX62" fmla="*/ 7975917 w 8623989"/>
                  <a:gd name="connsiteY62" fmla="*/ 0 h 5525624"/>
                  <a:gd name="connsiteX63" fmla="*/ 8623989 w 8623989"/>
                  <a:gd name="connsiteY63" fmla="*/ 0 h 5525624"/>
                  <a:gd name="connsiteX64" fmla="*/ 8623989 w 8623989"/>
                  <a:gd name="connsiteY64" fmla="*/ 648072 h 5525624"/>
                  <a:gd name="connsiteX65" fmla="*/ 7975917 w 8623989"/>
                  <a:gd name="connsiteY65" fmla="*/ 648072 h 5525624"/>
                  <a:gd name="connsiteX66" fmla="*/ 7975917 w 8623989"/>
                  <a:gd name="connsiteY66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6231747 w 8623989"/>
                  <a:gd name="connsiteY40" fmla="*/ 4538843 h 5525624"/>
                  <a:gd name="connsiteX41" fmla="*/ 5385604 w 8623989"/>
                  <a:gd name="connsiteY41" fmla="*/ 4538843 h 5525624"/>
                  <a:gd name="connsiteX42" fmla="*/ 5384440 w 8623989"/>
                  <a:gd name="connsiteY42" fmla="*/ 4538843 h 5525624"/>
                  <a:gd name="connsiteX43" fmla="*/ 5384440 w 8623989"/>
                  <a:gd name="connsiteY43" fmla="*/ 5185788 h 5525624"/>
                  <a:gd name="connsiteX44" fmla="*/ 4087980 w 8623989"/>
                  <a:gd name="connsiteY44" fmla="*/ 5185788 h 5525624"/>
                  <a:gd name="connsiteX45" fmla="*/ 4087980 w 8623989"/>
                  <a:gd name="connsiteY45" fmla="*/ 3890771 h 5525624"/>
                  <a:gd name="connsiteX46" fmla="*/ 4087980 w 8623989"/>
                  <a:gd name="connsiteY46" fmla="*/ 3888785 h 5525624"/>
                  <a:gd name="connsiteX47" fmla="*/ 2791839 w 8623989"/>
                  <a:gd name="connsiteY47" fmla="*/ 3888785 h 5525624"/>
                  <a:gd name="connsiteX48" fmla="*/ 2791839 w 8623989"/>
                  <a:gd name="connsiteY48" fmla="*/ 3580480 h 5525624"/>
                  <a:gd name="connsiteX49" fmla="*/ 2143767 w 8623989"/>
                  <a:gd name="connsiteY49" fmla="*/ 3580480 h 5525624"/>
                  <a:gd name="connsiteX50" fmla="*/ 2143767 w 8623989"/>
                  <a:gd name="connsiteY50" fmla="*/ 2932408 h 5525624"/>
                  <a:gd name="connsiteX51" fmla="*/ 2791839 w 8623989"/>
                  <a:gd name="connsiteY51" fmla="*/ 2932408 h 5525624"/>
                  <a:gd name="connsiteX52" fmla="*/ 2791839 w 8623989"/>
                  <a:gd name="connsiteY52" fmla="*/ 2594582 h 5525624"/>
                  <a:gd name="connsiteX53" fmla="*/ 4736052 w 8623989"/>
                  <a:gd name="connsiteY53" fmla="*/ 2594582 h 5525624"/>
                  <a:gd name="connsiteX54" fmla="*/ 5384440 w 8623989"/>
                  <a:gd name="connsiteY54" fmla="*/ 2594582 h 5525624"/>
                  <a:gd name="connsiteX55" fmla="*/ 5385604 w 8623989"/>
                  <a:gd name="connsiteY55" fmla="*/ 2594582 h 5525624"/>
                  <a:gd name="connsiteX56" fmla="*/ 5385604 w 8623989"/>
                  <a:gd name="connsiteY56" fmla="*/ 2593768 h 5525624"/>
                  <a:gd name="connsiteX57" fmla="*/ 5385604 w 8623989"/>
                  <a:gd name="connsiteY57" fmla="*/ 1945696 h 5525624"/>
                  <a:gd name="connsiteX58" fmla="*/ 6677469 w 8623989"/>
                  <a:gd name="connsiteY58" fmla="*/ 1945696 h 5525624"/>
                  <a:gd name="connsiteX59" fmla="*/ 6677469 w 8623989"/>
                  <a:gd name="connsiteY59" fmla="*/ 1299049 h 5525624"/>
                  <a:gd name="connsiteX60" fmla="*/ 6677469 w 8623989"/>
                  <a:gd name="connsiteY60" fmla="*/ 649746 h 5525624"/>
                  <a:gd name="connsiteX61" fmla="*/ 7975917 w 8623989"/>
                  <a:gd name="connsiteY61" fmla="*/ 0 h 5525624"/>
                  <a:gd name="connsiteX62" fmla="*/ 8623989 w 8623989"/>
                  <a:gd name="connsiteY62" fmla="*/ 0 h 5525624"/>
                  <a:gd name="connsiteX63" fmla="*/ 8623989 w 8623989"/>
                  <a:gd name="connsiteY63" fmla="*/ 648072 h 5525624"/>
                  <a:gd name="connsiteX64" fmla="*/ 7975917 w 8623989"/>
                  <a:gd name="connsiteY64" fmla="*/ 648072 h 5525624"/>
                  <a:gd name="connsiteX65" fmla="*/ 7975917 w 8623989"/>
                  <a:gd name="connsiteY65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6677469 w 8623989"/>
                  <a:gd name="connsiteY39" fmla="*/ 4538843 h 5525624"/>
                  <a:gd name="connsiteX40" fmla="*/ 5385604 w 8623989"/>
                  <a:gd name="connsiteY40" fmla="*/ 4538843 h 5525624"/>
                  <a:gd name="connsiteX41" fmla="*/ 5384440 w 8623989"/>
                  <a:gd name="connsiteY41" fmla="*/ 4538843 h 5525624"/>
                  <a:gd name="connsiteX42" fmla="*/ 5384440 w 8623989"/>
                  <a:gd name="connsiteY42" fmla="*/ 5185788 h 5525624"/>
                  <a:gd name="connsiteX43" fmla="*/ 4087980 w 8623989"/>
                  <a:gd name="connsiteY43" fmla="*/ 5185788 h 5525624"/>
                  <a:gd name="connsiteX44" fmla="*/ 4087980 w 8623989"/>
                  <a:gd name="connsiteY44" fmla="*/ 3890771 h 5525624"/>
                  <a:gd name="connsiteX45" fmla="*/ 4087980 w 8623989"/>
                  <a:gd name="connsiteY45" fmla="*/ 3888785 h 5525624"/>
                  <a:gd name="connsiteX46" fmla="*/ 2791839 w 8623989"/>
                  <a:gd name="connsiteY46" fmla="*/ 3888785 h 5525624"/>
                  <a:gd name="connsiteX47" fmla="*/ 2791839 w 8623989"/>
                  <a:gd name="connsiteY47" fmla="*/ 3580480 h 5525624"/>
                  <a:gd name="connsiteX48" fmla="*/ 2143767 w 8623989"/>
                  <a:gd name="connsiteY48" fmla="*/ 3580480 h 5525624"/>
                  <a:gd name="connsiteX49" fmla="*/ 2143767 w 8623989"/>
                  <a:gd name="connsiteY49" fmla="*/ 2932408 h 5525624"/>
                  <a:gd name="connsiteX50" fmla="*/ 2791839 w 8623989"/>
                  <a:gd name="connsiteY50" fmla="*/ 2932408 h 5525624"/>
                  <a:gd name="connsiteX51" fmla="*/ 2791839 w 8623989"/>
                  <a:gd name="connsiteY51" fmla="*/ 2594582 h 5525624"/>
                  <a:gd name="connsiteX52" fmla="*/ 4736052 w 8623989"/>
                  <a:gd name="connsiteY52" fmla="*/ 2594582 h 5525624"/>
                  <a:gd name="connsiteX53" fmla="*/ 5384440 w 8623989"/>
                  <a:gd name="connsiteY53" fmla="*/ 2594582 h 5525624"/>
                  <a:gd name="connsiteX54" fmla="*/ 5385604 w 8623989"/>
                  <a:gd name="connsiteY54" fmla="*/ 2594582 h 5525624"/>
                  <a:gd name="connsiteX55" fmla="*/ 5385604 w 8623989"/>
                  <a:gd name="connsiteY55" fmla="*/ 2593768 h 5525624"/>
                  <a:gd name="connsiteX56" fmla="*/ 5385604 w 8623989"/>
                  <a:gd name="connsiteY56" fmla="*/ 1945696 h 5525624"/>
                  <a:gd name="connsiteX57" fmla="*/ 6677469 w 8623989"/>
                  <a:gd name="connsiteY57" fmla="*/ 1945696 h 5525624"/>
                  <a:gd name="connsiteX58" fmla="*/ 6677469 w 8623989"/>
                  <a:gd name="connsiteY58" fmla="*/ 1299049 h 5525624"/>
                  <a:gd name="connsiteX59" fmla="*/ 6677469 w 8623989"/>
                  <a:gd name="connsiteY59" fmla="*/ 649746 h 5525624"/>
                  <a:gd name="connsiteX60" fmla="*/ 7975917 w 8623989"/>
                  <a:gd name="connsiteY60" fmla="*/ 0 h 5525624"/>
                  <a:gd name="connsiteX61" fmla="*/ 8623989 w 8623989"/>
                  <a:gd name="connsiteY61" fmla="*/ 0 h 5525624"/>
                  <a:gd name="connsiteX62" fmla="*/ 8623989 w 8623989"/>
                  <a:gd name="connsiteY62" fmla="*/ 648072 h 5525624"/>
                  <a:gd name="connsiteX63" fmla="*/ 7975917 w 8623989"/>
                  <a:gd name="connsiteY63" fmla="*/ 648072 h 5525624"/>
                  <a:gd name="connsiteX64" fmla="*/ 7975917 w 8623989"/>
                  <a:gd name="connsiteY64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224236 h 5525624"/>
                  <a:gd name="connsiteX37" fmla="*/ 7325541 w 8623989"/>
                  <a:gd name="connsiteY37" fmla="*/ 4538843 h 5525624"/>
                  <a:gd name="connsiteX38" fmla="*/ 6679419 w 8623989"/>
                  <a:gd name="connsiteY38" fmla="*/ 4538843 h 5525624"/>
                  <a:gd name="connsiteX39" fmla="*/ 5385604 w 8623989"/>
                  <a:gd name="connsiteY39" fmla="*/ 4538843 h 5525624"/>
                  <a:gd name="connsiteX40" fmla="*/ 5384440 w 8623989"/>
                  <a:gd name="connsiteY40" fmla="*/ 4538843 h 5525624"/>
                  <a:gd name="connsiteX41" fmla="*/ 5384440 w 8623989"/>
                  <a:gd name="connsiteY41" fmla="*/ 5185788 h 5525624"/>
                  <a:gd name="connsiteX42" fmla="*/ 4087980 w 8623989"/>
                  <a:gd name="connsiteY42" fmla="*/ 5185788 h 5525624"/>
                  <a:gd name="connsiteX43" fmla="*/ 4087980 w 8623989"/>
                  <a:gd name="connsiteY43" fmla="*/ 3890771 h 5525624"/>
                  <a:gd name="connsiteX44" fmla="*/ 4087980 w 8623989"/>
                  <a:gd name="connsiteY44" fmla="*/ 3888785 h 5525624"/>
                  <a:gd name="connsiteX45" fmla="*/ 2791839 w 8623989"/>
                  <a:gd name="connsiteY45" fmla="*/ 3888785 h 5525624"/>
                  <a:gd name="connsiteX46" fmla="*/ 2791839 w 8623989"/>
                  <a:gd name="connsiteY46" fmla="*/ 3580480 h 5525624"/>
                  <a:gd name="connsiteX47" fmla="*/ 2143767 w 8623989"/>
                  <a:gd name="connsiteY47" fmla="*/ 3580480 h 5525624"/>
                  <a:gd name="connsiteX48" fmla="*/ 2143767 w 8623989"/>
                  <a:gd name="connsiteY48" fmla="*/ 2932408 h 5525624"/>
                  <a:gd name="connsiteX49" fmla="*/ 2791839 w 8623989"/>
                  <a:gd name="connsiteY49" fmla="*/ 2932408 h 5525624"/>
                  <a:gd name="connsiteX50" fmla="*/ 2791839 w 8623989"/>
                  <a:gd name="connsiteY50" fmla="*/ 2594582 h 5525624"/>
                  <a:gd name="connsiteX51" fmla="*/ 4736052 w 8623989"/>
                  <a:gd name="connsiteY51" fmla="*/ 2594582 h 5525624"/>
                  <a:gd name="connsiteX52" fmla="*/ 5384440 w 8623989"/>
                  <a:gd name="connsiteY52" fmla="*/ 2594582 h 5525624"/>
                  <a:gd name="connsiteX53" fmla="*/ 5385604 w 8623989"/>
                  <a:gd name="connsiteY53" fmla="*/ 2594582 h 5525624"/>
                  <a:gd name="connsiteX54" fmla="*/ 5385604 w 8623989"/>
                  <a:gd name="connsiteY54" fmla="*/ 2593768 h 5525624"/>
                  <a:gd name="connsiteX55" fmla="*/ 5385604 w 8623989"/>
                  <a:gd name="connsiteY55" fmla="*/ 1945696 h 5525624"/>
                  <a:gd name="connsiteX56" fmla="*/ 6677469 w 8623989"/>
                  <a:gd name="connsiteY56" fmla="*/ 1945696 h 5525624"/>
                  <a:gd name="connsiteX57" fmla="*/ 6677469 w 8623989"/>
                  <a:gd name="connsiteY57" fmla="*/ 1299049 h 5525624"/>
                  <a:gd name="connsiteX58" fmla="*/ 6677469 w 8623989"/>
                  <a:gd name="connsiteY58" fmla="*/ 649746 h 5525624"/>
                  <a:gd name="connsiteX59" fmla="*/ 7975917 w 8623989"/>
                  <a:gd name="connsiteY59" fmla="*/ 0 h 5525624"/>
                  <a:gd name="connsiteX60" fmla="*/ 8623989 w 8623989"/>
                  <a:gd name="connsiteY60" fmla="*/ 0 h 5525624"/>
                  <a:gd name="connsiteX61" fmla="*/ 8623989 w 8623989"/>
                  <a:gd name="connsiteY61" fmla="*/ 648072 h 5525624"/>
                  <a:gd name="connsiteX62" fmla="*/ 7975917 w 8623989"/>
                  <a:gd name="connsiteY62" fmla="*/ 648072 h 5525624"/>
                  <a:gd name="connsiteX63" fmla="*/ 7975917 w 8623989"/>
                  <a:gd name="connsiteY63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7845 w 8623989"/>
                  <a:gd name="connsiteY35" fmla="*/ 4224236 h 5525624"/>
                  <a:gd name="connsiteX36" fmla="*/ 7325541 w 8623989"/>
                  <a:gd name="connsiteY36" fmla="*/ 4538843 h 5525624"/>
                  <a:gd name="connsiteX37" fmla="*/ 6679419 w 8623989"/>
                  <a:gd name="connsiteY37" fmla="*/ 4538843 h 5525624"/>
                  <a:gd name="connsiteX38" fmla="*/ 5385604 w 8623989"/>
                  <a:gd name="connsiteY38" fmla="*/ 4538843 h 5525624"/>
                  <a:gd name="connsiteX39" fmla="*/ 5384440 w 8623989"/>
                  <a:gd name="connsiteY39" fmla="*/ 4538843 h 5525624"/>
                  <a:gd name="connsiteX40" fmla="*/ 5384440 w 8623989"/>
                  <a:gd name="connsiteY40" fmla="*/ 5185788 h 5525624"/>
                  <a:gd name="connsiteX41" fmla="*/ 4087980 w 8623989"/>
                  <a:gd name="connsiteY41" fmla="*/ 5185788 h 5525624"/>
                  <a:gd name="connsiteX42" fmla="*/ 4087980 w 8623989"/>
                  <a:gd name="connsiteY42" fmla="*/ 3890771 h 5525624"/>
                  <a:gd name="connsiteX43" fmla="*/ 4087980 w 8623989"/>
                  <a:gd name="connsiteY43" fmla="*/ 3888785 h 5525624"/>
                  <a:gd name="connsiteX44" fmla="*/ 2791839 w 8623989"/>
                  <a:gd name="connsiteY44" fmla="*/ 3888785 h 5525624"/>
                  <a:gd name="connsiteX45" fmla="*/ 2791839 w 8623989"/>
                  <a:gd name="connsiteY45" fmla="*/ 3580480 h 5525624"/>
                  <a:gd name="connsiteX46" fmla="*/ 2143767 w 8623989"/>
                  <a:gd name="connsiteY46" fmla="*/ 3580480 h 5525624"/>
                  <a:gd name="connsiteX47" fmla="*/ 2143767 w 8623989"/>
                  <a:gd name="connsiteY47" fmla="*/ 2932408 h 5525624"/>
                  <a:gd name="connsiteX48" fmla="*/ 2791839 w 8623989"/>
                  <a:gd name="connsiteY48" fmla="*/ 2932408 h 5525624"/>
                  <a:gd name="connsiteX49" fmla="*/ 2791839 w 8623989"/>
                  <a:gd name="connsiteY49" fmla="*/ 2594582 h 5525624"/>
                  <a:gd name="connsiteX50" fmla="*/ 4736052 w 8623989"/>
                  <a:gd name="connsiteY50" fmla="*/ 2594582 h 5525624"/>
                  <a:gd name="connsiteX51" fmla="*/ 5384440 w 8623989"/>
                  <a:gd name="connsiteY51" fmla="*/ 2594582 h 5525624"/>
                  <a:gd name="connsiteX52" fmla="*/ 5385604 w 8623989"/>
                  <a:gd name="connsiteY52" fmla="*/ 2594582 h 5525624"/>
                  <a:gd name="connsiteX53" fmla="*/ 5385604 w 8623989"/>
                  <a:gd name="connsiteY53" fmla="*/ 2593768 h 5525624"/>
                  <a:gd name="connsiteX54" fmla="*/ 5385604 w 8623989"/>
                  <a:gd name="connsiteY54" fmla="*/ 1945696 h 5525624"/>
                  <a:gd name="connsiteX55" fmla="*/ 6677469 w 8623989"/>
                  <a:gd name="connsiteY55" fmla="*/ 1945696 h 5525624"/>
                  <a:gd name="connsiteX56" fmla="*/ 6677469 w 8623989"/>
                  <a:gd name="connsiteY56" fmla="*/ 1299049 h 5525624"/>
                  <a:gd name="connsiteX57" fmla="*/ 6677469 w 8623989"/>
                  <a:gd name="connsiteY57" fmla="*/ 649746 h 5525624"/>
                  <a:gd name="connsiteX58" fmla="*/ 7975917 w 8623989"/>
                  <a:gd name="connsiteY58" fmla="*/ 0 h 5525624"/>
                  <a:gd name="connsiteX59" fmla="*/ 8623989 w 8623989"/>
                  <a:gd name="connsiteY59" fmla="*/ 0 h 5525624"/>
                  <a:gd name="connsiteX60" fmla="*/ 8623989 w 8623989"/>
                  <a:gd name="connsiteY60" fmla="*/ 648072 h 5525624"/>
                  <a:gd name="connsiteX61" fmla="*/ 7975917 w 8623989"/>
                  <a:gd name="connsiteY61" fmla="*/ 648072 h 5525624"/>
                  <a:gd name="connsiteX62" fmla="*/ 7975917 w 8623989"/>
                  <a:gd name="connsiteY62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4538843 h 5525624"/>
                  <a:gd name="connsiteX32" fmla="*/ 7975917 w 8623989"/>
                  <a:gd name="connsiteY32" fmla="*/ 5188126 h 5525624"/>
                  <a:gd name="connsiteX33" fmla="*/ 7327845 w 8623989"/>
                  <a:gd name="connsiteY33" fmla="*/ 5188126 h 5525624"/>
                  <a:gd name="connsiteX34" fmla="*/ 7327845 w 8623989"/>
                  <a:gd name="connsiteY34" fmla="*/ 4538843 h 5525624"/>
                  <a:gd name="connsiteX35" fmla="*/ 7325541 w 8623989"/>
                  <a:gd name="connsiteY35" fmla="*/ 4538843 h 5525624"/>
                  <a:gd name="connsiteX36" fmla="*/ 6679419 w 8623989"/>
                  <a:gd name="connsiteY36" fmla="*/ 4538843 h 5525624"/>
                  <a:gd name="connsiteX37" fmla="*/ 5385604 w 8623989"/>
                  <a:gd name="connsiteY37" fmla="*/ 4538843 h 5525624"/>
                  <a:gd name="connsiteX38" fmla="*/ 5384440 w 8623989"/>
                  <a:gd name="connsiteY38" fmla="*/ 4538843 h 5525624"/>
                  <a:gd name="connsiteX39" fmla="*/ 5384440 w 8623989"/>
                  <a:gd name="connsiteY39" fmla="*/ 5185788 h 5525624"/>
                  <a:gd name="connsiteX40" fmla="*/ 4087980 w 8623989"/>
                  <a:gd name="connsiteY40" fmla="*/ 5185788 h 5525624"/>
                  <a:gd name="connsiteX41" fmla="*/ 4087980 w 8623989"/>
                  <a:gd name="connsiteY41" fmla="*/ 3890771 h 5525624"/>
                  <a:gd name="connsiteX42" fmla="*/ 4087980 w 8623989"/>
                  <a:gd name="connsiteY42" fmla="*/ 3888785 h 5525624"/>
                  <a:gd name="connsiteX43" fmla="*/ 2791839 w 8623989"/>
                  <a:gd name="connsiteY43" fmla="*/ 3888785 h 5525624"/>
                  <a:gd name="connsiteX44" fmla="*/ 2791839 w 8623989"/>
                  <a:gd name="connsiteY44" fmla="*/ 3580480 h 5525624"/>
                  <a:gd name="connsiteX45" fmla="*/ 2143767 w 8623989"/>
                  <a:gd name="connsiteY45" fmla="*/ 3580480 h 5525624"/>
                  <a:gd name="connsiteX46" fmla="*/ 2143767 w 8623989"/>
                  <a:gd name="connsiteY46" fmla="*/ 2932408 h 5525624"/>
                  <a:gd name="connsiteX47" fmla="*/ 2791839 w 8623989"/>
                  <a:gd name="connsiteY47" fmla="*/ 2932408 h 5525624"/>
                  <a:gd name="connsiteX48" fmla="*/ 2791839 w 8623989"/>
                  <a:gd name="connsiteY48" fmla="*/ 2594582 h 5525624"/>
                  <a:gd name="connsiteX49" fmla="*/ 4736052 w 8623989"/>
                  <a:gd name="connsiteY49" fmla="*/ 2594582 h 5525624"/>
                  <a:gd name="connsiteX50" fmla="*/ 5384440 w 8623989"/>
                  <a:gd name="connsiteY50" fmla="*/ 2594582 h 5525624"/>
                  <a:gd name="connsiteX51" fmla="*/ 5385604 w 8623989"/>
                  <a:gd name="connsiteY51" fmla="*/ 2594582 h 5525624"/>
                  <a:gd name="connsiteX52" fmla="*/ 5385604 w 8623989"/>
                  <a:gd name="connsiteY52" fmla="*/ 2593768 h 5525624"/>
                  <a:gd name="connsiteX53" fmla="*/ 5385604 w 8623989"/>
                  <a:gd name="connsiteY53" fmla="*/ 1945696 h 5525624"/>
                  <a:gd name="connsiteX54" fmla="*/ 6677469 w 8623989"/>
                  <a:gd name="connsiteY54" fmla="*/ 1945696 h 5525624"/>
                  <a:gd name="connsiteX55" fmla="*/ 6677469 w 8623989"/>
                  <a:gd name="connsiteY55" fmla="*/ 1299049 h 5525624"/>
                  <a:gd name="connsiteX56" fmla="*/ 6677469 w 8623989"/>
                  <a:gd name="connsiteY56" fmla="*/ 649746 h 5525624"/>
                  <a:gd name="connsiteX57" fmla="*/ 7975917 w 8623989"/>
                  <a:gd name="connsiteY57" fmla="*/ 0 h 5525624"/>
                  <a:gd name="connsiteX58" fmla="*/ 8623989 w 8623989"/>
                  <a:gd name="connsiteY58" fmla="*/ 0 h 5525624"/>
                  <a:gd name="connsiteX59" fmla="*/ 8623989 w 8623989"/>
                  <a:gd name="connsiteY59" fmla="*/ 648072 h 5525624"/>
                  <a:gd name="connsiteX60" fmla="*/ 7975917 w 8623989"/>
                  <a:gd name="connsiteY60" fmla="*/ 648072 h 5525624"/>
                  <a:gd name="connsiteX61" fmla="*/ 7975917 w 8623989"/>
                  <a:gd name="connsiteY61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4224236 h 5525624"/>
                  <a:gd name="connsiteX31" fmla="*/ 7975917 w 8623989"/>
                  <a:gd name="connsiteY31" fmla="*/ 5188126 h 5525624"/>
                  <a:gd name="connsiteX32" fmla="*/ 7327845 w 8623989"/>
                  <a:gd name="connsiteY32" fmla="*/ 5188126 h 5525624"/>
                  <a:gd name="connsiteX33" fmla="*/ 7327845 w 8623989"/>
                  <a:gd name="connsiteY33" fmla="*/ 4538843 h 5525624"/>
                  <a:gd name="connsiteX34" fmla="*/ 7325541 w 8623989"/>
                  <a:gd name="connsiteY34" fmla="*/ 4538843 h 5525624"/>
                  <a:gd name="connsiteX35" fmla="*/ 6679419 w 8623989"/>
                  <a:gd name="connsiteY35" fmla="*/ 4538843 h 5525624"/>
                  <a:gd name="connsiteX36" fmla="*/ 5385604 w 8623989"/>
                  <a:gd name="connsiteY36" fmla="*/ 4538843 h 5525624"/>
                  <a:gd name="connsiteX37" fmla="*/ 5384440 w 8623989"/>
                  <a:gd name="connsiteY37" fmla="*/ 4538843 h 5525624"/>
                  <a:gd name="connsiteX38" fmla="*/ 5384440 w 8623989"/>
                  <a:gd name="connsiteY38" fmla="*/ 5185788 h 5525624"/>
                  <a:gd name="connsiteX39" fmla="*/ 4087980 w 8623989"/>
                  <a:gd name="connsiteY39" fmla="*/ 5185788 h 5525624"/>
                  <a:gd name="connsiteX40" fmla="*/ 4087980 w 8623989"/>
                  <a:gd name="connsiteY40" fmla="*/ 3890771 h 5525624"/>
                  <a:gd name="connsiteX41" fmla="*/ 4087980 w 8623989"/>
                  <a:gd name="connsiteY41" fmla="*/ 3888785 h 5525624"/>
                  <a:gd name="connsiteX42" fmla="*/ 2791839 w 8623989"/>
                  <a:gd name="connsiteY42" fmla="*/ 3888785 h 5525624"/>
                  <a:gd name="connsiteX43" fmla="*/ 2791839 w 8623989"/>
                  <a:gd name="connsiteY43" fmla="*/ 3580480 h 5525624"/>
                  <a:gd name="connsiteX44" fmla="*/ 2143767 w 8623989"/>
                  <a:gd name="connsiteY44" fmla="*/ 3580480 h 5525624"/>
                  <a:gd name="connsiteX45" fmla="*/ 2143767 w 8623989"/>
                  <a:gd name="connsiteY45" fmla="*/ 2932408 h 5525624"/>
                  <a:gd name="connsiteX46" fmla="*/ 2791839 w 8623989"/>
                  <a:gd name="connsiteY46" fmla="*/ 2932408 h 5525624"/>
                  <a:gd name="connsiteX47" fmla="*/ 2791839 w 8623989"/>
                  <a:gd name="connsiteY47" fmla="*/ 2594582 h 5525624"/>
                  <a:gd name="connsiteX48" fmla="*/ 4736052 w 8623989"/>
                  <a:gd name="connsiteY48" fmla="*/ 2594582 h 5525624"/>
                  <a:gd name="connsiteX49" fmla="*/ 5384440 w 8623989"/>
                  <a:gd name="connsiteY49" fmla="*/ 2594582 h 5525624"/>
                  <a:gd name="connsiteX50" fmla="*/ 5385604 w 8623989"/>
                  <a:gd name="connsiteY50" fmla="*/ 2594582 h 5525624"/>
                  <a:gd name="connsiteX51" fmla="*/ 5385604 w 8623989"/>
                  <a:gd name="connsiteY51" fmla="*/ 2593768 h 5525624"/>
                  <a:gd name="connsiteX52" fmla="*/ 5385604 w 8623989"/>
                  <a:gd name="connsiteY52" fmla="*/ 1945696 h 5525624"/>
                  <a:gd name="connsiteX53" fmla="*/ 6677469 w 8623989"/>
                  <a:gd name="connsiteY53" fmla="*/ 1945696 h 5525624"/>
                  <a:gd name="connsiteX54" fmla="*/ 6677469 w 8623989"/>
                  <a:gd name="connsiteY54" fmla="*/ 1299049 h 5525624"/>
                  <a:gd name="connsiteX55" fmla="*/ 6677469 w 8623989"/>
                  <a:gd name="connsiteY55" fmla="*/ 649746 h 5525624"/>
                  <a:gd name="connsiteX56" fmla="*/ 7975917 w 8623989"/>
                  <a:gd name="connsiteY56" fmla="*/ 0 h 5525624"/>
                  <a:gd name="connsiteX57" fmla="*/ 8623989 w 8623989"/>
                  <a:gd name="connsiteY57" fmla="*/ 0 h 5525624"/>
                  <a:gd name="connsiteX58" fmla="*/ 8623989 w 8623989"/>
                  <a:gd name="connsiteY58" fmla="*/ 648072 h 5525624"/>
                  <a:gd name="connsiteX59" fmla="*/ 7975917 w 8623989"/>
                  <a:gd name="connsiteY59" fmla="*/ 648072 h 5525624"/>
                  <a:gd name="connsiteX60" fmla="*/ 7975917 w 8623989"/>
                  <a:gd name="connsiteY60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3890771 h 5525624"/>
                  <a:gd name="connsiteX30" fmla="*/ 7975917 w 8623989"/>
                  <a:gd name="connsiteY30" fmla="*/ 5188126 h 5525624"/>
                  <a:gd name="connsiteX31" fmla="*/ 7327845 w 8623989"/>
                  <a:gd name="connsiteY31" fmla="*/ 5188126 h 5525624"/>
                  <a:gd name="connsiteX32" fmla="*/ 7327845 w 8623989"/>
                  <a:gd name="connsiteY32" fmla="*/ 4538843 h 5525624"/>
                  <a:gd name="connsiteX33" fmla="*/ 7325541 w 8623989"/>
                  <a:gd name="connsiteY33" fmla="*/ 4538843 h 5525624"/>
                  <a:gd name="connsiteX34" fmla="*/ 6679419 w 8623989"/>
                  <a:gd name="connsiteY34" fmla="*/ 4538843 h 5525624"/>
                  <a:gd name="connsiteX35" fmla="*/ 5385604 w 8623989"/>
                  <a:gd name="connsiteY35" fmla="*/ 4538843 h 5525624"/>
                  <a:gd name="connsiteX36" fmla="*/ 5384440 w 8623989"/>
                  <a:gd name="connsiteY36" fmla="*/ 4538843 h 5525624"/>
                  <a:gd name="connsiteX37" fmla="*/ 5384440 w 8623989"/>
                  <a:gd name="connsiteY37" fmla="*/ 5185788 h 5525624"/>
                  <a:gd name="connsiteX38" fmla="*/ 4087980 w 8623989"/>
                  <a:gd name="connsiteY38" fmla="*/ 5185788 h 5525624"/>
                  <a:gd name="connsiteX39" fmla="*/ 4087980 w 8623989"/>
                  <a:gd name="connsiteY39" fmla="*/ 3890771 h 5525624"/>
                  <a:gd name="connsiteX40" fmla="*/ 4087980 w 8623989"/>
                  <a:gd name="connsiteY40" fmla="*/ 3888785 h 5525624"/>
                  <a:gd name="connsiteX41" fmla="*/ 2791839 w 8623989"/>
                  <a:gd name="connsiteY41" fmla="*/ 3888785 h 5525624"/>
                  <a:gd name="connsiteX42" fmla="*/ 2791839 w 8623989"/>
                  <a:gd name="connsiteY42" fmla="*/ 3580480 h 5525624"/>
                  <a:gd name="connsiteX43" fmla="*/ 2143767 w 8623989"/>
                  <a:gd name="connsiteY43" fmla="*/ 3580480 h 5525624"/>
                  <a:gd name="connsiteX44" fmla="*/ 2143767 w 8623989"/>
                  <a:gd name="connsiteY44" fmla="*/ 2932408 h 5525624"/>
                  <a:gd name="connsiteX45" fmla="*/ 2791839 w 8623989"/>
                  <a:gd name="connsiteY45" fmla="*/ 2932408 h 5525624"/>
                  <a:gd name="connsiteX46" fmla="*/ 2791839 w 8623989"/>
                  <a:gd name="connsiteY46" fmla="*/ 2594582 h 5525624"/>
                  <a:gd name="connsiteX47" fmla="*/ 4736052 w 8623989"/>
                  <a:gd name="connsiteY47" fmla="*/ 2594582 h 5525624"/>
                  <a:gd name="connsiteX48" fmla="*/ 5384440 w 8623989"/>
                  <a:gd name="connsiteY48" fmla="*/ 2594582 h 5525624"/>
                  <a:gd name="connsiteX49" fmla="*/ 5385604 w 8623989"/>
                  <a:gd name="connsiteY49" fmla="*/ 2594582 h 5525624"/>
                  <a:gd name="connsiteX50" fmla="*/ 5385604 w 8623989"/>
                  <a:gd name="connsiteY50" fmla="*/ 2593768 h 5525624"/>
                  <a:gd name="connsiteX51" fmla="*/ 5385604 w 8623989"/>
                  <a:gd name="connsiteY51" fmla="*/ 1945696 h 5525624"/>
                  <a:gd name="connsiteX52" fmla="*/ 6677469 w 8623989"/>
                  <a:gd name="connsiteY52" fmla="*/ 1945696 h 5525624"/>
                  <a:gd name="connsiteX53" fmla="*/ 6677469 w 8623989"/>
                  <a:gd name="connsiteY53" fmla="*/ 1299049 h 5525624"/>
                  <a:gd name="connsiteX54" fmla="*/ 6677469 w 8623989"/>
                  <a:gd name="connsiteY54" fmla="*/ 649746 h 5525624"/>
                  <a:gd name="connsiteX55" fmla="*/ 7975917 w 8623989"/>
                  <a:gd name="connsiteY55" fmla="*/ 0 h 5525624"/>
                  <a:gd name="connsiteX56" fmla="*/ 8623989 w 8623989"/>
                  <a:gd name="connsiteY56" fmla="*/ 0 h 5525624"/>
                  <a:gd name="connsiteX57" fmla="*/ 8623989 w 8623989"/>
                  <a:gd name="connsiteY57" fmla="*/ 648072 h 5525624"/>
                  <a:gd name="connsiteX58" fmla="*/ 7975917 w 8623989"/>
                  <a:gd name="connsiteY58" fmla="*/ 648072 h 5525624"/>
                  <a:gd name="connsiteX59" fmla="*/ 7975917 w 8623989"/>
                  <a:gd name="connsiteY59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431101 h 5525624"/>
                  <a:gd name="connsiteX28" fmla="*/ 7975917 w 8623989"/>
                  <a:gd name="connsiteY28" fmla="*/ 3888785 h 5525624"/>
                  <a:gd name="connsiteX29" fmla="*/ 7975917 w 8623989"/>
                  <a:gd name="connsiteY29" fmla="*/ 5188126 h 5525624"/>
                  <a:gd name="connsiteX30" fmla="*/ 7327845 w 8623989"/>
                  <a:gd name="connsiteY30" fmla="*/ 5188126 h 5525624"/>
                  <a:gd name="connsiteX31" fmla="*/ 7327845 w 8623989"/>
                  <a:gd name="connsiteY31" fmla="*/ 4538843 h 5525624"/>
                  <a:gd name="connsiteX32" fmla="*/ 7325541 w 8623989"/>
                  <a:gd name="connsiteY32" fmla="*/ 4538843 h 5525624"/>
                  <a:gd name="connsiteX33" fmla="*/ 6679419 w 8623989"/>
                  <a:gd name="connsiteY33" fmla="*/ 4538843 h 5525624"/>
                  <a:gd name="connsiteX34" fmla="*/ 5385604 w 8623989"/>
                  <a:gd name="connsiteY34" fmla="*/ 4538843 h 5525624"/>
                  <a:gd name="connsiteX35" fmla="*/ 5384440 w 8623989"/>
                  <a:gd name="connsiteY35" fmla="*/ 4538843 h 5525624"/>
                  <a:gd name="connsiteX36" fmla="*/ 5384440 w 8623989"/>
                  <a:gd name="connsiteY36" fmla="*/ 5185788 h 5525624"/>
                  <a:gd name="connsiteX37" fmla="*/ 4087980 w 8623989"/>
                  <a:gd name="connsiteY37" fmla="*/ 5185788 h 5525624"/>
                  <a:gd name="connsiteX38" fmla="*/ 4087980 w 8623989"/>
                  <a:gd name="connsiteY38" fmla="*/ 3890771 h 5525624"/>
                  <a:gd name="connsiteX39" fmla="*/ 4087980 w 8623989"/>
                  <a:gd name="connsiteY39" fmla="*/ 3888785 h 5525624"/>
                  <a:gd name="connsiteX40" fmla="*/ 2791839 w 8623989"/>
                  <a:gd name="connsiteY40" fmla="*/ 3888785 h 5525624"/>
                  <a:gd name="connsiteX41" fmla="*/ 2791839 w 8623989"/>
                  <a:gd name="connsiteY41" fmla="*/ 3580480 h 5525624"/>
                  <a:gd name="connsiteX42" fmla="*/ 2143767 w 8623989"/>
                  <a:gd name="connsiteY42" fmla="*/ 3580480 h 5525624"/>
                  <a:gd name="connsiteX43" fmla="*/ 2143767 w 8623989"/>
                  <a:gd name="connsiteY43" fmla="*/ 2932408 h 5525624"/>
                  <a:gd name="connsiteX44" fmla="*/ 2791839 w 8623989"/>
                  <a:gd name="connsiteY44" fmla="*/ 2932408 h 5525624"/>
                  <a:gd name="connsiteX45" fmla="*/ 2791839 w 8623989"/>
                  <a:gd name="connsiteY45" fmla="*/ 2594582 h 5525624"/>
                  <a:gd name="connsiteX46" fmla="*/ 4736052 w 8623989"/>
                  <a:gd name="connsiteY46" fmla="*/ 2594582 h 5525624"/>
                  <a:gd name="connsiteX47" fmla="*/ 5384440 w 8623989"/>
                  <a:gd name="connsiteY47" fmla="*/ 2594582 h 5525624"/>
                  <a:gd name="connsiteX48" fmla="*/ 5385604 w 8623989"/>
                  <a:gd name="connsiteY48" fmla="*/ 2594582 h 5525624"/>
                  <a:gd name="connsiteX49" fmla="*/ 5385604 w 8623989"/>
                  <a:gd name="connsiteY49" fmla="*/ 2593768 h 5525624"/>
                  <a:gd name="connsiteX50" fmla="*/ 5385604 w 8623989"/>
                  <a:gd name="connsiteY50" fmla="*/ 1945696 h 5525624"/>
                  <a:gd name="connsiteX51" fmla="*/ 6677469 w 8623989"/>
                  <a:gd name="connsiteY51" fmla="*/ 1945696 h 5525624"/>
                  <a:gd name="connsiteX52" fmla="*/ 6677469 w 8623989"/>
                  <a:gd name="connsiteY52" fmla="*/ 1299049 h 5525624"/>
                  <a:gd name="connsiteX53" fmla="*/ 6677469 w 8623989"/>
                  <a:gd name="connsiteY53" fmla="*/ 649746 h 5525624"/>
                  <a:gd name="connsiteX54" fmla="*/ 7975917 w 8623989"/>
                  <a:gd name="connsiteY54" fmla="*/ 0 h 5525624"/>
                  <a:gd name="connsiteX55" fmla="*/ 8623989 w 8623989"/>
                  <a:gd name="connsiteY55" fmla="*/ 0 h 5525624"/>
                  <a:gd name="connsiteX56" fmla="*/ 8623989 w 8623989"/>
                  <a:gd name="connsiteY56" fmla="*/ 648072 h 5525624"/>
                  <a:gd name="connsiteX57" fmla="*/ 7975917 w 8623989"/>
                  <a:gd name="connsiteY57" fmla="*/ 648072 h 5525624"/>
                  <a:gd name="connsiteX58" fmla="*/ 7975917 w 8623989"/>
                  <a:gd name="connsiteY58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240713 h 5525624"/>
                  <a:gd name="connsiteX27" fmla="*/ 7975917 w 8623989"/>
                  <a:gd name="connsiteY27" fmla="*/ 3888785 h 5525624"/>
                  <a:gd name="connsiteX28" fmla="*/ 7975917 w 8623989"/>
                  <a:gd name="connsiteY28" fmla="*/ 5188126 h 5525624"/>
                  <a:gd name="connsiteX29" fmla="*/ 7327845 w 8623989"/>
                  <a:gd name="connsiteY29" fmla="*/ 5188126 h 5525624"/>
                  <a:gd name="connsiteX30" fmla="*/ 7327845 w 8623989"/>
                  <a:gd name="connsiteY30" fmla="*/ 4538843 h 5525624"/>
                  <a:gd name="connsiteX31" fmla="*/ 7325541 w 8623989"/>
                  <a:gd name="connsiteY31" fmla="*/ 4538843 h 5525624"/>
                  <a:gd name="connsiteX32" fmla="*/ 6679419 w 8623989"/>
                  <a:gd name="connsiteY32" fmla="*/ 4538843 h 5525624"/>
                  <a:gd name="connsiteX33" fmla="*/ 5385604 w 8623989"/>
                  <a:gd name="connsiteY33" fmla="*/ 4538843 h 5525624"/>
                  <a:gd name="connsiteX34" fmla="*/ 5384440 w 8623989"/>
                  <a:gd name="connsiteY34" fmla="*/ 4538843 h 5525624"/>
                  <a:gd name="connsiteX35" fmla="*/ 5384440 w 8623989"/>
                  <a:gd name="connsiteY35" fmla="*/ 5185788 h 5525624"/>
                  <a:gd name="connsiteX36" fmla="*/ 4087980 w 8623989"/>
                  <a:gd name="connsiteY36" fmla="*/ 5185788 h 5525624"/>
                  <a:gd name="connsiteX37" fmla="*/ 4087980 w 8623989"/>
                  <a:gd name="connsiteY37" fmla="*/ 3890771 h 5525624"/>
                  <a:gd name="connsiteX38" fmla="*/ 4087980 w 8623989"/>
                  <a:gd name="connsiteY38" fmla="*/ 3888785 h 5525624"/>
                  <a:gd name="connsiteX39" fmla="*/ 2791839 w 8623989"/>
                  <a:gd name="connsiteY39" fmla="*/ 3888785 h 5525624"/>
                  <a:gd name="connsiteX40" fmla="*/ 2791839 w 8623989"/>
                  <a:gd name="connsiteY40" fmla="*/ 3580480 h 5525624"/>
                  <a:gd name="connsiteX41" fmla="*/ 2143767 w 8623989"/>
                  <a:gd name="connsiteY41" fmla="*/ 3580480 h 5525624"/>
                  <a:gd name="connsiteX42" fmla="*/ 2143767 w 8623989"/>
                  <a:gd name="connsiteY42" fmla="*/ 2932408 h 5525624"/>
                  <a:gd name="connsiteX43" fmla="*/ 2791839 w 8623989"/>
                  <a:gd name="connsiteY43" fmla="*/ 2932408 h 5525624"/>
                  <a:gd name="connsiteX44" fmla="*/ 2791839 w 8623989"/>
                  <a:gd name="connsiteY44" fmla="*/ 2594582 h 5525624"/>
                  <a:gd name="connsiteX45" fmla="*/ 4736052 w 8623989"/>
                  <a:gd name="connsiteY45" fmla="*/ 2594582 h 5525624"/>
                  <a:gd name="connsiteX46" fmla="*/ 5384440 w 8623989"/>
                  <a:gd name="connsiteY46" fmla="*/ 2594582 h 5525624"/>
                  <a:gd name="connsiteX47" fmla="*/ 5385604 w 8623989"/>
                  <a:gd name="connsiteY47" fmla="*/ 2594582 h 5525624"/>
                  <a:gd name="connsiteX48" fmla="*/ 5385604 w 8623989"/>
                  <a:gd name="connsiteY48" fmla="*/ 2593768 h 5525624"/>
                  <a:gd name="connsiteX49" fmla="*/ 5385604 w 8623989"/>
                  <a:gd name="connsiteY49" fmla="*/ 1945696 h 5525624"/>
                  <a:gd name="connsiteX50" fmla="*/ 6677469 w 8623989"/>
                  <a:gd name="connsiteY50" fmla="*/ 1945696 h 5525624"/>
                  <a:gd name="connsiteX51" fmla="*/ 6677469 w 8623989"/>
                  <a:gd name="connsiteY51" fmla="*/ 1299049 h 5525624"/>
                  <a:gd name="connsiteX52" fmla="*/ 6677469 w 8623989"/>
                  <a:gd name="connsiteY52" fmla="*/ 649746 h 5525624"/>
                  <a:gd name="connsiteX53" fmla="*/ 7975917 w 8623989"/>
                  <a:gd name="connsiteY53" fmla="*/ 0 h 5525624"/>
                  <a:gd name="connsiteX54" fmla="*/ 8623989 w 8623989"/>
                  <a:gd name="connsiteY54" fmla="*/ 0 h 5525624"/>
                  <a:gd name="connsiteX55" fmla="*/ 8623989 w 8623989"/>
                  <a:gd name="connsiteY55" fmla="*/ 648072 h 5525624"/>
                  <a:gd name="connsiteX56" fmla="*/ 7975917 w 8623989"/>
                  <a:gd name="connsiteY56" fmla="*/ 648072 h 5525624"/>
                  <a:gd name="connsiteX57" fmla="*/ 7975917 w 8623989"/>
                  <a:gd name="connsiteY57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299045 h 5525624"/>
                  <a:gd name="connsiteX22" fmla="*/ 7975917 w 8623989"/>
                  <a:gd name="connsiteY22" fmla="*/ 1945696 h 5525624"/>
                  <a:gd name="connsiteX23" fmla="*/ 7975917 w 8623989"/>
                  <a:gd name="connsiteY23" fmla="*/ 1947117 h 5525624"/>
                  <a:gd name="connsiteX24" fmla="*/ 7975917 w 8623989"/>
                  <a:gd name="connsiteY24" fmla="*/ 2593768 h 5525624"/>
                  <a:gd name="connsiteX25" fmla="*/ 7975917 w 8623989"/>
                  <a:gd name="connsiteY25" fmla="*/ 2594582 h 5525624"/>
                  <a:gd name="connsiteX26" fmla="*/ 7975917 w 8623989"/>
                  <a:gd name="connsiteY26" fmla="*/ 3888785 h 5525624"/>
                  <a:gd name="connsiteX27" fmla="*/ 7975917 w 8623989"/>
                  <a:gd name="connsiteY27" fmla="*/ 5188126 h 5525624"/>
                  <a:gd name="connsiteX28" fmla="*/ 7327845 w 8623989"/>
                  <a:gd name="connsiteY28" fmla="*/ 5188126 h 5525624"/>
                  <a:gd name="connsiteX29" fmla="*/ 7327845 w 8623989"/>
                  <a:gd name="connsiteY29" fmla="*/ 4538843 h 5525624"/>
                  <a:gd name="connsiteX30" fmla="*/ 7325541 w 8623989"/>
                  <a:gd name="connsiteY30" fmla="*/ 4538843 h 5525624"/>
                  <a:gd name="connsiteX31" fmla="*/ 6679419 w 8623989"/>
                  <a:gd name="connsiteY31" fmla="*/ 4538843 h 5525624"/>
                  <a:gd name="connsiteX32" fmla="*/ 5385604 w 8623989"/>
                  <a:gd name="connsiteY32" fmla="*/ 4538843 h 5525624"/>
                  <a:gd name="connsiteX33" fmla="*/ 5384440 w 8623989"/>
                  <a:gd name="connsiteY33" fmla="*/ 4538843 h 5525624"/>
                  <a:gd name="connsiteX34" fmla="*/ 5384440 w 8623989"/>
                  <a:gd name="connsiteY34" fmla="*/ 5185788 h 5525624"/>
                  <a:gd name="connsiteX35" fmla="*/ 4087980 w 8623989"/>
                  <a:gd name="connsiteY35" fmla="*/ 5185788 h 5525624"/>
                  <a:gd name="connsiteX36" fmla="*/ 4087980 w 8623989"/>
                  <a:gd name="connsiteY36" fmla="*/ 3890771 h 5525624"/>
                  <a:gd name="connsiteX37" fmla="*/ 4087980 w 8623989"/>
                  <a:gd name="connsiteY37" fmla="*/ 3888785 h 5525624"/>
                  <a:gd name="connsiteX38" fmla="*/ 2791839 w 8623989"/>
                  <a:gd name="connsiteY38" fmla="*/ 3888785 h 5525624"/>
                  <a:gd name="connsiteX39" fmla="*/ 2791839 w 8623989"/>
                  <a:gd name="connsiteY39" fmla="*/ 3580480 h 5525624"/>
                  <a:gd name="connsiteX40" fmla="*/ 2143767 w 8623989"/>
                  <a:gd name="connsiteY40" fmla="*/ 3580480 h 5525624"/>
                  <a:gd name="connsiteX41" fmla="*/ 2143767 w 8623989"/>
                  <a:gd name="connsiteY41" fmla="*/ 2932408 h 5525624"/>
                  <a:gd name="connsiteX42" fmla="*/ 2791839 w 8623989"/>
                  <a:gd name="connsiteY42" fmla="*/ 2932408 h 5525624"/>
                  <a:gd name="connsiteX43" fmla="*/ 2791839 w 8623989"/>
                  <a:gd name="connsiteY43" fmla="*/ 2594582 h 5525624"/>
                  <a:gd name="connsiteX44" fmla="*/ 4736052 w 8623989"/>
                  <a:gd name="connsiteY44" fmla="*/ 2594582 h 5525624"/>
                  <a:gd name="connsiteX45" fmla="*/ 5384440 w 8623989"/>
                  <a:gd name="connsiteY45" fmla="*/ 2594582 h 5525624"/>
                  <a:gd name="connsiteX46" fmla="*/ 5385604 w 8623989"/>
                  <a:gd name="connsiteY46" fmla="*/ 2594582 h 5525624"/>
                  <a:gd name="connsiteX47" fmla="*/ 5385604 w 8623989"/>
                  <a:gd name="connsiteY47" fmla="*/ 2593768 h 5525624"/>
                  <a:gd name="connsiteX48" fmla="*/ 5385604 w 8623989"/>
                  <a:gd name="connsiteY48" fmla="*/ 1945696 h 5525624"/>
                  <a:gd name="connsiteX49" fmla="*/ 6677469 w 8623989"/>
                  <a:gd name="connsiteY49" fmla="*/ 1945696 h 5525624"/>
                  <a:gd name="connsiteX50" fmla="*/ 6677469 w 8623989"/>
                  <a:gd name="connsiteY50" fmla="*/ 1299049 h 5525624"/>
                  <a:gd name="connsiteX51" fmla="*/ 6677469 w 8623989"/>
                  <a:gd name="connsiteY51" fmla="*/ 649746 h 5525624"/>
                  <a:gd name="connsiteX52" fmla="*/ 7975917 w 8623989"/>
                  <a:gd name="connsiteY52" fmla="*/ 0 h 5525624"/>
                  <a:gd name="connsiteX53" fmla="*/ 8623989 w 8623989"/>
                  <a:gd name="connsiteY53" fmla="*/ 0 h 5525624"/>
                  <a:gd name="connsiteX54" fmla="*/ 8623989 w 8623989"/>
                  <a:gd name="connsiteY54" fmla="*/ 648072 h 5525624"/>
                  <a:gd name="connsiteX55" fmla="*/ 7975917 w 8623989"/>
                  <a:gd name="connsiteY55" fmla="*/ 648072 h 5525624"/>
                  <a:gd name="connsiteX56" fmla="*/ 7975917 w 8623989"/>
                  <a:gd name="connsiteY56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325541 w 8623989"/>
                  <a:gd name="connsiteY19" fmla="*/ 649749 h 5525624"/>
                  <a:gd name="connsiteX20" fmla="*/ 7975917 w 8623989"/>
                  <a:gd name="connsiteY20" fmla="*/ 649749 h 5525624"/>
                  <a:gd name="connsiteX21" fmla="*/ 7975917 w 8623989"/>
                  <a:gd name="connsiteY21" fmla="*/ 1945696 h 5525624"/>
                  <a:gd name="connsiteX22" fmla="*/ 7975917 w 8623989"/>
                  <a:gd name="connsiteY22" fmla="*/ 1947117 h 5525624"/>
                  <a:gd name="connsiteX23" fmla="*/ 7975917 w 8623989"/>
                  <a:gd name="connsiteY23" fmla="*/ 2593768 h 5525624"/>
                  <a:gd name="connsiteX24" fmla="*/ 7975917 w 8623989"/>
                  <a:gd name="connsiteY24" fmla="*/ 2594582 h 5525624"/>
                  <a:gd name="connsiteX25" fmla="*/ 7975917 w 8623989"/>
                  <a:gd name="connsiteY25" fmla="*/ 3888785 h 5525624"/>
                  <a:gd name="connsiteX26" fmla="*/ 7975917 w 8623989"/>
                  <a:gd name="connsiteY26" fmla="*/ 5188126 h 5525624"/>
                  <a:gd name="connsiteX27" fmla="*/ 7327845 w 8623989"/>
                  <a:gd name="connsiteY27" fmla="*/ 5188126 h 5525624"/>
                  <a:gd name="connsiteX28" fmla="*/ 7327845 w 8623989"/>
                  <a:gd name="connsiteY28" fmla="*/ 4538843 h 5525624"/>
                  <a:gd name="connsiteX29" fmla="*/ 7325541 w 8623989"/>
                  <a:gd name="connsiteY29" fmla="*/ 4538843 h 5525624"/>
                  <a:gd name="connsiteX30" fmla="*/ 6679419 w 8623989"/>
                  <a:gd name="connsiteY30" fmla="*/ 4538843 h 5525624"/>
                  <a:gd name="connsiteX31" fmla="*/ 5385604 w 8623989"/>
                  <a:gd name="connsiteY31" fmla="*/ 4538843 h 5525624"/>
                  <a:gd name="connsiteX32" fmla="*/ 5384440 w 8623989"/>
                  <a:gd name="connsiteY32" fmla="*/ 4538843 h 5525624"/>
                  <a:gd name="connsiteX33" fmla="*/ 5384440 w 8623989"/>
                  <a:gd name="connsiteY33" fmla="*/ 5185788 h 5525624"/>
                  <a:gd name="connsiteX34" fmla="*/ 4087980 w 8623989"/>
                  <a:gd name="connsiteY34" fmla="*/ 5185788 h 5525624"/>
                  <a:gd name="connsiteX35" fmla="*/ 4087980 w 8623989"/>
                  <a:gd name="connsiteY35" fmla="*/ 3890771 h 5525624"/>
                  <a:gd name="connsiteX36" fmla="*/ 4087980 w 8623989"/>
                  <a:gd name="connsiteY36" fmla="*/ 3888785 h 5525624"/>
                  <a:gd name="connsiteX37" fmla="*/ 2791839 w 8623989"/>
                  <a:gd name="connsiteY37" fmla="*/ 3888785 h 5525624"/>
                  <a:gd name="connsiteX38" fmla="*/ 2791839 w 8623989"/>
                  <a:gd name="connsiteY38" fmla="*/ 3580480 h 5525624"/>
                  <a:gd name="connsiteX39" fmla="*/ 2143767 w 8623989"/>
                  <a:gd name="connsiteY39" fmla="*/ 3580480 h 5525624"/>
                  <a:gd name="connsiteX40" fmla="*/ 2143767 w 8623989"/>
                  <a:gd name="connsiteY40" fmla="*/ 2932408 h 5525624"/>
                  <a:gd name="connsiteX41" fmla="*/ 2791839 w 8623989"/>
                  <a:gd name="connsiteY41" fmla="*/ 2932408 h 5525624"/>
                  <a:gd name="connsiteX42" fmla="*/ 2791839 w 8623989"/>
                  <a:gd name="connsiteY42" fmla="*/ 2594582 h 5525624"/>
                  <a:gd name="connsiteX43" fmla="*/ 4736052 w 8623989"/>
                  <a:gd name="connsiteY43" fmla="*/ 2594582 h 5525624"/>
                  <a:gd name="connsiteX44" fmla="*/ 5384440 w 8623989"/>
                  <a:gd name="connsiteY44" fmla="*/ 2594582 h 5525624"/>
                  <a:gd name="connsiteX45" fmla="*/ 5385604 w 8623989"/>
                  <a:gd name="connsiteY45" fmla="*/ 2594582 h 5525624"/>
                  <a:gd name="connsiteX46" fmla="*/ 5385604 w 8623989"/>
                  <a:gd name="connsiteY46" fmla="*/ 2593768 h 5525624"/>
                  <a:gd name="connsiteX47" fmla="*/ 5385604 w 8623989"/>
                  <a:gd name="connsiteY47" fmla="*/ 1945696 h 5525624"/>
                  <a:gd name="connsiteX48" fmla="*/ 6677469 w 8623989"/>
                  <a:gd name="connsiteY48" fmla="*/ 1945696 h 5525624"/>
                  <a:gd name="connsiteX49" fmla="*/ 6677469 w 8623989"/>
                  <a:gd name="connsiteY49" fmla="*/ 1299049 h 5525624"/>
                  <a:gd name="connsiteX50" fmla="*/ 6677469 w 8623989"/>
                  <a:gd name="connsiteY50" fmla="*/ 649746 h 5525624"/>
                  <a:gd name="connsiteX51" fmla="*/ 7975917 w 8623989"/>
                  <a:gd name="connsiteY51" fmla="*/ 0 h 5525624"/>
                  <a:gd name="connsiteX52" fmla="*/ 8623989 w 8623989"/>
                  <a:gd name="connsiteY52" fmla="*/ 0 h 5525624"/>
                  <a:gd name="connsiteX53" fmla="*/ 8623989 w 8623989"/>
                  <a:gd name="connsiteY53" fmla="*/ 648072 h 5525624"/>
                  <a:gd name="connsiteX54" fmla="*/ 7975917 w 8623989"/>
                  <a:gd name="connsiteY54" fmla="*/ 648072 h 5525624"/>
                  <a:gd name="connsiteX55" fmla="*/ 7975917 w 8623989"/>
                  <a:gd name="connsiteY55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975917 w 8623989"/>
                  <a:gd name="connsiteY19" fmla="*/ 649749 h 5525624"/>
                  <a:gd name="connsiteX20" fmla="*/ 7975917 w 8623989"/>
                  <a:gd name="connsiteY20" fmla="*/ 1945696 h 5525624"/>
                  <a:gd name="connsiteX21" fmla="*/ 7975917 w 8623989"/>
                  <a:gd name="connsiteY21" fmla="*/ 1947117 h 5525624"/>
                  <a:gd name="connsiteX22" fmla="*/ 7975917 w 8623989"/>
                  <a:gd name="connsiteY22" fmla="*/ 2593768 h 5525624"/>
                  <a:gd name="connsiteX23" fmla="*/ 7975917 w 8623989"/>
                  <a:gd name="connsiteY23" fmla="*/ 2594582 h 5525624"/>
                  <a:gd name="connsiteX24" fmla="*/ 7975917 w 8623989"/>
                  <a:gd name="connsiteY24" fmla="*/ 3888785 h 5525624"/>
                  <a:gd name="connsiteX25" fmla="*/ 7975917 w 8623989"/>
                  <a:gd name="connsiteY25" fmla="*/ 5188126 h 5525624"/>
                  <a:gd name="connsiteX26" fmla="*/ 7327845 w 8623989"/>
                  <a:gd name="connsiteY26" fmla="*/ 5188126 h 5525624"/>
                  <a:gd name="connsiteX27" fmla="*/ 7327845 w 8623989"/>
                  <a:gd name="connsiteY27" fmla="*/ 4538843 h 5525624"/>
                  <a:gd name="connsiteX28" fmla="*/ 7325541 w 8623989"/>
                  <a:gd name="connsiteY28" fmla="*/ 4538843 h 5525624"/>
                  <a:gd name="connsiteX29" fmla="*/ 6679419 w 8623989"/>
                  <a:gd name="connsiteY29" fmla="*/ 4538843 h 5525624"/>
                  <a:gd name="connsiteX30" fmla="*/ 5385604 w 8623989"/>
                  <a:gd name="connsiteY30" fmla="*/ 4538843 h 5525624"/>
                  <a:gd name="connsiteX31" fmla="*/ 5384440 w 8623989"/>
                  <a:gd name="connsiteY31" fmla="*/ 4538843 h 5525624"/>
                  <a:gd name="connsiteX32" fmla="*/ 5384440 w 8623989"/>
                  <a:gd name="connsiteY32" fmla="*/ 5185788 h 5525624"/>
                  <a:gd name="connsiteX33" fmla="*/ 4087980 w 8623989"/>
                  <a:gd name="connsiteY33" fmla="*/ 5185788 h 5525624"/>
                  <a:gd name="connsiteX34" fmla="*/ 4087980 w 8623989"/>
                  <a:gd name="connsiteY34" fmla="*/ 3890771 h 5525624"/>
                  <a:gd name="connsiteX35" fmla="*/ 4087980 w 8623989"/>
                  <a:gd name="connsiteY35" fmla="*/ 3888785 h 5525624"/>
                  <a:gd name="connsiteX36" fmla="*/ 2791839 w 8623989"/>
                  <a:gd name="connsiteY36" fmla="*/ 3888785 h 5525624"/>
                  <a:gd name="connsiteX37" fmla="*/ 2791839 w 8623989"/>
                  <a:gd name="connsiteY37" fmla="*/ 3580480 h 5525624"/>
                  <a:gd name="connsiteX38" fmla="*/ 2143767 w 8623989"/>
                  <a:gd name="connsiteY38" fmla="*/ 3580480 h 5525624"/>
                  <a:gd name="connsiteX39" fmla="*/ 2143767 w 8623989"/>
                  <a:gd name="connsiteY39" fmla="*/ 2932408 h 5525624"/>
                  <a:gd name="connsiteX40" fmla="*/ 2791839 w 8623989"/>
                  <a:gd name="connsiteY40" fmla="*/ 2932408 h 5525624"/>
                  <a:gd name="connsiteX41" fmla="*/ 2791839 w 8623989"/>
                  <a:gd name="connsiteY41" fmla="*/ 2594582 h 5525624"/>
                  <a:gd name="connsiteX42" fmla="*/ 4736052 w 8623989"/>
                  <a:gd name="connsiteY42" fmla="*/ 2594582 h 5525624"/>
                  <a:gd name="connsiteX43" fmla="*/ 5384440 w 8623989"/>
                  <a:gd name="connsiteY43" fmla="*/ 2594582 h 5525624"/>
                  <a:gd name="connsiteX44" fmla="*/ 5385604 w 8623989"/>
                  <a:gd name="connsiteY44" fmla="*/ 2594582 h 5525624"/>
                  <a:gd name="connsiteX45" fmla="*/ 5385604 w 8623989"/>
                  <a:gd name="connsiteY45" fmla="*/ 2593768 h 5525624"/>
                  <a:gd name="connsiteX46" fmla="*/ 5385604 w 8623989"/>
                  <a:gd name="connsiteY46" fmla="*/ 1945696 h 5525624"/>
                  <a:gd name="connsiteX47" fmla="*/ 6677469 w 8623989"/>
                  <a:gd name="connsiteY47" fmla="*/ 1945696 h 5525624"/>
                  <a:gd name="connsiteX48" fmla="*/ 6677469 w 8623989"/>
                  <a:gd name="connsiteY48" fmla="*/ 1299049 h 5525624"/>
                  <a:gd name="connsiteX49" fmla="*/ 6677469 w 8623989"/>
                  <a:gd name="connsiteY49" fmla="*/ 649746 h 5525624"/>
                  <a:gd name="connsiteX50" fmla="*/ 7975917 w 8623989"/>
                  <a:gd name="connsiteY50" fmla="*/ 0 h 5525624"/>
                  <a:gd name="connsiteX51" fmla="*/ 8623989 w 8623989"/>
                  <a:gd name="connsiteY51" fmla="*/ 0 h 5525624"/>
                  <a:gd name="connsiteX52" fmla="*/ 8623989 w 8623989"/>
                  <a:gd name="connsiteY52" fmla="*/ 648072 h 5525624"/>
                  <a:gd name="connsiteX53" fmla="*/ 7975917 w 8623989"/>
                  <a:gd name="connsiteY53" fmla="*/ 648072 h 5525624"/>
                  <a:gd name="connsiteX54" fmla="*/ 7975917 w 8623989"/>
                  <a:gd name="connsiteY54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975917 w 8623989"/>
                  <a:gd name="connsiteY19" fmla="*/ 649749 h 5525624"/>
                  <a:gd name="connsiteX20" fmla="*/ 7975917 w 8623989"/>
                  <a:gd name="connsiteY20" fmla="*/ 1945696 h 5525624"/>
                  <a:gd name="connsiteX21" fmla="*/ 7975917 w 8623989"/>
                  <a:gd name="connsiteY21" fmla="*/ 1947117 h 5525624"/>
                  <a:gd name="connsiteX22" fmla="*/ 7975917 w 8623989"/>
                  <a:gd name="connsiteY22" fmla="*/ 2593768 h 5525624"/>
                  <a:gd name="connsiteX23" fmla="*/ 7975917 w 8623989"/>
                  <a:gd name="connsiteY23" fmla="*/ 2594582 h 5525624"/>
                  <a:gd name="connsiteX24" fmla="*/ 7975917 w 8623989"/>
                  <a:gd name="connsiteY24" fmla="*/ 3888785 h 5525624"/>
                  <a:gd name="connsiteX25" fmla="*/ 7975917 w 8623989"/>
                  <a:gd name="connsiteY25" fmla="*/ 5188126 h 5525624"/>
                  <a:gd name="connsiteX26" fmla="*/ 7327845 w 8623989"/>
                  <a:gd name="connsiteY26" fmla="*/ 5188126 h 5525624"/>
                  <a:gd name="connsiteX27" fmla="*/ 7327845 w 8623989"/>
                  <a:gd name="connsiteY27" fmla="*/ 4538843 h 5525624"/>
                  <a:gd name="connsiteX28" fmla="*/ 7325541 w 8623989"/>
                  <a:gd name="connsiteY28" fmla="*/ 4538843 h 5525624"/>
                  <a:gd name="connsiteX29" fmla="*/ 6679419 w 8623989"/>
                  <a:gd name="connsiteY29" fmla="*/ 4538843 h 5525624"/>
                  <a:gd name="connsiteX30" fmla="*/ 5385604 w 8623989"/>
                  <a:gd name="connsiteY30" fmla="*/ 4538843 h 5525624"/>
                  <a:gd name="connsiteX31" fmla="*/ 5384440 w 8623989"/>
                  <a:gd name="connsiteY31" fmla="*/ 4538843 h 5525624"/>
                  <a:gd name="connsiteX32" fmla="*/ 5384440 w 8623989"/>
                  <a:gd name="connsiteY32" fmla="*/ 5185788 h 5525624"/>
                  <a:gd name="connsiteX33" fmla="*/ 4087980 w 8623989"/>
                  <a:gd name="connsiteY33" fmla="*/ 5185788 h 5525624"/>
                  <a:gd name="connsiteX34" fmla="*/ 4087980 w 8623989"/>
                  <a:gd name="connsiteY34" fmla="*/ 3890771 h 5525624"/>
                  <a:gd name="connsiteX35" fmla="*/ 4087980 w 8623989"/>
                  <a:gd name="connsiteY35" fmla="*/ 3888785 h 5525624"/>
                  <a:gd name="connsiteX36" fmla="*/ 2791839 w 8623989"/>
                  <a:gd name="connsiteY36" fmla="*/ 3888785 h 5525624"/>
                  <a:gd name="connsiteX37" fmla="*/ 2791839 w 8623989"/>
                  <a:gd name="connsiteY37" fmla="*/ 3580480 h 5525624"/>
                  <a:gd name="connsiteX38" fmla="*/ 2143767 w 8623989"/>
                  <a:gd name="connsiteY38" fmla="*/ 3580480 h 5525624"/>
                  <a:gd name="connsiteX39" fmla="*/ 2143767 w 8623989"/>
                  <a:gd name="connsiteY39" fmla="*/ 2932408 h 5525624"/>
                  <a:gd name="connsiteX40" fmla="*/ 2791839 w 8623989"/>
                  <a:gd name="connsiteY40" fmla="*/ 2932408 h 5525624"/>
                  <a:gd name="connsiteX41" fmla="*/ 2791839 w 8623989"/>
                  <a:gd name="connsiteY41" fmla="*/ 2594582 h 5525624"/>
                  <a:gd name="connsiteX42" fmla="*/ 4736052 w 8623989"/>
                  <a:gd name="connsiteY42" fmla="*/ 2594582 h 5525624"/>
                  <a:gd name="connsiteX43" fmla="*/ 5384440 w 8623989"/>
                  <a:gd name="connsiteY43" fmla="*/ 2594582 h 5525624"/>
                  <a:gd name="connsiteX44" fmla="*/ 5385604 w 8623989"/>
                  <a:gd name="connsiteY44" fmla="*/ 2594582 h 5525624"/>
                  <a:gd name="connsiteX45" fmla="*/ 5385604 w 8623989"/>
                  <a:gd name="connsiteY45" fmla="*/ 2593768 h 5525624"/>
                  <a:gd name="connsiteX46" fmla="*/ 5385604 w 8623989"/>
                  <a:gd name="connsiteY46" fmla="*/ 1945696 h 5525624"/>
                  <a:gd name="connsiteX47" fmla="*/ 6677469 w 8623989"/>
                  <a:gd name="connsiteY47" fmla="*/ 1945696 h 5525624"/>
                  <a:gd name="connsiteX48" fmla="*/ 6677469 w 8623989"/>
                  <a:gd name="connsiteY48" fmla="*/ 649746 h 5525624"/>
                  <a:gd name="connsiteX49" fmla="*/ 7975917 w 8623989"/>
                  <a:gd name="connsiteY49" fmla="*/ 0 h 5525624"/>
                  <a:gd name="connsiteX50" fmla="*/ 8623989 w 8623989"/>
                  <a:gd name="connsiteY50" fmla="*/ 0 h 5525624"/>
                  <a:gd name="connsiteX51" fmla="*/ 8623989 w 8623989"/>
                  <a:gd name="connsiteY51" fmla="*/ 648072 h 5525624"/>
                  <a:gd name="connsiteX52" fmla="*/ 7975917 w 8623989"/>
                  <a:gd name="connsiteY52" fmla="*/ 648072 h 5525624"/>
                  <a:gd name="connsiteX53" fmla="*/ 7975917 w 8623989"/>
                  <a:gd name="connsiteY53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975917 w 8623989"/>
                  <a:gd name="connsiteY19" fmla="*/ 649749 h 5525624"/>
                  <a:gd name="connsiteX20" fmla="*/ 7975917 w 8623989"/>
                  <a:gd name="connsiteY20" fmla="*/ 1945696 h 5525624"/>
                  <a:gd name="connsiteX21" fmla="*/ 7975917 w 8623989"/>
                  <a:gd name="connsiteY21" fmla="*/ 1947117 h 5525624"/>
                  <a:gd name="connsiteX22" fmla="*/ 7975917 w 8623989"/>
                  <a:gd name="connsiteY22" fmla="*/ 2593768 h 5525624"/>
                  <a:gd name="connsiteX23" fmla="*/ 7975917 w 8623989"/>
                  <a:gd name="connsiteY23" fmla="*/ 2594582 h 5525624"/>
                  <a:gd name="connsiteX24" fmla="*/ 7975917 w 8623989"/>
                  <a:gd name="connsiteY24" fmla="*/ 3888785 h 5525624"/>
                  <a:gd name="connsiteX25" fmla="*/ 7975917 w 8623989"/>
                  <a:gd name="connsiteY25" fmla="*/ 5188126 h 5525624"/>
                  <a:gd name="connsiteX26" fmla="*/ 7327845 w 8623989"/>
                  <a:gd name="connsiteY26" fmla="*/ 5188126 h 5525624"/>
                  <a:gd name="connsiteX27" fmla="*/ 7327845 w 8623989"/>
                  <a:gd name="connsiteY27" fmla="*/ 4538843 h 5525624"/>
                  <a:gd name="connsiteX28" fmla="*/ 7325541 w 8623989"/>
                  <a:gd name="connsiteY28" fmla="*/ 4538843 h 5525624"/>
                  <a:gd name="connsiteX29" fmla="*/ 6679419 w 8623989"/>
                  <a:gd name="connsiteY29" fmla="*/ 4538843 h 5525624"/>
                  <a:gd name="connsiteX30" fmla="*/ 5385604 w 8623989"/>
                  <a:gd name="connsiteY30" fmla="*/ 4538843 h 5525624"/>
                  <a:gd name="connsiteX31" fmla="*/ 5384440 w 8623989"/>
                  <a:gd name="connsiteY31" fmla="*/ 4538843 h 5525624"/>
                  <a:gd name="connsiteX32" fmla="*/ 5384440 w 8623989"/>
                  <a:gd name="connsiteY32" fmla="*/ 5185788 h 5525624"/>
                  <a:gd name="connsiteX33" fmla="*/ 4087980 w 8623989"/>
                  <a:gd name="connsiteY33" fmla="*/ 5185788 h 5525624"/>
                  <a:gd name="connsiteX34" fmla="*/ 4087980 w 8623989"/>
                  <a:gd name="connsiteY34" fmla="*/ 3890771 h 5525624"/>
                  <a:gd name="connsiteX35" fmla="*/ 4087980 w 8623989"/>
                  <a:gd name="connsiteY35" fmla="*/ 3888785 h 5525624"/>
                  <a:gd name="connsiteX36" fmla="*/ 2791839 w 8623989"/>
                  <a:gd name="connsiteY36" fmla="*/ 3888785 h 5525624"/>
                  <a:gd name="connsiteX37" fmla="*/ 2791839 w 8623989"/>
                  <a:gd name="connsiteY37" fmla="*/ 3580480 h 5525624"/>
                  <a:gd name="connsiteX38" fmla="*/ 2143767 w 8623989"/>
                  <a:gd name="connsiteY38" fmla="*/ 3580480 h 5525624"/>
                  <a:gd name="connsiteX39" fmla="*/ 2143767 w 8623989"/>
                  <a:gd name="connsiteY39" fmla="*/ 2932408 h 5525624"/>
                  <a:gd name="connsiteX40" fmla="*/ 2791839 w 8623989"/>
                  <a:gd name="connsiteY40" fmla="*/ 2932408 h 5525624"/>
                  <a:gd name="connsiteX41" fmla="*/ 2791839 w 8623989"/>
                  <a:gd name="connsiteY41" fmla="*/ 2594582 h 5525624"/>
                  <a:gd name="connsiteX42" fmla="*/ 5384440 w 8623989"/>
                  <a:gd name="connsiteY42" fmla="*/ 2594582 h 5525624"/>
                  <a:gd name="connsiteX43" fmla="*/ 5385604 w 8623989"/>
                  <a:gd name="connsiteY43" fmla="*/ 2594582 h 5525624"/>
                  <a:gd name="connsiteX44" fmla="*/ 5385604 w 8623989"/>
                  <a:gd name="connsiteY44" fmla="*/ 2593768 h 5525624"/>
                  <a:gd name="connsiteX45" fmla="*/ 5385604 w 8623989"/>
                  <a:gd name="connsiteY45" fmla="*/ 1945696 h 5525624"/>
                  <a:gd name="connsiteX46" fmla="*/ 6677469 w 8623989"/>
                  <a:gd name="connsiteY46" fmla="*/ 1945696 h 5525624"/>
                  <a:gd name="connsiteX47" fmla="*/ 6677469 w 8623989"/>
                  <a:gd name="connsiteY47" fmla="*/ 649746 h 5525624"/>
                  <a:gd name="connsiteX48" fmla="*/ 7975917 w 8623989"/>
                  <a:gd name="connsiteY48" fmla="*/ 0 h 5525624"/>
                  <a:gd name="connsiteX49" fmla="*/ 8623989 w 8623989"/>
                  <a:gd name="connsiteY49" fmla="*/ 0 h 5525624"/>
                  <a:gd name="connsiteX50" fmla="*/ 8623989 w 8623989"/>
                  <a:gd name="connsiteY50" fmla="*/ 648072 h 5525624"/>
                  <a:gd name="connsiteX51" fmla="*/ 7975917 w 8623989"/>
                  <a:gd name="connsiteY51" fmla="*/ 648072 h 5525624"/>
                  <a:gd name="connsiteX52" fmla="*/ 7975917 w 8623989"/>
                  <a:gd name="connsiteY52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975917 w 8623989"/>
                  <a:gd name="connsiteY19" fmla="*/ 649749 h 5525624"/>
                  <a:gd name="connsiteX20" fmla="*/ 7975917 w 8623989"/>
                  <a:gd name="connsiteY20" fmla="*/ 1945696 h 5525624"/>
                  <a:gd name="connsiteX21" fmla="*/ 7975917 w 8623989"/>
                  <a:gd name="connsiteY21" fmla="*/ 2593768 h 5525624"/>
                  <a:gd name="connsiteX22" fmla="*/ 7975917 w 8623989"/>
                  <a:gd name="connsiteY22" fmla="*/ 2594582 h 5525624"/>
                  <a:gd name="connsiteX23" fmla="*/ 7975917 w 8623989"/>
                  <a:gd name="connsiteY23" fmla="*/ 3888785 h 5525624"/>
                  <a:gd name="connsiteX24" fmla="*/ 7975917 w 8623989"/>
                  <a:gd name="connsiteY24" fmla="*/ 5188126 h 5525624"/>
                  <a:gd name="connsiteX25" fmla="*/ 7327845 w 8623989"/>
                  <a:gd name="connsiteY25" fmla="*/ 5188126 h 5525624"/>
                  <a:gd name="connsiteX26" fmla="*/ 7327845 w 8623989"/>
                  <a:gd name="connsiteY26" fmla="*/ 4538843 h 5525624"/>
                  <a:gd name="connsiteX27" fmla="*/ 7325541 w 8623989"/>
                  <a:gd name="connsiteY27" fmla="*/ 4538843 h 5525624"/>
                  <a:gd name="connsiteX28" fmla="*/ 6679419 w 8623989"/>
                  <a:gd name="connsiteY28" fmla="*/ 4538843 h 5525624"/>
                  <a:gd name="connsiteX29" fmla="*/ 5385604 w 8623989"/>
                  <a:gd name="connsiteY29" fmla="*/ 4538843 h 5525624"/>
                  <a:gd name="connsiteX30" fmla="*/ 5384440 w 8623989"/>
                  <a:gd name="connsiteY30" fmla="*/ 4538843 h 5525624"/>
                  <a:gd name="connsiteX31" fmla="*/ 5384440 w 8623989"/>
                  <a:gd name="connsiteY31" fmla="*/ 5185788 h 5525624"/>
                  <a:gd name="connsiteX32" fmla="*/ 4087980 w 8623989"/>
                  <a:gd name="connsiteY32" fmla="*/ 5185788 h 5525624"/>
                  <a:gd name="connsiteX33" fmla="*/ 4087980 w 8623989"/>
                  <a:gd name="connsiteY33" fmla="*/ 3890771 h 5525624"/>
                  <a:gd name="connsiteX34" fmla="*/ 4087980 w 8623989"/>
                  <a:gd name="connsiteY34" fmla="*/ 3888785 h 5525624"/>
                  <a:gd name="connsiteX35" fmla="*/ 2791839 w 8623989"/>
                  <a:gd name="connsiteY35" fmla="*/ 3888785 h 5525624"/>
                  <a:gd name="connsiteX36" fmla="*/ 2791839 w 8623989"/>
                  <a:gd name="connsiteY36" fmla="*/ 3580480 h 5525624"/>
                  <a:gd name="connsiteX37" fmla="*/ 2143767 w 8623989"/>
                  <a:gd name="connsiteY37" fmla="*/ 3580480 h 5525624"/>
                  <a:gd name="connsiteX38" fmla="*/ 2143767 w 8623989"/>
                  <a:gd name="connsiteY38" fmla="*/ 2932408 h 5525624"/>
                  <a:gd name="connsiteX39" fmla="*/ 2791839 w 8623989"/>
                  <a:gd name="connsiteY39" fmla="*/ 2932408 h 5525624"/>
                  <a:gd name="connsiteX40" fmla="*/ 2791839 w 8623989"/>
                  <a:gd name="connsiteY40" fmla="*/ 2594582 h 5525624"/>
                  <a:gd name="connsiteX41" fmla="*/ 5384440 w 8623989"/>
                  <a:gd name="connsiteY41" fmla="*/ 2594582 h 5525624"/>
                  <a:gd name="connsiteX42" fmla="*/ 5385604 w 8623989"/>
                  <a:gd name="connsiteY42" fmla="*/ 2594582 h 5525624"/>
                  <a:gd name="connsiteX43" fmla="*/ 5385604 w 8623989"/>
                  <a:gd name="connsiteY43" fmla="*/ 2593768 h 5525624"/>
                  <a:gd name="connsiteX44" fmla="*/ 5385604 w 8623989"/>
                  <a:gd name="connsiteY44" fmla="*/ 1945696 h 5525624"/>
                  <a:gd name="connsiteX45" fmla="*/ 6677469 w 8623989"/>
                  <a:gd name="connsiteY45" fmla="*/ 1945696 h 5525624"/>
                  <a:gd name="connsiteX46" fmla="*/ 6677469 w 8623989"/>
                  <a:gd name="connsiteY46" fmla="*/ 649746 h 5525624"/>
                  <a:gd name="connsiteX47" fmla="*/ 7975917 w 8623989"/>
                  <a:gd name="connsiteY47" fmla="*/ 0 h 5525624"/>
                  <a:gd name="connsiteX48" fmla="*/ 8623989 w 8623989"/>
                  <a:gd name="connsiteY48" fmla="*/ 0 h 5525624"/>
                  <a:gd name="connsiteX49" fmla="*/ 8623989 w 8623989"/>
                  <a:gd name="connsiteY49" fmla="*/ 648072 h 5525624"/>
                  <a:gd name="connsiteX50" fmla="*/ 7975917 w 8623989"/>
                  <a:gd name="connsiteY50" fmla="*/ 648072 h 5525624"/>
                  <a:gd name="connsiteX51" fmla="*/ 7975917 w 8623989"/>
                  <a:gd name="connsiteY51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975917 w 8623989"/>
                  <a:gd name="connsiteY19" fmla="*/ 649749 h 5525624"/>
                  <a:gd name="connsiteX20" fmla="*/ 7975917 w 8623989"/>
                  <a:gd name="connsiteY20" fmla="*/ 1945696 h 5525624"/>
                  <a:gd name="connsiteX21" fmla="*/ 7975917 w 8623989"/>
                  <a:gd name="connsiteY21" fmla="*/ 2593768 h 5525624"/>
                  <a:gd name="connsiteX22" fmla="*/ 7975917 w 8623989"/>
                  <a:gd name="connsiteY22" fmla="*/ 3888785 h 5525624"/>
                  <a:gd name="connsiteX23" fmla="*/ 7975917 w 8623989"/>
                  <a:gd name="connsiteY23" fmla="*/ 5188126 h 5525624"/>
                  <a:gd name="connsiteX24" fmla="*/ 7327845 w 8623989"/>
                  <a:gd name="connsiteY24" fmla="*/ 5188126 h 5525624"/>
                  <a:gd name="connsiteX25" fmla="*/ 7327845 w 8623989"/>
                  <a:gd name="connsiteY25" fmla="*/ 4538843 h 5525624"/>
                  <a:gd name="connsiteX26" fmla="*/ 7325541 w 8623989"/>
                  <a:gd name="connsiteY26" fmla="*/ 4538843 h 5525624"/>
                  <a:gd name="connsiteX27" fmla="*/ 6679419 w 8623989"/>
                  <a:gd name="connsiteY27" fmla="*/ 4538843 h 5525624"/>
                  <a:gd name="connsiteX28" fmla="*/ 5385604 w 8623989"/>
                  <a:gd name="connsiteY28" fmla="*/ 4538843 h 5525624"/>
                  <a:gd name="connsiteX29" fmla="*/ 5384440 w 8623989"/>
                  <a:gd name="connsiteY29" fmla="*/ 4538843 h 5525624"/>
                  <a:gd name="connsiteX30" fmla="*/ 5384440 w 8623989"/>
                  <a:gd name="connsiteY30" fmla="*/ 5185788 h 5525624"/>
                  <a:gd name="connsiteX31" fmla="*/ 4087980 w 8623989"/>
                  <a:gd name="connsiteY31" fmla="*/ 5185788 h 5525624"/>
                  <a:gd name="connsiteX32" fmla="*/ 4087980 w 8623989"/>
                  <a:gd name="connsiteY32" fmla="*/ 3890771 h 5525624"/>
                  <a:gd name="connsiteX33" fmla="*/ 4087980 w 8623989"/>
                  <a:gd name="connsiteY33" fmla="*/ 3888785 h 5525624"/>
                  <a:gd name="connsiteX34" fmla="*/ 2791839 w 8623989"/>
                  <a:gd name="connsiteY34" fmla="*/ 3888785 h 5525624"/>
                  <a:gd name="connsiteX35" fmla="*/ 2791839 w 8623989"/>
                  <a:gd name="connsiteY35" fmla="*/ 3580480 h 5525624"/>
                  <a:gd name="connsiteX36" fmla="*/ 2143767 w 8623989"/>
                  <a:gd name="connsiteY36" fmla="*/ 3580480 h 5525624"/>
                  <a:gd name="connsiteX37" fmla="*/ 2143767 w 8623989"/>
                  <a:gd name="connsiteY37" fmla="*/ 2932408 h 5525624"/>
                  <a:gd name="connsiteX38" fmla="*/ 2791839 w 8623989"/>
                  <a:gd name="connsiteY38" fmla="*/ 2932408 h 5525624"/>
                  <a:gd name="connsiteX39" fmla="*/ 2791839 w 8623989"/>
                  <a:gd name="connsiteY39" fmla="*/ 2594582 h 5525624"/>
                  <a:gd name="connsiteX40" fmla="*/ 5384440 w 8623989"/>
                  <a:gd name="connsiteY40" fmla="*/ 2594582 h 5525624"/>
                  <a:gd name="connsiteX41" fmla="*/ 5385604 w 8623989"/>
                  <a:gd name="connsiteY41" fmla="*/ 2594582 h 5525624"/>
                  <a:gd name="connsiteX42" fmla="*/ 5385604 w 8623989"/>
                  <a:gd name="connsiteY42" fmla="*/ 2593768 h 5525624"/>
                  <a:gd name="connsiteX43" fmla="*/ 5385604 w 8623989"/>
                  <a:gd name="connsiteY43" fmla="*/ 1945696 h 5525624"/>
                  <a:gd name="connsiteX44" fmla="*/ 6677469 w 8623989"/>
                  <a:gd name="connsiteY44" fmla="*/ 1945696 h 5525624"/>
                  <a:gd name="connsiteX45" fmla="*/ 6677469 w 8623989"/>
                  <a:gd name="connsiteY45" fmla="*/ 649746 h 5525624"/>
                  <a:gd name="connsiteX46" fmla="*/ 7975917 w 8623989"/>
                  <a:gd name="connsiteY46" fmla="*/ 0 h 5525624"/>
                  <a:gd name="connsiteX47" fmla="*/ 8623989 w 8623989"/>
                  <a:gd name="connsiteY47" fmla="*/ 0 h 5525624"/>
                  <a:gd name="connsiteX48" fmla="*/ 8623989 w 8623989"/>
                  <a:gd name="connsiteY48" fmla="*/ 648072 h 5525624"/>
                  <a:gd name="connsiteX49" fmla="*/ 7975917 w 8623989"/>
                  <a:gd name="connsiteY49" fmla="*/ 648072 h 5525624"/>
                  <a:gd name="connsiteX50" fmla="*/ 7975917 w 8623989"/>
                  <a:gd name="connsiteY50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975917 w 8623989"/>
                  <a:gd name="connsiteY19" fmla="*/ 649749 h 5525624"/>
                  <a:gd name="connsiteX20" fmla="*/ 7975917 w 8623989"/>
                  <a:gd name="connsiteY20" fmla="*/ 2593768 h 5525624"/>
                  <a:gd name="connsiteX21" fmla="*/ 7975917 w 8623989"/>
                  <a:gd name="connsiteY21" fmla="*/ 3888785 h 5525624"/>
                  <a:gd name="connsiteX22" fmla="*/ 7975917 w 8623989"/>
                  <a:gd name="connsiteY22" fmla="*/ 5188126 h 5525624"/>
                  <a:gd name="connsiteX23" fmla="*/ 7327845 w 8623989"/>
                  <a:gd name="connsiteY23" fmla="*/ 5188126 h 5525624"/>
                  <a:gd name="connsiteX24" fmla="*/ 7327845 w 8623989"/>
                  <a:gd name="connsiteY24" fmla="*/ 4538843 h 5525624"/>
                  <a:gd name="connsiteX25" fmla="*/ 7325541 w 8623989"/>
                  <a:gd name="connsiteY25" fmla="*/ 4538843 h 5525624"/>
                  <a:gd name="connsiteX26" fmla="*/ 6679419 w 8623989"/>
                  <a:gd name="connsiteY26" fmla="*/ 4538843 h 5525624"/>
                  <a:gd name="connsiteX27" fmla="*/ 5385604 w 8623989"/>
                  <a:gd name="connsiteY27" fmla="*/ 4538843 h 5525624"/>
                  <a:gd name="connsiteX28" fmla="*/ 5384440 w 8623989"/>
                  <a:gd name="connsiteY28" fmla="*/ 4538843 h 5525624"/>
                  <a:gd name="connsiteX29" fmla="*/ 5384440 w 8623989"/>
                  <a:gd name="connsiteY29" fmla="*/ 5185788 h 5525624"/>
                  <a:gd name="connsiteX30" fmla="*/ 4087980 w 8623989"/>
                  <a:gd name="connsiteY30" fmla="*/ 5185788 h 5525624"/>
                  <a:gd name="connsiteX31" fmla="*/ 4087980 w 8623989"/>
                  <a:gd name="connsiteY31" fmla="*/ 3890771 h 5525624"/>
                  <a:gd name="connsiteX32" fmla="*/ 4087980 w 8623989"/>
                  <a:gd name="connsiteY32" fmla="*/ 3888785 h 5525624"/>
                  <a:gd name="connsiteX33" fmla="*/ 2791839 w 8623989"/>
                  <a:gd name="connsiteY33" fmla="*/ 3888785 h 5525624"/>
                  <a:gd name="connsiteX34" fmla="*/ 2791839 w 8623989"/>
                  <a:gd name="connsiteY34" fmla="*/ 3580480 h 5525624"/>
                  <a:gd name="connsiteX35" fmla="*/ 2143767 w 8623989"/>
                  <a:gd name="connsiteY35" fmla="*/ 3580480 h 5525624"/>
                  <a:gd name="connsiteX36" fmla="*/ 2143767 w 8623989"/>
                  <a:gd name="connsiteY36" fmla="*/ 2932408 h 5525624"/>
                  <a:gd name="connsiteX37" fmla="*/ 2791839 w 8623989"/>
                  <a:gd name="connsiteY37" fmla="*/ 2932408 h 5525624"/>
                  <a:gd name="connsiteX38" fmla="*/ 2791839 w 8623989"/>
                  <a:gd name="connsiteY38" fmla="*/ 2594582 h 5525624"/>
                  <a:gd name="connsiteX39" fmla="*/ 5384440 w 8623989"/>
                  <a:gd name="connsiteY39" fmla="*/ 2594582 h 5525624"/>
                  <a:gd name="connsiteX40" fmla="*/ 5385604 w 8623989"/>
                  <a:gd name="connsiteY40" fmla="*/ 2594582 h 5525624"/>
                  <a:gd name="connsiteX41" fmla="*/ 5385604 w 8623989"/>
                  <a:gd name="connsiteY41" fmla="*/ 2593768 h 5525624"/>
                  <a:gd name="connsiteX42" fmla="*/ 5385604 w 8623989"/>
                  <a:gd name="connsiteY42" fmla="*/ 1945696 h 5525624"/>
                  <a:gd name="connsiteX43" fmla="*/ 6677469 w 8623989"/>
                  <a:gd name="connsiteY43" fmla="*/ 1945696 h 5525624"/>
                  <a:gd name="connsiteX44" fmla="*/ 6677469 w 8623989"/>
                  <a:gd name="connsiteY44" fmla="*/ 649746 h 5525624"/>
                  <a:gd name="connsiteX45" fmla="*/ 7975917 w 8623989"/>
                  <a:gd name="connsiteY45" fmla="*/ 0 h 5525624"/>
                  <a:gd name="connsiteX46" fmla="*/ 8623989 w 8623989"/>
                  <a:gd name="connsiteY46" fmla="*/ 0 h 5525624"/>
                  <a:gd name="connsiteX47" fmla="*/ 8623989 w 8623989"/>
                  <a:gd name="connsiteY47" fmla="*/ 648072 h 5525624"/>
                  <a:gd name="connsiteX48" fmla="*/ 7975917 w 8623989"/>
                  <a:gd name="connsiteY48" fmla="*/ 648072 h 5525624"/>
                  <a:gd name="connsiteX49" fmla="*/ 7975917 w 8623989"/>
                  <a:gd name="connsiteY49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975917 w 8623989"/>
                  <a:gd name="connsiteY19" fmla="*/ 649749 h 5525624"/>
                  <a:gd name="connsiteX20" fmla="*/ 7975917 w 8623989"/>
                  <a:gd name="connsiteY20" fmla="*/ 3888785 h 5525624"/>
                  <a:gd name="connsiteX21" fmla="*/ 7975917 w 8623989"/>
                  <a:gd name="connsiteY21" fmla="*/ 5188126 h 5525624"/>
                  <a:gd name="connsiteX22" fmla="*/ 7327845 w 8623989"/>
                  <a:gd name="connsiteY22" fmla="*/ 5188126 h 5525624"/>
                  <a:gd name="connsiteX23" fmla="*/ 7327845 w 8623989"/>
                  <a:gd name="connsiteY23" fmla="*/ 4538843 h 5525624"/>
                  <a:gd name="connsiteX24" fmla="*/ 7325541 w 8623989"/>
                  <a:gd name="connsiteY24" fmla="*/ 4538843 h 5525624"/>
                  <a:gd name="connsiteX25" fmla="*/ 6679419 w 8623989"/>
                  <a:gd name="connsiteY25" fmla="*/ 4538843 h 5525624"/>
                  <a:gd name="connsiteX26" fmla="*/ 5385604 w 8623989"/>
                  <a:gd name="connsiteY26" fmla="*/ 4538843 h 5525624"/>
                  <a:gd name="connsiteX27" fmla="*/ 5384440 w 8623989"/>
                  <a:gd name="connsiteY27" fmla="*/ 4538843 h 5525624"/>
                  <a:gd name="connsiteX28" fmla="*/ 5384440 w 8623989"/>
                  <a:gd name="connsiteY28" fmla="*/ 5185788 h 5525624"/>
                  <a:gd name="connsiteX29" fmla="*/ 4087980 w 8623989"/>
                  <a:gd name="connsiteY29" fmla="*/ 5185788 h 5525624"/>
                  <a:gd name="connsiteX30" fmla="*/ 4087980 w 8623989"/>
                  <a:gd name="connsiteY30" fmla="*/ 3890771 h 5525624"/>
                  <a:gd name="connsiteX31" fmla="*/ 4087980 w 8623989"/>
                  <a:gd name="connsiteY31" fmla="*/ 3888785 h 5525624"/>
                  <a:gd name="connsiteX32" fmla="*/ 2791839 w 8623989"/>
                  <a:gd name="connsiteY32" fmla="*/ 3888785 h 5525624"/>
                  <a:gd name="connsiteX33" fmla="*/ 2791839 w 8623989"/>
                  <a:gd name="connsiteY33" fmla="*/ 3580480 h 5525624"/>
                  <a:gd name="connsiteX34" fmla="*/ 2143767 w 8623989"/>
                  <a:gd name="connsiteY34" fmla="*/ 3580480 h 5525624"/>
                  <a:gd name="connsiteX35" fmla="*/ 2143767 w 8623989"/>
                  <a:gd name="connsiteY35" fmla="*/ 2932408 h 5525624"/>
                  <a:gd name="connsiteX36" fmla="*/ 2791839 w 8623989"/>
                  <a:gd name="connsiteY36" fmla="*/ 2932408 h 5525624"/>
                  <a:gd name="connsiteX37" fmla="*/ 2791839 w 8623989"/>
                  <a:gd name="connsiteY37" fmla="*/ 2594582 h 5525624"/>
                  <a:gd name="connsiteX38" fmla="*/ 5384440 w 8623989"/>
                  <a:gd name="connsiteY38" fmla="*/ 2594582 h 5525624"/>
                  <a:gd name="connsiteX39" fmla="*/ 5385604 w 8623989"/>
                  <a:gd name="connsiteY39" fmla="*/ 2594582 h 5525624"/>
                  <a:gd name="connsiteX40" fmla="*/ 5385604 w 8623989"/>
                  <a:gd name="connsiteY40" fmla="*/ 2593768 h 5525624"/>
                  <a:gd name="connsiteX41" fmla="*/ 5385604 w 8623989"/>
                  <a:gd name="connsiteY41" fmla="*/ 1945696 h 5525624"/>
                  <a:gd name="connsiteX42" fmla="*/ 6677469 w 8623989"/>
                  <a:gd name="connsiteY42" fmla="*/ 1945696 h 5525624"/>
                  <a:gd name="connsiteX43" fmla="*/ 6677469 w 8623989"/>
                  <a:gd name="connsiteY43" fmla="*/ 649746 h 5525624"/>
                  <a:gd name="connsiteX44" fmla="*/ 7975917 w 8623989"/>
                  <a:gd name="connsiteY44" fmla="*/ 0 h 5525624"/>
                  <a:gd name="connsiteX45" fmla="*/ 8623989 w 8623989"/>
                  <a:gd name="connsiteY45" fmla="*/ 0 h 5525624"/>
                  <a:gd name="connsiteX46" fmla="*/ 8623989 w 8623989"/>
                  <a:gd name="connsiteY46" fmla="*/ 648072 h 5525624"/>
                  <a:gd name="connsiteX47" fmla="*/ 7975917 w 8623989"/>
                  <a:gd name="connsiteY47" fmla="*/ 648072 h 5525624"/>
                  <a:gd name="connsiteX48" fmla="*/ 7975917 w 8623989"/>
                  <a:gd name="connsiteY48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975917 w 8623989"/>
                  <a:gd name="connsiteY19" fmla="*/ 649749 h 5525624"/>
                  <a:gd name="connsiteX20" fmla="*/ 7975917 w 8623989"/>
                  <a:gd name="connsiteY20" fmla="*/ 3888785 h 5525624"/>
                  <a:gd name="connsiteX21" fmla="*/ 7975917 w 8623989"/>
                  <a:gd name="connsiteY21" fmla="*/ 5188126 h 5525624"/>
                  <a:gd name="connsiteX22" fmla="*/ 7327845 w 8623989"/>
                  <a:gd name="connsiteY22" fmla="*/ 5188126 h 5525624"/>
                  <a:gd name="connsiteX23" fmla="*/ 7327845 w 8623989"/>
                  <a:gd name="connsiteY23" fmla="*/ 4538843 h 5525624"/>
                  <a:gd name="connsiteX24" fmla="*/ 7325541 w 8623989"/>
                  <a:gd name="connsiteY24" fmla="*/ 4538843 h 5525624"/>
                  <a:gd name="connsiteX25" fmla="*/ 5385604 w 8623989"/>
                  <a:gd name="connsiteY25" fmla="*/ 4538843 h 5525624"/>
                  <a:gd name="connsiteX26" fmla="*/ 5384440 w 8623989"/>
                  <a:gd name="connsiteY26" fmla="*/ 4538843 h 5525624"/>
                  <a:gd name="connsiteX27" fmla="*/ 5384440 w 8623989"/>
                  <a:gd name="connsiteY27" fmla="*/ 5185788 h 5525624"/>
                  <a:gd name="connsiteX28" fmla="*/ 4087980 w 8623989"/>
                  <a:gd name="connsiteY28" fmla="*/ 5185788 h 5525624"/>
                  <a:gd name="connsiteX29" fmla="*/ 4087980 w 8623989"/>
                  <a:gd name="connsiteY29" fmla="*/ 3890771 h 5525624"/>
                  <a:gd name="connsiteX30" fmla="*/ 4087980 w 8623989"/>
                  <a:gd name="connsiteY30" fmla="*/ 3888785 h 5525624"/>
                  <a:gd name="connsiteX31" fmla="*/ 2791839 w 8623989"/>
                  <a:gd name="connsiteY31" fmla="*/ 3888785 h 5525624"/>
                  <a:gd name="connsiteX32" fmla="*/ 2791839 w 8623989"/>
                  <a:gd name="connsiteY32" fmla="*/ 3580480 h 5525624"/>
                  <a:gd name="connsiteX33" fmla="*/ 2143767 w 8623989"/>
                  <a:gd name="connsiteY33" fmla="*/ 3580480 h 5525624"/>
                  <a:gd name="connsiteX34" fmla="*/ 2143767 w 8623989"/>
                  <a:gd name="connsiteY34" fmla="*/ 2932408 h 5525624"/>
                  <a:gd name="connsiteX35" fmla="*/ 2791839 w 8623989"/>
                  <a:gd name="connsiteY35" fmla="*/ 2932408 h 5525624"/>
                  <a:gd name="connsiteX36" fmla="*/ 2791839 w 8623989"/>
                  <a:gd name="connsiteY36" fmla="*/ 2594582 h 5525624"/>
                  <a:gd name="connsiteX37" fmla="*/ 5384440 w 8623989"/>
                  <a:gd name="connsiteY37" fmla="*/ 2594582 h 5525624"/>
                  <a:gd name="connsiteX38" fmla="*/ 5385604 w 8623989"/>
                  <a:gd name="connsiteY38" fmla="*/ 2594582 h 5525624"/>
                  <a:gd name="connsiteX39" fmla="*/ 5385604 w 8623989"/>
                  <a:gd name="connsiteY39" fmla="*/ 2593768 h 5525624"/>
                  <a:gd name="connsiteX40" fmla="*/ 5385604 w 8623989"/>
                  <a:gd name="connsiteY40" fmla="*/ 1945696 h 5525624"/>
                  <a:gd name="connsiteX41" fmla="*/ 6677469 w 8623989"/>
                  <a:gd name="connsiteY41" fmla="*/ 1945696 h 5525624"/>
                  <a:gd name="connsiteX42" fmla="*/ 6677469 w 8623989"/>
                  <a:gd name="connsiteY42" fmla="*/ 649746 h 5525624"/>
                  <a:gd name="connsiteX43" fmla="*/ 7975917 w 8623989"/>
                  <a:gd name="connsiteY43" fmla="*/ 0 h 5525624"/>
                  <a:gd name="connsiteX44" fmla="*/ 8623989 w 8623989"/>
                  <a:gd name="connsiteY44" fmla="*/ 0 h 5525624"/>
                  <a:gd name="connsiteX45" fmla="*/ 8623989 w 8623989"/>
                  <a:gd name="connsiteY45" fmla="*/ 648072 h 5525624"/>
                  <a:gd name="connsiteX46" fmla="*/ 7975917 w 8623989"/>
                  <a:gd name="connsiteY46" fmla="*/ 648072 h 5525624"/>
                  <a:gd name="connsiteX47" fmla="*/ 7975917 w 8623989"/>
                  <a:gd name="connsiteY47" fmla="*/ 0 h 5525624"/>
                  <a:gd name="connsiteX0" fmla="*/ 0 w 8623989"/>
                  <a:gd name="connsiteY0" fmla="*/ 4877552 h 5525624"/>
                  <a:gd name="connsiteX1" fmla="*/ 648073 w 8623989"/>
                  <a:gd name="connsiteY1" fmla="*/ 4877552 h 5525624"/>
                  <a:gd name="connsiteX2" fmla="*/ 648073 w 8623989"/>
                  <a:gd name="connsiteY2" fmla="*/ 5525624 h 5525624"/>
                  <a:gd name="connsiteX3" fmla="*/ 0 w 8623989"/>
                  <a:gd name="connsiteY3" fmla="*/ 5525624 h 5525624"/>
                  <a:gd name="connsiteX4" fmla="*/ 0 w 8623989"/>
                  <a:gd name="connsiteY4" fmla="*/ 4877552 h 5525624"/>
                  <a:gd name="connsiteX5" fmla="*/ 2357645 w 8623989"/>
                  <a:gd name="connsiteY5" fmla="*/ 4133109 h 5525624"/>
                  <a:gd name="connsiteX6" fmla="*/ 3653361 w 8623989"/>
                  <a:gd name="connsiteY6" fmla="*/ 4133109 h 5525624"/>
                  <a:gd name="connsiteX7" fmla="*/ 3653361 w 8623989"/>
                  <a:gd name="connsiteY7" fmla="*/ 5429253 h 5525624"/>
                  <a:gd name="connsiteX8" fmla="*/ 2357645 w 8623989"/>
                  <a:gd name="connsiteY8" fmla="*/ 5429253 h 5525624"/>
                  <a:gd name="connsiteX9" fmla="*/ 2357645 w 8623989"/>
                  <a:gd name="connsiteY9" fmla="*/ 4133109 h 5525624"/>
                  <a:gd name="connsiteX10" fmla="*/ 0 w 8623989"/>
                  <a:gd name="connsiteY10" fmla="*/ 2932408 h 5525624"/>
                  <a:gd name="connsiteX11" fmla="*/ 1944218 w 8623989"/>
                  <a:gd name="connsiteY11" fmla="*/ 2932408 h 5525624"/>
                  <a:gd name="connsiteX12" fmla="*/ 1944217 w 8623989"/>
                  <a:gd name="connsiteY12" fmla="*/ 4872308 h 5525624"/>
                  <a:gd name="connsiteX13" fmla="*/ 648073 w 8623989"/>
                  <a:gd name="connsiteY13" fmla="*/ 4872308 h 5525624"/>
                  <a:gd name="connsiteX14" fmla="*/ 648073 w 8623989"/>
                  <a:gd name="connsiteY14" fmla="*/ 3580480 h 5525624"/>
                  <a:gd name="connsiteX15" fmla="*/ 0 w 8623989"/>
                  <a:gd name="connsiteY15" fmla="*/ 3580480 h 5525624"/>
                  <a:gd name="connsiteX16" fmla="*/ 0 w 8623989"/>
                  <a:gd name="connsiteY16" fmla="*/ 2932408 h 5525624"/>
                  <a:gd name="connsiteX17" fmla="*/ 6677469 w 8623989"/>
                  <a:gd name="connsiteY17" fmla="*/ 649746 h 5525624"/>
                  <a:gd name="connsiteX18" fmla="*/ 7325541 w 8623989"/>
                  <a:gd name="connsiteY18" fmla="*/ 649746 h 5525624"/>
                  <a:gd name="connsiteX19" fmla="*/ 7975917 w 8623989"/>
                  <a:gd name="connsiteY19" fmla="*/ 649749 h 5525624"/>
                  <a:gd name="connsiteX20" fmla="*/ 7975917 w 8623989"/>
                  <a:gd name="connsiteY20" fmla="*/ 5188126 h 5525624"/>
                  <a:gd name="connsiteX21" fmla="*/ 7327845 w 8623989"/>
                  <a:gd name="connsiteY21" fmla="*/ 5188126 h 5525624"/>
                  <a:gd name="connsiteX22" fmla="*/ 7327845 w 8623989"/>
                  <a:gd name="connsiteY22" fmla="*/ 4538843 h 5525624"/>
                  <a:gd name="connsiteX23" fmla="*/ 7325541 w 8623989"/>
                  <a:gd name="connsiteY23" fmla="*/ 4538843 h 5525624"/>
                  <a:gd name="connsiteX24" fmla="*/ 5385604 w 8623989"/>
                  <a:gd name="connsiteY24" fmla="*/ 4538843 h 5525624"/>
                  <a:gd name="connsiteX25" fmla="*/ 5384440 w 8623989"/>
                  <a:gd name="connsiteY25" fmla="*/ 4538843 h 5525624"/>
                  <a:gd name="connsiteX26" fmla="*/ 5384440 w 8623989"/>
                  <a:gd name="connsiteY26" fmla="*/ 5185788 h 5525624"/>
                  <a:gd name="connsiteX27" fmla="*/ 4087980 w 8623989"/>
                  <a:gd name="connsiteY27" fmla="*/ 5185788 h 5525624"/>
                  <a:gd name="connsiteX28" fmla="*/ 4087980 w 8623989"/>
                  <a:gd name="connsiteY28" fmla="*/ 3890771 h 5525624"/>
                  <a:gd name="connsiteX29" fmla="*/ 4087980 w 8623989"/>
                  <a:gd name="connsiteY29" fmla="*/ 3888785 h 5525624"/>
                  <a:gd name="connsiteX30" fmla="*/ 2791839 w 8623989"/>
                  <a:gd name="connsiteY30" fmla="*/ 3888785 h 5525624"/>
                  <a:gd name="connsiteX31" fmla="*/ 2791839 w 8623989"/>
                  <a:gd name="connsiteY31" fmla="*/ 3580480 h 5525624"/>
                  <a:gd name="connsiteX32" fmla="*/ 2143767 w 8623989"/>
                  <a:gd name="connsiteY32" fmla="*/ 3580480 h 5525624"/>
                  <a:gd name="connsiteX33" fmla="*/ 2143767 w 8623989"/>
                  <a:gd name="connsiteY33" fmla="*/ 2932408 h 5525624"/>
                  <a:gd name="connsiteX34" fmla="*/ 2791839 w 8623989"/>
                  <a:gd name="connsiteY34" fmla="*/ 2932408 h 5525624"/>
                  <a:gd name="connsiteX35" fmla="*/ 2791839 w 8623989"/>
                  <a:gd name="connsiteY35" fmla="*/ 2594582 h 5525624"/>
                  <a:gd name="connsiteX36" fmla="*/ 5384440 w 8623989"/>
                  <a:gd name="connsiteY36" fmla="*/ 2594582 h 5525624"/>
                  <a:gd name="connsiteX37" fmla="*/ 5385604 w 8623989"/>
                  <a:gd name="connsiteY37" fmla="*/ 2594582 h 5525624"/>
                  <a:gd name="connsiteX38" fmla="*/ 5385604 w 8623989"/>
                  <a:gd name="connsiteY38" fmla="*/ 2593768 h 5525624"/>
                  <a:gd name="connsiteX39" fmla="*/ 5385604 w 8623989"/>
                  <a:gd name="connsiteY39" fmla="*/ 1945696 h 5525624"/>
                  <a:gd name="connsiteX40" fmla="*/ 6677469 w 8623989"/>
                  <a:gd name="connsiteY40" fmla="*/ 1945696 h 5525624"/>
                  <a:gd name="connsiteX41" fmla="*/ 6677469 w 8623989"/>
                  <a:gd name="connsiteY41" fmla="*/ 649746 h 5525624"/>
                  <a:gd name="connsiteX42" fmla="*/ 7975917 w 8623989"/>
                  <a:gd name="connsiteY42" fmla="*/ 0 h 5525624"/>
                  <a:gd name="connsiteX43" fmla="*/ 8623989 w 8623989"/>
                  <a:gd name="connsiteY43" fmla="*/ 0 h 5525624"/>
                  <a:gd name="connsiteX44" fmla="*/ 8623989 w 8623989"/>
                  <a:gd name="connsiteY44" fmla="*/ 648072 h 5525624"/>
                  <a:gd name="connsiteX45" fmla="*/ 7975917 w 8623989"/>
                  <a:gd name="connsiteY45" fmla="*/ 648072 h 5525624"/>
                  <a:gd name="connsiteX46" fmla="*/ 7975917 w 8623989"/>
                  <a:gd name="connsiteY46" fmla="*/ 0 h 5525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623989" h="5525624">
                    <a:moveTo>
                      <a:pt x="0" y="4877552"/>
                    </a:moveTo>
                    <a:lnTo>
                      <a:pt x="648073" y="4877552"/>
                    </a:lnTo>
                    <a:lnTo>
                      <a:pt x="648073" y="5525624"/>
                    </a:lnTo>
                    <a:lnTo>
                      <a:pt x="0" y="5525624"/>
                    </a:lnTo>
                    <a:lnTo>
                      <a:pt x="0" y="4877552"/>
                    </a:lnTo>
                    <a:close/>
                    <a:moveTo>
                      <a:pt x="2357645" y="4133109"/>
                    </a:moveTo>
                    <a:lnTo>
                      <a:pt x="3653361" y="4133109"/>
                    </a:lnTo>
                    <a:lnTo>
                      <a:pt x="3653361" y="5429253"/>
                    </a:lnTo>
                    <a:lnTo>
                      <a:pt x="2357645" y="5429253"/>
                    </a:lnTo>
                    <a:lnTo>
                      <a:pt x="2357645" y="4133109"/>
                    </a:lnTo>
                    <a:close/>
                    <a:moveTo>
                      <a:pt x="0" y="2932408"/>
                    </a:moveTo>
                    <a:lnTo>
                      <a:pt x="1944218" y="2932408"/>
                    </a:lnTo>
                    <a:cubicBezTo>
                      <a:pt x="1944218" y="3579041"/>
                      <a:pt x="1944217" y="4225675"/>
                      <a:pt x="1944217" y="4872308"/>
                    </a:cubicBezTo>
                    <a:lnTo>
                      <a:pt x="648073" y="4872308"/>
                    </a:lnTo>
                    <a:lnTo>
                      <a:pt x="648073" y="3580480"/>
                    </a:lnTo>
                    <a:lnTo>
                      <a:pt x="0" y="3580480"/>
                    </a:lnTo>
                    <a:lnTo>
                      <a:pt x="0" y="2932408"/>
                    </a:lnTo>
                    <a:close/>
                    <a:moveTo>
                      <a:pt x="6677469" y="649746"/>
                    </a:moveTo>
                    <a:lnTo>
                      <a:pt x="7325541" y="649746"/>
                    </a:lnTo>
                    <a:lnTo>
                      <a:pt x="7975917" y="649749"/>
                    </a:lnTo>
                    <a:lnTo>
                      <a:pt x="7975917" y="5188126"/>
                    </a:lnTo>
                    <a:lnTo>
                      <a:pt x="7327845" y="5188126"/>
                    </a:lnTo>
                    <a:lnTo>
                      <a:pt x="7327845" y="4538843"/>
                    </a:lnTo>
                    <a:lnTo>
                      <a:pt x="7325541" y="4538843"/>
                    </a:lnTo>
                    <a:lnTo>
                      <a:pt x="5385604" y="4538843"/>
                    </a:lnTo>
                    <a:lnTo>
                      <a:pt x="5384440" y="4538843"/>
                    </a:lnTo>
                    <a:lnTo>
                      <a:pt x="5384440" y="5185788"/>
                    </a:lnTo>
                    <a:lnTo>
                      <a:pt x="4087980" y="5185788"/>
                    </a:lnTo>
                    <a:lnTo>
                      <a:pt x="4087980" y="3890771"/>
                    </a:lnTo>
                    <a:lnTo>
                      <a:pt x="4087980" y="3888785"/>
                    </a:lnTo>
                    <a:lnTo>
                      <a:pt x="2791839" y="3888785"/>
                    </a:lnTo>
                    <a:lnTo>
                      <a:pt x="2791839" y="3580480"/>
                    </a:lnTo>
                    <a:lnTo>
                      <a:pt x="2143767" y="3580480"/>
                    </a:lnTo>
                    <a:lnTo>
                      <a:pt x="2143767" y="2932408"/>
                    </a:lnTo>
                    <a:lnTo>
                      <a:pt x="2791839" y="2932408"/>
                    </a:lnTo>
                    <a:lnTo>
                      <a:pt x="2791839" y="2594582"/>
                    </a:lnTo>
                    <a:lnTo>
                      <a:pt x="5384440" y="2594582"/>
                    </a:lnTo>
                    <a:lnTo>
                      <a:pt x="5385604" y="2594582"/>
                    </a:lnTo>
                    <a:lnTo>
                      <a:pt x="5385604" y="2593768"/>
                    </a:lnTo>
                    <a:lnTo>
                      <a:pt x="5385604" y="1945696"/>
                    </a:lnTo>
                    <a:lnTo>
                      <a:pt x="6677469" y="1945696"/>
                    </a:lnTo>
                    <a:lnTo>
                      <a:pt x="6677469" y="649746"/>
                    </a:lnTo>
                    <a:close/>
                    <a:moveTo>
                      <a:pt x="7975917" y="0"/>
                    </a:moveTo>
                    <a:lnTo>
                      <a:pt x="8623989" y="0"/>
                    </a:lnTo>
                    <a:lnTo>
                      <a:pt x="8623989" y="648072"/>
                    </a:lnTo>
                    <a:lnTo>
                      <a:pt x="7975917" y="648072"/>
                    </a:lnTo>
                    <a:lnTo>
                      <a:pt x="7975917" y="0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2FC59A66-D4CA-45D6-83E1-06BA70F60607}"/>
                  </a:ext>
                </a:extLst>
              </p:cNvPr>
              <p:cNvSpPr/>
              <p:nvPr/>
            </p:nvSpPr>
            <p:spPr>
              <a:xfrm>
                <a:off x="8597152" y="573959"/>
                <a:ext cx="648072" cy="648072"/>
              </a:xfrm>
              <a:prstGeom prst="rect">
                <a:avLst/>
              </a:prstGeom>
              <a:solidFill>
                <a:srgbClr val="DDDDDD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kumimoji="1"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  <a:endParaRPr kumimoji="1"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4A1EE948-DFBE-42FB-BF98-877EAEFE4DB5}"/>
                  </a:ext>
                </a:extLst>
              </p:cNvPr>
              <p:cNvSpPr/>
              <p:nvPr/>
            </p:nvSpPr>
            <p:spPr>
              <a:xfrm>
                <a:off x="7949080" y="1223708"/>
                <a:ext cx="648072" cy="648072"/>
              </a:xfrm>
              <a:prstGeom prst="rect">
                <a:avLst/>
              </a:prstGeom>
              <a:solidFill>
                <a:srgbClr val="CC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青森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E00EA00D-BC94-4E36-ABBD-BE734502C6B1}"/>
                  </a:ext>
                </a:extLst>
              </p:cNvPr>
              <p:cNvSpPr/>
              <p:nvPr/>
            </p:nvSpPr>
            <p:spPr>
              <a:xfrm>
                <a:off x="621231" y="3506370"/>
                <a:ext cx="648072" cy="648072"/>
              </a:xfrm>
              <a:prstGeom prst="rect">
                <a:avLst/>
              </a:prstGeom>
              <a:solidFill>
                <a:srgbClr val="CC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長崎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0FFEE067-6DA3-4A5B-87E0-16CB1FF98A03}"/>
                  </a:ext>
                </a:extLst>
              </p:cNvPr>
              <p:cNvSpPr/>
              <p:nvPr/>
            </p:nvSpPr>
            <p:spPr>
              <a:xfrm>
                <a:off x="1269303" y="3506370"/>
                <a:ext cx="648072" cy="648072"/>
              </a:xfrm>
              <a:prstGeom prst="rect">
                <a:avLst/>
              </a:prstGeom>
              <a:solidFill>
                <a:srgbClr val="CC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佐賀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C7CDC9C2-E12C-41BC-B32F-7DA0582A706A}"/>
                  </a:ext>
                </a:extLst>
              </p:cNvPr>
              <p:cNvSpPr/>
              <p:nvPr/>
            </p:nvSpPr>
            <p:spPr>
              <a:xfrm>
                <a:off x="1917375" y="3506370"/>
                <a:ext cx="648072" cy="648072"/>
              </a:xfrm>
              <a:prstGeom prst="rect">
                <a:avLst/>
              </a:prstGeom>
              <a:solidFill>
                <a:srgbClr val="CC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B31BD818-518E-421D-AB7C-2C777EE25511}"/>
                  </a:ext>
                </a:extLst>
              </p:cNvPr>
              <p:cNvSpPr/>
              <p:nvPr/>
            </p:nvSpPr>
            <p:spPr>
              <a:xfrm>
                <a:off x="1269303" y="4154442"/>
                <a:ext cx="648072" cy="648072"/>
              </a:xfrm>
              <a:prstGeom prst="rect">
                <a:avLst/>
              </a:prstGeom>
              <a:solidFill>
                <a:srgbClr val="CC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熊本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0ADF7777-75F8-49DE-A879-8CCA09ADE75D}"/>
                  </a:ext>
                </a:extLst>
              </p:cNvPr>
              <p:cNvSpPr/>
              <p:nvPr/>
            </p:nvSpPr>
            <p:spPr>
              <a:xfrm>
                <a:off x="1917375" y="4154442"/>
                <a:ext cx="648072" cy="648072"/>
              </a:xfrm>
              <a:prstGeom prst="rect">
                <a:avLst/>
              </a:prstGeom>
              <a:solidFill>
                <a:srgbClr val="CC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153899AE-4748-488D-B53E-7E1D8822A4C0}"/>
                  </a:ext>
                </a:extLst>
              </p:cNvPr>
              <p:cNvSpPr/>
              <p:nvPr/>
            </p:nvSpPr>
            <p:spPr>
              <a:xfrm>
                <a:off x="1269303" y="4798198"/>
                <a:ext cx="648072" cy="648072"/>
              </a:xfrm>
              <a:prstGeom prst="rect">
                <a:avLst/>
              </a:prstGeom>
              <a:solidFill>
                <a:srgbClr val="CC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鹿児島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245BB4D5-B293-4CD2-9C4C-0AD55D5819AF}"/>
                  </a:ext>
                </a:extLst>
              </p:cNvPr>
              <p:cNvSpPr/>
              <p:nvPr/>
            </p:nvSpPr>
            <p:spPr>
              <a:xfrm>
                <a:off x="1917375" y="4798198"/>
                <a:ext cx="648072" cy="648072"/>
              </a:xfrm>
              <a:prstGeom prst="rect">
                <a:avLst/>
              </a:prstGeom>
              <a:solidFill>
                <a:srgbClr val="CC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宮崎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F9198E3-62AD-4832-96CE-6354C7CC5D61}"/>
                  </a:ext>
                </a:extLst>
              </p:cNvPr>
              <p:cNvSpPr/>
              <p:nvPr/>
            </p:nvSpPr>
            <p:spPr>
              <a:xfrm>
                <a:off x="621231" y="5451514"/>
                <a:ext cx="648072" cy="648072"/>
              </a:xfrm>
              <a:prstGeom prst="rect">
                <a:avLst/>
              </a:prstGeom>
              <a:solidFill>
                <a:srgbClr val="FF99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</a:t>
                </a:r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D309ECCD-5306-4767-8EFB-2E0BF182A4BA}"/>
                  </a:ext>
                </a:extLst>
              </p:cNvPr>
              <p:cNvSpPr/>
              <p:nvPr/>
            </p:nvSpPr>
            <p:spPr>
              <a:xfrm>
                <a:off x="3626524" y="4707071"/>
                <a:ext cx="648072" cy="648072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香川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B53F2FFF-4964-4978-AAFF-4B7FA4D0F512}"/>
                  </a:ext>
                </a:extLst>
              </p:cNvPr>
              <p:cNvSpPr/>
              <p:nvPr/>
            </p:nvSpPr>
            <p:spPr>
              <a:xfrm>
                <a:off x="2978876" y="4707071"/>
                <a:ext cx="648072" cy="648072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愛媛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1B7F8672-2254-43E1-A688-FCAEB928C8CF}"/>
                  </a:ext>
                </a:extLst>
              </p:cNvPr>
              <p:cNvSpPr/>
              <p:nvPr/>
            </p:nvSpPr>
            <p:spPr>
              <a:xfrm>
                <a:off x="3626524" y="5355143"/>
                <a:ext cx="648072" cy="648072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徳島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A60953E0-C2E1-41CC-8E4D-DEFFB3FBE9F8}"/>
                  </a:ext>
                </a:extLst>
              </p:cNvPr>
              <p:cNvSpPr/>
              <p:nvPr/>
            </p:nvSpPr>
            <p:spPr>
              <a:xfrm>
                <a:off x="2978876" y="5355143"/>
                <a:ext cx="648072" cy="648072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高知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58099AAE-46A4-456C-BB25-C2CEDA362AAC}"/>
                  </a:ext>
                </a:extLst>
              </p:cNvPr>
              <p:cNvSpPr/>
              <p:nvPr/>
            </p:nvSpPr>
            <p:spPr>
              <a:xfrm>
                <a:off x="3413071" y="3814675"/>
                <a:ext cx="648072" cy="648072"/>
              </a:xfrm>
              <a:prstGeom prst="rect">
                <a:avLst/>
              </a:prstGeom>
              <a:solidFill>
                <a:srgbClr val="FF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広島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20837C1B-E76F-48BA-877D-E0062D3B4003}"/>
                  </a:ext>
                </a:extLst>
              </p:cNvPr>
              <p:cNvSpPr/>
              <p:nvPr/>
            </p:nvSpPr>
            <p:spPr>
              <a:xfrm>
                <a:off x="2764999" y="3506370"/>
                <a:ext cx="648072" cy="648072"/>
              </a:xfrm>
              <a:prstGeom prst="rect">
                <a:avLst/>
              </a:prstGeom>
              <a:solidFill>
                <a:srgbClr val="FF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山口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EA2A1220-6819-46E9-9CDD-D6A1755581C0}"/>
                  </a:ext>
                </a:extLst>
              </p:cNvPr>
              <p:cNvSpPr/>
              <p:nvPr/>
            </p:nvSpPr>
            <p:spPr>
              <a:xfrm>
                <a:off x="3413071" y="3168545"/>
                <a:ext cx="648072" cy="648072"/>
              </a:xfrm>
              <a:prstGeom prst="rect">
                <a:avLst/>
              </a:prstGeom>
              <a:solidFill>
                <a:srgbClr val="FF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島根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905BF8E3-3F23-4FC7-9D8C-FCF77EE7EF70}"/>
                  </a:ext>
                </a:extLst>
              </p:cNvPr>
              <p:cNvSpPr/>
              <p:nvPr/>
            </p:nvSpPr>
            <p:spPr>
              <a:xfrm>
                <a:off x="4061143" y="3814675"/>
                <a:ext cx="648072" cy="648072"/>
              </a:xfrm>
              <a:prstGeom prst="rect">
                <a:avLst/>
              </a:prstGeom>
              <a:solidFill>
                <a:srgbClr val="FF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岡山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9A48885E-9633-49A0-A618-39533F316BC3}"/>
                  </a:ext>
                </a:extLst>
              </p:cNvPr>
              <p:cNvSpPr/>
              <p:nvPr/>
            </p:nvSpPr>
            <p:spPr>
              <a:xfrm>
                <a:off x="4061143" y="3168545"/>
                <a:ext cx="648072" cy="648072"/>
              </a:xfrm>
              <a:prstGeom prst="rect">
                <a:avLst/>
              </a:prstGeom>
              <a:solidFill>
                <a:srgbClr val="FFC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鳥取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F2D9A498-C1C2-47BE-A646-79038E2111E1}"/>
                  </a:ext>
                </a:extLst>
              </p:cNvPr>
              <p:cNvSpPr/>
              <p:nvPr/>
            </p:nvSpPr>
            <p:spPr>
              <a:xfrm>
                <a:off x="4709215" y="3814675"/>
                <a:ext cx="648072" cy="648072"/>
              </a:xfrm>
              <a:prstGeom prst="rect">
                <a:avLst/>
              </a:prstGeom>
              <a:solidFill>
                <a:srgbClr val="99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98D476EE-4DFA-4106-A98F-334DC9134868}"/>
                  </a:ext>
                </a:extLst>
              </p:cNvPr>
              <p:cNvSpPr/>
              <p:nvPr/>
            </p:nvSpPr>
            <p:spPr>
              <a:xfrm>
                <a:off x="4709215" y="3168545"/>
                <a:ext cx="648072" cy="648072"/>
              </a:xfrm>
              <a:prstGeom prst="rect">
                <a:avLst/>
              </a:prstGeom>
              <a:solidFill>
                <a:srgbClr val="99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F5FE6762-C6A6-4C60-9487-F7EBE559D1A2}"/>
                  </a:ext>
                </a:extLst>
              </p:cNvPr>
              <p:cNvSpPr/>
              <p:nvPr/>
            </p:nvSpPr>
            <p:spPr>
              <a:xfrm>
                <a:off x="4709215" y="4464733"/>
                <a:ext cx="648072" cy="648072"/>
              </a:xfrm>
              <a:prstGeom prst="rect">
                <a:avLst/>
              </a:prstGeom>
              <a:solidFill>
                <a:srgbClr val="99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3F3E4530-34DF-43A5-B591-A1FB4C8D6CD3}"/>
                  </a:ext>
                </a:extLst>
              </p:cNvPr>
              <p:cNvSpPr/>
              <p:nvPr/>
            </p:nvSpPr>
            <p:spPr>
              <a:xfrm>
                <a:off x="4709215" y="5111678"/>
                <a:ext cx="648072" cy="648072"/>
              </a:xfrm>
              <a:prstGeom prst="rect">
                <a:avLst/>
              </a:prstGeom>
              <a:solidFill>
                <a:srgbClr val="99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D5D674CA-C273-4FBE-B973-9A3A4169081A}"/>
                  </a:ext>
                </a:extLst>
              </p:cNvPr>
              <p:cNvSpPr/>
              <p:nvPr/>
            </p:nvSpPr>
            <p:spPr>
              <a:xfrm>
                <a:off x="5357603" y="3814675"/>
                <a:ext cx="648072" cy="648072"/>
              </a:xfrm>
              <a:prstGeom prst="rect">
                <a:avLst/>
              </a:prstGeom>
              <a:solidFill>
                <a:srgbClr val="99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198146AF-CC5F-4782-8E55-57B5A58A381B}"/>
                  </a:ext>
                </a:extLst>
              </p:cNvPr>
              <p:cNvSpPr/>
              <p:nvPr/>
            </p:nvSpPr>
            <p:spPr>
              <a:xfrm>
                <a:off x="5357603" y="3168545"/>
                <a:ext cx="648072" cy="648072"/>
              </a:xfrm>
              <a:prstGeom prst="rect">
                <a:avLst/>
              </a:prstGeom>
              <a:solidFill>
                <a:srgbClr val="FFCC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AAEE4CFE-64F2-4E9A-8105-97E1B8C9A213}"/>
                  </a:ext>
                </a:extLst>
              </p:cNvPr>
              <p:cNvSpPr/>
              <p:nvPr/>
            </p:nvSpPr>
            <p:spPr>
              <a:xfrm>
                <a:off x="5357603" y="4464733"/>
                <a:ext cx="648072" cy="648072"/>
              </a:xfrm>
              <a:prstGeom prst="rect">
                <a:avLst/>
              </a:prstGeom>
              <a:solidFill>
                <a:srgbClr val="99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奈良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2C13A59D-454D-4183-8E16-1A275A2C65DB}"/>
                  </a:ext>
                </a:extLst>
              </p:cNvPr>
              <p:cNvSpPr/>
              <p:nvPr/>
            </p:nvSpPr>
            <p:spPr>
              <a:xfrm>
                <a:off x="6006840" y="3814675"/>
                <a:ext cx="648072" cy="648072"/>
              </a:xfrm>
              <a:prstGeom prst="rect">
                <a:avLst/>
              </a:prstGeom>
              <a:solidFill>
                <a:srgbClr val="FFCC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154AC42A-AA2D-4F38-B614-505782AF9A7A}"/>
                  </a:ext>
                </a:extLst>
              </p:cNvPr>
              <p:cNvSpPr/>
              <p:nvPr/>
            </p:nvSpPr>
            <p:spPr>
              <a:xfrm>
                <a:off x="6006840" y="2519658"/>
                <a:ext cx="648072" cy="648072"/>
              </a:xfrm>
              <a:prstGeom prst="rect">
                <a:avLst/>
              </a:prstGeom>
              <a:solidFill>
                <a:srgbClr val="FFCC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富山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AA326EDE-97CE-47CB-80FF-4B1F1E1029DB}"/>
                  </a:ext>
                </a:extLst>
              </p:cNvPr>
              <p:cNvSpPr/>
              <p:nvPr/>
            </p:nvSpPr>
            <p:spPr>
              <a:xfrm>
                <a:off x="6006840" y="4464733"/>
                <a:ext cx="648072" cy="648072"/>
              </a:xfrm>
              <a:prstGeom prst="rect">
                <a:avLst/>
              </a:prstGeom>
              <a:solidFill>
                <a:srgbClr val="FFCC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愛知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00FB9DFB-4EC9-4366-B894-132EDAE45879}"/>
                  </a:ext>
                </a:extLst>
              </p:cNvPr>
              <p:cNvSpPr/>
              <p:nvPr/>
            </p:nvSpPr>
            <p:spPr>
              <a:xfrm>
                <a:off x="5357603" y="5111678"/>
                <a:ext cx="648072" cy="648072"/>
              </a:xfrm>
              <a:prstGeom prst="rect">
                <a:avLst/>
              </a:prstGeom>
              <a:solidFill>
                <a:srgbClr val="99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78BFB26F-9AD4-4AAA-B2E1-9BEC519D391F}"/>
                  </a:ext>
                </a:extLst>
              </p:cNvPr>
              <p:cNvSpPr/>
              <p:nvPr/>
            </p:nvSpPr>
            <p:spPr>
              <a:xfrm>
                <a:off x="6006840" y="3168545"/>
                <a:ext cx="648072" cy="648072"/>
              </a:xfrm>
              <a:prstGeom prst="rect">
                <a:avLst/>
              </a:prstGeom>
              <a:solidFill>
                <a:srgbClr val="FFCC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石川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58DB6CB6-F4AF-4B63-A8A7-3FA23E054BA8}"/>
                  </a:ext>
                </a:extLst>
              </p:cNvPr>
              <p:cNvSpPr/>
              <p:nvPr/>
            </p:nvSpPr>
            <p:spPr>
              <a:xfrm>
                <a:off x="6652582" y="3168545"/>
                <a:ext cx="648072" cy="648072"/>
              </a:xfrm>
              <a:prstGeom prst="rect">
                <a:avLst/>
              </a:prstGeom>
              <a:solidFill>
                <a:srgbClr val="FFCC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FA026685-DB01-4627-826B-7FB75608E942}"/>
                  </a:ext>
                </a:extLst>
              </p:cNvPr>
              <p:cNvSpPr/>
              <p:nvPr/>
            </p:nvSpPr>
            <p:spPr>
              <a:xfrm>
                <a:off x="6652582" y="2519658"/>
                <a:ext cx="648072" cy="648072"/>
              </a:xfrm>
              <a:prstGeom prst="rect">
                <a:avLst/>
              </a:prstGeom>
              <a:solidFill>
                <a:srgbClr val="FFCC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AEC96570-EB91-4517-BD5F-068CBF8763A3}"/>
                  </a:ext>
                </a:extLst>
              </p:cNvPr>
              <p:cNvSpPr/>
              <p:nvPr/>
            </p:nvSpPr>
            <p:spPr>
              <a:xfrm>
                <a:off x="6652582" y="4464733"/>
                <a:ext cx="648072" cy="648072"/>
              </a:xfrm>
              <a:prstGeom prst="rect">
                <a:avLst/>
              </a:prstGeom>
              <a:solidFill>
                <a:srgbClr val="FFCC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D9AD2ADC-3D3A-4218-A3EB-9759AC7E3742}"/>
                  </a:ext>
                </a:extLst>
              </p:cNvPr>
              <p:cNvSpPr/>
              <p:nvPr/>
            </p:nvSpPr>
            <p:spPr>
              <a:xfrm>
                <a:off x="7298704" y="4464733"/>
                <a:ext cx="648072" cy="648072"/>
              </a:xfrm>
              <a:prstGeom prst="rect">
                <a:avLst/>
              </a:prstGeom>
              <a:solidFill>
                <a:srgbClr val="CCE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03D55ABD-99C6-446D-9163-5E0DEABD1E35}"/>
                  </a:ext>
                </a:extLst>
              </p:cNvPr>
              <p:cNvSpPr/>
              <p:nvPr/>
            </p:nvSpPr>
            <p:spPr>
              <a:xfrm>
                <a:off x="7298704" y="3168545"/>
                <a:ext cx="648072" cy="648072"/>
              </a:xfrm>
              <a:prstGeom prst="rect">
                <a:avLst/>
              </a:prstGeom>
              <a:solidFill>
                <a:srgbClr val="CCE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4CCC2A45-975B-43BF-BF9D-81C74062D900}"/>
                  </a:ext>
                </a:extLst>
              </p:cNvPr>
              <p:cNvSpPr/>
              <p:nvPr/>
            </p:nvSpPr>
            <p:spPr>
              <a:xfrm>
                <a:off x="6652582" y="3814675"/>
                <a:ext cx="648072" cy="648072"/>
              </a:xfrm>
              <a:prstGeom prst="rect">
                <a:avLst/>
              </a:prstGeom>
              <a:solidFill>
                <a:srgbClr val="FFCC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B12458E8-B54C-4B56-A2EA-03E165043311}"/>
                  </a:ext>
                </a:extLst>
              </p:cNvPr>
              <p:cNvSpPr/>
              <p:nvPr/>
            </p:nvSpPr>
            <p:spPr>
              <a:xfrm>
                <a:off x="7949080" y="5114016"/>
                <a:ext cx="648072" cy="648072"/>
              </a:xfrm>
              <a:prstGeom prst="rect">
                <a:avLst/>
              </a:prstGeom>
              <a:solidFill>
                <a:srgbClr val="CCE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千葉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D091F37F-1E45-417A-AEF2-513BF4B86FF5}"/>
                  </a:ext>
                </a:extLst>
              </p:cNvPr>
              <p:cNvSpPr/>
              <p:nvPr/>
            </p:nvSpPr>
            <p:spPr>
              <a:xfrm>
                <a:off x="7298704" y="3814675"/>
                <a:ext cx="648072" cy="648072"/>
              </a:xfrm>
              <a:prstGeom prst="rect">
                <a:avLst/>
              </a:prstGeom>
              <a:solidFill>
                <a:srgbClr val="CCE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埼玉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9FD09C9C-B01D-45E1-95A3-152679026DB3}"/>
                  </a:ext>
                </a:extLst>
              </p:cNvPr>
              <p:cNvSpPr/>
              <p:nvPr/>
            </p:nvSpPr>
            <p:spPr>
              <a:xfrm>
                <a:off x="7949080" y="3168545"/>
                <a:ext cx="648072" cy="648072"/>
              </a:xfrm>
              <a:prstGeom prst="rect">
                <a:avLst/>
              </a:prstGeom>
              <a:solidFill>
                <a:srgbClr val="CCE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栃木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9BFADA01-5389-45E3-9AE2-1DA2130FE3C8}"/>
                  </a:ext>
                </a:extLst>
              </p:cNvPr>
              <p:cNvSpPr/>
              <p:nvPr/>
            </p:nvSpPr>
            <p:spPr>
              <a:xfrm>
                <a:off x="7949080" y="3814675"/>
                <a:ext cx="648072" cy="648072"/>
              </a:xfrm>
              <a:prstGeom prst="rect">
                <a:avLst/>
              </a:prstGeom>
              <a:solidFill>
                <a:srgbClr val="CCE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茨城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311C8473-8CE0-4161-9D40-A3217A016A67}"/>
                  </a:ext>
                </a:extLst>
              </p:cNvPr>
              <p:cNvSpPr/>
              <p:nvPr/>
            </p:nvSpPr>
            <p:spPr>
              <a:xfrm>
                <a:off x="7298704" y="2519658"/>
                <a:ext cx="648072" cy="648072"/>
              </a:xfrm>
              <a:prstGeom prst="rect">
                <a:avLst/>
              </a:prstGeom>
              <a:solidFill>
                <a:srgbClr val="CC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宮城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C410BAE3-BFF2-4958-B4C9-78F43F2A96C8}"/>
                  </a:ext>
                </a:extLst>
              </p:cNvPr>
              <p:cNvSpPr/>
              <p:nvPr/>
            </p:nvSpPr>
            <p:spPr>
              <a:xfrm>
                <a:off x="7949080" y="2519658"/>
                <a:ext cx="648072" cy="648072"/>
              </a:xfrm>
              <a:prstGeom prst="rect">
                <a:avLst/>
              </a:prstGeom>
              <a:solidFill>
                <a:srgbClr val="CC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E66AEA70-89D0-4A79-B7EB-6ACEC1D508C4}"/>
                  </a:ext>
                </a:extLst>
              </p:cNvPr>
              <p:cNvSpPr/>
              <p:nvPr/>
            </p:nvSpPr>
            <p:spPr>
              <a:xfrm>
                <a:off x="7298704" y="1223708"/>
                <a:ext cx="648072" cy="648072"/>
              </a:xfrm>
              <a:prstGeom prst="rect">
                <a:avLst/>
              </a:prstGeom>
              <a:solidFill>
                <a:srgbClr val="CC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秋田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3C27AEEF-2C74-4B38-8F38-0D498ABB6F13}"/>
                  </a:ext>
                </a:extLst>
              </p:cNvPr>
              <p:cNvSpPr/>
              <p:nvPr/>
            </p:nvSpPr>
            <p:spPr>
              <a:xfrm>
                <a:off x="7949080" y="1873007"/>
                <a:ext cx="648072" cy="648072"/>
              </a:xfrm>
              <a:prstGeom prst="rect">
                <a:avLst/>
              </a:prstGeom>
              <a:solidFill>
                <a:srgbClr val="CC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岩手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0E777464-ABAA-4507-8D5F-7A3AFE14E8A1}"/>
                  </a:ext>
                </a:extLst>
              </p:cNvPr>
              <p:cNvSpPr/>
              <p:nvPr/>
            </p:nvSpPr>
            <p:spPr>
              <a:xfrm>
                <a:off x="7949080" y="4464733"/>
                <a:ext cx="648072" cy="648072"/>
              </a:xfrm>
              <a:prstGeom prst="rect">
                <a:avLst/>
              </a:prstGeom>
              <a:solidFill>
                <a:srgbClr val="CCEC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東京都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EA73868D-2CB3-4698-B0D4-41B7B738C71E}"/>
                  </a:ext>
                </a:extLst>
              </p:cNvPr>
              <p:cNvSpPr/>
              <p:nvPr/>
            </p:nvSpPr>
            <p:spPr>
              <a:xfrm>
                <a:off x="7298704" y="1873007"/>
                <a:ext cx="648072" cy="648072"/>
              </a:xfrm>
              <a:prstGeom prst="rect">
                <a:avLst/>
              </a:prstGeom>
              <a:solidFill>
                <a:srgbClr val="CC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85ABD2AB-4F77-AEEE-8716-B615BE47D480}"/>
                  </a:ext>
                </a:extLst>
              </p:cNvPr>
              <p:cNvGrpSpPr/>
              <p:nvPr/>
            </p:nvGrpSpPr>
            <p:grpSpPr>
              <a:xfrm>
                <a:off x="621230" y="573959"/>
                <a:ext cx="8623994" cy="5525627"/>
                <a:chOff x="621230" y="573959"/>
                <a:chExt cx="8623994" cy="5525627"/>
              </a:xfrm>
            </p:grpSpPr>
            <p:sp>
              <p:nvSpPr>
                <p:cNvPr id="128" name="正方形/長方形 127">
                  <a:extLst>
                    <a:ext uri="{FF2B5EF4-FFF2-40B4-BE49-F238E27FC236}">
                      <a16:creationId xmlns:a16="http://schemas.microsoft.com/office/drawing/2014/main" id="{633B0272-739D-BDF0-97D6-05D9FE1B4DED}"/>
                    </a:ext>
                  </a:extLst>
                </p:cNvPr>
                <p:cNvSpPr/>
                <p:nvPr/>
              </p:nvSpPr>
              <p:spPr>
                <a:xfrm>
                  <a:off x="8597152" y="573959"/>
                  <a:ext cx="648072" cy="64807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t"/>
                <a:lstStyle/>
                <a:p>
                  <a:pPr algn="ctr"/>
                  <a:endPara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CFC91823-559A-6946-C1D8-8BD93BFAF11C}"/>
                    </a:ext>
                  </a:extLst>
                </p:cNvPr>
                <p:cNvSpPr/>
                <p:nvPr/>
              </p:nvSpPr>
              <p:spPr>
                <a:xfrm>
                  <a:off x="621230" y="3506369"/>
                  <a:ext cx="1944217" cy="1939901"/>
                </a:xfrm>
                <a:custGeom>
                  <a:avLst/>
                  <a:gdLst>
                    <a:gd name="connsiteX0" fmla="*/ 648073 w 1944217"/>
                    <a:gd name="connsiteY0" fmla="*/ 0 h 1939901"/>
                    <a:gd name="connsiteX1" fmla="*/ 1274638 w 1944217"/>
                    <a:gd name="connsiteY1" fmla="*/ 0 h 1939901"/>
                    <a:gd name="connsiteX2" fmla="*/ 1296145 w 1944217"/>
                    <a:gd name="connsiteY2" fmla="*/ 0 h 1939901"/>
                    <a:gd name="connsiteX3" fmla="*/ 1944217 w 1944217"/>
                    <a:gd name="connsiteY3" fmla="*/ 0 h 1939901"/>
                    <a:gd name="connsiteX4" fmla="*/ 1944217 w 1944217"/>
                    <a:gd name="connsiteY4" fmla="*/ 648073 h 1939901"/>
                    <a:gd name="connsiteX5" fmla="*/ 1944217 w 1944217"/>
                    <a:gd name="connsiteY5" fmla="*/ 1291829 h 1939901"/>
                    <a:gd name="connsiteX6" fmla="*/ 1944217 w 1944217"/>
                    <a:gd name="connsiteY6" fmla="*/ 1296145 h 1939901"/>
                    <a:gd name="connsiteX7" fmla="*/ 1944217 w 1944217"/>
                    <a:gd name="connsiteY7" fmla="*/ 1382153 h 1939901"/>
                    <a:gd name="connsiteX8" fmla="*/ 1944217 w 1944217"/>
                    <a:gd name="connsiteY8" fmla="*/ 1939901 h 1939901"/>
                    <a:gd name="connsiteX9" fmla="*/ 1296145 w 1944217"/>
                    <a:gd name="connsiteY9" fmla="*/ 1939901 h 1939901"/>
                    <a:gd name="connsiteX10" fmla="*/ 1274638 w 1944217"/>
                    <a:gd name="connsiteY10" fmla="*/ 1939901 h 1939901"/>
                    <a:gd name="connsiteX11" fmla="*/ 648073 w 1944217"/>
                    <a:gd name="connsiteY11" fmla="*/ 1939901 h 1939901"/>
                    <a:gd name="connsiteX12" fmla="*/ 648073 w 1944217"/>
                    <a:gd name="connsiteY12" fmla="*/ 1382153 h 1939901"/>
                    <a:gd name="connsiteX13" fmla="*/ 648073 w 1944217"/>
                    <a:gd name="connsiteY13" fmla="*/ 1296145 h 1939901"/>
                    <a:gd name="connsiteX14" fmla="*/ 648073 w 1944217"/>
                    <a:gd name="connsiteY14" fmla="*/ 1291829 h 1939901"/>
                    <a:gd name="connsiteX15" fmla="*/ 648073 w 1944217"/>
                    <a:gd name="connsiteY15" fmla="*/ 648073 h 1939901"/>
                    <a:gd name="connsiteX16" fmla="*/ 0 w 1944217"/>
                    <a:gd name="connsiteY16" fmla="*/ 648073 h 1939901"/>
                    <a:gd name="connsiteX17" fmla="*/ 0 w 1944217"/>
                    <a:gd name="connsiteY17" fmla="*/ 1 h 1939901"/>
                    <a:gd name="connsiteX18" fmla="*/ 648073 w 1944217"/>
                    <a:gd name="connsiteY18" fmla="*/ 1 h 1939901"/>
                    <a:gd name="connsiteX0" fmla="*/ 648073 w 1944217"/>
                    <a:gd name="connsiteY0" fmla="*/ 1 h 1939901"/>
                    <a:gd name="connsiteX1" fmla="*/ 1274638 w 1944217"/>
                    <a:gd name="connsiteY1" fmla="*/ 0 h 1939901"/>
                    <a:gd name="connsiteX2" fmla="*/ 1296145 w 1944217"/>
                    <a:gd name="connsiteY2" fmla="*/ 0 h 1939901"/>
                    <a:gd name="connsiteX3" fmla="*/ 1944217 w 1944217"/>
                    <a:gd name="connsiteY3" fmla="*/ 0 h 1939901"/>
                    <a:gd name="connsiteX4" fmla="*/ 1944217 w 1944217"/>
                    <a:gd name="connsiteY4" fmla="*/ 648073 h 1939901"/>
                    <a:gd name="connsiteX5" fmla="*/ 1944217 w 1944217"/>
                    <a:gd name="connsiteY5" fmla="*/ 1291829 h 1939901"/>
                    <a:gd name="connsiteX6" fmla="*/ 1944217 w 1944217"/>
                    <a:gd name="connsiteY6" fmla="*/ 1296145 h 1939901"/>
                    <a:gd name="connsiteX7" fmla="*/ 1944217 w 1944217"/>
                    <a:gd name="connsiteY7" fmla="*/ 1382153 h 1939901"/>
                    <a:gd name="connsiteX8" fmla="*/ 1944217 w 1944217"/>
                    <a:gd name="connsiteY8" fmla="*/ 1939901 h 1939901"/>
                    <a:gd name="connsiteX9" fmla="*/ 1296145 w 1944217"/>
                    <a:gd name="connsiteY9" fmla="*/ 1939901 h 1939901"/>
                    <a:gd name="connsiteX10" fmla="*/ 1274638 w 1944217"/>
                    <a:gd name="connsiteY10" fmla="*/ 1939901 h 1939901"/>
                    <a:gd name="connsiteX11" fmla="*/ 648073 w 1944217"/>
                    <a:gd name="connsiteY11" fmla="*/ 1939901 h 1939901"/>
                    <a:gd name="connsiteX12" fmla="*/ 648073 w 1944217"/>
                    <a:gd name="connsiteY12" fmla="*/ 1382153 h 1939901"/>
                    <a:gd name="connsiteX13" fmla="*/ 648073 w 1944217"/>
                    <a:gd name="connsiteY13" fmla="*/ 1296145 h 1939901"/>
                    <a:gd name="connsiteX14" fmla="*/ 648073 w 1944217"/>
                    <a:gd name="connsiteY14" fmla="*/ 1291829 h 1939901"/>
                    <a:gd name="connsiteX15" fmla="*/ 648073 w 1944217"/>
                    <a:gd name="connsiteY15" fmla="*/ 648073 h 1939901"/>
                    <a:gd name="connsiteX16" fmla="*/ 0 w 1944217"/>
                    <a:gd name="connsiteY16" fmla="*/ 648073 h 1939901"/>
                    <a:gd name="connsiteX17" fmla="*/ 0 w 1944217"/>
                    <a:gd name="connsiteY17" fmla="*/ 1 h 1939901"/>
                    <a:gd name="connsiteX18" fmla="*/ 648073 w 1944217"/>
                    <a:gd name="connsiteY18" fmla="*/ 1 h 1939901"/>
                    <a:gd name="connsiteX0" fmla="*/ 648073 w 1944217"/>
                    <a:gd name="connsiteY0" fmla="*/ 1 h 1939901"/>
                    <a:gd name="connsiteX1" fmla="*/ 1274638 w 1944217"/>
                    <a:gd name="connsiteY1" fmla="*/ 0 h 1939901"/>
                    <a:gd name="connsiteX2" fmla="*/ 1944217 w 1944217"/>
                    <a:gd name="connsiteY2" fmla="*/ 0 h 1939901"/>
                    <a:gd name="connsiteX3" fmla="*/ 1944217 w 1944217"/>
                    <a:gd name="connsiteY3" fmla="*/ 648073 h 1939901"/>
                    <a:gd name="connsiteX4" fmla="*/ 1944217 w 1944217"/>
                    <a:gd name="connsiteY4" fmla="*/ 1291829 h 1939901"/>
                    <a:gd name="connsiteX5" fmla="*/ 1944217 w 1944217"/>
                    <a:gd name="connsiteY5" fmla="*/ 1296145 h 1939901"/>
                    <a:gd name="connsiteX6" fmla="*/ 1944217 w 1944217"/>
                    <a:gd name="connsiteY6" fmla="*/ 1382153 h 1939901"/>
                    <a:gd name="connsiteX7" fmla="*/ 1944217 w 1944217"/>
                    <a:gd name="connsiteY7" fmla="*/ 1939901 h 1939901"/>
                    <a:gd name="connsiteX8" fmla="*/ 1296145 w 1944217"/>
                    <a:gd name="connsiteY8" fmla="*/ 1939901 h 1939901"/>
                    <a:gd name="connsiteX9" fmla="*/ 1274638 w 1944217"/>
                    <a:gd name="connsiteY9" fmla="*/ 1939901 h 1939901"/>
                    <a:gd name="connsiteX10" fmla="*/ 648073 w 1944217"/>
                    <a:gd name="connsiteY10" fmla="*/ 1939901 h 1939901"/>
                    <a:gd name="connsiteX11" fmla="*/ 648073 w 1944217"/>
                    <a:gd name="connsiteY11" fmla="*/ 1382153 h 1939901"/>
                    <a:gd name="connsiteX12" fmla="*/ 648073 w 1944217"/>
                    <a:gd name="connsiteY12" fmla="*/ 1296145 h 1939901"/>
                    <a:gd name="connsiteX13" fmla="*/ 648073 w 1944217"/>
                    <a:gd name="connsiteY13" fmla="*/ 1291829 h 1939901"/>
                    <a:gd name="connsiteX14" fmla="*/ 648073 w 1944217"/>
                    <a:gd name="connsiteY14" fmla="*/ 648073 h 1939901"/>
                    <a:gd name="connsiteX15" fmla="*/ 0 w 1944217"/>
                    <a:gd name="connsiteY15" fmla="*/ 648073 h 1939901"/>
                    <a:gd name="connsiteX16" fmla="*/ 0 w 1944217"/>
                    <a:gd name="connsiteY16" fmla="*/ 1 h 1939901"/>
                    <a:gd name="connsiteX17" fmla="*/ 648073 w 1944217"/>
                    <a:gd name="connsiteY17" fmla="*/ 1 h 1939901"/>
                    <a:gd name="connsiteX0" fmla="*/ 648073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648073 h 1939901"/>
                    <a:gd name="connsiteX3" fmla="*/ 1944217 w 1944217"/>
                    <a:gd name="connsiteY3" fmla="*/ 1291829 h 1939901"/>
                    <a:gd name="connsiteX4" fmla="*/ 1944217 w 1944217"/>
                    <a:gd name="connsiteY4" fmla="*/ 1296145 h 1939901"/>
                    <a:gd name="connsiteX5" fmla="*/ 1944217 w 1944217"/>
                    <a:gd name="connsiteY5" fmla="*/ 1382153 h 1939901"/>
                    <a:gd name="connsiteX6" fmla="*/ 1944217 w 1944217"/>
                    <a:gd name="connsiteY6" fmla="*/ 1939901 h 1939901"/>
                    <a:gd name="connsiteX7" fmla="*/ 1296145 w 1944217"/>
                    <a:gd name="connsiteY7" fmla="*/ 1939901 h 1939901"/>
                    <a:gd name="connsiteX8" fmla="*/ 1274638 w 1944217"/>
                    <a:gd name="connsiteY8" fmla="*/ 1939901 h 1939901"/>
                    <a:gd name="connsiteX9" fmla="*/ 648073 w 1944217"/>
                    <a:gd name="connsiteY9" fmla="*/ 1939901 h 1939901"/>
                    <a:gd name="connsiteX10" fmla="*/ 648073 w 1944217"/>
                    <a:gd name="connsiteY10" fmla="*/ 1382153 h 1939901"/>
                    <a:gd name="connsiteX11" fmla="*/ 648073 w 1944217"/>
                    <a:gd name="connsiteY11" fmla="*/ 1296145 h 1939901"/>
                    <a:gd name="connsiteX12" fmla="*/ 648073 w 1944217"/>
                    <a:gd name="connsiteY12" fmla="*/ 1291829 h 1939901"/>
                    <a:gd name="connsiteX13" fmla="*/ 648073 w 1944217"/>
                    <a:gd name="connsiteY13" fmla="*/ 648073 h 1939901"/>
                    <a:gd name="connsiteX14" fmla="*/ 0 w 1944217"/>
                    <a:gd name="connsiteY14" fmla="*/ 648073 h 1939901"/>
                    <a:gd name="connsiteX15" fmla="*/ 0 w 1944217"/>
                    <a:gd name="connsiteY15" fmla="*/ 1 h 1939901"/>
                    <a:gd name="connsiteX16" fmla="*/ 648073 w 1944217"/>
                    <a:gd name="connsiteY16" fmla="*/ 1 h 1939901"/>
                    <a:gd name="connsiteX0" fmla="*/ 0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648073 h 1939901"/>
                    <a:gd name="connsiteX3" fmla="*/ 1944217 w 1944217"/>
                    <a:gd name="connsiteY3" fmla="*/ 1291829 h 1939901"/>
                    <a:gd name="connsiteX4" fmla="*/ 1944217 w 1944217"/>
                    <a:gd name="connsiteY4" fmla="*/ 1296145 h 1939901"/>
                    <a:gd name="connsiteX5" fmla="*/ 1944217 w 1944217"/>
                    <a:gd name="connsiteY5" fmla="*/ 1382153 h 1939901"/>
                    <a:gd name="connsiteX6" fmla="*/ 1944217 w 1944217"/>
                    <a:gd name="connsiteY6" fmla="*/ 1939901 h 1939901"/>
                    <a:gd name="connsiteX7" fmla="*/ 1296145 w 1944217"/>
                    <a:gd name="connsiteY7" fmla="*/ 1939901 h 1939901"/>
                    <a:gd name="connsiteX8" fmla="*/ 1274638 w 1944217"/>
                    <a:gd name="connsiteY8" fmla="*/ 1939901 h 1939901"/>
                    <a:gd name="connsiteX9" fmla="*/ 648073 w 1944217"/>
                    <a:gd name="connsiteY9" fmla="*/ 1939901 h 1939901"/>
                    <a:gd name="connsiteX10" fmla="*/ 648073 w 1944217"/>
                    <a:gd name="connsiteY10" fmla="*/ 1382153 h 1939901"/>
                    <a:gd name="connsiteX11" fmla="*/ 648073 w 1944217"/>
                    <a:gd name="connsiteY11" fmla="*/ 1296145 h 1939901"/>
                    <a:gd name="connsiteX12" fmla="*/ 648073 w 1944217"/>
                    <a:gd name="connsiteY12" fmla="*/ 1291829 h 1939901"/>
                    <a:gd name="connsiteX13" fmla="*/ 648073 w 1944217"/>
                    <a:gd name="connsiteY13" fmla="*/ 648073 h 1939901"/>
                    <a:gd name="connsiteX14" fmla="*/ 0 w 1944217"/>
                    <a:gd name="connsiteY14" fmla="*/ 648073 h 1939901"/>
                    <a:gd name="connsiteX15" fmla="*/ 0 w 1944217"/>
                    <a:gd name="connsiteY15" fmla="*/ 1 h 1939901"/>
                    <a:gd name="connsiteX0" fmla="*/ 0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648073 h 1939901"/>
                    <a:gd name="connsiteX3" fmla="*/ 1944217 w 1944217"/>
                    <a:gd name="connsiteY3" fmla="*/ 1291829 h 1939901"/>
                    <a:gd name="connsiteX4" fmla="*/ 1944217 w 1944217"/>
                    <a:gd name="connsiteY4" fmla="*/ 1296145 h 1939901"/>
                    <a:gd name="connsiteX5" fmla="*/ 1944217 w 1944217"/>
                    <a:gd name="connsiteY5" fmla="*/ 1382153 h 1939901"/>
                    <a:gd name="connsiteX6" fmla="*/ 1944217 w 1944217"/>
                    <a:gd name="connsiteY6" fmla="*/ 1939901 h 1939901"/>
                    <a:gd name="connsiteX7" fmla="*/ 1296145 w 1944217"/>
                    <a:gd name="connsiteY7" fmla="*/ 1939901 h 1939901"/>
                    <a:gd name="connsiteX8" fmla="*/ 1274638 w 1944217"/>
                    <a:gd name="connsiteY8" fmla="*/ 1939901 h 1939901"/>
                    <a:gd name="connsiteX9" fmla="*/ 648073 w 1944217"/>
                    <a:gd name="connsiteY9" fmla="*/ 1939901 h 1939901"/>
                    <a:gd name="connsiteX10" fmla="*/ 648073 w 1944217"/>
                    <a:gd name="connsiteY10" fmla="*/ 1382153 h 1939901"/>
                    <a:gd name="connsiteX11" fmla="*/ 648073 w 1944217"/>
                    <a:gd name="connsiteY11" fmla="*/ 1291829 h 1939901"/>
                    <a:gd name="connsiteX12" fmla="*/ 648073 w 1944217"/>
                    <a:gd name="connsiteY12" fmla="*/ 648073 h 1939901"/>
                    <a:gd name="connsiteX13" fmla="*/ 0 w 1944217"/>
                    <a:gd name="connsiteY13" fmla="*/ 648073 h 1939901"/>
                    <a:gd name="connsiteX14" fmla="*/ 0 w 1944217"/>
                    <a:gd name="connsiteY14" fmla="*/ 1 h 1939901"/>
                    <a:gd name="connsiteX0" fmla="*/ 0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648073 h 1939901"/>
                    <a:gd name="connsiteX3" fmla="*/ 1944217 w 1944217"/>
                    <a:gd name="connsiteY3" fmla="*/ 1291829 h 1939901"/>
                    <a:gd name="connsiteX4" fmla="*/ 1944217 w 1944217"/>
                    <a:gd name="connsiteY4" fmla="*/ 1296145 h 1939901"/>
                    <a:gd name="connsiteX5" fmla="*/ 1944217 w 1944217"/>
                    <a:gd name="connsiteY5" fmla="*/ 1382153 h 1939901"/>
                    <a:gd name="connsiteX6" fmla="*/ 1944217 w 1944217"/>
                    <a:gd name="connsiteY6" fmla="*/ 1939901 h 1939901"/>
                    <a:gd name="connsiteX7" fmla="*/ 1296145 w 1944217"/>
                    <a:gd name="connsiteY7" fmla="*/ 1939901 h 1939901"/>
                    <a:gd name="connsiteX8" fmla="*/ 1274638 w 1944217"/>
                    <a:gd name="connsiteY8" fmla="*/ 1939901 h 1939901"/>
                    <a:gd name="connsiteX9" fmla="*/ 648073 w 1944217"/>
                    <a:gd name="connsiteY9" fmla="*/ 1939901 h 1939901"/>
                    <a:gd name="connsiteX10" fmla="*/ 648073 w 1944217"/>
                    <a:gd name="connsiteY10" fmla="*/ 1382153 h 1939901"/>
                    <a:gd name="connsiteX11" fmla="*/ 648073 w 1944217"/>
                    <a:gd name="connsiteY11" fmla="*/ 648073 h 1939901"/>
                    <a:gd name="connsiteX12" fmla="*/ 0 w 1944217"/>
                    <a:gd name="connsiteY12" fmla="*/ 648073 h 1939901"/>
                    <a:gd name="connsiteX13" fmla="*/ 0 w 1944217"/>
                    <a:gd name="connsiteY13" fmla="*/ 1 h 1939901"/>
                    <a:gd name="connsiteX0" fmla="*/ 0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648073 h 1939901"/>
                    <a:gd name="connsiteX3" fmla="*/ 1944217 w 1944217"/>
                    <a:gd name="connsiteY3" fmla="*/ 1291829 h 1939901"/>
                    <a:gd name="connsiteX4" fmla="*/ 1944217 w 1944217"/>
                    <a:gd name="connsiteY4" fmla="*/ 1296145 h 1939901"/>
                    <a:gd name="connsiteX5" fmla="*/ 1944217 w 1944217"/>
                    <a:gd name="connsiteY5" fmla="*/ 1382153 h 1939901"/>
                    <a:gd name="connsiteX6" fmla="*/ 1944217 w 1944217"/>
                    <a:gd name="connsiteY6" fmla="*/ 1939901 h 1939901"/>
                    <a:gd name="connsiteX7" fmla="*/ 1296145 w 1944217"/>
                    <a:gd name="connsiteY7" fmla="*/ 1939901 h 1939901"/>
                    <a:gd name="connsiteX8" fmla="*/ 1274638 w 1944217"/>
                    <a:gd name="connsiteY8" fmla="*/ 1939901 h 1939901"/>
                    <a:gd name="connsiteX9" fmla="*/ 648073 w 1944217"/>
                    <a:gd name="connsiteY9" fmla="*/ 1939901 h 1939901"/>
                    <a:gd name="connsiteX10" fmla="*/ 648073 w 1944217"/>
                    <a:gd name="connsiteY10" fmla="*/ 648073 h 1939901"/>
                    <a:gd name="connsiteX11" fmla="*/ 0 w 1944217"/>
                    <a:gd name="connsiteY11" fmla="*/ 648073 h 1939901"/>
                    <a:gd name="connsiteX12" fmla="*/ 0 w 1944217"/>
                    <a:gd name="connsiteY12" fmla="*/ 1 h 1939901"/>
                    <a:gd name="connsiteX0" fmla="*/ 0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648073 h 1939901"/>
                    <a:gd name="connsiteX3" fmla="*/ 1944217 w 1944217"/>
                    <a:gd name="connsiteY3" fmla="*/ 1291829 h 1939901"/>
                    <a:gd name="connsiteX4" fmla="*/ 1944217 w 1944217"/>
                    <a:gd name="connsiteY4" fmla="*/ 1296145 h 1939901"/>
                    <a:gd name="connsiteX5" fmla="*/ 1944217 w 1944217"/>
                    <a:gd name="connsiteY5" fmla="*/ 1939901 h 1939901"/>
                    <a:gd name="connsiteX6" fmla="*/ 1296145 w 1944217"/>
                    <a:gd name="connsiteY6" fmla="*/ 1939901 h 1939901"/>
                    <a:gd name="connsiteX7" fmla="*/ 1274638 w 1944217"/>
                    <a:gd name="connsiteY7" fmla="*/ 1939901 h 1939901"/>
                    <a:gd name="connsiteX8" fmla="*/ 648073 w 1944217"/>
                    <a:gd name="connsiteY8" fmla="*/ 1939901 h 1939901"/>
                    <a:gd name="connsiteX9" fmla="*/ 648073 w 1944217"/>
                    <a:gd name="connsiteY9" fmla="*/ 648073 h 1939901"/>
                    <a:gd name="connsiteX10" fmla="*/ 0 w 1944217"/>
                    <a:gd name="connsiteY10" fmla="*/ 648073 h 1939901"/>
                    <a:gd name="connsiteX11" fmla="*/ 0 w 1944217"/>
                    <a:gd name="connsiteY11" fmla="*/ 1 h 1939901"/>
                    <a:gd name="connsiteX0" fmla="*/ 0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648073 h 1939901"/>
                    <a:gd name="connsiteX3" fmla="*/ 1944217 w 1944217"/>
                    <a:gd name="connsiteY3" fmla="*/ 1291829 h 1939901"/>
                    <a:gd name="connsiteX4" fmla="*/ 1944217 w 1944217"/>
                    <a:gd name="connsiteY4" fmla="*/ 1939901 h 1939901"/>
                    <a:gd name="connsiteX5" fmla="*/ 1296145 w 1944217"/>
                    <a:gd name="connsiteY5" fmla="*/ 1939901 h 1939901"/>
                    <a:gd name="connsiteX6" fmla="*/ 1274638 w 1944217"/>
                    <a:gd name="connsiteY6" fmla="*/ 1939901 h 1939901"/>
                    <a:gd name="connsiteX7" fmla="*/ 648073 w 1944217"/>
                    <a:gd name="connsiteY7" fmla="*/ 1939901 h 1939901"/>
                    <a:gd name="connsiteX8" fmla="*/ 648073 w 1944217"/>
                    <a:gd name="connsiteY8" fmla="*/ 648073 h 1939901"/>
                    <a:gd name="connsiteX9" fmla="*/ 0 w 1944217"/>
                    <a:gd name="connsiteY9" fmla="*/ 648073 h 1939901"/>
                    <a:gd name="connsiteX10" fmla="*/ 0 w 1944217"/>
                    <a:gd name="connsiteY10" fmla="*/ 1 h 1939901"/>
                    <a:gd name="connsiteX0" fmla="*/ 0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1291829 h 1939901"/>
                    <a:gd name="connsiteX3" fmla="*/ 1944217 w 1944217"/>
                    <a:gd name="connsiteY3" fmla="*/ 1939901 h 1939901"/>
                    <a:gd name="connsiteX4" fmla="*/ 1296145 w 1944217"/>
                    <a:gd name="connsiteY4" fmla="*/ 1939901 h 1939901"/>
                    <a:gd name="connsiteX5" fmla="*/ 1274638 w 1944217"/>
                    <a:gd name="connsiteY5" fmla="*/ 1939901 h 1939901"/>
                    <a:gd name="connsiteX6" fmla="*/ 648073 w 1944217"/>
                    <a:gd name="connsiteY6" fmla="*/ 1939901 h 1939901"/>
                    <a:gd name="connsiteX7" fmla="*/ 648073 w 1944217"/>
                    <a:gd name="connsiteY7" fmla="*/ 648073 h 1939901"/>
                    <a:gd name="connsiteX8" fmla="*/ 0 w 1944217"/>
                    <a:gd name="connsiteY8" fmla="*/ 648073 h 1939901"/>
                    <a:gd name="connsiteX9" fmla="*/ 0 w 1944217"/>
                    <a:gd name="connsiteY9" fmla="*/ 1 h 1939901"/>
                    <a:gd name="connsiteX0" fmla="*/ 0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1939901 h 1939901"/>
                    <a:gd name="connsiteX3" fmla="*/ 1296145 w 1944217"/>
                    <a:gd name="connsiteY3" fmla="*/ 1939901 h 1939901"/>
                    <a:gd name="connsiteX4" fmla="*/ 1274638 w 1944217"/>
                    <a:gd name="connsiteY4" fmla="*/ 1939901 h 1939901"/>
                    <a:gd name="connsiteX5" fmla="*/ 648073 w 1944217"/>
                    <a:gd name="connsiteY5" fmla="*/ 1939901 h 1939901"/>
                    <a:gd name="connsiteX6" fmla="*/ 648073 w 1944217"/>
                    <a:gd name="connsiteY6" fmla="*/ 648073 h 1939901"/>
                    <a:gd name="connsiteX7" fmla="*/ 0 w 1944217"/>
                    <a:gd name="connsiteY7" fmla="*/ 648073 h 1939901"/>
                    <a:gd name="connsiteX8" fmla="*/ 0 w 1944217"/>
                    <a:gd name="connsiteY8" fmla="*/ 1 h 1939901"/>
                    <a:gd name="connsiteX0" fmla="*/ 0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1939901 h 1939901"/>
                    <a:gd name="connsiteX3" fmla="*/ 1296145 w 1944217"/>
                    <a:gd name="connsiteY3" fmla="*/ 1939901 h 1939901"/>
                    <a:gd name="connsiteX4" fmla="*/ 648073 w 1944217"/>
                    <a:gd name="connsiteY4" fmla="*/ 1939901 h 1939901"/>
                    <a:gd name="connsiteX5" fmla="*/ 648073 w 1944217"/>
                    <a:gd name="connsiteY5" fmla="*/ 648073 h 1939901"/>
                    <a:gd name="connsiteX6" fmla="*/ 0 w 1944217"/>
                    <a:gd name="connsiteY6" fmla="*/ 648073 h 1939901"/>
                    <a:gd name="connsiteX7" fmla="*/ 0 w 1944217"/>
                    <a:gd name="connsiteY7" fmla="*/ 1 h 1939901"/>
                    <a:gd name="connsiteX0" fmla="*/ 0 w 1944217"/>
                    <a:gd name="connsiteY0" fmla="*/ 1 h 1939901"/>
                    <a:gd name="connsiteX1" fmla="*/ 1944217 w 1944217"/>
                    <a:gd name="connsiteY1" fmla="*/ 0 h 1939901"/>
                    <a:gd name="connsiteX2" fmla="*/ 1944217 w 1944217"/>
                    <a:gd name="connsiteY2" fmla="*/ 1939901 h 1939901"/>
                    <a:gd name="connsiteX3" fmla="*/ 648073 w 1944217"/>
                    <a:gd name="connsiteY3" fmla="*/ 1939901 h 1939901"/>
                    <a:gd name="connsiteX4" fmla="*/ 648073 w 1944217"/>
                    <a:gd name="connsiteY4" fmla="*/ 648073 h 1939901"/>
                    <a:gd name="connsiteX5" fmla="*/ 0 w 1944217"/>
                    <a:gd name="connsiteY5" fmla="*/ 648073 h 1939901"/>
                    <a:gd name="connsiteX6" fmla="*/ 0 w 1944217"/>
                    <a:gd name="connsiteY6" fmla="*/ 1 h 1939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44217" h="1939901">
                      <a:moveTo>
                        <a:pt x="0" y="1"/>
                      </a:moveTo>
                      <a:lnTo>
                        <a:pt x="1944217" y="0"/>
                      </a:lnTo>
                      <a:lnTo>
                        <a:pt x="1944217" y="1939901"/>
                      </a:lnTo>
                      <a:lnTo>
                        <a:pt x="648073" y="1939901"/>
                      </a:lnTo>
                      <a:lnTo>
                        <a:pt x="648073" y="648073"/>
                      </a:lnTo>
                      <a:lnTo>
                        <a:pt x="0" y="648073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36000" rIns="36000" rtlCol="0" anchor="t">
                  <a:noAutofit/>
                </a:bodyPr>
                <a:lstStyle/>
                <a:p>
                  <a:pPr algn="ctr"/>
                  <a:endPara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1" name="正方形/長方形 130">
                  <a:extLst>
                    <a:ext uri="{FF2B5EF4-FFF2-40B4-BE49-F238E27FC236}">
                      <a16:creationId xmlns:a16="http://schemas.microsoft.com/office/drawing/2014/main" id="{D1B3DB1A-4B73-B99B-FEBB-9B5F70516CE2}"/>
                    </a:ext>
                  </a:extLst>
                </p:cNvPr>
                <p:cNvSpPr/>
                <p:nvPr/>
              </p:nvSpPr>
              <p:spPr>
                <a:xfrm>
                  <a:off x="621231" y="5451514"/>
                  <a:ext cx="648072" cy="64807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t"/>
                <a:lstStyle/>
                <a:p>
                  <a:pPr algn="ctr"/>
                  <a:endPara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9A30A7BA-895E-3BB2-EA36-3E526263BAD0}"/>
                    </a:ext>
                  </a:extLst>
                </p:cNvPr>
                <p:cNvSpPr/>
                <p:nvPr/>
              </p:nvSpPr>
              <p:spPr>
                <a:xfrm>
                  <a:off x="2978875" y="4707070"/>
                  <a:ext cx="1295721" cy="1296145"/>
                </a:xfrm>
                <a:custGeom>
                  <a:avLst/>
                  <a:gdLst>
                    <a:gd name="connsiteX0" fmla="*/ 0 w 1295721"/>
                    <a:gd name="connsiteY0" fmla="*/ 0 h 1296145"/>
                    <a:gd name="connsiteX1" fmla="*/ 647649 w 1295721"/>
                    <a:gd name="connsiteY1" fmla="*/ 0 h 1296145"/>
                    <a:gd name="connsiteX2" fmla="*/ 766647 w 1295721"/>
                    <a:gd name="connsiteY2" fmla="*/ 0 h 1296145"/>
                    <a:gd name="connsiteX3" fmla="*/ 1295721 w 1295721"/>
                    <a:gd name="connsiteY3" fmla="*/ 0 h 1296145"/>
                    <a:gd name="connsiteX4" fmla="*/ 1295721 w 1295721"/>
                    <a:gd name="connsiteY4" fmla="*/ 648073 h 1296145"/>
                    <a:gd name="connsiteX5" fmla="*/ 1295721 w 1295721"/>
                    <a:gd name="connsiteY5" fmla="*/ 739199 h 1296145"/>
                    <a:gd name="connsiteX6" fmla="*/ 1295721 w 1295721"/>
                    <a:gd name="connsiteY6" fmla="*/ 1296145 h 1296145"/>
                    <a:gd name="connsiteX7" fmla="*/ 766647 w 1295721"/>
                    <a:gd name="connsiteY7" fmla="*/ 1296145 h 1296145"/>
                    <a:gd name="connsiteX8" fmla="*/ 647649 w 1295721"/>
                    <a:gd name="connsiteY8" fmla="*/ 1296145 h 1296145"/>
                    <a:gd name="connsiteX9" fmla="*/ 0 w 1295721"/>
                    <a:gd name="connsiteY9" fmla="*/ 1296145 h 1296145"/>
                    <a:gd name="connsiteX10" fmla="*/ 0 w 1295721"/>
                    <a:gd name="connsiteY10" fmla="*/ 739199 h 1296145"/>
                    <a:gd name="connsiteX11" fmla="*/ 0 w 1295721"/>
                    <a:gd name="connsiteY11" fmla="*/ 648073 h 1296145"/>
                    <a:gd name="connsiteX0" fmla="*/ 0 w 1295721"/>
                    <a:gd name="connsiteY0" fmla="*/ 0 h 1296145"/>
                    <a:gd name="connsiteX1" fmla="*/ 766647 w 1295721"/>
                    <a:gd name="connsiteY1" fmla="*/ 0 h 1296145"/>
                    <a:gd name="connsiteX2" fmla="*/ 1295721 w 1295721"/>
                    <a:gd name="connsiteY2" fmla="*/ 0 h 1296145"/>
                    <a:gd name="connsiteX3" fmla="*/ 1295721 w 1295721"/>
                    <a:gd name="connsiteY3" fmla="*/ 648073 h 1296145"/>
                    <a:gd name="connsiteX4" fmla="*/ 1295721 w 1295721"/>
                    <a:gd name="connsiteY4" fmla="*/ 739199 h 1296145"/>
                    <a:gd name="connsiteX5" fmla="*/ 1295721 w 1295721"/>
                    <a:gd name="connsiteY5" fmla="*/ 1296145 h 1296145"/>
                    <a:gd name="connsiteX6" fmla="*/ 766647 w 1295721"/>
                    <a:gd name="connsiteY6" fmla="*/ 1296145 h 1296145"/>
                    <a:gd name="connsiteX7" fmla="*/ 647649 w 1295721"/>
                    <a:gd name="connsiteY7" fmla="*/ 1296145 h 1296145"/>
                    <a:gd name="connsiteX8" fmla="*/ 0 w 1295721"/>
                    <a:gd name="connsiteY8" fmla="*/ 1296145 h 1296145"/>
                    <a:gd name="connsiteX9" fmla="*/ 0 w 1295721"/>
                    <a:gd name="connsiteY9" fmla="*/ 739199 h 1296145"/>
                    <a:gd name="connsiteX10" fmla="*/ 0 w 1295721"/>
                    <a:gd name="connsiteY10" fmla="*/ 648073 h 1296145"/>
                    <a:gd name="connsiteX11" fmla="*/ 0 w 1295721"/>
                    <a:gd name="connsiteY11" fmla="*/ 0 h 1296145"/>
                    <a:gd name="connsiteX0" fmla="*/ 0 w 1295721"/>
                    <a:gd name="connsiteY0" fmla="*/ 0 h 1296145"/>
                    <a:gd name="connsiteX1" fmla="*/ 1295721 w 1295721"/>
                    <a:gd name="connsiteY1" fmla="*/ 0 h 1296145"/>
                    <a:gd name="connsiteX2" fmla="*/ 1295721 w 1295721"/>
                    <a:gd name="connsiteY2" fmla="*/ 648073 h 1296145"/>
                    <a:gd name="connsiteX3" fmla="*/ 1295721 w 1295721"/>
                    <a:gd name="connsiteY3" fmla="*/ 739199 h 1296145"/>
                    <a:gd name="connsiteX4" fmla="*/ 1295721 w 1295721"/>
                    <a:gd name="connsiteY4" fmla="*/ 1296145 h 1296145"/>
                    <a:gd name="connsiteX5" fmla="*/ 766647 w 1295721"/>
                    <a:gd name="connsiteY5" fmla="*/ 1296145 h 1296145"/>
                    <a:gd name="connsiteX6" fmla="*/ 647649 w 1295721"/>
                    <a:gd name="connsiteY6" fmla="*/ 1296145 h 1296145"/>
                    <a:gd name="connsiteX7" fmla="*/ 0 w 1295721"/>
                    <a:gd name="connsiteY7" fmla="*/ 1296145 h 1296145"/>
                    <a:gd name="connsiteX8" fmla="*/ 0 w 1295721"/>
                    <a:gd name="connsiteY8" fmla="*/ 739199 h 1296145"/>
                    <a:gd name="connsiteX9" fmla="*/ 0 w 1295721"/>
                    <a:gd name="connsiteY9" fmla="*/ 648073 h 1296145"/>
                    <a:gd name="connsiteX10" fmla="*/ 0 w 1295721"/>
                    <a:gd name="connsiteY10" fmla="*/ 0 h 1296145"/>
                    <a:gd name="connsiteX0" fmla="*/ 0 w 1295721"/>
                    <a:gd name="connsiteY0" fmla="*/ 0 h 1296145"/>
                    <a:gd name="connsiteX1" fmla="*/ 1295721 w 1295721"/>
                    <a:gd name="connsiteY1" fmla="*/ 0 h 1296145"/>
                    <a:gd name="connsiteX2" fmla="*/ 1295721 w 1295721"/>
                    <a:gd name="connsiteY2" fmla="*/ 648073 h 1296145"/>
                    <a:gd name="connsiteX3" fmla="*/ 1295721 w 1295721"/>
                    <a:gd name="connsiteY3" fmla="*/ 739199 h 1296145"/>
                    <a:gd name="connsiteX4" fmla="*/ 1295721 w 1295721"/>
                    <a:gd name="connsiteY4" fmla="*/ 1296145 h 1296145"/>
                    <a:gd name="connsiteX5" fmla="*/ 647649 w 1295721"/>
                    <a:gd name="connsiteY5" fmla="*/ 1296145 h 1296145"/>
                    <a:gd name="connsiteX6" fmla="*/ 0 w 1295721"/>
                    <a:gd name="connsiteY6" fmla="*/ 1296145 h 1296145"/>
                    <a:gd name="connsiteX7" fmla="*/ 0 w 1295721"/>
                    <a:gd name="connsiteY7" fmla="*/ 739199 h 1296145"/>
                    <a:gd name="connsiteX8" fmla="*/ 0 w 1295721"/>
                    <a:gd name="connsiteY8" fmla="*/ 648073 h 1296145"/>
                    <a:gd name="connsiteX9" fmla="*/ 0 w 1295721"/>
                    <a:gd name="connsiteY9" fmla="*/ 0 h 1296145"/>
                    <a:gd name="connsiteX0" fmla="*/ 0 w 1295721"/>
                    <a:gd name="connsiteY0" fmla="*/ 0 h 1296145"/>
                    <a:gd name="connsiteX1" fmla="*/ 1295721 w 1295721"/>
                    <a:gd name="connsiteY1" fmla="*/ 0 h 1296145"/>
                    <a:gd name="connsiteX2" fmla="*/ 1295721 w 1295721"/>
                    <a:gd name="connsiteY2" fmla="*/ 648073 h 1296145"/>
                    <a:gd name="connsiteX3" fmla="*/ 1295721 w 1295721"/>
                    <a:gd name="connsiteY3" fmla="*/ 739199 h 1296145"/>
                    <a:gd name="connsiteX4" fmla="*/ 1295721 w 1295721"/>
                    <a:gd name="connsiteY4" fmla="*/ 1296145 h 1296145"/>
                    <a:gd name="connsiteX5" fmla="*/ 0 w 1295721"/>
                    <a:gd name="connsiteY5" fmla="*/ 1296145 h 1296145"/>
                    <a:gd name="connsiteX6" fmla="*/ 0 w 1295721"/>
                    <a:gd name="connsiteY6" fmla="*/ 739199 h 1296145"/>
                    <a:gd name="connsiteX7" fmla="*/ 0 w 1295721"/>
                    <a:gd name="connsiteY7" fmla="*/ 648073 h 1296145"/>
                    <a:gd name="connsiteX8" fmla="*/ 0 w 1295721"/>
                    <a:gd name="connsiteY8" fmla="*/ 0 h 1296145"/>
                    <a:gd name="connsiteX0" fmla="*/ 0 w 1295721"/>
                    <a:gd name="connsiteY0" fmla="*/ 0 h 1296145"/>
                    <a:gd name="connsiteX1" fmla="*/ 1295721 w 1295721"/>
                    <a:gd name="connsiteY1" fmla="*/ 0 h 1296145"/>
                    <a:gd name="connsiteX2" fmla="*/ 1295721 w 1295721"/>
                    <a:gd name="connsiteY2" fmla="*/ 648073 h 1296145"/>
                    <a:gd name="connsiteX3" fmla="*/ 1295721 w 1295721"/>
                    <a:gd name="connsiteY3" fmla="*/ 739199 h 1296145"/>
                    <a:gd name="connsiteX4" fmla="*/ 1295721 w 1295721"/>
                    <a:gd name="connsiteY4" fmla="*/ 1296145 h 1296145"/>
                    <a:gd name="connsiteX5" fmla="*/ 0 w 1295721"/>
                    <a:gd name="connsiteY5" fmla="*/ 1296145 h 1296145"/>
                    <a:gd name="connsiteX6" fmla="*/ 0 w 1295721"/>
                    <a:gd name="connsiteY6" fmla="*/ 648073 h 1296145"/>
                    <a:gd name="connsiteX7" fmla="*/ 0 w 1295721"/>
                    <a:gd name="connsiteY7" fmla="*/ 0 h 1296145"/>
                    <a:gd name="connsiteX0" fmla="*/ 0 w 1295721"/>
                    <a:gd name="connsiteY0" fmla="*/ 0 h 1296145"/>
                    <a:gd name="connsiteX1" fmla="*/ 1295721 w 1295721"/>
                    <a:gd name="connsiteY1" fmla="*/ 0 h 1296145"/>
                    <a:gd name="connsiteX2" fmla="*/ 1295721 w 1295721"/>
                    <a:gd name="connsiteY2" fmla="*/ 648073 h 1296145"/>
                    <a:gd name="connsiteX3" fmla="*/ 1295721 w 1295721"/>
                    <a:gd name="connsiteY3" fmla="*/ 739199 h 1296145"/>
                    <a:gd name="connsiteX4" fmla="*/ 1295721 w 1295721"/>
                    <a:gd name="connsiteY4" fmla="*/ 1296145 h 1296145"/>
                    <a:gd name="connsiteX5" fmla="*/ 0 w 1295721"/>
                    <a:gd name="connsiteY5" fmla="*/ 1296145 h 1296145"/>
                    <a:gd name="connsiteX6" fmla="*/ 0 w 1295721"/>
                    <a:gd name="connsiteY6" fmla="*/ 0 h 1296145"/>
                    <a:gd name="connsiteX0" fmla="*/ 0 w 1295721"/>
                    <a:gd name="connsiteY0" fmla="*/ 0 h 1296145"/>
                    <a:gd name="connsiteX1" fmla="*/ 1295721 w 1295721"/>
                    <a:gd name="connsiteY1" fmla="*/ 0 h 1296145"/>
                    <a:gd name="connsiteX2" fmla="*/ 1295721 w 1295721"/>
                    <a:gd name="connsiteY2" fmla="*/ 648073 h 1296145"/>
                    <a:gd name="connsiteX3" fmla="*/ 1295721 w 1295721"/>
                    <a:gd name="connsiteY3" fmla="*/ 1296145 h 1296145"/>
                    <a:gd name="connsiteX4" fmla="*/ 0 w 1295721"/>
                    <a:gd name="connsiteY4" fmla="*/ 1296145 h 1296145"/>
                    <a:gd name="connsiteX5" fmla="*/ 0 w 1295721"/>
                    <a:gd name="connsiteY5" fmla="*/ 0 h 1296145"/>
                    <a:gd name="connsiteX0" fmla="*/ 0 w 1295721"/>
                    <a:gd name="connsiteY0" fmla="*/ 0 h 1296145"/>
                    <a:gd name="connsiteX1" fmla="*/ 1295721 w 1295721"/>
                    <a:gd name="connsiteY1" fmla="*/ 0 h 1296145"/>
                    <a:gd name="connsiteX2" fmla="*/ 1295721 w 1295721"/>
                    <a:gd name="connsiteY2" fmla="*/ 1296145 h 1296145"/>
                    <a:gd name="connsiteX3" fmla="*/ 0 w 1295721"/>
                    <a:gd name="connsiteY3" fmla="*/ 1296145 h 1296145"/>
                    <a:gd name="connsiteX4" fmla="*/ 0 w 1295721"/>
                    <a:gd name="connsiteY4" fmla="*/ 0 h 1296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95721" h="1296145">
                      <a:moveTo>
                        <a:pt x="0" y="0"/>
                      </a:moveTo>
                      <a:lnTo>
                        <a:pt x="1295721" y="0"/>
                      </a:lnTo>
                      <a:lnTo>
                        <a:pt x="1295721" y="1296145"/>
                      </a:lnTo>
                      <a:lnTo>
                        <a:pt x="0" y="129614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36000" rIns="36000" rtlCol="0" anchor="t">
                  <a:noAutofit/>
                </a:bodyPr>
                <a:lstStyle/>
                <a:p>
                  <a:pPr algn="ctr"/>
                  <a:endPara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B084A64E-48B4-81DB-997E-8895B72EA66F}"/>
                    </a:ext>
                  </a:extLst>
                </p:cNvPr>
                <p:cNvSpPr/>
                <p:nvPr/>
              </p:nvSpPr>
              <p:spPr>
                <a:xfrm>
                  <a:off x="2764998" y="3168544"/>
                  <a:ext cx="1944216" cy="1294203"/>
                </a:xfrm>
                <a:custGeom>
                  <a:avLst/>
                  <a:gdLst>
                    <a:gd name="connsiteX0" fmla="*/ 648072 w 1944216"/>
                    <a:gd name="connsiteY0" fmla="*/ 0 h 1294203"/>
                    <a:gd name="connsiteX1" fmla="*/ 1226709 w 1944216"/>
                    <a:gd name="connsiteY1" fmla="*/ 0 h 1294203"/>
                    <a:gd name="connsiteX2" fmla="*/ 1296144 w 1944216"/>
                    <a:gd name="connsiteY2" fmla="*/ 0 h 1294203"/>
                    <a:gd name="connsiteX3" fmla="*/ 1944216 w 1944216"/>
                    <a:gd name="connsiteY3" fmla="*/ 0 h 1294203"/>
                    <a:gd name="connsiteX4" fmla="*/ 1944216 w 1944216"/>
                    <a:gd name="connsiteY4" fmla="*/ 646131 h 1294203"/>
                    <a:gd name="connsiteX5" fmla="*/ 1944216 w 1944216"/>
                    <a:gd name="connsiteY5" fmla="*/ 717655 h 1294203"/>
                    <a:gd name="connsiteX6" fmla="*/ 1944216 w 1944216"/>
                    <a:gd name="connsiteY6" fmla="*/ 1294203 h 1294203"/>
                    <a:gd name="connsiteX7" fmla="*/ 1296144 w 1944216"/>
                    <a:gd name="connsiteY7" fmla="*/ 1294203 h 1294203"/>
                    <a:gd name="connsiteX8" fmla="*/ 1226709 w 1944216"/>
                    <a:gd name="connsiteY8" fmla="*/ 1294203 h 1294203"/>
                    <a:gd name="connsiteX9" fmla="*/ 648072 w 1944216"/>
                    <a:gd name="connsiteY9" fmla="*/ 1294203 h 1294203"/>
                    <a:gd name="connsiteX10" fmla="*/ 648072 w 1944216"/>
                    <a:gd name="connsiteY10" fmla="*/ 985898 h 1294203"/>
                    <a:gd name="connsiteX11" fmla="*/ 0 w 1944216"/>
                    <a:gd name="connsiteY11" fmla="*/ 985898 h 1294203"/>
                    <a:gd name="connsiteX12" fmla="*/ 0 w 1944216"/>
                    <a:gd name="connsiteY12" fmla="*/ 337826 h 1294203"/>
                    <a:gd name="connsiteX13" fmla="*/ 648072 w 1944216"/>
                    <a:gd name="connsiteY13" fmla="*/ 337826 h 1294203"/>
                    <a:gd name="connsiteX0" fmla="*/ 648072 w 1944216"/>
                    <a:gd name="connsiteY0" fmla="*/ 0 h 1294203"/>
                    <a:gd name="connsiteX1" fmla="*/ 1296144 w 1944216"/>
                    <a:gd name="connsiteY1" fmla="*/ 0 h 1294203"/>
                    <a:gd name="connsiteX2" fmla="*/ 1944216 w 1944216"/>
                    <a:gd name="connsiteY2" fmla="*/ 0 h 1294203"/>
                    <a:gd name="connsiteX3" fmla="*/ 1944216 w 1944216"/>
                    <a:gd name="connsiteY3" fmla="*/ 646131 h 1294203"/>
                    <a:gd name="connsiteX4" fmla="*/ 1944216 w 1944216"/>
                    <a:gd name="connsiteY4" fmla="*/ 717655 h 1294203"/>
                    <a:gd name="connsiteX5" fmla="*/ 1944216 w 1944216"/>
                    <a:gd name="connsiteY5" fmla="*/ 1294203 h 1294203"/>
                    <a:gd name="connsiteX6" fmla="*/ 1296144 w 1944216"/>
                    <a:gd name="connsiteY6" fmla="*/ 1294203 h 1294203"/>
                    <a:gd name="connsiteX7" fmla="*/ 1226709 w 1944216"/>
                    <a:gd name="connsiteY7" fmla="*/ 1294203 h 1294203"/>
                    <a:gd name="connsiteX8" fmla="*/ 648072 w 1944216"/>
                    <a:gd name="connsiteY8" fmla="*/ 1294203 h 1294203"/>
                    <a:gd name="connsiteX9" fmla="*/ 648072 w 1944216"/>
                    <a:gd name="connsiteY9" fmla="*/ 985898 h 1294203"/>
                    <a:gd name="connsiteX10" fmla="*/ 0 w 1944216"/>
                    <a:gd name="connsiteY10" fmla="*/ 985898 h 1294203"/>
                    <a:gd name="connsiteX11" fmla="*/ 0 w 1944216"/>
                    <a:gd name="connsiteY11" fmla="*/ 337826 h 1294203"/>
                    <a:gd name="connsiteX12" fmla="*/ 648072 w 1944216"/>
                    <a:gd name="connsiteY12" fmla="*/ 337826 h 1294203"/>
                    <a:gd name="connsiteX13" fmla="*/ 648072 w 1944216"/>
                    <a:gd name="connsiteY13" fmla="*/ 0 h 1294203"/>
                    <a:gd name="connsiteX0" fmla="*/ 648072 w 1944216"/>
                    <a:gd name="connsiteY0" fmla="*/ 0 h 1294203"/>
                    <a:gd name="connsiteX1" fmla="*/ 1944216 w 1944216"/>
                    <a:gd name="connsiteY1" fmla="*/ 0 h 1294203"/>
                    <a:gd name="connsiteX2" fmla="*/ 1944216 w 1944216"/>
                    <a:gd name="connsiteY2" fmla="*/ 646131 h 1294203"/>
                    <a:gd name="connsiteX3" fmla="*/ 1944216 w 1944216"/>
                    <a:gd name="connsiteY3" fmla="*/ 717655 h 1294203"/>
                    <a:gd name="connsiteX4" fmla="*/ 1944216 w 1944216"/>
                    <a:gd name="connsiteY4" fmla="*/ 1294203 h 1294203"/>
                    <a:gd name="connsiteX5" fmla="*/ 1296144 w 1944216"/>
                    <a:gd name="connsiteY5" fmla="*/ 1294203 h 1294203"/>
                    <a:gd name="connsiteX6" fmla="*/ 1226709 w 1944216"/>
                    <a:gd name="connsiteY6" fmla="*/ 1294203 h 1294203"/>
                    <a:gd name="connsiteX7" fmla="*/ 648072 w 1944216"/>
                    <a:gd name="connsiteY7" fmla="*/ 1294203 h 1294203"/>
                    <a:gd name="connsiteX8" fmla="*/ 648072 w 1944216"/>
                    <a:gd name="connsiteY8" fmla="*/ 985898 h 1294203"/>
                    <a:gd name="connsiteX9" fmla="*/ 0 w 1944216"/>
                    <a:gd name="connsiteY9" fmla="*/ 985898 h 1294203"/>
                    <a:gd name="connsiteX10" fmla="*/ 0 w 1944216"/>
                    <a:gd name="connsiteY10" fmla="*/ 337826 h 1294203"/>
                    <a:gd name="connsiteX11" fmla="*/ 648072 w 1944216"/>
                    <a:gd name="connsiteY11" fmla="*/ 337826 h 1294203"/>
                    <a:gd name="connsiteX12" fmla="*/ 648072 w 1944216"/>
                    <a:gd name="connsiteY12" fmla="*/ 0 h 1294203"/>
                    <a:gd name="connsiteX0" fmla="*/ 648072 w 1944216"/>
                    <a:gd name="connsiteY0" fmla="*/ 0 h 1294203"/>
                    <a:gd name="connsiteX1" fmla="*/ 1944216 w 1944216"/>
                    <a:gd name="connsiteY1" fmla="*/ 0 h 1294203"/>
                    <a:gd name="connsiteX2" fmla="*/ 1944216 w 1944216"/>
                    <a:gd name="connsiteY2" fmla="*/ 646131 h 1294203"/>
                    <a:gd name="connsiteX3" fmla="*/ 1944216 w 1944216"/>
                    <a:gd name="connsiteY3" fmla="*/ 717655 h 1294203"/>
                    <a:gd name="connsiteX4" fmla="*/ 1944216 w 1944216"/>
                    <a:gd name="connsiteY4" fmla="*/ 1294203 h 1294203"/>
                    <a:gd name="connsiteX5" fmla="*/ 1296144 w 1944216"/>
                    <a:gd name="connsiteY5" fmla="*/ 1294203 h 1294203"/>
                    <a:gd name="connsiteX6" fmla="*/ 648072 w 1944216"/>
                    <a:gd name="connsiteY6" fmla="*/ 1294203 h 1294203"/>
                    <a:gd name="connsiteX7" fmla="*/ 648072 w 1944216"/>
                    <a:gd name="connsiteY7" fmla="*/ 985898 h 1294203"/>
                    <a:gd name="connsiteX8" fmla="*/ 0 w 1944216"/>
                    <a:gd name="connsiteY8" fmla="*/ 985898 h 1294203"/>
                    <a:gd name="connsiteX9" fmla="*/ 0 w 1944216"/>
                    <a:gd name="connsiteY9" fmla="*/ 337826 h 1294203"/>
                    <a:gd name="connsiteX10" fmla="*/ 648072 w 1944216"/>
                    <a:gd name="connsiteY10" fmla="*/ 337826 h 1294203"/>
                    <a:gd name="connsiteX11" fmla="*/ 648072 w 1944216"/>
                    <a:gd name="connsiteY11" fmla="*/ 0 h 1294203"/>
                    <a:gd name="connsiteX0" fmla="*/ 648072 w 1944216"/>
                    <a:gd name="connsiteY0" fmla="*/ 0 h 1294203"/>
                    <a:gd name="connsiteX1" fmla="*/ 1944216 w 1944216"/>
                    <a:gd name="connsiteY1" fmla="*/ 0 h 1294203"/>
                    <a:gd name="connsiteX2" fmla="*/ 1944216 w 1944216"/>
                    <a:gd name="connsiteY2" fmla="*/ 646131 h 1294203"/>
                    <a:gd name="connsiteX3" fmla="*/ 1944216 w 1944216"/>
                    <a:gd name="connsiteY3" fmla="*/ 717655 h 1294203"/>
                    <a:gd name="connsiteX4" fmla="*/ 1944216 w 1944216"/>
                    <a:gd name="connsiteY4" fmla="*/ 1294203 h 1294203"/>
                    <a:gd name="connsiteX5" fmla="*/ 648072 w 1944216"/>
                    <a:gd name="connsiteY5" fmla="*/ 1294203 h 1294203"/>
                    <a:gd name="connsiteX6" fmla="*/ 648072 w 1944216"/>
                    <a:gd name="connsiteY6" fmla="*/ 985898 h 1294203"/>
                    <a:gd name="connsiteX7" fmla="*/ 0 w 1944216"/>
                    <a:gd name="connsiteY7" fmla="*/ 985898 h 1294203"/>
                    <a:gd name="connsiteX8" fmla="*/ 0 w 1944216"/>
                    <a:gd name="connsiteY8" fmla="*/ 337826 h 1294203"/>
                    <a:gd name="connsiteX9" fmla="*/ 648072 w 1944216"/>
                    <a:gd name="connsiteY9" fmla="*/ 337826 h 1294203"/>
                    <a:gd name="connsiteX10" fmla="*/ 648072 w 1944216"/>
                    <a:gd name="connsiteY10" fmla="*/ 0 h 1294203"/>
                    <a:gd name="connsiteX0" fmla="*/ 648072 w 1944216"/>
                    <a:gd name="connsiteY0" fmla="*/ 0 h 1294203"/>
                    <a:gd name="connsiteX1" fmla="*/ 1944216 w 1944216"/>
                    <a:gd name="connsiteY1" fmla="*/ 0 h 1294203"/>
                    <a:gd name="connsiteX2" fmla="*/ 1944216 w 1944216"/>
                    <a:gd name="connsiteY2" fmla="*/ 646131 h 1294203"/>
                    <a:gd name="connsiteX3" fmla="*/ 1944216 w 1944216"/>
                    <a:gd name="connsiteY3" fmla="*/ 1294203 h 1294203"/>
                    <a:gd name="connsiteX4" fmla="*/ 648072 w 1944216"/>
                    <a:gd name="connsiteY4" fmla="*/ 1294203 h 1294203"/>
                    <a:gd name="connsiteX5" fmla="*/ 648072 w 1944216"/>
                    <a:gd name="connsiteY5" fmla="*/ 985898 h 1294203"/>
                    <a:gd name="connsiteX6" fmla="*/ 0 w 1944216"/>
                    <a:gd name="connsiteY6" fmla="*/ 985898 h 1294203"/>
                    <a:gd name="connsiteX7" fmla="*/ 0 w 1944216"/>
                    <a:gd name="connsiteY7" fmla="*/ 337826 h 1294203"/>
                    <a:gd name="connsiteX8" fmla="*/ 648072 w 1944216"/>
                    <a:gd name="connsiteY8" fmla="*/ 337826 h 1294203"/>
                    <a:gd name="connsiteX9" fmla="*/ 648072 w 1944216"/>
                    <a:gd name="connsiteY9" fmla="*/ 0 h 1294203"/>
                    <a:gd name="connsiteX0" fmla="*/ 648072 w 1944216"/>
                    <a:gd name="connsiteY0" fmla="*/ 0 h 1294203"/>
                    <a:gd name="connsiteX1" fmla="*/ 1944216 w 1944216"/>
                    <a:gd name="connsiteY1" fmla="*/ 0 h 1294203"/>
                    <a:gd name="connsiteX2" fmla="*/ 1944216 w 1944216"/>
                    <a:gd name="connsiteY2" fmla="*/ 1294203 h 1294203"/>
                    <a:gd name="connsiteX3" fmla="*/ 648072 w 1944216"/>
                    <a:gd name="connsiteY3" fmla="*/ 1294203 h 1294203"/>
                    <a:gd name="connsiteX4" fmla="*/ 648072 w 1944216"/>
                    <a:gd name="connsiteY4" fmla="*/ 985898 h 1294203"/>
                    <a:gd name="connsiteX5" fmla="*/ 0 w 1944216"/>
                    <a:gd name="connsiteY5" fmla="*/ 985898 h 1294203"/>
                    <a:gd name="connsiteX6" fmla="*/ 0 w 1944216"/>
                    <a:gd name="connsiteY6" fmla="*/ 337826 h 1294203"/>
                    <a:gd name="connsiteX7" fmla="*/ 648072 w 1944216"/>
                    <a:gd name="connsiteY7" fmla="*/ 337826 h 1294203"/>
                    <a:gd name="connsiteX8" fmla="*/ 648072 w 1944216"/>
                    <a:gd name="connsiteY8" fmla="*/ 0 h 1294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44216" h="1294203">
                      <a:moveTo>
                        <a:pt x="648072" y="0"/>
                      </a:moveTo>
                      <a:lnTo>
                        <a:pt x="1944216" y="0"/>
                      </a:lnTo>
                      <a:lnTo>
                        <a:pt x="1944216" y="1294203"/>
                      </a:lnTo>
                      <a:lnTo>
                        <a:pt x="648072" y="1294203"/>
                      </a:lnTo>
                      <a:lnTo>
                        <a:pt x="648072" y="985898"/>
                      </a:lnTo>
                      <a:lnTo>
                        <a:pt x="0" y="985898"/>
                      </a:lnTo>
                      <a:lnTo>
                        <a:pt x="0" y="337826"/>
                      </a:lnTo>
                      <a:lnTo>
                        <a:pt x="648072" y="337826"/>
                      </a:lnTo>
                      <a:lnTo>
                        <a:pt x="648072" y="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36000" rIns="36000" rtlCol="0" anchor="t">
                  <a:noAutofit/>
                </a:bodyPr>
                <a:lstStyle/>
                <a:p>
                  <a:pPr algn="ctr"/>
                  <a:endPara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88785AF1-F63A-1D3D-3E2E-534ADA98DB33}"/>
                    </a:ext>
                  </a:extLst>
                </p:cNvPr>
                <p:cNvSpPr/>
                <p:nvPr/>
              </p:nvSpPr>
              <p:spPr>
                <a:xfrm>
                  <a:off x="4709215" y="3168545"/>
                  <a:ext cx="1296460" cy="2591205"/>
                </a:xfrm>
                <a:custGeom>
                  <a:avLst/>
                  <a:gdLst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139686 h 2591205"/>
                    <a:gd name="connsiteX7" fmla="*/ 1296460 w 1296460"/>
                    <a:gd name="connsiteY7" fmla="*/ 1294202 h 2591205"/>
                    <a:gd name="connsiteX8" fmla="*/ 1296460 w 1296460"/>
                    <a:gd name="connsiteY8" fmla="*/ 1296188 h 2591205"/>
                    <a:gd name="connsiteX9" fmla="*/ 1296460 w 1296460"/>
                    <a:gd name="connsiteY9" fmla="*/ 1944260 h 2591205"/>
                    <a:gd name="connsiteX10" fmla="*/ 1296460 w 1296460"/>
                    <a:gd name="connsiteY10" fmla="*/ 2591205 h 2591205"/>
                    <a:gd name="connsiteX11" fmla="*/ 742016 w 1296460"/>
                    <a:gd name="connsiteY11" fmla="*/ 2591205 h 2591205"/>
                    <a:gd name="connsiteX12" fmla="*/ 648388 w 1296460"/>
                    <a:gd name="connsiteY12" fmla="*/ 2591205 h 2591205"/>
                    <a:gd name="connsiteX13" fmla="*/ 0 w 1296460"/>
                    <a:gd name="connsiteY13" fmla="*/ 2591205 h 2591205"/>
                    <a:gd name="connsiteX14" fmla="*/ 0 w 1296460"/>
                    <a:gd name="connsiteY14" fmla="*/ 1944260 h 2591205"/>
                    <a:gd name="connsiteX15" fmla="*/ 0 w 1296460"/>
                    <a:gd name="connsiteY15" fmla="*/ 1296188 h 2591205"/>
                    <a:gd name="connsiteX16" fmla="*/ 0 w 1296460"/>
                    <a:gd name="connsiteY16" fmla="*/ 1294202 h 2591205"/>
                    <a:gd name="connsiteX17" fmla="*/ 0 w 1296460"/>
                    <a:gd name="connsiteY17" fmla="*/ 1139686 h 2591205"/>
                    <a:gd name="connsiteX18" fmla="*/ 0 w 1296460"/>
                    <a:gd name="connsiteY18" fmla="*/ 804574 h 2591205"/>
                    <a:gd name="connsiteX19" fmla="*/ 0 w 1296460"/>
                    <a:gd name="connsiteY19" fmla="*/ 64613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139686 h 2591205"/>
                    <a:gd name="connsiteX7" fmla="*/ 1296460 w 1296460"/>
                    <a:gd name="connsiteY7" fmla="*/ 1294202 h 2591205"/>
                    <a:gd name="connsiteX8" fmla="*/ 1296460 w 1296460"/>
                    <a:gd name="connsiteY8" fmla="*/ 1296188 h 2591205"/>
                    <a:gd name="connsiteX9" fmla="*/ 1296460 w 1296460"/>
                    <a:gd name="connsiteY9" fmla="*/ 1944260 h 2591205"/>
                    <a:gd name="connsiteX10" fmla="*/ 1296460 w 1296460"/>
                    <a:gd name="connsiteY10" fmla="*/ 2591205 h 2591205"/>
                    <a:gd name="connsiteX11" fmla="*/ 742016 w 1296460"/>
                    <a:gd name="connsiteY11" fmla="*/ 2591205 h 2591205"/>
                    <a:gd name="connsiteX12" fmla="*/ 648388 w 1296460"/>
                    <a:gd name="connsiteY12" fmla="*/ 2591205 h 2591205"/>
                    <a:gd name="connsiteX13" fmla="*/ 0 w 1296460"/>
                    <a:gd name="connsiteY13" fmla="*/ 2591205 h 2591205"/>
                    <a:gd name="connsiteX14" fmla="*/ 0 w 1296460"/>
                    <a:gd name="connsiteY14" fmla="*/ 1944260 h 2591205"/>
                    <a:gd name="connsiteX15" fmla="*/ 0 w 1296460"/>
                    <a:gd name="connsiteY15" fmla="*/ 1296188 h 2591205"/>
                    <a:gd name="connsiteX16" fmla="*/ 0 w 1296460"/>
                    <a:gd name="connsiteY16" fmla="*/ 1294202 h 2591205"/>
                    <a:gd name="connsiteX17" fmla="*/ 0 w 1296460"/>
                    <a:gd name="connsiteY17" fmla="*/ 1139686 h 2591205"/>
                    <a:gd name="connsiteX18" fmla="*/ 0 w 1296460"/>
                    <a:gd name="connsiteY18" fmla="*/ 804574 h 2591205"/>
                    <a:gd name="connsiteX19" fmla="*/ 0 w 1296460"/>
                    <a:gd name="connsiteY19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139686 h 2591205"/>
                    <a:gd name="connsiteX7" fmla="*/ 1296460 w 1296460"/>
                    <a:gd name="connsiteY7" fmla="*/ 1294202 h 2591205"/>
                    <a:gd name="connsiteX8" fmla="*/ 1296460 w 1296460"/>
                    <a:gd name="connsiteY8" fmla="*/ 1296188 h 2591205"/>
                    <a:gd name="connsiteX9" fmla="*/ 1296460 w 1296460"/>
                    <a:gd name="connsiteY9" fmla="*/ 1944260 h 2591205"/>
                    <a:gd name="connsiteX10" fmla="*/ 1296460 w 1296460"/>
                    <a:gd name="connsiteY10" fmla="*/ 2591205 h 2591205"/>
                    <a:gd name="connsiteX11" fmla="*/ 742016 w 1296460"/>
                    <a:gd name="connsiteY11" fmla="*/ 2591205 h 2591205"/>
                    <a:gd name="connsiteX12" fmla="*/ 648388 w 1296460"/>
                    <a:gd name="connsiteY12" fmla="*/ 2591205 h 2591205"/>
                    <a:gd name="connsiteX13" fmla="*/ 0 w 1296460"/>
                    <a:gd name="connsiteY13" fmla="*/ 2591205 h 2591205"/>
                    <a:gd name="connsiteX14" fmla="*/ 0 w 1296460"/>
                    <a:gd name="connsiteY14" fmla="*/ 1944260 h 2591205"/>
                    <a:gd name="connsiteX15" fmla="*/ 0 w 1296460"/>
                    <a:gd name="connsiteY15" fmla="*/ 1296188 h 2591205"/>
                    <a:gd name="connsiteX16" fmla="*/ 0 w 1296460"/>
                    <a:gd name="connsiteY16" fmla="*/ 1294202 h 2591205"/>
                    <a:gd name="connsiteX17" fmla="*/ 0 w 1296460"/>
                    <a:gd name="connsiteY17" fmla="*/ 1139686 h 2591205"/>
                    <a:gd name="connsiteX18" fmla="*/ 0 w 1296460"/>
                    <a:gd name="connsiteY18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139686 h 2591205"/>
                    <a:gd name="connsiteX7" fmla="*/ 1296460 w 1296460"/>
                    <a:gd name="connsiteY7" fmla="*/ 1294202 h 2591205"/>
                    <a:gd name="connsiteX8" fmla="*/ 1296460 w 1296460"/>
                    <a:gd name="connsiteY8" fmla="*/ 1296188 h 2591205"/>
                    <a:gd name="connsiteX9" fmla="*/ 1296460 w 1296460"/>
                    <a:gd name="connsiteY9" fmla="*/ 1944260 h 2591205"/>
                    <a:gd name="connsiteX10" fmla="*/ 1296460 w 1296460"/>
                    <a:gd name="connsiteY10" fmla="*/ 2591205 h 2591205"/>
                    <a:gd name="connsiteX11" fmla="*/ 742016 w 1296460"/>
                    <a:gd name="connsiteY11" fmla="*/ 2591205 h 2591205"/>
                    <a:gd name="connsiteX12" fmla="*/ 648388 w 1296460"/>
                    <a:gd name="connsiteY12" fmla="*/ 2591205 h 2591205"/>
                    <a:gd name="connsiteX13" fmla="*/ 0 w 1296460"/>
                    <a:gd name="connsiteY13" fmla="*/ 2591205 h 2591205"/>
                    <a:gd name="connsiteX14" fmla="*/ 0 w 1296460"/>
                    <a:gd name="connsiteY14" fmla="*/ 1944260 h 2591205"/>
                    <a:gd name="connsiteX15" fmla="*/ 0 w 1296460"/>
                    <a:gd name="connsiteY15" fmla="*/ 1296188 h 2591205"/>
                    <a:gd name="connsiteX16" fmla="*/ 0 w 1296460"/>
                    <a:gd name="connsiteY16" fmla="*/ 1294202 h 2591205"/>
                    <a:gd name="connsiteX17" fmla="*/ 0 w 1296460"/>
                    <a:gd name="connsiteY17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139686 h 2591205"/>
                    <a:gd name="connsiteX7" fmla="*/ 1296460 w 1296460"/>
                    <a:gd name="connsiteY7" fmla="*/ 1294202 h 2591205"/>
                    <a:gd name="connsiteX8" fmla="*/ 1296460 w 1296460"/>
                    <a:gd name="connsiteY8" fmla="*/ 1296188 h 2591205"/>
                    <a:gd name="connsiteX9" fmla="*/ 1296460 w 1296460"/>
                    <a:gd name="connsiteY9" fmla="*/ 1944260 h 2591205"/>
                    <a:gd name="connsiteX10" fmla="*/ 1296460 w 1296460"/>
                    <a:gd name="connsiteY10" fmla="*/ 2591205 h 2591205"/>
                    <a:gd name="connsiteX11" fmla="*/ 742016 w 1296460"/>
                    <a:gd name="connsiteY11" fmla="*/ 2591205 h 2591205"/>
                    <a:gd name="connsiteX12" fmla="*/ 648388 w 1296460"/>
                    <a:gd name="connsiteY12" fmla="*/ 2591205 h 2591205"/>
                    <a:gd name="connsiteX13" fmla="*/ 0 w 1296460"/>
                    <a:gd name="connsiteY13" fmla="*/ 2591205 h 2591205"/>
                    <a:gd name="connsiteX14" fmla="*/ 0 w 1296460"/>
                    <a:gd name="connsiteY14" fmla="*/ 1944260 h 2591205"/>
                    <a:gd name="connsiteX15" fmla="*/ 0 w 1296460"/>
                    <a:gd name="connsiteY15" fmla="*/ 1296188 h 2591205"/>
                    <a:gd name="connsiteX16" fmla="*/ 0 w 1296460"/>
                    <a:gd name="connsiteY16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139686 h 2591205"/>
                    <a:gd name="connsiteX7" fmla="*/ 1296460 w 1296460"/>
                    <a:gd name="connsiteY7" fmla="*/ 1294202 h 2591205"/>
                    <a:gd name="connsiteX8" fmla="*/ 1296460 w 1296460"/>
                    <a:gd name="connsiteY8" fmla="*/ 1296188 h 2591205"/>
                    <a:gd name="connsiteX9" fmla="*/ 1296460 w 1296460"/>
                    <a:gd name="connsiteY9" fmla="*/ 1944260 h 2591205"/>
                    <a:gd name="connsiteX10" fmla="*/ 1296460 w 1296460"/>
                    <a:gd name="connsiteY10" fmla="*/ 2591205 h 2591205"/>
                    <a:gd name="connsiteX11" fmla="*/ 742016 w 1296460"/>
                    <a:gd name="connsiteY11" fmla="*/ 2591205 h 2591205"/>
                    <a:gd name="connsiteX12" fmla="*/ 648388 w 1296460"/>
                    <a:gd name="connsiteY12" fmla="*/ 2591205 h 2591205"/>
                    <a:gd name="connsiteX13" fmla="*/ 0 w 1296460"/>
                    <a:gd name="connsiteY13" fmla="*/ 2591205 h 2591205"/>
                    <a:gd name="connsiteX14" fmla="*/ 0 w 1296460"/>
                    <a:gd name="connsiteY14" fmla="*/ 1296188 h 2591205"/>
                    <a:gd name="connsiteX15" fmla="*/ 0 w 1296460"/>
                    <a:gd name="connsiteY15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139686 h 2591205"/>
                    <a:gd name="connsiteX7" fmla="*/ 1296460 w 1296460"/>
                    <a:gd name="connsiteY7" fmla="*/ 1294202 h 2591205"/>
                    <a:gd name="connsiteX8" fmla="*/ 1296460 w 1296460"/>
                    <a:gd name="connsiteY8" fmla="*/ 1296188 h 2591205"/>
                    <a:gd name="connsiteX9" fmla="*/ 1296460 w 1296460"/>
                    <a:gd name="connsiteY9" fmla="*/ 1944260 h 2591205"/>
                    <a:gd name="connsiteX10" fmla="*/ 1296460 w 1296460"/>
                    <a:gd name="connsiteY10" fmla="*/ 2591205 h 2591205"/>
                    <a:gd name="connsiteX11" fmla="*/ 742016 w 1296460"/>
                    <a:gd name="connsiteY11" fmla="*/ 2591205 h 2591205"/>
                    <a:gd name="connsiteX12" fmla="*/ 648388 w 1296460"/>
                    <a:gd name="connsiteY12" fmla="*/ 2591205 h 2591205"/>
                    <a:gd name="connsiteX13" fmla="*/ 0 w 1296460"/>
                    <a:gd name="connsiteY13" fmla="*/ 2591205 h 2591205"/>
                    <a:gd name="connsiteX14" fmla="*/ 0 w 1296460"/>
                    <a:gd name="connsiteY14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139686 h 2591205"/>
                    <a:gd name="connsiteX7" fmla="*/ 1296460 w 1296460"/>
                    <a:gd name="connsiteY7" fmla="*/ 1294202 h 2591205"/>
                    <a:gd name="connsiteX8" fmla="*/ 1296460 w 1296460"/>
                    <a:gd name="connsiteY8" fmla="*/ 1296188 h 2591205"/>
                    <a:gd name="connsiteX9" fmla="*/ 1296460 w 1296460"/>
                    <a:gd name="connsiteY9" fmla="*/ 1944260 h 2591205"/>
                    <a:gd name="connsiteX10" fmla="*/ 1296460 w 1296460"/>
                    <a:gd name="connsiteY10" fmla="*/ 2591205 h 2591205"/>
                    <a:gd name="connsiteX11" fmla="*/ 742016 w 1296460"/>
                    <a:gd name="connsiteY11" fmla="*/ 2591205 h 2591205"/>
                    <a:gd name="connsiteX12" fmla="*/ 0 w 1296460"/>
                    <a:gd name="connsiteY12" fmla="*/ 2591205 h 2591205"/>
                    <a:gd name="connsiteX13" fmla="*/ 0 w 1296460"/>
                    <a:gd name="connsiteY13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139686 h 2591205"/>
                    <a:gd name="connsiteX7" fmla="*/ 1296460 w 1296460"/>
                    <a:gd name="connsiteY7" fmla="*/ 1294202 h 2591205"/>
                    <a:gd name="connsiteX8" fmla="*/ 1296460 w 1296460"/>
                    <a:gd name="connsiteY8" fmla="*/ 1296188 h 2591205"/>
                    <a:gd name="connsiteX9" fmla="*/ 1296460 w 1296460"/>
                    <a:gd name="connsiteY9" fmla="*/ 1944260 h 2591205"/>
                    <a:gd name="connsiteX10" fmla="*/ 1296460 w 1296460"/>
                    <a:gd name="connsiteY10" fmla="*/ 2591205 h 2591205"/>
                    <a:gd name="connsiteX11" fmla="*/ 0 w 1296460"/>
                    <a:gd name="connsiteY11" fmla="*/ 2591205 h 2591205"/>
                    <a:gd name="connsiteX12" fmla="*/ 0 w 1296460"/>
                    <a:gd name="connsiteY12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139686 h 2591205"/>
                    <a:gd name="connsiteX7" fmla="*/ 1296460 w 1296460"/>
                    <a:gd name="connsiteY7" fmla="*/ 1294202 h 2591205"/>
                    <a:gd name="connsiteX8" fmla="*/ 1296460 w 1296460"/>
                    <a:gd name="connsiteY8" fmla="*/ 1944260 h 2591205"/>
                    <a:gd name="connsiteX9" fmla="*/ 1296460 w 1296460"/>
                    <a:gd name="connsiteY9" fmla="*/ 2591205 h 2591205"/>
                    <a:gd name="connsiteX10" fmla="*/ 0 w 1296460"/>
                    <a:gd name="connsiteY10" fmla="*/ 2591205 h 2591205"/>
                    <a:gd name="connsiteX11" fmla="*/ 0 w 1296460"/>
                    <a:gd name="connsiteY11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294202 h 2591205"/>
                    <a:gd name="connsiteX7" fmla="*/ 1296460 w 1296460"/>
                    <a:gd name="connsiteY7" fmla="*/ 1944260 h 2591205"/>
                    <a:gd name="connsiteX8" fmla="*/ 1296460 w 1296460"/>
                    <a:gd name="connsiteY8" fmla="*/ 2591205 h 2591205"/>
                    <a:gd name="connsiteX9" fmla="*/ 0 w 1296460"/>
                    <a:gd name="connsiteY9" fmla="*/ 2591205 h 2591205"/>
                    <a:gd name="connsiteX10" fmla="*/ 0 w 1296460"/>
                    <a:gd name="connsiteY10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742016 w 1296460"/>
                    <a:gd name="connsiteY4" fmla="*/ 646130 h 2591205"/>
                    <a:gd name="connsiteX5" fmla="*/ 1296460 w 1296460"/>
                    <a:gd name="connsiteY5" fmla="*/ 646130 h 2591205"/>
                    <a:gd name="connsiteX6" fmla="*/ 1296460 w 1296460"/>
                    <a:gd name="connsiteY6" fmla="*/ 1944260 h 2591205"/>
                    <a:gd name="connsiteX7" fmla="*/ 1296460 w 1296460"/>
                    <a:gd name="connsiteY7" fmla="*/ 2591205 h 2591205"/>
                    <a:gd name="connsiteX8" fmla="*/ 0 w 1296460"/>
                    <a:gd name="connsiteY8" fmla="*/ 2591205 h 2591205"/>
                    <a:gd name="connsiteX9" fmla="*/ 0 w 1296460"/>
                    <a:gd name="connsiteY9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1296460 w 1296460"/>
                    <a:gd name="connsiteY4" fmla="*/ 646130 h 2591205"/>
                    <a:gd name="connsiteX5" fmla="*/ 1296460 w 1296460"/>
                    <a:gd name="connsiteY5" fmla="*/ 1944260 h 2591205"/>
                    <a:gd name="connsiteX6" fmla="*/ 1296460 w 1296460"/>
                    <a:gd name="connsiteY6" fmla="*/ 2591205 h 2591205"/>
                    <a:gd name="connsiteX7" fmla="*/ 0 w 1296460"/>
                    <a:gd name="connsiteY7" fmla="*/ 2591205 h 2591205"/>
                    <a:gd name="connsiteX8" fmla="*/ 0 w 1296460"/>
                    <a:gd name="connsiteY8" fmla="*/ 0 h 2591205"/>
                    <a:gd name="connsiteX0" fmla="*/ 0 w 1296460"/>
                    <a:gd name="connsiteY0" fmla="*/ 0 h 2591205"/>
                    <a:gd name="connsiteX1" fmla="*/ 648072 w 1296460"/>
                    <a:gd name="connsiteY1" fmla="*/ 0 h 2591205"/>
                    <a:gd name="connsiteX2" fmla="*/ 648072 w 1296460"/>
                    <a:gd name="connsiteY2" fmla="*/ 646130 h 2591205"/>
                    <a:gd name="connsiteX3" fmla="*/ 648388 w 1296460"/>
                    <a:gd name="connsiteY3" fmla="*/ 646130 h 2591205"/>
                    <a:gd name="connsiteX4" fmla="*/ 1296460 w 1296460"/>
                    <a:gd name="connsiteY4" fmla="*/ 646130 h 2591205"/>
                    <a:gd name="connsiteX5" fmla="*/ 1296460 w 1296460"/>
                    <a:gd name="connsiteY5" fmla="*/ 2591205 h 2591205"/>
                    <a:gd name="connsiteX6" fmla="*/ 0 w 1296460"/>
                    <a:gd name="connsiteY6" fmla="*/ 2591205 h 2591205"/>
                    <a:gd name="connsiteX7" fmla="*/ 0 w 1296460"/>
                    <a:gd name="connsiteY7" fmla="*/ 0 h 2591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96460" h="2591205">
                      <a:moveTo>
                        <a:pt x="0" y="0"/>
                      </a:moveTo>
                      <a:lnTo>
                        <a:pt x="648072" y="0"/>
                      </a:lnTo>
                      <a:lnTo>
                        <a:pt x="648072" y="646130"/>
                      </a:lnTo>
                      <a:lnTo>
                        <a:pt x="648388" y="646130"/>
                      </a:lnTo>
                      <a:lnTo>
                        <a:pt x="1296460" y="646130"/>
                      </a:lnTo>
                      <a:lnTo>
                        <a:pt x="1296460" y="2591205"/>
                      </a:lnTo>
                      <a:lnTo>
                        <a:pt x="0" y="25912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36000" rIns="36000" rtlCol="0" anchor="t">
                  <a:noAutofit/>
                </a:bodyPr>
                <a:lstStyle/>
                <a:p>
                  <a:pPr algn="ctr"/>
                  <a:endPara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algn="ctr"/>
                  <a:br>
                    <a:rPr lang="en-US" altLang="ja-JP" sz="8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</a:br>
                  <a:endPara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A701AA21-CAD9-6DAC-6AFE-DF7F1CB2B2C1}"/>
                    </a:ext>
                  </a:extLst>
                </p:cNvPr>
                <p:cNvSpPr/>
                <p:nvPr/>
              </p:nvSpPr>
              <p:spPr>
                <a:xfrm>
                  <a:off x="5357603" y="2519657"/>
                  <a:ext cx="1943051" cy="2593148"/>
                </a:xfrm>
                <a:custGeom>
                  <a:avLst/>
                  <a:gdLst>
                    <a:gd name="connsiteX0" fmla="*/ 649237 w 1943051"/>
                    <a:gd name="connsiteY0" fmla="*/ 0 h 2593148"/>
                    <a:gd name="connsiteX1" fmla="*/ 1294979 w 1943051"/>
                    <a:gd name="connsiteY1" fmla="*/ 0 h 2593148"/>
                    <a:gd name="connsiteX2" fmla="*/ 1377305 w 1943051"/>
                    <a:gd name="connsiteY2" fmla="*/ 0 h 2593148"/>
                    <a:gd name="connsiteX3" fmla="*/ 1943051 w 1943051"/>
                    <a:gd name="connsiteY3" fmla="*/ 0 h 2593148"/>
                    <a:gd name="connsiteX4" fmla="*/ 1943051 w 1943051"/>
                    <a:gd name="connsiteY4" fmla="*/ 648888 h 2593148"/>
                    <a:gd name="connsiteX5" fmla="*/ 1943051 w 1943051"/>
                    <a:gd name="connsiteY5" fmla="*/ 1295018 h 2593148"/>
                    <a:gd name="connsiteX6" fmla="*/ 1943051 w 1943051"/>
                    <a:gd name="connsiteY6" fmla="*/ 1296960 h 2593148"/>
                    <a:gd name="connsiteX7" fmla="*/ 1943051 w 1943051"/>
                    <a:gd name="connsiteY7" fmla="*/ 1943090 h 2593148"/>
                    <a:gd name="connsiteX8" fmla="*/ 1943051 w 1943051"/>
                    <a:gd name="connsiteY8" fmla="*/ 1945076 h 2593148"/>
                    <a:gd name="connsiteX9" fmla="*/ 1943051 w 1943051"/>
                    <a:gd name="connsiteY9" fmla="*/ 2043551 h 2593148"/>
                    <a:gd name="connsiteX10" fmla="*/ 1943051 w 1943051"/>
                    <a:gd name="connsiteY10" fmla="*/ 2593148 h 2593148"/>
                    <a:gd name="connsiteX11" fmla="*/ 1377305 w 1943051"/>
                    <a:gd name="connsiteY11" fmla="*/ 2593148 h 2593148"/>
                    <a:gd name="connsiteX12" fmla="*/ 1294979 w 1943051"/>
                    <a:gd name="connsiteY12" fmla="*/ 2593148 h 2593148"/>
                    <a:gd name="connsiteX13" fmla="*/ 649237 w 1943051"/>
                    <a:gd name="connsiteY13" fmla="*/ 2593148 h 2593148"/>
                    <a:gd name="connsiteX14" fmla="*/ 649237 w 1943051"/>
                    <a:gd name="connsiteY14" fmla="*/ 2043551 h 2593148"/>
                    <a:gd name="connsiteX15" fmla="*/ 649237 w 1943051"/>
                    <a:gd name="connsiteY15" fmla="*/ 1945076 h 2593148"/>
                    <a:gd name="connsiteX16" fmla="*/ 649237 w 1943051"/>
                    <a:gd name="connsiteY16" fmla="*/ 1943090 h 2593148"/>
                    <a:gd name="connsiteX17" fmla="*/ 649237 w 1943051"/>
                    <a:gd name="connsiteY17" fmla="*/ 1296960 h 2593148"/>
                    <a:gd name="connsiteX18" fmla="*/ 0 w 1943051"/>
                    <a:gd name="connsiteY18" fmla="*/ 1296960 h 2593148"/>
                    <a:gd name="connsiteX19" fmla="*/ 0 w 1943051"/>
                    <a:gd name="connsiteY19" fmla="*/ 648888 h 2593148"/>
                    <a:gd name="connsiteX20" fmla="*/ 649237 w 1943051"/>
                    <a:gd name="connsiteY20" fmla="*/ 648888 h 2593148"/>
                    <a:gd name="connsiteX0" fmla="*/ 649237 w 1943051"/>
                    <a:gd name="connsiteY0" fmla="*/ 0 h 2593148"/>
                    <a:gd name="connsiteX1" fmla="*/ 1294979 w 1943051"/>
                    <a:gd name="connsiteY1" fmla="*/ 0 h 2593148"/>
                    <a:gd name="connsiteX2" fmla="*/ 1943051 w 1943051"/>
                    <a:gd name="connsiteY2" fmla="*/ 0 h 2593148"/>
                    <a:gd name="connsiteX3" fmla="*/ 1943051 w 1943051"/>
                    <a:gd name="connsiteY3" fmla="*/ 648888 h 2593148"/>
                    <a:gd name="connsiteX4" fmla="*/ 1943051 w 1943051"/>
                    <a:gd name="connsiteY4" fmla="*/ 1295018 h 2593148"/>
                    <a:gd name="connsiteX5" fmla="*/ 1943051 w 1943051"/>
                    <a:gd name="connsiteY5" fmla="*/ 1296960 h 2593148"/>
                    <a:gd name="connsiteX6" fmla="*/ 1943051 w 1943051"/>
                    <a:gd name="connsiteY6" fmla="*/ 1943090 h 2593148"/>
                    <a:gd name="connsiteX7" fmla="*/ 1943051 w 1943051"/>
                    <a:gd name="connsiteY7" fmla="*/ 1945076 h 2593148"/>
                    <a:gd name="connsiteX8" fmla="*/ 1943051 w 1943051"/>
                    <a:gd name="connsiteY8" fmla="*/ 2043551 h 2593148"/>
                    <a:gd name="connsiteX9" fmla="*/ 1943051 w 1943051"/>
                    <a:gd name="connsiteY9" fmla="*/ 2593148 h 2593148"/>
                    <a:gd name="connsiteX10" fmla="*/ 1377305 w 1943051"/>
                    <a:gd name="connsiteY10" fmla="*/ 2593148 h 2593148"/>
                    <a:gd name="connsiteX11" fmla="*/ 1294979 w 1943051"/>
                    <a:gd name="connsiteY11" fmla="*/ 2593148 h 2593148"/>
                    <a:gd name="connsiteX12" fmla="*/ 649237 w 1943051"/>
                    <a:gd name="connsiteY12" fmla="*/ 2593148 h 2593148"/>
                    <a:gd name="connsiteX13" fmla="*/ 649237 w 1943051"/>
                    <a:gd name="connsiteY13" fmla="*/ 2043551 h 2593148"/>
                    <a:gd name="connsiteX14" fmla="*/ 649237 w 1943051"/>
                    <a:gd name="connsiteY14" fmla="*/ 1945076 h 2593148"/>
                    <a:gd name="connsiteX15" fmla="*/ 649237 w 1943051"/>
                    <a:gd name="connsiteY15" fmla="*/ 1943090 h 2593148"/>
                    <a:gd name="connsiteX16" fmla="*/ 649237 w 1943051"/>
                    <a:gd name="connsiteY16" fmla="*/ 1296960 h 2593148"/>
                    <a:gd name="connsiteX17" fmla="*/ 0 w 1943051"/>
                    <a:gd name="connsiteY17" fmla="*/ 1296960 h 2593148"/>
                    <a:gd name="connsiteX18" fmla="*/ 0 w 1943051"/>
                    <a:gd name="connsiteY18" fmla="*/ 648888 h 2593148"/>
                    <a:gd name="connsiteX19" fmla="*/ 649237 w 1943051"/>
                    <a:gd name="connsiteY19" fmla="*/ 648888 h 2593148"/>
                    <a:gd name="connsiteX20" fmla="*/ 649237 w 1943051"/>
                    <a:gd name="connsiteY20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1295018 h 2593148"/>
                    <a:gd name="connsiteX4" fmla="*/ 1943051 w 1943051"/>
                    <a:gd name="connsiteY4" fmla="*/ 1296960 h 2593148"/>
                    <a:gd name="connsiteX5" fmla="*/ 1943051 w 1943051"/>
                    <a:gd name="connsiteY5" fmla="*/ 1943090 h 2593148"/>
                    <a:gd name="connsiteX6" fmla="*/ 1943051 w 1943051"/>
                    <a:gd name="connsiteY6" fmla="*/ 1945076 h 2593148"/>
                    <a:gd name="connsiteX7" fmla="*/ 1943051 w 1943051"/>
                    <a:gd name="connsiteY7" fmla="*/ 2043551 h 2593148"/>
                    <a:gd name="connsiteX8" fmla="*/ 1943051 w 1943051"/>
                    <a:gd name="connsiteY8" fmla="*/ 2593148 h 2593148"/>
                    <a:gd name="connsiteX9" fmla="*/ 1377305 w 1943051"/>
                    <a:gd name="connsiteY9" fmla="*/ 2593148 h 2593148"/>
                    <a:gd name="connsiteX10" fmla="*/ 1294979 w 1943051"/>
                    <a:gd name="connsiteY10" fmla="*/ 2593148 h 2593148"/>
                    <a:gd name="connsiteX11" fmla="*/ 649237 w 1943051"/>
                    <a:gd name="connsiteY11" fmla="*/ 2593148 h 2593148"/>
                    <a:gd name="connsiteX12" fmla="*/ 649237 w 1943051"/>
                    <a:gd name="connsiteY12" fmla="*/ 2043551 h 2593148"/>
                    <a:gd name="connsiteX13" fmla="*/ 649237 w 1943051"/>
                    <a:gd name="connsiteY13" fmla="*/ 1945076 h 2593148"/>
                    <a:gd name="connsiteX14" fmla="*/ 649237 w 1943051"/>
                    <a:gd name="connsiteY14" fmla="*/ 1943090 h 2593148"/>
                    <a:gd name="connsiteX15" fmla="*/ 649237 w 1943051"/>
                    <a:gd name="connsiteY15" fmla="*/ 1296960 h 2593148"/>
                    <a:gd name="connsiteX16" fmla="*/ 0 w 1943051"/>
                    <a:gd name="connsiteY16" fmla="*/ 1296960 h 2593148"/>
                    <a:gd name="connsiteX17" fmla="*/ 0 w 1943051"/>
                    <a:gd name="connsiteY17" fmla="*/ 648888 h 2593148"/>
                    <a:gd name="connsiteX18" fmla="*/ 649237 w 1943051"/>
                    <a:gd name="connsiteY18" fmla="*/ 648888 h 2593148"/>
                    <a:gd name="connsiteX19" fmla="*/ 649237 w 1943051"/>
                    <a:gd name="connsiteY19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1295018 h 2593148"/>
                    <a:gd name="connsiteX4" fmla="*/ 1943051 w 1943051"/>
                    <a:gd name="connsiteY4" fmla="*/ 1296960 h 2593148"/>
                    <a:gd name="connsiteX5" fmla="*/ 1943051 w 1943051"/>
                    <a:gd name="connsiteY5" fmla="*/ 1943090 h 2593148"/>
                    <a:gd name="connsiteX6" fmla="*/ 1943051 w 1943051"/>
                    <a:gd name="connsiteY6" fmla="*/ 1945076 h 2593148"/>
                    <a:gd name="connsiteX7" fmla="*/ 1943051 w 1943051"/>
                    <a:gd name="connsiteY7" fmla="*/ 2043551 h 2593148"/>
                    <a:gd name="connsiteX8" fmla="*/ 1943051 w 1943051"/>
                    <a:gd name="connsiteY8" fmla="*/ 2593148 h 2593148"/>
                    <a:gd name="connsiteX9" fmla="*/ 1377305 w 1943051"/>
                    <a:gd name="connsiteY9" fmla="*/ 2593148 h 2593148"/>
                    <a:gd name="connsiteX10" fmla="*/ 1294979 w 1943051"/>
                    <a:gd name="connsiteY10" fmla="*/ 2593148 h 2593148"/>
                    <a:gd name="connsiteX11" fmla="*/ 649237 w 1943051"/>
                    <a:gd name="connsiteY11" fmla="*/ 2593148 h 2593148"/>
                    <a:gd name="connsiteX12" fmla="*/ 649237 w 1943051"/>
                    <a:gd name="connsiteY12" fmla="*/ 2043551 h 2593148"/>
                    <a:gd name="connsiteX13" fmla="*/ 649237 w 1943051"/>
                    <a:gd name="connsiteY13" fmla="*/ 1945076 h 2593148"/>
                    <a:gd name="connsiteX14" fmla="*/ 649237 w 1943051"/>
                    <a:gd name="connsiteY14" fmla="*/ 1296960 h 2593148"/>
                    <a:gd name="connsiteX15" fmla="*/ 0 w 1943051"/>
                    <a:gd name="connsiteY15" fmla="*/ 1296960 h 2593148"/>
                    <a:gd name="connsiteX16" fmla="*/ 0 w 1943051"/>
                    <a:gd name="connsiteY16" fmla="*/ 648888 h 2593148"/>
                    <a:gd name="connsiteX17" fmla="*/ 649237 w 1943051"/>
                    <a:gd name="connsiteY17" fmla="*/ 648888 h 2593148"/>
                    <a:gd name="connsiteX18" fmla="*/ 649237 w 1943051"/>
                    <a:gd name="connsiteY18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1295018 h 2593148"/>
                    <a:gd name="connsiteX4" fmla="*/ 1943051 w 1943051"/>
                    <a:gd name="connsiteY4" fmla="*/ 1296960 h 2593148"/>
                    <a:gd name="connsiteX5" fmla="*/ 1943051 w 1943051"/>
                    <a:gd name="connsiteY5" fmla="*/ 1943090 h 2593148"/>
                    <a:gd name="connsiteX6" fmla="*/ 1943051 w 1943051"/>
                    <a:gd name="connsiteY6" fmla="*/ 1945076 h 2593148"/>
                    <a:gd name="connsiteX7" fmla="*/ 1943051 w 1943051"/>
                    <a:gd name="connsiteY7" fmla="*/ 2043551 h 2593148"/>
                    <a:gd name="connsiteX8" fmla="*/ 1943051 w 1943051"/>
                    <a:gd name="connsiteY8" fmla="*/ 2593148 h 2593148"/>
                    <a:gd name="connsiteX9" fmla="*/ 1377305 w 1943051"/>
                    <a:gd name="connsiteY9" fmla="*/ 2593148 h 2593148"/>
                    <a:gd name="connsiteX10" fmla="*/ 1294979 w 1943051"/>
                    <a:gd name="connsiteY10" fmla="*/ 2593148 h 2593148"/>
                    <a:gd name="connsiteX11" fmla="*/ 649237 w 1943051"/>
                    <a:gd name="connsiteY11" fmla="*/ 2593148 h 2593148"/>
                    <a:gd name="connsiteX12" fmla="*/ 649237 w 1943051"/>
                    <a:gd name="connsiteY12" fmla="*/ 1945076 h 2593148"/>
                    <a:gd name="connsiteX13" fmla="*/ 649237 w 1943051"/>
                    <a:gd name="connsiteY13" fmla="*/ 1296960 h 2593148"/>
                    <a:gd name="connsiteX14" fmla="*/ 0 w 1943051"/>
                    <a:gd name="connsiteY14" fmla="*/ 1296960 h 2593148"/>
                    <a:gd name="connsiteX15" fmla="*/ 0 w 1943051"/>
                    <a:gd name="connsiteY15" fmla="*/ 648888 h 2593148"/>
                    <a:gd name="connsiteX16" fmla="*/ 649237 w 1943051"/>
                    <a:gd name="connsiteY16" fmla="*/ 648888 h 2593148"/>
                    <a:gd name="connsiteX17" fmla="*/ 649237 w 1943051"/>
                    <a:gd name="connsiteY17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1295018 h 2593148"/>
                    <a:gd name="connsiteX4" fmla="*/ 1943051 w 1943051"/>
                    <a:gd name="connsiteY4" fmla="*/ 1296960 h 2593148"/>
                    <a:gd name="connsiteX5" fmla="*/ 1943051 w 1943051"/>
                    <a:gd name="connsiteY5" fmla="*/ 1943090 h 2593148"/>
                    <a:gd name="connsiteX6" fmla="*/ 1943051 w 1943051"/>
                    <a:gd name="connsiteY6" fmla="*/ 1945076 h 2593148"/>
                    <a:gd name="connsiteX7" fmla="*/ 1943051 w 1943051"/>
                    <a:gd name="connsiteY7" fmla="*/ 2043551 h 2593148"/>
                    <a:gd name="connsiteX8" fmla="*/ 1943051 w 1943051"/>
                    <a:gd name="connsiteY8" fmla="*/ 2593148 h 2593148"/>
                    <a:gd name="connsiteX9" fmla="*/ 1377305 w 1943051"/>
                    <a:gd name="connsiteY9" fmla="*/ 2593148 h 2593148"/>
                    <a:gd name="connsiteX10" fmla="*/ 1294979 w 1943051"/>
                    <a:gd name="connsiteY10" fmla="*/ 2593148 h 2593148"/>
                    <a:gd name="connsiteX11" fmla="*/ 649237 w 1943051"/>
                    <a:gd name="connsiteY11" fmla="*/ 2593148 h 2593148"/>
                    <a:gd name="connsiteX12" fmla="*/ 649237 w 1943051"/>
                    <a:gd name="connsiteY12" fmla="*/ 1296960 h 2593148"/>
                    <a:gd name="connsiteX13" fmla="*/ 0 w 1943051"/>
                    <a:gd name="connsiteY13" fmla="*/ 1296960 h 2593148"/>
                    <a:gd name="connsiteX14" fmla="*/ 0 w 1943051"/>
                    <a:gd name="connsiteY14" fmla="*/ 648888 h 2593148"/>
                    <a:gd name="connsiteX15" fmla="*/ 649237 w 1943051"/>
                    <a:gd name="connsiteY15" fmla="*/ 648888 h 2593148"/>
                    <a:gd name="connsiteX16" fmla="*/ 649237 w 1943051"/>
                    <a:gd name="connsiteY16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1295018 h 2593148"/>
                    <a:gd name="connsiteX4" fmla="*/ 1943051 w 1943051"/>
                    <a:gd name="connsiteY4" fmla="*/ 1296960 h 2593148"/>
                    <a:gd name="connsiteX5" fmla="*/ 1943051 w 1943051"/>
                    <a:gd name="connsiteY5" fmla="*/ 1943090 h 2593148"/>
                    <a:gd name="connsiteX6" fmla="*/ 1943051 w 1943051"/>
                    <a:gd name="connsiteY6" fmla="*/ 1945076 h 2593148"/>
                    <a:gd name="connsiteX7" fmla="*/ 1943051 w 1943051"/>
                    <a:gd name="connsiteY7" fmla="*/ 2043551 h 2593148"/>
                    <a:gd name="connsiteX8" fmla="*/ 1943051 w 1943051"/>
                    <a:gd name="connsiteY8" fmla="*/ 2593148 h 2593148"/>
                    <a:gd name="connsiteX9" fmla="*/ 1377305 w 1943051"/>
                    <a:gd name="connsiteY9" fmla="*/ 2593148 h 2593148"/>
                    <a:gd name="connsiteX10" fmla="*/ 649237 w 1943051"/>
                    <a:gd name="connsiteY10" fmla="*/ 2593148 h 2593148"/>
                    <a:gd name="connsiteX11" fmla="*/ 649237 w 1943051"/>
                    <a:gd name="connsiteY11" fmla="*/ 1296960 h 2593148"/>
                    <a:gd name="connsiteX12" fmla="*/ 0 w 1943051"/>
                    <a:gd name="connsiteY12" fmla="*/ 1296960 h 2593148"/>
                    <a:gd name="connsiteX13" fmla="*/ 0 w 1943051"/>
                    <a:gd name="connsiteY13" fmla="*/ 648888 h 2593148"/>
                    <a:gd name="connsiteX14" fmla="*/ 649237 w 1943051"/>
                    <a:gd name="connsiteY14" fmla="*/ 648888 h 2593148"/>
                    <a:gd name="connsiteX15" fmla="*/ 649237 w 1943051"/>
                    <a:gd name="connsiteY15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1295018 h 2593148"/>
                    <a:gd name="connsiteX4" fmla="*/ 1943051 w 1943051"/>
                    <a:gd name="connsiteY4" fmla="*/ 1296960 h 2593148"/>
                    <a:gd name="connsiteX5" fmla="*/ 1943051 w 1943051"/>
                    <a:gd name="connsiteY5" fmla="*/ 1943090 h 2593148"/>
                    <a:gd name="connsiteX6" fmla="*/ 1943051 w 1943051"/>
                    <a:gd name="connsiteY6" fmla="*/ 1945076 h 2593148"/>
                    <a:gd name="connsiteX7" fmla="*/ 1943051 w 1943051"/>
                    <a:gd name="connsiteY7" fmla="*/ 2043551 h 2593148"/>
                    <a:gd name="connsiteX8" fmla="*/ 1943051 w 1943051"/>
                    <a:gd name="connsiteY8" fmla="*/ 2593148 h 2593148"/>
                    <a:gd name="connsiteX9" fmla="*/ 649237 w 1943051"/>
                    <a:gd name="connsiteY9" fmla="*/ 2593148 h 2593148"/>
                    <a:gd name="connsiteX10" fmla="*/ 649237 w 1943051"/>
                    <a:gd name="connsiteY10" fmla="*/ 1296960 h 2593148"/>
                    <a:gd name="connsiteX11" fmla="*/ 0 w 1943051"/>
                    <a:gd name="connsiteY11" fmla="*/ 1296960 h 2593148"/>
                    <a:gd name="connsiteX12" fmla="*/ 0 w 1943051"/>
                    <a:gd name="connsiteY12" fmla="*/ 648888 h 2593148"/>
                    <a:gd name="connsiteX13" fmla="*/ 649237 w 1943051"/>
                    <a:gd name="connsiteY13" fmla="*/ 648888 h 2593148"/>
                    <a:gd name="connsiteX14" fmla="*/ 649237 w 1943051"/>
                    <a:gd name="connsiteY14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1295018 h 2593148"/>
                    <a:gd name="connsiteX4" fmla="*/ 1943051 w 1943051"/>
                    <a:gd name="connsiteY4" fmla="*/ 1296960 h 2593148"/>
                    <a:gd name="connsiteX5" fmla="*/ 1943051 w 1943051"/>
                    <a:gd name="connsiteY5" fmla="*/ 1943090 h 2593148"/>
                    <a:gd name="connsiteX6" fmla="*/ 1943051 w 1943051"/>
                    <a:gd name="connsiteY6" fmla="*/ 1945076 h 2593148"/>
                    <a:gd name="connsiteX7" fmla="*/ 1943051 w 1943051"/>
                    <a:gd name="connsiteY7" fmla="*/ 2593148 h 2593148"/>
                    <a:gd name="connsiteX8" fmla="*/ 649237 w 1943051"/>
                    <a:gd name="connsiteY8" fmla="*/ 2593148 h 2593148"/>
                    <a:gd name="connsiteX9" fmla="*/ 649237 w 1943051"/>
                    <a:gd name="connsiteY9" fmla="*/ 1296960 h 2593148"/>
                    <a:gd name="connsiteX10" fmla="*/ 0 w 1943051"/>
                    <a:gd name="connsiteY10" fmla="*/ 1296960 h 2593148"/>
                    <a:gd name="connsiteX11" fmla="*/ 0 w 1943051"/>
                    <a:gd name="connsiteY11" fmla="*/ 648888 h 2593148"/>
                    <a:gd name="connsiteX12" fmla="*/ 649237 w 1943051"/>
                    <a:gd name="connsiteY12" fmla="*/ 648888 h 2593148"/>
                    <a:gd name="connsiteX13" fmla="*/ 649237 w 1943051"/>
                    <a:gd name="connsiteY13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1295018 h 2593148"/>
                    <a:gd name="connsiteX4" fmla="*/ 1943051 w 1943051"/>
                    <a:gd name="connsiteY4" fmla="*/ 1296960 h 2593148"/>
                    <a:gd name="connsiteX5" fmla="*/ 1943051 w 1943051"/>
                    <a:gd name="connsiteY5" fmla="*/ 1943090 h 2593148"/>
                    <a:gd name="connsiteX6" fmla="*/ 1943051 w 1943051"/>
                    <a:gd name="connsiteY6" fmla="*/ 2593148 h 2593148"/>
                    <a:gd name="connsiteX7" fmla="*/ 649237 w 1943051"/>
                    <a:gd name="connsiteY7" fmla="*/ 2593148 h 2593148"/>
                    <a:gd name="connsiteX8" fmla="*/ 649237 w 1943051"/>
                    <a:gd name="connsiteY8" fmla="*/ 1296960 h 2593148"/>
                    <a:gd name="connsiteX9" fmla="*/ 0 w 1943051"/>
                    <a:gd name="connsiteY9" fmla="*/ 1296960 h 2593148"/>
                    <a:gd name="connsiteX10" fmla="*/ 0 w 1943051"/>
                    <a:gd name="connsiteY10" fmla="*/ 648888 h 2593148"/>
                    <a:gd name="connsiteX11" fmla="*/ 649237 w 1943051"/>
                    <a:gd name="connsiteY11" fmla="*/ 648888 h 2593148"/>
                    <a:gd name="connsiteX12" fmla="*/ 649237 w 1943051"/>
                    <a:gd name="connsiteY12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1295018 h 2593148"/>
                    <a:gd name="connsiteX4" fmla="*/ 1943051 w 1943051"/>
                    <a:gd name="connsiteY4" fmla="*/ 1943090 h 2593148"/>
                    <a:gd name="connsiteX5" fmla="*/ 1943051 w 1943051"/>
                    <a:gd name="connsiteY5" fmla="*/ 2593148 h 2593148"/>
                    <a:gd name="connsiteX6" fmla="*/ 649237 w 1943051"/>
                    <a:gd name="connsiteY6" fmla="*/ 2593148 h 2593148"/>
                    <a:gd name="connsiteX7" fmla="*/ 649237 w 1943051"/>
                    <a:gd name="connsiteY7" fmla="*/ 1296960 h 2593148"/>
                    <a:gd name="connsiteX8" fmla="*/ 0 w 1943051"/>
                    <a:gd name="connsiteY8" fmla="*/ 1296960 h 2593148"/>
                    <a:gd name="connsiteX9" fmla="*/ 0 w 1943051"/>
                    <a:gd name="connsiteY9" fmla="*/ 648888 h 2593148"/>
                    <a:gd name="connsiteX10" fmla="*/ 649237 w 1943051"/>
                    <a:gd name="connsiteY10" fmla="*/ 648888 h 2593148"/>
                    <a:gd name="connsiteX11" fmla="*/ 649237 w 1943051"/>
                    <a:gd name="connsiteY11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1295018 h 2593148"/>
                    <a:gd name="connsiteX4" fmla="*/ 1943051 w 1943051"/>
                    <a:gd name="connsiteY4" fmla="*/ 2593148 h 2593148"/>
                    <a:gd name="connsiteX5" fmla="*/ 649237 w 1943051"/>
                    <a:gd name="connsiteY5" fmla="*/ 2593148 h 2593148"/>
                    <a:gd name="connsiteX6" fmla="*/ 649237 w 1943051"/>
                    <a:gd name="connsiteY6" fmla="*/ 1296960 h 2593148"/>
                    <a:gd name="connsiteX7" fmla="*/ 0 w 1943051"/>
                    <a:gd name="connsiteY7" fmla="*/ 1296960 h 2593148"/>
                    <a:gd name="connsiteX8" fmla="*/ 0 w 1943051"/>
                    <a:gd name="connsiteY8" fmla="*/ 648888 h 2593148"/>
                    <a:gd name="connsiteX9" fmla="*/ 649237 w 1943051"/>
                    <a:gd name="connsiteY9" fmla="*/ 648888 h 2593148"/>
                    <a:gd name="connsiteX10" fmla="*/ 649237 w 1943051"/>
                    <a:gd name="connsiteY10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648888 h 2593148"/>
                    <a:gd name="connsiteX3" fmla="*/ 1943051 w 1943051"/>
                    <a:gd name="connsiteY3" fmla="*/ 2593148 h 2593148"/>
                    <a:gd name="connsiteX4" fmla="*/ 649237 w 1943051"/>
                    <a:gd name="connsiteY4" fmla="*/ 2593148 h 2593148"/>
                    <a:gd name="connsiteX5" fmla="*/ 649237 w 1943051"/>
                    <a:gd name="connsiteY5" fmla="*/ 1296960 h 2593148"/>
                    <a:gd name="connsiteX6" fmla="*/ 0 w 1943051"/>
                    <a:gd name="connsiteY6" fmla="*/ 1296960 h 2593148"/>
                    <a:gd name="connsiteX7" fmla="*/ 0 w 1943051"/>
                    <a:gd name="connsiteY7" fmla="*/ 648888 h 2593148"/>
                    <a:gd name="connsiteX8" fmla="*/ 649237 w 1943051"/>
                    <a:gd name="connsiteY8" fmla="*/ 648888 h 2593148"/>
                    <a:gd name="connsiteX9" fmla="*/ 649237 w 1943051"/>
                    <a:gd name="connsiteY9" fmla="*/ 0 h 2593148"/>
                    <a:gd name="connsiteX0" fmla="*/ 649237 w 1943051"/>
                    <a:gd name="connsiteY0" fmla="*/ 0 h 2593148"/>
                    <a:gd name="connsiteX1" fmla="*/ 1943051 w 1943051"/>
                    <a:gd name="connsiteY1" fmla="*/ 0 h 2593148"/>
                    <a:gd name="connsiteX2" fmla="*/ 1943051 w 1943051"/>
                    <a:gd name="connsiteY2" fmla="*/ 2593148 h 2593148"/>
                    <a:gd name="connsiteX3" fmla="*/ 649237 w 1943051"/>
                    <a:gd name="connsiteY3" fmla="*/ 2593148 h 2593148"/>
                    <a:gd name="connsiteX4" fmla="*/ 649237 w 1943051"/>
                    <a:gd name="connsiteY4" fmla="*/ 1296960 h 2593148"/>
                    <a:gd name="connsiteX5" fmla="*/ 0 w 1943051"/>
                    <a:gd name="connsiteY5" fmla="*/ 1296960 h 2593148"/>
                    <a:gd name="connsiteX6" fmla="*/ 0 w 1943051"/>
                    <a:gd name="connsiteY6" fmla="*/ 648888 h 2593148"/>
                    <a:gd name="connsiteX7" fmla="*/ 649237 w 1943051"/>
                    <a:gd name="connsiteY7" fmla="*/ 648888 h 2593148"/>
                    <a:gd name="connsiteX8" fmla="*/ 649237 w 1943051"/>
                    <a:gd name="connsiteY8" fmla="*/ 0 h 2593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43051" h="2593148">
                      <a:moveTo>
                        <a:pt x="649237" y="0"/>
                      </a:moveTo>
                      <a:lnTo>
                        <a:pt x="1943051" y="0"/>
                      </a:lnTo>
                      <a:lnTo>
                        <a:pt x="1943051" y="2593148"/>
                      </a:lnTo>
                      <a:lnTo>
                        <a:pt x="649237" y="2593148"/>
                      </a:lnTo>
                      <a:lnTo>
                        <a:pt x="649237" y="1296960"/>
                      </a:lnTo>
                      <a:lnTo>
                        <a:pt x="0" y="1296960"/>
                      </a:lnTo>
                      <a:lnTo>
                        <a:pt x="0" y="648888"/>
                      </a:lnTo>
                      <a:lnTo>
                        <a:pt x="649237" y="648888"/>
                      </a:lnTo>
                      <a:lnTo>
                        <a:pt x="649237" y="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36000" rIns="36000" rtlCol="0" anchor="t">
                  <a:noAutofit/>
                </a:bodyPr>
                <a:lstStyle/>
                <a:p>
                  <a:pPr algn="ctr"/>
                  <a:endPara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8EA12978-4575-048B-8F56-19F761228D69}"/>
                    </a:ext>
                  </a:extLst>
                </p:cNvPr>
                <p:cNvSpPr/>
                <p:nvPr/>
              </p:nvSpPr>
              <p:spPr>
                <a:xfrm>
                  <a:off x="7298703" y="3168545"/>
                  <a:ext cx="1298449" cy="2593543"/>
                </a:xfrm>
                <a:custGeom>
                  <a:avLst/>
                  <a:gdLst>
                    <a:gd name="connsiteX0" fmla="*/ 0 w 1298449"/>
                    <a:gd name="connsiteY0" fmla="*/ 0 h 2593543"/>
                    <a:gd name="connsiteX1" fmla="*/ 650377 w 1298449"/>
                    <a:gd name="connsiteY1" fmla="*/ 0 h 2593543"/>
                    <a:gd name="connsiteX2" fmla="*/ 737465 w 1298449"/>
                    <a:gd name="connsiteY2" fmla="*/ 0 h 2593543"/>
                    <a:gd name="connsiteX3" fmla="*/ 1298449 w 1298449"/>
                    <a:gd name="connsiteY3" fmla="*/ 0 h 2593543"/>
                    <a:gd name="connsiteX4" fmla="*/ 1298449 w 1298449"/>
                    <a:gd name="connsiteY4" fmla="*/ 646130 h 2593543"/>
                    <a:gd name="connsiteX5" fmla="*/ 1298449 w 1298449"/>
                    <a:gd name="connsiteY5" fmla="*/ 1216466 h 2593543"/>
                    <a:gd name="connsiteX6" fmla="*/ 1298449 w 1298449"/>
                    <a:gd name="connsiteY6" fmla="*/ 1294202 h 2593543"/>
                    <a:gd name="connsiteX7" fmla="*/ 1298449 w 1298449"/>
                    <a:gd name="connsiteY7" fmla="*/ 1296188 h 2593543"/>
                    <a:gd name="connsiteX8" fmla="*/ 1298449 w 1298449"/>
                    <a:gd name="connsiteY8" fmla="*/ 1377078 h 2593543"/>
                    <a:gd name="connsiteX9" fmla="*/ 1298449 w 1298449"/>
                    <a:gd name="connsiteY9" fmla="*/ 1944260 h 2593543"/>
                    <a:gd name="connsiteX10" fmla="*/ 1298449 w 1298449"/>
                    <a:gd name="connsiteY10" fmla="*/ 2593543 h 2593543"/>
                    <a:gd name="connsiteX11" fmla="*/ 650377 w 1298449"/>
                    <a:gd name="connsiteY11" fmla="*/ 2593543 h 2593543"/>
                    <a:gd name="connsiteX12" fmla="*/ 650377 w 1298449"/>
                    <a:gd name="connsiteY12" fmla="*/ 1944260 h 2593543"/>
                    <a:gd name="connsiteX13" fmla="*/ 0 w 1298449"/>
                    <a:gd name="connsiteY13" fmla="*/ 1944260 h 2593543"/>
                    <a:gd name="connsiteX14" fmla="*/ 0 w 1298449"/>
                    <a:gd name="connsiteY14" fmla="*/ 1377078 h 2593543"/>
                    <a:gd name="connsiteX15" fmla="*/ 0 w 1298449"/>
                    <a:gd name="connsiteY15" fmla="*/ 1296188 h 2593543"/>
                    <a:gd name="connsiteX16" fmla="*/ 0 w 1298449"/>
                    <a:gd name="connsiteY16" fmla="*/ 1294202 h 2593543"/>
                    <a:gd name="connsiteX17" fmla="*/ 0 w 1298449"/>
                    <a:gd name="connsiteY17" fmla="*/ 646130 h 2593543"/>
                    <a:gd name="connsiteX0" fmla="*/ 0 w 1298449"/>
                    <a:gd name="connsiteY0" fmla="*/ 0 h 2593543"/>
                    <a:gd name="connsiteX1" fmla="*/ 650377 w 1298449"/>
                    <a:gd name="connsiteY1" fmla="*/ 0 h 2593543"/>
                    <a:gd name="connsiteX2" fmla="*/ 737465 w 1298449"/>
                    <a:gd name="connsiteY2" fmla="*/ 0 h 2593543"/>
                    <a:gd name="connsiteX3" fmla="*/ 1298449 w 1298449"/>
                    <a:gd name="connsiteY3" fmla="*/ 0 h 2593543"/>
                    <a:gd name="connsiteX4" fmla="*/ 1298449 w 1298449"/>
                    <a:gd name="connsiteY4" fmla="*/ 646130 h 2593543"/>
                    <a:gd name="connsiteX5" fmla="*/ 1298449 w 1298449"/>
                    <a:gd name="connsiteY5" fmla="*/ 1216466 h 2593543"/>
                    <a:gd name="connsiteX6" fmla="*/ 1298449 w 1298449"/>
                    <a:gd name="connsiteY6" fmla="*/ 1294202 h 2593543"/>
                    <a:gd name="connsiteX7" fmla="*/ 1298449 w 1298449"/>
                    <a:gd name="connsiteY7" fmla="*/ 1296188 h 2593543"/>
                    <a:gd name="connsiteX8" fmla="*/ 1298449 w 1298449"/>
                    <a:gd name="connsiteY8" fmla="*/ 1377078 h 2593543"/>
                    <a:gd name="connsiteX9" fmla="*/ 1298449 w 1298449"/>
                    <a:gd name="connsiteY9" fmla="*/ 1944260 h 2593543"/>
                    <a:gd name="connsiteX10" fmla="*/ 1298449 w 1298449"/>
                    <a:gd name="connsiteY10" fmla="*/ 2593543 h 2593543"/>
                    <a:gd name="connsiteX11" fmla="*/ 650377 w 1298449"/>
                    <a:gd name="connsiteY11" fmla="*/ 2593543 h 2593543"/>
                    <a:gd name="connsiteX12" fmla="*/ 650377 w 1298449"/>
                    <a:gd name="connsiteY12" fmla="*/ 1944260 h 2593543"/>
                    <a:gd name="connsiteX13" fmla="*/ 0 w 1298449"/>
                    <a:gd name="connsiteY13" fmla="*/ 1944260 h 2593543"/>
                    <a:gd name="connsiteX14" fmla="*/ 0 w 1298449"/>
                    <a:gd name="connsiteY14" fmla="*/ 1377078 h 2593543"/>
                    <a:gd name="connsiteX15" fmla="*/ 0 w 1298449"/>
                    <a:gd name="connsiteY15" fmla="*/ 1296188 h 2593543"/>
                    <a:gd name="connsiteX16" fmla="*/ 0 w 1298449"/>
                    <a:gd name="connsiteY16" fmla="*/ 1294202 h 2593543"/>
                    <a:gd name="connsiteX17" fmla="*/ 0 w 1298449"/>
                    <a:gd name="connsiteY17" fmla="*/ 0 h 2593543"/>
                    <a:gd name="connsiteX0" fmla="*/ 0 w 1298449"/>
                    <a:gd name="connsiteY0" fmla="*/ 0 h 2593543"/>
                    <a:gd name="connsiteX1" fmla="*/ 650377 w 1298449"/>
                    <a:gd name="connsiteY1" fmla="*/ 0 h 2593543"/>
                    <a:gd name="connsiteX2" fmla="*/ 737465 w 1298449"/>
                    <a:gd name="connsiteY2" fmla="*/ 0 h 2593543"/>
                    <a:gd name="connsiteX3" fmla="*/ 1298449 w 1298449"/>
                    <a:gd name="connsiteY3" fmla="*/ 0 h 2593543"/>
                    <a:gd name="connsiteX4" fmla="*/ 1298449 w 1298449"/>
                    <a:gd name="connsiteY4" fmla="*/ 646130 h 2593543"/>
                    <a:gd name="connsiteX5" fmla="*/ 1298449 w 1298449"/>
                    <a:gd name="connsiteY5" fmla="*/ 1216466 h 2593543"/>
                    <a:gd name="connsiteX6" fmla="*/ 1298449 w 1298449"/>
                    <a:gd name="connsiteY6" fmla="*/ 1294202 h 2593543"/>
                    <a:gd name="connsiteX7" fmla="*/ 1298449 w 1298449"/>
                    <a:gd name="connsiteY7" fmla="*/ 1296188 h 2593543"/>
                    <a:gd name="connsiteX8" fmla="*/ 1298449 w 1298449"/>
                    <a:gd name="connsiteY8" fmla="*/ 1377078 h 2593543"/>
                    <a:gd name="connsiteX9" fmla="*/ 1298449 w 1298449"/>
                    <a:gd name="connsiteY9" fmla="*/ 1944260 h 2593543"/>
                    <a:gd name="connsiteX10" fmla="*/ 1298449 w 1298449"/>
                    <a:gd name="connsiteY10" fmla="*/ 2593543 h 2593543"/>
                    <a:gd name="connsiteX11" fmla="*/ 650377 w 1298449"/>
                    <a:gd name="connsiteY11" fmla="*/ 2593543 h 2593543"/>
                    <a:gd name="connsiteX12" fmla="*/ 650377 w 1298449"/>
                    <a:gd name="connsiteY12" fmla="*/ 1944260 h 2593543"/>
                    <a:gd name="connsiteX13" fmla="*/ 0 w 1298449"/>
                    <a:gd name="connsiteY13" fmla="*/ 1944260 h 2593543"/>
                    <a:gd name="connsiteX14" fmla="*/ 0 w 1298449"/>
                    <a:gd name="connsiteY14" fmla="*/ 1377078 h 2593543"/>
                    <a:gd name="connsiteX15" fmla="*/ 0 w 1298449"/>
                    <a:gd name="connsiteY15" fmla="*/ 1296188 h 2593543"/>
                    <a:gd name="connsiteX16" fmla="*/ 0 w 1298449"/>
                    <a:gd name="connsiteY16" fmla="*/ 0 h 2593543"/>
                    <a:gd name="connsiteX0" fmla="*/ 0 w 1298449"/>
                    <a:gd name="connsiteY0" fmla="*/ 0 h 2593543"/>
                    <a:gd name="connsiteX1" fmla="*/ 650377 w 1298449"/>
                    <a:gd name="connsiteY1" fmla="*/ 0 h 2593543"/>
                    <a:gd name="connsiteX2" fmla="*/ 737465 w 1298449"/>
                    <a:gd name="connsiteY2" fmla="*/ 0 h 2593543"/>
                    <a:gd name="connsiteX3" fmla="*/ 1298449 w 1298449"/>
                    <a:gd name="connsiteY3" fmla="*/ 0 h 2593543"/>
                    <a:gd name="connsiteX4" fmla="*/ 1298449 w 1298449"/>
                    <a:gd name="connsiteY4" fmla="*/ 646130 h 2593543"/>
                    <a:gd name="connsiteX5" fmla="*/ 1298449 w 1298449"/>
                    <a:gd name="connsiteY5" fmla="*/ 1216466 h 2593543"/>
                    <a:gd name="connsiteX6" fmla="*/ 1298449 w 1298449"/>
                    <a:gd name="connsiteY6" fmla="*/ 1294202 h 2593543"/>
                    <a:gd name="connsiteX7" fmla="*/ 1298449 w 1298449"/>
                    <a:gd name="connsiteY7" fmla="*/ 1296188 h 2593543"/>
                    <a:gd name="connsiteX8" fmla="*/ 1298449 w 1298449"/>
                    <a:gd name="connsiteY8" fmla="*/ 1377078 h 2593543"/>
                    <a:gd name="connsiteX9" fmla="*/ 1298449 w 1298449"/>
                    <a:gd name="connsiteY9" fmla="*/ 1944260 h 2593543"/>
                    <a:gd name="connsiteX10" fmla="*/ 1298449 w 1298449"/>
                    <a:gd name="connsiteY10" fmla="*/ 2593543 h 2593543"/>
                    <a:gd name="connsiteX11" fmla="*/ 650377 w 1298449"/>
                    <a:gd name="connsiteY11" fmla="*/ 2593543 h 2593543"/>
                    <a:gd name="connsiteX12" fmla="*/ 650377 w 1298449"/>
                    <a:gd name="connsiteY12" fmla="*/ 1944260 h 2593543"/>
                    <a:gd name="connsiteX13" fmla="*/ 0 w 1298449"/>
                    <a:gd name="connsiteY13" fmla="*/ 1944260 h 2593543"/>
                    <a:gd name="connsiteX14" fmla="*/ 0 w 1298449"/>
                    <a:gd name="connsiteY14" fmla="*/ 1296188 h 2593543"/>
                    <a:gd name="connsiteX15" fmla="*/ 0 w 1298449"/>
                    <a:gd name="connsiteY15" fmla="*/ 0 h 2593543"/>
                    <a:gd name="connsiteX0" fmla="*/ 0 w 1298449"/>
                    <a:gd name="connsiteY0" fmla="*/ 0 h 2593543"/>
                    <a:gd name="connsiteX1" fmla="*/ 650377 w 1298449"/>
                    <a:gd name="connsiteY1" fmla="*/ 0 h 2593543"/>
                    <a:gd name="connsiteX2" fmla="*/ 737465 w 1298449"/>
                    <a:gd name="connsiteY2" fmla="*/ 0 h 2593543"/>
                    <a:gd name="connsiteX3" fmla="*/ 1298449 w 1298449"/>
                    <a:gd name="connsiteY3" fmla="*/ 0 h 2593543"/>
                    <a:gd name="connsiteX4" fmla="*/ 1298449 w 1298449"/>
                    <a:gd name="connsiteY4" fmla="*/ 646130 h 2593543"/>
                    <a:gd name="connsiteX5" fmla="*/ 1298449 w 1298449"/>
                    <a:gd name="connsiteY5" fmla="*/ 1216466 h 2593543"/>
                    <a:gd name="connsiteX6" fmla="*/ 1298449 w 1298449"/>
                    <a:gd name="connsiteY6" fmla="*/ 1294202 h 2593543"/>
                    <a:gd name="connsiteX7" fmla="*/ 1298449 w 1298449"/>
                    <a:gd name="connsiteY7" fmla="*/ 1296188 h 2593543"/>
                    <a:gd name="connsiteX8" fmla="*/ 1298449 w 1298449"/>
                    <a:gd name="connsiteY8" fmla="*/ 1377078 h 2593543"/>
                    <a:gd name="connsiteX9" fmla="*/ 1298449 w 1298449"/>
                    <a:gd name="connsiteY9" fmla="*/ 1944260 h 2593543"/>
                    <a:gd name="connsiteX10" fmla="*/ 1298449 w 1298449"/>
                    <a:gd name="connsiteY10" fmla="*/ 2593543 h 2593543"/>
                    <a:gd name="connsiteX11" fmla="*/ 650377 w 1298449"/>
                    <a:gd name="connsiteY11" fmla="*/ 2593543 h 2593543"/>
                    <a:gd name="connsiteX12" fmla="*/ 650377 w 1298449"/>
                    <a:gd name="connsiteY12" fmla="*/ 1944260 h 2593543"/>
                    <a:gd name="connsiteX13" fmla="*/ 0 w 1298449"/>
                    <a:gd name="connsiteY13" fmla="*/ 1944260 h 2593543"/>
                    <a:gd name="connsiteX14" fmla="*/ 0 w 1298449"/>
                    <a:gd name="connsiteY14" fmla="*/ 0 h 2593543"/>
                    <a:gd name="connsiteX0" fmla="*/ 0 w 1298449"/>
                    <a:gd name="connsiteY0" fmla="*/ 0 h 2593543"/>
                    <a:gd name="connsiteX1" fmla="*/ 650377 w 1298449"/>
                    <a:gd name="connsiteY1" fmla="*/ 0 h 2593543"/>
                    <a:gd name="connsiteX2" fmla="*/ 737465 w 1298449"/>
                    <a:gd name="connsiteY2" fmla="*/ 0 h 2593543"/>
                    <a:gd name="connsiteX3" fmla="*/ 1298449 w 1298449"/>
                    <a:gd name="connsiteY3" fmla="*/ 0 h 2593543"/>
                    <a:gd name="connsiteX4" fmla="*/ 1298449 w 1298449"/>
                    <a:gd name="connsiteY4" fmla="*/ 646130 h 2593543"/>
                    <a:gd name="connsiteX5" fmla="*/ 1298449 w 1298449"/>
                    <a:gd name="connsiteY5" fmla="*/ 1216466 h 2593543"/>
                    <a:gd name="connsiteX6" fmla="*/ 1298449 w 1298449"/>
                    <a:gd name="connsiteY6" fmla="*/ 1294202 h 2593543"/>
                    <a:gd name="connsiteX7" fmla="*/ 1298449 w 1298449"/>
                    <a:gd name="connsiteY7" fmla="*/ 1296188 h 2593543"/>
                    <a:gd name="connsiteX8" fmla="*/ 1298449 w 1298449"/>
                    <a:gd name="connsiteY8" fmla="*/ 1944260 h 2593543"/>
                    <a:gd name="connsiteX9" fmla="*/ 1298449 w 1298449"/>
                    <a:gd name="connsiteY9" fmla="*/ 2593543 h 2593543"/>
                    <a:gd name="connsiteX10" fmla="*/ 650377 w 1298449"/>
                    <a:gd name="connsiteY10" fmla="*/ 2593543 h 2593543"/>
                    <a:gd name="connsiteX11" fmla="*/ 650377 w 1298449"/>
                    <a:gd name="connsiteY11" fmla="*/ 1944260 h 2593543"/>
                    <a:gd name="connsiteX12" fmla="*/ 0 w 1298449"/>
                    <a:gd name="connsiteY12" fmla="*/ 1944260 h 2593543"/>
                    <a:gd name="connsiteX13" fmla="*/ 0 w 1298449"/>
                    <a:gd name="connsiteY13" fmla="*/ 0 h 2593543"/>
                    <a:gd name="connsiteX0" fmla="*/ 0 w 1298449"/>
                    <a:gd name="connsiteY0" fmla="*/ 0 h 2593543"/>
                    <a:gd name="connsiteX1" fmla="*/ 650377 w 1298449"/>
                    <a:gd name="connsiteY1" fmla="*/ 0 h 2593543"/>
                    <a:gd name="connsiteX2" fmla="*/ 737465 w 1298449"/>
                    <a:gd name="connsiteY2" fmla="*/ 0 h 2593543"/>
                    <a:gd name="connsiteX3" fmla="*/ 1298449 w 1298449"/>
                    <a:gd name="connsiteY3" fmla="*/ 0 h 2593543"/>
                    <a:gd name="connsiteX4" fmla="*/ 1298449 w 1298449"/>
                    <a:gd name="connsiteY4" fmla="*/ 646130 h 2593543"/>
                    <a:gd name="connsiteX5" fmla="*/ 1298449 w 1298449"/>
                    <a:gd name="connsiteY5" fmla="*/ 1216466 h 2593543"/>
                    <a:gd name="connsiteX6" fmla="*/ 1298449 w 1298449"/>
                    <a:gd name="connsiteY6" fmla="*/ 1294202 h 2593543"/>
                    <a:gd name="connsiteX7" fmla="*/ 1298449 w 1298449"/>
                    <a:gd name="connsiteY7" fmla="*/ 1944260 h 2593543"/>
                    <a:gd name="connsiteX8" fmla="*/ 1298449 w 1298449"/>
                    <a:gd name="connsiteY8" fmla="*/ 2593543 h 2593543"/>
                    <a:gd name="connsiteX9" fmla="*/ 650377 w 1298449"/>
                    <a:gd name="connsiteY9" fmla="*/ 2593543 h 2593543"/>
                    <a:gd name="connsiteX10" fmla="*/ 650377 w 1298449"/>
                    <a:gd name="connsiteY10" fmla="*/ 1944260 h 2593543"/>
                    <a:gd name="connsiteX11" fmla="*/ 0 w 1298449"/>
                    <a:gd name="connsiteY11" fmla="*/ 1944260 h 2593543"/>
                    <a:gd name="connsiteX12" fmla="*/ 0 w 1298449"/>
                    <a:gd name="connsiteY12" fmla="*/ 0 h 2593543"/>
                    <a:gd name="connsiteX0" fmla="*/ 0 w 1298449"/>
                    <a:gd name="connsiteY0" fmla="*/ 0 h 2593543"/>
                    <a:gd name="connsiteX1" fmla="*/ 650377 w 1298449"/>
                    <a:gd name="connsiteY1" fmla="*/ 0 h 2593543"/>
                    <a:gd name="connsiteX2" fmla="*/ 737465 w 1298449"/>
                    <a:gd name="connsiteY2" fmla="*/ 0 h 2593543"/>
                    <a:gd name="connsiteX3" fmla="*/ 1298449 w 1298449"/>
                    <a:gd name="connsiteY3" fmla="*/ 0 h 2593543"/>
                    <a:gd name="connsiteX4" fmla="*/ 1298449 w 1298449"/>
                    <a:gd name="connsiteY4" fmla="*/ 646130 h 2593543"/>
                    <a:gd name="connsiteX5" fmla="*/ 1298449 w 1298449"/>
                    <a:gd name="connsiteY5" fmla="*/ 1216466 h 2593543"/>
                    <a:gd name="connsiteX6" fmla="*/ 1298449 w 1298449"/>
                    <a:gd name="connsiteY6" fmla="*/ 1944260 h 2593543"/>
                    <a:gd name="connsiteX7" fmla="*/ 1298449 w 1298449"/>
                    <a:gd name="connsiteY7" fmla="*/ 2593543 h 2593543"/>
                    <a:gd name="connsiteX8" fmla="*/ 650377 w 1298449"/>
                    <a:gd name="connsiteY8" fmla="*/ 2593543 h 2593543"/>
                    <a:gd name="connsiteX9" fmla="*/ 650377 w 1298449"/>
                    <a:gd name="connsiteY9" fmla="*/ 1944260 h 2593543"/>
                    <a:gd name="connsiteX10" fmla="*/ 0 w 1298449"/>
                    <a:gd name="connsiteY10" fmla="*/ 1944260 h 2593543"/>
                    <a:gd name="connsiteX11" fmla="*/ 0 w 1298449"/>
                    <a:gd name="connsiteY11" fmla="*/ 0 h 2593543"/>
                    <a:gd name="connsiteX0" fmla="*/ 0 w 1298449"/>
                    <a:gd name="connsiteY0" fmla="*/ 0 h 2593543"/>
                    <a:gd name="connsiteX1" fmla="*/ 650377 w 1298449"/>
                    <a:gd name="connsiteY1" fmla="*/ 0 h 2593543"/>
                    <a:gd name="connsiteX2" fmla="*/ 737465 w 1298449"/>
                    <a:gd name="connsiteY2" fmla="*/ 0 h 2593543"/>
                    <a:gd name="connsiteX3" fmla="*/ 1298449 w 1298449"/>
                    <a:gd name="connsiteY3" fmla="*/ 0 h 2593543"/>
                    <a:gd name="connsiteX4" fmla="*/ 1298449 w 1298449"/>
                    <a:gd name="connsiteY4" fmla="*/ 646130 h 2593543"/>
                    <a:gd name="connsiteX5" fmla="*/ 1298449 w 1298449"/>
                    <a:gd name="connsiteY5" fmla="*/ 1944260 h 2593543"/>
                    <a:gd name="connsiteX6" fmla="*/ 1298449 w 1298449"/>
                    <a:gd name="connsiteY6" fmla="*/ 2593543 h 2593543"/>
                    <a:gd name="connsiteX7" fmla="*/ 650377 w 1298449"/>
                    <a:gd name="connsiteY7" fmla="*/ 2593543 h 2593543"/>
                    <a:gd name="connsiteX8" fmla="*/ 650377 w 1298449"/>
                    <a:gd name="connsiteY8" fmla="*/ 1944260 h 2593543"/>
                    <a:gd name="connsiteX9" fmla="*/ 0 w 1298449"/>
                    <a:gd name="connsiteY9" fmla="*/ 1944260 h 2593543"/>
                    <a:gd name="connsiteX10" fmla="*/ 0 w 1298449"/>
                    <a:gd name="connsiteY10" fmla="*/ 0 h 2593543"/>
                    <a:gd name="connsiteX0" fmla="*/ 0 w 1298449"/>
                    <a:gd name="connsiteY0" fmla="*/ 0 h 2593543"/>
                    <a:gd name="connsiteX1" fmla="*/ 650377 w 1298449"/>
                    <a:gd name="connsiteY1" fmla="*/ 0 h 2593543"/>
                    <a:gd name="connsiteX2" fmla="*/ 1298449 w 1298449"/>
                    <a:gd name="connsiteY2" fmla="*/ 0 h 2593543"/>
                    <a:gd name="connsiteX3" fmla="*/ 1298449 w 1298449"/>
                    <a:gd name="connsiteY3" fmla="*/ 646130 h 2593543"/>
                    <a:gd name="connsiteX4" fmla="*/ 1298449 w 1298449"/>
                    <a:gd name="connsiteY4" fmla="*/ 1944260 h 2593543"/>
                    <a:gd name="connsiteX5" fmla="*/ 1298449 w 1298449"/>
                    <a:gd name="connsiteY5" fmla="*/ 2593543 h 2593543"/>
                    <a:gd name="connsiteX6" fmla="*/ 650377 w 1298449"/>
                    <a:gd name="connsiteY6" fmla="*/ 2593543 h 2593543"/>
                    <a:gd name="connsiteX7" fmla="*/ 650377 w 1298449"/>
                    <a:gd name="connsiteY7" fmla="*/ 1944260 h 2593543"/>
                    <a:gd name="connsiteX8" fmla="*/ 0 w 1298449"/>
                    <a:gd name="connsiteY8" fmla="*/ 1944260 h 2593543"/>
                    <a:gd name="connsiteX9" fmla="*/ 0 w 1298449"/>
                    <a:gd name="connsiteY9" fmla="*/ 0 h 2593543"/>
                    <a:gd name="connsiteX0" fmla="*/ 0 w 1298449"/>
                    <a:gd name="connsiteY0" fmla="*/ 0 h 2593543"/>
                    <a:gd name="connsiteX1" fmla="*/ 1298449 w 1298449"/>
                    <a:gd name="connsiteY1" fmla="*/ 0 h 2593543"/>
                    <a:gd name="connsiteX2" fmla="*/ 1298449 w 1298449"/>
                    <a:gd name="connsiteY2" fmla="*/ 646130 h 2593543"/>
                    <a:gd name="connsiteX3" fmla="*/ 1298449 w 1298449"/>
                    <a:gd name="connsiteY3" fmla="*/ 1944260 h 2593543"/>
                    <a:gd name="connsiteX4" fmla="*/ 1298449 w 1298449"/>
                    <a:gd name="connsiteY4" fmla="*/ 2593543 h 2593543"/>
                    <a:gd name="connsiteX5" fmla="*/ 650377 w 1298449"/>
                    <a:gd name="connsiteY5" fmla="*/ 2593543 h 2593543"/>
                    <a:gd name="connsiteX6" fmla="*/ 650377 w 1298449"/>
                    <a:gd name="connsiteY6" fmla="*/ 1944260 h 2593543"/>
                    <a:gd name="connsiteX7" fmla="*/ 0 w 1298449"/>
                    <a:gd name="connsiteY7" fmla="*/ 1944260 h 2593543"/>
                    <a:gd name="connsiteX8" fmla="*/ 0 w 1298449"/>
                    <a:gd name="connsiteY8" fmla="*/ 0 h 2593543"/>
                    <a:gd name="connsiteX0" fmla="*/ 0 w 1298449"/>
                    <a:gd name="connsiteY0" fmla="*/ 0 h 2593543"/>
                    <a:gd name="connsiteX1" fmla="*/ 1298449 w 1298449"/>
                    <a:gd name="connsiteY1" fmla="*/ 0 h 2593543"/>
                    <a:gd name="connsiteX2" fmla="*/ 1298449 w 1298449"/>
                    <a:gd name="connsiteY2" fmla="*/ 1944260 h 2593543"/>
                    <a:gd name="connsiteX3" fmla="*/ 1298449 w 1298449"/>
                    <a:gd name="connsiteY3" fmla="*/ 2593543 h 2593543"/>
                    <a:gd name="connsiteX4" fmla="*/ 650377 w 1298449"/>
                    <a:gd name="connsiteY4" fmla="*/ 2593543 h 2593543"/>
                    <a:gd name="connsiteX5" fmla="*/ 650377 w 1298449"/>
                    <a:gd name="connsiteY5" fmla="*/ 1944260 h 2593543"/>
                    <a:gd name="connsiteX6" fmla="*/ 0 w 1298449"/>
                    <a:gd name="connsiteY6" fmla="*/ 1944260 h 2593543"/>
                    <a:gd name="connsiteX7" fmla="*/ 0 w 1298449"/>
                    <a:gd name="connsiteY7" fmla="*/ 0 h 2593543"/>
                    <a:gd name="connsiteX0" fmla="*/ 0 w 1298449"/>
                    <a:gd name="connsiteY0" fmla="*/ 0 h 2593543"/>
                    <a:gd name="connsiteX1" fmla="*/ 1298449 w 1298449"/>
                    <a:gd name="connsiteY1" fmla="*/ 0 h 2593543"/>
                    <a:gd name="connsiteX2" fmla="*/ 1298449 w 1298449"/>
                    <a:gd name="connsiteY2" fmla="*/ 2593543 h 2593543"/>
                    <a:gd name="connsiteX3" fmla="*/ 650377 w 1298449"/>
                    <a:gd name="connsiteY3" fmla="*/ 2593543 h 2593543"/>
                    <a:gd name="connsiteX4" fmla="*/ 650377 w 1298449"/>
                    <a:gd name="connsiteY4" fmla="*/ 1944260 h 2593543"/>
                    <a:gd name="connsiteX5" fmla="*/ 0 w 1298449"/>
                    <a:gd name="connsiteY5" fmla="*/ 1944260 h 2593543"/>
                    <a:gd name="connsiteX6" fmla="*/ 0 w 1298449"/>
                    <a:gd name="connsiteY6" fmla="*/ 0 h 2593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98449" h="2593543">
                      <a:moveTo>
                        <a:pt x="0" y="0"/>
                      </a:moveTo>
                      <a:lnTo>
                        <a:pt x="1298449" y="0"/>
                      </a:lnTo>
                      <a:lnTo>
                        <a:pt x="1298449" y="2593543"/>
                      </a:lnTo>
                      <a:lnTo>
                        <a:pt x="650377" y="2593543"/>
                      </a:lnTo>
                      <a:lnTo>
                        <a:pt x="650377" y="1944260"/>
                      </a:lnTo>
                      <a:lnTo>
                        <a:pt x="0" y="19442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36000" rIns="36000" rtlCol="0" anchor="t">
                  <a:noAutofit/>
                </a:bodyPr>
                <a:lstStyle/>
                <a:p>
                  <a:pPr algn="ctr"/>
                  <a:endPara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5FC3F0DA-38C1-6E7F-2A51-BE225C1AA931}"/>
                    </a:ext>
                  </a:extLst>
                </p:cNvPr>
                <p:cNvSpPr/>
                <p:nvPr/>
              </p:nvSpPr>
              <p:spPr>
                <a:xfrm>
                  <a:off x="7298704" y="1223708"/>
                  <a:ext cx="1298448" cy="1944022"/>
                </a:xfrm>
                <a:custGeom>
                  <a:avLst/>
                  <a:gdLst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649299 h 1944022"/>
                    <a:gd name="connsiteX5" fmla="*/ 1298448 w 1298448"/>
                    <a:gd name="connsiteY5" fmla="*/ 1295950 h 1944022"/>
                    <a:gd name="connsiteX6" fmla="*/ 1298448 w 1298448"/>
                    <a:gd name="connsiteY6" fmla="*/ 1297371 h 1944022"/>
                    <a:gd name="connsiteX7" fmla="*/ 1298448 w 1298448"/>
                    <a:gd name="connsiteY7" fmla="*/ 1413984 h 1944022"/>
                    <a:gd name="connsiteX8" fmla="*/ 1298448 w 1298448"/>
                    <a:gd name="connsiteY8" fmla="*/ 1944022 h 1944022"/>
                    <a:gd name="connsiteX9" fmla="*/ 711088 w 1298448"/>
                    <a:gd name="connsiteY9" fmla="*/ 1944022 h 1944022"/>
                    <a:gd name="connsiteX10" fmla="*/ 650376 w 1298448"/>
                    <a:gd name="connsiteY10" fmla="*/ 1944022 h 1944022"/>
                    <a:gd name="connsiteX11" fmla="*/ 0 w 1298448"/>
                    <a:gd name="connsiteY11" fmla="*/ 1944022 h 1944022"/>
                    <a:gd name="connsiteX12" fmla="*/ 0 w 1298448"/>
                    <a:gd name="connsiteY12" fmla="*/ 1413984 h 1944022"/>
                    <a:gd name="connsiteX13" fmla="*/ 0 w 1298448"/>
                    <a:gd name="connsiteY13" fmla="*/ 1297371 h 1944022"/>
                    <a:gd name="connsiteX14" fmla="*/ 0 w 1298448"/>
                    <a:gd name="connsiteY14" fmla="*/ 1295950 h 1944022"/>
                    <a:gd name="connsiteX15" fmla="*/ 0 w 1298448"/>
                    <a:gd name="connsiteY15" fmla="*/ 649299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649299 h 1944022"/>
                    <a:gd name="connsiteX5" fmla="*/ 1298448 w 1298448"/>
                    <a:gd name="connsiteY5" fmla="*/ 1295950 h 1944022"/>
                    <a:gd name="connsiteX6" fmla="*/ 1298448 w 1298448"/>
                    <a:gd name="connsiteY6" fmla="*/ 1297371 h 1944022"/>
                    <a:gd name="connsiteX7" fmla="*/ 1298448 w 1298448"/>
                    <a:gd name="connsiteY7" fmla="*/ 1413984 h 1944022"/>
                    <a:gd name="connsiteX8" fmla="*/ 1298448 w 1298448"/>
                    <a:gd name="connsiteY8" fmla="*/ 1944022 h 1944022"/>
                    <a:gd name="connsiteX9" fmla="*/ 711088 w 1298448"/>
                    <a:gd name="connsiteY9" fmla="*/ 1944022 h 1944022"/>
                    <a:gd name="connsiteX10" fmla="*/ 650376 w 1298448"/>
                    <a:gd name="connsiteY10" fmla="*/ 1944022 h 1944022"/>
                    <a:gd name="connsiteX11" fmla="*/ 0 w 1298448"/>
                    <a:gd name="connsiteY11" fmla="*/ 1944022 h 1944022"/>
                    <a:gd name="connsiteX12" fmla="*/ 0 w 1298448"/>
                    <a:gd name="connsiteY12" fmla="*/ 1413984 h 1944022"/>
                    <a:gd name="connsiteX13" fmla="*/ 0 w 1298448"/>
                    <a:gd name="connsiteY13" fmla="*/ 1297371 h 1944022"/>
                    <a:gd name="connsiteX14" fmla="*/ 0 w 1298448"/>
                    <a:gd name="connsiteY14" fmla="*/ 1295950 h 1944022"/>
                    <a:gd name="connsiteX15" fmla="*/ 0 w 1298448"/>
                    <a:gd name="connsiteY15" fmla="*/ 0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649299 h 1944022"/>
                    <a:gd name="connsiteX5" fmla="*/ 1298448 w 1298448"/>
                    <a:gd name="connsiteY5" fmla="*/ 1295950 h 1944022"/>
                    <a:gd name="connsiteX6" fmla="*/ 1298448 w 1298448"/>
                    <a:gd name="connsiteY6" fmla="*/ 1297371 h 1944022"/>
                    <a:gd name="connsiteX7" fmla="*/ 1298448 w 1298448"/>
                    <a:gd name="connsiteY7" fmla="*/ 1413984 h 1944022"/>
                    <a:gd name="connsiteX8" fmla="*/ 1298448 w 1298448"/>
                    <a:gd name="connsiteY8" fmla="*/ 1944022 h 1944022"/>
                    <a:gd name="connsiteX9" fmla="*/ 711088 w 1298448"/>
                    <a:gd name="connsiteY9" fmla="*/ 1944022 h 1944022"/>
                    <a:gd name="connsiteX10" fmla="*/ 650376 w 1298448"/>
                    <a:gd name="connsiteY10" fmla="*/ 1944022 h 1944022"/>
                    <a:gd name="connsiteX11" fmla="*/ 0 w 1298448"/>
                    <a:gd name="connsiteY11" fmla="*/ 1944022 h 1944022"/>
                    <a:gd name="connsiteX12" fmla="*/ 0 w 1298448"/>
                    <a:gd name="connsiteY12" fmla="*/ 1413984 h 1944022"/>
                    <a:gd name="connsiteX13" fmla="*/ 0 w 1298448"/>
                    <a:gd name="connsiteY13" fmla="*/ 1297371 h 1944022"/>
                    <a:gd name="connsiteX14" fmla="*/ 0 w 1298448"/>
                    <a:gd name="connsiteY14" fmla="*/ 0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649299 h 1944022"/>
                    <a:gd name="connsiteX5" fmla="*/ 1298448 w 1298448"/>
                    <a:gd name="connsiteY5" fmla="*/ 1295950 h 1944022"/>
                    <a:gd name="connsiteX6" fmla="*/ 1298448 w 1298448"/>
                    <a:gd name="connsiteY6" fmla="*/ 1297371 h 1944022"/>
                    <a:gd name="connsiteX7" fmla="*/ 1298448 w 1298448"/>
                    <a:gd name="connsiteY7" fmla="*/ 1413984 h 1944022"/>
                    <a:gd name="connsiteX8" fmla="*/ 1298448 w 1298448"/>
                    <a:gd name="connsiteY8" fmla="*/ 1944022 h 1944022"/>
                    <a:gd name="connsiteX9" fmla="*/ 711088 w 1298448"/>
                    <a:gd name="connsiteY9" fmla="*/ 1944022 h 1944022"/>
                    <a:gd name="connsiteX10" fmla="*/ 650376 w 1298448"/>
                    <a:gd name="connsiteY10" fmla="*/ 1944022 h 1944022"/>
                    <a:gd name="connsiteX11" fmla="*/ 0 w 1298448"/>
                    <a:gd name="connsiteY11" fmla="*/ 1944022 h 1944022"/>
                    <a:gd name="connsiteX12" fmla="*/ 0 w 1298448"/>
                    <a:gd name="connsiteY12" fmla="*/ 1297371 h 1944022"/>
                    <a:gd name="connsiteX13" fmla="*/ 0 w 1298448"/>
                    <a:gd name="connsiteY13" fmla="*/ 0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649299 h 1944022"/>
                    <a:gd name="connsiteX5" fmla="*/ 1298448 w 1298448"/>
                    <a:gd name="connsiteY5" fmla="*/ 1295950 h 1944022"/>
                    <a:gd name="connsiteX6" fmla="*/ 1298448 w 1298448"/>
                    <a:gd name="connsiteY6" fmla="*/ 1297371 h 1944022"/>
                    <a:gd name="connsiteX7" fmla="*/ 1298448 w 1298448"/>
                    <a:gd name="connsiteY7" fmla="*/ 1413984 h 1944022"/>
                    <a:gd name="connsiteX8" fmla="*/ 1298448 w 1298448"/>
                    <a:gd name="connsiteY8" fmla="*/ 1944022 h 1944022"/>
                    <a:gd name="connsiteX9" fmla="*/ 711088 w 1298448"/>
                    <a:gd name="connsiteY9" fmla="*/ 1944022 h 1944022"/>
                    <a:gd name="connsiteX10" fmla="*/ 650376 w 1298448"/>
                    <a:gd name="connsiteY10" fmla="*/ 1944022 h 1944022"/>
                    <a:gd name="connsiteX11" fmla="*/ 0 w 1298448"/>
                    <a:gd name="connsiteY11" fmla="*/ 1944022 h 1944022"/>
                    <a:gd name="connsiteX12" fmla="*/ 0 w 1298448"/>
                    <a:gd name="connsiteY12" fmla="*/ 0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649299 h 1944022"/>
                    <a:gd name="connsiteX5" fmla="*/ 1298448 w 1298448"/>
                    <a:gd name="connsiteY5" fmla="*/ 1295950 h 1944022"/>
                    <a:gd name="connsiteX6" fmla="*/ 1298448 w 1298448"/>
                    <a:gd name="connsiteY6" fmla="*/ 1297371 h 1944022"/>
                    <a:gd name="connsiteX7" fmla="*/ 1298448 w 1298448"/>
                    <a:gd name="connsiteY7" fmla="*/ 1413984 h 1944022"/>
                    <a:gd name="connsiteX8" fmla="*/ 1298448 w 1298448"/>
                    <a:gd name="connsiteY8" fmla="*/ 1944022 h 1944022"/>
                    <a:gd name="connsiteX9" fmla="*/ 711088 w 1298448"/>
                    <a:gd name="connsiteY9" fmla="*/ 1944022 h 1944022"/>
                    <a:gd name="connsiteX10" fmla="*/ 0 w 1298448"/>
                    <a:gd name="connsiteY10" fmla="*/ 1944022 h 1944022"/>
                    <a:gd name="connsiteX11" fmla="*/ 0 w 1298448"/>
                    <a:gd name="connsiteY11" fmla="*/ 0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649299 h 1944022"/>
                    <a:gd name="connsiteX5" fmla="*/ 1298448 w 1298448"/>
                    <a:gd name="connsiteY5" fmla="*/ 1295950 h 1944022"/>
                    <a:gd name="connsiteX6" fmla="*/ 1298448 w 1298448"/>
                    <a:gd name="connsiteY6" fmla="*/ 1297371 h 1944022"/>
                    <a:gd name="connsiteX7" fmla="*/ 1298448 w 1298448"/>
                    <a:gd name="connsiteY7" fmla="*/ 1413984 h 1944022"/>
                    <a:gd name="connsiteX8" fmla="*/ 1298448 w 1298448"/>
                    <a:gd name="connsiteY8" fmla="*/ 1944022 h 1944022"/>
                    <a:gd name="connsiteX9" fmla="*/ 0 w 1298448"/>
                    <a:gd name="connsiteY9" fmla="*/ 1944022 h 1944022"/>
                    <a:gd name="connsiteX10" fmla="*/ 0 w 1298448"/>
                    <a:gd name="connsiteY10" fmla="*/ 0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649299 h 1944022"/>
                    <a:gd name="connsiteX5" fmla="*/ 1298448 w 1298448"/>
                    <a:gd name="connsiteY5" fmla="*/ 1295950 h 1944022"/>
                    <a:gd name="connsiteX6" fmla="*/ 1298448 w 1298448"/>
                    <a:gd name="connsiteY6" fmla="*/ 1297371 h 1944022"/>
                    <a:gd name="connsiteX7" fmla="*/ 1298448 w 1298448"/>
                    <a:gd name="connsiteY7" fmla="*/ 1944022 h 1944022"/>
                    <a:gd name="connsiteX8" fmla="*/ 0 w 1298448"/>
                    <a:gd name="connsiteY8" fmla="*/ 1944022 h 1944022"/>
                    <a:gd name="connsiteX9" fmla="*/ 0 w 1298448"/>
                    <a:gd name="connsiteY9" fmla="*/ 0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649299 h 1944022"/>
                    <a:gd name="connsiteX5" fmla="*/ 1298448 w 1298448"/>
                    <a:gd name="connsiteY5" fmla="*/ 1295950 h 1944022"/>
                    <a:gd name="connsiteX6" fmla="*/ 1298448 w 1298448"/>
                    <a:gd name="connsiteY6" fmla="*/ 1944022 h 1944022"/>
                    <a:gd name="connsiteX7" fmla="*/ 0 w 1298448"/>
                    <a:gd name="connsiteY7" fmla="*/ 1944022 h 1944022"/>
                    <a:gd name="connsiteX8" fmla="*/ 0 w 1298448"/>
                    <a:gd name="connsiteY8" fmla="*/ 0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1295950 h 1944022"/>
                    <a:gd name="connsiteX5" fmla="*/ 1298448 w 1298448"/>
                    <a:gd name="connsiteY5" fmla="*/ 1944022 h 1944022"/>
                    <a:gd name="connsiteX6" fmla="*/ 0 w 1298448"/>
                    <a:gd name="connsiteY6" fmla="*/ 1944022 h 1944022"/>
                    <a:gd name="connsiteX7" fmla="*/ 0 w 1298448"/>
                    <a:gd name="connsiteY7" fmla="*/ 0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711088 w 1298448"/>
                    <a:gd name="connsiteY2" fmla="*/ 0 h 1944022"/>
                    <a:gd name="connsiteX3" fmla="*/ 1298448 w 1298448"/>
                    <a:gd name="connsiteY3" fmla="*/ 0 h 1944022"/>
                    <a:gd name="connsiteX4" fmla="*/ 1298448 w 1298448"/>
                    <a:gd name="connsiteY4" fmla="*/ 1944022 h 1944022"/>
                    <a:gd name="connsiteX5" fmla="*/ 0 w 1298448"/>
                    <a:gd name="connsiteY5" fmla="*/ 1944022 h 1944022"/>
                    <a:gd name="connsiteX6" fmla="*/ 0 w 1298448"/>
                    <a:gd name="connsiteY6" fmla="*/ 0 h 1944022"/>
                    <a:gd name="connsiteX0" fmla="*/ 0 w 1298448"/>
                    <a:gd name="connsiteY0" fmla="*/ 0 h 1944022"/>
                    <a:gd name="connsiteX1" fmla="*/ 650376 w 1298448"/>
                    <a:gd name="connsiteY1" fmla="*/ 0 h 1944022"/>
                    <a:gd name="connsiteX2" fmla="*/ 1298448 w 1298448"/>
                    <a:gd name="connsiteY2" fmla="*/ 0 h 1944022"/>
                    <a:gd name="connsiteX3" fmla="*/ 1298448 w 1298448"/>
                    <a:gd name="connsiteY3" fmla="*/ 1944022 h 1944022"/>
                    <a:gd name="connsiteX4" fmla="*/ 0 w 1298448"/>
                    <a:gd name="connsiteY4" fmla="*/ 1944022 h 1944022"/>
                    <a:gd name="connsiteX5" fmla="*/ 0 w 1298448"/>
                    <a:gd name="connsiteY5" fmla="*/ 0 h 1944022"/>
                    <a:gd name="connsiteX0" fmla="*/ 0 w 1298448"/>
                    <a:gd name="connsiteY0" fmla="*/ 0 h 1944022"/>
                    <a:gd name="connsiteX1" fmla="*/ 1298448 w 1298448"/>
                    <a:gd name="connsiteY1" fmla="*/ 0 h 1944022"/>
                    <a:gd name="connsiteX2" fmla="*/ 1298448 w 1298448"/>
                    <a:gd name="connsiteY2" fmla="*/ 1944022 h 1944022"/>
                    <a:gd name="connsiteX3" fmla="*/ 0 w 1298448"/>
                    <a:gd name="connsiteY3" fmla="*/ 1944022 h 1944022"/>
                    <a:gd name="connsiteX4" fmla="*/ 0 w 1298448"/>
                    <a:gd name="connsiteY4" fmla="*/ 0 h 1944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98448" h="1944022">
                      <a:moveTo>
                        <a:pt x="0" y="0"/>
                      </a:moveTo>
                      <a:lnTo>
                        <a:pt x="1298448" y="0"/>
                      </a:lnTo>
                      <a:lnTo>
                        <a:pt x="1298448" y="1944022"/>
                      </a:lnTo>
                      <a:lnTo>
                        <a:pt x="0" y="194402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36000" rIns="36000" rtlCol="0" anchor="t">
                  <a:noAutofit/>
                </a:bodyPr>
                <a:lstStyle/>
                <a:p>
                  <a:pPr algn="ctr"/>
                  <a:endParaRPr lang="ja-JP" altLang="en-US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01136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25A099DD-DCBC-8D28-1CC4-6F649D61B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542605"/>
              </p:ext>
            </p:extLst>
          </p:nvPr>
        </p:nvGraphicFramePr>
        <p:xfrm>
          <a:off x="614519" y="548678"/>
          <a:ext cx="8676962" cy="5760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783">
                  <a:extLst>
                    <a:ext uri="{9D8B030D-6E8A-4147-A177-3AD203B41FA5}">
                      <a16:colId xmlns:a16="http://schemas.microsoft.com/office/drawing/2014/main" val="1902061644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418826715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3906346509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1762458828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1969933598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112935574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2930513312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676561640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2226491680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3552790130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1203601311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1638904313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3319473950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373353726"/>
                    </a:ext>
                  </a:extLst>
                </a:gridCol>
              </a:tblGrid>
              <a:tr h="554275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北海道</a:t>
                      </a:r>
                    </a:p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3874017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秋田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青森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829015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山形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岩手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2612202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富山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新潟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宮城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福島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7853897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長崎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佐賀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福岡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山口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島根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鳥取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京都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福井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石川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長野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群馬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栃木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6452194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熊本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大分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広島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岡山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兵庫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滋賀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岐阜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山梨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埼玉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茨城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9720325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鹿児島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宮崎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大阪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奈良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愛知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静岡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神奈川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東京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967613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愛媛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香川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和歌山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三重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千葉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7508732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沖縄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高知</a:t>
                      </a: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latin typeface="+mn-ea"/>
                          <a:ea typeface="+mn-ea"/>
                        </a:rPr>
                        <a:t>徳島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2752096"/>
                  </a:ext>
                </a:extLst>
              </a:tr>
            </a:tbl>
          </a:graphicData>
        </a:graphic>
      </p:graphicFrame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4EACFB38-5058-66F4-699B-E45A4F4C485C}"/>
              </a:ext>
            </a:extLst>
          </p:cNvPr>
          <p:cNvSpPr txBox="1"/>
          <p:nvPr/>
        </p:nvSpPr>
        <p:spPr>
          <a:xfrm>
            <a:off x="6105128" y="6417332"/>
            <a:ext cx="3724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テーブル（表）を使ったレイアウトテンプレート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2952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B9D1AA5-1272-C66D-9AB2-4C05085A99BF}"/>
              </a:ext>
            </a:extLst>
          </p:cNvPr>
          <p:cNvGrpSpPr/>
          <p:nvPr/>
        </p:nvGrpSpPr>
        <p:grpSpPr>
          <a:xfrm>
            <a:off x="621899" y="577602"/>
            <a:ext cx="8623325" cy="5534820"/>
            <a:chOff x="621899" y="577602"/>
            <a:chExt cx="8623325" cy="5534820"/>
          </a:xfrm>
        </p:grpSpPr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763B070E-2E7C-4DAF-BD30-57E84B4FEB18}"/>
                </a:ext>
              </a:extLst>
            </p:cNvPr>
            <p:cNvGrpSpPr/>
            <p:nvPr/>
          </p:nvGrpSpPr>
          <p:grpSpPr>
            <a:xfrm>
              <a:off x="7950171" y="2529472"/>
              <a:ext cx="648072" cy="642246"/>
              <a:chOff x="3414158" y="2529472"/>
              <a:chExt cx="648072" cy="642246"/>
            </a:xfrm>
          </p:grpSpPr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34A66357-A6C7-4507-86FA-33DC1D160AAE}"/>
                  </a:ext>
                </a:extLst>
              </p:cNvPr>
              <p:cNvSpPr/>
              <p:nvPr/>
            </p:nvSpPr>
            <p:spPr>
              <a:xfrm>
                <a:off x="3414158" y="2529472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366" name="四角形: 上の 2 つの角を丸める 365">
                <a:extLst>
                  <a:ext uri="{FF2B5EF4-FFF2-40B4-BE49-F238E27FC236}">
                    <a16:creationId xmlns:a16="http://schemas.microsoft.com/office/drawing/2014/main" id="{5DFA2A08-E79B-427A-B268-01815933C08E}"/>
                  </a:ext>
                </a:extLst>
              </p:cNvPr>
              <p:cNvSpPr/>
              <p:nvPr/>
            </p:nvSpPr>
            <p:spPr>
              <a:xfrm>
                <a:off x="3414158" y="2738570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53DE2C67-AC97-40E7-8277-A96B0CD2D8DD}"/>
                </a:ext>
              </a:extLst>
            </p:cNvPr>
            <p:cNvGrpSpPr/>
            <p:nvPr/>
          </p:nvGrpSpPr>
          <p:grpSpPr>
            <a:xfrm>
              <a:off x="7308281" y="2529473"/>
              <a:ext cx="648072" cy="642246"/>
              <a:chOff x="2772268" y="3172411"/>
              <a:chExt cx="648072" cy="642246"/>
            </a:xfrm>
          </p:grpSpPr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8AE4B486-3023-4807-84A6-C64CA09277C7}"/>
                  </a:ext>
                </a:extLst>
              </p:cNvPr>
              <p:cNvSpPr/>
              <p:nvPr/>
            </p:nvSpPr>
            <p:spPr>
              <a:xfrm>
                <a:off x="2772268" y="3172411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宮城</a:t>
                </a:r>
              </a:p>
            </p:txBody>
          </p:sp>
          <p:sp>
            <p:nvSpPr>
              <p:cNvPr id="364" name="四角形: 上の 2 つの角を丸める 363">
                <a:extLst>
                  <a:ext uri="{FF2B5EF4-FFF2-40B4-BE49-F238E27FC236}">
                    <a16:creationId xmlns:a16="http://schemas.microsoft.com/office/drawing/2014/main" id="{93842C79-85C6-43F9-987E-17A17E6D230B}"/>
                  </a:ext>
                </a:extLst>
              </p:cNvPr>
              <p:cNvSpPr/>
              <p:nvPr/>
            </p:nvSpPr>
            <p:spPr>
              <a:xfrm>
                <a:off x="277226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BA120790-1C49-4014-B277-5263E6D56690}"/>
                </a:ext>
              </a:extLst>
            </p:cNvPr>
            <p:cNvGrpSpPr/>
            <p:nvPr/>
          </p:nvGrpSpPr>
          <p:grpSpPr>
            <a:xfrm>
              <a:off x="7950171" y="1884154"/>
              <a:ext cx="648072" cy="642246"/>
              <a:chOff x="3414158" y="3172411"/>
              <a:chExt cx="648072" cy="642246"/>
            </a:xfrm>
          </p:grpSpPr>
          <p:sp>
            <p:nvSpPr>
              <p:cNvPr id="361" name="四角形: 上の 2 つの角を丸める 360">
                <a:extLst>
                  <a:ext uri="{FF2B5EF4-FFF2-40B4-BE49-F238E27FC236}">
                    <a16:creationId xmlns:a16="http://schemas.microsoft.com/office/drawing/2014/main" id="{ADB9DCF1-912E-4165-BA66-B68FDD20DE62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岩手</a:t>
                </a:r>
              </a:p>
            </p:txBody>
          </p:sp>
          <p:sp>
            <p:nvSpPr>
              <p:cNvPr id="362" name="四角形: 上の 2 つの角を丸める 361">
                <a:extLst>
                  <a:ext uri="{FF2B5EF4-FFF2-40B4-BE49-F238E27FC236}">
                    <a16:creationId xmlns:a16="http://schemas.microsoft.com/office/drawing/2014/main" id="{1D3F5419-28CF-4BEE-8D19-3D9CE6A4BCC0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08969A8C-02BF-4B00-90B7-B86E7996491D}"/>
                </a:ext>
              </a:extLst>
            </p:cNvPr>
            <p:cNvGrpSpPr/>
            <p:nvPr/>
          </p:nvGrpSpPr>
          <p:grpSpPr>
            <a:xfrm>
              <a:off x="7950171" y="1223803"/>
              <a:ext cx="648072" cy="642246"/>
              <a:chOff x="3414158" y="3172411"/>
              <a:chExt cx="648072" cy="642246"/>
            </a:xfrm>
          </p:grpSpPr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822A8358-8EEE-4694-9A5D-D1D1DCE41BB7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青森</a:t>
                </a:r>
              </a:p>
            </p:txBody>
          </p:sp>
          <p:sp>
            <p:nvSpPr>
              <p:cNvPr id="360" name="四角形: 上の 2 つの角を丸める 359">
                <a:extLst>
                  <a:ext uri="{FF2B5EF4-FFF2-40B4-BE49-F238E27FC236}">
                    <a16:creationId xmlns:a16="http://schemas.microsoft.com/office/drawing/2014/main" id="{919BEC72-1BCE-412C-BE62-806C1CAF7E73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CD94197F-7F2A-4D5D-993F-96DAC86E49FC}"/>
                </a:ext>
              </a:extLst>
            </p:cNvPr>
            <p:cNvGrpSpPr/>
            <p:nvPr/>
          </p:nvGrpSpPr>
          <p:grpSpPr>
            <a:xfrm>
              <a:off x="7950171" y="5103976"/>
              <a:ext cx="648072" cy="642246"/>
              <a:chOff x="3414158" y="2529472"/>
              <a:chExt cx="648072" cy="642246"/>
            </a:xfrm>
          </p:grpSpPr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EB7B7BC7-D672-4361-A359-C82AFD11B17A}"/>
                  </a:ext>
                </a:extLst>
              </p:cNvPr>
              <p:cNvSpPr/>
              <p:nvPr/>
            </p:nvSpPr>
            <p:spPr>
              <a:xfrm>
                <a:off x="3414158" y="2529472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千葉</a:t>
                </a: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A290FB29-2EBA-4B7E-837B-417B8DF2D679}"/>
                  </a:ext>
                </a:extLst>
              </p:cNvPr>
              <p:cNvSpPr/>
              <p:nvPr/>
            </p:nvSpPr>
            <p:spPr>
              <a:xfrm>
                <a:off x="3414158" y="2738570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C6DC2CED-6311-4E74-B3A6-39C8497A4CFA}"/>
                </a:ext>
              </a:extLst>
            </p:cNvPr>
            <p:cNvGrpSpPr/>
            <p:nvPr/>
          </p:nvGrpSpPr>
          <p:grpSpPr>
            <a:xfrm>
              <a:off x="7950171" y="4459848"/>
              <a:ext cx="648072" cy="642246"/>
              <a:chOff x="3414158" y="2529472"/>
              <a:chExt cx="648072" cy="642246"/>
            </a:xfrm>
          </p:grpSpPr>
          <p:sp>
            <p:nvSpPr>
              <p:cNvPr id="355" name="四角形: 上の 2 つの角を丸める 354">
                <a:extLst>
                  <a:ext uri="{FF2B5EF4-FFF2-40B4-BE49-F238E27FC236}">
                    <a16:creationId xmlns:a16="http://schemas.microsoft.com/office/drawing/2014/main" id="{8B3BA4E0-2602-4A9D-8AD5-1A20F1649901}"/>
                  </a:ext>
                </a:extLst>
              </p:cNvPr>
              <p:cNvSpPr/>
              <p:nvPr/>
            </p:nvSpPr>
            <p:spPr>
              <a:xfrm>
                <a:off x="3414158" y="2529472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B6280BDE-4388-44BF-AD6A-2DA76312B1AC}"/>
                  </a:ext>
                </a:extLst>
              </p:cNvPr>
              <p:cNvSpPr/>
              <p:nvPr/>
            </p:nvSpPr>
            <p:spPr>
              <a:xfrm>
                <a:off x="3414158" y="2738570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429FB779-26B1-409F-A6B9-F268E89C3BA4}"/>
                </a:ext>
              </a:extLst>
            </p:cNvPr>
            <p:cNvGrpSpPr/>
            <p:nvPr/>
          </p:nvGrpSpPr>
          <p:grpSpPr>
            <a:xfrm>
              <a:off x="7950171" y="3816336"/>
              <a:ext cx="648072" cy="642246"/>
              <a:chOff x="3414158" y="2529472"/>
              <a:chExt cx="648072" cy="642246"/>
            </a:xfrm>
          </p:grpSpPr>
          <p:sp>
            <p:nvSpPr>
              <p:cNvPr id="353" name="四角形: 上の 2 つの角を丸める 352">
                <a:extLst>
                  <a:ext uri="{FF2B5EF4-FFF2-40B4-BE49-F238E27FC236}">
                    <a16:creationId xmlns:a16="http://schemas.microsoft.com/office/drawing/2014/main" id="{83570434-AB54-4B57-88A2-CE9592167FD9}"/>
                  </a:ext>
                </a:extLst>
              </p:cNvPr>
              <p:cNvSpPr/>
              <p:nvPr/>
            </p:nvSpPr>
            <p:spPr>
              <a:xfrm>
                <a:off x="3414158" y="2529472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354" name="四角形: 上の 2 つの角を丸める 353">
                <a:extLst>
                  <a:ext uri="{FF2B5EF4-FFF2-40B4-BE49-F238E27FC236}">
                    <a16:creationId xmlns:a16="http://schemas.microsoft.com/office/drawing/2014/main" id="{E4C04797-9B44-4988-A037-72FCD6F4A72D}"/>
                  </a:ext>
                </a:extLst>
              </p:cNvPr>
              <p:cNvSpPr/>
              <p:nvPr/>
            </p:nvSpPr>
            <p:spPr>
              <a:xfrm>
                <a:off x="3414158" y="2738570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3FF53976-3216-46DC-9F1F-47267E59952D}"/>
                </a:ext>
              </a:extLst>
            </p:cNvPr>
            <p:cNvGrpSpPr/>
            <p:nvPr/>
          </p:nvGrpSpPr>
          <p:grpSpPr>
            <a:xfrm>
              <a:off x="7950171" y="3175898"/>
              <a:ext cx="648072" cy="642246"/>
              <a:chOff x="3414158" y="2529472"/>
              <a:chExt cx="648072" cy="642246"/>
            </a:xfrm>
          </p:grpSpPr>
          <p:sp>
            <p:nvSpPr>
              <p:cNvPr id="351" name="四角形: 上の 2 つの角を丸める 350">
                <a:extLst>
                  <a:ext uri="{FF2B5EF4-FFF2-40B4-BE49-F238E27FC236}">
                    <a16:creationId xmlns:a16="http://schemas.microsoft.com/office/drawing/2014/main" id="{49F588FF-7FCE-422F-BF53-B30A4F7B9780}"/>
                  </a:ext>
                </a:extLst>
              </p:cNvPr>
              <p:cNvSpPr/>
              <p:nvPr/>
            </p:nvSpPr>
            <p:spPr>
              <a:xfrm>
                <a:off x="3414158" y="2529472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352" name="四角形: 上の 2 つの角を丸める 351">
                <a:extLst>
                  <a:ext uri="{FF2B5EF4-FFF2-40B4-BE49-F238E27FC236}">
                    <a16:creationId xmlns:a16="http://schemas.microsoft.com/office/drawing/2014/main" id="{A17AE064-EE70-4BE8-B706-D5F0DAD523EE}"/>
                  </a:ext>
                </a:extLst>
              </p:cNvPr>
              <p:cNvSpPr/>
              <p:nvPr/>
            </p:nvSpPr>
            <p:spPr>
              <a:xfrm>
                <a:off x="3414158" y="2738570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134329FA-97A3-486F-8D7E-9C5D61D1C33D}"/>
                </a:ext>
              </a:extLst>
            </p:cNvPr>
            <p:cNvGrpSpPr/>
            <p:nvPr/>
          </p:nvGrpSpPr>
          <p:grpSpPr>
            <a:xfrm>
              <a:off x="8597152" y="577602"/>
              <a:ext cx="648072" cy="642246"/>
              <a:chOff x="3414158" y="3172411"/>
              <a:chExt cx="648072" cy="642246"/>
            </a:xfrm>
          </p:grpSpPr>
          <p:sp>
            <p:nvSpPr>
              <p:cNvPr id="349" name="四角形: 上の 2 つの角を丸める 348">
                <a:extLst>
                  <a:ext uri="{FF2B5EF4-FFF2-40B4-BE49-F238E27FC236}">
                    <a16:creationId xmlns:a16="http://schemas.microsoft.com/office/drawing/2014/main" id="{DFB6EB84-60FC-4B6A-A7FB-F8D47999645D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</a:p>
            </p:txBody>
          </p:sp>
          <p:sp>
            <p:nvSpPr>
              <p:cNvPr id="350" name="四角形: 上の 2 つの角を丸める 349">
                <a:extLst>
                  <a:ext uri="{FF2B5EF4-FFF2-40B4-BE49-F238E27FC236}">
                    <a16:creationId xmlns:a16="http://schemas.microsoft.com/office/drawing/2014/main" id="{1DECAC92-6E91-4F68-AE3C-0E2BE5F9CDD9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93464C26-1313-4B03-A358-8D92E0198062}"/>
                </a:ext>
              </a:extLst>
            </p:cNvPr>
            <p:cNvGrpSpPr/>
            <p:nvPr/>
          </p:nvGrpSpPr>
          <p:grpSpPr>
            <a:xfrm>
              <a:off x="7301340" y="3175898"/>
              <a:ext cx="648072" cy="642246"/>
              <a:chOff x="3414158" y="3172411"/>
              <a:chExt cx="648072" cy="642246"/>
            </a:xfrm>
          </p:grpSpPr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4E486533-F84A-44A4-BF85-F27BB0064818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F06ADEE1-D202-4869-8325-6870D3974A61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E62F093A-D82E-4181-8769-C8708B0412A8}"/>
                </a:ext>
              </a:extLst>
            </p:cNvPr>
            <p:cNvGrpSpPr/>
            <p:nvPr/>
          </p:nvGrpSpPr>
          <p:grpSpPr>
            <a:xfrm>
              <a:off x="6659130" y="2525796"/>
              <a:ext cx="648072" cy="642246"/>
              <a:chOff x="2771948" y="3820133"/>
              <a:chExt cx="648072" cy="642246"/>
            </a:xfrm>
          </p:grpSpPr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A8EB0C85-F727-4DE7-B4B6-00D9A36AFF9A}"/>
                  </a:ext>
                </a:extLst>
              </p:cNvPr>
              <p:cNvSpPr/>
              <p:nvPr/>
            </p:nvSpPr>
            <p:spPr>
              <a:xfrm>
                <a:off x="2771948" y="3820133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</a:p>
            </p:txBody>
          </p:sp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B9B73AAB-B686-48DC-9608-FB123184A532}"/>
                  </a:ext>
                </a:extLst>
              </p:cNvPr>
              <p:cNvSpPr/>
              <p:nvPr/>
            </p:nvSpPr>
            <p:spPr>
              <a:xfrm>
                <a:off x="2771948" y="4029231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591D9617-CFE3-43A3-9317-56CDAB658CDE}"/>
                </a:ext>
              </a:extLst>
            </p:cNvPr>
            <p:cNvGrpSpPr/>
            <p:nvPr/>
          </p:nvGrpSpPr>
          <p:grpSpPr>
            <a:xfrm>
              <a:off x="7301340" y="1884154"/>
              <a:ext cx="648072" cy="642246"/>
              <a:chOff x="3414158" y="3172411"/>
              <a:chExt cx="648072" cy="642246"/>
            </a:xfrm>
          </p:grpSpPr>
          <p:sp>
            <p:nvSpPr>
              <p:cNvPr id="343" name="四角形: 上の 2 つの角を丸める 342">
                <a:extLst>
                  <a:ext uri="{FF2B5EF4-FFF2-40B4-BE49-F238E27FC236}">
                    <a16:creationId xmlns:a16="http://schemas.microsoft.com/office/drawing/2014/main" id="{538E7A9B-A174-4A22-BA54-A2DC4E68BCCF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</a:p>
            </p:txBody>
          </p:sp>
          <p:sp>
            <p:nvSpPr>
              <p:cNvPr id="344" name="四角形: 上の 2 つの角を丸める 343">
                <a:extLst>
                  <a:ext uri="{FF2B5EF4-FFF2-40B4-BE49-F238E27FC236}">
                    <a16:creationId xmlns:a16="http://schemas.microsoft.com/office/drawing/2014/main" id="{60040071-78BC-49BF-8862-EF5FCAF862EE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482B2430-CCDC-4217-AF08-DADA5A4FDED9}"/>
                </a:ext>
              </a:extLst>
            </p:cNvPr>
            <p:cNvGrpSpPr/>
            <p:nvPr/>
          </p:nvGrpSpPr>
          <p:grpSpPr>
            <a:xfrm>
              <a:off x="7301340" y="1223803"/>
              <a:ext cx="648072" cy="642246"/>
              <a:chOff x="3414158" y="3172411"/>
              <a:chExt cx="648072" cy="642246"/>
            </a:xfrm>
          </p:grpSpPr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04F259AE-00A5-4DB6-BEA6-7ED0AC130933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秋田</a:t>
                </a:r>
              </a:p>
            </p:txBody>
          </p:sp>
          <p:sp>
            <p:nvSpPr>
              <p:cNvPr id="342" name="四角形: 上の 2 つの角を丸める 341">
                <a:extLst>
                  <a:ext uri="{FF2B5EF4-FFF2-40B4-BE49-F238E27FC236}">
                    <a16:creationId xmlns:a16="http://schemas.microsoft.com/office/drawing/2014/main" id="{FC9ABA32-67AE-46B6-8D31-128E5C7E3A50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EE1827BC-67A2-4233-B6E9-3DA9D616B630}"/>
                </a:ext>
              </a:extLst>
            </p:cNvPr>
            <p:cNvGrpSpPr/>
            <p:nvPr/>
          </p:nvGrpSpPr>
          <p:grpSpPr>
            <a:xfrm>
              <a:off x="7301340" y="4459848"/>
              <a:ext cx="648072" cy="642246"/>
              <a:chOff x="3414158" y="3172411"/>
              <a:chExt cx="648072" cy="642246"/>
            </a:xfrm>
          </p:grpSpPr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503FCA4C-A856-47CE-AE67-CA911C0887BF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</a:p>
            </p:txBody>
          </p:sp>
          <p:sp>
            <p:nvSpPr>
              <p:cNvPr id="340" name="四角形: 上の 2 つの角を丸める 339">
                <a:extLst>
                  <a:ext uri="{FF2B5EF4-FFF2-40B4-BE49-F238E27FC236}">
                    <a16:creationId xmlns:a16="http://schemas.microsoft.com/office/drawing/2014/main" id="{D294C94D-D071-4B59-98BF-E31F276F0AD5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4457E519-C397-482A-A3B6-B5B5B98D6AB2}"/>
                </a:ext>
              </a:extLst>
            </p:cNvPr>
            <p:cNvGrpSpPr/>
            <p:nvPr/>
          </p:nvGrpSpPr>
          <p:grpSpPr>
            <a:xfrm>
              <a:off x="7301340" y="3816336"/>
              <a:ext cx="648072" cy="642246"/>
              <a:chOff x="3414158" y="3172411"/>
              <a:chExt cx="648072" cy="642246"/>
            </a:xfrm>
          </p:grpSpPr>
          <p:sp>
            <p:nvSpPr>
              <p:cNvPr id="337" name="四角形: 上の 2 つの角を丸める 336">
                <a:extLst>
                  <a:ext uri="{FF2B5EF4-FFF2-40B4-BE49-F238E27FC236}">
                    <a16:creationId xmlns:a16="http://schemas.microsoft.com/office/drawing/2014/main" id="{C80A501A-36D5-44CE-9146-2E01F479E092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4D473C4B-20AA-4E83-8491-3D177172E8D2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4DBAE4AE-5A76-4BF9-BC19-5407F33E5BC9}"/>
                </a:ext>
              </a:extLst>
            </p:cNvPr>
            <p:cNvGrpSpPr/>
            <p:nvPr/>
          </p:nvGrpSpPr>
          <p:grpSpPr>
            <a:xfrm>
              <a:off x="6657484" y="3816336"/>
              <a:ext cx="648072" cy="642246"/>
              <a:chOff x="3414158" y="3172411"/>
              <a:chExt cx="648072" cy="642246"/>
            </a:xfrm>
          </p:grpSpPr>
          <p:sp>
            <p:nvSpPr>
              <p:cNvPr id="335" name="四角形: 上の 2 つの角を丸める 334">
                <a:extLst>
                  <a:ext uri="{FF2B5EF4-FFF2-40B4-BE49-F238E27FC236}">
                    <a16:creationId xmlns:a16="http://schemas.microsoft.com/office/drawing/2014/main" id="{5A4A0E94-F6C8-4722-9A3B-F8910BD7848F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336" name="四角形: 上の 2 つの角を丸める 335">
                <a:extLst>
                  <a:ext uri="{FF2B5EF4-FFF2-40B4-BE49-F238E27FC236}">
                    <a16:creationId xmlns:a16="http://schemas.microsoft.com/office/drawing/2014/main" id="{591D9F5A-67F8-40A9-AEB7-DCE7456123A9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F7026C9F-21EC-46EE-8F77-D3D9C188E24F}"/>
                </a:ext>
              </a:extLst>
            </p:cNvPr>
            <p:cNvGrpSpPr/>
            <p:nvPr/>
          </p:nvGrpSpPr>
          <p:grpSpPr>
            <a:xfrm>
              <a:off x="6006925" y="2521012"/>
              <a:ext cx="648072" cy="642246"/>
              <a:chOff x="2763599" y="3172411"/>
              <a:chExt cx="648072" cy="642246"/>
            </a:xfrm>
          </p:grpSpPr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29D01DEA-92E4-45DD-AE64-15A2E38074CA}"/>
                  </a:ext>
                </a:extLst>
              </p:cNvPr>
              <p:cNvSpPr/>
              <p:nvPr/>
            </p:nvSpPr>
            <p:spPr>
              <a:xfrm>
                <a:off x="2763599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F28E489D-74B6-4F06-9FFC-183FFD9B4A40}"/>
                  </a:ext>
                </a:extLst>
              </p:cNvPr>
              <p:cNvSpPr/>
              <p:nvPr/>
            </p:nvSpPr>
            <p:spPr>
              <a:xfrm>
                <a:off x="2763599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CD6A7359-D68A-46D3-B3A9-494430301E3C}"/>
                </a:ext>
              </a:extLst>
            </p:cNvPr>
            <p:cNvGrpSpPr/>
            <p:nvPr/>
          </p:nvGrpSpPr>
          <p:grpSpPr>
            <a:xfrm>
              <a:off x="6657484" y="4459848"/>
              <a:ext cx="648072" cy="642246"/>
              <a:chOff x="3414158" y="3172411"/>
              <a:chExt cx="648072" cy="642246"/>
            </a:xfrm>
          </p:grpSpPr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00DA6749-704F-4685-9197-2303DE0F0B07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332" name="四角形: 上の 2 つの角を丸める 331">
                <a:extLst>
                  <a:ext uri="{FF2B5EF4-FFF2-40B4-BE49-F238E27FC236}">
                    <a16:creationId xmlns:a16="http://schemas.microsoft.com/office/drawing/2014/main" id="{46642EEA-61C4-429B-884A-5EA16DE4D1C3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0266B52A-82FE-47C5-B4C6-CE21DE82DCE7}"/>
                </a:ext>
              </a:extLst>
            </p:cNvPr>
            <p:cNvGrpSpPr/>
            <p:nvPr/>
          </p:nvGrpSpPr>
          <p:grpSpPr>
            <a:xfrm>
              <a:off x="6657484" y="3175898"/>
              <a:ext cx="648072" cy="642246"/>
              <a:chOff x="3414158" y="3172411"/>
              <a:chExt cx="648072" cy="642246"/>
            </a:xfrm>
          </p:grpSpPr>
          <p:sp>
            <p:nvSpPr>
              <p:cNvPr id="329" name="四角形: 上の 2 つの角を丸める 328">
                <a:extLst>
                  <a:ext uri="{FF2B5EF4-FFF2-40B4-BE49-F238E27FC236}">
                    <a16:creationId xmlns:a16="http://schemas.microsoft.com/office/drawing/2014/main" id="{A65351D1-8E15-4DF1-BF56-23FEAFB6E79F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</a:p>
            </p:txBody>
          </p:sp>
          <p:sp>
            <p:nvSpPr>
              <p:cNvPr id="330" name="四角形: 上の 2 つの角を丸める 329">
                <a:extLst>
                  <a:ext uri="{FF2B5EF4-FFF2-40B4-BE49-F238E27FC236}">
                    <a16:creationId xmlns:a16="http://schemas.microsoft.com/office/drawing/2014/main" id="{EC36DF3C-C9E8-46A2-A610-D518F5060C11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BA574074-A5DA-467E-B75E-127231A2645B}"/>
                </a:ext>
              </a:extLst>
            </p:cNvPr>
            <p:cNvGrpSpPr/>
            <p:nvPr/>
          </p:nvGrpSpPr>
          <p:grpSpPr>
            <a:xfrm>
              <a:off x="6004368" y="3175898"/>
              <a:ext cx="648072" cy="642246"/>
              <a:chOff x="3414158" y="3172411"/>
              <a:chExt cx="648072" cy="642246"/>
            </a:xfrm>
          </p:grpSpPr>
          <p:sp>
            <p:nvSpPr>
              <p:cNvPr id="327" name="四角形: 上の 2 つの角を丸める 326">
                <a:extLst>
                  <a:ext uri="{FF2B5EF4-FFF2-40B4-BE49-F238E27FC236}">
                    <a16:creationId xmlns:a16="http://schemas.microsoft.com/office/drawing/2014/main" id="{F8302C41-CCFB-41C2-A4BE-F196B7833F84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石川</a:t>
                </a:r>
              </a:p>
            </p:txBody>
          </p:sp>
          <p:sp>
            <p:nvSpPr>
              <p:cNvPr id="328" name="四角形: 上の 2 つの角を丸める 327">
                <a:extLst>
                  <a:ext uri="{FF2B5EF4-FFF2-40B4-BE49-F238E27FC236}">
                    <a16:creationId xmlns:a16="http://schemas.microsoft.com/office/drawing/2014/main" id="{C70D486D-B0E9-453F-8FA0-81854764D0E2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DF609F2E-4EC4-4881-93C8-76E1391B710F}"/>
                </a:ext>
              </a:extLst>
            </p:cNvPr>
            <p:cNvGrpSpPr/>
            <p:nvPr/>
          </p:nvGrpSpPr>
          <p:grpSpPr>
            <a:xfrm>
              <a:off x="6004368" y="4459848"/>
              <a:ext cx="648072" cy="642246"/>
              <a:chOff x="3414158" y="3172411"/>
              <a:chExt cx="648072" cy="642246"/>
            </a:xfrm>
          </p:grpSpPr>
          <p:sp>
            <p:nvSpPr>
              <p:cNvPr id="325" name="四角形: 上の 2 つの角を丸める 324">
                <a:extLst>
                  <a:ext uri="{FF2B5EF4-FFF2-40B4-BE49-F238E27FC236}">
                    <a16:creationId xmlns:a16="http://schemas.microsoft.com/office/drawing/2014/main" id="{F82E3005-B2A5-480A-91B4-511712B20652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326" name="四角形: 上の 2 つの角を丸める 325">
                <a:extLst>
                  <a:ext uri="{FF2B5EF4-FFF2-40B4-BE49-F238E27FC236}">
                    <a16:creationId xmlns:a16="http://schemas.microsoft.com/office/drawing/2014/main" id="{52882D8A-6DB8-4DBA-A6C4-2A58DD9A0A96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F3A78761-6BA2-4754-8CE1-FF61A2EC5BA1}"/>
                </a:ext>
              </a:extLst>
            </p:cNvPr>
            <p:cNvGrpSpPr/>
            <p:nvPr/>
          </p:nvGrpSpPr>
          <p:grpSpPr>
            <a:xfrm>
              <a:off x="6004368" y="3816336"/>
              <a:ext cx="648072" cy="642246"/>
              <a:chOff x="3414158" y="3172411"/>
              <a:chExt cx="648072" cy="642246"/>
            </a:xfrm>
          </p:grpSpPr>
          <p:sp>
            <p:nvSpPr>
              <p:cNvPr id="323" name="四角形: 上の 2 つの角を丸める 322">
                <a:extLst>
                  <a:ext uri="{FF2B5EF4-FFF2-40B4-BE49-F238E27FC236}">
                    <a16:creationId xmlns:a16="http://schemas.microsoft.com/office/drawing/2014/main" id="{2BD7870A-3048-4116-A1FB-1EFA360C7D4A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</a:p>
            </p:txBody>
          </p:sp>
          <p:sp>
            <p:nvSpPr>
              <p:cNvPr id="324" name="四角形: 上の 2 つの角を丸める 323">
                <a:extLst>
                  <a:ext uri="{FF2B5EF4-FFF2-40B4-BE49-F238E27FC236}">
                    <a16:creationId xmlns:a16="http://schemas.microsoft.com/office/drawing/2014/main" id="{A6BA4572-9B4F-48A8-9487-C31AD977FB14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24D9ABEE-A168-4795-95F7-0AC18701BE90}"/>
                </a:ext>
              </a:extLst>
            </p:cNvPr>
            <p:cNvGrpSpPr/>
            <p:nvPr/>
          </p:nvGrpSpPr>
          <p:grpSpPr>
            <a:xfrm>
              <a:off x="5357706" y="3175898"/>
              <a:ext cx="648072" cy="642246"/>
              <a:chOff x="3414158" y="3172411"/>
              <a:chExt cx="648072" cy="642246"/>
            </a:xfrm>
          </p:grpSpPr>
          <p:sp>
            <p:nvSpPr>
              <p:cNvPr id="321" name="四角形: 上の 2 つの角を丸める 320">
                <a:extLst>
                  <a:ext uri="{FF2B5EF4-FFF2-40B4-BE49-F238E27FC236}">
                    <a16:creationId xmlns:a16="http://schemas.microsoft.com/office/drawing/2014/main" id="{A83FA346-82F6-4EE2-BDDF-97899C07AECB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190BE87D-094B-475A-B74D-A02ADE47F2EB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2B6CD73A-7B57-48B8-A972-C51BAAA9AD57}"/>
                </a:ext>
              </a:extLst>
            </p:cNvPr>
            <p:cNvGrpSpPr/>
            <p:nvPr/>
          </p:nvGrpSpPr>
          <p:grpSpPr>
            <a:xfrm>
              <a:off x="5357706" y="4459848"/>
              <a:ext cx="648072" cy="642246"/>
              <a:chOff x="3414158" y="3172411"/>
              <a:chExt cx="648072" cy="642246"/>
            </a:xfrm>
          </p:grpSpPr>
          <p:sp>
            <p:nvSpPr>
              <p:cNvPr id="319" name="四角形: 上の 2 つの角を丸める 318">
                <a:extLst>
                  <a:ext uri="{FF2B5EF4-FFF2-40B4-BE49-F238E27FC236}">
                    <a16:creationId xmlns:a16="http://schemas.microsoft.com/office/drawing/2014/main" id="{7EF2B88F-B960-474C-A8B5-75B8919F9478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奈良</a:t>
                </a:r>
              </a:p>
            </p:txBody>
          </p:sp>
          <p:sp>
            <p:nvSpPr>
              <p:cNvPr id="320" name="四角形: 上の 2 つの角を丸める 319">
                <a:extLst>
                  <a:ext uri="{FF2B5EF4-FFF2-40B4-BE49-F238E27FC236}">
                    <a16:creationId xmlns:a16="http://schemas.microsoft.com/office/drawing/2014/main" id="{E6B766B7-AEB0-4D3E-BAF3-CDDDDBE15564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BC4C2DEE-52D8-4FC2-8474-9E47D6D025DD}"/>
                </a:ext>
              </a:extLst>
            </p:cNvPr>
            <p:cNvGrpSpPr/>
            <p:nvPr/>
          </p:nvGrpSpPr>
          <p:grpSpPr>
            <a:xfrm>
              <a:off x="5357706" y="3816336"/>
              <a:ext cx="648072" cy="642246"/>
              <a:chOff x="3414158" y="3172411"/>
              <a:chExt cx="648072" cy="642246"/>
            </a:xfrm>
          </p:grpSpPr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66CFCE37-7FA9-4321-89DE-2C326D4E4C6F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85421AC8-372D-462A-9214-61FC53BD58AB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C00B5CF5-6E9C-4A1B-8708-AD455EF4FD75}"/>
                </a:ext>
              </a:extLst>
            </p:cNvPr>
            <p:cNvGrpSpPr/>
            <p:nvPr/>
          </p:nvGrpSpPr>
          <p:grpSpPr>
            <a:xfrm>
              <a:off x="5357706" y="5105631"/>
              <a:ext cx="648072" cy="642246"/>
              <a:chOff x="3414158" y="3172411"/>
              <a:chExt cx="648072" cy="642246"/>
            </a:xfrm>
          </p:grpSpPr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6BBA4F87-3BD1-47D9-A897-ED6297AC89C0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ADD30C71-22C9-49A3-B26C-647A112E05EB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62E48F21-1FA2-44ED-9EF7-36B873893406}"/>
                </a:ext>
              </a:extLst>
            </p:cNvPr>
            <p:cNvGrpSpPr/>
            <p:nvPr/>
          </p:nvGrpSpPr>
          <p:grpSpPr>
            <a:xfrm>
              <a:off x="4709581" y="3175898"/>
              <a:ext cx="648072" cy="642246"/>
              <a:chOff x="3414158" y="3172411"/>
              <a:chExt cx="648072" cy="642246"/>
            </a:xfrm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463867ED-9298-46B0-9D04-3E234D852589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</a:t>
                </a: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2D174911-8F32-417C-9328-A2E0070219DC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810E3DB3-78FE-4A25-A6CA-4B9860DD9A2C}"/>
                </a:ext>
              </a:extLst>
            </p:cNvPr>
            <p:cNvGrpSpPr/>
            <p:nvPr/>
          </p:nvGrpSpPr>
          <p:grpSpPr>
            <a:xfrm>
              <a:off x="4709581" y="4459848"/>
              <a:ext cx="648072" cy="642246"/>
              <a:chOff x="3414158" y="3172411"/>
              <a:chExt cx="648072" cy="642246"/>
            </a:xfrm>
          </p:grpSpPr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F76EC30D-2B6A-4419-ACFB-6CE8D5C3F157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</a:t>
                </a:r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D6AD1BF4-6603-4664-A039-7454920E54F1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87982D71-3C04-4896-94C8-566D37D00974}"/>
                </a:ext>
              </a:extLst>
            </p:cNvPr>
            <p:cNvGrpSpPr/>
            <p:nvPr/>
          </p:nvGrpSpPr>
          <p:grpSpPr>
            <a:xfrm>
              <a:off x="4709581" y="3816336"/>
              <a:ext cx="648072" cy="642246"/>
              <a:chOff x="3414158" y="3172411"/>
              <a:chExt cx="648072" cy="642246"/>
            </a:xfrm>
          </p:grpSpPr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3C55B0DF-19C0-42AC-8E21-58A9D974C579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ECCBEC98-7848-4973-BE76-E72BC970A926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1D4DDBD7-FDCB-470E-BA98-AD7533EDDD80}"/>
                </a:ext>
              </a:extLst>
            </p:cNvPr>
            <p:cNvGrpSpPr/>
            <p:nvPr/>
          </p:nvGrpSpPr>
          <p:grpSpPr>
            <a:xfrm>
              <a:off x="4709581" y="5105631"/>
              <a:ext cx="648072" cy="642246"/>
              <a:chOff x="3414158" y="3172411"/>
              <a:chExt cx="648072" cy="642246"/>
            </a:xfrm>
          </p:grpSpPr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8DB285AE-55E5-4C02-B66F-A109B724003E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D643589B-E183-4656-A21A-BB45D80240DF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6F3793EA-2B5F-4651-AAE9-9F6CA24F58CF}"/>
                </a:ext>
              </a:extLst>
            </p:cNvPr>
            <p:cNvGrpSpPr/>
            <p:nvPr/>
          </p:nvGrpSpPr>
          <p:grpSpPr>
            <a:xfrm>
              <a:off x="4065083" y="3175898"/>
              <a:ext cx="648072" cy="642246"/>
              <a:chOff x="3414158" y="3172411"/>
              <a:chExt cx="648072" cy="642246"/>
            </a:xfrm>
          </p:grpSpPr>
          <p:sp>
            <p:nvSpPr>
              <p:cNvPr id="305" name="四角形: 上の 2 つの角を丸める 304">
                <a:extLst>
                  <a:ext uri="{FF2B5EF4-FFF2-40B4-BE49-F238E27FC236}">
                    <a16:creationId xmlns:a16="http://schemas.microsoft.com/office/drawing/2014/main" id="{B94680EF-66FE-42C5-BD5C-866B5C17A78A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96DC5EFB-4EDB-4EC6-890E-68D9C5708FB9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4A2400A6-5CA6-4E8E-9404-B63A3C79EE05}"/>
                </a:ext>
              </a:extLst>
            </p:cNvPr>
            <p:cNvGrpSpPr/>
            <p:nvPr/>
          </p:nvGrpSpPr>
          <p:grpSpPr>
            <a:xfrm>
              <a:off x="4065083" y="3816336"/>
              <a:ext cx="648072" cy="642246"/>
              <a:chOff x="3414158" y="3172411"/>
              <a:chExt cx="648072" cy="642246"/>
            </a:xfrm>
          </p:grpSpPr>
          <p:sp>
            <p:nvSpPr>
              <p:cNvPr id="303" name="四角形: 上の 2 つの角を丸める 302">
                <a:extLst>
                  <a:ext uri="{FF2B5EF4-FFF2-40B4-BE49-F238E27FC236}">
                    <a16:creationId xmlns:a16="http://schemas.microsoft.com/office/drawing/2014/main" id="{E9A70A36-5DD0-4A16-8975-13DC0AD83EB0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304" name="四角形: 上の 2 つの角を丸める 303">
                <a:extLst>
                  <a:ext uri="{FF2B5EF4-FFF2-40B4-BE49-F238E27FC236}">
                    <a16:creationId xmlns:a16="http://schemas.microsoft.com/office/drawing/2014/main" id="{A4271FAA-C2BB-4B8A-87D2-C4299AFB69E3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38038E9B-0D8A-4434-A38A-CE5389F63D78}"/>
                </a:ext>
              </a:extLst>
            </p:cNvPr>
            <p:cNvGrpSpPr/>
            <p:nvPr/>
          </p:nvGrpSpPr>
          <p:grpSpPr>
            <a:xfrm>
              <a:off x="3415485" y="3175898"/>
              <a:ext cx="648072" cy="642246"/>
              <a:chOff x="3414158" y="3172411"/>
              <a:chExt cx="648072" cy="642246"/>
            </a:xfrm>
          </p:grpSpPr>
          <p:sp>
            <p:nvSpPr>
              <p:cNvPr id="301" name="四角形: 上の 2 つの角を丸める 300">
                <a:extLst>
                  <a:ext uri="{FF2B5EF4-FFF2-40B4-BE49-F238E27FC236}">
                    <a16:creationId xmlns:a16="http://schemas.microsoft.com/office/drawing/2014/main" id="{05DE9186-514E-48C3-A81F-3E839300D7D8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B703DC10-35BC-4256-BE32-50E4216FE9AE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1E3561A1-D7E2-4DAC-A43E-4A781E874C60}"/>
                </a:ext>
              </a:extLst>
            </p:cNvPr>
            <p:cNvGrpSpPr/>
            <p:nvPr/>
          </p:nvGrpSpPr>
          <p:grpSpPr>
            <a:xfrm>
              <a:off x="3415485" y="3816336"/>
              <a:ext cx="648072" cy="642246"/>
              <a:chOff x="3414158" y="3172411"/>
              <a:chExt cx="648072" cy="642246"/>
            </a:xfrm>
          </p:grpSpPr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04D873F8-317F-4664-BE96-503F3093F722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広島</a:t>
                </a:r>
              </a:p>
            </p:txBody>
          </p: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68E49784-0D38-447D-9323-35EFDDF25A6C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65D026BF-66B4-4AAD-BA55-EEA08E1AA82D}"/>
                </a:ext>
              </a:extLst>
            </p:cNvPr>
            <p:cNvGrpSpPr/>
            <p:nvPr/>
          </p:nvGrpSpPr>
          <p:grpSpPr>
            <a:xfrm>
              <a:off x="2767302" y="3503980"/>
              <a:ext cx="648072" cy="642246"/>
              <a:chOff x="3414158" y="3172411"/>
              <a:chExt cx="648072" cy="642246"/>
            </a:xfrm>
          </p:grpSpPr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DEF666B1-A95B-4114-977E-3174861F8828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298" name="四角形: 上の 2 つの角を丸める 297">
                <a:extLst>
                  <a:ext uri="{FF2B5EF4-FFF2-40B4-BE49-F238E27FC236}">
                    <a16:creationId xmlns:a16="http://schemas.microsoft.com/office/drawing/2014/main" id="{F5483A0C-E1F3-4AA6-B79A-5033A70CD891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85FDC729-2F34-4BC4-8701-4EECEBB2F9B6}"/>
                </a:ext>
              </a:extLst>
            </p:cNvPr>
            <p:cNvGrpSpPr/>
            <p:nvPr/>
          </p:nvGrpSpPr>
          <p:grpSpPr>
            <a:xfrm>
              <a:off x="3625378" y="4708964"/>
              <a:ext cx="648072" cy="642246"/>
              <a:chOff x="3414158" y="3172411"/>
              <a:chExt cx="648072" cy="642246"/>
            </a:xfrm>
          </p:grpSpPr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3B5074D6-9596-4C49-80D8-D71146D62482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538FBD48-2582-462D-A9C8-DCD8767A67AF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40324CC2-04C0-4FB4-B789-4A67E1EA4C9C}"/>
                </a:ext>
              </a:extLst>
            </p:cNvPr>
            <p:cNvGrpSpPr/>
            <p:nvPr/>
          </p:nvGrpSpPr>
          <p:grpSpPr>
            <a:xfrm>
              <a:off x="3625378" y="5355937"/>
              <a:ext cx="648072" cy="642246"/>
              <a:chOff x="3414158" y="3172411"/>
              <a:chExt cx="648072" cy="642246"/>
            </a:xfrm>
          </p:grpSpPr>
          <p:sp>
            <p:nvSpPr>
              <p:cNvPr id="293" name="四角形: 上の 2 つの角を丸める 292">
                <a:extLst>
                  <a:ext uri="{FF2B5EF4-FFF2-40B4-BE49-F238E27FC236}">
                    <a16:creationId xmlns:a16="http://schemas.microsoft.com/office/drawing/2014/main" id="{20A55684-1EE2-4D6B-86A2-73CB781ADE27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294" name="四角形: 上の 2 つの角を丸める 293">
                <a:extLst>
                  <a:ext uri="{FF2B5EF4-FFF2-40B4-BE49-F238E27FC236}">
                    <a16:creationId xmlns:a16="http://schemas.microsoft.com/office/drawing/2014/main" id="{BA84AD9A-3531-4D7A-A5E8-6D787EDDB58E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D44ABAF2-9724-4636-A5C4-3274B4F60E2A}"/>
                </a:ext>
              </a:extLst>
            </p:cNvPr>
            <p:cNvGrpSpPr/>
            <p:nvPr/>
          </p:nvGrpSpPr>
          <p:grpSpPr>
            <a:xfrm>
              <a:off x="2977253" y="4708964"/>
              <a:ext cx="648072" cy="642246"/>
              <a:chOff x="3414158" y="3172411"/>
              <a:chExt cx="648072" cy="642246"/>
            </a:xfrm>
          </p:grpSpPr>
          <p:sp>
            <p:nvSpPr>
              <p:cNvPr id="291" name="四角形: 上の 2 つの角を丸める 290">
                <a:extLst>
                  <a:ext uri="{FF2B5EF4-FFF2-40B4-BE49-F238E27FC236}">
                    <a16:creationId xmlns:a16="http://schemas.microsoft.com/office/drawing/2014/main" id="{0AAC1790-76C9-482A-BDFE-245A9B9FAEE0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FAD03144-F16B-4A6D-B7C2-84D9216FA949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4440F964-E7EC-4385-83C9-63A65BC51B22}"/>
                </a:ext>
              </a:extLst>
            </p:cNvPr>
            <p:cNvGrpSpPr/>
            <p:nvPr/>
          </p:nvGrpSpPr>
          <p:grpSpPr>
            <a:xfrm>
              <a:off x="2977253" y="5355937"/>
              <a:ext cx="648072" cy="642246"/>
              <a:chOff x="3414158" y="3172411"/>
              <a:chExt cx="648072" cy="642246"/>
            </a:xfrm>
          </p:grpSpPr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BB347D4B-D32B-4E89-A548-67A07F8A2961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高知</a:t>
                </a:r>
              </a:p>
            </p:txBody>
          </p:sp>
          <p:sp>
            <p:nvSpPr>
              <p:cNvPr id="290" name="四角形: 上の 2 つの角を丸める 289">
                <a:extLst>
                  <a:ext uri="{FF2B5EF4-FFF2-40B4-BE49-F238E27FC236}">
                    <a16:creationId xmlns:a16="http://schemas.microsoft.com/office/drawing/2014/main" id="{A6735412-B062-43E2-81C4-3FDF39147D4C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6678DF09-D86F-4652-8BD4-B15EE04680E4}"/>
                </a:ext>
              </a:extLst>
            </p:cNvPr>
            <p:cNvGrpSpPr/>
            <p:nvPr/>
          </p:nvGrpSpPr>
          <p:grpSpPr>
            <a:xfrm>
              <a:off x="1916686" y="3512196"/>
              <a:ext cx="648072" cy="642246"/>
              <a:chOff x="3414158" y="3172411"/>
              <a:chExt cx="648072" cy="642246"/>
            </a:xfrm>
          </p:grpSpPr>
          <p:sp>
            <p:nvSpPr>
              <p:cNvPr id="287" name="四角形: 上の 2 つの角を丸める 286">
                <a:extLst>
                  <a:ext uri="{FF2B5EF4-FFF2-40B4-BE49-F238E27FC236}">
                    <a16:creationId xmlns:a16="http://schemas.microsoft.com/office/drawing/2014/main" id="{88D7F3AC-B332-4364-9B3C-5E17C9A7C6A2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F210FD7E-87FC-49AE-A4F9-5AAC3AC34EC5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07453BB8-9374-4449-A9CA-8703A38E67DB}"/>
                </a:ext>
              </a:extLst>
            </p:cNvPr>
            <p:cNvGrpSpPr/>
            <p:nvPr/>
          </p:nvGrpSpPr>
          <p:grpSpPr>
            <a:xfrm>
              <a:off x="1916686" y="4823203"/>
              <a:ext cx="648072" cy="642246"/>
              <a:chOff x="3414158" y="3172411"/>
              <a:chExt cx="648072" cy="642246"/>
            </a:xfrm>
          </p:grpSpPr>
          <p:sp>
            <p:nvSpPr>
              <p:cNvPr id="285" name="四角形: 上の 2 つの角を丸める 284">
                <a:extLst>
                  <a:ext uri="{FF2B5EF4-FFF2-40B4-BE49-F238E27FC236}">
                    <a16:creationId xmlns:a16="http://schemas.microsoft.com/office/drawing/2014/main" id="{DBAF8D4C-856F-4AFD-ADB3-7AEEFE7F45EA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宮崎</a:t>
                </a:r>
              </a:p>
            </p:txBody>
          </p:sp>
          <p:sp>
            <p:nvSpPr>
              <p:cNvPr id="286" name="四角形: 上の 2 つの角を丸める 285">
                <a:extLst>
                  <a:ext uri="{FF2B5EF4-FFF2-40B4-BE49-F238E27FC236}">
                    <a16:creationId xmlns:a16="http://schemas.microsoft.com/office/drawing/2014/main" id="{184F8687-E81D-434B-8C24-155ACC25D141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D729E766-8E5E-46E7-9E5D-177890C2D9BF}"/>
                </a:ext>
              </a:extLst>
            </p:cNvPr>
            <p:cNvGrpSpPr/>
            <p:nvPr/>
          </p:nvGrpSpPr>
          <p:grpSpPr>
            <a:xfrm>
              <a:off x="1916686" y="4162852"/>
              <a:ext cx="648072" cy="642246"/>
              <a:chOff x="3414158" y="3172411"/>
              <a:chExt cx="648072" cy="642246"/>
            </a:xfrm>
          </p:grpSpPr>
          <p:sp>
            <p:nvSpPr>
              <p:cNvPr id="283" name="四角形: 上の 2 つの角を丸める 282">
                <a:extLst>
                  <a:ext uri="{FF2B5EF4-FFF2-40B4-BE49-F238E27FC236}">
                    <a16:creationId xmlns:a16="http://schemas.microsoft.com/office/drawing/2014/main" id="{23CF0381-5307-4D62-962E-D56C6754DD18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</a:t>
                </a:r>
              </a:p>
            </p:txBody>
          </p:sp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D099B168-26CC-43D6-9226-AB10F2F184FD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54603618-34F5-447A-9959-677F57D1C87E}"/>
                </a:ext>
              </a:extLst>
            </p:cNvPr>
            <p:cNvGrpSpPr/>
            <p:nvPr/>
          </p:nvGrpSpPr>
          <p:grpSpPr>
            <a:xfrm>
              <a:off x="1270024" y="3512196"/>
              <a:ext cx="648072" cy="642246"/>
              <a:chOff x="3414158" y="3172411"/>
              <a:chExt cx="648072" cy="642246"/>
            </a:xfrm>
          </p:grpSpPr>
          <p:sp>
            <p:nvSpPr>
              <p:cNvPr id="281" name="四角形: 上の 2 つの角を丸める 280">
                <a:extLst>
                  <a:ext uri="{FF2B5EF4-FFF2-40B4-BE49-F238E27FC236}">
                    <a16:creationId xmlns:a16="http://schemas.microsoft.com/office/drawing/2014/main" id="{C4057491-4AD7-4551-B37C-C94D34AF554E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282" name="四角形: 上の 2 つの角を丸める 281">
                <a:extLst>
                  <a:ext uri="{FF2B5EF4-FFF2-40B4-BE49-F238E27FC236}">
                    <a16:creationId xmlns:a16="http://schemas.microsoft.com/office/drawing/2014/main" id="{38B75B4E-DA5A-4124-B385-6D34A6268949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6A8869C7-946A-4F0B-8A6B-72A14201E28E}"/>
                </a:ext>
              </a:extLst>
            </p:cNvPr>
            <p:cNvGrpSpPr/>
            <p:nvPr/>
          </p:nvGrpSpPr>
          <p:grpSpPr>
            <a:xfrm>
              <a:off x="1270024" y="4823203"/>
              <a:ext cx="648072" cy="642246"/>
              <a:chOff x="3414158" y="3172411"/>
              <a:chExt cx="648072" cy="642246"/>
            </a:xfrm>
          </p:grpSpPr>
          <p:sp>
            <p:nvSpPr>
              <p:cNvPr id="279" name="四角形: 上の 2 つの角を丸める 278">
                <a:extLst>
                  <a:ext uri="{FF2B5EF4-FFF2-40B4-BE49-F238E27FC236}">
                    <a16:creationId xmlns:a16="http://schemas.microsoft.com/office/drawing/2014/main" id="{83F61513-FB67-4E3A-B8E2-41AAF6B88125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52BA44DF-3D6B-4356-ADB6-23827D5A7B55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68FA9454-361F-4044-9C24-69757AC2E6ED}"/>
                </a:ext>
              </a:extLst>
            </p:cNvPr>
            <p:cNvGrpSpPr/>
            <p:nvPr/>
          </p:nvGrpSpPr>
          <p:grpSpPr>
            <a:xfrm>
              <a:off x="1270024" y="4162852"/>
              <a:ext cx="648072" cy="642246"/>
              <a:chOff x="3414158" y="3172411"/>
              <a:chExt cx="648072" cy="642246"/>
            </a:xfrm>
          </p:grpSpPr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F321492F-31A7-49AE-A3D5-C401AF8D4976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熊本</a:t>
                </a: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BE932738-7442-47F9-9052-F1702268DB4E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7919117C-FC24-4FB4-9343-53255EB4F81B}"/>
                </a:ext>
              </a:extLst>
            </p:cNvPr>
            <p:cNvGrpSpPr/>
            <p:nvPr/>
          </p:nvGrpSpPr>
          <p:grpSpPr>
            <a:xfrm>
              <a:off x="621899" y="3512196"/>
              <a:ext cx="648072" cy="642246"/>
              <a:chOff x="3414158" y="3172411"/>
              <a:chExt cx="648072" cy="642246"/>
            </a:xfrm>
          </p:grpSpPr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7755005A-3DA6-4AC6-90C8-11073A40B9BF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長崎</a:t>
                </a:r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72AD5150-0B38-40B7-A7A1-BCA71C584CDF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6546E3E1-D0C6-4404-A7A8-5B1DAE347FCE}"/>
                </a:ext>
              </a:extLst>
            </p:cNvPr>
            <p:cNvGrpSpPr/>
            <p:nvPr/>
          </p:nvGrpSpPr>
          <p:grpSpPr>
            <a:xfrm>
              <a:off x="621899" y="5470176"/>
              <a:ext cx="648072" cy="642246"/>
              <a:chOff x="3414158" y="3172411"/>
              <a:chExt cx="648072" cy="642246"/>
            </a:xfrm>
          </p:grpSpPr>
          <p:sp>
            <p:nvSpPr>
              <p:cNvPr id="273" name="四角形: 上の 2 つの角を丸める 272">
                <a:extLst>
                  <a:ext uri="{FF2B5EF4-FFF2-40B4-BE49-F238E27FC236}">
                    <a16:creationId xmlns:a16="http://schemas.microsoft.com/office/drawing/2014/main" id="{7F487593-C877-4353-8D4F-E4407EDFF84B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</a:t>
                </a: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6216D46A-56A1-44C0-8F1B-2A6A74E12293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9724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6E74AB-5ABE-43E3-94E0-FC65D5D36136}"/>
              </a:ext>
            </a:extLst>
          </p:cNvPr>
          <p:cNvSpPr txBox="1"/>
          <p:nvPr/>
        </p:nvSpPr>
        <p:spPr>
          <a:xfrm>
            <a:off x="524508" y="368660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都道府県別アンケート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E44E09FE-3EC4-729B-6EB2-587FB858E5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232480"/>
              </p:ext>
            </p:extLst>
          </p:nvPr>
        </p:nvGraphicFramePr>
        <p:xfrm>
          <a:off x="614519" y="548678"/>
          <a:ext cx="8676962" cy="5760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783">
                  <a:extLst>
                    <a:ext uri="{9D8B030D-6E8A-4147-A177-3AD203B41FA5}">
                      <a16:colId xmlns:a16="http://schemas.microsoft.com/office/drawing/2014/main" val="1902061644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418826715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3906346509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1762458828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1969933598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112935574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2930513312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676561640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2226491680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3552790130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1203601311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1638904313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3319473950"/>
                    </a:ext>
                  </a:extLst>
                </a:gridCol>
                <a:gridCol w="619783">
                  <a:extLst>
                    <a:ext uri="{9D8B030D-6E8A-4147-A177-3AD203B41FA5}">
                      <a16:colId xmlns:a16="http://schemas.microsoft.com/office/drawing/2014/main" val="373353726"/>
                    </a:ext>
                  </a:extLst>
                </a:gridCol>
              </a:tblGrid>
              <a:tr h="554275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北海道</a:t>
                      </a:r>
                    </a:p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874017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秋田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青森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829015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山形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岩手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2612202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富山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新潟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宮城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福島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7853897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長崎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佐賀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福岡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山口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島根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鳥取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京都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福井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石川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長野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群馬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栃木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6452194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熊本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大分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広島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岡山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兵庫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滋賀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岐阜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山梨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埼玉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茨城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9720325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鹿児島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宮崎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大阪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奈良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愛知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静岡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神奈川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東京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967613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愛媛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香川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和歌山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三重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千葉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7508732"/>
                  </a:ext>
                </a:extLst>
              </a:tr>
              <a:tr h="650796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沖縄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高知</a:t>
                      </a: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latin typeface="+mn-ea"/>
                          <a:ea typeface="+mn-ea"/>
                        </a:rPr>
                        <a:t>徳島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2752096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7E2BFEE-7735-4CDC-8E72-93CCDF2E5CFC}"/>
              </a:ext>
            </a:extLst>
          </p:cNvPr>
          <p:cNvSpPr/>
          <p:nvPr/>
        </p:nvSpPr>
        <p:spPr>
          <a:xfrm>
            <a:off x="4773665" y="1792470"/>
            <a:ext cx="408851" cy="40885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68A8CD2-1682-4CA5-B75E-A02EA724960A}"/>
              </a:ext>
            </a:extLst>
          </p:cNvPr>
          <p:cNvSpPr/>
          <p:nvPr/>
        </p:nvSpPr>
        <p:spPr>
          <a:xfrm>
            <a:off x="4773665" y="1343896"/>
            <a:ext cx="408851" cy="408851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50A27C3-DAB5-4A4E-8877-09654C473EAD}"/>
              </a:ext>
            </a:extLst>
          </p:cNvPr>
          <p:cNvSpPr/>
          <p:nvPr/>
        </p:nvSpPr>
        <p:spPr>
          <a:xfrm>
            <a:off x="4773665" y="886696"/>
            <a:ext cx="408851" cy="40885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80D1858-F2E0-4E56-AA2F-47BC44B0D90C}"/>
              </a:ext>
            </a:extLst>
          </p:cNvPr>
          <p:cNvSpPr txBox="1"/>
          <p:nvPr/>
        </p:nvSpPr>
        <p:spPr>
          <a:xfrm>
            <a:off x="5198838" y="959891"/>
            <a:ext cx="1215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製品が好き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758A1F4-D461-47A5-B0C0-4BBB74A9BCA6}"/>
              </a:ext>
            </a:extLst>
          </p:cNvPr>
          <p:cNvSpPr txBox="1"/>
          <p:nvPr/>
        </p:nvSpPr>
        <p:spPr>
          <a:xfrm>
            <a:off x="5198838" y="1382585"/>
            <a:ext cx="1213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製品が好き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630CED9-3F63-4143-9992-0639E9CBE510}"/>
              </a:ext>
            </a:extLst>
          </p:cNvPr>
          <p:cNvSpPr txBox="1"/>
          <p:nvPr/>
        </p:nvSpPr>
        <p:spPr>
          <a:xfrm>
            <a:off x="5198838" y="186706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どちらも好き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F40E601-A60F-40B8-87E8-F057A1E4B0E3}"/>
              </a:ext>
            </a:extLst>
          </p:cNvPr>
          <p:cNvSpPr txBox="1"/>
          <p:nvPr/>
        </p:nvSpPr>
        <p:spPr>
          <a:xfrm>
            <a:off x="524508" y="865826"/>
            <a:ext cx="3057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製品の趣向についての回答分析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9F746D9E-1ED7-4811-ABCD-B9426AD8442E}"/>
              </a:ext>
            </a:extLst>
          </p:cNvPr>
          <p:cNvSpPr/>
          <p:nvPr/>
        </p:nvSpPr>
        <p:spPr>
          <a:xfrm>
            <a:off x="627509" y="1267406"/>
            <a:ext cx="3775393" cy="1483536"/>
          </a:xfrm>
          <a:prstGeom prst="roundRect">
            <a:avLst>
              <a:gd name="adj" fmla="val 6782"/>
            </a:avLst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東日本は</a:t>
            </a:r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製品、西日本は</a:t>
            </a:r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製品を好む傾向がみられる。機能的には・・・・</a:t>
            </a:r>
          </a:p>
        </p:txBody>
      </p:sp>
    </p:spTree>
    <p:extLst>
      <p:ext uri="{BB962C8B-B14F-4D97-AF65-F5344CB8AC3E}">
        <p14:creationId xmlns:p14="http://schemas.microsoft.com/office/powerpoint/2010/main" val="3484735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F34F3F9-E630-4459-B0CE-E4416DE69D20}"/>
              </a:ext>
            </a:extLst>
          </p:cNvPr>
          <p:cNvSpPr>
            <a:spLocks/>
          </p:cNvSpPr>
          <p:nvPr/>
        </p:nvSpPr>
        <p:spPr bwMode="auto">
          <a:xfrm>
            <a:off x="260588" y="296874"/>
            <a:ext cx="9384838" cy="6246801"/>
          </a:xfrm>
          <a:custGeom>
            <a:avLst/>
            <a:gdLst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2579281 w 9384838"/>
              <a:gd name="connsiteY13" fmla="*/ 4992350 h 6246801"/>
              <a:gd name="connsiteX14" fmla="*/ 2579281 w 9384838"/>
              <a:gd name="connsiteY14" fmla="*/ 5017793 h 6246801"/>
              <a:gd name="connsiteX15" fmla="*/ 2529503 w 9384838"/>
              <a:gd name="connsiteY15" fmla="*/ 5043236 h 6246801"/>
              <a:gd name="connsiteX16" fmla="*/ 2504061 w 9384838"/>
              <a:gd name="connsiteY16" fmla="*/ 5093016 h 6246801"/>
              <a:gd name="connsiteX17" fmla="*/ 2529503 w 9384838"/>
              <a:gd name="connsiteY17" fmla="*/ 5118459 h 6246801"/>
              <a:gd name="connsiteX18" fmla="*/ 2504061 w 9384838"/>
              <a:gd name="connsiteY18" fmla="*/ 5142796 h 6246801"/>
              <a:gd name="connsiteX19" fmla="*/ 2478619 w 9384838"/>
              <a:gd name="connsiteY19" fmla="*/ 5142796 h 6246801"/>
              <a:gd name="connsiteX20" fmla="*/ 2454284 w 9384838"/>
              <a:gd name="connsiteY20" fmla="*/ 5168239 h 6246801"/>
              <a:gd name="connsiteX21" fmla="*/ 2428843 w 9384838"/>
              <a:gd name="connsiteY21" fmla="*/ 5142796 h 6246801"/>
              <a:gd name="connsiteX22" fmla="*/ 2403401 w 9384838"/>
              <a:gd name="connsiteY22" fmla="*/ 5093016 h 6246801"/>
              <a:gd name="connsiteX23" fmla="*/ 2428843 w 9384838"/>
              <a:gd name="connsiteY23" fmla="*/ 5093016 h 6246801"/>
              <a:gd name="connsiteX24" fmla="*/ 2504061 w 9384838"/>
              <a:gd name="connsiteY24" fmla="*/ 5017793 h 6246801"/>
              <a:gd name="connsiteX25" fmla="*/ 2127963 w 9384838"/>
              <a:gd name="connsiteY25" fmla="*/ 4992350 h 6246801"/>
              <a:gd name="connsiteX26" fmla="*/ 2177741 w 9384838"/>
              <a:gd name="connsiteY26" fmla="*/ 5017793 h 6246801"/>
              <a:gd name="connsiteX27" fmla="*/ 2203182 w 9384838"/>
              <a:gd name="connsiteY27" fmla="*/ 4992350 h 6246801"/>
              <a:gd name="connsiteX28" fmla="*/ 2228624 w 9384838"/>
              <a:gd name="connsiteY28" fmla="*/ 5043236 h 6246801"/>
              <a:gd name="connsiteX29" fmla="*/ 2278402 w 9384838"/>
              <a:gd name="connsiteY29" fmla="*/ 5093016 h 6246801"/>
              <a:gd name="connsiteX30" fmla="*/ 2328179 w 9384838"/>
              <a:gd name="connsiteY30" fmla="*/ 5118459 h 6246801"/>
              <a:gd name="connsiteX31" fmla="*/ 2303844 w 9384838"/>
              <a:gd name="connsiteY31" fmla="*/ 5142796 h 6246801"/>
              <a:gd name="connsiteX32" fmla="*/ 2303844 w 9384838"/>
              <a:gd name="connsiteY32" fmla="*/ 5142796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27963 w 9384838"/>
              <a:gd name="connsiteY46" fmla="*/ 5393907 h 6246801"/>
              <a:gd name="connsiteX47" fmla="*/ 2127963 w 9384838"/>
              <a:gd name="connsiteY47" fmla="*/ 5393908 h 6246801"/>
              <a:gd name="connsiteX48" fmla="*/ 2177742 w 9384838"/>
              <a:gd name="connsiteY48" fmla="*/ 5419351 h 6246801"/>
              <a:gd name="connsiteX49" fmla="*/ 2153406 w 9384838"/>
              <a:gd name="connsiteY49" fmla="*/ 5444794 h 6246801"/>
              <a:gd name="connsiteX50" fmla="*/ 2089246 w 9384838"/>
              <a:gd name="connsiteY50" fmla="*/ 5541035 h 6246801"/>
              <a:gd name="connsiteX51" fmla="*/ 2052745 w 9384838"/>
              <a:gd name="connsiteY51" fmla="*/ 5444794 h 6246801"/>
              <a:gd name="connsiteX52" fmla="*/ 2031728 w 9384838"/>
              <a:gd name="connsiteY52" fmla="*/ 5401651 h 6246801"/>
              <a:gd name="connsiteX53" fmla="*/ 1976418 w 9384838"/>
              <a:gd name="connsiteY53" fmla="*/ 5379527 h 6246801"/>
              <a:gd name="connsiteX54" fmla="*/ 1952840 w 9384838"/>
              <a:gd name="connsiteY54" fmla="*/ 5345230 h 6246801"/>
              <a:gd name="connsiteX55" fmla="*/ 1949964 w 9384838"/>
              <a:gd name="connsiteY55" fmla="*/ 5344664 h 6246801"/>
              <a:gd name="connsiteX56" fmla="*/ 1851420 w 9384838"/>
              <a:gd name="connsiteY56" fmla="*/ 5369571 h 6246801"/>
              <a:gd name="connsiteX57" fmla="*/ 1827084 w 9384838"/>
              <a:gd name="connsiteY57" fmla="*/ 5393908 h 6246801"/>
              <a:gd name="connsiteX58" fmla="*/ 1751865 w 9384838"/>
              <a:gd name="connsiteY58" fmla="*/ 5393908 h 6246801"/>
              <a:gd name="connsiteX59" fmla="*/ 1726423 w 9384838"/>
              <a:gd name="connsiteY59" fmla="*/ 5419351 h 6246801"/>
              <a:gd name="connsiteX60" fmla="*/ 1726423 w 9384838"/>
              <a:gd name="connsiteY60" fmla="*/ 5444794 h 6246801"/>
              <a:gd name="connsiteX61" fmla="*/ 1625760 w 9384838"/>
              <a:gd name="connsiteY61" fmla="*/ 5544353 h 6246801"/>
              <a:gd name="connsiteX62" fmla="*/ 1601424 w 9384838"/>
              <a:gd name="connsiteY62" fmla="*/ 5520017 h 6246801"/>
              <a:gd name="connsiteX63" fmla="*/ 1575982 w 9384838"/>
              <a:gd name="connsiteY63" fmla="*/ 5544353 h 6246801"/>
              <a:gd name="connsiteX64" fmla="*/ 1575982 w 9384838"/>
              <a:gd name="connsiteY64" fmla="*/ 5595239 h 6246801"/>
              <a:gd name="connsiteX65" fmla="*/ 1550540 w 9384838"/>
              <a:gd name="connsiteY65" fmla="*/ 5595239 h 6246801"/>
              <a:gd name="connsiteX66" fmla="*/ 1550540 w 9384838"/>
              <a:gd name="connsiteY66" fmla="*/ 5645019 h 6246801"/>
              <a:gd name="connsiteX67" fmla="*/ 1500761 w 9384838"/>
              <a:gd name="connsiteY67" fmla="*/ 5619576 h 6246801"/>
              <a:gd name="connsiteX68" fmla="*/ 1475319 w 9384838"/>
              <a:gd name="connsiteY68" fmla="*/ 5619576 h 6246801"/>
              <a:gd name="connsiteX69" fmla="*/ 1425540 w 9384838"/>
              <a:gd name="connsiteY69" fmla="*/ 5595239 h 6246801"/>
              <a:gd name="connsiteX70" fmla="*/ 1475319 w 9384838"/>
              <a:gd name="connsiteY70" fmla="*/ 5569796 h 6246801"/>
              <a:gd name="connsiteX71" fmla="*/ 1450982 w 9384838"/>
              <a:gd name="connsiteY71" fmla="*/ 5544353 h 6246801"/>
              <a:gd name="connsiteX72" fmla="*/ 1475319 w 9384838"/>
              <a:gd name="connsiteY72" fmla="*/ 5469131 h 6246801"/>
              <a:gd name="connsiteX73" fmla="*/ 1475346 w 9384838"/>
              <a:gd name="connsiteY73" fmla="*/ 5469103 h 6246801"/>
              <a:gd name="connsiteX74" fmla="*/ 1475319 w 9384838"/>
              <a:gd name="connsiteY74" fmla="*/ 5469130 h 6246801"/>
              <a:gd name="connsiteX75" fmla="*/ 1450982 w 9384838"/>
              <a:gd name="connsiteY75" fmla="*/ 5544353 h 6246801"/>
              <a:gd name="connsiteX76" fmla="*/ 1425539 w 9384838"/>
              <a:gd name="connsiteY76" fmla="*/ 5544353 h 6246801"/>
              <a:gd name="connsiteX77" fmla="*/ 1400097 w 9384838"/>
              <a:gd name="connsiteY77" fmla="*/ 5469130 h 6246801"/>
              <a:gd name="connsiteX78" fmla="*/ 1400097 w 9384838"/>
              <a:gd name="connsiteY78" fmla="*/ 5419351 h 6246801"/>
              <a:gd name="connsiteX79" fmla="*/ 1450982 w 9384838"/>
              <a:gd name="connsiteY79" fmla="*/ 5369571 h 6246801"/>
              <a:gd name="connsiteX80" fmla="*/ 1450982 w 9384838"/>
              <a:gd name="connsiteY80" fmla="*/ 5344128 h 6246801"/>
              <a:gd name="connsiteX81" fmla="*/ 1400097 w 9384838"/>
              <a:gd name="connsiteY81" fmla="*/ 5318685 h 6246801"/>
              <a:gd name="connsiteX82" fmla="*/ 1425539 w 9384838"/>
              <a:gd name="connsiteY82" fmla="*/ 5268905 h 6246801"/>
              <a:gd name="connsiteX83" fmla="*/ 1400097 w 9384838"/>
              <a:gd name="connsiteY83" fmla="*/ 5243462 h 6246801"/>
              <a:gd name="connsiteX84" fmla="*/ 1450982 w 9384838"/>
              <a:gd name="connsiteY84" fmla="*/ 5218019 h 6246801"/>
              <a:gd name="connsiteX85" fmla="*/ 1526203 w 9384838"/>
              <a:gd name="connsiteY85" fmla="*/ 5193682 h 6246801"/>
              <a:gd name="connsiteX86" fmla="*/ 1575981 w 9384838"/>
              <a:gd name="connsiteY86" fmla="*/ 5168239 h 6246801"/>
              <a:gd name="connsiteX87" fmla="*/ 1575981 w 9384838"/>
              <a:gd name="connsiteY87" fmla="*/ 5118459 h 6246801"/>
              <a:gd name="connsiteX88" fmla="*/ 1625759 w 9384838"/>
              <a:gd name="connsiteY88" fmla="*/ 5093016 h 6246801"/>
              <a:gd name="connsiteX89" fmla="*/ 1625759 w 9384838"/>
              <a:gd name="connsiteY89" fmla="*/ 5043236 h 6246801"/>
              <a:gd name="connsiteX90" fmla="*/ 1726423 w 9384838"/>
              <a:gd name="connsiteY90" fmla="*/ 5017793 h 6246801"/>
              <a:gd name="connsiteX91" fmla="*/ 1726423 w 9384838"/>
              <a:gd name="connsiteY91" fmla="*/ 5067573 h 6246801"/>
              <a:gd name="connsiteX92" fmla="*/ 1751865 w 9384838"/>
              <a:gd name="connsiteY92" fmla="*/ 5118459 h 6246801"/>
              <a:gd name="connsiteX93" fmla="*/ 1851420 w 9384838"/>
              <a:gd name="connsiteY93" fmla="*/ 5118459 h 6246801"/>
              <a:gd name="connsiteX94" fmla="*/ 1902304 w 9384838"/>
              <a:gd name="connsiteY94" fmla="*/ 5142796 h 6246801"/>
              <a:gd name="connsiteX95" fmla="*/ 1977523 w 9384838"/>
              <a:gd name="connsiteY95" fmla="*/ 5093016 h 6246801"/>
              <a:gd name="connsiteX96" fmla="*/ 1999647 w 9384838"/>
              <a:gd name="connsiteY96" fmla="*/ 5047661 h 6246801"/>
              <a:gd name="connsiteX97" fmla="*/ 1989691 w 9384838"/>
              <a:gd name="connsiteY97" fmla="*/ 5011156 h 6246801"/>
              <a:gd name="connsiteX98" fmla="*/ 2030620 w 9384838"/>
              <a:gd name="connsiteY98" fmla="*/ 5032174 h 6246801"/>
              <a:gd name="connsiteX99" fmla="*/ 2050531 w 9384838"/>
              <a:gd name="connsiteY99" fmla="*/ 5012262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291494 w 9384838"/>
              <a:gd name="connsiteY284" fmla="*/ 3896294 h 6246801"/>
              <a:gd name="connsiteX285" fmla="*/ 319795 w 9384838"/>
              <a:gd name="connsiteY285" fmla="*/ 3947235 h 6246801"/>
              <a:gd name="connsiteX286" fmla="*/ 280174 w 9384838"/>
              <a:gd name="connsiteY286" fmla="*/ 4026476 h 6246801"/>
              <a:gd name="connsiteX287" fmla="*/ 234893 w 9384838"/>
              <a:gd name="connsiteY287" fmla="*/ 4026476 h 6246801"/>
              <a:gd name="connsiteX288" fmla="*/ 220743 w 9384838"/>
              <a:gd name="connsiteY288" fmla="*/ 4066097 h 6246801"/>
              <a:gd name="connsiteX289" fmla="*/ 178292 w 9384838"/>
              <a:gd name="connsiteY289" fmla="*/ 4074587 h 6246801"/>
              <a:gd name="connsiteX290" fmla="*/ 133012 w 9384838"/>
              <a:gd name="connsiteY290" fmla="*/ 4111377 h 6246801"/>
              <a:gd name="connsiteX291" fmla="*/ 93391 w 9384838"/>
              <a:gd name="connsiteY291" fmla="*/ 4125528 h 6246801"/>
              <a:gd name="connsiteX292" fmla="*/ 113201 w 9384838"/>
              <a:gd name="connsiteY292" fmla="*/ 4187789 h 6246801"/>
              <a:gd name="connsiteX293" fmla="*/ 82071 w 9384838"/>
              <a:gd name="connsiteY293" fmla="*/ 4187789 h 6246801"/>
              <a:gd name="connsiteX294" fmla="*/ 59430 w 9384838"/>
              <a:gd name="connsiteY294" fmla="*/ 4250050 h 6246801"/>
              <a:gd name="connsiteX295" fmla="*/ 76411 w 9384838"/>
              <a:gd name="connsiteY295" fmla="*/ 4275521 h 6246801"/>
              <a:gd name="connsiteX296" fmla="*/ 11320 w 9384838"/>
              <a:gd name="connsiteY296" fmla="*/ 4317971 h 6246801"/>
              <a:gd name="connsiteX297" fmla="*/ 0 w 9384838"/>
              <a:gd name="connsiteY297" fmla="*/ 4230240 h 6246801"/>
              <a:gd name="connsiteX298" fmla="*/ 31130 w 9384838"/>
              <a:gd name="connsiteY298" fmla="*/ 4218920 h 6246801"/>
              <a:gd name="connsiteX299" fmla="*/ 45280 w 9384838"/>
              <a:gd name="connsiteY299" fmla="*/ 4187789 h 6246801"/>
              <a:gd name="connsiteX300" fmla="*/ 53771 w 9384838"/>
              <a:gd name="connsiteY300" fmla="*/ 4131188 h 6246801"/>
              <a:gd name="connsiteX301" fmla="*/ 70751 w 9384838"/>
              <a:gd name="connsiteY301" fmla="*/ 4105717 h 6246801"/>
              <a:gd name="connsiteX302" fmla="*/ 124522 w 9384838"/>
              <a:gd name="connsiteY302" fmla="*/ 4083077 h 6246801"/>
              <a:gd name="connsiteX303" fmla="*/ 152822 w 9384838"/>
              <a:gd name="connsiteY303" fmla="*/ 4040626 h 6246801"/>
              <a:gd name="connsiteX304" fmla="*/ 104711 w 9384838"/>
              <a:gd name="connsiteY304" fmla="*/ 4023646 h 6246801"/>
              <a:gd name="connsiteX305" fmla="*/ 104711 w 9384838"/>
              <a:gd name="connsiteY305" fmla="*/ 3981195 h 6246801"/>
              <a:gd name="connsiteX306" fmla="*/ 144332 w 9384838"/>
              <a:gd name="connsiteY306" fmla="*/ 3981195 h 6246801"/>
              <a:gd name="connsiteX307" fmla="*/ 181122 w 9384838"/>
              <a:gd name="connsiteY307" fmla="*/ 4020816 h 6246801"/>
              <a:gd name="connsiteX308" fmla="*/ 240553 w 9384838"/>
              <a:gd name="connsiteY308" fmla="*/ 3955725 h 6246801"/>
              <a:gd name="connsiteX309" fmla="*/ 271684 w 9384838"/>
              <a:gd name="connsiteY309" fmla="*/ 3907614 h 6246801"/>
              <a:gd name="connsiteX310" fmla="*/ 481106 w 9384838"/>
              <a:gd name="connsiteY310" fmla="*/ 3596309 h 6246801"/>
              <a:gd name="connsiteX311" fmla="*/ 435825 w 9384838"/>
              <a:gd name="connsiteY311" fmla="*/ 3664230 h 6246801"/>
              <a:gd name="connsiteX312" fmla="*/ 396205 w 9384838"/>
              <a:gd name="connsiteY312" fmla="*/ 3638759 h 6246801"/>
              <a:gd name="connsiteX313" fmla="*/ 4460871 w 9384838"/>
              <a:gd name="connsiteY313" fmla="*/ 3512231 h 6246801"/>
              <a:gd name="connsiteX314" fmla="*/ 4435429 w 9384838"/>
              <a:gd name="connsiteY314" fmla="*/ 3563117 h 6246801"/>
              <a:gd name="connsiteX315" fmla="*/ 4385651 w 9384838"/>
              <a:gd name="connsiteY315" fmla="*/ 3612896 h 6246801"/>
              <a:gd name="connsiteX316" fmla="*/ 4385651 w 9384838"/>
              <a:gd name="connsiteY316" fmla="*/ 3638339 h 6246801"/>
              <a:gd name="connsiteX317" fmla="*/ 4435429 w 9384838"/>
              <a:gd name="connsiteY317" fmla="*/ 3638339 h 6246801"/>
              <a:gd name="connsiteX318" fmla="*/ 4435429 w 9384838"/>
              <a:gd name="connsiteY318" fmla="*/ 3662676 h 6246801"/>
              <a:gd name="connsiteX319" fmla="*/ 4385651 w 9384838"/>
              <a:gd name="connsiteY319" fmla="*/ 3713562 h 6246801"/>
              <a:gd name="connsiteX320" fmla="*/ 4284989 w 9384838"/>
              <a:gd name="connsiteY320" fmla="*/ 3737899 h 6246801"/>
              <a:gd name="connsiteX321" fmla="*/ 4310431 w 9384838"/>
              <a:gd name="connsiteY321" fmla="*/ 3688119 h 6246801"/>
              <a:gd name="connsiteX322" fmla="*/ 4335873 w 9384838"/>
              <a:gd name="connsiteY322" fmla="*/ 3662676 h 6246801"/>
              <a:gd name="connsiteX323" fmla="*/ 4335873 w 9384838"/>
              <a:gd name="connsiteY323" fmla="*/ 3638339 h 6246801"/>
              <a:gd name="connsiteX324" fmla="*/ 4284989 w 9384838"/>
              <a:gd name="connsiteY324" fmla="*/ 3662676 h 6246801"/>
              <a:gd name="connsiteX325" fmla="*/ 4284989 w 9384838"/>
              <a:gd name="connsiteY325" fmla="*/ 3612896 h 6246801"/>
              <a:gd name="connsiteX326" fmla="*/ 4360209 w 9384838"/>
              <a:gd name="connsiteY326" fmla="*/ 3537674 h 6246801"/>
              <a:gd name="connsiteX327" fmla="*/ 605629 w 9384838"/>
              <a:gd name="connsiteY327" fmla="*/ 3364245 h 6246801"/>
              <a:gd name="connsiteX328" fmla="*/ 611289 w 9384838"/>
              <a:gd name="connsiteY328" fmla="*/ 3409526 h 6246801"/>
              <a:gd name="connsiteX329" fmla="*/ 633929 w 9384838"/>
              <a:gd name="connsiteY329" fmla="*/ 3437826 h 6246801"/>
              <a:gd name="connsiteX330" fmla="*/ 616949 w 9384838"/>
              <a:gd name="connsiteY330" fmla="*/ 3485937 h 6246801"/>
              <a:gd name="connsiteX331" fmla="*/ 599969 w 9384838"/>
              <a:gd name="connsiteY331" fmla="*/ 3497257 h 6246801"/>
              <a:gd name="connsiteX332" fmla="*/ 560348 w 9384838"/>
              <a:gd name="connsiteY332" fmla="*/ 3451976 h 6246801"/>
              <a:gd name="connsiteX333" fmla="*/ 577328 w 9384838"/>
              <a:gd name="connsiteY333" fmla="*/ 3415186 h 6246801"/>
              <a:gd name="connsiteX334" fmla="*/ 574498 w 9384838"/>
              <a:gd name="connsiteY334" fmla="*/ 3369905 h 6246801"/>
              <a:gd name="connsiteX335" fmla="*/ 1098059 w 9384838"/>
              <a:gd name="connsiteY335" fmla="*/ 3109544 h 6246801"/>
              <a:gd name="connsiteX336" fmla="*/ 1081079 w 9384838"/>
              <a:gd name="connsiteY336" fmla="*/ 3137841 h 6246801"/>
              <a:gd name="connsiteX337" fmla="*/ 1064099 w 9384838"/>
              <a:gd name="connsiteY337" fmla="*/ 3154822 h 6246801"/>
              <a:gd name="connsiteX338" fmla="*/ 1038628 w 9384838"/>
              <a:gd name="connsiteY338" fmla="*/ 3143502 h 6246801"/>
              <a:gd name="connsiteX339" fmla="*/ 905615 w 9384838"/>
              <a:gd name="connsiteY339" fmla="*/ 3061433 h 6246801"/>
              <a:gd name="connsiteX340" fmla="*/ 905615 w 9384838"/>
              <a:gd name="connsiteY340" fmla="*/ 3098224 h 6246801"/>
              <a:gd name="connsiteX341" fmla="*/ 874484 w 9384838"/>
              <a:gd name="connsiteY341" fmla="*/ 3149161 h 6246801"/>
              <a:gd name="connsiteX342" fmla="*/ 820713 w 9384838"/>
              <a:gd name="connsiteY342" fmla="*/ 3171802 h 6246801"/>
              <a:gd name="connsiteX343" fmla="*/ 826373 w 9384838"/>
              <a:gd name="connsiteY343" fmla="*/ 3205762 h 6246801"/>
              <a:gd name="connsiteX344" fmla="*/ 769772 w 9384838"/>
              <a:gd name="connsiteY344" fmla="*/ 3214252 h 6246801"/>
              <a:gd name="connsiteX345" fmla="*/ 775432 w 9384838"/>
              <a:gd name="connsiteY345" fmla="*/ 3253873 h 6246801"/>
              <a:gd name="connsiteX346" fmla="*/ 738642 w 9384838"/>
              <a:gd name="connsiteY346" fmla="*/ 3245383 h 6246801"/>
              <a:gd name="connsiteX347" fmla="*/ 724492 w 9384838"/>
              <a:gd name="connsiteY347" fmla="*/ 3214252 h 6246801"/>
              <a:gd name="connsiteX348" fmla="*/ 701851 w 9384838"/>
              <a:gd name="connsiteY348" fmla="*/ 3183122 h 6246801"/>
              <a:gd name="connsiteX349" fmla="*/ 724492 w 9384838"/>
              <a:gd name="connsiteY349" fmla="*/ 3168972 h 6246801"/>
              <a:gd name="connsiteX350" fmla="*/ 747132 w 9384838"/>
              <a:gd name="connsiteY350" fmla="*/ 3146331 h 6246801"/>
              <a:gd name="connsiteX351" fmla="*/ 843354 w 9384838"/>
              <a:gd name="connsiteY351" fmla="*/ 3098224 h 6246801"/>
              <a:gd name="connsiteX352" fmla="*/ 936745 w 9384838"/>
              <a:gd name="connsiteY352" fmla="*/ 3033132 h 6246801"/>
              <a:gd name="connsiteX353" fmla="*/ 973535 w 9384838"/>
              <a:gd name="connsiteY353" fmla="*/ 3081244 h 6246801"/>
              <a:gd name="connsiteX354" fmla="*/ 948066 w 9384838"/>
              <a:gd name="connsiteY354" fmla="*/ 3115203 h 6246801"/>
              <a:gd name="connsiteX355" fmla="*/ 925424 w 9384838"/>
              <a:gd name="connsiteY355" fmla="*/ 3067093 h 6246801"/>
              <a:gd name="connsiteX356" fmla="*/ 5840275 w 9384838"/>
              <a:gd name="connsiteY356" fmla="*/ 2081897 h 6246801"/>
              <a:gd name="connsiteX357" fmla="*/ 5891159 w 9384838"/>
              <a:gd name="connsiteY357" fmla="*/ 2132783 h 6246801"/>
              <a:gd name="connsiteX358" fmla="*/ 5891159 w 9384838"/>
              <a:gd name="connsiteY358" fmla="*/ 2158226 h 6246801"/>
              <a:gd name="connsiteX359" fmla="*/ 5966379 w 9384838"/>
              <a:gd name="connsiteY359" fmla="*/ 2208005 h 6246801"/>
              <a:gd name="connsiteX360" fmla="*/ 6016157 w 9384838"/>
              <a:gd name="connsiteY360" fmla="*/ 2208005 h 6246801"/>
              <a:gd name="connsiteX361" fmla="*/ 6041599 w 9384838"/>
              <a:gd name="connsiteY361" fmla="*/ 2208005 h 6246801"/>
              <a:gd name="connsiteX362" fmla="*/ 5966379 w 9384838"/>
              <a:gd name="connsiteY362" fmla="*/ 2308672 h 6246801"/>
              <a:gd name="connsiteX363" fmla="*/ 5916601 w 9384838"/>
              <a:gd name="connsiteY363" fmla="*/ 2558676 h 6246801"/>
              <a:gd name="connsiteX364" fmla="*/ 5916601 w 9384838"/>
              <a:gd name="connsiteY364" fmla="*/ 2659341 h 6246801"/>
              <a:gd name="connsiteX365" fmla="*/ 5966379 w 9384838"/>
              <a:gd name="connsiteY365" fmla="*/ 2684786 h 6246801"/>
              <a:gd name="connsiteX366" fmla="*/ 5991821 w 9384838"/>
              <a:gd name="connsiteY366" fmla="*/ 2734563 h 6246801"/>
              <a:gd name="connsiteX367" fmla="*/ 6016157 w 9384838"/>
              <a:gd name="connsiteY367" fmla="*/ 2785448 h 6246801"/>
              <a:gd name="connsiteX368" fmla="*/ 6016157 w 9384838"/>
              <a:gd name="connsiteY368" fmla="*/ 2860670 h 6246801"/>
              <a:gd name="connsiteX369" fmla="*/ 5991821 w 9384838"/>
              <a:gd name="connsiteY369" fmla="*/ 2885007 h 6246801"/>
              <a:gd name="connsiteX370" fmla="*/ 6016157 w 9384838"/>
              <a:gd name="connsiteY370" fmla="*/ 2910449 h 6246801"/>
              <a:gd name="connsiteX371" fmla="*/ 5991821 w 9384838"/>
              <a:gd name="connsiteY371" fmla="*/ 2935892 h 6246801"/>
              <a:gd name="connsiteX372" fmla="*/ 5991821 w 9384838"/>
              <a:gd name="connsiteY372" fmla="*/ 2960229 h 6246801"/>
              <a:gd name="connsiteX373" fmla="*/ 6041599 w 9384838"/>
              <a:gd name="connsiteY373" fmla="*/ 2985670 h 6246801"/>
              <a:gd name="connsiteX374" fmla="*/ 6016157 w 9384838"/>
              <a:gd name="connsiteY374" fmla="*/ 3035453 h 6246801"/>
              <a:gd name="connsiteX375" fmla="*/ 6041599 w 9384838"/>
              <a:gd name="connsiteY375" fmla="*/ 3086339 h 6246801"/>
              <a:gd name="connsiteX376" fmla="*/ 5991821 w 9384838"/>
              <a:gd name="connsiteY376" fmla="*/ 3185896 h 6246801"/>
              <a:gd name="connsiteX377" fmla="*/ 6016157 w 9384838"/>
              <a:gd name="connsiteY377" fmla="*/ 3185896 h 6246801"/>
              <a:gd name="connsiteX378" fmla="*/ 6016157 w 9384838"/>
              <a:gd name="connsiteY378" fmla="*/ 3236782 h 6246801"/>
              <a:gd name="connsiteX379" fmla="*/ 5966379 w 9384838"/>
              <a:gd name="connsiteY379" fmla="*/ 3261118 h 6246801"/>
              <a:gd name="connsiteX380" fmla="*/ 5966379 w 9384838"/>
              <a:gd name="connsiteY380" fmla="*/ 3286561 h 6246801"/>
              <a:gd name="connsiteX381" fmla="*/ 5916601 w 9384838"/>
              <a:gd name="connsiteY381" fmla="*/ 3361784 h 6246801"/>
              <a:gd name="connsiteX382" fmla="*/ 5916601 w 9384838"/>
              <a:gd name="connsiteY382" fmla="*/ 3412670 h 6246801"/>
              <a:gd name="connsiteX383" fmla="*/ 5865717 w 9384838"/>
              <a:gd name="connsiteY383" fmla="*/ 3437007 h 6246801"/>
              <a:gd name="connsiteX384" fmla="*/ 5840275 w 9384838"/>
              <a:gd name="connsiteY384" fmla="*/ 3462450 h 6246801"/>
              <a:gd name="connsiteX385" fmla="*/ 5815939 w 9384838"/>
              <a:gd name="connsiteY385" fmla="*/ 3437007 h 6246801"/>
              <a:gd name="connsiteX386" fmla="*/ 5815939 w 9384838"/>
              <a:gd name="connsiteY386" fmla="*/ 3487893 h 6246801"/>
              <a:gd name="connsiteX387" fmla="*/ 5765055 w 9384838"/>
              <a:gd name="connsiteY387" fmla="*/ 3462450 h 6246801"/>
              <a:gd name="connsiteX388" fmla="*/ 5765055 w 9384838"/>
              <a:gd name="connsiteY388" fmla="*/ 3462451 h 6246801"/>
              <a:gd name="connsiteX389" fmla="*/ 5790497 w 9384838"/>
              <a:gd name="connsiteY389" fmla="*/ 3512230 h 6246801"/>
              <a:gd name="connsiteX390" fmla="*/ 5740719 w 9384838"/>
              <a:gd name="connsiteY390" fmla="*/ 3537673 h 6246801"/>
              <a:gd name="connsiteX391" fmla="*/ 5715277 w 9384838"/>
              <a:gd name="connsiteY391" fmla="*/ 3563116 h 6246801"/>
              <a:gd name="connsiteX392" fmla="*/ 5689835 w 9384838"/>
              <a:gd name="connsiteY392" fmla="*/ 3587453 h 6246801"/>
              <a:gd name="connsiteX393" fmla="*/ 5715277 w 9384838"/>
              <a:gd name="connsiteY393" fmla="*/ 3612896 h 6246801"/>
              <a:gd name="connsiteX394" fmla="*/ 5665499 w 9384838"/>
              <a:gd name="connsiteY394" fmla="*/ 3612896 h 6246801"/>
              <a:gd name="connsiteX395" fmla="*/ 5640057 w 9384838"/>
              <a:gd name="connsiteY395" fmla="*/ 3638339 h 6246801"/>
              <a:gd name="connsiteX396" fmla="*/ 5665499 w 9384838"/>
              <a:gd name="connsiteY396" fmla="*/ 3638339 h 6246801"/>
              <a:gd name="connsiteX397" fmla="*/ 5665499 w 9384838"/>
              <a:gd name="connsiteY397" fmla="*/ 3662676 h 6246801"/>
              <a:gd name="connsiteX398" fmla="*/ 5640057 w 9384838"/>
              <a:gd name="connsiteY398" fmla="*/ 3662676 h 6246801"/>
              <a:gd name="connsiteX399" fmla="*/ 5665499 w 9384838"/>
              <a:gd name="connsiteY399" fmla="*/ 3688119 h 6246801"/>
              <a:gd name="connsiteX400" fmla="*/ 5640057 w 9384838"/>
              <a:gd name="connsiteY400" fmla="*/ 3763342 h 6246801"/>
              <a:gd name="connsiteX401" fmla="*/ 5590279 w 9384838"/>
              <a:gd name="connsiteY401" fmla="*/ 3737899 h 6246801"/>
              <a:gd name="connsiteX402" fmla="*/ 5515059 w 9384838"/>
              <a:gd name="connsiteY402" fmla="*/ 3737899 h 6246801"/>
              <a:gd name="connsiteX403" fmla="*/ 5464175 w 9384838"/>
              <a:gd name="connsiteY403" fmla="*/ 3713562 h 6246801"/>
              <a:gd name="connsiteX404" fmla="*/ 5439839 w 9384838"/>
              <a:gd name="connsiteY404" fmla="*/ 3737899 h 6246801"/>
              <a:gd name="connsiteX405" fmla="*/ 5464175 w 9384838"/>
              <a:gd name="connsiteY405" fmla="*/ 3763342 h 6246801"/>
              <a:gd name="connsiteX406" fmla="*/ 5414397 w 9384838"/>
              <a:gd name="connsiteY406" fmla="*/ 3788785 h 6246801"/>
              <a:gd name="connsiteX407" fmla="*/ 5339177 w 9384838"/>
              <a:gd name="connsiteY407" fmla="*/ 3939230 h 6246801"/>
              <a:gd name="connsiteX408" fmla="*/ 5364619 w 9384838"/>
              <a:gd name="connsiteY408" fmla="*/ 4014453 h 6246801"/>
              <a:gd name="connsiteX409" fmla="*/ 5364618 w 9384838"/>
              <a:gd name="connsiteY409" fmla="*/ 4014453 h 6246801"/>
              <a:gd name="connsiteX410" fmla="*/ 5364618 w 9384838"/>
              <a:gd name="connsiteY410" fmla="*/ 4089676 h 6246801"/>
              <a:gd name="connsiteX411" fmla="*/ 5313734 w 9384838"/>
              <a:gd name="connsiteY411" fmla="*/ 4289902 h 6246801"/>
              <a:gd name="connsiteX412" fmla="*/ 5238514 w 9384838"/>
              <a:gd name="connsiteY412" fmla="*/ 4416010 h 6246801"/>
              <a:gd name="connsiteX413" fmla="*/ 5213072 w 9384838"/>
              <a:gd name="connsiteY413" fmla="*/ 4440347 h 6246801"/>
              <a:gd name="connsiteX414" fmla="*/ 5163294 w 9384838"/>
              <a:gd name="connsiteY414" fmla="*/ 4440347 h 6246801"/>
              <a:gd name="connsiteX415" fmla="*/ 5137852 w 9384838"/>
              <a:gd name="connsiteY415" fmla="*/ 4465790 h 6246801"/>
              <a:gd name="connsiteX416" fmla="*/ 5163294 w 9384838"/>
              <a:gd name="connsiteY416" fmla="*/ 4465790 h 6246801"/>
              <a:gd name="connsiteX417" fmla="*/ 5062632 w 9384838"/>
              <a:gd name="connsiteY417" fmla="*/ 4616236 h 6246801"/>
              <a:gd name="connsiteX418" fmla="*/ 5038296 w 9384838"/>
              <a:gd name="connsiteY418" fmla="*/ 4691459 h 6246801"/>
              <a:gd name="connsiteX419" fmla="*/ 5012854 w 9384838"/>
              <a:gd name="connsiteY419" fmla="*/ 4716902 h 6246801"/>
              <a:gd name="connsiteX420" fmla="*/ 4987412 w 9384838"/>
              <a:gd name="connsiteY420" fmla="*/ 4792125 h 6246801"/>
              <a:gd name="connsiteX421" fmla="*/ 5012854 w 9384838"/>
              <a:gd name="connsiteY421" fmla="*/ 4917127 h 6246801"/>
              <a:gd name="connsiteX422" fmla="*/ 5062632 w 9384838"/>
              <a:gd name="connsiteY422" fmla="*/ 5043236 h 6246801"/>
              <a:gd name="connsiteX423" fmla="*/ 5013583 w 9384838"/>
              <a:gd name="connsiteY423" fmla="*/ 4993096 h 6246801"/>
              <a:gd name="connsiteX424" fmla="*/ 5062632 w 9384838"/>
              <a:gd name="connsiteY424" fmla="*/ 5043237 h 6246801"/>
              <a:gd name="connsiteX425" fmla="*/ 4987412 w 9384838"/>
              <a:gd name="connsiteY425" fmla="*/ 5043237 h 6246801"/>
              <a:gd name="connsiteX426" fmla="*/ 4963076 w 9384838"/>
              <a:gd name="connsiteY426" fmla="*/ 5017794 h 6246801"/>
              <a:gd name="connsiteX427" fmla="*/ 4862414 w 9384838"/>
              <a:gd name="connsiteY427" fmla="*/ 5067574 h 6246801"/>
              <a:gd name="connsiteX428" fmla="*/ 4812636 w 9384838"/>
              <a:gd name="connsiteY428" fmla="*/ 5142796 h 6246801"/>
              <a:gd name="connsiteX429" fmla="*/ 4812636 w 9384838"/>
              <a:gd name="connsiteY429" fmla="*/ 5193682 h 6246801"/>
              <a:gd name="connsiteX430" fmla="*/ 4787194 w 9384838"/>
              <a:gd name="connsiteY430" fmla="*/ 5243462 h 6246801"/>
              <a:gd name="connsiteX431" fmla="*/ 4711974 w 9384838"/>
              <a:gd name="connsiteY431" fmla="*/ 5268905 h 6246801"/>
              <a:gd name="connsiteX432" fmla="*/ 4686532 w 9384838"/>
              <a:gd name="connsiteY432" fmla="*/ 5243462 h 6246801"/>
              <a:gd name="connsiteX433" fmla="*/ 4636753 w 9384838"/>
              <a:gd name="connsiteY433" fmla="*/ 5268905 h 6246801"/>
              <a:gd name="connsiteX434" fmla="*/ 4611311 w 9384838"/>
              <a:gd name="connsiteY434" fmla="*/ 5293242 h 6246801"/>
              <a:gd name="connsiteX435" fmla="*/ 4561533 w 9384838"/>
              <a:gd name="connsiteY435" fmla="*/ 5344128 h 6246801"/>
              <a:gd name="connsiteX436" fmla="*/ 4536091 w 9384838"/>
              <a:gd name="connsiteY436" fmla="*/ 5293242 h 6246801"/>
              <a:gd name="connsiteX437" fmla="*/ 4561533 w 9384838"/>
              <a:gd name="connsiteY437" fmla="*/ 5293242 h 6246801"/>
              <a:gd name="connsiteX438" fmla="*/ 4561533 w 9384838"/>
              <a:gd name="connsiteY438" fmla="*/ 5268905 h 6246801"/>
              <a:gd name="connsiteX439" fmla="*/ 4585869 w 9384838"/>
              <a:gd name="connsiteY439" fmla="*/ 5218019 h 6246801"/>
              <a:gd name="connsiteX440" fmla="*/ 4585869 w 9384838"/>
              <a:gd name="connsiteY440" fmla="*/ 5193682 h 6246801"/>
              <a:gd name="connsiteX441" fmla="*/ 4611311 w 9384838"/>
              <a:gd name="connsiteY441" fmla="*/ 5168239 h 6246801"/>
              <a:gd name="connsiteX442" fmla="*/ 4611311 w 9384838"/>
              <a:gd name="connsiteY442" fmla="*/ 5142796 h 6246801"/>
              <a:gd name="connsiteX443" fmla="*/ 4585869 w 9384838"/>
              <a:gd name="connsiteY443" fmla="*/ 5142796 h 6246801"/>
              <a:gd name="connsiteX444" fmla="*/ 4611311 w 9384838"/>
              <a:gd name="connsiteY444" fmla="*/ 5118460 h 6246801"/>
              <a:gd name="connsiteX445" fmla="*/ 4636753 w 9384838"/>
              <a:gd name="connsiteY445" fmla="*/ 5118460 h 6246801"/>
              <a:gd name="connsiteX446" fmla="*/ 4636753 w 9384838"/>
              <a:gd name="connsiteY446" fmla="*/ 5093017 h 6246801"/>
              <a:gd name="connsiteX447" fmla="*/ 4686532 w 9384838"/>
              <a:gd name="connsiteY447" fmla="*/ 5067574 h 6246801"/>
              <a:gd name="connsiteX448" fmla="*/ 4737416 w 9384838"/>
              <a:gd name="connsiteY448" fmla="*/ 5043237 h 6246801"/>
              <a:gd name="connsiteX449" fmla="*/ 4737416 w 9384838"/>
              <a:gd name="connsiteY449" fmla="*/ 5017794 h 6246801"/>
              <a:gd name="connsiteX450" fmla="*/ 4737416 w 9384838"/>
              <a:gd name="connsiteY450" fmla="*/ 4992351 h 6246801"/>
              <a:gd name="connsiteX451" fmla="*/ 4686532 w 9384838"/>
              <a:gd name="connsiteY451" fmla="*/ 4942571 h 6246801"/>
              <a:gd name="connsiteX452" fmla="*/ 4662196 w 9384838"/>
              <a:gd name="connsiteY452" fmla="*/ 4968014 h 6246801"/>
              <a:gd name="connsiteX453" fmla="*/ 4636753 w 9384838"/>
              <a:gd name="connsiteY453" fmla="*/ 4968014 h 6246801"/>
              <a:gd name="connsiteX454" fmla="*/ 4611311 w 9384838"/>
              <a:gd name="connsiteY454" fmla="*/ 4942571 h 6246801"/>
              <a:gd name="connsiteX455" fmla="*/ 4585869 w 9384838"/>
              <a:gd name="connsiteY455" fmla="*/ 4992350 h 6246801"/>
              <a:gd name="connsiteX456" fmla="*/ 4611310 w 9384838"/>
              <a:gd name="connsiteY456" fmla="*/ 5017792 h 6246801"/>
              <a:gd name="connsiteX457" fmla="*/ 4611311 w 9384838"/>
              <a:gd name="connsiteY457" fmla="*/ 5017793 h 6246801"/>
              <a:gd name="connsiteX458" fmla="*/ 4536091 w 9384838"/>
              <a:gd name="connsiteY458" fmla="*/ 5043236 h 6246801"/>
              <a:gd name="connsiteX459" fmla="*/ 4510649 w 9384838"/>
              <a:gd name="connsiteY459" fmla="*/ 5043236 h 6246801"/>
              <a:gd name="connsiteX460" fmla="*/ 4510649 w 9384838"/>
              <a:gd name="connsiteY460" fmla="*/ 5118458 h 6246801"/>
              <a:gd name="connsiteX461" fmla="*/ 4561533 w 9384838"/>
              <a:gd name="connsiteY461" fmla="*/ 5168238 h 6246801"/>
              <a:gd name="connsiteX462" fmla="*/ 4536091 w 9384838"/>
              <a:gd name="connsiteY462" fmla="*/ 5168238 h 6246801"/>
              <a:gd name="connsiteX463" fmla="*/ 4510649 w 9384838"/>
              <a:gd name="connsiteY463" fmla="*/ 5168238 h 6246801"/>
              <a:gd name="connsiteX464" fmla="*/ 4510649 w 9384838"/>
              <a:gd name="connsiteY464" fmla="*/ 5193681 h 6246801"/>
              <a:gd name="connsiteX465" fmla="*/ 4486313 w 9384838"/>
              <a:gd name="connsiteY465" fmla="*/ 5168238 h 6246801"/>
              <a:gd name="connsiteX466" fmla="*/ 4486313 w 9384838"/>
              <a:gd name="connsiteY466" fmla="*/ 5118458 h 6246801"/>
              <a:gd name="connsiteX467" fmla="*/ 4460871 w 9384838"/>
              <a:gd name="connsiteY467" fmla="*/ 5093016 h 6246801"/>
              <a:gd name="connsiteX468" fmla="*/ 4385651 w 9384838"/>
              <a:gd name="connsiteY468" fmla="*/ 5067573 h 6246801"/>
              <a:gd name="connsiteX469" fmla="*/ 4310431 w 9384838"/>
              <a:gd name="connsiteY469" fmla="*/ 5093016 h 6246801"/>
              <a:gd name="connsiteX470" fmla="*/ 4284989 w 9384838"/>
              <a:gd name="connsiteY470" fmla="*/ 5142795 h 6246801"/>
              <a:gd name="connsiteX471" fmla="*/ 4235211 w 9384838"/>
              <a:gd name="connsiteY471" fmla="*/ 5093016 h 6246801"/>
              <a:gd name="connsiteX472" fmla="*/ 4235211 w 9384838"/>
              <a:gd name="connsiteY472" fmla="*/ 5093017 h 6246801"/>
              <a:gd name="connsiteX473" fmla="*/ 4284989 w 9384838"/>
              <a:gd name="connsiteY473" fmla="*/ 5142796 h 6246801"/>
              <a:gd name="connsiteX474" fmla="*/ 4260653 w 9384838"/>
              <a:gd name="connsiteY474" fmla="*/ 5168239 h 6246801"/>
              <a:gd name="connsiteX475" fmla="*/ 4260653 w 9384838"/>
              <a:gd name="connsiteY475" fmla="*/ 5193683 h 6246801"/>
              <a:gd name="connsiteX476" fmla="*/ 4284989 w 9384838"/>
              <a:gd name="connsiteY476" fmla="*/ 5243462 h 6246801"/>
              <a:gd name="connsiteX477" fmla="*/ 4235211 w 9384838"/>
              <a:gd name="connsiteY477" fmla="*/ 5268905 h 6246801"/>
              <a:gd name="connsiteX478" fmla="*/ 4185433 w 9384838"/>
              <a:gd name="connsiteY478" fmla="*/ 5344128 h 6246801"/>
              <a:gd name="connsiteX479" fmla="*/ 4110213 w 9384838"/>
              <a:gd name="connsiteY479" fmla="*/ 5369571 h 6246801"/>
              <a:gd name="connsiteX480" fmla="*/ 4084771 w 9384838"/>
              <a:gd name="connsiteY480" fmla="*/ 5318685 h 6246801"/>
              <a:gd name="connsiteX481" fmla="*/ 4110213 w 9384838"/>
              <a:gd name="connsiteY481" fmla="*/ 5243462 h 6246801"/>
              <a:gd name="connsiteX482" fmla="*/ 4134549 w 9384838"/>
              <a:gd name="connsiteY482" fmla="*/ 5193683 h 6246801"/>
              <a:gd name="connsiteX483" fmla="*/ 4134549 w 9384838"/>
              <a:gd name="connsiteY483" fmla="*/ 5168239 h 6246801"/>
              <a:gd name="connsiteX484" fmla="*/ 4185433 w 9384838"/>
              <a:gd name="connsiteY484" fmla="*/ 5168239 h 6246801"/>
              <a:gd name="connsiteX485" fmla="*/ 4209769 w 9384838"/>
              <a:gd name="connsiteY485" fmla="*/ 5142796 h 6246801"/>
              <a:gd name="connsiteX486" fmla="*/ 4185433 w 9384838"/>
              <a:gd name="connsiteY486" fmla="*/ 5118460 h 6246801"/>
              <a:gd name="connsiteX487" fmla="*/ 4084771 w 9384838"/>
              <a:gd name="connsiteY487" fmla="*/ 5093017 h 6246801"/>
              <a:gd name="connsiteX488" fmla="*/ 4034993 w 9384838"/>
              <a:gd name="connsiteY488" fmla="*/ 5142796 h 6246801"/>
              <a:gd name="connsiteX489" fmla="*/ 3958666 w 9384838"/>
              <a:gd name="connsiteY489" fmla="*/ 5168239 h 6246801"/>
              <a:gd name="connsiteX490" fmla="*/ 3908904 w 9384838"/>
              <a:gd name="connsiteY490" fmla="*/ 5218019 h 6246801"/>
              <a:gd name="connsiteX491" fmla="*/ 3859127 w 9384838"/>
              <a:gd name="connsiteY491" fmla="*/ 5293242 h 6246801"/>
              <a:gd name="connsiteX492" fmla="*/ 3758465 w 9384838"/>
              <a:gd name="connsiteY492" fmla="*/ 5243462 h 6246801"/>
              <a:gd name="connsiteX493" fmla="*/ 3708688 w 9384838"/>
              <a:gd name="connsiteY493" fmla="*/ 5243462 h 6246801"/>
              <a:gd name="connsiteX494" fmla="*/ 3582584 w 9384838"/>
              <a:gd name="connsiteY494" fmla="*/ 5193683 h 6246801"/>
              <a:gd name="connsiteX495" fmla="*/ 3589545 w 9384838"/>
              <a:gd name="connsiteY495" fmla="*/ 5173103 h 6246801"/>
              <a:gd name="connsiteX496" fmla="*/ 3589543 w 9384838"/>
              <a:gd name="connsiteY496" fmla="*/ 5173102 h 6246801"/>
              <a:gd name="connsiteX497" fmla="*/ 3582582 w 9384838"/>
              <a:gd name="connsiteY497" fmla="*/ 5193682 h 6246801"/>
              <a:gd name="connsiteX498" fmla="*/ 3382367 w 9384838"/>
              <a:gd name="connsiteY498" fmla="*/ 5193682 h 6246801"/>
              <a:gd name="connsiteX499" fmla="*/ 3421081 w 9384838"/>
              <a:gd name="connsiteY499" fmla="*/ 5164921 h 6246801"/>
              <a:gd name="connsiteX500" fmla="*/ 3483028 w 9384838"/>
              <a:gd name="connsiteY500" fmla="*/ 5168239 h 6246801"/>
              <a:gd name="connsiteX501" fmla="*/ 3532805 w 9384838"/>
              <a:gd name="connsiteY501" fmla="*/ 5168239 h 6246801"/>
              <a:gd name="connsiteX502" fmla="*/ 3532805 w 9384838"/>
              <a:gd name="connsiteY502" fmla="*/ 5118459 h 6246801"/>
              <a:gd name="connsiteX503" fmla="*/ 3507365 w 9384838"/>
              <a:gd name="connsiteY503" fmla="*/ 5093016 h 6246801"/>
              <a:gd name="connsiteX504" fmla="*/ 3483028 w 9384838"/>
              <a:gd name="connsiteY504" fmla="*/ 5118459 h 6246801"/>
              <a:gd name="connsiteX505" fmla="*/ 3432144 w 9384838"/>
              <a:gd name="connsiteY505" fmla="*/ 5093016 h 6246801"/>
              <a:gd name="connsiteX506" fmla="*/ 3407808 w 9384838"/>
              <a:gd name="connsiteY506" fmla="*/ 5093016 h 6246801"/>
              <a:gd name="connsiteX507" fmla="*/ 3407808 w 9384838"/>
              <a:gd name="connsiteY507" fmla="*/ 5043237 h 6246801"/>
              <a:gd name="connsiteX508" fmla="*/ 3382367 w 9384838"/>
              <a:gd name="connsiteY508" fmla="*/ 5043237 h 6246801"/>
              <a:gd name="connsiteX509" fmla="*/ 3356924 w 9384838"/>
              <a:gd name="connsiteY509" fmla="*/ 5093016 h 6246801"/>
              <a:gd name="connsiteX510" fmla="*/ 3382367 w 9384838"/>
              <a:gd name="connsiteY510" fmla="*/ 5118459 h 6246801"/>
              <a:gd name="connsiteX511" fmla="*/ 3382367 w 9384838"/>
              <a:gd name="connsiteY511" fmla="*/ 5142796 h 6246801"/>
              <a:gd name="connsiteX512" fmla="*/ 3331482 w 9384838"/>
              <a:gd name="connsiteY512" fmla="*/ 5093016 h 6246801"/>
              <a:gd name="connsiteX513" fmla="*/ 3356924 w 9384838"/>
              <a:gd name="connsiteY513" fmla="*/ 5067573 h 6246801"/>
              <a:gd name="connsiteX514" fmla="*/ 3356924 w 9384838"/>
              <a:gd name="connsiteY514" fmla="*/ 4992351 h 6246801"/>
              <a:gd name="connsiteX515" fmla="*/ 3407808 w 9384838"/>
              <a:gd name="connsiteY515" fmla="*/ 4942571 h 6246801"/>
              <a:gd name="connsiteX516" fmla="*/ 3356924 w 9384838"/>
              <a:gd name="connsiteY516" fmla="*/ 4942571 h 6246801"/>
              <a:gd name="connsiteX517" fmla="*/ 3349625 w 9384838"/>
              <a:gd name="connsiteY517" fmla="*/ 4928288 h 6246801"/>
              <a:gd name="connsiteX518" fmla="*/ 3349624 w 9384838"/>
              <a:gd name="connsiteY518" fmla="*/ 4928288 h 6246801"/>
              <a:gd name="connsiteX519" fmla="*/ 3356924 w 9384838"/>
              <a:gd name="connsiteY519" fmla="*/ 4942571 h 6246801"/>
              <a:gd name="connsiteX520" fmla="*/ 3281703 w 9384838"/>
              <a:gd name="connsiteY520" fmla="*/ 4968014 h 6246801"/>
              <a:gd name="connsiteX521" fmla="*/ 3256260 w 9384838"/>
              <a:gd name="connsiteY521" fmla="*/ 5017794 h 6246801"/>
              <a:gd name="connsiteX522" fmla="*/ 3181041 w 9384838"/>
              <a:gd name="connsiteY522" fmla="*/ 5067573 h 6246801"/>
              <a:gd name="connsiteX523" fmla="*/ 3206483 w 9384838"/>
              <a:gd name="connsiteY523" fmla="*/ 5118459 h 6246801"/>
              <a:gd name="connsiteX524" fmla="*/ 3181041 w 9384838"/>
              <a:gd name="connsiteY524" fmla="*/ 5142796 h 6246801"/>
              <a:gd name="connsiteX525" fmla="*/ 3231925 w 9384838"/>
              <a:gd name="connsiteY525" fmla="*/ 5168239 h 6246801"/>
              <a:gd name="connsiteX526" fmla="*/ 3281703 w 9384838"/>
              <a:gd name="connsiteY526" fmla="*/ 5218019 h 6246801"/>
              <a:gd name="connsiteX527" fmla="*/ 3331481 w 9384838"/>
              <a:gd name="connsiteY527" fmla="*/ 5268905 h 6246801"/>
              <a:gd name="connsiteX528" fmla="*/ 3281703 w 9384838"/>
              <a:gd name="connsiteY528" fmla="*/ 5293242 h 6246801"/>
              <a:gd name="connsiteX529" fmla="*/ 3281703 w 9384838"/>
              <a:gd name="connsiteY529" fmla="*/ 5318685 h 6246801"/>
              <a:gd name="connsiteX530" fmla="*/ 3256260 w 9384838"/>
              <a:gd name="connsiteY530" fmla="*/ 5293242 h 6246801"/>
              <a:gd name="connsiteX531" fmla="*/ 3206483 w 9384838"/>
              <a:gd name="connsiteY531" fmla="*/ 5293242 h 6246801"/>
              <a:gd name="connsiteX532" fmla="*/ 3181041 w 9384838"/>
              <a:gd name="connsiteY532" fmla="*/ 5293242 h 6246801"/>
              <a:gd name="connsiteX533" fmla="*/ 3056044 w 9384838"/>
              <a:gd name="connsiteY533" fmla="*/ 5293242 h 6246801"/>
              <a:gd name="connsiteX534" fmla="*/ 3030601 w 9384838"/>
              <a:gd name="connsiteY534" fmla="*/ 5344128 h 6246801"/>
              <a:gd name="connsiteX535" fmla="*/ 3006265 w 9384838"/>
              <a:gd name="connsiteY535" fmla="*/ 5344128 h 6246801"/>
              <a:gd name="connsiteX536" fmla="*/ 2980823 w 9384838"/>
              <a:gd name="connsiteY536" fmla="*/ 5369571 h 6246801"/>
              <a:gd name="connsiteX537" fmla="*/ 3006265 w 9384838"/>
              <a:gd name="connsiteY537" fmla="*/ 5393907 h 6246801"/>
              <a:gd name="connsiteX538" fmla="*/ 2980823 w 9384838"/>
              <a:gd name="connsiteY538" fmla="*/ 5419350 h 6246801"/>
              <a:gd name="connsiteX539" fmla="*/ 2905602 w 9384838"/>
              <a:gd name="connsiteY539" fmla="*/ 5444793 h 6246801"/>
              <a:gd name="connsiteX540" fmla="*/ 2880162 w 9384838"/>
              <a:gd name="connsiteY540" fmla="*/ 5520016 h 6246801"/>
              <a:gd name="connsiteX541" fmla="*/ 2830382 w 9384838"/>
              <a:gd name="connsiteY541" fmla="*/ 5444793 h 6246801"/>
              <a:gd name="connsiteX542" fmla="*/ 2797447 w 9384838"/>
              <a:gd name="connsiteY542" fmla="*/ 5420181 h 6246801"/>
              <a:gd name="connsiteX543" fmla="*/ 2797446 w 9384838"/>
              <a:gd name="connsiteY543" fmla="*/ 5420182 h 6246801"/>
              <a:gd name="connsiteX544" fmla="*/ 2830382 w 9384838"/>
              <a:gd name="connsiteY544" fmla="*/ 5444794 h 6246801"/>
              <a:gd name="connsiteX545" fmla="*/ 2880159 w 9384838"/>
              <a:gd name="connsiteY545" fmla="*/ 5520016 h 6246801"/>
              <a:gd name="connsiteX546" fmla="*/ 2830382 w 9384838"/>
              <a:gd name="connsiteY546" fmla="*/ 5544353 h 6246801"/>
              <a:gd name="connsiteX547" fmla="*/ 2804941 w 9384838"/>
              <a:gd name="connsiteY547" fmla="*/ 5569796 h 6246801"/>
              <a:gd name="connsiteX548" fmla="*/ 2755160 w 9384838"/>
              <a:gd name="connsiteY548" fmla="*/ 5595239 h 6246801"/>
              <a:gd name="connsiteX549" fmla="*/ 2679941 w 9384838"/>
              <a:gd name="connsiteY549" fmla="*/ 5569796 h 6246801"/>
              <a:gd name="connsiteX550" fmla="*/ 2629058 w 9384838"/>
              <a:gd name="connsiteY550" fmla="*/ 5494573 h 6246801"/>
              <a:gd name="connsiteX551" fmla="*/ 2629058 w 9384838"/>
              <a:gd name="connsiteY551" fmla="*/ 5444794 h 6246801"/>
              <a:gd name="connsiteX552" fmla="*/ 2579280 w 9384838"/>
              <a:gd name="connsiteY552" fmla="*/ 5393908 h 6246801"/>
              <a:gd name="connsiteX553" fmla="*/ 2579280 w 9384838"/>
              <a:gd name="connsiteY553" fmla="*/ 5344128 h 6246801"/>
              <a:gd name="connsiteX554" fmla="*/ 2529501 w 9384838"/>
              <a:gd name="connsiteY554" fmla="*/ 5318685 h 6246801"/>
              <a:gd name="connsiteX555" fmla="*/ 2553838 w 9384838"/>
              <a:gd name="connsiteY555" fmla="*/ 5293242 h 6246801"/>
              <a:gd name="connsiteX556" fmla="*/ 2579280 w 9384838"/>
              <a:gd name="connsiteY556" fmla="*/ 5268905 h 6246801"/>
              <a:gd name="connsiteX557" fmla="*/ 2579280 w 9384838"/>
              <a:gd name="connsiteY557" fmla="*/ 5243462 h 6246801"/>
              <a:gd name="connsiteX558" fmla="*/ 2629058 w 9384838"/>
              <a:gd name="connsiteY558" fmla="*/ 5218019 h 6246801"/>
              <a:gd name="connsiteX559" fmla="*/ 2604722 w 9384838"/>
              <a:gd name="connsiteY559" fmla="*/ 5193682 h 6246801"/>
              <a:gd name="connsiteX560" fmla="*/ 2579280 w 9384838"/>
              <a:gd name="connsiteY560" fmla="*/ 5142796 h 6246801"/>
              <a:gd name="connsiteX561" fmla="*/ 2654500 w 9384838"/>
              <a:gd name="connsiteY561" fmla="*/ 5142796 h 6246801"/>
              <a:gd name="connsiteX562" fmla="*/ 2662914 w 9384838"/>
              <a:gd name="connsiteY562" fmla="*/ 5142796 h 6246801"/>
              <a:gd name="connsiteX563" fmla="*/ 2662915 w 9384838"/>
              <a:gd name="connsiteY563" fmla="*/ 5142795 h 6246801"/>
              <a:gd name="connsiteX564" fmla="*/ 2579280 w 9384838"/>
              <a:gd name="connsiteY564" fmla="*/ 5142795 h 6246801"/>
              <a:gd name="connsiteX565" fmla="*/ 2705382 w 9384838"/>
              <a:gd name="connsiteY565" fmla="*/ 5093015 h 6246801"/>
              <a:gd name="connsiteX566" fmla="*/ 2755160 w 9384838"/>
              <a:gd name="connsiteY566" fmla="*/ 5043236 h 6246801"/>
              <a:gd name="connsiteX567" fmla="*/ 2755160 w 9384838"/>
              <a:gd name="connsiteY567" fmla="*/ 4992350 h 6246801"/>
              <a:gd name="connsiteX568" fmla="*/ 2729719 w 9384838"/>
              <a:gd name="connsiteY568" fmla="*/ 4968013 h 6246801"/>
              <a:gd name="connsiteX569" fmla="*/ 2705383 w 9384838"/>
              <a:gd name="connsiteY569" fmla="*/ 4942570 h 6246801"/>
              <a:gd name="connsiteX570" fmla="*/ 2679942 w 9384838"/>
              <a:gd name="connsiteY570" fmla="*/ 4942570 h 6246801"/>
              <a:gd name="connsiteX571" fmla="*/ 2654500 w 9384838"/>
              <a:gd name="connsiteY571" fmla="*/ 4968013 h 6246801"/>
              <a:gd name="connsiteX572" fmla="*/ 2604722 w 9384838"/>
              <a:gd name="connsiteY572" fmla="*/ 4968013 h 6246801"/>
              <a:gd name="connsiteX573" fmla="*/ 2529503 w 9384838"/>
              <a:gd name="connsiteY573" fmla="*/ 4917127 h 6246801"/>
              <a:gd name="connsiteX574" fmla="*/ 2529503 w 9384838"/>
              <a:gd name="connsiteY574" fmla="*/ 4867348 h 6246801"/>
              <a:gd name="connsiteX575" fmla="*/ 2454282 w 9384838"/>
              <a:gd name="connsiteY575" fmla="*/ 4841905 h 6246801"/>
              <a:gd name="connsiteX576" fmla="*/ 2454282 w 9384838"/>
              <a:gd name="connsiteY576" fmla="*/ 4867348 h 6246801"/>
              <a:gd name="connsiteX577" fmla="*/ 2428840 w 9384838"/>
              <a:gd name="connsiteY577" fmla="*/ 4841905 h 6246801"/>
              <a:gd name="connsiteX578" fmla="*/ 2379063 w 9384838"/>
              <a:gd name="connsiteY578" fmla="*/ 4841905 h 6246801"/>
              <a:gd name="connsiteX579" fmla="*/ 2353620 w 9384838"/>
              <a:gd name="connsiteY579" fmla="*/ 4867348 h 6246801"/>
              <a:gd name="connsiteX580" fmla="*/ 2353620 w 9384838"/>
              <a:gd name="connsiteY580" fmla="*/ 4867347 h 6246801"/>
              <a:gd name="connsiteX581" fmla="*/ 2328178 w 9384838"/>
              <a:gd name="connsiteY581" fmla="*/ 4841904 h 6246801"/>
              <a:gd name="connsiteX582" fmla="*/ 2303843 w 9384838"/>
              <a:gd name="connsiteY582" fmla="*/ 4841904 h 6246801"/>
              <a:gd name="connsiteX583" fmla="*/ 2278401 w 9384838"/>
              <a:gd name="connsiteY583" fmla="*/ 4817568 h 6246801"/>
              <a:gd name="connsiteX584" fmla="*/ 2252958 w 9384838"/>
              <a:gd name="connsiteY584" fmla="*/ 4841904 h 6246801"/>
              <a:gd name="connsiteX585" fmla="*/ 2303843 w 9384838"/>
              <a:gd name="connsiteY585" fmla="*/ 4867347 h 6246801"/>
              <a:gd name="connsiteX586" fmla="*/ 2228623 w 9384838"/>
              <a:gd name="connsiteY586" fmla="*/ 4892790 h 6246801"/>
              <a:gd name="connsiteX587" fmla="*/ 2177740 w 9384838"/>
              <a:gd name="connsiteY587" fmla="*/ 4841904 h 6246801"/>
              <a:gd name="connsiteX588" fmla="*/ 2153404 w 9384838"/>
              <a:gd name="connsiteY588" fmla="*/ 4867347 h 6246801"/>
              <a:gd name="connsiteX589" fmla="*/ 2153404 w 9384838"/>
              <a:gd name="connsiteY589" fmla="*/ 4892790 h 6246801"/>
              <a:gd name="connsiteX590" fmla="*/ 2127962 w 9384838"/>
              <a:gd name="connsiteY590" fmla="*/ 4942570 h 6246801"/>
              <a:gd name="connsiteX591" fmla="*/ 2102518 w 9384838"/>
              <a:gd name="connsiteY591" fmla="*/ 4917127 h 6246801"/>
              <a:gd name="connsiteX592" fmla="*/ 2078183 w 9384838"/>
              <a:gd name="connsiteY592" fmla="*/ 4917127 h 6246801"/>
              <a:gd name="connsiteX593" fmla="*/ 2078183 w 9384838"/>
              <a:gd name="connsiteY593" fmla="*/ 4867347 h 6246801"/>
              <a:gd name="connsiteX594" fmla="*/ 2027299 w 9384838"/>
              <a:gd name="connsiteY594" fmla="*/ 4867347 h 6246801"/>
              <a:gd name="connsiteX595" fmla="*/ 2001857 w 9384838"/>
              <a:gd name="connsiteY595" fmla="*/ 4892790 h 6246801"/>
              <a:gd name="connsiteX596" fmla="*/ 1952080 w 9384838"/>
              <a:gd name="connsiteY596" fmla="*/ 4892790 h 6246801"/>
              <a:gd name="connsiteX597" fmla="*/ 1902303 w 9384838"/>
              <a:gd name="connsiteY597" fmla="*/ 4917127 h 6246801"/>
              <a:gd name="connsiteX598" fmla="*/ 1876860 w 9384838"/>
              <a:gd name="connsiteY598" fmla="*/ 4892790 h 6246801"/>
              <a:gd name="connsiteX599" fmla="*/ 1876860 w 9384838"/>
              <a:gd name="connsiteY599" fmla="*/ 4867347 h 6246801"/>
              <a:gd name="connsiteX600" fmla="*/ 1851419 w 9384838"/>
              <a:gd name="connsiteY600" fmla="*/ 4892790 h 6246801"/>
              <a:gd name="connsiteX601" fmla="*/ 1827080 w 9384838"/>
              <a:gd name="connsiteY601" fmla="*/ 4892790 h 6246801"/>
              <a:gd name="connsiteX602" fmla="*/ 1801640 w 9384838"/>
              <a:gd name="connsiteY602" fmla="*/ 4867347 h 6246801"/>
              <a:gd name="connsiteX603" fmla="*/ 1801640 w 9384838"/>
              <a:gd name="connsiteY603" fmla="*/ 4892790 h 6246801"/>
              <a:gd name="connsiteX604" fmla="*/ 1776198 w 9384838"/>
              <a:gd name="connsiteY604" fmla="*/ 4917127 h 6246801"/>
              <a:gd name="connsiteX605" fmla="*/ 1751861 w 9384838"/>
              <a:gd name="connsiteY605" fmla="*/ 4892790 h 6246801"/>
              <a:gd name="connsiteX606" fmla="*/ 1726419 w 9384838"/>
              <a:gd name="connsiteY606" fmla="*/ 4892790 h 6246801"/>
              <a:gd name="connsiteX607" fmla="*/ 1700977 w 9384838"/>
              <a:gd name="connsiteY607" fmla="*/ 4917127 h 6246801"/>
              <a:gd name="connsiteX608" fmla="*/ 1676640 w 9384838"/>
              <a:gd name="connsiteY608" fmla="*/ 4892790 h 6246801"/>
              <a:gd name="connsiteX609" fmla="*/ 1625756 w 9384838"/>
              <a:gd name="connsiteY609" fmla="*/ 4917127 h 6246801"/>
              <a:gd name="connsiteX610" fmla="*/ 1601421 w 9384838"/>
              <a:gd name="connsiteY610" fmla="*/ 4917127 h 6246801"/>
              <a:gd name="connsiteX611" fmla="*/ 1575979 w 9384838"/>
              <a:gd name="connsiteY611" fmla="*/ 4892790 h 6246801"/>
              <a:gd name="connsiteX612" fmla="*/ 1575979 w 9384838"/>
              <a:gd name="connsiteY612" fmla="*/ 4867347 h 6246801"/>
              <a:gd name="connsiteX613" fmla="*/ 1575979 w 9384838"/>
              <a:gd name="connsiteY613" fmla="*/ 4841904 h 6246801"/>
              <a:gd name="connsiteX614" fmla="*/ 1526200 w 9384838"/>
              <a:gd name="connsiteY614" fmla="*/ 4817568 h 6246801"/>
              <a:gd name="connsiteX615" fmla="*/ 1450978 w 9384838"/>
              <a:gd name="connsiteY615" fmla="*/ 4867347 h 6246801"/>
              <a:gd name="connsiteX616" fmla="*/ 1425540 w 9384838"/>
              <a:gd name="connsiteY616" fmla="*/ 4867347 h 6246801"/>
              <a:gd name="connsiteX617" fmla="*/ 1425540 w 9384838"/>
              <a:gd name="connsiteY617" fmla="*/ 4867348 h 6246801"/>
              <a:gd name="connsiteX618" fmla="*/ 1425540 w 9384838"/>
              <a:gd name="connsiteY618" fmla="*/ 4917127 h 6246801"/>
              <a:gd name="connsiteX619" fmla="*/ 1400097 w 9384838"/>
              <a:gd name="connsiteY619" fmla="*/ 4942570 h 6246801"/>
              <a:gd name="connsiteX620" fmla="*/ 1400097 w 9384838"/>
              <a:gd name="connsiteY620" fmla="*/ 4992350 h 6246801"/>
              <a:gd name="connsiteX621" fmla="*/ 1350319 w 9384838"/>
              <a:gd name="connsiteY621" fmla="*/ 4992350 h 6246801"/>
              <a:gd name="connsiteX622" fmla="*/ 1350319 w 9384838"/>
              <a:gd name="connsiteY622" fmla="*/ 5043236 h 6246801"/>
              <a:gd name="connsiteX623" fmla="*/ 1299435 w 9384838"/>
              <a:gd name="connsiteY623" fmla="*/ 4992350 h 6246801"/>
              <a:gd name="connsiteX624" fmla="*/ 1249656 w 9384838"/>
              <a:gd name="connsiteY624" fmla="*/ 4917127 h 6246801"/>
              <a:gd name="connsiteX625" fmla="*/ 1224214 w 9384838"/>
              <a:gd name="connsiteY625" fmla="*/ 4917127 h 6246801"/>
              <a:gd name="connsiteX626" fmla="*/ 1148993 w 9384838"/>
              <a:gd name="connsiteY626" fmla="*/ 4892791 h 6246801"/>
              <a:gd name="connsiteX627" fmla="*/ 1124658 w 9384838"/>
              <a:gd name="connsiteY627" fmla="*/ 4917127 h 6246801"/>
              <a:gd name="connsiteX628" fmla="*/ 1124658 w 9384838"/>
              <a:gd name="connsiteY628" fmla="*/ 4892791 h 6246801"/>
              <a:gd name="connsiteX629" fmla="*/ 1099215 w 9384838"/>
              <a:gd name="connsiteY629" fmla="*/ 4917127 h 6246801"/>
              <a:gd name="connsiteX630" fmla="*/ 1073771 w 9384838"/>
              <a:gd name="connsiteY630" fmla="*/ 4892791 h 6246801"/>
              <a:gd name="connsiteX631" fmla="*/ 1049435 w 9384838"/>
              <a:gd name="connsiteY631" fmla="*/ 4917127 h 6246801"/>
              <a:gd name="connsiteX632" fmla="*/ 998551 w 9384838"/>
              <a:gd name="connsiteY632" fmla="*/ 4917127 h 6246801"/>
              <a:gd name="connsiteX633" fmla="*/ 998551 w 9384838"/>
              <a:gd name="connsiteY633" fmla="*/ 4892791 h 6246801"/>
              <a:gd name="connsiteX634" fmla="*/ 948773 w 9384838"/>
              <a:gd name="connsiteY634" fmla="*/ 4841905 h 6246801"/>
              <a:gd name="connsiteX635" fmla="*/ 898995 w 9384838"/>
              <a:gd name="connsiteY635" fmla="*/ 4867348 h 6246801"/>
              <a:gd name="connsiteX636" fmla="*/ 898995 w 9384838"/>
              <a:gd name="connsiteY636" fmla="*/ 4792125 h 6246801"/>
              <a:gd name="connsiteX637" fmla="*/ 923331 w 9384838"/>
              <a:gd name="connsiteY637" fmla="*/ 4766682 h 6246801"/>
              <a:gd name="connsiteX638" fmla="*/ 923331 w 9384838"/>
              <a:gd name="connsiteY638" fmla="*/ 4716902 h 6246801"/>
              <a:gd name="connsiteX639" fmla="*/ 923331 w 9384838"/>
              <a:gd name="connsiteY639" fmla="*/ 4691459 h 6246801"/>
              <a:gd name="connsiteX640" fmla="*/ 974215 w 9384838"/>
              <a:gd name="connsiteY640" fmla="*/ 4691459 h 6246801"/>
              <a:gd name="connsiteX641" fmla="*/ 998551 w 9384838"/>
              <a:gd name="connsiteY641" fmla="*/ 4667122 h 6246801"/>
              <a:gd name="connsiteX642" fmla="*/ 1049435 w 9384838"/>
              <a:gd name="connsiteY642" fmla="*/ 4716902 h 6246801"/>
              <a:gd name="connsiteX643" fmla="*/ 1148993 w 9384838"/>
              <a:gd name="connsiteY643" fmla="*/ 4716902 h 6246801"/>
              <a:gd name="connsiteX644" fmla="*/ 1174436 w 9384838"/>
              <a:gd name="connsiteY644" fmla="*/ 4667122 h 6246801"/>
              <a:gd name="connsiteX645" fmla="*/ 1224214 w 9384838"/>
              <a:gd name="connsiteY645" fmla="*/ 4667122 h 6246801"/>
              <a:gd name="connsiteX646" fmla="*/ 1249656 w 9384838"/>
              <a:gd name="connsiteY646" fmla="*/ 4616236 h 6246801"/>
              <a:gd name="connsiteX647" fmla="*/ 1275099 w 9384838"/>
              <a:gd name="connsiteY647" fmla="*/ 4616236 h 6246801"/>
              <a:gd name="connsiteX648" fmla="*/ 1275099 w 9384838"/>
              <a:gd name="connsiteY648" fmla="*/ 4616237 h 6246801"/>
              <a:gd name="connsiteX649" fmla="*/ 1350319 w 9384838"/>
              <a:gd name="connsiteY649" fmla="*/ 4616237 h 6246801"/>
              <a:gd name="connsiteX650" fmla="*/ 1374654 w 9384838"/>
              <a:gd name="connsiteY650" fmla="*/ 4590794 h 6246801"/>
              <a:gd name="connsiteX651" fmla="*/ 1425539 w 9384838"/>
              <a:gd name="connsiteY651" fmla="*/ 4566457 h 6246801"/>
              <a:gd name="connsiteX652" fmla="*/ 1550537 w 9384838"/>
              <a:gd name="connsiteY652" fmla="*/ 4491234 h 6246801"/>
              <a:gd name="connsiteX653" fmla="*/ 1651201 w 9384838"/>
              <a:gd name="connsiteY653" fmla="*/ 4440348 h 6246801"/>
              <a:gd name="connsiteX654" fmla="*/ 1751865 w 9384838"/>
              <a:gd name="connsiteY654" fmla="*/ 4416011 h 6246801"/>
              <a:gd name="connsiteX655" fmla="*/ 1776201 w 9384838"/>
              <a:gd name="connsiteY655" fmla="*/ 4365125 h 6246801"/>
              <a:gd name="connsiteX656" fmla="*/ 1751865 w 9384838"/>
              <a:gd name="connsiteY656" fmla="*/ 4340788 h 6246801"/>
              <a:gd name="connsiteX657" fmla="*/ 1801642 w 9384838"/>
              <a:gd name="connsiteY657" fmla="*/ 4340788 h 6246801"/>
              <a:gd name="connsiteX658" fmla="*/ 1827082 w 9384838"/>
              <a:gd name="connsiteY658" fmla="*/ 4315345 h 6246801"/>
              <a:gd name="connsiteX659" fmla="*/ 1902304 w 9384838"/>
              <a:gd name="connsiteY659" fmla="*/ 4340788 h 6246801"/>
              <a:gd name="connsiteX660" fmla="*/ 1952081 w 9384838"/>
              <a:gd name="connsiteY660" fmla="*/ 4315345 h 6246801"/>
              <a:gd name="connsiteX661" fmla="*/ 2001860 w 9384838"/>
              <a:gd name="connsiteY661" fmla="*/ 4340788 h 6246801"/>
              <a:gd name="connsiteX662" fmla="*/ 1952081 w 9384838"/>
              <a:gd name="connsiteY662" fmla="*/ 4340788 h 6246801"/>
              <a:gd name="connsiteX663" fmla="*/ 1952081 w 9384838"/>
              <a:gd name="connsiteY663" fmla="*/ 4390568 h 6246801"/>
              <a:gd name="connsiteX664" fmla="*/ 2027302 w 9384838"/>
              <a:gd name="connsiteY664" fmla="*/ 4416011 h 6246801"/>
              <a:gd name="connsiteX665" fmla="*/ 2052742 w 9384838"/>
              <a:gd name="connsiteY665" fmla="*/ 4416011 h 6246801"/>
              <a:gd name="connsiteX666" fmla="*/ 2102518 w 9384838"/>
              <a:gd name="connsiteY666" fmla="*/ 4390568 h 6246801"/>
              <a:gd name="connsiteX667" fmla="*/ 2127962 w 9384838"/>
              <a:gd name="connsiteY667" fmla="*/ 4390568 h 6246801"/>
              <a:gd name="connsiteX668" fmla="*/ 2203182 w 9384838"/>
              <a:gd name="connsiteY668" fmla="*/ 4440348 h 6246801"/>
              <a:gd name="connsiteX669" fmla="*/ 2328178 w 9384838"/>
              <a:gd name="connsiteY669" fmla="*/ 4465791 h 6246801"/>
              <a:gd name="connsiteX670" fmla="*/ 2428839 w 9384838"/>
              <a:gd name="connsiteY670" fmla="*/ 4465791 h 6246801"/>
              <a:gd name="connsiteX671" fmla="*/ 2478617 w 9384838"/>
              <a:gd name="connsiteY671" fmla="*/ 4440348 h 6246801"/>
              <a:gd name="connsiteX672" fmla="*/ 2529503 w 9384838"/>
              <a:gd name="connsiteY672" fmla="*/ 4416011 h 6246801"/>
              <a:gd name="connsiteX673" fmla="*/ 2579280 w 9384838"/>
              <a:gd name="connsiteY673" fmla="*/ 4440348 h 6246801"/>
              <a:gd name="connsiteX674" fmla="*/ 2629058 w 9384838"/>
              <a:gd name="connsiteY674" fmla="*/ 4440348 h 6246801"/>
              <a:gd name="connsiteX675" fmla="*/ 2679941 w 9384838"/>
              <a:gd name="connsiteY675" fmla="*/ 4465791 h 6246801"/>
              <a:gd name="connsiteX676" fmla="*/ 2679941 w 9384838"/>
              <a:gd name="connsiteY676" fmla="*/ 4465790 h 6246801"/>
              <a:gd name="connsiteX677" fmla="*/ 2705383 w 9384838"/>
              <a:gd name="connsiteY677" fmla="*/ 4465790 h 6246801"/>
              <a:gd name="connsiteX678" fmla="*/ 2804940 w 9384838"/>
              <a:gd name="connsiteY678" fmla="*/ 4440347 h 6246801"/>
              <a:gd name="connsiteX679" fmla="*/ 2830382 w 9384838"/>
              <a:gd name="connsiteY679" fmla="*/ 4491233 h 6246801"/>
              <a:gd name="connsiteX680" fmla="*/ 2804940 w 9384838"/>
              <a:gd name="connsiteY680" fmla="*/ 4515570 h 6246801"/>
              <a:gd name="connsiteX681" fmla="*/ 2780604 w 9384838"/>
              <a:gd name="connsiteY681" fmla="*/ 4541013 h 6246801"/>
              <a:gd name="connsiteX682" fmla="*/ 2804940 w 9384838"/>
              <a:gd name="connsiteY682" fmla="*/ 4566456 h 6246801"/>
              <a:gd name="connsiteX683" fmla="*/ 2804940 w 9384838"/>
              <a:gd name="connsiteY683" fmla="*/ 4590793 h 6246801"/>
              <a:gd name="connsiteX684" fmla="*/ 2855825 w 9384838"/>
              <a:gd name="connsiteY684" fmla="*/ 4590793 h 6246801"/>
              <a:gd name="connsiteX685" fmla="*/ 2855825 w 9384838"/>
              <a:gd name="connsiteY685" fmla="*/ 4566456 h 6246801"/>
              <a:gd name="connsiteX686" fmla="*/ 2880159 w 9384838"/>
              <a:gd name="connsiteY686" fmla="*/ 4566456 h 6246801"/>
              <a:gd name="connsiteX687" fmla="*/ 2880159 w 9384838"/>
              <a:gd name="connsiteY687" fmla="*/ 4605916 h 6246801"/>
              <a:gd name="connsiteX688" fmla="*/ 2880162 w 9384838"/>
              <a:gd name="connsiteY688" fmla="*/ 4605918 h 6246801"/>
              <a:gd name="connsiteX689" fmla="*/ 2880162 w 9384838"/>
              <a:gd name="connsiteY689" fmla="*/ 4566457 h 6246801"/>
              <a:gd name="connsiteX690" fmla="*/ 2931045 w 9384838"/>
              <a:gd name="connsiteY690" fmla="*/ 4616236 h 6246801"/>
              <a:gd name="connsiteX691" fmla="*/ 2980823 w 9384838"/>
              <a:gd name="connsiteY691" fmla="*/ 4641679 h 6246801"/>
              <a:gd name="connsiteX692" fmla="*/ 3006265 w 9384838"/>
              <a:gd name="connsiteY692" fmla="*/ 4616236 h 6246801"/>
              <a:gd name="connsiteX693" fmla="*/ 3030601 w 9384838"/>
              <a:gd name="connsiteY693" fmla="*/ 4616236 h 6246801"/>
              <a:gd name="connsiteX694" fmla="*/ 3056044 w 9384838"/>
              <a:gd name="connsiteY694" fmla="*/ 4590793 h 6246801"/>
              <a:gd name="connsiteX695" fmla="*/ 3105820 w 9384838"/>
              <a:gd name="connsiteY695" fmla="*/ 4590793 h 6246801"/>
              <a:gd name="connsiteX696" fmla="*/ 3131263 w 9384838"/>
              <a:gd name="connsiteY696" fmla="*/ 4541014 h 6246801"/>
              <a:gd name="connsiteX697" fmla="*/ 3131263 w 9384838"/>
              <a:gd name="connsiteY697" fmla="*/ 4590793 h 6246801"/>
              <a:gd name="connsiteX698" fmla="*/ 3156704 w 9384838"/>
              <a:gd name="connsiteY698" fmla="*/ 4566457 h 6246801"/>
              <a:gd name="connsiteX699" fmla="*/ 3181041 w 9384838"/>
              <a:gd name="connsiteY699" fmla="*/ 4515571 h 6246801"/>
              <a:gd name="connsiteX700" fmla="*/ 3156704 w 9384838"/>
              <a:gd name="connsiteY700" fmla="*/ 4440348 h 6246801"/>
              <a:gd name="connsiteX701" fmla="*/ 3131263 w 9384838"/>
              <a:gd name="connsiteY701" fmla="*/ 4416011 h 6246801"/>
              <a:gd name="connsiteX702" fmla="*/ 3181041 w 9384838"/>
              <a:gd name="connsiteY702" fmla="*/ 4365125 h 6246801"/>
              <a:gd name="connsiteX703" fmla="*/ 3231924 w 9384838"/>
              <a:gd name="connsiteY703" fmla="*/ 4340788 h 6246801"/>
              <a:gd name="connsiteX704" fmla="*/ 3256260 w 9384838"/>
              <a:gd name="connsiteY704" fmla="*/ 4289902 h 6246801"/>
              <a:gd name="connsiteX705" fmla="*/ 3281703 w 9384838"/>
              <a:gd name="connsiteY705" fmla="*/ 4289902 h 6246801"/>
              <a:gd name="connsiteX706" fmla="*/ 3299939 w 9384838"/>
              <a:gd name="connsiteY706" fmla="*/ 4317461 h 6246801"/>
              <a:gd name="connsiteX707" fmla="*/ 3299942 w 9384838"/>
              <a:gd name="connsiteY707" fmla="*/ 4317460 h 6246801"/>
              <a:gd name="connsiteX708" fmla="*/ 3281705 w 9384838"/>
              <a:gd name="connsiteY708" fmla="*/ 4289902 h 6246801"/>
              <a:gd name="connsiteX709" fmla="*/ 3307147 w 9384838"/>
              <a:gd name="connsiteY709" fmla="*/ 4265565 h 6246801"/>
              <a:gd name="connsiteX710" fmla="*/ 3356924 w 9384838"/>
              <a:gd name="connsiteY710" fmla="*/ 4265565 h 6246801"/>
              <a:gd name="connsiteX711" fmla="*/ 3457589 w 9384838"/>
              <a:gd name="connsiteY711" fmla="*/ 4190342 h 6246801"/>
              <a:gd name="connsiteX712" fmla="*/ 3558250 w 9384838"/>
              <a:gd name="connsiteY712" fmla="*/ 4089676 h 6246801"/>
              <a:gd name="connsiteX713" fmla="*/ 3582585 w 9384838"/>
              <a:gd name="connsiteY713" fmla="*/ 4014453 h 6246801"/>
              <a:gd name="connsiteX714" fmla="*/ 3608026 w 9384838"/>
              <a:gd name="connsiteY714" fmla="*/ 3989010 h 6246801"/>
              <a:gd name="connsiteX715" fmla="*/ 3582585 w 9384838"/>
              <a:gd name="connsiteY715" fmla="*/ 3963567 h 6246801"/>
              <a:gd name="connsiteX716" fmla="*/ 3608026 w 9384838"/>
              <a:gd name="connsiteY716" fmla="*/ 3913787 h 6246801"/>
              <a:gd name="connsiteX717" fmla="*/ 3582585 w 9384838"/>
              <a:gd name="connsiteY717" fmla="*/ 3888344 h 6246801"/>
              <a:gd name="connsiteX718" fmla="*/ 3608026 w 9384838"/>
              <a:gd name="connsiteY718" fmla="*/ 3838565 h 6246801"/>
              <a:gd name="connsiteX719" fmla="*/ 3633468 w 9384838"/>
              <a:gd name="connsiteY719" fmla="*/ 3813122 h 6246801"/>
              <a:gd name="connsiteX720" fmla="*/ 3683247 w 9384838"/>
              <a:gd name="connsiteY720" fmla="*/ 3788785 h 6246801"/>
              <a:gd name="connsiteX721" fmla="*/ 3708689 w 9384838"/>
              <a:gd name="connsiteY721" fmla="*/ 3813122 h 6246801"/>
              <a:gd name="connsiteX722" fmla="*/ 3783908 w 9384838"/>
              <a:gd name="connsiteY722" fmla="*/ 3788785 h 6246801"/>
              <a:gd name="connsiteX723" fmla="*/ 3883464 w 9384838"/>
              <a:gd name="connsiteY723" fmla="*/ 3763342 h 6246801"/>
              <a:gd name="connsiteX724" fmla="*/ 3883464 w 9384838"/>
              <a:gd name="connsiteY724" fmla="*/ 3813122 h 6246801"/>
              <a:gd name="connsiteX725" fmla="*/ 3833686 w 9384838"/>
              <a:gd name="connsiteY725" fmla="*/ 3813122 h 6246801"/>
              <a:gd name="connsiteX726" fmla="*/ 3808245 w 9384838"/>
              <a:gd name="connsiteY726" fmla="*/ 3838565 h 6246801"/>
              <a:gd name="connsiteX727" fmla="*/ 3808245 w 9384838"/>
              <a:gd name="connsiteY727" fmla="*/ 3888344 h 6246801"/>
              <a:gd name="connsiteX728" fmla="*/ 3758467 w 9384838"/>
              <a:gd name="connsiteY728" fmla="*/ 3864008 h 6246801"/>
              <a:gd name="connsiteX729" fmla="*/ 3708689 w 9384838"/>
              <a:gd name="connsiteY729" fmla="*/ 3913787 h 6246801"/>
              <a:gd name="connsiteX730" fmla="*/ 3683247 w 9384838"/>
              <a:gd name="connsiteY730" fmla="*/ 3888344 h 6246801"/>
              <a:gd name="connsiteX731" fmla="*/ 3633468 w 9384838"/>
              <a:gd name="connsiteY731" fmla="*/ 3913787 h 6246801"/>
              <a:gd name="connsiteX732" fmla="*/ 3657804 w 9384838"/>
              <a:gd name="connsiteY732" fmla="*/ 3939230 h 6246801"/>
              <a:gd name="connsiteX733" fmla="*/ 3633468 w 9384838"/>
              <a:gd name="connsiteY733" fmla="*/ 3963567 h 6246801"/>
              <a:gd name="connsiteX734" fmla="*/ 3657804 w 9384838"/>
              <a:gd name="connsiteY734" fmla="*/ 3963567 h 6246801"/>
              <a:gd name="connsiteX735" fmla="*/ 3683247 w 9384838"/>
              <a:gd name="connsiteY735" fmla="*/ 3989010 h 6246801"/>
              <a:gd name="connsiteX736" fmla="*/ 3708689 w 9384838"/>
              <a:gd name="connsiteY736" fmla="*/ 3989010 h 6246801"/>
              <a:gd name="connsiteX737" fmla="*/ 3708689 w 9384838"/>
              <a:gd name="connsiteY737" fmla="*/ 4014453 h 6246801"/>
              <a:gd name="connsiteX738" fmla="*/ 3708688 w 9384838"/>
              <a:gd name="connsiteY738" fmla="*/ 4014453 h 6246801"/>
              <a:gd name="connsiteX739" fmla="*/ 3657804 w 9384838"/>
              <a:gd name="connsiteY739" fmla="*/ 4064233 h 6246801"/>
              <a:gd name="connsiteX740" fmla="*/ 3683246 w 9384838"/>
              <a:gd name="connsiteY740" fmla="*/ 4139455 h 6246801"/>
              <a:gd name="connsiteX741" fmla="*/ 3808243 w 9384838"/>
              <a:gd name="connsiteY741" fmla="*/ 4164898 h 6246801"/>
              <a:gd name="connsiteX742" fmla="*/ 3833684 w 9384838"/>
              <a:gd name="connsiteY742" fmla="*/ 4089676 h 6246801"/>
              <a:gd name="connsiteX743" fmla="*/ 3958666 w 9384838"/>
              <a:gd name="connsiteY743" fmla="*/ 4089676 h 6246801"/>
              <a:gd name="connsiteX744" fmla="*/ 4084770 w 9384838"/>
              <a:gd name="connsiteY744" fmla="*/ 4064233 h 6246801"/>
              <a:gd name="connsiteX745" fmla="*/ 4185432 w 9384838"/>
              <a:gd name="connsiteY745" fmla="*/ 4064233 h 6246801"/>
              <a:gd name="connsiteX746" fmla="*/ 4460870 w 9384838"/>
              <a:gd name="connsiteY746" fmla="*/ 3888345 h 6246801"/>
              <a:gd name="connsiteX747" fmla="*/ 4510648 w 9384838"/>
              <a:gd name="connsiteY747" fmla="*/ 3763342 h 6246801"/>
              <a:gd name="connsiteX748" fmla="*/ 4761751 w 9384838"/>
              <a:gd name="connsiteY748" fmla="*/ 3713562 h 6246801"/>
              <a:gd name="connsiteX749" fmla="*/ 4836971 w 9384838"/>
              <a:gd name="connsiteY749" fmla="*/ 3612896 h 6246801"/>
              <a:gd name="connsiteX750" fmla="*/ 4887855 w 9384838"/>
              <a:gd name="connsiteY750" fmla="*/ 3487894 h 6246801"/>
              <a:gd name="connsiteX751" fmla="*/ 4887855 w 9384838"/>
              <a:gd name="connsiteY751" fmla="*/ 3487893 h 6246801"/>
              <a:gd name="connsiteX752" fmla="*/ 4937633 w 9384838"/>
              <a:gd name="connsiteY752" fmla="*/ 3437007 h 6246801"/>
              <a:gd name="connsiteX753" fmla="*/ 5012854 w 9384838"/>
              <a:gd name="connsiteY753" fmla="*/ 3387227 h 6246801"/>
              <a:gd name="connsiteX754" fmla="*/ 5038296 w 9384838"/>
              <a:gd name="connsiteY754" fmla="*/ 3336341 h 6246801"/>
              <a:gd name="connsiteX755" fmla="*/ 5113516 w 9384838"/>
              <a:gd name="connsiteY755" fmla="*/ 3236782 h 6246801"/>
              <a:gd name="connsiteX756" fmla="*/ 5137852 w 9384838"/>
              <a:gd name="connsiteY756" fmla="*/ 3185896 h 6246801"/>
              <a:gd name="connsiteX757" fmla="*/ 5163294 w 9384838"/>
              <a:gd name="connsiteY757" fmla="*/ 3161560 h 6246801"/>
              <a:gd name="connsiteX758" fmla="*/ 5238514 w 9384838"/>
              <a:gd name="connsiteY758" fmla="*/ 3011116 h 6246801"/>
              <a:gd name="connsiteX759" fmla="*/ 5263957 w 9384838"/>
              <a:gd name="connsiteY759" fmla="*/ 2860672 h 6246801"/>
              <a:gd name="connsiteX760" fmla="*/ 5188736 w 9384838"/>
              <a:gd name="connsiteY760" fmla="*/ 2809788 h 6246801"/>
              <a:gd name="connsiteX761" fmla="*/ 5163294 w 9384838"/>
              <a:gd name="connsiteY761" fmla="*/ 2835229 h 6246801"/>
              <a:gd name="connsiteX762" fmla="*/ 5137852 w 9384838"/>
              <a:gd name="connsiteY762" fmla="*/ 2835229 h 6246801"/>
              <a:gd name="connsiteX763" fmla="*/ 5137852 w 9384838"/>
              <a:gd name="connsiteY763" fmla="*/ 2785450 h 6246801"/>
              <a:gd name="connsiteX764" fmla="*/ 5188736 w 9384838"/>
              <a:gd name="connsiteY764" fmla="*/ 2785450 h 6246801"/>
              <a:gd name="connsiteX765" fmla="*/ 5263957 w 9384838"/>
              <a:gd name="connsiteY765" fmla="*/ 2734563 h 6246801"/>
              <a:gd name="connsiteX766" fmla="*/ 5339177 w 9384838"/>
              <a:gd name="connsiteY766" fmla="*/ 2609561 h 6246801"/>
              <a:gd name="connsiteX767" fmla="*/ 5289399 w 9384838"/>
              <a:gd name="connsiteY767" fmla="*/ 2534339 h 6246801"/>
              <a:gd name="connsiteX768" fmla="*/ 5289931 w 9384838"/>
              <a:gd name="connsiteY768" fmla="*/ 2534660 h 6246801"/>
              <a:gd name="connsiteX769" fmla="*/ 5289398 w 9384838"/>
              <a:gd name="connsiteY769" fmla="*/ 2534339 h 6246801"/>
              <a:gd name="connsiteX770" fmla="*/ 5313734 w 9384838"/>
              <a:gd name="connsiteY770" fmla="*/ 2483451 h 6246801"/>
              <a:gd name="connsiteX771" fmla="*/ 5289398 w 9384838"/>
              <a:gd name="connsiteY771" fmla="*/ 2459115 h 6246801"/>
              <a:gd name="connsiteX772" fmla="*/ 5364618 w 9384838"/>
              <a:gd name="connsiteY772" fmla="*/ 2408231 h 6246801"/>
              <a:gd name="connsiteX773" fmla="*/ 5388954 w 9384838"/>
              <a:gd name="connsiteY773" fmla="*/ 2433674 h 6246801"/>
              <a:gd name="connsiteX774" fmla="*/ 5464174 w 9384838"/>
              <a:gd name="connsiteY774" fmla="*/ 2408231 h 6246801"/>
              <a:gd name="connsiteX775" fmla="*/ 5515059 w 9384838"/>
              <a:gd name="connsiteY775" fmla="*/ 2333007 h 6246801"/>
              <a:gd name="connsiteX776" fmla="*/ 5539394 w 9384838"/>
              <a:gd name="connsiteY776" fmla="*/ 2257785 h 6246801"/>
              <a:gd name="connsiteX777" fmla="*/ 5539394 w 9384838"/>
              <a:gd name="connsiteY777" fmla="*/ 2233447 h 6246801"/>
              <a:gd name="connsiteX778" fmla="*/ 5564837 w 9384838"/>
              <a:gd name="connsiteY778" fmla="*/ 2182565 h 6246801"/>
              <a:gd name="connsiteX779" fmla="*/ 5614615 w 9384838"/>
              <a:gd name="connsiteY779" fmla="*/ 2233447 h 6246801"/>
              <a:gd name="connsiteX780" fmla="*/ 5640057 w 9384838"/>
              <a:gd name="connsiteY780" fmla="*/ 2208005 h 6246801"/>
              <a:gd name="connsiteX781" fmla="*/ 5665499 w 9384838"/>
              <a:gd name="connsiteY781" fmla="*/ 2233447 h 6246801"/>
              <a:gd name="connsiteX782" fmla="*/ 5665499 w 9384838"/>
              <a:gd name="connsiteY782" fmla="*/ 2257785 h 6246801"/>
              <a:gd name="connsiteX783" fmla="*/ 5640057 w 9384838"/>
              <a:gd name="connsiteY783" fmla="*/ 2408231 h 6246801"/>
              <a:gd name="connsiteX784" fmla="*/ 5689835 w 9384838"/>
              <a:gd name="connsiteY784" fmla="*/ 2433674 h 6246801"/>
              <a:gd name="connsiteX785" fmla="*/ 5740719 w 9384838"/>
              <a:gd name="connsiteY785" fmla="*/ 2408231 h 6246801"/>
              <a:gd name="connsiteX786" fmla="*/ 5765055 w 9384838"/>
              <a:gd name="connsiteY786" fmla="*/ 2358450 h 6246801"/>
              <a:gd name="connsiteX787" fmla="*/ 5840275 w 9384838"/>
              <a:gd name="connsiteY787" fmla="*/ 2459115 h 6246801"/>
              <a:gd name="connsiteX788" fmla="*/ 5891159 w 9384838"/>
              <a:gd name="connsiteY788" fmla="*/ 2408231 h 6246801"/>
              <a:gd name="connsiteX789" fmla="*/ 5940937 w 9384838"/>
              <a:gd name="connsiteY789" fmla="*/ 2283229 h 6246801"/>
              <a:gd name="connsiteX790" fmla="*/ 5891159 w 9384838"/>
              <a:gd name="connsiteY790" fmla="*/ 2208005 h 6246801"/>
              <a:gd name="connsiteX791" fmla="*/ 5840275 w 9384838"/>
              <a:gd name="connsiteY791" fmla="*/ 2257785 h 6246801"/>
              <a:gd name="connsiteX792" fmla="*/ 5715277 w 9384838"/>
              <a:gd name="connsiteY792" fmla="*/ 2283229 h 6246801"/>
              <a:gd name="connsiteX793" fmla="*/ 5765055 w 9384838"/>
              <a:gd name="connsiteY793" fmla="*/ 2132783 h 6246801"/>
              <a:gd name="connsiteX794" fmla="*/ 8270546 w 9384838"/>
              <a:gd name="connsiteY794" fmla="*/ 1474959 h 6246801"/>
              <a:gd name="connsiteX795" fmla="*/ 8282255 w 9384838"/>
              <a:gd name="connsiteY795" fmla="*/ 1480813 h 6246801"/>
              <a:gd name="connsiteX796" fmla="*/ 8274449 w 9384838"/>
              <a:gd name="connsiteY796" fmla="*/ 1490571 h 6246801"/>
              <a:gd name="connsiteX797" fmla="*/ 8264691 w 9384838"/>
              <a:gd name="connsiteY797" fmla="*/ 1491546 h 6246801"/>
              <a:gd name="connsiteX798" fmla="*/ 8247128 w 9384838"/>
              <a:gd name="connsiteY798" fmla="*/ 1501304 h 6246801"/>
              <a:gd name="connsiteX799" fmla="*/ 8250055 w 9384838"/>
              <a:gd name="connsiteY799" fmla="*/ 1485692 h 6246801"/>
              <a:gd name="connsiteX800" fmla="*/ 8265667 w 9384838"/>
              <a:gd name="connsiteY800" fmla="*/ 1485692 h 6246801"/>
              <a:gd name="connsiteX801" fmla="*/ 8187608 w 9384838"/>
              <a:gd name="connsiteY801" fmla="*/ 1463250 h 6246801"/>
              <a:gd name="connsiteX802" fmla="*/ 8203220 w 9384838"/>
              <a:gd name="connsiteY802" fmla="*/ 1472032 h 6246801"/>
              <a:gd name="connsiteX803" fmla="*/ 8215904 w 9384838"/>
              <a:gd name="connsiteY803" fmla="*/ 1471056 h 6246801"/>
              <a:gd name="connsiteX804" fmla="*/ 8214929 w 9384838"/>
              <a:gd name="connsiteY804" fmla="*/ 1479838 h 6246801"/>
              <a:gd name="connsiteX805" fmla="*/ 8216880 w 9384838"/>
              <a:gd name="connsiteY805" fmla="*/ 1484717 h 6246801"/>
              <a:gd name="connsiteX806" fmla="*/ 8195414 w 9384838"/>
              <a:gd name="connsiteY806" fmla="*/ 1482765 h 6246801"/>
              <a:gd name="connsiteX807" fmla="*/ 8197365 w 9384838"/>
              <a:gd name="connsiteY807" fmla="*/ 1476909 h 6246801"/>
              <a:gd name="connsiteX808" fmla="*/ 8289085 w 9384838"/>
              <a:gd name="connsiteY808" fmla="*/ 1415439 h 6246801"/>
              <a:gd name="connsiteX809" fmla="*/ 8307624 w 9384838"/>
              <a:gd name="connsiteY809" fmla="*/ 1425197 h 6246801"/>
              <a:gd name="connsiteX810" fmla="*/ 8318357 w 9384838"/>
              <a:gd name="connsiteY810" fmla="*/ 1429100 h 6246801"/>
              <a:gd name="connsiteX811" fmla="*/ 8307624 w 9384838"/>
              <a:gd name="connsiteY811" fmla="*/ 1443734 h 6246801"/>
              <a:gd name="connsiteX812" fmla="*/ 8313478 w 9384838"/>
              <a:gd name="connsiteY812" fmla="*/ 1452516 h 6246801"/>
              <a:gd name="connsiteX813" fmla="*/ 8282255 w 9384838"/>
              <a:gd name="connsiteY813" fmla="*/ 1469104 h 6246801"/>
              <a:gd name="connsiteX814" fmla="*/ 8280303 w 9384838"/>
              <a:gd name="connsiteY814" fmla="*/ 1453493 h 6246801"/>
              <a:gd name="connsiteX815" fmla="*/ 8269570 w 9384838"/>
              <a:gd name="connsiteY815" fmla="*/ 1425197 h 6246801"/>
              <a:gd name="connsiteX816" fmla="*/ 8360314 w 9384838"/>
              <a:gd name="connsiteY816" fmla="*/ 1357869 h 6246801"/>
              <a:gd name="connsiteX817" fmla="*/ 8376902 w 9384838"/>
              <a:gd name="connsiteY817" fmla="*/ 1366651 h 6246801"/>
              <a:gd name="connsiteX818" fmla="*/ 8379829 w 9384838"/>
              <a:gd name="connsiteY818" fmla="*/ 1382264 h 6246801"/>
              <a:gd name="connsiteX819" fmla="*/ 8349581 w 9384838"/>
              <a:gd name="connsiteY819" fmla="*/ 1375434 h 6246801"/>
              <a:gd name="connsiteX820" fmla="*/ 8571073 w 9384838"/>
              <a:gd name="connsiteY820" fmla="*/ 1228098 h 6246801"/>
              <a:gd name="connsiteX821" fmla="*/ 8597418 w 9384838"/>
              <a:gd name="connsiteY821" fmla="*/ 1253467 h 6246801"/>
              <a:gd name="connsiteX822" fmla="*/ 8592539 w 9384838"/>
              <a:gd name="connsiteY822" fmla="*/ 1260297 h 6246801"/>
              <a:gd name="connsiteX823" fmla="*/ 8592539 w 9384838"/>
              <a:gd name="connsiteY823" fmla="*/ 1272981 h 6246801"/>
              <a:gd name="connsiteX824" fmla="*/ 8572049 w 9384838"/>
              <a:gd name="connsiteY824" fmla="*/ 1273957 h 6246801"/>
              <a:gd name="connsiteX825" fmla="*/ 8561316 w 9384838"/>
              <a:gd name="connsiteY825" fmla="*/ 1285666 h 6246801"/>
              <a:gd name="connsiteX826" fmla="*/ 8554486 w 9384838"/>
              <a:gd name="connsiteY826" fmla="*/ 1302253 h 6246801"/>
              <a:gd name="connsiteX827" fmla="*/ 8533995 w 9384838"/>
              <a:gd name="connsiteY827" fmla="*/ 1311035 h 6246801"/>
              <a:gd name="connsiteX828" fmla="*/ 8510577 w 9384838"/>
              <a:gd name="connsiteY828" fmla="*/ 1309083 h 6246801"/>
              <a:gd name="connsiteX829" fmla="*/ 8505699 w 9384838"/>
              <a:gd name="connsiteY829" fmla="*/ 1331526 h 6246801"/>
              <a:gd name="connsiteX830" fmla="*/ 8494966 w 9384838"/>
              <a:gd name="connsiteY830" fmla="*/ 1335428 h 6246801"/>
              <a:gd name="connsiteX831" fmla="*/ 8482281 w 9384838"/>
              <a:gd name="connsiteY831" fmla="*/ 1312986 h 6246801"/>
              <a:gd name="connsiteX832" fmla="*/ 8474475 w 9384838"/>
              <a:gd name="connsiteY832" fmla="*/ 1303229 h 6246801"/>
              <a:gd name="connsiteX833" fmla="*/ 8467645 w 9384838"/>
              <a:gd name="connsiteY833" fmla="*/ 1279811 h 6246801"/>
              <a:gd name="connsiteX834" fmla="*/ 8476427 w 9384838"/>
              <a:gd name="connsiteY834" fmla="*/ 1270054 h 6246801"/>
              <a:gd name="connsiteX835" fmla="*/ 8524238 w 9384838"/>
              <a:gd name="connsiteY835" fmla="*/ 1261273 h 6246801"/>
              <a:gd name="connsiteX836" fmla="*/ 8551558 w 9384838"/>
              <a:gd name="connsiteY836" fmla="*/ 1236879 h 6246801"/>
              <a:gd name="connsiteX837" fmla="*/ 8567170 w 9384838"/>
              <a:gd name="connsiteY837" fmla="*/ 1237855 h 6246801"/>
              <a:gd name="connsiteX838" fmla="*/ 8306648 w 9384838"/>
              <a:gd name="connsiteY838" fmla="*/ 884639 h 6246801"/>
              <a:gd name="connsiteX839" fmla="*/ 8328114 w 9384838"/>
              <a:gd name="connsiteY839" fmla="*/ 903178 h 6246801"/>
              <a:gd name="connsiteX840" fmla="*/ 8334944 w 9384838"/>
              <a:gd name="connsiteY840" fmla="*/ 917814 h 6246801"/>
              <a:gd name="connsiteX841" fmla="*/ 8368119 w 9384838"/>
              <a:gd name="connsiteY841" fmla="*/ 935377 h 6246801"/>
              <a:gd name="connsiteX842" fmla="*/ 8422761 w 9384838"/>
              <a:gd name="connsiteY842" fmla="*/ 939280 h 6246801"/>
              <a:gd name="connsiteX843" fmla="*/ 8461790 w 9384838"/>
              <a:gd name="connsiteY843" fmla="*/ 922693 h 6246801"/>
              <a:gd name="connsiteX844" fmla="*/ 8450081 w 9384838"/>
              <a:gd name="connsiteY844" fmla="*/ 963674 h 6246801"/>
              <a:gd name="connsiteX845" fmla="*/ 8431542 w 9384838"/>
              <a:gd name="connsiteY845" fmla="*/ 975382 h 6246801"/>
              <a:gd name="connsiteX846" fmla="*/ 8415930 w 9384838"/>
              <a:gd name="connsiteY846" fmla="*/ 963674 h 6246801"/>
              <a:gd name="connsiteX847" fmla="*/ 8397391 w 9384838"/>
              <a:gd name="connsiteY847" fmla="*/ 963674 h 6246801"/>
              <a:gd name="connsiteX848" fmla="*/ 8359338 w 9384838"/>
              <a:gd name="connsiteY848" fmla="*/ 1014411 h 6246801"/>
              <a:gd name="connsiteX849" fmla="*/ 8284206 w 9384838"/>
              <a:gd name="connsiteY849" fmla="*/ 1020265 h 6246801"/>
              <a:gd name="connsiteX850" fmla="*/ 8247128 w 9384838"/>
              <a:gd name="connsiteY850" fmla="*/ 1070028 h 6246801"/>
              <a:gd name="connsiteX851" fmla="*/ 8212977 w 9384838"/>
              <a:gd name="connsiteY851" fmla="*/ 1083688 h 6246801"/>
              <a:gd name="connsiteX852" fmla="*/ 8184681 w 9384838"/>
              <a:gd name="connsiteY852" fmla="*/ 1151014 h 6246801"/>
              <a:gd name="connsiteX853" fmla="*/ 8163215 w 9384838"/>
              <a:gd name="connsiteY853" fmla="*/ 1151014 h 6246801"/>
              <a:gd name="connsiteX854" fmla="*/ 8155409 w 9384838"/>
              <a:gd name="connsiteY854" fmla="*/ 1207607 h 6246801"/>
              <a:gd name="connsiteX855" fmla="*/ 8099792 w 9384838"/>
              <a:gd name="connsiteY855" fmla="*/ 1223219 h 6246801"/>
              <a:gd name="connsiteX856" fmla="*/ 8077350 w 9384838"/>
              <a:gd name="connsiteY856" fmla="*/ 1247612 h 6246801"/>
              <a:gd name="connsiteX857" fmla="*/ 8066617 w 9384838"/>
              <a:gd name="connsiteY857" fmla="*/ 1319817 h 6246801"/>
              <a:gd name="connsiteX858" fmla="*/ 8057835 w 9384838"/>
              <a:gd name="connsiteY858" fmla="*/ 1315914 h 6246801"/>
              <a:gd name="connsiteX859" fmla="*/ 8009048 w 9384838"/>
              <a:gd name="connsiteY859" fmla="*/ 1320793 h 6246801"/>
              <a:gd name="connsiteX860" fmla="*/ 8009048 w 9384838"/>
              <a:gd name="connsiteY860" fmla="*/ 1309084 h 6246801"/>
              <a:gd name="connsiteX861" fmla="*/ 8010024 w 9384838"/>
              <a:gd name="connsiteY861" fmla="*/ 1293472 h 6246801"/>
              <a:gd name="connsiteX862" fmla="*/ 8002218 w 9384838"/>
              <a:gd name="connsiteY862" fmla="*/ 1262248 h 6246801"/>
              <a:gd name="connsiteX863" fmla="*/ 8013927 w 9384838"/>
              <a:gd name="connsiteY863" fmla="*/ 1254442 h 6246801"/>
              <a:gd name="connsiteX864" fmla="*/ 8038320 w 9384838"/>
              <a:gd name="connsiteY864" fmla="*/ 1219316 h 6246801"/>
              <a:gd name="connsiteX865" fmla="*/ 8077350 w 9384838"/>
              <a:gd name="connsiteY865" fmla="*/ 1190044 h 6246801"/>
              <a:gd name="connsiteX866" fmla="*/ 8108573 w 9384838"/>
              <a:gd name="connsiteY866" fmla="*/ 1167602 h 6246801"/>
              <a:gd name="connsiteX867" fmla="*/ 8111501 w 9384838"/>
              <a:gd name="connsiteY867" fmla="*/ 1154917 h 6246801"/>
              <a:gd name="connsiteX868" fmla="*/ 8135894 w 9384838"/>
              <a:gd name="connsiteY868" fmla="*/ 1148087 h 6246801"/>
              <a:gd name="connsiteX869" fmla="*/ 8141748 w 9384838"/>
              <a:gd name="connsiteY869" fmla="*/ 1130524 h 6246801"/>
              <a:gd name="connsiteX870" fmla="*/ 8135894 w 9384838"/>
              <a:gd name="connsiteY870" fmla="*/ 1121742 h 6246801"/>
              <a:gd name="connsiteX871" fmla="*/ 8143700 w 9384838"/>
              <a:gd name="connsiteY871" fmla="*/ 1104179 h 6246801"/>
              <a:gd name="connsiteX872" fmla="*/ 8200293 w 9384838"/>
              <a:gd name="connsiteY872" fmla="*/ 1030998 h 6246801"/>
              <a:gd name="connsiteX873" fmla="*/ 8231516 w 9384838"/>
              <a:gd name="connsiteY873" fmla="*/ 993920 h 6246801"/>
              <a:gd name="connsiteX874" fmla="*/ 8245176 w 9384838"/>
              <a:gd name="connsiteY874" fmla="*/ 957819 h 6246801"/>
              <a:gd name="connsiteX875" fmla="*/ 8258837 w 9384838"/>
              <a:gd name="connsiteY875" fmla="*/ 944159 h 6246801"/>
              <a:gd name="connsiteX876" fmla="*/ 8260788 w 9384838"/>
              <a:gd name="connsiteY876" fmla="*/ 920741 h 6246801"/>
              <a:gd name="connsiteX877" fmla="*/ 8289085 w 9384838"/>
              <a:gd name="connsiteY877" fmla="*/ 889516 h 6246801"/>
              <a:gd name="connsiteX878" fmla="*/ 9328245 w 9384838"/>
              <a:gd name="connsiteY878" fmla="*/ 311878 h 6246801"/>
              <a:gd name="connsiteX879" fmla="*/ 9371178 w 9384838"/>
              <a:gd name="connsiteY879" fmla="*/ 317733 h 6246801"/>
              <a:gd name="connsiteX880" fmla="*/ 9384838 w 9384838"/>
              <a:gd name="connsiteY880" fmla="*/ 341150 h 6246801"/>
              <a:gd name="connsiteX881" fmla="*/ 9357517 w 9384838"/>
              <a:gd name="connsiteY881" fmla="*/ 360665 h 6246801"/>
              <a:gd name="connsiteX882" fmla="*/ 9357517 w 9384838"/>
              <a:gd name="connsiteY882" fmla="*/ 378228 h 6246801"/>
              <a:gd name="connsiteX883" fmla="*/ 9371178 w 9384838"/>
              <a:gd name="connsiteY883" fmla="*/ 393840 h 6246801"/>
              <a:gd name="connsiteX884" fmla="*/ 9367275 w 9384838"/>
              <a:gd name="connsiteY884" fmla="*/ 427015 h 6246801"/>
              <a:gd name="connsiteX885" fmla="*/ 9314585 w 9384838"/>
              <a:gd name="connsiteY885" fmla="*/ 427015 h 6246801"/>
              <a:gd name="connsiteX886" fmla="*/ 9250186 w 9384838"/>
              <a:gd name="connsiteY886" fmla="*/ 440675 h 6246801"/>
              <a:gd name="connsiteX887" fmla="*/ 9213108 w 9384838"/>
              <a:gd name="connsiteY887" fmla="*/ 471899 h 6246801"/>
              <a:gd name="connsiteX888" fmla="*/ 9162370 w 9384838"/>
              <a:gd name="connsiteY888" fmla="*/ 491414 h 6246801"/>
              <a:gd name="connsiteX889" fmla="*/ 9099923 w 9384838"/>
              <a:gd name="connsiteY889" fmla="*/ 526540 h 6246801"/>
              <a:gd name="connsiteX890" fmla="*/ 9035524 w 9384838"/>
              <a:gd name="connsiteY890" fmla="*/ 587036 h 6246801"/>
              <a:gd name="connsiteX891" fmla="*/ 8996494 w 9384838"/>
              <a:gd name="connsiteY891" fmla="*/ 635822 h 6246801"/>
              <a:gd name="connsiteX892" fmla="*/ 8961368 w 9384838"/>
              <a:gd name="connsiteY892" fmla="*/ 637774 h 6246801"/>
              <a:gd name="connsiteX893" fmla="*/ 8951610 w 9384838"/>
              <a:gd name="connsiteY893" fmla="*/ 647531 h 6246801"/>
              <a:gd name="connsiteX894" fmla="*/ 8926241 w 9384838"/>
              <a:gd name="connsiteY894" fmla="*/ 637774 h 6246801"/>
              <a:gd name="connsiteX895" fmla="*/ 8916484 w 9384838"/>
              <a:gd name="connsiteY895" fmla="*/ 608501 h 6246801"/>
              <a:gd name="connsiteX896" fmla="*/ 8883309 w 9384838"/>
              <a:gd name="connsiteY896" fmla="*/ 622162 h 6246801"/>
              <a:gd name="connsiteX897" fmla="*/ 8877454 w 9384838"/>
              <a:gd name="connsiteY897" fmla="*/ 651434 h 6246801"/>
              <a:gd name="connsiteX898" fmla="*/ 8887212 w 9384838"/>
              <a:gd name="connsiteY898" fmla="*/ 665094 h 6246801"/>
              <a:gd name="connsiteX899" fmla="*/ 8846231 w 9384838"/>
              <a:gd name="connsiteY899" fmla="*/ 719735 h 6246801"/>
              <a:gd name="connsiteX900" fmla="*/ 8799395 w 9384838"/>
              <a:gd name="connsiteY900" fmla="*/ 749008 h 6246801"/>
              <a:gd name="connsiteX901" fmla="*/ 8766220 w 9384838"/>
              <a:gd name="connsiteY901" fmla="*/ 774380 h 6246801"/>
              <a:gd name="connsiteX902" fmla="*/ 8731094 w 9384838"/>
              <a:gd name="connsiteY902" fmla="*/ 844633 h 6246801"/>
              <a:gd name="connsiteX903" fmla="*/ 8697919 w 9384838"/>
              <a:gd name="connsiteY903" fmla="*/ 862196 h 6246801"/>
              <a:gd name="connsiteX904" fmla="*/ 8666695 w 9384838"/>
              <a:gd name="connsiteY904" fmla="*/ 862196 h 6246801"/>
              <a:gd name="connsiteX905" fmla="*/ 8641326 w 9384838"/>
              <a:gd name="connsiteY905" fmla="*/ 887565 h 6246801"/>
              <a:gd name="connsiteX906" fmla="*/ 8614005 w 9384838"/>
              <a:gd name="connsiteY906" fmla="*/ 932449 h 6246801"/>
              <a:gd name="connsiteX907" fmla="*/ 8590587 w 9384838"/>
              <a:gd name="connsiteY907" fmla="*/ 936351 h 6246801"/>
              <a:gd name="connsiteX908" fmla="*/ 8576927 w 9384838"/>
              <a:gd name="connsiteY908" fmla="*/ 920740 h 6246801"/>
              <a:gd name="connsiteX909" fmla="*/ 8590587 w 9384838"/>
              <a:gd name="connsiteY909" fmla="*/ 885614 h 6246801"/>
              <a:gd name="connsiteX910" fmla="*/ 8602296 w 9384838"/>
              <a:gd name="connsiteY910" fmla="*/ 881711 h 6246801"/>
              <a:gd name="connsiteX911" fmla="*/ 8610102 w 9384838"/>
              <a:gd name="connsiteY911" fmla="*/ 868050 h 6246801"/>
              <a:gd name="connsiteX912" fmla="*/ 8606199 w 9384838"/>
              <a:gd name="connsiteY912" fmla="*/ 850487 h 6246801"/>
              <a:gd name="connsiteX913" fmla="*/ 8612054 w 9384838"/>
              <a:gd name="connsiteY913" fmla="*/ 825118 h 6246801"/>
              <a:gd name="connsiteX914" fmla="*/ 8623762 w 9384838"/>
              <a:gd name="connsiteY914" fmla="*/ 846584 h 6246801"/>
              <a:gd name="connsiteX915" fmla="*/ 8637423 w 9384838"/>
              <a:gd name="connsiteY915" fmla="*/ 848536 h 6246801"/>
              <a:gd name="connsiteX916" fmla="*/ 8649132 w 9384838"/>
              <a:gd name="connsiteY916" fmla="*/ 827069 h 6246801"/>
              <a:gd name="connsiteX917" fmla="*/ 8635471 w 9384838"/>
              <a:gd name="connsiteY917" fmla="*/ 807555 h 6246801"/>
              <a:gd name="connsiteX918" fmla="*/ 8654986 w 9384838"/>
              <a:gd name="connsiteY918" fmla="*/ 807555 h 6246801"/>
              <a:gd name="connsiteX919" fmla="*/ 8664743 w 9384838"/>
              <a:gd name="connsiteY919" fmla="*/ 819263 h 6246801"/>
              <a:gd name="connsiteX920" fmla="*/ 8692064 w 9384838"/>
              <a:gd name="connsiteY920" fmla="*/ 805603 h 6246801"/>
              <a:gd name="connsiteX921" fmla="*/ 8709627 w 9384838"/>
              <a:gd name="connsiteY921" fmla="*/ 778282 h 6246801"/>
              <a:gd name="connsiteX922" fmla="*/ 8711579 w 9384838"/>
              <a:gd name="connsiteY922" fmla="*/ 749008 h 6246801"/>
              <a:gd name="connsiteX923" fmla="*/ 8695967 w 9384838"/>
              <a:gd name="connsiteY923" fmla="*/ 749008 h 6246801"/>
              <a:gd name="connsiteX924" fmla="*/ 8672549 w 9384838"/>
              <a:gd name="connsiteY924" fmla="*/ 745105 h 6246801"/>
              <a:gd name="connsiteX925" fmla="*/ 8668646 w 9384838"/>
              <a:gd name="connsiteY925" fmla="*/ 713881 h 6246801"/>
              <a:gd name="connsiteX926" fmla="*/ 8697919 w 9384838"/>
              <a:gd name="connsiteY926" fmla="*/ 713881 h 6246801"/>
              <a:gd name="connsiteX927" fmla="*/ 8715482 w 9384838"/>
              <a:gd name="connsiteY927" fmla="*/ 731444 h 6246801"/>
              <a:gd name="connsiteX928" fmla="*/ 8733045 w 9384838"/>
              <a:gd name="connsiteY928" fmla="*/ 719735 h 6246801"/>
              <a:gd name="connsiteX929" fmla="*/ 8746705 w 9384838"/>
              <a:gd name="connsiteY929" fmla="*/ 688512 h 6246801"/>
              <a:gd name="connsiteX930" fmla="*/ 8787686 w 9384838"/>
              <a:gd name="connsiteY930" fmla="*/ 674851 h 6246801"/>
              <a:gd name="connsiteX931" fmla="*/ 8811104 w 9384838"/>
              <a:gd name="connsiteY931" fmla="*/ 624114 h 6246801"/>
              <a:gd name="connsiteX932" fmla="*/ 8830619 w 9384838"/>
              <a:gd name="connsiteY932" fmla="*/ 618260 h 6246801"/>
              <a:gd name="connsiteX933" fmla="*/ 8840376 w 9384838"/>
              <a:gd name="connsiteY933" fmla="*/ 600695 h 6246801"/>
              <a:gd name="connsiteX934" fmla="*/ 8832570 w 9384838"/>
              <a:gd name="connsiteY934" fmla="*/ 559715 h 6246801"/>
              <a:gd name="connsiteX935" fmla="*/ 8850134 w 9384838"/>
              <a:gd name="connsiteY935" fmla="*/ 559715 h 6246801"/>
              <a:gd name="connsiteX936" fmla="*/ 8885260 w 9384838"/>
              <a:gd name="connsiteY936" fmla="*/ 573376 h 6246801"/>
              <a:gd name="connsiteX937" fmla="*/ 8902823 w 9384838"/>
              <a:gd name="connsiteY937" fmla="*/ 559715 h 6246801"/>
              <a:gd name="connsiteX938" fmla="*/ 8904775 w 9384838"/>
              <a:gd name="connsiteY938" fmla="*/ 524589 h 6246801"/>
              <a:gd name="connsiteX939" fmla="*/ 8949659 w 9384838"/>
              <a:gd name="connsiteY939" fmla="*/ 497268 h 6246801"/>
              <a:gd name="connsiteX940" fmla="*/ 8976980 w 9384838"/>
              <a:gd name="connsiteY940" fmla="*/ 497268 h 6246801"/>
              <a:gd name="connsiteX941" fmla="*/ 8976980 w 9384838"/>
              <a:gd name="connsiteY941" fmla="*/ 462142 h 6246801"/>
              <a:gd name="connsiteX942" fmla="*/ 8965271 w 9384838"/>
              <a:gd name="connsiteY942" fmla="*/ 419209 h 6246801"/>
              <a:gd name="connsiteX943" fmla="*/ 8973077 w 9384838"/>
              <a:gd name="connsiteY943" fmla="*/ 393840 h 6246801"/>
              <a:gd name="connsiteX944" fmla="*/ 9002349 w 9384838"/>
              <a:gd name="connsiteY944" fmla="*/ 376277 h 6246801"/>
              <a:gd name="connsiteX945" fmla="*/ 9017961 w 9384838"/>
              <a:gd name="connsiteY945" fmla="*/ 403597 h 6246801"/>
              <a:gd name="connsiteX946" fmla="*/ 9041378 w 9384838"/>
              <a:gd name="connsiteY946" fmla="*/ 467996 h 6246801"/>
              <a:gd name="connsiteX947" fmla="*/ 9076505 w 9384838"/>
              <a:gd name="connsiteY947" fmla="*/ 475802 h 6246801"/>
              <a:gd name="connsiteX948" fmla="*/ 9154564 w 9384838"/>
              <a:gd name="connsiteY948" fmla="*/ 458239 h 6246801"/>
              <a:gd name="connsiteX949" fmla="*/ 9209205 w 9384838"/>
              <a:gd name="connsiteY949" fmla="*/ 409452 h 6246801"/>
              <a:gd name="connsiteX950" fmla="*/ 9218963 w 9384838"/>
              <a:gd name="connsiteY950" fmla="*/ 380180 h 6246801"/>
              <a:gd name="connsiteX951" fmla="*/ 9283361 w 9384838"/>
              <a:gd name="connsiteY951" fmla="*/ 325538 h 6246801"/>
              <a:gd name="connsiteX952" fmla="*/ 6819242 w 9384838"/>
              <a:gd name="connsiteY952" fmla="*/ 0 h 6246801"/>
              <a:gd name="connsiteX953" fmla="*/ 6869020 w 9384838"/>
              <a:gd name="connsiteY953" fmla="*/ 125002 h 6246801"/>
              <a:gd name="connsiteX954" fmla="*/ 6969682 w 9384838"/>
              <a:gd name="connsiteY954" fmla="*/ 326334 h 6246801"/>
              <a:gd name="connsiteX955" fmla="*/ 6969682 w 9384838"/>
              <a:gd name="connsiteY955" fmla="*/ 401556 h 6246801"/>
              <a:gd name="connsiteX956" fmla="*/ 7094680 w 9384838"/>
              <a:gd name="connsiteY956" fmla="*/ 652667 h 6246801"/>
              <a:gd name="connsiteX957" fmla="*/ 7220784 w 9384838"/>
              <a:gd name="connsiteY957" fmla="*/ 803117 h 6246801"/>
              <a:gd name="connsiteX958" fmla="*/ 7321446 w 9384838"/>
              <a:gd name="connsiteY958" fmla="*/ 903783 h 6246801"/>
              <a:gd name="connsiteX959" fmla="*/ 7321446 w 9384838"/>
              <a:gd name="connsiteY959" fmla="*/ 979004 h 6246801"/>
              <a:gd name="connsiteX960" fmla="*/ 7345782 w 9384838"/>
              <a:gd name="connsiteY960" fmla="*/ 979004 h 6246801"/>
              <a:gd name="connsiteX961" fmla="*/ 7396667 w 9384838"/>
              <a:gd name="connsiteY961" fmla="*/ 1003341 h 6246801"/>
              <a:gd name="connsiteX962" fmla="*/ 7421002 w 9384838"/>
              <a:gd name="connsiteY962" fmla="*/ 979004 h 6246801"/>
              <a:gd name="connsiteX963" fmla="*/ 7496223 w 9384838"/>
              <a:gd name="connsiteY963" fmla="*/ 1003341 h 6246801"/>
              <a:gd name="connsiteX964" fmla="*/ 7446445 w 9384838"/>
              <a:gd name="connsiteY964" fmla="*/ 1054227 h 6246801"/>
              <a:gd name="connsiteX965" fmla="*/ 7471887 w 9384838"/>
              <a:gd name="connsiteY965" fmla="*/ 1078564 h 6246801"/>
              <a:gd name="connsiteX966" fmla="*/ 7521665 w 9384838"/>
              <a:gd name="connsiteY966" fmla="*/ 1054227 h 6246801"/>
              <a:gd name="connsiteX967" fmla="*/ 7547107 w 9384838"/>
              <a:gd name="connsiteY967" fmla="*/ 1129449 h 6246801"/>
              <a:gd name="connsiteX968" fmla="*/ 7672105 w 9384838"/>
              <a:gd name="connsiteY968" fmla="*/ 1179229 h 6246801"/>
              <a:gd name="connsiteX969" fmla="*/ 7747325 w 9384838"/>
              <a:gd name="connsiteY969" fmla="*/ 1179229 h 6246801"/>
              <a:gd name="connsiteX970" fmla="*/ 7847987 w 9384838"/>
              <a:gd name="connsiteY970" fmla="*/ 1104007 h 6246801"/>
              <a:gd name="connsiteX971" fmla="*/ 7923207 w 9384838"/>
              <a:gd name="connsiteY971" fmla="*/ 1078564 h 6246801"/>
              <a:gd name="connsiteX972" fmla="*/ 7998427 w 9384838"/>
              <a:gd name="connsiteY972" fmla="*/ 1003341 h 6246801"/>
              <a:gd name="connsiteX973" fmla="*/ 7998427 w 9384838"/>
              <a:gd name="connsiteY973" fmla="*/ 1054227 h 6246801"/>
              <a:gd name="connsiteX974" fmla="*/ 7948649 w 9384838"/>
              <a:gd name="connsiteY974" fmla="*/ 1104007 h 6246801"/>
              <a:gd name="connsiteX975" fmla="*/ 7948649 w 9384838"/>
              <a:gd name="connsiteY975" fmla="*/ 1129449 h 6246801"/>
              <a:gd name="connsiteX976" fmla="*/ 7822545 w 9384838"/>
              <a:gd name="connsiteY976" fmla="*/ 1279895 h 6246801"/>
              <a:gd name="connsiteX977" fmla="*/ 7822545 w 9384838"/>
              <a:gd name="connsiteY977" fmla="*/ 1379454 h 6246801"/>
              <a:gd name="connsiteX978" fmla="*/ 7873429 w 9384838"/>
              <a:gd name="connsiteY978" fmla="*/ 1379454 h 6246801"/>
              <a:gd name="connsiteX979" fmla="*/ 7847987 w 9384838"/>
              <a:gd name="connsiteY979" fmla="*/ 1505563 h 6246801"/>
              <a:gd name="connsiteX980" fmla="*/ 7797103 w 9384838"/>
              <a:gd name="connsiteY980" fmla="*/ 1531005 h 6246801"/>
              <a:gd name="connsiteX981" fmla="*/ 7873429 w 9384838"/>
              <a:gd name="connsiteY981" fmla="*/ 1606229 h 6246801"/>
              <a:gd name="connsiteX982" fmla="*/ 7948649 w 9384838"/>
              <a:gd name="connsiteY982" fmla="*/ 1606229 h 6246801"/>
              <a:gd name="connsiteX983" fmla="*/ 7923207 w 9384838"/>
              <a:gd name="connsiteY983" fmla="*/ 1656009 h 6246801"/>
              <a:gd name="connsiteX984" fmla="*/ 7772767 w 9384838"/>
              <a:gd name="connsiteY984" fmla="*/ 1630565 h 6246801"/>
              <a:gd name="connsiteX985" fmla="*/ 7672105 w 9384838"/>
              <a:gd name="connsiteY985" fmla="*/ 1705789 h 6246801"/>
              <a:gd name="connsiteX986" fmla="*/ 7672105 w 9384838"/>
              <a:gd name="connsiteY986" fmla="*/ 1656009 h 6246801"/>
              <a:gd name="connsiteX987" fmla="*/ 7596885 w 9384838"/>
              <a:gd name="connsiteY987" fmla="*/ 1656009 h 6246801"/>
              <a:gd name="connsiteX988" fmla="*/ 7571443 w 9384838"/>
              <a:gd name="connsiteY988" fmla="*/ 1705789 h 6246801"/>
              <a:gd name="connsiteX989" fmla="*/ 7446445 w 9384838"/>
              <a:gd name="connsiteY989" fmla="*/ 1681452 h 6246801"/>
              <a:gd name="connsiteX990" fmla="*/ 7421002 w 9384838"/>
              <a:gd name="connsiteY990" fmla="*/ 1630565 h 6246801"/>
              <a:gd name="connsiteX991" fmla="*/ 7321446 w 9384838"/>
              <a:gd name="connsiteY991" fmla="*/ 1630565 h 6246801"/>
              <a:gd name="connsiteX992" fmla="*/ 7070344 w 9384838"/>
              <a:gd name="connsiteY992" fmla="*/ 1756674 h 6246801"/>
              <a:gd name="connsiteX993" fmla="*/ 6869020 w 9384838"/>
              <a:gd name="connsiteY993" fmla="*/ 1907113 h 6246801"/>
              <a:gd name="connsiteX994" fmla="*/ 6894462 w 9384838"/>
              <a:gd name="connsiteY994" fmla="*/ 1956897 h 6246801"/>
              <a:gd name="connsiteX995" fmla="*/ 6819242 w 9384838"/>
              <a:gd name="connsiteY995" fmla="*/ 2081899 h 6246801"/>
              <a:gd name="connsiteX996" fmla="*/ 6793800 w 9384838"/>
              <a:gd name="connsiteY996" fmla="*/ 2006676 h 6246801"/>
              <a:gd name="connsiteX997" fmla="*/ 6668802 w 9384838"/>
              <a:gd name="connsiteY997" fmla="*/ 1931450 h 6246801"/>
              <a:gd name="connsiteX998" fmla="*/ 6542697 w 9384838"/>
              <a:gd name="connsiteY998" fmla="*/ 1831894 h 6246801"/>
              <a:gd name="connsiteX999" fmla="*/ 6467477 w 9384838"/>
              <a:gd name="connsiteY999" fmla="*/ 1705789 h 6246801"/>
              <a:gd name="connsiteX1000" fmla="*/ 6417699 w 9384838"/>
              <a:gd name="connsiteY1000" fmla="*/ 1681452 h 6246801"/>
              <a:gd name="connsiteX1001" fmla="*/ 6342479 w 9384838"/>
              <a:gd name="connsiteY1001" fmla="*/ 1580786 h 6246801"/>
              <a:gd name="connsiteX1002" fmla="*/ 6217481 w 9384838"/>
              <a:gd name="connsiteY1002" fmla="*/ 1555343 h 6246801"/>
              <a:gd name="connsiteX1003" fmla="*/ 6091377 w 9384838"/>
              <a:gd name="connsiteY1003" fmla="*/ 1606229 h 6246801"/>
              <a:gd name="connsiteX1004" fmla="*/ 5991821 w 9384838"/>
              <a:gd name="connsiteY1004" fmla="*/ 1681452 h 6246801"/>
              <a:gd name="connsiteX1005" fmla="*/ 5966379 w 9384838"/>
              <a:gd name="connsiteY1005" fmla="*/ 1630565 h 6246801"/>
              <a:gd name="connsiteX1006" fmla="*/ 5966379 w 9384838"/>
              <a:gd name="connsiteY1006" fmla="*/ 1580786 h 6246801"/>
              <a:gd name="connsiteX1007" fmla="*/ 5916601 w 9384838"/>
              <a:gd name="connsiteY1007" fmla="*/ 1531005 h 6246801"/>
              <a:gd name="connsiteX1008" fmla="*/ 5940937 w 9384838"/>
              <a:gd name="connsiteY1008" fmla="*/ 1505563 h 6246801"/>
              <a:gd name="connsiteX1009" fmla="*/ 5891159 w 9384838"/>
              <a:gd name="connsiteY1009" fmla="*/ 1480122 h 6246801"/>
              <a:gd name="connsiteX1010" fmla="*/ 5840275 w 9384838"/>
              <a:gd name="connsiteY1010" fmla="*/ 1480122 h 6246801"/>
              <a:gd name="connsiteX1011" fmla="*/ 5815939 w 9384838"/>
              <a:gd name="connsiteY1011" fmla="*/ 1455784 h 6246801"/>
              <a:gd name="connsiteX1012" fmla="*/ 5740719 w 9384838"/>
              <a:gd name="connsiteY1012" fmla="*/ 1505563 h 6246801"/>
              <a:gd name="connsiteX1013" fmla="*/ 5665499 w 9384838"/>
              <a:gd name="connsiteY1013" fmla="*/ 1606229 h 6246801"/>
              <a:gd name="connsiteX1014" fmla="*/ 5715277 w 9384838"/>
              <a:gd name="connsiteY1014" fmla="*/ 1656009 h 6246801"/>
              <a:gd name="connsiteX1015" fmla="*/ 5765055 w 9384838"/>
              <a:gd name="connsiteY1015" fmla="*/ 1731231 h 6246801"/>
              <a:gd name="connsiteX1016" fmla="*/ 5840275 w 9384838"/>
              <a:gd name="connsiteY1016" fmla="*/ 1731231 h 6246801"/>
              <a:gd name="connsiteX1017" fmla="*/ 5916601 w 9384838"/>
              <a:gd name="connsiteY1017" fmla="*/ 1881669 h 6246801"/>
              <a:gd name="connsiteX1018" fmla="*/ 5966379 w 9384838"/>
              <a:gd name="connsiteY1018" fmla="*/ 1956897 h 6246801"/>
              <a:gd name="connsiteX1019" fmla="*/ 5891159 w 9384838"/>
              <a:gd name="connsiteY1019" fmla="*/ 2006676 h 6246801"/>
              <a:gd name="connsiteX1020" fmla="*/ 5815939 w 9384838"/>
              <a:gd name="connsiteY1020" fmla="*/ 1931450 h 6246801"/>
              <a:gd name="connsiteX1021" fmla="*/ 5765055 w 9384838"/>
              <a:gd name="connsiteY1021" fmla="*/ 1881669 h 6246801"/>
              <a:gd name="connsiteX1022" fmla="*/ 5715277 w 9384838"/>
              <a:gd name="connsiteY1022" fmla="*/ 1931450 h 6246801"/>
              <a:gd name="connsiteX1023" fmla="*/ 5665499 w 9384838"/>
              <a:gd name="connsiteY1023" fmla="*/ 1931450 h 6246801"/>
              <a:gd name="connsiteX1024" fmla="*/ 5640056 w 9384838"/>
              <a:gd name="connsiteY1024" fmla="*/ 2006676 h 6246801"/>
              <a:gd name="connsiteX1025" fmla="*/ 5590278 w 9384838"/>
              <a:gd name="connsiteY1025" fmla="*/ 2006676 h 6246801"/>
              <a:gd name="connsiteX1026" fmla="*/ 5515058 w 9384838"/>
              <a:gd name="connsiteY1026" fmla="*/ 2081899 h 6246801"/>
              <a:gd name="connsiteX1027" fmla="*/ 5464174 w 9384838"/>
              <a:gd name="connsiteY1027" fmla="*/ 2057559 h 6246801"/>
              <a:gd name="connsiteX1028" fmla="*/ 5464174 w 9384838"/>
              <a:gd name="connsiteY1028" fmla="*/ 1956897 h 6246801"/>
              <a:gd name="connsiteX1029" fmla="*/ 5489616 w 9384838"/>
              <a:gd name="connsiteY1029" fmla="*/ 1881669 h 6246801"/>
              <a:gd name="connsiteX1030" fmla="*/ 5564836 w 9384838"/>
              <a:gd name="connsiteY1030" fmla="*/ 1831894 h 6246801"/>
              <a:gd name="connsiteX1031" fmla="*/ 5590278 w 9384838"/>
              <a:gd name="connsiteY1031" fmla="*/ 1756674 h 6246801"/>
              <a:gd name="connsiteX1032" fmla="*/ 5539394 w 9384838"/>
              <a:gd name="connsiteY1032" fmla="*/ 1656009 h 6246801"/>
              <a:gd name="connsiteX1033" fmla="*/ 5515058 w 9384838"/>
              <a:gd name="connsiteY1033" fmla="*/ 1656009 h 6246801"/>
              <a:gd name="connsiteX1034" fmla="*/ 5515058 w 9384838"/>
              <a:gd name="connsiteY1034" fmla="*/ 1606229 h 6246801"/>
              <a:gd name="connsiteX1035" fmla="*/ 5489616 w 9384838"/>
              <a:gd name="connsiteY1035" fmla="*/ 1580786 h 6246801"/>
              <a:gd name="connsiteX1036" fmla="*/ 5489616 w 9384838"/>
              <a:gd name="connsiteY1036" fmla="*/ 1531005 h 6246801"/>
              <a:gd name="connsiteX1037" fmla="*/ 5539394 w 9384838"/>
              <a:gd name="connsiteY1037" fmla="*/ 1455784 h 6246801"/>
              <a:gd name="connsiteX1038" fmla="*/ 5539394 w 9384838"/>
              <a:gd name="connsiteY1038" fmla="*/ 1404898 h 6246801"/>
              <a:gd name="connsiteX1039" fmla="*/ 5564836 w 9384838"/>
              <a:gd name="connsiteY1039" fmla="*/ 1355118 h 6246801"/>
              <a:gd name="connsiteX1040" fmla="*/ 5614614 w 9384838"/>
              <a:gd name="connsiteY1040" fmla="*/ 1379454 h 6246801"/>
              <a:gd name="connsiteX1041" fmla="*/ 5689834 w 9384838"/>
              <a:gd name="connsiteY1041" fmla="*/ 1355118 h 6246801"/>
              <a:gd name="connsiteX1042" fmla="*/ 5740719 w 9384838"/>
              <a:gd name="connsiteY1042" fmla="*/ 1329675 h 6246801"/>
              <a:gd name="connsiteX1043" fmla="*/ 5765055 w 9384838"/>
              <a:gd name="connsiteY1043" fmla="*/ 1355118 h 6246801"/>
              <a:gd name="connsiteX1044" fmla="*/ 5815939 w 9384838"/>
              <a:gd name="connsiteY1044" fmla="*/ 1279895 h 6246801"/>
              <a:gd name="connsiteX1045" fmla="*/ 5891159 w 9384838"/>
              <a:gd name="connsiteY1045" fmla="*/ 1254452 h 6246801"/>
              <a:gd name="connsiteX1046" fmla="*/ 5891159 w 9384838"/>
              <a:gd name="connsiteY1046" fmla="*/ 1179229 h 6246801"/>
              <a:gd name="connsiteX1047" fmla="*/ 5840275 w 9384838"/>
              <a:gd name="connsiteY1047" fmla="*/ 1104007 h 6246801"/>
              <a:gd name="connsiteX1048" fmla="*/ 5865717 w 9384838"/>
              <a:gd name="connsiteY1048" fmla="*/ 1054227 h 6246801"/>
              <a:gd name="connsiteX1049" fmla="*/ 5916601 w 9384838"/>
              <a:gd name="connsiteY1049" fmla="*/ 1054227 h 6246801"/>
              <a:gd name="connsiteX1050" fmla="*/ 6041599 w 9384838"/>
              <a:gd name="connsiteY1050" fmla="*/ 1179229 h 6246801"/>
              <a:gd name="connsiteX1051" fmla="*/ 6091377 w 9384838"/>
              <a:gd name="connsiteY1051" fmla="*/ 1153786 h 6246801"/>
              <a:gd name="connsiteX1052" fmla="*/ 6091377 w 9384838"/>
              <a:gd name="connsiteY1052" fmla="*/ 1204672 h 6246801"/>
              <a:gd name="connsiteX1053" fmla="*/ 6166597 w 9384838"/>
              <a:gd name="connsiteY1053" fmla="*/ 1254452 h 6246801"/>
              <a:gd name="connsiteX1054" fmla="*/ 6292701 w 9384838"/>
              <a:gd name="connsiteY1054" fmla="*/ 1179229 h 6246801"/>
              <a:gd name="connsiteX1055" fmla="*/ 6317037 w 9384838"/>
              <a:gd name="connsiteY1055" fmla="*/ 1129449 h 6246801"/>
              <a:gd name="connsiteX1056" fmla="*/ 6292701 w 9384838"/>
              <a:gd name="connsiteY1056" fmla="*/ 1054227 h 6246801"/>
              <a:gd name="connsiteX1057" fmla="*/ 6317037 w 9384838"/>
              <a:gd name="connsiteY1057" fmla="*/ 1003341 h 6246801"/>
              <a:gd name="connsiteX1058" fmla="*/ 6317037 w 9384838"/>
              <a:gd name="connsiteY1058" fmla="*/ 953562 h 6246801"/>
              <a:gd name="connsiteX1059" fmla="*/ 6342479 w 9384838"/>
              <a:gd name="connsiteY1059" fmla="*/ 903783 h 6246801"/>
              <a:gd name="connsiteX1060" fmla="*/ 6443141 w 9384838"/>
              <a:gd name="connsiteY1060" fmla="*/ 878340 h 6246801"/>
              <a:gd name="connsiteX1061" fmla="*/ 6492919 w 9384838"/>
              <a:gd name="connsiteY1061" fmla="*/ 803117 h 6246801"/>
              <a:gd name="connsiteX1062" fmla="*/ 6518361 w 9384838"/>
              <a:gd name="connsiteY1062" fmla="*/ 652667 h 6246801"/>
              <a:gd name="connsiteX1063" fmla="*/ 6619024 w 9384838"/>
              <a:gd name="connsiteY1063" fmla="*/ 526559 h 6246801"/>
              <a:gd name="connsiteX1064" fmla="*/ 6643360 w 9384838"/>
              <a:gd name="connsiteY1064" fmla="*/ 300891 h 6246801"/>
              <a:gd name="connsiteX1065" fmla="*/ 6619024 w 9384838"/>
              <a:gd name="connsiteY1065" fmla="*/ 125002 h 6246801"/>
              <a:gd name="connsiteX1066" fmla="*/ 6694244 w 9384838"/>
              <a:gd name="connsiteY1066" fmla="*/ 49779 h 6246801"/>
              <a:gd name="connsiteX1067" fmla="*/ 6769464 w 9384838"/>
              <a:gd name="connsiteY1067" fmla="*/ 49779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35211 w 9384838"/>
              <a:gd name="connsiteY483" fmla="*/ 5093017 h 6246801"/>
              <a:gd name="connsiteX484" fmla="*/ 4284989 w 9384838"/>
              <a:gd name="connsiteY484" fmla="*/ 5142796 h 6246801"/>
              <a:gd name="connsiteX485" fmla="*/ 4260653 w 9384838"/>
              <a:gd name="connsiteY485" fmla="*/ 5168239 h 6246801"/>
              <a:gd name="connsiteX486" fmla="*/ 4260653 w 9384838"/>
              <a:gd name="connsiteY486" fmla="*/ 5193683 h 6246801"/>
              <a:gd name="connsiteX487" fmla="*/ 4284989 w 9384838"/>
              <a:gd name="connsiteY487" fmla="*/ 5243462 h 6246801"/>
              <a:gd name="connsiteX488" fmla="*/ 4235211 w 9384838"/>
              <a:gd name="connsiteY488" fmla="*/ 5268905 h 6246801"/>
              <a:gd name="connsiteX489" fmla="*/ 4185433 w 9384838"/>
              <a:gd name="connsiteY489" fmla="*/ 5344128 h 6246801"/>
              <a:gd name="connsiteX490" fmla="*/ 4110213 w 9384838"/>
              <a:gd name="connsiteY490" fmla="*/ 5369571 h 6246801"/>
              <a:gd name="connsiteX491" fmla="*/ 4084771 w 9384838"/>
              <a:gd name="connsiteY491" fmla="*/ 5318685 h 6246801"/>
              <a:gd name="connsiteX492" fmla="*/ 4110213 w 9384838"/>
              <a:gd name="connsiteY492" fmla="*/ 5243462 h 6246801"/>
              <a:gd name="connsiteX493" fmla="*/ 4134549 w 9384838"/>
              <a:gd name="connsiteY493" fmla="*/ 5193683 h 6246801"/>
              <a:gd name="connsiteX494" fmla="*/ 4134549 w 9384838"/>
              <a:gd name="connsiteY494" fmla="*/ 5168239 h 6246801"/>
              <a:gd name="connsiteX495" fmla="*/ 4185433 w 9384838"/>
              <a:gd name="connsiteY495" fmla="*/ 5168239 h 6246801"/>
              <a:gd name="connsiteX496" fmla="*/ 4209769 w 9384838"/>
              <a:gd name="connsiteY496" fmla="*/ 5142796 h 6246801"/>
              <a:gd name="connsiteX497" fmla="*/ 4185433 w 9384838"/>
              <a:gd name="connsiteY497" fmla="*/ 5118460 h 6246801"/>
              <a:gd name="connsiteX498" fmla="*/ 4084771 w 9384838"/>
              <a:gd name="connsiteY498" fmla="*/ 5093017 h 6246801"/>
              <a:gd name="connsiteX499" fmla="*/ 4034993 w 9384838"/>
              <a:gd name="connsiteY499" fmla="*/ 5142796 h 6246801"/>
              <a:gd name="connsiteX500" fmla="*/ 3958666 w 9384838"/>
              <a:gd name="connsiteY500" fmla="*/ 5168239 h 6246801"/>
              <a:gd name="connsiteX501" fmla="*/ 3908904 w 9384838"/>
              <a:gd name="connsiteY501" fmla="*/ 5218019 h 6246801"/>
              <a:gd name="connsiteX502" fmla="*/ 3859127 w 9384838"/>
              <a:gd name="connsiteY502" fmla="*/ 5293242 h 6246801"/>
              <a:gd name="connsiteX503" fmla="*/ 3758465 w 9384838"/>
              <a:gd name="connsiteY503" fmla="*/ 5243462 h 6246801"/>
              <a:gd name="connsiteX504" fmla="*/ 3708688 w 9384838"/>
              <a:gd name="connsiteY504" fmla="*/ 5243462 h 6246801"/>
              <a:gd name="connsiteX505" fmla="*/ 3582584 w 9384838"/>
              <a:gd name="connsiteY505" fmla="*/ 5193683 h 6246801"/>
              <a:gd name="connsiteX506" fmla="*/ 3589545 w 9384838"/>
              <a:gd name="connsiteY506" fmla="*/ 5173103 h 6246801"/>
              <a:gd name="connsiteX507" fmla="*/ 3589543 w 9384838"/>
              <a:gd name="connsiteY507" fmla="*/ 5173102 h 6246801"/>
              <a:gd name="connsiteX508" fmla="*/ 3582582 w 9384838"/>
              <a:gd name="connsiteY508" fmla="*/ 5193682 h 6246801"/>
              <a:gd name="connsiteX509" fmla="*/ 3382367 w 9384838"/>
              <a:gd name="connsiteY509" fmla="*/ 5193682 h 6246801"/>
              <a:gd name="connsiteX510" fmla="*/ 3421081 w 9384838"/>
              <a:gd name="connsiteY510" fmla="*/ 5164921 h 6246801"/>
              <a:gd name="connsiteX511" fmla="*/ 3483028 w 9384838"/>
              <a:gd name="connsiteY511" fmla="*/ 5168239 h 6246801"/>
              <a:gd name="connsiteX512" fmla="*/ 3532805 w 9384838"/>
              <a:gd name="connsiteY512" fmla="*/ 5168239 h 6246801"/>
              <a:gd name="connsiteX513" fmla="*/ 3532805 w 9384838"/>
              <a:gd name="connsiteY513" fmla="*/ 5118459 h 6246801"/>
              <a:gd name="connsiteX514" fmla="*/ 3507365 w 9384838"/>
              <a:gd name="connsiteY514" fmla="*/ 5093016 h 6246801"/>
              <a:gd name="connsiteX515" fmla="*/ 3483028 w 9384838"/>
              <a:gd name="connsiteY515" fmla="*/ 5118459 h 6246801"/>
              <a:gd name="connsiteX516" fmla="*/ 3432144 w 9384838"/>
              <a:gd name="connsiteY516" fmla="*/ 5093016 h 6246801"/>
              <a:gd name="connsiteX517" fmla="*/ 3407808 w 9384838"/>
              <a:gd name="connsiteY517" fmla="*/ 5093016 h 6246801"/>
              <a:gd name="connsiteX518" fmla="*/ 3407808 w 9384838"/>
              <a:gd name="connsiteY518" fmla="*/ 5043237 h 6246801"/>
              <a:gd name="connsiteX519" fmla="*/ 3382367 w 9384838"/>
              <a:gd name="connsiteY519" fmla="*/ 5043237 h 6246801"/>
              <a:gd name="connsiteX520" fmla="*/ 3356924 w 9384838"/>
              <a:gd name="connsiteY520" fmla="*/ 5093016 h 6246801"/>
              <a:gd name="connsiteX521" fmla="*/ 3382367 w 9384838"/>
              <a:gd name="connsiteY521" fmla="*/ 5118459 h 6246801"/>
              <a:gd name="connsiteX522" fmla="*/ 3382367 w 9384838"/>
              <a:gd name="connsiteY522" fmla="*/ 5142796 h 6246801"/>
              <a:gd name="connsiteX523" fmla="*/ 3331482 w 9384838"/>
              <a:gd name="connsiteY523" fmla="*/ 5093016 h 6246801"/>
              <a:gd name="connsiteX524" fmla="*/ 3356924 w 9384838"/>
              <a:gd name="connsiteY524" fmla="*/ 5067573 h 6246801"/>
              <a:gd name="connsiteX525" fmla="*/ 3356924 w 9384838"/>
              <a:gd name="connsiteY525" fmla="*/ 4992351 h 6246801"/>
              <a:gd name="connsiteX526" fmla="*/ 3407808 w 9384838"/>
              <a:gd name="connsiteY526" fmla="*/ 4942571 h 6246801"/>
              <a:gd name="connsiteX527" fmla="*/ 3356924 w 9384838"/>
              <a:gd name="connsiteY527" fmla="*/ 4942571 h 6246801"/>
              <a:gd name="connsiteX528" fmla="*/ 3349625 w 9384838"/>
              <a:gd name="connsiteY528" fmla="*/ 4928288 h 6246801"/>
              <a:gd name="connsiteX529" fmla="*/ 3349624 w 9384838"/>
              <a:gd name="connsiteY529" fmla="*/ 4928288 h 6246801"/>
              <a:gd name="connsiteX530" fmla="*/ 3356924 w 9384838"/>
              <a:gd name="connsiteY530" fmla="*/ 4942571 h 6246801"/>
              <a:gd name="connsiteX531" fmla="*/ 3281703 w 9384838"/>
              <a:gd name="connsiteY531" fmla="*/ 4968014 h 6246801"/>
              <a:gd name="connsiteX532" fmla="*/ 3256260 w 9384838"/>
              <a:gd name="connsiteY532" fmla="*/ 5017794 h 6246801"/>
              <a:gd name="connsiteX533" fmla="*/ 3181041 w 9384838"/>
              <a:gd name="connsiteY533" fmla="*/ 5067573 h 6246801"/>
              <a:gd name="connsiteX534" fmla="*/ 3206483 w 9384838"/>
              <a:gd name="connsiteY534" fmla="*/ 5118459 h 6246801"/>
              <a:gd name="connsiteX535" fmla="*/ 3181041 w 9384838"/>
              <a:gd name="connsiteY535" fmla="*/ 5142796 h 6246801"/>
              <a:gd name="connsiteX536" fmla="*/ 3231925 w 9384838"/>
              <a:gd name="connsiteY536" fmla="*/ 5168239 h 6246801"/>
              <a:gd name="connsiteX537" fmla="*/ 3281703 w 9384838"/>
              <a:gd name="connsiteY537" fmla="*/ 5218019 h 6246801"/>
              <a:gd name="connsiteX538" fmla="*/ 3331481 w 9384838"/>
              <a:gd name="connsiteY538" fmla="*/ 5268905 h 6246801"/>
              <a:gd name="connsiteX539" fmla="*/ 3281703 w 9384838"/>
              <a:gd name="connsiteY539" fmla="*/ 5293242 h 6246801"/>
              <a:gd name="connsiteX540" fmla="*/ 3281703 w 9384838"/>
              <a:gd name="connsiteY540" fmla="*/ 5318685 h 6246801"/>
              <a:gd name="connsiteX541" fmla="*/ 3256260 w 9384838"/>
              <a:gd name="connsiteY541" fmla="*/ 5293242 h 6246801"/>
              <a:gd name="connsiteX542" fmla="*/ 3206483 w 9384838"/>
              <a:gd name="connsiteY542" fmla="*/ 5293242 h 6246801"/>
              <a:gd name="connsiteX543" fmla="*/ 3181041 w 9384838"/>
              <a:gd name="connsiteY543" fmla="*/ 5293242 h 6246801"/>
              <a:gd name="connsiteX544" fmla="*/ 3056044 w 9384838"/>
              <a:gd name="connsiteY544" fmla="*/ 5293242 h 6246801"/>
              <a:gd name="connsiteX545" fmla="*/ 3030601 w 9384838"/>
              <a:gd name="connsiteY545" fmla="*/ 5344128 h 6246801"/>
              <a:gd name="connsiteX546" fmla="*/ 3006265 w 9384838"/>
              <a:gd name="connsiteY546" fmla="*/ 5344128 h 6246801"/>
              <a:gd name="connsiteX547" fmla="*/ 2980823 w 9384838"/>
              <a:gd name="connsiteY547" fmla="*/ 5369571 h 6246801"/>
              <a:gd name="connsiteX548" fmla="*/ 3006265 w 9384838"/>
              <a:gd name="connsiteY548" fmla="*/ 5393907 h 6246801"/>
              <a:gd name="connsiteX549" fmla="*/ 2980823 w 9384838"/>
              <a:gd name="connsiteY549" fmla="*/ 5419350 h 6246801"/>
              <a:gd name="connsiteX550" fmla="*/ 2905602 w 9384838"/>
              <a:gd name="connsiteY550" fmla="*/ 5444793 h 6246801"/>
              <a:gd name="connsiteX551" fmla="*/ 2880162 w 9384838"/>
              <a:gd name="connsiteY551" fmla="*/ 5520016 h 6246801"/>
              <a:gd name="connsiteX552" fmla="*/ 2830382 w 9384838"/>
              <a:gd name="connsiteY552" fmla="*/ 5444793 h 6246801"/>
              <a:gd name="connsiteX553" fmla="*/ 2797447 w 9384838"/>
              <a:gd name="connsiteY553" fmla="*/ 5420181 h 6246801"/>
              <a:gd name="connsiteX554" fmla="*/ 2797446 w 9384838"/>
              <a:gd name="connsiteY554" fmla="*/ 5420182 h 6246801"/>
              <a:gd name="connsiteX555" fmla="*/ 2830382 w 9384838"/>
              <a:gd name="connsiteY555" fmla="*/ 5444794 h 6246801"/>
              <a:gd name="connsiteX556" fmla="*/ 2880159 w 9384838"/>
              <a:gd name="connsiteY556" fmla="*/ 5520016 h 6246801"/>
              <a:gd name="connsiteX557" fmla="*/ 2830382 w 9384838"/>
              <a:gd name="connsiteY557" fmla="*/ 5544353 h 6246801"/>
              <a:gd name="connsiteX558" fmla="*/ 2804941 w 9384838"/>
              <a:gd name="connsiteY558" fmla="*/ 5569796 h 6246801"/>
              <a:gd name="connsiteX559" fmla="*/ 2755160 w 9384838"/>
              <a:gd name="connsiteY559" fmla="*/ 5595239 h 6246801"/>
              <a:gd name="connsiteX560" fmla="*/ 2679941 w 9384838"/>
              <a:gd name="connsiteY560" fmla="*/ 5569796 h 6246801"/>
              <a:gd name="connsiteX561" fmla="*/ 2629058 w 9384838"/>
              <a:gd name="connsiteY561" fmla="*/ 5494573 h 6246801"/>
              <a:gd name="connsiteX562" fmla="*/ 2629058 w 9384838"/>
              <a:gd name="connsiteY562" fmla="*/ 5444794 h 6246801"/>
              <a:gd name="connsiteX563" fmla="*/ 2579280 w 9384838"/>
              <a:gd name="connsiteY563" fmla="*/ 5393908 h 6246801"/>
              <a:gd name="connsiteX564" fmla="*/ 2579280 w 9384838"/>
              <a:gd name="connsiteY564" fmla="*/ 5344128 h 6246801"/>
              <a:gd name="connsiteX565" fmla="*/ 2529501 w 9384838"/>
              <a:gd name="connsiteY565" fmla="*/ 5318685 h 6246801"/>
              <a:gd name="connsiteX566" fmla="*/ 2553838 w 9384838"/>
              <a:gd name="connsiteY566" fmla="*/ 5293242 h 6246801"/>
              <a:gd name="connsiteX567" fmla="*/ 2579280 w 9384838"/>
              <a:gd name="connsiteY567" fmla="*/ 5268905 h 6246801"/>
              <a:gd name="connsiteX568" fmla="*/ 2579280 w 9384838"/>
              <a:gd name="connsiteY568" fmla="*/ 5243462 h 6246801"/>
              <a:gd name="connsiteX569" fmla="*/ 2629058 w 9384838"/>
              <a:gd name="connsiteY569" fmla="*/ 5218019 h 6246801"/>
              <a:gd name="connsiteX570" fmla="*/ 2604722 w 9384838"/>
              <a:gd name="connsiteY570" fmla="*/ 5193682 h 6246801"/>
              <a:gd name="connsiteX571" fmla="*/ 2579280 w 9384838"/>
              <a:gd name="connsiteY571" fmla="*/ 5142796 h 6246801"/>
              <a:gd name="connsiteX572" fmla="*/ 2654500 w 9384838"/>
              <a:gd name="connsiteY572" fmla="*/ 5142796 h 6246801"/>
              <a:gd name="connsiteX573" fmla="*/ 2662914 w 9384838"/>
              <a:gd name="connsiteY573" fmla="*/ 5142796 h 6246801"/>
              <a:gd name="connsiteX574" fmla="*/ 2662915 w 9384838"/>
              <a:gd name="connsiteY574" fmla="*/ 5142795 h 6246801"/>
              <a:gd name="connsiteX575" fmla="*/ 2579280 w 9384838"/>
              <a:gd name="connsiteY575" fmla="*/ 5142795 h 6246801"/>
              <a:gd name="connsiteX576" fmla="*/ 2705382 w 9384838"/>
              <a:gd name="connsiteY576" fmla="*/ 5093015 h 6246801"/>
              <a:gd name="connsiteX577" fmla="*/ 2755160 w 9384838"/>
              <a:gd name="connsiteY577" fmla="*/ 5043236 h 6246801"/>
              <a:gd name="connsiteX578" fmla="*/ 2755160 w 9384838"/>
              <a:gd name="connsiteY578" fmla="*/ 4992350 h 6246801"/>
              <a:gd name="connsiteX579" fmla="*/ 2729719 w 9384838"/>
              <a:gd name="connsiteY579" fmla="*/ 4968013 h 6246801"/>
              <a:gd name="connsiteX580" fmla="*/ 2705383 w 9384838"/>
              <a:gd name="connsiteY580" fmla="*/ 4942570 h 6246801"/>
              <a:gd name="connsiteX581" fmla="*/ 2679942 w 9384838"/>
              <a:gd name="connsiteY581" fmla="*/ 4942570 h 6246801"/>
              <a:gd name="connsiteX582" fmla="*/ 2654500 w 9384838"/>
              <a:gd name="connsiteY582" fmla="*/ 4968013 h 6246801"/>
              <a:gd name="connsiteX583" fmla="*/ 2604722 w 9384838"/>
              <a:gd name="connsiteY583" fmla="*/ 4968013 h 6246801"/>
              <a:gd name="connsiteX584" fmla="*/ 2529503 w 9384838"/>
              <a:gd name="connsiteY584" fmla="*/ 4917127 h 6246801"/>
              <a:gd name="connsiteX585" fmla="*/ 2529503 w 9384838"/>
              <a:gd name="connsiteY585" fmla="*/ 4867348 h 6246801"/>
              <a:gd name="connsiteX586" fmla="*/ 2454282 w 9384838"/>
              <a:gd name="connsiteY586" fmla="*/ 4841905 h 6246801"/>
              <a:gd name="connsiteX587" fmla="*/ 2454282 w 9384838"/>
              <a:gd name="connsiteY587" fmla="*/ 4867348 h 6246801"/>
              <a:gd name="connsiteX588" fmla="*/ 2428840 w 9384838"/>
              <a:gd name="connsiteY588" fmla="*/ 4841905 h 6246801"/>
              <a:gd name="connsiteX589" fmla="*/ 2379063 w 9384838"/>
              <a:gd name="connsiteY589" fmla="*/ 4841905 h 6246801"/>
              <a:gd name="connsiteX590" fmla="*/ 2353620 w 9384838"/>
              <a:gd name="connsiteY590" fmla="*/ 4867348 h 6246801"/>
              <a:gd name="connsiteX591" fmla="*/ 2353620 w 9384838"/>
              <a:gd name="connsiteY591" fmla="*/ 4867347 h 6246801"/>
              <a:gd name="connsiteX592" fmla="*/ 2328178 w 9384838"/>
              <a:gd name="connsiteY592" fmla="*/ 4841904 h 6246801"/>
              <a:gd name="connsiteX593" fmla="*/ 2303843 w 9384838"/>
              <a:gd name="connsiteY593" fmla="*/ 4841904 h 6246801"/>
              <a:gd name="connsiteX594" fmla="*/ 2278401 w 9384838"/>
              <a:gd name="connsiteY594" fmla="*/ 4817568 h 6246801"/>
              <a:gd name="connsiteX595" fmla="*/ 2252958 w 9384838"/>
              <a:gd name="connsiteY595" fmla="*/ 4841904 h 6246801"/>
              <a:gd name="connsiteX596" fmla="*/ 2303843 w 9384838"/>
              <a:gd name="connsiteY596" fmla="*/ 4867347 h 6246801"/>
              <a:gd name="connsiteX597" fmla="*/ 2228623 w 9384838"/>
              <a:gd name="connsiteY597" fmla="*/ 4892790 h 6246801"/>
              <a:gd name="connsiteX598" fmla="*/ 2177740 w 9384838"/>
              <a:gd name="connsiteY598" fmla="*/ 4841904 h 6246801"/>
              <a:gd name="connsiteX599" fmla="*/ 2153404 w 9384838"/>
              <a:gd name="connsiteY599" fmla="*/ 4867347 h 6246801"/>
              <a:gd name="connsiteX600" fmla="*/ 2153404 w 9384838"/>
              <a:gd name="connsiteY600" fmla="*/ 4892790 h 6246801"/>
              <a:gd name="connsiteX601" fmla="*/ 2127962 w 9384838"/>
              <a:gd name="connsiteY601" fmla="*/ 4942570 h 6246801"/>
              <a:gd name="connsiteX602" fmla="*/ 2102518 w 9384838"/>
              <a:gd name="connsiteY602" fmla="*/ 4917127 h 6246801"/>
              <a:gd name="connsiteX603" fmla="*/ 2078183 w 9384838"/>
              <a:gd name="connsiteY603" fmla="*/ 4917127 h 6246801"/>
              <a:gd name="connsiteX604" fmla="*/ 2078183 w 9384838"/>
              <a:gd name="connsiteY604" fmla="*/ 4867347 h 6246801"/>
              <a:gd name="connsiteX605" fmla="*/ 2027299 w 9384838"/>
              <a:gd name="connsiteY605" fmla="*/ 4867347 h 6246801"/>
              <a:gd name="connsiteX606" fmla="*/ 2001857 w 9384838"/>
              <a:gd name="connsiteY606" fmla="*/ 4892790 h 6246801"/>
              <a:gd name="connsiteX607" fmla="*/ 1952080 w 9384838"/>
              <a:gd name="connsiteY607" fmla="*/ 4892790 h 6246801"/>
              <a:gd name="connsiteX608" fmla="*/ 1902303 w 9384838"/>
              <a:gd name="connsiteY608" fmla="*/ 4917127 h 6246801"/>
              <a:gd name="connsiteX609" fmla="*/ 1876860 w 9384838"/>
              <a:gd name="connsiteY609" fmla="*/ 4892790 h 6246801"/>
              <a:gd name="connsiteX610" fmla="*/ 1876860 w 9384838"/>
              <a:gd name="connsiteY610" fmla="*/ 4867347 h 6246801"/>
              <a:gd name="connsiteX611" fmla="*/ 1851419 w 9384838"/>
              <a:gd name="connsiteY611" fmla="*/ 4892790 h 6246801"/>
              <a:gd name="connsiteX612" fmla="*/ 1827080 w 9384838"/>
              <a:gd name="connsiteY612" fmla="*/ 4892790 h 6246801"/>
              <a:gd name="connsiteX613" fmla="*/ 1801640 w 9384838"/>
              <a:gd name="connsiteY613" fmla="*/ 4867347 h 6246801"/>
              <a:gd name="connsiteX614" fmla="*/ 1801640 w 9384838"/>
              <a:gd name="connsiteY614" fmla="*/ 4892790 h 6246801"/>
              <a:gd name="connsiteX615" fmla="*/ 1776198 w 9384838"/>
              <a:gd name="connsiteY615" fmla="*/ 4917127 h 6246801"/>
              <a:gd name="connsiteX616" fmla="*/ 1751861 w 9384838"/>
              <a:gd name="connsiteY616" fmla="*/ 4892790 h 6246801"/>
              <a:gd name="connsiteX617" fmla="*/ 1726419 w 9384838"/>
              <a:gd name="connsiteY617" fmla="*/ 4892790 h 6246801"/>
              <a:gd name="connsiteX618" fmla="*/ 1700977 w 9384838"/>
              <a:gd name="connsiteY618" fmla="*/ 4917127 h 6246801"/>
              <a:gd name="connsiteX619" fmla="*/ 1676640 w 9384838"/>
              <a:gd name="connsiteY619" fmla="*/ 4892790 h 6246801"/>
              <a:gd name="connsiteX620" fmla="*/ 1625756 w 9384838"/>
              <a:gd name="connsiteY620" fmla="*/ 4917127 h 6246801"/>
              <a:gd name="connsiteX621" fmla="*/ 1601421 w 9384838"/>
              <a:gd name="connsiteY621" fmla="*/ 4917127 h 6246801"/>
              <a:gd name="connsiteX622" fmla="*/ 1575979 w 9384838"/>
              <a:gd name="connsiteY622" fmla="*/ 4892790 h 6246801"/>
              <a:gd name="connsiteX623" fmla="*/ 1575979 w 9384838"/>
              <a:gd name="connsiteY623" fmla="*/ 4867347 h 6246801"/>
              <a:gd name="connsiteX624" fmla="*/ 1575979 w 9384838"/>
              <a:gd name="connsiteY624" fmla="*/ 4841904 h 6246801"/>
              <a:gd name="connsiteX625" fmla="*/ 1526200 w 9384838"/>
              <a:gd name="connsiteY625" fmla="*/ 4817568 h 6246801"/>
              <a:gd name="connsiteX626" fmla="*/ 1450978 w 9384838"/>
              <a:gd name="connsiteY626" fmla="*/ 4867347 h 6246801"/>
              <a:gd name="connsiteX627" fmla="*/ 1425540 w 9384838"/>
              <a:gd name="connsiteY627" fmla="*/ 4867347 h 6246801"/>
              <a:gd name="connsiteX628" fmla="*/ 1425540 w 9384838"/>
              <a:gd name="connsiteY628" fmla="*/ 4867348 h 6246801"/>
              <a:gd name="connsiteX629" fmla="*/ 1425540 w 9384838"/>
              <a:gd name="connsiteY629" fmla="*/ 4917127 h 6246801"/>
              <a:gd name="connsiteX630" fmla="*/ 1400097 w 9384838"/>
              <a:gd name="connsiteY630" fmla="*/ 4942570 h 6246801"/>
              <a:gd name="connsiteX631" fmla="*/ 1400097 w 9384838"/>
              <a:gd name="connsiteY631" fmla="*/ 4992350 h 6246801"/>
              <a:gd name="connsiteX632" fmla="*/ 1350319 w 9384838"/>
              <a:gd name="connsiteY632" fmla="*/ 4992350 h 6246801"/>
              <a:gd name="connsiteX633" fmla="*/ 1350319 w 9384838"/>
              <a:gd name="connsiteY633" fmla="*/ 5043236 h 6246801"/>
              <a:gd name="connsiteX634" fmla="*/ 1299435 w 9384838"/>
              <a:gd name="connsiteY634" fmla="*/ 4992350 h 6246801"/>
              <a:gd name="connsiteX635" fmla="*/ 1249656 w 9384838"/>
              <a:gd name="connsiteY635" fmla="*/ 4917127 h 6246801"/>
              <a:gd name="connsiteX636" fmla="*/ 1224214 w 9384838"/>
              <a:gd name="connsiteY636" fmla="*/ 4917127 h 6246801"/>
              <a:gd name="connsiteX637" fmla="*/ 1148993 w 9384838"/>
              <a:gd name="connsiteY637" fmla="*/ 4892791 h 6246801"/>
              <a:gd name="connsiteX638" fmla="*/ 1124658 w 9384838"/>
              <a:gd name="connsiteY638" fmla="*/ 4917127 h 6246801"/>
              <a:gd name="connsiteX639" fmla="*/ 1124658 w 9384838"/>
              <a:gd name="connsiteY639" fmla="*/ 4892791 h 6246801"/>
              <a:gd name="connsiteX640" fmla="*/ 1099215 w 9384838"/>
              <a:gd name="connsiteY640" fmla="*/ 4917127 h 6246801"/>
              <a:gd name="connsiteX641" fmla="*/ 1073771 w 9384838"/>
              <a:gd name="connsiteY641" fmla="*/ 4892791 h 6246801"/>
              <a:gd name="connsiteX642" fmla="*/ 1049435 w 9384838"/>
              <a:gd name="connsiteY642" fmla="*/ 4917127 h 6246801"/>
              <a:gd name="connsiteX643" fmla="*/ 998551 w 9384838"/>
              <a:gd name="connsiteY643" fmla="*/ 4917127 h 6246801"/>
              <a:gd name="connsiteX644" fmla="*/ 998551 w 9384838"/>
              <a:gd name="connsiteY644" fmla="*/ 4892791 h 6246801"/>
              <a:gd name="connsiteX645" fmla="*/ 948773 w 9384838"/>
              <a:gd name="connsiteY645" fmla="*/ 4841905 h 6246801"/>
              <a:gd name="connsiteX646" fmla="*/ 898995 w 9384838"/>
              <a:gd name="connsiteY646" fmla="*/ 4867348 h 6246801"/>
              <a:gd name="connsiteX647" fmla="*/ 898995 w 9384838"/>
              <a:gd name="connsiteY647" fmla="*/ 4792125 h 6246801"/>
              <a:gd name="connsiteX648" fmla="*/ 923331 w 9384838"/>
              <a:gd name="connsiteY648" fmla="*/ 4766682 h 6246801"/>
              <a:gd name="connsiteX649" fmla="*/ 923331 w 9384838"/>
              <a:gd name="connsiteY649" fmla="*/ 4716902 h 6246801"/>
              <a:gd name="connsiteX650" fmla="*/ 923331 w 9384838"/>
              <a:gd name="connsiteY650" fmla="*/ 4691459 h 6246801"/>
              <a:gd name="connsiteX651" fmla="*/ 974215 w 9384838"/>
              <a:gd name="connsiteY651" fmla="*/ 4691459 h 6246801"/>
              <a:gd name="connsiteX652" fmla="*/ 998551 w 9384838"/>
              <a:gd name="connsiteY652" fmla="*/ 4667122 h 6246801"/>
              <a:gd name="connsiteX653" fmla="*/ 1049435 w 9384838"/>
              <a:gd name="connsiteY653" fmla="*/ 4716902 h 6246801"/>
              <a:gd name="connsiteX654" fmla="*/ 1148993 w 9384838"/>
              <a:gd name="connsiteY654" fmla="*/ 4716902 h 6246801"/>
              <a:gd name="connsiteX655" fmla="*/ 1174436 w 9384838"/>
              <a:gd name="connsiteY655" fmla="*/ 4667122 h 6246801"/>
              <a:gd name="connsiteX656" fmla="*/ 1224214 w 9384838"/>
              <a:gd name="connsiteY656" fmla="*/ 4667122 h 6246801"/>
              <a:gd name="connsiteX657" fmla="*/ 1249656 w 9384838"/>
              <a:gd name="connsiteY657" fmla="*/ 4616236 h 6246801"/>
              <a:gd name="connsiteX658" fmla="*/ 1275099 w 9384838"/>
              <a:gd name="connsiteY658" fmla="*/ 4616236 h 6246801"/>
              <a:gd name="connsiteX659" fmla="*/ 1275099 w 9384838"/>
              <a:gd name="connsiteY659" fmla="*/ 4616237 h 6246801"/>
              <a:gd name="connsiteX660" fmla="*/ 1350319 w 9384838"/>
              <a:gd name="connsiteY660" fmla="*/ 4616237 h 6246801"/>
              <a:gd name="connsiteX661" fmla="*/ 1374654 w 9384838"/>
              <a:gd name="connsiteY661" fmla="*/ 4590794 h 6246801"/>
              <a:gd name="connsiteX662" fmla="*/ 1425539 w 9384838"/>
              <a:gd name="connsiteY662" fmla="*/ 4566457 h 6246801"/>
              <a:gd name="connsiteX663" fmla="*/ 1550537 w 9384838"/>
              <a:gd name="connsiteY663" fmla="*/ 4491234 h 6246801"/>
              <a:gd name="connsiteX664" fmla="*/ 1651201 w 9384838"/>
              <a:gd name="connsiteY664" fmla="*/ 4440348 h 6246801"/>
              <a:gd name="connsiteX665" fmla="*/ 1751865 w 9384838"/>
              <a:gd name="connsiteY665" fmla="*/ 4416011 h 6246801"/>
              <a:gd name="connsiteX666" fmla="*/ 1776201 w 9384838"/>
              <a:gd name="connsiteY666" fmla="*/ 4365125 h 6246801"/>
              <a:gd name="connsiteX667" fmla="*/ 1751865 w 9384838"/>
              <a:gd name="connsiteY667" fmla="*/ 4340788 h 6246801"/>
              <a:gd name="connsiteX668" fmla="*/ 1801642 w 9384838"/>
              <a:gd name="connsiteY668" fmla="*/ 4340788 h 6246801"/>
              <a:gd name="connsiteX669" fmla="*/ 1827082 w 9384838"/>
              <a:gd name="connsiteY669" fmla="*/ 4315345 h 6246801"/>
              <a:gd name="connsiteX670" fmla="*/ 1902304 w 9384838"/>
              <a:gd name="connsiteY670" fmla="*/ 4340788 h 6246801"/>
              <a:gd name="connsiteX671" fmla="*/ 1952081 w 9384838"/>
              <a:gd name="connsiteY671" fmla="*/ 4315345 h 6246801"/>
              <a:gd name="connsiteX672" fmla="*/ 2001860 w 9384838"/>
              <a:gd name="connsiteY672" fmla="*/ 4340788 h 6246801"/>
              <a:gd name="connsiteX673" fmla="*/ 1952081 w 9384838"/>
              <a:gd name="connsiteY673" fmla="*/ 4340788 h 6246801"/>
              <a:gd name="connsiteX674" fmla="*/ 1952081 w 9384838"/>
              <a:gd name="connsiteY674" fmla="*/ 4390568 h 6246801"/>
              <a:gd name="connsiteX675" fmla="*/ 2027302 w 9384838"/>
              <a:gd name="connsiteY675" fmla="*/ 4416011 h 6246801"/>
              <a:gd name="connsiteX676" fmla="*/ 2052742 w 9384838"/>
              <a:gd name="connsiteY676" fmla="*/ 4416011 h 6246801"/>
              <a:gd name="connsiteX677" fmla="*/ 2102518 w 9384838"/>
              <a:gd name="connsiteY677" fmla="*/ 4390568 h 6246801"/>
              <a:gd name="connsiteX678" fmla="*/ 2127962 w 9384838"/>
              <a:gd name="connsiteY678" fmla="*/ 4390568 h 6246801"/>
              <a:gd name="connsiteX679" fmla="*/ 2203182 w 9384838"/>
              <a:gd name="connsiteY679" fmla="*/ 4440348 h 6246801"/>
              <a:gd name="connsiteX680" fmla="*/ 2328178 w 9384838"/>
              <a:gd name="connsiteY680" fmla="*/ 4465791 h 6246801"/>
              <a:gd name="connsiteX681" fmla="*/ 2428839 w 9384838"/>
              <a:gd name="connsiteY681" fmla="*/ 4465791 h 6246801"/>
              <a:gd name="connsiteX682" fmla="*/ 2478617 w 9384838"/>
              <a:gd name="connsiteY682" fmla="*/ 4440348 h 6246801"/>
              <a:gd name="connsiteX683" fmla="*/ 2529503 w 9384838"/>
              <a:gd name="connsiteY683" fmla="*/ 4416011 h 6246801"/>
              <a:gd name="connsiteX684" fmla="*/ 2579280 w 9384838"/>
              <a:gd name="connsiteY684" fmla="*/ 4440348 h 6246801"/>
              <a:gd name="connsiteX685" fmla="*/ 2629058 w 9384838"/>
              <a:gd name="connsiteY685" fmla="*/ 4440348 h 6246801"/>
              <a:gd name="connsiteX686" fmla="*/ 2679941 w 9384838"/>
              <a:gd name="connsiteY686" fmla="*/ 4465791 h 6246801"/>
              <a:gd name="connsiteX687" fmla="*/ 2679941 w 9384838"/>
              <a:gd name="connsiteY687" fmla="*/ 4465790 h 6246801"/>
              <a:gd name="connsiteX688" fmla="*/ 2705383 w 9384838"/>
              <a:gd name="connsiteY688" fmla="*/ 4465790 h 6246801"/>
              <a:gd name="connsiteX689" fmla="*/ 2804940 w 9384838"/>
              <a:gd name="connsiteY689" fmla="*/ 4440347 h 6246801"/>
              <a:gd name="connsiteX690" fmla="*/ 2830382 w 9384838"/>
              <a:gd name="connsiteY690" fmla="*/ 4491233 h 6246801"/>
              <a:gd name="connsiteX691" fmla="*/ 2804940 w 9384838"/>
              <a:gd name="connsiteY691" fmla="*/ 4515570 h 6246801"/>
              <a:gd name="connsiteX692" fmla="*/ 2780604 w 9384838"/>
              <a:gd name="connsiteY692" fmla="*/ 4541013 h 6246801"/>
              <a:gd name="connsiteX693" fmla="*/ 2804940 w 9384838"/>
              <a:gd name="connsiteY693" fmla="*/ 4566456 h 6246801"/>
              <a:gd name="connsiteX694" fmla="*/ 2804940 w 9384838"/>
              <a:gd name="connsiteY694" fmla="*/ 4590793 h 6246801"/>
              <a:gd name="connsiteX695" fmla="*/ 2855825 w 9384838"/>
              <a:gd name="connsiteY695" fmla="*/ 4590793 h 6246801"/>
              <a:gd name="connsiteX696" fmla="*/ 2855825 w 9384838"/>
              <a:gd name="connsiteY696" fmla="*/ 4566456 h 6246801"/>
              <a:gd name="connsiteX697" fmla="*/ 2880159 w 9384838"/>
              <a:gd name="connsiteY697" fmla="*/ 4566456 h 6246801"/>
              <a:gd name="connsiteX698" fmla="*/ 2880159 w 9384838"/>
              <a:gd name="connsiteY698" fmla="*/ 4605916 h 6246801"/>
              <a:gd name="connsiteX699" fmla="*/ 2880162 w 9384838"/>
              <a:gd name="connsiteY699" fmla="*/ 4605918 h 6246801"/>
              <a:gd name="connsiteX700" fmla="*/ 2880162 w 9384838"/>
              <a:gd name="connsiteY700" fmla="*/ 4566457 h 6246801"/>
              <a:gd name="connsiteX701" fmla="*/ 2931045 w 9384838"/>
              <a:gd name="connsiteY701" fmla="*/ 4616236 h 6246801"/>
              <a:gd name="connsiteX702" fmla="*/ 2980823 w 9384838"/>
              <a:gd name="connsiteY702" fmla="*/ 4641679 h 6246801"/>
              <a:gd name="connsiteX703" fmla="*/ 3006265 w 9384838"/>
              <a:gd name="connsiteY703" fmla="*/ 4616236 h 6246801"/>
              <a:gd name="connsiteX704" fmla="*/ 3030601 w 9384838"/>
              <a:gd name="connsiteY704" fmla="*/ 4616236 h 6246801"/>
              <a:gd name="connsiteX705" fmla="*/ 3056044 w 9384838"/>
              <a:gd name="connsiteY705" fmla="*/ 4590793 h 6246801"/>
              <a:gd name="connsiteX706" fmla="*/ 3105820 w 9384838"/>
              <a:gd name="connsiteY706" fmla="*/ 4590793 h 6246801"/>
              <a:gd name="connsiteX707" fmla="*/ 3131263 w 9384838"/>
              <a:gd name="connsiteY707" fmla="*/ 4541014 h 6246801"/>
              <a:gd name="connsiteX708" fmla="*/ 3131263 w 9384838"/>
              <a:gd name="connsiteY708" fmla="*/ 4590793 h 6246801"/>
              <a:gd name="connsiteX709" fmla="*/ 3156704 w 9384838"/>
              <a:gd name="connsiteY709" fmla="*/ 4566457 h 6246801"/>
              <a:gd name="connsiteX710" fmla="*/ 3181041 w 9384838"/>
              <a:gd name="connsiteY710" fmla="*/ 4515571 h 6246801"/>
              <a:gd name="connsiteX711" fmla="*/ 3156704 w 9384838"/>
              <a:gd name="connsiteY711" fmla="*/ 4440348 h 6246801"/>
              <a:gd name="connsiteX712" fmla="*/ 3131263 w 9384838"/>
              <a:gd name="connsiteY712" fmla="*/ 4416011 h 6246801"/>
              <a:gd name="connsiteX713" fmla="*/ 3181041 w 9384838"/>
              <a:gd name="connsiteY713" fmla="*/ 4365125 h 6246801"/>
              <a:gd name="connsiteX714" fmla="*/ 3231924 w 9384838"/>
              <a:gd name="connsiteY714" fmla="*/ 4340788 h 6246801"/>
              <a:gd name="connsiteX715" fmla="*/ 3256260 w 9384838"/>
              <a:gd name="connsiteY715" fmla="*/ 4289902 h 6246801"/>
              <a:gd name="connsiteX716" fmla="*/ 3281703 w 9384838"/>
              <a:gd name="connsiteY716" fmla="*/ 4289902 h 6246801"/>
              <a:gd name="connsiteX717" fmla="*/ 3299939 w 9384838"/>
              <a:gd name="connsiteY717" fmla="*/ 4317461 h 6246801"/>
              <a:gd name="connsiteX718" fmla="*/ 3281705 w 9384838"/>
              <a:gd name="connsiteY718" fmla="*/ 4289902 h 6246801"/>
              <a:gd name="connsiteX719" fmla="*/ 3307147 w 9384838"/>
              <a:gd name="connsiteY719" fmla="*/ 4265565 h 6246801"/>
              <a:gd name="connsiteX720" fmla="*/ 3356924 w 9384838"/>
              <a:gd name="connsiteY720" fmla="*/ 4265565 h 6246801"/>
              <a:gd name="connsiteX721" fmla="*/ 3457589 w 9384838"/>
              <a:gd name="connsiteY721" fmla="*/ 4190342 h 6246801"/>
              <a:gd name="connsiteX722" fmla="*/ 3558250 w 9384838"/>
              <a:gd name="connsiteY722" fmla="*/ 4089676 h 6246801"/>
              <a:gd name="connsiteX723" fmla="*/ 3582585 w 9384838"/>
              <a:gd name="connsiteY723" fmla="*/ 4014453 h 6246801"/>
              <a:gd name="connsiteX724" fmla="*/ 3608026 w 9384838"/>
              <a:gd name="connsiteY724" fmla="*/ 3989010 h 6246801"/>
              <a:gd name="connsiteX725" fmla="*/ 3582585 w 9384838"/>
              <a:gd name="connsiteY725" fmla="*/ 3963567 h 6246801"/>
              <a:gd name="connsiteX726" fmla="*/ 3608026 w 9384838"/>
              <a:gd name="connsiteY726" fmla="*/ 3913787 h 6246801"/>
              <a:gd name="connsiteX727" fmla="*/ 3582585 w 9384838"/>
              <a:gd name="connsiteY727" fmla="*/ 3888344 h 6246801"/>
              <a:gd name="connsiteX728" fmla="*/ 3608026 w 9384838"/>
              <a:gd name="connsiteY728" fmla="*/ 3838565 h 6246801"/>
              <a:gd name="connsiteX729" fmla="*/ 3633468 w 9384838"/>
              <a:gd name="connsiteY729" fmla="*/ 3813122 h 6246801"/>
              <a:gd name="connsiteX730" fmla="*/ 3683247 w 9384838"/>
              <a:gd name="connsiteY730" fmla="*/ 3788785 h 6246801"/>
              <a:gd name="connsiteX731" fmla="*/ 3708689 w 9384838"/>
              <a:gd name="connsiteY731" fmla="*/ 3813122 h 6246801"/>
              <a:gd name="connsiteX732" fmla="*/ 3783908 w 9384838"/>
              <a:gd name="connsiteY732" fmla="*/ 3788785 h 6246801"/>
              <a:gd name="connsiteX733" fmla="*/ 3883464 w 9384838"/>
              <a:gd name="connsiteY733" fmla="*/ 3763342 h 6246801"/>
              <a:gd name="connsiteX734" fmla="*/ 3883464 w 9384838"/>
              <a:gd name="connsiteY734" fmla="*/ 3813122 h 6246801"/>
              <a:gd name="connsiteX735" fmla="*/ 3833686 w 9384838"/>
              <a:gd name="connsiteY735" fmla="*/ 3813122 h 6246801"/>
              <a:gd name="connsiteX736" fmla="*/ 3808245 w 9384838"/>
              <a:gd name="connsiteY736" fmla="*/ 3838565 h 6246801"/>
              <a:gd name="connsiteX737" fmla="*/ 3808245 w 9384838"/>
              <a:gd name="connsiteY737" fmla="*/ 3888344 h 6246801"/>
              <a:gd name="connsiteX738" fmla="*/ 3758467 w 9384838"/>
              <a:gd name="connsiteY738" fmla="*/ 3864008 h 6246801"/>
              <a:gd name="connsiteX739" fmla="*/ 3708689 w 9384838"/>
              <a:gd name="connsiteY739" fmla="*/ 3913787 h 6246801"/>
              <a:gd name="connsiteX740" fmla="*/ 3683247 w 9384838"/>
              <a:gd name="connsiteY740" fmla="*/ 3888344 h 6246801"/>
              <a:gd name="connsiteX741" fmla="*/ 3633468 w 9384838"/>
              <a:gd name="connsiteY741" fmla="*/ 3913787 h 6246801"/>
              <a:gd name="connsiteX742" fmla="*/ 3657804 w 9384838"/>
              <a:gd name="connsiteY742" fmla="*/ 3939230 h 6246801"/>
              <a:gd name="connsiteX743" fmla="*/ 3633468 w 9384838"/>
              <a:gd name="connsiteY743" fmla="*/ 3963567 h 6246801"/>
              <a:gd name="connsiteX744" fmla="*/ 3657804 w 9384838"/>
              <a:gd name="connsiteY744" fmla="*/ 3963567 h 6246801"/>
              <a:gd name="connsiteX745" fmla="*/ 3683247 w 9384838"/>
              <a:gd name="connsiteY745" fmla="*/ 3989010 h 6246801"/>
              <a:gd name="connsiteX746" fmla="*/ 3708689 w 9384838"/>
              <a:gd name="connsiteY746" fmla="*/ 3989010 h 6246801"/>
              <a:gd name="connsiteX747" fmla="*/ 3708689 w 9384838"/>
              <a:gd name="connsiteY747" fmla="*/ 4014453 h 6246801"/>
              <a:gd name="connsiteX748" fmla="*/ 3708688 w 9384838"/>
              <a:gd name="connsiteY748" fmla="*/ 4014453 h 6246801"/>
              <a:gd name="connsiteX749" fmla="*/ 3657804 w 9384838"/>
              <a:gd name="connsiteY749" fmla="*/ 4064233 h 6246801"/>
              <a:gd name="connsiteX750" fmla="*/ 3683246 w 9384838"/>
              <a:gd name="connsiteY750" fmla="*/ 4139455 h 6246801"/>
              <a:gd name="connsiteX751" fmla="*/ 3808243 w 9384838"/>
              <a:gd name="connsiteY751" fmla="*/ 4164898 h 6246801"/>
              <a:gd name="connsiteX752" fmla="*/ 3833684 w 9384838"/>
              <a:gd name="connsiteY752" fmla="*/ 4089676 h 6246801"/>
              <a:gd name="connsiteX753" fmla="*/ 3958666 w 9384838"/>
              <a:gd name="connsiteY753" fmla="*/ 4089676 h 6246801"/>
              <a:gd name="connsiteX754" fmla="*/ 4084770 w 9384838"/>
              <a:gd name="connsiteY754" fmla="*/ 4064233 h 6246801"/>
              <a:gd name="connsiteX755" fmla="*/ 4185432 w 9384838"/>
              <a:gd name="connsiteY755" fmla="*/ 4064233 h 6246801"/>
              <a:gd name="connsiteX756" fmla="*/ 4460870 w 9384838"/>
              <a:gd name="connsiteY756" fmla="*/ 3888345 h 6246801"/>
              <a:gd name="connsiteX757" fmla="*/ 4510648 w 9384838"/>
              <a:gd name="connsiteY757" fmla="*/ 3763342 h 6246801"/>
              <a:gd name="connsiteX758" fmla="*/ 4761751 w 9384838"/>
              <a:gd name="connsiteY758" fmla="*/ 3713562 h 6246801"/>
              <a:gd name="connsiteX759" fmla="*/ 4836971 w 9384838"/>
              <a:gd name="connsiteY759" fmla="*/ 3612896 h 6246801"/>
              <a:gd name="connsiteX760" fmla="*/ 4887855 w 9384838"/>
              <a:gd name="connsiteY760" fmla="*/ 3487894 h 6246801"/>
              <a:gd name="connsiteX761" fmla="*/ 4887855 w 9384838"/>
              <a:gd name="connsiteY761" fmla="*/ 3487893 h 6246801"/>
              <a:gd name="connsiteX762" fmla="*/ 4937633 w 9384838"/>
              <a:gd name="connsiteY762" fmla="*/ 3437007 h 6246801"/>
              <a:gd name="connsiteX763" fmla="*/ 5012854 w 9384838"/>
              <a:gd name="connsiteY763" fmla="*/ 3387227 h 6246801"/>
              <a:gd name="connsiteX764" fmla="*/ 5038296 w 9384838"/>
              <a:gd name="connsiteY764" fmla="*/ 3336341 h 6246801"/>
              <a:gd name="connsiteX765" fmla="*/ 5113516 w 9384838"/>
              <a:gd name="connsiteY765" fmla="*/ 3236782 h 6246801"/>
              <a:gd name="connsiteX766" fmla="*/ 5137852 w 9384838"/>
              <a:gd name="connsiteY766" fmla="*/ 3185896 h 6246801"/>
              <a:gd name="connsiteX767" fmla="*/ 5163294 w 9384838"/>
              <a:gd name="connsiteY767" fmla="*/ 3161560 h 6246801"/>
              <a:gd name="connsiteX768" fmla="*/ 5238514 w 9384838"/>
              <a:gd name="connsiteY768" fmla="*/ 3011116 h 6246801"/>
              <a:gd name="connsiteX769" fmla="*/ 5263957 w 9384838"/>
              <a:gd name="connsiteY769" fmla="*/ 2860672 h 6246801"/>
              <a:gd name="connsiteX770" fmla="*/ 5188736 w 9384838"/>
              <a:gd name="connsiteY770" fmla="*/ 2809788 h 6246801"/>
              <a:gd name="connsiteX771" fmla="*/ 5163294 w 9384838"/>
              <a:gd name="connsiteY771" fmla="*/ 2835229 h 6246801"/>
              <a:gd name="connsiteX772" fmla="*/ 5137852 w 9384838"/>
              <a:gd name="connsiteY772" fmla="*/ 2835229 h 6246801"/>
              <a:gd name="connsiteX773" fmla="*/ 5137852 w 9384838"/>
              <a:gd name="connsiteY773" fmla="*/ 2785450 h 6246801"/>
              <a:gd name="connsiteX774" fmla="*/ 5188736 w 9384838"/>
              <a:gd name="connsiteY774" fmla="*/ 2785450 h 6246801"/>
              <a:gd name="connsiteX775" fmla="*/ 5263957 w 9384838"/>
              <a:gd name="connsiteY775" fmla="*/ 2734563 h 6246801"/>
              <a:gd name="connsiteX776" fmla="*/ 5339177 w 9384838"/>
              <a:gd name="connsiteY776" fmla="*/ 2609561 h 6246801"/>
              <a:gd name="connsiteX777" fmla="*/ 5289399 w 9384838"/>
              <a:gd name="connsiteY777" fmla="*/ 2534339 h 6246801"/>
              <a:gd name="connsiteX778" fmla="*/ 5289931 w 9384838"/>
              <a:gd name="connsiteY778" fmla="*/ 2534660 h 6246801"/>
              <a:gd name="connsiteX779" fmla="*/ 5289398 w 9384838"/>
              <a:gd name="connsiteY779" fmla="*/ 2534339 h 6246801"/>
              <a:gd name="connsiteX780" fmla="*/ 5313734 w 9384838"/>
              <a:gd name="connsiteY780" fmla="*/ 2483451 h 6246801"/>
              <a:gd name="connsiteX781" fmla="*/ 5289398 w 9384838"/>
              <a:gd name="connsiteY781" fmla="*/ 2459115 h 6246801"/>
              <a:gd name="connsiteX782" fmla="*/ 5364618 w 9384838"/>
              <a:gd name="connsiteY782" fmla="*/ 2408231 h 6246801"/>
              <a:gd name="connsiteX783" fmla="*/ 5388954 w 9384838"/>
              <a:gd name="connsiteY783" fmla="*/ 2433674 h 6246801"/>
              <a:gd name="connsiteX784" fmla="*/ 5464174 w 9384838"/>
              <a:gd name="connsiteY784" fmla="*/ 2408231 h 6246801"/>
              <a:gd name="connsiteX785" fmla="*/ 5515059 w 9384838"/>
              <a:gd name="connsiteY785" fmla="*/ 2333007 h 6246801"/>
              <a:gd name="connsiteX786" fmla="*/ 5539394 w 9384838"/>
              <a:gd name="connsiteY786" fmla="*/ 2257785 h 6246801"/>
              <a:gd name="connsiteX787" fmla="*/ 5539394 w 9384838"/>
              <a:gd name="connsiteY787" fmla="*/ 2233447 h 6246801"/>
              <a:gd name="connsiteX788" fmla="*/ 5564837 w 9384838"/>
              <a:gd name="connsiteY788" fmla="*/ 2182565 h 6246801"/>
              <a:gd name="connsiteX789" fmla="*/ 5614615 w 9384838"/>
              <a:gd name="connsiteY789" fmla="*/ 2233447 h 6246801"/>
              <a:gd name="connsiteX790" fmla="*/ 5640057 w 9384838"/>
              <a:gd name="connsiteY790" fmla="*/ 2208005 h 6246801"/>
              <a:gd name="connsiteX791" fmla="*/ 5665499 w 9384838"/>
              <a:gd name="connsiteY791" fmla="*/ 2233447 h 6246801"/>
              <a:gd name="connsiteX792" fmla="*/ 5665499 w 9384838"/>
              <a:gd name="connsiteY792" fmla="*/ 2257785 h 6246801"/>
              <a:gd name="connsiteX793" fmla="*/ 5640057 w 9384838"/>
              <a:gd name="connsiteY793" fmla="*/ 2408231 h 6246801"/>
              <a:gd name="connsiteX794" fmla="*/ 5689835 w 9384838"/>
              <a:gd name="connsiteY794" fmla="*/ 2433674 h 6246801"/>
              <a:gd name="connsiteX795" fmla="*/ 5740719 w 9384838"/>
              <a:gd name="connsiteY795" fmla="*/ 2408231 h 6246801"/>
              <a:gd name="connsiteX796" fmla="*/ 5765055 w 9384838"/>
              <a:gd name="connsiteY796" fmla="*/ 2358450 h 6246801"/>
              <a:gd name="connsiteX797" fmla="*/ 5840275 w 9384838"/>
              <a:gd name="connsiteY797" fmla="*/ 2459115 h 6246801"/>
              <a:gd name="connsiteX798" fmla="*/ 5891159 w 9384838"/>
              <a:gd name="connsiteY798" fmla="*/ 2408231 h 6246801"/>
              <a:gd name="connsiteX799" fmla="*/ 5940937 w 9384838"/>
              <a:gd name="connsiteY799" fmla="*/ 2283229 h 6246801"/>
              <a:gd name="connsiteX800" fmla="*/ 5891159 w 9384838"/>
              <a:gd name="connsiteY800" fmla="*/ 2208005 h 6246801"/>
              <a:gd name="connsiteX801" fmla="*/ 5840275 w 9384838"/>
              <a:gd name="connsiteY801" fmla="*/ 2257785 h 6246801"/>
              <a:gd name="connsiteX802" fmla="*/ 5715277 w 9384838"/>
              <a:gd name="connsiteY802" fmla="*/ 2283229 h 6246801"/>
              <a:gd name="connsiteX803" fmla="*/ 5765055 w 9384838"/>
              <a:gd name="connsiteY803" fmla="*/ 2132783 h 6246801"/>
              <a:gd name="connsiteX804" fmla="*/ 5840275 w 9384838"/>
              <a:gd name="connsiteY804" fmla="*/ 2081897 h 6246801"/>
              <a:gd name="connsiteX805" fmla="*/ 8270546 w 9384838"/>
              <a:gd name="connsiteY805" fmla="*/ 1474959 h 6246801"/>
              <a:gd name="connsiteX806" fmla="*/ 8282255 w 9384838"/>
              <a:gd name="connsiteY806" fmla="*/ 1480813 h 6246801"/>
              <a:gd name="connsiteX807" fmla="*/ 8274449 w 9384838"/>
              <a:gd name="connsiteY807" fmla="*/ 1490571 h 6246801"/>
              <a:gd name="connsiteX808" fmla="*/ 8264691 w 9384838"/>
              <a:gd name="connsiteY808" fmla="*/ 1491546 h 6246801"/>
              <a:gd name="connsiteX809" fmla="*/ 8247128 w 9384838"/>
              <a:gd name="connsiteY809" fmla="*/ 1501304 h 6246801"/>
              <a:gd name="connsiteX810" fmla="*/ 8250055 w 9384838"/>
              <a:gd name="connsiteY810" fmla="*/ 1485692 h 6246801"/>
              <a:gd name="connsiteX811" fmla="*/ 8265667 w 9384838"/>
              <a:gd name="connsiteY811" fmla="*/ 1485692 h 6246801"/>
              <a:gd name="connsiteX812" fmla="*/ 8270546 w 9384838"/>
              <a:gd name="connsiteY812" fmla="*/ 1474959 h 6246801"/>
              <a:gd name="connsiteX813" fmla="*/ 8187608 w 9384838"/>
              <a:gd name="connsiteY813" fmla="*/ 1463250 h 6246801"/>
              <a:gd name="connsiteX814" fmla="*/ 8203220 w 9384838"/>
              <a:gd name="connsiteY814" fmla="*/ 1472032 h 6246801"/>
              <a:gd name="connsiteX815" fmla="*/ 8215904 w 9384838"/>
              <a:gd name="connsiteY815" fmla="*/ 1471056 h 6246801"/>
              <a:gd name="connsiteX816" fmla="*/ 8214929 w 9384838"/>
              <a:gd name="connsiteY816" fmla="*/ 1479838 h 6246801"/>
              <a:gd name="connsiteX817" fmla="*/ 8216880 w 9384838"/>
              <a:gd name="connsiteY817" fmla="*/ 1484717 h 6246801"/>
              <a:gd name="connsiteX818" fmla="*/ 8195414 w 9384838"/>
              <a:gd name="connsiteY818" fmla="*/ 1482765 h 6246801"/>
              <a:gd name="connsiteX819" fmla="*/ 8197365 w 9384838"/>
              <a:gd name="connsiteY819" fmla="*/ 1476909 h 6246801"/>
              <a:gd name="connsiteX820" fmla="*/ 8187608 w 9384838"/>
              <a:gd name="connsiteY820" fmla="*/ 1463250 h 6246801"/>
              <a:gd name="connsiteX821" fmla="*/ 8289085 w 9384838"/>
              <a:gd name="connsiteY821" fmla="*/ 1415439 h 6246801"/>
              <a:gd name="connsiteX822" fmla="*/ 8307624 w 9384838"/>
              <a:gd name="connsiteY822" fmla="*/ 1425197 h 6246801"/>
              <a:gd name="connsiteX823" fmla="*/ 8318357 w 9384838"/>
              <a:gd name="connsiteY823" fmla="*/ 1429100 h 6246801"/>
              <a:gd name="connsiteX824" fmla="*/ 8307624 w 9384838"/>
              <a:gd name="connsiteY824" fmla="*/ 1443734 h 6246801"/>
              <a:gd name="connsiteX825" fmla="*/ 8313478 w 9384838"/>
              <a:gd name="connsiteY825" fmla="*/ 1452516 h 6246801"/>
              <a:gd name="connsiteX826" fmla="*/ 8282255 w 9384838"/>
              <a:gd name="connsiteY826" fmla="*/ 1469104 h 6246801"/>
              <a:gd name="connsiteX827" fmla="*/ 8280303 w 9384838"/>
              <a:gd name="connsiteY827" fmla="*/ 1453493 h 6246801"/>
              <a:gd name="connsiteX828" fmla="*/ 8269570 w 9384838"/>
              <a:gd name="connsiteY828" fmla="*/ 1425197 h 6246801"/>
              <a:gd name="connsiteX829" fmla="*/ 8289085 w 9384838"/>
              <a:gd name="connsiteY829" fmla="*/ 1415439 h 6246801"/>
              <a:gd name="connsiteX830" fmla="*/ 8360314 w 9384838"/>
              <a:gd name="connsiteY830" fmla="*/ 1357869 h 6246801"/>
              <a:gd name="connsiteX831" fmla="*/ 8376902 w 9384838"/>
              <a:gd name="connsiteY831" fmla="*/ 1366651 h 6246801"/>
              <a:gd name="connsiteX832" fmla="*/ 8379829 w 9384838"/>
              <a:gd name="connsiteY832" fmla="*/ 1382264 h 6246801"/>
              <a:gd name="connsiteX833" fmla="*/ 8349581 w 9384838"/>
              <a:gd name="connsiteY833" fmla="*/ 1375434 h 6246801"/>
              <a:gd name="connsiteX834" fmla="*/ 8360314 w 9384838"/>
              <a:gd name="connsiteY834" fmla="*/ 1357869 h 6246801"/>
              <a:gd name="connsiteX835" fmla="*/ 8571073 w 9384838"/>
              <a:gd name="connsiteY835" fmla="*/ 1228098 h 6246801"/>
              <a:gd name="connsiteX836" fmla="*/ 8597418 w 9384838"/>
              <a:gd name="connsiteY836" fmla="*/ 1253467 h 6246801"/>
              <a:gd name="connsiteX837" fmla="*/ 8592539 w 9384838"/>
              <a:gd name="connsiteY837" fmla="*/ 1260297 h 6246801"/>
              <a:gd name="connsiteX838" fmla="*/ 8592539 w 9384838"/>
              <a:gd name="connsiteY838" fmla="*/ 1272981 h 6246801"/>
              <a:gd name="connsiteX839" fmla="*/ 8572049 w 9384838"/>
              <a:gd name="connsiteY839" fmla="*/ 1273957 h 6246801"/>
              <a:gd name="connsiteX840" fmla="*/ 8561316 w 9384838"/>
              <a:gd name="connsiteY840" fmla="*/ 1285666 h 6246801"/>
              <a:gd name="connsiteX841" fmla="*/ 8554486 w 9384838"/>
              <a:gd name="connsiteY841" fmla="*/ 1302253 h 6246801"/>
              <a:gd name="connsiteX842" fmla="*/ 8533995 w 9384838"/>
              <a:gd name="connsiteY842" fmla="*/ 1311035 h 6246801"/>
              <a:gd name="connsiteX843" fmla="*/ 8510577 w 9384838"/>
              <a:gd name="connsiteY843" fmla="*/ 1309083 h 6246801"/>
              <a:gd name="connsiteX844" fmla="*/ 8505699 w 9384838"/>
              <a:gd name="connsiteY844" fmla="*/ 1331526 h 6246801"/>
              <a:gd name="connsiteX845" fmla="*/ 8494966 w 9384838"/>
              <a:gd name="connsiteY845" fmla="*/ 1335428 h 6246801"/>
              <a:gd name="connsiteX846" fmla="*/ 8482281 w 9384838"/>
              <a:gd name="connsiteY846" fmla="*/ 1312986 h 6246801"/>
              <a:gd name="connsiteX847" fmla="*/ 8474475 w 9384838"/>
              <a:gd name="connsiteY847" fmla="*/ 1303229 h 6246801"/>
              <a:gd name="connsiteX848" fmla="*/ 8467645 w 9384838"/>
              <a:gd name="connsiteY848" fmla="*/ 1279811 h 6246801"/>
              <a:gd name="connsiteX849" fmla="*/ 8476427 w 9384838"/>
              <a:gd name="connsiteY849" fmla="*/ 1270054 h 6246801"/>
              <a:gd name="connsiteX850" fmla="*/ 8524238 w 9384838"/>
              <a:gd name="connsiteY850" fmla="*/ 1261273 h 6246801"/>
              <a:gd name="connsiteX851" fmla="*/ 8551558 w 9384838"/>
              <a:gd name="connsiteY851" fmla="*/ 1236879 h 6246801"/>
              <a:gd name="connsiteX852" fmla="*/ 8567170 w 9384838"/>
              <a:gd name="connsiteY852" fmla="*/ 1237855 h 6246801"/>
              <a:gd name="connsiteX853" fmla="*/ 8571073 w 9384838"/>
              <a:gd name="connsiteY853" fmla="*/ 1228098 h 6246801"/>
              <a:gd name="connsiteX854" fmla="*/ 8306648 w 9384838"/>
              <a:gd name="connsiteY854" fmla="*/ 884639 h 6246801"/>
              <a:gd name="connsiteX855" fmla="*/ 8328114 w 9384838"/>
              <a:gd name="connsiteY855" fmla="*/ 903178 h 6246801"/>
              <a:gd name="connsiteX856" fmla="*/ 8334944 w 9384838"/>
              <a:gd name="connsiteY856" fmla="*/ 917814 h 6246801"/>
              <a:gd name="connsiteX857" fmla="*/ 8368119 w 9384838"/>
              <a:gd name="connsiteY857" fmla="*/ 935377 h 6246801"/>
              <a:gd name="connsiteX858" fmla="*/ 8422761 w 9384838"/>
              <a:gd name="connsiteY858" fmla="*/ 939280 h 6246801"/>
              <a:gd name="connsiteX859" fmla="*/ 8461790 w 9384838"/>
              <a:gd name="connsiteY859" fmla="*/ 922693 h 6246801"/>
              <a:gd name="connsiteX860" fmla="*/ 8450081 w 9384838"/>
              <a:gd name="connsiteY860" fmla="*/ 963674 h 6246801"/>
              <a:gd name="connsiteX861" fmla="*/ 8431542 w 9384838"/>
              <a:gd name="connsiteY861" fmla="*/ 975382 h 6246801"/>
              <a:gd name="connsiteX862" fmla="*/ 8415930 w 9384838"/>
              <a:gd name="connsiteY862" fmla="*/ 963674 h 6246801"/>
              <a:gd name="connsiteX863" fmla="*/ 8397391 w 9384838"/>
              <a:gd name="connsiteY863" fmla="*/ 963674 h 6246801"/>
              <a:gd name="connsiteX864" fmla="*/ 8359338 w 9384838"/>
              <a:gd name="connsiteY864" fmla="*/ 1014411 h 6246801"/>
              <a:gd name="connsiteX865" fmla="*/ 8284206 w 9384838"/>
              <a:gd name="connsiteY865" fmla="*/ 1020265 h 6246801"/>
              <a:gd name="connsiteX866" fmla="*/ 8247128 w 9384838"/>
              <a:gd name="connsiteY866" fmla="*/ 1070028 h 6246801"/>
              <a:gd name="connsiteX867" fmla="*/ 8212977 w 9384838"/>
              <a:gd name="connsiteY867" fmla="*/ 1083688 h 6246801"/>
              <a:gd name="connsiteX868" fmla="*/ 8184681 w 9384838"/>
              <a:gd name="connsiteY868" fmla="*/ 1151014 h 6246801"/>
              <a:gd name="connsiteX869" fmla="*/ 8163215 w 9384838"/>
              <a:gd name="connsiteY869" fmla="*/ 1151014 h 6246801"/>
              <a:gd name="connsiteX870" fmla="*/ 8155409 w 9384838"/>
              <a:gd name="connsiteY870" fmla="*/ 1207607 h 6246801"/>
              <a:gd name="connsiteX871" fmla="*/ 8099792 w 9384838"/>
              <a:gd name="connsiteY871" fmla="*/ 1223219 h 6246801"/>
              <a:gd name="connsiteX872" fmla="*/ 8077350 w 9384838"/>
              <a:gd name="connsiteY872" fmla="*/ 1247612 h 6246801"/>
              <a:gd name="connsiteX873" fmla="*/ 8066617 w 9384838"/>
              <a:gd name="connsiteY873" fmla="*/ 1319817 h 6246801"/>
              <a:gd name="connsiteX874" fmla="*/ 8057835 w 9384838"/>
              <a:gd name="connsiteY874" fmla="*/ 1315914 h 6246801"/>
              <a:gd name="connsiteX875" fmla="*/ 8009048 w 9384838"/>
              <a:gd name="connsiteY875" fmla="*/ 1320793 h 6246801"/>
              <a:gd name="connsiteX876" fmla="*/ 8009048 w 9384838"/>
              <a:gd name="connsiteY876" fmla="*/ 1309084 h 6246801"/>
              <a:gd name="connsiteX877" fmla="*/ 8010024 w 9384838"/>
              <a:gd name="connsiteY877" fmla="*/ 1293472 h 6246801"/>
              <a:gd name="connsiteX878" fmla="*/ 8002218 w 9384838"/>
              <a:gd name="connsiteY878" fmla="*/ 1262248 h 6246801"/>
              <a:gd name="connsiteX879" fmla="*/ 8013927 w 9384838"/>
              <a:gd name="connsiteY879" fmla="*/ 1254442 h 6246801"/>
              <a:gd name="connsiteX880" fmla="*/ 8038320 w 9384838"/>
              <a:gd name="connsiteY880" fmla="*/ 1219316 h 6246801"/>
              <a:gd name="connsiteX881" fmla="*/ 8077350 w 9384838"/>
              <a:gd name="connsiteY881" fmla="*/ 1190044 h 6246801"/>
              <a:gd name="connsiteX882" fmla="*/ 8108573 w 9384838"/>
              <a:gd name="connsiteY882" fmla="*/ 1167602 h 6246801"/>
              <a:gd name="connsiteX883" fmla="*/ 8111501 w 9384838"/>
              <a:gd name="connsiteY883" fmla="*/ 1154917 h 6246801"/>
              <a:gd name="connsiteX884" fmla="*/ 8135894 w 9384838"/>
              <a:gd name="connsiteY884" fmla="*/ 1148087 h 6246801"/>
              <a:gd name="connsiteX885" fmla="*/ 8141748 w 9384838"/>
              <a:gd name="connsiteY885" fmla="*/ 1130524 h 6246801"/>
              <a:gd name="connsiteX886" fmla="*/ 8135894 w 9384838"/>
              <a:gd name="connsiteY886" fmla="*/ 1121742 h 6246801"/>
              <a:gd name="connsiteX887" fmla="*/ 8143700 w 9384838"/>
              <a:gd name="connsiteY887" fmla="*/ 1104179 h 6246801"/>
              <a:gd name="connsiteX888" fmla="*/ 8200293 w 9384838"/>
              <a:gd name="connsiteY888" fmla="*/ 1030998 h 6246801"/>
              <a:gd name="connsiteX889" fmla="*/ 8231516 w 9384838"/>
              <a:gd name="connsiteY889" fmla="*/ 993920 h 6246801"/>
              <a:gd name="connsiteX890" fmla="*/ 8245176 w 9384838"/>
              <a:gd name="connsiteY890" fmla="*/ 957819 h 6246801"/>
              <a:gd name="connsiteX891" fmla="*/ 8258837 w 9384838"/>
              <a:gd name="connsiteY891" fmla="*/ 944159 h 6246801"/>
              <a:gd name="connsiteX892" fmla="*/ 8260788 w 9384838"/>
              <a:gd name="connsiteY892" fmla="*/ 920741 h 6246801"/>
              <a:gd name="connsiteX893" fmla="*/ 8289085 w 9384838"/>
              <a:gd name="connsiteY893" fmla="*/ 889516 h 6246801"/>
              <a:gd name="connsiteX894" fmla="*/ 8306648 w 9384838"/>
              <a:gd name="connsiteY894" fmla="*/ 884639 h 6246801"/>
              <a:gd name="connsiteX895" fmla="*/ 9328245 w 9384838"/>
              <a:gd name="connsiteY895" fmla="*/ 311878 h 6246801"/>
              <a:gd name="connsiteX896" fmla="*/ 9371178 w 9384838"/>
              <a:gd name="connsiteY896" fmla="*/ 317733 h 6246801"/>
              <a:gd name="connsiteX897" fmla="*/ 9384838 w 9384838"/>
              <a:gd name="connsiteY897" fmla="*/ 341150 h 6246801"/>
              <a:gd name="connsiteX898" fmla="*/ 9357517 w 9384838"/>
              <a:gd name="connsiteY898" fmla="*/ 360665 h 6246801"/>
              <a:gd name="connsiteX899" fmla="*/ 9357517 w 9384838"/>
              <a:gd name="connsiteY899" fmla="*/ 378228 h 6246801"/>
              <a:gd name="connsiteX900" fmla="*/ 9371178 w 9384838"/>
              <a:gd name="connsiteY900" fmla="*/ 393840 h 6246801"/>
              <a:gd name="connsiteX901" fmla="*/ 9367275 w 9384838"/>
              <a:gd name="connsiteY901" fmla="*/ 427015 h 6246801"/>
              <a:gd name="connsiteX902" fmla="*/ 9314585 w 9384838"/>
              <a:gd name="connsiteY902" fmla="*/ 427015 h 6246801"/>
              <a:gd name="connsiteX903" fmla="*/ 9250186 w 9384838"/>
              <a:gd name="connsiteY903" fmla="*/ 440675 h 6246801"/>
              <a:gd name="connsiteX904" fmla="*/ 9213108 w 9384838"/>
              <a:gd name="connsiteY904" fmla="*/ 471899 h 6246801"/>
              <a:gd name="connsiteX905" fmla="*/ 9162370 w 9384838"/>
              <a:gd name="connsiteY905" fmla="*/ 491414 h 6246801"/>
              <a:gd name="connsiteX906" fmla="*/ 9099923 w 9384838"/>
              <a:gd name="connsiteY906" fmla="*/ 526540 h 6246801"/>
              <a:gd name="connsiteX907" fmla="*/ 9035524 w 9384838"/>
              <a:gd name="connsiteY907" fmla="*/ 587036 h 6246801"/>
              <a:gd name="connsiteX908" fmla="*/ 8996494 w 9384838"/>
              <a:gd name="connsiteY908" fmla="*/ 635822 h 6246801"/>
              <a:gd name="connsiteX909" fmla="*/ 8961368 w 9384838"/>
              <a:gd name="connsiteY909" fmla="*/ 637774 h 6246801"/>
              <a:gd name="connsiteX910" fmla="*/ 8951610 w 9384838"/>
              <a:gd name="connsiteY910" fmla="*/ 647531 h 6246801"/>
              <a:gd name="connsiteX911" fmla="*/ 8926241 w 9384838"/>
              <a:gd name="connsiteY911" fmla="*/ 637774 h 6246801"/>
              <a:gd name="connsiteX912" fmla="*/ 8916484 w 9384838"/>
              <a:gd name="connsiteY912" fmla="*/ 608501 h 6246801"/>
              <a:gd name="connsiteX913" fmla="*/ 8883309 w 9384838"/>
              <a:gd name="connsiteY913" fmla="*/ 622162 h 6246801"/>
              <a:gd name="connsiteX914" fmla="*/ 8877454 w 9384838"/>
              <a:gd name="connsiteY914" fmla="*/ 651434 h 6246801"/>
              <a:gd name="connsiteX915" fmla="*/ 8887212 w 9384838"/>
              <a:gd name="connsiteY915" fmla="*/ 665094 h 6246801"/>
              <a:gd name="connsiteX916" fmla="*/ 8846231 w 9384838"/>
              <a:gd name="connsiteY916" fmla="*/ 719735 h 6246801"/>
              <a:gd name="connsiteX917" fmla="*/ 8799395 w 9384838"/>
              <a:gd name="connsiteY917" fmla="*/ 749008 h 6246801"/>
              <a:gd name="connsiteX918" fmla="*/ 8766220 w 9384838"/>
              <a:gd name="connsiteY918" fmla="*/ 774380 h 6246801"/>
              <a:gd name="connsiteX919" fmla="*/ 8731094 w 9384838"/>
              <a:gd name="connsiteY919" fmla="*/ 844633 h 6246801"/>
              <a:gd name="connsiteX920" fmla="*/ 8697919 w 9384838"/>
              <a:gd name="connsiteY920" fmla="*/ 862196 h 6246801"/>
              <a:gd name="connsiteX921" fmla="*/ 8666695 w 9384838"/>
              <a:gd name="connsiteY921" fmla="*/ 862196 h 6246801"/>
              <a:gd name="connsiteX922" fmla="*/ 8641326 w 9384838"/>
              <a:gd name="connsiteY922" fmla="*/ 887565 h 6246801"/>
              <a:gd name="connsiteX923" fmla="*/ 8614005 w 9384838"/>
              <a:gd name="connsiteY923" fmla="*/ 932449 h 6246801"/>
              <a:gd name="connsiteX924" fmla="*/ 8590587 w 9384838"/>
              <a:gd name="connsiteY924" fmla="*/ 936351 h 6246801"/>
              <a:gd name="connsiteX925" fmla="*/ 8576927 w 9384838"/>
              <a:gd name="connsiteY925" fmla="*/ 920740 h 6246801"/>
              <a:gd name="connsiteX926" fmla="*/ 8590587 w 9384838"/>
              <a:gd name="connsiteY926" fmla="*/ 885614 h 6246801"/>
              <a:gd name="connsiteX927" fmla="*/ 8602296 w 9384838"/>
              <a:gd name="connsiteY927" fmla="*/ 881711 h 6246801"/>
              <a:gd name="connsiteX928" fmla="*/ 8610102 w 9384838"/>
              <a:gd name="connsiteY928" fmla="*/ 868050 h 6246801"/>
              <a:gd name="connsiteX929" fmla="*/ 8606199 w 9384838"/>
              <a:gd name="connsiteY929" fmla="*/ 850487 h 6246801"/>
              <a:gd name="connsiteX930" fmla="*/ 8612054 w 9384838"/>
              <a:gd name="connsiteY930" fmla="*/ 825118 h 6246801"/>
              <a:gd name="connsiteX931" fmla="*/ 8623762 w 9384838"/>
              <a:gd name="connsiteY931" fmla="*/ 846584 h 6246801"/>
              <a:gd name="connsiteX932" fmla="*/ 8637423 w 9384838"/>
              <a:gd name="connsiteY932" fmla="*/ 848536 h 6246801"/>
              <a:gd name="connsiteX933" fmla="*/ 8649132 w 9384838"/>
              <a:gd name="connsiteY933" fmla="*/ 827069 h 6246801"/>
              <a:gd name="connsiteX934" fmla="*/ 8635471 w 9384838"/>
              <a:gd name="connsiteY934" fmla="*/ 807555 h 6246801"/>
              <a:gd name="connsiteX935" fmla="*/ 8654986 w 9384838"/>
              <a:gd name="connsiteY935" fmla="*/ 807555 h 6246801"/>
              <a:gd name="connsiteX936" fmla="*/ 8664743 w 9384838"/>
              <a:gd name="connsiteY936" fmla="*/ 819263 h 6246801"/>
              <a:gd name="connsiteX937" fmla="*/ 8692064 w 9384838"/>
              <a:gd name="connsiteY937" fmla="*/ 805603 h 6246801"/>
              <a:gd name="connsiteX938" fmla="*/ 8709627 w 9384838"/>
              <a:gd name="connsiteY938" fmla="*/ 778282 h 6246801"/>
              <a:gd name="connsiteX939" fmla="*/ 8711579 w 9384838"/>
              <a:gd name="connsiteY939" fmla="*/ 749008 h 6246801"/>
              <a:gd name="connsiteX940" fmla="*/ 8695967 w 9384838"/>
              <a:gd name="connsiteY940" fmla="*/ 749008 h 6246801"/>
              <a:gd name="connsiteX941" fmla="*/ 8672549 w 9384838"/>
              <a:gd name="connsiteY941" fmla="*/ 745105 h 6246801"/>
              <a:gd name="connsiteX942" fmla="*/ 8668646 w 9384838"/>
              <a:gd name="connsiteY942" fmla="*/ 713881 h 6246801"/>
              <a:gd name="connsiteX943" fmla="*/ 8697919 w 9384838"/>
              <a:gd name="connsiteY943" fmla="*/ 713881 h 6246801"/>
              <a:gd name="connsiteX944" fmla="*/ 8715482 w 9384838"/>
              <a:gd name="connsiteY944" fmla="*/ 731444 h 6246801"/>
              <a:gd name="connsiteX945" fmla="*/ 8733045 w 9384838"/>
              <a:gd name="connsiteY945" fmla="*/ 719735 h 6246801"/>
              <a:gd name="connsiteX946" fmla="*/ 8746705 w 9384838"/>
              <a:gd name="connsiteY946" fmla="*/ 688512 h 6246801"/>
              <a:gd name="connsiteX947" fmla="*/ 8787686 w 9384838"/>
              <a:gd name="connsiteY947" fmla="*/ 674851 h 6246801"/>
              <a:gd name="connsiteX948" fmla="*/ 8811104 w 9384838"/>
              <a:gd name="connsiteY948" fmla="*/ 624114 h 6246801"/>
              <a:gd name="connsiteX949" fmla="*/ 8830619 w 9384838"/>
              <a:gd name="connsiteY949" fmla="*/ 618260 h 6246801"/>
              <a:gd name="connsiteX950" fmla="*/ 8840376 w 9384838"/>
              <a:gd name="connsiteY950" fmla="*/ 600695 h 6246801"/>
              <a:gd name="connsiteX951" fmla="*/ 8832570 w 9384838"/>
              <a:gd name="connsiteY951" fmla="*/ 559715 h 6246801"/>
              <a:gd name="connsiteX952" fmla="*/ 8850134 w 9384838"/>
              <a:gd name="connsiteY952" fmla="*/ 559715 h 6246801"/>
              <a:gd name="connsiteX953" fmla="*/ 8885260 w 9384838"/>
              <a:gd name="connsiteY953" fmla="*/ 573376 h 6246801"/>
              <a:gd name="connsiteX954" fmla="*/ 8902823 w 9384838"/>
              <a:gd name="connsiteY954" fmla="*/ 559715 h 6246801"/>
              <a:gd name="connsiteX955" fmla="*/ 8904775 w 9384838"/>
              <a:gd name="connsiteY955" fmla="*/ 524589 h 6246801"/>
              <a:gd name="connsiteX956" fmla="*/ 8949659 w 9384838"/>
              <a:gd name="connsiteY956" fmla="*/ 497268 h 6246801"/>
              <a:gd name="connsiteX957" fmla="*/ 8976980 w 9384838"/>
              <a:gd name="connsiteY957" fmla="*/ 497268 h 6246801"/>
              <a:gd name="connsiteX958" fmla="*/ 8976980 w 9384838"/>
              <a:gd name="connsiteY958" fmla="*/ 462142 h 6246801"/>
              <a:gd name="connsiteX959" fmla="*/ 8965271 w 9384838"/>
              <a:gd name="connsiteY959" fmla="*/ 419209 h 6246801"/>
              <a:gd name="connsiteX960" fmla="*/ 8973077 w 9384838"/>
              <a:gd name="connsiteY960" fmla="*/ 393840 h 6246801"/>
              <a:gd name="connsiteX961" fmla="*/ 9002349 w 9384838"/>
              <a:gd name="connsiteY961" fmla="*/ 376277 h 6246801"/>
              <a:gd name="connsiteX962" fmla="*/ 9017961 w 9384838"/>
              <a:gd name="connsiteY962" fmla="*/ 403597 h 6246801"/>
              <a:gd name="connsiteX963" fmla="*/ 9041378 w 9384838"/>
              <a:gd name="connsiteY963" fmla="*/ 467996 h 6246801"/>
              <a:gd name="connsiteX964" fmla="*/ 9076505 w 9384838"/>
              <a:gd name="connsiteY964" fmla="*/ 475802 h 6246801"/>
              <a:gd name="connsiteX965" fmla="*/ 9154564 w 9384838"/>
              <a:gd name="connsiteY965" fmla="*/ 458239 h 6246801"/>
              <a:gd name="connsiteX966" fmla="*/ 9209205 w 9384838"/>
              <a:gd name="connsiteY966" fmla="*/ 409452 h 6246801"/>
              <a:gd name="connsiteX967" fmla="*/ 9218963 w 9384838"/>
              <a:gd name="connsiteY967" fmla="*/ 380180 h 6246801"/>
              <a:gd name="connsiteX968" fmla="*/ 9283361 w 9384838"/>
              <a:gd name="connsiteY968" fmla="*/ 325538 h 6246801"/>
              <a:gd name="connsiteX969" fmla="*/ 9328245 w 9384838"/>
              <a:gd name="connsiteY969" fmla="*/ 311878 h 6246801"/>
              <a:gd name="connsiteX970" fmla="*/ 6819242 w 9384838"/>
              <a:gd name="connsiteY970" fmla="*/ 0 h 6246801"/>
              <a:gd name="connsiteX971" fmla="*/ 6869020 w 9384838"/>
              <a:gd name="connsiteY971" fmla="*/ 125002 h 6246801"/>
              <a:gd name="connsiteX972" fmla="*/ 6969682 w 9384838"/>
              <a:gd name="connsiteY972" fmla="*/ 326334 h 6246801"/>
              <a:gd name="connsiteX973" fmla="*/ 6969682 w 9384838"/>
              <a:gd name="connsiteY973" fmla="*/ 401556 h 6246801"/>
              <a:gd name="connsiteX974" fmla="*/ 7094680 w 9384838"/>
              <a:gd name="connsiteY974" fmla="*/ 652667 h 6246801"/>
              <a:gd name="connsiteX975" fmla="*/ 7220784 w 9384838"/>
              <a:gd name="connsiteY975" fmla="*/ 803117 h 6246801"/>
              <a:gd name="connsiteX976" fmla="*/ 7321446 w 9384838"/>
              <a:gd name="connsiteY976" fmla="*/ 903783 h 6246801"/>
              <a:gd name="connsiteX977" fmla="*/ 7321446 w 9384838"/>
              <a:gd name="connsiteY977" fmla="*/ 979004 h 6246801"/>
              <a:gd name="connsiteX978" fmla="*/ 7345782 w 9384838"/>
              <a:gd name="connsiteY978" fmla="*/ 979004 h 6246801"/>
              <a:gd name="connsiteX979" fmla="*/ 7396667 w 9384838"/>
              <a:gd name="connsiteY979" fmla="*/ 1003341 h 6246801"/>
              <a:gd name="connsiteX980" fmla="*/ 7421002 w 9384838"/>
              <a:gd name="connsiteY980" fmla="*/ 979004 h 6246801"/>
              <a:gd name="connsiteX981" fmla="*/ 7496223 w 9384838"/>
              <a:gd name="connsiteY981" fmla="*/ 1003341 h 6246801"/>
              <a:gd name="connsiteX982" fmla="*/ 7446445 w 9384838"/>
              <a:gd name="connsiteY982" fmla="*/ 1054227 h 6246801"/>
              <a:gd name="connsiteX983" fmla="*/ 7471887 w 9384838"/>
              <a:gd name="connsiteY983" fmla="*/ 1078564 h 6246801"/>
              <a:gd name="connsiteX984" fmla="*/ 7521665 w 9384838"/>
              <a:gd name="connsiteY984" fmla="*/ 1054227 h 6246801"/>
              <a:gd name="connsiteX985" fmla="*/ 7547107 w 9384838"/>
              <a:gd name="connsiteY985" fmla="*/ 1129449 h 6246801"/>
              <a:gd name="connsiteX986" fmla="*/ 7672105 w 9384838"/>
              <a:gd name="connsiteY986" fmla="*/ 1179229 h 6246801"/>
              <a:gd name="connsiteX987" fmla="*/ 7747325 w 9384838"/>
              <a:gd name="connsiteY987" fmla="*/ 1179229 h 6246801"/>
              <a:gd name="connsiteX988" fmla="*/ 7847987 w 9384838"/>
              <a:gd name="connsiteY988" fmla="*/ 1104007 h 6246801"/>
              <a:gd name="connsiteX989" fmla="*/ 7923207 w 9384838"/>
              <a:gd name="connsiteY989" fmla="*/ 1078564 h 6246801"/>
              <a:gd name="connsiteX990" fmla="*/ 7998427 w 9384838"/>
              <a:gd name="connsiteY990" fmla="*/ 1003341 h 6246801"/>
              <a:gd name="connsiteX991" fmla="*/ 7998427 w 9384838"/>
              <a:gd name="connsiteY991" fmla="*/ 1054227 h 6246801"/>
              <a:gd name="connsiteX992" fmla="*/ 7948649 w 9384838"/>
              <a:gd name="connsiteY992" fmla="*/ 1104007 h 6246801"/>
              <a:gd name="connsiteX993" fmla="*/ 7948649 w 9384838"/>
              <a:gd name="connsiteY993" fmla="*/ 1129449 h 6246801"/>
              <a:gd name="connsiteX994" fmla="*/ 7822545 w 9384838"/>
              <a:gd name="connsiteY994" fmla="*/ 1279895 h 6246801"/>
              <a:gd name="connsiteX995" fmla="*/ 7822545 w 9384838"/>
              <a:gd name="connsiteY995" fmla="*/ 1379454 h 6246801"/>
              <a:gd name="connsiteX996" fmla="*/ 7873429 w 9384838"/>
              <a:gd name="connsiteY996" fmla="*/ 1379454 h 6246801"/>
              <a:gd name="connsiteX997" fmla="*/ 7847987 w 9384838"/>
              <a:gd name="connsiteY997" fmla="*/ 1505563 h 6246801"/>
              <a:gd name="connsiteX998" fmla="*/ 7797103 w 9384838"/>
              <a:gd name="connsiteY998" fmla="*/ 1531005 h 6246801"/>
              <a:gd name="connsiteX999" fmla="*/ 7873429 w 9384838"/>
              <a:gd name="connsiteY999" fmla="*/ 1606229 h 6246801"/>
              <a:gd name="connsiteX1000" fmla="*/ 7948649 w 9384838"/>
              <a:gd name="connsiteY1000" fmla="*/ 1606229 h 6246801"/>
              <a:gd name="connsiteX1001" fmla="*/ 7923207 w 9384838"/>
              <a:gd name="connsiteY1001" fmla="*/ 1656009 h 6246801"/>
              <a:gd name="connsiteX1002" fmla="*/ 7772767 w 9384838"/>
              <a:gd name="connsiteY1002" fmla="*/ 1630565 h 6246801"/>
              <a:gd name="connsiteX1003" fmla="*/ 7672105 w 9384838"/>
              <a:gd name="connsiteY1003" fmla="*/ 1705789 h 6246801"/>
              <a:gd name="connsiteX1004" fmla="*/ 7672105 w 9384838"/>
              <a:gd name="connsiteY1004" fmla="*/ 1656009 h 6246801"/>
              <a:gd name="connsiteX1005" fmla="*/ 7596885 w 9384838"/>
              <a:gd name="connsiteY1005" fmla="*/ 1656009 h 6246801"/>
              <a:gd name="connsiteX1006" fmla="*/ 7571443 w 9384838"/>
              <a:gd name="connsiteY1006" fmla="*/ 1705789 h 6246801"/>
              <a:gd name="connsiteX1007" fmla="*/ 7446445 w 9384838"/>
              <a:gd name="connsiteY1007" fmla="*/ 1681452 h 6246801"/>
              <a:gd name="connsiteX1008" fmla="*/ 7421002 w 9384838"/>
              <a:gd name="connsiteY1008" fmla="*/ 1630565 h 6246801"/>
              <a:gd name="connsiteX1009" fmla="*/ 7321446 w 9384838"/>
              <a:gd name="connsiteY1009" fmla="*/ 1630565 h 6246801"/>
              <a:gd name="connsiteX1010" fmla="*/ 7070344 w 9384838"/>
              <a:gd name="connsiteY1010" fmla="*/ 1756674 h 6246801"/>
              <a:gd name="connsiteX1011" fmla="*/ 6869020 w 9384838"/>
              <a:gd name="connsiteY1011" fmla="*/ 1907113 h 6246801"/>
              <a:gd name="connsiteX1012" fmla="*/ 6894462 w 9384838"/>
              <a:gd name="connsiteY1012" fmla="*/ 1956897 h 6246801"/>
              <a:gd name="connsiteX1013" fmla="*/ 6819242 w 9384838"/>
              <a:gd name="connsiteY1013" fmla="*/ 2081899 h 6246801"/>
              <a:gd name="connsiteX1014" fmla="*/ 6793800 w 9384838"/>
              <a:gd name="connsiteY1014" fmla="*/ 2006676 h 6246801"/>
              <a:gd name="connsiteX1015" fmla="*/ 6668802 w 9384838"/>
              <a:gd name="connsiteY1015" fmla="*/ 1931450 h 6246801"/>
              <a:gd name="connsiteX1016" fmla="*/ 6542697 w 9384838"/>
              <a:gd name="connsiteY1016" fmla="*/ 1831894 h 6246801"/>
              <a:gd name="connsiteX1017" fmla="*/ 6467477 w 9384838"/>
              <a:gd name="connsiteY1017" fmla="*/ 1705789 h 6246801"/>
              <a:gd name="connsiteX1018" fmla="*/ 6417699 w 9384838"/>
              <a:gd name="connsiteY1018" fmla="*/ 1681452 h 6246801"/>
              <a:gd name="connsiteX1019" fmla="*/ 6342479 w 9384838"/>
              <a:gd name="connsiteY1019" fmla="*/ 1580786 h 6246801"/>
              <a:gd name="connsiteX1020" fmla="*/ 6217481 w 9384838"/>
              <a:gd name="connsiteY1020" fmla="*/ 1555343 h 6246801"/>
              <a:gd name="connsiteX1021" fmla="*/ 6091377 w 9384838"/>
              <a:gd name="connsiteY1021" fmla="*/ 1606229 h 6246801"/>
              <a:gd name="connsiteX1022" fmla="*/ 5991821 w 9384838"/>
              <a:gd name="connsiteY1022" fmla="*/ 1681452 h 6246801"/>
              <a:gd name="connsiteX1023" fmla="*/ 5966379 w 9384838"/>
              <a:gd name="connsiteY1023" fmla="*/ 1630565 h 6246801"/>
              <a:gd name="connsiteX1024" fmla="*/ 5966379 w 9384838"/>
              <a:gd name="connsiteY1024" fmla="*/ 1580786 h 6246801"/>
              <a:gd name="connsiteX1025" fmla="*/ 5916601 w 9384838"/>
              <a:gd name="connsiteY1025" fmla="*/ 1531005 h 6246801"/>
              <a:gd name="connsiteX1026" fmla="*/ 5940937 w 9384838"/>
              <a:gd name="connsiteY1026" fmla="*/ 1505563 h 6246801"/>
              <a:gd name="connsiteX1027" fmla="*/ 5891159 w 9384838"/>
              <a:gd name="connsiteY1027" fmla="*/ 1480122 h 6246801"/>
              <a:gd name="connsiteX1028" fmla="*/ 5840275 w 9384838"/>
              <a:gd name="connsiteY1028" fmla="*/ 1480122 h 6246801"/>
              <a:gd name="connsiteX1029" fmla="*/ 5815939 w 9384838"/>
              <a:gd name="connsiteY1029" fmla="*/ 1455784 h 6246801"/>
              <a:gd name="connsiteX1030" fmla="*/ 5740719 w 9384838"/>
              <a:gd name="connsiteY1030" fmla="*/ 1505563 h 6246801"/>
              <a:gd name="connsiteX1031" fmla="*/ 5665499 w 9384838"/>
              <a:gd name="connsiteY1031" fmla="*/ 1606229 h 6246801"/>
              <a:gd name="connsiteX1032" fmla="*/ 5715277 w 9384838"/>
              <a:gd name="connsiteY1032" fmla="*/ 1656009 h 6246801"/>
              <a:gd name="connsiteX1033" fmla="*/ 5765055 w 9384838"/>
              <a:gd name="connsiteY1033" fmla="*/ 1731231 h 6246801"/>
              <a:gd name="connsiteX1034" fmla="*/ 5840275 w 9384838"/>
              <a:gd name="connsiteY1034" fmla="*/ 1731231 h 6246801"/>
              <a:gd name="connsiteX1035" fmla="*/ 5916601 w 9384838"/>
              <a:gd name="connsiteY1035" fmla="*/ 1881669 h 6246801"/>
              <a:gd name="connsiteX1036" fmla="*/ 5966379 w 9384838"/>
              <a:gd name="connsiteY1036" fmla="*/ 1956897 h 6246801"/>
              <a:gd name="connsiteX1037" fmla="*/ 5891159 w 9384838"/>
              <a:gd name="connsiteY1037" fmla="*/ 2006676 h 6246801"/>
              <a:gd name="connsiteX1038" fmla="*/ 5815939 w 9384838"/>
              <a:gd name="connsiteY1038" fmla="*/ 1931450 h 6246801"/>
              <a:gd name="connsiteX1039" fmla="*/ 5765055 w 9384838"/>
              <a:gd name="connsiteY1039" fmla="*/ 1881669 h 6246801"/>
              <a:gd name="connsiteX1040" fmla="*/ 5715277 w 9384838"/>
              <a:gd name="connsiteY1040" fmla="*/ 1931450 h 6246801"/>
              <a:gd name="connsiteX1041" fmla="*/ 5665499 w 9384838"/>
              <a:gd name="connsiteY1041" fmla="*/ 1931450 h 6246801"/>
              <a:gd name="connsiteX1042" fmla="*/ 5640056 w 9384838"/>
              <a:gd name="connsiteY1042" fmla="*/ 2006676 h 6246801"/>
              <a:gd name="connsiteX1043" fmla="*/ 5590278 w 9384838"/>
              <a:gd name="connsiteY1043" fmla="*/ 2006676 h 6246801"/>
              <a:gd name="connsiteX1044" fmla="*/ 5515058 w 9384838"/>
              <a:gd name="connsiteY1044" fmla="*/ 2081899 h 6246801"/>
              <a:gd name="connsiteX1045" fmla="*/ 5464174 w 9384838"/>
              <a:gd name="connsiteY1045" fmla="*/ 2057559 h 6246801"/>
              <a:gd name="connsiteX1046" fmla="*/ 5464174 w 9384838"/>
              <a:gd name="connsiteY1046" fmla="*/ 1956897 h 6246801"/>
              <a:gd name="connsiteX1047" fmla="*/ 5489616 w 9384838"/>
              <a:gd name="connsiteY1047" fmla="*/ 1881669 h 6246801"/>
              <a:gd name="connsiteX1048" fmla="*/ 5564836 w 9384838"/>
              <a:gd name="connsiteY1048" fmla="*/ 1831894 h 6246801"/>
              <a:gd name="connsiteX1049" fmla="*/ 5590278 w 9384838"/>
              <a:gd name="connsiteY1049" fmla="*/ 1756674 h 6246801"/>
              <a:gd name="connsiteX1050" fmla="*/ 5539394 w 9384838"/>
              <a:gd name="connsiteY1050" fmla="*/ 1656009 h 6246801"/>
              <a:gd name="connsiteX1051" fmla="*/ 5515058 w 9384838"/>
              <a:gd name="connsiteY1051" fmla="*/ 1656009 h 6246801"/>
              <a:gd name="connsiteX1052" fmla="*/ 5515058 w 9384838"/>
              <a:gd name="connsiteY1052" fmla="*/ 1606229 h 6246801"/>
              <a:gd name="connsiteX1053" fmla="*/ 5489616 w 9384838"/>
              <a:gd name="connsiteY1053" fmla="*/ 1580786 h 6246801"/>
              <a:gd name="connsiteX1054" fmla="*/ 5489616 w 9384838"/>
              <a:gd name="connsiteY1054" fmla="*/ 1531005 h 6246801"/>
              <a:gd name="connsiteX1055" fmla="*/ 5539394 w 9384838"/>
              <a:gd name="connsiteY1055" fmla="*/ 1455784 h 6246801"/>
              <a:gd name="connsiteX1056" fmla="*/ 5539394 w 9384838"/>
              <a:gd name="connsiteY1056" fmla="*/ 1404898 h 6246801"/>
              <a:gd name="connsiteX1057" fmla="*/ 5564836 w 9384838"/>
              <a:gd name="connsiteY1057" fmla="*/ 1355118 h 6246801"/>
              <a:gd name="connsiteX1058" fmla="*/ 5614614 w 9384838"/>
              <a:gd name="connsiteY1058" fmla="*/ 1379454 h 6246801"/>
              <a:gd name="connsiteX1059" fmla="*/ 5689834 w 9384838"/>
              <a:gd name="connsiteY1059" fmla="*/ 1355118 h 6246801"/>
              <a:gd name="connsiteX1060" fmla="*/ 5740719 w 9384838"/>
              <a:gd name="connsiteY1060" fmla="*/ 1329675 h 6246801"/>
              <a:gd name="connsiteX1061" fmla="*/ 5765055 w 9384838"/>
              <a:gd name="connsiteY1061" fmla="*/ 1355118 h 6246801"/>
              <a:gd name="connsiteX1062" fmla="*/ 5815939 w 9384838"/>
              <a:gd name="connsiteY1062" fmla="*/ 1279895 h 6246801"/>
              <a:gd name="connsiteX1063" fmla="*/ 5891159 w 9384838"/>
              <a:gd name="connsiteY1063" fmla="*/ 1254452 h 6246801"/>
              <a:gd name="connsiteX1064" fmla="*/ 5891159 w 9384838"/>
              <a:gd name="connsiteY1064" fmla="*/ 1179229 h 6246801"/>
              <a:gd name="connsiteX1065" fmla="*/ 5840275 w 9384838"/>
              <a:gd name="connsiteY1065" fmla="*/ 1104007 h 6246801"/>
              <a:gd name="connsiteX1066" fmla="*/ 5865717 w 9384838"/>
              <a:gd name="connsiteY1066" fmla="*/ 1054227 h 6246801"/>
              <a:gd name="connsiteX1067" fmla="*/ 5916601 w 9384838"/>
              <a:gd name="connsiteY1067" fmla="*/ 1054227 h 6246801"/>
              <a:gd name="connsiteX1068" fmla="*/ 6041599 w 9384838"/>
              <a:gd name="connsiteY1068" fmla="*/ 1179229 h 6246801"/>
              <a:gd name="connsiteX1069" fmla="*/ 6091377 w 9384838"/>
              <a:gd name="connsiteY1069" fmla="*/ 1153786 h 6246801"/>
              <a:gd name="connsiteX1070" fmla="*/ 6091377 w 9384838"/>
              <a:gd name="connsiteY1070" fmla="*/ 1204672 h 6246801"/>
              <a:gd name="connsiteX1071" fmla="*/ 6166597 w 9384838"/>
              <a:gd name="connsiteY1071" fmla="*/ 1254452 h 6246801"/>
              <a:gd name="connsiteX1072" fmla="*/ 6292701 w 9384838"/>
              <a:gd name="connsiteY1072" fmla="*/ 1179229 h 6246801"/>
              <a:gd name="connsiteX1073" fmla="*/ 6317037 w 9384838"/>
              <a:gd name="connsiteY1073" fmla="*/ 1129449 h 6246801"/>
              <a:gd name="connsiteX1074" fmla="*/ 6292701 w 9384838"/>
              <a:gd name="connsiteY1074" fmla="*/ 1054227 h 6246801"/>
              <a:gd name="connsiteX1075" fmla="*/ 6317037 w 9384838"/>
              <a:gd name="connsiteY1075" fmla="*/ 1003341 h 6246801"/>
              <a:gd name="connsiteX1076" fmla="*/ 6317037 w 9384838"/>
              <a:gd name="connsiteY1076" fmla="*/ 953562 h 6246801"/>
              <a:gd name="connsiteX1077" fmla="*/ 6342479 w 9384838"/>
              <a:gd name="connsiteY1077" fmla="*/ 903783 h 6246801"/>
              <a:gd name="connsiteX1078" fmla="*/ 6443141 w 9384838"/>
              <a:gd name="connsiteY1078" fmla="*/ 878340 h 6246801"/>
              <a:gd name="connsiteX1079" fmla="*/ 6492919 w 9384838"/>
              <a:gd name="connsiteY1079" fmla="*/ 803117 h 6246801"/>
              <a:gd name="connsiteX1080" fmla="*/ 6518361 w 9384838"/>
              <a:gd name="connsiteY1080" fmla="*/ 652667 h 6246801"/>
              <a:gd name="connsiteX1081" fmla="*/ 6619024 w 9384838"/>
              <a:gd name="connsiteY1081" fmla="*/ 526559 h 6246801"/>
              <a:gd name="connsiteX1082" fmla="*/ 6643360 w 9384838"/>
              <a:gd name="connsiteY1082" fmla="*/ 300891 h 6246801"/>
              <a:gd name="connsiteX1083" fmla="*/ 6619024 w 9384838"/>
              <a:gd name="connsiteY1083" fmla="*/ 125002 h 6246801"/>
              <a:gd name="connsiteX1084" fmla="*/ 6694244 w 9384838"/>
              <a:gd name="connsiteY1084" fmla="*/ 49779 h 6246801"/>
              <a:gd name="connsiteX1085" fmla="*/ 6769464 w 9384838"/>
              <a:gd name="connsiteY1085" fmla="*/ 49779 h 6246801"/>
              <a:gd name="connsiteX1086" fmla="*/ 6819242 w 9384838"/>
              <a:gd name="connsiteY108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35211 w 9384838"/>
              <a:gd name="connsiteY483" fmla="*/ 5093017 h 6246801"/>
              <a:gd name="connsiteX484" fmla="*/ 4284989 w 9384838"/>
              <a:gd name="connsiteY484" fmla="*/ 5142796 h 6246801"/>
              <a:gd name="connsiteX485" fmla="*/ 4260653 w 9384838"/>
              <a:gd name="connsiteY485" fmla="*/ 5168239 h 6246801"/>
              <a:gd name="connsiteX486" fmla="*/ 4260653 w 9384838"/>
              <a:gd name="connsiteY486" fmla="*/ 5193683 h 6246801"/>
              <a:gd name="connsiteX487" fmla="*/ 4284989 w 9384838"/>
              <a:gd name="connsiteY487" fmla="*/ 5243462 h 6246801"/>
              <a:gd name="connsiteX488" fmla="*/ 4235211 w 9384838"/>
              <a:gd name="connsiteY488" fmla="*/ 5268905 h 6246801"/>
              <a:gd name="connsiteX489" fmla="*/ 4185433 w 9384838"/>
              <a:gd name="connsiteY489" fmla="*/ 5344128 h 6246801"/>
              <a:gd name="connsiteX490" fmla="*/ 4110213 w 9384838"/>
              <a:gd name="connsiteY490" fmla="*/ 5369571 h 6246801"/>
              <a:gd name="connsiteX491" fmla="*/ 4084771 w 9384838"/>
              <a:gd name="connsiteY491" fmla="*/ 5318685 h 6246801"/>
              <a:gd name="connsiteX492" fmla="*/ 4110213 w 9384838"/>
              <a:gd name="connsiteY492" fmla="*/ 5243462 h 6246801"/>
              <a:gd name="connsiteX493" fmla="*/ 4134549 w 9384838"/>
              <a:gd name="connsiteY493" fmla="*/ 5193683 h 6246801"/>
              <a:gd name="connsiteX494" fmla="*/ 4134549 w 9384838"/>
              <a:gd name="connsiteY494" fmla="*/ 5168239 h 6246801"/>
              <a:gd name="connsiteX495" fmla="*/ 4185433 w 9384838"/>
              <a:gd name="connsiteY495" fmla="*/ 5168239 h 6246801"/>
              <a:gd name="connsiteX496" fmla="*/ 4209769 w 9384838"/>
              <a:gd name="connsiteY496" fmla="*/ 5142796 h 6246801"/>
              <a:gd name="connsiteX497" fmla="*/ 4185433 w 9384838"/>
              <a:gd name="connsiteY497" fmla="*/ 5118460 h 6246801"/>
              <a:gd name="connsiteX498" fmla="*/ 4084771 w 9384838"/>
              <a:gd name="connsiteY498" fmla="*/ 5093017 h 6246801"/>
              <a:gd name="connsiteX499" fmla="*/ 4034993 w 9384838"/>
              <a:gd name="connsiteY499" fmla="*/ 5142796 h 6246801"/>
              <a:gd name="connsiteX500" fmla="*/ 3958666 w 9384838"/>
              <a:gd name="connsiteY500" fmla="*/ 5168239 h 6246801"/>
              <a:gd name="connsiteX501" fmla="*/ 3908904 w 9384838"/>
              <a:gd name="connsiteY501" fmla="*/ 5218019 h 6246801"/>
              <a:gd name="connsiteX502" fmla="*/ 3859127 w 9384838"/>
              <a:gd name="connsiteY502" fmla="*/ 5293242 h 6246801"/>
              <a:gd name="connsiteX503" fmla="*/ 3758465 w 9384838"/>
              <a:gd name="connsiteY503" fmla="*/ 5243462 h 6246801"/>
              <a:gd name="connsiteX504" fmla="*/ 3708688 w 9384838"/>
              <a:gd name="connsiteY504" fmla="*/ 5243462 h 6246801"/>
              <a:gd name="connsiteX505" fmla="*/ 3582584 w 9384838"/>
              <a:gd name="connsiteY505" fmla="*/ 5193683 h 6246801"/>
              <a:gd name="connsiteX506" fmla="*/ 3589545 w 9384838"/>
              <a:gd name="connsiteY506" fmla="*/ 5173103 h 6246801"/>
              <a:gd name="connsiteX507" fmla="*/ 3589543 w 9384838"/>
              <a:gd name="connsiteY507" fmla="*/ 5173102 h 6246801"/>
              <a:gd name="connsiteX508" fmla="*/ 3582582 w 9384838"/>
              <a:gd name="connsiteY508" fmla="*/ 5193682 h 6246801"/>
              <a:gd name="connsiteX509" fmla="*/ 3382367 w 9384838"/>
              <a:gd name="connsiteY509" fmla="*/ 5193682 h 6246801"/>
              <a:gd name="connsiteX510" fmla="*/ 3421081 w 9384838"/>
              <a:gd name="connsiteY510" fmla="*/ 5164921 h 6246801"/>
              <a:gd name="connsiteX511" fmla="*/ 3483028 w 9384838"/>
              <a:gd name="connsiteY511" fmla="*/ 5168239 h 6246801"/>
              <a:gd name="connsiteX512" fmla="*/ 3532805 w 9384838"/>
              <a:gd name="connsiteY512" fmla="*/ 5168239 h 6246801"/>
              <a:gd name="connsiteX513" fmla="*/ 3532805 w 9384838"/>
              <a:gd name="connsiteY513" fmla="*/ 5118459 h 6246801"/>
              <a:gd name="connsiteX514" fmla="*/ 3507365 w 9384838"/>
              <a:gd name="connsiteY514" fmla="*/ 5093016 h 6246801"/>
              <a:gd name="connsiteX515" fmla="*/ 3483028 w 9384838"/>
              <a:gd name="connsiteY515" fmla="*/ 5118459 h 6246801"/>
              <a:gd name="connsiteX516" fmla="*/ 3432144 w 9384838"/>
              <a:gd name="connsiteY516" fmla="*/ 5093016 h 6246801"/>
              <a:gd name="connsiteX517" fmla="*/ 3407808 w 9384838"/>
              <a:gd name="connsiteY517" fmla="*/ 5093016 h 6246801"/>
              <a:gd name="connsiteX518" fmla="*/ 3407808 w 9384838"/>
              <a:gd name="connsiteY518" fmla="*/ 5043237 h 6246801"/>
              <a:gd name="connsiteX519" fmla="*/ 3382367 w 9384838"/>
              <a:gd name="connsiteY519" fmla="*/ 5043237 h 6246801"/>
              <a:gd name="connsiteX520" fmla="*/ 3356924 w 9384838"/>
              <a:gd name="connsiteY520" fmla="*/ 5093016 h 6246801"/>
              <a:gd name="connsiteX521" fmla="*/ 3382367 w 9384838"/>
              <a:gd name="connsiteY521" fmla="*/ 5118459 h 6246801"/>
              <a:gd name="connsiteX522" fmla="*/ 3382367 w 9384838"/>
              <a:gd name="connsiteY522" fmla="*/ 5142796 h 6246801"/>
              <a:gd name="connsiteX523" fmla="*/ 3331482 w 9384838"/>
              <a:gd name="connsiteY523" fmla="*/ 5093016 h 6246801"/>
              <a:gd name="connsiteX524" fmla="*/ 3356924 w 9384838"/>
              <a:gd name="connsiteY524" fmla="*/ 5067573 h 6246801"/>
              <a:gd name="connsiteX525" fmla="*/ 3356924 w 9384838"/>
              <a:gd name="connsiteY525" fmla="*/ 4992351 h 6246801"/>
              <a:gd name="connsiteX526" fmla="*/ 3407808 w 9384838"/>
              <a:gd name="connsiteY526" fmla="*/ 4942571 h 6246801"/>
              <a:gd name="connsiteX527" fmla="*/ 3356924 w 9384838"/>
              <a:gd name="connsiteY527" fmla="*/ 4942571 h 6246801"/>
              <a:gd name="connsiteX528" fmla="*/ 3349625 w 9384838"/>
              <a:gd name="connsiteY528" fmla="*/ 4928288 h 6246801"/>
              <a:gd name="connsiteX529" fmla="*/ 3349624 w 9384838"/>
              <a:gd name="connsiteY529" fmla="*/ 4928288 h 6246801"/>
              <a:gd name="connsiteX530" fmla="*/ 3356924 w 9384838"/>
              <a:gd name="connsiteY530" fmla="*/ 4942571 h 6246801"/>
              <a:gd name="connsiteX531" fmla="*/ 3281703 w 9384838"/>
              <a:gd name="connsiteY531" fmla="*/ 4968014 h 6246801"/>
              <a:gd name="connsiteX532" fmla="*/ 3256260 w 9384838"/>
              <a:gd name="connsiteY532" fmla="*/ 5017794 h 6246801"/>
              <a:gd name="connsiteX533" fmla="*/ 3181041 w 9384838"/>
              <a:gd name="connsiteY533" fmla="*/ 5067573 h 6246801"/>
              <a:gd name="connsiteX534" fmla="*/ 3206483 w 9384838"/>
              <a:gd name="connsiteY534" fmla="*/ 5118459 h 6246801"/>
              <a:gd name="connsiteX535" fmla="*/ 3181041 w 9384838"/>
              <a:gd name="connsiteY535" fmla="*/ 5142796 h 6246801"/>
              <a:gd name="connsiteX536" fmla="*/ 3231925 w 9384838"/>
              <a:gd name="connsiteY536" fmla="*/ 5168239 h 6246801"/>
              <a:gd name="connsiteX537" fmla="*/ 3281703 w 9384838"/>
              <a:gd name="connsiteY537" fmla="*/ 5218019 h 6246801"/>
              <a:gd name="connsiteX538" fmla="*/ 3331481 w 9384838"/>
              <a:gd name="connsiteY538" fmla="*/ 5268905 h 6246801"/>
              <a:gd name="connsiteX539" fmla="*/ 3281703 w 9384838"/>
              <a:gd name="connsiteY539" fmla="*/ 5293242 h 6246801"/>
              <a:gd name="connsiteX540" fmla="*/ 3281703 w 9384838"/>
              <a:gd name="connsiteY540" fmla="*/ 5318685 h 6246801"/>
              <a:gd name="connsiteX541" fmla="*/ 3256260 w 9384838"/>
              <a:gd name="connsiteY541" fmla="*/ 5293242 h 6246801"/>
              <a:gd name="connsiteX542" fmla="*/ 3206483 w 9384838"/>
              <a:gd name="connsiteY542" fmla="*/ 5293242 h 6246801"/>
              <a:gd name="connsiteX543" fmla="*/ 3181041 w 9384838"/>
              <a:gd name="connsiteY543" fmla="*/ 5293242 h 6246801"/>
              <a:gd name="connsiteX544" fmla="*/ 3056044 w 9384838"/>
              <a:gd name="connsiteY544" fmla="*/ 5293242 h 6246801"/>
              <a:gd name="connsiteX545" fmla="*/ 3030601 w 9384838"/>
              <a:gd name="connsiteY545" fmla="*/ 5344128 h 6246801"/>
              <a:gd name="connsiteX546" fmla="*/ 3006265 w 9384838"/>
              <a:gd name="connsiteY546" fmla="*/ 5344128 h 6246801"/>
              <a:gd name="connsiteX547" fmla="*/ 2980823 w 9384838"/>
              <a:gd name="connsiteY547" fmla="*/ 5369571 h 6246801"/>
              <a:gd name="connsiteX548" fmla="*/ 3006265 w 9384838"/>
              <a:gd name="connsiteY548" fmla="*/ 5393907 h 6246801"/>
              <a:gd name="connsiteX549" fmla="*/ 2980823 w 9384838"/>
              <a:gd name="connsiteY549" fmla="*/ 5419350 h 6246801"/>
              <a:gd name="connsiteX550" fmla="*/ 2905602 w 9384838"/>
              <a:gd name="connsiteY550" fmla="*/ 5444793 h 6246801"/>
              <a:gd name="connsiteX551" fmla="*/ 2880162 w 9384838"/>
              <a:gd name="connsiteY551" fmla="*/ 5520016 h 6246801"/>
              <a:gd name="connsiteX552" fmla="*/ 2830382 w 9384838"/>
              <a:gd name="connsiteY552" fmla="*/ 5444793 h 6246801"/>
              <a:gd name="connsiteX553" fmla="*/ 2797447 w 9384838"/>
              <a:gd name="connsiteY553" fmla="*/ 5420181 h 6246801"/>
              <a:gd name="connsiteX554" fmla="*/ 2797446 w 9384838"/>
              <a:gd name="connsiteY554" fmla="*/ 5420182 h 6246801"/>
              <a:gd name="connsiteX555" fmla="*/ 2830382 w 9384838"/>
              <a:gd name="connsiteY555" fmla="*/ 5444794 h 6246801"/>
              <a:gd name="connsiteX556" fmla="*/ 2880159 w 9384838"/>
              <a:gd name="connsiteY556" fmla="*/ 5520016 h 6246801"/>
              <a:gd name="connsiteX557" fmla="*/ 2830382 w 9384838"/>
              <a:gd name="connsiteY557" fmla="*/ 5544353 h 6246801"/>
              <a:gd name="connsiteX558" fmla="*/ 2804941 w 9384838"/>
              <a:gd name="connsiteY558" fmla="*/ 5569796 h 6246801"/>
              <a:gd name="connsiteX559" fmla="*/ 2755160 w 9384838"/>
              <a:gd name="connsiteY559" fmla="*/ 5595239 h 6246801"/>
              <a:gd name="connsiteX560" fmla="*/ 2679941 w 9384838"/>
              <a:gd name="connsiteY560" fmla="*/ 5569796 h 6246801"/>
              <a:gd name="connsiteX561" fmla="*/ 2629058 w 9384838"/>
              <a:gd name="connsiteY561" fmla="*/ 5494573 h 6246801"/>
              <a:gd name="connsiteX562" fmla="*/ 2629058 w 9384838"/>
              <a:gd name="connsiteY562" fmla="*/ 5444794 h 6246801"/>
              <a:gd name="connsiteX563" fmla="*/ 2579280 w 9384838"/>
              <a:gd name="connsiteY563" fmla="*/ 5393908 h 6246801"/>
              <a:gd name="connsiteX564" fmla="*/ 2579280 w 9384838"/>
              <a:gd name="connsiteY564" fmla="*/ 5344128 h 6246801"/>
              <a:gd name="connsiteX565" fmla="*/ 2529501 w 9384838"/>
              <a:gd name="connsiteY565" fmla="*/ 5318685 h 6246801"/>
              <a:gd name="connsiteX566" fmla="*/ 2553838 w 9384838"/>
              <a:gd name="connsiteY566" fmla="*/ 5293242 h 6246801"/>
              <a:gd name="connsiteX567" fmla="*/ 2579280 w 9384838"/>
              <a:gd name="connsiteY567" fmla="*/ 5268905 h 6246801"/>
              <a:gd name="connsiteX568" fmla="*/ 2579280 w 9384838"/>
              <a:gd name="connsiteY568" fmla="*/ 5243462 h 6246801"/>
              <a:gd name="connsiteX569" fmla="*/ 2629058 w 9384838"/>
              <a:gd name="connsiteY569" fmla="*/ 5218019 h 6246801"/>
              <a:gd name="connsiteX570" fmla="*/ 2604722 w 9384838"/>
              <a:gd name="connsiteY570" fmla="*/ 5193682 h 6246801"/>
              <a:gd name="connsiteX571" fmla="*/ 2579280 w 9384838"/>
              <a:gd name="connsiteY571" fmla="*/ 5142796 h 6246801"/>
              <a:gd name="connsiteX572" fmla="*/ 2654500 w 9384838"/>
              <a:gd name="connsiteY572" fmla="*/ 5142796 h 6246801"/>
              <a:gd name="connsiteX573" fmla="*/ 2662914 w 9384838"/>
              <a:gd name="connsiteY573" fmla="*/ 5142796 h 6246801"/>
              <a:gd name="connsiteX574" fmla="*/ 2662915 w 9384838"/>
              <a:gd name="connsiteY574" fmla="*/ 5142795 h 6246801"/>
              <a:gd name="connsiteX575" fmla="*/ 2579280 w 9384838"/>
              <a:gd name="connsiteY575" fmla="*/ 5142795 h 6246801"/>
              <a:gd name="connsiteX576" fmla="*/ 2705382 w 9384838"/>
              <a:gd name="connsiteY576" fmla="*/ 5093015 h 6246801"/>
              <a:gd name="connsiteX577" fmla="*/ 2755160 w 9384838"/>
              <a:gd name="connsiteY577" fmla="*/ 5043236 h 6246801"/>
              <a:gd name="connsiteX578" fmla="*/ 2755160 w 9384838"/>
              <a:gd name="connsiteY578" fmla="*/ 4992350 h 6246801"/>
              <a:gd name="connsiteX579" fmla="*/ 2729719 w 9384838"/>
              <a:gd name="connsiteY579" fmla="*/ 4968013 h 6246801"/>
              <a:gd name="connsiteX580" fmla="*/ 2705383 w 9384838"/>
              <a:gd name="connsiteY580" fmla="*/ 4942570 h 6246801"/>
              <a:gd name="connsiteX581" fmla="*/ 2679942 w 9384838"/>
              <a:gd name="connsiteY581" fmla="*/ 4942570 h 6246801"/>
              <a:gd name="connsiteX582" fmla="*/ 2654500 w 9384838"/>
              <a:gd name="connsiteY582" fmla="*/ 4968013 h 6246801"/>
              <a:gd name="connsiteX583" fmla="*/ 2604722 w 9384838"/>
              <a:gd name="connsiteY583" fmla="*/ 4968013 h 6246801"/>
              <a:gd name="connsiteX584" fmla="*/ 2529503 w 9384838"/>
              <a:gd name="connsiteY584" fmla="*/ 4917127 h 6246801"/>
              <a:gd name="connsiteX585" fmla="*/ 2529503 w 9384838"/>
              <a:gd name="connsiteY585" fmla="*/ 4867348 h 6246801"/>
              <a:gd name="connsiteX586" fmla="*/ 2454282 w 9384838"/>
              <a:gd name="connsiteY586" fmla="*/ 4841905 h 6246801"/>
              <a:gd name="connsiteX587" fmla="*/ 2454282 w 9384838"/>
              <a:gd name="connsiteY587" fmla="*/ 4867348 h 6246801"/>
              <a:gd name="connsiteX588" fmla="*/ 2428840 w 9384838"/>
              <a:gd name="connsiteY588" fmla="*/ 4841905 h 6246801"/>
              <a:gd name="connsiteX589" fmla="*/ 2379063 w 9384838"/>
              <a:gd name="connsiteY589" fmla="*/ 4841905 h 6246801"/>
              <a:gd name="connsiteX590" fmla="*/ 2353620 w 9384838"/>
              <a:gd name="connsiteY590" fmla="*/ 4867348 h 6246801"/>
              <a:gd name="connsiteX591" fmla="*/ 2353620 w 9384838"/>
              <a:gd name="connsiteY591" fmla="*/ 4867347 h 6246801"/>
              <a:gd name="connsiteX592" fmla="*/ 2328178 w 9384838"/>
              <a:gd name="connsiteY592" fmla="*/ 4841904 h 6246801"/>
              <a:gd name="connsiteX593" fmla="*/ 2303843 w 9384838"/>
              <a:gd name="connsiteY593" fmla="*/ 4841904 h 6246801"/>
              <a:gd name="connsiteX594" fmla="*/ 2278401 w 9384838"/>
              <a:gd name="connsiteY594" fmla="*/ 4817568 h 6246801"/>
              <a:gd name="connsiteX595" fmla="*/ 2252958 w 9384838"/>
              <a:gd name="connsiteY595" fmla="*/ 4841904 h 6246801"/>
              <a:gd name="connsiteX596" fmla="*/ 2303843 w 9384838"/>
              <a:gd name="connsiteY596" fmla="*/ 4867347 h 6246801"/>
              <a:gd name="connsiteX597" fmla="*/ 2228623 w 9384838"/>
              <a:gd name="connsiteY597" fmla="*/ 4892790 h 6246801"/>
              <a:gd name="connsiteX598" fmla="*/ 2177740 w 9384838"/>
              <a:gd name="connsiteY598" fmla="*/ 4841904 h 6246801"/>
              <a:gd name="connsiteX599" fmla="*/ 2153404 w 9384838"/>
              <a:gd name="connsiteY599" fmla="*/ 4867347 h 6246801"/>
              <a:gd name="connsiteX600" fmla="*/ 2153404 w 9384838"/>
              <a:gd name="connsiteY600" fmla="*/ 4892790 h 6246801"/>
              <a:gd name="connsiteX601" fmla="*/ 2127962 w 9384838"/>
              <a:gd name="connsiteY601" fmla="*/ 4942570 h 6246801"/>
              <a:gd name="connsiteX602" fmla="*/ 2102518 w 9384838"/>
              <a:gd name="connsiteY602" fmla="*/ 4917127 h 6246801"/>
              <a:gd name="connsiteX603" fmla="*/ 2078183 w 9384838"/>
              <a:gd name="connsiteY603" fmla="*/ 4917127 h 6246801"/>
              <a:gd name="connsiteX604" fmla="*/ 2078183 w 9384838"/>
              <a:gd name="connsiteY604" fmla="*/ 4867347 h 6246801"/>
              <a:gd name="connsiteX605" fmla="*/ 2027299 w 9384838"/>
              <a:gd name="connsiteY605" fmla="*/ 4867347 h 6246801"/>
              <a:gd name="connsiteX606" fmla="*/ 2001857 w 9384838"/>
              <a:gd name="connsiteY606" fmla="*/ 4892790 h 6246801"/>
              <a:gd name="connsiteX607" fmla="*/ 1952080 w 9384838"/>
              <a:gd name="connsiteY607" fmla="*/ 4892790 h 6246801"/>
              <a:gd name="connsiteX608" fmla="*/ 1902303 w 9384838"/>
              <a:gd name="connsiteY608" fmla="*/ 4917127 h 6246801"/>
              <a:gd name="connsiteX609" fmla="*/ 1876860 w 9384838"/>
              <a:gd name="connsiteY609" fmla="*/ 4892790 h 6246801"/>
              <a:gd name="connsiteX610" fmla="*/ 1876860 w 9384838"/>
              <a:gd name="connsiteY610" fmla="*/ 4867347 h 6246801"/>
              <a:gd name="connsiteX611" fmla="*/ 1851419 w 9384838"/>
              <a:gd name="connsiteY611" fmla="*/ 4892790 h 6246801"/>
              <a:gd name="connsiteX612" fmla="*/ 1827080 w 9384838"/>
              <a:gd name="connsiteY612" fmla="*/ 4892790 h 6246801"/>
              <a:gd name="connsiteX613" fmla="*/ 1801640 w 9384838"/>
              <a:gd name="connsiteY613" fmla="*/ 4867347 h 6246801"/>
              <a:gd name="connsiteX614" fmla="*/ 1801640 w 9384838"/>
              <a:gd name="connsiteY614" fmla="*/ 4892790 h 6246801"/>
              <a:gd name="connsiteX615" fmla="*/ 1776198 w 9384838"/>
              <a:gd name="connsiteY615" fmla="*/ 4917127 h 6246801"/>
              <a:gd name="connsiteX616" fmla="*/ 1751861 w 9384838"/>
              <a:gd name="connsiteY616" fmla="*/ 4892790 h 6246801"/>
              <a:gd name="connsiteX617" fmla="*/ 1726419 w 9384838"/>
              <a:gd name="connsiteY617" fmla="*/ 4892790 h 6246801"/>
              <a:gd name="connsiteX618" fmla="*/ 1700977 w 9384838"/>
              <a:gd name="connsiteY618" fmla="*/ 4917127 h 6246801"/>
              <a:gd name="connsiteX619" fmla="*/ 1676640 w 9384838"/>
              <a:gd name="connsiteY619" fmla="*/ 4892790 h 6246801"/>
              <a:gd name="connsiteX620" fmla="*/ 1625756 w 9384838"/>
              <a:gd name="connsiteY620" fmla="*/ 4917127 h 6246801"/>
              <a:gd name="connsiteX621" fmla="*/ 1601421 w 9384838"/>
              <a:gd name="connsiteY621" fmla="*/ 4917127 h 6246801"/>
              <a:gd name="connsiteX622" fmla="*/ 1575979 w 9384838"/>
              <a:gd name="connsiteY622" fmla="*/ 4892790 h 6246801"/>
              <a:gd name="connsiteX623" fmla="*/ 1575979 w 9384838"/>
              <a:gd name="connsiteY623" fmla="*/ 4867347 h 6246801"/>
              <a:gd name="connsiteX624" fmla="*/ 1575979 w 9384838"/>
              <a:gd name="connsiteY624" fmla="*/ 4841904 h 6246801"/>
              <a:gd name="connsiteX625" fmla="*/ 1526200 w 9384838"/>
              <a:gd name="connsiteY625" fmla="*/ 4817568 h 6246801"/>
              <a:gd name="connsiteX626" fmla="*/ 1450978 w 9384838"/>
              <a:gd name="connsiteY626" fmla="*/ 4867347 h 6246801"/>
              <a:gd name="connsiteX627" fmla="*/ 1425540 w 9384838"/>
              <a:gd name="connsiteY627" fmla="*/ 4867347 h 6246801"/>
              <a:gd name="connsiteX628" fmla="*/ 1425540 w 9384838"/>
              <a:gd name="connsiteY628" fmla="*/ 4867348 h 6246801"/>
              <a:gd name="connsiteX629" fmla="*/ 1425540 w 9384838"/>
              <a:gd name="connsiteY629" fmla="*/ 4917127 h 6246801"/>
              <a:gd name="connsiteX630" fmla="*/ 1400097 w 9384838"/>
              <a:gd name="connsiteY630" fmla="*/ 4942570 h 6246801"/>
              <a:gd name="connsiteX631" fmla="*/ 1400097 w 9384838"/>
              <a:gd name="connsiteY631" fmla="*/ 4992350 h 6246801"/>
              <a:gd name="connsiteX632" fmla="*/ 1350319 w 9384838"/>
              <a:gd name="connsiteY632" fmla="*/ 4992350 h 6246801"/>
              <a:gd name="connsiteX633" fmla="*/ 1350319 w 9384838"/>
              <a:gd name="connsiteY633" fmla="*/ 5043236 h 6246801"/>
              <a:gd name="connsiteX634" fmla="*/ 1299435 w 9384838"/>
              <a:gd name="connsiteY634" fmla="*/ 4992350 h 6246801"/>
              <a:gd name="connsiteX635" fmla="*/ 1249656 w 9384838"/>
              <a:gd name="connsiteY635" fmla="*/ 4917127 h 6246801"/>
              <a:gd name="connsiteX636" fmla="*/ 1224214 w 9384838"/>
              <a:gd name="connsiteY636" fmla="*/ 4917127 h 6246801"/>
              <a:gd name="connsiteX637" fmla="*/ 1148993 w 9384838"/>
              <a:gd name="connsiteY637" fmla="*/ 4892791 h 6246801"/>
              <a:gd name="connsiteX638" fmla="*/ 1124658 w 9384838"/>
              <a:gd name="connsiteY638" fmla="*/ 4917127 h 6246801"/>
              <a:gd name="connsiteX639" fmla="*/ 1124658 w 9384838"/>
              <a:gd name="connsiteY639" fmla="*/ 4892791 h 6246801"/>
              <a:gd name="connsiteX640" fmla="*/ 1099215 w 9384838"/>
              <a:gd name="connsiteY640" fmla="*/ 4917127 h 6246801"/>
              <a:gd name="connsiteX641" fmla="*/ 1073771 w 9384838"/>
              <a:gd name="connsiteY641" fmla="*/ 4892791 h 6246801"/>
              <a:gd name="connsiteX642" fmla="*/ 1049435 w 9384838"/>
              <a:gd name="connsiteY642" fmla="*/ 4917127 h 6246801"/>
              <a:gd name="connsiteX643" fmla="*/ 998551 w 9384838"/>
              <a:gd name="connsiteY643" fmla="*/ 4917127 h 6246801"/>
              <a:gd name="connsiteX644" fmla="*/ 998551 w 9384838"/>
              <a:gd name="connsiteY644" fmla="*/ 4892791 h 6246801"/>
              <a:gd name="connsiteX645" fmla="*/ 948773 w 9384838"/>
              <a:gd name="connsiteY645" fmla="*/ 4841905 h 6246801"/>
              <a:gd name="connsiteX646" fmla="*/ 898995 w 9384838"/>
              <a:gd name="connsiteY646" fmla="*/ 4867348 h 6246801"/>
              <a:gd name="connsiteX647" fmla="*/ 898995 w 9384838"/>
              <a:gd name="connsiteY647" fmla="*/ 4792125 h 6246801"/>
              <a:gd name="connsiteX648" fmla="*/ 923331 w 9384838"/>
              <a:gd name="connsiteY648" fmla="*/ 4766682 h 6246801"/>
              <a:gd name="connsiteX649" fmla="*/ 923331 w 9384838"/>
              <a:gd name="connsiteY649" fmla="*/ 4716902 h 6246801"/>
              <a:gd name="connsiteX650" fmla="*/ 923331 w 9384838"/>
              <a:gd name="connsiteY650" fmla="*/ 4691459 h 6246801"/>
              <a:gd name="connsiteX651" fmla="*/ 974215 w 9384838"/>
              <a:gd name="connsiteY651" fmla="*/ 4691459 h 6246801"/>
              <a:gd name="connsiteX652" fmla="*/ 998551 w 9384838"/>
              <a:gd name="connsiteY652" fmla="*/ 4667122 h 6246801"/>
              <a:gd name="connsiteX653" fmla="*/ 1049435 w 9384838"/>
              <a:gd name="connsiteY653" fmla="*/ 4716902 h 6246801"/>
              <a:gd name="connsiteX654" fmla="*/ 1148993 w 9384838"/>
              <a:gd name="connsiteY654" fmla="*/ 4716902 h 6246801"/>
              <a:gd name="connsiteX655" fmla="*/ 1174436 w 9384838"/>
              <a:gd name="connsiteY655" fmla="*/ 4667122 h 6246801"/>
              <a:gd name="connsiteX656" fmla="*/ 1224214 w 9384838"/>
              <a:gd name="connsiteY656" fmla="*/ 4667122 h 6246801"/>
              <a:gd name="connsiteX657" fmla="*/ 1249656 w 9384838"/>
              <a:gd name="connsiteY657" fmla="*/ 4616236 h 6246801"/>
              <a:gd name="connsiteX658" fmla="*/ 1275099 w 9384838"/>
              <a:gd name="connsiteY658" fmla="*/ 4616236 h 6246801"/>
              <a:gd name="connsiteX659" fmla="*/ 1275099 w 9384838"/>
              <a:gd name="connsiteY659" fmla="*/ 4616237 h 6246801"/>
              <a:gd name="connsiteX660" fmla="*/ 1350319 w 9384838"/>
              <a:gd name="connsiteY660" fmla="*/ 4616237 h 6246801"/>
              <a:gd name="connsiteX661" fmla="*/ 1374654 w 9384838"/>
              <a:gd name="connsiteY661" fmla="*/ 4590794 h 6246801"/>
              <a:gd name="connsiteX662" fmla="*/ 1425539 w 9384838"/>
              <a:gd name="connsiteY662" fmla="*/ 4566457 h 6246801"/>
              <a:gd name="connsiteX663" fmla="*/ 1550537 w 9384838"/>
              <a:gd name="connsiteY663" fmla="*/ 4491234 h 6246801"/>
              <a:gd name="connsiteX664" fmla="*/ 1651201 w 9384838"/>
              <a:gd name="connsiteY664" fmla="*/ 4440348 h 6246801"/>
              <a:gd name="connsiteX665" fmla="*/ 1751865 w 9384838"/>
              <a:gd name="connsiteY665" fmla="*/ 4416011 h 6246801"/>
              <a:gd name="connsiteX666" fmla="*/ 1776201 w 9384838"/>
              <a:gd name="connsiteY666" fmla="*/ 4365125 h 6246801"/>
              <a:gd name="connsiteX667" fmla="*/ 1751865 w 9384838"/>
              <a:gd name="connsiteY667" fmla="*/ 4340788 h 6246801"/>
              <a:gd name="connsiteX668" fmla="*/ 1801642 w 9384838"/>
              <a:gd name="connsiteY668" fmla="*/ 4340788 h 6246801"/>
              <a:gd name="connsiteX669" fmla="*/ 1827082 w 9384838"/>
              <a:gd name="connsiteY669" fmla="*/ 4315345 h 6246801"/>
              <a:gd name="connsiteX670" fmla="*/ 1902304 w 9384838"/>
              <a:gd name="connsiteY670" fmla="*/ 4340788 h 6246801"/>
              <a:gd name="connsiteX671" fmla="*/ 1952081 w 9384838"/>
              <a:gd name="connsiteY671" fmla="*/ 4315345 h 6246801"/>
              <a:gd name="connsiteX672" fmla="*/ 2001860 w 9384838"/>
              <a:gd name="connsiteY672" fmla="*/ 4340788 h 6246801"/>
              <a:gd name="connsiteX673" fmla="*/ 1952081 w 9384838"/>
              <a:gd name="connsiteY673" fmla="*/ 4340788 h 6246801"/>
              <a:gd name="connsiteX674" fmla="*/ 1952081 w 9384838"/>
              <a:gd name="connsiteY674" fmla="*/ 4390568 h 6246801"/>
              <a:gd name="connsiteX675" fmla="*/ 2027302 w 9384838"/>
              <a:gd name="connsiteY675" fmla="*/ 4416011 h 6246801"/>
              <a:gd name="connsiteX676" fmla="*/ 2052742 w 9384838"/>
              <a:gd name="connsiteY676" fmla="*/ 4416011 h 6246801"/>
              <a:gd name="connsiteX677" fmla="*/ 2102518 w 9384838"/>
              <a:gd name="connsiteY677" fmla="*/ 4390568 h 6246801"/>
              <a:gd name="connsiteX678" fmla="*/ 2127962 w 9384838"/>
              <a:gd name="connsiteY678" fmla="*/ 4390568 h 6246801"/>
              <a:gd name="connsiteX679" fmla="*/ 2203182 w 9384838"/>
              <a:gd name="connsiteY679" fmla="*/ 4440348 h 6246801"/>
              <a:gd name="connsiteX680" fmla="*/ 2328178 w 9384838"/>
              <a:gd name="connsiteY680" fmla="*/ 4465791 h 6246801"/>
              <a:gd name="connsiteX681" fmla="*/ 2428839 w 9384838"/>
              <a:gd name="connsiteY681" fmla="*/ 4465791 h 6246801"/>
              <a:gd name="connsiteX682" fmla="*/ 2478617 w 9384838"/>
              <a:gd name="connsiteY682" fmla="*/ 4440348 h 6246801"/>
              <a:gd name="connsiteX683" fmla="*/ 2529503 w 9384838"/>
              <a:gd name="connsiteY683" fmla="*/ 4416011 h 6246801"/>
              <a:gd name="connsiteX684" fmla="*/ 2579280 w 9384838"/>
              <a:gd name="connsiteY684" fmla="*/ 4440348 h 6246801"/>
              <a:gd name="connsiteX685" fmla="*/ 2629058 w 9384838"/>
              <a:gd name="connsiteY685" fmla="*/ 4440348 h 6246801"/>
              <a:gd name="connsiteX686" fmla="*/ 2679941 w 9384838"/>
              <a:gd name="connsiteY686" fmla="*/ 4465791 h 6246801"/>
              <a:gd name="connsiteX687" fmla="*/ 2679941 w 9384838"/>
              <a:gd name="connsiteY687" fmla="*/ 4465790 h 6246801"/>
              <a:gd name="connsiteX688" fmla="*/ 2705383 w 9384838"/>
              <a:gd name="connsiteY688" fmla="*/ 4465790 h 6246801"/>
              <a:gd name="connsiteX689" fmla="*/ 2804940 w 9384838"/>
              <a:gd name="connsiteY689" fmla="*/ 4440347 h 6246801"/>
              <a:gd name="connsiteX690" fmla="*/ 2830382 w 9384838"/>
              <a:gd name="connsiteY690" fmla="*/ 4491233 h 6246801"/>
              <a:gd name="connsiteX691" fmla="*/ 2804940 w 9384838"/>
              <a:gd name="connsiteY691" fmla="*/ 4515570 h 6246801"/>
              <a:gd name="connsiteX692" fmla="*/ 2780604 w 9384838"/>
              <a:gd name="connsiteY692" fmla="*/ 4541013 h 6246801"/>
              <a:gd name="connsiteX693" fmla="*/ 2804940 w 9384838"/>
              <a:gd name="connsiteY693" fmla="*/ 4566456 h 6246801"/>
              <a:gd name="connsiteX694" fmla="*/ 2804940 w 9384838"/>
              <a:gd name="connsiteY694" fmla="*/ 4590793 h 6246801"/>
              <a:gd name="connsiteX695" fmla="*/ 2855825 w 9384838"/>
              <a:gd name="connsiteY695" fmla="*/ 4590793 h 6246801"/>
              <a:gd name="connsiteX696" fmla="*/ 2855825 w 9384838"/>
              <a:gd name="connsiteY696" fmla="*/ 4566456 h 6246801"/>
              <a:gd name="connsiteX697" fmla="*/ 2880159 w 9384838"/>
              <a:gd name="connsiteY697" fmla="*/ 4566456 h 6246801"/>
              <a:gd name="connsiteX698" fmla="*/ 2880159 w 9384838"/>
              <a:gd name="connsiteY698" fmla="*/ 4605916 h 6246801"/>
              <a:gd name="connsiteX699" fmla="*/ 2880162 w 9384838"/>
              <a:gd name="connsiteY699" fmla="*/ 4605918 h 6246801"/>
              <a:gd name="connsiteX700" fmla="*/ 2880162 w 9384838"/>
              <a:gd name="connsiteY700" fmla="*/ 4566457 h 6246801"/>
              <a:gd name="connsiteX701" fmla="*/ 2931045 w 9384838"/>
              <a:gd name="connsiteY701" fmla="*/ 4616236 h 6246801"/>
              <a:gd name="connsiteX702" fmla="*/ 2980823 w 9384838"/>
              <a:gd name="connsiteY702" fmla="*/ 4641679 h 6246801"/>
              <a:gd name="connsiteX703" fmla="*/ 3006265 w 9384838"/>
              <a:gd name="connsiteY703" fmla="*/ 4616236 h 6246801"/>
              <a:gd name="connsiteX704" fmla="*/ 3030601 w 9384838"/>
              <a:gd name="connsiteY704" fmla="*/ 4616236 h 6246801"/>
              <a:gd name="connsiteX705" fmla="*/ 3056044 w 9384838"/>
              <a:gd name="connsiteY705" fmla="*/ 4590793 h 6246801"/>
              <a:gd name="connsiteX706" fmla="*/ 3105820 w 9384838"/>
              <a:gd name="connsiteY706" fmla="*/ 4590793 h 6246801"/>
              <a:gd name="connsiteX707" fmla="*/ 3131263 w 9384838"/>
              <a:gd name="connsiteY707" fmla="*/ 4541014 h 6246801"/>
              <a:gd name="connsiteX708" fmla="*/ 3131263 w 9384838"/>
              <a:gd name="connsiteY708" fmla="*/ 4590793 h 6246801"/>
              <a:gd name="connsiteX709" fmla="*/ 3156704 w 9384838"/>
              <a:gd name="connsiteY709" fmla="*/ 4566457 h 6246801"/>
              <a:gd name="connsiteX710" fmla="*/ 3181041 w 9384838"/>
              <a:gd name="connsiteY710" fmla="*/ 4515571 h 6246801"/>
              <a:gd name="connsiteX711" fmla="*/ 3156704 w 9384838"/>
              <a:gd name="connsiteY711" fmla="*/ 4440348 h 6246801"/>
              <a:gd name="connsiteX712" fmla="*/ 3131263 w 9384838"/>
              <a:gd name="connsiteY712" fmla="*/ 4416011 h 6246801"/>
              <a:gd name="connsiteX713" fmla="*/ 3181041 w 9384838"/>
              <a:gd name="connsiteY713" fmla="*/ 4365125 h 6246801"/>
              <a:gd name="connsiteX714" fmla="*/ 3231924 w 9384838"/>
              <a:gd name="connsiteY714" fmla="*/ 4340788 h 6246801"/>
              <a:gd name="connsiteX715" fmla="*/ 3256260 w 9384838"/>
              <a:gd name="connsiteY715" fmla="*/ 4289902 h 6246801"/>
              <a:gd name="connsiteX716" fmla="*/ 3281703 w 9384838"/>
              <a:gd name="connsiteY716" fmla="*/ 4289902 h 6246801"/>
              <a:gd name="connsiteX717" fmla="*/ 3281705 w 9384838"/>
              <a:gd name="connsiteY717" fmla="*/ 4289902 h 6246801"/>
              <a:gd name="connsiteX718" fmla="*/ 3307147 w 9384838"/>
              <a:gd name="connsiteY718" fmla="*/ 4265565 h 6246801"/>
              <a:gd name="connsiteX719" fmla="*/ 3356924 w 9384838"/>
              <a:gd name="connsiteY719" fmla="*/ 4265565 h 6246801"/>
              <a:gd name="connsiteX720" fmla="*/ 3457589 w 9384838"/>
              <a:gd name="connsiteY720" fmla="*/ 4190342 h 6246801"/>
              <a:gd name="connsiteX721" fmla="*/ 3558250 w 9384838"/>
              <a:gd name="connsiteY721" fmla="*/ 4089676 h 6246801"/>
              <a:gd name="connsiteX722" fmla="*/ 3582585 w 9384838"/>
              <a:gd name="connsiteY722" fmla="*/ 4014453 h 6246801"/>
              <a:gd name="connsiteX723" fmla="*/ 3608026 w 9384838"/>
              <a:gd name="connsiteY723" fmla="*/ 3989010 h 6246801"/>
              <a:gd name="connsiteX724" fmla="*/ 3582585 w 9384838"/>
              <a:gd name="connsiteY724" fmla="*/ 3963567 h 6246801"/>
              <a:gd name="connsiteX725" fmla="*/ 3608026 w 9384838"/>
              <a:gd name="connsiteY725" fmla="*/ 3913787 h 6246801"/>
              <a:gd name="connsiteX726" fmla="*/ 3582585 w 9384838"/>
              <a:gd name="connsiteY726" fmla="*/ 3888344 h 6246801"/>
              <a:gd name="connsiteX727" fmla="*/ 3608026 w 9384838"/>
              <a:gd name="connsiteY727" fmla="*/ 3838565 h 6246801"/>
              <a:gd name="connsiteX728" fmla="*/ 3633468 w 9384838"/>
              <a:gd name="connsiteY728" fmla="*/ 3813122 h 6246801"/>
              <a:gd name="connsiteX729" fmla="*/ 3683247 w 9384838"/>
              <a:gd name="connsiteY729" fmla="*/ 3788785 h 6246801"/>
              <a:gd name="connsiteX730" fmla="*/ 3708689 w 9384838"/>
              <a:gd name="connsiteY730" fmla="*/ 3813122 h 6246801"/>
              <a:gd name="connsiteX731" fmla="*/ 3783908 w 9384838"/>
              <a:gd name="connsiteY731" fmla="*/ 3788785 h 6246801"/>
              <a:gd name="connsiteX732" fmla="*/ 3883464 w 9384838"/>
              <a:gd name="connsiteY732" fmla="*/ 3763342 h 6246801"/>
              <a:gd name="connsiteX733" fmla="*/ 3883464 w 9384838"/>
              <a:gd name="connsiteY733" fmla="*/ 3813122 h 6246801"/>
              <a:gd name="connsiteX734" fmla="*/ 3833686 w 9384838"/>
              <a:gd name="connsiteY734" fmla="*/ 3813122 h 6246801"/>
              <a:gd name="connsiteX735" fmla="*/ 3808245 w 9384838"/>
              <a:gd name="connsiteY735" fmla="*/ 3838565 h 6246801"/>
              <a:gd name="connsiteX736" fmla="*/ 3808245 w 9384838"/>
              <a:gd name="connsiteY736" fmla="*/ 3888344 h 6246801"/>
              <a:gd name="connsiteX737" fmla="*/ 3758467 w 9384838"/>
              <a:gd name="connsiteY737" fmla="*/ 3864008 h 6246801"/>
              <a:gd name="connsiteX738" fmla="*/ 3708689 w 9384838"/>
              <a:gd name="connsiteY738" fmla="*/ 3913787 h 6246801"/>
              <a:gd name="connsiteX739" fmla="*/ 3683247 w 9384838"/>
              <a:gd name="connsiteY739" fmla="*/ 3888344 h 6246801"/>
              <a:gd name="connsiteX740" fmla="*/ 3633468 w 9384838"/>
              <a:gd name="connsiteY740" fmla="*/ 3913787 h 6246801"/>
              <a:gd name="connsiteX741" fmla="*/ 3657804 w 9384838"/>
              <a:gd name="connsiteY741" fmla="*/ 3939230 h 6246801"/>
              <a:gd name="connsiteX742" fmla="*/ 3633468 w 9384838"/>
              <a:gd name="connsiteY742" fmla="*/ 3963567 h 6246801"/>
              <a:gd name="connsiteX743" fmla="*/ 3657804 w 9384838"/>
              <a:gd name="connsiteY743" fmla="*/ 3963567 h 6246801"/>
              <a:gd name="connsiteX744" fmla="*/ 3683247 w 9384838"/>
              <a:gd name="connsiteY744" fmla="*/ 3989010 h 6246801"/>
              <a:gd name="connsiteX745" fmla="*/ 3708689 w 9384838"/>
              <a:gd name="connsiteY745" fmla="*/ 3989010 h 6246801"/>
              <a:gd name="connsiteX746" fmla="*/ 3708689 w 9384838"/>
              <a:gd name="connsiteY746" fmla="*/ 4014453 h 6246801"/>
              <a:gd name="connsiteX747" fmla="*/ 3708688 w 9384838"/>
              <a:gd name="connsiteY747" fmla="*/ 4014453 h 6246801"/>
              <a:gd name="connsiteX748" fmla="*/ 3657804 w 9384838"/>
              <a:gd name="connsiteY748" fmla="*/ 4064233 h 6246801"/>
              <a:gd name="connsiteX749" fmla="*/ 3683246 w 9384838"/>
              <a:gd name="connsiteY749" fmla="*/ 4139455 h 6246801"/>
              <a:gd name="connsiteX750" fmla="*/ 3808243 w 9384838"/>
              <a:gd name="connsiteY750" fmla="*/ 4164898 h 6246801"/>
              <a:gd name="connsiteX751" fmla="*/ 3833684 w 9384838"/>
              <a:gd name="connsiteY751" fmla="*/ 4089676 h 6246801"/>
              <a:gd name="connsiteX752" fmla="*/ 3958666 w 9384838"/>
              <a:gd name="connsiteY752" fmla="*/ 4089676 h 6246801"/>
              <a:gd name="connsiteX753" fmla="*/ 4084770 w 9384838"/>
              <a:gd name="connsiteY753" fmla="*/ 4064233 h 6246801"/>
              <a:gd name="connsiteX754" fmla="*/ 4185432 w 9384838"/>
              <a:gd name="connsiteY754" fmla="*/ 4064233 h 6246801"/>
              <a:gd name="connsiteX755" fmla="*/ 4460870 w 9384838"/>
              <a:gd name="connsiteY755" fmla="*/ 3888345 h 6246801"/>
              <a:gd name="connsiteX756" fmla="*/ 4510648 w 9384838"/>
              <a:gd name="connsiteY756" fmla="*/ 3763342 h 6246801"/>
              <a:gd name="connsiteX757" fmla="*/ 4761751 w 9384838"/>
              <a:gd name="connsiteY757" fmla="*/ 3713562 h 6246801"/>
              <a:gd name="connsiteX758" fmla="*/ 4836971 w 9384838"/>
              <a:gd name="connsiteY758" fmla="*/ 3612896 h 6246801"/>
              <a:gd name="connsiteX759" fmla="*/ 4887855 w 9384838"/>
              <a:gd name="connsiteY759" fmla="*/ 3487894 h 6246801"/>
              <a:gd name="connsiteX760" fmla="*/ 4887855 w 9384838"/>
              <a:gd name="connsiteY760" fmla="*/ 3487893 h 6246801"/>
              <a:gd name="connsiteX761" fmla="*/ 4937633 w 9384838"/>
              <a:gd name="connsiteY761" fmla="*/ 3437007 h 6246801"/>
              <a:gd name="connsiteX762" fmla="*/ 5012854 w 9384838"/>
              <a:gd name="connsiteY762" fmla="*/ 3387227 h 6246801"/>
              <a:gd name="connsiteX763" fmla="*/ 5038296 w 9384838"/>
              <a:gd name="connsiteY763" fmla="*/ 3336341 h 6246801"/>
              <a:gd name="connsiteX764" fmla="*/ 5113516 w 9384838"/>
              <a:gd name="connsiteY764" fmla="*/ 3236782 h 6246801"/>
              <a:gd name="connsiteX765" fmla="*/ 5137852 w 9384838"/>
              <a:gd name="connsiteY765" fmla="*/ 3185896 h 6246801"/>
              <a:gd name="connsiteX766" fmla="*/ 5163294 w 9384838"/>
              <a:gd name="connsiteY766" fmla="*/ 3161560 h 6246801"/>
              <a:gd name="connsiteX767" fmla="*/ 5238514 w 9384838"/>
              <a:gd name="connsiteY767" fmla="*/ 3011116 h 6246801"/>
              <a:gd name="connsiteX768" fmla="*/ 5263957 w 9384838"/>
              <a:gd name="connsiteY768" fmla="*/ 2860672 h 6246801"/>
              <a:gd name="connsiteX769" fmla="*/ 5188736 w 9384838"/>
              <a:gd name="connsiteY769" fmla="*/ 2809788 h 6246801"/>
              <a:gd name="connsiteX770" fmla="*/ 5163294 w 9384838"/>
              <a:gd name="connsiteY770" fmla="*/ 2835229 h 6246801"/>
              <a:gd name="connsiteX771" fmla="*/ 5137852 w 9384838"/>
              <a:gd name="connsiteY771" fmla="*/ 2835229 h 6246801"/>
              <a:gd name="connsiteX772" fmla="*/ 5137852 w 9384838"/>
              <a:gd name="connsiteY772" fmla="*/ 2785450 h 6246801"/>
              <a:gd name="connsiteX773" fmla="*/ 5188736 w 9384838"/>
              <a:gd name="connsiteY773" fmla="*/ 2785450 h 6246801"/>
              <a:gd name="connsiteX774" fmla="*/ 5263957 w 9384838"/>
              <a:gd name="connsiteY774" fmla="*/ 2734563 h 6246801"/>
              <a:gd name="connsiteX775" fmla="*/ 5339177 w 9384838"/>
              <a:gd name="connsiteY775" fmla="*/ 2609561 h 6246801"/>
              <a:gd name="connsiteX776" fmla="*/ 5289399 w 9384838"/>
              <a:gd name="connsiteY776" fmla="*/ 2534339 h 6246801"/>
              <a:gd name="connsiteX777" fmla="*/ 5289931 w 9384838"/>
              <a:gd name="connsiteY777" fmla="*/ 2534660 h 6246801"/>
              <a:gd name="connsiteX778" fmla="*/ 5289398 w 9384838"/>
              <a:gd name="connsiteY778" fmla="*/ 2534339 h 6246801"/>
              <a:gd name="connsiteX779" fmla="*/ 5313734 w 9384838"/>
              <a:gd name="connsiteY779" fmla="*/ 2483451 h 6246801"/>
              <a:gd name="connsiteX780" fmla="*/ 5289398 w 9384838"/>
              <a:gd name="connsiteY780" fmla="*/ 2459115 h 6246801"/>
              <a:gd name="connsiteX781" fmla="*/ 5364618 w 9384838"/>
              <a:gd name="connsiteY781" fmla="*/ 2408231 h 6246801"/>
              <a:gd name="connsiteX782" fmla="*/ 5388954 w 9384838"/>
              <a:gd name="connsiteY782" fmla="*/ 2433674 h 6246801"/>
              <a:gd name="connsiteX783" fmla="*/ 5464174 w 9384838"/>
              <a:gd name="connsiteY783" fmla="*/ 2408231 h 6246801"/>
              <a:gd name="connsiteX784" fmla="*/ 5515059 w 9384838"/>
              <a:gd name="connsiteY784" fmla="*/ 2333007 h 6246801"/>
              <a:gd name="connsiteX785" fmla="*/ 5539394 w 9384838"/>
              <a:gd name="connsiteY785" fmla="*/ 2257785 h 6246801"/>
              <a:gd name="connsiteX786" fmla="*/ 5539394 w 9384838"/>
              <a:gd name="connsiteY786" fmla="*/ 2233447 h 6246801"/>
              <a:gd name="connsiteX787" fmla="*/ 5564837 w 9384838"/>
              <a:gd name="connsiteY787" fmla="*/ 2182565 h 6246801"/>
              <a:gd name="connsiteX788" fmla="*/ 5614615 w 9384838"/>
              <a:gd name="connsiteY788" fmla="*/ 2233447 h 6246801"/>
              <a:gd name="connsiteX789" fmla="*/ 5640057 w 9384838"/>
              <a:gd name="connsiteY789" fmla="*/ 2208005 h 6246801"/>
              <a:gd name="connsiteX790" fmla="*/ 5665499 w 9384838"/>
              <a:gd name="connsiteY790" fmla="*/ 2233447 h 6246801"/>
              <a:gd name="connsiteX791" fmla="*/ 5665499 w 9384838"/>
              <a:gd name="connsiteY791" fmla="*/ 2257785 h 6246801"/>
              <a:gd name="connsiteX792" fmla="*/ 5640057 w 9384838"/>
              <a:gd name="connsiteY792" fmla="*/ 2408231 h 6246801"/>
              <a:gd name="connsiteX793" fmla="*/ 5689835 w 9384838"/>
              <a:gd name="connsiteY793" fmla="*/ 2433674 h 6246801"/>
              <a:gd name="connsiteX794" fmla="*/ 5740719 w 9384838"/>
              <a:gd name="connsiteY794" fmla="*/ 2408231 h 6246801"/>
              <a:gd name="connsiteX795" fmla="*/ 5765055 w 9384838"/>
              <a:gd name="connsiteY795" fmla="*/ 2358450 h 6246801"/>
              <a:gd name="connsiteX796" fmla="*/ 5840275 w 9384838"/>
              <a:gd name="connsiteY796" fmla="*/ 2459115 h 6246801"/>
              <a:gd name="connsiteX797" fmla="*/ 5891159 w 9384838"/>
              <a:gd name="connsiteY797" fmla="*/ 2408231 h 6246801"/>
              <a:gd name="connsiteX798" fmla="*/ 5940937 w 9384838"/>
              <a:gd name="connsiteY798" fmla="*/ 2283229 h 6246801"/>
              <a:gd name="connsiteX799" fmla="*/ 5891159 w 9384838"/>
              <a:gd name="connsiteY799" fmla="*/ 2208005 h 6246801"/>
              <a:gd name="connsiteX800" fmla="*/ 5840275 w 9384838"/>
              <a:gd name="connsiteY800" fmla="*/ 2257785 h 6246801"/>
              <a:gd name="connsiteX801" fmla="*/ 5715277 w 9384838"/>
              <a:gd name="connsiteY801" fmla="*/ 2283229 h 6246801"/>
              <a:gd name="connsiteX802" fmla="*/ 5765055 w 9384838"/>
              <a:gd name="connsiteY802" fmla="*/ 2132783 h 6246801"/>
              <a:gd name="connsiteX803" fmla="*/ 5840275 w 9384838"/>
              <a:gd name="connsiteY803" fmla="*/ 2081897 h 6246801"/>
              <a:gd name="connsiteX804" fmla="*/ 8270546 w 9384838"/>
              <a:gd name="connsiteY804" fmla="*/ 1474959 h 6246801"/>
              <a:gd name="connsiteX805" fmla="*/ 8282255 w 9384838"/>
              <a:gd name="connsiteY805" fmla="*/ 1480813 h 6246801"/>
              <a:gd name="connsiteX806" fmla="*/ 8274449 w 9384838"/>
              <a:gd name="connsiteY806" fmla="*/ 1490571 h 6246801"/>
              <a:gd name="connsiteX807" fmla="*/ 8264691 w 9384838"/>
              <a:gd name="connsiteY807" fmla="*/ 1491546 h 6246801"/>
              <a:gd name="connsiteX808" fmla="*/ 8247128 w 9384838"/>
              <a:gd name="connsiteY808" fmla="*/ 1501304 h 6246801"/>
              <a:gd name="connsiteX809" fmla="*/ 8250055 w 9384838"/>
              <a:gd name="connsiteY809" fmla="*/ 1485692 h 6246801"/>
              <a:gd name="connsiteX810" fmla="*/ 8265667 w 9384838"/>
              <a:gd name="connsiteY810" fmla="*/ 1485692 h 6246801"/>
              <a:gd name="connsiteX811" fmla="*/ 8270546 w 9384838"/>
              <a:gd name="connsiteY811" fmla="*/ 1474959 h 6246801"/>
              <a:gd name="connsiteX812" fmla="*/ 8187608 w 9384838"/>
              <a:gd name="connsiteY812" fmla="*/ 1463250 h 6246801"/>
              <a:gd name="connsiteX813" fmla="*/ 8203220 w 9384838"/>
              <a:gd name="connsiteY813" fmla="*/ 1472032 h 6246801"/>
              <a:gd name="connsiteX814" fmla="*/ 8215904 w 9384838"/>
              <a:gd name="connsiteY814" fmla="*/ 1471056 h 6246801"/>
              <a:gd name="connsiteX815" fmla="*/ 8214929 w 9384838"/>
              <a:gd name="connsiteY815" fmla="*/ 1479838 h 6246801"/>
              <a:gd name="connsiteX816" fmla="*/ 8216880 w 9384838"/>
              <a:gd name="connsiteY816" fmla="*/ 1484717 h 6246801"/>
              <a:gd name="connsiteX817" fmla="*/ 8195414 w 9384838"/>
              <a:gd name="connsiteY817" fmla="*/ 1482765 h 6246801"/>
              <a:gd name="connsiteX818" fmla="*/ 8197365 w 9384838"/>
              <a:gd name="connsiteY818" fmla="*/ 1476909 h 6246801"/>
              <a:gd name="connsiteX819" fmla="*/ 8187608 w 9384838"/>
              <a:gd name="connsiteY819" fmla="*/ 1463250 h 6246801"/>
              <a:gd name="connsiteX820" fmla="*/ 8289085 w 9384838"/>
              <a:gd name="connsiteY820" fmla="*/ 1415439 h 6246801"/>
              <a:gd name="connsiteX821" fmla="*/ 8307624 w 9384838"/>
              <a:gd name="connsiteY821" fmla="*/ 1425197 h 6246801"/>
              <a:gd name="connsiteX822" fmla="*/ 8318357 w 9384838"/>
              <a:gd name="connsiteY822" fmla="*/ 1429100 h 6246801"/>
              <a:gd name="connsiteX823" fmla="*/ 8307624 w 9384838"/>
              <a:gd name="connsiteY823" fmla="*/ 1443734 h 6246801"/>
              <a:gd name="connsiteX824" fmla="*/ 8313478 w 9384838"/>
              <a:gd name="connsiteY824" fmla="*/ 1452516 h 6246801"/>
              <a:gd name="connsiteX825" fmla="*/ 8282255 w 9384838"/>
              <a:gd name="connsiteY825" fmla="*/ 1469104 h 6246801"/>
              <a:gd name="connsiteX826" fmla="*/ 8280303 w 9384838"/>
              <a:gd name="connsiteY826" fmla="*/ 1453493 h 6246801"/>
              <a:gd name="connsiteX827" fmla="*/ 8269570 w 9384838"/>
              <a:gd name="connsiteY827" fmla="*/ 1425197 h 6246801"/>
              <a:gd name="connsiteX828" fmla="*/ 8289085 w 9384838"/>
              <a:gd name="connsiteY828" fmla="*/ 1415439 h 6246801"/>
              <a:gd name="connsiteX829" fmla="*/ 8360314 w 9384838"/>
              <a:gd name="connsiteY829" fmla="*/ 1357869 h 6246801"/>
              <a:gd name="connsiteX830" fmla="*/ 8376902 w 9384838"/>
              <a:gd name="connsiteY830" fmla="*/ 1366651 h 6246801"/>
              <a:gd name="connsiteX831" fmla="*/ 8379829 w 9384838"/>
              <a:gd name="connsiteY831" fmla="*/ 1382264 h 6246801"/>
              <a:gd name="connsiteX832" fmla="*/ 8349581 w 9384838"/>
              <a:gd name="connsiteY832" fmla="*/ 1375434 h 6246801"/>
              <a:gd name="connsiteX833" fmla="*/ 8360314 w 9384838"/>
              <a:gd name="connsiteY833" fmla="*/ 1357869 h 6246801"/>
              <a:gd name="connsiteX834" fmla="*/ 8571073 w 9384838"/>
              <a:gd name="connsiteY834" fmla="*/ 1228098 h 6246801"/>
              <a:gd name="connsiteX835" fmla="*/ 8597418 w 9384838"/>
              <a:gd name="connsiteY835" fmla="*/ 1253467 h 6246801"/>
              <a:gd name="connsiteX836" fmla="*/ 8592539 w 9384838"/>
              <a:gd name="connsiteY836" fmla="*/ 1260297 h 6246801"/>
              <a:gd name="connsiteX837" fmla="*/ 8592539 w 9384838"/>
              <a:gd name="connsiteY837" fmla="*/ 1272981 h 6246801"/>
              <a:gd name="connsiteX838" fmla="*/ 8572049 w 9384838"/>
              <a:gd name="connsiteY838" fmla="*/ 1273957 h 6246801"/>
              <a:gd name="connsiteX839" fmla="*/ 8561316 w 9384838"/>
              <a:gd name="connsiteY839" fmla="*/ 1285666 h 6246801"/>
              <a:gd name="connsiteX840" fmla="*/ 8554486 w 9384838"/>
              <a:gd name="connsiteY840" fmla="*/ 1302253 h 6246801"/>
              <a:gd name="connsiteX841" fmla="*/ 8533995 w 9384838"/>
              <a:gd name="connsiteY841" fmla="*/ 1311035 h 6246801"/>
              <a:gd name="connsiteX842" fmla="*/ 8510577 w 9384838"/>
              <a:gd name="connsiteY842" fmla="*/ 1309083 h 6246801"/>
              <a:gd name="connsiteX843" fmla="*/ 8505699 w 9384838"/>
              <a:gd name="connsiteY843" fmla="*/ 1331526 h 6246801"/>
              <a:gd name="connsiteX844" fmla="*/ 8494966 w 9384838"/>
              <a:gd name="connsiteY844" fmla="*/ 1335428 h 6246801"/>
              <a:gd name="connsiteX845" fmla="*/ 8482281 w 9384838"/>
              <a:gd name="connsiteY845" fmla="*/ 1312986 h 6246801"/>
              <a:gd name="connsiteX846" fmla="*/ 8474475 w 9384838"/>
              <a:gd name="connsiteY846" fmla="*/ 1303229 h 6246801"/>
              <a:gd name="connsiteX847" fmla="*/ 8467645 w 9384838"/>
              <a:gd name="connsiteY847" fmla="*/ 1279811 h 6246801"/>
              <a:gd name="connsiteX848" fmla="*/ 8476427 w 9384838"/>
              <a:gd name="connsiteY848" fmla="*/ 1270054 h 6246801"/>
              <a:gd name="connsiteX849" fmla="*/ 8524238 w 9384838"/>
              <a:gd name="connsiteY849" fmla="*/ 1261273 h 6246801"/>
              <a:gd name="connsiteX850" fmla="*/ 8551558 w 9384838"/>
              <a:gd name="connsiteY850" fmla="*/ 1236879 h 6246801"/>
              <a:gd name="connsiteX851" fmla="*/ 8567170 w 9384838"/>
              <a:gd name="connsiteY851" fmla="*/ 1237855 h 6246801"/>
              <a:gd name="connsiteX852" fmla="*/ 8571073 w 9384838"/>
              <a:gd name="connsiteY852" fmla="*/ 1228098 h 6246801"/>
              <a:gd name="connsiteX853" fmla="*/ 8306648 w 9384838"/>
              <a:gd name="connsiteY853" fmla="*/ 884639 h 6246801"/>
              <a:gd name="connsiteX854" fmla="*/ 8328114 w 9384838"/>
              <a:gd name="connsiteY854" fmla="*/ 903178 h 6246801"/>
              <a:gd name="connsiteX855" fmla="*/ 8334944 w 9384838"/>
              <a:gd name="connsiteY855" fmla="*/ 917814 h 6246801"/>
              <a:gd name="connsiteX856" fmla="*/ 8368119 w 9384838"/>
              <a:gd name="connsiteY856" fmla="*/ 935377 h 6246801"/>
              <a:gd name="connsiteX857" fmla="*/ 8422761 w 9384838"/>
              <a:gd name="connsiteY857" fmla="*/ 939280 h 6246801"/>
              <a:gd name="connsiteX858" fmla="*/ 8461790 w 9384838"/>
              <a:gd name="connsiteY858" fmla="*/ 922693 h 6246801"/>
              <a:gd name="connsiteX859" fmla="*/ 8450081 w 9384838"/>
              <a:gd name="connsiteY859" fmla="*/ 963674 h 6246801"/>
              <a:gd name="connsiteX860" fmla="*/ 8431542 w 9384838"/>
              <a:gd name="connsiteY860" fmla="*/ 975382 h 6246801"/>
              <a:gd name="connsiteX861" fmla="*/ 8415930 w 9384838"/>
              <a:gd name="connsiteY861" fmla="*/ 963674 h 6246801"/>
              <a:gd name="connsiteX862" fmla="*/ 8397391 w 9384838"/>
              <a:gd name="connsiteY862" fmla="*/ 963674 h 6246801"/>
              <a:gd name="connsiteX863" fmla="*/ 8359338 w 9384838"/>
              <a:gd name="connsiteY863" fmla="*/ 1014411 h 6246801"/>
              <a:gd name="connsiteX864" fmla="*/ 8284206 w 9384838"/>
              <a:gd name="connsiteY864" fmla="*/ 1020265 h 6246801"/>
              <a:gd name="connsiteX865" fmla="*/ 8247128 w 9384838"/>
              <a:gd name="connsiteY865" fmla="*/ 1070028 h 6246801"/>
              <a:gd name="connsiteX866" fmla="*/ 8212977 w 9384838"/>
              <a:gd name="connsiteY866" fmla="*/ 1083688 h 6246801"/>
              <a:gd name="connsiteX867" fmla="*/ 8184681 w 9384838"/>
              <a:gd name="connsiteY867" fmla="*/ 1151014 h 6246801"/>
              <a:gd name="connsiteX868" fmla="*/ 8163215 w 9384838"/>
              <a:gd name="connsiteY868" fmla="*/ 1151014 h 6246801"/>
              <a:gd name="connsiteX869" fmla="*/ 8155409 w 9384838"/>
              <a:gd name="connsiteY869" fmla="*/ 1207607 h 6246801"/>
              <a:gd name="connsiteX870" fmla="*/ 8099792 w 9384838"/>
              <a:gd name="connsiteY870" fmla="*/ 1223219 h 6246801"/>
              <a:gd name="connsiteX871" fmla="*/ 8077350 w 9384838"/>
              <a:gd name="connsiteY871" fmla="*/ 1247612 h 6246801"/>
              <a:gd name="connsiteX872" fmla="*/ 8066617 w 9384838"/>
              <a:gd name="connsiteY872" fmla="*/ 1319817 h 6246801"/>
              <a:gd name="connsiteX873" fmla="*/ 8057835 w 9384838"/>
              <a:gd name="connsiteY873" fmla="*/ 1315914 h 6246801"/>
              <a:gd name="connsiteX874" fmla="*/ 8009048 w 9384838"/>
              <a:gd name="connsiteY874" fmla="*/ 1320793 h 6246801"/>
              <a:gd name="connsiteX875" fmla="*/ 8009048 w 9384838"/>
              <a:gd name="connsiteY875" fmla="*/ 1309084 h 6246801"/>
              <a:gd name="connsiteX876" fmla="*/ 8010024 w 9384838"/>
              <a:gd name="connsiteY876" fmla="*/ 1293472 h 6246801"/>
              <a:gd name="connsiteX877" fmla="*/ 8002218 w 9384838"/>
              <a:gd name="connsiteY877" fmla="*/ 1262248 h 6246801"/>
              <a:gd name="connsiteX878" fmla="*/ 8013927 w 9384838"/>
              <a:gd name="connsiteY878" fmla="*/ 1254442 h 6246801"/>
              <a:gd name="connsiteX879" fmla="*/ 8038320 w 9384838"/>
              <a:gd name="connsiteY879" fmla="*/ 1219316 h 6246801"/>
              <a:gd name="connsiteX880" fmla="*/ 8077350 w 9384838"/>
              <a:gd name="connsiteY880" fmla="*/ 1190044 h 6246801"/>
              <a:gd name="connsiteX881" fmla="*/ 8108573 w 9384838"/>
              <a:gd name="connsiteY881" fmla="*/ 1167602 h 6246801"/>
              <a:gd name="connsiteX882" fmla="*/ 8111501 w 9384838"/>
              <a:gd name="connsiteY882" fmla="*/ 1154917 h 6246801"/>
              <a:gd name="connsiteX883" fmla="*/ 8135894 w 9384838"/>
              <a:gd name="connsiteY883" fmla="*/ 1148087 h 6246801"/>
              <a:gd name="connsiteX884" fmla="*/ 8141748 w 9384838"/>
              <a:gd name="connsiteY884" fmla="*/ 1130524 h 6246801"/>
              <a:gd name="connsiteX885" fmla="*/ 8135894 w 9384838"/>
              <a:gd name="connsiteY885" fmla="*/ 1121742 h 6246801"/>
              <a:gd name="connsiteX886" fmla="*/ 8143700 w 9384838"/>
              <a:gd name="connsiteY886" fmla="*/ 1104179 h 6246801"/>
              <a:gd name="connsiteX887" fmla="*/ 8200293 w 9384838"/>
              <a:gd name="connsiteY887" fmla="*/ 1030998 h 6246801"/>
              <a:gd name="connsiteX888" fmla="*/ 8231516 w 9384838"/>
              <a:gd name="connsiteY888" fmla="*/ 993920 h 6246801"/>
              <a:gd name="connsiteX889" fmla="*/ 8245176 w 9384838"/>
              <a:gd name="connsiteY889" fmla="*/ 957819 h 6246801"/>
              <a:gd name="connsiteX890" fmla="*/ 8258837 w 9384838"/>
              <a:gd name="connsiteY890" fmla="*/ 944159 h 6246801"/>
              <a:gd name="connsiteX891" fmla="*/ 8260788 w 9384838"/>
              <a:gd name="connsiteY891" fmla="*/ 920741 h 6246801"/>
              <a:gd name="connsiteX892" fmla="*/ 8289085 w 9384838"/>
              <a:gd name="connsiteY892" fmla="*/ 889516 h 6246801"/>
              <a:gd name="connsiteX893" fmla="*/ 8306648 w 9384838"/>
              <a:gd name="connsiteY893" fmla="*/ 884639 h 6246801"/>
              <a:gd name="connsiteX894" fmla="*/ 9328245 w 9384838"/>
              <a:gd name="connsiteY894" fmla="*/ 311878 h 6246801"/>
              <a:gd name="connsiteX895" fmla="*/ 9371178 w 9384838"/>
              <a:gd name="connsiteY895" fmla="*/ 317733 h 6246801"/>
              <a:gd name="connsiteX896" fmla="*/ 9384838 w 9384838"/>
              <a:gd name="connsiteY896" fmla="*/ 341150 h 6246801"/>
              <a:gd name="connsiteX897" fmla="*/ 9357517 w 9384838"/>
              <a:gd name="connsiteY897" fmla="*/ 360665 h 6246801"/>
              <a:gd name="connsiteX898" fmla="*/ 9357517 w 9384838"/>
              <a:gd name="connsiteY898" fmla="*/ 378228 h 6246801"/>
              <a:gd name="connsiteX899" fmla="*/ 9371178 w 9384838"/>
              <a:gd name="connsiteY899" fmla="*/ 393840 h 6246801"/>
              <a:gd name="connsiteX900" fmla="*/ 9367275 w 9384838"/>
              <a:gd name="connsiteY900" fmla="*/ 427015 h 6246801"/>
              <a:gd name="connsiteX901" fmla="*/ 9314585 w 9384838"/>
              <a:gd name="connsiteY901" fmla="*/ 427015 h 6246801"/>
              <a:gd name="connsiteX902" fmla="*/ 9250186 w 9384838"/>
              <a:gd name="connsiteY902" fmla="*/ 440675 h 6246801"/>
              <a:gd name="connsiteX903" fmla="*/ 9213108 w 9384838"/>
              <a:gd name="connsiteY903" fmla="*/ 471899 h 6246801"/>
              <a:gd name="connsiteX904" fmla="*/ 9162370 w 9384838"/>
              <a:gd name="connsiteY904" fmla="*/ 491414 h 6246801"/>
              <a:gd name="connsiteX905" fmla="*/ 9099923 w 9384838"/>
              <a:gd name="connsiteY905" fmla="*/ 526540 h 6246801"/>
              <a:gd name="connsiteX906" fmla="*/ 9035524 w 9384838"/>
              <a:gd name="connsiteY906" fmla="*/ 587036 h 6246801"/>
              <a:gd name="connsiteX907" fmla="*/ 8996494 w 9384838"/>
              <a:gd name="connsiteY907" fmla="*/ 635822 h 6246801"/>
              <a:gd name="connsiteX908" fmla="*/ 8961368 w 9384838"/>
              <a:gd name="connsiteY908" fmla="*/ 637774 h 6246801"/>
              <a:gd name="connsiteX909" fmla="*/ 8951610 w 9384838"/>
              <a:gd name="connsiteY909" fmla="*/ 647531 h 6246801"/>
              <a:gd name="connsiteX910" fmla="*/ 8926241 w 9384838"/>
              <a:gd name="connsiteY910" fmla="*/ 637774 h 6246801"/>
              <a:gd name="connsiteX911" fmla="*/ 8916484 w 9384838"/>
              <a:gd name="connsiteY911" fmla="*/ 608501 h 6246801"/>
              <a:gd name="connsiteX912" fmla="*/ 8883309 w 9384838"/>
              <a:gd name="connsiteY912" fmla="*/ 622162 h 6246801"/>
              <a:gd name="connsiteX913" fmla="*/ 8877454 w 9384838"/>
              <a:gd name="connsiteY913" fmla="*/ 651434 h 6246801"/>
              <a:gd name="connsiteX914" fmla="*/ 8887212 w 9384838"/>
              <a:gd name="connsiteY914" fmla="*/ 665094 h 6246801"/>
              <a:gd name="connsiteX915" fmla="*/ 8846231 w 9384838"/>
              <a:gd name="connsiteY915" fmla="*/ 719735 h 6246801"/>
              <a:gd name="connsiteX916" fmla="*/ 8799395 w 9384838"/>
              <a:gd name="connsiteY916" fmla="*/ 749008 h 6246801"/>
              <a:gd name="connsiteX917" fmla="*/ 8766220 w 9384838"/>
              <a:gd name="connsiteY917" fmla="*/ 774380 h 6246801"/>
              <a:gd name="connsiteX918" fmla="*/ 8731094 w 9384838"/>
              <a:gd name="connsiteY918" fmla="*/ 844633 h 6246801"/>
              <a:gd name="connsiteX919" fmla="*/ 8697919 w 9384838"/>
              <a:gd name="connsiteY919" fmla="*/ 862196 h 6246801"/>
              <a:gd name="connsiteX920" fmla="*/ 8666695 w 9384838"/>
              <a:gd name="connsiteY920" fmla="*/ 862196 h 6246801"/>
              <a:gd name="connsiteX921" fmla="*/ 8641326 w 9384838"/>
              <a:gd name="connsiteY921" fmla="*/ 887565 h 6246801"/>
              <a:gd name="connsiteX922" fmla="*/ 8614005 w 9384838"/>
              <a:gd name="connsiteY922" fmla="*/ 932449 h 6246801"/>
              <a:gd name="connsiteX923" fmla="*/ 8590587 w 9384838"/>
              <a:gd name="connsiteY923" fmla="*/ 936351 h 6246801"/>
              <a:gd name="connsiteX924" fmla="*/ 8576927 w 9384838"/>
              <a:gd name="connsiteY924" fmla="*/ 920740 h 6246801"/>
              <a:gd name="connsiteX925" fmla="*/ 8590587 w 9384838"/>
              <a:gd name="connsiteY925" fmla="*/ 885614 h 6246801"/>
              <a:gd name="connsiteX926" fmla="*/ 8602296 w 9384838"/>
              <a:gd name="connsiteY926" fmla="*/ 881711 h 6246801"/>
              <a:gd name="connsiteX927" fmla="*/ 8610102 w 9384838"/>
              <a:gd name="connsiteY927" fmla="*/ 868050 h 6246801"/>
              <a:gd name="connsiteX928" fmla="*/ 8606199 w 9384838"/>
              <a:gd name="connsiteY928" fmla="*/ 850487 h 6246801"/>
              <a:gd name="connsiteX929" fmla="*/ 8612054 w 9384838"/>
              <a:gd name="connsiteY929" fmla="*/ 825118 h 6246801"/>
              <a:gd name="connsiteX930" fmla="*/ 8623762 w 9384838"/>
              <a:gd name="connsiteY930" fmla="*/ 846584 h 6246801"/>
              <a:gd name="connsiteX931" fmla="*/ 8637423 w 9384838"/>
              <a:gd name="connsiteY931" fmla="*/ 848536 h 6246801"/>
              <a:gd name="connsiteX932" fmla="*/ 8649132 w 9384838"/>
              <a:gd name="connsiteY932" fmla="*/ 827069 h 6246801"/>
              <a:gd name="connsiteX933" fmla="*/ 8635471 w 9384838"/>
              <a:gd name="connsiteY933" fmla="*/ 807555 h 6246801"/>
              <a:gd name="connsiteX934" fmla="*/ 8654986 w 9384838"/>
              <a:gd name="connsiteY934" fmla="*/ 807555 h 6246801"/>
              <a:gd name="connsiteX935" fmla="*/ 8664743 w 9384838"/>
              <a:gd name="connsiteY935" fmla="*/ 819263 h 6246801"/>
              <a:gd name="connsiteX936" fmla="*/ 8692064 w 9384838"/>
              <a:gd name="connsiteY936" fmla="*/ 805603 h 6246801"/>
              <a:gd name="connsiteX937" fmla="*/ 8709627 w 9384838"/>
              <a:gd name="connsiteY937" fmla="*/ 778282 h 6246801"/>
              <a:gd name="connsiteX938" fmla="*/ 8711579 w 9384838"/>
              <a:gd name="connsiteY938" fmla="*/ 749008 h 6246801"/>
              <a:gd name="connsiteX939" fmla="*/ 8695967 w 9384838"/>
              <a:gd name="connsiteY939" fmla="*/ 749008 h 6246801"/>
              <a:gd name="connsiteX940" fmla="*/ 8672549 w 9384838"/>
              <a:gd name="connsiteY940" fmla="*/ 745105 h 6246801"/>
              <a:gd name="connsiteX941" fmla="*/ 8668646 w 9384838"/>
              <a:gd name="connsiteY941" fmla="*/ 713881 h 6246801"/>
              <a:gd name="connsiteX942" fmla="*/ 8697919 w 9384838"/>
              <a:gd name="connsiteY942" fmla="*/ 713881 h 6246801"/>
              <a:gd name="connsiteX943" fmla="*/ 8715482 w 9384838"/>
              <a:gd name="connsiteY943" fmla="*/ 731444 h 6246801"/>
              <a:gd name="connsiteX944" fmla="*/ 8733045 w 9384838"/>
              <a:gd name="connsiteY944" fmla="*/ 719735 h 6246801"/>
              <a:gd name="connsiteX945" fmla="*/ 8746705 w 9384838"/>
              <a:gd name="connsiteY945" fmla="*/ 688512 h 6246801"/>
              <a:gd name="connsiteX946" fmla="*/ 8787686 w 9384838"/>
              <a:gd name="connsiteY946" fmla="*/ 674851 h 6246801"/>
              <a:gd name="connsiteX947" fmla="*/ 8811104 w 9384838"/>
              <a:gd name="connsiteY947" fmla="*/ 624114 h 6246801"/>
              <a:gd name="connsiteX948" fmla="*/ 8830619 w 9384838"/>
              <a:gd name="connsiteY948" fmla="*/ 618260 h 6246801"/>
              <a:gd name="connsiteX949" fmla="*/ 8840376 w 9384838"/>
              <a:gd name="connsiteY949" fmla="*/ 600695 h 6246801"/>
              <a:gd name="connsiteX950" fmla="*/ 8832570 w 9384838"/>
              <a:gd name="connsiteY950" fmla="*/ 559715 h 6246801"/>
              <a:gd name="connsiteX951" fmla="*/ 8850134 w 9384838"/>
              <a:gd name="connsiteY951" fmla="*/ 559715 h 6246801"/>
              <a:gd name="connsiteX952" fmla="*/ 8885260 w 9384838"/>
              <a:gd name="connsiteY952" fmla="*/ 573376 h 6246801"/>
              <a:gd name="connsiteX953" fmla="*/ 8902823 w 9384838"/>
              <a:gd name="connsiteY953" fmla="*/ 559715 h 6246801"/>
              <a:gd name="connsiteX954" fmla="*/ 8904775 w 9384838"/>
              <a:gd name="connsiteY954" fmla="*/ 524589 h 6246801"/>
              <a:gd name="connsiteX955" fmla="*/ 8949659 w 9384838"/>
              <a:gd name="connsiteY955" fmla="*/ 497268 h 6246801"/>
              <a:gd name="connsiteX956" fmla="*/ 8976980 w 9384838"/>
              <a:gd name="connsiteY956" fmla="*/ 497268 h 6246801"/>
              <a:gd name="connsiteX957" fmla="*/ 8976980 w 9384838"/>
              <a:gd name="connsiteY957" fmla="*/ 462142 h 6246801"/>
              <a:gd name="connsiteX958" fmla="*/ 8965271 w 9384838"/>
              <a:gd name="connsiteY958" fmla="*/ 419209 h 6246801"/>
              <a:gd name="connsiteX959" fmla="*/ 8973077 w 9384838"/>
              <a:gd name="connsiteY959" fmla="*/ 393840 h 6246801"/>
              <a:gd name="connsiteX960" fmla="*/ 9002349 w 9384838"/>
              <a:gd name="connsiteY960" fmla="*/ 376277 h 6246801"/>
              <a:gd name="connsiteX961" fmla="*/ 9017961 w 9384838"/>
              <a:gd name="connsiteY961" fmla="*/ 403597 h 6246801"/>
              <a:gd name="connsiteX962" fmla="*/ 9041378 w 9384838"/>
              <a:gd name="connsiteY962" fmla="*/ 467996 h 6246801"/>
              <a:gd name="connsiteX963" fmla="*/ 9076505 w 9384838"/>
              <a:gd name="connsiteY963" fmla="*/ 475802 h 6246801"/>
              <a:gd name="connsiteX964" fmla="*/ 9154564 w 9384838"/>
              <a:gd name="connsiteY964" fmla="*/ 458239 h 6246801"/>
              <a:gd name="connsiteX965" fmla="*/ 9209205 w 9384838"/>
              <a:gd name="connsiteY965" fmla="*/ 409452 h 6246801"/>
              <a:gd name="connsiteX966" fmla="*/ 9218963 w 9384838"/>
              <a:gd name="connsiteY966" fmla="*/ 380180 h 6246801"/>
              <a:gd name="connsiteX967" fmla="*/ 9283361 w 9384838"/>
              <a:gd name="connsiteY967" fmla="*/ 325538 h 6246801"/>
              <a:gd name="connsiteX968" fmla="*/ 9328245 w 9384838"/>
              <a:gd name="connsiteY968" fmla="*/ 311878 h 6246801"/>
              <a:gd name="connsiteX969" fmla="*/ 6819242 w 9384838"/>
              <a:gd name="connsiteY969" fmla="*/ 0 h 6246801"/>
              <a:gd name="connsiteX970" fmla="*/ 6869020 w 9384838"/>
              <a:gd name="connsiteY970" fmla="*/ 125002 h 6246801"/>
              <a:gd name="connsiteX971" fmla="*/ 6969682 w 9384838"/>
              <a:gd name="connsiteY971" fmla="*/ 326334 h 6246801"/>
              <a:gd name="connsiteX972" fmla="*/ 6969682 w 9384838"/>
              <a:gd name="connsiteY972" fmla="*/ 401556 h 6246801"/>
              <a:gd name="connsiteX973" fmla="*/ 7094680 w 9384838"/>
              <a:gd name="connsiteY973" fmla="*/ 652667 h 6246801"/>
              <a:gd name="connsiteX974" fmla="*/ 7220784 w 9384838"/>
              <a:gd name="connsiteY974" fmla="*/ 803117 h 6246801"/>
              <a:gd name="connsiteX975" fmla="*/ 7321446 w 9384838"/>
              <a:gd name="connsiteY975" fmla="*/ 903783 h 6246801"/>
              <a:gd name="connsiteX976" fmla="*/ 7321446 w 9384838"/>
              <a:gd name="connsiteY976" fmla="*/ 979004 h 6246801"/>
              <a:gd name="connsiteX977" fmla="*/ 7345782 w 9384838"/>
              <a:gd name="connsiteY977" fmla="*/ 979004 h 6246801"/>
              <a:gd name="connsiteX978" fmla="*/ 7396667 w 9384838"/>
              <a:gd name="connsiteY978" fmla="*/ 1003341 h 6246801"/>
              <a:gd name="connsiteX979" fmla="*/ 7421002 w 9384838"/>
              <a:gd name="connsiteY979" fmla="*/ 979004 h 6246801"/>
              <a:gd name="connsiteX980" fmla="*/ 7496223 w 9384838"/>
              <a:gd name="connsiteY980" fmla="*/ 1003341 h 6246801"/>
              <a:gd name="connsiteX981" fmla="*/ 7446445 w 9384838"/>
              <a:gd name="connsiteY981" fmla="*/ 1054227 h 6246801"/>
              <a:gd name="connsiteX982" fmla="*/ 7471887 w 9384838"/>
              <a:gd name="connsiteY982" fmla="*/ 1078564 h 6246801"/>
              <a:gd name="connsiteX983" fmla="*/ 7521665 w 9384838"/>
              <a:gd name="connsiteY983" fmla="*/ 1054227 h 6246801"/>
              <a:gd name="connsiteX984" fmla="*/ 7547107 w 9384838"/>
              <a:gd name="connsiteY984" fmla="*/ 1129449 h 6246801"/>
              <a:gd name="connsiteX985" fmla="*/ 7672105 w 9384838"/>
              <a:gd name="connsiteY985" fmla="*/ 1179229 h 6246801"/>
              <a:gd name="connsiteX986" fmla="*/ 7747325 w 9384838"/>
              <a:gd name="connsiteY986" fmla="*/ 1179229 h 6246801"/>
              <a:gd name="connsiteX987" fmla="*/ 7847987 w 9384838"/>
              <a:gd name="connsiteY987" fmla="*/ 1104007 h 6246801"/>
              <a:gd name="connsiteX988" fmla="*/ 7923207 w 9384838"/>
              <a:gd name="connsiteY988" fmla="*/ 1078564 h 6246801"/>
              <a:gd name="connsiteX989" fmla="*/ 7998427 w 9384838"/>
              <a:gd name="connsiteY989" fmla="*/ 1003341 h 6246801"/>
              <a:gd name="connsiteX990" fmla="*/ 7998427 w 9384838"/>
              <a:gd name="connsiteY990" fmla="*/ 1054227 h 6246801"/>
              <a:gd name="connsiteX991" fmla="*/ 7948649 w 9384838"/>
              <a:gd name="connsiteY991" fmla="*/ 1104007 h 6246801"/>
              <a:gd name="connsiteX992" fmla="*/ 7948649 w 9384838"/>
              <a:gd name="connsiteY992" fmla="*/ 1129449 h 6246801"/>
              <a:gd name="connsiteX993" fmla="*/ 7822545 w 9384838"/>
              <a:gd name="connsiteY993" fmla="*/ 1279895 h 6246801"/>
              <a:gd name="connsiteX994" fmla="*/ 7822545 w 9384838"/>
              <a:gd name="connsiteY994" fmla="*/ 1379454 h 6246801"/>
              <a:gd name="connsiteX995" fmla="*/ 7873429 w 9384838"/>
              <a:gd name="connsiteY995" fmla="*/ 1379454 h 6246801"/>
              <a:gd name="connsiteX996" fmla="*/ 7847987 w 9384838"/>
              <a:gd name="connsiteY996" fmla="*/ 1505563 h 6246801"/>
              <a:gd name="connsiteX997" fmla="*/ 7797103 w 9384838"/>
              <a:gd name="connsiteY997" fmla="*/ 1531005 h 6246801"/>
              <a:gd name="connsiteX998" fmla="*/ 7873429 w 9384838"/>
              <a:gd name="connsiteY998" fmla="*/ 1606229 h 6246801"/>
              <a:gd name="connsiteX999" fmla="*/ 7948649 w 9384838"/>
              <a:gd name="connsiteY999" fmla="*/ 1606229 h 6246801"/>
              <a:gd name="connsiteX1000" fmla="*/ 7923207 w 9384838"/>
              <a:gd name="connsiteY1000" fmla="*/ 1656009 h 6246801"/>
              <a:gd name="connsiteX1001" fmla="*/ 7772767 w 9384838"/>
              <a:gd name="connsiteY1001" fmla="*/ 1630565 h 6246801"/>
              <a:gd name="connsiteX1002" fmla="*/ 7672105 w 9384838"/>
              <a:gd name="connsiteY1002" fmla="*/ 1705789 h 6246801"/>
              <a:gd name="connsiteX1003" fmla="*/ 7672105 w 9384838"/>
              <a:gd name="connsiteY1003" fmla="*/ 1656009 h 6246801"/>
              <a:gd name="connsiteX1004" fmla="*/ 7596885 w 9384838"/>
              <a:gd name="connsiteY1004" fmla="*/ 1656009 h 6246801"/>
              <a:gd name="connsiteX1005" fmla="*/ 7571443 w 9384838"/>
              <a:gd name="connsiteY1005" fmla="*/ 1705789 h 6246801"/>
              <a:gd name="connsiteX1006" fmla="*/ 7446445 w 9384838"/>
              <a:gd name="connsiteY1006" fmla="*/ 1681452 h 6246801"/>
              <a:gd name="connsiteX1007" fmla="*/ 7421002 w 9384838"/>
              <a:gd name="connsiteY1007" fmla="*/ 1630565 h 6246801"/>
              <a:gd name="connsiteX1008" fmla="*/ 7321446 w 9384838"/>
              <a:gd name="connsiteY1008" fmla="*/ 1630565 h 6246801"/>
              <a:gd name="connsiteX1009" fmla="*/ 7070344 w 9384838"/>
              <a:gd name="connsiteY1009" fmla="*/ 1756674 h 6246801"/>
              <a:gd name="connsiteX1010" fmla="*/ 6869020 w 9384838"/>
              <a:gd name="connsiteY1010" fmla="*/ 1907113 h 6246801"/>
              <a:gd name="connsiteX1011" fmla="*/ 6894462 w 9384838"/>
              <a:gd name="connsiteY1011" fmla="*/ 1956897 h 6246801"/>
              <a:gd name="connsiteX1012" fmla="*/ 6819242 w 9384838"/>
              <a:gd name="connsiteY1012" fmla="*/ 2081899 h 6246801"/>
              <a:gd name="connsiteX1013" fmla="*/ 6793800 w 9384838"/>
              <a:gd name="connsiteY1013" fmla="*/ 2006676 h 6246801"/>
              <a:gd name="connsiteX1014" fmla="*/ 6668802 w 9384838"/>
              <a:gd name="connsiteY1014" fmla="*/ 1931450 h 6246801"/>
              <a:gd name="connsiteX1015" fmla="*/ 6542697 w 9384838"/>
              <a:gd name="connsiteY1015" fmla="*/ 1831894 h 6246801"/>
              <a:gd name="connsiteX1016" fmla="*/ 6467477 w 9384838"/>
              <a:gd name="connsiteY1016" fmla="*/ 1705789 h 6246801"/>
              <a:gd name="connsiteX1017" fmla="*/ 6417699 w 9384838"/>
              <a:gd name="connsiteY1017" fmla="*/ 1681452 h 6246801"/>
              <a:gd name="connsiteX1018" fmla="*/ 6342479 w 9384838"/>
              <a:gd name="connsiteY1018" fmla="*/ 1580786 h 6246801"/>
              <a:gd name="connsiteX1019" fmla="*/ 6217481 w 9384838"/>
              <a:gd name="connsiteY1019" fmla="*/ 1555343 h 6246801"/>
              <a:gd name="connsiteX1020" fmla="*/ 6091377 w 9384838"/>
              <a:gd name="connsiteY1020" fmla="*/ 1606229 h 6246801"/>
              <a:gd name="connsiteX1021" fmla="*/ 5991821 w 9384838"/>
              <a:gd name="connsiteY1021" fmla="*/ 1681452 h 6246801"/>
              <a:gd name="connsiteX1022" fmla="*/ 5966379 w 9384838"/>
              <a:gd name="connsiteY1022" fmla="*/ 1630565 h 6246801"/>
              <a:gd name="connsiteX1023" fmla="*/ 5966379 w 9384838"/>
              <a:gd name="connsiteY1023" fmla="*/ 1580786 h 6246801"/>
              <a:gd name="connsiteX1024" fmla="*/ 5916601 w 9384838"/>
              <a:gd name="connsiteY1024" fmla="*/ 1531005 h 6246801"/>
              <a:gd name="connsiteX1025" fmla="*/ 5940937 w 9384838"/>
              <a:gd name="connsiteY1025" fmla="*/ 1505563 h 6246801"/>
              <a:gd name="connsiteX1026" fmla="*/ 5891159 w 9384838"/>
              <a:gd name="connsiteY1026" fmla="*/ 1480122 h 6246801"/>
              <a:gd name="connsiteX1027" fmla="*/ 5840275 w 9384838"/>
              <a:gd name="connsiteY1027" fmla="*/ 1480122 h 6246801"/>
              <a:gd name="connsiteX1028" fmla="*/ 5815939 w 9384838"/>
              <a:gd name="connsiteY1028" fmla="*/ 1455784 h 6246801"/>
              <a:gd name="connsiteX1029" fmla="*/ 5740719 w 9384838"/>
              <a:gd name="connsiteY1029" fmla="*/ 1505563 h 6246801"/>
              <a:gd name="connsiteX1030" fmla="*/ 5665499 w 9384838"/>
              <a:gd name="connsiteY1030" fmla="*/ 1606229 h 6246801"/>
              <a:gd name="connsiteX1031" fmla="*/ 5715277 w 9384838"/>
              <a:gd name="connsiteY1031" fmla="*/ 1656009 h 6246801"/>
              <a:gd name="connsiteX1032" fmla="*/ 5765055 w 9384838"/>
              <a:gd name="connsiteY1032" fmla="*/ 1731231 h 6246801"/>
              <a:gd name="connsiteX1033" fmla="*/ 5840275 w 9384838"/>
              <a:gd name="connsiteY1033" fmla="*/ 1731231 h 6246801"/>
              <a:gd name="connsiteX1034" fmla="*/ 5916601 w 9384838"/>
              <a:gd name="connsiteY1034" fmla="*/ 1881669 h 6246801"/>
              <a:gd name="connsiteX1035" fmla="*/ 5966379 w 9384838"/>
              <a:gd name="connsiteY1035" fmla="*/ 1956897 h 6246801"/>
              <a:gd name="connsiteX1036" fmla="*/ 5891159 w 9384838"/>
              <a:gd name="connsiteY1036" fmla="*/ 2006676 h 6246801"/>
              <a:gd name="connsiteX1037" fmla="*/ 5815939 w 9384838"/>
              <a:gd name="connsiteY1037" fmla="*/ 1931450 h 6246801"/>
              <a:gd name="connsiteX1038" fmla="*/ 5765055 w 9384838"/>
              <a:gd name="connsiteY1038" fmla="*/ 1881669 h 6246801"/>
              <a:gd name="connsiteX1039" fmla="*/ 5715277 w 9384838"/>
              <a:gd name="connsiteY1039" fmla="*/ 1931450 h 6246801"/>
              <a:gd name="connsiteX1040" fmla="*/ 5665499 w 9384838"/>
              <a:gd name="connsiteY1040" fmla="*/ 1931450 h 6246801"/>
              <a:gd name="connsiteX1041" fmla="*/ 5640056 w 9384838"/>
              <a:gd name="connsiteY1041" fmla="*/ 2006676 h 6246801"/>
              <a:gd name="connsiteX1042" fmla="*/ 5590278 w 9384838"/>
              <a:gd name="connsiteY1042" fmla="*/ 2006676 h 6246801"/>
              <a:gd name="connsiteX1043" fmla="*/ 5515058 w 9384838"/>
              <a:gd name="connsiteY1043" fmla="*/ 2081899 h 6246801"/>
              <a:gd name="connsiteX1044" fmla="*/ 5464174 w 9384838"/>
              <a:gd name="connsiteY1044" fmla="*/ 2057559 h 6246801"/>
              <a:gd name="connsiteX1045" fmla="*/ 5464174 w 9384838"/>
              <a:gd name="connsiteY1045" fmla="*/ 1956897 h 6246801"/>
              <a:gd name="connsiteX1046" fmla="*/ 5489616 w 9384838"/>
              <a:gd name="connsiteY1046" fmla="*/ 1881669 h 6246801"/>
              <a:gd name="connsiteX1047" fmla="*/ 5564836 w 9384838"/>
              <a:gd name="connsiteY1047" fmla="*/ 1831894 h 6246801"/>
              <a:gd name="connsiteX1048" fmla="*/ 5590278 w 9384838"/>
              <a:gd name="connsiteY1048" fmla="*/ 1756674 h 6246801"/>
              <a:gd name="connsiteX1049" fmla="*/ 5539394 w 9384838"/>
              <a:gd name="connsiteY1049" fmla="*/ 1656009 h 6246801"/>
              <a:gd name="connsiteX1050" fmla="*/ 5515058 w 9384838"/>
              <a:gd name="connsiteY1050" fmla="*/ 1656009 h 6246801"/>
              <a:gd name="connsiteX1051" fmla="*/ 5515058 w 9384838"/>
              <a:gd name="connsiteY1051" fmla="*/ 1606229 h 6246801"/>
              <a:gd name="connsiteX1052" fmla="*/ 5489616 w 9384838"/>
              <a:gd name="connsiteY1052" fmla="*/ 1580786 h 6246801"/>
              <a:gd name="connsiteX1053" fmla="*/ 5489616 w 9384838"/>
              <a:gd name="connsiteY1053" fmla="*/ 1531005 h 6246801"/>
              <a:gd name="connsiteX1054" fmla="*/ 5539394 w 9384838"/>
              <a:gd name="connsiteY1054" fmla="*/ 1455784 h 6246801"/>
              <a:gd name="connsiteX1055" fmla="*/ 5539394 w 9384838"/>
              <a:gd name="connsiteY1055" fmla="*/ 1404898 h 6246801"/>
              <a:gd name="connsiteX1056" fmla="*/ 5564836 w 9384838"/>
              <a:gd name="connsiteY1056" fmla="*/ 1355118 h 6246801"/>
              <a:gd name="connsiteX1057" fmla="*/ 5614614 w 9384838"/>
              <a:gd name="connsiteY1057" fmla="*/ 1379454 h 6246801"/>
              <a:gd name="connsiteX1058" fmla="*/ 5689834 w 9384838"/>
              <a:gd name="connsiteY1058" fmla="*/ 1355118 h 6246801"/>
              <a:gd name="connsiteX1059" fmla="*/ 5740719 w 9384838"/>
              <a:gd name="connsiteY1059" fmla="*/ 1329675 h 6246801"/>
              <a:gd name="connsiteX1060" fmla="*/ 5765055 w 9384838"/>
              <a:gd name="connsiteY1060" fmla="*/ 1355118 h 6246801"/>
              <a:gd name="connsiteX1061" fmla="*/ 5815939 w 9384838"/>
              <a:gd name="connsiteY1061" fmla="*/ 1279895 h 6246801"/>
              <a:gd name="connsiteX1062" fmla="*/ 5891159 w 9384838"/>
              <a:gd name="connsiteY1062" fmla="*/ 1254452 h 6246801"/>
              <a:gd name="connsiteX1063" fmla="*/ 5891159 w 9384838"/>
              <a:gd name="connsiteY1063" fmla="*/ 1179229 h 6246801"/>
              <a:gd name="connsiteX1064" fmla="*/ 5840275 w 9384838"/>
              <a:gd name="connsiteY1064" fmla="*/ 1104007 h 6246801"/>
              <a:gd name="connsiteX1065" fmla="*/ 5865717 w 9384838"/>
              <a:gd name="connsiteY1065" fmla="*/ 1054227 h 6246801"/>
              <a:gd name="connsiteX1066" fmla="*/ 5916601 w 9384838"/>
              <a:gd name="connsiteY1066" fmla="*/ 1054227 h 6246801"/>
              <a:gd name="connsiteX1067" fmla="*/ 6041599 w 9384838"/>
              <a:gd name="connsiteY1067" fmla="*/ 1179229 h 6246801"/>
              <a:gd name="connsiteX1068" fmla="*/ 6091377 w 9384838"/>
              <a:gd name="connsiteY1068" fmla="*/ 1153786 h 6246801"/>
              <a:gd name="connsiteX1069" fmla="*/ 6091377 w 9384838"/>
              <a:gd name="connsiteY1069" fmla="*/ 1204672 h 6246801"/>
              <a:gd name="connsiteX1070" fmla="*/ 6166597 w 9384838"/>
              <a:gd name="connsiteY1070" fmla="*/ 1254452 h 6246801"/>
              <a:gd name="connsiteX1071" fmla="*/ 6292701 w 9384838"/>
              <a:gd name="connsiteY1071" fmla="*/ 1179229 h 6246801"/>
              <a:gd name="connsiteX1072" fmla="*/ 6317037 w 9384838"/>
              <a:gd name="connsiteY1072" fmla="*/ 1129449 h 6246801"/>
              <a:gd name="connsiteX1073" fmla="*/ 6292701 w 9384838"/>
              <a:gd name="connsiteY1073" fmla="*/ 1054227 h 6246801"/>
              <a:gd name="connsiteX1074" fmla="*/ 6317037 w 9384838"/>
              <a:gd name="connsiteY1074" fmla="*/ 1003341 h 6246801"/>
              <a:gd name="connsiteX1075" fmla="*/ 6317037 w 9384838"/>
              <a:gd name="connsiteY1075" fmla="*/ 953562 h 6246801"/>
              <a:gd name="connsiteX1076" fmla="*/ 6342479 w 9384838"/>
              <a:gd name="connsiteY1076" fmla="*/ 903783 h 6246801"/>
              <a:gd name="connsiteX1077" fmla="*/ 6443141 w 9384838"/>
              <a:gd name="connsiteY1077" fmla="*/ 878340 h 6246801"/>
              <a:gd name="connsiteX1078" fmla="*/ 6492919 w 9384838"/>
              <a:gd name="connsiteY1078" fmla="*/ 803117 h 6246801"/>
              <a:gd name="connsiteX1079" fmla="*/ 6518361 w 9384838"/>
              <a:gd name="connsiteY1079" fmla="*/ 652667 h 6246801"/>
              <a:gd name="connsiteX1080" fmla="*/ 6619024 w 9384838"/>
              <a:gd name="connsiteY1080" fmla="*/ 526559 h 6246801"/>
              <a:gd name="connsiteX1081" fmla="*/ 6643360 w 9384838"/>
              <a:gd name="connsiteY1081" fmla="*/ 300891 h 6246801"/>
              <a:gd name="connsiteX1082" fmla="*/ 6619024 w 9384838"/>
              <a:gd name="connsiteY1082" fmla="*/ 125002 h 6246801"/>
              <a:gd name="connsiteX1083" fmla="*/ 6694244 w 9384838"/>
              <a:gd name="connsiteY1083" fmla="*/ 49779 h 6246801"/>
              <a:gd name="connsiteX1084" fmla="*/ 6769464 w 9384838"/>
              <a:gd name="connsiteY1084" fmla="*/ 49779 h 6246801"/>
              <a:gd name="connsiteX1085" fmla="*/ 6819242 w 9384838"/>
              <a:gd name="connsiteY108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84989 w 9384838"/>
              <a:gd name="connsiteY483" fmla="*/ 5142796 h 6246801"/>
              <a:gd name="connsiteX484" fmla="*/ 4260653 w 9384838"/>
              <a:gd name="connsiteY484" fmla="*/ 5168239 h 6246801"/>
              <a:gd name="connsiteX485" fmla="*/ 4260653 w 9384838"/>
              <a:gd name="connsiteY485" fmla="*/ 5193683 h 6246801"/>
              <a:gd name="connsiteX486" fmla="*/ 4284989 w 9384838"/>
              <a:gd name="connsiteY486" fmla="*/ 5243462 h 6246801"/>
              <a:gd name="connsiteX487" fmla="*/ 4235211 w 9384838"/>
              <a:gd name="connsiteY487" fmla="*/ 5268905 h 6246801"/>
              <a:gd name="connsiteX488" fmla="*/ 4185433 w 9384838"/>
              <a:gd name="connsiteY488" fmla="*/ 5344128 h 6246801"/>
              <a:gd name="connsiteX489" fmla="*/ 4110213 w 9384838"/>
              <a:gd name="connsiteY489" fmla="*/ 5369571 h 6246801"/>
              <a:gd name="connsiteX490" fmla="*/ 4084771 w 9384838"/>
              <a:gd name="connsiteY490" fmla="*/ 5318685 h 6246801"/>
              <a:gd name="connsiteX491" fmla="*/ 4110213 w 9384838"/>
              <a:gd name="connsiteY491" fmla="*/ 5243462 h 6246801"/>
              <a:gd name="connsiteX492" fmla="*/ 4134549 w 9384838"/>
              <a:gd name="connsiteY492" fmla="*/ 5193683 h 6246801"/>
              <a:gd name="connsiteX493" fmla="*/ 4134549 w 9384838"/>
              <a:gd name="connsiteY493" fmla="*/ 5168239 h 6246801"/>
              <a:gd name="connsiteX494" fmla="*/ 4185433 w 9384838"/>
              <a:gd name="connsiteY494" fmla="*/ 5168239 h 6246801"/>
              <a:gd name="connsiteX495" fmla="*/ 4209769 w 9384838"/>
              <a:gd name="connsiteY495" fmla="*/ 5142796 h 6246801"/>
              <a:gd name="connsiteX496" fmla="*/ 4185433 w 9384838"/>
              <a:gd name="connsiteY496" fmla="*/ 5118460 h 6246801"/>
              <a:gd name="connsiteX497" fmla="*/ 4084771 w 9384838"/>
              <a:gd name="connsiteY497" fmla="*/ 5093017 h 6246801"/>
              <a:gd name="connsiteX498" fmla="*/ 4034993 w 9384838"/>
              <a:gd name="connsiteY498" fmla="*/ 5142796 h 6246801"/>
              <a:gd name="connsiteX499" fmla="*/ 3958666 w 9384838"/>
              <a:gd name="connsiteY499" fmla="*/ 5168239 h 6246801"/>
              <a:gd name="connsiteX500" fmla="*/ 3908904 w 9384838"/>
              <a:gd name="connsiteY500" fmla="*/ 5218019 h 6246801"/>
              <a:gd name="connsiteX501" fmla="*/ 3859127 w 9384838"/>
              <a:gd name="connsiteY501" fmla="*/ 5293242 h 6246801"/>
              <a:gd name="connsiteX502" fmla="*/ 3758465 w 9384838"/>
              <a:gd name="connsiteY502" fmla="*/ 5243462 h 6246801"/>
              <a:gd name="connsiteX503" fmla="*/ 3708688 w 9384838"/>
              <a:gd name="connsiteY503" fmla="*/ 5243462 h 6246801"/>
              <a:gd name="connsiteX504" fmla="*/ 3582584 w 9384838"/>
              <a:gd name="connsiteY504" fmla="*/ 5193683 h 6246801"/>
              <a:gd name="connsiteX505" fmla="*/ 3589545 w 9384838"/>
              <a:gd name="connsiteY505" fmla="*/ 5173103 h 6246801"/>
              <a:gd name="connsiteX506" fmla="*/ 3589543 w 9384838"/>
              <a:gd name="connsiteY506" fmla="*/ 5173102 h 6246801"/>
              <a:gd name="connsiteX507" fmla="*/ 3582582 w 9384838"/>
              <a:gd name="connsiteY507" fmla="*/ 5193682 h 6246801"/>
              <a:gd name="connsiteX508" fmla="*/ 3382367 w 9384838"/>
              <a:gd name="connsiteY508" fmla="*/ 5193682 h 6246801"/>
              <a:gd name="connsiteX509" fmla="*/ 3421081 w 9384838"/>
              <a:gd name="connsiteY509" fmla="*/ 5164921 h 6246801"/>
              <a:gd name="connsiteX510" fmla="*/ 3483028 w 9384838"/>
              <a:gd name="connsiteY510" fmla="*/ 5168239 h 6246801"/>
              <a:gd name="connsiteX511" fmla="*/ 3532805 w 9384838"/>
              <a:gd name="connsiteY511" fmla="*/ 5168239 h 6246801"/>
              <a:gd name="connsiteX512" fmla="*/ 3532805 w 9384838"/>
              <a:gd name="connsiteY512" fmla="*/ 5118459 h 6246801"/>
              <a:gd name="connsiteX513" fmla="*/ 3507365 w 9384838"/>
              <a:gd name="connsiteY513" fmla="*/ 5093016 h 6246801"/>
              <a:gd name="connsiteX514" fmla="*/ 3483028 w 9384838"/>
              <a:gd name="connsiteY514" fmla="*/ 5118459 h 6246801"/>
              <a:gd name="connsiteX515" fmla="*/ 3432144 w 9384838"/>
              <a:gd name="connsiteY515" fmla="*/ 5093016 h 6246801"/>
              <a:gd name="connsiteX516" fmla="*/ 3407808 w 9384838"/>
              <a:gd name="connsiteY516" fmla="*/ 5093016 h 6246801"/>
              <a:gd name="connsiteX517" fmla="*/ 3407808 w 9384838"/>
              <a:gd name="connsiteY517" fmla="*/ 5043237 h 6246801"/>
              <a:gd name="connsiteX518" fmla="*/ 3382367 w 9384838"/>
              <a:gd name="connsiteY518" fmla="*/ 5043237 h 6246801"/>
              <a:gd name="connsiteX519" fmla="*/ 3356924 w 9384838"/>
              <a:gd name="connsiteY519" fmla="*/ 5093016 h 6246801"/>
              <a:gd name="connsiteX520" fmla="*/ 3382367 w 9384838"/>
              <a:gd name="connsiteY520" fmla="*/ 5118459 h 6246801"/>
              <a:gd name="connsiteX521" fmla="*/ 3382367 w 9384838"/>
              <a:gd name="connsiteY521" fmla="*/ 5142796 h 6246801"/>
              <a:gd name="connsiteX522" fmla="*/ 3331482 w 9384838"/>
              <a:gd name="connsiteY522" fmla="*/ 5093016 h 6246801"/>
              <a:gd name="connsiteX523" fmla="*/ 3356924 w 9384838"/>
              <a:gd name="connsiteY523" fmla="*/ 5067573 h 6246801"/>
              <a:gd name="connsiteX524" fmla="*/ 3356924 w 9384838"/>
              <a:gd name="connsiteY524" fmla="*/ 4992351 h 6246801"/>
              <a:gd name="connsiteX525" fmla="*/ 3407808 w 9384838"/>
              <a:gd name="connsiteY525" fmla="*/ 4942571 h 6246801"/>
              <a:gd name="connsiteX526" fmla="*/ 3356924 w 9384838"/>
              <a:gd name="connsiteY526" fmla="*/ 4942571 h 6246801"/>
              <a:gd name="connsiteX527" fmla="*/ 3349625 w 9384838"/>
              <a:gd name="connsiteY527" fmla="*/ 4928288 h 6246801"/>
              <a:gd name="connsiteX528" fmla="*/ 3349624 w 9384838"/>
              <a:gd name="connsiteY528" fmla="*/ 4928288 h 6246801"/>
              <a:gd name="connsiteX529" fmla="*/ 3356924 w 9384838"/>
              <a:gd name="connsiteY529" fmla="*/ 4942571 h 6246801"/>
              <a:gd name="connsiteX530" fmla="*/ 3281703 w 9384838"/>
              <a:gd name="connsiteY530" fmla="*/ 4968014 h 6246801"/>
              <a:gd name="connsiteX531" fmla="*/ 3256260 w 9384838"/>
              <a:gd name="connsiteY531" fmla="*/ 5017794 h 6246801"/>
              <a:gd name="connsiteX532" fmla="*/ 3181041 w 9384838"/>
              <a:gd name="connsiteY532" fmla="*/ 5067573 h 6246801"/>
              <a:gd name="connsiteX533" fmla="*/ 3206483 w 9384838"/>
              <a:gd name="connsiteY533" fmla="*/ 5118459 h 6246801"/>
              <a:gd name="connsiteX534" fmla="*/ 3181041 w 9384838"/>
              <a:gd name="connsiteY534" fmla="*/ 5142796 h 6246801"/>
              <a:gd name="connsiteX535" fmla="*/ 3231925 w 9384838"/>
              <a:gd name="connsiteY535" fmla="*/ 5168239 h 6246801"/>
              <a:gd name="connsiteX536" fmla="*/ 3281703 w 9384838"/>
              <a:gd name="connsiteY536" fmla="*/ 5218019 h 6246801"/>
              <a:gd name="connsiteX537" fmla="*/ 3331481 w 9384838"/>
              <a:gd name="connsiteY537" fmla="*/ 5268905 h 6246801"/>
              <a:gd name="connsiteX538" fmla="*/ 3281703 w 9384838"/>
              <a:gd name="connsiteY538" fmla="*/ 5293242 h 6246801"/>
              <a:gd name="connsiteX539" fmla="*/ 3281703 w 9384838"/>
              <a:gd name="connsiteY539" fmla="*/ 5318685 h 6246801"/>
              <a:gd name="connsiteX540" fmla="*/ 3256260 w 9384838"/>
              <a:gd name="connsiteY540" fmla="*/ 5293242 h 6246801"/>
              <a:gd name="connsiteX541" fmla="*/ 3206483 w 9384838"/>
              <a:gd name="connsiteY541" fmla="*/ 5293242 h 6246801"/>
              <a:gd name="connsiteX542" fmla="*/ 3181041 w 9384838"/>
              <a:gd name="connsiteY542" fmla="*/ 5293242 h 6246801"/>
              <a:gd name="connsiteX543" fmla="*/ 3056044 w 9384838"/>
              <a:gd name="connsiteY543" fmla="*/ 5293242 h 6246801"/>
              <a:gd name="connsiteX544" fmla="*/ 3030601 w 9384838"/>
              <a:gd name="connsiteY544" fmla="*/ 5344128 h 6246801"/>
              <a:gd name="connsiteX545" fmla="*/ 3006265 w 9384838"/>
              <a:gd name="connsiteY545" fmla="*/ 5344128 h 6246801"/>
              <a:gd name="connsiteX546" fmla="*/ 2980823 w 9384838"/>
              <a:gd name="connsiteY546" fmla="*/ 5369571 h 6246801"/>
              <a:gd name="connsiteX547" fmla="*/ 3006265 w 9384838"/>
              <a:gd name="connsiteY547" fmla="*/ 5393907 h 6246801"/>
              <a:gd name="connsiteX548" fmla="*/ 2980823 w 9384838"/>
              <a:gd name="connsiteY548" fmla="*/ 5419350 h 6246801"/>
              <a:gd name="connsiteX549" fmla="*/ 2905602 w 9384838"/>
              <a:gd name="connsiteY549" fmla="*/ 5444793 h 6246801"/>
              <a:gd name="connsiteX550" fmla="*/ 2880162 w 9384838"/>
              <a:gd name="connsiteY550" fmla="*/ 5520016 h 6246801"/>
              <a:gd name="connsiteX551" fmla="*/ 2830382 w 9384838"/>
              <a:gd name="connsiteY551" fmla="*/ 5444793 h 6246801"/>
              <a:gd name="connsiteX552" fmla="*/ 2797447 w 9384838"/>
              <a:gd name="connsiteY552" fmla="*/ 5420181 h 6246801"/>
              <a:gd name="connsiteX553" fmla="*/ 2797446 w 9384838"/>
              <a:gd name="connsiteY553" fmla="*/ 5420182 h 6246801"/>
              <a:gd name="connsiteX554" fmla="*/ 2830382 w 9384838"/>
              <a:gd name="connsiteY554" fmla="*/ 5444794 h 6246801"/>
              <a:gd name="connsiteX555" fmla="*/ 2880159 w 9384838"/>
              <a:gd name="connsiteY555" fmla="*/ 5520016 h 6246801"/>
              <a:gd name="connsiteX556" fmla="*/ 2830382 w 9384838"/>
              <a:gd name="connsiteY556" fmla="*/ 5544353 h 6246801"/>
              <a:gd name="connsiteX557" fmla="*/ 2804941 w 9384838"/>
              <a:gd name="connsiteY557" fmla="*/ 5569796 h 6246801"/>
              <a:gd name="connsiteX558" fmla="*/ 2755160 w 9384838"/>
              <a:gd name="connsiteY558" fmla="*/ 5595239 h 6246801"/>
              <a:gd name="connsiteX559" fmla="*/ 2679941 w 9384838"/>
              <a:gd name="connsiteY559" fmla="*/ 5569796 h 6246801"/>
              <a:gd name="connsiteX560" fmla="*/ 2629058 w 9384838"/>
              <a:gd name="connsiteY560" fmla="*/ 5494573 h 6246801"/>
              <a:gd name="connsiteX561" fmla="*/ 2629058 w 9384838"/>
              <a:gd name="connsiteY561" fmla="*/ 5444794 h 6246801"/>
              <a:gd name="connsiteX562" fmla="*/ 2579280 w 9384838"/>
              <a:gd name="connsiteY562" fmla="*/ 5393908 h 6246801"/>
              <a:gd name="connsiteX563" fmla="*/ 2579280 w 9384838"/>
              <a:gd name="connsiteY563" fmla="*/ 5344128 h 6246801"/>
              <a:gd name="connsiteX564" fmla="*/ 2529501 w 9384838"/>
              <a:gd name="connsiteY564" fmla="*/ 5318685 h 6246801"/>
              <a:gd name="connsiteX565" fmla="*/ 2553838 w 9384838"/>
              <a:gd name="connsiteY565" fmla="*/ 5293242 h 6246801"/>
              <a:gd name="connsiteX566" fmla="*/ 2579280 w 9384838"/>
              <a:gd name="connsiteY566" fmla="*/ 5268905 h 6246801"/>
              <a:gd name="connsiteX567" fmla="*/ 2579280 w 9384838"/>
              <a:gd name="connsiteY567" fmla="*/ 5243462 h 6246801"/>
              <a:gd name="connsiteX568" fmla="*/ 2629058 w 9384838"/>
              <a:gd name="connsiteY568" fmla="*/ 5218019 h 6246801"/>
              <a:gd name="connsiteX569" fmla="*/ 2604722 w 9384838"/>
              <a:gd name="connsiteY569" fmla="*/ 5193682 h 6246801"/>
              <a:gd name="connsiteX570" fmla="*/ 2579280 w 9384838"/>
              <a:gd name="connsiteY570" fmla="*/ 5142796 h 6246801"/>
              <a:gd name="connsiteX571" fmla="*/ 2654500 w 9384838"/>
              <a:gd name="connsiteY571" fmla="*/ 5142796 h 6246801"/>
              <a:gd name="connsiteX572" fmla="*/ 2662914 w 9384838"/>
              <a:gd name="connsiteY572" fmla="*/ 5142796 h 6246801"/>
              <a:gd name="connsiteX573" fmla="*/ 2662915 w 9384838"/>
              <a:gd name="connsiteY573" fmla="*/ 5142795 h 6246801"/>
              <a:gd name="connsiteX574" fmla="*/ 2579280 w 9384838"/>
              <a:gd name="connsiteY574" fmla="*/ 5142795 h 6246801"/>
              <a:gd name="connsiteX575" fmla="*/ 2705382 w 9384838"/>
              <a:gd name="connsiteY575" fmla="*/ 5093015 h 6246801"/>
              <a:gd name="connsiteX576" fmla="*/ 2755160 w 9384838"/>
              <a:gd name="connsiteY576" fmla="*/ 5043236 h 6246801"/>
              <a:gd name="connsiteX577" fmla="*/ 2755160 w 9384838"/>
              <a:gd name="connsiteY577" fmla="*/ 4992350 h 6246801"/>
              <a:gd name="connsiteX578" fmla="*/ 2729719 w 9384838"/>
              <a:gd name="connsiteY578" fmla="*/ 4968013 h 6246801"/>
              <a:gd name="connsiteX579" fmla="*/ 2705383 w 9384838"/>
              <a:gd name="connsiteY579" fmla="*/ 4942570 h 6246801"/>
              <a:gd name="connsiteX580" fmla="*/ 2679942 w 9384838"/>
              <a:gd name="connsiteY580" fmla="*/ 4942570 h 6246801"/>
              <a:gd name="connsiteX581" fmla="*/ 2654500 w 9384838"/>
              <a:gd name="connsiteY581" fmla="*/ 4968013 h 6246801"/>
              <a:gd name="connsiteX582" fmla="*/ 2604722 w 9384838"/>
              <a:gd name="connsiteY582" fmla="*/ 4968013 h 6246801"/>
              <a:gd name="connsiteX583" fmla="*/ 2529503 w 9384838"/>
              <a:gd name="connsiteY583" fmla="*/ 4917127 h 6246801"/>
              <a:gd name="connsiteX584" fmla="*/ 2529503 w 9384838"/>
              <a:gd name="connsiteY584" fmla="*/ 4867348 h 6246801"/>
              <a:gd name="connsiteX585" fmla="*/ 2454282 w 9384838"/>
              <a:gd name="connsiteY585" fmla="*/ 4841905 h 6246801"/>
              <a:gd name="connsiteX586" fmla="*/ 2454282 w 9384838"/>
              <a:gd name="connsiteY586" fmla="*/ 4867348 h 6246801"/>
              <a:gd name="connsiteX587" fmla="*/ 2428840 w 9384838"/>
              <a:gd name="connsiteY587" fmla="*/ 4841905 h 6246801"/>
              <a:gd name="connsiteX588" fmla="*/ 2379063 w 9384838"/>
              <a:gd name="connsiteY588" fmla="*/ 4841905 h 6246801"/>
              <a:gd name="connsiteX589" fmla="*/ 2353620 w 9384838"/>
              <a:gd name="connsiteY589" fmla="*/ 4867348 h 6246801"/>
              <a:gd name="connsiteX590" fmla="*/ 2353620 w 9384838"/>
              <a:gd name="connsiteY590" fmla="*/ 4867347 h 6246801"/>
              <a:gd name="connsiteX591" fmla="*/ 2328178 w 9384838"/>
              <a:gd name="connsiteY591" fmla="*/ 4841904 h 6246801"/>
              <a:gd name="connsiteX592" fmla="*/ 2303843 w 9384838"/>
              <a:gd name="connsiteY592" fmla="*/ 4841904 h 6246801"/>
              <a:gd name="connsiteX593" fmla="*/ 2278401 w 9384838"/>
              <a:gd name="connsiteY593" fmla="*/ 4817568 h 6246801"/>
              <a:gd name="connsiteX594" fmla="*/ 2252958 w 9384838"/>
              <a:gd name="connsiteY594" fmla="*/ 4841904 h 6246801"/>
              <a:gd name="connsiteX595" fmla="*/ 2303843 w 9384838"/>
              <a:gd name="connsiteY595" fmla="*/ 4867347 h 6246801"/>
              <a:gd name="connsiteX596" fmla="*/ 2228623 w 9384838"/>
              <a:gd name="connsiteY596" fmla="*/ 4892790 h 6246801"/>
              <a:gd name="connsiteX597" fmla="*/ 2177740 w 9384838"/>
              <a:gd name="connsiteY597" fmla="*/ 4841904 h 6246801"/>
              <a:gd name="connsiteX598" fmla="*/ 2153404 w 9384838"/>
              <a:gd name="connsiteY598" fmla="*/ 4867347 h 6246801"/>
              <a:gd name="connsiteX599" fmla="*/ 2153404 w 9384838"/>
              <a:gd name="connsiteY599" fmla="*/ 4892790 h 6246801"/>
              <a:gd name="connsiteX600" fmla="*/ 2127962 w 9384838"/>
              <a:gd name="connsiteY600" fmla="*/ 4942570 h 6246801"/>
              <a:gd name="connsiteX601" fmla="*/ 2102518 w 9384838"/>
              <a:gd name="connsiteY601" fmla="*/ 4917127 h 6246801"/>
              <a:gd name="connsiteX602" fmla="*/ 2078183 w 9384838"/>
              <a:gd name="connsiteY602" fmla="*/ 4917127 h 6246801"/>
              <a:gd name="connsiteX603" fmla="*/ 2078183 w 9384838"/>
              <a:gd name="connsiteY603" fmla="*/ 4867347 h 6246801"/>
              <a:gd name="connsiteX604" fmla="*/ 2027299 w 9384838"/>
              <a:gd name="connsiteY604" fmla="*/ 4867347 h 6246801"/>
              <a:gd name="connsiteX605" fmla="*/ 2001857 w 9384838"/>
              <a:gd name="connsiteY605" fmla="*/ 4892790 h 6246801"/>
              <a:gd name="connsiteX606" fmla="*/ 1952080 w 9384838"/>
              <a:gd name="connsiteY606" fmla="*/ 4892790 h 6246801"/>
              <a:gd name="connsiteX607" fmla="*/ 1902303 w 9384838"/>
              <a:gd name="connsiteY607" fmla="*/ 4917127 h 6246801"/>
              <a:gd name="connsiteX608" fmla="*/ 1876860 w 9384838"/>
              <a:gd name="connsiteY608" fmla="*/ 4892790 h 6246801"/>
              <a:gd name="connsiteX609" fmla="*/ 1876860 w 9384838"/>
              <a:gd name="connsiteY609" fmla="*/ 4867347 h 6246801"/>
              <a:gd name="connsiteX610" fmla="*/ 1851419 w 9384838"/>
              <a:gd name="connsiteY610" fmla="*/ 4892790 h 6246801"/>
              <a:gd name="connsiteX611" fmla="*/ 1827080 w 9384838"/>
              <a:gd name="connsiteY611" fmla="*/ 4892790 h 6246801"/>
              <a:gd name="connsiteX612" fmla="*/ 1801640 w 9384838"/>
              <a:gd name="connsiteY612" fmla="*/ 4867347 h 6246801"/>
              <a:gd name="connsiteX613" fmla="*/ 1801640 w 9384838"/>
              <a:gd name="connsiteY613" fmla="*/ 4892790 h 6246801"/>
              <a:gd name="connsiteX614" fmla="*/ 1776198 w 9384838"/>
              <a:gd name="connsiteY614" fmla="*/ 4917127 h 6246801"/>
              <a:gd name="connsiteX615" fmla="*/ 1751861 w 9384838"/>
              <a:gd name="connsiteY615" fmla="*/ 4892790 h 6246801"/>
              <a:gd name="connsiteX616" fmla="*/ 1726419 w 9384838"/>
              <a:gd name="connsiteY616" fmla="*/ 4892790 h 6246801"/>
              <a:gd name="connsiteX617" fmla="*/ 1700977 w 9384838"/>
              <a:gd name="connsiteY617" fmla="*/ 4917127 h 6246801"/>
              <a:gd name="connsiteX618" fmla="*/ 1676640 w 9384838"/>
              <a:gd name="connsiteY618" fmla="*/ 4892790 h 6246801"/>
              <a:gd name="connsiteX619" fmla="*/ 1625756 w 9384838"/>
              <a:gd name="connsiteY619" fmla="*/ 4917127 h 6246801"/>
              <a:gd name="connsiteX620" fmla="*/ 1601421 w 9384838"/>
              <a:gd name="connsiteY620" fmla="*/ 4917127 h 6246801"/>
              <a:gd name="connsiteX621" fmla="*/ 1575979 w 9384838"/>
              <a:gd name="connsiteY621" fmla="*/ 4892790 h 6246801"/>
              <a:gd name="connsiteX622" fmla="*/ 1575979 w 9384838"/>
              <a:gd name="connsiteY622" fmla="*/ 4867347 h 6246801"/>
              <a:gd name="connsiteX623" fmla="*/ 1575979 w 9384838"/>
              <a:gd name="connsiteY623" fmla="*/ 4841904 h 6246801"/>
              <a:gd name="connsiteX624" fmla="*/ 1526200 w 9384838"/>
              <a:gd name="connsiteY624" fmla="*/ 4817568 h 6246801"/>
              <a:gd name="connsiteX625" fmla="*/ 1450978 w 9384838"/>
              <a:gd name="connsiteY625" fmla="*/ 4867347 h 6246801"/>
              <a:gd name="connsiteX626" fmla="*/ 1425540 w 9384838"/>
              <a:gd name="connsiteY626" fmla="*/ 4867347 h 6246801"/>
              <a:gd name="connsiteX627" fmla="*/ 1425540 w 9384838"/>
              <a:gd name="connsiteY627" fmla="*/ 4867348 h 6246801"/>
              <a:gd name="connsiteX628" fmla="*/ 1425540 w 9384838"/>
              <a:gd name="connsiteY628" fmla="*/ 4917127 h 6246801"/>
              <a:gd name="connsiteX629" fmla="*/ 1400097 w 9384838"/>
              <a:gd name="connsiteY629" fmla="*/ 4942570 h 6246801"/>
              <a:gd name="connsiteX630" fmla="*/ 1400097 w 9384838"/>
              <a:gd name="connsiteY630" fmla="*/ 4992350 h 6246801"/>
              <a:gd name="connsiteX631" fmla="*/ 1350319 w 9384838"/>
              <a:gd name="connsiteY631" fmla="*/ 4992350 h 6246801"/>
              <a:gd name="connsiteX632" fmla="*/ 1350319 w 9384838"/>
              <a:gd name="connsiteY632" fmla="*/ 5043236 h 6246801"/>
              <a:gd name="connsiteX633" fmla="*/ 1299435 w 9384838"/>
              <a:gd name="connsiteY633" fmla="*/ 4992350 h 6246801"/>
              <a:gd name="connsiteX634" fmla="*/ 1249656 w 9384838"/>
              <a:gd name="connsiteY634" fmla="*/ 4917127 h 6246801"/>
              <a:gd name="connsiteX635" fmla="*/ 1224214 w 9384838"/>
              <a:gd name="connsiteY635" fmla="*/ 4917127 h 6246801"/>
              <a:gd name="connsiteX636" fmla="*/ 1148993 w 9384838"/>
              <a:gd name="connsiteY636" fmla="*/ 4892791 h 6246801"/>
              <a:gd name="connsiteX637" fmla="*/ 1124658 w 9384838"/>
              <a:gd name="connsiteY637" fmla="*/ 4917127 h 6246801"/>
              <a:gd name="connsiteX638" fmla="*/ 1124658 w 9384838"/>
              <a:gd name="connsiteY638" fmla="*/ 4892791 h 6246801"/>
              <a:gd name="connsiteX639" fmla="*/ 1099215 w 9384838"/>
              <a:gd name="connsiteY639" fmla="*/ 4917127 h 6246801"/>
              <a:gd name="connsiteX640" fmla="*/ 1073771 w 9384838"/>
              <a:gd name="connsiteY640" fmla="*/ 4892791 h 6246801"/>
              <a:gd name="connsiteX641" fmla="*/ 1049435 w 9384838"/>
              <a:gd name="connsiteY641" fmla="*/ 4917127 h 6246801"/>
              <a:gd name="connsiteX642" fmla="*/ 998551 w 9384838"/>
              <a:gd name="connsiteY642" fmla="*/ 4917127 h 6246801"/>
              <a:gd name="connsiteX643" fmla="*/ 998551 w 9384838"/>
              <a:gd name="connsiteY643" fmla="*/ 4892791 h 6246801"/>
              <a:gd name="connsiteX644" fmla="*/ 948773 w 9384838"/>
              <a:gd name="connsiteY644" fmla="*/ 4841905 h 6246801"/>
              <a:gd name="connsiteX645" fmla="*/ 898995 w 9384838"/>
              <a:gd name="connsiteY645" fmla="*/ 4867348 h 6246801"/>
              <a:gd name="connsiteX646" fmla="*/ 898995 w 9384838"/>
              <a:gd name="connsiteY646" fmla="*/ 4792125 h 6246801"/>
              <a:gd name="connsiteX647" fmla="*/ 923331 w 9384838"/>
              <a:gd name="connsiteY647" fmla="*/ 4766682 h 6246801"/>
              <a:gd name="connsiteX648" fmla="*/ 923331 w 9384838"/>
              <a:gd name="connsiteY648" fmla="*/ 4716902 h 6246801"/>
              <a:gd name="connsiteX649" fmla="*/ 923331 w 9384838"/>
              <a:gd name="connsiteY649" fmla="*/ 4691459 h 6246801"/>
              <a:gd name="connsiteX650" fmla="*/ 974215 w 9384838"/>
              <a:gd name="connsiteY650" fmla="*/ 4691459 h 6246801"/>
              <a:gd name="connsiteX651" fmla="*/ 998551 w 9384838"/>
              <a:gd name="connsiteY651" fmla="*/ 4667122 h 6246801"/>
              <a:gd name="connsiteX652" fmla="*/ 1049435 w 9384838"/>
              <a:gd name="connsiteY652" fmla="*/ 4716902 h 6246801"/>
              <a:gd name="connsiteX653" fmla="*/ 1148993 w 9384838"/>
              <a:gd name="connsiteY653" fmla="*/ 4716902 h 6246801"/>
              <a:gd name="connsiteX654" fmla="*/ 1174436 w 9384838"/>
              <a:gd name="connsiteY654" fmla="*/ 4667122 h 6246801"/>
              <a:gd name="connsiteX655" fmla="*/ 1224214 w 9384838"/>
              <a:gd name="connsiteY655" fmla="*/ 4667122 h 6246801"/>
              <a:gd name="connsiteX656" fmla="*/ 1249656 w 9384838"/>
              <a:gd name="connsiteY656" fmla="*/ 4616236 h 6246801"/>
              <a:gd name="connsiteX657" fmla="*/ 1275099 w 9384838"/>
              <a:gd name="connsiteY657" fmla="*/ 4616236 h 6246801"/>
              <a:gd name="connsiteX658" fmla="*/ 1275099 w 9384838"/>
              <a:gd name="connsiteY658" fmla="*/ 4616237 h 6246801"/>
              <a:gd name="connsiteX659" fmla="*/ 1350319 w 9384838"/>
              <a:gd name="connsiteY659" fmla="*/ 4616237 h 6246801"/>
              <a:gd name="connsiteX660" fmla="*/ 1374654 w 9384838"/>
              <a:gd name="connsiteY660" fmla="*/ 4590794 h 6246801"/>
              <a:gd name="connsiteX661" fmla="*/ 1425539 w 9384838"/>
              <a:gd name="connsiteY661" fmla="*/ 4566457 h 6246801"/>
              <a:gd name="connsiteX662" fmla="*/ 1550537 w 9384838"/>
              <a:gd name="connsiteY662" fmla="*/ 4491234 h 6246801"/>
              <a:gd name="connsiteX663" fmla="*/ 1651201 w 9384838"/>
              <a:gd name="connsiteY663" fmla="*/ 4440348 h 6246801"/>
              <a:gd name="connsiteX664" fmla="*/ 1751865 w 9384838"/>
              <a:gd name="connsiteY664" fmla="*/ 4416011 h 6246801"/>
              <a:gd name="connsiteX665" fmla="*/ 1776201 w 9384838"/>
              <a:gd name="connsiteY665" fmla="*/ 4365125 h 6246801"/>
              <a:gd name="connsiteX666" fmla="*/ 1751865 w 9384838"/>
              <a:gd name="connsiteY666" fmla="*/ 4340788 h 6246801"/>
              <a:gd name="connsiteX667" fmla="*/ 1801642 w 9384838"/>
              <a:gd name="connsiteY667" fmla="*/ 4340788 h 6246801"/>
              <a:gd name="connsiteX668" fmla="*/ 1827082 w 9384838"/>
              <a:gd name="connsiteY668" fmla="*/ 4315345 h 6246801"/>
              <a:gd name="connsiteX669" fmla="*/ 1902304 w 9384838"/>
              <a:gd name="connsiteY669" fmla="*/ 4340788 h 6246801"/>
              <a:gd name="connsiteX670" fmla="*/ 1952081 w 9384838"/>
              <a:gd name="connsiteY670" fmla="*/ 4315345 h 6246801"/>
              <a:gd name="connsiteX671" fmla="*/ 2001860 w 9384838"/>
              <a:gd name="connsiteY671" fmla="*/ 4340788 h 6246801"/>
              <a:gd name="connsiteX672" fmla="*/ 1952081 w 9384838"/>
              <a:gd name="connsiteY672" fmla="*/ 4340788 h 6246801"/>
              <a:gd name="connsiteX673" fmla="*/ 1952081 w 9384838"/>
              <a:gd name="connsiteY673" fmla="*/ 4390568 h 6246801"/>
              <a:gd name="connsiteX674" fmla="*/ 2027302 w 9384838"/>
              <a:gd name="connsiteY674" fmla="*/ 4416011 h 6246801"/>
              <a:gd name="connsiteX675" fmla="*/ 2052742 w 9384838"/>
              <a:gd name="connsiteY675" fmla="*/ 4416011 h 6246801"/>
              <a:gd name="connsiteX676" fmla="*/ 2102518 w 9384838"/>
              <a:gd name="connsiteY676" fmla="*/ 4390568 h 6246801"/>
              <a:gd name="connsiteX677" fmla="*/ 2127962 w 9384838"/>
              <a:gd name="connsiteY677" fmla="*/ 4390568 h 6246801"/>
              <a:gd name="connsiteX678" fmla="*/ 2203182 w 9384838"/>
              <a:gd name="connsiteY678" fmla="*/ 4440348 h 6246801"/>
              <a:gd name="connsiteX679" fmla="*/ 2328178 w 9384838"/>
              <a:gd name="connsiteY679" fmla="*/ 4465791 h 6246801"/>
              <a:gd name="connsiteX680" fmla="*/ 2428839 w 9384838"/>
              <a:gd name="connsiteY680" fmla="*/ 4465791 h 6246801"/>
              <a:gd name="connsiteX681" fmla="*/ 2478617 w 9384838"/>
              <a:gd name="connsiteY681" fmla="*/ 4440348 h 6246801"/>
              <a:gd name="connsiteX682" fmla="*/ 2529503 w 9384838"/>
              <a:gd name="connsiteY682" fmla="*/ 4416011 h 6246801"/>
              <a:gd name="connsiteX683" fmla="*/ 2579280 w 9384838"/>
              <a:gd name="connsiteY683" fmla="*/ 4440348 h 6246801"/>
              <a:gd name="connsiteX684" fmla="*/ 2629058 w 9384838"/>
              <a:gd name="connsiteY684" fmla="*/ 4440348 h 6246801"/>
              <a:gd name="connsiteX685" fmla="*/ 2679941 w 9384838"/>
              <a:gd name="connsiteY685" fmla="*/ 4465791 h 6246801"/>
              <a:gd name="connsiteX686" fmla="*/ 2679941 w 9384838"/>
              <a:gd name="connsiteY686" fmla="*/ 4465790 h 6246801"/>
              <a:gd name="connsiteX687" fmla="*/ 2705383 w 9384838"/>
              <a:gd name="connsiteY687" fmla="*/ 4465790 h 6246801"/>
              <a:gd name="connsiteX688" fmla="*/ 2804940 w 9384838"/>
              <a:gd name="connsiteY688" fmla="*/ 4440347 h 6246801"/>
              <a:gd name="connsiteX689" fmla="*/ 2830382 w 9384838"/>
              <a:gd name="connsiteY689" fmla="*/ 4491233 h 6246801"/>
              <a:gd name="connsiteX690" fmla="*/ 2804940 w 9384838"/>
              <a:gd name="connsiteY690" fmla="*/ 4515570 h 6246801"/>
              <a:gd name="connsiteX691" fmla="*/ 2780604 w 9384838"/>
              <a:gd name="connsiteY691" fmla="*/ 4541013 h 6246801"/>
              <a:gd name="connsiteX692" fmla="*/ 2804940 w 9384838"/>
              <a:gd name="connsiteY692" fmla="*/ 4566456 h 6246801"/>
              <a:gd name="connsiteX693" fmla="*/ 2804940 w 9384838"/>
              <a:gd name="connsiteY693" fmla="*/ 4590793 h 6246801"/>
              <a:gd name="connsiteX694" fmla="*/ 2855825 w 9384838"/>
              <a:gd name="connsiteY694" fmla="*/ 4590793 h 6246801"/>
              <a:gd name="connsiteX695" fmla="*/ 2855825 w 9384838"/>
              <a:gd name="connsiteY695" fmla="*/ 4566456 h 6246801"/>
              <a:gd name="connsiteX696" fmla="*/ 2880159 w 9384838"/>
              <a:gd name="connsiteY696" fmla="*/ 4566456 h 6246801"/>
              <a:gd name="connsiteX697" fmla="*/ 2880159 w 9384838"/>
              <a:gd name="connsiteY697" fmla="*/ 4605916 h 6246801"/>
              <a:gd name="connsiteX698" fmla="*/ 2880162 w 9384838"/>
              <a:gd name="connsiteY698" fmla="*/ 4605918 h 6246801"/>
              <a:gd name="connsiteX699" fmla="*/ 2880162 w 9384838"/>
              <a:gd name="connsiteY699" fmla="*/ 4566457 h 6246801"/>
              <a:gd name="connsiteX700" fmla="*/ 2931045 w 9384838"/>
              <a:gd name="connsiteY700" fmla="*/ 4616236 h 6246801"/>
              <a:gd name="connsiteX701" fmla="*/ 2980823 w 9384838"/>
              <a:gd name="connsiteY701" fmla="*/ 4641679 h 6246801"/>
              <a:gd name="connsiteX702" fmla="*/ 3006265 w 9384838"/>
              <a:gd name="connsiteY702" fmla="*/ 4616236 h 6246801"/>
              <a:gd name="connsiteX703" fmla="*/ 3030601 w 9384838"/>
              <a:gd name="connsiteY703" fmla="*/ 4616236 h 6246801"/>
              <a:gd name="connsiteX704" fmla="*/ 3056044 w 9384838"/>
              <a:gd name="connsiteY704" fmla="*/ 4590793 h 6246801"/>
              <a:gd name="connsiteX705" fmla="*/ 3105820 w 9384838"/>
              <a:gd name="connsiteY705" fmla="*/ 4590793 h 6246801"/>
              <a:gd name="connsiteX706" fmla="*/ 3131263 w 9384838"/>
              <a:gd name="connsiteY706" fmla="*/ 4541014 h 6246801"/>
              <a:gd name="connsiteX707" fmla="*/ 3131263 w 9384838"/>
              <a:gd name="connsiteY707" fmla="*/ 4590793 h 6246801"/>
              <a:gd name="connsiteX708" fmla="*/ 3156704 w 9384838"/>
              <a:gd name="connsiteY708" fmla="*/ 4566457 h 6246801"/>
              <a:gd name="connsiteX709" fmla="*/ 3181041 w 9384838"/>
              <a:gd name="connsiteY709" fmla="*/ 4515571 h 6246801"/>
              <a:gd name="connsiteX710" fmla="*/ 3156704 w 9384838"/>
              <a:gd name="connsiteY710" fmla="*/ 4440348 h 6246801"/>
              <a:gd name="connsiteX711" fmla="*/ 3131263 w 9384838"/>
              <a:gd name="connsiteY711" fmla="*/ 4416011 h 6246801"/>
              <a:gd name="connsiteX712" fmla="*/ 3181041 w 9384838"/>
              <a:gd name="connsiteY712" fmla="*/ 4365125 h 6246801"/>
              <a:gd name="connsiteX713" fmla="*/ 3231924 w 9384838"/>
              <a:gd name="connsiteY713" fmla="*/ 4340788 h 6246801"/>
              <a:gd name="connsiteX714" fmla="*/ 3256260 w 9384838"/>
              <a:gd name="connsiteY714" fmla="*/ 4289902 h 6246801"/>
              <a:gd name="connsiteX715" fmla="*/ 3281703 w 9384838"/>
              <a:gd name="connsiteY715" fmla="*/ 4289902 h 6246801"/>
              <a:gd name="connsiteX716" fmla="*/ 3281705 w 9384838"/>
              <a:gd name="connsiteY716" fmla="*/ 4289902 h 6246801"/>
              <a:gd name="connsiteX717" fmla="*/ 3307147 w 9384838"/>
              <a:gd name="connsiteY717" fmla="*/ 4265565 h 6246801"/>
              <a:gd name="connsiteX718" fmla="*/ 3356924 w 9384838"/>
              <a:gd name="connsiteY718" fmla="*/ 4265565 h 6246801"/>
              <a:gd name="connsiteX719" fmla="*/ 3457589 w 9384838"/>
              <a:gd name="connsiteY719" fmla="*/ 4190342 h 6246801"/>
              <a:gd name="connsiteX720" fmla="*/ 3558250 w 9384838"/>
              <a:gd name="connsiteY720" fmla="*/ 4089676 h 6246801"/>
              <a:gd name="connsiteX721" fmla="*/ 3582585 w 9384838"/>
              <a:gd name="connsiteY721" fmla="*/ 4014453 h 6246801"/>
              <a:gd name="connsiteX722" fmla="*/ 3608026 w 9384838"/>
              <a:gd name="connsiteY722" fmla="*/ 3989010 h 6246801"/>
              <a:gd name="connsiteX723" fmla="*/ 3582585 w 9384838"/>
              <a:gd name="connsiteY723" fmla="*/ 3963567 h 6246801"/>
              <a:gd name="connsiteX724" fmla="*/ 3608026 w 9384838"/>
              <a:gd name="connsiteY724" fmla="*/ 3913787 h 6246801"/>
              <a:gd name="connsiteX725" fmla="*/ 3582585 w 9384838"/>
              <a:gd name="connsiteY725" fmla="*/ 3888344 h 6246801"/>
              <a:gd name="connsiteX726" fmla="*/ 3608026 w 9384838"/>
              <a:gd name="connsiteY726" fmla="*/ 3838565 h 6246801"/>
              <a:gd name="connsiteX727" fmla="*/ 3633468 w 9384838"/>
              <a:gd name="connsiteY727" fmla="*/ 3813122 h 6246801"/>
              <a:gd name="connsiteX728" fmla="*/ 3683247 w 9384838"/>
              <a:gd name="connsiteY728" fmla="*/ 3788785 h 6246801"/>
              <a:gd name="connsiteX729" fmla="*/ 3708689 w 9384838"/>
              <a:gd name="connsiteY729" fmla="*/ 3813122 h 6246801"/>
              <a:gd name="connsiteX730" fmla="*/ 3783908 w 9384838"/>
              <a:gd name="connsiteY730" fmla="*/ 3788785 h 6246801"/>
              <a:gd name="connsiteX731" fmla="*/ 3883464 w 9384838"/>
              <a:gd name="connsiteY731" fmla="*/ 3763342 h 6246801"/>
              <a:gd name="connsiteX732" fmla="*/ 3883464 w 9384838"/>
              <a:gd name="connsiteY732" fmla="*/ 3813122 h 6246801"/>
              <a:gd name="connsiteX733" fmla="*/ 3833686 w 9384838"/>
              <a:gd name="connsiteY733" fmla="*/ 3813122 h 6246801"/>
              <a:gd name="connsiteX734" fmla="*/ 3808245 w 9384838"/>
              <a:gd name="connsiteY734" fmla="*/ 3838565 h 6246801"/>
              <a:gd name="connsiteX735" fmla="*/ 3808245 w 9384838"/>
              <a:gd name="connsiteY735" fmla="*/ 3888344 h 6246801"/>
              <a:gd name="connsiteX736" fmla="*/ 3758467 w 9384838"/>
              <a:gd name="connsiteY736" fmla="*/ 3864008 h 6246801"/>
              <a:gd name="connsiteX737" fmla="*/ 3708689 w 9384838"/>
              <a:gd name="connsiteY737" fmla="*/ 3913787 h 6246801"/>
              <a:gd name="connsiteX738" fmla="*/ 3683247 w 9384838"/>
              <a:gd name="connsiteY738" fmla="*/ 3888344 h 6246801"/>
              <a:gd name="connsiteX739" fmla="*/ 3633468 w 9384838"/>
              <a:gd name="connsiteY739" fmla="*/ 3913787 h 6246801"/>
              <a:gd name="connsiteX740" fmla="*/ 3657804 w 9384838"/>
              <a:gd name="connsiteY740" fmla="*/ 3939230 h 6246801"/>
              <a:gd name="connsiteX741" fmla="*/ 3633468 w 9384838"/>
              <a:gd name="connsiteY741" fmla="*/ 3963567 h 6246801"/>
              <a:gd name="connsiteX742" fmla="*/ 3657804 w 9384838"/>
              <a:gd name="connsiteY742" fmla="*/ 3963567 h 6246801"/>
              <a:gd name="connsiteX743" fmla="*/ 3683247 w 9384838"/>
              <a:gd name="connsiteY743" fmla="*/ 3989010 h 6246801"/>
              <a:gd name="connsiteX744" fmla="*/ 3708689 w 9384838"/>
              <a:gd name="connsiteY744" fmla="*/ 3989010 h 6246801"/>
              <a:gd name="connsiteX745" fmla="*/ 3708689 w 9384838"/>
              <a:gd name="connsiteY745" fmla="*/ 4014453 h 6246801"/>
              <a:gd name="connsiteX746" fmla="*/ 3708688 w 9384838"/>
              <a:gd name="connsiteY746" fmla="*/ 4014453 h 6246801"/>
              <a:gd name="connsiteX747" fmla="*/ 3657804 w 9384838"/>
              <a:gd name="connsiteY747" fmla="*/ 4064233 h 6246801"/>
              <a:gd name="connsiteX748" fmla="*/ 3683246 w 9384838"/>
              <a:gd name="connsiteY748" fmla="*/ 4139455 h 6246801"/>
              <a:gd name="connsiteX749" fmla="*/ 3808243 w 9384838"/>
              <a:gd name="connsiteY749" fmla="*/ 4164898 h 6246801"/>
              <a:gd name="connsiteX750" fmla="*/ 3833684 w 9384838"/>
              <a:gd name="connsiteY750" fmla="*/ 4089676 h 6246801"/>
              <a:gd name="connsiteX751" fmla="*/ 3958666 w 9384838"/>
              <a:gd name="connsiteY751" fmla="*/ 4089676 h 6246801"/>
              <a:gd name="connsiteX752" fmla="*/ 4084770 w 9384838"/>
              <a:gd name="connsiteY752" fmla="*/ 4064233 h 6246801"/>
              <a:gd name="connsiteX753" fmla="*/ 4185432 w 9384838"/>
              <a:gd name="connsiteY753" fmla="*/ 4064233 h 6246801"/>
              <a:gd name="connsiteX754" fmla="*/ 4460870 w 9384838"/>
              <a:gd name="connsiteY754" fmla="*/ 3888345 h 6246801"/>
              <a:gd name="connsiteX755" fmla="*/ 4510648 w 9384838"/>
              <a:gd name="connsiteY755" fmla="*/ 3763342 h 6246801"/>
              <a:gd name="connsiteX756" fmla="*/ 4761751 w 9384838"/>
              <a:gd name="connsiteY756" fmla="*/ 3713562 h 6246801"/>
              <a:gd name="connsiteX757" fmla="*/ 4836971 w 9384838"/>
              <a:gd name="connsiteY757" fmla="*/ 3612896 h 6246801"/>
              <a:gd name="connsiteX758" fmla="*/ 4887855 w 9384838"/>
              <a:gd name="connsiteY758" fmla="*/ 3487894 h 6246801"/>
              <a:gd name="connsiteX759" fmla="*/ 4887855 w 9384838"/>
              <a:gd name="connsiteY759" fmla="*/ 3487893 h 6246801"/>
              <a:gd name="connsiteX760" fmla="*/ 4937633 w 9384838"/>
              <a:gd name="connsiteY760" fmla="*/ 3437007 h 6246801"/>
              <a:gd name="connsiteX761" fmla="*/ 5012854 w 9384838"/>
              <a:gd name="connsiteY761" fmla="*/ 3387227 h 6246801"/>
              <a:gd name="connsiteX762" fmla="*/ 5038296 w 9384838"/>
              <a:gd name="connsiteY762" fmla="*/ 3336341 h 6246801"/>
              <a:gd name="connsiteX763" fmla="*/ 5113516 w 9384838"/>
              <a:gd name="connsiteY763" fmla="*/ 3236782 h 6246801"/>
              <a:gd name="connsiteX764" fmla="*/ 5137852 w 9384838"/>
              <a:gd name="connsiteY764" fmla="*/ 3185896 h 6246801"/>
              <a:gd name="connsiteX765" fmla="*/ 5163294 w 9384838"/>
              <a:gd name="connsiteY765" fmla="*/ 3161560 h 6246801"/>
              <a:gd name="connsiteX766" fmla="*/ 5238514 w 9384838"/>
              <a:gd name="connsiteY766" fmla="*/ 3011116 h 6246801"/>
              <a:gd name="connsiteX767" fmla="*/ 5263957 w 9384838"/>
              <a:gd name="connsiteY767" fmla="*/ 2860672 h 6246801"/>
              <a:gd name="connsiteX768" fmla="*/ 5188736 w 9384838"/>
              <a:gd name="connsiteY768" fmla="*/ 2809788 h 6246801"/>
              <a:gd name="connsiteX769" fmla="*/ 5163294 w 9384838"/>
              <a:gd name="connsiteY769" fmla="*/ 2835229 h 6246801"/>
              <a:gd name="connsiteX770" fmla="*/ 5137852 w 9384838"/>
              <a:gd name="connsiteY770" fmla="*/ 2835229 h 6246801"/>
              <a:gd name="connsiteX771" fmla="*/ 5137852 w 9384838"/>
              <a:gd name="connsiteY771" fmla="*/ 2785450 h 6246801"/>
              <a:gd name="connsiteX772" fmla="*/ 5188736 w 9384838"/>
              <a:gd name="connsiteY772" fmla="*/ 2785450 h 6246801"/>
              <a:gd name="connsiteX773" fmla="*/ 5263957 w 9384838"/>
              <a:gd name="connsiteY773" fmla="*/ 2734563 h 6246801"/>
              <a:gd name="connsiteX774" fmla="*/ 5339177 w 9384838"/>
              <a:gd name="connsiteY774" fmla="*/ 2609561 h 6246801"/>
              <a:gd name="connsiteX775" fmla="*/ 5289399 w 9384838"/>
              <a:gd name="connsiteY775" fmla="*/ 2534339 h 6246801"/>
              <a:gd name="connsiteX776" fmla="*/ 5289931 w 9384838"/>
              <a:gd name="connsiteY776" fmla="*/ 2534660 h 6246801"/>
              <a:gd name="connsiteX777" fmla="*/ 5289398 w 9384838"/>
              <a:gd name="connsiteY777" fmla="*/ 2534339 h 6246801"/>
              <a:gd name="connsiteX778" fmla="*/ 5313734 w 9384838"/>
              <a:gd name="connsiteY778" fmla="*/ 2483451 h 6246801"/>
              <a:gd name="connsiteX779" fmla="*/ 5289398 w 9384838"/>
              <a:gd name="connsiteY779" fmla="*/ 2459115 h 6246801"/>
              <a:gd name="connsiteX780" fmla="*/ 5364618 w 9384838"/>
              <a:gd name="connsiteY780" fmla="*/ 2408231 h 6246801"/>
              <a:gd name="connsiteX781" fmla="*/ 5388954 w 9384838"/>
              <a:gd name="connsiteY781" fmla="*/ 2433674 h 6246801"/>
              <a:gd name="connsiteX782" fmla="*/ 5464174 w 9384838"/>
              <a:gd name="connsiteY782" fmla="*/ 2408231 h 6246801"/>
              <a:gd name="connsiteX783" fmla="*/ 5515059 w 9384838"/>
              <a:gd name="connsiteY783" fmla="*/ 2333007 h 6246801"/>
              <a:gd name="connsiteX784" fmla="*/ 5539394 w 9384838"/>
              <a:gd name="connsiteY784" fmla="*/ 2257785 h 6246801"/>
              <a:gd name="connsiteX785" fmla="*/ 5539394 w 9384838"/>
              <a:gd name="connsiteY785" fmla="*/ 2233447 h 6246801"/>
              <a:gd name="connsiteX786" fmla="*/ 5564837 w 9384838"/>
              <a:gd name="connsiteY786" fmla="*/ 2182565 h 6246801"/>
              <a:gd name="connsiteX787" fmla="*/ 5614615 w 9384838"/>
              <a:gd name="connsiteY787" fmla="*/ 2233447 h 6246801"/>
              <a:gd name="connsiteX788" fmla="*/ 5640057 w 9384838"/>
              <a:gd name="connsiteY788" fmla="*/ 2208005 h 6246801"/>
              <a:gd name="connsiteX789" fmla="*/ 5665499 w 9384838"/>
              <a:gd name="connsiteY789" fmla="*/ 2233447 h 6246801"/>
              <a:gd name="connsiteX790" fmla="*/ 5665499 w 9384838"/>
              <a:gd name="connsiteY790" fmla="*/ 2257785 h 6246801"/>
              <a:gd name="connsiteX791" fmla="*/ 5640057 w 9384838"/>
              <a:gd name="connsiteY791" fmla="*/ 2408231 h 6246801"/>
              <a:gd name="connsiteX792" fmla="*/ 5689835 w 9384838"/>
              <a:gd name="connsiteY792" fmla="*/ 2433674 h 6246801"/>
              <a:gd name="connsiteX793" fmla="*/ 5740719 w 9384838"/>
              <a:gd name="connsiteY793" fmla="*/ 2408231 h 6246801"/>
              <a:gd name="connsiteX794" fmla="*/ 5765055 w 9384838"/>
              <a:gd name="connsiteY794" fmla="*/ 2358450 h 6246801"/>
              <a:gd name="connsiteX795" fmla="*/ 5840275 w 9384838"/>
              <a:gd name="connsiteY795" fmla="*/ 2459115 h 6246801"/>
              <a:gd name="connsiteX796" fmla="*/ 5891159 w 9384838"/>
              <a:gd name="connsiteY796" fmla="*/ 2408231 h 6246801"/>
              <a:gd name="connsiteX797" fmla="*/ 5940937 w 9384838"/>
              <a:gd name="connsiteY797" fmla="*/ 2283229 h 6246801"/>
              <a:gd name="connsiteX798" fmla="*/ 5891159 w 9384838"/>
              <a:gd name="connsiteY798" fmla="*/ 2208005 h 6246801"/>
              <a:gd name="connsiteX799" fmla="*/ 5840275 w 9384838"/>
              <a:gd name="connsiteY799" fmla="*/ 2257785 h 6246801"/>
              <a:gd name="connsiteX800" fmla="*/ 5715277 w 9384838"/>
              <a:gd name="connsiteY800" fmla="*/ 2283229 h 6246801"/>
              <a:gd name="connsiteX801" fmla="*/ 5765055 w 9384838"/>
              <a:gd name="connsiteY801" fmla="*/ 2132783 h 6246801"/>
              <a:gd name="connsiteX802" fmla="*/ 5840275 w 9384838"/>
              <a:gd name="connsiteY802" fmla="*/ 2081897 h 6246801"/>
              <a:gd name="connsiteX803" fmla="*/ 8270546 w 9384838"/>
              <a:gd name="connsiteY803" fmla="*/ 1474959 h 6246801"/>
              <a:gd name="connsiteX804" fmla="*/ 8282255 w 9384838"/>
              <a:gd name="connsiteY804" fmla="*/ 1480813 h 6246801"/>
              <a:gd name="connsiteX805" fmla="*/ 8274449 w 9384838"/>
              <a:gd name="connsiteY805" fmla="*/ 1490571 h 6246801"/>
              <a:gd name="connsiteX806" fmla="*/ 8264691 w 9384838"/>
              <a:gd name="connsiteY806" fmla="*/ 1491546 h 6246801"/>
              <a:gd name="connsiteX807" fmla="*/ 8247128 w 9384838"/>
              <a:gd name="connsiteY807" fmla="*/ 1501304 h 6246801"/>
              <a:gd name="connsiteX808" fmla="*/ 8250055 w 9384838"/>
              <a:gd name="connsiteY808" fmla="*/ 1485692 h 6246801"/>
              <a:gd name="connsiteX809" fmla="*/ 8265667 w 9384838"/>
              <a:gd name="connsiteY809" fmla="*/ 1485692 h 6246801"/>
              <a:gd name="connsiteX810" fmla="*/ 8270546 w 9384838"/>
              <a:gd name="connsiteY810" fmla="*/ 1474959 h 6246801"/>
              <a:gd name="connsiteX811" fmla="*/ 8187608 w 9384838"/>
              <a:gd name="connsiteY811" fmla="*/ 1463250 h 6246801"/>
              <a:gd name="connsiteX812" fmla="*/ 8203220 w 9384838"/>
              <a:gd name="connsiteY812" fmla="*/ 1472032 h 6246801"/>
              <a:gd name="connsiteX813" fmla="*/ 8215904 w 9384838"/>
              <a:gd name="connsiteY813" fmla="*/ 1471056 h 6246801"/>
              <a:gd name="connsiteX814" fmla="*/ 8214929 w 9384838"/>
              <a:gd name="connsiteY814" fmla="*/ 1479838 h 6246801"/>
              <a:gd name="connsiteX815" fmla="*/ 8216880 w 9384838"/>
              <a:gd name="connsiteY815" fmla="*/ 1484717 h 6246801"/>
              <a:gd name="connsiteX816" fmla="*/ 8195414 w 9384838"/>
              <a:gd name="connsiteY816" fmla="*/ 1482765 h 6246801"/>
              <a:gd name="connsiteX817" fmla="*/ 8197365 w 9384838"/>
              <a:gd name="connsiteY817" fmla="*/ 1476909 h 6246801"/>
              <a:gd name="connsiteX818" fmla="*/ 8187608 w 9384838"/>
              <a:gd name="connsiteY818" fmla="*/ 1463250 h 6246801"/>
              <a:gd name="connsiteX819" fmla="*/ 8289085 w 9384838"/>
              <a:gd name="connsiteY819" fmla="*/ 1415439 h 6246801"/>
              <a:gd name="connsiteX820" fmla="*/ 8307624 w 9384838"/>
              <a:gd name="connsiteY820" fmla="*/ 1425197 h 6246801"/>
              <a:gd name="connsiteX821" fmla="*/ 8318357 w 9384838"/>
              <a:gd name="connsiteY821" fmla="*/ 1429100 h 6246801"/>
              <a:gd name="connsiteX822" fmla="*/ 8307624 w 9384838"/>
              <a:gd name="connsiteY822" fmla="*/ 1443734 h 6246801"/>
              <a:gd name="connsiteX823" fmla="*/ 8313478 w 9384838"/>
              <a:gd name="connsiteY823" fmla="*/ 1452516 h 6246801"/>
              <a:gd name="connsiteX824" fmla="*/ 8282255 w 9384838"/>
              <a:gd name="connsiteY824" fmla="*/ 1469104 h 6246801"/>
              <a:gd name="connsiteX825" fmla="*/ 8280303 w 9384838"/>
              <a:gd name="connsiteY825" fmla="*/ 1453493 h 6246801"/>
              <a:gd name="connsiteX826" fmla="*/ 8269570 w 9384838"/>
              <a:gd name="connsiteY826" fmla="*/ 1425197 h 6246801"/>
              <a:gd name="connsiteX827" fmla="*/ 8289085 w 9384838"/>
              <a:gd name="connsiteY827" fmla="*/ 1415439 h 6246801"/>
              <a:gd name="connsiteX828" fmla="*/ 8360314 w 9384838"/>
              <a:gd name="connsiteY828" fmla="*/ 1357869 h 6246801"/>
              <a:gd name="connsiteX829" fmla="*/ 8376902 w 9384838"/>
              <a:gd name="connsiteY829" fmla="*/ 1366651 h 6246801"/>
              <a:gd name="connsiteX830" fmla="*/ 8379829 w 9384838"/>
              <a:gd name="connsiteY830" fmla="*/ 1382264 h 6246801"/>
              <a:gd name="connsiteX831" fmla="*/ 8349581 w 9384838"/>
              <a:gd name="connsiteY831" fmla="*/ 1375434 h 6246801"/>
              <a:gd name="connsiteX832" fmla="*/ 8360314 w 9384838"/>
              <a:gd name="connsiteY832" fmla="*/ 1357869 h 6246801"/>
              <a:gd name="connsiteX833" fmla="*/ 8571073 w 9384838"/>
              <a:gd name="connsiteY833" fmla="*/ 1228098 h 6246801"/>
              <a:gd name="connsiteX834" fmla="*/ 8597418 w 9384838"/>
              <a:gd name="connsiteY834" fmla="*/ 1253467 h 6246801"/>
              <a:gd name="connsiteX835" fmla="*/ 8592539 w 9384838"/>
              <a:gd name="connsiteY835" fmla="*/ 1260297 h 6246801"/>
              <a:gd name="connsiteX836" fmla="*/ 8592539 w 9384838"/>
              <a:gd name="connsiteY836" fmla="*/ 1272981 h 6246801"/>
              <a:gd name="connsiteX837" fmla="*/ 8572049 w 9384838"/>
              <a:gd name="connsiteY837" fmla="*/ 1273957 h 6246801"/>
              <a:gd name="connsiteX838" fmla="*/ 8561316 w 9384838"/>
              <a:gd name="connsiteY838" fmla="*/ 1285666 h 6246801"/>
              <a:gd name="connsiteX839" fmla="*/ 8554486 w 9384838"/>
              <a:gd name="connsiteY839" fmla="*/ 1302253 h 6246801"/>
              <a:gd name="connsiteX840" fmla="*/ 8533995 w 9384838"/>
              <a:gd name="connsiteY840" fmla="*/ 1311035 h 6246801"/>
              <a:gd name="connsiteX841" fmla="*/ 8510577 w 9384838"/>
              <a:gd name="connsiteY841" fmla="*/ 1309083 h 6246801"/>
              <a:gd name="connsiteX842" fmla="*/ 8505699 w 9384838"/>
              <a:gd name="connsiteY842" fmla="*/ 1331526 h 6246801"/>
              <a:gd name="connsiteX843" fmla="*/ 8494966 w 9384838"/>
              <a:gd name="connsiteY843" fmla="*/ 1335428 h 6246801"/>
              <a:gd name="connsiteX844" fmla="*/ 8482281 w 9384838"/>
              <a:gd name="connsiteY844" fmla="*/ 1312986 h 6246801"/>
              <a:gd name="connsiteX845" fmla="*/ 8474475 w 9384838"/>
              <a:gd name="connsiteY845" fmla="*/ 1303229 h 6246801"/>
              <a:gd name="connsiteX846" fmla="*/ 8467645 w 9384838"/>
              <a:gd name="connsiteY846" fmla="*/ 1279811 h 6246801"/>
              <a:gd name="connsiteX847" fmla="*/ 8476427 w 9384838"/>
              <a:gd name="connsiteY847" fmla="*/ 1270054 h 6246801"/>
              <a:gd name="connsiteX848" fmla="*/ 8524238 w 9384838"/>
              <a:gd name="connsiteY848" fmla="*/ 1261273 h 6246801"/>
              <a:gd name="connsiteX849" fmla="*/ 8551558 w 9384838"/>
              <a:gd name="connsiteY849" fmla="*/ 1236879 h 6246801"/>
              <a:gd name="connsiteX850" fmla="*/ 8567170 w 9384838"/>
              <a:gd name="connsiteY850" fmla="*/ 1237855 h 6246801"/>
              <a:gd name="connsiteX851" fmla="*/ 8571073 w 9384838"/>
              <a:gd name="connsiteY851" fmla="*/ 1228098 h 6246801"/>
              <a:gd name="connsiteX852" fmla="*/ 8306648 w 9384838"/>
              <a:gd name="connsiteY852" fmla="*/ 884639 h 6246801"/>
              <a:gd name="connsiteX853" fmla="*/ 8328114 w 9384838"/>
              <a:gd name="connsiteY853" fmla="*/ 903178 h 6246801"/>
              <a:gd name="connsiteX854" fmla="*/ 8334944 w 9384838"/>
              <a:gd name="connsiteY854" fmla="*/ 917814 h 6246801"/>
              <a:gd name="connsiteX855" fmla="*/ 8368119 w 9384838"/>
              <a:gd name="connsiteY855" fmla="*/ 935377 h 6246801"/>
              <a:gd name="connsiteX856" fmla="*/ 8422761 w 9384838"/>
              <a:gd name="connsiteY856" fmla="*/ 939280 h 6246801"/>
              <a:gd name="connsiteX857" fmla="*/ 8461790 w 9384838"/>
              <a:gd name="connsiteY857" fmla="*/ 922693 h 6246801"/>
              <a:gd name="connsiteX858" fmla="*/ 8450081 w 9384838"/>
              <a:gd name="connsiteY858" fmla="*/ 963674 h 6246801"/>
              <a:gd name="connsiteX859" fmla="*/ 8431542 w 9384838"/>
              <a:gd name="connsiteY859" fmla="*/ 975382 h 6246801"/>
              <a:gd name="connsiteX860" fmla="*/ 8415930 w 9384838"/>
              <a:gd name="connsiteY860" fmla="*/ 963674 h 6246801"/>
              <a:gd name="connsiteX861" fmla="*/ 8397391 w 9384838"/>
              <a:gd name="connsiteY861" fmla="*/ 963674 h 6246801"/>
              <a:gd name="connsiteX862" fmla="*/ 8359338 w 9384838"/>
              <a:gd name="connsiteY862" fmla="*/ 1014411 h 6246801"/>
              <a:gd name="connsiteX863" fmla="*/ 8284206 w 9384838"/>
              <a:gd name="connsiteY863" fmla="*/ 1020265 h 6246801"/>
              <a:gd name="connsiteX864" fmla="*/ 8247128 w 9384838"/>
              <a:gd name="connsiteY864" fmla="*/ 1070028 h 6246801"/>
              <a:gd name="connsiteX865" fmla="*/ 8212977 w 9384838"/>
              <a:gd name="connsiteY865" fmla="*/ 1083688 h 6246801"/>
              <a:gd name="connsiteX866" fmla="*/ 8184681 w 9384838"/>
              <a:gd name="connsiteY866" fmla="*/ 1151014 h 6246801"/>
              <a:gd name="connsiteX867" fmla="*/ 8163215 w 9384838"/>
              <a:gd name="connsiteY867" fmla="*/ 1151014 h 6246801"/>
              <a:gd name="connsiteX868" fmla="*/ 8155409 w 9384838"/>
              <a:gd name="connsiteY868" fmla="*/ 1207607 h 6246801"/>
              <a:gd name="connsiteX869" fmla="*/ 8099792 w 9384838"/>
              <a:gd name="connsiteY869" fmla="*/ 1223219 h 6246801"/>
              <a:gd name="connsiteX870" fmla="*/ 8077350 w 9384838"/>
              <a:gd name="connsiteY870" fmla="*/ 1247612 h 6246801"/>
              <a:gd name="connsiteX871" fmla="*/ 8066617 w 9384838"/>
              <a:gd name="connsiteY871" fmla="*/ 1319817 h 6246801"/>
              <a:gd name="connsiteX872" fmla="*/ 8057835 w 9384838"/>
              <a:gd name="connsiteY872" fmla="*/ 1315914 h 6246801"/>
              <a:gd name="connsiteX873" fmla="*/ 8009048 w 9384838"/>
              <a:gd name="connsiteY873" fmla="*/ 1320793 h 6246801"/>
              <a:gd name="connsiteX874" fmla="*/ 8009048 w 9384838"/>
              <a:gd name="connsiteY874" fmla="*/ 1309084 h 6246801"/>
              <a:gd name="connsiteX875" fmla="*/ 8010024 w 9384838"/>
              <a:gd name="connsiteY875" fmla="*/ 1293472 h 6246801"/>
              <a:gd name="connsiteX876" fmla="*/ 8002218 w 9384838"/>
              <a:gd name="connsiteY876" fmla="*/ 1262248 h 6246801"/>
              <a:gd name="connsiteX877" fmla="*/ 8013927 w 9384838"/>
              <a:gd name="connsiteY877" fmla="*/ 1254442 h 6246801"/>
              <a:gd name="connsiteX878" fmla="*/ 8038320 w 9384838"/>
              <a:gd name="connsiteY878" fmla="*/ 1219316 h 6246801"/>
              <a:gd name="connsiteX879" fmla="*/ 8077350 w 9384838"/>
              <a:gd name="connsiteY879" fmla="*/ 1190044 h 6246801"/>
              <a:gd name="connsiteX880" fmla="*/ 8108573 w 9384838"/>
              <a:gd name="connsiteY880" fmla="*/ 1167602 h 6246801"/>
              <a:gd name="connsiteX881" fmla="*/ 8111501 w 9384838"/>
              <a:gd name="connsiteY881" fmla="*/ 1154917 h 6246801"/>
              <a:gd name="connsiteX882" fmla="*/ 8135894 w 9384838"/>
              <a:gd name="connsiteY882" fmla="*/ 1148087 h 6246801"/>
              <a:gd name="connsiteX883" fmla="*/ 8141748 w 9384838"/>
              <a:gd name="connsiteY883" fmla="*/ 1130524 h 6246801"/>
              <a:gd name="connsiteX884" fmla="*/ 8135894 w 9384838"/>
              <a:gd name="connsiteY884" fmla="*/ 1121742 h 6246801"/>
              <a:gd name="connsiteX885" fmla="*/ 8143700 w 9384838"/>
              <a:gd name="connsiteY885" fmla="*/ 1104179 h 6246801"/>
              <a:gd name="connsiteX886" fmla="*/ 8200293 w 9384838"/>
              <a:gd name="connsiteY886" fmla="*/ 1030998 h 6246801"/>
              <a:gd name="connsiteX887" fmla="*/ 8231516 w 9384838"/>
              <a:gd name="connsiteY887" fmla="*/ 993920 h 6246801"/>
              <a:gd name="connsiteX888" fmla="*/ 8245176 w 9384838"/>
              <a:gd name="connsiteY888" fmla="*/ 957819 h 6246801"/>
              <a:gd name="connsiteX889" fmla="*/ 8258837 w 9384838"/>
              <a:gd name="connsiteY889" fmla="*/ 944159 h 6246801"/>
              <a:gd name="connsiteX890" fmla="*/ 8260788 w 9384838"/>
              <a:gd name="connsiteY890" fmla="*/ 920741 h 6246801"/>
              <a:gd name="connsiteX891" fmla="*/ 8289085 w 9384838"/>
              <a:gd name="connsiteY891" fmla="*/ 889516 h 6246801"/>
              <a:gd name="connsiteX892" fmla="*/ 8306648 w 9384838"/>
              <a:gd name="connsiteY892" fmla="*/ 884639 h 6246801"/>
              <a:gd name="connsiteX893" fmla="*/ 9328245 w 9384838"/>
              <a:gd name="connsiteY893" fmla="*/ 311878 h 6246801"/>
              <a:gd name="connsiteX894" fmla="*/ 9371178 w 9384838"/>
              <a:gd name="connsiteY894" fmla="*/ 317733 h 6246801"/>
              <a:gd name="connsiteX895" fmla="*/ 9384838 w 9384838"/>
              <a:gd name="connsiteY895" fmla="*/ 341150 h 6246801"/>
              <a:gd name="connsiteX896" fmla="*/ 9357517 w 9384838"/>
              <a:gd name="connsiteY896" fmla="*/ 360665 h 6246801"/>
              <a:gd name="connsiteX897" fmla="*/ 9357517 w 9384838"/>
              <a:gd name="connsiteY897" fmla="*/ 378228 h 6246801"/>
              <a:gd name="connsiteX898" fmla="*/ 9371178 w 9384838"/>
              <a:gd name="connsiteY898" fmla="*/ 393840 h 6246801"/>
              <a:gd name="connsiteX899" fmla="*/ 9367275 w 9384838"/>
              <a:gd name="connsiteY899" fmla="*/ 427015 h 6246801"/>
              <a:gd name="connsiteX900" fmla="*/ 9314585 w 9384838"/>
              <a:gd name="connsiteY900" fmla="*/ 427015 h 6246801"/>
              <a:gd name="connsiteX901" fmla="*/ 9250186 w 9384838"/>
              <a:gd name="connsiteY901" fmla="*/ 440675 h 6246801"/>
              <a:gd name="connsiteX902" fmla="*/ 9213108 w 9384838"/>
              <a:gd name="connsiteY902" fmla="*/ 471899 h 6246801"/>
              <a:gd name="connsiteX903" fmla="*/ 9162370 w 9384838"/>
              <a:gd name="connsiteY903" fmla="*/ 491414 h 6246801"/>
              <a:gd name="connsiteX904" fmla="*/ 9099923 w 9384838"/>
              <a:gd name="connsiteY904" fmla="*/ 526540 h 6246801"/>
              <a:gd name="connsiteX905" fmla="*/ 9035524 w 9384838"/>
              <a:gd name="connsiteY905" fmla="*/ 587036 h 6246801"/>
              <a:gd name="connsiteX906" fmla="*/ 8996494 w 9384838"/>
              <a:gd name="connsiteY906" fmla="*/ 635822 h 6246801"/>
              <a:gd name="connsiteX907" fmla="*/ 8961368 w 9384838"/>
              <a:gd name="connsiteY907" fmla="*/ 637774 h 6246801"/>
              <a:gd name="connsiteX908" fmla="*/ 8951610 w 9384838"/>
              <a:gd name="connsiteY908" fmla="*/ 647531 h 6246801"/>
              <a:gd name="connsiteX909" fmla="*/ 8926241 w 9384838"/>
              <a:gd name="connsiteY909" fmla="*/ 637774 h 6246801"/>
              <a:gd name="connsiteX910" fmla="*/ 8916484 w 9384838"/>
              <a:gd name="connsiteY910" fmla="*/ 608501 h 6246801"/>
              <a:gd name="connsiteX911" fmla="*/ 8883309 w 9384838"/>
              <a:gd name="connsiteY911" fmla="*/ 622162 h 6246801"/>
              <a:gd name="connsiteX912" fmla="*/ 8877454 w 9384838"/>
              <a:gd name="connsiteY912" fmla="*/ 651434 h 6246801"/>
              <a:gd name="connsiteX913" fmla="*/ 8887212 w 9384838"/>
              <a:gd name="connsiteY913" fmla="*/ 665094 h 6246801"/>
              <a:gd name="connsiteX914" fmla="*/ 8846231 w 9384838"/>
              <a:gd name="connsiteY914" fmla="*/ 719735 h 6246801"/>
              <a:gd name="connsiteX915" fmla="*/ 8799395 w 9384838"/>
              <a:gd name="connsiteY915" fmla="*/ 749008 h 6246801"/>
              <a:gd name="connsiteX916" fmla="*/ 8766220 w 9384838"/>
              <a:gd name="connsiteY916" fmla="*/ 774380 h 6246801"/>
              <a:gd name="connsiteX917" fmla="*/ 8731094 w 9384838"/>
              <a:gd name="connsiteY917" fmla="*/ 844633 h 6246801"/>
              <a:gd name="connsiteX918" fmla="*/ 8697919 w 9384838"/>
              <a:gd name="connsiteY918" fmla="*/ 862196 h 6246801"/>
              <a:gd name="connsiteX919" fmla="*/ 8666695 w 9384838"/>
              <a:gd name="connsiteY919" fmla="*/ 862196 h 6246801"/>
              <a:gd name="connsiteX920" fmla="*/ 8641326 w 9384838"/>
              <a:gd name="connsiteY920" fmla="*/ 887565 h 6246801"/>
              <a:gd name="connsiteX921" fmla="*/ 8614005 w 9384838"/>
              <a:gd name="connsiteY921" fmla="*/ 932449 h 6246801"/>
              <a:gd name="connsiteX922" fmla="*/ 8590587 w 9384838"/>
              <a:gd name="connsiteY922" fmla="*/ 936351 h 6246801"/>
              <a:gd name="connsiteX923" fmla="*/ 8576927 w 9384838"/>
              <a:gd name="connsiteY923" fmla="*/ 920740 h 6246801"/>
              <a:gd name="connsiteX924" fmla="*/ 8590587 w 9384838"/>
              <a:gd name="connsiteY924" fmla="*/ 885614 h 6246801"/>
              <a:gd name="connsiteX925" fmla="*/ 8602296 w 9384838"/>
              <a:gd name="connsiteY925" fmla="*/ 881711 h 6246801"/>
              <a:gd name="connsiteX926" fmla="*/ 8610102 w 9384838"/>
              <a:gd name="connsiteY926" fmla="*/ 868050 h 6246801"/>
              <a:gd name="connsiteX927" fmla="*/ 8606199 w 9384838"/>
              <a:gd name="connsiteY927" fmla="*/ 850487 h 6246801"/>
              <a:gd name="connsiteX928" fmla="*/ 8612054 w 9384838"/>
              <a:gd name="connsiteY928" fmla="*/ 825118 h 6246801"/>
              <a:gd name="connsiteX929" fmla="*/ 8623762 w 9384838"/>
              <a:gd name="connsiteY929" fmla="*/ 846584 h 6246801"/>
              <a:gd name="connsiteX930" fmla="*/ 8637423 w 9384838"/>
              <a:gd name="connsiteY930" fmla="*/ 848536 h 6246801"/>
              <a:gd name="connsiteX931" fmla="*/ 8649132 w 9384838"/>
              <a:gd name="connsiteY931" fmla="*/ 827069 h 6246801"/>
              <a:gd name="connsiteX932" fmla="*/ 8635471 w 9384838"/>
              <a:gd name="connsiteY932" fmla="*/ 807555 h 6246801"/>
              <a:gd name="connsiteX933" fmla="*/ 8654986 w 9384838"/>
              <a:gd name="connsiteY933" fmla="*/ 807555 h 6246801"/>
              <a:gd name="connsiteX934" fmla="*/ 8664743 w 9384838"/>
              <a:gd name="connsiteY934" fmla="*/ 819263 h 6246801"/>
              <a:gd name="connsiteX935" fmla="*/ 8692064 w 9384838"/>
              <a:gd name="connsiteY935" fmla="*/ 805603 h 6246801"/>
              <a:gd name="connsiteX936" fmla="*/ 8709627 w 9384838"/>
              <a:gd name="connsiteY936" fmla="*/ 778282 h 6246801"/>
              <a:gd name="connsiteX937" fmla="*/ 8711579 w 9384838"/>
              <a:gd name="connsiteY937" fmla="*/ 749008 h 6246801"/>
              <a:gd name="connsiteX938" fmla="*/ 8695967 w 9384838"/>
              <a:gd name="connsiteY938" fmla="*/ 749008 h 6246801"/>
              <a:gd name="connsiteX939" fmla="*/ 8672549 w 9384838"/>
              <a:gd name="connsiteY939" fmla="*/ 745105 h 6246801"/>
              <a:gd name="connsiteX940" fmla="*/ 8668646 w 9384838"/>
              <a:gd name="connsiteY940" fmla="*/ 713881 h 6246801"/>
              <a:gd name="connsiteX941" fmla="*/ 8697919 w 9384838"/>
              <a:gd name="connsiteY941" fmla="*/ 713881 h 6246801"/>
              <a:gd name="connsiteX942" fmla="*/ 8715482 w 9384838"/>
              <a:gd name="connsiteY942" fmla="*/ 731444 h 6246801"/>
              <a:gd name="connsiteX943" fmla="*/ 8733045 w 9384838"/>
              <a:gd name="connsiteY943" fmla="*/ 719735 h 6246801"/>
              <a:gd name="connsiteX944" fmla="*/ 8746705 w 9384838"/>
              <a:gd name="connsiteY944" fmla="*/ 688512 h 6246801"/>
              <a:gd name="connsiteX945" fmla="*/ 8787686 w 9384838"/>
              <a:gd name="connsiteY945" fmla="*/ 674851 h 6246801"/>
              <a:gd name="connsiteX946" fmla="*/ 8811104 w 9384838"/>
              <a:gd name="connsiteY946" fmla="*/ 624114 h 6246801"/>
              <a:gd name="connsiteX947" fmla="*/ 8830619 w 9384838"/>
              <a:gd name="connsiteY947" fmla="*/ 618260 h 6246801"/>
              <a:gd name="connsiteX948" fmla="*/ 8840376 w 9384838"/>
              <a:gd name="connsiteY948" fmla="*/ 600695 h 6246801"/>
              <a:gd name="connsiteX949" fmla="*/ 8832570 w 9384838"/>
              <a:gd name="connsiteY949" fmla="*/ 559715 h 6246801"/>
              <a:gd name="connsiteX950" fmla="*/ 8850134 w 9384838"/>
              <a:gd name="connsiteY950" fmla="*/ 559715 h 6246801"/>
              <a:gd name="connsiteX951" fmla="*/ 8885260 w 9384838"/>
              <a:gd name="connsiteY951" fmla="*/ 573376 h 6246801"/>
              <a:gd name="connsiteX952" fmla="*/ 8902823 w 9384838"/>
              <a:gd name="connsiteY952" fmla="*/ 559715 h 6246801"/>
              <a:gd name="connsiteX953" fmla="*/ 8904775 w 9384838"/>
              <a:gd name="connsiteY953" fmla="*/ 524589 h 6246801"/>
              <a:gd name="connsiteX954" fmla="*/ 8949659 w 9384838"/>
              <a:gd name="connsiteY954" fmla="*/ 497268 h 6246801"/>
              <a:gd name="connsiteX955" fmla="*/ 8976980 w 9384838"/>
              <a:gd name="connsiteY955" fmla="*/ 497268 h 6246801"/>
              <a:gd name="connsiteX956" fmla="*/ 8976980 w 9384838"/>
              <a:gd name="connsiteY956" fmla="*/ 462142 h 6246801"/>
              <a:gd name="connsiteX957" fmla="*/ 8965271 w 9384838"/>
              <a:gd name="connsiteY957" fmla="*/ 419209 h 6246801"/>
              <a:gd name="connsiteX958" fmla="*/ 8973077 w 9384838"/>
              <a:gd name="connsiteY958" fmla="*/ 393840 h 6246801"/>
              <a:gd name="connsiteX959" fmla="*/ 9002349 w 9384838"/>
              <a:gd name="connsiteY959" fmla="*/ 376277 h 6246801"/>
              <a:gd name="connsiteX960" fmla="*/ 9017961 w 9384838"/>
              <a:gd name="connsiteY960" fmla="*/ 403597 h 6246801"/>
              <a:gd name="connsiteX961" fmla="*/ 9041378 w 9384838"/>
              <a:gd name="connsiteY961" fmla="*/ 467996 h 6246801"/>
              <a:gd name="connsiteX962" fmla="*/ 9076505 w 9384838"/>
              <a:gd name="connsiteY962" fmla="*/ 475802 h 6246801"/>
              <a:gd name="connsiteX963" fmla="*/ 9154564 w 9384838"/>
              <a:gd name="connsiteY963" fmla="*/ 458239 h 6246801"/>
              <a:gd name="connsiteX964" fmla="*/ 9209205 w 9384838"/>
              <a:gd name="connsiteY964" fmla="*/ 409452 h 6246801"/>
              <a:gd name="connsiteX965" fmla="*/ 9218963 w 9384838"/>
              <a:gd name="connsiteY965" fmla="*/ 380180 h 6246801"/>
              <a:gd name="connsiteX966" fmla="*/ 9283361 w 9384838"/>
              <a:gd name="connsiteY966" fmla="*/ 325538 h 6246801"/>
              <a:gd name="connsiteX967" fmla="*/ 9328245 w 9384838"/>
              <a:gd name="connsiteY967" fmla="*/ 311878 h 6246801"/>
              <a:gd name="connsiteX968" fmla="*/ 6819242 w 9384838"/>
              <a:gd name="connsiteY968" fmla="*/ 0 h 6246801"/>
              <a:gd name="connsiteX969" fmla="*/ 6869020 w 9384838"/>
              <a:gd name="connsiteY969" fmla="*/ 125002 h 6246801"/>
              <a:gd name="connsiteX970" fmla="*/ 6969682 w 9384838"/>
              <a:gd name="connsiteY970" fmla="*/ 326334 h 6246801"/>
              <a:gd name="connsiteX971" fmla="*/ 6969682 w 9384838"/>
              <a:gd name="connsiteY971" fmla="*/ 401556 h 6246801"/>
              <a:gd name="connsiteX972" fmla="*/ 7094680 w 9384838"/>
              <a:gd name="connsiteY972" fmla="*/ 652667 h 6246801"/>
              <a:gd name="connsiteX973" fmla="*/ 7220784 w 9384838"/>
              <a:gd name="connsiteY973" fmla="*/ 803117 h 6246801"/>
              <a:gd name="connsiteX974" fmla="*/ 7321446 w 9384838"/>
              <a:gd name="connsiteY974" fmla="*/ 903783 h 6246801"/>
              <a:gd name="connsiteX975" fmla="*/ 7321446 w 9384838"/>
              <a:gd name="connsiteY975" fmla="*/ 979004 h 6246801"/>
              <a:gd name="connsiteX976" fmla="*/ 7345782 w 9384838"/>
              <a:gd name="connsiteY976" fmla="*/ 979004 h 6246801"/>
              <a:gd name="connsiteX977" fmla="*/ 7396667 w 9384838"/>
              <a:gd name="connsiteY977" fmla="*/ 1003341 h 6246801"/>
              <a:gd name="connsiteX978" fmla="*/ 7421002 w 9384838"/>
              <a:gd name="connsiteY978" fmla="*/ 979004 h 6246801"/>
              <a:gd name="connsiteX979" fmla="*/ 7496223 w 9384838"/>
              <a:gd name="connsiteY979" fmla="*/ 1003341 h 6246801"/>
              <a:gd name="connsiteX980" fmla="*/ 7446445 w 9384838"/>
              <a:gd name="connsiteY980" fmla="*/ 1054227 h 6246801"/>
              <a:gd name="connsiteX981" fmla="*/ 7471887 w 9384838"/>
              <a:gd name="connsiteY981" fmla="*/ 1078564 h 6246801"/>
              <a:gd name="connsiteX982" fmla="*/ 7521665 w 9384838"/>
              <a:gd name="connsiteY982" fmla="*/ 1054227 h 6246801"/>
              <a:gd name="connsiteX983" fmla="*/ 7547107 w 9384838"/>
              <a:gd name="connsiteY983" fmla="*/ 1129449 h 6246801"/>
              <a:gd name="connsiteX984" fmla="*/ 7672105 w 9384838"/>
              <a:gd name="connsiteY984" fmla="*/ 1179229 h 6246801"/>
              <a:gd name="connsiteX985" fmla="*/ 7747325 w 9384838"/>
              <a:gd name="connsiteY985" fmla="*/ 1179229 h 6246801"/>
              <a:gd name="connsiteX986" fmla="*/ 7847987 w 9384838"/>
              <a:gd name="connsiteY986" fmla="*/ 1104007 h 6246801"/>
              <a:gd name="connsiteX987" fmla="*/ 7923207 w 9384838"/>
              <a:gd name="connsiteY987" fmla="*/ 1078564 h 6246801"/>
              <a:gd name="connsiteX988" fmla="*/ 7998427 w 9384838"/>
              <a:gd name="connsiteY988" fmla="*/ 1003341 h 6246801"/>
              <a:gd name="connsiteX989" fmla="*/ 7998427 w 9384838"/>
              <a:gd name="connsiteY989" fmla="*/ 1054227 h 6246801"/>
              <a:gd name="connsiteX990" fmla="*/ 7948649 w 9384838"/>
              <a:gd name="connsiteY990" fmla="*/ 1104007 h 6246801"/>
              <a:gd name="connsiteX991" fmla="*/ 7948649 w 9384838"/>
              <a:gd name="connsiteY991" fmla="*/ 1129449 h 6246801"/>
              <a:gd name="connsiteX992" fmla="*/ 7822545 w 9384838"/>
              <a:gd name="connsiteY992" fmla="*/ 1279895 h 6246801"/>
              <a:gd name="connsiteX993" fmla="*/ 7822545 w 9384838"/>
              <a:gd name="connsiteY993" fmla="*/ 1379454 h 6246801"/>
              <a:gd name="connsiteX994" fmla="*/ 7873429 w 9384838"/>
              <a:gd name="connsiteY994" fmla="*/ 1379454 h 6246801"/>
              <a:gd name="connsiteX995" fmla="*/ 7847987 w 9384838"/>
              <a:gd name="connsiteY995" fmla="*/ 1505563 h 6246801"/>
              <a:gd name="connsiteX996" fmla="*/ 7797103 w 9384838"/>
              <a:gd name="connsiteY996" fmla="*/ 1531005 h 6246801"/>
              <a:gd name="connsiteX997" fmla="*/ 7873429 w 9384838"/>
              <a:gd name="connsiteY997" fmla="*/ 1606229 h 6246801"/>
              <a:gd name="connsiteX998" fmla="*/ 7948649 w 9384838"/>
              <a:gd name="connsiteY998" fmla="*/ 1606229 h 6246801"/>
              <a:gd name="connsiteX999" fmla="*/ 7923207 w 9384838"/>
              <a:gd name="connsiteY999" fmla="*/ 1656009 h 6246801"/>
              <a:gd name="connsiteX1000" fmla="*/ 7772767 w 9384838"/>
              <a:gd name="connsiteY1000" fmla="*/ 1630565 h 6246801"/>
              <a:gd name="connsiteX1001" fmla="*/ 7672105 w 9384838"/>
              <a:gd name="connsiteY1001" fmla="*/ 1705789 h 6246801"/>
              <a:gd name="connsiteX1002" fmla="*/ 7672105 w 9384838"/>
              <a:gd name="connsiteY1002" fmla="*/ 1656009 h 6246801"/>
              <a:gd name="connsiteX1003" fmla="*/ 7596885 w 9384838"/>
              <a:gd name="connsiteY1003" fmla="*/ 1656009 h 6246801"/>
              <a:gd name="connsiteX1004" fmla="*/ 7571443 w 9384838"/>
              <a:gd name="connsiteY1004" fmla="*/ 1705789 h 6246801"/>
              <a:gd name="connsiteX1005" fmla="*/ 7446445 w 9384838"/>
              <a:gd name="connsiteY1005" fmla="*/ 1681452 h 6246801"/>
              <a:gd name="connsiteX1006" fmla="*/ 7421002 w 9384838"/>
              <a:gd name="connsiteY1006" fmla="*/ 1630565 h 6246801"/>
              <a:gd name="connsiteX1007" fmla="*/ 7321446 w 9384838"/>
              <a:gd name="connsiteY1007" fmla="*/ 1630565 h 6246801"/>
              <a:gd name="connsiteX1008" fmla="*/ 7070344 w 9384838"/>
              <a:gd name="connsiteY1008" fmla="*/ 1756674 h 6246801"/>
              <a:gd name="connsiteX1009" fmla="*/ 6869020 w 9384838"/>
              <a:gd name="connsiteY1009" fmla="*/ 1907113 h 6246801"/>
              <a:gd name="connsiteX1010" fmla="*/ 6894462 w 9384838"/>
              <a:gd name="connsiteY1010" fmla="*/ 1956897 h 6246801"/>
              <a:gd name="connsiteX1011" fmla="*/ 6819242 w 9384838"/>
              <a:gd name="connsiteY1011" fmla="*/ 2081899 h 6246801"/>
              <a:gd name="connsiteX1012" fmla="*/ 6793800 w 9384838"/>
              <a:gd name="connsiteY1012" fmla="*/ 2006676 h 6246801"/>
              <a:gd name="connsiteX1013" fmla="*/ 6668802 w 9384838"/>
              <a:gd name="connsiteY1013" fmla="*/ 1931450 h 6246801"/>
              <a:gd name="connsiteX1014" fmla="*/ 6542697 w 9384838"/>
              <a:gd name="connsiteY1014" fmla="*/ 1831894 h 6246801"/>
              <a:gd name="connsiteX1015" fmla="*/ 6467477 w 9384838"/>
              <a:gd name="connsiteY1015" fmla="*/ 1705789 h 6246801"/>
              <a:gd name="connsiteX1016" fmla="*/ 6417699 w 9384838"/>
              <a:gd name="connsiteY1016" fmla="*/ 1681452 h 6246801"/>
              <a:gd name="connsiteX1017" fmla="*/ 6342479 w 9384838"/>
              <a:gd name="connsiteY1017" fmla="*/ 1580786 h 6246801"/>
              <a:gd name="connsiteX1018" fmla="*/ 6217481 w 9384838"/>
              <a:gd name="connsiteY1018" fmla="*/ 1555343 h 6246801"/>
              <a:gd name="connsiteX1019" fmla="*/ 6091377 w 9384838"/>
              <a:gd name="connsiteY1019" fmla="*/ 1606229 h 6246801"/>
              <a:gd name="connsiteX1020" fmla="*/ 5991821 w 9384838"/>
              <a:gd name="connsiteY1020" fmla="*/ 1681452 h 6246801"/>
              <a:gd name="connsiteX1021" fmla="*/ 5966379 w 9384838"/>
              <a:gd name="connsiteY1021" fmla="*/ 1630565 h 6246801"/>
              <a:gd name="connsiteX1022" fmla="*/ 5966379 w 9384838"/>
              <a:gd name="connsiteY1022" fmla="*/ 1580786 h 6246801"/>
              <a:gd name="connsiteX1023" fmla="*/ 5916601 w 9384838"/>
              <a:gd name="connsiteY1023" fmla="*/ 1531005 h 6246801"/>
              <a:gd name="connsiteX1024" fmla="*/ 5940937 w 9384838"/>
              <a:gd name="connsiteY1024" fmla="*/ 1505563 h 6246801"/>
              <a:gd name="connsiteX1025" fmla="*/ 5891159 w 9384838"/>
              <a:gd name="connsiteY1025" fmla="*/ 1480122 h 6246801"/>
              <a:gd name="connsiteX1026" fmla="*/ 5840275 w 9384838"/>
              <a:gd name="connsiteY1026" fmla="*/ 1480122 h 6246801"/>
              <a:gd name="connsiteX1027" fmla="*/ 5815939 w 9384838"/>
              <a:gd name="connsiteY1027" fmla="*/ 1455784 h 6246801"/>
              <a:gd name="connsiteX1028" fmla="*/ 5740719 w 9384838"/>
              <a:gd name="connsiteY1028" fmla="*/ 1505563 h 6246801"/>
              <a:gd name="connsiteX1029" fmla="*/ 5665499 w 9384838"/>
              <a:gd name="connsiteY1029" fmla="*/ 1606229 h 6246801"/>
              <a:gd name="connsiteX1030" fmla="*/ 5715277 w 9384838"/>
              <a:gd name="connsiteY1030" fmla="*/ 1656009 h 6246801"/>
              <a:gd name="connsiteX1031" fmla="*/ 5765055 w 9384838"/>
              <a:gd name="connsiteY1031" fmla="*/ 1731231 h 6246801"/>
              <a:gd name="connsiteX1032" fmla="*/ 5840275 w 9384838"/>
              <a:gd name="connsiteY1032" fmla="*/ 1731231 h 6246801"/>
              <a:gd name="connsiteX1033" fmla="*/ 5916601 w 9384838"/>
              <a:gd name="connsiteY1033" fmla="*/ 1881669 h 6246801"/>
              <a:gd name="connsiteX1034" fmla="*/ 5966379 w 9384838"/>
              <a:gd name="connsiteY1034" fmla="*/ 1956897 h 6246801"/>
              <a:gd name="connsiteX1035" fmla="*/ 5891159 w 9384838"/>
              <a:gd name="connsiteY1035" fmla="*/ 2006676 h 6246801"/>
              <a:gd name="connsiteX1036" fmla="*/ 5815939 w 9384838"/>
              <a:gd name="connsiteY1036" fmla="*/ 1931450 h 6246801"/>
              <a:gd name="connsiteX1037" fmla="*/ 5765055 w 9384838"/>
              <a:gd name="connsiteY1037" fmla="*/ 1881669 h 6246801"/>
              <a:gd name="connsiteX1038" fmla="*/ 5715277 w 9384838"/>
              <a:gd name="connsiteY1038" fmla="*/ 1931450 h 6246801"/>
              <a:gd name="connsiteX1039" fmla="*/ 5665499 w 9384838"/>
              <a:gd name="connsiteY1039" fmla="*/ 1931450 h 6246801"/>
              <a:gd name="connsiteX1040" fmla="*/ 5640056 w 9384838"/>
              <a:gd name="connsiteY1040" fmla="*/ 2006676 h 6246801"/>
              <a:gd name="connsiteX1041" fmla="*/ 5590278 w 9384838"/>
              <a:gd name="connsiteY1041" fmla="*/ 2006676 h 6246801"/>
              <a:gd name="connsiteX1042" fmla="*/ 5515058 w 9384838"/>
              <a:gd name="connsiteY1042" fmla="*/ 2081899 h 6246801"/>
              <a:gd name="connsiteX1043" fmla="*/ 5464174 w 9384838"/>
              <a:gd name="connsiteY1043" fmla="*/ 2057559 h 6246801"/>
              <a:gd name="connsiteX1044" fmla="*/ 5464174 w 9384838"/>
              <a:gd name="connsiteY1044" fmla="*/ 1956897 h 6246801"/>
              <a:gd name="connsiteX1045" fmla="*/ 5489616 w 9384838"/>
              <a:gd name="connsiteY1045" fmla="*/ 1881669 h 6246801"/>
              <a:gd name="connsiteX1046" fmla="*/ 5564836 w 9384838"/>
              <a:gd name="connsiteY1046" fmla="*/ 1831894 h 6246801"/>
              <a:gd name="connsiteX1047" fmla="*/ 5590278 w 9384838"/>
              <a:gd name="connsiteY1047" fmla="*/ 1756674 h 6246801"/>
              <a:gd name="connsiteX1048" fmla="*/ 5539394 w 9384838"/>
              <a:gd name="connsiteY1048" fmla="*/ 1656009 h 6246801"/>
              <a:gd name="connsiteX1049" fmla="*/ 5515058 w 9384838"/>
              <a:gd name="connsiteY1049" fmla="*/ 1656009 h 6246801"/>
              <a:gd name="connsiteX1050" fmla="*/ 5515058 w 9384838"/>
              <a:gd name="connsiteY1050" fmla="*/ 1606229 h 6246801"/>
              <a:gd name="connsiteX1051" fmla="*/ 5489616 w 9384838"/>
              <a:gd name="connsiteY1051" fmla="*/ 1580786 h 6246801"/>
              <a:gd name="connsiteX1052" fmla="*/ 5489616 w 9384838"/>
              <a:gd name="connsiteY1052" fmla="*/ 1531005 h 6246801"/>
              <a:gd name="connsiteX1053" fmla="*/ 5539394 w 9384838"/>
              <a:gd name="connsiteY1053" fmla="*/ 1455784 h 6246801"/>
              <a:gd name="connsiteX1054" fmla="*/ 5539394 w 9384838"/>
              <a:gd name="connsiteY1054" fmla="*/ 1404898 h 6246801"/>
              <a:gd name="connsiteX1055" fmla="*/ 5564836 w 9384838"/>
              <a:gd name="connsiteY1055" fmla="*/ 1355118 h 6246801"/>
              <a:gd name="connsiteX1056" fmla="*/ 5614614 w 9384838"/>
              <a:gd name="connsiteY1056" fmla="*/ 1379454 h 6246801"/>
              <a:gd name="connsiteX1057" fmla="*/ 5689834 w 9384838"/>
              <a:gd name="connsiteY1057" fmla="*/ 1355118 h 6246801"/>
              <a:gd name="connsiteX1058" fmla="*/ 5740719 w 9384838"/>
              <a:gd name="connsiteY1058" fmla="*/ 1329675 h 6246801"/>
              <a:gd name="connsiteX1059" fmla="*/ 5765055 w 9384838"/>
              <a:gd name="connsiteY1059" fmla="*/ 1355118 h 6246801"/>
              <a:gd name="connsiteX1060" fmla="*/ 5815939 w 9384838"/>
              <a:gd name="connsiteY1060" fmla="*/ 1279895 h 6246801"/>
              <a:gd name="connsiteX1061" fmla="*/ 5891159 w 9384838"/>
              <a:gd name="connsiteY1061" fmla="*/ 1254452 h 6246801"/>
              <a:gd name="connsiteX1062" fmla="*/ 5891159 w 9384838"/>
              <a:gd name="connsiteY1062" fmla="*/ 1179229 h 6246801"/>
              <a:gd name="connsiteX1063" fmla="*/ 5840275 w 9384838"/>
              <a:gd name="connsiteY1063" fmla="*/ 1104007 h 6246801"/>
              <a:gd name="connsiteX1064" fmla="*/ 5865717 w 9384838"/>
              <a:gd name="connsiteY1064" fmla="*/ 1054227 h 6246801"/>
              <a:gd name="connsiteX1065" fmla="*/ 5916601 w 9384838"/>
              <a:gd name="connsiteY1065" fmla="*/ 1054227 h 6246801"/>
              <a:gd name="connsiteX1066" fmla="*/ 6041599 w 9384838"/>
              <a:gd name="connsiteY1066" fmla="*/ 1179229 h 6246801"/>
              <a:gd name="connsiteX1067" fmla="*/ 6091377 w 9384838"/>
              <a:gd name="connsiteY1067" fmla="*/ 1153786 h 6246801"/>
              <a:gd name="connsiteX1068" fmla="*/ 6091377 w 9384838"/>
              <a:gd name="connsiteY1068" fmla="*/ 1204672 h 6246801"/>
              <a:gd name="connsiteX1069" fmla="*/ 6166597 w 9384838"/>
              <a:gd name="connsiteY1069" fmla="*/ 1254452 h 6246801"/>
              <a:gd name="connsiteX1070" fmla="*/ 6292701 w 9384838"/>
              <a:gd name="connsiteY1070" fmla="*/ 1179229 h 6246801"/>
              <a:gd name="connsiteX1071" fmla="*/ 6317037 w 9384838"/>
              <a:gd name="connsiteY1071" fmla="*/ 1129449 h 6246801"/>
              <a:gd name="connsiteX1072" fmla="*/ 6292701 w 9384838"/>
              <a:gd name="connsiteY1072" fmla="*/ 1054227 h 6246801"/>
              <a:gd name="connsiteX1073" fmla="*/ 6317037 w 9384838"/>
              <a:gd name="connsiteY1073" fmla="*/ 1003341 h 6246801"/>
              <a:gd name="connsiteX1074" fmla="*/ 6317037 w 9384838"/>
              <a:gd name="connsiteY1074" fmla="*/ 953562 h 6246801"/>
              <a:gd name="connsiteX1075" fmla="*/ 6342479 w 9384838"/>
              <a:gd name="connsiteY1075" fmla="*/ 903783 h 6246801"/>
              <a:gd name="connsiteX1076" fmla="*/ 6443141 w 9384838"/>
              <a:gd name="connsiteY1076" fmla="*/ 878340 h 6246801"/>
              <a:gd name="connsiteX1077" fmla="*/ 6492919 w 9384838"/>
              <a:gd name="connsiteY1077" fmla="*/ 803117 h 6246801"/>
              <a:gd name="connsiteX1078" fmla="*/ 6518361 w 9384838"/>
              <a:gd name="connsiteY1078" fmla="*/ 652667 h 6246801"/>
              <a:gd name="connsiteX1079" fmla="*/ 6619024 w 9384838"/>
              <a:gd name="connsiteY1079" fmla="*/ 526559 h 6246801"/>
              <a:gd name="connsiteX1080" fmla="*/ 6643360 w 9384838"/>
              <a:gd name="connsiteY1080" fmla="*/ 300891 h 6246801"/>
              <a:gd name="connsiteX1081" fmla="*/ 6619024 w 9384838"/>
              <a:gd name="connsiteY1081" fmla="*/ 125002 h 6246801"/>
              <a:gd name="connsiteX1082" fmla="*/ 6694244 w 9384838"/>
              <a:gd name="connsiteY1082" fmla="*/ 49779 h 6246801"/>
              <a:gd name="connsiteX1083" fmla="*/ 6769464 w 9384838"/>
              <a:gd name="connsiteY1083" fmla="*/ 49779 h 6246801"/>
              <a:gd name="connsiteX1084" fmla="*/ 6819242 w 9384838"/>
              <a:gd name="connsiteY108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84989 w 9384838"/>
              <a:gd name="connsiteY482" fmla="*/ 5142796 h 6246801"/>
              <a:gd name="connsiteX483" fmla="*/ 4260653 w 9384838"/>
              <a:gd name="connsiteY483" fmla="*/ 5168239 h 6246801"/>
              <a:gd name="connsiteX484" fmla="*/ 4260653 w 9384838"/>
              <a:gd name="connsiteY484" fmla="*/ 5193683 h 6246801"/>
              <a:gd name="connsiteX485" fmla="*/ 4284989 w 9384838"/>
              <a:gd name="connsiteY485" fmla="*/ 5243462 h 6246801"/>
              <a:gd name="connsiteX486" fmla="*/ 4235211 w 9384838"/>
              <a:gd name="connsiteY486" fmla="*/ 5268905 h 6246801"/>
              <a:gd name="connsiteX487" fmla="*/ 4185433 w 9384838"/>
              <a:gd name="connsiteY487" fmla="*/ 5344128 h 6246801"/>
              <a:gd name="connsiteX488" fmla="*/ 4110213 w 9384838"/>
              <a:gd name="connsiteY488" fmla="*/ 5369571 h 6246801"/>
              <a:gd name="connsiteX489" fmla="*/ 4084771 w 9384838"/>
              <a:gd name="connsiteY489" fmla="*/ 5318685 h 6246801"/>
              <a:gd name="connsiteX490" fmla="*/ 4110213 w 9384838"/>
              <a:gd name="connsiteY490" fmla="*/ 5243462 h 6246801"/>
              <a:gd name="connsiteX491" fmla="*/ 4134549 w 9384838"/>
              <a:gd name="connsiteY491" fmla="*/ 5193683 h 6246801"/>
              <a:gd name="connsiteX492" fmla="*/ 4134549 w 9384838"/>
              <a:gd name="connsiteY492" fmla="*/ 5168239 h 6246801"/>
              <a:gd name="connsiteX493" fmla="*/ 4185433 w 9384838"/>
              <a:gd name="connsiteY493" fmla="*/ 5168239 h 6246801"/>
              <a:gd name="connsiteX494" fmla="*/ 4209769 w 9384838"/>
              <a:gd name="connsiteY494" fmla="*/ 5142796 h 6246801"/>
              <a:gd name="connsiteX495" fmla="*/ 4185433 w 9384838"/>
              <a:gd name="connsiteY495" fmla="*/ 5118460 h 6246801"/>
              <a:gd name="connsiteX496" fmla="*/ 4084771 w 9384838"/>
              <a:gd name="connsiteY496" fmla="*/ 5093017 h 6246801"/>
              <a:gd name="connsiteX497" fmla="*/ 4034993 w 9384838"/>
              <a:gd name="connsiteY497" fmla="*/ 5142796 h 6246801"/>
              <a:gd name="connsiteX498" fmla="*/ 3958666 w 9384838"/>
              <a:gd name="connsiteY498" fmla="*/ 5168239 h 6246801"/>
              <a:gd name="connsiteX499" fmla="*/ 3908904 w 9384838"/>
              <a:gd name="connsiteY499" fmla="*/ 5218019 h 6246801"/>
              <a:gd name="connsiteX500" fmla="*/ 3859127 w 9384838"/>
              <a:gd name="connsiteY500" fmla="*/ 5293242 h 6246801"/>
              <a:gd name="connsiteX501" fmla="*/ 3758465 w 9384838"/>
              <a:gd name="connsiteY501" fmla="*/ 5243462 h 6246801"/>
              <a:gd name="connsiteX502" fmla="*/ 3708688 w 9384838"/>
              <a:gd name="connsiteY502" fmla="*/ 5243462 h 6246801"/>
              <a:gd name="connsiteX503" fmla="*/ 3582584 w 9384838"/>
              <a:gd name="connsiteY503" fmla="*/ 5193683 h 6246801"/>
              <a:gd name="connsiteX504" fmla="*/ 3589545 w 9384838"/>
              <a:gd name="connsiteY504" fmla="*/ 5173103 h 6246801"/>
              <a:gd name="connsiteX505" fmla="*/ 3589543 w 9384838"/>
              <a:gd name="connsiteY505" fmla="*/ 5173102 h 6246801"/>
              <a:gd name="connsiteX506" fmla="*/ 3582582 w 9384838"/>
              <a:gd name="connsiteY506" fmla="*/ 5193682 h 6246801"/>
              <a:gd name="connsiteX507" fmla="*/ 3382367 w 9384838"/>
              <a:gd name="connsiteY507" fmla="*/ 5193682 h 6246801"/>
              <a:gd name="connsiteX508" fmla="*/ 3421081 w 9384838"/>
              <a:gd name="connsiteY508" fmla="*/ 5164921 h 6246801"/>
              <a:gd name="connsiteX509" fmla="*/ 3483028 w 9384838"/>
              <a:gd name="connsiteY509" fmla="*/ 5168239 h 6246801"/>
              <a:gd name="connsiteX510" fmla="*/ 3532805 w 9384838"/>
              <a:gd name="connsiteY510" fmla="*/ 5168239 h 6246801"/>
              <a:gd name="connsiteX511" fmla="*/ 3532805 w 9384838"/>
              <a:gd name="connsiteY511" fmla="*/ 5118459 h 6246801"/>
              <a:gd name="connsiteX512" fmla="*/ 3507365 w 9384838"/>
              <a:gd name="connsiteY512" fmla="*/ 5093016 h 6246801"/>
              <a:gd name="connsiteX513" fmla="*/ 3483028 w 9384838"/>
              <a:gd name="connsiteY513" fmla="*/ 5118459 h 6246801"/>
              <a:gd name="connsiteX514" fmla="*/ 3432144 w 9384838"/>
              <a:gd name="connsiteY514" fmla="*/ 5093016 h 6246801"/>
              <a:gd name="connsiteX515" fmla="*/ 3407808 w 9384838"/>
              <a:gd name="connsiteY515" fmla="*/ 5093016 h 6246801"/>
              <a:gd name="connsiteX516" fmla="*/ 3407808 w 9384838"/>
              <a:gd name="connsiteY516" fmla="*/ 5043237 h 6246801"/>
              <a:gd name="connsiteX517" fmla="*/ 3382367 w 9384838"/>
              <a:gd name="connsiteY517" fmla="*/ 5043237 h 6246801"/>
              <a:gd name="connsiteX518" fmla="*/ 3356924 w 9384838"/>
              <a:gd name="connsiteY518" fmla="*/ 5093016 h 6246801"/>
              <a:gd name="connsiteX519" fmla="*/ 3382367 w 9384838"/>
              <a:gd name="connsiteY519" fmla="*/ 5118459 h 6246801"/>
              <a:gd name="connsiteX520" fmla="*/ 3382367 w 9384838"/>
              <a:gd name="connsiteY520" fmla="*/ 5142796 h 6246801"/>
              <a:gd name="connsiteX521" fmla="*/ 3331482 w 9384838"/>
              <a:gd name="connsiteY521" fmla="*/ 5093016 h 6246801"/>
              <a:gd name="connsiteX522" fmla="*/ 3356924 w 9384838"/>
              <a:gd name="connsiteY522" fmla="*/ 5067573 h 6246801"/>
              <a:gd name="connsiteX523" fmla="*/ 3356924 w 9384838"/>
              <a:gd name="connsiteY523" fmla="*/ 4992351 h 6246801"/>
              <a:gd name="connsiteX524" fmla="*/ 3407808 w 9384838"/>
              <a:gd name="connsiteY524" fmla="*/ 4942571 h 6246801"/>
              <a:gd name="connsiteX525" fmla="*/ 3356924 w 9384838"/>
              <a:gd name="connsiteY525" fmla="*/ 4942571 h 6246801"/>
              <a:gd name="connsiteX526" fmla="*/ 3349625 w 9384838"/>
              <a:gd name="connsiteY526" fmla="*/ 4928288 h 6246801"/>
              <a:gd name="connsiteX527" fmla="*/ 3349624 w 9384838"/>
              <a:gd name="connsiteY527" fmla="*/ 4928288 h 6246801"/>
              <a:gd name="connsiteX528" fmla="*/ 3356924 w 9384838"/>
              <a:gd name="connsiteY528" fmla="*/ 4942571 h 6246801"/>
              <a:gd name="connsiteX529" fmla="*/ 3281703 w 9384838"/>
              <a:gd name="connsiteY529" fmla="*/ 4968014 h 6246801"/>
              <a:gd name="connsiteX530" fmla="*/ 3256260 w 9384838"/>
              <a:gd name="connsiteY530" fmla="*/ 5017794 h 6246801"/>
              <a:gd name="connsiteX531" fmla="*/ 3181041 w 9384838"/>
              <a:gd name="connsiteY531" fmla="*/ 5067573 h 6246801"/>
              <a:gd name="connsiteX532" fmla="*/ 3206483 w 9384838"/>
              <a:gd name="connsiteY532" fmla="*/ 5118459 h 6246801"/>
              <a:gd name="connsiteX533" fmla="*/ 3181041 w 9384838"/>
              <a:gd name="connsiteY533" fmla="*/ 5142796 h 6246801"/>
              <a:gd name="connsiteX534" fmla="*/ 3231925 w 9384838"/>
              <a:gd name="connsiteY534" fmla="*/ 5168239 h 6246801"/>
              <a:gd name="connsiteX535" fmla="*/ 3281703 w 9384838"/>
              <a:gd name="connsiteY535" fmla="*/ 5218019 h 6246801"/>
              <a:gd name="connsiteX536" fmla="*/ 3331481 w 9384838"/>
              <a:gd name="connsiteY536" fmla="*/ 5268905 h 6246801"/>
              <a:gd name="connsiteX537" fmla="*/ 3281703 w 9384838"/>
              <a:gd name="connsiteY537" fmla="*/ 5293242 h 6246801"/>
              <a:gd name="connsiteX538" fmla="*/ 3281703 w 9384838"/>
              <a:gd name="connsiteY538" fmla="*/ 5318685 h 6246801"/>
              <a:gd name="connsiteX539" fmla="*/ 3256260 w 9384838"/>
              <a:gd name="connsiteY539" fmla="*/ 5293242 h 6246801"/>
              <a:gd name="connsiteX540" fmla="*/ 3206483 w 9384838"/>
              <a:gd name="connsiteY540" fmla="*/ 5293242 h 6246801"/>
              <a:gd name="connsiteX541" fmla="*/ 3181041 w 9384838"/>
              <a:gd name="connsiteY541" fmla="*/ 5293242 h 6246801"/>
              <a:gd name="connsiteX542" fmla="*/ 3056044 w 9384838"/>
              <a:gd name="connsiteY542" fmla="*/ 5293242 h 6246801"/>
              <a:gd name="connsiteX543" fmla="*/ 3030601 w 9384838"/>
              <a:gd name="connsiteY543" fmla="*/ 5344128 h 6246801"/>
              <a:gd name="connsiteX544" fmla="*/ 3006265 w 9384838"/>
              <a:gd name="connsiteY544" fmla="*/ 5344128 h 6246801"/>
              <a:gd name="connsiteX545" fmla="*/ 2980823 w 9384838"/>
              <a:gd name="connsiteY545" fmla="*/ 5369571 h 6246801"/>
              <a:gd name="connsiteX546" fmla="*/ 3006265 w 9384838"/>
              <a:gd name="connsiteY546" fmla="*/ 5393907 h 6246801"/>
              <a:gd name="connsiteX547" fmla="*/ 2980823 w 9384838"/>
              <a:gd name="connsiteY547" fmla="*/ 5419350 h 6246801"/>
              <a:gd name="connsiteX548" fmla="*/ 2905602 w 9384838"/>
              <a:gd name="connsiteY548" fmla="*/ 5444793 h 6246801"/>
              <a:gd name="connsiteX549" fmla="*/ 2880162 w 9384838"/>
              <a:gd name="connsiteY549" fmla="*/ 5520016 h 6246801"/>
              <a:gd name="connsiteX550" fmla="*/ 2830382 w 9384838"/>
              <a:gd name="connsiteY550" fmla="*/ 5444793 h 6246801"/>
              <a:gd name="connsiteX551" fmla="*/ 2797447 w 9384838"/>
              <a:gd name="connsiteY551" fmla="*/ 5420181 h 6246801"/>
              <a:gd name="connsiteX552" fmla="*/ 2797446 w 9384838"/>
              <a:gd name="connsiteY552" fmla="*/ 5420182 h 6246801"/>
              <a:gd name="connsiteX553" fmla="*/ 2830382 w 9384838"/>
              <a:gd name="connsiteY553" fmla="*/ 5444794 h 6246801"/>
              <a:gd name="connsiteX554" fmla="*/ 2880159 w 9384838"/>
              <a:gd name="connsiteY554" fmla="*/ 5520016 h 6246801"/>
              <a:gd name="connsiteX555" fmla="*/ 2830382 w 9384838"/>
              <a:gd name="connsiteY555" fmla="*/ 5544353 h 6246801"/>
              <a:gd name="connsiteX556" fmla="*/ 2804941 w 9384838"/>
              <a:gd name="connsiteY556" fmla="*/ 5569796 h 6246801"/>
              <a:gd name="connsiteX557" fmla="*/ 2755160 w 9384838"/>
              <a:gd name="connsiteY557" fmla="*/ 5595239 h 6246801"/>
              <a:gd name="connsiteX558" fmla="*/ 2679941 w 9384838"/>
              <a:gd name="connsiteY558" fmla="*/ 5569796 h 6246801"/>
              <a:gd name="connsiteX559" fmla="*/ 2629058 w 9384838"/>
              <a:gd name="connsiteY559" fmla="*/ 5494573 h 6246801"/>
              <a:gd name="connsiteX560" fmla="*/ 2629058 w 9384838"/>
              <a:gd name="connsiteY560" fmla="*/ 5444794 h 6246801"/>
              <a:gd name="connsiteX561" fmla="*/ 2579280 w 9384838"/>
              <a:gd name="connsiteY561" fmla="*/ 5393908 h 6246801"/>
              <a:gd name="connsiteX562" fmla="*/ 2579280 w 9384838"/>
              <a:gd name="connsiteY562" fmla="*/ 5344128 h 6246801"/>
              <a:gd name="connsiteX563" fmla="*/ 2529501 w 9384838"/>
              <a:gd name="connsiteY563" fmla="*/ 5318685 h 6246801"/>
              <a:gd name="connsiteX564" fmla="*/ 2553838 w 9384838"/>
              <a:gd name="connsiteY564" fmla="*/ 5293242 h 6246801"/>
              <a:gd name="connsiteX565" fmla="*/ 2579280 w 9384838"/>
              <a:gd name="connsiteY565" fmla="*/ 5268905 h 6246801"/>
              <a:gd name="connsiteX566" fmla="*/ 2579280 w 9384838"/>
              <a:gd name="connsiteY566" fmla="*/ 5243462 h 6246801"/>
              <a:gd name="connsiteX567" fmla="*/ 2629058 w 9384838"/>
              <a:gd name="connsiteY567" fmla="*/ 5218019 h 6246801"/>
              <a:gd name="connsiteX568" fmla="*/ 2604722 w 9384838"/>
              <a:gd name="connsiteY568" fmla="*/ 5193682 h 6246801"/>
              <a:gd name="connsiteX569" fmla="*/ 2579280 w 9384838"/>
              <a:gd name="connsiteY569" fmla="*/ 5142796 h 6246801"/>
              <a:gd name="connsiteX570" fmla="*/ 2654500 w 9384838"/>
              <a:gd name="connsiteY570" fmla="*/ 5142796 h 6246801"/>
              <a:gd name="connsiteX571" fmla="*/ 2662914 w 9384838"/>
              <a:gd name="connsiteY571" fmla="*/ 5142796 h 6246801"/>
              <a:gd name="connsiteX572" fmla="*/ 2662915 w 9384838"/>
              <a:gd name="connsiteY572" fmla="*/ 5142795 h 6246801"/>
              <a:gd name="connsiteX573" fmla="*/ 2579280 w 9384838"/>
              <a:gd name="connsiteY573" fmla="*/ 5142795 h 6246801"/>
              <a:gd name="connsiteX574" fmla="*/ 2705382 w 9384838"/>
              <a:gd name="connsiteY574" fmla="*/ 5093015 h 6246801"/>
              <a:gd name="connsiteX575" fmla="*/ 2755160 w 9384838"/>
              <a:gd name="connsiteY575" fmla="*/ 5043236 h 6246801"/>
              <a:gd name="connsiteX576" fmla="*/ 2755160 w 9384838"/>
              <a:gd name="connsiteY576" fmla="*/ 4992350 h 6246801"/>
              <a:gd name="connsiteX577" fmla="*/ 2729719 w 9384838"/>
              <a:gd name="connsiteY577" fmla="*/ 4968013 h 6246801"/>
              <a:gd name="connsiteX578" fmla="*/ 2705383 w 9384838"/>
              <a:gd name="connsiteY578" fmla="*/ 4942570 h 6246801"/>
              <a:gd name="connsiteX579" fmla="*/ 2679942 w 9384838"/>
              <a:gd name="connsiteY579" fmla="*/ 4942570 h 6246801"/>
              <a:gd name="connsiteX580" fmla="*/ 2654500 w 9384838"/>
              <a:gd name="connsiteY580" fmla="*/ 4968013 h 6246801"/>
              <a:gd name="connsiteX581" fmla="*/ 2604722 w 9384838"/>
              <a:gd name="connsiteY581" fmla="*/ 4968013 h 6246801"/>
              <a:gd name="connsiteX582" fmla="*/ 2529503 w 9384838"/>
              <a:gd name="connsiteY582" fmla="*/ 4917127 h 6246801"/>
              <a:gd name="connsiteX583" fmla="*/ 2529503 w 9384838"/>
              <a:gd name="connsiteY583" fmla="*/ 4867348 h 6246801"/>
              <a:gd name="connsiteX584" fmla="*/ 2454282 w 9384838"/>
              <a:gd name="connsiteY584" fmla="*/ 4841905 h 6246801"/>
              <a:gd name="connsiteX585" fmla="*/ 2454282 w 9384838"/>
              <a:gd name="connsiteY585" fmla="*/ 4867348 h 6246801"/>
              <a:gd name="connsiteX586" fmla="*/ 2428840 w 9384838"/>
              <a:gd name="connsiteY586" fmla="*/ 4841905 h 6246801"/>
              <a:gd name="connsiteX587" fmla="*/ 2379063 w 9384838"/>
              <a:gd name="connsiteY587" fmla="*/ 4841905 h 6246801"/>
              <a:gd name="connsiteX588" fmla="*/ 2353620 w 9384838"/>
              <a:gd name="connsiteY588" fmla="*/ 4867348 h 6246801"/>
              <a:gd name="connsiteX589" fmla="*/ 2353620 w 9384838"/>
              <a:gd name="connsiteY589" fmla="*/ 4867347 h 6246801"/>
              <a:gd name="connsiteX590" fmla="*/ 2328178 w 9384838"/>
              <a:gd name="connsiteY590" fmla="*/ 4841904 h 6246801"/>
              <a:gd name="connsiteX591" fmla="*/ 2303843 w 9384838"/>
              <a:gd name="connsiteY591" fmla="*/ 4841904 h 6246801"/>
              <a:gd name="connsiteX592" fmla="*/ 2278401 w 9384838"/>
              <a:gd name="connsiteY592" fmla="*/ 4817568 h 6246801"/>
              <a:gd name="connsiteX593" fmla="*/ 2252958 w 9384838"/>
              <a:gd name="connsiteY593" fmla="*/ 4841904 h 6246801"/>
              <a:gd name="connsiteX594" fmla="*/ 2303843 w 9384838"/>
              <a:gd name="connsiteY594" fmla="*/ 4867347 h 6246801"/>
              <a:gd name="connsiteX595" fmla="*/ 2228623 w 9384838"/>
              <a:gd name="connsiteY595" fmla="*/ 4892790 h 6246801"/>
              <a:gd name="connsiteX596" fmla="*/ 2177740 w 9384838"/>
              <a:gd name="connsiteY596" fmla="*/ 4841904 h 6246801"/>
              <a:gd name="connsiteX597" fmla="*/ 2153404 w 9384838"/>
              <a:gd name="connsiteY597" fmla="*/ 4867347 h 6246801"/>
              <a:gd name="connsiteX598" fmla="*/ 2153404 w 9384838"/>
              <a:gd name="connsiteY598" fmla="*/ 4892790 h 6246801"/>
              <a:gd name="connsiteX599" fmla="*/ 2127962 w 9384838"/>
              <a:gd name="connsiteY599" fmla="*/ 4942570 h 6246801"/>
              <a:gd name="connsiteX600" fmla="*/ 2102518 w 9384838"/>
              <a:gd name="connsiteY600" fmla="*/ 4917127 h 6246801"/>
              <a:gd name="connsiteX601" fmla="*/ 2078183 w 9384838"/>
              <a:gd name="connsiteY601" fmla="*/ 4917127 h 6246801"/>
              <a:gd name="connsiteX602" fmla="*/ 2078183 w 9384838"/>
              <a:gd name="connsiteY602" fmla="*/ 4867347 h 6246801"/>
              <a:gd name="connsiteX603" fmla="*/ 2027299 w 9384838"/>
              <a:gd name="connsiteY603" fmla="*/ 4867347 h 6246801"/>
              <a:gd name="connsiteX604" fmla="*/ 2001857 w 9384838"/>
              <a:gd name="connsiteY604" fmla="*/ 4892790 h 6246801"/>
              <a:gd name="connsiteX605" fmla="*/ 1952080 w 9384838"/>
              <a:gd name="connsiteY605" fmla="*/ 4892790 h 6246801"/>
              <a:gd name="connsiteX606" fmla="*/ 1902303 w 9384838"/>
              <a:gd name="connsiteY606" fmla="*/ 4917127 h 6246801"/>
              <a:gd name="connsiteX607" fmla="*/ 1876860 w 9384838"/>
              <a:gd name="connsiteY607" fmla="*/ 4892790 h 6246801"/>
              <a:gd name="connsiteX608" fmla="*/ 1876860 w 9384838"/>
              <a:gd name="connsiteY608" fmla="*/ 4867347 h 6246801"/>
              <a:gd name="connsiteX609" fmla="*/ 1851419 w 9384838"/>
              <a:gd name="connsiteY609" fmla="*/ 4892790 h 6246801"/>
              <a:gd name="connsiteX610" fmla="*/ 1827080 w 9384838"/>
              <a:gd name="connsiteY610" fmla="*/ 4892790 h 6246801"/>
              <a:gd name="connsiteX611" fmla="*/ 1801640 w 9384838"/>
              <a:gd name="connsiteY611" fmla="*/ 4867347 h 6246801"/>
              <a:gd name="connsiteX612" fmla="*/ 1801640 w 9384838"/>
              <a:gd name="connsiteY612" fmla="*/ 4892790 h 6246801"/>
              <a:gd name="connsiteX613" fmla="*/ 1776198 w 9384838"/>
              <a:gd name="connsiteY613" fmla="*/ 4917127 h 6246801"/>
              <a:gd name="connsiteX614" fmla="*/ 1751861 w 9384838"/>
              <a:gd name="connsiteY614" fmla="*/ 4892790 h 6246801"/>
              <a:gd name="connsiteX615" fmla="*/ 1726419 w 9384838"/>
              <a:gd name="connsiteY615" fmla="*/ 4892790 h 6246801"/>
              <a:gd name="connsiteX616" fmla="*/ 1700977 w 9384838"/>
              <a:gd name="connsiteY616" fmla="*/ 4917127 h 6246801"/>
              <a:gd name="connsiteX617" fmla="*/ 1676640 w 9384838"/>
              <a:gd name="connsiteY617" fmla="*/ 4892790 h 6246801"/>
              <a:gd name="connsiteX618" fmla="*/ 1625756 w 9384838"/>
              <a:gd name="connsiteY618" fmla="*/ 4917127 h 6246801"/>
              <a:gd name="connsiteX619" fmla="*/ 1601421 w 9384838"/>
              <a:gd name="connsiteY619" fmla="*/ 4917127 h 6246801"/>
              <a:gd name="connsiteX620" fmla="*/ 1575979 w 9384838"/>
              <a:gd name="connsiteY620" fmla="*/ 4892790 h 6246801"/>
              <a:gd name="connsiteX621" fmla="*/ 1575979 w 9384838"/>
              <a:gd name="connsiteY621" fmla="*/ 4867347 h 6246801"/>
              <a:gd name="connsiteX622" fmla="*/ 1575979 w 9384838"/>
              <a:gd name="connsiteY622" fmla="*/ 4841904 h 6246801"/>
              <a:gd name="connsiteX623" fmla="*/ 1526200 w 9384838"/>
              <a:gd name="connsiteY623" fmla="*/ 4817568 h 6246801"/>
              <a:gd name="connsiteX624" fmla="*/ 1450978 w 9384838"/>
              <a:gd name="connsiteY624" fmla="*/ 4867347 h 6246801"/>
              <a:gd name="connsiteX625" fmla="*/ 1425540 w 9384838"/>
              <a:gd name="connsiteY625" fmla="*/ 4867347 h 6246801"/>
              <a:gd name="connsiteX626" fmla="*/ 1425540 w 9384838"/>
              <a:gd name="connsiteY626" fmla="*/ 4867348 h 6246801"/>
              <a:gd name="connsiteX627" fmla="*/ 1425540 w 9384838"/>
              <a:gd name="connsiteY627" fmla="*/ 4917127 h 6246801"/>
              <a:gd name="connsiteX628" fmla="*/ 1400097 w 9384838"/>
              <a:gd name="connsiteY628" fmla="*/ 4942570 h 6246801"/>
              <a:gd name="connsiteX629" fmla="*/ 1400097 w 9384838"/>
              <a:gd name="connsiteY629" fmla="*/ 4992350 h 6246801"/>
              <a:gd name="connsiteX630" fmla="*/ 1350319 w 9384838"/>
              <a:gd name="connsiteY630" fmla="*/ 4992350 h 6246801"/>
              <a:gd name="connsiteX631" fmla="*/ 1350319 w 9384838"/>
              <a:gd name="connsiteY631" fmla="*/ 5043236 h 6246801"/>
              <a:gd name="connsiteX632" fmla="*/ 1299435 w 9384838"/>
              <a:gd name="connsiteY632" fmla="*/ 4992350 h 6246801"/>
              <a:gd name="connsiteX633" fmla="*/ 1249656 w 9384838"/>
              <a:gd name="connsiteY633" fmla="*/ 4917127 h 6246801"/>
              <a:gd name="connsiteX634" fmla="*/ 1224214 w 9384838"/>
              <a:gd name="connsiteY634" fmla="*/ 4917127 h 6246801"/>
              <a:gd name="connsiteX635" fmla="*/ 1148993 w 9384838"/>
              <a:gd name="connsiteY635" fmla="*/ 4892791 h 6246801"/>
              <a:gd name="connsiteX636" fmla="*/ 1124658 w 9384838"/>
              <a:gd name="connsiteY636" fmla="*/ 4917127 h 6246801"/>
              <a:gd name="connsiteX637" fmla="*/ 1124658 w 9384838"/>
              <a:gd name="connsiteY637" fmla="*/ 4892791 h 6246801"/>
              <a:gd name="connsiteX638" fmla="*/ 1099215 w 9384838"/>
              <a:gd name="connsiteY638" fmla="*/ 4917127 h 6246801"/>
              <a:gd name="connsiteX639" fmla="*/ 1073771 w 9384838"/>
              <a:gd name="connsiteY639" fmla="*/ 4892791 h 6246801"/>
              <a:gd name="connsiteX640" fmla="*/ 1049435 w 9384838"/>
              <a:gd name="connsiteY640" fmla="*/ 4917127 h 6246801"/>
              <a:gd name="connsiteX641" fmla="*/ 998551 w 9384838"/>
              <a:gd name="connsiteY641" fmla="*/ 4917127 h 6246801"/>
              <a:gd name="connsiteX642" fmla="*/ 998551 w 9384838"/>
              <a:gd name="connsiteY642" fmla="*/ 4892791 h 6246801"/>
              <a:gd name="connsiteX643" fmla="*/ 948773 w 9384838"/>
              <a:gd name="connsiteY643" fmla="*/ 4841905 h 6246801"/>
              <a:gd name="connsiteX644" fmla="*/ 898995 w 9384838"/>
              <a:gd name="connsiteY644" fmla="*/ 4867348 h 6246801"/>
              <a:gd name="connsiteX645" fmla="*/ 898995 w 9384838"/>
              <a:gd name="connsiteY645" fmla="*/ 4792125 h 6246801"/>
              <a:gd name="connsiteX646" fmla="*/ 923331 w 9384838"/>
              <a:gd name="connsiteY646" fmla="*/ 4766682 h 6246801"/>
              <a:gd name="connsiteX647" fmla="*/ 923331 w 9384838"/>
              <a:gd name="connsiteY647" fmla="*/ 4716902 h 6246801"/>
              <a:gd name="connsiteX648" fmla="*/ 923331 w 9384838"/>
              <a:gd name="connsiteY648" fmla="*/ 4691459 h 6246801"/>
              <a:gd name="connsiteX649" fmla="*/ 974215 w 9384838"/>
              <a:gd name="connsiteY649" fmla="*/ 4691459 h 6246801"/>
              <a:gd name="connsiteX650" fmla="*/ 998551 w 9384838"/>
              <a:gd name="connsiteY650" fmla="*/ 4667122 h 6246801"/>
              <a:gd name="connsiteX651" fmla="*/ 1049435 w 9384838"/>
              <a:gd name="connsiteY651" fmla="*/ 4716902 h 6246801"/>
              <a:gd name="connsiteX652" fmla="*/ 1148993 w 9384838"/>
              <a:gd name="connsiteY652" fmla="*/ 4716902 h 6246801"/>
              <a:gd name="connsiteX653" fmla="*/ 1174436 w 9384838"/>
              <a:gd name="connsiteY653" fmla="*/ 4667122 h 6246801"/>
              <a:gd name="connsiteX654" fmla="*/ 1224214 w 9384838"/>
              <a:gd name="connsiteY654" fmla="*/ 4667122 h 6246801"/>
              <a:gd name="connsiteX655" fmla="*/ 1249656 w 9384838"/>
              <a:gd name="connsiteY655" fmla="*/ 4616236 h 6246801"/>
              <a:gd name="connsiteX656" fmla="*/ 1275099 w 9384838"/>
              <a:gd name="connsiteY656" fmla="*/ 4616236 h 6246801"/>
              <a:gd name="connsiteX657" fmla="*/ 1275099 w 9384838"/>
              <a:gd name="connsiteY657" fmla="*/ 4616237 h 6246801"/>
              <a:gd name="connsiteX658" fmla="*/ 1350319 w 9384838"/>
              <a:gd name="connsiteY658" fmla="*/ 4616237 h 6246801"/>
              <a:gd name="connsiteX659" fmla="*/ 1374654 w 9384838"/>
              <a:gd name="connsiteY659" fmla="*/ 4590794 h 6246801"/>
              <a:gd name="connsiteX660" fmla="*/ 1425539 w 9384838"/>
              <a:gd name="connsiteY660" fmla="*/ 4566457 h 6246801"/>
              <a:gd name="connsiteX661" fmla="*/ 1550537 w 9384838"/>
              <a:gd name="connsiteY661" fmla="*/ 4491234 h 6246801"/>
              <a:gd name="connsiteX662" fmla="*/ 1651201 w 9384838"/>
              <a:gd name="connsiteY662" fmla="*/ 4440348 h 6246801"/>
              <a:gd name="connsiteX663" fmla="*/ 1751865 w 9384838"/>
              <a:gd name="connsiteY663" fmla="*/ 4416011 h 6246801"/>
              <a:gd name="connsiteX664" fmla="*/ 1776201 w 9384838"/>
              <a:gd name="connsiteY664" fmla="*/ 4365125 h 6246801"/>
              <a:gd name="connsiteX665" fmla="*/ 1751865 w 9384838"/>
              <a:gd name="connsiteY665" fmla="*/ 4340788 h 6246801"/>
              <a:gd name="connsiteX666" fmla="*/ 1801642 w 9384838"/>
              <a:gd name="connsiteY666" fmla="*/ 4340788 h 6246801"/>
              <a:gd name="connsiteX667" fmla="*/ 1827082 w 9384838"/>
              <a:gd name="connsiteY667" fmla="*/ 4315345 h 6246801"/>
              <a:gd name="connsiteX668" fmla="*/ 1902304 w 9384838"/>
              <a:gd name="connsiteY668" fmla="*/ 4340788 h 6246801"/>
              <a:gd name="connsiteX669" fmla="*/ 1952081 w 9384838"/>
              <a:gd name="connsiteY669" fmla="*/ 4315345 h 6246801"/>
              <a:gd name="connsiteX670" fmla="*/ 2001860 w 9384838"/>
              <a:gd name="connsiteY670" fmla="*/ 4340788 h 6246801"/>
              <a:gd name="connsiteX671" fmla="*/ 1952081 w 9384838"/>
              <a:gd name="connsiteY671" fmla="*/ 4340788 h 6246801"/>
              <a:gd name="connsiteX672" fmla="*/ 1952081 w 9384838"/>
              <a:gd name="connsiteY672" fmla="*/ 4390568 h 6246801"/>
              <a:gd name="connsiteX673" fmla="*/ 2027302 w 9384838"/>
              <a:gd name="connsiteY673" fmla="*/ 4416011 h 6246801"/>
              <a:gd name="connsiteX674" fmla="*/ 2052742 w 9384838"/>
              <a:gd name="connsiteY674" fmla="*/ 4416011 h 6246801"/>
              <a:gd name="connsiteX675" fmla="*/ 2102518 w 9384838"/>
              <a:gd name="connsiteY675" fmla="*/ 4390568 h 6246801"/>
              <a:gd name="connsiteX676" fmla="*/ 2127962 w 9384838"/>
              <a:gd name="connsiteY676" fmla="*/ 4390568 h 6246801"/>
              <a:gd name="connsiteX677" fmla="*/ 2203182 w 9384838"/>
              <a:gd name="connsiteY677" fmla="*/ 4440348 h 6246801"/>
              <a:gd name="connsiteX678" fmla="*/ 2328178 w 9384838"/>
              <a:gd name="connsiteY678" fmla="*/ 4465791 h 6246801"/>
              <a:gd name="connsiteX679" fmla="*/ 2428839 w 9384838"/>
              <a:gd name="connsiteY679" fmla="*/ 4465791 h 6246801"/>
              <a:gd name="connsiteX680" fmla="*/ 2478617 w 9384838"/>
              <a:gd name="connsiteY680" fmla="*/ 4440348 h 6246801"/>
              <a:gd name="connsiteX681" fmla="*/ 2529503 w 9384838"/>
              <a:gd name="connsiteY681" fmla="*/ 4416011 h 6246801"/>
              <a:gd name="connsiteX682" fmla="*/ 2579280 w 9384838"/>
              <a:gd name="connsiteY682" fmla="*/ 4440348 h 6246801"/>
              <a:gd name="connsiteX683" fmla="*/ 2629058 w 9384838"/>
              <a:gd name="connsiteY683" fmla="*/ 4440348 h 6246801"/>
              <a:gd name="connsiteX684" fmla="*/ 2679941 w 9384838"/>
              <a:gd name="connsiteY684" fmla="*/ 4465791 h 6246801"/>
              <a:gd name="connsiteX685" fmla="*/ 2679941 w 9384838"/>
              <a:gd name="connsiteY685" fmla="*/ 4465790 h 6246801"/>
              <a:gd name="connsiteX686" fmla="*/ 2705383 w 9384838"/>
              <a:gd name="connsiteY686" fmla="*/ 4465790 h 6246801"/>
              <a:gd name="connsiteX687" fmla="*/ 2804940 w 9384838"/>
              <a:gd name="connsiteY687" fmla="*/ 4440347 h 6246801"/>
              <a:gd name="connsiteX688" fmla="*/ 2830382 w 9384838"/>
              <a:gd name="connsiteY688" fmla="*/ 4491233 h 6246801"/>
              <a:gd name="connsiteX689" fmla="*/ 2804940 w 9384838"/>
              <a:gd name="connsiteY689" fmla="*/ 4515570 h 6246801"/>
              <a:gd name="connsiteX690" fmla="*/ 2780604 w 9384838"/>
              <a:gd name="connsiteY690" fmla="*/ 4541013 h 6246801"/>
              <a:gd name="connsiteX691" fmla="*/ 2804940 w 9384838"/>
              <a:gd name="connsiteY691" fmla="*/ 4566456 h 6246801"/>
              <a:gd name="connsiteX692" fmla="*/ 2804940 w 9384838"/>
              <a:gd name="connsiteY692" fmla="*/ 4590793 h 6246801"/>
              <a:gd name="connsiteX693" fmla="*/ 2855825 w 9384838"/>
              <a:gd name="connsiteY693" fmla="*/ 4590793 h 6246801"/>
              <a:gd name="connsiteX694" fmla="*/ 2855825 w 9384838"/>
              <a:gd name="connsiteY694" fmla="*/ 4566456 h 6246801"/>
              <a:gd name="connsiteX695" fmla="*/ 2880159 w 9384838"/>
              <a:gd name="connsiteY695" fmla="*/ 4566456 h 6246801"/>
              <a:gd name="connsiteX696" fmla="*/ 2880159 w 9384838"/>
              <a:gd name="connsiteY696" fmla="*/ 4605916 h 6246801"/>
              <a:gd name="connsiteX697" fmla="*/ 2880162 w 9384838"/>
              <a:gd name="connsiteY697" fmla="*/ 4605918 h 6246801"/>
              <a:gd name="connsiteX698" fmla="*/ 2880162 w 9384838"/>
              <a:gd name="connsiteY698" fmla="*/ 4566457 h 6246801"/>
              <a:gd name="connsiteX699" fmla="*/ 2931045 w 9384838"/>
              <a:gd name="connsiteY699" fmla="*/ 4616236 h 6246801"/>
              <a:gd name="connsiteX700" fmla="*/ 2980823 w 9384838"/>
              <a:gd name="connsiteY700" fmla="*/ 4641679 h 6246801"/>
              <a:gd name="connsiteX701" fmla="*/ 3006265 w 9384838"/>
              <a:gd name="connsiteY701" fmla="*/ 4616236 h 6246801"/>
              <a:gd name="connsiteX702" fmla="*/ 3030601 w 9384838"/>
              <a:gd name="connsiteY702" fmla="*/ 4616236 h 6246801"/>
              <a:gd name="connsiteX703" fmla="*/ 3056044 w 9384838"/>
              <a:gd name="connsiteY703" fmla="*/ 4590793 h 6246801"/>
              <a:gd name="connsiteX704" fmla="*/ 3105820 w 9384838"/>
              <a:gd name="connsiteY704" fmla="*/ 4590793 h 6246801"/>
              <a:gd name="connsiteX705" fmla="*/ 3131263 w 9384838"/>
              <a:gd name="connsiteY705" fmla="*/ 4541014 h 6246801"/>
              <a:gd name="connsiteX706" fmla="*/ 3131263 w 9384838"/>
              <a:gd name="connsiteY706" fmla="*/ 4590793 h 6246801"/>
              <a:gd name="connsiteX707" fmla="*/ 3156704 w 9384838"/>
              <a:gd name="connsiteY707" fmla="*/ 4566457 h 6246801"/>
              <a:gd name="connsiteX708" fmla="*/ 3181041 w 9384838"/>
              <a:gd name="connsiteY708" fmla="*/ 4515571 h 6246801"/>
              <a:gd name="connsiteX709" fmla="*/ 3156704 w 9384838"/>
              <a:gd name="connsiteY709" fmla="*/ 4440348 h 6246801"/>
              <a:gd name="connsiteX710" fmla="*/ 3131263 w 9384838"/>
              <a:gd name="connsiteY710" fmla="*/ 4416011 h 6246801"/>
              <a:gd name="connsiteX711" fmla="*/ 3181041 w 9384838"/>
              <a:gd name="connsiteY711" fmla="*/ 4365125 h 6246801"/>
              <a:gd name="connsiteX712" fmla="*/ 3231924 w 9384838"/>
              <a:gd name="connsiteY712" fmla="*/ 4340788 h 6246801"/>
              <a:gd name="connsiteX713" fmla="*/ 3256260 w 9384838"/>
              <a:gd name="connsiteY713" fmla="*/ 4289902 h 6246801"/>
              <a:gd name="connsiteX714" fmla="*/ 3281703 w 9384838"/>
              <a:gd name="connsiteY714" fmla="*/ 4289902 h 6246801"/>
              <a:gd name="connsiteX715" fmla="*/ 3281705 w 9384838"/>
              <a:gd name="connsiteY715" fmla="*/ 4289902 h 6246801"/>
              <a:gd name="connsiteX716" fmla="*/ 3307147 w 9384838"/>
              <a:gd name="connsiteY716" fmla="*/ 4265565 h 6246801"/>
              <a:gd name="connsiteX717" fmla="*/ 3356924 w 9384838"/>
              <a:gd name="connsiteY717" fmla="*/ 4265565 h 6246801"/>
              <a:gd name="connsiteX718" fmla="*/ 3457589 w 9384838"/>
              <a:gd name="connsiteY718" fmla="*/ 4190342 h 6246801"/>
              <a:gd name="connsiteX719" fmla="*/ 3558250 w 9384838"/>
              <a:gd name="connsiteY719" fmla="*/ 4089676 h 6246801"/>
              <a:gd name="connsiteX720" fmla="*/ 3582585 w 9384838"/>
              <a:gd name="connsiteY720" fmla="*/ 4014453 h 6246801"/>
              <a:gd name="connsiteX721" fmla="*/ 3608026 w 9384838"/>
              <a:gd name="connsiteY721" fmla="*/ 3989010 h 6246801"/>
              <a:gd name="connsiteX722" fmla="*/ 3582585 w 9384838"/>
              <a:gd name="connsiteY722" fmla="*/ 3963567 h 6246801"/>
              <a:gd name="connsiteX723" fmla="*/ 3608026 w 9384838"/>
              <a:gd name="connsiteY723" fmla="*/ 3913787 h 6246801"/>
              <a:gd name="connsiteX724" fmla="*/ 3582585 w 9384838"/>
              <a:gd name="connsiteY724" fmla="*/ 3888344 h 6246801"/>
              <a:gd name="connsiteX725" fmla="*/ 3608026 w 9384838"/>
              <a:gd name="connsiteY725" fmla="*/ 3838565 h 6246801"/>
              <a:gd name="connsiteX726" fmla="*/ 3633468 w 9384838"/>
              <a:gd name="connsiteY726" fmla="*/ 3813122 h 6246801"/>
              <a:gd name="connsiteX727" fmla="*/ 3683247 w 9384838"/>
              <a:gd name="connsiteY727" fmla="*/ 3788785 h 6246801"/>
              <a:gd name="connsiteX728" fmla="*/ 3708689 w 9384838"/>
              <a:gd name="connsiteY728" fmla="*/ 3813122 h 6246801"/>
              <a:gd name="connsiteX729" fmla="*/ 3783908 w 9384838"/>
              <a:gd name="connsiteY729" fmla="*/ 3788785 h 6246801"/>
              <a:gd name="connsiteX730" fmla="*/ 3883464 w 9384838"/>
              <a:gd name="connsiteY730" fmla="*/ 3763342 h 6246801"/>
              <a:gd name="connsiteX731" fmla="*/ 3883464 w 9384838"/>
              <a:gd name="connsiteY731" fmla="*/ 3813122 h 6246801"/>
              <a:gd name="connsiteX732" fmla="*/ 3833686 w 9384838"/>
              <a:gd name="connsiteY732" fmla="*/ 3813122 h 6246801"/>
              <a:gd name="connsiteX733" fmla="*/ 3808245 w 9384838"/>
              <a:gd name="connsiteY733" fmla="*/ 3838565 h 6246801"/>
              <a:gd name="connsiteX734" fmla="*/ 3808245 w 9384838"/>
              <a:gd name="connsiteY734" fmla="*/ 3888344 h 6246801"/>
              <a:gd name="connsiteX735" fmla="*/ 3758467 w 9384838"/>
              <a:gd name="connsiteY735" fmla="*/ 3864008 h 6246801"/>
              <a:gd name="connsiteX736" fmla="*/ 3708689 w 9384838"/>
              <a:gd name="connsiteY736" fmla="*/ 3913787 h 6246801"/>
              <a:gd name="connsiteX737" fmla="*/ 3683247 w 9384838"/>
              <a:gd name="connsiteY737" fmla="*/ 3888344 h 6246801"/>
              <a:gd name="connsiteX738" fmla="*/ 3633468 w 9384838"/>
              <a:gd name="connsiteY738" fmla="*/ 3913787 h 6246801"/>
              <a:gd name="connsiteX739" fmla="*/ 3657804 w 9384838"/>
              <a:gd name="connsiteY739" fmla="*/ 3939230 h 6246801"/>
              <a:gd name="connsiteX740" fmla="*/ 3633468 w 9384838"/>
              <a:gd name="connsiteY740" fmla="*/ 3963567 h 6246801"/>
              <a:gd name="connsiteX741" fmla="*/ 3657804 w 9384838"/>
              <a:gd name="connsiteY741" fmla="*/ 3963567 h 6246801"/>
              <a:gd name="connsiteX742" fmla="*/ 3683247 w 9384838"/>
              <a:gd name="connsiteY742" fmla="*/ 3989010 h 6246801"/>
              <a:gd name="connsiteX743" fmla="*/ 3708689 w 9384838"/>
              <a:gd name="connsiteY743" fmla="*/ 3989010 h 6246801"/>
              <a:gd name="connsiteX744" fmla="*/ 3708689 w 9384838"/>
              <a:gd name="connsiteY744" fmla="*/ 4014453 h 6246801"/>
              <a:gd name="connsiteX745" fmla="*/ 3708688 w 9384838"/>
              <a:gd name="connsiteY745" fmla="*/ 4014453 h 6246801"/>
              <a:gd name="connsiteX746" fmla="*/ 3657804 w 9384838"/>
              <a:gd name="connsiteY746" fmla="*/ 4064233 h 6246801"/>
              <a:gd name="connsiteX747" fmla="*/ 3683246 w 9384838"/>
              <a:gd name="connsiteY747" fmla="*/ 4139455 h 6246801"/>
              <a:gd name="connsiteX748" fmla="*/ 3808243 w 9384838"/>
              <a:gd name="connsiteY748" fmla="*/ 4164898 h 6246801"/>
              <a:gd name="connsiteX749" fmla="*/ 3833684 w 9384838"/>
              <a:gd name="connsiteY749" fmla="*/ 4089676 h 6246801"/>
              <a:gd name="connsiteX750" fmla="*/ 3958666 w 9384838"/>
              <a:gd name="connsiteY750" fmla="*/ 4089676 h 6246801"/>
              <a:gd name="connsiteX751" fmla="*/ 4084770 w 9384838"/>
              <a:gd name="connsiteY751" fmla="*/ 4064233 h 6246801"/>
              <a:gd name="connsiteX752" fmla="*/ 4185432 w 9384838"/>
              <a:gd name="connsiteY752" fmla="*/ 4064233 h 6246801"/>
              <a:gd name="connsiteX753" fmla="*/ 4460870 w 9384838"/>
              <a:gd name="connsiteY753" fmla="*/ 3888345 h 6246801"/>
              <a:gd name="connsiteX754" fmla="*/ 4510648 w 9384838"/>
              <a:gd name="connsiteY754" fmla="*/ 3763342 h 6246801"/>
              <a:gd name="connsiteX755" fmla="*/ 4761751 w 9384838"/>
              <a:gd name="connsiteY755" fmla="*/ 3713562 h 6246801"/>
              <a:gd name="connsiteX756" fmla="*/ 4836971 w 9384838"/>
              <a:gd name="connsiteY756" fmla="*/ 3612896 h 6246801"/>
              <a:gd name="connsiteX757" fmla="*/ 4887855 w 9384838"/>
              <a:gd name="connsiteY757" fmla="*/ 3487894 h 6246801"/>
              <a:gd name="connsiteX758" fmla="*/ 4887855 w 9384838"/>
              <a:gd name="connsiteY758" fmla="*/ 3487893 h 6246801"/>
              <a:gd name="connsiteX759" fmla="*/ 4937633 w 9384838"/>
              <a:gd name="connsiteY759" fmla="*/ 3437007 h 6246801"/>
              <a:gd name="connsiteX760" fmla="*/ 5012854 w 9384838"/>
              <a:gd name="connsiteY760" fmla="*/ 3387227 h 6246801"/>
              <a:gd name="connsiteX761" fmla="*/ 5038296 w 9384838"/>
              <a:gd name="connsiteY761" fmla="*/ 3336341 h 6246801"/>
              <a:gd name="connsiteX762" fmla="*/ 5113516 w 9384838"/>
              <a:gd name="connsiteY762" fmla="*/ 3236782 h 6246801"/>
              <a:gd name="connsiteX763" fmla="*/ 5137852 w 9384838"/>
              <a:gd name="connsiteY763" fmla="*/ 3185896 h 6246801"/>
              <a:gd name="connsiteX764" fmla="*/ 5163294 w 9384838"/>
              <a:gd name="connsiteY764" fmla="*/ 3161560 h 6246801"/>
              <a:gd name="connsiteX765" fmla="*/ 5238514 w 9384838"/>
              <a:gd name="connsiteY765" fmla="*/ 3011116 h 6246801"/>
              <a:gd name="connsiteX766" fmla="*/ 5263957 w 9384838"/>
              <a:gd name="connsiteY766" fmla="*/ 2860672 h 6246801"/>
              <a:gd name="connsiteX767" fmla="*/ 5188736 w 9384838"/>
              <a:gd name="connsiteY767" fmla="*/ 2809788 h 6246801"/>
              <a:gd name="connsiteX768" fmla="*/ 5163294 w 9384838"/>
              <a:gd name="connsiteY768" fmla="*/ 2835229 h 6246801"/>
              <a:gd name="connsiteX769" fmla="*/ 5137852 w 9384838"/>
              <a:gd name="connsiteY769" fmla="*/ 2835229 h 6246801"/>
              <a:gd name="connsiteX770" fmla="*/ 5137852 w 9384838"/>
              <a:gd name="connsiteY770" fmla="*/ 2785450 h 6246801"/>
              <a:gd name="connsiteX771" fmla="*/ 5188736 w 9384838"/>
              <a:gd name="connsiteY771" fmla="*/ 2785450 h 6246801"/>
              <a:gd name="connsiteX772" fmla="*/ 5263957 w 9384838"/>
              <a:gd name="connsiteY772" fmla="*/ 2734563 h 6246801"/>
              <a:gd name="connsiteX773" fmla="*/ 5339177 w 9384838"/>
              <a:gd name="connsiteY773" fmla="*/ 2609561 h 6246801"/>
              <a:gd name="connsiteX774" fmla="*/ 5289399 w 9384838"/>
              <a:gd name="connsiteY774" fmla="*/ 2534339 h 6246801"/>
              <a:gd name="connsiteX775" fmla="*/ 5289931 w 9384838"/>
              <a:gd name="connsiteY775" fmla="*/ 2534660 h 6246801"/>
              <a:gd name="connsiteX776" fmla="*/ 5289398 w 9384838"/>
              <a:gd name="connsiteY776" fmla="*/ 2534339 h 6246801"/>
              <a:gd name="connsiteX777" fmla="*/ 5313734 w 9384838"/>
              <a:gd name="connsiteY777" fmla="*/ 2483451 h 6246801"/>
              <a:gd name="connsiteX778" fmla="*/ 5289398 w 9384838"/>
              <a:gd name="connsiteY778" fmla="*/ 2459115 h 6246801"/>
              <a:gd name="connsiteX779" fmla="*/ 5364618 w 9384838"/>
              <a:gd name="connsiteY779" fmla="*/ 2408231 h 6246801"/>
              <a:gd name="connsiteX780" fmla="*/ 5388954 w 9384838"/>
              <a:gd name="connsiteY780" fmla="*/ 2433674 h 6246801"/>
              <a:gd name="connsiteX781" fmla="*/ 5464174 w 9384838"/>
              <a:gd name="connsiteY781" fmla="*/ 2408231 h 6246801"/>
              <a:gd name="connsiteX782" fmla="*/ 5515059 w 9384838"/>
              <a:gd name="connsiteY782" fmla="*/ 2333007 h 6246801"/>
              <a:gd name="connsiteX783" fmla="*/ 5539394 w 9384838"/>
              <a:gd name="connsiteY783" fmla="*/ 2257785 h 6246801"/>
              <a:gd name="connsiteX784" fmla="*/ 5539394 w 9384838"/>
              <a:gd name="connsiteY784" fmla="*/ 2233447 h 6246801"/>
              <a:gd name="connsiteX785" fmla="*/ 5564837 w 9384838"/>
              <a:gd name="connsiteY785" fmla="*/ 2182565 h 6246801"/>
              <a:gd name="connsiteX786" fmla="*/ 5614615 w 9384838"/>
              <a:gd name="connsiteY786" fmla="*/ 2233447 h 6246801"/>
              <a:gd name="connsiteX787" fmla="*/ 5640057 w 9384838"/>
              <a:gd name="connsiteY787" fmla="*/ 2208005 h 6246801"/>
              <a:gd name="connsiteX788" fmla="*/ 5665499 w 9384838"/>
              <a:gd name="connsiteY788" fmla="*/ 2233447 h 6246801"/>
              <a:gd name="connsiteX789" fmla="*/ 5665499 w 9384838"/>
              <a:gd name="connsiteY789" fmla="*/ 2257785 h 6246801"/>
              <a:gd name="connsiteX790" fmla="*/ 5640057 w 9384838"/>
              <a:gd name="connsiteY790" fmla="*/ 2408231 h 6246801"/>
              <a:gd name="connsiteX791" fmla="*/ 5689835 w 9384838"/>
              <a:gd name="connsiteY791" fmla="*/ 2433674 h 6246801"/>
              <a:gd name="connsiteX792" fmla="*/ 5740719 w 9384838"/>
              <a:gd name="connsiteY792" fmla="*/ 2408231 h 6246801"/>
              <a:gd name="connsiteX793" fmla="*/ 5765055 w 9384838"/>
              <a:gd name="connsiteY793" fmla="*/ 2358450 h 6246801"/>
              <a:gd name="connsiteX794" fmla="*/ 5840275 w 9384838"/>
              <a:gd name="connsiteY794" fmla="*/ 2459115 h 6246801"/>
              <a:gd name="connsiteX795" fmla="*/ 5891159 w 9384838"/>
              <a:gd name="connsiteY795" fmla="*/ 2408231 h 6246801"/>
              <a:gd name="connsiteX796" fmla="*/ 5940937 w 9384838"/>
              <a:gd name="connsiteY796" fmla="*/ 2283229 h 6246801"/>
              <a:gd name="connsiteX797" fmla="*/ 5891159 w 9384838"/>
              <a:gd name="connsiteY797" fmla="*/ 2208005 h 6246801"/>
              <a:gd name="connsiteX798" fmla="*/ 5840275 w 9384838"/>
              <a:gd name="connsiteY798" fmla="*/ 2257785 h 6246801"/>
              <a:gd name="connsiteX799" fmla="*/ 5715277 w 9384838"/>
              <a:gd name="connsiteY799" fmla="*/ 2283229 h 6246801"/>
              <a:gd name="connsiteX800" fmla="*/ 5765055 w 9384838"/>
              <a:gd name="connsiteY800" fmla="*/ 2132783 h 6246801"/>
              <a:gd name="connsiteX801" fmla="*/ 5840275 w 9384838"/>
              <a:gd name="connsiteY801" fmla="*/ 2081897 h 6246801"/>
              <a:gd name="connsiteX802" fmla="*/ 8270546 w 9384838"/>
              <a:gd name="connsiteY802" fmla="*/ 1474959 h 6246801"/>
              <a:gd name="connsiteX803" fmla="*/ 8282255 w 9384838"/>
              <a:gd name="connsiteY803" fmla="*/ 1480813 h 6246801"/>
              <a:gd name="connsiteX804" fmla="*/ 8274449 w 9384838"/>
              <a:gd name="connsiteY804" fmla="*/ 1490571 h 6246801"/>
              <a:gd name="connsiteX805" fmla="*/ 8264691 w 9384838"/>
              <a:gd name="connsiteY805" fmla="*/ 1491546 h 6246801"/>
              <a:gd name="connsiteX806" fmla="*/ 8247128 w 9384838"/>
              <a:gd name="connsiteY806" fmla="*/ 1501304 h 6246801"/>
              <a:gd name="connsiteX807" fmla="*/ 8250055 w 9384838"/>
              <a:gd name="connsiteY807" fmla="*/ 1485692 h 6246801"/>
              <a:gd name="connsiteX808" fmla="*/ 8265667 w 9384838"/>
              <a:gd name="connsiteY808" fmla="*/ 1485692 h 6246801"/>
              <a:gd name="connsiteX809" fmla="*/ 8270546 w 9384838"/>
              <a:gd name="connsiteY809" fmla="*/ 1474959 h 6246801"/>
              <a:gd name="connsiteX810" fmla="*/ 8187608 w 9384838"/>
              <a:gd name="connsiteY810" fmla="*/ 1463250 h 6246801"/>
              <a:gd name="connsiteX811" fmla="*/ 8203220 w 9384838"/>
              <a:gd name="connsiteY811" fmla="*/ 1472032 h 6246801"/>
              <a:gd name="connsiteX812" fmla="*/ 8215904 w 9384838"/>
              <a:gd name="connsiteY812" fmla="*/ 1471056 h 6246801"/>
              <a:gd name="connsiteX813" fmla="*/ 8214929 w 9384838"/>
              <a:gd name="connsiteY813" fmla="*/ 1479838 h 6246801"/>
              <a:gd name="connsiteX814" fmla="*/ 8216880 w 9384838"/>
              <a:gd name="connsiteY814" fmla="*/ 1484717 h 6246801"/>
              <a:gd name="connsiteX815" fmla="*/ 8195414 w 9384838"/>
              <a:gd name="connsiteY815" fmla="*/ 1482765 h 6246801"/>
              <a:gd name="connsiteX816" fmla="*/ 8197365 w 9384838"/>
              <a:gd name="connsiteY816" fmla="*/ 1476909 h 6246801"/>
              <a:gd name="connsiteX817" fmla="*/ 8187608 w 9384838"/>
              <a:gd name="connsiteY817" fmla="*/ 1463250 h 6246801"/>
              <a:gd name="connsiteX818" fmla="*/ 8289085 w 9384838"/>
              <a:gd name="connsiteY818" fmla="*/ 1415439 h 6246801"/>
              <a:gd name="connsiteX819" fmla="*/ 8307624 w 9384838"/>
              <a:gd name="connsiteY819" fmla="*/ 1425197 h 6246801"/>
              <a:gd name="connsiteX820" fmla="*/ 8318357 w 9384838"/>
              <a:gd name="connsiteY820" fmla="*/ 1429100 h 6246801"/>
              <a:gd name="connsiteX821" fmla="*/ 8307624 w 9384838"/>
              <a:gd name="connsiteY821" fmla="*/ 1443734 h 6246801"/>
              <a:gd name="connsiteX822" fmla="*/ 8313478 w 9384838"/>
              <a:gd name="connsiteY822" fmla="*/ 1452516 h 6246801"/>
              <a:gd name="connsiteX823" fmla="*/ 8282255 w 9384838"/>
              <a:gd name="connsiteY823" fmla="*/ 1469104 h 6246801"/>
              <a:gd name="connsiteX824" fmla="*/ 8280303 w 9384838"/>
              <a:gd name="connsiteY824" fmla="*/ 1453493 h 6246801"/>
              <a:gd name="connsiteX825" fmla="*/ 8269570 w 9384838"/>
              <a:gd name="connsiteY825" fmla="*/ 1425197 h 6246801"/>
              <a:gd name="connsiteX826" fmla="*/ 8289085 w 9384838"/>
              <a:gd name="connsiteY826" fmla="*/ 1415439 h 6246801"/>
              <a:gd name="connsiteX827" fmla="*/ 8360314 w 9384838"/>
              <a:gd name="connsiteY827" fmla="*/ 1357869 h 6246801"/>
              <a:gd name="connsiteX828" fmla="*/ 8376902 w 9384838"/>
              <a:gd name="connsiteY828" fmla="*/ 1366651 h 6246801"/>
              <a:gd name="connsiteX829" fmla="*/ 8379829 w 9384838"/>
              <a:gd name="connsiteY829" fmla="*/ 1382264 h 6246801"/>
              <a:gd name="connsiteX830" fmla="*/ 8349581 w 9384838"/>
              <a:gd name="connsiteY830" fmla="*/ 1375434 h 6246801"/>
              <a:gd name="connsiteX831" fmla="*/ 8360314 w 9384838"/>
              <a:gd name="connsiteY831" fmla="*/ 1357869 h 6246801"/>
              <a:gd name="connsiteX832" fmla="*/ 8571073 w 9384838"/>
              <a:gd name="connsiteY832" fmla="*/ 1228098 h 6246801"/>
              <a:gd name="connsiteX833" fmla="*/ 8597418 w 9384838"/>
              <a:gd name="connsiteY833" fmla="*/ 1253467 h 6246801"/>
              <a:gd name="connsiteX834" fmla="*/ 8592539 w 9384838"/>
              <a:gd name="connsiteY834" fmla="*/ 1260297 h 6246801"/>
              <a:gd name="connsiteX835" fmla="*/ 8592539 w 9384838"/>
              <a:gd name="connsiteY835" fmla="*/ 1272981 h 6246801"/>
              <a:gd name="connsiteX836" fmla="*/ 8572049 w 9384838"/>
              <a:gd name="connsiteY836" fmla="*/ 1273957 h 6246801"/>
              <a:gd name="connsiteX837" fmla="*/ 8561316 w 9384838"/>
              <a:gd name="connsiteY837" fmla="*/ 1285666 h 6246801"/>
              <a:gd name="connsiteX838" fmla="*/ 8554486 w 9384838"/>
              <a:gd name="connsiteY838" fmla="*/ 1302253 h 6246801"/>
              <a:gd name="connsiteX839" fmla="*/ 8533995 w 9384838"/>
              <a:gd name="connsiteY839" fmla="*/ 1311035 h 6246801"/>
              <a:gd name="connsiteX840" fmla="*/ 8510577 w 9384838"/>
              <a:gd name="connsiteY840" fmla="*/ 1309083 h 6246801"/>
              <a:gd name="connsiteX841" fmla="*/ 8505699 w 9384838"/>
              <a:gd name="connsiteY841" fmla="*/ 1331526 h 6246801"/>
              <a:gd name="connsiteX842" fmla="*/ 8494966 w 9384838"/>
              <a:gd name="connsiteY842" fmla="*/ 1335428 h 6246801"/>
              <a:gd name="connsiteX843" fmla="*/ 8482281 w 9384838"/>
              <a:gd name="connsiteY843" fmla="*/ 1312986 h 6246801"/>
              <a:gd name="connsiteX844" fmla="*/ 8474475 w 9384838"/>
              <a:gd name="connsiteY844" fmla="*/ 1303229 h 6246801"/>
              <a:gd name="connsiteX845" fmla="*/ 8467645 w 9384838"/>
              <a:gd name="connsiteY845" fmla="*/ 1279811 h 6246801"/>
              <a:gd name="connsiteX846" fmla="*/ 8476427 w 9384838"/>
              <a:gd name="connsiteY846" fmla="*/ 1270054 h 6246801"/>
              <a:gd name="connsiteX847" fmla="*/ 8524238 w 9384838"/>
              <a:gd name="connsiteY847" fmla="*/ 1261273 h 6246801"/>
              <a:gd name="connsiteX848" fmla="*/ 8551558 w 9384838"/>
              <a:gd name="connsiteY848" fmla="*/ 1236879 h 6246801"/>
              <a:gd name="connsiteX849" fmla="*/ 8567170 w 9384838"/>
              <a:gd name="connsiteY849" fmla="*/ 1237855 h 6246801"/>
              <a:gd name="connsiteX850" fmla="*/ 8571073 w 9384838"/>
              <a:gd name="connsiteY850" fmla="*/ 1228098 h 6246801"/>
              <a:gd name="connsiteX851" fmla="*/ 8306648 w 9384838"/>
              <a:gd name="connsiteY851" fmla="*/ 884639 h 6246801"/>
              <a:gd name="connsiteX852" fmla="*/ 8328114 w 9384838"/>
              <a:gd name="connsiteY852" fmla="*/ 903178 h 6246801"/>
              <a:gd name="connsiteX853" fmla="*/ 8334944 w 9384838"/>
              <a:gd name="connsiteY853" fmla="*/ 917814 h 6246801"/>
              <a:gd name="connsiteX854" fmla="*/ 8368119 w 9384838"/>
              <a:gd name="connsiteY854" fmla="*/ 935377 h 6246801"/>
              <a:gd name="connsiteX855" fmla="*/ 8422761 w 9384838"/>
              <a:gd name="connsiteY855" fmla="*/ 939280 h 6246801"/>
              <a:gd name="connsiteX856" fmla="*/ 8461790 w 9384838"/>
              <a:gd name="connsiteY856" fmla="*/ 922693 h 6246801"/>
              <a:gd name="connsiteX857" fmla="*/ 8450081 w 9384838"/>
              <a:gd name="connsiteY857" fmla="*/ 963674 h 6246801"/>
              <a:gd name="connsiteX858" fmla="*/ 8431542 w 9384838"/>
              <a:gd name="connsiteY858" fmla="*/ 975382 h 6246801"/>
              <a:gd name="connsiteX859" fmla="*/ 8415930 w 9384838"/>
              <a:gd name="connsiteY859" fmla="*/ 963674 h 6246801"/>
              <a:gd name="connsiteX860" fmla="*/ 8397391 w 9384838"/>
              <a:gd name="connsiteY860" fmla="*/ 963674 h 6246801"/>
              <a:gd name="connsiteX861" fmla="*/ 8359338 w 9384838"/>
              <a:gd name="connsiteY861" fmla="*/ 1014411 h 6246801"/>
              <a:gd name="connsiteX862" fmla="*/ 8284206 w 9384838"/>
              <a:gd name="connsiteY862" fmla="*/ 1020265 h 6246801"/>
              <a:gd name="connsiteX863" fmla="*/ 8247128 w 9384838"/>
              <a:gd name="connsiteY863" fmla="*/ 1070028 h 6246801"/>
              <a:gd name="connsiteX864" fmla="*/ 8212977 w 9384838"/>
              <a:gd name="connsiteY864" fmla="*/ 1083688 h 6246801"/>
              <a:gd name="connsiteX865" fmla="*/ 8184681 w 9384838"/>
              <a:gd name="connsiteY865" fmla="*/ 1151014 h 6246801"/>
              <a:gd name="connsiteX866" fmla="*/ 8163215 w 9384838"/>
              <a:gd name="connsiteY866" fmla="*/ 1151014 h 6246801"/>
              <a:gd name="connsiteX867" fmla="*/ 8155409 w 9384838"/>
              <a:gd name="connsiteY867" fmla="*/ 1207607 h 6246801"/>
              <a:gd name="connsiteX868" fmla="*/ 8099792 w 9384838"/>
              <a:gd name="connsiteY868" fmla="*/ 1223219 h 6246801"/>
              <a:gd name="connsiteX869" fmla="*/ 8077350 w 9384838"/>
              <a:gd name="connsiteY869" fmla="*/ 1247612 h 6246801"/>
              <a:gd name="connsiteX870" fmla="*/ 8066617 w 9384838"/>
              <a:gd name="connsiteY870" fmla="*/ 1319817 h 6246801"/>
              <a:gd name="connsiteX871" fmla="*/ 8057835 w 9384838"/>
              <a:gd name="connsiteY871" fmla="*/ 1315914 h 6246801"/>
              <a:gd name="connsiteX872" fmla="*/ 8009048 w 9384838"/>
              <a:gd name="connsiteY872" fmla="*/ 1320793 h 6246801"/>
              <a:gd name="connsiteX873" fmla="*/ 8009048 w 9384838"/>
              <a:gd name="connsiteY873" fmla="*/ 1309084 h 6246801"/>
              <a:gd name="connsiteX874" fmla="*/ 8010024 w 9384838"/>
              <a:gd name="connsiteY874" fmla="*/ 1293472 h 6246801"/>
              <a:gd name="connsiteX875" fmla="*/ 8002218 w 9384838"/>
              <a:gd name="connsiteY875" fmla="*/ 1262248 h 6246801"/>
              <a:gd name="connsiteX876" fmla="*/ 8013927 w 9384838"/>
              <a:gd name="connsiteY876" fmla="*/ 1254442 h 6246801"/>
              <a:gd name="connsiteX877" fmla="*/ 8038320 w 9384838"/>
              <a:gd name="connsiteY877" fmla="*/ 1219316 h 6246801"/>
              <a:gd name="connsiteX878" fmla="*/ 8077350 w 9384838"/>
              <a:gd name="connsiteY878" fmla="*/ 1190044 h 6246801"/>
              <a:gd name="connsiteX879" fmla="*/ 8108573 w 9384838"/>
              <a:gd name="connsiteY879" fmla="*/ 1167602 h 6246801"/>
              <a:gd name="connsiteX880" fmla="*/ 8111501 w 9384838"/>
              <a:gd name="connsiteY880" fmla="*/ 1154917 h 6246801"/>
              <a:gd name="connsiteX881" fmla="*/ 8135894 w 9384838"/>
              <a:gd name="connsiteY881" fmla="*/ 1148087 h 6246801"/>
              <a:gd name="connsiteX882" fmla="*/ 8141748 w 9384838"/>
              <a:gd name="connsiteY882" fmla="*/ 1130524 h 6246801"/>
              <a:gd name="connsiteX883" fmla="*/ 8135894 w 9384838"/>
              <a:gd name="connsiteY883" fmla="*/ 1121742 h 6246801"/>
              <a:gd name="connsiteX884" fmla="*/ 8143700 w 9384838"/>
              <a:gd name="connsiteY884" fmla="*/ 1104179 h 6246801"/>
              <a:gd name="connsiteX885" fmla="*/ 8200293 w 9384838"/>
              <a:gd name="connsiteY885" fmla="*/ 1030998 h 6246801"/>
              <a:gd name="connsiteX886" fmla="*/ 8231516 w 9384838"/>
              <a:gd name="connsiteY886" fmla="*/ 993920 h 6246801"/>
              <a:gd name="connsiteX887" fmla="*/ 8245176 w 9384838"/>
              <a:gd name="connsiteY887" fmla="*/ 957819 h 6246801"/>
              <a:gd name="connsiteX888" fmla="*/ 8258837 w 9384838"/>
              <a:gd name="connsiteY888" fmla="*/ 944159 h 6246801"/>
              <a:gd name="connsiteX889" fmla="*/ 8260788 w 9384838"/>
              <a:gd name="connsiteY889" fmla="*/ 920741 h 6246801"/>
              <a:gd name="connsiteX890" fmla="*/ 8289085 w 9384838"/>
              <a:gd name="connsiteY890" fmla="*/ 889516 h 6246801"/>
              <a:gd name="connsiteX891" fmla="*/ 8306648 w 9384838"/>
              <a:gd name="connsiteY891" fmla="*/ 884639 h 6246801"/>
              <a:gd name="connsiteX892" fmla="*/ 9328245 w 9384838"/>
              <a:gd name="connsiteY892" fmla="*/ 311878 h 6246801"/>
              <a:gd name="connsiteX893" fmla="*/ 9371178 w 9384838"/>
              <a:gd name="connsiteY893" fmla="*/ 317733 h 6246801"/>
              <a:gd name="connsiteX894" fmla="*/ 9384838 w 9384838"/>
              <a:gd name="connsiteY894" fmla="*/ 341150 h 6246801"/>
              <a:gd name="connsiteX895" fmla="*/ 9357517 w 9384838"/>
              <a:gd name="connsiteY895" fmla="*/ 360665 h 6246801"/>
              <a:gd name="connsiteX896" fmla="*/ 9357517 w 9384838"/>
              <a:gd name="connsiteY896" fmla="*/ 378228 h 6246801"/>
              <a:gd name="connsiteX897" fmla="*/ 9371178 w 9384838"/>
              <a:gd name="connsiteY897" fmla="*/ 393840 h 6246801"/>
              <a:gd name="connsiteX898" fmla="*/ 9367275 w 9384838"/>
              <a:gd name="connsiteY898" fmla="*/ 427015 h 6246801"/>
              <a:gd name="connsiteX899" fmla="*/ 9314585 w 9384838"/>
              <a:gd name="connsiteY899" fmla="*/ 427015 h 6246801"/>
              <a:gd name="connsiteX900" fmla="*/ 9250186 w 9384838"/>
              <a:gd name="connsiteY900" fmla="*/ 440675 h 6246801"/>
              <a:gd name="connsiteX901" fmla="*/ 9213108 w 9384838"/>
              <a:gd name="connsiteY901" fmla="*/ 471899 h 6246801"/>
              <a:gd name="connsiteX902" fmla="*/ 9162370 w 9384838"/>
              <a:gd name="connsiteY902" fmla="*/ 491414 h 6246801"/>
              <a:gd name="connsiteX903" fmla="*/ 9099923 w 9384838"/>
              <a:gd name="connsiteY903" fmla="*/ 526540 h 6246801"/>
              <a:gd name="connsiteX904" fmla="*/ 9035524 w 9384838"/>
              <a:gd name="connsiteY904" fmla="*/ 587036 h 6246801"/>
              <a:gd name="connsiteX905" fmla="*/ 8996494 w 9384838"/>
              <a:gd name="connsiteY905" fmla="*/ 635822 h 6246801"/>
              <a:gd name="connsiteX906" fmla="*/ 8961368 w 9384838"/>
              <a:gd name="connsiteY906" fmla="*/ 637774 h 6246801"/>
              <a:gd name="connsiteX907" fmla="*/ 8951610 w 9384838"/>
              <a:gd name="connsiteY907" fmla="*/ 647531 h 6246801"/>
              <a:gd name="connsiteX908" fmla="*/ 8926241 w 9384838"/>
              <a:gd name="connsiteY908" fmla="*/ 637774 h 6246801"/>
              <a:gd name="connsiteX909" fmla="*/ 8916484 w 9384838"/>
              <a:gd name="connsiteY909" fmla="*/ 608501 h 6246801"/>
              <a:gd name="connsiteX910" fmla="*/ 8883309 w 9384838"/>
              <a:gd name="connsiteY910" fmla="*/ 622162 h 6246801"/>
              <a:gd name="connsiteX911" fmla="*/ 8877454 w 9384838"/>
              <a:gd name="connsiteY911" fmla="*/ 651434 h 6246801"/>
              <a:gd name="connsiteX912" fmla="*/ 8887212 w 9384838"/>
              <a:gd name="connsiteY912" fmla="*/ 665094 h 6246801"/>
              <a:gd name="connsiteX913" fmla="*/ 8846231 w 9384838"/>
              <a:gd name="connsiteY913" fmla="*/ 719735 h 6246801"/>
              <a:gd name="connsiteX914" fmla="*/ 8799395 w 9384838"/>
              <a:gd name="connsiteY914" fmla="*/ 749008 h 6246801"/>
              <a:gd name="connsiteX915" fmla="*/ 8766220 w 9384838"/>
              <a:gd name="connsiteY915" fmla="*/ 774380 h 6246801"/>
              <a:gd name="connsiteX916" fmla="*/ 8731094 w 9384838"/>
              <a:gd name="connsiteY916" fmla="*/ 844633 h 6246801"/>
              <a:gd name="connsiteX917" fmla="*/ 8697919 w 9384838"/>
              <a:gd name="connsiteY917" fmla="*/ 862196 h 6246801"/>
              <a:gd name="connsiteX918" fmla="*/ 8666695 w 9384838"/>
              <a:gd name="connsiteY918" fmla="*/ 862196 h 6246801"/>
              <a:gd name="connsiteX919" fmla="*/ 8641326 w 9384838"/>
              <a:gd name="connsiteY919" fmla="*/ 887565 h 6246801"/>
              <a:gd name="connsiteX920" fmla="*/ 8614005 w 9384838"/>
              <a:gd name="connsiteY920" fmla="*/ 932449 h 6246801"/>
              <a:gd name="connsiteX921" fmla="*/ 8590587 w 9384838"/>
              <a:gd name="connsiteY921" fmla="*/ 936351 h 6246801"/>
              <a:gd name="connsiteX922" fmla="*/ 8576927 w 9384838"/>
              <a:gd name="connsiteY922" fmla="*/ 920740 h 6246801"/>
              <a:gd name="connsiteX923" fmla="*/ 8590587 w 9384838"/>
              <a:gd name="connsiteY923" fmla="*/ 885614 h 6246801"/>
              <a:gd name="connsiteX924" fmla="*/ 8602296 w 9384838"/>
              <a:gd name="connsiteY924" fmla="*/ 881711 h 6246801"/>
              <a:gd name="connsiteX925" fmla="*/ 8610102 w 9384838"/>
              <a:gd name="connsiteY925" fmla="*/ 868050 h 6246801"/>
              <a:gd name="connsiteX926" fmla="*/ 8606199 w 9384838"/>
              <a:gd name="connsiteY926" fmla="*/ 850487 h 6246801"/>
              <a:gd name="connsiteX927" fmla="*/ 8612054 w 9384838"/>
              <a:gd name="connsiteY927" fmla="*/ 825118 h 6246801"/>
              <a:gd name="connsiteX928" fmla="*/ 8623762 w 9384838"/>
              <a:gd name="connsiteY928" fmla="*/ 846584 h 6246801"/>
              <a:gd name="connsiteX929" fmla="*/ 8637423 w 9384838"/>
              <a:gd name="connsiteY929" fmla="*/ 848536 h 6246801"/>
              <a:gd name="connsiteX930" fmla="*/ 8649132 w 9384838"/>
              <a:gd name="connsiteY930" fmla="*/ 827069 h 6246801"/>
              <a:gd name="connsiteX931" fmla="*/ 8635471 w 9384838"/>
              <a:gd name="connsiteY931" fmla="*/ 807555 h 6246801"/>
              <a:gd name="connsiteX932" fmla="*/ 8654986 w 9384838"/>
              <a:gd name="connsiteY932" fmla="*/ 807555 h 6246801"/>
              <a:gd name="connsiteX933" fmla="*/ 8664743 w 9384838"/>
              <a:gd name="connsiteY933" fmla="*/ 819263 h 6246801"/>
              <a:gd name="connsiteX934" fmla="*/ 8692064 w 9384838"/>
              <a:gd name="connsiteY934" fmla="*/ 805603 h 6246801"/>
              <a:gd name="connsiteX935" fmla="*/ 8709627 w 9384838"/>
              <a:gd name="connsiteY935" fmla="*/ 778282 h 6246801"/>
              <a:gd name="connsiteX936" fmla="*/ 8711579 w 9384838"/>
              <a:gd name="connsiteY936" fmla="*/ 749008 h 6246801"/>
              <a:gd name="connsiteX937" fmla="*/ 8695967 w 9384838"/>
              <a:gd name="connsiteY937" fmla="*/ 749008 h 6246801"/>
              <a:gd name="connsiteX938" fmla="*/ 8672549 w 9384838"/>
              <a:gd name="connsiteY938" fmla="*/ 745105 h 6246801"/>
              <a:gd name="connsiteX939" fmla="*/ 8668646 w 9384838"/>
              <a:gd name="connsiteY939" fmla="*/ 713881 h 6246801"/>
              <a:gd name="connsiteX940" fmla="*/ 8697919 w 9384838"/>
              <a:gd name="connsiteY940" fmla="*/ 713881 h 6246801"/>
              <a:gd name="connsiteX941" fmla="*/ 8715482 w 9384838"/>
              <a:gd name="connsiteY941" fmla="*/ 731444 h 6246801"/>
              <a:gd name="connsiteX942" fmla="*/ 8733045 w 9384838"/>
              <a:gd name="connsiteY942" fmla="*/ 719735 h 6246801"/>
              <a:gd name="connsiteX943" fmla="*/ 8746705 w 9384838"/>
              <a:gd name="connsiteY943" fmla="*/ 688512 h 6246801"/>
              <a:gd name="connsiteX944" fmla="*/ 8787686 w 9384838"/>
              <a:gd name="connsiteY944" fmla="*/ 674851 h 6246801"/>
              <a:gd name="connsiteX945" fmla="*/ 8811104 w 9384838"/>
              <a:gd name="connsiteY945" fmla="*/ 624114 h 6246801"/>
              <a:gd name="connsiteX946" fmla="*/ 8830619 w 9384838"/>
              <a:gd name="connsiteY946" fmla="*/ 618260 h 6246801"/>
              <a:gd name="connsiteX947" fmla="*/ 8840376 w 9384838"/>
              <a:gd name="connsiteY947" fmla="*/ 600695 h 6246801"/>
              <a:gd name="connsiteX948" fmla="*/ 8832570 w 9384838"/>
              <a:gd name="connsiteY948" fmla="*/ 559715 h 6246801"/>
              <a:gd name="connsiteX949" fmla="*/ 8850134 w 9384838"/>
              <a:gd name="connsiteY949" fmla="*/ 559715 h 6246801"/>
              <a:gd name="connsiteX950" fmla="*/ 8885260 w 9384838"/>
              <a:gd name="connsiteY950" fmla="*/ 573376 h 6246801"/>
              <a:gd name="connsiteX951" fmla="*/ 8902823 w 9384838"/>
              <a:gd name="connsiteY951" fmla="*/ 559715 h 6246801"/>
              <a:gd name="connsiteX952" fmla="*/ 8904775 w 9384838"/>
              <a:gd name="connsiteY952" fmla="*/ 524589 h 6246801"/>
              <a:gd name="connsiteX953" fmla="*/ 8949659 w 9384838"/>
              <a:gd name="connsiteY953" fmla="*/ 497268 h 6246801"/>
              <a:gd name="connsiteX954" fmla="*/ 8976980 w 9384838"/>
              <a:gd name="connsiteY954" fmla="*/ 497268 h 6246801"/>
              <a:gd name="connsiteX955" fmla="*/ 8976980 w 9384838"/>
              <a:gd name="connsiteY955" fmla="*/ 462142 h 6246801"/>
              <a:gd name="connsiteX956" fmla="*/ 8965271 w 9384838"/>
              <a:gd name="connsiteY956" fmla="*/ 419209 h 6246801"/>
              <a:gd name="connsiteX957" fmla="*/ 8973077 w 9384838"/>
              <a:gd name="connsiteY957" fmla="*/ 393840 h 6246801"/>
              <a:gd name="connsiteX958" fmla="*/ 9002349 w 9384838"/>
              <a:gd name="connsiteY958" fmla="*/ 376277 h 6246801"/>
              <a:gd name="connsiteX959" fmla="*/ 9017961 w 9384838"/>
              <a:gd name="connsiteY959" fmla="*/ 403597 h 6246801"/>
              <a:gd name="connsiteX960" fmla="*/ 9041378 w 9384838"/>
              <a:gd name="connsiteY960" fmla="*/ 467996 h 6246801"/>
              <a:gd name="connsiteX961" fmla="*/ 9076505 w 9384838"/>
              <a:gd name="connsiteY961" fmla="*/ 475802 h 6246801"/>
              <a:gd name="connsiteX962" fmla="*/ 9154564 w 9384838"/>
              <a:gd name="connsiteY962" fmla="*/ 458239 h 6246801"/>
              <a:gd name="connsiteX963" fmla="*/ 9209205 w 9384838"/>
              <a:gd name="connsiteY963" fmla="*/ 409452 h 6246801"/>
              <a:gd name="connsiteX964" fmla="*/ 9218963 w 9384838"/>
              <a:gd name="connsiteY964" fmla="*/ 380180 h 6246801"/>
              <a:gd name="connsiteX965" fmla="*/ 9283361 w 9384838"/>
              <a:gd name="connsiteY965" fmla="*/ 325538 h 6246801"/>
              <a:gd name="connsiteX966" fmla="*/ 9328245 w 9384838"/>
              <a:gd name="connsiteY966" fmla="*/ 311878 h 6246801"/>
              <a:gd name="connsiteX967" fmla="*/ 6819242 w 9384838"/>
              <a:gd name="connsiteY967" fmla="*/ 0 h 6246801"/>
              <a:gd name="connsiteX968" fmla="*/ 6869020 w 9384838"/>
              <a:gd name="connsiteY968" fmla="*/ 125002 h 6246801"/>
              <a:gd name="connsiteX969" fmla="*/ 6969682 w 9384838"/>
              <a:gd name="connsiteY969" fmla="*/ 326334 h 6246801"/>
              <a:gd name="connsiteX970" fmla="*/ 6969682 w 9384838"/>
              <a:gd name="connsiteY970" fmla="*/ 401556 h 6246801"/>
              <a:gd name="connsiteX971" fmla="*/ 7094680 w 9384838"/>
              <a:gd name="connsiteY971" fmla="*/ 652667 h 6246801"/>
              <a:gd name="connsiteX972" fmla="*/ 7220784 w 9384838"/>
              <a:gd name="connsiteY972" fmla="*/ 803117 h 6246801"/>
              <a:gd name="connsiteX973" fmla="*/ 7321446 w 9384838"/>
              <a:gd name="connsiteY973" fmla="*/ 903783 h 6246801"/>
              <a:gd name="connsiteX974" fmla="*/ 7321446 w 9384838"/>
              <a:gd name="connsiteY974" fmla="*/ 979004 h 6246801"/>
              <a:gd name="connsiteX975" fmla="*/ 7345782 w 9384838"/>
              <a:gd name="connsiteY975" fmla="*/ 979004 h 6246801"/>
              <a:gd name="connsiteX976" fmla="*/ 7396667 w 9384838"/>
              <a:gd name="connsiteY976" fmla="*/ 1003341 h 6246801"/>
              <a:gd name="connsiteX977" fmla="*/ 7421002 w 9384838"/>
              <a:gd name="connsiteY977" fmla="*/ 979004 h 6246801"/>
              <a:gd name="connsiteX978" fmla="*/ 7496223 w 9384838"/>
              <a:gd name="connsiteY978" fmla="*/ 1003341 h 6246801"/>
              <a:gd name="connsiteX979" fmla="*/ 7446445 w 9384838"/>
              <a:gd name="connsiteY979" fmla="*/ 1054227 h 6246801"/>
              <a:gd name="connsiteX980" fmla="*/ 7471887 w 9384838"/>
              <a:gd name="connsiteY980" fmla="*/ 1078564 h 6246801"/>
              <a:gd name="connsiteX981" fmla="*/ 7521665 w 9384838"/>
              <a:gd name="connsiteY981" fmla="*/ 1054227 h 6246801"/>
              <a:gd name="connsiteX982" fmla="*/ 7547107 w 9384838"/>
              <a:gd name="connsiteY982" fmla="*/ 1129449 h 6246801"/>
              <a:gd name="connsiteX983" fmla="*/ 7672105 w 9384838"/>
              <a:gd name="connsiteY983" fmla="*/ 1179229 h 6246801"/>
              <a:gd name="connsiteX984" fmla="*/ 7747325 w 9384838"/>
              <a:gd name="connsiteY984" fmla="*/ 1179229 h 6246801"/>
              <a:gd name="connsiteX985" fmla="*/ 7847987 w 9384838"/>
              <a:gd name="connsiteY985" fmla="*/ 1104007 h 6246801"/>
              <a:gd name="connsiteX986" fmla="*/ 7923207 w 9384838"/>
              <a:gd name="connsiteY986" fmla="*/ 1078564 h 6246801"/>
              <a:gd name="connsiteX987" fmla="*/ 7998427 w 9384838"/>
              <a:gd name="connsiteY987" fmla="*/ 1003341 h 6246801"/>
              <a:gd name="connsiteX988" fmla="*/ 7998427 w 9384838"/>
              <a:gd name="connsiteY988" fmla="*/ 1054227 h 6246801"/>
              <a:gd name="connsiteX989" fmla="*/ 7948649 w 9384838"/>
              <a:gd name="connsiteY989" fmla="*/ 1104007 h 6246801"/>
              <a:gd name="connsiteX990" fmla="*/ 7948649 w 9384838"/>
              <a:gd name="connsiteY990" fmla="*/ 1129449 h 6246801"/>
              <a:gd name="connsiteX991" fmla="*/ 7822545 w 9384838"/>
              <a:gd name="connsiteY991" fmla="*/ 1279895 h 6246801"/>
              <a:gd name="connsiteX992" fmla="*/ 7822545 w 9384838"/>
              <a:gd name="connsiteY992" fmla="*/ 1379454 h 6246801"/>
              <a:gd name="connsiteX993" fmla="*/ 7873429 w 9384838"/>
              <a:gd name="connsiteY993" fmla="*/ 1379454 h 6246801"/>
              <a:gd name="connsiteX994" fmla="*/ 7847987 w 9384838"/>
              <a:gd name="connsiteY994" fmla="*/ 1505563 h 6246801"/>
              <a:gd name="connsiteX995" fmla="*/ 7797103 w 9384838"/>
              <a:gd name="connsiteY995" fmla="*/ 1531005 h 6246801"/>
              <a:gd name="connsiteX996" fmla="*/ 7873429 w 9384838"/>
              <a:gd name="connsiteY996" fmla="*/ 1606229 h 6246801"/>
              <a:gd name="connsiteX997" fmla="*/ 7948649 w 9384838"/>
              <a:gd name="connsiteY997" fmla="*/ 1606229 h 6246801"/>
              <a:gd name="connsiteX998" fmla="*/ 7923207 w 9384838"/>
              <a:gd name="connsiteY998" fmla="*/ 1656009 h 6246801"/>
              <a:gd name="connsiteX999" fmla="*/ 7772767 w 9384838"/>
              <a:gd name="connsiteY999" fmla="*/ 1630565 h 6246801"/>
              <a:gd name="connsiteX1000" fmla="*/ 7672105 w 9384838"/>
              <a:gd name="connsiteY1000" fmla="*/ 1705789 h 6246801"/>
              <a:gd name="connsiteX1001" fmla="*/ 7672105 w 9384838"/>
              <a:gd name="connsiteY1001" fmla="*/ 1656009 h 6246801"/>
              <a:gd name="connsiteX1002" fmla="*/ 7596885 w 9384838"/>
              <a:gd name="connsiteY1002" fmla="*/ 1656009 h 6246801"/>
              <a:gd name="connsiteX1003" fmla="*/ 7571443 w 9384838"/>
              <a:gd name="connsiteY1003" fmla="*/ 1705789 h 6246801"/>
              <a:gd name="connsiteX1004" fmla="*/ 7446445 w 9384838"/>
              <a:gd name="connsiteY1004" fmla="*/ 1681452 h 6246801"/>
              <a:gd name="connsiteX1005" fmla="*/ 7421002 w 9384838"/>
              <a:gd name="connsiteY1005" fmla="*/ 1630565 h 6246801"/>
              <a:gd name="connsiteX1006" fmla="*/ 7321446 w 9384838"/>
              <a:gd name="connsiteY1006" fmla="*/ 1630565 h 6246801"/>
              <a:gd name="connsiteX1007" fmla="*/ 7070344 w 9384838"/>
              <a:gd name="connsiteY1007" fmla="*/ 1756674 h 6246801"/>
              <a:gd name="connsiteX1008" fmla="*/ 6869020 w 9384838"/>
              <a:gd name="connsiteY1008" fmla="*/ 1907113 h 6246801"/>
              <a:gd name="connsiteX1009" fmla="*/ 6894462 w 9384838"/>
              <a:gd name="connsiteY1009" fmla="*/ 1956897 h 6246801"/>
              <a:gd name="connsiteX1010" fmla="*/ 6819242 w 9384838"/>
              <a:gd name="connsiteY1010" fmla="*/ 2081899 h 6246801"/>
              <a:gd name="connsiteX1011" fmla="*/ 6793800 w 9384838"/>
              <a:gd name="connsiteY1011" fmla="*/ 2006676 h 6246801"/>
              <a:gd name="connsiteX1012" fmla="*/ 6668802 w 9384838"/>
              <a:gd name="connsiteY1012" fmla="*/ 1931450 h 6246801"/>
              <a:gd name="connsiteX1013" fmla="*/ 6542697 w 9384838"/>
              <a:gd name="connsiteY1013" fmla="*/ 1831894 h 6246801"/>
              <a:gd name="connsiteX1014" fmla="*/ 6467477 w 9384838"/>
              <a:gd name="connsiteY1014" fmla="*/ 1705789 h 6246801"/>
              <a:gd name="connsiteX1015" fmla="*/ 6417699 w 9384838"/>
              <a:gd name="connsiteY1015" fmla="*/ 1681452 h 6246801"/>
              <a:gd name="connsiteX1016" fmla="*/ 6342479 w 9384838"/>
              <a:gd name="connsiteY1016" fmla="*/ 1580786 h 6246801"/>
              <a:gd name="connsiteX1017" fmla="*/ 6217481 w 9384838"/>
              <a:gd name="connsiteY1017" fmla="*/ 1555343 h 6246801"/>
              <a:gd name="connsiteX1018" fmla="*/ 6091377 w 9384838"/>
              <a:gd name="connsiteY1018" fmla="*/ 1606229 h 6246801"/>
              <a:gd name="connsiteX1019" fmla="*/ 5991821 w 9384838"/>
              <a:gd name="connsiteY1019" fmla="*/ 1681452 h 6246801"/>
              <a:gd name="connsiteX1020" fmla="*/ 5966379 w 9384838"/>
              <a:gd name="connsiteY1020" fmla="*/ 1630565 h 6246801"/>
              <a:gd name="connsiteX1021" fmla="*/ 5966379 w 9384838"/>
              <a:gd name="connsiteY1021" fmla="*/ 1580786 h 6246801"/>
              <a:gd name="connsiteX1022" fmla="*/ 5916601 w 9384838"/>
              <a:gd name="connsiteY1022" fmla="*/ 1531005 h 6246801"/>
              <a:gd name="connsiteX1023" fmla="*/ 5940937 w 9384838"/>
              <a:gd name="connsiteY1023" fmla="*/ 1505563 h 6246801"/>
              <a:gd name="connsiteX1024" fmla="*/ 5891159 w 9384838"/>
              <a:gd name="connsiteY1024" fmla="*/ 1480122 h 6246801"/>
              <a:gd name="connsiteX1025" fmla="*/ 5840275 w 9384838"/>
              <a:gd name="connsiteY1025" fmla="*/ 1480122 h 6246801"/>
              <a:gd name="connsiteX1026" fmla="*/ 5815939 w 9384838"/>
              <a:gd name="connsiteY1026" fmla="*/ 1455784 h 6246801"/>
              <a:gd name="connsiteX1027" fmla="*/ 5740719 w 9384838"/>
              <a:gd name="connsiteY1027" fmla="*/ 1505563 h 6246801"/>
              <a:gd name="connsiteX1028" fmla="*/ 5665499 w 9384838"/>
              <a:gd name="connsiteY1028" fmla="*/ 1606229 h 6246801"/>
              <a:gd name="connsiteX1029" fmla="*/ 5715277 w 9384838"/>
              <a:gd name="connsiteY1029" fmla="*/ 1656009 h 6246801"/>
              <a:gd name="connsiteX1030" fmla="*/ 5765055 w 9384838"/>
              <a:gd name="connsiteY1030" fmla="*/ 1731231 h 6246801"/>
              <a:gd name="connsiteX1031" fmla="*/ 5840275 w 9384838"/>
              <a:gd name="connsiteY1031" fmla="*/ 1731231 h 6246801"/>
              <a:gd name="connsiteX1032" fmla="*/ 5916601 w 9384838"/>
              <a:gd name="connsiteY1032" fmla="*/ 1881669 h 6246801"/>
              <a:gd name="connsiteX1033" fmla="*/ 5966379 w 9384838"/>
              <a:gd name="connsiteY1033" fmla="*/ 1956897 h 6246801"/>
              <a:gd name="connsiteX1034" fmla="*/ 5891159 w 9384838"/>
              <a:gd name="connsiteY1034" fmla="*/ 2006676 h 6246801"/>
              <a:gd name="connsiteX1035" fmla="*/ 5815939 w 9384838"/>
              <a:gd name="connsiteY1035" fmla="*/ 1931450 h 6246801"/>
              <a:gd name="connsiteX1036" fmla="*/ 5765055 w 9384838"/>
              <a:gd name="connsiteY1036" fmla="*/ 1881669 h 6246801"/>
              <a:gd name="connsiteX1037" fmla="*/ 5715277 w 9384838"/>
              <a:gd name="connsiteY1037" fmla="*/ 1931450 h 6246801"/>
              <a:gd name="connsiteX1038" fmla="*/ 5665499 w 9384838"/>
              <a:gd name="connsiteY1038" fmla="*/ 1931450 h 6246801"/>
              <a:gd name="connsiteX1039" fmla="*/ 5640056 w 9384838"/>
              <a:gd name="connsiteY1039" fmla="*/ 2006676 h 6246801"/>
              <a:gd name="connsiteX1040" fmla="*/ 5590278 w 9384838"/>
              <a:gd name="connsiteY1040" fmla="*/ 2006676 h 6246801"/>
              <a:gd name="connsiteX1041" fmla="*/ 5515058 w 9384838"/>
              <a:gd name="connsiteY1041" fmla="*/ 2081899 h 6246801"/>
              <a:gd name="connsiteX1042" fmla="*/ 5464174 w 9384838"/>
              <a:gd name="connsiteY1042" fmla="*/ 2057559 h 6246801"/>
              <a:gd name="connsiteX1043" fmla="*/ 5464174 w 9384838"/>
              <a:gd name="connsiteY1043" fmla="*/ 1956897 h 6246801"/>
              <a:gd name="connsiteX1044" fmla="*/ 5489616 w 9384838"/>
              <a:gd name="connsiteY1044" fmla="*/ 1881669 h 6246801"/>
              <a:gd name="connsiteX1045" fmla="*/ 5564836 w 9384838"/>
              <a:gd name="connsiteY1045" fmla="*/ 1831894 h 6246801"/>
              <a:gd name="connsiteX1046" fmla="*/ 5590278 w 9384838"/>
              <a:gd name="connsiteY1046" fmla="*/ 1756674 h 6246801"/>
              <a:gd name="connsiteX1047" fmla="*/ 5539394 w 9384838"/>
              <a:gd name="connsiteY1047" fmla="*/ 1656009 h 6246801"/>
              <a:gd name="connsiteX1048" fmla="*/ 5515058 w 9384838"/>
              <a:gd name="connsiteY1048" fmla="*/ 1656009 h 6246801"/>
              <a:gd name="connsiteX1049" fmla="*/ 5515058 w 9384838"/>
              <a:gd name="connsiteY1049" fmla="*/ 1606229 h 6246801"/>
              <a:gd name="connsiteX1050" fmla="*/ 5489616 w 9384838"/>
              <a:gd name="connsiteY1050" fmla="*/ 1580786 h 6246801"/>
              <a:gd name="connsiteX1051" fmla="*/ 5489616 w 9384838"/>
              <a:gd name="connsiteY1051" fmla="*/ 1531005 h 6246801"/>
              <a:gd name="connsiteX1052" fmla="*/ 5539394 w 9384838"/>
              <a:gd name="connsiteY1052" fmla="*/ 1455784 h 6246801"/>
              <a:gd name="connsiteX1053" fmla="*/ 5539394 w 9384838"/>
              <a:gd name="connsiteY1053" fmla="*/ 1404898 h 6246801"/>
              <a:gd name="connsiteX1054" fmla="*/ 5564836 w 9384838"/>
              <a:gd name="connsiteY1054" fmla="*/ 1355118 h 6246801"/>
              <a:gd name="connsiteX1055" fmla="*/ 5614614 w 9384838"/>
              <a:gd name="connsiteY1055" fmla="*/ 1379454 h 6246801"/>
              <a:gd name="connsiteX1056" fmla="*/ 5689834 w 9384838"/>
              <a:gd name="connsiteY1056" fmla="*/ 1355118 h 6246801"/>
              <a:gd name="connsiteX1057" fmla="*/ 5740719 w 9384838"/>
              <a:gd name="connsiteY1057" fmla="*/ 1329675 h 6246801"/>
              <a:gd name="connsiteX1058" fmla="*/ 5765055 w 9384838"/>
              <a:gd name="connsiteY1058" fmla="*/ 1355118 h 6246801"/>
              <a:gd name="connsiteX1059" fmla="*/ 5815939 w 9384838"/>
              <a:gd name="connsiteY1059" fmla="*/ 1279895 h 6246801"/>
              <a:gd name="connsiteX1060" fmla="*/ 5891159 w 9384838"/>
              <a:gd name="connsiteY1060" fmla="*/ 1254452 h 6246801"/>
              <a:gd name="connsiteX1061" fmla="*/ 5891159 w 9384838"/>
              <a:gd name="connsiteY1061" fmla="*/ 1179229 h 6246801"/>
              <a:gd name="connsiteX1062" fmla="*/ 5840275 w 9384838"/>
              <a:gd name="connsiteY1062" fmla="*/ 1104007 h 6246801"/>
              <a:gd name="connsiteX1063" fmla="*/ 5865717 w 9384838"/>
              <a:gd name="connsiteY1063" fmla="*/ 1054227 h 6246801"/>
              <a:gd name="connsiteX1064" fmla="*/ 5916601 w 9384838"/>
              <a:gd name="connsiteY1064" fmla="*/ 1054227 h 6246801"/>
              <a:gd name="connsiteX1065" fmla="*/ 6041599 w 9384838"/>
              <a:gd name="connsiteY1065" fmla="*/ 1179229 h 6246801"/>
              <a:gd name="connsiteX1066" fmla="*/ 6091377 w 9384838"/>
              <a:gd name="connsiteY1066" fmla="*/ 1153786 h 6246801"/>
              <a:gd name="connsiteX1067" fmla="*/ 6091377 w 9384838"/>
              <a:gd name="connsiteY1067" fmla="*/ 1204672 h 6246801"/>
              <a:gd name="connsiteX1068" fmla="*/ 6166597 w 9384838"/>
              <a:gd name="connsiteY1068" fmla="*/ 1254452 h 6246801"/>
              <a:gd name="connsiteX1069" fmla="*/ 6292701 w 9384838"/>
              <a:gd name="connsiteY1069" fmla="*/ 1179229 h 6246801"/>
              <a:gd name="connsiteX1070" fmla="*/ 6317037 w 9384838"/>
              <a:gd name="connsiteY1070" fmla="*/ 1129449 h 6246801"/>
              <a:gd name="connsiteX1071" fmla="*/ 6292701 w 9384838"/>
              <a:gd name="connsiteY1071" fmla="*/ 1054227 h 6246801"/>
              <a:gd name="connsiteX1072" fmla="*/ 6317037 w 9384838"/>
              <a:gd name="connsiteY1072" fmla="*/ 1003341 h 6246801"/>
              <a:gd name="connsiteX1073" fmla="*/ 6317037 w 9384838"/>
              <a:gd name="connsiteY1073" fmla="*/ 953562 h 6246801"/>
              <a:gd name="connsiteX1074" fmla="*/ 6342479 w 9384838"/>
              <a:gd name="connsiteY1074" fmla="*/ 903783 h 6246801"/>
              <a:gd name="connsiteX1075" fmla="*/ 6443141 w 9384838"/>
              <a:gd name="connsiteY1075" fmla="*/ 878340 h 6246801"/>
              <a:gd name="connsiteX1076" fmla="*/ 6492919 w 9384838"/>
              <a:gd name="connsiteY1076" fmla="*/ 803117 h 6246801"/>
              <a:gd name="connsiteX1077" fmla="*/ 6518361 w 9384838"/>
              <a:gd name="connsiteY1077" fmla="*/ 652667 h 6246801"/>
              <a:gd name="connsiteX1078" fmla="*/ 6619024 w 9384838"/>
              <a:gd name="connsiteY1078" fmla="*/ 526559 h 6246801"/>
              <a:gd name="connsiteX1079" fmla="*/ 6643360 w 9384838"/>
              <a:gd name="connsiteY1079" fmla="*/ 300891 h 6246801"/>
              <a:gd name="connsiteX1080" fmla="*/ 6619024 w 9384838"/>
              <a:gd name="connsiteY1080" fmla="*/ 125002 h 6246801"/>
              <a:gd name="connsiteX1081" fmla="*/ 6694244 w 9384838"/>
              <a:gd name="connsiteY1081" fmla="*/ 49779 h 6246801"/>
              <a:gd name="connsiteX1082" fmla="*/ 6769464 w 9384838"/>
              <a:gd name="connsiteY1082" fmla="*/ 49779 h 6246801"/>
              <a:gd name="connsiteX1083" fmla="*/ 6819242 w 9384838"/>
              <a:gd name="connsiteY108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50982 w 9384838"/>
              <a:gd name="connsiteY76" fmla="*/ 5544353 h 6246801"/>
              <a:gd name="connsiteX77" fmla="*/ 1425539 w 9384838"/>
              <a:gd name="connsiteY77" fmla="*/ 5544353 h 6246801"/>
              <a:gd name="connsiteX78" fmla="*/ 1400097 w 9384838"/>
              <a:gd name="connsiteY78" fmla="*/ 5469130 h 6246801"/>
              <a:gd name="connsiteX79" fmla="*/ 1400097 w 9384838"/>
              <a:gd name="connsiteY79" fmla="*/ 5419351 h 6246801"/>
              <a:gd name="connsiteX80" fmla="*/ 1450982 w 9384838"/>
              <a:gd name="connsiteY80" fmla="*/ 5369571 h 6246801"/>
              <a:gd name="connsiteX81" fmla="*/ 1450982 w 9384838"/>
              <a:gd name="connsiteY81" fmla="*/ 5344128 h 6246801"/>
              <a:gd name="connsiteX82" fmla="*/ 1400097 w 9384838"/>
              <a:gd name="connsiteY82" fmla="*/ 5318685 h 6246801"/>
              <a:gd name="connsiteX83" fmla="*/ 1425539 w 9384838"/>
              <a:gd name="connsiteY83" fmla="*/ 5268905 h 6246801"/>
              <a:gd name="connsiteX84" fmla="*/ 1400097 w 9384838"/>
              <a:gd name="connsiteY84" fmla="*/ 5243462 h 6246801"/>
              <a:gd name="connsiteX85" fmla="*/ 1450982 w 9384838"/>
              <a:gd name="connsiteY85" fmla="*/ 5218019 h 6246801"/>
              <a:gd name="connsiteX86" fmla="*/ 1526203 w 9384838"/>
              <a:gd name="connsiteY86" fmla="*/ 5193682 h 6246801"/>
              <a:gd name="connsiteX87" fmla="*/ 1575981 w 9384838"/>
              <a:gd name="connsiteY87" fmla="*/ 5168239 h 6246801"/>
              <a:gd name="connsiteX88" fmla="*/ 1575981 w 9384838"/>
              <a:gd name="connsiteY88" fmla="*/ 5118459 h 6246801"/>
              <a:gd name="connsiteX89" fmla="*/ 1625759 w 9384838"/>
              <a:gd name="connsiteY89" fmla="*/ 5093016 h 6246801"/>
              <a:gd name="connsiteX90" fmla="*/ 1625759 w 9384838"/>
              <a:gd name="connsiteY90" fmla="*/ 5043236 h 6246801"/>
              <a:gd name="connsiteX91" fmla="*/ 1726423 w 9384838"/>
              <a:gd name="connsiteY91" fmla="*/ 5017793 h 6246801"/>
              <a:gd name="connsiteX92" fmla="*/ 1726423 w 9384838"/>
              <a:gd name="connsiteY92" fmla="*/ 5067573 h 6246801"/>
              <a:gd name="connsiteX93" fmla="*/ 1751865 w 9384838"/>
              <a:gd name="connsiteY93" fmla="*/ 5118459 h 6246801"/>
              <a:gd name="connsiteX94" fmla="*/ 1851420 w 9384838"/>
              <a:gd name="connsiteY94" fmla="*/ 5118459 h 6246801"/>
              <a:gd name="connsiteX95" fmla="*/ 1902304 w 9384838"/>
              <a:gd name="connsiteY95" fmla="*/ 5142796 h 6246801"/>
              <a:gd name="connsiteX96" fmla="*/ 1977523 w 9384838"/>
              <a:gd name="connsiteY96" fmla="*/ 5093016 h 6246801"/>
              <a:gd name="connsiteX97" fmla="*/ 1999647 w 9384838"/>
              <a:gd name="connsiteY97" fmla="*/ 5047661 h 6246801"/>
              <a:gd name="connsiteX98" fmla="*/ 1989691 w 9384838"/>
              <a:gd name="connsiteY98" fmla="*/ 5011156 h 6246801"/>
              <a:gd name="connsiteX99" fmla="*/ 2030620 w 9384838"/>
              <a:gd name="connsiteY99" fmla="*/ 5032174 h 6246801"/>
              <a:gd name="connsiteX100" fmla="*/ 2050531 w 9384838"/>
              <a:gd name="connsiteY100" fmla="*/ 5012262 h 6246801"/>
              <a:gd name="connsiteX101" fmla="*/ 2127963 w 9384838"/>
              <a:gd name="connsiteY101" fmla="*/ 4992350 h 6246801"/>
              <a:gd name="connsiteX102" fmla="*/ 798333 w 9384838"/>
              <a:gd name="connsiteY102" fmla="*/ 4867347 h 6246801"/>
              <a:gd name="connsiteX103" fmla="*/ 848111 w 9384838"/>
              <a:gd name="connsiteY103" fmla="*/ 4867347 h 6246801"/>
              <a:gd name="connsiteX104" fmla="*/ 873554 w 9384838"/>
              <a:gd name="connsiteY104" fmla="*/ 4917127 h 6246801"/>
              <a:gd name="connsiteX105" fmla="*/ 898996 w 9384838"/>
              <a:gd name="connsiteY105" fmla="*/ 4892790 h 6246801"/>
              <a:gd name="connsiteX106" fmla="*/ 923332 w 9384838"/>
              <a:gd name="connsiteY106" fmla="*/ 4892790 h 6246801"/>
              <a:gd name="connsiteX107" fmla="*/ 873554 w 9384838"/>
              <a:gd name="connsiteY107" fmla="*/ 4942570 h 6246801"/>
              <a:gd name="connsiteX108" fmla="*/ 898996 w 9384838"/>
              <a:gd name="connsiteY108" fmla="*/ 4968013 h 6246801"/>
              <a:gd name="connsiteX109" fmla="*/ 873554 w 9384838"/>
              <a:gd name="connsiteY109" fmla="*/ 4992350 h 6246801"/>
              <a:gd name="connsiteX110" fmla="*/ 898996 w 9384838"/>
              <a:gd name="connsiteY110" fmla="*/ 5017793 h 6246801"/>
              <a:gd name="connsiteX111" fmla="*/ 898996 w 9384838"/>
              <a:gd name="connsiteY111" fmla="*/ 5043236 h 6246801"/>
              <a:gd name="connsiteX112" fmla="*/ 948774 w 9384838"/>
              <a:gd name="connsiteY112" fmla="*/ 5067573 h 6246801"/>
              <a:gd name="connsiteX113" fmla="*/ 974217 w 9384838"/>
              <a:gd name="connsiteY113" fmla="*/ 5093016 h 6246801"/>
              <a:gd name="connsiteX114" fmla="*/ 998553 w 9384838"/>
              <a:gd name="connsiteY114" fmla="*/ 5118459 h 6246801"/>
              <a:gd name="connsiteX115" fmla="*/ 1049437 w 9384838"/>
              <a:gd name="connsiteY115" fmla="*/ 5118459 h 6246801"/>
              <a:gd name="connsiteX116" fmla="*/ 1099216 w 9384838"/>
              <a:gd name="connsiteY116" fmla="*/ 5067573 h 6246801"/>
              <a:gd name="connsiteX117" fmla="*/ 1148994 w 9384838"/>
              <a:gd name="connsiteY117" fmla="*/ 5093016 h 6246801"/>
              <a:gd name="connsiteX118" fmla="*/ 1174436 w 9384838"/>
              <a:gd name="connsiteY118" fmla="*/ 5142796 h 6246801"/>
              <a:gd name="connsiteX119" fmla="*/ 1148994 w 9384838"/>
              <a:gd name="connsiteY119" fmla="*/ 5193682 h 6246801"/>
              <a:gd name="connsiteX120" fmla="*/ 1099216 w 9384838"/>
              <a:gd name="connsiteY120" fmla="*/ 5218019 h 6246801"/>
              <a:gd name="connsiteX121" fmla="*/ 1073773 w 9384838"/>
              <a:gd name="connsiteY121" fmla="*/ 5218019 h 6246801"/>
              <a:gd name="connsiteX122" fmla="*/ 1049437 w 9384838"/>
              <a:gd name="connsiteY122" fmla="*/ 5193682 h 6246801"/>
              <a:gd name="connsiteX123" fmla="*/ 1023995 w 9384838"/>
              <a:gd name="connsiteY123" fmla="*/ 5243462 h 6246801"/>
              <a:gd name="connsiteX124" fmla="*/ 1049437 w 9384838"/>
              <a:gd name="connsiteY124" fmla="*/ 5293242 h 6246801"/>
              <a:gd name="connsiteX125" fmla="*/ 1099216 w 9384838"/>
              <a:gd name="connsiteY125" fmla="*/ 5293242 h 6246801"/>
              <a:gd name="connsiteX126" fmla="*/ 1199879 w 9384838"/>
              <a:gd name="connsiteY126" fmla="*/ 5318685 h 6246801"/>
              <a:gd name="connsiteX127" fmla="*/ 1124658 w 9384838"/>
              <a:gd name="connsiteY127" fmla="*/ 5369571 h 6246801"/>
              <a:gd name="connsiteX128" fmla="*/ 1148994 w 9384838"/>
              <a:gd name="connsiteY128" fmla="*/ 5393907 h 6246801"/>
              <a:gd name="connsiteX129" fmla="*/ 1199879 w 9384838"/>
              <a:gd name="connsiteY129" fmla="*/ 5393907 h 6246801"/>
              <a:gd name="connsiteX130" fmla="*/ 1148994 w 9384838"/>
              <a:gd name="connsiteY130" fmla="*/ 5444793 h 6246801"/>
              <a:gd name="connsiteX131" fmla="*/ 1199879 w 9384838"/>
              <a:gd name="connsiteY131" fmla="*/ 5469130 h 6246801"/>
              <a:gd name="connsiteX132" fmla="*/ 1174436 w 9384838"/>
              <a:gd name="connsiteY132" fmla="*/ 5520016 h 6246801"/>
              <a:gd name="connsiteX133" fmla="*/ 1124658 w 9384838"/>
              <a:gd name="connsiteY133" fmla="*/ 5520016 h 6246801"/>
              <a:gd name="connsiteX134" fmla="*/ 1099216 w 9384838"/>
              <a:gd name="connsiteY134" fmla="*/ 5544353 h 6246801"/>
              <a:gd name="connsiteX135" fmla="*/ 1023995 w 9384838"/>
              <a:gd name="connsiteY135" fmla="*/ 5619576 h 6246801"/>
              <a:gd name="connsiteX136" fmla="*/ 1023995 w 9384838"/>
              <a:gd name="connsiteY136" fmla="*/ 5645019 h 6246801"/>
              <a:gd name="connsiteX137" fmla="*/ 998553 w 9384838"/>
              <a:gd name="connsiteY137" fmla="*/ 5670462 h 6246801"/>
              <a:gd name="connsiteX138" fmla="*/ 823775 w 9384838"/>
              <a:gd name="connsiteY138" fmla="*/ 5920467 h 6246801"/>
              <a:gd name="connsiteX139" fmla="*/ 848111 w 9384838"/>
              <a:gd name="connsiteY139" fmla="*/ 5971353 h 6246801"/>
              <a:gd name="connsiteX140" fmla="*/ 798334 w 9384838"/>
              <a:gd name="connsiteY140" fmla="*/ 6021132 h 6246801"/>
              <a:gd name="connsiteX141" fmla="*/ 772890 w 9384838"/>
              <a:gd name="connsiteY141" fmla="*/ 6046575 h 6246801"/>
              <a:gd name="connsiteX142" fmla="*/ 772890 w 9384838"/>
              <a:gd name="connsiteY142" fmla="*/ 6096355 h 6246801"/>
              <a:gd name="connsiteX143" fmla="*/ 723113 w 9384838"/>
              <a:gd name="connsiteY143" fmla="*/ 6147241 h 6246801"/>
              <a:gd name="connsiteX144" fmla="*/ 697671 w 9384838"/>
              <a:gd name="connsiteY144" fmla="*/ 6096355 h 6246801"/>
              <a:gd name="connsiteX145" fmla="*/ 672229 w 9384838"/>
              <a:gd name="connsiteY145" fmla="*/ 6072018 h 6246801"/>
              <a:gd name="connsiteX146" fmla="*/ 693023 w 9384838"/>
              <a:gd name="connsiteY146" fmla="*/ 6051222 h 6246801"/>
              <a:gd name="connsiteX147" fmla="*/ 702873 w 9384838"/>
              <a:gd name="connsiteY147" fmla="*/ 6041372 h 6246801"/>
              <a:gd name="connsiteX148" fmla="*/ 702874 w 9384838"/>
              <a:gd name="connsiteY148" fmla="*/ 6041371 h 6246801"/>
              <a:gd name="connsiteX149" fmla="*/ 693023 w 9384838"/>
              <a:gd name="connsiteY149" fmla="*/ 6051222 h 6246801"/>
              <a:gd name="connsiteX150" fmla="*/ 672228 w 9384838"/>
              <a:gd name="connsiteY150" fmla="*/ 6072019 h 6246801"/>
              <a:gd name="connsiteX151" fmla="*/ 647891 w 9384838"/>
              <a:gd name="connsiteY151" fmla="*/ 6046576 h 6246801"/>
              <a:gd name="connsiteX152" fmla="*/ 597007 w 9384838"/>
              <a:gd name="connsiteY152" fmla="*/ 6096356 h 6246801"/>
              <a:gd name="connsiteX153" fmla="*/ 622449 w 9384838"/>
              <a:gd name="connsiteY153" fmla="*/ 6147242 h 6246801"/>
              <a:gd name="connsiteX154" fmla="*/ 622449 w 9384838"/>
              <a:gd name="connsiteY154" fmla="*/ 6171578 h 6246801"/>
              <a:gd name="connsiteX155" fmla="*/ 597007 w 9384838"/>
              <a:gd name="connsiteY155" fmla="*/ 6171578 h 6246801"/>
              <a:gd name="connsiteX156" fmla="*/ 547229 w 9384838"/>
              <a:gd name="connsiteY156" fmla="*/ 6222464 h 6246801"/>
              <a:gd name="connsiteX157" fmla="*/ 497452 w 9384838"/>
              <a:gd name="connsiteY157" fmla="*/ 6222464 h 6246801"/>
              <a:gd name="connsiteX158" fmla="*/ 422232 w 9384838"/>
              <a:gd name="connsiteY158" fmla="*/ 6246801 h 6246801"/>
              <a:gd name="connsiteX159" fmla="*/ 472009 w 9384838"/>
              <a:gd name="connsiteY159" fmla="*/ 6171578 h 6246801"/>
              <a:gd name="connsiteX160" fmla="*/ 521787 w 9384838"/>
              <a:gd name="connsiteY160" fmla="*/ 6121799 h 6246801"/>
              <a:gd name="connsiteX161" fmla="*/ 497452 w 9384838"/>
              <a:gd name="connsiteY161" fmla="*/ 6046576 h 6246801"/>
              <a:gd name="connsiteX162" fmla="*/ 497452 w 9384838"/>
              <a:gd name="connsiteY162" fmla="*/ 5996796 h 6246801"/>
              <a:gd name="connsiteX163" fmla="*/ 521787 w 9384838"/>
              <a:gd name="connsiteY163" fmla="*/ 5996796 h 6246801"/>
              <a:gd name="connsiteX164" fmla="*/ 572672 w 9384838"/>
              <a:gd name="connsiteY164" fmla="*/ 5945910 h 6246801"/>
              <a:gd name="connsiteX165" fmla="*/ 547229 w 9384838"/>
              <a:gd name="connsiteY165" fmla="*/ 5920467 h 6246801"/>
              <a:gd name="connsiteX166" fmla="*/ 497452 w 9384838"/>
              <a:gd name="connsiteY166" fmla="*/ 5896130 h 6246801"/>
              <a:gd name="connsiteX167" fmla="*/ 472009 w 9384838"/>
              <a:gd name="connsiteY167" fmla="*/ 5920467 h 6246801"/>
              <a:gd name="connsiteX168" fmla="*/ 396790 w 9384838"/>
              <a:gd name="connsiteY168" fmla="*/ 6021133 h 6246801"/>
              <a:gd name="connsiteX169" fmla="*/ 422232 w 9384838"/>
              <a:gd name="connsiteY169" fmla="*/ 6046576 h 6246801"/>
              <a:gd name="connsiteX170" fmla="*/ 422232 w 9384838"/>
              <a:gd name="connsiteY170" fmla="*/ 6096356 h 6246801"/>
              <a:gd name="connsiteX171" fmla="*/ 446568 w 9384838"/>
              <a:gd name="connsiteY171" fmla="*/ 6121799 h 6246801"/>
              <a:gd name="connsiteX172" fmla="*/ 422232 w 9384838"/>
              <a:gd name="connsiteY172" fmla="*/ 6147242 h 6246801"/>
              <a:gd name="connsiteX173" fmla="*/ 396790 w 9384838"/>
              <a:gd name="connsiteY173" fmla="*/ 6147242 h 6246801"/>
              <a:gd name="connsiteX174" fmla="*/ 371348 w 9384838"/>
              <a:gd name="connsiteY174" fmla="*/ 6121799 h 6246801"/>
              <a:gd name="connsiteX175" fmla="*/ 296127 w 9384838"/>
              <a:gd name="connsiteY175" fmla="*/ 6072019 h 6246801"/>
              <a:gd name="connsiteX176" fmla="*/ 271792 w 9384838"/>
              <a:gd name="connsiteY176" fmla="*/ 5996796 h 6246801"/>
              <a:gd name="connsiteX177" fmla="*/ 321570 w 9384838"/>
              <a:gd name="connsiteY177" fmla="*/ 6021133 h 6246801"/>
              <a:gd name="connsiteX178" fmla="*/ 347012 w 9384838"/>
              <a:gd name="connsiteY178" fmla="*/ 5996796 h 6246801"/>
              <a:gd name="connsiteX179" fmla="*/ 371348 w 9384838"/>
              <a:gd name="connsiteY179" fmla="*/ 5920467 h 6246801"/>
              <a:gd name="connsiteX180" fmla="*/ 321570 w 9384838"/>
              <a:gd name="connsiteY180" fmla="*/ 5845245 h 6246801"/>
              <a:gd name="connsiteX181" fmla="*/ 371348 w 9384838"/>
              <a:gd name="connsiteY181" fmla="*/ 5795465 h 6246801"/>
              <a:gd name="connsiteX182" fmla="*/ 371348 w 9384838"/>
              <a:gd name="connsiteY182" fmla="*/ 5745685 h 6246801"/>
              <a:gd name="connsiteX183" fmla="*/ 371348 w 9384838"/>
              <a:gd name="connsiteY183" fmla="*/ 5720242 h 6246801"/>
              <a:gd name="connsiteX184" fmla="*/ 347012 w 9384838"/>
              <a:gd name="connsiteY184" fmla="*/ 5670462 h 6246801"/>
              <a:gd name="connsiteX185" fmla="*/ 446567 w 9384838"/>
              <a:gd name="connsiteY185" fmla="*/ 5670462 h 6246801"/>
              <a:gd name="connsiteX186" fmla="*/ 462479 w 9384838"/>
              <a:gd name="connsiteY186" fmla="*/ 5674309 h 6246801"/>
              <a:gd name="connsiteX187" fmla="*/ 471828 w 9384838"/>
              <a:gd name="connsiteY187" fmla="*/ 5676570 h 6246801"/>
              <a:gd name="connsiteX188" fmla="*/ 471828 w 9384838"/>
              <a:gd name="connsiteY188" fmla="*/ 5676569 h 6246801"/>
              <a:gd name="connsiteX189" fmla="*/ 462479 w 9384838"/>
              <a:gd name="connsiteY189" fmla="*/ 5674309 h 6246801"/>
              <a:gd name="connsiteX190" fmla="*/ 446568 w 9384838"/>
              <a:gd name="connsiteY190" fmla="*/ 5670462 h 6246801"/>
              <a:gd name="connsiteX191" fmla="*/ 446567 w 9384838"/>
              <a:gd name="connsiteY191" fmla="*/ 5670462 h 6246801"/>
              <a:gd name="connsiteX192" fmla="*/ 521787 w 9384838"/>
              <a:gd name="connsiteY192" fmla="*/ 5595239 h 6246801"/>
              <a:gd name="connsiteX193" fmla="*/ 572672 w 9384838"/>
              <a:gd name="connsiteY193" fmla="*/ 5569796 h 6246801"/>
              <a:gd name="connsiteX194" fmla="*/ 572672 w 9384838"/>
              <a:gd name="connsiteY194" fmla="*/ 5520016 h 6246801"/>
              <a:gd name="connsiteX195" fmla="*/ 647892 w 9384838"/>
              <a:gd name="connsiteY195" fmla="*/ 5494573 h 6246801"/>
              <a:gd name="connsiteX196" fmla="*/ 622450 w 9384838"/>
              <a:gd name="connsiteY196" fmla="*/ 5469130 h 6246801"/>
              <a:gd name="connsiteX197" fmla="*/ 547230 w 9384838"/>
              <a:gd name="connsiteY197" fmla="*/ 5469130 h 6246801"/>
              <a:gd name="connsiteX198" fmla="*/ 622450 w 9384838"/>
              <a:gd name="connsiteY198" fmla="*/ 5444793 h 6246801"/>
              <a:gd name="connsiteX199" fmla="*/ 622450 w 9384838"/>
              <a:gd name="connsiteY199" fmla="*/ 5369570 h 6246801"/>
              <a:gd name="connsiteX200" fmla="*/ 597008 w 9384838"/>
              <a:gd name="connsiteY200" fmla="*/ 5369570 h 6246801"/>
              <a:gd name="connsiteX201" fmla="*/ 597008 w 9384838"/>
              <a:gd name="connsiteY201" fmla="*/ 5344127 h 6246801"/>
              <a:gd name="connsiteX202" fmla="*/ 572672 w 9384838"/>
              <a:gd name="connsiteY202" fmla="*/ 5318684 h 6246801"/>
              <a:gd name="connsiteX203" fmla="*/ 597008 w 9384838"/>
              <a:gd name="connsiteY203" fmla="*/ 5268904 h 6246801"/>
              <a:gd name="connsiteX204" fmla="*/ 572672 w 9384838"/>
              <a:gd name="connsiteY204" fmla="*/ 5268904 h 6246801"/>
              <a:gd name="connsiteX205" fmla="*/ 572672 w 9384838"/>
              <a:gd name="connsiteY205" fmla="*/ 5218018 h 6246801"/>
              <a:gd name="connsiteX206" fmla="*/ 547230 w 9384838"/>
              <a:gd name="connsiteY206" fmla="*/ 5193682 h 6246801"/>
              <a:gd name="connsiteX207" fmla="*/ 565757 w 9384838"/>
              <a:gd name="connsiteY207" fmla="*/ 5184317 h 6246801"/>
              <a:gd name="connsiteX208" fmla="*/ 565757 w 9384838"/>
              <a:gd name="connsiteY208" fmla="*/ 5184316 h 6246801"/>
              <a:gd name="connsiteX209" fmla="*/ 547229 w 9384838"/>
              <a:gd name="connsiteY209" fmla="*/ 5193682 h 6246801"/>
              <a:gd name="connsiteX210" fmla="*/ 521787 w 9384838"/>
              <a:gd name="connsiteY210" fmla="*/ 5168239 h 6246801"/>
              <a:gd name="connsiteX211" fmla="*/ 472009 w 9384838"/>
              <a:gd name="connsiteY211" fmla="*/ 5193682 h 6246801"/>
              <a:gd name="connsiteX212" fmla="*/ 472009 w 9384838"/>
              <a:gd name="connsiteY212" fmla="*/ 5293241 h 6246801"/>
              <a:gd name="connsiteX213" fmla="*/ 422231 w 9384838"/>
              <a:gd name="connsiteY213" fmla="*/ 5243461 h 6246801"/>
              <a:gd name="connsiteX214" fmla="*/ 422231 w 9384838"/>
              <a:gd name="connsiteY214" fmla="*/ 5243462 h 6246801"/>
              <a:gd name="connsiteX215" fmla="*/ 472009 w 9384838"/>
              <a:gd name="connsiteY215" fmla="*/ 5293241 h 6246801"/>
              <a:gd name="connsiteX216" fmla="*/ 422231 w 9384838"/>
              <a:gd name="connsiteY216" fmla="*/ 5318684 h 6246801"/>
              <a:gd name="connsiteX217" fmla="*/ 446567 w 9384838"/>
              <a:gd name="connsiteY217" fmla="*/ 5344127 h 6246801"/>
              <a:gd name="connsiteX218" fmla="*/ 497451 w 9384838"/>
              <a:gd name="connsiteY218" fmla="*/ 5344127 h 6246801"/>
              <a:gd name="connsiteX219" fmla="*/ 521787 w 9384838"/>
              <a:gd name="connsiteY219" fmla="*/ 5318684 h 6246801"/>
              <a:gd name="connsiteX220" fmla="*/ 521787 w 9384838"/>
              <a:gd name="connsiteY220" fmla="*/ 5369570 h 6246801"/>
              <a:gd name="connsiteX221" fmla="*/ 497451 w 9384838"/>
              <a:gd name="connsiteY221" fmla="*/ 5419350 h 6246801"/>
              <a:gd name="connsiteX222" fmla="*/ 472009 w 9384838"/>
              <a:gd name="connsiteY222" fmla="*/ 5419350 h 6246801"/>
              <a:gd name="connsiteX223" fmla="*/ 446567 w 9384838"/>
              <a:gd name="connsiteY223" fmla="*/ 5444793 h 6246801"/>
              <a:gd name="connsiteX224" fmla="*/ 422231 w 9384838"/>
              <a:gd name="connsiteY224" fmla="*/ 5419350 h 6246801"/>
              <a:gd name="connsiteX225" fmla="*/ 446567 w 9384838"/>
              <a:gd name="connsiteY225" fmla="*/ 5393907 h 6246801"/>
              <a:gd name="connsiteX226" fmla="*/ 446567 w 9384838"/>
              <a:gd name="connsiteY226" fmla="*/ 5369570 h 6246801"/>
              <a:gd name="connsiteX227" fmla="*/ 422231 w 9384838"/>
              <a:gd name="connsiteY227" fmla="*/ 5344127 h 6246801"/>
              <a:gd name="connsiteX228" fmla="*/ 371347 w 9384838"/>
              <a:gd name="connsiteY228" fmla="*/ 5369570 h 6246801"/>
              <a:gd name="connsiteX229" fmla="*/ 347011 w 9384838"/>
              <a:gd name="connsiteY229" fmla="*/ 5344127 h 6246801"/>
              <a:gd name="connsiteX230" fmla="*/ 321569 w 9384838"/>
              <a:gd name="connsiteY230" fmla="*/ 5393907 h 6246801"/>
              <a:gd name="connsiteX231" fmla="*/ 271791 w 9384838"/>
              <a:gd name="connsiteY231" fmla="*/ 5419350 h 6246801"/>
              <a:gd name="connsiteX232" fmla="*/ 321569 w 9384838"/>
              <a:gd name="connsiteY232" fmla="*/ 5369570 h 6246801"/>
              <a:gd name="connsiteX233" fmla="*/ 296127 w 9384838"/>
              <a:gd name="connsiteY233" fmla="*/ 5344127 h 6246801"/>
              <a:gd name="connsiteX234" fmla="*/ 296127 w 9384838"/>
              <a:gd name="connsiteY234" fmla="*/ 5293241 h 6246801"/>
              <a:gd name="connsiteX235" fmla="*/ 271791 w 9384838"/>
              <a:gd name="connsiteY235" fmla="*/ 5293241 h 6246801"/>
              <a:gd name="connsiteX236" fmla="*/ 246349 w 9384838"/>
              <a:gd name="connsiteY236" fmla="*/ 5243462 h 6246801"/>
              <a:gd name="connsiteX237" fmla="*/ 296127 w 9384838"/>
              <a:gd name="connsiteY237" fmla="*/ 5168239 h 6246801"/>
              <a:gd name="connsiteX238" fmla="*/ 321569 w 9384838"/>
              <a:gd name="connsiteY238" fmla="*/ 5193682 h 6246801"/>
              <a:gd name="connsiteX239" fmla="*/ 296127 w 9384838"/>
              <a:gd name="connsiteY239" fmla="*/ 5218019 h 6246801"/>
              <a:gd name="connsiteX240" fmla="*/ 321569 w 9384838"/>
              <a:gd name="connsiteY240" fmla="*/ 5218019 h 6246801"/>
              <a:gd name="connsiteX241" fmla="*/ 321569 w 9384838"/>
              <a:gd name="connsiteY241" fmla="*/ 5243462 h 6246801"/>
              <a:gd name="connsiteX242" fmla="*/ 296127 w 9384838"/>
              <a:gd name="connsiteY242" fmla="*/ 5268905 h 6246801"/>
              <a:gd name="connsiteX243" fmla="*/ 321569 w 9384838"/>
              <a:gd name="connsiteY243" fmla="*/ 5318684 h 6246801"/>
              <a:gd name="connsiteX244" fmla="*/ 347011 w 9384838"/>
              <a:gd name="connsiteY244" fmla="*/ 5293241 h 6246801"/>
              <a:gd name="connsiteX245" fmla="*/ 371347 w 9384838"/>
              <a:gd name="connsiteY245" fmla="*/ 5318684 h 6246801"/>
              <a:gd name="connsiteX246" fmla="*/ 396789 w 9384838"/>
              <a:gd name="connsiteY246" fmla="*/ 5318684 h 6246801"/>
              <a:gd name="connsiteX247" fmla="*/ 371347 w 9384838"/>
              <a:gd name="connsiteY247" fmla="*/ 5268905 h 6246801"/>
              <a:gd name="connsiteX248" fmla="*/ 396789 w 9384838"/>
              <a:gd name="connsiteY248" fmla="*/ 5243462 h 6246801"/>
              <a:gd name="connsiteX249" fmla="*/ 371347 w 9384838"/>
              <a:gd name="connsiteY249" fmla="*/ 5193682 h 6246801"/>
              <a:gd name="connsiteX250" fmla="*/ 321569 w 9384838"/>
              <a:gd name="connsiteY250" fmla="*/ 5168239 h 6246801"/>
              <a:gd name="connsiteX251" fmla="*/ 347011 w 9384838"/>
              <a:gd name="connsiteY251" fmla="*/ 5142796 h 6246801"/>
              <a:gd name="connsiteX252" fmla="*/ 296127 w 9384838"/>
              <a:gd name="connsiteY252" fmla="*/ 5142796 h 6246801"/>
              <a:gd name="connsiteX253" fmla="*/ 271791 w 9384838"/>
              <a:gd name="connsiteY253" fmla="*/ 5093016 h 6246801"/>
              <a:gd name="connsiteX254" fmla="*/ 296127 w 9384838"/>
              <a:gd name="connsiteY254" fmla="*/ 5067573 h 6246801"/>
              <a:gd name="connsiteX255" fmla="*/ 271791 w 9384838"/>
              <a:gd name="connsiteY255" fmla="*/ 5043236 h 6246801"/>
              <a:gd name="connsiteX256" fmla="*/ 271791 w 9384838"/>
              <a:gd name="connsiteY256" fmla="*/ 5017793 h 6246801"/>
              <a:gd name="connsiteX257" fmla="*/ 321569 w 9384838"/>
              <a:gd name="connsiteY257" fmla="*/ 5043236 h 6246801"/>
              <a:gd name="connsiteX258" fmla="*/ 347011 w 9384838"/>
              <a:gd name="connsiteY258" fmla="*/ 5043236 h 6246801"/>
              <a:gd name="connsiteX259" fmla="*/ 371347 w 9384838"/>
              <a:gd name="connsiteY259" fmla="*/ 5067573 h 6246801"/>
              <a:gd name="connsiteX260" fmla="*/ 371347 w 9384838"/>
              <a:gd name="connsiteY260" fmla="*/ 5093016 h 6246801"/>
              <a:gd name="connsiteX261" fmla="*/ 396789 w 9384838"/>
              <a:gd name="connsiteY261" fmla="*/ 5093016 h 6246801"/>
              <a:gd name="connsiteX262" fmla="*/ 396789 w 9384838"/>
              <a:gd name="connsiteY262" fmla="*/ 5067573 h 6246801"/>
              <a:gd name="connsiteX263" fmla="*/ 422231 w 9384838"/>
              <a:gd name="connsiteY263" fmla="*/ 5043236 h 6246801"/>
              <a:gd name="connsiteX264" fmla="*/ 371347 w 9384838"/>
              <a:gd name="connsiteY264" fmla="*/ 5017793 h 6246801"/>
              <a:gd name="connsiteX265" fmla="*/ 396789 w 9384838"/>
              <a:gd name="connsiteY265" fmla="*/ 4992350 h 6246801"/>
              <a:gd name="connsiteX266" fmla="*/ 422231 w 9384838"/>
              <a:gd name="connsiteY266" fmla="*/ 4968013 h 6246801"/>
              <a:gd name="connsiteX267" fmla="*/ 446567 w 9384838"/>
              <a:gd name="connsiteY267" fmla="*/ 4992350 h 6246801"/>
              <a:gd name="connsiteX268" fmla="*/ 446567 w 9384838"/>
              <a:gd name="connsiteY268" fmla="*/ 5017793 h 6246801"/>
              <a:gd name="connsiteX269" fmla="*/ 472009 w 9384838"/>
              <a:gd name="connsiteY269" fmla="*/ 5043236 h 6246801"/>
              <a:gd name="connsiteX270" fmla="*/ 497451 w 9384838"/>
              <a:gd name="connsiteY270" fmla="*/ 5017793 h 6246801"/>
              <a:gd name="connsiteX271" fmla="*/ 572671 w 9384838"/>
              <a:gd name="connsiteY271" fmla="*/ 5043236 h 6246801"/>
              <a:gd name="connsiteX272" fmla="*/ 573014 w 9384838"/>
              <a:gd name="connsiteY272" fmla="*/ 5043937 h 6246801"/>
              <a:gd name="connsiteX273" fmla="*/ 573014 w 9384838"/>
              <a:gd name="connsiteY273" fmla="*/ 5043937 h 6246801"/>
              <a:gd name="connsiteX274" fmla="*/ 572672 w 9384838"/>
              <a:gd name="connsiteY274" fmla="*/ 5043236 h 6246801"/>
              <a:gd name="connsiteX275" fmla="*/ 497452 w 9384838"/>
              <a:gd name="connsiteY275" fmla="*/ 5017793 h 6246801"/>
              <a:gd name="connsiteX276" fmla="*/ 547230 w 9384838"/>
              <a:gd name="connsiteY276" fmla="*/ 5017793 h 6246801"/>
              <a:gd name="connsiteX277" fmla="*/ 521788 w 9384838"/>
              <a:gd name="connsiteY277" fmla="*/ 4992350 h 6246801"/>
              <a:gd name="connsiteX278" fmla="*/ 572672 w 9384838"/>
              <a:gd name="connsiteY278" fmla="*/ 4968013 h 6246801"/>
              <a:gd name="connsiteX279" fmla="*/ 597008 w 9384838"/>
              <a:gd name="connsiteY279" fmla="*/ 4992350 h 6246801"/>
              <a:gd name="connsiteX280" fmla="*/ 647892 w 9384838"/>
              <a:gd name="connsiteY280" fmla="*/ 4992350 h 6246801"/>
              <a:gd name="connsiteX281" fmla="*/ 647892 w 9384838"/>
              <a:gd name="connsiteY281" fmla="*/ 4968013 h 6246801"/>
              <a:gd name="connsiteX282" fmla="*/ 672228 w 9384838"/>
              <a:gd name="connsiteY282" fmla="*/ 4942570 h 6246801"/>
              <a:gd name="connsiteX283" fmla="*/ 672228 w 9384838"/>
              <a:gd name="connsiteY283" fmla="*/ 4917127 h 6246801"/>
              <a:gd name="connsiteX284" fmla="*/ 723112 w 9384838"/>
              <a:gd name="connsiteY284" fmla="*/ 4892790 h 6246801"/>
              <a:gd name="connsiteX285" fmla="*/ 772890 w 9384838"/>
              <a:gd name="connsiteY285" fmla="*/ 4892790 h 6246801"/>
              <a:gd name="connsiteX286" fmla="*/ 798333 w 9384838"/>
              <a:gd name="connsiteY286" fmla="*/ 4867347 h 6246801"/>
              <a:gd name="connsiteX287" fmla="*/ 291494 w 9384838"/>
              <a:gd name="connsiteY287" fmla="*/ 3896294 h 6246801"/>
              <a:gd name="connsiteX288" fmla="*/ 319795 w 9384838"/>
              <a:gd name="connsiteY288" fmla="*/ 3947235 h 6246801"/>
              <a:gd name="connsiteX289" fmla="*/ 280174 w 9384838"/>
              <a:gd name="connsiteY289" fmla="*/ 4026476 h 6246801"/>
              <a:gd name="connsiteX290" fmla="*/ 234893 w 9384838"/>
              <a:gd name="connsiteY290" fmla="*/ 4026476 h 6246801"/>
              <a:gd name="connsiteX291" fmla="*/ 220743 w 9384838"/>
              <a:gd name="connsiteY291" fmla="*/ 4066097 h 6246801"/>
              <a:gd name="connsiteX292" fmla="*/ 178292 w 9384838"/>
              <a:gd name="connsiteY292" fmla="*/ 4074587 h 6246801"/>
              <a:gd name="connsiteX293" fmla="*/ 133012 w 9384838"/>
              <a:gd name="connsiteY293" fmla="*/ 4111377 h 6246801"/>
              <a:gd name="connsiteX294" fmla="*/ 93391 w 9384838"/>
              <a:gd name="connsiteY294" fmla="*/ 4125528 h 6246801"/>
              <a:gd name="connsiteX295" fmla="*/ 113201 w 9384838"/>
              <a:gd name="connsiteY295" fmla="*/ 4187789 h 6246801"/>
              <a:gd name="connsiteX296" fmla="*/ 82071 w 9384838"/>
              <a:gd name="connsiteY296" fmla="*/ 4187789 h 6246801"/>
              <a:gd name="connsiteX297" fmla="*/ 59430 w 9384838"/>
              <a:gd name="connsiteY297" fmla="*/ 4250050 h 6246801"/>
              <a:gd name="connsiteX298" fmla="*/ 76411 w 9384838"/>
              <a:gd name="connsiteY298" fmla="*/ 4275521 h 6246801"/>
              <a:gd name="connsiteX299" fmla="*/ 11320 w 9384838"/>
              <a:gd name="connsiteY299" fmla="*/ 4317971 h 6246801"/>
              <a:gd name="connsiteX300" fmla="*/ 0 w 9384838"/>
              <a:gd name="connsiteY300" fmla="*/ 4230240 h 6246801"/>
              <a:gd name="connsiteX301" fmla="*/ 31130 w 9384838"/>
              <a:gd name="connsiteY301" fmla="*/ 4218920 h 6246801"/>
              <a:gd name="connsiteX302" fmla="*/ 45280 w 9384838"/>
              <a:gd name="connsiteY302" fmla="*/ 4187789 h 6246801"/>
              <a:gd name="connsiteX303" fmla="*/ 53771 w 9384838"/>
              <a:gd name="connsiteY303" fmla="*/ 4131188 h 6246801"/>
              <a:gd name="connsiteX304" fmla="*/ 70751 w 9384838"/>
              <a:gd name="connsiteY304" fmla="*/ 4105717 h 6246801"/>
              <a:gd name="connsiteX305" fmla="*/ 124522 w 9384838"/>
              <a:gd name="connsiteY305" fmla="*/ 4083077 h 6246801"/>
              <a:gd name="connsiteX306" fmla="*/ 152822 w 9384838"/>
              <a:gd name="connsiteY306" fmla="*/ 4040626 h 6246801"/>
              <a:gd name="connsiteX307" fmla="*/ 104711 w 9384838"/>
              <a:gd name="connsiteY307" fmla="*/ 4023646 h 6246801"/>
              <a:gd name="connsiteX308" fmla="*/ 104711 w 9384838"/>
              <a:gd name="connsiteY308" fmla="*/ 3981195 h 6246801"/>
              <a:gd name="connsiteX309" fmla="*/ 144332 w 9384838"/>
              <a:gd name="connsiteY309" fmla="*/ 3981195 h 6246801"/>
              <a:gd name="connsiteX310" fmla="*/ 181122 w 9384838"/>
              <a:gd name="connsiteY310" fmla="*/ 4020816 h 6246801"/>
              <a:gd name="connsiteX311" fmla="*/ 240553 w 9384838"/>
              <a:gd name="connsiteY311" fmla="*/ 3955725 h 6246801"/>
              <a:gd name="connsiteX312" fmla="*/ 271684 w 9384838"/>
              <a:gd name="connsiteY312" fmla="*/ 3907614 h 6246801"/>
              <a:gd name="connsiteX313" fmla="*/ 291494 w 9384838"/>
              <a:gd name="connsiteY313" fmla="*/ 3896294 h 6246801"/>
              <a:gd name="connsiteX314" fmla="*/ 481106 w 9384838"/>
              <a:gd name="connsiteY314" fmla="*/ 3596309 h 6246801"/>
              <a:gd name="connsiteX315" fmla="*/ 435825 w 9384838"/>
              <a:gd name="connsiteY315" fmla="*/ 3664230 h 6246801"/>
              <a:gd name="connsiteX316" fmla="*/ 396205 w 9384838"/>
              <a:gd name="connsiteY316" fmla="*/ 3638759 h 6246801"/>
              <a:gd name="connsiteX317" fmla="*/ 481106 w 9384838"/>
              <a:gd name="connsiteY317" fmla="*/ 3596309 h 6246801"/>
              <a:gd name="connsiteX318" fmla="*/ 4460871 w 9384838"/>
              <a:gd name="connsiteY318" fmla="*/ 3512231 h 6246801"/>
              <a:gd name="connsiteX319" fmla="*/ 4435429 w 9384838"/>
              <a:gd name="connsiteY319" fmla="*/ 3563117 h 6246801"/>
              <a:gd name="connsiteX320" fmla="*/ 4385651 w 9384838"/>
              <a:gd name="connsiteY320" fmla="*/ 3612896 h 6246801"/>
              <a:gd name="connsiteX321" fmla="*/ 4385651 w 9384838"/>
              <a:gd name="connsiteY321" fmla="*/ 3638339 h 6246801"/>
              <a:gd name="connsiteX322" fmla="*/ 4435429 w 9384838"/>
              <a:gd name="connsiteY322" fmla="*/ 3638339 h 6246801"/>
              <a:gd name="connsiteX323" fmla="*/ 4435429 w 9384838"/>
              <a:gd name="connsiteY323" fmla="*/ 3662676 h 6246801"/>
              <a:gd name="connsiteX324" fmla="*/ 4385651 w 9384838"/>
              <a:gd name="connsiteY324" fmla="*/ 3713562 h 6246801"/>
              <a:gd name="connsiteX325" fmla="*/ 4284989 w 9384838"/>
              <a:gd name="connsiteY325" fmla="*/ 3737899 h 6246801"/>
              <a:gd name="connsiteX326" fmla="*/ 4310431 w 9384838"/>
              <a:gd name="connsiteY326" fmla="*/ 3688119 h 6246801"/>
              <a:gd name="connsiteX327" fmla="*/ 4335873 w 9384838"/>
              <a:gd name="connsiteY327" fmla="*/ 3662676 h 6246801"/>
              <a:gd name="connsiteX328" fmla="*/ 4335873 w 9384838"/>
              <a:gd name="connsiteY328" fmla="*/ 3638339 h 6246801"/>
              <a:gd name="connsiteX329" fmla="*/ 4284989 w 9384838"/>
              <a:gd name="connsiteY329" fmla="*/ 3662676 h 6246801"/>
              <a:gd name="connsiteX330" fmla="*/ 4284989 w 9384838"/>
              <a:gd name="connsiteY330" fmla="*/ 3612896 h 6246801"/>
              <a:gd name="connsiteX331" fmla="*/ 4360209 w 9384838"/>
              <a:gd name="connsiteY331" fmla="*/ 3537674 h 6246801"/>
              <a:gd name="connsiteX332" fmla="*/ 4460871 w 9384838"/>
              <a:gd name="connsiteY332" fmla="*/ 3512231 h 6246801"/>
              <a:gd name="connsiteX333" fmla="*/ 605629 w 9384838"/>
              <a:gd name="connsiteY333" fmla="*/ 3364245 h 6246801"/>
              <a:gd name="connsiteX334" fmla="*/ 611289 w 9384838"/>
              <a:gd name="connsiteY334" fmla="*/ 3409526 h 6246801"/>
              <a:gd name="connsiteX335" fmla="*/ 633929 w 9384838"/>
              <a:gd name="connsiteY335" fmla="*/ 3437826 h 6246801"/>
              <a:gd name="connsiteX336" fmla="*/ 616949 w 9384838"/>
              <a:gd name="connsiteY336" fmla="*/ 3485937 h 6246801"/>
              <a:gd name="connsiteX337" fmla="*/ 599969 w 9384838"/>
              <a:gd name="connsiteY337" fmla="*/ 3497257 h 6246801"/>
              <a:gd name="connsiteX338" fmla="*/ 560348 w 9384838"/>
              <a:gd name="connsiteY338" fmla="*/ 3451976 h 6246801"/>
              <a:gd name="connsiteX339" fmla="*/ 577328 w 9384838"/>
              <a:gd name="connsiteY339" fmla="*/ 3415186 h 6246801"/>
              <a:gd name="connsiteX340" fmla="*/ 574498 w 9384838"/>
              <a:gd name="connsiteY340" fmla="*/ 3369905 h 6246801"/>
              <a:gd name="connsiteX341" fmla="*/ 605629 w 9384838"/>
              <a:gd name="connsiteY341" fmla="*/ 3364245 h 6246801"/>
              <a:gd name="connsiteX342" fmla="*/ 1098059 w 9384838"/>
              <a:gd name="connsiteY342" fmla="*/ 3109544 h 6246801"/>
              <a:gd name="connsiteX343" fmla="*/ 1081079 w 9384838"/>
              <a:gd name="connsiteY343" fmla="*/ 3137841 h 6246801"/>
              <a:gd name="connsiteX344" fmla="*/ 1064099 w 9384838"/>
              <a:gd name="connsiteY344" fmla="*/ 3154822 h 6246801"/>
              <a:gd name="connsiteX345" fmla="*/ 1038628 w 9384838"/>
              <a:gd name="connsiteY345" fmla="*/ 3143502 h 6246801"/>
              <a:gd name="connsiteX346" fmla="*/ 1098059 w 9384838"/>
              <a:gd name="connsiteY346" fmla="*/ 3109544 h 6246801"/>
              <a:gd name="connsiteX347" fmla="*/ 905615 w 9384838"/>
              <a:gd name="connsiteY347" fmla="*/ 3061433 h 6246801"/>
              <a:gd name="connsiteX348" fmla="*/ 905615 w 9384838"/>
              <a:gd name="connsiteY348" fmla="*/ 3098224 h 6246801"/>
              <a:gd name="connsiteX349" fmla="*/ 874484 w 9384838"/>
              <a:gd name="connsiteY349" fmla="*/ 3149161 h 6246801"/>
              <a:gd name="connsiteX350" fmla="*/ 820713 w 9384838"/>
              <a:gd name="connsiteY350" fmla="*/ 3171802 h 6246801"/>
              <a:gd name="connsiteX351" fmla="*/ 826373 w 9384838"/>
              <a:gd name="connsiteY351" fmla="*/ 3205762 h 6246801"/>
              <a:gd name="connsiteX352" fmla="*/ 769772 w 9384838"/>
              <a:gd name="connsiteY352" fmla="*/ 3214252 h 6246801"/>
              <a:gd name="connsiteX353" fmla="*/ 775432 w 9384838"/>
              <a:gd name="connsiteY353" fmla="*/ 3253873 h 6246801"/>
              <a:gd name="connsiteX354" fmla="*/ 738642 w 9384838"/>
              <a:gd name="connsiteY354" fmla="*/ 3245383 h 6246801"/>
              <a:gd name="connsiteX355" fmla="*/ 724492 w 9384838"/>
              <a:gd name="connsiteY355" fmla="*/ 3214252 h 6246801"/>
              <a:gd name="connsiteX356" fmla="*/ 701851 w 9384838"/>
              <a:gd name="connsiteY356" fmla="*/ 3183122 h 6246801"/>
              <a:gd name="connsiteX357" fmla="*/ 724492 w 9384838"/>
              <a:gd name="connsiteY357" fmla="*/ 3168972 h 6246801"/>
              <a:gd name="connsiteX358" fmla="*/ 747132 w 9384838"/>
              <a:gd name="connsiteY358" fmla="*/ 3146331 h 6246801"/>
              <a:gd name="connsiteX359" fmla="*/ 843354 w 9384838"/>
              <a:gd name="connsiteY359" fmla="*/ 3098224 h 6246801"/>
              <a:gd name="connsiteX360" fmla="*/ 905615 w 9384838"/>
              <a:gd name="connsiteY360" fmla="*/ 3061433 h 6246801"/>
              <a:gd name="connsiteX361" fmla="*/ 936745 w 9384838"/>
              <a:gd name="connsiteY361" fmla="*/ 3033132 h 6246801"/>
              <a:gd name="connsiteX362" fmla="*/ 973535 w 9384838"/>
              <a:gd name="connsiteY362" fmla="*/ 3081244 h 6246801"/>
              <a:gd name="connsiteX363" fmla="*/ 948066 w 9384838"/>
              <a:gd name="connsiteY363" fmla="*/ 3115203 h 6246801"/>
              <a:gd name="connsiteX364" fmla="*/ 925424 w 9384838"/>
              <a:gd name="connsiteY364" fmla="*/ 3067093 h 6246801"/>
              <a:gd name="connsiteX365" fmla="*/ 936745 w 9384838"/>
              <a:gd name="connsiteY365" fmla="*/ 3033132 h 6246801"/>
              <a:gd name="connsiteX366" fmla="*/ 5840275 w 9384838"/>
              <a:gd name="connsiteY366" fmla="*/ 2081897 h 6246801"/>
              <a:gd name="connsiteX367" fmla="*/ 5891159 w 9384838"/>
              <a:gd name="connsiteY367" fmla="*/ 2132783 h 6246801"/>
              <a:gd name="connsiteX368" fmla="*/ 5891159 w 9384838"/>
              <a:gd name="connsiteY368" fmla="*/ 2158226 h 6246801"/>
              <a:gd name="connsiteX369" fmla="*/ 5966379 w 9384838"/>
              <a:gd name="connsiteY369" fmla="*/ 2208005 h 6246801"/>
              <a:gd name="connsiteX370" fmla="*/ 6016157 w 9384838"/>
              <a:gd name="connsiteY370" fmla="*/ 2208005 h 6246801"/>
              <a:gd name="connsiteX371" fmla="*/ 6041599 w 9384838"/>
              <a:gd name="connsiteY371" fmla="*/ 2208005 h 6246801"/>
              <a:gd name="connsiteX372" fmla="*/ 5966379 w 9384838"/>
              <a:gd name="connsiteY372" fmla="*/ 2308672 h 6246801"/>
              <a:gd name="connsiteX373" fmla="*/ 5916601 w 9384838"/>
              <a:gd name="connsiteY373" fmla="*/ 2558676 h 6246801"/>
              <a:gd name="connsiteX374" fmla="*/ 5916601 w 9384838"/>
              <a:gd name="connsiteY374" fmla="*/ 2659341 h 6246801"/>
              <a:gd name="connsiteX375" fmla="*/ 5966379 w 9384838"/>
              <a:gd name="connsiteY375" fmla="*/ 2684786 h 6246801"/>
              <a:gd name="connsiteX376" fmla="*/ 5991821 w 9384838"/>
              <a:gd name="connsiteY376" fmla="*/ 2734563 h 6246801"/>
              <a:gd name="connsiteX377" fmla="*/ 6016157 w 9384838"/>
              <a:gd name="connsiteY377" fmla="*/ 2785448 h 6246801"/>
              <a:gd name="connsiteX378" fmla="*/ 6016157 w 9384838"/>
              <a:gd name="connsiteY378" fmla="*/ 2860670 h 6246801"/>
              <a:gd name="connsiteX379" fmla="*/ 5991821 w 9384838"/>
              <a:gd name="connsiteY379" fmla="*/ 2885007 h 6246801"/>
              <a:gd name="connsiteX380" fmla="*/ 6016157 w 9384838"/>
              <a:gd name="connsiteY380" fmla="*/ 2910449 h 6246801"/>
              <a:gd name="connsiteX381" fmla="*/ 5991821 w 9384838"/>
              <a:gd name="connsiteY381" fmla="*/ 2935892 h 6246801"/>
              <a:gd name="connsiteX382" fmla="*/ 5991821 w 9384838"/>
              <a:gd name="connsiteY382" fmla="*/ 2960229 h 6246801"/>
              <a:gd name="connsiteX383" fmla="*/ 6041599 w 9384838"/>
              <a:gd name="connsiteY383" fmla="*/ 2985670 h 6246801"/>
              <a:gd name="connsiteX384" fmla="*/ 6016157 w 9384838"/>
              <a:gd name="connsiteY384" fmla="*/ 3035453 h 6246801"/>
              <a:gd name="connsiteX385" fmla="*/ 6041599 w 9384838"/>
              <a:gd name="connsiteY385" fmla="*/ 3086339 h 6246801"/>
              <a:gd name="connsiteX386" fmla="*/ 5991821 w 9384838"/>
              <a:gd name="connsiteY386" fmla="*/ 3185896 h 6246801"/>
              <a:gd name="connsiteX387" fmla="*/ 6016157 w 9384838"/>
              <a:gd name="connsiteY387" fmla="*/ 3185896 h 6246801"/>
              <a:gd name="connsiteX388" fmla="*/ 6016157 w 9384838"/>
              <a:gd name="connsiteY388" fmla="*/ 3236782 h 6246801"/>
              <a:gd name="connsiteX389" fmla="*/ 5966379 w 9384838"/>
              <a:gd name="connsiteY389" fmla="*/ 3261118 h 6246801"/>
              <a:gd name="connsiteX390" fmla="*/ 5966379 w 9384838"/>
              <a:gd name="connsiteY390" fmla="*/ 3286561 h 6246801"/>
              <a:gd name="connsiteX391" fmla="*/ 5916601 w 9384838"/>
              <a:gd name="connsiteY391" fmla="*/ 3361784 h 6246801"/>
              <a:gd name="connsiteX392" fmla="*/ 5916601 w 9384838"/>
              <a:gd name="connsiteY392" fmla="*/ 3412670 h 6246801"/>
              <a:gd name="connsiteX393" fmla="*/ 5865717 w 9384838"/>
              <a:gd name="connsiteY393" fmla="*/ 3437007 h 6246801"/>
              <a:gd name="connsiteX394" fmla="*/ 5840275 w 9384838"/>
              <a:gd name="connsiteY394" fmla="*/ 3462450 h 6246801"/>
              <a:gd name="connsiteX395" fmla="*/ 5815939 w 9384838"/>
              <a:gd name="connsiteY395" fmla="*/ 3437007 h 6246801"/>
              <a:gd name="connsiteX396" fmla="*/ 5815939 w 9384838"/>
              <a:gd name="connsiteY396" fmla="*/ 3487893 h 6246801"/>
              <a:gd name="connsiteX397" fmla="*/ 5765055 w 9384838"/>
              <a:gd name="connsiteY397" fmla="*/ 3462450 h 6246801"/>
              <a:gd name="connsiteX398" fmla="*/ 5765055 w 9384838"/>
              <a:gd name="connsiteY398" fmla="*/ 3462451 h 6246801"/>
              <a:gd name="connsiteX399" fmla="*/ 5790497 w 9384838"/>
              <a:gd name="connsiteY399" fmla="*/ 3512230 h 6246801"/>
              <a:gd name="connsiteX400" fmla="*/ 5740719 w 9384838"/>
              <a:gd name="connsiteY400" fmla="*/ 3537673 h 6246801"/>
              <a:gd name="connsiteX401" fmla="*/ 5715277 w 9384838"/>
              <a:gd name="connsiteY401" fmla="*/ 3563116 h 6246801"/>
              <a:gd name="connsiteX402" fmla="*/ 5689835 w 9384838"/>
              <a:gd name="connsiteY402" fmla="*/ 3587453 h 6246801"/>
              <a:gd name="connsiteX403" fmla="*/ 5715277 w 9384838"/>
              <a:gd name="connsiteY403" fmla="*/ 3612896 h 6246801"/>
              <a:gd name="connsiteX404" fmla="*/ 5665499 w 9384838"/>
              <a:gd name="connsiteY404" fmla="*/ 3612896 h 6246801"/>
              <a:gd name="connsiteX405" fmla="*/ 5640057 w 9384838"/>
              <a:gd name="connsiteY405" fmla="*/ 3638339 h 6246801"/>
              <a:gd name="connsiteX406" fmla="*/ 5665499 w 9384838"/>
              <a:gd name="connsiteY406" fmla="*/ 3638339 h 6246801"/>
              <a:gd name="connsiteX407" fmla="*/ 5665499 w 9384838"/>
              <a:gd name="connsiteY407" fmla="*/ 3662676 h 6246801"/>
              <a:gd name="connsiteX408" fmla="*/ 5640057 w 9384838"/>
              <a:gd name="connsiteY408" fmla="*/ 3662676 h 6246801"/>
              <a:gd name="connsiteX409" fmla="*/ 5665499 w 9384838"/>
              <a:gd name="connsiteY409" fmla="*/ 3688119 h 6246801"/>
              <a:gd name="connsiteX410" fmla="*/ 5640057 w 9384838"/>
              <a:gd name="connsiteY410" fmla="*/ 3763342 h 6246801"/>
              <a:gd name="connsiteX411" fmla="*/ 5590279 w 9384838"/>
              <a:gd name="connsiteY411" fmla="*/ 3737899 h 6246801"/>
              <a:gd name="connsiteX412" fmla="*/ 5515059 w 9384838"/>
              <a:gd name="connsiteY412" fmla="*/ 3737899 h 6246801"/>
              <a:gd name="connsiteX413" fmla="*/ 5464175 w 9384838"/>
              <a:gd name="connsiteY413" fmla="*/ 3713562 h 6246801"/>
              <a:gd name="connsiteX414" fmla="*/ 5439839 w 9384838"/>
              <a:gd name="connsiteY414" fmla="*/ 3737899 h 6246801"/>
              <a:gd name="connsiteX415" fmla="*/ 5464175 w 9384838"/>
              <a:gd name="connsiteY415" fmla="*/ 3763342 h 6246801"/>
              <a:gd name="connsiteX416" fmla="*/ 5414397 w 9384838"/>
              <a:gd name="connsiteY416" fmla="*/ 3788785 h 6246801"/>
              <a:gd name="connsiteX417" fmla="*/ 5339177 w 9384838"/>
              <a:gd name="connsiteY417" fmla="*/ 3939230 h 6246801"/>
              <a:gd name="connsiteX418" fmla="*/ 5364619 w 9384838"/>
              <a:gd name="connsiteY418" fmla="*/ 4014453 h 6246801"/>
              <a:gd name="connsiteX419" fmla="*/ 5364618 w 9384838"/>
              <a:gd name="connsiteY419" fmla="*/ 4014453 h 6246801"/>
              <a:gd name="connsiteX420" fmla="*/ 5364618 w 9384838"/>
              <a:gd name="connsiteY420" fmla="*/ 4089676 h 6246801"/>
              <a:gd name="connsiteX421" fmla="*/ 5313734 w 9384838"/>
              <a:gd name="connsiteY421" fmla="*/ 4289902 h 6246801"/>
              <a:gd name="connsiteX422" fmla="*/ 5238514 w 9384838"/>
              <a:gd name="connsiteY422" fmla="*/ 4416010 h 6246801"/>
              <a:gd name="connsiteX423" fmla="*/ 5213072 w 9384838"/>
              <a:gd name="connsiteY423" fmla="*/ 4440347 h 6246801"/>
              <a:gd name="connsiteX424" fmla="*/ 5163294 w 9384838"/>
              <a:gd name="connsiteY424" fmla="*/ 4440347 h 6246801"/>
              <a:gd name="connsiteX425" fmla="*/ 5137852 w 9384838"/>
              <a:gd name="connsiteY425" fmla="*/ 4465790 h 6246801"/>
              <a:gd name="connsiteX426" fmla="*/ 5163294 w 9384838"/>
              <a:gd name="connsiteY426" fmla="*/ 4465790 h 6246801"/>
              <a:gd name="connsiteX427" fmla="*/ 5062632 w 9384838"/>
              <a:gd name="connsiteY427" fmla="*/ 4616236 h 6246801"/>
              <a:gd name="connsiteX428" fmla="*/ 5038296 w 9384838"/>
              <a:gd name="connsiteY428" fmla="*/ 4691459 h 6246801"/>
              <a:gd name="connsiteX429" fmla="*/ 5012854 w 9384838"/>
              <a:gd name="connsiteY429" fmla="*/ 4716902 h 6246801"/>
              <a:gd name="connsiteX430" fmla="*/ 4987412 w 9384838"/>
              <a:gd name="connsiteY430" fmla="*/ 4792125 h 6246801"/>
              <a:gd name="connsiteX431" fmla="*/ 5012854 w 9384838"/>
              <a:gd name="connsiteY431" fmla="*/ 4917127 h 6246801"/>
              <a:gd name="connsiteX432" fmla="*/ 5062632 w 9384838"/>
              <a:gd name="connsiteY432" fmla="*/ 5043236 h 6246801"/>
              <a:gd name="connsiteX433" fmla="*/ 5013583 w 9384838"/>
              <a:gd name="connsiteY433" fmla="*/ 4993096 h 6246801"/>
              <a:gd name="connsiteX434" fmla="*/ 5062632 w 9384838"/>
              <a:gd name="connsiteY434" fmla="*/ 5043237 h 6246801"/>
              <a:gd name="connsiteX435" fmla="*/ 4987412 w 9384838"/>
              <a:gd name="connsiteY435" fmla="*/ 5043237 h 6246801"/>
              <a:gd name="connsiteX436" fmla="*/ 4963076 w 9384838"/>
              <a:gd name="connsiteY436" fmla="*/ 5017794 h 6246801"/>
              <a:gd name="connsiteX437" fmla="*/ 4862414 w 9384838"/>
              <a:gd name="connsiteY437" fmla="*/ 5067574 h 6246801"/>
              <a:gd name="connsiteX438" fmla="*/ 4812636 w 9384838"/>
              <a:gd name="connsiteY438" fmla="*/ 5142796 h 6246801"/>
              <a:gd name="connsiteX439" fmla="*/ 4812636 w 9384838"/>
              <a:gd name="connsiteY439" fmla="*/ 5193682 h 6246801"/>
              <a:gd name="connsiteX440" fmla="*/ 4787194 w 9384838"/>
              <a:gd name="connsiteY440" fmla="*/ 5243462 h 6246801"/>
              <a:gd name="connsiteX441" fmla="*/ 4711974 w 9384838"/>
              <a:gd name="connsiteY441" fmla="*/ 5268905 h 6246801"/>
              <a:gd name="connsiteX442" fmla="*/ 4686532 w 9384838"/>
              <a:gd name="connsiteY442" fmla="*/ 5243462 h 6246801"/>
              <a:gd name="connsiteX443" fmla="*/ 4636753 w 9384838"/>
              <a:gd name="connsiteY443" fmla="*/ 5268905 h 6246801"/>
              <a:gd name="connsiteX444" fmla="*/ 4611311 w 9384838"/>
              <a:gd name="connsiteY444" fmla="*/ 5293242 h 6246801"/>
              <a:gd name="connsiteX445" fmla="*/ 4561533 w 9384838"/>
              <a:gd name="connsiteY445" fmla="*/ 5344128 h 6246801"/>
              <a:gd name="connsiteX446" fmla="*/ 4536091 w 9384838"/>
              <a:gd name="connsiteY446" fmla="*/ 5293242 h 6246801"/>
              <a:gd name="connsiteX447" fmla="*/ 4561533 w 9384838"/>
              <a:gd name="connsiteY447" fmla="*/ 5293242 h 6246801"/>
              <a:gd name="connsiteX448" fmla="*/ 4561533 w 9384838"/>
              <a:gd name="connsiteY448" fmla="*/ 5268905 h 6246801"/>
              <a:gd name="connsiteX449" fmla="*/ 4585869 w 9384838"/>
              <a:gd name="connsiteY449" fmla="*/ 5218019 h 6246801"/>
              <a:gd name="connsiteX450" fmla="*/ 4585869 w 9384838"/>
              <a:gd name="connsiteY450" fmla="*/ 5193682 h 6246801"/>
              <a:gd name="connsiteX451" fmla="*/ 4611311 w 9384838"/>
              <a:gd name="connsiteY451" fmla="*/ 5168239 h 6246801"/>
              <a:gd name="connsiteX452" fmla="*/ 4611311 w 9384838"/>
              <a:gd name="connsiteY452" fmla="*/ 5142796 h 6246801"/>
              <a:gd name="connsiteX453" fmla="*/ 4585869 w 9384838"/>
              <a:gd name="connsiteY453" fmla="*/ 5142796 h 6246801"/>
              <a:gd name="connsiteX454" fmla="*/ 4611311 w 9384838"/>
              <a:gd name="connsiteY454" fmla="*/ 5118460 h 6246801"/>
              <a:gd name="connsiteX455" fmla="*/ 4636753 w 9384838"/>
              <a:gd name="connsiteY455" fmla="*/ 5118460 h 6246801"/>
              <a:gd name="connsiteX456" fmla="*/ 4636753 w 9384838"/>
              <a:gd name="connsiteY456" fmla="*/ 5093017 h 6246801"/>
              <a:gd name="connsiteX457" fmla="*/ 4686532 w 9384838"/>
              <a:gd name="connsiteY457" fmla="*/ 5067574 h 6246801"/>
              <a:gd name="connsiteX458" fmla="*/ 4737416 w 9384838"/>
              <a:gd name="connsiteY458" fmla="*/ 5043237 h 6246801"/>
              <a:gd name="connsiteX459" fmla="*/ 4737416 w 9384838"/>
              <a:gd name="connsiteY459" fmla="*/ 5017794 h 6246801"/>
              <a:gd name="connsiteX460" fmla="*/ 4737416 w 9384838"/>
              <a:gd name="connsiteY460" fmla="*/ 4992351 h 6246801"/>
              <a:gd name="connsiteX461" fmla="*/ 4686532 w 9384838"/>
              <a:gd name="connsiteY461" fmla="*/ 4942571 h 6246801"/>
              <a:gd name="connsiteX462" fmla="*/ 4662196 w 9384838"/>
              <a:gd name="connsiteY462" fmla="*/ 4968014 h 6246801"/>
              <a:gd name="connsiteX463" fmla="*/ 4636753 w 9384838"/>
              <a:gd name="connsiteY463" fmla="*/ 4968014 h 6246801"/>
              <a:gd name="connsiteX464" fmla="*/ 4611311 w 9384838"/>
              <a:gd name="connsiteY464" fmla="*/ 4942571 h 6246801"/>
              <a:gd name="connsiteX465" fmla="*/ 4585869 w 9384838"/>
              <a:gd name="connsiteY465" fmla="*/ 4992350 h 6246801"/>
              <a:gd name="connsiteX466" fmla="*/ 4611310 w 9384838"/>
              <a:gd name="connsiteY466" fmla="*/ 5017792 h 6246801"/>
              <a:gd name="connsiteX467" fmla="*/ 4611311 w 9384838"/>
              <a:gd name="connsiteY467" fmla="*/ 5017793 h 6246801"/>
              <a:gd name="connsiteX468" fmla="*/ 4536091 w 9384838"/>
              <a:gd name="connsiteY468" fmla="*/ 5043236 h 6246801"/>
              <a:gd name="connsiteX469" fmla="*/ 4510649 w 9384838"/>
              <a:gd name="connsiteY469" fmla="*/ 5043236 h 6246801"/>
              <a:gd name="connsiteX470" fmla="*/ 4510649 w 9384838"/>
              <a:gd name="connsiteY470" fmla="*/ 5118458 h 6246801"/>
              <a:gd name="connsiteX471" fmla="*/ 4561533 w 9384838"/>
              <a:gd name="connsiteY471" fmla="*/ 5168238 h 6246801"/>
              <a:gd name="connsiteX472" fmla="*/ 4536091 w 9384838"/>
              <a:gd name="connsiteY472" fmla="*/ 5168238 h 6246801"/>
              <a:gd name="connsiteX473" fmla="*/ 4510649 w 9384838"/>
              <a:gd name="connsiteY473" fmla="*/ 5168238 h 6246801"/>
              <a:gd name="connsiteX474" fmla="*/ 4510649 w 9384838"/>
              <a:gd name="connsiteY474" fmla="*/ 5193681 h 6246801"/>
              <a:gd name="connsiteX475" fmla="*/ 4486313 w 9384838"/>
              <a:gd name="connsiteY475" fmla="*/ 5168238 h 6246801"/>
              <a:gd name="connsiteX476" fmla="*/ 4486313 w 9384838"/>
              <a:gd name="connsiteY476" fmla="*/ 5118458 h 6246801"/>
              <a:gd name="connsiteX477" fmla="*/ 4460871 w 9384838"/>
              <a:gd name="connsiteY477" fmla="*/ 5093016 h 6246801"/>
              <a:gd name="connsiteX478" fmla="*/ 4385651 w 9384838"/>
              <a:gd name="connsiteY478" fmla="*/ 5067573 h 6246801"/>
              <a:gd name="connsiteX479" fmla="*/ 4310431 w 9384838"/>
              <a:gd name="connsiteY479" fmla="*/ 5093016 h 6246801"/>
              <a:gd name="connsiteX480" fmla="*/ 4284989 w 9384838"/>
              <a:gd name="connsiteY480" fmla="*/ 5142795 h 6246801"/>
              <a:gd name="connsiteX481" fmla="*/ 4284989 w 9384838"/>
              <a:gd name="connsiteY481" fmla="*/ 5142796 h 6246801"/>
              <a:gd name="connsiteX482" fmla="*/ 4260653 w 9384838"/>
              <a:gd name="connsiteY482" fmla="*/ 5168239 h 6246801"/>
              <a:gd name="connsiteX483" fmla="*/ 4260653 w 9384838"/>
              <a:gd name="connsiteY483" fmla="*/ 5193683 h 6246801"/>
              <a:gd name="connsiteX484" fmla="*/ 4284989 w 9384838"/>
              <a:gd name="connsiteY484" fmla="*/ 5243462 h 6246801"/>
              <a:gd name="connsiteX485" fmla="*/ 4235211 w 9384838"/>
              <a:gd name="connsiteY485" fmla="*/ 5268905 h 6246801"/>
              <a:gd name="connsiteX486" fmla="*/ 4185433 w 9384838"/>
              <a:gd name="connsiteY486" fmla="*/ 5344128 h 6246801"/>
              <a:gd name="connsiteX487" fmla="*/ 4110213 w 9384838"/>
              <a:gd name="connsiteY487" fmla="*/ 5369571 h 6246801"/>
              <a:gd name="connsiteX488" fmla="*/ 4084771 w 9384838"/>
              <a:gd name="connsiteY488" fmla="*/ 5318685 h 6246801"/>
              <a:gd name="connsiteX489" fmla="*/ 4110213 w 9384838"/>
              <a:gd name="connsiteY489" fmla="*/ 5243462 h 6246801"/>
              <a:gd name="connsiteX490" fmla="*/ 4134549 w 9384838"/>
              <a:gd name="connsiteY490" fmla="*/ 5193683 h 6246801"/>
              <a:gd name="connsiteX491" fmla="*/ 4134549 w 9384838"/>
              <a:gd name="connsiteY491" fmla="*/ 5168239 h 6246801"/>
              <a:gd name="connsiteX492" fmla="*/ 4185433 w 9384838"/>
              <a:gd name="connsiteY492" fmla="*/ 5168239 h 6246801"/>
              <a:gd name="connsiteX493" fmla="*/ 4209769 w 9384838"/>
              <a:gd name="connsiteY493" fmla="*/ 5142796 h 6246801"/>
              <a:gd name="connsiteX494" fmla="*/ 4185433 w 9384838"/>
              <a:gd name="connsiteY494" fmla="*/ 5118460 h 6246801"/>
              <a:gd name="connsiteX495" fmla="*/ 4084771 w 9384838"/>
              <a:gd name="connsiteY495" fmla="*/ 5093017 h 6246801"/>
              <a:gd name="connsiteX496" fmla="*/ 4034993 w 9384838"/>
              <a:gd name="connsiteY496" fmla="*/ 5142796 h 6246801"/>
              <a:gd name="connsiteX497" fmla="*/ 3958666 w 9384838"/>
              <a:gd name="connsiteY497" fmla="*/ 5168239 h 6246801"/>
              <a:gd name="connsiteX498" fmla="*/ 3908904 w 9384838"/>
              <a:gd name="connsiteY498" fmla="*/ 5218019 h 6246801"/>
              <a:gd name="connsiteX499" fmla="*/ 3859127 w 9384838"/>
              <a:gd name="connsiteY499" fmla="*/ 5293242 h 6246801"/>
              <a:gd name="connsiteX500" fmla="*/ 3758465 w 9384838"/>
              <a:gd name="connsiteY500" fmla="*/ 5243462 h 6246801"/>
              <a:gd name="connsiteX501" fmla="*/ 3708688 w 9384838"/>
              <a:gd name="connsiteY501" fmla="*/ 5243462 h 6246801"/>
              <a:gd name="connsiteX502" fmla="*/ 3582584 w 9384838"/>
              <a:gd name="connsiteY502" fmla="*/ 5193683 h 6246801"/>
              <a:gd name="connsiteX503" fmla="*/ 3589545 w 9384838"/>
              <a:gd name="connsiteY503" fmla="*/ 5173103 h 6246801"/>
              <a:gd name="connsiteX504" fmla="*/ 3589543 w 9384838"/>
              <a:gd name="connsiteY504" fmla="*/ 5173102 h 6246801"/>
              <a:gd name="connsiteX505" fmla="*/ 3582582 w 9384838"/>
              <a:gd name="connsiteY505" fmla="*/ 5193682 h 6246801"/>
              <a:gd name="connsiteX506" fmla="*/ 3382367 w 9384838"/>
              <a:gd name="connsiteY506" fmla="*/ 5193682 h 6246801"/>
              <a:gd name="connsiteX507" fmla="*/ 3421081 w 9384838"/>
              <a:gd name="connsiteY507" fmla="*/ 5164921 h 6246801"/>
              <a:gd name="connsiteX508" fmla="*/ 3483028 w 9384838"/>
              <a:gd name="connsiteY508" fmla="*/ 5168239 h 6246801"/>
              <a:gd name="connsiteX509" fmla="*/ 3532805 w 9384838"/>
              <a:gd name="connsiteY509" fmla="*/ 5168239 h 6246801"/>
              <a:gd name="connsiteX510" fmla="*/ 3532805 w 9384838"/>
              <a:gd name="connsiteY510" fmla="*/ 5118459 h 6246801"/>
              <a:gd name="connsiteX511" fmla="*/ 3507365 w 9384838"/>
              <a:gd name="connsiteY511" fmla="*/ 5093016 h 6246801"/>
              <a:gd name="connsiteX512" fmla="*/ 3483028 w 9384838"/>
              <a:gd name="connsiteY512" fmla="*/ 5118459 h 6246801"/>
              <a:gd name="connsiteX513" fmla="*/ 3432144 w 9384838"/>
              <a:gd name="connsiteY513" fmla="*/ 5093016 h 6246801"/>
              <a:gd name="connsiteX514" fmla="*/ 3407808 w 9384838"/>
              <a:gd name="connsiteY514" fmla="*/ 5093016 h 6246801"/>
              <a:gd name="connsiteX515" fmla="*/ 3407808 w 9384838"/>
              <a:gd name="connsiteY515" fmla="*/ 5043237 h 6246801"/>
              <a:gd name="connsiteX516" fmla="*/ 3382367 w 9384838"/>
              <a:gd name="connsiteY516" fmla="*/ 5043237 h 6246801"/>
              <a:gd name="connsiteX517" fmla="*/ 3356924 w 9384838"/>
              <a:gd name="connsiteY517" fmla="*/ 5093016 h 6246801"/>
              <a:gd name="connsiteX518" fmla="*/ 3382367 w 9384838"/>
              <a:gd name="connsiteY518" fmla="*/ 5118459 h 6246801"/>
              <a:gd name="connsiteX519" fmla="*/ 3382367 w 9384838"/>
              <a:gd name="connsiteY519" fmla="*/ 5142796 h 6246801"/>
              <a:gd name="connsiteX520" fmla="*/ 3331482 w 9384838"/>
              <a:gd name="connsiteY520" fmla="*/ 5093016 h 6246801"/>
              <a:gd name="connsiteX521" fmla="*/ 3356924 w 9384838"/>
              <a:gd name="connsiteY521" fmla="*/ 5067573 h 6246801"/>
              <a:gd name="connsiteX522" fmla="*/ 3356924 w 9384838"/>
              <a:gd name="connsiteY522" fmla="*/ 4992351 h 6246801"/>
              <a:gd name="connsiteX523" fmla="*/ 3407808 w 9384838"/>
              <a:gd name="connsiteY523" fmla="*/ 4942571 h 6246801"/>
              <a:gd name="connsiteX524" fmla="*/ 3356924 w 9384838"/>
              <a:gd name="connsiteY524" fmla="*/ 4942571 h 6246801"/>
              <a:gd name="connsiteX525" fmla="*/ 3349625 w 9384838"/>
              <a:gd name="connsiteY525" fmla="*/ 4928288 h 6246801"/>
              <a:gd name="connsiteX526" fmla="*/ 3349624 w 9384838"/>
              <a:gd name="connsiteY526" fmla="*/ 4928288 h 6246801"/>
              <a:gd name="connsiteX527" fmla="*/ 3356924 w 9384838"/>
              <a:gd name="connsiteY527" fmla="*/ 4942571 h 6246801"/>
              <a:gd name="connsiteX528" fmla="*/ 3281703 w 9384838"/>
              <a:gd name="connsiteY528" fmla="*/ 4968014 h 6246801"/>
              <a:gd name="connsiteX529" fmla="*/ 3256260 w 9384838"/>
              <a:gd name="connsiteY529" fmla="*/ 5017794 h 6246801"/>
              <a:gd name="connsiteX530" fmla="*/ 3181041 w 9384838"/>
              <a:gd name="connsiteY530" fmla="*/ 5067573 h 6246801"/>
              <a:gd name="connsiteX531" fmla="*/ 3206483 w 9384838"/>
              <a:gd name="connsiteY531" fmla="*/ 5118459 h 6246801"/>
              <a:gd name="connsiteX532" fmla="*/ 3181041 w 9384838"/>
              <a:gd name="connsiteY532" fmla="*/ 5142796 h 6246801"/>
              <a:gd name="connsiteX533" fmla="*/ 3231925 w 9384838"/>
              <a:gd name="connsiteY533" fmla="*/ 5168239 h 6246801"/>
              <a:gd name="connsiteX534" fmla="*/ 3281703 w 9384838"/>
              <a:gd name="connsiteY534" fmla="*/ 5218019 h 6246801"/>
              <a:gd name="connsiteX535" fmla="*/ 3331481 w 9384838"/>
              <a:gd name="connsiteY535" fmla="*/ 5268905 h 6246801"/>
              <a:gd name="connsiteX536" fmla="*/ 3281703 w 9384838"/>
              <a:gd name="connsiteY536" fmla="*/ 5293242 h 6246801"/>
              <a:gd name="connsiteX537" fmla="*/ 3281703 w 9384838"/>
              <a:gd name="connsiteY537" fmla="*/ 5318685 h 6246801"/>
              <a:gd name="connsiteX538" fmla="*/ 3256260 w 9384838"/>
              <a:gd name="connsiteY538" fmla="*/ 5293242 h 6246801"/>
              <a:gd name="connsiteX539" fmla="*/ 3206483 w 9384838"/>
              <a:gd name="connsiteY539" fmla="*/ 5293242 h 6246801"/>
              <a:gd name="connsiteX540" fmla="*/ 3181041 w 9384838"/>
              <a:gd name="connsiteY540" fmla="*/ 5293242 h 6246801"/>
              <a:gd name="connsiteX541" fmla="*/ 3056044 w 9384838"/>
              <a:gd name="connsiteY541" fmla="*/ 5293242 h 6246801"/>
              <a:gd name="connsiteX542" fmla="*/ 3030601 w 9384838"/>
              <a:gd name="connsiteY542" fmla="*/ 5344128 h 6246801"/>
              <a:gd name="connsiteX543" fmla="*/ 3006265 w 9384838"/>
              <a:gd name="connsiteY543" fmla="*/ 5344128 h 6246801"/>
              <a:gd name="connsiteX544" fmla="*/ 2980823 w 9384838"/>
              <a:gd name="connsiteY544" fmla="*/ 5369571 h 6246801"/>
              <a:gd name="connsiteX545" fmla="*/ 3006265 w 9384838"/>
              <a:gd name="connsiteY545" fmla="*/ 5393907 h 6246801"/>
              <a:gd name="connsiteX546" fmla="*/ 2980823 w 9384838"/>
              <a:gd name="connsiteY546" fmla="*/ 5419350 h 6246801"/>
              <a:gd name="connsiteX547" fmla="*/ 2905602 w 9384838"/>
              <a:gd name="connsiteY547" fmla="*/ 5444793 h 6246801"/>
              <a:gd name="connsiteX548" fmla="*/ 2880162 w 9384838"/>
              <a:gd name="connsiteY548" fmla="*/ 5520016 h 6246801"/>
              <a:gd name="connsiteX549" fmla="*/ 2830382 w 9384838"/>
              <a:gd name="connsiteY549" fmla="*/ 5444793 h 6246801"/>
              <a:gd name="connsiteX550" fmla="*/ 2797447 w 9384838"/>
              <a:gd name="connsiteY550" fmla="*/ 5420181 h 6246801"/>
              <a:gd name="connsiteX551" fmla="*/ 2797446 w 9384838"/>
              <a:gd name="connsiteY551" fmla="*/ 5420182 h 6246801"/>
              <a:gd name="connsiteX552" fmla="*/ 2830382 w 9384838"/>
              <a:gd name="connsiteY552" fmla="*/ 5444794 h 6246801"/>
              <a:gd name="connsiteX553" fmla="*/ 2880159 w 9384838"/>
              <a:gd name="connsiteY553" fmla="*/ 5520016 h 6246801"/>
              <a:gd name="connsiteX554" fmla="*/ 2830382 w 9384838"/>
              <a:gd name="connsiteY554" fmla="*/ 5544353 h 6246801"/>
              <a:gd name="connsiteX555" fmla="*/ 2804941 w 9384838"/>
              <a:gd name="connsiteY555" fmla="*/ 5569796 h 6246801"/>
              <a:gd name="connsiteX556" fmla="*/ 2755160 w 9384838"/>
              <a:gd name="connsiteY556" fmla="*/ 5595239 h 6246801"/>
              <a:gd name="connsiteX557" fmla="*/ 2679941 w 9384838"/>
              <a:gd name="connsiteY557" fmla="*/ 5569796 h 6246801"/>
              <a:gd name="connsiteX558" fmla="*/ 2629058 w 9384838"/>
              <a:gd name="connsiteY558" fmla="*/ 5494573 h 6246801"/>
              <a:gd name="connsiteX559" fmla="*/ 2629058 w 9384838"/>
              <a:gd name="connsiteY559" fmla="*/ 5444794 h 6246801"/>
              <a:gd name="connsiteX560" fmla="*/ 2579280 w 9384838"/>
              <a:gd name="connsiteY560" fmla="*/ 5393908 h 6246801"/>
              <a:gd name="connsiteX561" fmla="*/ 2579280 w 9384838"/>
              <a:gd name="connsiteY561" fmla="*/ 5344128 h 6246801"/>
              <a:gd name="connsiteX562" fmla="*/ 2529501 w 9384838"/>
              <a:gd name="connsiteY562" fmla="*/ 5318685 h 6246801"/>
              <a:gd name="connsiteX563" fmla="*/ 2553838 w 9384838"/>
              <a:gd name="connsiteY563" fmla="*/ 5293242 h 6246801"/>
              <a:gd name="connsiteX564" fmla="*/ 2579280 w 9384838"/>
              <a:gd name="connsiteY564" fmla="*/ 5268905 h 6246801"/>
              <a:gd name="connsiteX565" fmla="*/ 2579280 w 9384838"/>
              <a:gd name="connsiteY565" fmla="*/ 5243462 h 6246801"/>
              <a:gd name="connsiteX566" fmla="*/ 2629058 w 9384838"/>
              <a:gd name="connsiteY566" fmla="*/ 5218019 h 6246801"/>
              <a:gd name="connsiteX567" fmla="*/ 2604722 w 9384838"/>
              <a:gd name="connsiteY567" fmla="*/ 5193682 h 6246801"/>
              <a:gd name="connsiteX568" fmla="*/ 2579280 w 9384838"/>
              <a:gd name="connsiteY568" fmla="*/ 5142796 h 6246801"/>
              <a:gd name="connsiteX569" fmla="*/ 2654500 w 9384838"/>
              <a:gd name="connsiteY569" fmla="*/ 5142796 h 6246801"/>
              <a:gd name="connsiteX570" fmla="*/ 2662914 w 9384838"/>
              <a:gd name="connsiteY570" fmla="*/ 5142796 h 6246801"/>
              <a:gd name="connsiteX571" fmla="*/ 2662915 w 9384838"/>
              <a:gd name="connsiteY571" fmla="*/ 5142795 h 6246801"/>
              <a:gd name="connsiteX572" fmla="*/ 2579280 w 9384838"/>
              <a:gd name="connsiteY572" fmla="*/ 5142795 h 6246801"/>
              <a:gd name="connsiteX573" fmla="*/ 2705382 w 9384838"/>
              <a:gd name="connsiteY573" fmla="*/ 5093015 h 6246801"/>
              <a:gd name="connsiteX574" fmla="*/ 2755160 w 9384838"/>
              <a:gd name="connsiteY574" fmla="*/ 5043236 h 6246801"/>
              <a:gd name="connsiteX575" fmla="*/ 2755160 w 9384838"/>
              <a:gd name="connsiteY575" fmla="*/ 4992350 h 6246801"/>
              <a:gd name="connsiteX576" fmla="*/ 2729719 w 9384838"/>
              <a:gd name="connsiteY576" fmla="*/ 4968013 h 6246801"/>
              <a:gd name="connsiteX577" fmla="*/ 2705383 w 9384838"/>
              <a:gd name="connsiteY577" fmla="*/ 4942570 h 6246801"/>
              <a:gd name="connsiteX578" fmla="*/ 2679942 w 9384838"/>
              <a:gd name="connsiteY578" fmla="*/ 4942570 h 6246801"/>
              <a:gd name="connsiteX579" fmla="*/ 2654500 w 9384838"/>
              <a:gd name="connsiteY579" fmla="*/ 4968013 h 6246801"/>
              <a:gd name="connsiteX580" fmla="*/ 2604722 w 9384838"/>
              <a:gd name="connsiteY580" fmla="*/ 4968013 h 6246801"/>
              <a:gd name="connsiteX581" fmla="*/ 2529503 w 9384838"/>
              <a:gd name="connsiteY581" fmla="*/ 4917127 h 6246801"/>
              <a:gd name="connsiteX582" fmla="*/ 2529503 w 9384838"/>
              <a:gd name="connsiteY582" fmla="*/ 4867348 h 6246801"/>
              <a:gd name="connsiteX583" fmla="*/ 2454282 w 9384838"/>
              <a:gd name="connsiteY583" fmla="*/ 4841905 h 6246801"/>
              <a:gd name="connsiteX584" fmla="*/ 2454282 w 9384838"/>
              <a:gd name="connsiteY584" fmla="*/ 4867348 h 6246801"/>
              <a:gd name="connsiteX585" fmla="*/ 2428840 w 9384838"/>
              <a:gd name="connsiteY585" fmla="*/ 4841905 h 6246801"/>
              <a:gd name="connsiteX586" fmla="*/ 2379063 w 9384838"/>
              <a:gd name="connsiteY586" fmla="*/ 4841905 h 6246801"/>
              <a:gd name="connsiteX587" fmla="*/ 2353620 w 9384838"/>
              <a:gd name="connsiteY587" fmla="*/ 4867348 h 6246801"/>
              <a:gd name="connsiteX588" fmla="*/ 2353620 w 9384838"/>
              <a:gd name="connsiteY588" fmla="*/ 4867347 h 6246801"/>
              <a:gd name="connsiteX589" fmla="*/ 2328178 w 9384838"/>
              <a:gd name="connsiteY589" fmla="*/ 4841904 h 6246801"/>
              <a:gd name="connsiteX590" fmla="*/ 2303843 w 9384838"/>
              <a:gd name="connsiteY590" fmla="*/ 4841904 h 6246801"/>
              <a:gd name="connsiteX591" fmla="*/ 2278401 w 9384838"/>
              <a:gd name="connsiteY591" fmla="*/ 4817568 h 6246801"/>
              <a:gd name="connsiteX592" fmla="*/ 2252958 w 9384838"/>
              <a:gd name="connsiteY592" fmla="*/ 4841904 h 6246801"/>
              <a:gd name="connsiteX593" fmla="*/ 2303843 w 9384838"/>
              <a:gd name="connsiteY593" fmla="*/ 4867347 h 6246801"/>
              <a:gd name="connsiteX594" fmla="*/ 2228623 w 9384838"/>
              <a:gd name="connsiteY594" fmla="*/ 4892790 h 6246801"/>
              <a:gd name="connsiteX595" fmla="*/ 2177740 w 9384838"/>
              <a:gd name="connsiteY595" fmla="*/ 4841904 h 6246801"/>
              <a:gd name="connsiteX596" fmla="*/ 2153404 w 9384838"/>
              <a:gd name="connsiteY596" fmla="*/ 4867347 h 6246801"/>
              <a:gd name="connsiteX597" fmla="*/ 2153404 w 9384838"/>
              <a:gd name="connsiteY597" fmla="*/ 4892790 h 6246801"/>
              <a:gd name="connsiteX598" fmla="*/ 2127962 w 9384838"/>
              <a:gd name="connsiteY598" fmla="*/ 4942570 h 6246801"/>
              <a:gd name="connsiteX599" fmla="*/ 2102518 w 9384838"/>
              <a:gd name="connsiteY599" fmla="*/ 4917127 h 6246801"/>
              <a:gd name="connsiteX600" fmla="*/ 2078183 w 9384838"/>
              <a:gd name="connsiteY600" fmla="*/ 4917127 h 6246801"/>
              <a:gd name="connsiteX601" fmla="*/ 2078183 w 9384838"/>
              <a:gd name="connsiteY601" fmla="*/ 4867347 h 6246801"/>
              <a:gd name="connsiteX602" fmla="*/ 2027299 w 9384838"/>
              <a:gd name="connsiteY602" fmla="*/ 4867347 h 6246801"/>
              <a:gd name="connsiteX603" fmla="*/ 2001857 w 9384838"/>
              <a:gd name="connsiteY603" fmla="*/ 4892790 h 6246801"/>
              <a:gd name="connsiteX604" fmla="*/ 1952080 w 9384838"/>
              <a:gd name="connsiteY604" fmla="*/ 4892790 h 6246801"/>
              <a:gd name="connsiteX605" fmla="*/ 1902303 w 9384838"/>
              <a:gd name="connsiteY605" fmla="*/ 4917127 h 6246801"/>
              <a:gd name="connsiteX606" fmla="*/ 1876860 w 9384838"/>
              <a:gd name="connsiteY606" fmla="*/ 4892790 h 6246801"/>
              <a:gd name="connsiteX607" fmla="*/ 1876860 w 9384838"/>
              <a:gd name="connsiteY607" fmla="*/ 4867347 h 6246801"/>
              <a:gd name="connsiteX608" fmla="*/ 1851419 w 9384838"/>
              <a:gd name="connsiteY608" fmla="*/ 4892790 h 6246801"/>
              <a:gd name="connsiteX609" fmla="*/ 1827080 w 9384838"/>
              <a:gd name="connsiteY609" fmla="*/ 4892790 h 6246801"/>
              <a:gd name="connsiteX610" fmla="*/ 1801640 w 9384838"/>
              <a:gd name="connsiteY610" fmla="*/ 4867347 h 6246801"/>
              <a:gd name="connsiteX611" fmla="*/ 1801640 w 9384838"/>
              <a:gd name="connsiteY611" fmla="*/ 4892790 h 6246801"/>
              <a:gd name="connsiteX612" fmla="*/ 1776198 w 9384838"/>
              <a:gd name="connsiteY612" fmla="*/ 4917127 h 6246801"/>
              <a:gd name="connsiteX613" fmla="*/ 1751861 w 9384838"/>
              <a:gd name="connsiteY613" fmla="*/ 4892790 h 6246801"/>
              <a:gd name="connsiteX614" fmla="*/ 1726419 w 9384838"/>
              <a:gd name="connsiteY614" fmla="*/ 4892790 h 6246801"/>
              <a:gd name="connsiteX615" fmla="*/ 1700977 w 9384838"/>
              <a:gd name="connsiteY615" fmla="*/ 4917127 h 6246801"/>
              <a:gd name="connsiteX616" fmla="*/ 1676640 w 9384838"/>
              <a:gd name="connsiteY616" fmla="*/ 4892790 h 6246801"/>
              <a:gd name="connsiteX617" fmla="*/ 1625756 w 9384838"/>
              <a:gd name="connsiteY617" fmla="*/ 4917127 h 6246801"/>
              <a:gd name="connsiteX618" fmla="*/ 1601421 w 9384838"/>
              <a:gd name="connsiteY618" fmla="*/ 4917127 h 6246801"/>
              <a:gd name="connsiteX619" fmla="*/ 1575979 w 9384838"/>
              <a:gd name="connsiteY619" fmla="*/ 4892790 h 6246801"/>
              <a:gd name="connsiteX620" fmla="*/ 1575979 w 9384838"/>
              <a:gd name="connsiteY620" fmla="*/ 4867347 h 6246801"/>
              <a:gd name="connsiteX621" fmla="*/ 1575979 w 9384838"/>
              <a:gd name="connsiteY621" fmla="*/ 4841904 h 6246801"/>
              <a:gd name="connsiteX622" fmla="*/ 1526200 w 9384838"/>
              <a:gd name="connsiteY622" fmla="*/ 4817568 h 6246801"/>
              <a:gd name="connsiteX623" fmla="*/ 1450978 w 9384838"/>
              <a:gd name="connsiteY623" fmla="*/ 4867347 h 6246801"/>
              <a:gd name="connsiteX624" fmla="*/ 1425540 w 9384838"/>
              <a:gd name="connsiteY624" fmla="*/ 4867347 h 6246801"/>
              <a:gd name="connsiteX625" fmla="*/ 1425540 w 9384838"/>
              <a:gd name="connsiteY625" fmla="*/ 4867348 h 6246801"/>
              <a:gd name="connsiteX626" fmla="*/ 1425540 w 9384838"/>
              <a:gd name="connsiteY626" fmla="*/ 4917127 h 6246801"/>
              <a:gd name="connsiteX627" fmla="*/ 1400097 w 9384838"/>
              <a:gd name="connsiteY627" fmla="*/ 4942570 h 6246801"/>
              <a:gd name="connsiteX628" fmla="*/ 1400097 w 9384838"/>
              <a:gd name="connsiteY628" fmla="*/ 4992350 h 6246801"/>
              <a:gd name="connsiteX629" fmla="*/ 1350319 w 9384838"/>
              <a:gd name="connsiteY629" fmla="*/ 4992350 h 6246801"/>
              <a:gd name="connsiteX630" fmla="*/ 1350319 w 9384838"/>
              <a:gd name="connsiteY630" fmla="*/ 5043236 h 6246801"/>
              <a:gd name="connsiteX631" fmla="*/ 1299435 w 9384838"/>
              <a:gd name="connsiteY631" fmla="*/ 4992350 h 6246801"/>
              <a:gd name="connsiteX632" fmla="*/ 1249656 w 9384838"/>
              <a:gd name="connsiteY632" fmla="*/ 4917127 h 6246801"/>
              <a:gd name="connsiteX633" fmla="*/ 1224214 w 9384838"/>
              <a:gd name="connsiteY633" fmla="*/ 4917127 h 6246801"/>
              <a:gd name="connsiteX634" fmla="*/ 1148993 w 9384838"/>
              <a:gd name="connsiteY634" fmla="*/ 4892791 h 6246801"/>
              <a:gd name="connsiteX635" fmla="*/ 1124658 w 9384838"/>
              <a:gd name="connsiteY635" fmla="*/ 4917127 h 6246801"/>
              <a:gd name="connsiteX636" fmla="*/ 1124658 w 9384838"/>
              <a:gd name="connsiteY636" fmla="*/ 4892791 h 6246801"/>
              <a:gd name="connsiteX637" fmla="*/ 1099215 w 9384838"/>
              <a:gd name="connsiteY637" fmla="*/ 4917127 h 6246801"/>
              <a:gd name="connsiteX638" fmla="*/ 1073771 w 9384838"/>
              <a:gd name="connsiteY638" fmla="*/ 4892791 h 6246801"/>
              <a:gd name="connsiteX639" fmla="*/ 1049435 w 9384838"/>
              <a:gd name="connsiteY639" fmla="*/ 4917127 h 6246801"/>
              <a:gd name="connsiteX640" fmla="*/ 998551 w 9384838"/>
              <a:gd name="connsiteY640" fmla="*/ 4917127 h 6246801"/>
              <a:gd name="connsiteX641" fmla="*/ 998551 w 9384838"/>
              <a:gd name="connsiteY641" fmla="*/ 4892791 h 6246801"/>
              <a:gd name="connsiteX642" fmla="*/ 948773 w 9384838"/>
              <a:gd name="connsiteY642" fmla="*/ 4841905 h 6246801"/>
              <a:gd name="connsiteX643" fmla="*/ 898995 w 9384838"/>
              <a:gd name="connsiteY643" fmla="*/ 4867348 h 6246801"/>
              <a:gd name="connsiteX644" fmla="*/ 898995 w 9384838"/>
              <a:gd name="connsiteY644" fmla="*/ 4792125 h 6246801"/>
              <a:gd name="connsiteX645" fmla="*/ 923331 w 9384838"/>
              <a:gd name="connsiteY645" fmla="*/ 4766682 h 6246801"/>
              <a:gd name="connsiteX646" fmla="*/ 923331 w 9384838"/>
              <a:gd name="connsiteY646" fmla="*/ 4716902 h 6246801"/>
              <a:gd name="connsiteX647" fmla="*/ 923331 w 9384838"/>
              <a:gd name="connsiteY647" fmla="*/ 4691459 h 6246801"/>
              <a:gd name="connsiteX648" fmla="*/ 974215 w 9384838"/>
              <a:gd name="connsiteY648" fmla="*/ 4691459 h 6246801"/>
              <a:gd name="connsiteX649" fmla="*/ 998551 w 9384838"/>
              <a:gd name="connsiteY649" fmla="*/ 4667122 h 6246801"/>
              <a:gd name="connsiteX650" fmla="*/ 1049435 w 9384838"/>
              <a:gd name="connsiteY650" fmla="*/ 4716902 h 6246801"/>
              <a:gd name="connsiteX651" fmla="*/ 1148993 w 9384838"/>
              <a:gd name="connsiteY651" fmla="*/ 4716902 h 6246801"/>
              <a:gd name="connsiteX652" fmla="*/ 1174436 w 9384838"/>
              <a:gd name="connsiteY652" fmla="*/ 4667122 h 6246801"/>
              <a:gd name="connsiteX653" fmla="*/ 1224214 w 9384838"/>
              <a:gd name="connsiteY653" fmla="*/ 4667122 h 6246801"/>
              <a:gd name="connsiteX654" fmla="*/ 1249656 w 9384838"/>
              <a:gd name="connsiteY654" fmla="*/ 4616236 h 6246801"/>
              <a:gd name="connsiteX655" fmla="*/ 1275099 w 9384838"/>
              <a:gd name="connsiteY655" fmla="*/ 4616236 h 6246801"/>
              <a:gd name="connsiteX656" fmla="*/ 1275099 w 9384838"/>
              <a:gd name="connsiteY656" fmla="*/ 4616237 h 6246801"/>
              <a:gd name="connsiteX657" fmla="*/ 1350319 w 9384838"/>
              <a:gd name="connsiteY657" fmla="*/ 4616237 h 6246801"/>
              <a:gd name="connsiteX658" fmla="*/ 1374654 w 9384838"/>
              <a:gd name="connsiteY658" fmla="*/ 4590794 h 6246801"/>
              <a:gd name="connsiteX659" fmla="*/ 1425539 w 9384838"/>
              <a:gd name="connsiteY659" fmla="*/ 4566457 h 6246801"/>
              <a:gd name="connsiteX660" fmla="*/ 1550537 w 9384838"/>
              <a:gd name="connsiteY660" fmla="*/ 4491234 h 6246801"/>
              <a:gd name="connsiteX661" fmla="*/ 1651201 w 9384838"/>
              <a:gd name="connsiteY661" fmla="*/ 4440348 h 6246801"/>
              <a:gd name="connsiteX662" fmla="*/ 1751865 w 9384838"/>
              <a:gd name="connsiteY662" fmla="*/ 4416011 h 6246801"/>
              <a:gd name="connsiteX663" fmla="*/ 1776201 w 9384838"/>
              <a:gd name="connsiteY663" fmla="*/ 4365125 h 6246801"/>
              <a:gd name="connsiteX664" fmla="*/ 1751865 w 9384838"/>
              <a:gd name="connsiteY664" fmla="*/ 4340788 h 6246801"/>
              <a:gd name="connsiteX665" fmla="*/ 1801642 w 9384838"/>
              <a:gd name="connsiteY665" fmla="*/ 4340788 h 6246801"/>
              <a:gd name="connsiteX666" fmla="*/ 1827082 w 9384838"/>
              <a:gd name="connsiteY666" fmla="*/ 4315345 h 6246801"/>
              <a:gd name="connsiteX667" fmla="*/ 1902304 w 9384838"/>
              <a:gd name="connsiteY667" fmla="*/ 4340788 h 6246801"/>
              <a:gd name="connsiteX668" fmla="*/ 1952081 w 9384838"/>
              <a:gd name="connsiteY668" fmla="*/ 4315345 h 6246801"/>
              <a:gd name="connsiteX669" fmla="*/ 2001860 w 9384838"/>
              <a:gd name="connsiteY669" fmla="*/ 4340788 h 6246801"/>
              <a:gd name="connsiteX670" fmla="*/ 1952081 w 9384838"/>
              <a:gd name="connsiteY670" fmla="*/ 4340788 h 6246801"/>
              <a:gd name="connsiteX671" fmla="*/ 1952081 w 9384838"/>
              <a:gd name="connsiteY671" fmla="*/ 4390568 h 6246801"/>
              <a:gd name="connsiteX672" fmla="*/ 2027302 w 9384838"/>
              <a:gd name="connsiteY672" fmla="*/ 4416011 h 6246801"/>
              <a:gd name="connsiteX673" fmla="*/ 2052742 w 9384838"/>
              <a:gd name="connsiteY673" fmla="*/ 4416011 h 6246801"/>
              <a:gd name="connsiteX674" fmla="*/ 2102518 w 9384838"/>
              <a:gd name="connsiteY674" fmla="*/ 4390568 h 6246801"/>
              <a:gd name="connsiteX675" fmla="*/ 2127962 w 9384838"/>
              <a:gd name="connsiteY675" fmla="*/ 4390568 h 6246801"/>
              <a:gd name="connsiteX676" fmla="*/ 2203182 w 9384838"/>
              <a:gd name="connsiteY676" fmla="*/ 4440348 h 6246801"/>
              <a:gd name="connsiteX677" fmla="*/ 2328178 w 9384838"/>
              <a:gd name="connsiteY677" fmla="*/ 4465791 h 6246801"/>
              <a:gd name="connsiteX678" fmla="*/ 2428839 w 9384838"/>
              <a:gd name="connsiteY678" fmla="*/ 4465791 h 6246801"/>
              <a:gd name="connsiteX679" fmla="*/ 2478617 w 9384838"/>
              <a:gd name="connsiteY679" fmla="*/ 4440348 h 6246801"/>
              <a:gd name="connsiteX680" fmla="*/ 2529503 w 9384838"/>
              <a:gd name="connsiteY680" fmla="*/ 4416011 h 6246801"/>
              <a:gd name="connsiteX681" fmla="*/ 2579280 w 9384838"/>
              <a:gd name="connsiteY681" fmla="*/ 4440348 h 6246801"/>
              <a:gd name="connsiteX682" fmla="*/ 2629058 w 9384838"/>
              <a:gd name="connsiteY682" fmla="*/ 4440348 h 6246801"/>
              <a:gd name="connsiteX683" fmla="*/ 2679941 w 9384838"/>
              <a:gd name="connsiteY683" fmla="*/ 4465791 h 6246801"/>
              <a:gd name="connsiteX684" fmla="*/ 2679941 w 9384838"/>
              <a:gd name="connsiteY684" fmla="*/ 4465790 h 6246801"/>
              <a:gd name="connsiteX685" fmla="*/ 2705383 w 9384838"/>
              <a:gd name="connsiteY685" fmla="*/ 4465790 h 6246801"/>
              <a:gd name="connsiteX686" fmla="*/ 2804940 w 9384838"/>
              <a:gd name="connsiteY686" fmla="*/ 4440347 h 6246801"/>
              <a:gd name="connsiteX687" fmla="*/ 2830382 w 9384838"/>
              <a:gd name="connsiteY687" fmla="*/ 4491233 h 6246801"/>
              <a:gd name="connsiteX688" fmla="*/ 2804940 w 9384838"/>
              <a:gd name="connsiteY688" fmla="*/ 4515570 h 6246801"/>
              <a:gd name="connsiteX689" fmla="*/ 2780604 w 9384838"/>
              <a:gd name="connsiteY689" fmla="*/ 4541013 h 6246801"/>
              <a:gd name="connsiteX690" fmla="*/ 2804940 w 9384838"/>
              <a:gd name="connsiteY690" fmla="*/ 4566456 h 6246801"/>
              <a:gd name="connsiteX691" fmla="*/ 2804940 w 9384838"/>
              <a:gd name="connsiteY691" fmla="*/ 4590793 h 6246801"/>
              <a:gd name="connsiteX692" fmla="*/ 2855825 w 9384838"/>
              <a:gd name="connsiteY692" fmla="*/ 4590793 h 6246801"/>
              <a:gd name="connsiteX693" fmla="*/ 2855825 w 9384838"/>
              <a:gd name="connsiteY693" fmla="*/ 4566456 h 6246801"/>
              <a:gd name="connsiteX694" fmla="*/ 2880159 w 9384838"/>
              <a:gd name="connsiteY694" fmla="*/ 4566456 h 6246801"/>
              <a:gd name="connsiteX695" fmla="*/ 2880159 w 9384838"/>
              <a:gd name="connsiteY695" fmla="*/ 4605916 h 6246801"/>
              <a:gd name="connsiteX696" fmla="*/ 2880162 w 9384838"/>
              <a:gd name="connsiteY696" fmla="*/ 4605918 h 6246801"/>
              <a:gd name="connsiteX697" fmla="*/ 2880162 w 9384838"/>
              <a:gd name="connsiteY697" fmla="*/ 4566457 h 6246801"/>
              <a:gd name="connsiteX698" fmla="*/ 2931045 w 9384838"/>
              <a:gd name="connsiteY698" fmla="*/ 4616236 h 6246801"/>
              <a:gd name="connsiteX699" fmla="*/ 2980823 w 9384838"/>
              <a:gd name="connsiteY699" fmla="*/ 4641679 h 6246801"/>
              <a:gd name="connsiteX700" fmla="*/ 3006265 w 9384838"/>
              <a:gd name="connsiteY700" fmla="*/ 4616236 h 6246801"/>
              <a:gd name="connsiteX701" fmla="*/ 3030601 w 9384838"/>
              <a:gd name="connsiteY701" fmla="*/ 4616236 h 6246801"/>
              <a:gd name="connsiteX702" fmla="*/ 3056044 w 9384838"/>
              <a:gd name="connsiteY702" fmla="*/ 4590793 h 6246801"/>
              <a:gd name="connsiteX703" fmla="*/ 3105820 w 9384838"/>
              <a:gd name="connsiteY703" fmla="*/ 4590793 h 6246801"/>
              <a:gd name="connsiteX704" fmla="*/ 3131263 w 9384838"/>
              <a:gd name="connsiteY704" fmla="*/ 4541014 h 6246801"/>
              <a:gd name="connsiteX705" fmla="*/ 3131263 w 9384838"/>
              <a:gd name="connsiteY705" fmla="*/ 4590793 h 6246801"/>
              <a:gd name="connsiteX706" fmla="*/ 3156704 w 9384838"/>
              <a:gd name="connsiteY706" fmla="*/ 4566457 h 6246801"/>
              <a:gd name="connsiteX707" fmla="*/ 3181041 w 9384838"/>
              <a:gd name="connsiteY707" fmla="*/ 4515571 h 6246801"/>
              <a:gd name="connsiteX708" fmla="*/ 3156704 w 9384838"/>
              <a:gd name="connsiteY708" fmla="*/ 4440348 h 6246801"/>
              <a:gd name="connsiteX709" fmla="*/ 3131263 w 9384838"/>
              <a:gd name="connsiteY709" fmla="*/ 4416011 h 6246801"/>
              <a:gd name="connsiteX710" fmla="*/ 3181041 w 9384838"/>
              <a:gd name="connsiteY710" fmla="*/ 4365125 h 6246801"/>
              <a:gd name="connsiteX711" fmla="*/ 3231924 w 9384838"/>
              <a:gd name="connsiteY711" fmla="*/ 4340788 h 6246801"/>
              <a:gd name="connsiteX712" fmla="*/ 3256260 w 9384838"/>
              <a:gd name="connsiteY712" fmla="*/ 4289902 h 6246801"/>
              <a:gd name="connsiteX713" fmla="*/ 3281703 w 9384838"/>
              <a:gd name="connsiteY713" fmla="*/ 4289902 h 6246801"/>
              <a:gd name="connsiteX714" fmla="*/ 3281705 w 9384838"/>
              <a:gd name="connsiteY714" fmla="*/ 4289902 h 6246801"/>
              <a:gd name="connsiteX715" fmla="*/ 3307147 w 9384838"/>
              <a:gd name="connsiteY715" fmla="*/ 4265565 h 6246801"/>
              <a:gd name="connsiteX716" fmla="*/ 3356924 w 9384838"/>
              <a:gd name="connsiteY716" fmla="*/ 4265565 h 6246801"/>
              <a:gd name="connsiteX717" fmla="*/ 3457589 w 9384838"/>
              <a:gd name="connsiteY717" fmla="*/ 4190342 h 6246801"/>
              <a:gd name="connsiteX718" fmla="*/ 3558250 w 9384838"/>
              <a:gd name="connsiteY718" fmla="*/ 4089676 h 6246801"/>
              <a:gd name="connsiteX719" fmla="*/ 3582585 w 9384838"/>
              <a:gd name="connsiteY719" fmla="*/ 4014453 h 6246801"/>
              <a:gd name="connsiteX720" fmla="*/ 3608026 w 9384838"/>
              <a:gd name="connsiteY720" fmla="*/ 3989010 h 6246801"/>
              <a:gd name="connsiteX721" fmla="*/ 3582585 w 9384838"/>
              <a:gd name="connsiteY721" fmla="*/ 3963567 h 6246801"/>
              <a:gd name="connsiteX722" fmla="*/ 3608026 w 9384838"/>
              <a:gd name="connsiteY722" fmla="*/ 3913787 h 6246801"/>
              <a:gd name="connsiteX723" fmla="*/ 3582585 w 9384838"/>
              <a:gd name="connsiteY723" fmla="*/ 3888344 h 6246801"/>
              <a:gd name="connsiteX724" fmla="*/ 3608026 w 9384838"/>
              <a:gd name="connsiteY724" fmla="*/ 3838565 h 6246801"/>
              <a:gd name="connsiteX725" fmla="*/ 3633468 w 9384838"/>
              <a:gd name="connsiteY725" fmla="*/ 3813122 h 6246801"/>
              <a:gd name="connsiteX726" fmla="*/ 3683247 w 9384838"/>
              <a:gd name="connsiteY726" fmla="*/ 3788785 h 6246801"/>
              <a:gd name="connsiteX727" fmla="*/ 3708689 w 9384838"/>
              <a:gd name="connsiteY727" fmla="*/ 3813122 h 6246801"/>
              <a:gd name="connsiteX728" fmla="*/ 3783908 w 9384838"/>
              <a:gd name="connsiteY728" fmla="*/ 3788785 h 6246801"/>
              <a:gd name="connsiteX729" fmla="*/ 3883464 w 9384838"/>
              <a:gd name="connsiteY729" fmla="*/ 3763342 h 6246801"/>
              <a:gd name="connsiteX730" fmla="*/ 3883464 w 9384838"/>
              <a:gd name="connsiteY730" fmla="*/ 3813122 h 6246801"/>
              <a:gd name="connsiteX731" fmla="*/ 3833686 w 9384838"/>
              <a:gd name="connsiteY731" fmla="*/ 3813122 h 6246801"/>
              <a:gd name="connsiteX732" fmla="*/ 3808245 w 9384838"/>
              <a:gd name="connsiteY732" fmla="*/ 3838565 h 6246801"/>
              <a:gd name="connsiteX733" fmla="*/ 3808245 w 9384838"/>
              <a:gd name="connsiteY733" fmla="*/ 3888344 h 6246801"/>
              <a:gd name="connsiteX734" fmla="*/ 3758467 w 9384838"/>
              <a:gd name="connsiteY734" fmla="*/ 3864008 h 6246801"/>
              <a:gd name="connsiteX735" fmla="*/ 3708689 w 9384838"/>
              <a:gd name="connsiteY735" fmla="*/ 3913787 h 6246801"/>
              <a:gd name="connsiteX736" fmla="*/ 3683247 w 9384838"/>
              <a:gd name="connsiteY736" fmla="*/ 3888344 h 6246801"/>
              <a:gd name="connsiteX737" fmla="*/ 3633468 w 9384838"/>
              <a:gd name="connsiteY737" fmla="*/ 3913787 h 6246801"/>
              <a:gd name="connsiteX738" fmla="*/ 3657804 w 9384838"/>
              <a:gd name="connsiteY738" fmla="*/ 3939230 h 6246801"/>
              <a:gd name="connsiteX739" fmla="*/ 3633468 w 9384838"/>
              <a:gd name="connsiteY739" fmla="*/ 3963567 h 6246801"/>
              <a:gd name="connsiteX740" fmla="*/ 3657804 w 9384838"/>
              <a:gd name="connsiteY740" fmla="*/ 3963567 h 6246801"/>
              <a:gd name="connsiteX741" fmla="*/ 3683247 w 9384838"/>
              <a:gd name="connsiteY741" fmla="*/ 3989010 h 6246801"/>
              <a:gd name="connsiteX742" fmla="*/ 3708689 w 9384838"/>
              <a:gd name="connsiteY742" fmla="*/ 3989010 h 6246801"/>
              <a:gd name="connsiteX743" fmla="*/ 3708689 w 9384838"/>
              <a:gd name="connsiteY743" fmla="*/ 4014453 h 6246801"/>
              <a:gd name="connsiteX744" fmla="*/ 3708688 w 9384838"/>
              <a:gd name="connsiteY744" fmla="*/ 4014453 h 6246801"/>
              <a:gd name="connsiteX745" fmla="*/ 3657804 w 9384838"/>
              <a:gd name="connsiteY745" fmla="*/ 4064233 h 6246801"/>
              <a:gd name="connsiteX746" fmla="*/ 3683246 w 9384838"/>
              <a:gd name="connsiteY746" fmla="*/ 4139455 h 6246801"/>
              <a:gd name="connsiteX747" fmla="*/ 3808243 w 9384838"/>
              <a:gd name="connsiteY747" fmla="*/ 4164898 h 6246801"/>
              <a:gd name="connsiteX748" fmla="*/ 3833684 w 9384838"/>
              <a:gd name="connsiteY748" fmla="*/ 4089676 h 6246801"/>
              <a:gd name="connsiteX749" fmla="*/ 3958666 w 9384838"/>
              <a:gd name="connsiteY749" fmla="*/ 4089676 h 6246801"/>
              <a:gd name="connsiteX750" fmla="*/ 4084770 w 9384838"/>
              <a:gd name="connsiteY750" fmla="*/ 4064233 h 6246801"/>
              <a:gd name="connsiteX751" fmla="*/ 4185432 w 9384838"/>
              <a:gd name="connsiteY751" fmla="*/ 4064233 h 6246801"/>
              <a:gd name="connsiteX752" fmla="*/ 4460870 w 9384838"/>
              <a:gd name="connsiteY752" fmla="*/ 3888345 h 6246801"/>
              <a:gd name="connsiteX753" fmla="*/ 4510648 w 9384838"/>
              <a:gd name="connsiteY753" fmla="*/ 3763342 h 6246801"/>
              <a:gd name="connsiteX754" fmla="*/ 4761751 w 9384838"/>
              <a:gd name="connsiteY754" fmla="*/ 3713562 h 6246801"/>
              <a:gd name="connsiteX755" fmla="*/ 4836971 w 9384838"/>
              <a:gd name="connsiteY755" fmla="*/ 3612896 h 6246801"/>
              <a:gd name="connsiteX756" fmla="*/ 4887855 w 9384838"/>
              <a:gd name="connsiteY756" fmla="*/ 3487894 h 6246801"/>
              <a:gd name="connsiteX757" fmla="*/ 4887855 w 9384838"/>
              <a:gd name="connsiteY757" fmla="*/ 3487893 h 6246801"/>
              <a:gd name="connsiteX758" fmla="*/ 4937633 w 9384838"/>
              <a:gd name="connsiteY758" fmla="*/ 3437007 h 6246801"/>
              <a:gd name="connsiteX759" fmla="*/ 5012854 w 9384838"/>
              <a:gd name="connsiteY759" fmla="*/ 3387227 h 6246801"/>
              <a:gd name="connsiteX760" fmla="*/ 5038296 w 9384838"/>
              <a:gd name="connsiteY760" fmla="*/ 3336341 h 6246801"/>
              <a:gd name="connsiteX761" fmla="*/ 5113516 w 9384838"/>
              <a:gd name="connsiteY761" fmla="*/ 3236782 h 6246801"/>
              <a:gd name="connsiteX762" fmla="*/ 5137852 w 9384838"/>
              <a:gd name="connsiteY762" fmla="*/ 3185896 h 6246801"/>
              <a:gd name="connsiteX763" fmla="*/ 5163294 w 9384838"/>
              <a:gd name="connsiteY763" fmla="*/ 3161560 h 6246801"/>
              <a:gd name="connsiteX764" fmla="*/ 5238514 w 9384838"/>
              <a:gd name="connsiteY764" fmla="*/ 3011116 h 6246801"/>
              <a:gd name="connsiteX765" fmla="*/ 5263957 w 9384838"/>
              <a:gd name="connsiteY765" fmla="*/ 2860672 h 6246801"/>
              <a:gd name="connsiteX766" fmla="*/ 5188736 w 9384838"/>
              <a:gd name="connsiteY766" fmla="*/ 2809788 h 6246801"/>
              <a:gd name="connsiteX767" fmla="*/ 5163294 w 9384838"/>
              <a:gd name="connsiteY767" fmla="*/ 2835229 h 6246801"/>
              <a:gd name="connsiteX768" fmla="*/ 5137852 w 9384838"/>
              <a:gd name="connsiteY768" fmla="*/ 2835229 h 6246801"/>
              <a:gd name="connsiteX769" fmla="*/ 5137852 w 9384838"/>
              <a:gd name="connsiteY769" fmla="*/ 2785450 h 6246801"/>
              <a:gd name="connsiteX770" fmla="*/ 5188736 w 9384838"/>
              <a:gd name="connsiteY770" fmla="*/ 2785450 h 6246801"/>
              <a:gd name="connsiteX771" fmla="*/ 5263957 w 9384838"/>
              <a:gd name="connsiteY771" fmla="*/ 2734563 h 6246801"/>
              <a:gd name="connsiteX772" fmla="*/ 5339177 w 9384838"/>
              <a:gd name="connsiteY772" fmla="*/ 2609561 h 6246801"/>
              <a:gd name="connsiteX773" fmla="*/ 5289399 w 9384838"/>
              <a:gd name="connsiteY773" fmla="*/ 2534339 h 6246801"/>
              <a:gd name="connsiteX774" fmla="*/ 5289931 w 9384838"/>
              <a:gd name="connsiteY774" fmla="*/ 2534660 h 6246801"/>
              <a:gd name="connsiteX775" fmla="*/ 5289398 w 9384838"/>
              <a:gd name="connsiteY775" fmla="*/ 2534339 h 6246801"/>
              <a:gd name="connsiteX776" fmla="*/ 5313734 w 9384838"/>
              <a:gd name="connsiteY776" fmla="*/ 2483451 h 6246801"/>
              <a:gd name="connsiteX777" fmla="*/ 5289398 w 9384838"/>
              <a:gd name="connsiteY777" fmla="*/ 2459115 h 6246801"/>
              <a:gd name="connsiteX778" fmla="*/ 5364618 w 9384838"/>
              <a:gd name="connsiteY778" fmla="*/ 2408231 h 6246801"/>
              <a:gd name="connsiteX779" fmla="*/ 5388954 w 9384838"/>
              <a:gd name="connsiteY779" fmla="*/ 2433674 h 6246801"/>
              <a:gd name="connsiteX780" fmla="*/ 5464174 w 9384838"/>
              <a:gd name="connsiteY780" fmla="*/ 2408231 h 6246801"/>
              <a:gd name="connsiteX781" fmla="*/ 5515059 w 9384838"/>
              <a:gd name="connsiteY781" fmla="*/ 2333007 h 6246801"/>
              <a:gd name="connsiteX782" fmla="*/ 5539394 w 9384838"/>
              <a:gd name="connsiteY782" fmla="*/ 2257785 h 6246801"/>
              <a:gd name="connsiteX783" fmla="*/ 5539394 w 9384838"/>
              <a:gd name="connsiteY783" fmla="*/ 2233447 h 6246801"/>
              <a:gd name="connsiteX784" fmla="*/ 5564837 w 9384838"/>
              <a:gd name="connsiteY784" fmla="*/ 2182565 h 6246801"/>
              <a:gd name="connsiteX785" fmla="*/ 5614615 w 9384838"/>
              <a:gd name="connsiteY785" fmla="*/ 2233447 h 6246801"/>
              <a:gd name="connsiteX786" fmla="*/ 5640057 w 9384838"/>
              <a:gd name="connsiteY786" fmla="*/ 2208005 h 6246801"/>
              <a:gd name="connsiteX787" fmla="*/ 5665499 w 9384838"/>
              <a:gd name="connsiteY787" fmla="*/ 2233447 h 6246801"/>
              <a:gd name="connsiteX788" fmla="*/ 5665499 w 9384838"/>
              <a:gd name="connsiteY788" fmla="*/ 2257785 h 6246801"/>
              <a:gd name="connsiteX789" fmla="*/ 5640057 w 9384838"/>
              <a:gd name="connsiteY789" fmla="*/ 2408231 h 6246801"/>
              <a:gd name="connsiteX790" fmla="*/ 5689835 w 9384838"/>
              <a:gd name="connsiteY790" fmla="*/ 2433674 h 6246801"/>
              <a:gd name="connsiteX791" fmla="*/ 5740719 w 9384838"/>
              <a:gd name="connsiteY791" fmla="*/ 2408231 h 6246801"/>
              <a:gd name="connsiteX792" fmla="*/ 5765055 w 9384838"/>
              <a:gd name="connsiteY792" fmla="*/ 2358450 h 6246801"/>
              <a:gd name="connsiteX793" fmla="*/ 5840275 w 9384838"/>
              <a:gd name="connsiteY793" fmla="*/ 2459115 h 6246801"/>
              <a:gd name="connsiteX794" fmla="*/ 5891159 w 9384838"/>
              <a:gd name="connsiteY794" fmla="*/ 2408231 h 6246801"/>
              <a:gd name="connsiteX795" fmla="*/ 5940937 w 9384838"/>
              <a:gd name="connsiteY795" fmla="*/ 2283229 h 6246801"/>
              <a:gd name="connsiteX796" fmla="*/ 5891159 w 9384838"/>
              <a:gd name="connsiteY796" fmla="*/ 2208005 h 6246801"/>
              <a:gd name="connsiteX797" fmla="*/ 5840275 w 9384838"/>
              <a:gd name="connsiteY797" fmla="*/ 2257785 h 6246801"/>
              <a:gd name="connsiteX798" fmla="*/ 5715277 w 9384838"/>
              <a:gd name="connsiteY798" fmla="*/ 2283229 h 6246801"/>
              <a:gd name="connsiteX799" fmla="*/ 5765055 w 9384838"/>
              <a:gd name="connsiteY799" fmla="*/ 2132783 h 6246801"/>
              <a:gd name="connsiteX800" fmla="*/ 5840275 w 9384838"/>
              <a:gd name="connsiteY800" fmla="*/ 2081897 h 6246801"/>
              <a:gd name="connsiteX801" fmla="*/ 8270546 w 9384838"/>
              <a:gd name="connsiteY801" fmla="*/ 1474959 h 6246801"/>
              <a:gd name="connsiteX802" fmla="*/ 8282255 w 9384838"/>
              <a:gd name="connsiteY802" fmla="*/ 1480813 h 6246801"/>
              <a:gd name="connsiteX803" fmla="*/ 8274449 w 9384838"/>
              <a:gd name="connsiteY803" fmla="*/ 1490571 h 6246801"/>
              <a:gd name="connsiteX804" fmla="*/ 8264691 w 9384838"/>
              <a:gd name="connsiteY804" fmla="*/ 1491546 h 6246801"/>
              <a:gd name="connsiteX805" fmla="*/ 8247128 w 9384838"/>
              <a:gd name="connsiteY805" fmla="*/ 1501304 h 6246801"/>
              <a:gd name="connsiteX806" fmla="*/ 8250055 w 9384838"/>
              <a:gd name="connsiteY806" fmla="*/ 1485692 h 6246801"/>
              <a:gd name="connsiteX807" fmla="*/ 8265667 w 9384838"/>
              <a:gd name="connsiteY807" fmla="*/ 1485692 h 6246801"/>
              <a:gd name="connsiteX808" fmla="*/ 8270546 w 9384838"/>
              <a:gd name="connsiteY808" fmla="*/ 1474959 h 6246801"/>
              <a:gd name="connsiteX809" fmla="*/ 8187608 w 9384838"/>
              <a:gd name="connsiteY809" fmla="*/ 1463250 h 6246801"/>
              <a:gd name="connsiteX810" fmla="*/ 8203220 w 9384838"/>
              <a:gd name="connsiteY810" fmla="*/ 1472032 h 6246801"/>
              <a:gd name="connsiteX811" fmla="*/ 8215904 w 9384838"/>
              <a:gd name="connsiteY811" fmla="*/ 1471056 h 6246801"/>
              <a:gd name="connsiteX812" fmla="*/ 8214929 w 9384838"/>
              <a:gd name="connsiteY812" fmla="*/ 1479838 h 6246801"/>
              <a:gd name="connsiteX813" fmla="*/ 8216880 w 9384838"/>
              <a:gd name="connsiteY813" fmla="*/ 1484717 h 6246801"/>
              <a:gd name="connsiteX814" fmla="*/ 8195414 w 9384838"/>
              <a:gd name="connsiteY814" fmla="*/ 1482765 h 6246801"/>
              <a:gd name="connsiteX815" fmla="*/ 8197365 w 9384838"/>
              <a:gd name="connsiteY815" fmla="*/ 1476909 h 6246801"/>
              <a:gd name="connsiteX816" fmla="*/ 8187608 w 9384838"/>
              <a:gd name="connsiteY816" fmla="*/ 1463250 h 6246801"/>
              <a:gd name="connsiteX817" fmla="*/ 8289085 w 9384838"/>
              <a:gd name="connsiteY817" fmla="*/ 1415439 h 6246801"/>
              <a:gd name="connsiteX818" fmla="*/ 8307624 w 9384838"/>
              <a:gd name="connsiteY818" fmla="*/ 1425197 h 6246801"/>
              <a:gd name="connsiteX819" fmla="*/ 8318357 w 9384838"/>
              <a:gd name="connsiteY819" fmla="*/ 1429100 h 6246801"/>
              <a:gd name="connsiteX820" fmla="*/ 8307624 w 9384838"/>
              <a:gd name="connsiteY820" fmla="*/ 1443734 h 6246801"/>
              <a:gd name="connsiteX821" fmla="*/ 8313478 w 9384838"/>
              <a:gd name="connsiteY821" fmla="*/ 1452516 h 6246801"/>
              <a:gd name="connsiteX822" fmla="*/ 8282255 w 9384838"/>
              <a:gd name="connsiteY822" fmla="*/ 1469104 h 6246801"/>
              <a:gd name="connsiteX823" fmla="*/ 8280303 w 9384838"/>
              <a:gd name="connsiteY823" fmla="*/ 1453493 h 6246801"/>
              <a:gd name="connsiteX824" fmla="*/ 8269570 w 9384838"/>
              <a:gd name="connsiteY824" fmla="*/ 1425197 h 6246801"/>
              <a:gd name="connsiteX825" fmla="*/ 8289085 w 9384838"/>
              <a:gd name="connsiteY825" fmla="*/ 1415439 h 6246801"/>
              <a:gd name="connsiteX826" fmla="*/ 8360314 w 9384838"/>
              <a:gd name="connsiteY826" fmla="*/ 1357869 h 6246801"/>
              <a:gd name="connsiteX827" fmla="*/ 8376902 w 9384838"/>
              <a:gd name="connsiteY827" fmla="*/ 1366651 h 6246801"/>
              <a:gd name="connsiteX828" fmla="*/ 8379829 w 9384838"/>
              <a:gd name="connsiteY828" fmla="*/ 1382264 h 6246801"/>
              <a:gd name="connsiteX829" fmla="*/ 8349581 w 9384838"/>
              <a:gd name="connsiteY829" fmla="*/ 1375434 h 6246801"/>
              <a:gd name="connsiteX830" fmla="*/ 8360314 w 9384838"/>
              <a:gd name="connsiteY830" fmla="*/ 1357869 h 6246801"/>
              <a:gd name="connsiteX831" fmla="*/ 8571073 w 9384838"/>
              <a:gd name="connsiteY831" fmla="*/ 1228098 h 6246801"/>
              <a:gd name="connsiteX832" fmla="*/ 8597418 w 9384838"/>
              <a:gd name="connsiteY832" fmla="*/ 1253467 h 6246801"/>
              <a:gd name="connsiteX833" fmla="*/ 8592539 w 9384838"/>
              <a:gd name="connsiteY833" fmla="*/ 1260297 h 6246801"/>
              <a:gd name="connsiteX834" fmla="*/ 8592539 w 9384838"/>
              <a:gd name="connsiteY834" fmla="*/ 1272981 h 6246801"/>
              <a:gd name="connsiteX835" fmla="*/ 8572049 w 9384838"/>
              <a:gd name="connsiteY835" fmla="*/ 1273957 h 6246801"/>
              <a:gd name="connsiteX836" fmla="*/ 8561316 w 9384838"/>
              <a:gd name="connsiteY836" fmla="*/ 1285666 h 6246801"/>
              <a:gd name="connsiteX837" fmla="*/ 8554486 w 9384838"/>
              <a:gd name="connsiteY837" fmla="*/ 1302253 h 6246801"/>
              <a:gd name="connsiteX838" fmla="*/ 8533995 w 9384838"/>
              <a:gd name="connsiteY838" fmla="*/ 1311035 h 6246801"/>
              <a:gd name="connsiteX839" fmla="*/ 8510577 w 9384838"/>
              <a:gd name="connsiteY839" fmla="*/ 1309083 h 6246801"/>
              <a:gd name="connsiteX840" fmla="*/ 8505699 w 9384838"/>
              <a:gd name="connsiteY840" fmla="*/ 1331526 h 6246801"/>
              <a:gd name="connsiteX841" fmla="*/ 8494966 w 9384838"/>
              <a:gd name="connsiteY841" fmla="*/ 1335428 h 6246801"/>
              <a:gd name="connsiteX842" fmla="*/ 8482281 w 9384838"/>
              <a:gd name="connsiteY842" fmla="*/ 1312986 h 6246801"/>
              <a:gd name="connsiteX843" fmla="*/ 8474475 w 9384838"/>
              <a:gd name="connsiteY843" fmla="*/ 1303229 h 6246801"/>
              <a:gd name="connsiteX844" fmla="*/ 8467645 w 9384838"/>
              <a:gd name="connsiteY844" fmla="*/ 1279811 h 6246801"/>
              <a:gd name="connsiteX845" fmla="*/ 8476427 w 9384838"/>
              <a:gd name="connsiteY845" fmla="*/ 1270054 h 6246801"/>
              <a:gd name="connsiteX846" fmla="*/ 8524238 w 9384838"/>
              <a:gd name="connsiteY846" fmla="*/ 1261273 h 6246801"/>
              <a:gd name="connsiteX847" fmla="*/ 8551558 w 9384838"/>
              <a:gd name="connsiteY847" fmla="*/ 1236879 h 6246801"/>
              <a:gd name="connsiteX848" fmla="*/ 8567170 w 9384838"/>
              <a:gd name="connsiteY848" fmla="*/ 1237855 h 6246801"/>
              <a:gd name="connsiteX849" fmla="*/ 8571073 w 9384838"/>
              <a:gd name="connsiteY849" fmla="*/ 1228098 h 6246801"/>
              <a:gd name="connsiteX850" fmla="*/ 8306648 w 9384838"/>
              <a:gd name="connsiteY850" fmla="*/ 884639 h 6246801"/>
              <a:gd name="connsiteX851" fmla="*/ 8328114 w 9384838"/>
              <a:gd name="connsiteY851" fmla="*/ 903178 h 6246801"/>
              <a:gd name="connsiteX852" fmla="*/ 8334944 w 9384838"/>
              <a:gd name="connsiteY852" fmla="*/ 917814 h 6246801"/>
              <a:gd name="connsiteX853" fmla="*/ 8368119 w 9384838"/>
              <a:gd name="connsiteY853" fmla="*/ 935377 h 6246801"/>
              <a:gd name="connsiteX854" fmla="*/ 8422761 w 9384838"/>
              <a:gd name="connsiteY854" fmla="*/ 939280 h 6246801"/>
              <a:gd name="connsiteX855" fmla="*/ 8461790 w 9384838"/>
              <a:gd name="connsiteY855" fmla="*/ 922693 h 6246801"/>
              <a:gd name="connsiteX856" fmla="*/ 8450081 w 9384838"/>
              <a:gd name="connsiteY856" fmla="*/ 963674 h 6246801"/>
              <a:gd name="connsiteX857" fmla="*/ 8431542 w 9384838"/>
              <a:gd name="connsiteY857" fmla="*/ 975382 h 6246801"/>
              <a:gd name="connsiteX858" fmla="*/ 8415930 w 9384838"/>
              <a:gd name="connsiteY858" fmla="*/ 963674 h 6246801"/>
              <a:gd name="connsiteX859" fmla="*/ 8397391 w 9384838"/>
              <a:gd name="connsiteY859" fmla="*/ 963674 h 6246801"/>
              <a:gd name="connsiteX860" fmla="*/ 8359338 w 9384838"/>
              <a:gd name="connsiteY860" fmla="*/ 1014411 h 6246801"/>
              <a:gd name="connsiteX861" fmla="*/ 8284206 w 9384838"/>
              <a:gd name="connsiteY861" fmla="*/ 1020265 h 6246801"/>
              <a:gd name="connsiteX862" fmla="*/ 8247128 w 9384838"/>
              <a:gd name="connsiteY862" fmla="*/ 1070028 h 6246801"/>
              <a:gd name="connsiteX863" fmla="*/ 8212977 w 9384838"/>
              <a:gd name="connsiteY863" fmla="*/ 1083688 h 6246801"/>
              <a:gd name="connsiteX864" fmla="*/ 8184681 w 9384838"/>
              <a:gd name="connsiteY864" fmla="*/ 1151014 h 6246801"/>
              <a:gd name="connsiteX865" fmla="*/ 8163215 w 9384838"/>
              <a:gd name="connsiteY865" fmla="*/ 1151014 h 6246801"/>
              <a:gd name="connsiteX866" fmla="*/ 8155409 w 9384838"/>
              <a:gd name="connsiteY866" fmla="*/ 1207607 h 6246801"/>
              <a:gd name="connsiteX867" fmla="*/ 8099792 w 9384838"/>
              <a:gd name="connsiteY867" fmla="*/ 1223219 h 6246801"/>
              <a:gd name="connsiteX868" fmla="*/ 8077350 w 9384838"/>
              <a:gd name="connsiteY868" fmla="*/ 1247612 h 6246801"/>
              <a:gd name="connsiteX869" fmla="*/ 8066617 w 9384838"/>
              <a:gd name="connsiteY869" fmla="*/ 1319817 h 6246801"/>
              <a:gd name="connsiteX870" fmla="*/ 8057835 w 9384838"/>
              <a:gd name="connsiteY870" fmla="*/ 1315914 h 6246801"/>
              <a:gd name="connsiteX871" fmla="*/ 8009048 w 9384838"/>
              <a:gd name="connsiteY871" fmla="*/ 1320793 h 6246801"/>
              <a:gd name="connsiteX872" fmla="*/ 8009048 w 9384838"/>
              <a:gd name="connsiteY872" fmla="*/ 1309084 h 6246801"/>
              <a:gd name="connsiteX873" fmla="*/ 8010024 w 9384838"/>
              <a:gd name="connsiteY873" fmla="*/ 1293472 h 6246801"/>
              <a:gd name="connsiteX874" fmla="*/ 8002218 w 9384838"/>
              <a:gd name="connsiteY874" fmla="*/ 1262248 h 6246801"/>
              <a:gd name="connsiteX875" fmla="*/ 8013927 w 9384838"/>
              <a:gd name="connsiteY875" fmla="*/ 1254442 h 6246801"/>
              <a:gd name="connsiteX876" fmla="*/ 8038320 w 9384838"/>
              <a:gd name="connsiteY876" fmla="*/ 1219316 h 6246801"/>
              <a:gd name="connsiteX877" fmla="*/ 8077350 w 9384838"/>
              <a:gd name="connsiteY877" fmla="*/ 1190044 h 6246801"/>
              <a:gd name="connsiteX878" fmla="*/ 8108573 w 9384838"/>
              <a:gd name="connsiteY878" fmla="*/ 1167602 h 6246801"/>
              <a:gd name="connsiteX879" fmla="*/ 8111501 w 9384838"/>
              <a:gd name="connsiteY879" fmla="*/ 1154917 h 6246801"/>
              <a:gd name="connsiteX880" fmla="*/ 8135894 w 9384838"/>
              <a:gd name="connsiteY880" fmla="*/ 1148087 h 6246801"/>
              <a:gd name="connsiteX881" fmla="*/ 8141748 w 9384838"/>
              <a:gd name="connsiteY881" fmla="*/ 1130524 h 6246801"/>
              <a:gd name="connsiteX882" fmla="*/ 8135894 w 9384838"/>
              <a:gd name="connsiteY882" fmla="*/ 1121742 h 6246801"/>
              <a:gd name="connsiteX883" fmla="*/ 8143700 w 9384838"/>
              <a:gd name="connsiteY883" fmla="*/ 1104179 h 6246801"/>
              <a:gd name="connsiteX884" fmla="*/ 8200293 w 9384838"/>
              <a:gd name="connsiteY884" fmla="*/ 1030998 h 6246801"/>
              <a:gd name="connsiteX885" fmla="*/ 8231516 w 9384838"/>
              <a:gd name="connsiteY885" fmla="*/ 993920 h 6246801"/>
              <a:gd name="connsiteX886" fmla="*/ 8245176 w 9384838"/>
              <a:gd name="connsiteY886" fmla="*/ 957819 h 6246801"/>
              <a:gd name="connsiteX887" fmla="*/ 8258837 w 9384838"/>
              <a:gd name="connsiteY887" fmla="*/ 944159 h 6246801"/>
              <a:gd name="connsiteX888" fmla="*/ 8260788 w 9384838"/>
              <a:gd name="connsiteY888" fmla="*/ 920741 h 6246801"/>
              <a:gd name="connsiteX889" fmla="*/ 8289085 w 9384838"/>
              <a:gd name="connsiteY889" fmla="*/ 889516 h 6246801"/>
              <a:gd name="connsiteX890" fmla="*/ 8306648 w 9384838"/>
              <a:gd name="connsiteY890" fmla="*/ 884639 h 6246801"/>
              <a:gd name="connsiteX891" fmla="*/ 9328245 w 9384838"/>
              <a:gd name="connsiteY891" fmla="*/ 311878 h 6246801"/>
              <a:gd name="connsiteX892" fmla="*/ 9371178 w 9384838"/>
              <a:gd name="connsiteY892" fmla="*/ 317733 h 6246801"/>
              <a:gd name="connsiteX893" fmla="*/ 9384838 w 9384838"/>
              <a:gd name="connsiteY893" fmla="*/ 341150 h 6246801"/>
              <a:gd name="connsiteX894" fmla="*/ 9357517 w 9384838"/>
              <a:gd name="connsiteY894" fmla="*/ 360665 h 6246801"/>
              <a:gd name="connsiteX895" fmla="*/ 9357517 w 9384838"/>
              <a:gd name="connsiteY895" fmla="*/ 378228 h 6246801"/>
              <a:gd name="connsiteX896" fmla="*/ 9371178 w 9384838"/>
              <a:gd name="connsiteY896" fmla="*/ 393840 h 6246801"/>
              <a:gd name="connsiteX897" fmla="*/ 9367275 w 9384838"/>
              <a:gd name="connsiteY897" fmla="*/ 427015 h 6246801"/>
              <a:gd name="connsiteX898" fmla="*/ 9314585 w 9384838"/>
              <a:gd name="connsiteY898" fmla="*/ 427015 h 6246801"/>
              <a:gd name="connsiteX899" fmla="*/ 9250186 w 9384838"/>
              <a:gd name="connsiteY899" fmla="*/ 440675 h 6246801"/>
              <a:gd name="connsiteX900" fmla="*/ 9213108 w 9384838"/>
              <a:gd name="connsiteY900" fmla="*/ 471899 h 6246801"/>
              <a:gd name="connsiteX901" fmla="*/ 9162370 w 9384838"/>
              <a:gd name="connsiteY901" fmla="*/ 491414 h 6246801"/>
              <a:gd name="connsiteX902" fmla="*/ 9099923 w 9384838"/>
              <a:gd name="connsiteY902" fmla="*/ 526540 h 6246801"/>
              <a:gd name="connsiteX903" fmla="*/ 9035524 w 9384838"/>
              <a:gd name="connsiteY903" fmla="*/ 587036 h 6246801"/>
              <a:gd name="connsiteX904" fmla="*/ 8996494 w 9384838"/>
              <a:gd name="connsiteY904" fmla="*/ 635822 h 6246801"/>
              <a:gd name="connsiteX905" fmla="*/ 8961368 w 9384838"/>
              <a:gd name="connsiteY905" fmla="*/ 637774 h 6246801"/>
              <a:gd name="connsiteX906" fmla="*/ 8951610 w 9384838"/>
              <a:gd name="connsiteY906" fmla="*/ 647531 h 6246801"/>
              <a:gd name="connsiteX907" fmla="*/ 8926241 w 9384838"/>
              <a:gd name="connsiteY907" fmla="*/ 637774 h 6246801"/>
              <a:gd name="connsiteX908" fmla="*/ 8916484 w 9384838"/>
              <a:gd name="connsiteY908" fmla="*/ 608501 h 6246801"/>
              <a:gd name="connsiteX909" fmla="*/ 8883309 w 9384838"/>
              <a:gd name="connsiteY909" fmla="*/ 622162 h 6246801"/>
              <a:gd name="connsiteX910" fmla="*/ 8877454 w 9384838"/>
              <a:gd name="connsiteY910" fmla="*/ 651434 h 6246801"/>
              <a:gd name="connsiteX911" fmla="*/ 8887212 w 9384838"/>
              <a:gd name="connsiteY911" fmla="*/ 665094 h 6246801"/>
              <a:gd name="connsiteX912" fmla="*/ 8846231 w 9384838"/>
              <a:gd name="connsiteY912" fmla="*/ 719735 h 6246801"/>
              <a:gd name="connsiteX913" fmla="*/ 8799395 w 9384838"/>
              <a:gd name="connsiteY913" fmla="*/ 749008 h 6246801"/>
              <a:gd name="connsiteX914" fmla="*/ 8766220 w 9384838"/>
              <a:gd name="connsiteY914" fmla="*/ 774380 h 6246801"/>
              <a:gd name="connsiteX915" fmla="*/ 8731094 w 9384838"/>
              <a:gd name="connsiteY915" fmla="*/ 844633 h 6246801"/>
              <a:gd name="connsiteX916" fmla="*/ 8697919 w 9384838"/>
              <a:gd name="connsiteY916" fmla="*/ 862196 h 6246801"/>
              <a:gd name="connsiteX917" fmla="*/ 8666695 w 9384838"/>
              <a:gd name="connsiteY917" fmla="*/ 862196 h 6246801"/>
              <a:gd name="connsiteX918" fmla="*/ 8641326 w 9384838"/>
              <a:gd name="connsiteY918" fmla="*/ 887565 h 6246801"/>
              <a:gd name="connsiteX919" fmla="*/ 8614005 w 9384838"/>
              <a:gd name="connsiteY919" fmla="*/ 932449 h 6246801"/>
              <a:gd name="connsiteX920" fmla="*/ 8590587 w 9384838"/>
              <a:gd name="connsiteY920" fmla="*/ 936351 h 6246801"/>
              <a:gd name="connsiteX921" fmla="*/ 8576927 w 9384838"/>
              <a:gd name="connsiteY921" fmla="*/ 920740 h 6246801"/>
              <a:gd name="connsiteX922" fmla="*/ 8590587 w 9384838"/>
              <a:gd name="connsiteY922" fmla="*/ 885614 h 6246801"/>
              <a:gd name="connsiteX923" fmla="*/ 8602296 w 9384838"/>
              <a:gd name="connsiteY923" fmla="*/ 881711 h 6246801"/>
              <a:gd name="connsiteX924" fmla="*/ 8610102 w 9384838"/>
              <a:gd name="connsiteY924" fmla="*/ 868050 h 6246801"/>
              <a:gd name="connsiteX925" fmla="*/ 8606199 w 9384838"/>
              <a:gd name="connsiteY925" fmla="*/ 850487 h 6246801"/>
              <a:gd name="connsiteX926" fmla="*/ 8612054 w 9384838"/>
              <a:gd name="connsiteY926" fmla="*/ 825118 h 6246801"/>
              <a:gd name="connsiteX927" fmla="*/ 8623762 w 9384838"/>
              <a:gd name="connsiteY927" fmla="*/ 846584 h 6246801"/>
              <a:gd name="connsiteX928" fmla="*/ 8637423 w 9384838"/>
              <a:gd name="connsiteY928" fmla="*/ 848536 h 6246801"/>
              <a:gd name="connsiteX929" fmla="*/ 8649132 w 9384838"/>
              <a:gd name="connsiteY929" fmla="*/ 827069 h 6246801"/>
              <a:gd name="connsiteX930" fmla="*/ 8635471 w 9384838"/>
              <a:gd name="connsiteY930" fmla="*/ 807555 h 6246801"/>
              <a:gd name="connsiteX931" fmla="*/ 8654986 w 9384838"/>
              <a:gd name="connsiteY931" fmla="*/ 807555 h 6246801"/>
              <a:gd name="connsiteX932" fmla="*/ 8664743 w 9384838"/>
              <a:gd name="connsiteY932" fmla="*/ 819263 h 6246801"/>
              <a:gd name="connsiteX933" fmla="*/ 8692064 w 9384838"/>
              <a:gd name="connsiteY933" fmla="*/ 805603 h 6246801"/>
              <a:gd name="connsiteX934" fmla="*/ 8709627 w 9384838"/>
              <a:gd name="connsiteY934" fmla="*/ 778282 h 6246801"/>
              <a:gd name="connsiteX935" fmla="*/ 8711579 w 9384838"/>
              <a:gd name="connsiteY935" fmla="*/ 749008 h 6246801"/>
              <a:gd name="connsiteX936" fmla="*/ 8695967 w 9384838"/>
              <a:gd name="connsiteY936" fmla="*/ 749008 h 6246801"/>
              <a:gd name="connsiteX937" fmla="*/ 8672549 w 9384838"/>
              <a:gd name="connsiteY937" fmla="*/ 745105 h 6246801"/>
              <a:gd name="connsiteX938" fmla="*/ 8668646 w 9384838"/>
              <a:gd name="connsiteY938" fmla="*/ 713881 h 6246801"/>
              <a:gd name="connsiteX939" fmla="*/ 8697919 w 9384838"/>
              <a:gd name="connsiteY939" fmla="*/ 713881 h 6246801"/>
              <a:gd name="connsiteX940" fmla="*/ 8715482 w 9384838"/>
              <a:gd name="connsiteY940" fmla="*/ 731444 h 6246801"/>
              <a:gd name="connsiteX941" fmla="*/ 8733045 w 9384838"/>
              <a:gd name="connsiteY941" fmla="*/ 719735 h 6246801"/>
              <a:gd name="connsiteX942" fmla="*/ 8746705 w 9384838"/>
              <a:gd name="connsiteY942" fmla="*/ 688512 h 6246801"/>
              <a:gd name="connsiteX943" fmla="*/ 8787686 w 9384838"/>
              <a:gd name="connsiteY943" fmla="*/ 674851 h 6246801"/>
              <a:gd name="connsiteX944" fmla="*/ 8811104 w 9384838"/>
              <a:gd name="connsiteY944" fmla="*/ 624114 h 6246801"/>
              <a:gd name="connsiteX945" fmla="*/ 8830619 w 9384838"/>
              <a:gd name="connsiteY945" fmla="*/ 618260 h 6246801"/>
              <a:gd name="connsiteX946" fmla="*/ 8840376 w 9384838"/>
              <a:gd name="connsiteY946" fmla="*/ 600695 h 6246801"/>
              <a:gd name="connsiteX947" fmla="*/ 8832570 w 9384838"/>
              <a:gd name="connsiteY947" fmla="*/ 559715 h 6246801"/>
              <a:gd name="connsiteX948" fmla="*/ 8850134 w 9384838"/>
              <a:gd name="connsiteY948" fmla="*/ 559715 h 6246801"/>
              <a:gd name="connsiteX949" fmla="*/ 8885260 w 9384838"/>
              <a:gd name="connsiteY949" fmla="*/ 573376 h 6246801"/>
              <a:gd name="connsiteX950" fmla="*/ 8902823 w 9384838"/>
              <a:gd name="connsiteY950" fmla="*/ 559715 h 6246801"/>
              <a:gd name="connsiteX951" fmla="*/ 8904775 w 9384838"/>
              <a:gd name="connsiteY951" fmla="*/ 524589 h 6246801"/>
              <a:gd name="connsiteX952" fmla="*/ 8949659 w 9384838"/>
              <a:gd name="connsiteY952" fmla="*/ 497268 h 6246801"/>
              <a:gd name="connsiteX953" fmla="*/ 8976980 w 9384838"/>
              <a:gd name="connsiteY953" fmla="*/ 497268 h 6246801"/>
              <a:gd name="connsiteX954" fmla="*/ 8976980 w 9384838"/>
              <a:gd name="connsiteY954" fmla="*/ 462142 h 6246801"/>
              <a:gd name="connsiteX955" fmla="*/ 8965271 w 9384838"/>
              <a:gd name="connsiteY955" fmla="*/ 419209 h 6246801"/>
              <a:gd name="connsiteX956" fmla="*/ 8973077 w 9384838"/>
              <a:gd name="connsiteY956" fmla="*/ 393840 h 6246801"/>
              <a:gd name="connsiteX957" fmla="*/ 9002349 w 9384838"/>
              <a:gd name="connsiteY957" fmla="*/ 376277 h 6246801"/>
              <a:gd name="connsiteX958" fmla="*/ 9017961 w 9384838"/>
              <a:gd name="connsiteY958" fmla="*/ 403597 h 6246801"/>
              <a:gd name="connsiteX959" fmla="*/ 9041378 w 9384838"/>
              <a:gd name="connsiteY959" fmla="*/ 467996 h 6246801"/>
              <a:gd name="connsiteX960" fmla="*/ 9076505 w 9384838"/>
              <a:gd name="connsiteY960" fmla="*/ 475802 h 6246801"/>
              <a:gd name="connsiteX961" fmla="*/ 9154564 w 9384838"/>
              <a:gd name="connsiteY961" fmla="*/ 458239 h 6246801"/>
              <a:gd name="connsiteX962" fmla="*/ 9209205 w 9384838"/>
              <a:gd name="connsiteY962" fmla="*/ 409452 h 6246801"/>
              <a:gd name="connsiteX963" fmla="*/ 9218963 w 9384838"/>
              <a:gd name="connsiteY963" fmla="*/ 380180 h 6246801"/>
              <a:gd name="connsiteX964" fmla="*/ 9283361 w 9384838"/>
              <a:gd name="connsiteY964" fmla="*/ 325538 h 6246801"/>
              <a:gd name="connsiteX965" fmla="*/ 9328245 w 9384838"/>
              <a:gd name="connsiteY965" fmla="*/ 311878 h 6246801"/>
              <a:gd name="connsiteX966" fmla="*/ 6819242 w 9384838"/>
              <a:gd name="connsiteY966" fmla="*/ 0 h 6246801"/>
              <a:gd name="connsiteX967" fmla="*/ 6869020 w 9384838"/>
              <a:gd name="connsiteY967" fmla="*/ 125002 h 6246801"/>
              <a:gd name="connsiteX968" fmla="*/ 6969682 w 9384838"/>
              <a:gd name="connsiteY968" fmla="*/ 326334 h 6246801"/>
              <a:gd name="connsiteX969" fmla="*/ 6969682 w 9384838"/>
              <a:gd name="connsiteY969" fmla="*/ 401556 h 6246801"/>
              <a:gd name="connsiteX970" fmla="*/ 7094680 w 9384838"/>
              <a:gd name="connsiteY970" fmla="*/ 652667 h 6246801"/>
              <a:gd name="connsiteX971" fmla="*/ 7220784 w 9384838"/>
              <a:gd name="connsiteY971" fmla="*/ 803117 h 6246801"/>
              <a:gd name="connsiteX972" fmla="*/ 7321446 w 9384838"/>
              <a:gd name="connsiteY972" fmla="*/ 903783 h 6246801"/>
              <a:gd name="connsiteX973" fmla="*/ 7321446 w 9384838"/>
              <a:gd name="connsiteY973" fmla="*/ 979004 h 6246801"/>
              <a:gd name="connsiteX974" fmla="*/ 7345782 w 9384838"/>
              <a:gd name="connsiteY974" fmla="*/ 979004 h 6246801"/>
              <a:gd name="connsiteX975" fmla="*/ 7396667 w 9384838"/>
              <a:gd name="connsiteY975" fmla="*/ 1003341 h 6246801"/>
              <a:gd name="connsiteX976" fmla="*/ 7421002 w 9384838"/>
              <a:gd name="connsiteY976" fmla="*/ 979004 h 6246801"/>
              <a:gd name="connsiteX977" fmla="*/ 7496223 w 9384838"/>
              <a:gd name="connsiteY977" fmla="*/ 1003341 h 6246801"/>
              <a:gd name="connsiteX978" fmla="*/ 7446445 w 9384838"/>
              <a:gd name="connsiteY978" fmla="*/ 1054227 h 6246801"/>
              <a:gd name="connsiteX979" fmla="*/ 7471887 w 9384838"/>
              <a:gd name="connsiteY979" fmla="*/ 1078564 h 6246801"/>
              <a:gd name="connsiteX980" fmla="*/ 7521665 w 9384838"/>
              <a:gd name="connsiteY980" fmla="*/ 1054227 h 6246801"/>
              <a:gd name="connsiteX981" fmla="*/ 7547107 w 9384838"/>
              <a:gd name="connsiteY981" fmla="*/ 1129449 h 6246801"/>
              <a:gd name="connsiteX982" fmla="*/ 7672105 w 9384838"/>
              <a:gd name="connsiteY982" fmla="*/ 1179229 h 6246801"/>
              <a:gd name="connsiteX983" fmla="*/ 7747325 w 9384838"/>
              <a:gd name="connsiteY983" fmla="*/ 1179229 h 6246801"/>
              <a:gd name="connsiteX984" fmla="*/ 7847987 w 9384838"/>
              <a:gd name="connsiteY984" fmla="*/ 1104007 h 6246801"/>
              <a:gd name="connsiteX985" fmla="*/ 7923207 w 9384838"/>
              <a:gd name="connsiteY985" fmla="*/ 1078564 h 6246801"/>
              <a:gd name="connsiteX986" fmla="*/ 7998427 w 9384838"/>
              <a:gd name="connsiteY986" fmla="*/ 1003341 h 6246801"/>
              <a:gd name="connsiteX987" fmla="*/ 7998427 w 9384838"/>
              <a:gd name="connsiteY987" fmla="*/ 1054227 h 6246801"/>
              <a:gd name="connsiteX988" fmla="*/ 7948649 w 9384838"/>
              <a:gd name="connsiteY988" fmla="*/ 1104007 h 6246801"/>
              <a:gd name="connsiteX989" fmla="*/ 7948649 w 9384838"/>
              <a:gd name="connsiteY989" fmla="*/ 1129449 h 6246801"/>
              <a:gd name="connsiteX990" fmla="*/ 7822545 w 9384838"/>
              <a:gd name="connsiteY990" fmla="*/ 1279895 h 6246801"/>
              <a:gd name="connsiteX991" fmla="*/ 7822545 w 9384838"/>
              <a:gd name="connsiteY991" fmla="*/ 1379454 h 6246801"/>
              <a:gd name="connsiteX992" fmla="*/ 7873429 w 9384838"/>
              <a:gd name="connsiteY992" fmla="*/ 1379454 h 6246801"/>
              <a:gd name="connsiteX993" fmla="*/ 7847987 w 9384838"/>
              <a:gd name="connsiteY993" fmla="*/ 1505563 h 6246801"/>
              <a:gd name="connsiteX994" fmla="*/ 7797103 w 9384838"/>
              <a:gd name="connsiteY994" fmla="*/ 1531005 h 6246801"/>
              <a:gd name="connsiteX995" fmla="*/ 7873429 w 9384838"/>
              <a:gd name="connsiteY995" fmla="*/ 1606229 h 6246801"/>
              <a:gd name="connsiteX996" fmla="*/ 7948649 w 9384838"/>
              <a:gd name="connsiteY996" fmla="*/ 1606229 h 6246801"/>
              <a:gd name="connsiteX997" fmla="*/ 7923207 w 9384838"/>
              <a:gd name="connsiteY997" fmla="*/ 1656009 h 6246801"/>
              <a:gd name="connsiteX998" fmla="*/ 7772767 w 9384838"/>
              <a:gd name="connsiteY998" fmla="*/ 1630565 h 6246801"/>
              <a:gd name="connsiteX999" fmla="*/ 7672105 w 9384838"/>
              <a:gd name="connsiteY999" fmla="*/ 1705789 h 6246801"/>
              <a:gd name="connsiteX1000" fmla="*/ 7672105 w 9384838"/>
              <a:gd name="connsiteY1000" fmla="*/ 1656009 h 6246801"/>
              <a:gd name="connsiteX1001" fmla="*/ 7596885 w 9384838"/>
              <a:gd name="connsiteY1001" fmla="*/ 1656009 h 6246801"/>
              <a:gd name="connsiteX1002" fmla="*/ 7571443 w 9384838"/>
              <a:gd name="connsiteY1002" fmla="*/ 1705789 h 6246801"/>
              <a:gd name="connsiteX1003" fmla="*/ 7446445 w 9384838"/>
              <a:gd name="connsiteY1003" fmla="*/ 1681452 h 6246801"/>
              <a:gd name="connsiteX1004" fmla="*/ 7421002 w 9384838"/>
              <a:gd name="connsiteY1004" fmla="*/ 1630565 h 6246801"/>
              <a:gd name="connsiteX1005" fmla="*/ 7321446 w 9384838"/>
              <a:gd name="connsiteY1005" fmla="*/ 1630565 h 6246801"/>
              <a:gd name="connsiteX1006" fmla="*/ 7070344 w 9384838"/>
              <a:gd name="connsiteY1006" fmla="*/ 1756674 h 6246801"/>
              <a:gd name="connsiteX1007" fmla="*/ 6869020 w 9384838"/>
              <a:gd name="connsiteY1007" fmla="*/ 1907113 h 6246801"/>
              <a:gd name="connsiteX1008" fmla="*/ 6894462 w 9384838"/>
              <a:gd name="connsiteY1008" fmla="*/ 1956897 h 6246801"/>
              <a:gd name="connsiteX1009" fmla="*/ 6819242 w 9384838"/>
              <a:gd name="connsiteY1009" fmla="*/ 2081899 h 6246801"/>
              <a:gd name="connsiteX1010" fmla="*/ 6793800 w 9384838"/>
              <a:gd name="connsiteY1010" fmla="*/ 2006676 h 6246801"/>
              <a:gd name="connsiteX1011" fmla="*/ 6668802 w 9384838"/>
              <a:gd name="connsiteY1011" fmla="*/ 1931450 h 6246801"/>
              <a:gd name="connsiteX1012" fmla="*/ 6542697 w 9384838"/>
              <a:gd name="connsiteY1012" fmla="*/ 1831894 h 6246801"/>
              <a:gd name="connsiteX1013" fmla="*/ 6467477 w 9384838"/>
              <a:gd name="connsiteY1013" fmla="*/ 1705789 h 6246801"/>
              <a:gd name="connsiteX1014" fmla="*/ 6417699 w 9384838"/>
              <a:gd name="connsiteY1014" fmla="*/ 1681452 h 6246801"/>
              <a:gd name="connsiteX1015" fmla="*/ 6342479 w 9384838"/>
              <a:gd name="connsiteY1015" fmla="*/ 1580786 h 6246801"/>
              <a:gd name="connsiteX1016" fmla="*/ 6217481 w 9384838"/>
              <a:gd name="connsiteY1016" fmla="*/ 1555343 h 6246801"/>
              <a:gd name="connsiteX1017" fmla="*/ 6091377 w 9384838"/>
              <a:gd name="connsiteY1017" fmla="*/ 1606229 h 6246801"/>
              <a:gd name="connsiteX1018" fmla="*/ 5991821 w 9384838"/>
              <a:gd name="connsiteY1018" fmla="*/ 1681452 h 6246801"/>
              <a:gd name="connsiteX1019" fmla="*/ 5966379 w 9384838"/>
              <a:gd name="connsiteY1019" fmla="*/ 1630565 h 6246801"/>
              <a:gd name="connsiteX1020" fmla="*/ 5966379 w 9384838"/>
              <a:gd name="connsiteY1020" fmla="*/ 1580786 h 6246801"/>
              <a:gd name="connsiteX1021" fmla="*/ 5916601 w 9384838"/>
              <a:gd name="connsiteY1021" fmla="*/ 1531005 h 6246801"/>
              <a:gd name="connsiteX1022" fmla="*/ 5940937 w 9384838"/>
              <a:gd name="connsiteY1022" fmla="*/ 1505563 h 6246801"/>
              <a:gd name="connsiteX1023" fmla="*/ 5891159 w 9384838"/>
              <a:gd name="connsiteY1023" fmla="*/ 1480122 h 6246801"/>
              <a:gd name="connsiteX1024" fmla="*/ 5840275 w 9384838"/>
              <a:gd name="connsiteY1024" fmla="*/ 1480122 h 6246801"/>
              <a:gd name="connsiteX1025" fmla="*/ 5815939 w 9384838"/>
              <a:gd name="connsiteY1025" fmla="*/ 1455784 h 6246801"/>
              <a:gd name="connsiteX1026" fmla="*/ 5740719 w 9384838"/>
              <a:gd name="connsiteY1026" fmla="*/ 1505563 h 6246801"/>
              <a:gd name="connsiteX1027" fmla="*/ 5665499 w 9384838"/>
              <a:gd name="connsiteY1027" fmla="*/ 1606229 h 6246801"/>
              <a:gd name="connsiteX1028" fmla="*/ 5715277 w 9384838"/>
              <a:gd name="connsiteY1028" fmla="*/ 1656009 h 6246801"/>
              <a:gd name="connsiteX1029" fmla="*/ 5765055 w 9384838"/>
              <a:gd name="connsiteY1029" fmla="*/ 1731231 h 6246801"/>
              <a:gd name="connsiteX1030" fmla="*/ 5840275 w 9384838"/>
              <a:gd name="connsiteY1030" fmla="*/ 1731231 h 6246801"/>
              <a:gd name="connsiteX1031" fmla="*/ 5916601 w 9384838"/>
              <a:gd name="connsiteY1031" fmla="*/ 1881669 h 6246801"/>
              <a:gd name="connsiteX1032" fmla="*/ 5966379 w 9384838"/>
              <a:gd name="connsiteY1032" fmla="*/ 1956897 h 6246801"/>
              <a:gd name="connsiteX1033" fmla="*/ 5891159 w 9384838"/>
              <a:gd name="connsiteY1033" fmla="*/ 2006676 h 6246801"/>
              <a:gd name="connsiteX1034" fmla="*/ 5815939 w 9384838"/>
              <a:gd name="connsiteY1034" fmla="*/ 1931450 h 6246801"/>
              <a:gd name="connsiteX1035" fmla="*/ 5765055 w 9384838"/>
              <a:gd name="connsiteY1035" fmla="*/ 1881669 h 6246801"/>
              <a:gd name="connsiteX1036" fmla="*/ 5715277 w 9384838"/>
              <a:gd name="connsiteY1036" fmla="*/ 1931450 h 6246801"/>
              <a:gd name="connsiteX1037" fmla="*/ 5665499 w 9384838"/>
              <a:gd name="connsiteY1037" fmla="*/ 1931450 h 6246801"/>
              <a:gd name="connsiteX1038" fmla="*/ 5640056 w 9384838"/>
              <a:gd name="connsiteY1038" fmla="*/ 2006676 h 6246801"/>
              <a:gd name="connsiteX1039" fmla="*/ 5590278 w 9384838"/>
              <a:gd name="connsiteY1039" fmla="*/ 2006676 h 6246801"/>
              <a:gd name="connsiteX1040" fmla="*/ 5515058 w 9384838"/>
              <a:gd name="connsiteY1040" fmla="*/ 2081899 h 6246801"/>
              <a:gd name="connsiteX1041" fmla="*/ 5464174 w 9384838"/>
              <a:gd name="connsiteY1041" fmla="*/ 2057559 h 6246801"/>
              <a:gd name="connsiteX1042" fmla="*/ 5464174 w 9384838"/>
              <a:gd name="connsiteY1042" fmla="*/ 1956897 h 6246801"/>
              <a:gd name="connsiteX1043" fmla="*/ 5489616 w 9384838"/>
              <a:gd name="connsiteY1043" fmla="*/ 1881669 h 6246801"/>
              <a:gd name="connsiteX1044" fmla="*/ 5564836 w 9384838"/>
              <a:gd name="connsiteY1044" fmla="*/ 1831894 h 6246801"/>
              <a:gd name="connsiteX1045" fmla="*/ 5590278 w 9384838"/>
              <a:gd name="connsiteY1045" fmla="*/ 1756674 h 6246801"/>
              <a:gd name="connsiteX1046" fmla="*/ 5539394 w 9384838"/>
              <a:gd name="connsiteY1046" fmla="*/ 1656009 h 6246801"/>
              <a:gd name="connsiteX1047" fmla="*/ 5515058 w 9384838"/>
              <a:gd name="connsiteY1047" fmla="*/ 1656009 h 6246801"/>
              <a:gd name="connsiteX1048" fmla="*/ 5515058 w 9384838"/>
              <a:gd name="connsiteY1048" fmla="*/ 1606229 h 6246801"/>
              <a:gd name="connsiteX1049" fmla="*/ 5489616 w 9384838"/>
              <a:gd name="connsiteY1049" fmla="*/ 1580786 h 6246801"/>
              <a:gd name="connsiteX1050" fmla="*/ 5489616 w 9384838"/>
              <a:gd name="connsiteY1050" fmla="*/ 1531005 h 6246801"/>
              <a:gd name="connsiteX1051" fmla="*/ 5539394 w 9384838"/>
              <a:gd name="connsiteY1051" fmla="*/ 1455784 h 6246801"/>
              <a:gd name="connsiteX1052" fmla="*/ 5539394 w 9384838"/>
              <a:gd name="connsiteY1052" fmla="*/ 1404898 h 6246801"/>
              <a:gd name="connsiteX1053" fmla="*/ 5564836 w 9384838"/>
              <a:gd name="connsiteY1053" fmla="*/ 1355118 h 6246801"/>
              <a:gd name="connsiteX1054" fmla="*/ 5614614 w 9384838"/>
              <a:gd name="connsiteY1054" fmla="*/ 1379454 h 6246801"/>
              <a:gd name="connsiteX1055" fmla="*/ 5689834 w 9384838"/>
              <a:gd name="connsiteY1055" fmla="*/ 1355118 h 6246801"/>
              <a:gd name="connsiteX1056" fmla="*/ 5740719 w 9384838"/>
              <a:gd name="connsiteY1056" fmla="*/ 1329675 h 6246801"/>
              <a:gd name="connsiteX1057" fmla="*/ 5765055 w 9384838"/>
              <a:gd name="connsiteY1057" fmla="*/ 1355118 h 6246801"/>
              <a:gd name="connsiteX1058" fmla="*/ 5815939 w 9384838"/>
              <a:gd name="connsiteY1058" fmla="*/ 1279895 h 6246801"/>
              <a:gd name="connsiteX1059" fmla="*/ 5891159 w 9384838"/>
              <a:gd name="connsiteY1059" fmla="*/ 1254452 h 6246801"/>
              <a:gd name="connsiteX1060" fmla="*/ 5891159 w 9384838"/>
              <a:gd name="connsiteY1060" fmla="*/ 1179229 h 6246801"/>
              <a:gd name="connsiteX1061" fmla="*/ 5840275 w 9384838"/>
              <a:gd name="connsiteY1061" fmla="*/ 1104007 h 6246801"/>
              <a:gd name="connsiteX1062" fmla="*/ 5865717 w 9384838"/>
              <a:gd name="connsiteY1062" fmla="*/ 1054227 h 6246801"/>
              <a:gd name="connsiteX1063" fmla="*/ 5916601 w 9384838"/>
              <a:gd name="connsiteY1063" fmla="*/ 1054227 h 6246801"/>
              <a:gd name="connsiteX1064" fmla="*/ 6041599 w 9384838"/>
              <a:gd name="connsiteY1064" fmla="*/ 1179229 h 6246801"/>
              <a:gd name="connsiteX1065" fmla="*/ 6091377 w 9384838"/>
              <a:gd name="connsiteY1065" fmla="*/ 1153786 h 6246801"/>
              <a:gd name="connsiteX1066" fmla="*/ 6091377 w 9384838"/>
              <a:gd name="connsiteY1066" fmla="*/ 1204672 h 6246801"/>
              <a:gd name="connsiteX1067" fmla="*/ 6166597 w 9384838"/>
              <a:gd name="connsiteY1067" fmla="*/ 1254452 h 6246801"/>
              <a:gd name="connsiteX1068" fmla="*/ 6292701 w 9384838"/>
              <a:gd name="connsiteY1068" fmla="*/ 1179229 h 6246801"/>
              <a:gd name="connsiteX1069" fmla="*/ 6317037 w 9384838"/>
              <a:gd name="connsiteY1069" fmla="*/ 1129449 h 6246801"/>
              <a:gd name="connsiteX1070" fmla="*/ 6292701 w 9384838"/>
              <a:gd name="connsiteY1070" fmla="*/ 1054227 h 6246801"/>
              <a:gd name="connsiteX1071" fmla="*/ 6317037 w 9384838"/>
              <a:gd name="connsiteY1071" fmla="*/ 1003341 h 6246801"/>
              <a:gd name="connsiteX1072" fmla="*/ 6317037 w 9384838"/>
              <a:gd name="connsiteY1072" fmla="*/ 953562 h 6246801"/>
              <a:gd name="connsiteX1073" fmla="*/ 6342479 w 9384838"/>
              <a:gd name="connsiteY1073" fmla="*/ 903783 h 6246801"/>
              <a:gd name="connsiteX1074" fmla="*/ 6443141 w 9384838"/>
              <a:gd name="connsiteY1074" fmla="*/ 878340 h 6246801"/>
              <a:gd name="connsiteX1075" fmla="*/ 6492919 w 9384838"/>
              <a:gd name="connsiteY1075" fmla="*/ 803117 h 6246801"/>
              <a:gd name="connsiteX1076" fmla="*/ 6518361 w 9384838"/>
              <a:gd name="connsiteY1076" fmla="*/ 652667 h 6246801"/>
              <a:gd name="connsiteX1077" fmla="*/ 6619024 w 9384838"/>
              <a:gd name="connsiteY1077" fmla="*/ 526559 h 6246801"/>
              <a:gd name="connsiteX1078" fmla="*/ 6643360 w 9384838"/>
              <a:gd name="connsiteY1078" fmla="*/ 300891 h 6246801"/>
              <a:gd name="connsiteX1079" fmla="*/ 6619024 w 9384838"/>
              <a:gd name="connsiteY1079" fmla="*/ 125002 h 6246801"/>
              <a:gd name="connsiteX1080" fmla="*/ 6694244 w 9384838"/>
              <a:gd name="connsiteY1080" fmla="*/ 49779 h 6246801"/>
              <a:gd name="connsiteX1081" fmla="*/ 6769464 w 9384838"/>
              <a:gd name="connsiteY1081" fmla="*/ 49779 h 6246801"/>
              <a:gd name="connsiteX1082" fmla="*/ 6819242 w 9384838"/>
              <a:gd name="connsiteY108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50982 w 9384838"/>
              <a:gd name="connsiteY75" fmla="*/ 5544353 h 6246801"/>
              <a:gd name="connsiteX76" fmla="*/ 1425539 w 9384838"/>
              <a:gd name="connsiteY76" fmla="*/ 5544353 h 6246801"/>
              <a:gd name="connsiteX77" fmla="*/ 1400097 w 9384838"/>
              <a:gd name="connsiteY77" fmla="*/ 5469130 h 6246801"/>
              <a:gd name="connsiteX78" fmla="*/ 1400097 w 9384838"/>
              <a:gd name="connsiteY78" fmla="*/ 5419351 h 6246801"/>
              <a:gd name="connsiteX79" fmla="*/ 1450982 w 9384838"/>
              <a:gd name="connsiteY79" fmla="*/ 5369571 h 6246801"/>
              <a:gd name="connsiteX80" fmla="*/ 1450982 w 9384838"/>
              <a:gd name="connsiteY80" fmla="*/ 5344128 h 6246801"/>
              <a:gd name="connsiteX81" fmla="*/ 1400097 w 9384838"/>
              <a:gd name="connsiteY81" fmla="*/ 5318685 h 6246801"/>
              <a:gd name="connsiteX82" fmla="*/ 1425539 w 9384838"/>
              <a:gd name="connsiteY82" fmla="*/ 5268905 h 6246801"/>
              <a:gd name="connsiteX83" fmla="*/ 1400097 w 9384838"/>
              <a:gd name="connsiteY83" fmla="*/ 5243462 h 6246801"/>
              <a:gd name="connsiteX84" fmla="*/ 1450982 w 9384838"/>
              <a:gd name="connsiteY84" fmla="*/ 5218019 h 6246801"/>
              <a:gd name="connsiteX85" fmla="*/ 1526203 w 9384838"/>
              <a:gd name="connsiteY85" fmla="*/ 5193682 h 6246801"/>
              <a:gd name="connsiteX86" fmla="*/ 1575981 w 9384838"/>
              <a:gd name="connsiteY86" fmla="*/ 5168239 h 6246801"/>
              <a:gd name="connsiteX87" fmla="*/ 1575981 w 9384838"/>
              <a:gd name="connsiteY87" fmla="*/ 5118459 h 6246801"/>
              <a:gd name="connsiteX88" fmla="*/ 1625759 w 9384838"/>
              <a:gd name="connsiteY88" fmla="*/ 5093016 h 6246801"/>
              <a:gd name="connsiteX89" fmla="*/ 1625759 w 9384838"/>
              <a:gd name="connsiteY89" fmla="*/ 5043236 h 6246801"/>
              <a:gd name="connsiteX90" fmla="*/ 1726423 w 9384838"/>
              <a:gd name="connsiteY90" fmla="*/ 5017793 h 6246801"/>
              <a:gd name="connsiteX91" fmla="*/ 1726423 w 9384838"/>
              <a:gd name="connsiteY91" fmla="*/ 5067573 h 6246801"/>
              <a:gd name="connsiteX92" fmla="*/ 1751865 w 9384838"/>
              <a:gd name="connsiteY92" fmla="*/ 5118459 h 6246801"/>
              <a:gd name="connsiteX93" fmla="*/ 1851420 w 9384838"/>
              <a:gd name="connsiteY93" fmla="*/ 5118459 h 6246801"/>
              <a:gd name="connsiteX94" fmla="*/ 1902304 w 9384838"/>
              <a:gd name="connsiteY94" fmla="*/ 5142796 h 6246801"/>
              <a:gd name="connsiteX95" fmla="*/ 1977523 w 9384838"/>
              <a:gd name="connsiteY95" fmla="*/ 5093016 h 6246801"/>
              <a:gd name="connsiteX96" fmla="*/ 1999647 w 9384838"/>
              <a:gd name="connsiteY96" fmla="*/ 5047661 h 6246801"/>
              <a:gd name="connsiteX97" fmla="*/ 1989691 w 9384838"/>
              <a:gd name="connsiteY97" fmla="*/ 5011156 h 6246801"/>
              <a:gd name="connsiteX98" fmla="*/ 2030620 w 9384838"/>
              <a:gd name="connsiteY98" fmla="*/ 5032174 h 6246801"/>
              <a:gd name="connsiteX99" fmla="*/ 2050531 w 9384838"/>
              <a:gd name="connsiteY99" fmla="*/ 5012262 h 6246801"/>
              <a:gd name="connsiteX100" fmla="*/ 2127963 w 9384838"/>
              <a:gd name="connsiteY100" fmla="*/ 4992350 h 6246801"/>
              <a:gd name="connsiteX101" fmla="*/ 798333 w 9384838"/>
              <a:gd name="connsiteY101" fmla="*/ 4867347 h 6246801"/>
              <a:gd name="connsiteX102" fmla="*/ 848111 w 9384838"/>
              <a:gd name="connsiteY102" fmla="*/ 4867347 h 6246801"/>
              <a:gd name="connsiteX103" fmla="*/ 873554 w 9384838"/>
              <a:gd name="connsiteY103" fmla="*/ 4917127 h 6246801"/>
              <a:gd name="connsiteX104" fmla="*/ 898996 w 9384838"/>
              <a:gd name="connsiteY104" fmla="*/ 4892790 h 6246801"/>
              <a:gd name="connsiteX105" fmla="*/ 923332 w 9384838"/>
              <a:gd name="connsiteY105" fmla="*/ 4892790 h 6246801"/>
              <a:gd name="connsiteX106" fmla="*/ 873554 w 9384838"/>
              <a:gd name="connsiteY106" fmla="*/ 4942570 h 6246801"/>
              <a:gd name="connsiteX107" fmla="*/ 898996 w 9384838"/>
              <a:gd name="connsiteY107" fmla="*/ 4968013 h 6246801"/>
              <a:gd name="connsiteX108" fmla="*/ 873554 w 9384838"/>
              <a:gd name="connsiteY108" fmla="*/ 4992350 h 6246801"/>
              <a:gd name="connsiteX109" fmla="*/ 898996 w 9384838"/>
              <a:gd name="connsiteY109" fmla="*/ 5017793 h 6246801"/>
              <a:gd name="connsiteX110" fmla="*/ 898996 w 9384838"/>
              <a:gd name="connsiteY110" fmla="*/ 5043236 h 6246801"/>
              <a:gd name="connsiteX111" fmla="*/ 948774 w 9384838"/>
              <a:gd name="connsiteY111" fmla="*/ 5067573 h 6246801"/>
              <a:gd name="connsiteX112" fmla="*/ 974217 w 9384838"/>
              <a:gd name="connsiteY112" fmla="*/ 5093016 h 6246801"/>
              <a:gd name="connsiteX113" fmla="*/ 998553 w 9384838"/>
              <a:gd name="connsiteY113" fmla="*/ 5118459 h 6246801"/>
              <a:gd name="connsiteX114" fmla="*/ 1049437 w 9384838"/>
              <a:gd name="connsiteY114" fmla="*/ 5118459 h 6246801"/>
              <a:gd name="connsiteX115" fmla="*/ 1099216 w 9384838"/>
              <a:gd name="connsiteY115" fmla="*/ 5067573 h 6246801"/>
              <a:gd name="connsiteX116" fmla="*/ 1148994 w 9384838"/>
              <a:gd name="connsiteY116" fmla="*/ 5093016 h 6246801"/>
              <a:gd name="connsiteX117" fmla="*/ 1174436 w 9384838"/>
              <a:gd name="connsiteY117" fmla="*/ 5142796 h 6246801"/>
              <a:gd name="connsiteX118" fmla="*/ 1148994 w 9384838"/>
              <a:gd name="connsiteY118" fmla="*/ 5193682 h 6246801"/>
              <a:gd name="connsiteX119" fmla="*/ 1099216 w 9384838"/>
              <a:gd name="connsiteY119" fmla="*/ 5218019 h 6246801"/>
              <a:gd name="connsiteX120" fmla="*/ 1073773 w 9384838"/>
              <a:gd name="connsiteY120" fmla="*/ 5218019 h 6246801"/>
              <a:gd name="connsiteX121" fmla="*/ 1049437 w 9384838"/>
              <a:gd name="connsiteY121" fmla="*/ 5193682 h 6246801"/>
              <a:gd name="connsiteX122" fmla="*/ 1023995 w 9384838"/>
              <a:gd name="connsiteY122" fmla="*/ 5243462 h 6246801"/>
              <a:gd name="connsiteX123" fmla="*/ 1049437 w 9384838"/>
              <a:gd name="connsiteY123" fmla="*/ 5293242 h 6246801"/>
              <a:gd name="connsiteX124" fmla="*/ 1099216 w 9384838"/>
              <a:gd name="connsiteY124" fmla="*/ 5293242 h 6246801"/>
              <a:gd name="connsiteX125" fmla="*/ 1199879 w 9384838"/>
              <a:gd name="connsiteY125" fmla="*/ 5318685 h 6246801"/>
              <a:gd name="connsiteX126" fmla="*/ 1124658 w 9384838"/>
              <a:gd name="connsiteY126" fmla="*/ 5369571 h 6246801"/>
              <a:gd name="connsiteX127" fmla="*/ 1148994 w 9384838"/>
              <a:gd name="connsiteY127" fmla="*/ 5393907 h 6246801"/>
              <a:gd name="connsiteX128" fmla="*/ 1199879 w 9384838"/>
              <a:gd name="connsiteY128" fmla="*/ 5393907 h 6246801"/>
              <a:gd name="connsiteX129" fmla="*/ 1148994 w 9384838"/>
              <a:gd name="connsiteY129" fmla="*/ 5444793 h 6246801"/>
              <a:gd name="connsiteX130" fmla="*/ 1199879 w 9384838"/>
              <a:gd name="connsiteY130" fmla="*/ 5469130 h 6246801"/>
              <a:gd name="connsiteX131" fmla="*/ 1174436 w 9384838"/>
              <a:gd name="connsiteY131" fmla="*/ 5520016 h 6246801"/>
              <a:gd name="connsiteX132" fmla="*/ 1124658 w 9384838"/>
              <a:gd name="connsiteY132" fmla="*/ 5520016 h 6246801"/>
              <a:gd name="connsiteX133" fmla="*/ 1099216 w 9384838"/>
              <a:gd name="connsiteY133" fmla="*/ 5544353 h 6246801"/>
              <a:gd name="connsiteX134" fmla="*/ 1023995 w 9384838"/>
              <a:gd name="connsiteY134" fmla="*/ 5619576 h 6246801"/>
              <a:gd name="connsiteX135" fmla="*/ 1023995 w 9384838"/>
              <a:gd name="connsiteY135" fmla="*/ 5645019 h 6246801"/>
              <a:gd name="connsiteX136" fmla="*/ 998553 w 9384838"/>
              <a:gd name="connsiteY136" fmla="*/ 5670462 h 6246801"/>
              <a:gd name="connsiteX137" fmla="*/ 823775 w 9384838"/>
              <a:gd name="connsiteY137" fmla="*/ 5920467 h 6246801"/>
              <a:gd name="connsiteX138" fmla="*/ 848111 w 9384838"/>
              <a:gd name="connsiteY138" fmla="*/ 5971353 h 6246801"/>
              <a:gd name="connsiteX139" fmla="*/ 798334 w 9384838"/>
              <a:gd name="connsiteY139" fmla="*/ 6021132 h 6246801"/>
              <a:gd name="connsiteX140" fmla="*/ 772890 w 9384838"/>
              <a:gd name="connsiteY140" fmla="*/ 6046575 h 6246801"/>
              <a:gd name="connsiteX141" fmla="*/ 772890 w 9384838"/>
              <a:gd name="connsiteY141" fmla="*/ 6096355 h 6246801"/>
              <a:gd name="connsiteX142" fmla="*/ 723113 w 9384838"/>
              <a:gd name="connsiteY142" fmla="*/ 6147241 h 6246801"/>
              <a:gd name="connsiteX143" fmla="*/ 697671 w 9384838"/>
              <a:gd name="connsiteY143" fmla="*/ 6096355 h 6246801"/>
              <a:gd name="connsiteX144" fmla="*/ 672229 w 9384838"/>
              <a:gd name="connsiteY144" fmla="*/ 6072018 h 6246801"/>
              <a:gd name="connsiteX145" fmla="*/ 693023 w 9384838"/>
              <a:gd name="connsiteY145" fmla="*/ 6051222 h 6246801"/>
              <a:gd name="connsiteX146" fmla="*/ 702873 w 9384838"/>
              <a:gd name="connsiteY146" fmla="*/ 6041372 h 6246801"/>
              <a:gd name="connsiteX147" fmla="*/ 702874 w 9384838"/>
              <a:gd name="connsiteY147" fmla="*/ 6041371 h 6246801"/>
              <a:gd name="connsiteX148" fmla="*/ 693023 w 9384838"/>
              <a:gd name="connsiteY148" fmla="*/ 6051222 h 6246801"/>
              <a:gd name="connsiteX149" fmla="*/ 672228 w 9384838"/>
              <a:gd name="connsiteY149" fmla="*/ 6072019 h 6246801"/>
              <a:gd name="connsiteX150" fmla="*/ 647891 w 9384838"/>
              <a:gd name="connsiteY150" fmla="*/ 6046576 h 6246801"/>
              <a:gd name="connsiteX151" fmla="*/ 597007 w 9384838"/>
              <a:gd name="connsiteY151" fmla="*/ 6096356 h 6246801"/>
              <a:gd name="connsiteX152" fmla="*/ 622449 w 9384838"/>
              <a:gd name="connsiteY152" fmla="*/ 6147242 h 6246801"/>
              <a:gd name="connsiteX153" fmla="*/ 622449 w 9384838"/>
              <a:gd name="connsiteY153" fmla="*/ 6171578 h 6246801"/>
              <a:gd name="connsiteX154" fmla="*/ 597007 w 9384838"/>
              <a:gd name="connsiteY154" fmla="*/ 6171578 h 6246801"/>
              <a:gd name="connsiteX155" fmla="*/ 547229 w 9384838"/>
              <a:gd name="connsiteY155" fmla="*/ 6222464 h 6246801"/>
              <a:gd name="connsiteX156" fmla="*/ 497452 w 9384838"/>
              <a:gd name="connsiteY156" fmla="*/ 6222464 h 6246801"/>
              <a:gd name="connsiteX157" fmla="*/ 422232 w 9384838"/>
              <a:gd name="connsiteY157" fmla="*/ 6246801 h 6246801"/>
              <a:gd name="connsiteX158" fmla="*/ 472009 w 9384838"/>
              <a:gd name="connsiteY158" fmla="*/ 6171578 h 6246801"/>
              <a:gd name="connsiteX159" fmla="*/ 521787 w 9384838"/>
              <a:gd name="connsiteY159" fmla="*/ 6121799 h 6246801"/>
              <a:gd name="connsiteX160" fmla="*/ 497452 w 9384838"/>
              <a:gd name="connsiteY160" fmla="*/ 6046576 h 6246801"/>
              <a:gd name="connsiteX161" fmla="*/ 497452 w 9384838"/>
              <a:gd name="connsiteY161" fmla="*/ 5996796 h 6246801"/>
              <a:gd name="connsiteX162" fmla="*/ 521787 w 9384838"/>
              <a:gd name="connsiteY162" fmla="*/ 5996796 h 6246801"/>
              <a:gd name="connsiteX163" fmla="*/ 572672 w 9384838"/>
              <a:gd name="connsiteY163" fmla="*/ 5945910 h 6246801"/>
              <a:gd name="connsiteX164" fmla="*/ 547229 w 9384838"/>
              <a:gd name="connsiteY164" fmla="*/ 5920467 h 6246801"/>
              <a:gd name="connsiteX165" fmla="*/ 497452 w 9384838"/>
              <a:gd name="connsiteY165" fmla="*/ 5896130 h 6246801"/>
              <a:gd name="connsiteX166" fmla="*/ 472009 w 9384838"/>
              <a:gd name="connsiteY166" fmla="*/ 5920467 h 6246801"/>
              <a:gd name="connsiteX167" fmla="*/ 396790 w 9384838"/>
              <a:gd name="connsiteY167" fmla="*/ 6021133 h 6246801"/>
              <a:gd name="connsiteX168" fmla="*/ 422232 w 9384838"/>
              <a:gd name="connsiteY168" fmla="*/ 6046576 h 6246801"/>
              <a:gd name="connsiteX169" fmla="*/ 422232 w 9384838"/>
              <a:gd name="connsiteY169" fmla="*/ 6096356 h 6246801"/>
              <a:gd name="connsiteX170" fmla="*/ 446568 w 9384838"/>
              <a:gd name="connsiteY170" fmla="*/ 6121799 h 6246801"/>
              <a:gd name="connsiteX171" fmla="*/ 422232 w 9384838"/>
              <a:gd name="connsiteY171" fmla="*/ 6147242 h 6246801"/>
              <a:gd name="connsiteX172" fmla="*/ 396790 w 9384838"/>
              <a:gd name="connsiteY172" fmla="*/ 6147242 h 6246801"/>
              <a:gd name="connsiteX173" fmla="*/ 371348 w 9384838"/>
              <a:gd name="connsiteY173" fmla="*/ 6121799 h 6246801"/>
              <a:gd name="connsiteX174" fmla="*/ 296127 w 9384838"/>
              <a:gd name="connsiteY174" fmla="*/ 6072019 h 6246801"/>
              <a:gd name="connsiteX175" fmla="*/ 271792 w 9384838"/>
              <a:gd name="connsiteY175" fmla="*/ 5996796 h 6246801"/>
              <a:gd name="connsiteX176" fmla="*/ 321570 w 9384838"/>
              <a:gd name="connsiteY176" fmla="*/ 6021133 h 6246801"/>
              <a:gd name="connsiteX177" fmla="*/ 347012 w 9384838"/>
              <a:gd name="connsiteY177" fmla="*/ 5996796 h 6246801"/>
              <a:gd name="connsiteX178" fmla="*/ 371348 w 9384838"/>
              <a:gd name="connsiteY178" fmla="*/ 5920467 h 6246801"/>
              <a:gd name="connsiteX179" fmla="*/ 321570 w 9384838"/>
              <a:gd name="connsiteY179" fmla="*/ 5845245 h 6246801"/>
              <a:gd name="connsiteX180" fmla="*/ 371348 w 9384838"/>
              <a:gd name="connsiteY180" fmla="*/ 5795465 h 6246801"/>
              <a:gd name="connsiteX181" fmla="*/ 371348 w 9384838"/>
              <a:gd name="connsiteY181" fmla="*/ 5745685 h 6246801"/>
              <a:gd name="connsiteX182" fmla="*/ 371348 w 9384838"/>
              <a:gd name="connsiteY182" fmla="*/ 5720242 h 6246801"/>
              <a:gd name="connsiteX183" fmla="*/ 347012 w 9384838"/>
              <a:gd name="connsiteY183" fmla="*/ 5670462 h 6246801"/>
              <a:gd name="connsiteX184" fmla="*/ 446567 w 9384838"/>
              <a:gd name="connsiteY184" fmla="*/ 5670462 h 6246801"/>
              <a:gd name="connsiteX185" fmla="*/ 462479 w 9384838"/>
              <a:gd name="connsiteY185" fmla="*/ 5674309 h 6246801"/>
              <a:gd name="connsiteX186" fmla="*/ 471828 w 9384838"/>
              <a:gd name="connsiteY186" fmla="*/ 5676570 h 6246801"/>
              <a:gd name="connsiteX187" fmla="*/ 471828 w 9384838"/>
              <a:gd name="connsiteY187" fmla="*/ 5676569 h 6246801"/>
              <a:gd name="connsiteX188" fmla="*/ 462479 w 9384838"/>
              <a:gd name="connsiteY188" fmla="*/ 5674309 h 6246801"/>
              <a:gd name="connsiteX189" fmla="*/ 446568 w 9384838"/>
              <a:gd name="connsiteY189" fmla="*/ 5670462 h 6246801"/>
              <a:gd name="connsiteX190" fmla="*/ 446567 w 9384838"/>
              <a:gd name="connsiteY190" fmla="*/ 5670462 h 6246801"/>
              <a:gd name="connsiteX191" fmla="*/ 521787 w 9384838"/>
              <a:gd name="connsiteY191" fmla="*/ 5595239 h 6246801"/>
              <a:gd name="connsiteX192" fmla="*/ 572672 w 9384838"/>
              <a:gd name="connsiteY192" fmla="*/ 5569796 h 6246801"/>
              <a:gd name="connsiteX193" fmla="*/ 572672 w 9384838"/>
              <a:gd name="connsiteY193" fmla="*/ 5520016 h 6246801"/>
              <a:gd name="connsiteX194" fmla="*/ 647892 w 9384838"/>
              <a:gd name="connsiteY194" fmla="*/ 5494573 h 6246801"/>
              <a:gd name="connsiteX195" fmla="*/ 622450 w 9384838"/>
              <a:gd name="connsiteY195" fmla="*/ 5469130 h 6246801"/>
              <a:gd name="connsiteX196" fmla="*/ 547230 w 9384838"/>
              <a:gd name="connsiteY196" fmla="*/ 5469130 h 6246801"/>
              <a:gd name="connsiteX197" fmla="*/ 622450 w 9384838"/>
              <a:gd name="connsiteY197" fmla="*/ 5444793 h 6246801"/>
              <a:gd name="connsiteX198" fmla="*/ 622450 w 9384838"/>
              <a:gd name="connsiteY198" fmla="*/ 5369570 h 6246801"/>
              <a:gd name="connsiteX199" fmla="*/ 597008 w 9384838"/>
              <a:gd name="connsiteY199" fmla="*/ 5369570 h 6246801"/>
              <a:gd name="connsiteX200" fmla="*/ 597008 w 9384838"/>
              <a:gd name="connsiteY200" fmla="*/ 5344127 h 6246801"/>
              <a:gd name="connsiteX201" fmla="*/ 572672 w 9384838"/>
              <a:gd name="connsiteY201" fmla="*/ 5318684 h 6246801"/>
              <a:gd name="connsiteX202" fmla="*/ 597008 w 9384838"/>
              <a:gd name="connsiteY202" fmla="*/ 5268904 h 6246801"/>
              <a:gd name="connsiteX203" fmla="*/ 572672 w 9384838"/>
              <a:gd name="connsiteY203" fmla="*/ 5268904 h 6246801"/>
              <a:gd name="connsiteX204" fmla="*/ 572672 w 9384838"/>
              <a:gd name="connsiteY204" fmla="*/ 5218018 h 6246801"/>
              <a:gd name="connsiteX205" fmla="*/ 547230 w 9384838"/>
              <a:gd name="connsiteY205" fmla="*/ 5193682 h 6246801"/>
              <a:gd name="connsiteX206" fmla="*/ 565757 w 9384838"/>
              <a:gd name="connsiteY206" fmla="*/ 5184317 h 6246801"/>
              <a:gd name="connsiteX207" fmla="*/ 565757 w 9384838"/>
              <a:gd name="connsiteY207" fmla="*/ 5184316 h 6246801"/>
              <a:gd name="connsiteX208" fmla="*/ 547229 w 9384838"/>
              <a:gd name="connsiteY208" fmla="*/ 5193682 h 6246801"/>
              <a:gd name="connsiteX209" fmla="*/ 521787 w 9384838"/>
              <a:gd name="connsiteY209" fmla="*/ 5168239 h 6246801"/>
              <a:gd name="connsiteX210" fmla="*/ 472009 w 9384838"/>
              <a:gd name="connsiteY210" fmla="*/ 5193682 h 6246801"/>
              <a:gd name="connsiteX211" fmla="*/ 472009 w 9384838"/>
              <a:gd name="connsiteY211" fmla="*/ 5293241 h 6246801"/>
              <a:gd name="connsiteX212" fmla="*/ 422231 w 9384838"/>
              <a:gd name="connsiteY212" fmla="*/ 5243461 h 6246801"/>
              <a:gd name="connsiteX213" fmla="*/ 422231 w 9384838"/>
              <a:gd name="connsiteY213" fmla="*/ 5243462 h 6246801"/>
              <a:gd name="connsiteX214" fmla="*/ 472009 w 9384838"/>
              <a:gd name="connsiteY214" fmla="*/ 5293241 h 6246801"/>
              <a:gd name="connsiteX215" fmla="*/ 422231 w 9384838"/>
              <a:gd name="connsiteY215" fmla="*/ 5318684 h 6246801"/>
              <a:gd name="connsiteX216" fmla="*/ 446567 w 9384838"/>
              <a:gd name="connsiteY216" fmla="*/ 5344127 h 6246801"/>
              <a:gd name="connsiteX217" fmla="*/ 497451 w 9384838"/>
              <a:gd name="connsiteY217" fmla="*/ 5344127 h 6246801"/>
              <a:gd name="connsiteX218" fmla="*/ 521787 w 9384838"/>
              <a:gd name="connsiteY218" fmla="*/ 5318684 h 6246801"/>
              <a:gd name="connsiteX219" fmla="*/ 521787 w 9384838"/>
              <a:gd name="connsiteY219" fmla="*/ 5369570 h 6246801"/>
              <a:gd name="connsiteX220" fmla="*/ 497451 w 9384838"/>
              <a:gd name="connsiteY220" fmla="*/ 5419350 h 6246801"/>
              <a:gd name="connsiteX221" fmla="*/ 472009 w 9384838"/>
              <a:gd name="connsiteY221" fmla="*/ 5419350 h 6246801"/>
              <a:gd name="connsiteX222" fmla="*/ 446567 w 9384838"/>
              <a:gd name="connsiteY222" fmla="*/ 5444793 h 6246801"/>
              <a:gd name="connsiteX223" fmla="*/ 422231 w 9384838"/>
              <a:gd name="connsiteY223" fmla="*/ 5419350 h 6246801"/>
              <a:gd name="connsiteX224" fmla="*/ 446567 w 9384838"/>
              <a:gd name="connsiteY224" fmla="*/ 5393907 h 6246801"/>
              <a:gd name="connsiteX225" fmla="*/ 446567 w 9384838"/>
              <a:gd name="connsiteY225" fmla="*/ 5369570 h 6246801"/>
              <a:gd name="connsiteX226" fmla="*/ 422231 w 9384838"/>
              <a:gd name="connsiteY226" fmla="*/ 5344127 h 6246801"/>
              <a:gd name="connsiteX227" fmla="*/ 371347 w 9384838"/>
              <a:gd name="connsiteY227" fmla="*/ 5369570 h 6246801"/>
              <a:gd name="connsiteX228" fmla="*/ 347011 w 9384838"/>
              <a:gd name="connsiteY228" fmla="*/ 5344127 h 6246801"/>
              <a:gd name="connsiteX229" fmla="*/ 321569 w 9384838"/>
              <a:gd name="connsiteY229" fmla="*/ 5393907 h 6246801"/>
              <a:gd name="connsiteX230" fmla="*/ 271791 w 9384838"/>
              <a:gd name="connsiteY230" fmla="*/ 5419350 h 6246801"/>
              <a:gd name="connsiteX231" fmla="*/ 321569 w 9384838"/>
              <a:gd name="connsiteY231" fmla="*/ 5369570 h 6246801"/>
              <a:gd name="connsiteX232" fmla="*/ 296127 w 9384838"/>
              <a:gd name="connsiteY232" fmla="*/ 5344127 h 6246801"/>
              <a:gd name="connsiteX233" fmla="*/ 296127 w 9384838"/>
              <a:gd name="connsiteY233" fmla="*/ 5293241 h 6246801"/>
              <a:gd name="connsiteX234" fmla="*/ 271791 w 9384838"/>
              <a:gd name="connsiteY234" fmla="*/ 5293241 h 6246801"/>
              <a:gd name="connsiteX235" fmla="*/ 246349 w 9384838"/>
              <a:gd name="connsiteY235" fmla="*/ 5243462 h 6246801"/>
              <a:gd name="connsiteX236" fmla="*/ 296127 w 9384838"/>
              <a:gd name="connsiteY236" fmla="*/ 5168239 h 6246801"/>
              <a:gd name="connsiteX237" fmla="*/ 321569 w 9384838"/>
              <a:gd name="connsiteY237" fmla="*/ 5193682 h 6246801"/>
              <a:gd name="connsiteX238" fmla="*/ 296127 w 9384838"/>
              <a:gd name="connsiteY238" fmla="*/ 5218019 h 6246801"/>
              <a:gd name="connsiteX239" fmla="*/ 321569 w 9384838"/>
              <a:gd name="connsiteY239" fmla="*/ 5218019 h 6246801"/>
              <a:gd name="connsiteX240" fmla="*/ 321569 w 9384838"/>
              <a:gd name="connsiteY240" fmla="*/ 5243462 h 6246801"/>
              <a:gd name="connsiteX241" fmla="*/ 296127 w 9384838"/>
              <a:gd name="connsiteY241" fmla="*/ 5268905 h 6246801"/>
              <a:gd name="connsiteX242" fmla="*/ 321569 w 9384838"/>
              <a:gd name="connsiteY242" fmla="*/ 5318684 h 6246801"/>
              <a:gd name="connsiteX243" fmla="*/ 347011 w 9384838"/>
              <a:gd name="connsiteY243" fmla="*/ 5293241 h 6246801"/>
              <a:gd name="connsiteX244" fmla="*/ 371347 w 9384838"/>
              <a:gd name="connsiteY244" fmla="*/ 5318684 h 6246801"/>
              <a:gd name="connsiteX245" fmla="*/ 396789 w 9384838"/>
              <a:gd name="connsiteY245" fmla="*/ 5318684 h 6246801"/>
              <a:gd name="connsiteX246" fmla="*/ 371347 w 9384838"/>
              <a:gd name="connsiteY246" fmla="*/ 5268905 h 6246801"/>
              <a:gd name="connsiteX247" fmla="*/ 396789 w 9384838"/>
              <a:gd name="connsiteY247" fmla="*/ 5243462 h 6246801"/>
              <a:gd name="connsiteX248" fmla="*/ 371347 w 9384838"/>
              <a:gd name="connsiteY248" fmla="*/ 5193682 h 6246801"/>
              <a:gd name="connsiteX249" fmla="*/ 321569 w 9384838"/>
              <a:gd name="connsiteY249" fmla="*/ 5168239 h 6246801"/>
              <a:gd name="connsiteX250" fmla="*/ 347011 w 9384838"/>
              <a:gd name="connsiteY250" fmla="*/ 5142796 h 6246801"/>
              <a:gd name="connsiteX251" fmla="*/ 296127 w 9384838"/>
              <a:gd name="connsiteY251" fmla="*/ 5142796 h 6246801"/>
              <a:gd name="connsiteX252" fmla="*/ 271791 w 9384838"/>
              <a:gd name="connsiteY252" fmla="*/ 5093016 h 6246801"/>
              <a:gd name="connsiteX253" fmla="*/ 296127 w 9384838"/>
              <a:gd name="connsiteY253" fmla="*/ 5067573 h 6246801"/>
              <a:gd name="connsiteX254" fmla="*/ 271791 w 9384838"/>
              <a:gd name="connsiteY254" fmla="*/ 5043236 h 6246801"/>
              <a:gd name="connsiteX255" fmla="*/ 271791 w 9384838"/>
              <a:gd name="connsiteY255" fmla="*/ 5017793 h 6246801"/>
              <a:gd name="connsiteX256" fmla="*/ 321569 w 9384838"/>
              <a:gd name="connsiteY256" fmla="*/ 5043236 h 6246801"/>
              <a:gd name="connsiteX257" fmla="*/ 347011 w 9384838"/>
              <a:gd name="connsiteY257" fmla="*/ 5043236 h 6246801"/>
              <a:gd name="connsiteX258" fmla="*/ 371347 w 9384838"/>
              <a:gd name="connsiteY258" fmla="*/ 5067573 h 6246801"/>
              <a:gd name="connsiteX259" fmla="*/ 371347 w 9384838"/>
              <a:gd name="connsiteY259" fmla="*/ 5093016 h 6246801"/>
              <a:gd name="connsiteX260" fmla="*/ 396789 w 9384838"/>
              <a:gd name="connsiteY260" fmla="*/ 5093016 h 6246801"/>
              <a:gd name="connsiteX261" fmla="*/ 396789 w 9384838"/>
              <a:gd name="connsiteY261" fmla="*/ 5067573 h 6246801"/>
              <a:gd name="connsiteX262" fmla="*/ 422231 w 9384838"/>
              <a:gd name="connsiteY262" fmla="*/ 5043236 h 6246801"/>
              <a:gd name="connsiteX263" fmla="*/ 371347 w 9384838"/>
              <a:gd name="connsiteY263" fmla="*/ 5017793 h 6246801"/>
              <a:gd name="connsiteX264" fmla="*/ 396789 w 9384838"/>
              <a:gd name="connsiteY264" fmla="*/ 4992350 h 6246801"/>
              <a:gd name="connsiteX265" fmla="*/ 422231 w 9384838"/>
              <a:gd name="connsiteY265" fmla="*/ 4968013 h 6246801"/>
              <a:gd name="connsiteX266" fmla="*/ 446567 w 9384838"/>
              <a:gd name="connsiteY266" fmla="*/ 4992350 h 6246801"/>
              <a:gd name="connsiteX267" fmla="*/ 446567 w 9384838"/>
              <a:gd name="connsiteY267" fmla="*/ 5017793 h 6246801"/>
              <a:gd name="connsiteX268" fmla="*/ 472009 w 9384838"/>
              <a:gd name="connsiteY268" fmla="*/ 5043236 h 6246801"/>
              <a:gd name="connsiteX269" fmla="*/ 497451 w 9384838"/>
              <a:gd name="connsiteY269" fmla="*/ 5017793 h 6246801"/>
              <a:gd name="connsiteX270" fmla="*/ 572671 w 9384838"/>
              <a:gd name="connsiteY270" fmla="*/ 5043236 h 6246801"/>
              <a:gd name="connsiteX271" fmla="*/ 573014 w 9384838"/>
              <a:gd name="connsiteY271" fmla="*/ 5043937 h 6246801"/>
              <a:gd name="connsiteX272" fmla="*/ 573014 w 9384838"/>
              <a:gd name="connsiteY272" fmla="*/ 5043937 h 6246801"/>
              <a:gd name="connsiteX273" fmla="*/ 572672 w 9384838"/>
              <a:gd name="connsiteY273" fmla="*/ 5043236 h 6246801"/>
              <a:gd name="connsiteX274" fmla="*/ 497452 w 9384838"/>
              <a:gd name="connsiteY274" fmla="*/ 5017793 h 6246801"/>
              <a:gd name="connsiteX275" fmla="*/ 547230 w 9384838"/>
              <a:gd name="connsiteY275" fmla="*/ 5017793 h 6246801"/>
              <a:gd name="connsiteX276" fmla="*/ 521788 w 9384838"/>
              <a:gd name="connsiteY276" fmla="*/ 4992350 h 6246801"/>
              <a:gd name="connsiteX277" fmla="*/ 572672 w 9384838"/>
              <a:gd name="connsiteY277" fmla="*/ 4968013 h 6246801"/>
              <a:gd name="connsiteX278" fmla="*/ 597008 w 9384838"/>
              <a:gd name="connsiteY278" fmla="*/ 4992350 h 6246801"/>
              <a:gd name="connsiteX279" fmla="*/ 647892 w 9384838"/>
              <a:gd name="connsiteY279" fmla="*/ 4992350 h 6246801"/>
              <a:gd name="connsiteX280" fmla="*/ 647892 w 9384838"/>
              <a:gd name="connsiteY280" fmla="*/ 4968013 h 6246801"/>
              <a:gd name="connsiteX281" fmla="*/ 672228 w 9384838"/>
              <a:gd name="connsiteY281" fmla="*/ 4942570 h 6246801"/>
              <a:gd name="connsiteX282" fmla="*/ 672228 w 9384838"/>
              <a:gd name="connsiteY282" fmla="*/ 4917127 h 6246801"/>
              <a:gd name="connsiteX283" fmla="*/ 723112 w 9384838"/>
              <a:gd name="connsiteY283" fmla="*/ 4892790 h 6246801"/>
              <a:gd name="connsiteX284" fmla="*/ 772890 w 9384838"/>
              <a:gd name="connsiteY284" fmla="*/ 4892790 h 6246801"/>
              <a:gd name="connsiteX285" fmla="*/ 798333 w 9384838"/>
              <a:gd name="connsiteY285" fmla="*/ 4867347 h 6246801"/>
              <a:gd name="connsiteX286" fmla="*/ 291494 w 9384838"/>
              <a:gd name="connsiteY286" fmla="*/ 3896294 h 6246801"/>
              <a:gd name="connsiteX287" fmla="*/ 319795 w 9384838"/>
              <a:gd name="connsiteY287" fmla="*/ 3947235 h 6246801"/>
              <a:gd name="connsiteX288" fmla="*/ 280174 w 9384838"/>
              <a:gd name="connsiteY288" fmla="*/ 4026476 h 6246801"/>
              <a:gd name="connsiteX289" fmla="*/ 234893 w 9384838"/>
              <a:gd name="connsiteY289" fmla="*/ 4026476 h 6246801"/>
              <a:gd name="connsiteX290" fmla="*/ 220743 w 9384838"/>
              <a:gd name="connsiteY290" fmla="*/ 4066097 h 6246801"/>
              <a:gd name="connsiteX291" fmla="*/ 178292 w 9384838"/>
              <a:gd name="connsiteY291" fmla="*/ 4074587 h 6246801"/>
              <a:gd name="connsiteX292" fmla="*/ 133012 w 9384838"/>
              <a:gd name="connsiteY292" fmla="*/ 4111377 h 6246801"/>
              <a:gd name="connsiteX293" fmla="*/ 93391 w 9384838"/>
              <a:gd name="connsiteY293" fmla="*/ 4125528 h 6246801"/>
              <a:gd name="connsiteX294" fmla="*/ 113201 w 9384838"/>
              <a:gd name="connsiteY294" fmla="*/ 4187789 h 6246801"/>
              <a:gd name="connsiteX295" fmla="*/ 82071 w 9384838"/>
              <a:gd name="connsiteY295" fmla="*/ 4187789 h 6246801"/>
              <a:gd name="connsiteX296" fmla="*/ 59430 w 9384838"/>
              <a:gd name="connsiteY296" fmla="*/ 4250050 h 6246801"/>
              <a:gd name="connsiteX297" fmla="*/ 76411 w 9384838"/>
              <a:gd name="connsiteY297" fmla="*/ 4275521 h 6246801"/>
              <a:gd name="connsiteX298" fmla="*/ 11320 w 9384838"/>
              <a:gd name="connsiteY298" fmla="*/ 4317971 h 6246801"/>
              <a:gd name="connsiteX299" fmla="*/ 0 w 9384838"/>
              <a:gd name="connsiteY299" fmla="*/ 4230240 h 6246801"/>
              <a:gd name="connsiteX300" fmla="*/ 31130 w 9384838"/>
              <a:gd name="connsiteY300" fmla="*/ 4218920 h 6246801"/>
              <a:gd name="connsiteX301" fmla="*/ 45280 w 9384838"/>
              <a:gd name="connsiteY301" fmla="*/ 4187789 h 6246801"/>
              <a:gd name="connsiteX302" fmla="*/ 53771 w 9384838"/>
              <a:gd name="connsiteY302" fmla="*/ 4131188 h 6246801"/>
              <a:gd name="connsiteX303" fmla="*/ 70751 w 9384838"/>
              <a:gd name="connsiteY303" fmla="*/ 4105717 h 6246801"/>
              <a:gd name="connsiteX304" fmla="*/ 124522 w 9384838"/>
              <a:gd name="connsiteY304" fmla="*/ 4083077 h 6246801"/>
              <a:gd name="connsiteX305" fmla="*/ 152822 w 9384838"/>
              <a:gd name="connsiteY305" fmla="*/ 4040626 h 6246801"/>
              <a:gd name="connsiteX306" fmla="*/ 104711 w 9384838"/>
              <a:gd name="connsiteY306" fmla="*/ 4023646 h 6246801"/>
              <a:gd name="connsiteX307" fmla="*/ 104711 w 9384838"/>
              <a:gd name="connsiteY307" fmla="*/ 3981195 h 6246801"/>
              <a:gd name="connsiteX308" fmla="*/ 144332 w 9384838"/>
              <a:gd name="connsiteY308" fmla="*/ 3981195 h 6246801"/>
              <a:gd name="connsiteX309" fmla="*/ 181122 w 9384838"/>
              <a:gd name="connsiteY309" fmla="*/ 4020816 h 6246801"/>
              <a:gd name="connsiteX310" fmla="*/ 240553 w 9384838"/>
              <a:gd name="connsiteY310" fmla="*/ 3955725 h 6246801"/>
              <a:gd name="connsiteX311" fmla="*/ 271684 w 9384838"/>
              <a:gd name="connsiteY311" fmla="*/ 3907614 h 6246801"/>
              <a:gd name="connsiteX312" fmla="*/ 291494 w 9384838"/>
              <a:gd name="connsiteY312" fmla="*/ 3896294 h 6246801"/>
              <a:gd name="connsiteX313" fmla="*/ 481106 w 9384838"/>
              <a:gd name="connsiteY313" fmla="*/ 3596309 h 6246801"/>
              <a:gd name="connsiteX314" fmla="*/ 435825 w 9384838"/>
              <a:gd name="connsiteY314" fmla="*/ 3664230 h 6246801"/>
              <a:gd name="connsiteX315" fmla="*/ 396205 w 9384838"/>
              <a:gd name="connsiteY315" fmla="*/ 3638759 h 6246801"/>
              <a:gd name="connsiteX316" fmla="*/ 481106 w 9384838"/>
              <a:gd name="connsiteY316" fmla="*/ 3596309 h 6246801"/>
              <a:gd name="connsiteX317" fmla="*/ 4460871 w 9384838"/>
              <a:gd name="connsiteY317" fmla="*/ 3512231 h 6246801"/>
              <a:gd name="connsiteX318" fmla="*/ 4435429 w 9384838"/>
              <a:gd name="connsiteY318" fmla="*/ 3563117 h 6246801"/>
              <a:gd name="connsiteX319" fmla="*/ 4385651 w 9384838"/>
              <a:gd name="connsiteY319" fmla="*/ 3612896 h 6246801"/>
              <a:gd name="connsiteX320" fmla="*/ 4385651 w 9384838"/>
              <a:gd name="connsiteY320" fmla="*/ 3638339 h 6246801"/>
              <a:gd name="connsiteX321" fmla="*/ 4435429 w 9384838"/>
              <a:gd name="connsiteY321" fmla="*/ 3638339 h 6246801"/>
              <a:gd name="connsiteX322" fmla="*/ 4435429 w 9384838"/>
              <a:gd name="connsiteY322" fmla="*/ 3662676 h 6246801"/>
              <a:gd name="connsiteX323" fmla="*/ 4385651 w 9384838"/>
              <a:gd name="connsiteY323" fmla="*/ 3713562 h 6246801"/>
              <a:gd name="connsiteX324" fmla="*/ 4284989 w 9384838"/>
              <a:gd name="connsiteY324" fmla="*/ 3737899 h 6246801"/>
              <a:gd name="connsiteX325" fmla="*/ 4310431 w 9384838"/>
              <a:gd name="connsiteY325" fmla="*/ 3688119 h 6246801"/>
              <a:gd name="connsiteX326" fmla="*/ 4335873 w 9384838"/>
              <a:gd name="connsiteY326" fmla="*/ 3662676 h 6246801"/>
              <a:gd name="connsiteX327" fmla="*/ 4335873 w 9384838"/>
              <a:gd name="connsiteY327" fmla="*/ 3638339 h 6246801"/>
              <a:gd name="connsiteX328" fmla="*/ 4284989 w 9384838"/>
              <a:gd name="connsiteY328" fmla="*/ 3662676 h 6246801"/>
              <a:gd name="connsiteX329" fmla="*/ 4284989 w 9384838"/>
              <a:gd name="connsiteY329" fmla="*/ 3612896 h 6246801"/>
              <a:gd name="connsiteX330" fmla="*/ 4360209 w 9384838"/>
              <a:gd name="connsiteY330" fmla="*/ 3537674 h 6246801"/>
              <a:gd name="connsiteX331" fmla="*/ 4460871 w 9384838"/>
              <a:gd name="connsiteY331" fmla="*/ 3512231 h 6246801"/>
              <a:gd name="connsiteX332" fmla="*/ 605629 w 9384838"/>
              <a:gd name="connsiteY332" fmla="*/ 3364245 h 6246801"/>
              <a:gd name="connsiteX333" fmla="*/ 611289 w 9384838"/>
              <a:gd name="connsiteY333" fmla="*/ 3409526 h 6246801"/>
              <a:gd name="connsiteX334" fmla="*/ 633929 w 9384838"/>
              <a:gd name="connsiteY334" fmla="*/ 3437826 h 6246801"/>
              <a:gd name="connsiteX335" fmla="*/ 616949 w 9384838"/>
              <a:gd name="connsiteY335" fmla="*/ 3485937 h 6246801"/>
              <a:gd name="connsiteX336" fmla="*/ 599969 w 9384838"/>
              <a:gd name="connsiteY336" fmla="*/ 3497257 h 6246801"/>
              <a:gd name="connsiteX337" fmla="*/ 560348 w 9384838"/>
              <a:gd name="connsiteY337" fmla="*/ 3451976 h 6246801"/>
              <a:gd name="connsiteX338" fmla="*/ 577328 w 9384838"/>
              <a:gd name="connsiteY338" fmla="*/ 3415186 h 6246801"/>
              <a:gd name="connsiteX339" fmla="*/ 574498 w 9384838"/>
              <a:gd name="connsiteY339" fmla="*/ 3369905 h 6246801"/>
              <a:gd name="connsiteX340" fmla="*/ 605629 w 9384838"/>
              <a:gd name="connsiteY340" fmla="*/ 3364245 h 6246801"/>
              <a:gd name="connsiteX341" fmla="*/ 1098059 w 9384838"/>
              <a:gd name="connsiteY341" fmla="*/ 3109544 h 6246801"/>
              <a:gd name="connsiteX342" fmla="*/ 1081079 w 9384838"/>
              <a:gd name="connsiteY342" fmla="*/ 3137841 h 6246801"/>
              <a:gd name="connsiteX343" fmla="*/ 1064099 w 9384838"/>
              <a:gd name="connsiteY343" fmla="*/ 3154822 h 6246801"/>
              <a:gd name="connsiteX344" fmla="*/ 1038628 w 9384838"/>
              <a:gd name="connsiteY344" fmla="*/ 3143502 h 6246801"/>
              <a:gd name="connsiteX345" fmla="*/ 1098059 w 9384838"/>
              <a:gd name="connsiteY345" fmla="*/ 3109544 h 6246801"/>
              <a:gd name="connsiteX346" fmla="*/ 905615 w 9384838"/>
              <a:gd name="connsiteY346" fmla="*/ 3061433 h 6246801"/>
              <a:gd name="connsiteX347" fmla="*/ 905615 w 9384838"/>
              <a:gd name="connsiteY347" fmla="*/ 3098224 h 6246801"/>
              <a:gd name="connsiteX348" fmla="*/ 874484 w 9384838"/>
              <a:gd name="connsiteY348" fmla="*/ 3149161 h 6246801"/>
              <a:gd name="connsiteX349" fmla="*/ 820713 w 9384838"/>
              <a:gd name="connsiteY349" fmla="*/ 3171802 h 6246801"/>
              <a:gd name="connsiteX350" fmla="*/ 826373 w 9384838"/>
              <a:gd name="connsiteY350" fmla="*/ 3205762 h 6246801"/>
              <a:gd name="connsiteX351" fmla="*/ 769772 w 9384838"/>
              <a:gd name="connsiteY351" fmla="*/ 3214252 h 6246801"/>
              <a:gd name="connsiteX352" fmla="*/ 775432 w 9384838"/>
              <a:gd name="connsiteY352" fmla="*/ 3253873 h 6246801"/>
              <a:gd name="connsiteX353" fmla="*/ 738642 w 9384838"/>
              <a:gd name="connsiteY353" fmla="*/ 3245383 h 6246801"/>
              <a:gd name="connsiteX354" fmla="*/ 724492 w 9384838"/>
              <a:gd name="connsiteY354" fmla="*/ 3214252 h 6246801"/>
              <a:gd name="connsiteX355" fmla="*/ 701851 w 9384838"/>
              <a:gd name="connsiteY355" fmla="*/ 3183122 h 6246801"/>
              <a:gd name="connsiteX356" fmla="*/ 724492 w 9384838"/>
              <a:gd name="connsiteY356" fmla="*/ 3168972 h 6246801"/>
              <a:gd name="connsiteX357" fmla="*/ 747132 w 9384838"/>
              <a:gd name="connsiteY357" fmla="*/ 3146331 h 6246801"/>
              <a:gd name="connsiteX358" fmla="*/ 843354 w 9384838"/>
              <a:gd name="connsiteY358" fmla="*/ 3098224 h 6246801"/>
              <a:gd name="connsiteX359" fmla="*/ 905615 w 9384838"/>
              <a:gd name="connsiteY359" fmla="*/ 3061433 h 6246801"/>
              <a:gd name="connsiteX360" fmla="*/ 936745 w 9384838"/>
              <a:gd name="connsiteY360" fmla="*/ 3033132 h 6246801"/>
              <a:gd name="connsiteX361" fmla="*/ 973535 w 9384838"/>
              <a:gd name="connsiteY361" fmla="*/ 3081244 h 6246801"/>
              <a:gd name="connsiteX362" fmla="*/ 948066 w 9384838"/>
              <a:gd name="connsiteY362" fmla="*/ 3115203 h 6246801"/>
              <a:gd name="connsiteX363" fmla="*/ 925424 w 9384838"/>
              <a:gd name="connsiteY363" fmla="*/ 3067093 h 6246801"/>
              <a:gd name="connsiteX364" fmla="*/ 936745 w 9384838"/>
              <a:gd name="connsiteY364" fmla="*/ 3033132 h 6246801"/>
              <a:gd name="connsiteX365" fmla="*/ 5840275 w 9384838"/>
              <a:gd name="connsiteY365" fmla="*/ 2081897 h 6246801"/>
              <a:gd name="connsiteX366" fmla="*/ 5891159 w 9384838"/>
              <a:gd name="connsiteY366" fmla="*/ 2132783 h 6246801"/>
              <a:gd name="connsiteX367" fmla="*/ 5891159 w 9384838"/>
              <a:gd name="connsiteY367" fmla="*/ 2158226 h 6246801"/>
              <a:gd name="connsiteX368" fmla="*/ 5966379 w 9384838"/>
              <a:gd name="connsiteY368" fmla="*/ 2208005 h 6246801"/>
              <a:gd name="connsiteX369" fmla="*/ 6016157 w 9384838"/>
              <a:gd name="connsiteY369" fmla="*/ 2208005 h 6246801"/>
              <a:gd name="connsiteX370" fmla="*/ 6041599 w 9384838"/>
              <a:gd name="connsiteY370" fmla="*/ 2208005 h 6246801"/>
              <a:gd name="connsiteX371" fmla="*/ 5966379 w 9384838"/>
              <a:gd name="connsiteY371" fmla="*/ 2308672 h 6246801"/>
              <a:gd name="connsiteX372" fmla="*/ 5916601 w 9384838"/>
              <a:gd name="connsiteY372" fmla="*/ 2558676 h 6246801"/>
              <a:gd name="connsiteX373" fmla="*/ 5916601 w 9384838"/>
              <a:gd name="connsiteY373" fmla="*/ 2659341 h 6246801"/>
              <a:gd name="connsiteX374" fmla="*/ 5966379 w 9384838"/>
              <a:gd name="connsiteY374" fmla="*/ 2684786 h 6246801"/>
              <a:gd name="connsiteX375" fmla="*/ 5991821 w 9384838"/>
              <a:gd name="connsiteY375" fmla="*/ 2734563 h 6246801"/>
              <a:gd name="connsiteX376" fmla="*/ 6016157 w 9384838"/>
              <a:gd name="connsiteY376" fmla="*/ 2785448 h 6246801"/>
              <a:gd name="connsiteX377" fmla="*/ 6016157 w 9384838"/>
              <a:gd name="connsiteY377" fmla="*/ 2860670 h 6246801"/>
              <a:gd name="connsiteX378" fmla="*/ 5991821 w 9384838"/>
              <a:gd name="connsiteY378" fmla="*/ 2885007 h 6246801"/>
              <a:gd name="connsiteX379" fmla="*/ 6016157 w 9384838"/>
              <a:gd name="connsiteY379" fmla="*/ 2910449 h 6246801"/>
              <a:gd name="connsiteX380" fmla="*/ 5991821 w 9384838"/>
              <a:gd name="connsiteY380" fmla="*/ 2935892 h 6246801"/>
              <a:gd name="connsiteX381" fmla="*/ 5991821 w 9384838"/>
              <a:gd name="connsiteY381" fmla="*/ 2960229 h 6246801"/>
              <a:gd name="connsiteX382" fmla="*/ 6041599 w 9384838"/>
              <a:gd name="connsiteY382" fmla="*/ 2985670 h 6246801"/>
              <a:gd name="connsiteX383" fmla="*/ 6016157 w 9384838"/>
              <a:gd name="connsiteY383" fmla="*/ 3035453 h 6246801"/>
              <a:gd name="connsiteX384" fmla="*/ 6041599 w 9384838"/>
              <a:gd name="connsiteY384" fmla="*/ 3086339 h 6246801"/>
              <a:gd name="connsiteX385" fmla="*/ 5991821 w 9384838"/>
              <a:gd name="connsiteY385" fmla="*/ 3185896 h 6246801"/>
              <a:gd name="connsiteX386" fmla="*/ 6016157 w 9384838"/>
              <a:gd name="connsiteY386" fmla="*/ 3185896 h 6246801"/>
              <a:gd name="connsiteX387" fmla="*/ 6016157 w 9384838"/>
              <a:gd name="connsiteY387" fmla="*/ 3236782 h 6246801"/>
              <a:gd name="connsiteX388" fmla="*/ 5966379 w 9384838"/>
              <a:gd name="connsiteY388" fmla="*/ 3261118 h 6246801"/>
              <a:gd name="connsiteX389" fmla="*/ 5966379 w 9384838"/>
              <a:gd name="connsiteY389" fmla="*/ 3286561 h 6246801"/>
              <a:gd name="connsiteX390" fmla="*/ 5916601 w 9384838"/>
              <a:gd name="connsiteY390" fmla="*/ 3361784 h 6246801"/>
              <a:gd name="connsiteX391" fmla="*/ 5916601 w 9384838"/>
              <a:gd name="connsiteY391" fmla="*/ 3412670 h 6246801"/>
              <a:gd name="connsiteX392" fmla="*/ 5865717 w 9384838"/>
              <a:gd name="connsiteY392" fmla="*/ 3437007 h 6246801"/>
              <a:gd name="connsiteX393" fmla="*/ 5840275 w 9384838"/>
              <a:gd name="connsiteY393" fmla="*/ 3462450 h 6246801"/>
              <a:gd name="connsiteX394" fmla="*/ 5815939 w 9384838"/>
              <a:gd name="connsiteY394" fmla="*/ 3437007 h 6246801"/>
              <a:gd name="connsiteX395" fmla="*/ 5815939 w 9384838"/>
              <a:gd name="connsiteY395" fmla="*/ 3487893 h 6246801"/>
              <a:gd name="connsiteX396" fmla="*/ 5765055 w 9384838"/>
              <a:gd name="connsiteY396" fmla="*/ 3462450 h 6246801"/>
              <a:gd name="connsiteX397" fmla="*/ 5765055 w 9384838"/>
              <a:gd name="connsiteY397" fmla="*/ 3462451 h 6246801"/>
              <a:gd name="connsiteX398" fmla="*/ 5790497 w 9384838"/>
              <a:gd name="connsiteY398" fmla="*/ 3512230 h 6246801"/>
              <a:gd name="connsiteX399" fmla="*/ 5740719 w 9384838"/>
              <a:gd name="connsiteY399" fmla="*/ 3537673 h 6246801"/>
              <a:gd name="connsiteX400" fmla="*/ 5715277 w 9384838"/>
              <a:gd name="connsiteY400" fmla="*/ 3563116 h 6246801"/>
              <a:gd name="connsiteX401" fmla="*/ 5689835 w 9384838"/>
              <a:gd name="connsiteY401" fmla="*/ 3587453 h 6246801"/>
              <a:gd name="connsiteX402" fmla="*/ 5715277 w 9384838"/>
              <a:gd name="connsiteY402" fmla="*/ 3612896 h 6246801"/>
              <a:gd name="connsiteX403" fmla="*/ 5665499 w 9384838"/>
              <a:gd name="connsiteY403" fmla="*/ 3612896 h 6246801"/>
              <a:gd name="connsiteX404" fmla="*/ 5640057 w 9384838"/>
              <a:gd name="connsiteY404" fmla="*/ 3638339 h 6246801"/>
              <a:gd name="connsiteX405" fmla="*/ 5665499 w 9384838"/>
              <a:gd name="connsiteY405" fmla="*/ 3638339 h 6246801"/>
              <a:gd name="connsiteX406" fmla="*/ 5665499 w 9384838"/>
              <a:gd name="connsiteY406" fmla="*/ 3662676 h 6246801"/>
              <a:gd name="connsiteX407" fmla="*/ 5640057 w 9384838"/>
              <a:gd name="connsiteY407" fmla="*/ 3662676 h 6246801"/>
              <a:gd name="connsiteX408" fmla="*/ 5665499 w 9384838"/>
              <a:gd name="connsiteY408" fmla="*/ 3688119 h 6246801"/>
              <a:gd name="connsiteX409" fmla="*/ 5640057 w 9384838"/>
              <a:gd name="connsiteY409" fmla="*/ 3763342 h 6246801"/>
              <a:gd name="connsiteX410" fmla="*/ 5590279 w 9384838"/>
              <a:gd name="connsiteY410" fmla="*/ 3737899 h 6246801"/>
              <a:gd name="connsiteX411" fmla="*/ 5515059 w 9384838"/>
              <a:gd name="connsiteY411" fmla="*/ 3737899 h 6246801"/>
              <a:gd name="connsiteX412" fmla="*/ 5464175 w 9384838"/>
              <a:gd name="connsiteY412" fmla="*/ 3713562 h 6246801"/>
              <a:gd name="connsiteX413" fmla="*/ 5439839 w 9384838"/>
              <a:gd name="connsiteY413" fmla="*/ 3737899 h 6246801"/>
              <a:gd name="connsiteX414" fmla="*/ 5464175 w 9384838"/>
              <a:gd name="connsiteY414" fmla="*/ 3763342 h 6246801"/>
              <a:gd name="connsiteX415" fmla="*/ 5414397 w 9384838"/>
              <a:gd name="connsiteY415" fmla="*/ 3788785 h 6246801"/>
              <a:gd name="connsiteX416" fmla="*/ 5339177 w 9384838"/>
              <a:gd name="connsiteY416" fmla="*/ 3939230 h 6246801"/>
              <a:gd name="connsiteX417" fmla="*/ 5364619 w 9384838"/>
              <a:gd name="connsiteY417" fmla="*/ 4014453 h 6246801"/>
              <a:gd name="connsiteX418" fmla="*/ 5364618 w 9384838"/>
              <a:gd name="connsiteY418" fmla="*/ 4014453 h 6246801"/>
              <a:gd name="connsiteX419" fmla="*/ 5364618 w 9384838"/>
              <a:gd name="connsiteY419" fmla="*/ 4089676 h 6246801"/>
              <a:gd name="connsiteX420" fmla="*/ 5313734 w 9384838"/>
              <a:gd name="connsiteY420" fmla="*/ 4289902 h 6246801"/>
              <a:gd name="connsiteX421" fmla="*/ 5238514 w 9384838"/>
              <a:gd name="connsiteY421" fmla="*/ 4416010 h 6246801"/>
              <a:gd name="connsiteX422" fmla="*/ 5213072 w 9384838"/>
              <a:gd name="connsiteY422" fmla="*/ 4440347 h 6246801"/>
              <a:gd name="connsiteX423" fmla="*/ 5163294 w 9384838"/>
              <a:gd name="connsiteY423" fmla="*/ 4440347 h 6246801"/>
              <a:gd name="connsiteX424" fmla="*/ 5137852 w 9384838"/>
              <a:gd name="connsiteY424" fmla="*/ 4465790 h 6246801"/>
              <a:gd name="connsiteX425" fmla="*/ 5163294 w 9384838"/>
              <a:gd name="connsiteY425" fmla="*/ 4465790 h 6246801"/>
              <a:gd name="connsiteX426" fmla="*/ 5062632 w 9384838"/>
              <a:gd name="connsiteY426" fmla="*/ 4616236 h 6246801"/>
              <a:gd name="connsiteX427" fmla="*/ 5038296 w 9384838"/>
              <a:gd name="connsiteY427" fmla="*/ 4691459 h 6246801"/>
              <a:gd name="connsiteX428" fmla="*/ 5012854 w 9384838"/>
              <a:gd name="connsiteY428" fmla="*/ 4716902 h 6246801"/>
              <a:gd name="connsiteX429" fmla="*/ 4987412 w 9384838"/>
              <a:gd name="connsiteY429" fmla="*/ 4792125 h 6246801"/>
              <a:gd name="connsiteX430" fmla="*/ 5012854 w 9384838"/>
              <a:gd name="connsiteY430" fmla="*/ 4917127 h 6246801"/>
              <a:gd name="connsiteX431" fmla="*/ 5062632 w 9384838"/>
              <a:gd name="connsiteY431" fmla="*/ 5043236 h 6246801"/>
              <a:gd name="connsiteX432" fmla="*/ 5013583 w 9384838"/>
              <a:gd name="connsiteY432" fmla="*/ 4993096 h 6246801"/>
              <a:gd name="connsiteX433" fmla="*/ 5062632 w 9384838"/>
              <a:gd name="connsiteY433" fmla="*/ 5043237 h 6246801"/>
              <a:gd name="connsiteX434" fmla="*/ 4987412 w 9384838"/>
              <a:gd name="connsiteY434" fmla="*/ 5043237 h 6246801"/>
              <a:gd name="connsiteX435" fmla="*/ 4963076 w 9384838"/>
              <a:gd name="connsiteY435" fmla="*/ 5017794 h 6246801"/>
              <a:gd name="connsiteX436" fmla="*/ 4862414 w 9384838"/>
              <a:gd name="connsiteY436" fmla="*/ 5067574 h 6246801"/>
              <a:gd name="connsiteX437" fmla="*/ 4812636 w 9384838"/>
              <a:gd name="connsiteY437" fmla="*/ 5142796 h 6246801"/>
              <a:gd name="connsiteX438" fmla="*/ 4812636 w 9384838"/>
              <a:gd name="connsiteY438" fmla="*/ 5193682 h 6246801"/>
              <a:gd name="connsiteX439" fmla="*/ 4787194 w 9384838"/>
              <a:gd name="connsiteY439" fmla="*/ 5243462 h 6246801"/>
              <a:gd name="connsiteX440" fmla="*/ 4711974 w 9384838"/>
              <a:gd name="connsiteY440" fmla="*/ 5268905 h 6246801"/>
              <a:gd name="connsiteX441" fmla="*/ 4686532 w 9384838"/>
              <a:gd name="connsiteY441" fmla="*/ 5243462 h 6246801"/>
              <a:gd name="connsiteX442" fmla="*/ 4636753 w 9384838"/>
              <a:gd name="connsiteY442" fmla="*/ 5268905 h 6246801"/>
              <a:gd name="connsiteX443" fmla="*/ 4611311 w 9384838"/>
              <a:gd name="connsiteY443" fmla="*/ 5293242 h 6246801"/>
              <a:gd name="connsiteX444" fmla="*/ 4561533 w 9384838"/>
              <a:gd name="connsiteY444" fmla="*/ 5344128 h 6246801"/>
              <a:gd name="connsiteX445" fmla="*/ 4536091 w 9384838"/>
              <a:gd name="connsiteY445" fmla="*/ 5293242 h 6246801"/>
              <a:gd name="connsiteX446" fmla="*/ 4561533 w 9384838"/>
              <a:gd name="connsiteY446" fmla="*/ 5293242 h 6246801"/>
              <a:gd name="connsiteX447" fmla="*/ 4561533 w 9384838"/>
              <a:gd name="connsiteY447" fmla="*/ 5268905 h 6246801"/>
              <a:gd name="connsiteX448" fmla="*/ 4585869 w 9384838"/>
              <a:gd name="connsiteY448" fmla="*/ 5218019 h 6246801"/>
              <a:gd name="connsiteX449" fmla="*/ 4585869 w 9384838"/>
              <a:gd name="connsiteY449" fmla="*/ 5193682 h 6246801"/>
              <a:gd name="connsiteX450" fmla="*/ 4611311 w 9384838"/>
              <a:gd name="connsiteY450" fmla="*/ 5168239 h 6246801"/>
              <a:gd name="connsiteX451" fmla="*/ 4611311 w 9384838"/>
              <a:gd name="connsiteY451" fmla="*/ 5142796 h 6246801"/>
              <a:gd name="connsiteX452" fmla="*/ 4585869 w 9384838"/>
              <a:gd name="connsiteY452" fmla="*/ 5142796 h 6246801"/>
              <a:gd name="connsiteX453" fmla="*/ 4611311 w 9384838"/>
              <a:gd name="connsiteY453" fmla="*/ 5118460 h 6246801"/>
              <a:gd name="connsiteX454" fmla="*/ 4636753 w 9384838"/>
              <a:gd name="connsiteY454" fmla="*/ 5118460 h 6246801"/>
              <a:gd name="connsiteX455" fmla="*/ 4636753 w 9384838"/>
              <a:gd name="connsiteY455" fmla="*/ 5093017 h 6246801"/>
              <a:gd name="connsiteX456" fmla="*/ 4686532 w 9384838"/>
              <a:gd name="connsiteY456" fmla="*/ 5067574 h 6246801"/>
              <a:gd name="connsiteX457" fmla="*/ 4737416 w 9384838"/>
              <a:gd name="connsiteY457" fmla="*/ 5043237 h 6246801"/>
              <a:gd name="connsiteX458" fmla="*/ 4737416 w 9384838"/>
              <a:gd name="connsiteY458" fmla="*/ 5017794 h 6246801"/>
              <a:gd name="connsiteX459" fmla="*/ 4737416 w 9384838"/>
              <a:gd name="connsiteY459" fmla="*/ 4992351 h 6246801"/>
              <a:gd name="connsiteX460" fmla="*/ 4686532 w 9384838"/>
              <a:gd name="connsiteY460" fmla="*/ 4942571 h 6246801"/>
              <a:gd name="connsiteX461" fmla="*/ 4662196 w 9384838"/>
              <a:gd name="connsiteY461" fmla="*/ 4968014 h 6246801"/>
              <a:gd name="connsiteX462" fmla="*/ 4636753 w 9384838"/>
              <a:gd name="connsiteY462" fmla="*/ 4968014 h 6246801"/>
              <a:gd name="connsiteX463" fmla="*/ 4611311 w 9384838"/>
              <a:gd name="connsiteY463" fmla="*/ 4942571 h 6246801"/>
              <a:gd name="connsiteX464" fmla="*/ 4585869 w 9384838"/>
              <a:gd name="connsiteY464" fmla="*/ 4992350 h 6246801"/>
              <a:gd name="connsiteX465" fmla="*/ 4611310 w 9384838"/>
              <a:gd name="connsiteY465" fmla="*/ 5017792 h 6246801"/>
              <a:gd name="connsiteX466" fmla="*/ 4611311 w 9384838"/>
              <a:gd name="connsiteY466" fmla="*/ 5017793 h 6246801"/>
              <a:gd name="connsiteX467" fmla="*/ 4536091 w 9384838"/>
              <a:gd name="connsiteY467" fmla="*/ 5043236 h 6246801"/>
              <a:gd name="connsiteX468" fmla="*/ 4510649 w 9384838"/>
              <a:gd name="connsiteY468" fmla="*/ 5043236 h 6246801"/>
              <a:gd name="connsiteX469" fmla="*/ 4510649 w 9384838"/>
              <a:gd name="connsiteY469" fmla="*/ 5118458 h 6246801"/>
              <a:gd name="connsiteX470" fmla="*/ 4561533 w 9384838"/>
              <a:gd name="connsiteY470" fmla="*/ 5168238 h 6246801"/>
              <a:gd name="connsiteX471" fmla="*/ 4536091 w 9384838"/>
              <a:gd name="connsiteY471" fmla="*/ 5168238 h 6246801"/>
              <a:gd name="connsiteX472" fmla="*/ 4510649 w 9384838"/>
              <a:gd name="connsiteY472" fmla="*/ 5168238 h 6246801"/>
              <a:gd name="connsiteX473" fmla="*/ 4510649 w 9384838"/>
              <a:gd name="connsiteY473" fmla="*/ 5193681 h 6246801"/>
              <a:gd name="connsiteX474" fmla="*/ 4486313 w 9384838"/>
              <a:gd name="connsiteY474" fmla="*/ 5168238 h 6246801"/>
              <a:gd name="connsiteX475" fmla="*/ 4486313 w 9384838"/>
              <a:gd name="connsiteY475" fmla="*/ 5118458 h 6246801"/>
              <a:gd name="connsiteX476" fmla="*/ 4460871 w 9384838"/>
              <a:gd name="connsiteY476" fmla="*/ 5093016 h 6246801"/>
              <a:gd name="connsiteX477" fmla="*/ 4385651 w 9384838"/>
              <a:gd name="connsiteY477" fmla="*/ 5067573 h 6246801"/>
              <a:gd name="connsiteX478" fmla="*/ 4310431 w 9384838"/>
              <a:gd name="connsiteY478" fmla="*/ 5093016 h 6246801"/>
              <a:gd name="connsiteX479" fmla="*/ 4284989 w 9384838"/>
              <a:gd name="connsiteY479" fmla="*/ 5142795 h 6246801"/>
              <a:gd name="connsiteX480" fmla="*/ 4284989 w 9384838"/>
              <a:gd name="connsiteY480" fmla="*/ 5142796 h 6246801"/>
              <a:gd name="connsiteX481" fmla="*/ 4260653 w 9384838"/>
              <a:gd name="connsiteY481" fmla="*/ 5168239 h 6246801"/>
              <a:gd name="connsiteX482" fmla="*/ 4260653 w 9384838"/>
              <a:gd name="connsiteY482" fmla="*/ 5193683 h 6246801"/>
              <a:gd name="connsiteX483" fmla="*/ 4284989 w 9384838"/>
              <a:gd name="connsiteY483" fmla="*/ 5243462 h 6246801"/>
              <a:gd name="connsiteX484" fmla="*/ 4235211 w 9384838"/>
              <a:gd name="connsiteY484" fmla="*/ 5268905 h 6246801"/>
              <a:gd name="connsiteX485" fmla="*/ 4185433 w 9384838"/>
              <a:gd name="connsiteY485" fmla="*/ 5344128 h 6246801"/>
              <a:gd name="connsiteX486" fmla="*/ 4110213 w 9384838"/>
              <a:gd name="connsiteY486" fmla="*/ 5369571 h 6246801"/>
              <a:gd name="connsiteX487" fmla="*/ 4084771 w 9384838"/>
              <a:gd name="connsiteY487" fmla="*/ 5318685 h 6246801"/>
              <a:gd name="connsiteX488" fmla="*/ 4110213 w 9384838"/>
              <a:gd name="connsiteY488" fmla="*/ 5243462 h 6246801"/>
              <a:gd name="connsiteX489" fmla="*/ 4134549 w 9384838"/>
              <a:gd name="connsiteY489" fmla="*/ 5193683 h 6246801"/>
              <a:gd name="connsiteX490" fmla="*/ 4134549 w 9384838"/>
              <a:gd name="connsiteY490" fmla="*/ 5168239 h 6246801"/>
              <a:gd name="connsiteX491" fmla="*/ 4185433 w 9384838"/>
              <a:gd name="connsiteY491" fmla="*/ 5168239 h 6246801"/>
              <a:gd name="connsiteX492" fmla="*/ 4209769 w 9384838"/>
              <a:gd name="connsiteY492" fmla="*/ 5142796 h 6246801"/>
              <a:gd name="connsiteX493" fmla="*/ 4185433 w 9384838"/>
              <a:gd name="connsiteY493" fmla="*/ 5118460 h 6246801"/>
              <a:gd name="connsiteX494" fmla="*/ 4084771 w 9384838"/>
              <a:gd name="connsiteY494" fmla="*/ 5093017 h 6246801"/>
              <a:gd name="connsiteX495" fmla="*/ 4034993 w 9384838"/>
              <a:gd name="connsiteY495" fmla="*/ 5142796 h 6246801"/>
              <a:gd name="connsiteX496" fmla="*/ 3958666 w 9384838"/>
              <a:gd name="connsiteY496" fmla="*/ 5168239 h 6246801"/>
              <a:gd name="connsiteX497" fmla="*/ 3908904 w 9384838"/>
              <a:gd name="connsiteY497" fmla="*/ 5218019 h 6246801"/>
              <a:gd name="connsiteX498" fmla="*/ 3859127 w 9384838"/>
              <a:gd name="connsiteY498" fmla="*/ 5293242 h 6246801"/>
              <a:gd name="connsiteX499" fmla="*/ 3758465 w 9384838"/>
              <a:gd name="connsiteY499" fmla="*/ 5243462 h 6246801"/>
              <a:gd name="connsiteX500" fmla="*/ 3708688 w 9384838"/>
              <a:gd name="connsiteY500" fmla="*/ 5243462 h 6246801"/>
              <a:gd name="connsiteX501" fmla="*/ 3582584 w 9384838"/>
              <a:gd name="connsiteY501" fmla="*/ 5193683 h 6246801"/>
              <a:gd name="connsiteX502" fmla="*/ 3589545 w 9384838"/>
              <a:gd name="connsiteY502" fmla="*/ 5173103 h 6246801"/>
              <a:gd name="connsiteX503" fmla="*/ 3589543 w 9384838"/>
              <a:gd name="connsiteY503" fmla="*/ 5173102 h 6246801"/>
              <a:gd name="connsiteX504" fmla="*/ 3582582 w 9384838"/>
              <a:gd name="connsiteY504" fmla="*/ 5193682 h 6246801"/>
              <a:gd name="connsiteX505" fmla="*/ 3382367 w 9384838"/>
              <a:gd name="connsiteY505" fmla="*/ 5193682 h 6246801"/>
              <a:gd name="connsiteX506" fmla="*/ 3421081 w 9384838"/>
              <a:gd name="connsiteY506" fmla="*/ 5164921 h 6246801"/>
              <a:gd name="connsiteX507" fmla="*/ 3483028 w 9384838"/>
              <a:gd name="connsiteY507" fmla="*/ 5168239 h 6246801"/>
              <a:gd name="connsiteX508" fmla="*/ 3532805 w 9384838"/>
              <a:gd name="connsiteY508" fmla="*/ 5168239 h 6246801"/>
              <a:gd name="connsiteX509" fmla="*/ 3532805 w 9384838"/>
              <a:gd name="connsiteY509" fmla="*/ 5118459 h 6246801"/>
              <a:gd name="connsiteX510" fmla="*/ 3507365 w 9384838"/>
              <a:gd name="connsiteY510" fmla="*/ 5093016 h 6246801"/>
              <a:gd name="connsiteX511" fmla="*/ 3483028 w 9384838"/>
              <a:gd name="connsiteY511" fmla="*/ 5118459 h 6246801"/>
              <a:gd name="connsiteX512" fmla="*/ 3432144 w 9384838"/>
              <a:gd name="connsiteY512" fmla="*/ 5093016 h 6246801"/>
              <a:gd name="connsiteX513" fmla="*/ 3407808 w 9384838"/>
              <a:gd name="connsiteY513" fmla="*/ 5093016 h 6246801"/>
              <a:gd name="connsiteX514" fmla="*/ 3407808 w 9384838"/>
              <a:gd name="connsiteY514" fmla="*/ 5043237 h 6246801"/>
              <a:gd name="connsiteX515" fmla="*/ 3382367 w 9384838"/>
              <a:gd name="connsiteY515" fmla="*/ 5043237 h 6246801"/>
              <a:gd name="connsiteX516" fmla="*/ 3356924 w 9384838"/>
              <a:gd name="connsiteY516" fmla="*/ 5093016 h 6246801"/>
              <a:gd name="connsiteX517" fmla="*/ 3382367 w 9384838"/>
              <a:gd name="connsiteY517" fmla="*/ 5118459 h 6246801"/>
              <a:gd name="connsiteX518" fmla="*/ 3382367 w 9384838"/>
              <a:gd name="connsiteY518" fmla="*/ 5142796 h 6246801"/>
              <a:gd name="connsiteX519" fmla="*/ 3331482 w 9384838"/>
              <a:gd name="connsiteY519" fmla="*/ 5093016 h 6246801"/>
              <a:gd name="connsiteX520" fmla="*/ 3356924 w 9384838"/>
              <a:gd name="connsiteY520" fmla="*/ 5067573 h 6246801"/>
              <a:gd name="connsiteX521" fmla="*/ 3356924 w 9384838"/>
              <a:gd name="connsiteY521" fmla="*/ 4992351 h 6246801"/>
              <a:gd name="connsiteX522" fmla="*/ 3407808 w 9384838"/>
              <a:gd name="connsiteY522" fmla="*/ 4942571 h 6246801"/>
              <a:gd name="connsiteX523" fmla="*/ 3356924 w 9384838"/>
              <a:gd name="connsiteY523" fmla="*/ 4942571 h 6246801"/>
              <a:gd name="connsiteX524" fmla="*/ 3349625 w 9384838"/>
              <a:gd name="connsiteY524" fmla="*/ 4928288 h 6246801"/>
              <a:gd name="connsiteX525" fmla="*/ 3349624 w 9384838"/>
              <a:gd name="connsiteY525" fmla="*/ 4928288 h 6246801"/>
              <a:gd name="connsiteX526" fmla="*/ 3356924 w 9384838"/>
              <a:gd name="connsiteY526" fmla="*/ 4942571 h 6246801"/>
              <a:gd name="connsiteX527" fmla="*/ 3281703 w 9384838"/>
              <a:gd name="connsiteY527" fmla="*/ 4968014 h 6246801"/>
              <a:gd name="connsiteX528" fmla="*/ 3256260 w 9384838"/>
              <a:gd name="connsiteY528" fmla="*/ 5017794 h 6246801"/>
              <a:gd name="connsiteX529" fmla="*/ 3181041 w 9384838"/>
              <a:gd name="connsiteY529" fmla="*/ 5067573 h 6246801"/>
              <a:gd name="connsiteX530" fmla="*/ 3206483 w 9384838"/>
              <a:gd name="connsiteY530" fmla="*/ 5118459 h 6246801"/>
              <a:gd name="connsiteX531" fmla="*/ 3181041 w 9384838"/>
              <a:gd name="connsiteY531" fmla="*/ 5142796 h 6246801"/>
              <a:gd name="connsiteX532" fmla="*/ 3231925 w 9384838"/>
              <a:gd name="connsiteY532" fmla="*/ 5168239 h 6246801"/>
              <a:gd name="connsiteX533" fmla="*/ 3281703 w 9384838"/>
              <a:gd name="connsiteY533" fmla="*/ 5218019 h 6246801"/>
              <a:gd name="connsiteX534" fmla="*/ 3331481 w 9384838"/>
              <a:gd name="connsiteY534" fmla="*/ 5268905 h 6246801"/>
              <a:gd name="connsiteX535" fmla="*/ 3281703 w 9384838"/>
              <a:gd name="connsiteY535" fmla="*/ 5293242 h 6246801"/>
              <a:gd name="connsiteX536" fmla="*/ 3281703 w 9384838"/>
              <a:gd name="connsiteY536" fmla="*/ 5318685 h 6246801"/>
              <a:gd name="connsiteX537" fmla="*/ 3256260 w 9384838"/>
              <a:gd name="connsiteY537" fmla="*/ 5293242 h 6246801"/>
              <a:gd name="connsiteX538" fmla="*/ 3206483 w 9384838"/>
              <a:gd name="connsiteY538" fmla="*/ 5293242 h 6246801"/>
              <a:gd name="connsiteX539" fmla="*/ 3181041 w 9384838"/>
              <a:gd name="connsiteY539" fmla="*/ 5293242 h 6246801"/>
              <a:gd name="connsiteX540" fmla="*/ 3056044 w 9384838"/>
              <a:gd name="connsiteY540" fmla="*/ 5293242 h 6246801"/>
              <a:gd name="connsiteX541" fmla="*/ 3030601 w 9384838"/>
              <a:gd name="connsiteY541" fmla="*/ 5344128 h 6246801"/>
              <a:gd name="connsiteX542" fmla="*/ 3006265 w 9384838"/>
              <a:gd name="connsiteY542" fmla="*/ 5344128 h 6246801"/>
              <a:gd name="connsiteX543" fmla="*/ 2980823 w 9384838"/>
              <a:gd name="connsiteY543" fmla="*/ 5369571 h 6246801"/>
              <a:gd name="connsiteX544" fmla="*/ 3006265 w 9384838"/>
              <a:gd name="connsiteY544" fmla="*/ 5393907 h 6246801"/>
              <a:gd name="connsiteX545" fmla="*/ 2980823 w 9384838"/>
              <a:gd name="connsiteY545" fmla="*/ 5419350 h 6246801"/>
              <a:gd name="connsiteX546" fmla="*/ 2905602 w 9384838"/>
              <a:gd name="connsiteY546" fmla="*/ 5444793 h 6246801"/>
              <a:gd name="connsiteX547" fmla="*/ 2880162 w 9384838"/>
              <a:gd name="connsiteY547" fmla="*/ 5520016 h 6246801"/>
              <a:gd name="connsiteX548" fmla="*/ 2830382 w 9384838"/>
              <a:gd name="connsiteY548" fmla="*/ 5444793 h 6246801"/>
              <a:gd name="connsiteX549" fmla="*/ 2797447 w 9384838"/>
              <a:gd name="connsiteY549" fmla="*/ 5420181 h 6246801"/>
              <a:gd name="connsiteX550" fmla="*/ 2797446 w 9384838"/>
              <a:gd name="connsiteY550" fmla="*/ 5420182 h 6246801"/>
              <a:gd name="connsiteX551" fmla="*/ 2830382 w 9384838"/>
              <a:gd name="connsiteY551" fmla="*/ 5444794 h 6246801"/>
              <a:gd name="connsiteX552" fmla="*/ 2880159 w 9384838"/>
              <a:gd name="connsiteY552" fmla="*/ 5520016 h 6246801"/>
              <a:gd name="connsiteX553" fmla="*/ 2830382 w 9384838"/>
              <a:gd name="connsiteY553" fmla="*/ 5544353 h 6246801"/>
              <a:gd name="connsiteX554" fmla="*/ 2804941 w 9384838"/>
              <a:gd name="connsiteY554" fmla="*/ 5569796 h 6246801"/>
              <a:gd name="connsiteX555" fmla="*/ 2755160 w 9384838"/>
              <a:gd name="connsiteY555" fmla="*/ 5595239 h 6246801"/>
              <a:gd name="connsiteX556" fmla="*/ 2679941 w 9384838"/>
              <a:gd name="connsiteY556" fmla="*/ 5569796 h 6246801"/>
              <a:gd name="connsiteX557" fmla="*/ 2629058 w 9384838"/>
              <a:gd name="connsiteY557" fmla="*/ 5494573 h 6246801"/>
              <a:gd name="connsiteX558" fmla="*/ 2629058 w 9384838"/>
              <a:gd name="connsiteY558" fmla="*/ 5444794 h 6246801"/>
              <a:gd name="connsiteX559" fmla="*/ 2579280 w 9384838"/>
              <a:gd name="connsiteY559" fmla="*/ 5393908 h 6246801"/>
              <a:gd name="connsiteX560" fmla="*/ 2579280 w 9384838"/>
              <a:gd name="connsiteY560" fmla="*/ 5344128 h 6246801"/>
              <a:gd name="connsiteX561" fmla="*/ 2529501 w 9384838"/>
              <a:gd name="connsiteY561" fmla="*/ 5318685 h 6246801"/>
              <a:gd name="connsiteX562" fmla="*/ 2553838 w 9384838"/>
              <a:gd name="connsiteY562" fmla="*/ 5293242 h 6246801"/>
              <a:gd name="connsiteX563" fmla="*/ 2579280 w 9384838"/>
              <a:gd name="connsiteY563" fmla="*/ 5268905 h 6246801"/>
              <a:gd name="connsiteX564" fmla="*/ 2579280 w 9384838"/>
              <a:gd name="connsiteY564" fmla="*/ 5243462 h 6246801"/>
              <a:gd name="connsiteX565" fmla="*/ 2629058 w 9384838"/>
              <a:gd name="connsiteY565" fmla="*/ 5218019 h 6246801"/>
              <a:gd name="connsiteX566" fmla="*/ 2604722 w 9384838"/>
              <a:gd name="connsiteY566" fmla="*/ 5193682 h 6246801"/>
              <a:gd name="connsiteX567" fmla="*/ 2579280 w 9384838"/>
              <a:gd name="connsiteY567" fmla="*/ 5142796 h 6246801"/>
              <a:gd name="connsiteX568" fmla="*/ 2654500 w 9384838"/>
              <a:gd name="connsiteY568" fmla="*/ 5142796 h 6246801"/>
              <a:gd name="connsiteX569" fmla="*/ 2662914 w 9384838"/>
              <a:gd name="connsiteY569" fmla="*/ 5142796 h 6246801"/>
              <a:gd name="connsiteX570" fmla="*/ 2662915 w 9384838"/>
              <a:gd name="connsiteY570" fmla="*/ 5142795 h 6246801"/>
              <a:gd name="connsiteX571" fmla="*/ 2579280 w 9384838"/>
              <a:gd name="connsiteY571" fmla="*/ 5142795 h 6246801"/>
              <a:gd name="connsiteX572" fmla="*/ 2705382 w 9384838"/>
              <a:gd name="connsiteY572" fmla="*/ 5093015 h 6246801"/>
              <a:gd name="connsiteX573" fmla="*/ 2755160 w 9384838"/>
              <a:gd name="connsiteY573" fmla="*/ 5043236 h 6246801"/>
              <a:gd name="connsiteX574" fmla="*/ 2755160 w 9384838"/>
              <a:gd name="connsiteY574" fmla="*/ 4992350 h 6246801"/>
              <a:gd name="connsiteX575" fmla="*/ 2729719 w 9384838"/>
              <a:gd name="connsiteY575" fmla="*/ 4968013 h 6246801"/>
              <a:gd name="connsiteX576" fmla="*/ 2705383 w 9384838"/>
              <a:gd name="connsiteY576" fmla="*/ 4942570 h 6246801"/>
              <a:gd name="connsiteX577" fmla="*/ 2679942 w 9384838"/>
              <a:gd name="connsiteY577" fmla="*/ 4942570 h 6246801"/>
              <a:gd name="connsiteX578" fmla="*/ 2654500 w 9384838"/>
              <a:gd name="connsiteY578" fmla="*/ 4968013 h 6246801"/>
              <a:gd name="connsiteX579" fmla="*/ 2604722 w 9384838"/>
              <a:gd name="connsiteY579" fmla="*/ 4968013 h 6246801"/>
              <a:gd name="connsiteX580" fmla="*/ 2529503 w 9384838"/>
              <a:gd name="connsiteY580" fmla="*/ 4917127 h 6246801"/>
              <a:gd name="connsiteX581" fmla="*/ 2529503 w 9384838"/>
              <a:gd name="connsiteY581" fmla="*/ 4867348 h 6246801"/>
              <a:gd name="connsiteX582" fmla="*/ 2454282 w 9384838"/>
              <a:gd name="connsiteY582" fmla="*/ 4841905 h 6246801"/>
              <a:gd name="connsiteX583" fmla="*/ 2454282 w 9384838"/>
              <a:gd name="connsiteY583" fmla="*/ 4867348 h 6246801"/>
              <a:gd name="connsiteX584" fmla="*/ 2428840 w 9384838"/>
              <a:gd name="connsiteY584" fmla="*/ 4841905 h 6246801"/>
              <a:gd name="connsiteX585" fmla="*/ 2379063 w 9384838"/>
              <a:gd name="connsiteY585" fmla="*/ 4841905 h 6246801"/>
              <a:gd name="connsiteX586" fmla="*/ 2353620 w 9384838"/>
              <a:gd name="connsiteY586" fmla="*/ 4867348 h 6246801"/>
              <a:gd name="connsiteX587" fmla="*/ 2353620 w 9384838"/>
              <a:gd name="connsiteY587" fmla="*/ 4867347 h 6246801"/>
              <a:gd name="connsiteX588" fmla="*/ 2328178 w 9384838"/>
              <a:gd name="connsiteY588" fmla="*/ 4841904 h 6246801"/>
              <a:gd name="connsiteX589" fmla="*/ 2303843 w 9384838"/>
              <a:gd name="connsiteY589" fmla="*/ 4841904 h 6246801"/>
              <a:gd name="connsiteX590" fmla="*/ 2278401 w 9384838"/>
              <a:gd name="connsiteY590" fmla="*/ 4817568 h 6246801"/>
              <a:gd name="connsiteX591" fmla="*/ 2252958 w 9384838"/>
              <a:gd name="connsiteY591" fmla="*/ 4841904 h 6246801"/>
              <a:gd name="connsiteX592" fmla="*/ 2303843 w 9384838"/>
              <a:gd name="connsiteY592" fmla="*/ 4867347 h 6246801"/>
              <a:gd name="connsiteX593" fmla="*/ 2228623 w 9384838"/>
              <a:gd name="connsiteY593" fmla="*/ 4892790 h 6246801"/>
              <a:gd name="connsiteX594" fmla="*/ 2177740 w 9384838"/>
              <a:gd name="connsiteY594" fmla="*/ 4841904 h 6246801"/>
              <a:gd name="connsiteX595" fmla="*/ 2153404 w 9384838"/>
              <a:gd name="connsiteY595" fmla="*/ 4867347 h 6246801"/>
              <a:gd name="connsiteX596" fmla="*/ 2153404 w 9384838"/>
              <a:gd name="connsiteY596" fmla="*/ 4892790 h 6246801"/>
              <a:gd name="connsiteX597" fmla="*/ 2127962 w 9384838"/>
              <a:gd name="connsiteY597" fmla="*/ 4942570 h 6246801"/>
              <a:gd name="connsiteX598" fmla="*/ 2102518 w 9384838"/>
              <a:gd name="connsiteY598" fmla="*/ 4917127 h 6246801"/>
              <a:gd name="connsiteX599" fmla="*/ 2078183 w 9384838"/>
              <a:gd name="connsiteY599" fmla="*/ 4917127 h 6246801"/>
              <a:gd name="connsiteX600" fmla="*/ 2078183 w 9384838"/>
              <a:gd name="connsiteY600" fmla="*/ 4867347 h 6246801"/>
              <a:gd name="connsiteX601" fmla="*/ 2027299 w 9384838"/>
              <a:gd name="connsiteY601" fmla="*/ 4867347 h 6246801"/>
              <a:gd name="connsiteX602" fmla="*/ 2001857 w 9384838"/>
              <a:gd name="connsiteY602" fmla="*/ 4892790 h 6246801"/>
              <a:gd name="connsiteX603" fmla="*/ 1952080 w 9384838"/>
              <a:gd name="connsiteY603" fmla="*/ 4892790 h 6246801"/>
              <a:gd name="connsiteX604" fmla="*/ 1902303 w 9384838"/>
              <a:gd name="connsiteY604" fmla="*/ 4917127 h 6246801"/>
              <a:gd name="connsiteX605" fmla="*/ 1876860 w 9384838"/>
              <a:gd name="connsiteY605" fmla="*/ 4892790 h 6246801"/>
              <a:gd name="connsiteX606" fmla="*/ 1876860 w 9384838"/>
              <a:gd name="connsiteY606" fmla="*/ 4867347 h 6246801"/>
              <a:gd name="connsiteX607" fmla="*/ 1851419 w 9384838"/>
              <a:gd name="connsiteY607" fmla="*/ 4892790 h 6246801"/>
              <a:gd name="connsiteX608" fmla="*/ 1827080 w 9384838"/>
              <a:gd name="connsiteY608" fmla="*/ 4892790 h 6246801"/>
              <a:gd name="connsiteX609" fmla="*/ 1801640 w 9384838"/>
              <a:gd name="connsiteY609" fmla="*/ 4867347 h 6246801"/>
              <a:gd name="connsiteX610" fmla="*/ 1801640 w 9384838"/>
              <a:gd name="connsiteY610" fmla="*/ 4892790 h 6246801"/>
              <a:gd name="connsiteX611" fmla="*/ 1776198 w 9384838"/>
              <a:gd name="connsiteY611" fmla="*/ 4917127 h 6246801"/>
              <a:gd name="connsiteX612" fmla="*/ 1751861 w 9384838"/>
              <a:gd name="connsiteY612" fmla="*/ 4892790 h 6246801"/>
              <a:gd name="connsiteX613" fmla="*/ 1726419 w 9384838"/>
              <a:gd name="connsiteY613" fmla="*/ 4892790 h 6246801"/>
              <a:gd name="connsiteX614" fmla="*/ 1700977 w 9384838"/>
              <a:gd name="connsiteY614" fmla="*/ 4917127 h 6246801"/>
              <a:gd name="connsiteX615" fmla="*/ 1676640 w 9384838"/>
              <a:gd name="connsiteY615" fmla="*/ 4892790 h 6246801"/>
              <a:gd name="connsiteX616" fmla="*/ 1625756 w 9384838"/>
              <a:gd name="connsiteY616" fmla="*/ 4917127 h 6246801"/>
              <a:gd name="connsiteX617" fmla="*/ 1601421 w 9384838"/>
              <a:gd name="connsiteY617" fmla="*/ 4917127 h 6246801"/>
              <a:gd name="connsiteX618" fmla="*/ 1575979 w 9384838"/>
              <a:gd name="connsiteY618" fmla="*/ 4892790 h 6246801"/>
              <a:gd name="connsiteX619" fmla="*/ 1575979 w 9384838"/>
              <a:gd name="connsiteY619" fmla="*/ 4867347 h 6246801"/>
              <a:gd name="connsiteX620" fmla="*/ 1575979 w 9384838"/>
              <a:gd name="connsiteY620" fmla="*/ 4841904 h 6246801"/>
              <a:gd name="connsiteX621" fmla="*/ 1526200 w 9384838"/>
              <a:gd name="connsiteY621" fmla="*/ 4817568 h 6246801"/>
              <a:gd name="connsiteX622" fmla="*/ 1450978 w 9384838"/>
              <a:gd name="connsiteY622" fmla="*/ 4867347 h 6246801"/>
              <a:gd name="connsiteX623" fmla="*/ 1425540 w 9384838"/>
              <a:gd name="connsiteY623" fmla="*/ 4867347 h 6246801"/>
              <a:gd name="connsiteX624" fmla="*/ 1425540 w 9384838"/>
              <a:gd name="connsiteY624" fmla="*/ 4867348 h 6246801"/>
              <a:gd name="connsiteX625" fmla="*/ 1425540 w 9384838"/>
              <a:gd name="connsiteY625" fmla="*/ 4917127 h 6246801"/>
              <a:gd name="connsiteX626" fmla="*/ 1400097 w 9384838"/>
              <a:gd name="connsiteY626" fmla="*/ 4942570 h 6246801"/>
              <a:gd name="connsiteX627" fmla="*/ 1400097 w 9384838"/>
              <a:gd name="connsiteY627" fmla="*/ 4992350 h 6246801"/>
              <a:gd name="connsiteX628" fmla="*/ 1350319 w 9384838"/>
              <a:gd name="connsiteY628" fmla="*/ 4992350 h 6246801"/>
              <a:gd name="connsiteX629" fmla="*/ 1350319 w 9384838"/>
              <a:gd name="connsiteY629" fmla="*/ 5043236 h 6246801"/>
              <a:gd name="connsiteX630" fmla="*/ 1299435 w 9384838"/>
              <a:gd name="connsiteY630" fmla="*/ 4992350 h 6246801"/>
              <a:gd name="connsiteX631" fmla="*/ 1249656 w 9384838"/>
              <a:gd name="connsiteY631" fmla="*/ 4917127 h 6246801"/>
              <a:gd name="connsiteX632" fmla="*/ 1224214 w 9384838"/>
              <a:gd name="connsiteY632" fmla="*/ 4917127 h 6246801"/>
              <a:gd name="connsiteX633" fmla="*/ 1148993 w 9384838"/>
              <a:gd name="connsiteY633" fmla="*/ 4892791 h 6246801"/>
              <a:gd name="connsiteX634" fmla="*/ 1124658 w 9384838"/>
              <a:gd name="connsiteY634" fmla="*/ 4917127 h 6246801"/>
              <a:gd name="connsiteX635" fmla="*/ 1124658 w 9384838"/>
              <a:gd name="connsiteY635" fmla="*/ 4892791 h 6246801"/>
              <a:gd name="connsiteX636" fmla="*/ 1099215 w 9384838"/>
              <a:gd name="connsiteY636" fmla="*/ 4917127 h 6246801"/>
              <a:gd name="connsiteX637" fmla="*/ 1073771 w 9384838"/>
              <a:gd name="connsiteY637" fmla="*/ 4892791 h 6246801"/>
              <a:gd name="connsiteX638" fmla="*/ 1049435 w 9384838"/>
              <a:gd name="connsiteY638" fmla="*/ 4917127 h 6246801"/>
              <a:gd name="connsiteX639" fmla="*/ 998551 w 9384838"/>
              <a:gd name="connsiteY639" fmla="*/ 4917127 h 6246801"/>
              <a:gd name="connsiteX640" fmla="*/ 998551 w 9384838"/>
              <a:gd name="connsiteY640" fmla="*/ 4892791 h 6246801"/>
              <a:gd name="connsiteX641" fmla="*/ 948773 w 9384838"/>
              <a:gd name="connsiteY641" fmla="*/ 4841905 h 6246801"/>
              <a:gd name="connsiteX642" fmla="*/ 898995 w 9384838"/>
              <a:gd name="connsiteY642" fmla="*/ 4867348 h 6246801"/>
              <a:gd name="connsiteX643" fmla="*/ 898995 w 9384838"/>
              <a:gd name="connsiteY643" fmla="*/ 4792125 h 6246801"/>
              <a:gd name="connsiteX644" fmla="*/ 923331 w 9384838"/>
              <a:gd name="connsiteY644" fmla="*/ 4766682 h 6246801"/>
              <a:gd name="connsiteX645" fmla="*/ 923331 w 9384838"/>
              <a:gd name="connsiteY645" fmla="*/ 4716902 h 6246801"/>
              <a:gd name="connsiteX646" fmla="*/ 923331 w 9384838"/>
              <a:gd name="connsiteY646" fmla="*/ 4691459 h 6246801"/>
              <a:gd name="connsiteX647" fmla="*/ 974215 w 9384838"/>
              <a:gd name="connsiteY647" fmla="*/ 4691459 h 6246801"/>
              <a:gd name="connsiteX648" fmla="*/ 998551 w 9384838"/>
              <a:gd name="connsiteY648" fmla="*/ 4667122 h 6246801"/>
              <a:gd name="connsiteX649" fmla="*/ 1049435 w 9384838"/>
              <a:gd name="connsiteY649" fmla="*/ 4716902 h 6246801"/>
              <a:gd name="connsiteX650" fmla="*/ 1148993 w 9384838"/>
              <a:gd name="connsiteY650" fmla="*/ 4716902 h 6246801"/>
              <a:gd name="connsiteX651" fmla="*/ 1174436 w 9384838"/>
              <a:gd name="connsiteY651" fmla="*/ 4667122 h 6246801"/>
              <a:gd name="connsiteX652" fmla="*/ 1224214 w 9384838"/>
              <a:gd name="connsiteY652" fmla="*/ 4667122 h 6246801"/>
              <a:gd name="connsiteX653" fmla="*/ 1249656 w 9384838"/>
              <a:gd name="connsiteY653" fmla="*/ 4616236 h 6246801"/>
              <a:gd name="connsiteX654" fmla="*/ 1275099 w 9384838"/>
              <a:gd name="connsiteY654" fmla="*/ 4616236 h 6246801"/>
              <a:gd name="connsiteX655" fmla="*/ 1275099 w 9384838"/>
              <a:gd name="connsiteY655" fmla="*/ 4616237 h 6246801"/>
              <a:gd name="connsiteX656" fmla="*/ 1350319 w 9384838"/>
              <a:gd name="connsiteY656" fmla="*/ 4616237 h 6246801"/>
              <a:gd name="connsiteX657" fmla="*/ 1374654 w 9384838"/>
              <a:gd name="connsiteY657" fmla="*/ 4590794 h 6246801"/>
              <a:gd name="connsiteX658" fmla="*/ 1425539 w 9384838"/>
              <a:gd name="connsiteY658" fmla="*/ 4566457 h 6246801"/>
              <a:gd name="connsiteX659" fmla="*/ 1550537 w 9384838"/>
              <a:gd name="connsiteY659" fmla="*/ 4491234 h 6246801"/>
              <a:gd name="connsiteX660" fmla="*/ 1651201 w 9384838"/>
              <a:gd name="connsiteY660" fmla="*/ 4440348 h 6246801"/>
              <a:gd name="connsiteX661" fmla="*/ 1751865 w 9384838"/>
              <a:gd name="connsiteY661" fmla="*/ 4416011 h 6246801"/>
              <a:gd name="connsiteX662" fmla="*/ 1776201 w 9384838"/>
              <a:gd name="connsiteY662" fmla="*/ 4365125 h 6246801"/>
              <a:gd name="connsiteX663" fmla="*/ 1751865 w 9384838"/>
              <a:gd name="connsiteY663" fmla="*/ 4340788 h 6246801"/>
              <a:gd name="connsiteX664" fmla="*/ 1801642 w 9384838"/>
              <a:gd name="connsiteY664" fmla="*/ 4340788 h 6246801"/>
              <a:gd name="connsiteX665" fmla="*/ 1827082 w 9384838"/>
              <a:gd name="connsiteY665" fmla="*/ 4315345 h 6246801"/>
              <a:gd name="connsiteX666" fmla="*/ 1902304 w 9384838"/>
              <a:gd name="connsiteY666" fmla="*/ 4340788 h 6246801"/>
              <a:gd name="connsiteX667" fmla="*/ 1952081 w 9384838"/>
              <a:gd name="connsiteY667" fmla="*/ 4315345 h 6246801"/>
              <a:gd name="connsiteX668" fmla="*/ 2001860 w 9384838"/>
              <a:gd name="connsiteY668" fmla="*/ 4340788 h 6246801"/>
              <a:gd name="connsiteX669" fmla="*/ 1952081 w 9384838"/>
              <a:gd name="connsiteY669" fmla="*/ 4340788 h 6246801"/>
              <a:gd name="connsiteX670" fmla="*/ 1952081 w 9384838"/>
              <a:gd name="connsiteY670" fmla="*/ 4390568 h 6246801"/>
              <a:gd name="connsiteX671" fmla="*/ 2027302 w 9384838"/>
              <a:gd name="connsiteY671" fmla="*/ 4416011 h 6246801"/>
              <a:gd name="connsiteX672" fmla="*/ 2052742 w 9384838"/>
              <a:gd name="connsiteY672" fmla="*/ 4416011 h 6246801"/>
              <a:gd name="connsiteX673" fmla="*/ 2102518 w 9384838"/>
              <a:gd name="connsiteY673" fmla="*/ 4390568 h 6246801"/>
              <a:gd name="connsiteX674" fmla="*/ 2127962 w 9384838"/>
              <a:gd name="connsiteY674" fmla="*/ 4390568 h 6246801"/>
              <a:gd name="connsiteX675" fmla="*/ 2203182 w 9384838"/>
              <a:gd name="connsiteY675" fmla="*/ 4440348 h 6246801"/>
              <a:gd name="connsiteX676" fmla="*/ 2328178 w 9384838"/>
              <a:gd name="connsiteY676" fmla="*/ 4465791 h 6246801"/>
              <a:gd name="connsiteX677" fmla="*/ 2428839 w 9384838"/>
              <a:gd name="connsiteY677" fmla="*/ 4465791 h 6246801"/>
              <a:gd name="connsiteX678" fmla="*/ 2478617 w 9384838"/>
              <a:gd name="connsiteY678" fmla="*/ 4440348 h 6246801"/>
              <a:gd name="connsiteX679" fmla="*/ 2529503 w 9384838"/>
              <a:gd name="connsiteY679" fmla="*/ 4416011 h 6246801"/>
              <a:gd name="connsiteX680" fmla="*/ 2579280 w 9384838"/>
              <a:gd name="connsiteY680" fmla="*/ 4440348 h 6246801"/>
              <a:gd name="connsiteX681" fmla="*/ 2629058 w 9384838"/>
              <a:gd name="connsiteY681" fmla="*/ 4440348 h 6246801"/>
              <a:gd name="connsiteX682" fmla="*/ 2679941 w 9384838"/>
              <a:gd name="connsiteY682" fmla="*/ 4465791 h 6246801"/>
              <a:gd name="connsiteX683" fmla="*/ 2679941 w 9384838"/>
              <a:gd name="connsiteY683" fmla="*/ 4465790 h 6246801"/>
              <a:gd name="connsiteX684" fmla="*/ 2705383 w 9384838"/>
              <a:gd name="connsiteY684" fmla="*/ 4465790 h 6246801"/>
              <a:gd name="connsiteX685" fmla="*/ 2804940 w 9384838"/>
              <a:gd name="connsiteY685" fmla="*/ 4440347 h 6246801"/>
              <a:gd name="connsiteX686" fmla="*/ 2830382 w 9384838"/>
              <a:gd name="connsiteY686" fmla="*/ 4491233 h 6246801"/>
              <a:gd name="connsiteX687" fmla="*/ 2804940 w 9384838"/>
              <a:gd name="connsiteY687" fmla="*/ 4515570 h 6246801"/>
              <a:gd name="connsiteX688" fmla="*/ 2780604 w 9384838"/>
              <a:gd name="connsiteY688" fmla="*/ 4541013 h 6246801"/>
              <a:gd name="connsiteX689" fmla="*/ 2804940 w 9384838"/>
              <a:gd name="connsiteY689" fmla="*/ 4566456 h 6246801"/>
              <a:gd name="connsiteX690" fmla="*/ 2804940 w 9384838"/>
              <a:gd name="connsiteY690" fmla="*/ 4590793 h 6246801"/>
              <a:gd name="connsiteX691" fmla="*/ 2855825 w 9384838"/>
              <a:gd name="connsiteY691" fmla="*/ 4590793 h 6246801"/>
              <a:gd name="connsiteX692" fmla="*/ 2855825 w 9384838"/>
              <a:gd name="connsiteY692" fmla="*/ 4566456 h 6246801"/>
              <a:gd name="connsiteX693" fmla="*/ 2880159 w 9384838"/>
              <a:gd name="connsiteY693" fmla="*/ 4566456 h 6246801"/>
              <a:gd name="connsiteX694" fmla="*/ 2880159 w 9384838"/>
              <a:gd name="connsiteY694" fmla="*/ 4605916 h 6246801"/>
              <a:gd name="connsiteX695" fmla="*/ 2880162 w 9384838"/>
              <a:gd name="connsiteY695" fmla="*/ 4605918 h 6246801"/>
              <a:gd name="connsiteX696" fmla="*/ 2880162 w 9384838"/>
              <a:gd name="connsiteY696" fmla="*/ 4566457 h 6246801"/>
              <a:gd name="connsiteX697" fmla="*/ 2931045 w 9384838"/>
              <a:gd name="connsiteY697" fmla="*/ 4616236 h 6246801"/>
              <a:gd name="connsiteX698" fmla="*/ 2980823 w 9384838"/>
              <a:gd name="connsiteY698" fmla="*/ 4641679 h 6246801"/>
              <a:gd name="connsiteX699" fmla="*/ 3006265 w 9384838"/>
              <a:gd name="connsiteY699" fmla="*/ 4616236 h 6246801"/>
              <a:gd name="connsiteX700" fmla="*/ 3030601 w 9384838"/>
              <a:gd name="connsiteY700" fmla="*/ 4616236 h 6246801"/>
              <a:gd name="connsiteX701" fmla="*/ 3056044 w 9384838"/>
              <a:gd name="connsiteY701" fmla="*/ 4590793 h 6246801"/>
              <a:gd name="connsiteX702" fmla="*/ 3105820 w 9384838"/>
              <a:gd name="connsiteY702" fmla="*/ 4590793 h 6246801"/>
              <a:gd name="connsiteX703" fmla="*/ 3131263 w 9384838"/>
              <a:gd name="connsiteY703" fmla="*/ 4541014 h 6246801"/>
              <a:gd name="connsiteX704" fmla="*/ 3131263 w 9384838"/>
              <a:gd name="connsiteY704" fmla="*/ 4590793 h 6246801"/>
              <a:gd name="connsiteX705" fmla="*/ 3156704 w 9384838"/>
              <a:gd name="connsiteY705" fmla="*/ 4566457 h 6246801"/>
              <a:gd name="connsiteX706" fmla="*/ 3181041 w 9384838"/>
              <a:gd name="connsiteY706" fmla="*/ 4515571 h 6246801"/>
              <a:gd name="connsiteX707" fmla="*/ 3156704 w 9384838"/>
              <a:gd name="connsiteY707" fmla="*/ 4440348 h 6246801"/>
              <a:gd name="connsiteX708" fmla="*/ 3131263 w 9384838"/>
              <a:gd name="connsiteY708" fmla="*/ 4416011 h 6246801"/>
              <a:gd name="connsiteX709" fmla="*/ 3181041 w 9384838"/>
              <a:gd name="connsiteY709" fmla="*/ 4365125 h 6246801"/>
              <a:gd name="connsiteX710" fmla="*/ 3231924 w 9384838"/>
              <a:gd name="connsiteY710" fmla="*/ 4340788 h 6246801"/>
              <a:gd name="connsiteX711" fmla="*/ 3256260 w 9384838"/>
              <a:gd name="connsiteY711" fmla="*/ 4289902 h 6246801"/>
              <a:gd name="connsiteX712" fmla="*/ 3281703 w 9384838"/>
              <a:gd name="connsiteY712" fmla="*/ 4289902 h 6246801"/>
              <a:gd name="connsiteX713" fmla="*/ 3281705 w 9384838"/>
              <a:gd name="connsiteY713" fmla="*/ 4289902 h 6246801"/>
              <a:gd name="connsiteX714" fmla="*/ 3307147 w 9384838"/>
              <a:gd name="connsiteY714" fmla="*/ 4265565 h 6246801"/>
              <a:gd name="connsiteX715" fmla="*/ 3356924 w 9384838"/>
              <a:gd name="connsiteY715" fmla="*/ 4265565 h 6246801"/>
              <a:gd name="connsiteX716" fmla="*/ 3457589 w 9384838"/>
              <a:gd name="connsiteY716" fmla="*/ 4190342 h 6246801"/>
              <a:gd name="connsiteX717" fmla="*/ 3558250 w 9384838"/>
              <a:gd name="connsiteY717" fmla="*/ 4089676 h 6246801"/>
              <a:gd name="connsiteX718" fmla="*/ 3582585 w 9384838"/>
              <a:gd name="connsiteY718" fmla="*/ 4014453 h 6246801"/>
              <a:gd name="connsiteX719" fmla="*/ 3608026 w 9384838"/>
              <a:gd name="connsiteY719" fmla="*/ 3989010 h 6246801"/>
              <a:gd name="connsiteX720" fmla="*/ 3582585 w 9384838"/>
              <a:gd name="connsiteY720" fmla="*/ 3963567 h 6246801"/>
              <a:gd name="connsiteX721" fmla="*/ 3608026 w 9384838"/>
              <a:gd name="connsiteY721" fmla="*/ 3913787 h 6246801"/>
              <a:gd name="connsiteX722" fmla="*/ 3582585 w 9384838"/>
              <a:gd name="connsiteY722" fmla="*/ 3888344 h 6246801"/>
              <a:gd name="connsiteX723" fmla="*/ 3608026 w 9384838"/>
              <a:gd name="connsiteY723" fmla="*/ 3838565 h 6246801"/>
              <a:gd name="connsiteX724" fmla="*/ 3633468 w 9384838"/>
              <a:gd name="connsiteY724" fmla="*/ 3813122 h 6246801"/>
              <a:gd name="connsiteX725" fmla="*/ 3683247 w 9384838"/>
              <a:gd name="connsiteY725" fmla="*/ 3788785 h 6246801"/>
              <a:gd name="connsiteX726" fmla="*/ 3708689 w 9384838"/>
              <a:gd name="connsiteY726" fmla="*/ 3813122 h 6246801"/>
              <a:gd name="connsiteX727" fmla="*/ 3783908 w 9384838"/>
              <a:gd name="connsiteY727" fmla="*/ 3788785 h 6246801"/>
              <a:gd name="connsiteX728" fmla="*/ 3883464 w 9384838"/>
              <a:gd name="connsiteY728" fmla="*/ 3763342 h 6246801"/>
              <a:gd name="connsiteX729" fmla="*/ 3883464 w 9384838"/>
              <a:gd name="connsiteY729" fmla="*/ 3813122 h 6246801"/>
              <a:gd name="connsiteX730" fmla="*/ 3833686 w 9384838"/>
              <a:gd name="connsiteY730" fmla="*/ 3813122 h 6246801"/>
              <a:gd name="connsiteX731" fmla="*/ 3808245 w 9384838"/>
              <a:gd name="connsiteY731" fmla="*/ 3838565 h 6246801"/>
              <a:gd name="connsiteX732" fmla="*/ 3808245 w 9384838"/>
              <a:gd name="connsiteY732" fmla="*/ 3888344 h 6246801"/>
              <a:gd name="connsiteX733" fmla="*/ 3758467 w 9384838"/>
              <a:gd name="connsiteY733" fmla="*/ 3864008 h 6246801"/>
              <a:gd name="connsiteX734" fmla="*/ 3708689 w 9384838"/>
              <a:gd name="connsiteY734" fmla="*/ 3913787 h 6246801"/>
              <a:gd name="connsiteX735" fmla="*/ 3683247 w 9384838"/>
              <a:gd name="connsiteY735" fmla="*/ 3888344 h 6246801"/>
              <a:gd name="connsiteX736" fmla="*/ 3633468 w 9384838"/>
              <a:gd name="connsiteY736" fmla="*/ 3913787 h 6246801"/>
              <a:gd name="connsiteX737" fmla="*/ 3657804 w 9384838"/>
              <a:gd name="connsiteY737" fmla="*/ 3939230 h 6246801"/>
              <a:gd name="connsiteX738" fmla="*/ 3633468 w 9384838"/>
              <a:gd name="connsiteY738" fmla="*/ 3963567 h 6246801"/>
              <a:gd name="connsiteX739" fmla="*/ 3657804 w 9384838"/>
              <a:gd name="connsiteY739" fmla="*/ 3963567 h 6246801"/>
              <a:gd name="connsiteX740" fmla="*/ 3683247 w 9384838"/>
              <a:gd name="connsiteY740" fmla="*/ 3989010 h 6246801"/>
              <a:gd name="connsiteX741" fmla="*/ 3708689 w 9384838"/>
              <a:gd name="connsiteY741" fmla="*/ 3989010 h 6246801"/>
              <a:gd name="connsiteX742" fmla="*/ 3708689 w 9384838"/>
              <a:gd name="connsiteY742" fmla="*/ 4014453 h 6246801"/>
              <a:gd name="connsiteX743" fmla="*/ 3708688 w 9384838"/>
              <a:gd name="connsiteY743" fmla="*/ 4014453 h 6246801"/>
              <a:gd name="connsiteX744" fmla="*/ 3657804 w 9384838"/>
              <a:gd name="connsiteY744" fmla="*/ 4064233 h 6246801"/>
              <a:gd name="connsiteX745" fmla="*/ 3683246 w 9384838"/>
              <a:gd name="connsiteY745" fmla="*/ 4139455 h 6246801"/>
              <a:gd name="connsiteX746" fmla="*/ 3808243 w 9384838"/>
              <a:gd name="connsiteY746" fmla="*/ 4164898 h 6246801"/>
              <a:gd name="connsiteX747" fmla="*/ 3833684 w 9384838"/>
              <a:gd name="connsiteY747" fmla="*/ 4089676 h 6246801"/>
              <a:gd name="connsiteX748" fmla="*/ 3958666 w 9384838"/>
              <a:gd name="connsiteY748" fmla="*/ 4089676 h 6246801"/>
              <a:gd name="connsiteX749" fmla="*/ 4084770 w 9384838"/>
              <a:gd name="connsiteY749" fmla="*/ 4064233 h 6246801"/>
              <a:gd name="connsiteX750" fmla="*/ 4185432 w 9384838"/>
              <a:gd name="connsiteY750" fmla="*/ 4064233 h 6246801"/>
              <a:gd name="connsiteX751" fmla="*/ 4460870 w 9384838"/>
              <a:gd name="connsiteY751" fmla="*/ 3888345 h 6246801"/>
              <a:gd name="connsiteX752" fmla="*/ 4510648 w 9384838"/>
              <a:gd name="connsiteY752" fmla="*/ 3763342 h 6246801"/>
              <a:gd name="connsiteX753" fmla="*/ 4761751 w 9384838"/>
              <a:gd name="connsiteY753" fmla="*/ 3713562 h 6246801"/>
              <a:gd name="connsiteX754" fmla="*/ 4836971 w 9384838"/>
              <a:gd name="connsiteY754" fmla="*/ 3612896 h 6246801"/>
              <a:gd name="connsiteX755" fmla="*/ 4887855 w 9384838"/>
              <a:gd name="connsiteY755" fmla="*/ 3487894 h 6246801"/>
              <a:gd name="connsiteX756" fmla="*/ 4887855 w 9384838"/>
              <a:gd name="connsiteY756" fmla="*/ 3487893 h 6246801"/>
              <a:gd name="connsiteX757" fmla="*/ 4937633 w 9384838"/>
              <a:gd name="connsiteY757" fmla="*/ 3437007 h 6246801"/>
              <a:gd name="connsiteX758" fmla="*/ 5012854 w 9384838"/>
              <a:gd name="connsiteY758" fmla="*/ 3387227 h 6246801"/>
              <a:gd name="connsiteX759" fmla="*/ 5038296 w 9384838"/>
              <a:gd name="connsiteY759" fmla="*/ 3336341 h 6246801"/>
              <a:gd name="connsiteX760" fmla="*/ 5113516 w 9384838"/>
              <a:gd name="connsiteY760" fmla="*/ 3236782 h 6246801"/>
              <a:gd name="connsiteX761" fmla="*/ 5137852 w 9384838"/>
              <a:gd name="connsiteY761" fmla="*/ 3185896 h 6246801"/>
              <a:gd name="connsiteX762" fmla="*/ 5163294 w 9384838"/>
              <a:gd name="connsiteY762" fmla="*/ 3161560 h 6246801"/>
              <a:gd name="connsiteX763" fmla="*/ 5238514 w 9384838"/>
              <a:gd name="connsiteY763" fmla="*/ 3011116 h 6246801"/>
              <a:gd name="connsiteX764" fmla="*/ 5263957 w 9384838"/>
              <a:gd name="connsiteY764" fmla="*/ 2860672 h 6246801"/>
              <a:gd name="connsiteX765" fmla="*/ 5188736 w 9384838"/>
              <a:gd name="connsiteY765" fmla="*/ 2809788 h 6246801"/>
              <a:gd name="connsiteX766" fmla="*/ 5163294 w 9384838"/>
              <a:gd name="connsiteY766" fmla="*/ 2835229 h 6246801"/>
              <a:gd name="connsiteX767" fmla="*/ 5137852 w 9384838"/>
              <a:gd name="connsiteY767" fmla="*/ 2835229 h 6246801"/>
              <a:gd name="connsiteX768" fmla="*/ 5137852 w 9384838"/>
              <a:gd name="connsiteY768" fmla="*/ 2785450 h 6246801"/>
              <a:gd name="connsiteX769" fmla="*/ 5188736 w 9384838"/>
              <a:gd name="connsiteY769" fmla="*/ 2785450 h 6246801"/>
              <a:gd name="connsiteX770" fmla="*/ 5263957 w 9384838"/>
              <a:gd name="connsiteY770" fmla="*/ 2734563 h 6246801"/>
              <a:gd name="connsiteX771" fmla="*/ 5339177 w 9384838"/>
              <a:gd name="connsiteY771" fmla="*/ 2609561 h 6246801"/>
              <a:gd name="connsiteX772" fmla="*/ 5289399 w 9384838"/>
              <a:gd name="connsiteY772" fmla="*/ 2534339 h 6246801"/>
              <a:gd name="connsiteX773" fmla="*/ 5289931 w 9384838"/>
              <a:gd name="connsiteY773" fmla="*/ 2534660 h 6246801"/>
              <a:gd name="connsiteX774" fmla="*/ 5289398 w 9384838"/>
              <a:gd name="connsiteY774" fmla="*/ 2534339 h 6246801"/>
              <a:gd name="connsiteX775" fmla="*/ 5313734 w 9384838"/>
              <a:gd name="connsiteY775" fmla="*/ 2483451 h 6246801"/>
              <a:gd name="connsiteX776" fmla="*/ 5289398 w 9384838"/>
              <a:gd name="connsiteY776" fmla="*/ 2459115 h 6246801"/>
              <a:gd name="connsiteX777" fmla="*/ 5364618 w 9384838"/>
              <a:gd name="connsiteY777" fmla="*/ 2408231 h 6246801"/>
              <a:gd name="connsiteX778" fmla="*/ 5388954 w 9384838"/>
              <a:gd name="connsiteY778" fmla="*/ 2433674 h 6246801"/>
              <a:gd name="connsiteX779" fmla="*/ 5464174 w 9384838"/>
              <a:gd name="connsiteY779" fmla="*/ 2408231 h 6246801"/>
              <a:gd name="connsiteX780" fmla="*/ 5515059 w 9384838"/>
              <a:gd name="connsiteY780" fmla="*/ 2333007 h 6246801"/>
              <a:gd name="connsiteX781" fmla="*/ 5539394 w 9384838"/>
              <a:gd name="connsiteY781" fmla="*/ 2257785 h 6246801"/>
              <a:gd name="connsiteX782" fmla="*/ 5539394 w 9384838"/>
              <a:gd name="connsiteY782" fmla="*/ 2233447 h 6246801"/>
              <a:gd name="connsiteX783" fmla="*/ 5564837 w 9384838"/>
              <a:gd name="connsiteY783" fmla="*/ 2182565 h 6246801"/>
              <a:gd name="connsiteX784" fmla="*/ 5614615 w 9384838"/>
              <a:gd name="connsiteY784" fmla="*/ 2233447 h 6246801"/>
              <a:gd name="connsiteX785" fmla="*/ 5640057 w 9384838"/>
              <a:gd name="connsiteY785" fmla="*/ 2208005 h 6246801"/>
              <a:gd name="connsiteX786" fmla="*/ 5665499 w 9384838"/>
              <a:gd name="connsiteY786" fmla="*/ 2233447 h 6246801"/>
              <a:gd name="connsiteX787" fmla="*/ 5665499 w 9384838"/>
              <a:gd name="connsiteY787" fmla="*/ 2257785 h 6246801"/>
              <a:gd name="connsiteX788" fmla="*/ 5640057 w 9384838"/>
              <a:gd name="connsiteY788" fmla="*/ 2408231 h 6246801"/>
              <a:gd name="connsiteX789" fmla="*/ 5689835 w 9384838"/>
              <a:gd name="connsiteY789" fmla="*/ 2433674 h 6246801"/>
              <a:gd name="connsiteX790" fmla="*/ 5740719 w 9384838"/>
              <a:gd name="connsiteY790" fmla="*/ 2408231 h 6246801"/>
              <a:gd name="connsiteX791" fmla="*/ 5765055 w 9384838"/>
              <a:gd name="connsiteY791" fmla="*/ 2358450 h 6246801"/>
              <a:gd name="connsiteX792" fmla="*/ 5840275 w 9384838"/>
              <a:gd name="connsiteY792" fmla="*/ 2459115 h 6246801"/>
              <a:gd name="connsiteX793" fmla="*/ 5891159 w 9384838"/>
              <a:gd name="connsiteY793" fmla="*/ 2408231 h 6246801"/>
              <a:gd name="connsiteX794" fmla="*/ 5940937 w 9384838"/>
              <a:gd name="connsiteY794" fmla="*/ 2283229 h 6246801"/>
              <a:gd name="connsiteX795" fmla="*/ 5891159 w 9384838"/>
              <a:gd name="connsiteY795" fmla="*/ 2208005 h 6246801"/>
              <a:gd name="connsiteX796" fmla="*/ 5840275 w 9384838"/>
              <a:gd name="connsiteY796" fmla="*/ 2257785 h 6246801"/>
              <a:gd name="connsiteX797" fmla="*/ 5715277 w 9384838"/>
              <a:gd name="connsiteY797" fmla="*/ 2283229 h 6246801"/>
              <a:gd name="connsiteX798" fmla="*/ 5765055 w 9384838"/>
              <a:gd name="connsiteY798" fmla="*/ 2132783 h 6246801"/>
              <a:gd name="connsiteX799" fmla="*/ 5840275 w 9384838"/>
              <a:gd name="connsiteY799" fmla="*/ 2081897 h 6246801"/>
              <a:gd name="connsiteX800" fmla="*/ 8270546 w 9384838"/>
              <a:gd name="connsiteY800" fmla="*/ 1474959 h 6246801"/>
              <a:gd name="connsiteX801" fmla="*/ 8282255 w 9384838"/>
              <a:gd name="connsiteY801" fmla="*/ 1480813 h 6246801"/>
              <a:gd name="connsiteX802" fmla="*/ 8274449 w 9384838"/>
              <a:gd name="connsiteY802" fmla="*/ 1490571 h 6246801"/>
              <a:gd name="connsiteX803" fmla="*/ 8264691 w 9384838"/>
              <a:gd name="connsiteY803" fmla="*/ 1491546 h 6246801"/>
              <a:gd name="connsiteX804" fmla="*/ 8247128 w 9384838"/>
              <a:gd name="connsiteY804" fmla="*/ 1501304 h 6246801"/>
              <a:gd name="connsiteX805" fmla="*/ 8250055 w 9384838"/>
              <a:gd name="connsiteY805" fmla="*/ 1485692 h 6246801"/>
              <a:gd name="connsiteX806" fmla="*/ 8265667 w 9384838"/>
              <a:gd name="connsiteY806" fmla="*/ 1485692 h 6246801"/>
              <a:gd name="connsiteX807" fmla="*/ 8270546 w 9384838"/>
              <a:gd name="connsiteY807" fmla="*/ 1474959 h 6246801"/>
              <a:gd name="connsiteX808" fmla="*/ 8187608 w 9384838"/>
              <a:gd name="connsiteY808" fmla="*/ 1463250 h 6246801"/>
              <a:gd name="connsiteX809" fmla="*/ 8203220 w 9384838"/>
              <a:gd name="connsiteY809" fmla="*/ 1472032 h 6246801"/>
              <a:gd name="connsiteX810" fmla="*/ 8215904 w 9384838"/>
              <a:gd name="connsiteY810" fmla="*/ 1471056 h 6246801"/>
              <a:gd name="connsiteX811" fmla="*/ 8214929 w 9384838"/>
              <a:gd name="connsiteY811" fmla="*/ 1479838 h 6246801"/>
              <a:gd name="connsiteX812" fmla="*/ 8216880 w 9384838"/>
              <a:gd name="connsiteY812" fmla="*/ 1484717 h 6246801"/>
              <a:gd name="connsiteX813" fmla="*/ 8195414 w 9384838"/>
              <a:gd name="connsiteY813" fmla="*/ 1482765 h 6246801"/>
              <a:gd name="connsiteX814" fmla="*/ 8197365 w 9384838"/>
              <a:gd name="connsiteY814" fmla="*/ 1476909 h 6246801"/>
              <a:gd name="connsiteX815" fmla="*/ 8187608 w 9384838"/>
              <a:gd name="connsiteY815" fmla="*/ 1463250 h 6246801"/>
              <a:gd name="connsiteX816" fmla="*/ 8289085 w 9384838"/>
              <a:gd name="connsiteY816" fmla="*/ 1415439 h 6246801"/>
              <a:gd name="connsiteX817" fmla="*/ 8307624 w 9384838"/>
              <a:gd name="connsiteY817" fmla="*/ 1425197 h 6246801"/>
              <a:gd name="connsiteX818" fmla="*/ 8318357 w 9384838"/>
              <a:gd name="connsiteY818" fmla="*/ 1429100 h 6246801"/>
              <a:gd name="connsiteX819" fmla="*/ 8307624 w 9384838"/>
              <a:gd name="connsiteY819" fmla="*/ 1443734 h 6246801"/>
              <a:gd name="connsiteX820" fmla="*/ 8313478 w 9384838"/>
              <a:gd name="connsiteY820" fmla="*/ 1452516 h 6246801"/>
              <a:gd name="connsiteX821" fmla="*/ 8282255 w 9384838"/>
              <a:gd name="connsiteY821" fmla="*/ 1469104 h 6246801"/>
              <a:gd name="connsiteX822" fmla="*/ 8280303 w 9384838"/>
              <a:gd name="connsiteY822" fmla="*/ 1453493 h 6246801"/>
              <a:gd name="connsiteX823" fmla="*/ 8269570 w 9384838"/>
              <a:gd name="connsiteY823" fmla="*/ 1425197 h 6246801"/>
              <a:gd name="connsiteX824" fmla="*/ 8289085 w 9384838"/>
              <a:gd name="connsiteY824" fmla="*/ 1415439 h 6246801"/>
              <a:gd name="connsiteX825" fmla="*/ 8360314 w 9384838"/>
              <a:gd name="connsiteY825" fmla="*/ 1357869 h 6246801"/>
              <a:gd name="connsiteX826" fmla="*/ 8376902 w 9384838"/>
              <a:gd name="connsiteY826" fmla="*/ 1366651 h 6246801"/>
              <a:gd name="connsiteX827" fmla="*/ 8379829 w 9384838"/>
              <a:gd name="connsiteY827" fmla="*/ 1382264 h 6246801"/>
              <a:gd name="connsiteX828" fmla="*/ 8349581 w 9384838"/>
              <a:gd name="connsiteY828" fmla="*/ 1375434 h 6246801"/>
              <a:gd name="connsiteX829" fmla="*/ 8360314 w 9384838"/>
              <a:gd name="connsiteY829" fmla="*/ 1357869 h 6246801"/>
              <a:gd name="connsiteX830" fmla="*/ 8571073 w 9384838"/>
              <a:gd name="connsiteY830" fmla="*/ 1228098 h 6246801"/>
              <a:gd name="connsiteX831" fmla="*/ 8597418 w 9384838"/>
              <a:gd name="connsiteY831" fmla="*/ 1253467 h 6246801"/>
              <a:gd name="connsiteX832" fmla="*/ 8592539 w 9384838"/>
              <a:gd name="connsiteY832" fmla="*/ 1260297 h 6246801"/>
              <a:gd name="connsiteX833" fmla="*/ 8592539 w 9384838"/>
              <a:gd name="connsiteY833" fmla="*/ 1272981 h 6246801"/>
              <a:gd name="connsiteX834" fmla="*/ 8572049 w 9384838"/>
              <a:gd name="connsiteY834" fmla="*/ 1273957 h 6246801"/>
              <a:gd name="connsiteX835" fmla="*/ 8561316 w 9384838"/>
              <a:gd name="connsiteY835" fmla="*/ 1285666 h 6246801"/>
              <a:gd name="connsiteX836" fmla="*/ 8554486 w 9384838"/>
              <a:gd name="connsiteY836" fmla="*/ 1302253 h 6246801"/>
              <a:gd name="connsiteX837" fmla="*/ 8533995 w 9384838"/>
              <a:gd name="connsiteY837" fmla="*/ 1311035 h 6246801"/>
              <a:gd name="connsiteX838" fmla="*/ 8510577 w 9384838"/>
              <a:gd name="connsiteY838" fmla="*/ 1309083 h 6246801"/>
              <a:gd name="connsiteX839" fmla="*/ 8505699 w 9384838"/>
              <a:gd name="connsiteY839" fmla="*/ 1331526 h 6246801"/>
              <a:gd name="connsiteX840" fmla="*/ 8494966 w 9384838"/>
              <a:gd name="connsiteY840" fmla="*/ 1335428 h 6246801"/>
              <a:gd name="connsiteX841" fmla="*/ 8482281 w 9384838"/>
              <a:gd name="connsiteY841" fmla="*/ 1312986 h 6246801"/>
              <a:gd name="connsiteX842" fmla="*/ 8474475 w 9384838"/>
              <a:gd name="connsiteY842" fmla="*/ 1303229 h 6246801"/>
              <a:gd name="connsiteX843" fmla="*/ 8467645 w 9384838"/>
              <a:gd name="connsiteY843" fmla="*/ 1279811 h 6246801"/>
              <a:gd name="connsiteX844" fmla="*/ 8476427 w 9384838"/>
              <a:gd name="connsiteY844" fmla="*/ 1270054 h 6246801"/>
              <a:gd name="connsiteX845" fmla="*/ 8524238 w 9384838"/>
              <a:gd name="connsiteY845" fmla="*/ 1261273 h 6246801"/>
              <a:gd name="connsiteX846" fmla="*/ 8551558 w 9384838"/>
              <a:gd name="connsiteY846" fmla="*/ 1236879 h 6246801"/>
              <a:gd name="connsiteX847" fmla="*/ 8567170 w 9384838"/>
              <a:gd name="connsiteY847" fmla="*/ 1237855 h 6246801"/>
              <a:gd name="connsiteX848" fmla="*/ 8571073 w 9384838"/>
              <a:gd name="connsiteY848" fmla="*/ 1228098 h 6246801"/>
              <a:gd name="connsiteX849" fmla="*/ 8306648 w 9384838"/>
              <a:gd name="connsiteY849" fmla="*/ 884639 h 6246801"/>
              <a:gd name="connsiteX850" fmla="*/ 8328114 w 9384838"/>
              <a:gd name="connsiteY850" fmla="*/ 903178 h 6246801"/>
              <a:gd name="connsiteX851" fmla="*/ 8334944 w 9384838"/>
              <a:gd name="connsiteY851" fmla="*/ 917814 h 6246801"/>
              <a:gd name="connsiteX852" fmla="*/ 8368119 w 9384838"/>
              <a:gd name="connsiteY852" fmla="*/ 935377 h 6246801"/>
              <a:gd name="connsiteX853" fmla="*/ 8422761 w 9384838"/>
              <a:gd name="connsiteY853" fmla="*/ 939280 h 6246801"/>
              <a:gd name="connsiteX854" fmla="*/ 8461790 w 9384838"/>
              <a:gd name="connsiteY854" fmla="*/ 922693 h 6246801"/>
              <a:gd name="connsiteX855" fmla="*/ 8450081 w 9384838"/>
              <a:gd name="connsiteY855" fmla="*/ 963674 h 6246801"/>
              <a:gd name="connsiteX856" fmla="*/ 8431542 w 9384838"/>
              <a:gd name="connsiteY856" fmla="*/ 975382 h 6246801"/>
              <a:gd name="connsiteX857" fmla="*/ 8415930 w 9384838"/>
              <a:gd name="connsiteY857" fmla="*/ 963674 h 6246801"/>
              <a:gd name="connsiteX858" fmla="*/ 8397391 w 9384838"/>
              <a:gd name="connsiteY858" fmla="*/ 963674 h 6246801"/>
              <a:gd name="connsiteX859" fmla="*/ 8359338 w 9384838"/>
              <a:gd name="connsiteY859" fmla="*/ 1014411 h 6246801"/>
              <a:gd name="connsiteX860" fmla="*/ 8284206 w 9384838"/>
              <a:gd name="connsiteY860" fmla="*/ 1020265 h 6246801"/>
              <a:gd name="connsiteX861" fmla="*/ 8247128 w 9384838"/>
              <a:gd name="connsiteY861" fmla="*/ 1070028 h 6246801"/>
              <a:gd name="connsiteX862" fmla="*/ 8212977 w 9384838"/>
              <a:gd name="connsiteY862" fmla="*/ 1083688 h 6246801"/>
              <a:gd name="connsiteX863" fmla="*/ 8184681 w 9384838"/>
              <a:gd name="connsiteY863" fmla="*/ 1151014 h 6246801"/>
              <a:gd name="connsiteX864" fmla="*/ 8163215 w 9384838"/>
              <a:gd name="connsiteY864" fmla="*/ 1151014 h 6246801"/>
              <a:gd name="connsiteX865" fmla="*/ 8155409 w 9384838"/>
              <a:gd name="connsiteY865" fmla="*/ 1207607 h 6246801"/>
              <a:gd name="connsiteX866" fmla="*/ 8099792 w 9384838"/>
              <a:gd name="connsiteY866" fmla="*/ 1223219 h 6246801"/>
              <a:gd name="connsiteX867" fmla="*/ 8077350 w 9384838"/>
              <a:gd name="connsiteY867" fmla="*/ 1247612 h 6246801"/>
              <a:gd name="connsiteX868" fmla="*/ 8066617 w 9384838"/>
              <a:gd name="connsiteY868" fmla="*/ 1319817 h 6246801"/>
              <a:gd name="connsiteX869" fmla="*/ 8057835 w 9384838"/>
              <a:gd name="connsiteY869" fmla="*/ 1315914 h 6246801"/>
              <a:gd name="connsiteX870" fmla="*/ 8009048 w 9384838"/>
              <a:gd name="connsiteY870" fmla="*/ 1320793 h 6246801"/>
              <a:gd name="connsiteX871" fmla="*/ 8009048 w 9384838"/>
              <a:gd name="connsiteY871" fmla="*/ 1309084 h 6246801"/>
              <a:gd name="connsiteX872" fmla="*/ 8010024 w 9384838"/>
              <a:gd name="connsiteY872" fmla="*/ 1293472 h 6246801"/>
              <a:gd name="connsiteX873" fmla="*/ 8002218 w 9384838"/>
              <a:gd name="connsiteY873" fmla="*/ 1262248 h 6246801"/>
              <a:gd name="connsiteX874" fmla="*/ 8013927 w 9384838"/>
              <a:gd name="connsiteY874" fmla="*/ 1254442 h 6246801"/>
              <a:gd name="connsiteX875" fmla="*/ 8038320 w 9384838"/>
              <a:gd name="connsiteY875" fmla="*/ 1219316 h 6246801"/>
              <a:gd name="connsiteX876" fmla="*/ 8077350 w 9384838"/>
              <a:gd name="connsiteY876" fmla="*/ 1190044 h 6246801"/>
              <a:gd name="connsiteX877" fmla="*/ 8108573 w 9384838"/>
              <a:gd name="connsiteY877" fmla="*/ 1167602 h 6246801"/>
              <a:gd name="connsiteX878" fmla="*/ 8111501 w 9384838"/>
              <a:gd name="connsiteY878" fmla="*/ 1154917 h 6246801"/>
              <a:gd name="connsiteX879" fmla="*/ 8135894 w 9384838"/>
              <a:gd name="connsiteY879" fmla="*/ 1148087 h 6246801"/>
              <a:gd name="connsiteX880" fmla="*/ 8141748 w 9384838"/>
              <a:gd name="connsiteY880" fmla="*/ 1130524 h 6246801"/>
              <a:gd name="connsiteX881" fmla="*/ 8135894 w 9384838"/>
              <a:gd name="connsiteY881" fmla="*/ 1121742 h 6246801"/>
              <a:gd name="connsiteX882" fmla="*/ 8143700 w 9384838"/>
              <a:gd name="connsiteY882" fmla="*/ 1104179 h 6246801"/>
              <a:gd name="connsiteX883" fmla="*/ 8200293 w 9384838"/>
              <a:gd name="connsiteY883" fmla="*/ 1030998 h 6246801"/>
              <a:gd name="connsiteX884" fmla="*/ 8231516 w 9384838"/>
              <a:gd name="connsiteY884" fmla="*/ 993920 h 6246801"/>
              <a:gd name="connsiteX885" fmla="*/ 8245176 w 9384838"/>
              <a:gd name="connsiteY885" fmla="*/ 957819 h 6246801"/>
              <a:gd name="connsiteX886" fmla="*/ 8258837 w 9384838"/>
              <a:gd name="connsiteY886" fmla="*/ 944159 h 6246801"/>
              <a:gd name="connsiteX887" fmla="*/ 8260788 w 9384838"/>
              <a:gd name="connsiteY887" fmla="*/ 920741 h 6246801"/>
              <a:gd name="connsiteX888" fmla="*/ 8289085 w 9384838"/>
              <a:gd name="connsiteY888" fmla="*/ 889516 h 6246801"/>
              <a:gd name="connsiteX889" fmla="*/ 8306648 w 9384838"/>
              <a:gd name="connsiteY889" fmla="*/ 884639 h 6246801"/>
              <a:gd name="connsiteX890" fmla="*/ 9328245 w 9384838"/>
              <a:gd name="connsiteY890" fmla="*/ 311878 h 6246801"/>
              <a:gd name="connsiteX891" fmla="*/ 9371178 w 9384838"/>
              <a:gd name="connsiteY891" fmla="*/ 317733 h 6246801"/>
              <a:gd name="connsiteX892" fmla="*/ 9384838 w 9384838"/>
              <a:gd name="connsiteY892" fmla="*/ 341150 h 6246801"/>
              <a:gd name="connsiteX893" fmla="*/ 9357517 w 9384838"/>
              <a:gd name="connsiteY893" fmla="*/ 360665 h 6246801"/>
              <a:gd name="connsiteX894" fmla="*/ 9357517 w 9384838"/>
              <a:gd name="connsiteY894" fmla="*/ 378228 h 6246801"/>
              <a:gd name="connsiteX895" fmla="*/ 9371178 w 9384838"/>
              <a:gd name="connsiteY895" fmla="*/ 393840 h 6246801"/>
              <a:gd name="connsiteX896" fmla="*/ 9367275 w 9384838"/>
              <a:gd name="connsiteY896" fmla="*/ 427015 h 6246801"/>
              <a:gd name="connsiteX897" fmla="*/ 9314585 w 9384838"/>
              <a:gd name="connsiteY897" fmla="*/ 427015 h 6246801"/>
              <a:gd name="connsiteX898" fmla="*/ 9250186 w 9384838"/>
              <a:gd name="connsiteY898" fmla="*/ 440675 h 6246801"/>
              <a:gd name="connsiteX899" fmla="*/ 9213108 w 9384838"/>
              <a:gd name="connsiteY899" fmla="*/ 471899 h 6246801"/>
              <a:gd name="connsiteX900" fmla="*/ 9162370 w 9384838"/>
              <a:gd name="connsiteY900" fmla="*/ 491414 h 6246801"/>
              <a:gd name="connsiteX901" fmla="*/ 9099923 w 9384838"/>
              <a:gd name="connsiteY901" fmla="*/ 526540 h 6246801"/>
              <a:gd name="connsiteX902" fmla="*/ 9035524 w 9384838"/>
              <a:gd name="connsiteY902" fmla="*/ 587036 h 6246801"/>
              <a:gd name="connsiteX903" fmla="*/ 8996494 w 9384838"/>
              <a:gd name="connsiteY903" fmla="*/ 635822 h 6246801"/>
              <a:gd name="connsiteX904" fmla="*/ 8961368 w 9384838"/>
              <a:gd name="connsiteY904" fmla="*/ 637774 h 6246801"/>
              <a:gd name="connsiteX905" fmla="*/ 8951610 w 9384838"/>
              <a:gd name="connsiteY905" fmla="*/ 647531 h 6246801"/>
              <a:gd name="connsiteX906" fmla="*/ 8926241 w 9384838"/>
              <a:gd name="connsiteY906" fmla="*/ 637774 h 6246801"/>
              <a:gd name="connsiteX907" fmla="*/ 8916484 w 9384838"/>
              <a:gd name="connsiteY907" fmla="*/ 608501 h 6246801"/>
              <a:gd name="connsiteX908" fmla="*/ 8883309 w 9384838"/>
              <a:gd name="connsiteY908" fmla="*/ 622162 h 6246801"/>
              <a:gd name="connsiteX909" fmla="*/ 8877454 w 9384838"/>
              <a:gd name="connsiteY909" fmla="*/ 651434 h 6246801"/>
              <a:gd name="connsiteX910" fmla="*/ 8887212 w 9384838"/>
              <a:gd name="connsiteY910" fmla="*/ 665094 h 6246801"/>
              <a:gd name="connsiteX911" fmla="*/ 8846231 w 9384838"/>
              <a:gd name="connsiteY911" fmla="*/ 719735 h 6246801"/>
              <a:gd name="connsiteX912" fmla="*/ 8799395 w 9384838"/>
              <a:gd name="connsiteY912" fmla="*/ 749008 h 6246801"/>
              <a:gd name="connsiteX913" fmla="*/ 8766220 w 9384838"/>
              <a:gd name="connsiteY913" fmla="*/ 774380 h 6246801"/>
              <a:gd name="connsiteX914" fmla="*/ 8731094 w 9384838"/>
              <a:gd name="connsiteY914" fmla="*/ 844633 h 6246801"/>
              <a:gd name="connsiteX915" fmla="*/ 8697919 w 9384838"/>
              <a:gd name="connsiteY915" fmla="*/ 862196 h 6246801"/>
              <a:gd name="connsiteX916" fmla="*/ 8666695 w 9384838"/>
              <a:gd name="connsiteY916" fmla="*/ 862196 h 6246801"/>
              <a:gd name="connsiteX917" fmla="*/ 8641326 w 9384838"/>
              <a:gd name="connsiteY917" fmla="*/ 887565 h 6246801"/>
              <a:gd name="connsiteX918" fmla="*/ 8614005 w 9384838"/>
              <a:gd name="connsiteY918" fmla="*/ 932449 h 6246801"/>
              <a:gd name="connsiteX919" fmla="*/ 8590587 w 9384838"/>
              <a:gd name="connsiteY919" fmla="*/ 936351 h 6246801"/>
              <a:gd name="connsiteX920" fmla="*/ 8576927 w 9384838"/>
              <a:gd name="connsiteY920" fmla="*/ 920740 h 6246801"/>
              <a:gd name="connsiteX921" fmla="*/ 8590587 w 9384838"/>
              <a:gd name="connsiteY921" fmla="*/ 885614 h 6246801"/>
              <a:gd name="connsiteX922" fmla="*/ 8602296 w 9384838"/>
              <a:gd name="connsiteY922" fmla="*/ 881711 h 6246801"/>
              <a:gd name="connsiteX923" fmla="*/ 8610102 w 9384838"/>
              <a:gd name="connsiteY923" fmla="*/ 868050 h 6246801"/>
              <a:gd name="connsiteX924" fmla="*/ 8606199 w 9384838"/>
              <a:gd name="connsiteY924" fmla="*/ 850487 h 6246801"/>
              <a:gd name="connsiteX925" fmla="*/ 8612054 w 9384838"/>
              <a:gd name="connsiteY925" fmla="*/ 825118 h 6246801"/>
              <a:gd name="connsiteX926" fmla="*/ 8623762 w 9384838"/>
              <a:gd name="connsiteY926" fmla="*/ 846584 h 6246801"/>
              <a:gd name="connsiteX927" fmla="*/ 8637423 w 9384838"/>
              <a:gd name="connsiteY927" fmla="*/ 848536 h 6246801"/>
              <a:gd name="connsiteX928" fmla="*/ 8649132 w 9384838"/>
              <a:gd name="connsiteY928" fmla="*/ 827069 h 6246801"/>
              <a:gd name="connsiteX929" fmla="*/ 8635471 w 9384838"/>
              <a:gd name="connsiteY929" fmla="*/ 807555 h 6246801"/>
              <a:gd name="connsiteX930" fmla="*/ 8654986 w 9384838"/>
              <a:gd name="connsiteY930" fmla="*/ 807555 h 6246801"/>
              <a:gd name="connsiteX931" fmla="*/ 8664743 w 9384838"/>
              <a:gd name="connsiteY931" fmla="*/ 819263 h 6246801"/>
              <a:gd name="connsiteX932" fmla="*/ 8692064 w 9384838"/>
              <a:gd name="connsiteY932" fmla="*/ 805603 h 6246801"/>
              <a:gd name="connsiteX933" fmla="*/ 8709627 w 9384838"/>
              <a:gd name="connsiteY933" fmla="*/ 778282 h 6246801"/>
              <a:gd name="connsiteX934" fmla="*/ 8711579 w 9384838"/>
              <a:gd name="connsiteY934" fmla="*/ 749008 h 6246801"/>
              <a:gd name="connsiteX935" fmla="*/ 8695967 w 9384838"/>
              <a:gd name="connsiteY935" fmla="*/ 749008 h 6246801"/>
              <a:gd name="connsiteX936" fmla="*/ 8672549 w 9384838"/>
              <a:gd name="connsiteY936" fmla="*/ 745105 h 6246801"/>
              <a:gd name="connsiteX937" fmla="*/ 8668646 w 9384838"/>
              <a:gd name="connsiteY937" fmla="*/ 713881 h 6246801"/>
              <a:gd name="connsiteX938" fmla="*/ 8697919 w 9384838"/>
              <a:gd name="connsiteY938" fmla="*/ 713881 h 6246801"/>
              <a:gd name="connsiteX939" fmla="*/ 8715482 w 9384838"/>
              <a:gd name="connsiteY939" fmla="*/ 731444 h 6246801"/>
              <a:gd name="connsiteX940" fmla="*/ 8733045 w 9384838"/>
              <a:gd name="connsiteY940" fmla="*/ 719735 h 6246801"/>
              <a:gd name="connsiteX941" fmla="*/ 8746705 w 9384838"/>
              <a:gd name="connsiteY941" fmla="*/ 688512 h 6246801"/>
              <a:gd name="connsiteX942" fmla="*/ 8787686 w 9384838"/>
              <a:gd name="connsiteY942" fmla="*/ 674851 h 6246801"/>
              <a:gd name="connsiteX943" fmla="*/ 8811104 w 9384838"/>
              <a:gd name="connsiteY943" fmla="*/ 624114 h 6246801"/>
              <a:gd name="connsiteX944" fmla="*/ 8830619 w 9384838"/>
              <a:gd name="connsiteY944" fmla="*/ 618260 h 6246801"/>
              <a:gd name="connsiteX945" fmla="*/ 8840376 w 9384838"/>
              <a:gd name="connsiteY945" fmla="*/ 600695 h 6246801"/>
              <a:gd name="connsiteX946" fmla="*/ 8832570 w 9384838"/>
              <a:gd name="connsiteY946" fmla="*/ 559715 h 6246801"/>
              <a:gd name="connsiteX947" fmla="*/ 8850134 w 9384838"/>
              <a:gd name="connsiteY947" fmla="*/ 559715 h 6246801"/>
              <a:gd name="connsiteX948" fmla="*/ 8885260 w 9384838"/>
              <a:gd name="connsiteY948" fmla="*/ 573376 h 6246801"/>
              <a:gd name="connsiteX949" fmla="*/ 8902823 w 9384838"/>
              <a:gd name="connsiteY949" fmla="*/ 559715 h 6246801"/>
              <a:gd name="connsiteX950" fmla="*/ 8904775 w 9384838"/>
              <a:gd name="connsiteY950" fmla="*/ 524589 h 6246801"/>
              <a:gd name="connsiteX951" fmla="*/ 8949659 w 9384838"/>
              <a:gd name="connsiteY951" fmla="*/ 497268 h 6246801"/>
              <a:gd name="connsiteX952" fmla="*/ 8976980 w 9384838"/>
              <a:gd name="connsiteY952" fmla="*/ 497268 h 6246801"/>
              <a:gd name="connsiteX953" fmla="*/ 8976980 w 9384838"/>
              <a:gd name="connsiteY953" fmla="*/ 462142 h 6246801"/>
              <a:gd name="connsiteX954" fmla="*/ 8965271 w 9384838"/>
              <a:gd name="connsiteY954" fmla="*/ 419209 h 6246801"/>
              <a:gd name="connsiteX955" fmla="*/ 8973077 w 9384838"/>
              <a:gd name="connsiteY955" fmla="*/ 393840 h 6246801"/>
              <a:gd name="connsiteX956" fmla="*/ 9002349 w 9384838"/>
              <a:gd name="connsiteY956" fmla="*/ 376277 h 6246801"/>
              <a:gd name="connsiteX957" fmla="*/ 9017961 w 9384838"/>
              <a:gd name="connsiteY957" fmla="*/ 403597 h 6246801"/>
              <a:gd name="connsiteX958" fmla="*/ 9041378 w 9384838"/>
              <a:gd name="connsiteY958" fmla="*/ 467996 h 6246801"/>
              <a:gd name="connsiteX959" fmla="*/ 9076505 w 9384838"/>
              <a:gd name="connsiteY959" fmla="*/ 475802 h 6246801"/>
              <a:gd name="connsiteX960" fmla="*/ 9154564 w 9384838"/>
              <a:gd name="connsiteY960" fmla="*/ 458239 h 6246801"/>
              <a:gd name="connsiteX961" fmla="*/ 9209205 w 9384838"/>
              <a:gd name="connsiteY961" fmla="*/ 409452 h 6246801"/>
              <a:gd name="connsiteX962" fmla="*/ 9218963 w 9384838"/>
              <a:gd name="connsiteY962" fmla="*/ 380180 h 6246801"/>
              <a:gd name="connsiteX963" fmla="*/ 9283361 w 9384838"/>
              <a:gd name="connsiteY963" fmla="*/ 325538 h 6246801"/>
              <a:gd name="connsiteX964" fmla="*/ 9328245 w 9384838"/>
              <a:gd name="connsiteY964" fmla="*/ 311878 h 6246801"/>
              <a:gd name="connsiteX965" fmla="*/ 6819242 w 9384838"/>
              <a:gd name="connsiteY965" fmla="*/ 0 h 6246801"/>
              <a:gd name="connsiteX966" fmla="*/ 6869020 w 9384838"/>
              <a:gd name="connsiteY966" fmla="*/ 125002 h 6246801"/>
              <a:gd name="connsiteX967" fmla="*/ 6969682 w 9384838"/>
              <a:gd name="connsiteY967" fmla="*/ 326334 h 6246801"/>
              <a:gd name="connsiteX968" fmla="*/ 6969682 w 9384838"/>
              <a:gd name="connsiteY968" fmla="*/ 401556 h 6246801"/>
              <a:gd name="connsiteX969" fmla="*/ 7094680 w 9384838"/>
              <a:gd name="connsiteY969" fmla="*/ 652667 h 6246801"/>
              <a:gd name="connsiteX970" fmla="*/ 7220784 w 9384838"/>
              <a:gd name="connsiteY970" fmla="*/ 803117 h 6246801"/>
              <a:gd name="connsiteX971" fmla="*/ 7321446 w 9384838"/>
              <a:gd name="connsiteY971" fmla="*/ 903783 h 6246801"/>
              <a:gd name="connsiteX972" fmla="*/ 7321446 w 9384838"/>
              <a:gd name="connsiteY972" fmla="*/ 979004 h 6246801"/>
              <a:gd name="connsiteX973" fmla="*/ 7345782 w 9384838"/>
              <a:gd name="connsiteY973" fmla="*/ 979004 h 6246801"/>
              <a:gd name="connsiteX974" fmla="*/ 7396667 w 9384838"/>
              <a:gd name="connsiteY974" fmla="*/ 1003341 h 6246801"/>
              <a:gd name="connsiteX975" fmla="*/ 7421002 w 9384838"/>
              <a:gd name="connsiteY975" fmla="*/ 979004 h 6246801"/>
              <a:gd name="connsiteX976" fmla="*/ 7496223 w 9384838"/>
              <a:gd name="connsiteY976" fmla="*/ 1003341 h 6246801"/>
              <a:gd name="connsiteX977" fmla="*/ 7446445 w 9384838"/>
              <a:gd name="connsiteY977" fmla="*/ 1054227 h 6246801"/>
              <a:gd name="connsiteX978" fmla="*/ 7471887 w 9384838"/>
              <a:gd name="connsiteY978" fmla="*/ 1078564 h 6246801"/>
              <a:gd name="connsiteX979" fmla="*/ 7521665 w 9384838"/>
              <a:gd name="connsiteY979" fmla="*/ 1054227 h 6246801"/>
              <a:gd name="connsiteX980" fmla="*/ 7547107 w 9384838"/>
              <a:gd name="connsiteY980" fmla="*/ 1129449 h 6246801"/>
              <a:gd name="connsiteX981" fmla="*/ 7672105 w 9384838"/>
              <a:gd name="connsiteY981" fmla="*/ 1179229 h 6246801"/>
              <a:gd name="connsiteX982" fmla="*/ 7747325 w 9384838"/>
              <a:gd name="connsiteY982" fmla="*/ 1179229 h 6246801"/>
              <a:gd name="connsiteX983" fmla="*/ 7847987 w 9384838"/>
              <a:gd name="connsiteY983" fmla="*/ 1104007 h 6246801"/>
              <a:gd name="connsiteX984" fmla="*/ 7923207 w 9384838"/>
              <a:gd name="connsiteY984" fmla="*/ 1078564 h 6246801"/>
              <a:gd name="connsiteX985" fmla="*/ 7998427 w 9384838"/>
              <a:gd name="connsiteY985" fmla="*/ 1003341 h 6246801"/>
              <a:gd name="connsiteX986" fmla="*/ 7998427 w 9384838"/>
              <a:gd name="connsiteY986" fmla="*/ 1054227 h 6246801"/>
              <a:gd name="connsiteX987" fmla="*/ 7948649 w 9384838"/>
              <a:gd name="connsiteY987" fmla="*/ 1104007 h 6246801"/>
              <a:gd name="connsiteX988" fmla="*/ 7948649 w 9384838"/>
              <a:gd name="connsiteY988" fmla="*/ 1129449 h 6246801"/>
              <a:gd name="connsiteX989" fmla="*/ 7822545 w 9384838"/>
              <a:gd name="connsiteY989" fmla="*/ 1279895 h 6246801"/>
              <a:gd name="connsiteX990" fmla="*/ 7822545 w 9384838"/>
              <a:gd name="connsiteY990" fmla="*/ 1379454 h 6246801"/>
              <a:gd name="connsiteX991" fmla="*/ 7873429 w 9384838"/>
              <a:gd name="connsiteY991" fmla="*/ 1379454 h 6246801"/>
              <a:gd name="connsiteX992" fmla="*/ 7847987 w 9384838"/>
              <a:gd name="connsiteY992" fmla="*/ 1505563 h 6246801"/>
              <a:gd name="connsiteX993" fmla="*/ 7797103 w 9384838"/>
              <a:gd name="connsiteY993" fmla="*/ 1531005 h 6246801"/>
              <a:gd name="connsiteX994" fmla="*/ 7873429 w 9384838"/>
              <a:gd name="connsiteY994" fmla="*/ 1606229 h 6246801"/>
              <a:gd name="connsiteX995" fmla="*/ 7948649 w 9384838"/>
              <a:gd name="connsiteY995" fmla="*/ 1606229 h 6246801"/>
              <a:gd name="connsiteX996" fmla="*/ 7923207 w 9384838"/>
              <a:gd name="connsiteY996" fmla="*/ 1656009 h 6246801"/>
              <a:gd name="connsiteX997" fmla="*/ 7772767 w 9384838"/>
              <a:gd name="connsiteY997" fmla="*/ 1630565 h 6246801"/>
              <a:gd name="connsiteX998" fmla="*/ 7672105 w 9384838"/>
              <a:gd name="connsiteY998" fmla="*/ 1705789 h 6246801"/>
              <a:gd name="connsiteX999" fmla="*/ 7672105 w 9384838"/>
              <a:gd name="connsiteY999" fmla="*/ 1656009 h 6246801"/>
              <a:gd name="connsiteX1000" fmla="*/ 7596885 w 9384838"/>
              <a:gd name="connsiteY1000" fmla="*/ 1656009 h 6246801"/>
              <a:gd name="connsiteX1001" fmla="*/ 7571443 w 9384838"/>
              <a:gd name="connsiteY1001" fmla="*/ 1705789 h 6246801"/>
              <a:gd name="connsiteX1002" fmla="*/ 7446445 w 9384838"/>
              <a:gd name="connsiteY1002" fmla="*/ 1681452 h 6246801"/>
              <a:gd name="connsiteX1003" fmla="*/ 7421002 w 9384838"/>
              <a:gd name="connsiteY1003" fmla="*/ 1630565 h 6246801"/>
              <a:gd name="connsiteX1004" fmla="*/ 7321446 w 9384838"/>
              <a:gd name="connsiteY1004" fmla="*/ 1630565 h 6246801"/>
              <a:gd name="connsiteX1005" fmla="*/ 7070344 w 9384838"/>
              <a:gd name="connsiteY1005" fmla="*/ 1756674 h 6246801"/>
              <a:gd name="connsiteX1006" fmla="*/ 6869020 w 9384838"/>
              <a:gd name="connsiteY1006" fmla="*/ 1907113 h 6246801"/>
              <a:gd name="connsiteX1007" fmla="*/ 6894462 w 9384838"/>
              <a:gd name="connsiteY1007" fmla="*/ 1956897 h 6246801"/>
              <a:gd name="connsiteX1008" fmla="*/ 6819242 w 9384838"/>
              <a:gd name="connsiteY1008" fmla="*/ 2081899 h 6246801"/>
              <a:gd name="connsiteX1009" fmla="*/ 6793800 w 9384838"/>
              <a:gd name="connsiteY1009" fmla="*/ 2006676 h 6246801"/>
              <a:gd name="connsiteX1010" fmla="*/ 6668802 w 9384838"/>
              <a:gd name="connsiteY1010" fmla="*/ 1931450 h 6246801"/>
              <a:gd name="connsiteX1011" fmla="*/ 6542697 w 9384838"/>
              <a:gd name="connsiteY1011" fmla="*/ 1831894 h 6246801"/>
              <a:gd name="connsiteX1012" fmla="*/ 6467477 w 9384838"/>
              <a:gd name="connsiteY1012" fmla="*/ 1705789 h 6246801"/>
              <a:gd name="connsiteX1013" fmla="*/ 6417699 w 9384838"/>
              <a:gd name="connsiteY1013" fmla="*/ 1681452 h 6246801"/>
              <a:gd name="connsiteX1014" fmla="*/ 6342479 w 9384838"/>
              <a:gd name="connsiteY1014" fmla="*/ 1580786 h 6246801"/>
              <a:gd name="connsiteX1015" fmla="*/ 6217481 w 9384838"/>
              <a:gd name="connsiteY1015" fmla="*/ 1555343 h 6246801"/>
              <a:gd name="connsiteX1016" fmla="*/ 6091377 w 9384838"/>
              <a:gd name="connsiteY1016" fmla="*/ 1606229 h 6246801"/>
              <a:gd name="connsiteX1017" fmla="*/ 5991821 w 9384838"/>
              <a:gd name="connsiteY1017" fmla="*/ 1681452 h 6246801"/>
              <a:gd name="connsiteX1018" fmla="*/ 5966379 w 9384838"/>
              <a:gd name="connsiteY1018" fmla="*/ 1630565 h 6246801"/>
              <a:gd name="connsiteX1019" fmla="*/ 5966379 w 9384838"/>
              <a:gd name="connsiteY1019" fmla="*/ 1580786 h 6246801"/>
              <a:gd name="connsiteX1020" fmla="*/ 5916601 w 9384838"/>
              <a:gd name="connsiteY1020" fmla="*/ 1531005 h 6246801"/>
              <a:gd name="connsiteX1021" fmla="*/ 5940937 w 9384838"/>
              <a:gd name="connsiteY1021" fmla="*/ 1505563 h 6246801"/>
              <a:gd name="connsiteX1022" fmla="*/ 5891159 w 9384838"/>
              <a:gd name="connsiteY1022" fmla="*/ 1480122 h 6246801"/>
              <a:gd name="connsiteX1023" fmla="*/ 5840275 w 9384838"/>
              <a:gd name="connsiteY1023" fmla="*/ 1480122 h 6246801"/>
              <a:gd name="connsiteX1024" fmla="*/ 5815939 w 9384838"/>
              <a:gd name="connsiteY1024" fmla="*/ 1455784 h 6246801"/>
              <a:gd name="connsiteX1025" fmla="*/ 5740719 w 9384838"/>
              <a:gd name="connsiteY1025" fmla="*/ 1505563 h 6246801"/>
              <a:gd name="connsiteX1026" fmla="*/ 5665499 w 9384838"/>
              <a:gd name="connsiteY1026" fmla="*/ 1606229 h 6246801"/>
              <a:gd name="connsiteX1027" fmla="*/ 5715277 w 9384838"/>
              <a:gd name="connsiteY1027" fmla="*/ 1656009 h 6246801"/>
              <a:gd name="connsiteX1028" fmla="*/ 5765055 w 9384838"/>
              <a:gd name="connsiteY1028" fmla="*/ 1731231 h 6246801"/>
              <a:gd name="connsiteX1029" fmla="*/ 5840275 w 9384838"/>
              <a:gd name="connsiteY1029" fmla="*/ 1731231 h 6246801"/>
              <a:gd name="connsiteX1030" fmla="*/ 5916601 w 9384838"/>
              <a:gd name="connsiteY1030" fmla="*/ 1881669 h 6246801"/>
              <a:gd name="connsiteX1031" fmla="*/ 5966379 w 9384838"/>
              <a:gd name="connsiteY1031" fmla="*/ 1956897 h 6246801"/>
              <a:gd name="connsiteX1032" fmla="*/ 5891159 w 9384838"/>
              <a:gd name="connsiteY1032" fmla="*/ 2006676 h 6246801"/>
              <a:gd name="connsiteX1033" fmla="*/ 5815939 w 9384838"/>
              <a:gd name="connsiteY1033" fmla="*/ 1931450 h 6246801"/>
              <a:gd name="connsiteX1034" fmla="*/ 5765055 w 9384838"/>
              <a:gd name="connsiteY1034" fmla="*/ 1881669 h 6246801"/>
              <a:gd name="connsiteX1035" fmla="*/ 5715277 w 9384838"/>
              <a:gd name="connsiteY1035" fmla="*/ 1931450 h 6246801"/>
              <a:gd name="connsiteX1036" fmla="*/ 5665499 w 9384838"/>
              <a:gd name="connsiteY1036" fmla="*/ 1931450 h 6246801"/>
              <a:gd name="connsiteX1037" fmla="*/ 5640056 w 9384838"/>
              <a:gd name="connsiteY1037" fmla="*/ 2006676 h 6246801"/>
              <a:gd name="connsiteX1038" fmla="*/ 5590278 w 9384838"/>
              <a:gd name="connsiteY1038" fmla="*/ 2006676 h 6246801"/>
              <a:gd name="connsiteX1039" fmla="*/ 5515058 w 9384838"/>
              <a:gd name="connsiteY1039" fmla="*/ 2081899 h 6246801"/>
              <a:gd name="connsiteX1040" fmla="*/ 5464174 w 9384838"/>
              <a:gd name="connsiteY1040" fmla="*/ 2057559 h 6246801"/>
              <a:gd name="connsiteX1041" fmla="*/ 5464174 w 9384838"/>
              <a:gd name="connsiteY1041" fmla="*/ 1956897 h 6246801"/>
              <a:gd name="connsiteX1042" fmla="*/ 5489616 w 9384838"/>
              <a:gd name="connsiteY1042" fmla="*/ 1881669 h 6246801"/>
              <a:gd name="connsiteX1043" fmla="*/ 5564836 w 9384838"/>
              <a:gd name="connsiteY1043" fmla="*/ 1831894 h 6246801"/>
              <a:gd name="connsiteX1044" fmla="*/ 5590278 w 9384838"/>
              <a:gd name="connsiteY1044" fmla="*/ 1756674 h 6246801"/>
              <a:gd name="connsiteX1045" fmla="*/ 5539394 w 9384838"/>
              <a:gd name="connsiteY1045" fmla="*/ 1656009 h 6246801"/>
              <a:gd name="connsiteX1046" fmla="*/ 5515058 w 9384838"/>
              <a:gd name="connsiteY1046" fmla="*/ 1656009 h 6246801"/>
              <a:gd name="connsiteX1047" fmla="*/ 5515058 w 9384838"/>
              <a:gd name="connsiteY1047" fmla="*/ 1606229 h 6246801"/>
              <a:gd name="connsiteX1048" fmla="*/ 5489616 w 9384838"/>
              <a:gd name="connsiteY1048" fmla="*/ 1580786 h 6246801"/>
              <a:gd name="connsiteX1049" fmla="*/ 5489616 w 9384838"/>
              <a:gd name="connsiteY1049" fmla="*/ 1531005 h 6246801"/>
              <a:gd name="connsiteX1050" fmla="*/ 5539394 w 9384838"/>
              <a:gd name="connsiteY1050" fmla="*/ 1455784 h 6246801"/>
              <a:gd name="connsiteX1051" fmla="*/ 5539394 w 9384838"/>
              <a:gd name="connsiteY1051" fmla="*/ 1404898 h 6246801"/>
              <a:gd name="connsiteX1052" fmla="*/ 5564836 w 9384838"/>
              <a:gd name="connsiteY1052" fmla="*/ 1355118 h 6246801"/>
              <a:gd name="connsiteX1053" fmla="*/ 5614614 w 9384838"/>
              <a:gd name="connsiteY1053" fmla="*/ 1379454 h 6246801"/>
              <a:gd name="connsiteX1054" fmla="*/ 5689834 w 9384838"/>
              <a:gd name="connsiteY1054" fmla="*/ 1355118 h 6246801"/>
              <a:gd name="connsiteX1055" fmla="*/ 5740719 w 9384838"/>
              <a:gd name="connsiteY1055" fmla="*/ 1329675 h 6246801"/>
              <a:gd name="connsiteX1056" fmla="*/ 5765055 w 9384838"/>
              <a:gd name="connsiteY1056" fmla="*/ 1355118 h 6246801"/>
              <a:gd name="connsiteX1057" fmla="*/ 5815939 w 9384838"/>
              <a:gd name="connsiteY1057" fmla="*/ 1279895 h 6246801"/>
              <a:gd name="connsiteX1058" fmla="*/ 5891159 w 9384838"/>
              <a:gd name="connsiteY1058" fmla="*/ 1254452 h 6246801"/>
              <a:gd name="connsiteX1059" fmla="*/ 5891159 w 9384838"/>
              <a:gd name="connsiteY1059" fmla="*/ 1179229 h 6246801"/>
              <a:gd name="connsiteX1060" fmla="*/ 5840275 w 9384838"/>
              <a:gd name="connsiteY1060" fmla="*/ 1104007 h 6246801"/>
              <a:gd name="connsiteX1061" fmla="*/ 5865717 w 9384838"/>
              <a:gd name="connsiteY1061" fmla="*/ 1054227 h 6246801"/>
              <a:gd name="connsiteX1062" fmla="*/ 5916601 w 9384838"/>
              <a:gd name="connsiteY1062" fmla="*/ 1054227 h 6246801"/>
              <a:gd name="connsiteX1063" fmla="*/ 6041599 w 9384838"/>
              <a:gd name="connsiteY1063" fmla="*/ 1179229 h 6246801"/>
              <a:gd name="connsiteX1064" fmla="*/ 6091377 w 9384838"/>
              <a:gd name="connsiteY1064" fmla="*/ 1153786 h 6246801"/>
              <a:gd name="connsiteX1065" fmla="*/ 6091377 w 9384838"/>
              <a:gd name="connsiteY1065" fmla="*/ 1204672 h 6246801"/>
              <a:gd name="connsiteX1066" fmla="*/ 6166597 w 9384838"/>
              <a:gd name="connsiteY1066" fmla="*/ 1254452 h 6246801"/>
              <a:gd name="connsiteX1067" fmla="*/ 6292701 w 9384838"/>
              <a:gd name="connsiteY1067" fmla="*/ 1179229 h 6246801"/>
              <a:gd name="connsiteX1068" fmla="*/ 6317037 w 9384838"/>
              <a:gd name="connsiteY1068" fmla="*/ 1129449 h 6246801"/>
              <a:gd name="connsiteX1069" fmla="*/ 6292701 w 9384838"/>
              <a:gd name="connsiteY1069" fmla="*/ 1054227 h 6246801"/>
              <a:gd name="connsiteX1070" fmla="*/ 6317037 w 9384838"/>
              <a:gd name="connsiteY1070" fmla="*/ 1003341 h 6246801"/>
              <a:gd name="connsiteX1071" fmla="*/ 6317037 w 9384838"/>
              <a:gd name="connsiteY1071" fmla="*/ 953562 h 6246801"/>
              <a:gd name="connsiteX1072" fmla="*/ 6342479 w 9384838"/>
              <a:gd name="connsiteY1072" fmla="*/ 903783 h 6246801"/>
              <a:gd name="connsiteX1073" fmla="*/ 6443141 w 9384838"/>
              <a:gd name="connsiteY1073" fmla="*/ 878340 h 6246801"/>
              <a:gd name="connsiteX1074" fmla="*/ 6492919 w 9384838"/>
              <a:gd name="connsiteY1074" fmla="*/ 803117 h 6246801"/>
              <a:gd name="connsiteX1075" fmla="*/ 6518361 w 9384838"/>
              <a:gd name="connsiteY1075" fmla="*/ 652667 h 6246801"/>
              <a:gd name="connsiteX1076" fmla="*/ 6619024 w 9384838"/>
              <a:gd name="connsiteY1076" fmla="*/ 526559 h 6246801"/>
              <a:gd name="connsiteX1077" fmla="*/ 6643360 w 9384838"/>
              <a:gd name="connsiteY1077" fmla="*/ 300891 h 6246801"/>
              <a:gd name="connsiteX1078" fmla="*/ 6619024 w 9384838"/>
              <a:gd name="connsiteY1078" fmla="*/ 125002 h 6246801"/>
              <a:gd name="connsiteX1079" fmla="*/ 6694244 w 9384838"/>
              <a:gd name="connsiteY1079" fmla="*/ 49779 h 6246801"/>
              <a:gd name="connsiteX1080" fmla="*/ 6769464 w 9384838"/>
              <a:gd name="connsiteY1080" fmla="*/ 49779 h 6246801"/>
              <a:gd name="connsiteX1081" fmla="*/ 6819242 w 9384838"/>
              <a:gd name="connsiteY108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662914 w 9384838"/>
              <a:gd name="connsiteY568" fmla="*/ 5142796 h 6246801"/>
              <a:gd name="connsiteX569" fmla="*/ 2662915 w 9384838"/>
              <a:gd name="connsiteY569" fmla="*/ 5142795 h 6246801"/>
              <a:gd name="connsiteX570" fmla="*/ 2579280 w 9384838"/>
              <a:gd name="connsiteY570" fmla="*/ 5142795 h 6246801"/>
              <a:gd name="connsiteX571" fmla="*/ 2705382 w 9384838"/>
              <a:gd name="connsiteY571" fmla="*/ 5093015 h 6246801"/>
              <a:gd name="connsiteX572" fmla="*/ 2755160 w 9384838"/>
              <a:gd name="connsiteY572" fmla="*/ 5043236 h 6246801"/>
              <a:gd name="connsiteX573" fmla="*/ 2755160 w 9384838"/>
              <a:gd name="connsiteY573" fmla="*/ 4992350 h 6246801"/>
              <a:gd name="connsiteX574" fmla="*/ 2729719 w 9384838"/>
              <a:gd name="connsiteY574" fmla="*/ 4968013 h 6246801"/>
              <a:gd name="connsiteX575" fmla="*/ 2705383 w 9384838"/>
              <a:gd name="connsiteY575" fmla="*/ 4942570 h 6246801"/>
              <a:gd name="connsiteX576" fmla="*/ 2679942 w 9384838"/>
              <a:gd name="connsiteY576" fmla="*/ 4942570 h 6246801"/>
              <a:gd name="connsiteX577" fmla="*/ 2654500 w 9384838"/>
              <a:gd name="connsiteY577" fmla="*/ 4968013 h 6246801"/>
              <a:gd name="connsiteX578" fmla="*/ 2604722 w 9384838"/>
              <a:gd name="connsiteY578" fmla="*/ 4968013 h 6246801"/>
              <a:gd name="connsiteX579" fmla="*/ 2529503 w 9384838"/>
              <a:gd name="connsiteY579" fmla="*/ 4917127 h 6246801"/>
              <a:gd name="connsiteX580" fmla="*/ 2529503 w 9384838"/>
              <a:gd name="connsiteY580" fmla="*/ 4867348 h 6246801"/>
              <a:gd name="connsiteX581" fmla="*/ 2454282 w 9384838"/>
              <a:gd name="connsiteY581" fmla="*/ 4841905 h 6246801"/>
              <a:gd name="connsiteX582" fmla="*/ 2454282 w 9384838"/>
              <a:gd name="connsiteY582" fmla="*/ 4867348 h 6246801"/>
              <a:gd name="connsiteX583" fmla="*/ 2428840 w 9384838"/>
              <a:gd name="connsiteY583" fmla="*/ 4841905 h 6246801"/>
              <a:gd name="connsiteX584" fmla="*/ 2379063 w 9384838"/>
              <a:gd name="connsiteY584" fmla="*/ 4841905 h 6246801"/>
              <a:gd name="connsiteX585" fmla="*/ 2353620 w 9384838"/>
              <a:gd name="connsiteY585" fmla="*/ 4867348 h 6246801"/>
              <a:gd name="connsiteX586" fmla="*/ 2353620 w 9384838"/>
              <a:gd name="connsiteY586" fmla="*/ 4867347 h 6246801"/>
              <a:gd name="connsiteX587" fmla="*/ 2328178 w 9384838"/>
              <a:gd name="connsiteY587" fmla="*/ 4841904 h 6246801"/>
              <a:gd name="connsiteX588" fmla="*/ 2303843 w 9384838"/>
              <a:gd name="connsiteY588" fmla="*/ 4841904 h 6246801"/>
              <a:gd name="connsiteX589" fmla="*/ 2278401 w 9384838"/>
              <a:gd name="connsiteY589" fmla="*/ 4817568 h 6246801"/>
              <a:gd name="connsiteX590" fmla="*/ 2252958 w 9384838"/>
              <a:gd name="connsiteY590" fmla="*/ 4841904 h 6246801"/>
              <a:gd name="connsiteX591" fmla="*/ 2303843 w 9384838"/>
              <a:gd name="connsiteY591" fmla="*/ 4867347 h 6246801"/>
              <a:gd name="connsiteX592" fmla="*/ 2228623 w 9384838"/>
              <a:gd name="connsiteY592" fmla="*/ 4892790 h 6246801"/>
              <a:gd name="connsiteX593" fmla="*/ 2177740 w 9384838"/>
              <a:gd name="connsiteY593" fmla="*/ 4841904 h 6246801"/>
              <a:gd name="connsiteX594" fmla="*/ 2153404 w 9384838"/>
              <a:gd name="connsiteY594" fmla="*/ 4867347 h 6246801"/>
              <a:gd name="connsiteX595" fmla="*/ 2153404 w 9384838"/>
              <a:gd name="connsiteY595" fmla="*/ 4892790 h 6246801"/>
              <a:gd name="connsiteX596" fmla="*/ 2127962 w 9384838"/>
              <a:gd name="connsiteY596" fmla="*/ 4942570 h 6246801"/>
              <a:gd name="connsiteX597" fmla="*/ 2102518 w 9384838"/>
              <a:gd name="connsiteY597" fmla="*/ 4917127 h 6246801"/>
              <a:gd name="connsiteX598" fmla="*/ 2078183 w 9384838"/>
              <a:gd name="connsiteY598" fmla="*/ 4917127 h 6246801"/>
              <a:gd name="connsiteX599" fmla="*/ 2078183 w 9384838"/>
              <a:gd name="connsiteY599" fmla="*/ 4867347 h 6246801"/>
              <a:gd name="connsiteX600" fmla="*/ 2027299 w 9384838"/>
              <a:gd name="connsiteY600" fmla="*/ 4867347 h 6246801"/>
              <a:gd name="connsiteX601" fmla="*/ 2001857 w 9384838"/>
              <a:gd name="connsiteY601" fmla="*/ 4892790 h 6246801"/>
              <a:gd name="connsiteX602" fmla="*/ 1952080 w 9384838"/>
              <a:gd name="connsiteY602" fmla="*/ 4892790 h 6246801"/>
              <a:gd name="connsiteX603" fmla="*/ 1902303 w 9384838"/>
              <a:gd name="connsiteY603" fmla="*/ 4917127 h 6246801"/>
              <a:gd name="connsiteX604" fmla="*/ 1876860 w 9384838"/>
              <a:gd name="connsiteY604" fmla="*/ 4892790 h 6246801"/>
              <a:gd name="connsiteX605" fmla="*/ 1876860 w 9384838"/>
              <a:gd name="connsiteY605" fmla="*/ 4867347 h 6246801"/>
              <a:gd name="connsiteX606" fmla="*/ 1851419 w 9384838"/>
              <a:gd name="connsiteY606" fmla="*/ 4892790 h 6246801"/>
              <a:gd name="connsiteX607" fmla="*/ 1827080 w 9384838"/>
              <a:gd name="connsiteY607" fmla="*/ 4892790 h 6246801"/>
              <a:gd name="connsiteX608" fmla="*/ 1801640 w 9384838"/>
              <a:gd name="connsiteY608" fmla="*/ 4867347 h 6246801"/>
              <a:gd name="connsiteX609" fmla="*/ 1801640 w 9384838"/>
              <a:gd name="connsiteY609" fmla="*/ 4892790 h 6246801"/>
              <a:gd name="connsiteX610" fmla="*/ 1776198 w 9384838"/>
              <a:gd name="connsiteY610" fmla="*/ 4917127 h 6246801"/>
              <a:gd name="connsiteX611" fmla="*/ 1751861 w 9384838"/>
              <a:gd name="connsiteY611" fmla="*/ 4892790 h 6246801"/>
              <a:gd name="connsiteX612" fmla="*/ 1726419 w 9384838"/>
              <a:gd name="connsiteY612" fmla="*/ 4892790 h 6246801"/>
              <a:gd name="connsiteX613" fmla="*/ 1700977 w 9384838"/>
              <a:gd name="connsiteY613" fmla="*/ 4917127 h 6246801"/>
              <a:gd name="connsiteX614" fmla="*/ 1676640 w 9384838"/>
              <a:gd name="connsiteY614" fmla="*/ 4892790 h 6246801"/>
              <a:gd name="connsiteX615" fmla="*/ 1625756 w 9384838"/>
              <a:gd name="connsiteY615" fmla="*/ 4917127 h 6246801"/>
              <a:gd name="connsiteX616" fmla="*/ 1601421 w 9384838"/>
              <a:gd name="connsiteY616" fmla="*/ 4917127 h 6246801"/>
              <a:gd name="connsiteX617" fmla="*/ 1575979 w 9384838"/>
              <a:gd name="connsiteY617" fmla="*/ 4892790 h 6246801"/>
              <a:gd name="connsiteX618" fmla="*/ 1575979 w 9384838"/>
              <a:gd name="connsiteY618" fmla="*/ 4867347 h 6246801"/>
              <a:gd name="connsiteX619" fmla="*/ 1575979 w 9384838"/>
              <a:gd name="connsiteY619" fmla="*/ 4841904 h 6246801"/>
              <a:gd name="connsiteX620" fmla="*/ 1526200 w 9384838"/>
              <a:gd name="connsiteY620" fmla="*/ 4817568 h 6246801"/>
              <a:gd name="connsiteX621" fmla="*/ 1450978 w 9384838"/>
              <a:gd name="connsiteY621" fmla="*/ 4867347 h 6246801"/>
              <a:gd name="connsiteX622" fmla="*/ 1425540 w 9384838"/>
              <a:gd name="connsiteY622" fmla="*/ 4867347 h 6246801"/>
              <a:gd name="connsiteX623" fmla="*/ 1425540 w 9384838"/>
              <a:gd name="connsiteY623" fmla="*/ 4867348 h 6246801"/>
              <a:gd name="connsiteX624" fmla="*/ 1425540 w 9384838"/>
              <a:gd name="connsiteY624" fmla="*/ 4917127 h 6246801"/>
              <a:gd name="connsiteX625" fmla="*/ 1400097 w 9384838"/>
              <a:gd name="connsiteY625" fmla="*/ 4942570 h 6246801"/>
              <a:gd name="connsiteX626" fmla="*/ 1400097 w 9384838"/>
              <a:gd name="connsiteY626" fmla="*/ 4992350 h 6246801"/>
              <a:gd name="connsiteX627" fmla="*/ 1350319 w 9384838"/>
              <a:gd name="connsiteY627" fmla="*/ 4992350 h 6246801"/>
              <a:gd name="connsiteX628" fmla="*/ 1350319 w 9384838"/>
              <a:gd name="connsiteY628" fmla="*/ 5043236 h 6246801"/>
              <a:gd name="connsiteX629" fmla="*/ 1299435 w 9384838"/>
              <a:gd name="connsiteY629" fmla="*/ 4992350 h 6246801"/>
              <a:gd name="connsiteX630" fmla="*/ 1249656 w 9384838"/>
              <a:gd name="connsiteY630" fmla="*/ 4917127 h 6246801"/>
              <a:gd name="connsiteX631" fmla="*/ 1224214 w 9384838"/>
              <a:gd name="connsiteY631" fmla="*/ 4917127 h 6246801"/>
              <a:gd name="connsiteX632" fmla="*/ 1148993 w 9384838"/>
              <a:gd name="connsiteY632" fmla="*/ 4892791 h 6246801"/>
              <a:gd name="connsiteX633" fmla="*/ 1124658 w 9384838"/>
              <a:gd name="connsiteY633" fmla="*/ 4917127 h 6246801"/>
              <a:gd name="connsiteX634" fmla="*/ 1124658 w 9384838"/>
              <a:gd name="connsiteY634" fmla="*/ 4892791 h 6246801"/>
              <a:gd name="connsiteX635" fmla="*/ 1099215 w 9384838"/>
              <a:gd name="connsiteY635" fmla="*/ 4917127 h 6246801"/>
              <a:gd name="connsiteX636" fmla="*/ 1073771 w 9384838"/>
              <a:gd name="connsiteY636" fmla="*/ 4892791 h 6246801"/>
              <a:gd name="connsiteX637" fmla="*/ 1049435 w 9384838"/>
              <a:gd name="connsiteY637" fmla="*/ 4917127 h 6246801"/>
              <a:gd name="connsiteX638" fmla="*/ 998551 w 9384838"/>
              <a:gd name="connsiteY638" fmla="*/ 4917127 h 6246801"/>
              <a:gd name="connsiteX639" fmla="*/ 998551 w 9384838"/>
              <a:gd name="connsiteY639" fmla="*/ 4892791 h 6246801"/>
              <a:gd name="connsiteX640" fmla="*/ 948773 w 9384838"/>
              <a:gd name="connsiteY640" fmla="*/ 4841905 h 6246801"/>
              <a:gd name="connsiteX641" fmla="*/ 898995 w 9384838"/>
              <a:gd name="connsiteY641" fmla="*/ 4867348 h 6246801"/>
              <a:gd name="connsiteX642" fmla="*/ 898995 w 9384838"/>
              <a:gd name="connsiteY642" fmla="*/ 4792125 h 6246801"/>
              <a:gd name="connsiteX643" fmla="*/ 923331 w 9384838"/>
              <a:gd name="connsiteY643" fmla="*/ 4766682 h 6246801"/>
              <a:gd name="connsiteX644" fmla="*/ 923331 w 9384838"/>
              <a:gd name="connsiteY644" fmla="*/ 4716902 h 6246801"/>
              <a:gd name="connsiteX645" fmla="*/ 923331 w 9384838"/>
              <a:gd name="connsiteY645" fmla="*/ 4691459 h 6246801"/>
              <a:gd name="connsiteX646" fmla="*/ 974215 w 9384838"/>
              <a:gd name="connsiteY646" fmla="*/ 4691459 h 6246801"/>
              <a:gd name="connsiteX647" fmla="*/ 998551 w 9384838"/>
              <a:gd name="connsiteY647" fmla="*/ 4667122 h 6246801"/>
              <a:gd name="connsiteX648" fmla="*/ 1049435 w 9384838"/>
              <a:gd name="connsiteY648" fmla="*/ 4716902 h 6246801"/>
              <a:gd name="connsiteX649" fmla="*/ 1148993 w 9384838"/>
              <a:gd name="connsiteY649" fmla="*/ 4716902 h 6246801"/>
              <a:gd name="connsiteX650" fmla="*/ 1174436 w 9384838"/>
              <a:gd name="connsiteY650" fmla="*/ 4667122 h 6246801"/>
              <a:gd name="connsiteX651" fmla="*/ 1224214 w 9384838"/>
              <a:gd name="connsiteY651" fmla="*/ 4667122 h 6246801"/>
              <a:gd name="connsiteX652" fmla="*/ 1249656 w 9384838"/>
              <a:gd name="connsiteY652" fmla="*/ 4616236 h 6246801"/>
              <a:gd name="connsiteX653" fmla="*/ 1275099 w 9384838"/>
              <a:gd name="connsiteY653" fmla="*/ 4616236 h 6246801"/>
              <a:gd name="connsiteX654" fmla="*/ 1275099 w 9384838"/>
              <a:gd name="connsiteY654" fmla="*/ 4616237 h 6246801"/>
              <a:gd name="connsiteX655" fmla="*/ 1350319 w 9384838"/>
              <a:gd name="connsiteY655" fmla="*/ 4616237 h 6246801"/>
              <a:gd name="connsiteX656" fmla="*/ 1374654 w 9384838"/>
              <a:gd name="connsiteY656" fmla="*/ 4590794 h 6246801"/>
              <a:gd name="connsiteX657" fmla="*/ 1425539 w 9384838"/>
              <a:gd name="connsiteY657" fmla="*/ 4566457 h 6246801"/>
              <a:gd name="connsiteX658" fmla="*/ 1550537 w 9384838"/>
              <a:gd name="connsiteY658" fmla="*/ 4491234 h 6246801"/>
              <a:gd name="connsiteX659" fmla="*/ 1651201 w 9384838"/>
              <a:gd name="connsiteY659" fmla="*/ 4440348 h 6246801"/>
              <a:gd name="connsiteX660" fmla="*/ 1751865 w 9384838"/>
              <a:gd name="connsiteY660" fmla="*/ 4416011 h 6246801"/>
              <a:gd name="connsiteX661" fmla="*/ 1776201 w 9384838"/>
              <a:gd name="connsiteY661" fmla="*/ 4365125 h 6246801"/>
              <a:gd name="connsiteX662" fmla="*/ 1751865 w 9384838"/>
              <a:gd name="connsiteY662" fmla="*/ 4340788 h 6246801"/>
              <a:gd name="connsiteX663" fmla="*/ 1801642 w 9384838"/>
              <a:gd name="connsiteY663" fmla="*/ 4340788 h 6246801"/>
              <a:gd name="connsiteX664" fmla="*/ 1827082 w 9384838"/>
              <a:gd name="connsiteY664" fmla="*/ 4315345 h 6246801"/>
              <a:gd name="connsiteX665" fmla="*/ 1902304 w 9384838"/>
              <a:gd name="connsiteY665" fmla="*/ 4340788 h 6246801"/>
              <a:gd name="connsiteX666" fmla="*/ 1952081 w 9384838"/>
              <a:gd name="connsiteY666" fmla="*/ 4315345 h 6246801"/>
              <a:gd name="connsiteX667" fmla="*/ 2001860 w 9384838"/>
              <a:gd name="connsiteY667" fmla="*/ 4340788 h 6246801"/>
              <a:gd name="connsiteX668" fmla="*/ 1952081 w 9384838"/>
              <a:gd name="connsiteY668" fmla="*/ 4340788 h 6246801"/>
              <a:gd name="connsiteX669" fmla="*/ 1952081 w 9384838"/>
              <a:gd name="connsiteY669" fmla="*/ 4390568 h 6246801"/>
              <a:gd name="connsiteX670" fmla="*/ 2027302 w 9384838"/>
              <a:gd name="connsiteY670" fmla="*/ 4416011 h 6246801"/>
              <a:gd name="connsiteX671" fmla="*/ 2052742 w 9384838"/>
              <a:gd name="connsiteY671" fmla="*/ 4416011 h 6246801"/>
              <a:gd name="connsiteX672" fmla="*/ 2102518 w 9384838"/>
              <a:gd name="connsiteY672" fmla="*/ 4390568 h 6246801"/>
              <a:gd name="connsiteX673" fmla="*/ 2127962 w 9384838"/>
              <a:gd name="connsiteY673" fmla="*/ 4390568 h 6246801"/>
              <a:gd name="connsiteX674" fmla="*/ 2203182 w 9384838"/>
              <a:gd name="connsiteY674" fmla="*/ 4440348 h 6246801"/>
              <a:gd name="connsiteX675" fmla="*/ 2328178 w 9384838"/>
              <a:gd name="connsiteY675" fmla="*/ 4465791 h 6246801"/>
              <a:gd name="connsiteX676" fmla="*/ 2428839 w 9384838"/>
              <a:gd name="connsiteY676" fmla="*/ 4465791 h 6246801"/>
              <a:gd name="connsiteX677" fmla="*/ 2478617 w 9384838"/>
              <a:gd name="connsiteY677" fmla="*/ 4440348 h 6246801"/>
              <a:gd name="connsiteX678" fmla="*/ 2529503 w 9384838"/>
              <a:gd name="connsiteY678" fmla="*/ 4416011 h 6246801"/>
              <a:gd name="connsiteX679" fmla="*/ 2579280 w 9384838"/>
              <a:gd name="connsiteY679" fmla="*/ 4440348 h 6246801"/>
              <a:gd name="connsiteX680" fmla="*/ 2629058 w 9384838"/>
              <a:gd name="connsiteY680" fmla="*/ 4440348 h 6246801"/>
              <a:gd name="connsiteX681" fmla="*/ 2679941 w 9384838"/>
              <a:gd name="connsiteY681" fmla="*/ 4465791 h 6246801"/>
              <a:gd name="connsiteX682" fmla="*/ 2679941 w 9384838"/>
              <a:gd name="connsiteY682" fmla="*/ 4465790 h 6246801"/>
              <a:gd name="connsiteX683" fmla="*/ 2705383 w 9384838"/>
              <a:gd name="connsiteY683" fmla="*/ 4465790 h 6246801"/>
              <a:gd name="connsiteX684" fmla="*/ 2804940 w 9384838"/>
              <a:gd name="connsiteY684" fmla="*/ 4440347 h 6246801"/>
              <a:gd name="connsiteX685" fmla="*/ 2830382 w 9384838"/>
              <a:gd name="connsiteY685" fmla="*/ 4491233 h 6246801"/>
              <a:gd name="connsiteX686" fmla="*/ 2804940 w 9384838"/>
              <a:gd name="connsiteY686" fmla="*/ 4515570 h 6246801"/>
              <a:gd name="connsiteX687" fmla="*/ 2780604 w 9384838"/>
              <a:gd name="connsiteY687" fmla="*/ 4541013 h 6246801"/>
              <a:gd name="connsiteX688" fmla="*/ 2804940 w 9384838"/>
              <a:gd name="connsiteY688" fmla="*/ 4566456 h 6246801"/>
              <a:gd name="connsiteX689" fmla="*/ 2804940 w 9384838"/>
              <a:gd name="connsiteY689" fmla="*/ 4590793 h 6246801"/>
              <a:gd name="connsiteX690" fmla="*/ 2855825 w 9384838"/>
              <a:gd name="connsiteY690" fmla="*/ 4590793 h 6246801"/>
              <a:gd name="connsiteX691" fmla="*/ 2855825 w 9384838"/>
              <a:gd name="connsiteY691" fmla="*/ 4566456 h 6246801"/>
              <a:gd name="connsiteX692" fmla="*/ 2880159 w 9384838"/>
              <a:gd name="connsiteY692" fmla="*/ 4566456 h 6246801"/>
              <a:gd name="connsiteX693" fmla="*/ 2880159 w 9384838"/>
              <a:gd name="connsiteY693" fmla="*/ 4605916 h 6246801"/>
              <a:gd name="connsiteX694" fmla="*/ 2880162 w 9384838"/>
              <a:gd name="connsiteY694" fmla="*/ 4605918 h 6246801"/>
              <a:gd name="connsiteX695" fmla="*/ 2880162 w 9384838"/>
              <a:gd name="connsiteY695" fmla="*/ 4566457 h 6246801"/>
              <a:gd name="connsiteX696" fmla="*/ 2931045 w 9384838"/>
              <a:gd name="connsiteY696" fmla="*/ 4616236 h 6246801"/>
              <a:gd name="connsiteX697" fmla="*/ 2980823 w 9384838"/>
              <a:gd name="connsiteY697" fmla="*/ 4641679 h 6246801"/>
              <a:gd name="connsiteX698" fmla="*/ 3006265 w 9384838"/>
              <a:gd name="connsiteY698" fmla="*/ 4616236 h 6246801"/>
              <a:gd name="connsiteX699" fmla="*/ 3030601 w 9384838"/>
              <a:gd name="connsiteY699" fmla="*/ 4616236 h 6246801"/>
              <a:gd name="connsiteX700" fmla="*/ 3056044 w 9384838"/>
              <a:gd name="connsiteY700" fmla="*/ 4590793 h 6246801"/>
              <a:gd name="connsiteX701" fmla="*/ 3105820 w 9384838"/>
              <a:gd name="connsiteY701" fmla="*/ 4590793 h 6246801"/>
              <a:gd name="connsiteX702" fmla="*/ 3131263 w 9384838"/>
              <a:gd name="connsiteY702" fmla="*/ 4541014 h 6246801"/>
              <a:gd name="connsiteX703" fmla="*/ 3131263 w 9384838"/>
              <a:gd name="connsiteY703" fmla="*/ 4590793 h 6246801"/>
              <a:gd name="connsiteX704" fmla="*/ 3156704 w 9384838"/>
              <a:gd name="connsiteY704" fmla="*/ 4566457 h 6246801"/>
              <a:gd name="connsiteX705" fmla="*/ 3181041 w 9384838"/>
              <a:gd name="connsiteY705" fmla="*/ 4515571 h 6246801"/>
              <a:gd name="connsiteX706" fmla="*/ 3156704 w 9384838"/>
              <a:gd name="connsiteY706" fmla="*/ 4440348 h 6246801"/>
              <a:gd name="connsiteX707" fmla="*/ 3131263 w 9384838"/>
              <a:gd name="connsiteY707" fmla="*/ 4416011 h 6246801"/>
              <a:gd name="connsiteX708" fmla="*/ 3181041 w 9384838"/>
              <a:gd name="connsiteY708" fmla="*/ 4365125 h 6246801"/>
              <a:gd name="connsiteX709" fmla="*/ 3231924 w 9384838"/>
              <a:gd name="connsiteY709" fmla="*/ 4340788 h 6246801"/>
              <a:gd name="connsiteX710" fmla="*/ 3256260 w 9384838"/>
              <a:gd name="connsiteY710" fmla="*/ 4289902 h 6246801"/>
              <a:gd name="connsiteX711" fmla="*/ 3281703 w 9384838"/>
              <a:gd name="connsiteY711" fmla="*/ 4289902 h 6246801"/>
              <a:gd name="connsiteX712" fmla="*/ 3281705 w 9384838"/>
              <a:gd name="connsiteY712" fmla="*/ 4289902 h 6246801"/>
              <a:gd name="connsiteX713" fmla="*/ 3307147 w 9384838"/>
              <a:gd name="connsiteY713" fmla="*/ 4265565 h 6246801"/>
              <a:gd name="connsiteX714" fmla="*/ 3356924 w 9384838"/>
              <a:gd name="connsiteY714" fmla="*/ 4265565 h 6246801"/>
              <a:gd name="connsiteX715" fmla="*/ 3457589 w 9384838"/>
              <a:gd name="connsiteY715" fmla="*/ 4190342 h 6246801"/>
              <a:gd name="connsiteX716" fmla="*/ 3558250 w 9384838"/>
              <a:gd name="connsiteY716" fmla="*/ 4089676 h 6246801"/>
              <a:gd name="connsiteX717" fmla="*/ 3582585 w 9384838"/>
              <a:gd name="connsiteY717" fmla="*/ 4014453 h 6246801"/>
              <a:gd name="connsiteX718" fmla="*/ 3608026 w 9384838"/>
              <a:gd name="connsiteY718" fmla="*/ 3989010 h 6246801"/>
              <a:gd name="connsiteX719" fmla="*/ 3582585 w 9384838"/>
              <a:gd name="connsiteY719" fmla="*/ 3963567 h 6246801"/>
              <a:gd name="connsiteX720" fmla="*/ 3608026 w 9384838"/>
              <a:gd name="connsiteY720" fmla="*/ 3913787 h 6246801"/>
              <a:gd name="connsiteX721" fmla="*/ 3582585 w 9384838"/>
              <a:gd name="connsiteY721" fmla="*/ 3888344 h 6246801"/>
              <a:gd name="connsiteX722" fmla="*/ 3608026 w 9384838"/>
              <a:gd name="connsiteY722" fmla="*/ 3838565 h 6246801"/>
              <a:gd name="connsiteX723" fmla="*/ 3633468 w 9384838"/>
              <a:gd name="connsiteY723" fmla="*/ 3813122 h 6246801"/>
              <a:gd name="connsiteX724" fmla="*/ 3683247 w 9384838"/>
              <a:gd name="connsiteY724" fmla="*/ 3788785 h 6246801"/>
              <a:gd name="connsiteX725" fmla="*/ 3708689 w 9384838"/>
              <a:gd name="connsiteY725" fmla="*/ 3813122 h 6246801"/>
              <a:gd name="connsiteX726" fmla="*/ 3783908 w 9384838"/>
              <a:gd name="connsiteY726" fmla="*/ 3788785 h 6246801"/>
              <a:gd name="connsiteX727" fmla="*/ 3883464 w 9384838"/>
              <a:gd name="connsiteY727" fmla="*/ 3763342 h 6246801"/>
              <a:gd name="connsiteX728" fmla="*/ 3883464 w 9384838"/>
              <a:gd name="connsiteY728" fmla="*/ 3813122 h 6246801"/>
              <a:gd name="connsiteX729" fmla="*/ 3833686 w 9384838"/>
              <a:gd name="connsiteY729" fmla="*/ 3813122 h 6246801"/>
              <a:gd name="connsiteX730" fmla="*/ 3808245 w 9384838"/>
              <a:gd name="connsiteY730" fmla="*/ 3838565 h 6246801"/>
              <a:gd name="connsiteX731" fmla="*/ 3808245 w 9384838"/>
              <a:gd name="connsiteY731" fmla="*/ 3888344 h 6246801"/>
              <a:gd name="connsiteX732" fmla="*/ 3758467 w 9384838"/>
              <a:gd name="connsiteY732" fmla="*/ 3864008 h 6246801"/>
              <a:gd name="connsiteX733" fmla="*/ 3708689 w 9384838"/>
              <a:gd name="connsiteY733" fmla="*/ 3913787 h 6246801"/>
              <a:gd name="connsiteX734" fmla="*/ 3683247 w 9384838"/>
              <a:gd name="connsiteY734" fmla="*/ 3888344 h 6246801"/>
              <a:gd name="connsiteX735" fmla="*/ 3633468 w 9384838"/>
              <a:gd name="connsiteY735" fmla="*/ 3913787 h 6246801"/>
              <a:gd name="connsiteX736" fmla="*/ 3657804 w 9384838"/>
              <a:gd name="connsiteY736" fmla="*/ 3939230 h 6246801"/>
              <a:gd name="connsiteX737" fmla="*/ 3633468 w 9384838"/>
              <a:gd name="connsiteY737" fmla="*/ 3963567 h 6246801"/>
              <a:gd name="connsiteX738" fmla="*/ 3657804 w 9384838"/>
              <a:gd name="connsiteY738" fmla="*/ 3963567 h 6246801"/>
              <a:gd name="connsiteX739" fmla="*/ 3683247 w 9384838"/>
              <a:gd name="connsiteY739" fmla="*/ 3989010 h 6246801"/>
              <a:gd name="connsiteX740" fmla="*/ 3708689 w 9384838"/>
              <a:gd name="connsiteY740" fmla="*/ 3989010 h 6246801"/>
              <a:gd name="connsiteX741" fmla="*/ 3708689 w 9384838"/>
              <a:gd name="connsiteY741" fmla="*/ 4014453 h 6246801"/>
              <a:gd name="connsiteX742" fmla="*/ 3708688 w 9384838"/>
              <a:gd name="connsiteY742" fmla="*/ 4014453 h 6246801"/>
              <a:gd name="connsiteX743" fmla="*/ 3657804 w 9384838"/>
              <a:gd name="connsiteY743" fmla="*/ 4064233 h 6246801"/>
              <a:gd name="connsiteX744" fmla="*/ 3683246 w 9384838"/>
              <a:gd name="connsiteY744" fmla="*/ 4139455 h 6246801"/>
              <a:gd name="connsiteX745" fmla="*/ 3808243 w 9384838"/>
              <a:gd name="connsiteY745" fmla="*/ 4164898 h 6246801"/>
              <a:gd name="connsiteX746" fmla="*/ 3833684 w 9384838"/>
              <a:gd name="connsiteY746" fmla="*/ 4089676 h 6246801"/>
              <a:gd name="connsiteX747" fmla="*/ 3958666 w 9384838"/>
              <a:gd name="connsiteY747" fmla="*/ 4089676 h 6246801"/>
              <a:gd name="connsiteX748" fmla="*/ 4084770 w 9384838"/>
              <a:gd name="connsiteY748" fmla="*/ 4064233 h 6246801"/>
              <a:gd name="connsiteX749" fmla="*/ 4185432 w 9384838"/>
              <a:gd name="connsiteY749" fmla="*/ 4064233 h 6246801"/>
              <a:gd name="connsiteX750" fmla="*/ 4460870 w 9384838"/>
              <a:gd name="connsiteY750" fmla="*/ 3888345 h 6246801"/>
              <a:gd name="connsiteX751" fmla="*/ 4510648 w 9384838"/>
              <a:gd name="connsiteY751" fmla="*/ 3763342 h 6246801"/>
              <a:gd name="connsiteX752" fmla="*/ 4761751 w 9384838"/>
              <a:gd name="connsiteY752" fmla="*/ 3713562 h 6246801"/>
              <a:gd name="connsiteX753" fmla="*/ 4836971 w 9384838"/>
              <a:gd name="connsiteY753" fmla="*/ 3612896 h 6246801"/>
              <a:gd name="connsiteX754" fmla="*/ 4887855 w 9384838"/>
              <a:gd name="connsiteY754" fmla="*/ 3487894 h 6246801"/>
              <a:gd name="connsiteX755" fmla="*/ 4887855 w 9384838"/>
              <a:gd name="connsiteY755" fmla="*/ 3487893 h 6246801"/>
              <a:gd name="connsiteX756" fmla="*/ 4937633 w 9384838"/>
              <a:gd name="connsiteY756" fmla="*/ 3437007 h 6246801"/>
              <a:gd name="connsiteX757" fmla="*/ 5012854 w 9384838"/>
              <a:gd name="connsiteY757" fmla="*/ 3387227 h 6246801"/>
              <a:gd name="connsiteX758" fmla="*/ 5038296 w 9384838"/>
              <a:gd name="connsiteY758" fmla="*/ 3336341 h 6246801"/>
              <a:gd name="connsiteX759" fmla="*/ 5113516 w 9384838"/>
              <a:gd name="connsiteY759" fmla="*/ 3236782 h 6246801"/>
              <a:gd name="connsiteX760" fmla="*/ 5137852 w 9384838"/>
              <a:gd name="connsiteY760" fmla="*/ 3185896 h 6246801"/>
              <a:gd name="connsiteX761" fmla="*/ 5163294 w 9384838"/>
              <a:gd name="connsiteY761" fmla="*/ 3161560 h 6246801"/>
              <a:gd name="connsiteX762" fmla="*/ 5238514 w 9384838"/>
              <a:gd name="connsiteY762" fmla="*/ 3011116 h 6246801"/>
              <a:gd name="connsiteX763" fmla="*/ 5263957 w 9384838"/>
              <a:gd name="connsiteY763" fmla="*/ 2860672 h 6246801"/>
              <a:gd name="connsiteX764" fmla="*/ 5188736 w 9384838"/>
              <a:gd name="connsiteY764" fmla="*/ 2809788 h 6246801"/>
              <a:gd name="connsiteX765" fmla="*/ 5163294 w 9384838"/>
              <a:gd name="connsiteY765" fmla="*/ 2835229 h 6246801"/>
              <a:gd name="connsiteX766" fmla="*/ 5137852 w 9384838"/>
              <a:gd name="connsiteY766" fmla="*/ 2835229 h 6246801"/>
              <a:gd name="connsiteX767" fmla="*/ 5137852 w 9384838"/>
              <a:gd name="connsiteY767" fmla="*/ 2785450 h 6246801"/>
              <a:gd name="connsiteX768" fmla="*/ 5188736 w 9384838"/>
              <a:gd name="connsiteY768" fmla="*/ 2785450 h 6246801"/>
              <a:gd name="connsiteX769" fmla="*/ 5263957 w 9384838"/>
              <a:gd name="connsiteY769" fmla="*/ 2734563 h 6246801"/>
              <a:gd name="connsiteX770" fmla="*/ 5339177 w 9384838"/>
              <a:gd name="connsiteY770" fmla="*/ 2609561 h 6246801"/>
              <a:gd name="connsiteX771" fmla="*/ 5289399 w 9384838"/>
              <a:gd name="connsiteY771" fmla="*/ 2534339 h 6246801"/>
              <a:gd name="connsiteX772" fmla="*/ 5289931 w 9384838"/>
              <a:gd name="connsiteY772" fmla="*/ 2534660 h 6246801"/>
              <a:gd name="connsiteX773" fmla="*/ 5289398 w 9384838"/>
              <a:gd name="connsiteY773" fmla="*/ 2534339 h 6246801"/>
              <a:gd name="connsiteX774" fmla="*/ 5313734 w 9384838"/>
              <a:gd name="connsiteY774" fmla="*/ 2483451 h 6246801"/>
              <a:gd name="connsiteX775" fmla="*/ 5289398 w 9384838"/>
              <a:gd name="connsiteY775" fmla="*/ 2459115 h 6246801"/>
              <a:gd name="connsiteX776" fmla="*/ 5364618 w 9384838"/>
              <a:gd name="connsiteY776" fmla="*/ 2408231 h 6246801"/>
              <a:gd name="connsiteX777" fmla="*/ 5388954 w 9384838"/>
              <a:gd name="connsiteY777" fmla="*/ 2433674 h 6246801"/>
              <a:gd name="connsiteX778" fmla="*/ 5464174 w 9384838"/>
              <a:gd name="connsiteY778" fmla="*/ 2408231 h 6246801"/>
              <a:gd name="connsiteX779" fmla="*/ 5515059 w 9384838"/>
              <a:gd name="connsiteY779" fmla="*/ 2333007 h 6246801"/>
              <a:gd name="connsiteX780" fmla="*/ 5539394 w 9384838"/>
              <a:gd name="connsiteY780" fmla="*/ 2257785 h 6246801"/>
              <a:gd name="connsiteX781" fmla="*/ 5539394 w 9384838"/>
              <a:gd name="connsiteY781" fmla="*/ 2233447 h 6246801"/>
              <a:gd name="connsiteX782" fmla="*/ 5564837 w 9384838"/>
              <a:gd name="connsiteY782" fmla="*/ 2182565 h 6246801"/>
              <a:gd name="connsiteX783" fmla="*/ 5614615 w 9384838"/>
              <a:gd name="connsiteY783" fmla="*/ 2233447 h 6246801"/>
              <a:gd name="connsiteX784" fmla="*/ 5640057 w 9384838"/>
              <a:gd name="connsiteY784" fmla="*/ 2208005 h 6246801"/>
              <a:gd name="connsiteX785" fmla="*/ 5665499 w 9384838"/>
              <a:gd name="connsiteY785" fmla="*/ 2233447 h 6246801"/>
              <a:gd name="connsiteX786" fmla="*/ 5665499 w 9384838"/>
              <a:gd name="connsiteY786" fmla="*/ 2257785 h 6246801"/>
              <a:gd name="connsiteX787" fmla="*/ 5640057 w 9384838"/>
              <a:gd name="connsiteY787" fmla="*/ 2408231 h 6246801"/>
              <a:gd name="connsiteX788" fmla="*/ 5689835 w 9384838"/>
              <a:gd name="connsiteY788" fmla="*/ 2433674 h 6246801"/>
              <a:gd name="connsiteX789" fmla="*/ 5740719 w 9384838"/>
              <a:gd name="connsiteY789" fmla="*/ 2408231 h 6246801"/>
              <a:gd name="connsiteX790" fmla="*/ 5765055 w 9384838"/>
              <a:gd name="connsiteY790" fmla="*/ 2358450 h 6246801"/>
              <a:gd name="connsiteX791" fmla="*/ 5840275 w 9384838"/>
              <a:gd name="connsiteY791" fmla="*/ 2459115 h 6246801"/>
              <a:gd name="connsiteX792" fmla="*/ 5891159 w 9384838"/>
              <a:gd name="connsiteY792" fmla="*/ 2408231 h 6246801"/>
              <a:gd name="connsiteX793" fmla="*/ 5940937 w 9384838"/>
              <a:gd name="connsiteY793" fmla="*/ 2283229 h 6246801"/>
              <a:gd name="connsiteX794" fmla="*/ 5891159 w 9384838"/>
              <a:gd name="connsiteY794" fmla="*/ 2208005 h 6246801"/>
              <a:gd name="connsiteX795" fmla="*/ 5840275 w 9384838"/>
              <a:gd name="connsiteY795" fmla="*/ 2257785 h 6246801"/>
              <a:gd name="connsiteX796" fmla="*/ 5715277 w 9384838"/>
              <a:gd name="connsiteY796" fmla="*/ 2283229 h 6246801"/>
              <a:gd name="connsiteX797" fmla="*/ 5765055 w 9384838"/>
              <a:gd name="connsiteY797" fmla="*/ 2132783 h 6246801"/>
              <a:gd name="connsiteX798" fmla="*/ 5840275 w 9384838"/>
              <a:gd name="connsiteY798" fmla="*/ 2081897 h 6246801"/>
              <a:gd name="connsiteX799" fmla="*/ 8270546 w 9384838"/>
              <a:gd name="connsiteY799" fmla="*/ 1474959 h 6246801"/>
              <a:gd name="connsiteX800" fmla="*/ 8282255 w 9384838"/>
              <a:gd name="connsiteY800" fmla="*/ 1480813 h 6246801"/>
              <a:gd name="connsiteX801" fmla="*/ 8274449 w 9384838"/>
              <a:gd name="connsiteY801" fmla="*/ 1490571 h 6246801"/>
              <a:gd name="connsiteX802" fmla="*/ 8264691 w 9384838"/>
              <a:gd name="connsiteY802" fmla="*/ 1491546 h 6246801"/>
              <a:gd name="connsiteX803" fmla="*/ 8247128 w 9384838"/>
              <a:gd name="connsiteY803" fmla="*/ 1501304 h 6246801"/>
              <a:gd name="connsiteX804" fmla="*/ 8250055 w 9384838"/>
              <a:gd name="connsiteY804" fmla="*/ 1485692 h 6246801"/>
              <a:gd name="connsiteX805" fmla="*/ 8265667 w 9384838"/>
              <a:gd name="connsiteY805" fmla="*/ 1485692 h 6246801"/>
              <a:gd name="connsiteX806" fmla="*/ 8270546 w 9384838"/>
              <a:gd name="connsiteY806" fmla="*/ 1474959 h 6246801"/>
              <a:gd name="connsiteX807" fmla="*/ 8187608 w 9384838"/>
              <a:gd name="connsiteY807" fmla="*/ 1463250 h 6246801"/>
              <a:gd name="connsiteX808" fmla="*/ 8203220 w 9384838"/>
              <a:gd name="connsiteY808" fmla="*/ 1472032 h 6246801"/>
              <a:gd name="connsiteX809" fmla="*/ 8215904 w 9384838"/>
              <a:gd name="connsiteY809" fmla="*/ 1471056 h 6246801"/>
              <a:gd name="connsiteX810" fmla="*/ 8214929 w 9384838"/>
              <a:gd name="connsiteY810" fmla="*/ 1479838 h 6246801"/>
              <a:gd name="connsiteX811" fmla="*/ 8216880 w 9384838"/>
              <a:gd name="connsiteY811" fmla="*/ 1484717 h 6246801"/>
              <a:gd name="connsiteX812" fmla="*/ 8195414 w 9384838"/>
              <a:gd name="connsiteY812" fmla="*/ 1482765 h 6246801"/>
              <a:gd name="connsiteX813" fmla="*/ 8197365 w 9384838"/>
              <a:gd name="connsiteY813" fmla="*/ 1476909 h 6246801"/>
              <a:gd name="connsiteX814" fmla="*/ 8187608 w 9384838"/>
              <a:gd name="connsiteY814" fmla="*/ 1463250 h 6246801"/>
              <a:gd name="connsiteX815" fmla="*/ 8289085 w 9384838"/>
              <a:gd name="connsiteY815" fmla="*/ 1415439 h 6246801"/>
              <a:gd name="connsiteX816" fmla="*/ 8307624 w 9384838"/>
              <a:gd name="connsiteY816" fmla="*/ 1425197 h 6246801"/>
              <a:gd name="connsiteX817" fmla="*/ 8318357 w 9384838"/>
              <a:gd name="connsiteY817" fmla="*/ 1429100 h 6246801"/>
              <a:gd name="connsiteX818" fmla="*/ 8307624 w 9384838"/>
              <a:gd name="connsiteY818" fmla="*/ 1443734 h 6246801"/>
              <a:gd name="connsiteX819" fmla="*/ 8313478 w 9384838"/>
              <a:gd name="connsiteY819" fmla="*/ 1452516 h 6246801"/>
              <a:gd name="connsiteX820" fmla="*/ 8282255 w 9384838"/>
              <a:gd name="connsiteY820" fmla="*/ 1469104 h 6246801"/>
              <a:gd name="connsiteX821" fmla="*/ 8280303 w 9384838"/>
              <a:gd name="connsiteY821" fmla="*/ 1453493 h 6246801"/>
              <a:gd name="connsiteX822" fmla="*/ 8269570 w 9384838"/>
              <a:gd name="connsiteY822" fmla="*/ 1425197 h 6246801"/>
              <a:gd name="connsiteX823" fmla="*/ 8289085 w 9384838"/>
              <a:gd name="connsiteY823" fmla="*/ 1415439 h 6246801"/>
              <a:gd name="connsiteX824" fmla="*/ 8360314 w 9384838"/>
              <a:gd name="connsiteY824" fmla="*/ 1357869 h 6246801"/>
              <a:gd name="connsiteX825" fmla="*/ 8376902 w 9384838"/>
              <a:gd name="connsiteY825" fmla="*/ 1366651 h 6246801"/>
              <a:gd name="connsiteX826" fmla="*/ 8379829 w 9384838"/>
              <a:gd name="connsiteY826" fmla="*/ 1382264 h 6246801"/>
              <a:gd name="connsiteX827" fmla="*/ 8349581 w 9384838"/>
              <a:gd name="connsiteY827" fmla="*/ 1375434 h 6246801"/>
              <a:gd name="connsiteX828" fmla="*/ 8360314 w 9384838"/>
              <a:gd name="connsiteY828" fmla="*/ 1357869 h 6246801"/>
              <a:gd name="connsiteX829" fmla="*/ 8571073 w 9384838"/>
              <a:gd name="connsiteY829" fmla="*/ 1228098 h 6246801"/>
              <a:gd name="connsiteX830" fmla="*/ 8597418 w 9384838"/>
              <a:gd name="connsiteY830" fmla="*/ 1253467 h 6246801"/>
              <a:gd name="connsiteX831" fmla="*/ 8592539 w 9384838"/>
              <a:gd name="connsiteY831" fmla="*/ 1260297 h 6246801"/>
              <a:gd name="connsiteX832" fmla="*/ 8592539 w 9384838"/>
              <a:gd name="connsiteY832" fmla="*/ 1272981 h 6246801"/>
              <a:gd name="connsiteX833" fmla="*/ 8572049 w 9384838"/>
              <a:gd name="connsiteY833" fmla="*/ 1273957 h 6246801"/>
              <a:gd name="connsiteX834" fmla="*/ 8561316 w 9384838"/>
              <a:gd name="connsiteY834" fmla="*/ 1285666 h 6246801"/>
              <a:gd name="connsiteX835" fmla="*/ 8554486 w 9384838"/>
              <a:gd name="connsiteY835" fmla="*/ 1302253 h 6246801"/>
              <a:gd name="connsiteX836" fmla="*/ 8533995 w 9384838"/>
              <a:gd name="connsiteY836" fmla="*/ 1311035 h 6246801"/>
              <a:gd name="connsiteX837" fmla="*/ 8510577 w 9384838"/>
              <a:gd name="connsiteY837" fmla="*/ 1309083 h 6246801"/>
              <a:gd name="connsiteX838" fmla="*/ 8505699 w 9384838"/>
              <a:gd name="connsiteY838" fmla="*/ 1331526 h 6246801"/>
              <a:gd name="connsiteX839" fmla="*/ 8494966 w 9384838"/>
              <a:gd name="connsiteY839" fmla="*/ 1335428 h 6246801"/>
              <a:gd name="connsiteX840" fmla="*/ 8482281 w 9384838"/>
              <a:gd name="connsiteY840" fmla="*/ 1312986 h 6246801"/>
              <a:gd name="connsiteX841" fmla="*/ 8474475 w 9384838"/>
              <a:gd name="connsiteY841" fmla="*/ 1303229 h 6246801"/>
              <a:gd name="connsiteX842" fmla="*/ 8467645 w 9384838"/>
              <a:gd name="connsiteY842" fmla="*/ 1279811 h 6246801"/>
              <a:gd name="connsiteX843" fmla="*/ 8476427 w 9384838"/>
              <a:gd name="connsiteY843" fmla="*/ 1270054 h 6246801"/>
              <a:gd name="connsiteX844" fmla="*/ 8524238 w 9384838"/>
              <a:gd name="connsiteY844" fmla="*/ 1261273 h 6246801"/>
              <a:gd name="connsiteX845" fmla="*/ 8551558 w 9384838"/>
              <a:gd name="connsiteY845" fmla="*/ 1236879 h 6246801"/>
              <a:gd name="connsiteX846" fmla="*/ 8567170 w 9384838"/>
              <a:gd name="connsiteY846" fmla="*/ 1237855 h 6246801"/>
              <a:gd name="connsiteX847" fmla="*/ 8571073 w 9384838"/>
              <a:gd name="connsiteY847" fmla="*/ 1228098 h 6246801"/>
              <a:gd name="connsiteX848" fmla="*/ 8306648 w 9384838"/>
              <a:gd name="connsiteY848" fmla="*/ 884639 h 6246801"/>
              <a:gd name="connsiteX849" fmla="*/ 8328114 w 9384838"/>
              <a:gd name="connsiteY849" fmla="*/ 903178 h 6246801"/>
              <a:gd name="connsiteX850" fmla="*/ 8334944 w 9384838"/>
              <a:gd name="connsiteY850" fmla="*/ 917814 h 6246801"/>
              <a:gd name="connsiteX851" fmla="*/ 8368119 w 9384838"/>
              <a:gd name="connsiteY851" fmla="*/ 935377 h 6246801"/>
              <a:gd name="connsiteX852" fmla="*/ 8422761 w 9384838"/>
              <a:gd name="connsiteY852" fmla="*/ 939280 h 6246801"/>
              <a:gd name="connsiteX853" fmla="*/ 8461790 w 9384838"/>
              <a:gd name="connsiteY853" fmla="*/ 922693 h 6246801"/>
              <a:gd name="connsiteX854" fmla="*/ 8450081 w 9384838"/>
              <a:gd name="connsiteY854" fmla="*/ 963674 h 6246801"/>
              <a:gd name="connsiteX855" fmla="*/ 8431542 w 9384838"/>
              <a:gd name="connsiteY855" fmla="*/ 975382 h 6246801"/>
              <a:gd name="connsiteX856" fmla="*/ 8415930 w 9384838"/>
              <a:gd name="connsiteY856" fmla="*/ 963674 h 6246801"/>
              <a:gd name="connsiteX857" fmla="*/ 8397391 w 9384838"/>
              <a:gd name="connsiteY857" fmla="*/ 963674 h 6246801"/>
              <a:gd name="connsiteX858" fmla="*/ 8359338 w 9384838"/>
              <a:gd name="connsiteY858" fmla="*/ 1014411 h 6246801"/>
              <a:gd name="connsiteX859" fmla="*/ 8284206 w 9384838"/>
              <a:gd name="connsiteY859" fmla="*/ 1020265 h 6246801"/>
              <a:gd name="connsiteX860" fmla="*/ 8247128 w 9384838"/>
              <a:gd name="connsiteY860" fmla="*/ 1070028 h 6246801"/>
              <a:gd name="connsiteX861" fmla="*/ 8212977 w 9384838"/>
              <a:gd name="connsiteY861" fmla="*/ 1083688 h 6246801"/>
              <a:gd name="connsiteX862" fmla="*/ 8184681 w 9384838"/>
              <a:gd name="connsiteY862" fmla="*/ 1151014 h 6246801"/>
              <a:gd name="connsiteX863" fmla="*/ 8163215 w 9384838"/>
              <a:gd name="connsiteY863" fmla="*/ 1151014 h 6246801"/>
              <a:gd name="connsiteX864" fmla="*/ 8155409 w 9384838"/>
              <a:gd name="connsiteY864" fmla="*/ 1207607 h 6246801"/>
              <a:gd name="connsiteX865" fmla="*/ 8099792 w 9384838"/>
              <a:gd name="connsiteY865" fmla="*/ 1223219 h 6246801"/>
              <a:gd name="connsiteX866" fmla="*/ 8077350 w 9384838"/>
              <a:gd name="connsiteY866" fmla="*/ 1247612 h 6246801"/>
              <a:gd name="connsiteX867" fmla="*/ 8066617 w 9384838"/>
              <a:gd name="connsiteY867" fmla="*/ 1319817 h 6246801"/>
              <a:gd name="connsiteX868" fmla="*/ 8057835 w 9384838"/>
              <a:gd name="connsiteY868" fmla="*/ 1315914 h 6246801"/>
              <a:gd name="connsiteX869" fmla="*/ 8009048 w 9384838"/>
              <a:gd name="connsiteY869" fmla="*/ 1320793 h 6246801"/>
              <a:gd name="connsiteX870" fmla="*/ 8009048 w 9384838"/>
              <a:gd name="connsiteY870" fmla="*/ 1309084 h 6246801"/>
              <a:gd name="connsiteX871" fmla="*/ 8010024 w 9384838"/>
              <a:gd name="connsiteY871" fmla="*/ 1293472 h 6246801"/>
              <a:gd name="connsiteX872" fmla="*/ 8002218 w 9384838"/>
              <a:gd name="connsiteY872" fmla="*/ 1262248 h 6246801"/>
              <a:gd name="connsiteX873" fmla="*/ 8013927 w 9384838"/>
              <a:gd name="connsiteY873" fmla="*/ 1254442 h 6246801"/>
              <a:gd name="connsiteX874" fmla="*/ 8038320 w 9384838"/>
              <a:gd name="connsiteY874" fmla="*/ 1219316 h 6246801"/>
              <a:gd name="connsiteX875" fmla="*/ 8077350 w 9384838"/>
              <a:gd name="connsiteY875" fmla="*/ 1190044 h 6246801"/>
              <a:gd name="connsiteX876" fmla="*/ 8108573 w 9384838"/>
              <a:gd name="connsiteY876" fmla="*/ 1167602 h 6246801"/>
              <a:gd name="connsiteX877" fmla="*/ 8111501 w 9384838"/>
              <a:gd name="connsiteY877" fmla="*/ 1154917 h 6246801"/>
              <a:gd name="connsiteX878" fmla="*/ 8135894 w 9384838"/>
              <a:gd name="connsiteY878" fmla="*/ 1148087 h 6246801"/>
              <a:gd name="connsiteX879" fmla="*/ 8141748 w 9384838"/>
              <a:gd name="connsiteY879" fmla="*/ 1130524 h 6246801"/>
              <a:gd name="connsiteX880" fmla="*/ 8135894 w 9384838"/>
              <a:gd name="connsiteY880" fmla="*/ 1121742 h 6246801"/>
              <a:gd name="connsiteX881" fmla="*/ 8143700 w 9384838"/>
              <a:gd name="connsiteY881" fmla="*/ 1104179 h 6246801"/>
              <a:gd name="connsiteX882" fmla="*/ 8200293 w 9384838"/>
              <a:gd name="connsiteY882" fmla="*/ 1030998 h 6246801"/>
              <a:gd name="connsiteX883" fmla="*/ 8231516 w 9384838"/>
              <a:gd name="connsiteY883" fmla="*/ 993920 h 6246801"/>
              <a:gd name="connsiteX884" fmla="*/ 8245176 w 9384838"/>
              <a:gd name="connsiteY884" fmla="*/ 957819 h 6246801"/>
              <a:gd name="connsiteX885" fmla="*/ 8258837 w 9384838"/>
              <a:gd name="connsiteY885" fmla="*/ 944159 h 6246801"/>
              <a:gd name="connsiteX886" fmla="*/ 8260788 w 9384838"/>
              <a:gd name="connsiteY886" fmla="*/ 920741 h 6246801"/>
              <a:gd name="connsiteX887" fmla="*/ 8289085 w 9384838"/>
              <a:gd name="connsiteY887" fmla="*/ 889516 h 6246801"/>
              <a:gd name="connsiteX888" fmla="*/ 8306648 w 9384838"/>
              <a:gd name="connsiteY888" fmla="*/ 884639 h 6246801"/>
              <a:gd name="connsiteX889" fmla="*/ 9328245 w 9384838"/>
              <a:gd name="connsiteY889" fmla="*/ 311878 h 6246801"/>
              <a:gd name="connsiteX890" fmla="*/ 9371178 w 9384838"/>
              <a:gd name="connsiteY890" fmla="*/ 317733 h 6246801"/>
              <a:gd name="connsiteX891" fmla="*/ 9384838 w 9384838"/>
              <a:gd name="connsiteY891" fmla="*/ 341150 h 6246801"/>
              <a:gd name="connsiteX892" fmla="*/ 9357517 w 9384838"/>
              <a:gd name="connsiteY892" fmla="*/ 360665 h 6246801"/>
              <a:gd name="connsiteX893" fmla="*/ 9357517 w 9384838"/>
              <a:gd name="connsiteY893" fmla="*/ 378228 h 6246801"/>
              <a:gd name="connsiteX894" fmla="*/ 9371178 w 9384838"/>
              <a:gd name="connsiteY894" fmla="*/ 393840 h 6246801"/>
              <a:gd name="connsiteX895" fmla="*/ 9367275 w 9384838"/>
              <a:gd name="connsiteY895" fmla="*/ 427015 h 6246801"/>
              <a:gd name="connsiteX896" fmla="*/ 9314585 w 9384838"/>
              <a:gd name="connsiteY896" fmla="*/ 427015 h 6246801"/>
              <a:gd name="connsiteX897" fmla="*/ 9250186 w 9384838"/>
              <a:gd name="connsiteY897" fmla="*/ 440675 h 6246801"/>
              <a:gd name="connsiteX898" fmla="*/ 9213108 w 9384838"/>
              <a:gd name="connsiteY898" fmla="*/ 471899 h 6246801"/>
              <a:gd name="connsiteX899" fmla="*/ 9162370 w 9384838"/>
              <a:gd name="connsiteY899" fmla="*/ 491414 h 6246801"/>
              <a:gd name="connsiteX900" fmla="*/ 9099923 w 9384838"/>
              <a:gd name="connsiteY900" fmla="*/ 526540 h 6246801"/>
              <a:gd name="connsiteX901" fmla="*/ 9035524 w 9384838"/>
              <a:gd name="connsiteY901" fmla="*/ 587036 h 6246801"/>
              <a:gd name="connsiteX902" fmla="*/ 8996494 w 9384838"/>
              <a:gd name="connsiteY902" fmla="*/ 635822 h 6246801"/>
              <a:gd name="connsiteX903" fmla="*/ 8961368 w 9384838"/>
              <a:gd name="connsiteY903" fmla="*/ 637774 h 6246801"/>
              <a:gd name="connsiteX904" fmla="*/ 8951610 w 9384838"/>
              <a:gd name="connsiteY904" fmla="*/ 647531 h 6246801"/>
              <a:gd name="connsiteX905" fmla="*/ 8926241 w 9384838"/>
              <a:gd name="connsiteY905" fmla="*/ 637774 h 6246801"/>
              <a:gd name="connsiteX906" fmla="*/ 8916484 w 9384838"/>
              <a:gd name="connsiteY906" fmla="*/ 608501 h 6246801"/>
              <a:gd name="connsiteX907" fmla="*/ 8883309 w 9384838"/>
              <a:gd name="connsiteY907" fmla="*/ 622162 h 6246801"/>
              <a:gd name="connsiteX908" fmla="*/ 8877454 w 9384838"/>
              <a:gd name="connsiteY908" fmla="*/ 651434 h 6246801"/>
              <a:gd name="connsiteX909" fmla="*/ 8887212 w 9384838"/>
              <a:gd name="connsiteY909" fmla="*/ 665094 h 6246801"/>
              <a:gd name="connsiteX910" fmla="*/ 8846231 w 9384838"/>
              <a:gd name="connsiteY910" fmla="*/ 719735 h 6246801"/>
              <a:gd name="connsiteX911" fmla="*/ 8799395 w 9384838"/>
              <a:gd name="connsiteY911" fmla="*/ 749008 h 6246801"/>
              <a:gd name="connsiteX912" fmla="*/ 8766220 w 9384838"/>
              <a:gd name="connsiteY912" fmla="*/ 774380 h 6246801"/>
              <a:gd name="connsiteX913" fmla="*/ 8731094 w 9384838"/>
              <a:gd name="connsiteY913" fmla="*/ 844633 h 6246801"/>
              <a:gd name="connsiteX914" fmla="*/ 8697919 w 9384838"/>
              <a:gd name="connsiteY914" fmla="*/ 862196 h 6246801"/>
              <a:gd name="connsiteX915" fmla="*/ 8666695 w 9384838"/>
              <a:gd name="connsiteY915" fmla="*/ 862196 h 6246801"/>
              <a:gd name="connsiteX916" fmla="*/ 8641326 w 9384838"/>
              <a:gd name="connsiteY916" fmla="*/ 887565 h 6246801"/>
              <a:gd name="connsiteX917" fmla="*/ 8614005 w 9384838"/>
              <a:gd name="connsiteY917" fmla="*/ 932449 h 6246801"/>
              <a:gd name="connsiteX918" fmla="*/ 8590587 w 9384838"/>
              <a:gd name="connsiteY918" fmla="*/ 936351 h 6246801"/>
              <a:gd name="connsiteX919" fmla="*/ 8576927 w 9384838"/>
              <a:gd name="connsiteY919" fmla="*/ 920740 h 6246801"/>
              <a:gd name="connsiteX920" fmla="*/ 8590587 w 9384838"/>
              <a:gd name="connsiteY920" fmla="*/ 885614 h 6246801"/>
              <a:gd name="connsiteX921" fmla="*/ 8602296 w 9384838"/>
              <a:gd name="connsiteY921" fmla="*/ 881711 h 6246801"/>
              <a:gd name="connsiteX922" fmla="*/ 8610102 w 9384838"/>
              <a:gd name="connsiteY922" fmla="*/ 868050 h 6246801"/>
              <a:gd name="connsiteX923" fmla="*/ 8606199 w 9384838"/>
              <a:gd name="connsiteY923" fmla="*/ 850487 h 6246801"/>
              <a:gd name="connsiteX924" fmla="*/ 8612054 w 9384838"/>
              <a:gd name="connsiteY924" fmla="*/ 825118 h 6246801"/>
              <a:gd name="connsiteX925" fmla="*/ 8623762 w 9384838"/>
              <a:gd name="connsiteY925" fmla="*/ 846584 h 6246801"/>
              <a:gd name="connsiteX926" fmla="*/ 8637423 w 9384838"/>
              <a:gd name="connsiteY926" fmla="*/ 848536 h 6246801"/>
              <a:gd name="connsiteX927" fmla="*/ 8649132 w 9384838"/>
              <a:gd name="connsiteY927" fmla="*/ 827069 h 6246801"/>
              <a:gd name="connsiteX928" fmla="*/ 8635471 w 9384838"/>
              <a:gd name="connsiteY928" fmla="*/ 807555 h 6246801"/>
              <a:gd name="connsiteX929" fmla="*/ 8654986 w 9384838"/>
              <a:gd name="connsiteY929" fmla="*/ 807555 h 6246801"/>
              <a:gd name="connsiteX930" fmla="*/ 8664743 w 9384838"/>
              <a:gd name="connsiteY930" fmla="*/ 819263 h 6246801"/>
              <a:gd name="connsiteX931" fmla="*/ 8692064 w 9384838"/>
              <a:gd name="connsiteY931" fmla="*/ 805603 h 6246801"/>
              <a:gd name="connsiteX932" fmla="*/ 8709627 w 9384838"/>
              <a:gd name="connsiteY932" fmla="*/ 778282 h 6246801"/>
              <a:gd name="connsiteX933" fmla="*/ 8711579 w 9384838"/>
              <a:gd name="connsiteY933" fmla="*/ 749008 h 6246801"/>
              <a:gd name="connsiteX934" fmla="*/ 8695967 w 9384838"/>
              <a:gd name="connsiteY934" fmla="*/ 749008 h 6246801"/>
              <a:gd name="connsiteX935" fmla="*/ 8672549 w 9384838"/>
              <a:gd name="connsiteY935" fmla="*/ 745105 h 6246801"/>
              <a:gd name="connsiteX936" fmla="*/ 8668646 w 9384838"/>
              <a:gd name="connsiteY936" fmla="*/ 713881 h 6246801"/>
              <a:gd name="connsiteX937" fmla="*/ 8697919 w 9384838"/>
              <a:gd name="connsiteY937" fmla="*/ 713881 h 6246801"/>
              <a:gd name="connsiteX938" fmla="*/ 8715482 w 9384838"/>
              <a:gd name="connsiteY938" fmla="*/ 731444 h 6246801"/>
              <a:gd name="connsiteX939" fmla="*/ 8733045 w 9384838"/>
              <a:gd name="connsiteY939" fmla="*/ 719735 h 6246801"/>
              <a:gd name="connsiteX940" fmla="*/ 8746705 w 9384838"/>
              <a:gd name="connsiteY940" fmla="*/ 688512 h 6246801"/>
              <a:gd name="connsiteX941" fmla="*/ 8787686 w 9384838"/>
              <a:gd name="connsiteY941" fmla="*/ 674851 h 6246801"/>
              <a:gd name="connsiteX942" fmla="*/ 8811104 w 9384838"/>
              <a:gd name="connsiteY942" fmla="*/ 624114 h 6246801"/>
              <a:gd name="connsiteX943" fmla="*/ 8830619 w 9384838"/>
              <a:gd name="connsiteY943" fmla="*/ 618260 h 6246801"/>
              <a:gd name="connsiteX944" fmla="*/ 8840376 w 9384838"/>
              <a:gd name="connsiteY944" fmla="*/ 600695 h 6246801"/>
              <a:gd name="connsiteX945" fmla="*/ 8832570 w 9384838"/>
              <a:gd name="connsiteY945" fmla="*/ 559715 h 6246801"/>
              <a:gd name="connsiteX946" fmla="*/ 8850134 w 9384838"/>
              <a:gd name="connsiteY946" fmla="*/ 559715 h 6246801"/>
              <a:gd name="connsiteX947" fmla="*/ 8885260 w 9384838"/>
              <a:gd name="connsiteY947" fmla="*/ 573376 h 6246801"/>
              <a:gd name="connsiteX948" fmla="*/ 8902823 w 9384838"/>
              <a:gd name="connsiteY948" fmla="*/ 559715 h 6246801"/>
              <a:gd name="connsiteX949" fmla="*/ 8904775 w 9384838"/>
              <a:gd name="connsiteY949" fmla="*/ 524589 h 6246801"/>
              <a:gd name="connsiteX950" fmla="*/ 8949659 w 9384838"/>
              <a:gd name="connsiteY950" fmla="*/ 497268 h 6246801"/>
              <a:gd name="connsiteX951" fmla="*/ 8976980 w 9384838"/>
              <a:gd name="connsiteY951" fmla="*/ 497268 h 6246801"/>
              <a:gd name="connsiteX952" fmla="*/ 8976980 w 9384838"/>
              <a:gd name="connsiteY952" fmla="*/ 462142 h 6246801"/>
              <a:gd name="connsiteX953" fmla="*/ 8965271 w 9384838"/>
              <a:gd name="connsiteY953" fmla="*/ 419209 h 6246801"/>
              <a:gd name="connsiteX954" fmla="*/ 8973077 w 9384838"/>
              <a:gd name="connsiteY954" fmla="*/ 393840 h 6246801"/>
              <a:gd name="connsiteX955" fmla="*/ 9002349 w 9384838"/>
              <a:gd name="connsiteY955" fmla="*/ 376277 h 6246801"/>
              <a:gd name="connsiteX956" fmla="*/ 9017961 w 9384838"/>
              <a:gd name="connsiteY956" fmla="*/ 403597 h 6246801"/>
              <a:gd name="connsiteX957" fmla="*/ 9041378 w 9384838"/>
              <a:gd name="connsiteY957" fmla="*/ 467996 h 6246801"/>
              <a:gd name="connsiteX958" fmla="*/ 9076505 w 9384838"/>
              <a:gd name="connsiteY958" fmla="*/ 475802 h 6246801"/>
              <a:gd name="connsiteX959" fmla="*/ 9154564 w 9384838"/>
              <a:gd name="connsiteY959" fmla="*/ 458239 h 6246801"/>
              <a:gd name="connsiteX960" fmla="*/ 9209205 w 9384838"/>
              <a:gd name="connsiteY960" fmla="*/ 409452 h 6246801"/>
              <a:gd name="connsiteX961" fmla="*/ 9218963 w 9384838"/>
              <a:gd name="connsiteY961" fmla="*/ 380180 h 6246801"/>
              <a:gd name="connsiteX962" fmla="*/ 9283361 w 9384838"/>
              <a:gd name="connsiteY962" fmla="*/ 325538 h 6246801"/>
              <a:gd name="connsiteX963" fmla="*/ 9328245 w 9384838"/>
              <a:gd name="connsiteY963" fmla="*/ 311878 h 6246801"/>
              <a:gd name="connsiteX964" fmla="*/ 6819242 w 9384838"/>
              <a:gd name="connsiteY964" fmla="*/ 0 h 6246801"/>
              <a:gd name="connsiteX965" fmla="*/ 6869020 w 9384838"/>
              <a:gd name="connsiteY965" fmla="*/ 125002 h 6246801"/>
              <a:gd name="connsiteX966" fmla="*/ 6969682 w 9384838"/>
              <a:gd name="connsiteY966" fmla="*/ 326334 h 6246801"/>
              <a:gd name="connsiteX967" fmla="*/ 6969682 w 9384838"/>
              <a:gd name="connsiteY967" fmla="*/ 401556 h 6246801"/>
              <a:gd name="connsiteX968" fmla="*/ 7094680 w 9384838"/>
              <a:gd name="connsiteY968" fmla="*/ 652667 h 6246801"/>
              <a:gd name="connsiteX969" fmla="*/ 7220784 w 9384838"/>
              <a:gd name="connsiteY969" fmla="*/ 803117 h 6246801"/>
              <a:gd name="connsiteX970" fmla="*/ 7321446 w 9384838"/>
              <a:gd name="connsiteY970" fmla="*/ 903783 h 6246801"/>
              <a:gd name="connsiteX971" fmla="*/ 7321446 w 9384838"/>
              <a:gd name="connsiteY971" fmla="*/ 979004 h 6246801"/>
              <a:gd name="connsiteX972" fmla="*/ 7345782 w 9384838"/>
              <a:gd name="connsiteY972" fmla="*/ 979004 h 6246801"/>
              <a:gd name="connsiteX973" fmla="*/ 7396667 w 9384838"/>
              <a:gd name="connsiteY973" fmla="*/ 1003341 h 6246801"/>
              <a:gd name="connsiteX974" fmla="*/ 7421002 w 9384838"/>
              <a:gd name="connsiteY974" fmla="*/ 979004 h 6246801"/>
              <a:gd name="connsiteX975" fmla="*/ 7496223 w 9384838"/>
              <a:gd name="connsiteY975" fmla="*/ 1003341 h 6246801"/>
              <a:gd name="connsiteX976" fmla="*/ 7446445 w 9384838"/>
              <a:gd name="connsiteY976" fmla="*/ 1054227 h 6246801"/>
              <a:gd name="connsiteX977" fmla="*/ 7471887 w 9384838"/>
              <a:gd name="connsiteY977" fmla="*/ 1078564 h 6246801"/>
              <a:gd name="connsiteX978" fmla="*/ 7521665 w 9384838"/>
              <a:gd name="connsiteY978" fmla="*/ 1054227 h 6246801"/>
              <a:gd name="connsiteX979" fmla="*/ 7547107 w 9384838"/>
              <a:gd name="connsiteY979" fmla="*/ 1129449 h 6246801"/>
              <a:gd name="connsiteX980" fmla="*/ 7672105 w 9384838"/>
              <a:gd name="connsiteY980" fmla="*/ 1179229 h 6246801"/>
              <a:gd name="connsiteX981" fmla="*/ 7747325 w 9384838"/>
              <a:gd name="connsiteY981" fmla="*/ 1179229 h 6246801"/>
              <a:gd name="connsiteX982" fmla="*/ 7847987 w 9384838"/>
              <a:gd name="connsiteY982" fmla="*/ 1104007 h 6246801"/>
              <a:gd name="connsiteX983" fmla="*/ 7923207 w 9384838"/>
              <a:gd name="connsiteY983" fmla="*/ 1078564 h 6246801"/>
              <a:gd name="connsiteX984" fmla="*/ 7998427 w 9384838"/>
              <a:gd name="connsiteY984" fmla="*/ 1003341 h 6246801"/>
              <a:gd name="connsiteX985" fmla="*/ 7998427 w 9384838"/>
              <a:gd name="connsiteY985" fmla="*/ 1054227 h 6246801"/>
              <a:gd name="connsiteX986" fmla="*/ 7948649 w 9384838"/>
              <a:gd name="connsiteY986" fmla="*/ 1104007 h 6246801"/>
              <a:gd name="connsiteX987" fmla="*/ 7948649 w 9384838"/>
              <a:gd name="connsiteY987" fmla="*/ 1129449 h 6246801"/>
              <a:gd name="connsiteX988" fmla="*/ 7822545 w 9384838"/>
              <a:gd name="connsiteY988" fmla="*/ 1279895 h 6246801"/>
              <a:gd name="connsiteX989" fmla="*/ 7822545 w 9384838"/>
              <a:gd name="connsiteY989" fmla="*/ 1379454 h 6246801"/>
              <a:gd name="connsiteX990" fmla="*/ 7873429 w 9384838"/>
              <a:gd name="connsiteY990" fmla="*/ 1379454 h 6246801"/>
              <a:gd name="connsiteX991" fmla="*/ 7847987 w 9384838"/>
              <a:gd name="connsiteY991" fmla="*/ 1505563 h 6246801"/>
              <a:gd name="connsiteX992" fmla="*/ 7797103 w 9384838"/>
              <a:gd name="connsiteY992" fmla="*/ 1531005 h 6246801"/>
              <a:gd name="connsiteX993" fmla="*/ 7873429 w 9384838"/>
              <a:gd name="connsiteY993" fmla="*/ 1606229 h 6246801"/>
              <a:gd name="connsiteX994" fmla="*/ 7948649 w 9384838"/>
              <a:gd name="connsiteY994" fmla="*/ 1606229 h 6246801"/>
              <a:gd name="connsiteX995" fmla="*/ 7923207 w 9384838"/>
              <a:gd name="connsiteY995" fmla="*/ 1656009 h 6246801"/>
              <a:gd name="connsiteX996" fmla="*/ 7772767 w 9384838"/>
              <a:gd name="connsiteY996" fmla="*/ 1630565 h 6246801"/>
              <a:gd name="connsiteX997" fmla="*/ 7672105 w 9384838"/>
              <a:gd name="connsiteY997" fmla="*/ 1705789 h 6246801"/>
              <a:gd name="connsiteX998" fmla="*/ 7672105 w 9384838"/>
              <a:gd name="connsiteY998" fmla="*/ 1656009 h 6246801"/>
              <a:gd name="connsiteX999" fmla="*/ 7596885 w 9384838"/>
              <a:gd name="connsiteY999" fmla="*/ 1656009 h 6246801"/>
              <a:gd name="connsiteX1000" fmla="*/ 7571443 w 9384838"/>
              <a:gd name="connsiteY1000" fmla="*/ 1705789 h 6246801"/>
              <a:gd name="connsiteX1001" fmla="*/ 7446445 w 9384838"/>
              <a:gd name="connsiteY1001" fmla="*/ 1681452 h 6246801"/>
              <a:gd name="connsiteX1002" fmla="*/ 7421002 w 9384838"/>
              <a:gd name="connsiteY1002" fmla="*/ 1630565 h 6246801"/>
              <a:gd name="connsiteX1003" fmla="*/ 7321446 w 9384838"/>
              <a:gd name="connsiteY1003" fmla="*/ 1630565 h 6246801"/>
              <a:gd name="connsiteX1004" fmla="*/ 7070344 w 9384838"/>
              <a:gd name="connsiteY1004" fmla="*/ 1756674 h 6246801"/>
              <a:gd name="connsiteX1005" fmla="*/ 6869020 w 9384838"/>
              <a:gd name="connsiteY1005" fmla="*/ 1907113 h 6246801"/>
              <a:gd name="connsiteX1006" fmla="*/ 6894462 w 9384838"/>
              <a:gd name="connsiteY1006" fmla="*/ 1956897 h 6246801"/>
              <a:gd name="connsiteX1007" fmla="*/ 6819242 w 9384838"/>
              <a:gd name="connsiteY1007" fmla="*/ 2081899 h 6246801"/>
              <a:gd name="connsiteX1008" fmla="*/ 6793800 w 9384838"/>
              <a:gd name="connsiteY1008" fmla="*/ 2006676 h 6246801"/>
              <a:gd name="connsiteX1009" fmla="*/ 6668802 w 9384838"/>
              <a:gd name="connsiteY1009" fmla="*/ 1931450 h 6246801"/>
              <a:gd name="connsiteX1010" fmla="*/ 6542697 w 9384838"/>
              <a:gd name="connsiteY1010" fmla="*/ 1831894 h 6246801"/>
              <a:gd name="connsiteX1011" fmla="*/ 6467477 w 9384838"/>
              <a:gd name="connsiteY1011" fmla="*/ 1705789 h 6246801"/>
              <a:gd name="connsiteX1012" fmla="*/ 6417699 w 9384838"/>
              <a:gd name="connsiteY1012" fmla="*/ 1681452 h 6246801"/>
              <a:gd name="connsiteX1013" fmla="*/ 6342479 w 9384838"/>
              <a:gd name="connsiteY1013" fmla="*/ 1580786 h 6246801"/>
              <a:gd name="connsiteX1014" fmla="*/ 6217481 w 9384838"/>
              <a:gd name="connsiteY1014" fmla="*/ 1555343 h 6246801"/>
              <a:gd name="connsiteX1015" fmla="*/ 6091377 w 9384838"/>
              <a:gd name="connsiteY1015" fmla="*/ 1606229 h 6246801"/>
              <a:gd name="connsiteX1016" fmla="*/ 5991821 w 9384838"/>
              <a:gd name="connsiteY1016" fmla="*/ 1681452 h 6246801"/>
              <a:gd name="connsiteX1017" fmla="*/ 5966379 w 9384838"/>
              <a:gd name="connsiteY1017" fmla="*/ 1630565 h 6246801"/>
              <a:gd name="connsiteX1018" fmla="*/ 5966379 w 9384838"/>
              <a:gd name="connsiteY1018" fmla="*/ 1580786 h 6246801"/>
              <a:gd name="connsiteX1019" fmla="*/ 5916601 w 9384838"/>
              <a:gd name="connsiteY1019" fmla="*/ 1531005 h 6246801"/>
              <a:gd name="connsiteX1020" fmla="*/ 5940937 w 9384838"/>
              <a:gd name="connsiteY1020" fmla="*/ 1505563 h 6246801"/>
              <a:gd name="connsiteX1021" fmla="*/ 5891159 w 9384838"/>
              <a:gd name="connsiteY1021" fmla="*/ 1480122 h 6246801"/>
              <a:gd name="connsiteX1022" fmla="*/ 5840275 w 9384838"/>
              <a:gd name="connsiteY1022" fmla="*/ 1480122 h 6246801"/>
              <a:gd name="connsiteX1023" fmla="*/ 5815939 w 9384838"/>
              <a:gd name="connsiteY1023" fmla="*/ 1455784 h 6246801"/>
              <a:gd name="connsiteX1024" fmla="*/ 5740719 w 9384838"/>
              <a:gd name="connsiteY1024" fmla="*/ 1505563 h 6246801"/>
              <a:gd name="connsiteX1025" fmla="*/ 5665499 w 9384838"/>
              <a:gd name="connsiteY1025" fmla="*/ 1606229 h 6246801"/>
              <a:gd name="connsiteX1026" fmla="*/ 5715277 w 9384838"/>
              <a:gd name="connsiteY1026" fmla="*/ 1656009 h 6246801"/>
              <a:gd name="connsiteX1027" fmla="*/ 5765055 w 9384838"/>
              <a:gd name="connsiteY1027" fmla="*/ 1731231 h 6246801"/>
              <a:gd name="connsiteX1028" fmla="*/ 5840275 w 9384838"/>
              <a:gd name="connsiteY1028" fmla="*/ 1731231 h 6246801"/>
              <a:gd name="connsiteX1029" fmla="*/ 5916601 w 9384838"/>
              <a:gd name="connsiteY1029" fmla="*/ 1881669 h 6246801"/>
              <a:gd name="connsiteX1030" fmla="*/ 5966379 w 9384838"/>
              <a:gd name="connsiteY1030" fmla="*/ 1956897 h 6246801"/>
              <a:gd name="connsiteX1031" fmla="*/ 5891159 w 9384838"/>
              <a:gd name="connsiteY1031" fmla="*/ 2006676 h 6246801"/>
              <a:gd name="connsiteX1032" fmla="*/ 5815939 w 9384838"/>
              <a:gd name="connsiteY1032" fmla="*/ 1931450 h 6246801"/>
              <a:gd name="connsiteX1033" fmla="*/ 5765055 w 9384838"/>
              <a:gd name="connsiteY1033" fmla="*/ 1881669 h 6246801"/>
              <a:gd name="connsiteX1034" fmla="*/ 5715277 w 9384838"/>
              <a:gd name="connsiteY1034" fmla="*/ 1931450 h 6246801"/>
              <a:gd name="connsiteX1035" fmla="*/ 5665499 w 9384838"/>
              <a:gd name="connsiteY1035" fmla="*/ 1931450 h 6246801"/>
              <a:gd name="connsiteX1036" fmla="*/ 5640056 w 9384838"/>
              <a:gd name="connsiteY1036" fmla="*/ 2006676 h 6246801"/>
              <a:gd name="connsiteX1037" fmla="*/ 5590278 w 9384838"/>
              <a:gd name="connsiteY1037" fmla="*/ 2006676 h 6246801"/>
              <a:gd name="connsiteX1038" fmla="*/ 5515058 w 9384838"/>
              <a:gd name="connsiteY1038" fmla="*/ 2081899 h 6246801"/>
              <a:gd name="connsiteX1039" fmla="*/ 5464174 w 9384838"/>
              <a:gd name="connsiteY1039" fmla="*/ 2057559 h 6246801"/>
              <a:gd name="connsiteX1040" fmla="*/ 5464174 w 9384838"/>
              <a:gd name="connsiteY1040" fmla="*/ 1956897 h 6246801"/>
              <a:gd name="connsiteX1041" fmla="*/ 5489616 w 9384838"/>
              <a:gd name="connsiteY1041" fmla="*/ 1881669 h 6246801"/>
              <a:gd name="connsiteX1042" fmla="*/ 5564836 w 9384838"/>
              <a:gd name="connsiteY1042" fmla="*/ 1831894 h 6246801"/>
              <a:gd name="connsiteX1043" fmla="*/ 5590278 w 9384838"/>
              <a:gd name="connsiteY1043" fmla="*/ 1756674 h 6246801"/>
              <a:gd name="connsiteX1044" fmla="*/ 5539394 w 9384838"/>
              <a:gd name="connsiteY1044" fmla="*/ 1656009 h 6246801"/>
              <a:gd name="connsiteX1045" fmla="*/ 5515058 w 9384838"/>
              <a:gd name="connsiteY1045" fmla="*/ 1656009 h 6246801"/>
              <a:gd name="connsiteX1046" fmla="*/ 5515058 w 9384838"/>
              <a:gd name="connsiteY1046" fmla="*/ 1606229 h 6246801"/>
              <a:gd name="connsiteX1047" fmla="*/ 5489616 w 9384838"/>
              <a:gd name="connsiteY1047" fmla="*/ 1580786 h 6246801"/>
              <a:gd name="connsiteX1048" fmla="*/ 5489616 w 9384838"/>
              <a:gd name="connsiteY1048" fmla="*/ 1531005 h 6246801"/>
              <a:gd name="connsiteX1049" fmla="*/ 5539394 w 9384838"/>
              <a:gd name="connsiteY1049" fmla="*/ 1455784 h 6246801"/>
              <a:gd name="connsiteX1050" fmla="*/ 5539394 w 9384838"/>
              <a:gd name="connsiteY1050" fmla="*/ 1404898 h 6246801"/>
              <a:gd name="connsiteX1051" fmla="*/ 5564836 w 9384838"/>
              <a:gd name="connsiteY1051" fmla="*/ 1355118 h 6246801"/>
              <a:gd name="connsiteX1052" fmla="*/ 5614614 w 9384838"/>
              <a:gd name="connsiteY1052" fmla="*/ 1379454 h 6246801"/>
              <a:gd name="connsiteX1053" fmla="*/ 5689834 w 9384838"/>
              <a:gd name="connsiteY1053" fmla="*/ 1355118 h 6246801"/>
              <a:gd name="connsiteX1054" fmla="*/ 5740719 w 9384838"/>
              <a:gd name="connsiteY1054" fmla="*/ 1329675 h 6246801"/>
              <a:gd name="connsiteX1055" fmla="*/ 5765055 w 9384838"/>
              <a:gd name="connsiteY1055" fmla="*/ 1355118 h 6246801"/>
              <a:gd name="connsiteX1056" fmla="*/ 5815939 w 9384838"/>
              <a:gd name="connsiteY1056" fmla="*/ 1279895 h 6246801"/>
              <a:gd name="connsiteX1057" fmla="*/ 5891159 w 9384838"/>
              <a:gd name="connsiteY1057" fmla="*/ 1254452 h 6246801"/>
              <a:gd name="connsiteX1058" fmla="*/ 5891159 w 9384838"/>
              <a:gd name="connsiteY1058" fmla="*/ 1179229 h 6246801"/>
              <a:gd name="connsiteX1059" fmla="*/ 5840275 w 9384838"/>
              <a:gd name="connsiteY1059" fmla="*/ 1104007 h 6246801"/>
              <a:gd name="connsiteX1060" fmla="*/ 5865717 w 9384838"/>
              <a:gd name="connsiteY1060" fmla="*/ 1054227 h 6246801"/>
              <a:gd name="connsiteX1061" fmla="*/ 5916601 w 9384838"/>
              <a:gd name="connsiteY1061" fmla="*/ 1054227 h 6246801"/>
              <a:gd name="connsiteX1062" fmla="*/ 6041599 w 9384838"/>
              <a:gd name="connsiteY1062" fmla="*/ 1179229 h 6246801"/>
              <a:gd name="connsiteX1063" fmla="*/ 6091377 w 9384838"/>
              <a:gd name="connsiteY1063" fmla="*/ 1153786 h 6246801"/>
              <a:gd name="connsiteX1064" fmla="*/ 6091377 w 9384838"/>
              <a:gd name="connsiteY1064" fmla="*/ 1204672 h 6246801"/>
              <a:gd name="connsiteX1065" fmla="*/ 6166597 w 9384838"/>
              <a:gd name="connsiteY1065" fmla="*/ 1254452 h 6246801"/>
              <a:gd name="connsiteX1066" fmla="*/ 6292701 w 9384838"/>
              <a:gd name="connsiteY1066" fmla="*/ 1179229 h 6246801"/>
              <a:gd name="connsiteX1067" fmla="*/ 6317037 w 9384838"/>
              <a:gd name="connsiteY1067" fmla="*/ 1129449 h 6246801"/>
              <a:gd name="connsiteX1068" fmla="*/ 6292701 w 9384838"/>
              <a:gd name="connsiteY1068" fmla="*/ 1054227 h 6246801"/>
              <a:gd name="connsiteX1069" fmla="*/ 6317037 w 9384838"/>
              <a:gd name="connsiteY1069" fmla="*/ 1003341 h 6246801"/>
              <a:gd name="connsiteX1070" fmla="*/ 6317037 w 9384838"/>
              <a:gd name="connsiteY1070" fmla="*/ 953562 h 6246801"/>
              <a:gd name="connsiteX1071" fmla="*/ 6342479 w 9384838"/>
              <a:gd name="connsiteY1071" fmla="*/ 903783 h 6246801"/>
              <a:gd name="connsiteX1072" fmla="*/ 6443141 w 9384838"/>
              <a:gd name="connsiteY1072" fmla="*/ 878340 h 6246801"/>
              <a:gd name="connsiteX1073" fmla="*/ 6492919 w 9384838"/>
              <a:gd name="connsiteY1073" fmla="*/ 803117 h 6246801"/>
              <a:gd name="connsiteX1074" fmla="*/ 6518361 w 9384838"/>
              <a:gd name="connsiteY1074" fmla="*/ 652667 h 6246801"/>
              <a:gd name="connsiteX1075" fmla="*/ 6619024 w 9384838"/>
              <a:gd name="connsiteY1075" fmla="*/ 526559 h 6246801"/>
              <a:gd name="connsiteX1076" fmla="*/ 6643360 w 9384838"/>
              <a:gd name="connsiteY1076" fmla="*/ 300891 h 6246801"/>
              <a:gd name="connsiteX1077" fmla="*/ 6619024 w 9384838"/>
              <a:gd name="connsiteY1077" fmla="*/ 125002 h 6246801"/>
              <a:gd name="connsiteX1078" fmla="*/ 6694244 w 9384838"/>
              <a:gd name="connsiteY1078" fmla="*/ 49779 h 6246801"/>
              <a:gd name="connsiteX1079" fmla="*/ 6769464 w 9384838"/>
              <a:gd name="connsiteY1079" fmla="*/ 49779 h 6246801"/>
              <a:gd name="connsiteX1080" fmla="*/ 6819242 w 9384838"/>
              <a:gd name="connsiteY108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662914 w 9384838"/>
              <a:gd name="connsiteY568" fmla="*/ 5142796 h 6246801"/>
              <a:gd name="connsiteX569" fmla="*/ 2579280 w 9384838"/>
              <a:gd name="connsiteY569" fmla="*/ 5142795 h 6246801"/>
              <a:gd name="connsiteX570" fmla="*/ 2705382 w 9384838"/>
              <a:gd name="connsiteY570" fmla="*/ 5093015 h 6246801"/>
              <a:gd name="connsiteX571" fmla="*/ 2755160 w 9384838"/>
              <a:gd name="connsiteY571" fmla="*/ 5043236 h 6246801"/>
              <a:gd name="connsiteX572" fmla="*/ 2755160 w 9384838"/>
              <a:gd name="connsiteY572" fmla="*/ 4992350 h 6246801"/>
              <a:gd name="connsiteX573" fmla="*/ 2729719 w 9384838"/>
              <a:gd name="connsiteY573" fmla="*/ 4968013 h 6246801"/>
              <a:gd name="connsiteX574" fmla="*/ 2705383 w 9384838"/>
              <a:gd name="connsiteY574" fmla="*/ 4942570 h 6246801"/>
              <a:gd name="connsiteX575" fmla="*/ 2679942 w 9384838"/>
              <a:gd name="connsiteY575" fmla="*/ 4942570 h 6246801"/>
              <a:gd name="connsiteX576" fmla="*/ 2654500 w 9384838"/>
              <a:gd name="connsiteY576" fmla="*/ 4968013 h 6246801"/>
              <a:gd name="connsiteX577" fmla="*/ 2604722 w 9384838"/>
              <a:gd name="connsiteY577" fmla="*/ 4968013 h 6246801"/>
              <a:gd name="connsiteX578" fmla="*/ 2529503 w 9384838"/>
              <a:gd name="connsiteY578" fmla="*/ 4917127 h 6246801"/>
              <a:gd name="connsiteX579" fmla="*/ 2529503 w 9384838"/>
              <a:gd name="connsiteY579" fmla="*/ 4867348 h 6246801"/>
              <a:gd name="connsiteX580" fmla="*/ 2454282 w 9384838"/>
              <a:gd name="connsiteY580" fmla="*/ 4841905 h 6246801"/>
              <a:gd name="connsiteX581" fmla="*/ 2454282 w 9384838"/>
              <a:gd name="connsiteY581" fmla="*/ 4867348 h 6246801"/>
              <a:gd name="connsiteX582" fmla="*/ 2428840 w 9384838"/>
              <a:gd name="connsiteY582" fmla="*/ 4841905 h 6246801"/>
              <a:gd name="connsiteX583" fmla="*/ 2379063 w 9384838"/>
              <a:gd name="connsiteY583" fmla="*/ 4841905 h 6246801"/>
              <a:gd name="connsiteX584" fmla="*/ 2353620 w 9384838"/>
              <a:gd name="connsiteY584" fmla="*/ 4867348 h 6246801"/>
              <a:gd name="connsiteX585" fmla="*/ 2353620 w 9384838"/>
              <a:gd name="connsiteY585" fmla="*/ 4867347 h 6246801"/>
              <a:gd name="connsiteX586" fmla="*/ 2328178 w 9384838"/>
              <a:gd name="connsiteY586" fmla="*/ 4841904 h 6246801"/>
              <a:gd name="connsiteX587" fmla="*/ 2303843 w 9384838"/>
              <a:gd name="connsiteY587" fmla="*/ 4841904 h 6246801"/>
              <a:gd name="connsiteX588" fmla="*/ 2278401 w 9384838"/>
              <a:gd name="connsiteY588" fmla="*/ 4817568 h 6246801"/>
              <a:gd name="connsiteX589" fmla="*/ 2252958 w 9384838"/>
              <a:gd name="connsiteY589" fmla="*/ 4841904 h 6246801"/>
              <a:gd name="connsiteX590" fmla="*/ 2303843 w 9384838"/>
              <a:gd name="connsiteY590" fmla="*/ 4867347 h 6246801"/>
              <a:gd name="connsiteX591" fmla="*/ 2228623 w 9384838"/>
              <a:gd name="connsiteY591" fmla="*/ 4892790 h 6246801"/>
              <a:gd name="connsiteX592" fmla="*/ 2177740 w 9384838"/>
              <a:gd name="connsiteY592" fmla="*/ 4841904 h 6246801"/>
              <a:gd name="connsiteX593" fmla="*/ 2153404 w 9384838"/>
              <a:gd name="connsiteY593" fmla="*/ 4867347 h 6246801"/>
              <a:gd name="connsiteX594" fmla="*/ 2153404 w 9384838"/>
              <a:gd name="connsiteY594" fmla="*/ 4892790 h 6246801"/>
              <a:gd name="connsiteX595" fmla="*/ 2127962 w 9384838"/>
              <a:gd name="connsiteY595" fmla="*/ 4942570 h 6246801"/>
              <a:gd name="connsiteX596" fmla="*/ 2102518 w 9384838"/>
              <a:gd name="connsiteY596" fmla="*/ 4917127 h 6246801"/>
              <a:gd name="connsiteX597" fmla="*/ 2078183 w 9384838"/>
              <a:gd name="connsiteY597" fmla="*/ 4917127 h 6246801"/>
              <a:gd name="connsiteX598" fmla="*/ 2078183 w 9384838"/>
              <a:gd name="connsiteY598" fmla="*/ 4867347 h 6246801"/>
              <a:gd name="connsiteX599" fmla="*/ 2027299 w 9384838"/>
              <a:gd name="connsiteY599" fmla="*/ 4867347 h 6246801"/>
              <a:gd name="connsiteX600" fmla="*/ 2001857 w 9384838"/>
              <a:gd name="connsiteY600" fmla="*/ 4892790 h 6246801"/>
              <a:gd name="connsiteX601" fmla="*/ 1952080 w 9384838"/>
              <a:gd name="connsiteY601" fmla="*/ 4892790 h 6246801"/>
              <a:gd name="connsiteX602" fmla="*/ 1902303 w 9384838"/>
              <a:gd name="connsiteY602" fmla="*/ 4917127 h 6246801"/>
              <a:gd name="connsiteX603" fmla="*/ 1876860 w 9384838"/>
              <a:gd name="connsiteY603" fmla="*/ 4892790 h 6246801"/>
              <a:gd name="connsiteX604" fmla="*/ 1876860 w 9384838"/>
              <a:gd name="connsiteY604" fmla="*/ 4867347 h 6246801"/>
              <a:gd name="connsiteX605" fmla="*/ 1851419 w 9384838"/>
              <a:gd name="connsiteY605" fmla="*/ 4892790 h 6246801"/>
              <a:gd name="connsiteX606" fmla="*/ 1827080 w 9384838"/>
              <a:gd name="connsiteY606" fmla="*/ 4892790 h 6246801"/>
              <a:gd name="connsiteX607" fmla="*/ 1801640 w 9384838"/>
              <a:gd name="connsiteY607" fmla="*/ 4867347 h 6246801"/>
              <a:gd name="connsiteX608" fmla="*/ 1801640 w 9384838"/>
              <a:gd name="connsiteY608" fmla="*/ 4892790 h 6246801"/>
              <a:gd name="connsiteX609" fmla="*/ 1776198 w 9384838"/>
              <a:gd name="connsiteY609" fmla="*/ 4917127 h 6246801"/>
              <a:gd name="connsiteX610" fmla="*/ 1751861 w 9384838"/>
              <a:gd name="connsiteY610" fmla="*/ 4892790 h 6246801"/>
              <a:gd name="connsiteX611" fmla="*/ 1726419 w 9384838"/>
              <a:gd name="connsiteY611" fmla="*/ 4892790 h 6246801"/>
              <a:gd name="connsiteX612" fmla="*/ 1700977 w 9384838"/>
              <a:gd name="connsiteY612" fmla="*/ 4917127 h 6246801"/>
              <a:gd name="connsiteX613" fmla="*/ 1676640 w 9384838"/>
              <a:gd name="connsiteY613" fmla="*/ 4892790 h 6246801"/>
              <a:gd name="connsiteX614" fmla="*/ 1625756 w 9384838"/>
              <a:gd name="connsiteY614" fmla="*/ 4917127 h 6246801"/>
              <a:gd name="connsiteX615" fmla="*/ 1601421 w 9384838"/>
              <a:gd name="connsiteY615" fmla="*/ 4917127 h 6246801"/>
              <a:gd name="connsiteX616" fmla="*/ 1575979 w 9384838"/>
              <a:gd name="connsiteY616" fmla="*/ 4892790 h 6246801"/>
              <a:gd name="connsiteX617" fmla="*/ 1575979 w 9384838"/>
              <a:gd name="connsiteY617" fmla="*/ 4867347 h 6246801"/>
              <a:gd name="connsiteX618" fmla="*/ 1575979 w 9384838"/>
              <a:gd name="connsiteY618" fmla="*/ 4841904 h 6246801"/>
              <a:gd name="connsiteX619" fmla="*/ 1526200 w 9384838"/>
              <a:gd name="connsiteY619" fmla="*/ 4817568 h 6246801"/>
              <a:gd name="connsiteX620" fmla="*/ 1450978 w 9384838"/>
              <a:gd name="connsiteY620" fmla="*/ 4867347 h 6246801"/>
              <a:gd name="connsiteX621" fmla="*/ 1425540 w 9384838"/>
              <a:gd name="connsiteY621" fmla="*/ 4867347 h 6246801"/>
              <a:gd name="connsiteX622" fmla="*/ 1425540 w 9384838"/>
              <a:gd name="connsiteY622" fmla="*/ 4867348 h 6246801"/>
              <a:gd name="connsiteX623" fmla="*/ 1425540 w 9384838"/>
              <a:gd name="connsiteY623" fmla="*/ 4917127 h 6246801"/>
              <a:gd name="connsiteX624" fmla="*/ 1400097 w 9384838"/>
              <a:gd name="connsiteY624" fmla="*/ 4942570 h 6246801"/>
              <a:gd name="connsiteX625" fmla="*/ 1400097 w 9384838"/>
              <a:gd name="connsiteY625" fmla="*/ 4992350 h 6246801"/>
              <a:gd name="connsiteX626" fmla="*/ 1350319 w 9384838"/>
              <a:gd name="connsiteY626" fmla="*/ 4992350 h 6246801"/>
              <a:gd name="connsiteX627" fmla="*/ 1350319 w 9384838"/>
              <a:gd name="connsiteY627" fmla="*/ 5043236 h 6246801"/>
              <a:gd name="connsiteX628" fmla="*/ 1299435 w 9384838"/>
              <a:gd name="connsiteY628" fmla="*/ 4992350 h 6246801"/>
              <a:gd name="connsiteX629" fmla="*/ 1249656 w 9384838"/>
              <a:gd name="connsiteY629" fmla="*/ 4917127 h 6246801"/>
              <a:gd name="connsiteX630" fmla="*/ 1224214 w 9384838"/>
              <a:gd name="connsiteY630" fmla="*/ 4917127 h 6246801"/>
              <a:gd name="connsiteX631" fmla="*/ 1148993 w 9384838"/>
              <a:gd name="connsiteY631" fmla="*/ 4892791 h 6246801"/>
              <a:gd name="connsiteX632" fmla="*/ 1124658 w 9384838"/>
              <a:gd name="connsiteY632" fmla="*/ 4917127 h 6246801"/>
              <a:gd name="connsiteX633" fmla="*/ 1124658 w 9384838"/>
              <a:gd name="connsiteY633" fmla="*/ 4892791 h 6246801"/>
              <a:gd name="connsiteX634" fmla="*/ 1099215 w 9384838"/>
              <a:gd name="connsiteY634" fmla="*/ 4917127 h 6246801"/>
              <a:gd name="connsiteX635" fmla="*/ 1073771 w 9384838"/>
              <a:gd name="connsiteY635" fmla="*/ 4892791 h 6246801"/>
              <a:gd name="connsiteX636" fmla="*/ 1049435 w 9384838"/>
              <a:gd name="connsiteY636" fmla="*/ 4917127 h 6246801"/>
              <a:gd name="connsiteX637" fmla="*/ 998551 w 9384838"/>
              <a:gd name="connsiteY637" fmla="*/ 4917127 h 6246801"/>
              <a:gd name="connsiteX638" fmla="*/ 998551 w 9384838"/>
              <a:gd name="connsiteY638" fmla="*/ 4892791 h 6246801"/>
              <a:gd name="connsiteX639" fmla="*/ 948773 w 9384838"/>
              <a:gd name="connsiteY639" fmla="*/ 4841905 h 6246801"/>
              <a:gd name="connsiteX640" fmla="*/ 898995 w 9384838"/>
              <a:gd name="connsiteY640" fmla="*/ 4867348 h 6246801"/>
              <a:gd name="connsiteX641" fmla="*/ 898995 w 9384838"/>
              <a:gd name="connsiteY641" fmla="*/ 4792125 h 6246801"/>
              <a:gd name="connsiteX642" fmla="*/ 923331 w 9384838"/>
              <a:gd name="connsiteY642" fmla="*/ 4766682 h 6246801"/>
              <a:gd name="connsiteX643" fmla="*/ 923331 w 9384838"/>
              <a:gd name="connsiteY643" fmla="*/ 4716902 h 6246801"/>
              <a:gd name="connsiteX644" fmla="*/ 923331 w 9384838"/>
              <a:gd name="connsiteY644" fmla="*/ 4691459 h 6246801"/>
              <a:gd name="connsiteX645" fmla="*/ 974215 w 9384838"/>
              <a:gd name="connsiteY645" fmla="*/ 4691459 h 6246801"/>
              <a:gd name="connsiteX646" fmla="*/ 998551 w 9384838"/>
              <a:gd name="connsiteY646" fmla="*/ 4667122 h 6246801"/>
              <a:gd name="connsiteX647" fmla="*/ 1049435 w 9384838"/>
              <a:gd name="connsiteY647" fmla="*/ 4716902 h 6246801"/>
              <a:gd name="connsiteX648" fmla="*/ 1148993 w 9384838"/>
              <a:gd name="connsiteY648" fmla="*/ 4716902 h 6246801"/>
              <a:gd name="connsiteX649" fmla="*/ 1174436 w 9384838"/>
              <a:gd name="connsiteY649" fmla="*/ 4667122 h 6246801"/>
              <a:gd name="connsiteX650" fmla="*/ 1224214 w 9384838"/>
              <a:gd name="connsiteY650" fmla="*/ 4667122 h 6246801"/>
              <a:gd name="connsiteX651" fmla="*/ 1249656 w 9384838"/>
              <a:gd name="connsiteY651" fmla="*/ 4616236 h 6246801"/>
              <a:gd name="connsiteX652" fmla="*/ 1275099 w 9384838"/>
              <a:gd name="connsiteY652" fmla="*/ 4616236 h 6246801"/>
              <a:gd name="connsiteX653" fmla="*/ 1275099 w 9384838"/>
              <a:gd name="connsiteY653" fmla="*/ 4616237 h 6246801"/>
              <a:gd name="connsiteX654" fmla="*/ 1350319 w 9384838"/>
              <a:gd name="connsiteY654" fmla="*/ 4616237 h 6246801"/>
              <a:gd name="connsiteX655" fmla="*/ 1374654 w 9384838"/>
              <a:gd name="connsiteY655" fmla="*/ 4590794 h 6246801"/>
              <a:gd name="connsiteX656" fmla="*/ 1425539 w 9384838"/>
              <a:gd name="connsiteY656" fmla="*/ 4566457 h 6246801"/>
              <a:gd name="connsiteX657" fmla="*/ 1550537 w 9384838"/>
              <a:gd name="connsiteY657" fmla="*/ 4491234 h 6246801"/>
              <a:gd name="connsiteX658" fmla="*/ 1651201 w 9384838"/>
              <a:gd name="connsiteY658" fmla="*/ 4440348 h 6246801"/>
              <a:gd name="connsiteX659" fmla="*/ 1751865 w 9384838"/>
              <a:gd name="connsiteY659" fmla="*/ 4416011 h 6246801"/>
              <a:gd name="connsiteX660" fmla="*/ 1776201 w 9384838"/>
              <a:gd name="connsiteY660" fmla="*/ 4365125 h 6246801"/>
              <a:gd name="connsiteX661" fmla="*/ 1751865 w 9384838"/>
              <a:gd name="connsiteY661" fmla="*/ 4340788 h 6246801"/>
              <a:gd name="connsiteX662" fmla="*/ 1801642 w 9384838"/>
              <a:gd name="connsiteY662" fmla="*/ 4340788 h 6246801"/>
              <a:gd name="connsiteX663" fmla="*/ 1827082 w 9384838"/>
              <a:gd name="connsiteY663" fmla="*/ 4315345 h 6246801"/>
              <a:gd name="connsiteX664" fmla="*/ 1902304 w 9384838"/>
              <a:gd name="connsiteY664" fmla="*/ 4340788 h 6246801"/>
              <a:gd name="connsiteX665" fmla="*/ 1952081 w 9384838"/>
              <a:gd name="connsiteY665" fmla="*/ 4315345 h 6246801"/>
              <a:gd name="connsiteX666" fmla="*/ 2001860 w 9384838"/>
              <a:gd name="connsiteY666" fmla="*/ 4340788 h 6246801"/>
              <a:gd name="connsiteX667" fmla="*/ 1952081 w 9384838"/>
              <a:gd name="connsiteY667" fmla="*/ 4340788 h 6246801"/>
              <a:gd name="connsiteX668" fmla="*/ 1952081 w 9384838"/>
              <a:gd name="connsiteY668" fmla="*/ 4390568 h 6246801"/>
              <a:gd name="connsiteX669" fmla="*/ 2027302 w 9384838"/>
              <a:gd name="connsiteY669" fmla="*/ 4416011 h 6246801"/>
              <a:gd name="connsiteX670" fmla="*/ 2052742 w 9384838"/>
              <a:gd name="connsiteY670" fmla="*/ 4416011 h 6246801"/>
              <a:gd name="connsiteX671" fmla="*/ 2102518 w 9384838"/>
              <a:gd name="connsiteY671" fmla="*/ 4390568 h 6246801"/>
              <a:gd name="connsiteX672" fmla="*/ 2127962 w 9384838"/>
              <a:gd name="connsiteY672" fmla="*/ 4390568 h 6246801"/>
              <a:gd name="connsiteX673" fmla="*/ 2203182 w 9384838"/>
              <a:gd name="connsiteY673" fmla="*/ 4440348 h 6246801"/>
              <a:gd name="connsiteX674" fmla="*/ 2328178 w 9384838"/>
              <a:gd name="connsiteY674" fmla="*/ 4465791 h 6246801"/>
              <a:gd name="connsiteX675" fmla="*/ 2428839 w 9384838"/>
              <a:gd name="connsiteY675" fmla="*/ 4465791 h 6246801"/>
              <a:gd name="connsiteX676" fmla="*/ 2478617 w 9384838"/>
              <a:gd name="connsiteY676" fmla="*/ 4440348 h 6246801"/>
              <a:gd name="connsiteX677" fmla="*/ 2529503 w 9384838"/>
              <a:gd name="connsiteY677" fmla="*/ 4416011 h 6246801"/>
              <a:gd name="connsiteX678" fmla="*/ 2579280 w 9384838"/>
              <a:gd name="connsiteY678" fmla="*/ 4440348 h 6246801"/>
              <a:gd name="connsiteX679" fmla="*/ 2629058 w 9384838"/>
              <a:gd name="connsiteY679" fmla="*/ 4440348 h 6246801"/>
              <a:gd name="connsiteX680" fmla="*/ 2679941 w 9384838"/>
              <a:gd name="connsiteY680" fmla="*/ 4465791 h 6246801"/>
              <a:gd name="connsiteX681" fmla="*/ 2679941 w 9384838"/>
              <a:gd name="connsiteY681" fmla="*/ 4465790 h 6246801"/>
              <a:gd name="connsiteX682" fmla="*/ 2705383 w 9384838"/>
              <a:gd name="connsiteY682" fmla="*/ 4465790 h 6246801"/>
              <a:gd name="connsiteX683" fmla="*/ 2804940 w 9384838"/>
              <a:gd name="connsiteY683" fmla="*/ 4440347 h 6246801"/>
              <a:gd name="connsiteX684" fmla="*/ 2830382 w 9384838"/>
              <a:gd name="connsiteY684" fmla="*/ 4491233 h 6246801"/>
              <a:gd name="connsiteX685" fmla="*/ 2804940 w 9384838"/>
              <a:gd name="connsiteY685" fmla="*/ 4515570 h 6246801"/>
              <a:gd name="connsiteX686" fmla="*/ 2780604 w 9384838"/>
              <a:gd name="connsiteY686" fmla="*/ 4541013 h 6246801"/>
              <a:gd name="connsiteX687" fmla="*/ 2804940 w 9384838"/>
              <a:gd name="connsiteY687" fmla="*/ 4566456 h 6246801"/>
              <a:gd name="connsiteX688" fmla="*/ 2804940 w 9384838"/>
              <a:gd name="connsiteY688" fmla="*/ 4590793 h 6246801"/>
              <a:gd name="connsiteX689" fmla="*/ 2855825 w 9384838"/>
              <a:gd name="connsiteY689" fmla="*/ 4590793 h 6246801"/>
              <a:gd name="connsiteX690" fmla="*/ 2855825 w 9384838"/>
              <a:gd name="connsiteY690" fmla="*/ 4566456 h 6246801"/>
              <a:gd name="connsiteX691" fmla="*/ 2880159 w 9384838"/>
              <a:gd name="connsiteY691" fmla="*/ 4566456 h 6246801"/>
              <a:gd name="connsiteX692" fmla="*/ 2880159 w 9384838"/>
              <a:gd name="connsiteY692" fmla="*/ 4605916 h 6246801"/>
              <a:gd name="connsiteX693" fmla="*/ 2880162 w 9384838"/>
              <a:gd name="connsiteY693" fmla="*/ 4605918 h 6246801"/>
              <a:gd name="connsiteX694" fmla="*/ 2880162 w 9384838"/>
              <a:gd name="connsiteY694" fmla="*/ 4566457 h 6246801"/>
              <a:gd name="connsiteX695" fmla="*/ 2931045 w 9384838"/>
              <a:gd name="connsiteY695" fmla="*/ 4616236 h 6246801"/>
              <a:gd name="connsiteX696" fmla="*/ 2980823 w 9384838"/>
              <a:gd name="connsiteY696" fmla="*/ 4641679 h 6246801"/>
              <a:gd name="connsiteX697" fmla="*/ 3006265 w 9384838"/>
              <a:gd name="connsiteY697" fmla="*/ 4616236 h 6246801"/>
              <a:gd name="connsiteX698" fmla="*/ 3030601 w 9384838"/>
              <a:gd name="connsiteY698" fmla="*/ 4616236 h 6246801"/>
              <a:gd name="connsiteX699" fmla="*/ 3056044 w 9384838"/>
              <a:gd name="connsiteY699" fmla="*/ 4590793 h 6246801"/>
              <a:gd name="connsiteX700" fmla="*/ 3105820 w 9384838"/>
              <a:gd name="connsiteY700" fmla="*/ 4590793 h 6246801"/>
              <a:gd name="connsiteX701" fmla="*/ 3131263 w 9384838"/>
              <a:gd name="connsiteY701" fmla="*/ 4541014 h 6246801"/>
              <a:gd name="connsiteX702" fmla="*/ 3131263 w 9384838"/>
              <a:gd name="connsiteY702" fmla="*/ 4590793 h 6246801"/>
              <a:gd name="connsiteX703" fmla="*/ 3156704 w 9384838"/>
              <a:gd name="connsiteY703" fmla="*/ 4566457 h 6246801"/>
              <a:gd name="connsiteX704" fmla="*/ 3181041 w 9384838"/>
              <a:gd name="connsiteY704" fmla="*/ 4515571 h 6246801"/>
              <a:gd name="connsiteX705" fmla="*/ 3156704 w 9384838"/>
              <a:gd name="connsiteY705" fmla="*/ 4440348 h 6246801"/>
              <a:gd name="connsiteX706" fmla="*/ 3131263 w 9384838"/>
              <a:gd name="connsiteY706" fmla="*/ 4416011 h 6246801"/>
              <a:gd name="connsiteX707" fmla="*/ 3181041 w 9384838"/>
              <a:gd name="connsiteY707" fmla="*/ 4365125 h 6246801"/>
              <a:gd name="connsiteX708" fmla="*/ 3231924 w 9384838"/>
              <a:gd name="connsiteY708" fmla="*/ 4340788 h 6246801"/>
              <a:gd name="connsiteX709" fmla="*/ 3256260 w 9384838"/>
              <a:gd name="connsiteY709" fmla="*/ 4289902 h 6246801"/>
              <a:gd name="connsiteX710" fmla="*/ 3281703 w 9384838"/>
              <a:gd name="connsiteY710" fmla="*/ 4289902 h 6246801"/>
              <a:gd name="connsiteX711" fmla="*/ 3281705 w 9384838"/>
              <a:gd name="connsiteY711" fmla="*/ 4289902 h 6246801"/>
              <a:gd name="connsiteX712" fmla="*/ 3307147 w 9384838"/>
              <a:gd name="connsiteY712" fmla="*/ 4265565 h 6246801"/>
              <a:gd name="connsiteX713" fmla="*/ 3356924 w 9384838"/>
              <a:gd name="connsiteY713" fmla="*/ 4265565 h 6246801"/>
              <a:gd name="connsiteX714" fmla="*/ 3457589 w 9384838"/>
              <a:gd name="connsiteY714" fmla="*/ 4190342 h 6246801"/>
              <a:gd name="connsiteX715" fmla="*/ 3558250 w 9384838"/>
              <a:gd name="connsiteY715" fmla="*/ 4089676 h 6246801"/>
              <a:gd name="connsiteX716" fmla="*/ 3582585 w 9384838"/>
              <a:gd name="connsiteY716" fmla="*/ 4014453 h 6246801"/>
              <a:gd name="connsiteX717" fmla="*/ 3608026 w 9384838"/>
              <a:gd name="connsiteY717" fmla="*/ 3989010 h 6246801"/>
              <a:gd name="connsiteX718" fmla="*/ 3582585 w 9384838"/>
              <a:gd name="connsiteY718" fmla="*/ 3963567 h 6246801"/>
              <a:gd name="connsiteX719" fmla="*/ 3608026 w 9384838"/>
              <a:gd name="connsiteY719" fmla="*/ 3913787 h 6246801"/>
              <a:gd name="connsiteX720" fmla="*/ 3582585 w 9384838"/>
              <a:gd name="connsiteY720" fmla="*/ 3888344 h 6246801"/>
              <a:gd name="connsiteX721" fmla="*/ 3608026 w 9384838"/>
              <a:gd name="connsiteY721" fmla="*/ 3838565 h 6246801"/>
              <a:gd name="connsiteX722" fmla="*/ 3633468 w 9384838"/>
              <a:gd name="connsiteY722" fmla="*/ 3813122 h 6246801"/>
              <a:gd name="connsiteX723" fmla="*/ 3683247 w 9384838"/>
              <a:gd name="connsiteY723" fmla="*/ 3788785 h 6246801"/>
              <a:gd name="connsiteX724" fmla="*/ 3708689 w 9384838"/>
              <a:gd name="connsiteY724" fmla="*/ 3813122 h 6246801"/>
              <a:gd name="connsiteX725" fmla="*/ 3783908 w 9384838"/>
              <a:gd name="connsiteY725" fmla="*/ 3788785 h 6246801"/>
              <a:gd name="connsiteX726" fmla="*/ 3883464 w 9384838"/>
              <a:gd name="connsiteY726" fmla="*/ 3763342 h 6246801"/>
              <a:gd name="connsiteX727" fmla="*/ 3883464 w 9384838"/>
              <a:gd name="connsiteY727" fmla="*/ 3813122 h 6246801"/>
              <a:gd name="connsiteX728" fmla="*/ 3833686 w 9384838"/>
              <a:gd name="connsiteY728" fmla="*/ 3813122 h 6246801"/>
              <a:gd name="connsiteX729" fmla="*/ 3808245 w 9384838"/>
              <a:gd name="connsiteY729" fmla="*/ 3838565 h 6246801"/>
              <a:gd name="connsiteX730" fmla="*/ 3808245 w 9384838"/>
              <a:gd name="connsiteY730" fmla="*/ 3888344 h 6246801"/>
              <a:gd name="connsiteX731" fmla="*/ 3758467 w 9384838"/>
              <a:gd name="connsiteY731" fmla="*/ 3864008 h 6246801"/>
              <a:gd name="connsiteX732" fmla="*/ 3708689 w 9384838"/>
              <a:gd name="connsiteY732" fmla="*/ 3913787 h 6246801"/>
              <a:gd name="connsiteX733" fmla="*/ 3683247 w 9384838"/>
              <a:gd name="connsiteY733" fmla="*/ 3888344 h 6246801"/>
              <a:gd name="connsiteX734" fmla="*/ 3633468 w 9384838"/>
              <a:gd name="connsiteY734" fmla="*/ 3913787 h 6246801"/>
              <a:gd name="connsiteX735" fmla="*/ 3657804 w 9384838"/>
              <a:gd name="connsiteY735" fmla="*/ 3939230 h 6246801"/>
              <a:gd name="connsiteX736" fmla="*/ 3633468 w 9384838"/>
              <a:gd name="connsiteY736" fmla="*/ 3963567 h 6246801"/>
              <a:gd name="connsiteX737" fmla="*/ 3657804 w 9384838"/>
              <a:gd name="connsiteY737" fmla="*/ 3963567 h 6246801"/>
              <a:gd name="connsiteX738" fmla="*/ 3683247 w 9384838"/>
              <a:gd name="connsiteY738" fmla="*/ 3989010 h 6246801"/>
              <a:gd name="connsiteX739" fmla="*/ 3708689 w 9384838"/>
              <a:gd name="connsiteY739" fmla="*/ 3989010 h 6246801"/>
              <a:gd name="connsiteX740" fmla="*/ 3708689 w 9384838"/>
              <a:gd name="connsiteY740" fmla="*/ 4014453 h 6246801"/>
              <a:gd name="connsiteX741" fmla="*/ 3708688 w 9384838"/>
              <a:gd name="connsiteY741" fmla="*/ 4014453 h 6246801"/>
              <a:gd name="connsiteX742" fmla="*/ 3657804 w 9384838"/>
              <a:gd name="connsiteY742" fmla="*/ 4064233 h 6246801"/>
              <a:gd name="connsiteX743" fmla="*/ 3683246 w 9384838"/>
              <a:gd name="connsiteY743" fmla="*/ 4139455 h 6246801"/>
              <a:gd name="connsiteX744" fmla="*/ 3808243 w 9384838"/>
              <a:gd name="connsiteY744" fmla="*/ 4164898 h 6246801"/>
              <a:gd name="connsiteX745" fmla="*/ 3833684 w 9384838"/>
              <a:gd name="connsiteY745" fmla="*/ 4089676 h 6246801"/>
              <a:gd name="connsiteX746" fmla="*/ 3958666 w 9384838"/>
              <a:gd name="connsiteY746" fmla="*/ 4089676 h 6246801"/>
              <a:gd name="connsiteX747" fmla="*/ 4084770 w 9384838"/>
              <a:gd name="connsiteY747" fmla="*/ 4064233 h 6246801"/>
              <a:gd name="connsiteX748" fmla="*/ 4185432 w 9384838"/>
              <a:gd name="connsiteY748" fmla="*/ 4064233 h 6246801"/>
              <a:gd name="connsiteX749" fmla="*/ 4460870 w 9384838"/>
              <a:gd name="connsiteY749" fmla="*/ 3888345 h 6246801"/>
              <a:gd name="connsiteX750" fmla="*/ 4510648 w 9384838"/>
              <a:gd name="connsiteY750" fmla="*/ 3763342 h 6246801"/>
              <a:gd name="connsiteX751" fmla="*/ 4761751 w 9384838"/>
              <a:gd name="connsiteY751" fmla="*/ 3713562 h 6246801"/>
              <a:gd name="connsiteX752" fmla="*/ 4836971 w 9384838"/>
              <a:gd name="connsiteY752" fmla="*/ 3612896 h 6246801"/>
              <a:gd name="connsiteX753" fmla="*/ 4887855 w 9384838"/>
              <a:gd name="connsiteY753" fmla="*/ 3487894 h 6246801"/>
              <a:gd name="connsiteX754" fmla="*/ 4887855 w 9384838"/>
              <a:gd name="connsiteY754" fmla="*/ 3487893 h 6246801"/>
              <a:gd name="connsiteX755" fmla="*/ 4937633 w 9384838"/>
              <a:gd name="connsiteY755" fmla="*/ 3437007 h 6246801"/>
              <a:gd name="connsiteX756" fmla="*/ 5012854 w 9384838"/>
              <a:gd name="connsiteY756" fmla="*/ 3387227 h 6246801"/>
              <a:gd name="connsiteX757" fmla="*/ 5038296 w 9384838"/>
              <a:gd name="connsiteY757" fmla="*/ 3336341 h 6246801"/>
              <a:gd name="connsiteX758" fmla="*/ 5113516 w 9384838"/>
              <a:gd name="connsiteY758" fmla="*/ 3236782 h 6246801"/>
              <a:gd name="connsiteX759" fmla="*/ 5137852 w 9384838"/>
              <a:gd name="connsiteY759" fmla="*/ 3185896 h 6246801"/>
              <a:gd name="connsiteX760" fmla="*/ 5163294 w 9384838"/>
              <a:gd name="connsiteY760" fmla="*/ 3161560 h 6246801"/>
              <a:gd name="connsiteX761" fmla="*/ 5238514 w 9384838"/>
              <a:gd name="connsiteY761" fmla="*/ 3011116 h 6246801"/>
              <a:gd name="connsiteX762" fmla="*/ 5263957 w 9384838"/>
              <a:gd name="connsiteY762" fmla="*/ 2860672 h 6246801"/>
              <a:gd name="connsiteX763" fmla="*/ 5188736 w 9384838"/>
              <a:gd name="connsiteY763" fmla="*/ 2809788 h 6246801"/>
              <a:gd name="connsiteX764" fmla="*/ 5163294 w 9384838"/>
              <a:gd name="connsiteY764" fmla="*/ 2835229 h 6246801"/>
              <a:gd name="connsiteX765" fmla="*/ 5137852 w 9384838"/>
              <a:gd name="connsiteY765" fmla="*/ 2835229 h 6246801"/>
              <a:gd name="connsiteX766" fmla="*/ 5137852 w 9384838"/>
              <a:gd name="connsiteY766" fmla="*/ 2785450 h 6246801"/>
              <a:gd name="connsiteX767" fmla="*/ 5188736 w 9384838"/>
              <a:gd name="connsiteY767" fmla="*/ 2785450 h 6246801"/>
              <a:gd name="connsiteX768" fmla="*/ 5263957 w 9384838"/>
              <a:gd name="connsiteY768" fmla="*/ 2734563 h 6246801"/>
              <a:gd name="connsiteX769" fmla="*/ 5339177 w 9384838"/>
              <a:gd name="connsiteY769" fmla="*/ 2609561 h 6246801"/>
              <a:gd name="connsiteX770" fmla="*/ 5289399 w 9384838"/>
              <a:gd name="connsiteY770" fmla="*/ 2534339 h 6246801"/>
              <a:gd name="connsiteX771" fmla="*/ 5289931 w 9384838"/>
              <a:gd name="connsiteY771" fmla="*/ 2534660 h 6246801"/>
              <a:gd name="connsiteX772" fmla="*/ 5289398 w 9384838"/>
              <a:gd name="connsiteY772" fmla="*/ 2534339 h 6246801"/>
              <a:gd name="connsiteX773" fmla="*/ 5313734 w 9384838"/>
              <a:gd name="connsiteY773" fmla="*/ 2483451 h 6246801"/>
              <a:gd name="connsiteX774" fmla="*/ 5289398 w 9384838"/>
              <a:gd name="connsiteY774" fmla="*/ 2459115 h 6246801"/>
              <a:gd name="connsiteX775" fmla="*/ 5364618 w 9384838"/>
              <a:gd name="connsiteY775" fmla="*/ 2408231 h 6246801"/>
              <a:gd name="connsiteX776" fmla="*/ 5388954 w 9384838"/>
              <a:gd name="connsiteY776" fmla="*/ 2433674 h 6246801"/>
              <a:gd name="connsiteX777" fmla="*/ 5464174 w 9384838"/>
              <a:gd name="connsiteY777" fmla="*/ 2408231 h 6246801"/>
              <a:gd name="connsiteX778" fmla="*/ 5515059 w 9384838"/>
              <a:gd name="connsiteY778" fmla="*/ 2333007 h 6246801"/>
              <a:gd name="connsiteX779" fmla="*/ 5539394 w 9384838"/>
              <a:gd name="connsiteY779" fmla="*/ 2257785 h 6246801"/>
              <a:gd name="connsiteX780" fmla="*/ 5539394 w 9384838"/>
              <a:gd name="connsiteY780" fmla="*/ 2233447 h 6246801"/>
              <a:gd name="connsiteX781" fmla="*/ 5564837 w 9384838"/>
              <a:gd name="connsiteY781" fmla="*/ 2182565 h 6246801"/>
              <a:gd name="connsiteX782" fmla="*/ 5614615 w 9384838"/>
              <a:gd name="connsiteY782" fmla="*/ 2233447 h 6246801"/>
              <a:gd name="connsiteX783" fmla="*/ 5640057 w 9384838"/>
              <a:gd name="connsiteY783" fmla="*/ 2208005 h 6246801"/>
              <a:gd name="connsiteX784" fmla="*/ 5665499 w 9384838"/>
              <a:gd name="connsiteY784" fmla="*/ 2233447 h 6246801"/>
              <a:gd name="connsiteX785" fmla="*/ 5665499 w 9384838"/>
              <a:gd name="connsiteY785" fmla="*/ 2257785 h 6246801"/>
              <a:gd name="connsiteX786" fmla="*/ 5640057 w 9384838"/>
              <a:gd name="connsiteY786" fmla="*/ 2408231 h 6246801"/>
              <a:gd name="connsiteX787" fmla="*/ 5689835 w 9384838"/>
              <a:gd name="connsiteY787" fmla="*/ 2433674 h 6246801"/>
              <a:gd name="connsiteX788" fmla="*/ 5740719 w 9384838"/>
              <a:gd name="connsiteY788" fmla="*/ 2408231 h 6246801"/>
              <a:gd name="connsiteX789" fmla="*/ 5765055 w 9384838"/>
              <a:gd name="connsiteY789" fmla="*/ 2358450 h 6246801"/>
              <a:gd name="connsiteX790" fmla="*/ 5840275 w 9384838"/>
              <a:gd name="connsiteY790" fmla="*/ 2459115 h 6246801"/>
              <a:gd name="connsiteX791" fmla="*/ 5891159 w 9384838"/>
              <a:gd name="connsiteY791" fmla="*/ 2408231 h 6246801"/>
              <a:gd name="connsiteX792" fmla="*/ 5940937 w 9384838"/>
              <a:gd name="connsiteY792" fmla="*/ 2283229 h 6246801"/>
              <a:gd name="connsiteX793" fmla="*/ 5891159 w 9384838"/>
              <a:gd name="connsiteY793" fmla="*/ 2208005 h 6246801"/>
              <a:gd name="connsiteX794" fmla="*/ 5840275 w 9384838"/>
              <a:gd name="connsiteY794" fmla="*/ 2257785 h 6246801"/>
              <a:gd name="connsiteX795" fmla="*/ 5715277 w 9384838"/>
              <a:gd name="connsiteY795" fmla="*/ 2283229 h 6246801"/>
              <a:gd name="connsiteX796" fmla="*/ 5765055 w 9384838"/>
              <a:gd name="connsiteY796" fmla="*/ 2132783 h 6246801"/>
              <a:gd name="connsiteX797" fmla="*/ 5840275 w 9384838"/>
              <a:gd name="connsiteY797" fmla="*/ 2081897 h 6246801"/>
              <a:gd name="connsiteX798" fmla="*/ 8270546 w 9384838"/>
              <a:gd name="connsiteY798" fmla="*/ 1474959 h 6246801"/>
              <a:gd name="connsiteX799" fmla="*/ 8282255 w 9384838"/>
              <a:gd name="connsiteY799" fmla="*/ 1480813 h 6246801"/>
              <a:gd name="connsiteX800" fmla="*/ 8274449 w 9384838"/>
              <a:gd name="connsiteY800" fmla="*/ 1490571 h 6246801"/>
              <a:gd name="connsiteX801" fmla="*/ 8264691 w 9384838"/>
              <a:gd name="connsiteY801" fmla="*/ 1491546 h 6246801"/>
              <a:gd name="connsiteX802" fmla="*/ 8247128 w 9384838"/>
              <a:gd name="connsiteY802" fmla="*/ 1501304 h 6246801"/>
              <a:gd name="connsiteX803" fmla="*/ 8250055 w 9384838"/>
              <a:gd name="connsiteY803" fmla="*/ 1485692 h 6246801"/>
              <a:gd name="connsiteX804" fmla="*/ 8265667 w 9384838"/>
              <a:gd name="connsiteY804" fmla="*/ 1485692 h 6246801"/>
              <a:gd name="connsiteX805" fmla="*/ 8270546 w 9384838"/>
              <a:gd name="connsiteY805" fmla="*/ 1474959 h 6246801"/>
              <a:gd name="connsiteX806" fmla="*/ 8187608 w 9384838"/>
              <a:gd name="connsiteY806" fmla="*/ 1463250 h 6246801"/>
              <a:gd name="connsiteX807" fmla="*/ 8203220 w 9384838"/>
              <a:gd name="connsiteY807" fmla="*/ 1472032 h 6246801"/>
              <a:gd name="connsiteX808" fmla="*/ 8215904 w 9384838"/>
              <a:gd name="connsiteY808" fmla="*/ 1471056 h 6246801"/>
              <a:gd name="connsiteX809" fmla="*/ 8214929 w 9384838"/>
              <a:gd name="connsiteY809" fmla="*/ 1479838 h 6246801"/>
              <a:gd name="connsiteX810" fmla="*/ 8216880 w 9384838"/>
              <a:gd name="connsiteY810" fmla="*/ 1484717 h 6246801"/>
              <a:gd name="connsiteX811" fmla="*/ 8195414 w 9384838"/>
              <a:gd name="connsiteY811" fmla="*/ 1482765 h 6246801"/>
              <a:gd name="connsiteX812" fmla="*/ 8197365 w 9384838"/>
              <a:gd name="connsiteY812" fmla="*/ 1476909 h 6246801"/>
              <a:gd name="connsiteX813" fmla="*/ 8187608 w 9384838"/>
              <a:gd name="connsiteY813" fmla="*/ 1463250 h 6246801"/>
              <a:gd name="connsiteX814" fmla="*/ 8289085 w 9384838"/>
              <a:gd name="connsiteY814" fmla="*/ 1415439 h 6246801"/>
              <a:gd name="connsiteX815" fmla="*/ 8307624 w 9384838"/>
              <a:gd name="connsiteY815" fmla="*/ 1425197 h 6246801"/>
              <a:gd name="connsiteX816" fmla="*/ 8318357 w 9384838"/>
              <a:gd name="connsiteY816" fmla="*/ 1429100 h 6246801"/>
              <a:gd name="connsiteX817" fmla="*/ 8307624 w 9384838"/>
              <a:gd name="connsiteY817" fmla="*/ 1443734 h 6246801"/>
              <a:gd name="connsiteX818" fmla="*/ 8313478 w 9384838"/>
              <a:gd name="connsiteY818" fmla="*/ 1452516 h 6246801"/>
              <a:gd name="connsiteX819" fmla="*/ 8282255 w 9384838"/>
              <a:gd name="connsiteY819" fmla="*/ 1469104 h 6246801"/>
              <a:gd name="connsiteX820" fmla="*/ 8280303 w 9384838"/>
              <a:gd name="connsiteY820" fmla="*/ 1453493 h 6246801"/>
              <a:gd name="connsiteX821" fmla="*/ 8269570 w 9384838"/>
              <a:gd name="connsiteY821" fmla="*/ 1425197 h 6246801"/>
              <a:gd name="connsiteX822" fmla="*/ 8289085 w 9384838"/>
              <a:gd name="connsiteY822" fmla="*/ 1415439 h 6246801"/>
              <a:gd name="connsiteX823" fmla="*/ 8360314 w 9384838"/>
              <a:gd name="connsiteY823" fmla="*/ 1357869 h 6246801"/>
              <a:gd name="connsiteX824" fmla="*/ 8376902 w 9384838"/>
              <a:gd name="connsiteY824" fmla="*/ 1366651 h 6246801"/>
              <a:gd name="connsiteX825" fmla="*/ 8379829 w 9384838"/>
              <a:gd name="connsiteY825" fmla="*/ 1382264 h 6246801"/>
              <a:gd name="connsiteX826" fmla="*/ 8349581 w 9384838"/>
              <a:gd name="connsiteY826" fmla="*/ 1375434 h 6246801"/>
              <a:gd name="connsiteX827" fmla="*/ 8360314 w 9384838"/>
              <a:gd name="connsiteY827" fmla="*/ 1357869 h 6246801"/>
              <a:gd name="connsiteX828" fmla="*/ 8571073 w 9384838"/>
              <a:gd name="connsiteY828" fmla="*/ 1228098 h 6246801"/>
              <a:gd name="connsiteX829" fmla="*/ 8597418 w 9384838"/>
              <a:gd name="connsiteY829" fmla="*/ 1253467 h 6246801"/>
              <a:gd name="connsiteX830" fmla="*/ 8592539 w 9384838"/>
              <a:gd name="connsiteY830" fmla="*/ 1260297 h 6246801"/>
              <a:gd name="connsiteX831" fmla="*/ 8592539 w 9384838"/>
              <a:gd name="connsiteY831" fmla="*/ 1272981 h 6246801"/>
              <a:gd name="connsiteX832" fmla="*/ 8572049 w 9384838"/>
              <a:gd name="connsiteY832" fmla="*/ 1273957 h 6246801"/>
              <a:gd name="connsiteX833" fmla="*/ 8561316 w 9384838"/>
              <a:gd name="connsiteY833" fmla="*/ 1285666 h 6246801"/>
              <a:gd name="connsiteX834" fmla="*/ 8554486 w 9384838"/>
              <a:gd name="connsiteY834" fmla="*/ 1302253 h 6246801"/>
              <a:gd name="connsiteX835" fmla="*/ 8533995 w 9384838"/>
              <a:gd name="connsiteY835" fmla="*/ 1311035 h 6246801"/>
              <a:gd name="connsiteX836" fmla="*/ 8510577 w 9384838"/>
              <a:gd name="connsiteY836" fmla="*/ 1309083 h 6246801"/>
              <a:gd name="connsiteX837" fmla="*/ 8505699 w 9384838"/>
              <a:gd name="connsiteY837" fmla="*/ 1331526 h 6246801"/>
              <a:gd name="connsiteX838" fmla="*/ 8494966 w 9384838"/>
              <a:gd name="connsiteY838" fmla="*/ 1335428 h 6246801"/>
              <a:gd name="connsiteX839" fmla="*/ 8482281 w 9384838"/>
              <a:gd name="connsiteY839" fmla="*/ 1312986 h 6246801"/>
              <a:gd name="connsiteX840" fmla="*/ 8474475 w 9384838"/>
              <a:gd name="connsiteY840" fmla="*/ 1303229 h 6246801"/>
              <a:gd name="connsiteX841" fmla="*/ 8467645 w 9384838"/>
              <a:gd name="connsiteY841" fmla="*/ 1279811 h 6246801"/>
              <a:gd name="connsiteX842" fmla="*/ 8476427 w 9384838"/>
              <a:gd name="connsiteY842" fmla="*/ 1270054 h 6246801"/>
              <a:gd name="connsiteX843" fmla="*/ 8524238 w 9384838"/>
              <a:gd name="connsiteY843" fmla="*/ 1261273 h 6246801"/>
              <a:gd name="connsiteX844" fmla="*/ 8551558 w 9384838"/>
              <a:gd name="connsiteY844" fmla="*/ 1236879 h 6246801"/>
              <a:gd name="connsiteX845" fmla="*/ 8567170 w 9384838"/>
              <a:gd name="connsiteY845" fmla="*/ 1237855 h 6246801"/>
              <a:gd name="connsiteX846" fmla="*/ 8571073 w 9384838"/>
              <a:gd name="connsiteY846" fmla="*/ 1228098 h 6246801"/>
              <a:gd name="connsiteX847" fmla="*/ 8306648 w 9384838"/>
              <a:gd name="connsiteY847" fmla="*/ 884639 h 6246801"/>
              <a:gd name="connsiteX848" fmla="*/ 8328114 w 9384838"/>
              <a:gd name="connsiteY848" fmla="*/ 903178 h 6246801"/>
              <a:gd name="connsiteX849" fmla="*/ 8334944 w 9384838"/>
              <a:gd name="connsiteY849" fmla="*/ 917814 h 6246801"/>
              <a:gd name="connsiteX850" fmla="*/ 8368119 w 9384838"/>
              <a:gd name="connsiteY850" fmla="*/ 935377 h 6246801"/>
              <a:gd name="connsiteX851" fmla="*/ 8422761 w 9384838"/>
              <a:gd name="connsiteY851" fmla="*/ 939280 h 6246801"/>
              <a:gd name="connsiteX852" fmla="*/ 8461790 w 9384838"/>
              <a:gd name="connsiteY852" fmla="*/ 922693 h 6246801"/>
              <a:gd name="connsiteX853" fmla="*/ 8450081 w 9384838"/>
              <a:gd name="connsiteY853" fmla="*/ 963674 h 6246801"/>
              <a:gd name="connsiteX854" fmla="*/ 8431542 w 9384838"/>
              <a:gd name="connsiteY854" fmla="*/ 975382 h 6246801"/>
              <a:gd name="connsiteX855" fmla="*/ 8415930 w 9384838"/>
              <a:gd name="connsiteY855" fmla="*/ 963674 h 6246801"/>
              <a:gd name="connsiteX856" fmla="*/ 8397391 w 9384838"/>
              <a:gd name="connsiteY856" fmla="*/ 963674 h 6246801"/>
              <a:gd name="connsiteX857" fmla="*/ 8359338 w 9384838"/>
              <a:gd name="connsiteY857" fmla="*/ 1014411 h 6246801"/>
              <a:gd name="connsiteX858" fmla="*/ 8284206 w 9384838"/>
              <a:gd name="connsiteY858" fmla="*/ 1020265 h 6246801"/>
              <a:gd name="connsiteX859" fmla="*/ 8247128 w 9384838"/>
              <a:gd name="connsiteY859" fmla="*/ 1070028 h 6246801"/>
              <a:gd name="connsiteX860" fmla="*/ 8212977 w 9384838"/>
              <a:gd name="connsiteY860" fmla="*/ 1083688 h 6246801"/>
              <a:gd name="connsiteX861" fmla="*/ 8184681 w 9384838"/>
              <a:gd name="connsiteY861" fmla="*/ 1151014 h 6246801"/>
              <a:gd name="connsiteX862" fmla="*/ 8163215 w 9384838"/>
              <a:gd name="connsiteY862" fmla="*/ 1151014 h 6246801"/>
              <a:gd name="connsiteX863" fmla="*/ 8155409 w 9384838"/>
              <a:gd name="connsiteY863" fmla="*/ 1207607 h 6246801"/>
              <a:gd name="connsiteX864" fmla="*/ 8099792 w 9384838"/>
              <a:gd name="connsiteY864" fmla="*/ 1223219 h 6246801"/>
              <a:gd name="connsiteX865" fmla="*/ 8077350 w 9384838"/>
              <a:gd name="connsiteY865" fmla="*/ 1247612 h 6246801"/>
              <a:gd name="connsiteX866" fmla="*/ 8066617 w 9384838"/>
              <a:gd name="connsiteY866" fmla="*/ 1319817 h 6246801"/>
              <a:gd name="connsiteX867" fmla="*/ 8057835 w 9384838"/>
              <a:gd name="connsiteY867" fmla="*/ 1315914 h 6246801"/>
              <a:gd name="connsiteX868" fmla="*/ 8009048 w 9384838"/>
              <a:gd name="connsiteY868" fmla="*/ 1320793 h 6246801"/>
              <a:gd name="connsiteX869" fmla="*/ 8009048 w 9384838"/>
              <a:gd name="connsiteY869" fmla="*/ 1309084 h 6246801"/>
              <a:gd name="connsiteX870" fmla="*/ 8010024 w 9384838"/>
              <a:gd name="connsiteY870" fmla="*/ 1293472 h 6246801"/>
              <a:gd name="connsiteX871" fmla="*/ 8002218 w 9384838"/>
              <a:gd name="connsiteY871" fmla="*/ 1262248 h 6246801"/>
              <a:gd name="connsiteX872" fmla="*/ 8013927 w 9384838"/>
              <a:gd name="connsiteY872" fmla="*/ 1254442 h 6246801"/>
              <a:gd name="connsiteX873" fmla="*/ 8038320 w 9384838"/>
              <a:gd name="connsiteY873" fmla="*/ 1219316 h 6246801"/>
              <a:gd name="connsiteX874" fmla="*/ 8077350 w 9384838"/>
              <a:gd name="connsiteY874" fmla="*/ 1190044 h 6246801"/>
              <a:gd name="connsiteX875" fmla="*/ 8108573 w 9384838"/>
              <a:gd name="connsiteY875" fmla="*/ 1167602 h 6246801"/>
              <a:gd name="connsiteX876" fmla="*/ 8111501 w 9384838"/>
              <a:gd name="connsiteY876" fmla="*/ 1154917 h 6246801"/>
              <a:gd name="connsiteX877" fmla="*/ 8135894 w 9384838"/>
              <a:gd name="connsiteY877" fmla="*/ 1148087 h 6246801"/>
              <a:gd name="connsiteX878" fmla="*/ 8141748 w 9384838"/>
              <a:gd name="connsiteY878" fmla="*/ 1130524 h 6246801"/>
              <a:gd name="connsiteX879" fmla="*/ 8135894 w 9384838"/>
              <a:gd name="connsiteY879" fmla="*/ 1121742 h 6246801"/>
              <a:gd name="connsiteX880" fmla="*/ 8143700 w 9384838"/>
              <a:gd name="connsiteY880" fmla="*/ 1104179 h 6246801"/>
              <a:gd name="connsiteX881" fmla="*/ 8200293 w 9384838"/>
              <a:gd name="connsiteY881" fmla="*/ 1030998 h 6246801"/>
              <a:gd name="connsiteX882" fmla="*/ 8231516 w 9384838"/>
              <a:gd name="connsiteY882" fmla="*/ 993920 h 6246801"/>
              <a:gd name="connsiteX883" fmla="*/ 8245176 w 9384838"/>
              <a:gd name="connsiteY883" fmla="*/ 957819 h 6246801"/>
              <a:gd name="connsiteX884" fmla="*/ 8258837 w 9384838"/>
              <a:gd name="connsiteY884" fmla="*/ 944159 h 6246801"/>
              <a:gd name="connsiteX885" fmla="*/ 8260788 w 9384838"/>
              <a:gd name="connsiteY885" fmla="*/ 920741 h 6246801"/>
              <a:gd name="connsiteX886" fmla="*/ 8289085 w 9384838"/>
              <a:gd name="connsiteY886" fmla="*/ 889516 h 6246801"/>
              <a:gd name="connsiteX887" fmla="*/ 8306648 w 9384838"/>
              <a:gd name="connsiteY887" fmla="*/ 884639 h 6246801"/>
              <a:gd name="connsiteX888" fmla="*/ 9328245 w 9384838"/>
              <a:gd name="connsiteY888" fmla="*/ 311878 h 6246801"/>
              <a:gd name="connsiteX889" fmla="*/ 9371178 w 9384838"/>
              <a:gd name="connsiteY889" fmla="*/ 317733 h 6246801"/>
              <a:gd name="connsiteX890" fmla="*/ 9384838 w 9384838"/>
              <a:gd name="connsiteY890" fmla="*/ 341150 h 6246801"/>
              <a:gd name="connsiteX891" fmla="*/ 9357517 w 9384838"/>
              <a:gd name="connsiteY891" fmla="*/ 360665 h 6246801"/>
              <a:gd name="connsiteX892" fmla="*/ 9357517 w 9384838"/>
              <a:gd name="connsiteY892" fmla="*/ 378228 h 6246801"/>
              <a:gd name="connsiteX893" fmla="*/ 9371178 w 9384838"/>
              <a:gd name="connsiteY893" fmla="*/ 393840 h 6246801"/>
              <a:gd name="connsiteX894" fmla="*/ 9367275 w 9384838"/>
              <a:gd name="connsiteY894" fmla="*/ 427015 h 6246801"/>
              <a:gd name="connsiteX895" fmla="*/ 9314585 w 9384838"/>
              <a:gd name="connsiteY895" fmla="*/ 427015 h 6246801"/>
              <a:gd name="connsiteX896" fmla="*/ 9250186 w 9384838"/>
              <a:gd name="connsiteY896" fmla="*/ 440675 h 6246801"/>
              <a:gd name="connsiteX897" fmla="*/ 9213108 w 9384838"/>
              <a:gd name="connsiteY897" fmla="*/ 471899 h 6246801"/>
              <a:gd name="connsiteX898" fmla="*/ 9162370 w 9384838"/>
              <a:gd name="connsiteY898" fmla="*/ 491414 h 6246801"/>
              <a:gd name="connsiteX899" fmla="*/ 9099923 w 9384838"/>
              <a:gd name="connsiteY899" fmla="*/ 526540 h 6246801"/>
              <a:gd name="connsiteX900" fmla="*/ 9035524 w 9384838"/>
              <a:gd name="connsiteY900" fmla="*/ 587036 h 6246801"/>
              <a:gd name="connsiteX901" fmla="*/ 8996494 w 9384838"/>
              <a:gd name="connsiteY901" fmla="*/ 635822 h 6246801"/>
              <a:gd name="connsiteX902" fmla="*/ 8961368 w 9384838"/>
              <a:gd name="connsiteY902" fmla="*/ 637774 h 6246801"/>
              <a:gd name="connsiteX903" fmla="*/ 8951610 w 9384838"/>
              <a:gd name="connsiteY903" fmla="*/ 647531 h 6246801"/>
              <a:gd name="connsiteX904" fmla="*/ 8926241 w 9384838"/>
              <a:gd name="connsiteY904" fmla="*/ 637774 h 6246801"/>
              <a:gd name="connsiteX905" fmla="*/ 8916484 w 9384838"/>
              <a:gd name="connsiteY905" fmla="*/ 608501 h 6246801"/>
              <a:gd name="connsiteX906" fmla="*/ 8883309 w 9384838"/>
              <a:gd name="connsiteY906" fmla="*/ 622162 h 6246801"/>
              <a:gd name="connsiteX907" fmla="*/ 8877454 w 9384838"/>
              <a:gd name="connsiteY907" fmla="*/ 651434 h 6246801"/>
              <a:gd name="connsiteX908" fmla="*/ 8887212 w 9384838"/>
              <a:gd name="connsiteY908" fmla="*/ 665094 h 6246801"/>
              <a:gd name="connsiteX909" fmla="*/ 8846231 w 9384838"/>
              <a:gd name="connsiteY909" fmla="*/ 719735 h 6246801"/>
              <a:gd name="connsiteX910" fmla="*/ 8799395 w 9384838"/>
              <a:gd name="connsiteY910" fmla="*/ 749008 h 6246801"/>
              <a:gd name="connsiteX911" fmla="*/ 8766220 w 9384838"/>
              <a:gd name="connsiteY911" fmla="*/ 774380 h 6246801"/>
              <a:gd name="connsiteX912" fmla="*/ 8731094 w 9384838"/>
              <a:gd name="connsiteY912" fmla="*/ 844633 h 6246801"/>
              <a:gd name="connsiteX913" fmla="*/ 8697919 w 9384838"/>
              <a:gd name="connsiteY913" fmla="*/ 862196 h 6246801"/>
              <a:gd name="connsiteX914" fmla="*/ 8666695 w 9384838"/>
              <a:gd name="connsiteY914" fmla="*/ 862196 h 6246801"/>
              <a:gd name="connsiteX915" fmla="*/ 8641326 w 9384838"/>
              <a:gd name="connsiteY915" fmla="*/ 887565 h 6246801"/>
              <a:gd name="connsiteX916" fmla="*/ 8614005 w 9384838"/>
              <a:gd name="connsiteY916" fmla="*/ 932449 h 6246801"/>
              <a:gd name="connsiteX917" fmla="*/ 8590587 w 9384838"/>
              <a:gd name="connsiteY917" fmla="*/ 936351 h 6246801"/>
              <a:gd name="connsiteX918" fmla="*/ 8576927 w 9384838"/>
              <a:gd name="connsiteY918" fmla="*/ 920740 h 6246801"/>
              <a:gd name="connsiteX919" fmla="*/ 8590587 w 9384838"/>
              <a:gd name="connsiteY919" fmla="*/ 885614 h 6246801"/>
              <a:gd name="connsiteX920" fmla="*/ 8602296 w 9384838"/>
              <a:gd name="connsiteY920" fmla="*/ 881711 h 6246801"/>
              <a:gd name="connsiteX921" fmla="*/ 8610102 w 9384838"/>
              <a:gd name="connsiteY921" fmla="*/ 868050 h 6246801"/>
              <a:gd name="connsiteX922" fmla="*/ 8606199 w 9384838"/>
              <a:gd name="connsiteY922" fmla="*/ 850487 h 6246801"/>
              <a:gd name="connsiteX923" fmla="*/ 8612054 w 9384838"/>
              <a:gd name="connsiteY923" fmla="*/ 825118 h 6246801"/>
              <a:gd name="connsiteX924" fmla="*/ 8623762 w 9384838"/>
              <a:gd name="connsiteY924" fmla="*/ 846584 h 6246801"/>
              <a:gd name="connsiteX925" fmla="*/ 8637423 w 9384838"/>
              <a:gd name="connsiteY925" fmla="*/ 848536 h 6246801"/>
              <a:gd name="connsiteX926" fmla="*/ 8649132 w 9384838"/>
              <a:gd name="connsiteY926" fmla="*/ 827069 h 6246801"/>
              <a:gd name="connsiteX927" fmla="*/ 8635471 w 9384838"/>
              <a:gd name="connsiteY927" fmla="*/ 807555 h 6246801"/>
              <a:gd name="connsiteX928" fmla="*/ 8654986 w 9384838"/>
              <a:gd name="connsiteY928" fmla="*/ 807555 h 6246801"/>
              <a:gd name="connsiteX929" fmla="*/ 8664743 w 9384838"/>
              <a:gd name="connsiteY929" fmla="*/ 819263 h 6246801"/>
              <a:gd name="connsiteX930" fmla="*/ 8692064 w 9384838"/>
              <a:gd name="connsiteY930" fmla="*/ 805603 h 6246801"/>
              <a:gd name="connsiteX931" fmla="*/ 8709627 w 9384838"/>
              <a:gd name="connsiteY931" fmla="*/ 778282 h 6246801"/>
              <a:gd name="connsiteX932" fmla="*/ 8711579 w 9384838"/>
              <a:gd name="connsiteY932" fmla="*/ 749008 h 6246801"/>
              <a:gd name="connsiteX933" fmla="*/ 8695967 w 9384838"/>
              <a:gd name="connsiteY933" fmla="*/ 749008 h 6246801"/>
              <a:gd name="connsiteX934" fmla="*/ 8672549 w 9384838"/>
              <a:gd name="connsiteY934" fmla="*/ 745105 h 6246801"/>
              <a:gd name="connsiteX935" fmla="*/ 8668646 w 9384838"/>
              <a:gd name="connsiteY935" fmla="*/ 713881 h 6246801"/>
              <a:gd name="connsiteX936" fmla="*/ 8697919 w 9384838"/>
              <a:gd name="connsiteY936" fmla="*/ 713881 h 6246801"/>
              <a:gd name="connsiteX937" fmla="*/ 8715482 w 9384838"/>
              <a:gd name="connsiteY937" fmla="*/ 731444 h 6246801"/>
              <a:gd name="connsiteX938" fmla="*/ 8733045 w 9384838"/>
              <a:gd name="connsiteY938" fmla="*/ 719735 h 6246801"/>
              <a:gd name="connsiteX939" fmla="*/ 8746705 w 9384838"/>
              <a:gd name="connsiteY939" fmla="*/ 688512 h 6246801"/>
              <a:gd name="connsiteX940" fmla="*/ 8787686 w 9384838"/>
              <a:gd name="connsiteY940" fmla="*/ 674851 h 6246801"/>
              <a:gd name="connsiteX941" fmla="*/ 8811104 w 9384838"/>
              <a:gd name="connsiteY941" fmla="*/ 624114 h 6246801"/>
              <a:gd name="connsiteX942" fmla="*/ 8830619 w 9384838"/>
              <a:gd name="connsiteY942" fmla="*/ 618260 h 6246801"/>
              <a:gd name="connsiteX943" fmla="*/ 8840376 w 9384838"/>
              <a:gd name="connsiteY943" fmla="*/ 600695 h 6246801"/>
              <a:gd name="connsiteX944" fmla="*/ 8832570 w 9384838"/>
              <a:gd name="connsiteY944" fmla="*/ 559715 h 6246801"/>
              <a:gd name="connsiteX945" fmla="*/ 8850134 w 9384838"/>
              <a:gd name="connsiteY945" fmla="*/ 559715 h 6246801"/>
              <a:gd name="connsiteX946" fmla="*/ 8885260 w 9384838"/>
              <a:gd name="connsiteY946" fmla="*/ 573376 h 6246801"/>
              <a:gd name="connsiteX947" fmla="*/ 8902823 w 9384838"/>
              <a:gd name="connsiteY947" fmla="*/ 559715 h 6246801"/>
              <a:gd name="connsiteX948" fmla="*/ 8904775 w 9384838"/>
              <a:gd name="connsiteY948" fmla="*/ 524589 h 6246801"/>
              <a:gd name="connsiteX949" fmla="*/ 8949659 w 9384838"/>
              <a:gd name="connsiteY949" fmla="*/ 497268 h 6246801"/>
              <a:gd name="connsiteX950" fmla="*/ 8976980 w 9384838"/>
              <a:gd name="connsiteY950" fmla="*/ 497268 h 6246801"/>
              <a:gd name="connsiteX951" fmla="*/ 8976980 w 9384838"/>
              <a:gd name="connsiteY951" fmla="*/ 462142 h 6246801"/>
              <a:gd name="connsiteX952" fmla="*/ 8965271 w 9384838"/>
              <a:gd name="connsiteY952" fmla="*/ 419209 h 6246801"/>
              <a:gd name="connsiteX953" fmla="*/ 8973077 w 9384838"/>
              <a:gd name="connsiteY953" fmla="*/ 393840 h 6246801"/>
              <a:gd name="connsiteX954" fmla="*/ 9002349 w 9384838"/>
              <a:gd name="connsiteY954" fmla="*/ 376277 h 6246801"/>
              <a:gd name="connsiteX955" fmla="*/ 9017961 w 9384838"/>
              <a:gd name="connsiteY955" fmla="*/ 403597 h 6246801"/>
              <a:gd name="connsiteX956" fmla="*/ 9041378 w 9384838"/>
              <a:gd name="connsiteY956" fmla="*/ 467996 h 6246801"/>
              <a:gd name="connsiteX957" fmla="*/ 9076505 w 9384838"/>
              <a:gd name="connsiteY957" fmla="*/ 475802 h 6246801"/>
              <a:gd name="connsiteX958" fmla="*/ 9154564 w 9384838"/>
              <a:gd name="connsiteY958" fmla="*/ 458239 h 6246801"/>
              <a:gd name="connsiteX959" fmla="*/ 9209205 w 9384838"/>
              <a:gd name="connsiteY959" fmla="*/ 409452 h 6246801"/>
              <a:gd name="connsiteX960" fmla="*/ 9218963 w 9384838"/>
              <a:gd name="connsiteY960" fmla="*/ 380180 h 6246801"/>
              <a:gd name="connsiteX961" fmla="*/ 9283361 w 9384838"/>
              <a:gd name="connsiteY961" fmla="*/ 325538 h 6246801"/>
              <a:gd name="connsiteX962" fmla="*/ 9328245 w 9384838"/>
              <a:gd name="connsiteY962" fmla="*/ 311878 h 6246801"/>
              <a:gd name="connsiteX963" fmla="*/ 6819242 w 9384838"/>
              <a:gd name="connsiteY963" fmla="*/ 0 h 6246801"/>
              <a:gd name="connsiteX964" fmla="*/ 6869020 w 9384838"/>
              <a:gd name="connsiteY964" fmla="*/ 125002 h 6246801"/>
              <a:gd name="connsiteX965" fmla="*/ 6969682 w 9384838"/>
              <a:gd name="connsiteY965" fmla="*/ 326334 h 6246801"/>
              <a:gd name="connsiteX966" fmla="*/ 6969682 w 9384838"/>
              <a:gd name="connsiteY966" fmla="*/ 401556 h 6246801"/>
              <a:gd name="connsiteX967" fmla="*/ 7094680 w 9384838"/>
              <a:gd name="connsiteY967" fmla="*/ 652667 h 6246801"/>
              <a:gd name="connsiteX968" fmla="*/ 7220784 w 9384838"/>
              <a:gd name="connsiteY968" fmla="*/ 803117 h 6246801"/>
              <a:gd name="connsiteX969" fmla="*/ 7321446 w 9384838"/>
              <a:gd name="connsiteY969" fmla="*/ 903783 h 6246801"/>
              <a:gd name="connsiteX970" fmla="*/ 7321446 w 9384838"/>
              <a:gd name="connsiteY970" fmla="*/ 979004 h 6246801"/>
              <a:gd name="connsiteX971" fmla="*/ 7345782 w 9384838"/>
              <a:gd name="connsiteY971" fmla="*/ 979004 h 6246801"/>
              <a:gd name="connsiteX972" fmla="*/ 7396667 w 9384838"/>
              <a:gd name="connsiteY972" fmla="*/ 1003341 h 6246801"/>
              <a:gd name="connsiteX973" fmla="*/ 7421002 w 9384838"/>
              <a:gd name="connsiteY973" fmla="*/ 979004 h 6246801"/>
              <a:gd name="connsiteX974" fmla="*/ 7496223 w 9384838"/>
              <a:gd name="connsiteY974" fmla="*/ 1003341 h 6246801"/>
              <a:gd name="connsiteX975" fmla="*/ 7446445 w 9384838"/>
              <a:gd name="connsiteY975" fmla="*/ 1054227 h 6246801"/>
              <a:gd name="connsiteX976" fmla="*/ 7471887 w 9384838"/>
              <a:gd name="connsiteY976" fmla="*/ 1078564 h 6246801"/>
              <a:gd name="connsiteX977" fmla="*/ 7521665 w 9384838"/>
              <a:gd name="connsiteY977" fmla="*/ 1054227 h 6246801"/>
              <a:gd name="connsiteX978" fmla="*/ 7547107 w 9384838"/>
              <a:gd name="connsiteY978" fmla="*/ 1129449 h 6246801"/>
              <a:gd name="connsiteX979" fmla="*/ 7672105 w 9384838"/>
              <a:gd name="connsiteY979" fmla="*/ 1179229 h 6246801"/>
              <a:gd name="connsiteX980" fmla="*/ 7747325 w 9384838"/>
              <a:gd name="connsiteY980" fmla="*/ 1179229 h 6246801"/>
              <a:gd name="connsiteX981" fmla="*/ 7847987 w 9384838"/>
              <a:gd name="connsiteY981" fmla="*/ 1104007 h 6246801"/>
              <a:gd name="connsiteX982" fmla="*/ 7923207 w 9384838"/>
              <a:gd name="connsiteY982" fmla="*/ 1078564 h 6246801"/>
              <a:gd name="connsiteX983" fmla="*/ 7998427 w 9384838"/>
              <a:gd name="connsiteY983" fmla="*/ 1003341 h 6246801"/>
              <a:gd name="connsiteX984" fmla="*/ 7998427 w 9384838"/>
              <a:gd name="connsiteY984" fmla="*/ 1054227 h 6246801"/>
              <a:gd name="connsiteX985" fmla="*/ 7948649 w 9384838"/>
              <a:gd name="connsiteY985" fmla="*/ 1104007 h 6246801"/>
              <a:gd name="connsiteX986" fmla="*/ 7948649 w 9384838"/>
              <a:gd name="connsiteY986" fmla="*/ 1129449 h 6246801"/>
              <a:gd name="connsiteX987" fmla="*/ 7822545 w 9384838"/>
              <a:gd name="connsiteY987" fmla="*/ 1279895 h 6246801"/>
              <a:gd name="connsiteX988" fmla="*/ 7822545 w 9384838"/>
              <a:gd name="connsiteY988" fmla="*/ 1379454 h 6246801"/>
              <a:gd name="connsiteX989" fmla="*/ 7873429 w 9384838"/>
              <a:gd name="connsiteY989" fmla="*/ 1379454 h 6246801"/>
              <a:gd name="connsiteX990" fmla="*/ 7847987 w 9384838"/>
              <a:gd name="connsiteY990" fmla="*/ 1505563 h 6246801"/>
              <a:gd name="connsiteX991" fmla="*/ 7797103 w 9384838"/>
              <a:gd name="connsiteY991" fmla="*/ 1531005 h 6246801"/>
              <a:gd name="connsiteX992" fmla="*/ 7873429 w 9384838"/>
              <a:gd name="connsiteY992" fmla="*/ 1606229 h 6246801"/>
              <a:gd name="connsiteX993" fmla="*/ 7948649 w 9384838"/>
              <a:gd name="connsiteY993" fmla="*/ 1606229 h 6246801"/>
              <a:gd name="connsiteX994" fmla="*/ 7923207 w 9384838"/>
              <a:gd name="connsiteY994" fmla="*/ 1656009 h 6246801"/>
              <a:gd name="connsiteX995" fmla="*/ 7772767 w 9384838"/>
              <a:gd name="connsiteY995" fmla="*/ 1630565 h 6246801"/>
              <a:gd name="connsiteX996" fmla="*/ 7672105 w 9384838"/>
              <a:gd name="connsiteY996" fmla="*/ 1705789 h 6246801"/>
              <a:gd name="connsiteX997" fmla="*/ 7672105 w 9384838"/>
              <a:gd name="connsiteY997" fmla="*/ 1656009 h 6246801"/>
              <a:gd name="connsiteX998" fmla="*/ 7596885 w 9384838"/>
              <a:gd name="connsiteY998" fmla="*/ 1656009 h 6246801"/>
              <a:gd name="connsiteX999" fmla="*/ 7571443 w 9384838"/>
              <a:gd name="connsiteY999" fmla="*/ 1705789 h 6246801"/>
              <a:gd name="connsiteX1000" fmla="*/ 7446445 w 9384838"/>
              <a:gd name="connsiteY1000" fmla="*/ 1681452 h 6246801"/>
              <a:gd name="connsiteX1001" fmla="*/ 7421002 w 9384838"/>
              <a:gd name="connsiteY1001" fmla="*/ 1630565 h 6246801"/>
              <a:gd name="connsiteX1002" fmla="*/ 7321446 w 9384838"/>
              <a:gd name="connsiteY1002" fmla="*/ 1630565 h 6246801"/>
              <a:gd name="connsiteX1003" fmla="*/ 7070344 w 9384838"/>
              <a:gd name="connsiteY1003" fmla="*/ 1756674 h 6246801"/>
              <a:gd name="connsiteX1004" fmla="*/ 6869020 w 9384838"/>
              <a:gd name="connsiteY1004" fmla="*/ 1907113 h 6246801"/>
              <a:gd name="connsiteX1005" fmla="*/ 6894462 w 9384838"/>
              <a:gd name="connsiteY1005" fmla="*/ 1956897 h 6246801"/>
              <a:gd name="connsiteX1006" fmla="*/ 6819242 w 9384838"/>
              <a:gd name="connsiteY1006" fmla="*/ 2081899 h 6246801"/>
              <a:gd name="connsiteX1007" fmla="*/ 6793800 w 9384838"/>
              <a:gd name="connsiteY1007" fmla="*/ 2006676 h 6246801"/>
              <a:gd name="connsiteX1008" fmla="*/ 6668802 w 9384838"/>
              <a:gd name="connsiteY1008" fmla="*/ 1931450 h 6246801"/>
              <a:gd name="connsiteX1009" fmla="*/ 6542697 w 9384838"/>
              <a:gd name="connsiteY1009" fmla="*/ 1831894 h 6246801"/>
              <a:gd name="connsiteX1010" fmla="*/ 6467477 w 9384838"/>
              <a:gd name="connsiteY1010" fmla="*/ 1705789 h 6246801"/>
              <a:gd name="connsiteX1011" fmla="*/ 6417699 w 9384838"/>
              <a:gd name="connsiteY1011" fmla="*/ 1681452 h 6246801"/>
              <a:gd name="connsiteX1012" fmla="*/ 6342479 w 9384838"/>
              <a:gd name="connsiteY1012" fmla="*/ 1580786 h 6246801"/>
              <a:gd name="connsiteX1013" fmla="*/ 6217481 w 9384838"/>
              <a:gd name="connsiteY1013" fmla="*/ 1555343 h 6246801"/>
              <a:gd name="connsiteX1014" fmla="*/ 6091377 w 9384838"/>
              <a:gd name="connsiteY1014" fmla="*/ 1606229 h 6246801"/>
              <a:gd name="connsiteX1015" fmla="*/ 5991821 w 9384838"/>
              <a:gd name="connsiteY1015" fmla="*/ 1681452 h 6246801"/>
              <a:gd name="connsiteX1016" fmla="*/ 5966379 w 9384838"/>
              <a:gd name="connsiteY1016" fmla="*/ 1630565 h 6246801"/>
              <a:gd name="connsiteX1017" fmla="*/ 5966379 w 9384838"/>
              <a:gd name="connsiteY1017" fmla="*/ 1580786 h 6246801"/>
              <a:gd name="connsiteX1018" fmla="*/ 5916601 w 9384838"/>
              <a:gd name="connsiteY1018" fmla="*/ 1531005 h 6246801"/>
              <a:gd name="connsiteX1019" fmla="*/ 5940937 w 9384838"/>
              <a:gd name="connsiteY1019" fmla="*/ 1505563 h 6246801"/>
              <a:gd name="connsiteX1020" fmla="*/ 5891159 w 9384838"/>
              <a:gd name="connsiteY1020" fmla="*/ 1480122 h 6246801"/>
              <a:gd name="connsiteX1021" fmla="*/ 5840275 w 9384838"/>
              <a:gd name="connsiteY1021" fmla="*/ 1480122 h 6246801"/>
              <a:gd name="connsiteX1022" fmla="*/ 5815939 w 9384838"/>
              <a:gd name="connsiteY1022" fmla="*/ 1455784 h 6246801"/>
              <a:gd name="connsiteX1023" fmla="*/ 5740719 w 9384838"/>
              <a:gd name="connsiteY1023" fmla="*/ 1505563 h 6246801"/>
              <a:gd name="connsiteX1024" fmla="*/ 5665499 w 9384838"/>
              <a:gd name="connsiteY1024" fmla="*/ 1606229 h 6246801"/>
              <a:gd name="connsiteX1025" fmla="*/ 5715277 w 9384838"/>
              <a:gd name="connsiteY1025" fmla="*/ 1656009 h 6246801"/>
              <a:gd name="connsiteX1026" fmla="*/ 5765055 w 9384838"/>
              <a:gd name="connsiteY1026" fmla="*/ 1731231 h 6246801"/>
              <a:gd name="connsiteX1027" fmla="*/ 5840275 w 9384838"/>
              <a:gd name="connsiteY1027" fmla="*/ 1731231 h 6246801"/>
              <a:gd name="connsiteX1028" fmla="*/ 5916601 w 9384838"/>
              <a:gd name="connsiteY1028" fmla="*/ 1881669 h 6246801"/>
              <a:gd name="connsiteX1029" fmla="*/ 5966379 w 9384838"/>
              <a:gd name="connsiteY1029" fmla="*/ 1956897 h 6246801"/>
              <a:gd name="connsiteX1030" fmla="*/ 5891159 w 9384838"/>
              <a:gd name="connsiteY1030" fmla="*/ 2006676 h 6246801"/>
              <a:gd name="connsiteX1031" fmla="*/ 5815939 w 9384838"/>
              <a:gd name="connsiteY1031" fmla="*/ 1931450 h 6246801"/>
              <a:gd name="connsiteX1032" fmla="*/ 5765055 w 9384838"/>
              <a:gd name="connsiteY1032" fmla="*/ 1881669 h 6246801"/>
              <a:gd name="connsiteX1033" fmla="*/ 5715277 w 9384838"/>
              <a:gd name="connsiteY1033" fmla="*/ 1931450 h 6246801"/>
              <a:gd name="connsiteX1034" fmla="*/ 5665499 w 9384838"/>
              <a:gd name="connsiteY1034" fmla="*/ 1931450 h 6246801"/>
              <a:gd name="connsiteX1035" fmla="*/ 5640056 w 9384838"/>
              <a:gd name="connsiteY1035" fmla="*/ 2006676 h 6246801"/>
              <a:gd name="connsiteX1036" fmla="*/ 5590278 w 9384838"/>
              <a:gd name="connsiteY1036" fmla="*/ 2006676 h 6246801"/>
              <a:gd name="connsiteX1037" fmla="*/ 5515058 w 9384838"/>
              <a:gd name="connsiteY1037" fmla="*/ 2081899 h 6246801"/>
              <a:gd name="connsiteX1038" fmla="*/ 5464174 w 9384838"/>
              <a:gd name="connsiteY1038" fmla="*/ 2057559 h 6246801"/>
              <a:gd name="connsiteX1039" fmla="*/ 5464174 w 9384838"/>
              <a:gd name="connsiteY1039" fmla="*/ 1956897 h 6246801"/>
              <a:gd name="connsiteX1040" fmla="*/ 5489616 w 9384838"/>
              <a:gd name="connsiteY1040" fmla="*/ 1881669 h 6246801"/>
              <a:gd name="connsiteX1041" fmla="*/ 5564836 w 9384838"/>
              <a:gd name="connsiteY1041" fmla="*/ 1831894 h 6246801"/>
              <a:gd name="connsiteX1042" fmla="*/ 5590278 w 9384838"/>
              <a:gd name="connsiteY1042" fmla="*/ 1756674 h 6246801"/>
              <a:gd name="connsiteX1043" fmla="*/ 5539394 w 9384838"/>
              <a:gd name="connsiteY1043" fmla="*/ 1656009 h 6246801"/>
              <a:gd name="connsiteX1044" fmla="*/ 5515058 w 9384838"/>
              <a:gd name="connsiteY1044" fmla="*/ 1656009 h 6246801"/>
              <a:gd name="connsiteX1045" fmla="*/ 5515058 w 9384838"/>
              <a:gd name="connsiteY1045" fmla="*/ 1606229 h 6246801"/>
              <a:gd name="connsiteX1046" fmla="*/ 5489616 w 9384838"/>
              <a:gd name="connsiteY1046" fmla="*/ 1580786 h 6246801"/>
              <a:gd name="connsiteX1047" fmla="*/ 5489616 w 9384838"/>
              <a:gd name="connsiteY1047" fmla="*/ 1531005 h 6246801"/>
              <a:gd name="connsiteX1048" fmla="*/ 5539394 w 9384838"/>
              <a:gd name="connsiteY1048" fmla="*/ 1455784 h 6246801"/>
              <a:gd name="connsiteX1049" fmla="*/ 5539394 w 9384838"/>
              <a:gd name="connsiteY1049" fmla="*/ 1404898 h 6246801"/>
              <a:gd name="connsiteX1050" fmla="*/ 5564836 w 9384838"/>
              <a:gd name="connsiteY1050" fmla="*/ 1355118 h 6246801"/>
              <a:gd name="connsiteX1051" fmla="*/ 5614614 w 9384838"/>
              <a:gd name="connsiteY1051" fmla="*/ 1379454 h 6246801"/>
              <a:gd name="connsiteX1052" fmla="*/ 5689834 w 9384838"/>
              <a:gd name="connsiteY1052" fmla="*/ 1355118 h 6246801"/>
              <a:gd name="connsiteX1053" fmla="*/ 5740719 w 9384838"/>
              <a:gd name="connsiteY1053" fmla="*/ 1329675 h 6246801"/>
              <a:gd name="connsiteX1054" fmla="*/ 5765055 w 9384838"/>
              <a:gd name="connsiteY1054" fmla="*/ 1355118 h 6246801"/>
              <a:gd name="connsiteX1055" fmla="*/ 5815939 w 9384838"/>
              <a:gd name="connsiteY1055" fmla="*/ 1279895 h 6246801"/>
              <a:gd name="connsiteX1056" fmla="*/ 5891159 w 9384838"/>
              <a:gd name="connsiteY1056" fmla="*/ 1254452 h 6246801"/>
              <a:gd name="connsiteX1057" fmla="*/ 5891159 w 9384838"/>
              <a:gd name="connsiteY1057" fmla="*/ 1179229 h 6246801"/>
              <a:gd name="connsiteX1058" fmla="*/ 5840275 w 9384838"/>
              <a:gd name="connsiteY1058" fmla="*/ 1104007 h 6246801"/>
              <a:gd name="connsiteX1059" fmla="*/ 5865717 w 9384838"/>
              <a:gd name="connsiteY1059" fmla="*/ 1054227 h 6246801"/>
              <a:gd name="connsiteX1060" fmla="*/ 5916601 w 9384838"/>
              <a:gd name="connsiteY1060" fmla="*/ 1054227 h 6246801"/>
              <a:gd name="connsiteX1061" fmla="*/ 6041599 w 9384838"/>
              <a:gd name="connsiteY1061" fmla="*/ 1179229 h 6246801"/>
              <a:gd name="connsiteX1062" fmla="*/ 6091377 w 9384838"/>
              <a:gd name="connsiteY1062" fmla="*/ 1153786 h 6246801"/>
              <a:gd name="connsiteX1063" fmla="*/ 6091377 w 9384838"/>
              <a:gd name="connsiteY1063" fmla="*/ 1204672 h 6246801"/>
              <a:gd name="connsiteX1064" fmla="*/ 6166597 w 9384838"/>
              <a:gd name="connsiteY1064" fmla="*/ 1254452 h 6246801"/>
              <a:gd name="connsiteX1065" fmla="*/ 6292701 w 9384838"/>
              <a:gd name="connsiteY1065" fmla="*/ 1179229 h 6246801"/>
              <a:gd name="connsiteX1066" fmla="*/ 6317037 w 9384838"/>
              <a:gd name="connsiteY1066" fmla="*/ 1129449 h 6246801"/>
              <a:gd name="connsiteX1067" fmla="*/ 6292701 w 9384838"/>
              <a:gd name="connsiteY1067" fmla="*/ 1054227 h 6246801"/>
              <a:gd name="connsiteX1068" fmla="*/ 6317037 w 9384838"/>
              <a:gd name="connsiteY1068" fmla="*/ 1003341 h 6246801"/>
              <a:gd name="connsiteX1069" fmla="*/ 6317037 w 9384838"/>
              <a:gd name="connsiteY1069" fmla="*/ 953562 h 6246801"/>
              <a:gd name="connsiteX1070" fmla="*/ 6342479 w 9384838"/>
              <a:gd name="connsiteY1070" fmla="*/ 903783 h 6246801"/>
              <a:gd name="connsiteX1071" fmla="*/ 6443141 w 9384838"/>
              <a:gd name="connsiteY1071" fmla="*/ 878340 h 6246801"/>
              <a:gd name="connsiteX1072" fmla="*/ 6492919 w 9384838"/>
              <a:gd name="connsiteY1072" fmla="*/ 803117 h 6246801"/>
              <a:gd name="connsiteX1073" fmla="*/ 6518361 w 9384838"/>
              <a:gd name="connsiteY1073" fmla="*/ 652667 h 6246801"/>
              <a:gd name="connsiteX1074" fmla="*/ 6619024 w 9384838"/>
              <a:gd name="connsiteY1074" fmla="*/ 526559 h 6246801"/>
              <a:gd name="connsiteX1075" fmla="*/ 6643360 w 9384838"/>
              <a:gd name="connsiteY1075" fmla="*/ 300891 h 6246801"/>
              <a:gd name="connsiteX1076" fmla="*/ 6619024 w 9384838"/>
              <a:gd name="connsiteY1076" fmla="*/ 125002 h 6246801"/>
              <a:gd name="connsiteX1077" fmla="*/ 6694244 w 9384838"/>
              <a:gd name="connsiteY1077" fmla="*/ 49779 h 6246801"/>
              <a:gd name="connsiteX1078" fmla="*/ 6769464 w 9384838"/>
              <a:gd name="connsiteY1078" fmla="*/ 49779 h 6246801"/>
              <a:gd name="connsiteX1079" fmla="*/ 6819242 w 9384838"/>
              <a:gd name="connsiteY107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579280 w 9384838"/>
              <a:gd name="connsiteY568" fmla="*/ 5142795 h 6246801"/>
              <a:gd name="connsiteX569" fmla="*/ 2705382 w 9384838"/>
              <a:gd name="connsiteY569" fmla="*/ 5093015 h 6246801"/>
              <a:gd name="connsiteX570" fmla="*/ 2755160 w 9384838"/>
              <a:gd name="connsiteY570" fmla="*/ 5043236 h 6246801"/>
              <a:gd name="connsiteX571" fmla="*/ 2755160 w 9384838"/>
              <a:gd name="connsiteY571" fmla="*/ 4992350 h 6246801"/>
              <a:gd name="connsiteX572" fmla="*/ 2729719 w 9384838"/>
              <a:gd name="connsiteY572" fmla="*/ 4968013 h 6246801"/>
              <a:gd name="connsiteX573" fmla="*/ 2705383 w 9384838"/>
              <a:gd name="connsiteY573" fmla="*/ 4942570 h 6246801"/>
              <a:gd name="connsiteX574" fmla="*/ 2679942 w 9384838"/>
              <a:gd name="connsiteY574" fmla="*/ 4942570 h 6246801"/>
              <a:gd name="connsiteX575" fmla="*/ 2654500 w 9384838"/>
              <a:gd name="connsiteY575" fmla="*/ 4968013 h 6246801"/>
              <a:gd name="connsiteX576" fmla="*/ 2604722 w 9384838"/>
              <a:gd name="connsiteY576" fmla="*/ 4968013 h 6246801"/>
              <a:gd name="connsiteX577" fmla="*/ 2529503 w 9384838"/>
              <a:gd name="connsiteY577" fmla="*/ 4917127 h 6246801"/>
              <a:gd name="connsiteX578" fmla="*/ 2529503 w 9384838"/>
              <a:gd name="connsiteY578" fmla="*/ 4867348 h 6246801"/>
              <a:gd name="connsiteX579" fmla="*/ 2454282 w 9384838"/>
              <a:gd name="connsiteY579" fmla="*/ 4841905 h 6246801"/>
              <a:gd name="connsiteX580" fmla="*/ 2454282 w 9384838"/>
              <a:gd name="connsiteY580" fmla="*/ 4867348 h 6246801"/>
              <a:gd name="connsiteX581" fmla="*/ 2428840 w 9384838"/>
              <a:gd name="connsiteY581" fmla="*/ 4841905 h 6246801"/>
              <a:gd name="connsiteX582" fmla="*/ 2379063 w 9384838"/>
              <a:gd name="connsiteY582" fmla="*/ 4841905 h 6246801"/>
              <a:gd name="connsiteX583" fmla="*/ 2353620 w 9384838"/>
              <a:gd name="connsiteY583" fmla="*/ 4867348 h 6246801"/>
              <a:gd name="connsiteX584" fmla="*/ 2353620 w 9384838"/>
              <a:gd name="connsiteY584" fmla="*/ 4867347 h 6246801"/>
              <a:gd name="connsiteX585" fmla="*/ 2328178 w 9384838"/>
              <a:gd name="connsiteY585" fmla="*/ 4841904 h 6246801"/>
              <a:gd name="connsiteX586" fmla="*/ 2303843 w 9384838"/>
              <a:gd name="connsiteY586" fmla="*/ 4841904 h 6246801"/>
              <a:gd name="connsiteX587" fmla="*/ 2278401 w 9384838"/>
              <a:gd name="connsiteY587" fmla="*/ 4817568 h 6246801"/>
              <a:gd name="connsiteX588" fmla="*/ 2252958 w 9384838"/>
              <a:gd name="connsiteY588" fmla="*/ 4841904 h 6246801"/>
              <a:gd name="connsiteX589" fmla="*/ 2303843 w 9384838"/>
              <a:gd name="connsiteY589" fmla="*/ 4867347 h 6246801"/>
              <a:gd name="connsiteX590" fmla="*/ 2228623 w 9384838"/>
              <a:gd name="connsiteY590" fmla="*/ 4892790 h 6246801"/>
              <a:gd name="connsiteX591" fmla="*/ 2177740 w 9384838"/>
              <a:gd name="connsiteY591" fmla="*/ 4841904 h 6246801"/>
              <a:gd name="connsiteX592" fmla="*/ 2153404 w 9384838"/>
              <a:gd name="connsiteY592" fmla="*/ 4867347 h 6246801"/>
              <a:gd name="connsiteX593" fmla="*/ 2153404 w 9384838"/>
              <a:gd name="connsiteY593" fmla="*/ 4892790 h 6246801"/>
              <a:gd name="connsiteX594" fmla="*/ 2127962 w 9384838"/>
              <a:gd name="connsiteY594" fmla="*/ 4942570 h 6246801"/>
              <a:gd name="connsiteX595" fmla="*/ 2102518 w 9384838"/>
              <a:gd name="connsiteY595" fmla="*/ 4917127 h 6246801"/>
              <a:gd name="connsiteX596" fmla="*/ 2078183 w 9384838"/>
              <a:gd name="connsiteY596" fmla="*/ 4917127 h 6246801"/>
              <a:gd name="connsiteX597" fmla="*/ 2078183 w 9384838"/>
              <a:gd name="connsiteY597" fmla="*/ 4867347 h 6246801"/>
              <a:gd name="connsiteX598" fmla="*/ 2027299 w 9384838"/>
              <a:gd name="connsiteY598" fmla="*/ 4867347 h 6246801"/>
              <a:gd name="connsiteX599" fmla="*/ 2001857 w 9384838"/>
              <a:gd name="connsiteY599" fmla="*/ 4892790 h 6246801"/>
              <a:gd name="connsiteX600" fmla="*/ 1952080 w 9384838"/>
              <a:gd name="connsiteY600" fmla="*/ 4892790 h 6246801"/>
              <a:gd name="connsiteX601" fmla="*/ 1902303 w 9384838"/>
              <a:gd name="connsiteY601" fmla="*/ 4917127 h 6246801"/>
              <a:gd name="connsiteX602" fmla="*/ 1876860 w 9384838"/>
              <a:gd name="connsiteY602" fmla="*/ 4892790 h 6246801"/>
              <a:gd name="connsiteX603" fmla="*/ 1876860 w 9384838"/>
              <a:gd name="connsiteY603" fmla="*/ 4867347 h 6246801"/>
              <a:gd name="connsiteX604" fmla="*/ 1851419 w 9384838"/>
              <a:gd name="connsiteY604" fmla="*/ 4892790 h 6246801"/>
              <a:gd name="connsiteX605" fmla="*/ 1827080 w 9384838"/>
              <a:gd name="connsiteY605" fmla="*/ 4892790 h 6246801"/>
              <a:gd name="connsiteX606" fmla="*/ 1801640 w 9384838"/>
              <a:gd name="connsiteY606" fmla="*/ 4867347 h 6246801"/>
              <a:gd name="connsiteX607" fmla="*/ 1801640 w 9384838"/>
              <a:gd name="connsiteY607" fmla="*/ 4892790 h 6246801"/>
              <a:gd name="connsiteX608" fmla="*/ 1776198 w 9384838"/>
              <a:gd name="connsiteY608" fmla="*/ 4917127 h 6246801"/>
              <a:gd name="connsiteX609" fmla="*/ 1751861 w 9384838"/>
              <a:gd name="connsiteY609" fmla="*/ 4892790 h 6246801"/>
              <a:gd name="connsiteX610" fmla="*/ 1726419 w 9384838"/>
              <a:gd name="connsiteY610" fmla="*/ 4892790 h 6246801"/>
              <a:gd name="connsiteX611" fmla="*/ 1700977 w 9384838"/>
              <a:gd name="connsiteY611" fmla="*/ 4917127 h 6246801"/>
              <a:gd name="connsiteX612" fmla="*/ 1676640 w 9384838"/>
              <a:gd name="connsiteY612" fmla="*/ 4892790 h 6246801"/>
              <a:gd name="connsiteX613" fmla="*/ 1625756 w 9384838"/>
              <a:gd name="connsiteY613" fmla="*/ 4917127 h 6246801"/>
              <a:gd name="connsiteX614" fmla="*/ 1601421 w 9384838"/>
              <a:gd name="connsiteY614" fmla="*/ 4917127 h 6246801"/>
              <a:gd name="connsiteX615" fmla="*/ 1575979 w 9384838"/>
              <a:gd name="connsiteY615" fmla="*/ 4892790 h 6246801"/>
              <a:gd name="connsiteX616" fmla="*/ 1575979 w 9384838"/>
              <a:gd name="connsiteY616" fmla="*/ 4867347 h 6246801"/>
              <a:gd name="connsiteX617" fmla="*/ 1575979 w 9384838"/>
              <a:gd name="connsiteY617" fmla="*/ 4841904 h 6246801"/>
              <a:gd name="connsiteX618" fmla="*/ 1526200 w 9384838"/>
              <a:gd name="connsiteY618" fmla="*/ 4817568 h 6246801"/>
              <a:gd name="connsiteX619" fmla="*/ 1450978 w 9384838"/>
              <a:gd name="connsiteY619" fmla="*/ 4867347 h 6246801"/>
              <a:gd name="connsiteX620" fmla="*/ 1425540 w 9384838"/>
              <a:gd name="connsiteY620" fmla="*/ 4867347 h 6246801"/>
              <a:gd name="connsiteX621" fmla="*/ 1425540 w 9384838"/>
              <a:gd name="connsiteY621" fmla="*/ 4867348 h 6246801"/>
              <a:gd name="connsiteX622" fmla="*/ 1425540 w 9384838"/>
              <a:gd name="connsiteY622" fmla="*/ 4917127 h 6246801"/>
              <a:gd name="connsiteX623" fmla="*/ 1400097 w 9384838"/>
              <a:gd name="connsiteY623" fmla="*/ 4942570 h 6246801"/>
              <a:gd name="connsiteX624" fmla="*/ 1400097 w 9384838"/>
              <a:gd name="connsiteY624" fmla="*/ 4992350 h 6246801"/>
              <a:gd name="connsiteX625" fmla="*/ 1350319 w 9384838"/>
              <a:gd name="connsiteY625" fmla="*/ 4992350 h 6246801"/>
              <a:gd name="connsiteX626" fmla="*/ 1350319 w 9384838"/>
              <a:gd name="connsiteY626" fmla="*/ 5043236 h 6246801"/>
              <a:gd name="connsiteX627" fmla="*/ 1299435 w 9384838"/>
              <a:gd name="connsiteY627" fmla="*/ 4992350 h 6246801"/>
              <a:gd name="connsiteX628" fmla="*/ 1249656 w 9384838"/>
              <a:gd name="connsiteY628" fmla="*/ 4917127 h 6246801"/>
              <a:gd name="connsiteX629" fmla="*/ 1224214 w 9384838"/>
              <a:gd name="connsiteY629" fmla="*/ 4917127 h 6246801"/>
              <a:gd name="connsiteX630" fmla="*/ 1148993 w 9384838"/>
              <a:gd name="connsiteY630" fmla="*/ 4892791 h 6246801"/>
              <a:gd name="connsiteX631" fmla="*/ 1124658 w 9384838"/>
              <a:gd name="connsiteY631" fmla="*/ 4917127 h 6246801"/>
              <a:gd name="connsiteX632" fmla="*/ 1124658 w 9384838"/>
              <a:gd name="connsiteY632" fmla="*/ 4892791 h 6246801"/>
              <a:gd name="connsiteX633" fmla="*/ 1099215 w 9384838"/>
              <a:gd name="connsiteY633" fmla="*/ 4917127 h 6246801"/>
              <a:gd name="connsiteX634" fmla="*/ 1073771 w 9384838"/>
              <a:gd name="connsiteY634" fmla="*/ 4892791 h 6246801"/>
              <a:gd name="connsiteX635" fmla="*/ 1049435 w 9384838"/>
              <a:gd name="connsiteY635" fmla="*/ 4917127 h 6246801"/>
              <a:gd name="connsiteX636" fmla="*/ 998551 w 9384838"/>
              <a:gd name="connsiteY636" fmla="*/ 4917127 h 6246801"/>
              <a:gd name="connsiteX637" fmla="*/ 998551 w 9384838"/>
              <a:gd name="connsiteY637" fmla="*/ 4892791 h 6246801"/>
              <a:gd name="connsiteX638" fmla="*/ 948773 w 9384838"/>
              <a:gd name="connsiteY638" fmla="*/ 4841905 h 6246801"/>
              <a:gd name="connsiteX639" fmla="*/ 898995 w 9384838"/>
              <a:gd name="connsiteY639" fmla="*/ 4867348 h 6246801"/>
              <a:gd name="connsiteX640" fmla="*/ 898995 w 9384838"/>
              <a:gd name="connsiteY640" fmla="*/ 4792125 h 6246801"/>
              <a:gd name="connsiteX641" fmla="*/ 923331 w 9384838"/>
              <a:gd name="connsiteY641" fmla="*/ 4766682 h 6246801"/>
              <a:gd name="connsiteX642" fmla="*/ 923331 w 9384838"/>
              <a:gd name="connsiteY642" fmla="*/ 4716902 h 6246801"/>
              <a:gd name="connsiteX643" fmla="*/ 923331 w 9384838"/>
              <a:gd name="connsiteY643" fmla="*/ 4691459 h 6246801"/>
              <a:gd name="connsiteX644" fmla="*/ 974215 w 9384838"/>
              <a:gd name="connsiteY644" fmla="*/ 4691459 h 6246801"/>
              <a:gd name="connsiteX645" fmla="*/ 998551 w 9384838"/>
              <a:gd name="connsiteY645" fmla="*/ 4667122 h 6246801"/>
              <a:gd name="connsiteX646" fmla="*/ 1049435 w 9384838"/>
              <a:gd name="connsiteY646" fmla="*/ 4716902 h 6246801"/>
              <a:gd name="connsiteX647" fmla="*/ 1148993 w 9384838"/>
              <a:gd name="connsiteY647" fmla="*/ 4716902 h 6246801"/>
              <a:gd name="connsiteX648" fmla="*/ 1174436 w 9384838"/>
              <a:gd name="connsiteY648" fmla="*/ 4667122 h 6246801"/>
              <a:gd name="connsiteX649" fmla="*/ 1224214 w 9384838"/>
              <a:gd name="connsiteY649" fmla="*/ 4667122 h 6246801"/>
              <a:gd name="connsiteX650" fmla="*/ 1249656 w 9384838"/>
              <a:gd name="connsiteY650" fmla="*/ 4616236 h 6246801"/>
              <a:gd name="connsiteX651" fmla="*/ 1275099 w 9384838"/>
              <a:gd name="connsiteY651" fmla="*/ 4616236 h 6246801"/>
              <a:gd name="connsiteX652" fmla="*/ 1275099 w 9384838"/>
              <a:gd name="connsiteY652" fmla="*/ 4616237 h 6246801"/>
              <a:gd name="connsiteX653" fmla="*/ 1350319 w 9384838"/>
              <a:gd name="connsiteY653" fmla="*/ 4616237 h 6246801"/>
              <a:gd name="connsiteX654" fmla="*/ 1374654 w 9384838"/>
              <a:gd name="connsiteY654" fmla="*/ 4590794 h 6246801"/>
              <a:gd name="connsiteX655" fmla="*/ 1425539 w 9384838"/>
              <a:gd name="connsiteY655" fmla="*/ 4566457 h 6246801"/>
              <a:gd name="connsiteX656" fmla="*/ 1550537 w 9384838"/>
              <a:gd name="connsiteY656" fmla="*/ 4491234 h 6246801"/>
              <a:gd name="connsiteX657" fmla="*/ 1651201 w 9384838"/>
              <a:gd name="connsiteY657" fmla="*/ 4440348 h 6246801"/>
              <a:gd name="connsiteX658" fmla="*/ 1751865 w 9384838"/>
              <a:gd name="connsiteY658" fmla="*/ 4416011 h 6246801"/>
              <a:gd name="connsiteX659" fmla="*/ 1776201 w 9384838"/>
              <a:gd name="connsiteY659" fmla="*/ 4365125 h 6246801"/>
              <a:gd name="connsiteX660" fmla="*/ 1751865 w 9384838"/>
              <a:gd name="connsiteY660" fmla="*/ 4340788 h 6246801"/>
              <a:gd name="connsiteX661" fmla="*/ 1801642 w 9384838"/>
              <a:gd name="connsiteY661" fmla="*/ 4340788 h 6246801"/>
              <a:gd name="connsiteX662" fmla="*/ 1827082 w 9384838"/>
              <a:gd name="connsiteY662" fmla="*/ 4315345 h 6246801"/>
              <a:gd name="connsiteX663" fmla="*/ 1902304 w 9384838"/>
              <a:gd name="connsiteY663" fmla="*/ 4340788 h 6246801"/>
              <a:gd name="connsiteX664" fmla="*/ 1952081 w 9384838"/>
              <a:gd name="connsiteY664" fmla="*/ 4315345 h 6246801"/>
              <a:gd name="connsiteX665" fmla="*/ 2001860 w 9384838"/>
              <a:gd name="connsiteY665" fmla="*/ 4340788 h 6246801"/>
              <a:gd name="connsiteX666" fmla="*/ 1952081 w 9384838"/>
              <a:gd name="connsiteY666" fmla="*/ 4340788 h 6246801"/>
              <a:gd name="connsiteX667" fmla="*/ 1952081 w 9384838"/>
              <a:gd name="connsiteY667" fmla="*/ 4390568 h 6246801"/>
              <a:gd name="connsiteX668" fmla="*/ 2027302 w 9384838"/>
              <a:gd name="connsiteY668" fmla="*/ 4416011 h 6246801"/>
              <a:gd name="connsiteX669" fmla="*/ 2052742 w 9384838"/>
              <a:gd name="connsiteY669" fmla="*/ 4416011 h 6246801"/>
              <a:gd name="connsiteX670" fmla="*/ 2102518 w 9384838"/>
              <a:gd name="connsiteY670" fmla="*/ 4390568 h 6246801"/>
              <a:gd name="connsiteX671" fmla="*/ 2127962 w 9384838"/>
              <a:gd name="connsiteY671" fmla="*/ 4390568 h 6246801"/>
              <a:gd name="connsiteX672" fmla="*/ 2203182 w 9384838"/>
              <a:gd name="connsiteY672" fmla="*/ 4440348 h 6246801"/>
              <a:gd name="connsiteX673" fmla="*/ 2328178 w 9384838"/>
              <a:gd name="connsiteY673" fmla="*/ 4465791 h 6246801"/>
              <a:gd name="connsiteX674" fmla="*/ 2428839 w 9384838"/>
              <a:gd name="connsiteY674" fmla="*/ 4465791 h 6246801"/>
              <a:gd name="connsiteX675" fmla="*/ 2478617 w 9384838"/>
              <a:gd name="connsiteY675" fmla="*/ 4440348 h 6246801"/>
              <a:gd name="connsiteX676" fmla="*/ 2529503 w 9384838"/>
              <a:gd name="connsiteY676" fmla="*/ 4416011 h 6246801"/>
              <a:gd name="connsiteX677" fmla="*/ 2579280 w 9384838"/>
              <a:gd name="connsiteY677" fmla="*/ 4440348 h 6246801"/>
              <a:gd name="connsiteX678" fmla="*/ 2629058 w 9384838"/>
              <a:gd name="connsiteY678" fmla="*/ 4440348 h 6246801"/>
              <a:gd name="connsiteX679" fmla="*/ 2679941 w 9384838"/>
              <a:gd name="connsiteY679" fmla="*/ 4465791 h 6246801"/>
              <a:gd name="connsiteX680" fmla="*/ 2679941 w 9384838"/>
              <a:gd name="connsiteY680" fmla="*/ 4465790 h 6246801"/>
              <a:gd name="connsiteX681" fmla="*/ 2705383 w 9384838"/>
              <a:gd name="connsiteY681" fmla="*/ 4465790 h 6246801"/>
              <a:gd name="connsiteX682" fmla="*/ 2804940 w 9384838"/>
              <a:gd name="connsiteY682" fmla="*/ 4440347 h 6246801"/>
              <a:gd name="connsiteX683" fmla="*/ 2830382 w 9384838"/>
              <a:gd name="connsiteY683" fmla="*/ 4491233 h 6246801"/>
              <a:gd name="connsiteX684" fmla="*/ 2804940 w 9384838"/>
              <a:gd name="connsiteY684" fmla="*/ 4515570 h 6246801"/>
              <a:gd name="connsiteX685" fmla="*/ 2780604 w 9384838"/>
              <a:gd name="connsiteY685" fmla="*/ 4541013 h 6246801"/>
              <a:gd name="connsiteX686" fmla="*/ 2804940 w 9384838"/>
              <a:gd name="connsiteY686" fmla="*/ 4566456 h 6246801"/>
              <a:gd name="connsiteX687" fmla="*/ 2804940 w 9384838"/>
              <a:gd name="connsiteY687" fmla="*/ 4590793 h 6246801"/>
              <a:gd name="connsiteX688" fmla="*/ 2855825 w 9384838"/>
              <a:gd name="connsiteY688" fmla="*/ 4590793 h 6246801"/>
              <a:gd name="connsiteX689" fmla="*/ 2855825 w 9384838"/>
              <a:gd name="connsiteY689" fmla="*/ 4566456 h 6246801"/>
              <a:gd name="connsiteX690" fmla="*/ 2880159 w 9384838"/>
              <a:gd name="connsiteY690" fmla="*/ 4566456 h 6246801"/>
              <a:gd name="connsiteX691" fmla="*/ 2880159 w 9384838"/>
              <a:gd name="connsiteY691" fmla="*/ 4605916 h 6246801"/>
              <a:gd name="connsiteX692" fmla="*/ 2880162 w 9384838"/>
              <a:gd name="connsiteY692" fmla="*/ 4605918 h 6246801"/>
              <a:gd name="connsiteX693" fmla="*/ 2880162 w 9384838"/>
              <a:gd name="connsiteY693" fmla="*/ 4566457 h 6246801"/>
              <a:gd name="connsiteX694" fmla="*/ 2931045 w 9384838"/>
              <a:gd name="connsiteY694" fmla="*/ 4616236 h 6246801"/>
              <a:gd name="connsiteX695" fmla="*/ 2980823 w 9384838"/>
              <a:gd name="connsiteY695" fmla="*/ 4641679 h 6246801"/>
              <a:gd name="connsiteX696" fmla="*/ 3006265 w 9384838"/>
              <a:gd name="connsiteY696" fmla="*/ 4616236 h 6246801"/>
              <a:gd name="connsiteX697" fmla="*/ 3030601 w 9384838"/>
              <a:gd name="connsiteY697" fmla="*/ 4616236 h 6246801"/>
              <a:gd name="connsiteX698" fmla="*/ 3056044 w 9384838"/>
              <a:gd name="connsiteY698" fmla="*/ 4590793 h 6246801"/>
              <a:gd name="connsiteX699" fmla="*/ 3105820 w 9384838"/>
              <a:gd name="connsiteY699" fmla="*/ 4590793 h 6246801"/>
              <a:gd name="connsiteX700" fmla="*/ 3131263 w 9384838"/>
              <a:gd name="connsiteY700" fmla="*/ 4541014 h 6246801"/>
              <a:gd name="connsiteX701" fmla="*/ 3131263 w 9384838"/>
              <a:gd name="connsiteY701" fmla="*/ 4590793 h 6246801"/>
              <a:gd name="connsiteX702" fmla="*/ 3156704 w 9384838"/>
              <a:gd name="connsiteY702" fmla="*/ 4566457 h 6246801"/>
              <a:gd name="connsiteX703" fmla="*/ 3181041 w 9384838"/>
              <a:gd name="connsiteY703" fmla="*/ 4515571 h 6246801"/>
              <a:gd name="connsiteX704" fmla="*/ 3156704 w 9384838"/>
              <a:gd name="connsiteY704" fmla="*/ 4440348 h 6246801"/>
              <a:gd name="connsiteX705" fmla="*/ 3131263 w 9384838"/>
              <a:gd name="connsiteY705" fmla="*/ 4416011 h 6246801"/>
              <a:gd name="connsiteX706" fmla="*/ 3181041 w 9384838"/>
              <a:gd name="connsiteY706" fmla="*/ 4365125 h 6246801"/>
              <a:gd name="connsiteX707" fmla="*/ 3231924 w 9384838"/>
              <a:gd name="connsiteY707" fmla="*/ 4340788 h 6246801"/>
              <a:gd name="connsiteX708" fmla="*/ 3256260 w 9384838"/>
              <a:gd name="connsiteY708" fmla="*/ 4289902 h 6246801"/>
              <a:gd name="connsiteX709" fmla="*/ 3281703 w 9384838"/>
              <a:gd name="connsiteY709" fmla="*/ 4289902 h 6246801"/>
              <a:gd name="connsiteX710" fmla="*/ 3281705 w 9384838"/>
              <a:gd name="connsiteY710" fmla="*/ 4289902 h 6246801"/>
              <a:gd name="connsiteX711" fmla="*/ 3307147 w 9384838"/>
              <a:gd name="connsiteY711" fmla="*/ 4265565 h 6246801"/>
              <a:gd name="connsiteX712" fmla="*/ 3356924 w 9384838"/>
              <a:gd name="connsiteY712" fmla="*/ 4265565 h 6246801"/>
              <a:gd name="connsiteX713" fmla="*/ 3457589 w 9384838"/>
              <a:gd name="connsiteY713" fmla="*/ 4190342 h 6246801"/>
              <a:gd name="connsiteX714" fmla="*/ 3558250 w 9384838"/>
              <a:gd name="connsiteY714" fmla="*/ 4089676 h 6246801"/>
              <a:gd name="connsiteX715" fmla="*/ 3582585 w 9384838"/>
              <a:gd name="connsiteY715" fmla="*/ 4014453 h 6246801"/>
              <a:gd name="connsiteX716" fmla="*/ 3608026 w 9384838"/>
              <a:gd name="connsiteY716" fmla="*/ 3989010 h 6246801"/>
              <a:gd name="connsiteX717" fmla="*/ 3582585 w 9384838"/>
              <a:gd name="connsiteY717" fmla="*/ 3963567 h 6246801"/>
              <a:gd name="connsiteX718" fmla="*/ 3608026 w 9384838"/>
              <a:gd name="connsiteY718" fmla="*/ 3913787 h 6246801"/>
              <a:gd name="connsiteX719" fmla="*/ 3582585 w 9384838"/>
              <a:gd name="connsiteY719" fmla="*/ 3888344 h 6246801"/>
              <a:gd name="connsiteX720" fmla="*/ 3608026 w 9384838"/>
              <a:gd name="connsiteY720" fmla="*/ 3838565 h 6246801"/>
              <a:gd name="connsiteX721" fmla="*/ 3633468 w 9384838"/>
              <a:gd name="connsiteY721" fmla="*/ 3813122 h 6246801"/>
              <a:gd name="connsiteX722" fmla="*/ 3683247 w 9384838"/>
              <a:gd name="connsiteY722" fmla="*/ 3788785 h 6246801"/>
              <a:gd name="connsiteX723" fmla="*/ 3708689 w 9384838"/>
              <a:gd name="connsiteY723" fmla="*/ 3813122 h 6246801"/>
              <a:gd name="connsiteX724" fmla="*/ 3783908 w 9384838"/>
              <a:gd name="connsiteY724" fmla="*/ 3788785 h 6246801"/>
              <a:gd name="connsiteX725" fmla="*/ 3883464 w 9384838"/>
              <a:gd name="connsiteY725" fmla="*/ 3763342 h 6246801"/>
              <a:gd name="connsiteX726" fmla="*/ 3883464 w 9384838"/>
              <a:gd name="connsiteY726" fmla="*/ 3813122 h 6246801"/>
              <a:gd name="connsiteX727" fmla="*/ 3833686 w 9384838"/>
              <a:gd name="connsiteY727" fmla="*/ 3813122 h 6246801"/>
              <a:gd name="connsiteX728" fmla="*/ 3808245 w 9384838"/>
              <a:gd name="connsiteY728" fmla="*/ 3838565 h 6246801"/>
              <a:gd name="connsiteX729" fmla="*/ 3808245 w 9384838"/>
              <a:gd name="connsiteY729" fmla="*/ 3888344 h 6246801"/>
              <a:gd name="connsiteX730" fmla="*/ 3758467 w 9384838"/>
              <a:gd name="connsiteY730" fmla="*/ 3864008 h 6246801"/>
              <a:gd name="connsiteX731" fmla="*/ 3708689 w 9384838"/>
              <a:gd name="connsiteY731" fmla="*/ 3913787 h 6246801"/>
              <a:gd name="connsiteX732" fmla="*/ 3683247 w 9384838"/>
              <a:gd name="connsiteY732" fmla="*/ 3888344 h 6246801"/>
              <a:gd name="connsiteX733" fmla="*/ 3633468 w 9384838"/>
              <a:gd name="connsiteY733" fmla="*/ 3913787 h 6246801"/>
              <a:gd name="connsiteX734" fmla="*/ 3657804 w 9384838"/>
              <a:gd name="connsiteY734" fmla="*/ 3939230 h 6246801"/>
              <a:gd name="connsiteX735" fmla="*/ 3633468 w 9384838"/>
              <a:gd name="connsiteY735" fmla="*/ 3963567 h 6246801"/>
              <a:gd name="connsiteX736" fmla="*/ 3657804 w 9384838"/>
              <a:gd name="connsiteY736" fmla="*/ 3963567 h 6246801"/>
              <a:gd name="connsiteX737" fmla="*/ 3683247 w 9384838"/>
              <a:gd name="connsiteY737" fmla="*/ 3989010 h 6246801"/>
              <a:gd name="connsiteX738" fmla="*/ 3708689 w 9384838"/>
              <a:gd name="connsiteY738" fmla="*/ 3989010 h 6246801"/>
              <a:gd name="connsiteX739" fmla="*/ 3708689 w 9384838"/>
              <a:gd name="connsiteY739" fmla="*/ 4014453 h 6246801"/>
              <a:gd name="connsiteX740" fmla="*/ 3708688 w 9384838"/>
              <a:gd name="connsiteY740" fmla="*/ 4014453 h 6246801"/>
              <a:gd name="connsiteX741" fmla="*/ 3657804 w 9384838"/>
              <a:gd name="connsiteY741" fmla="*/ 4064233 h 6246801"/>
              <a:gd name="connsiteX742" fmla="*/ 3683246 w 9384838"/>
              <a:gd name="connsiteY742" fmla="*/ 4139455 h 6246801"/>
              <a:gd name="connsiteX743" fmla="*/ 3808243 w 9384838"/>
              <a:gd name="connsiteY743" fmla="*/ 4164898 h 6246801"/>
              <a:gd name="connsiteX744" fmla="*/ 3833684 w 9384838"/>
              <a:gd name="connsiteY744" fmla="*/ 4089676 h 6246801"/>
              <a:gd name="connsiteX745" fmla="*/ 3958666 w 9384838"/>
              <a:gd name="connsiteY745" fmla="*/ 4089676 h 6246801"/>
              <a:gd name="connsiteX746" fmla="*/ 4084770 w 9384838"/>
              <a:gd name="connsiteY746" fmla="*/ 4064233 h 6246801"/>
              <a:gd name="connsiteX747" fmla="*/ 4185432 w 9384838"/>
              <a:gd name="connsiteY747" fmla="*/ 4064233 h 6246801"/>
              <a:gd name="connsiteX748" fmla="*/ 4460870 w 9384838"/>
              <a:gd name="connsiteY748" fmla="*/ 3888345 h 6246801"/>
              <a:gd name="connsiteX749" fmla="*/ 4510648 w 9384838"/>
              <a:gd name="connsiteY749" fmla="*/ 3763342 h 6246801"/>
              <a:gd name="connsiteX750" fmla="*/ 4761751 w 9384838"/>
              <a:gd name="connsiteY750" fmla="*/ 3713562 h 6246801"/>
              <a:gd name="connsiteX751" fmla="*/ 4836971 w 9384838"/>
              <a:gd name="connsiteY751" fmla="*/ 3612896 h 6246801"/>
              <a:gd name="connsiteX752" fmla="*/ 4887855 w 9384838"/>
              <a:gd name="connsiteY752" fmla="*/ 3487894 h 6246801"/>
              <a:gd name="connsiteX753" fmla="*/ 4887855 w 9384838"/>
              <a:gd name="connsiteY753" fmla="*/ 3487893 h 6246801"/>
              <a:gd name="connsiteX754" fmla="*/ 4937633 w 9384838"/>
              <a:gd name="connsiteY754" fmla="*/ 3437007 h 6246801"/>
              <a:gd name="connsiteX755" fmla="*/ 5012854 w 9384838"/>
              <a:gd name="connsiteY755" fmla="*/ 3387227 h 6246801"/>
              <a:gd name="connsiteX756" fmla="*/ 5038296 w 9384838"/>
              <a:gd name="connsiteY756" fmla="*/ 3336341 h 6246801"/>
              <a:gd name="connsiteX757" fmla="*/ 5113516 w 9384838"/>
              <a:gd name="connsiteY757" fmla="*/ 3236782 h 6246801"/>
              <a:gd name="connsiteX758" fmla="*/ 5137852 w 9384838"/>
              <a:gd name="connsiteY758" fmla="*/ 3185896 h 6246801"/>
              <a:gd name="connsiteX759" fmla="*/ 5163294 w 9384838"/>
              <a:gd name="connsiteY759" fmla="*/ 3161560 h 6246801"/>
              <a:gd name="connsiteX760" fmla="*/ 5238514 w 9384838"/>
              <a:gd name="connsiteY760" fmla="*/ 3011116 h 6246801"/>
              <a:gd name="connsiteX761" fmla="*/ 5263957 w 9384838"/>
              <a:gd name="connsiteY761" fmla="*/ 2860672 h 6246801"/>
              <a:gd name="connsiteX762" fmla="*/ 5188736 w 9384838"/>
              <a:gd name="connsiteY762" fmla="*/ 2809788 h 6246801"/>
              <a:gd name="connsiteX763" fmla="*/ 5163294 w 9384838"/>
              <a:gd name="connsiteY763" fmla="*/ 2835229 h 6246801"/>
              <a:gd name="connsiteX764" fmla="*/ 5137852 w 9384838"/>
              <a:gd name="connsiteY764" fmla="*/ 2835229 h 6246801"/>
              <a:gd name="connsiteX765" fmla="*/ 5137852 w 9384838"/>
              <a:gd name="connsiteY765" fmla="*/ 2785450 h 6246801"/>
              <a:gd name="connsiteX766" fmla="*/ 5188736 w 9384838"/>
              <a:gd name="connsiteY766" fmla="*/ 2785450 h 6246801"/>
              <a:gd name="connsiteX767" fmla="*/ 5263957 w 9384838"/>
              <a:gd name="connsiteY767" fmla="*/ 2734563 h 6246801"/>
              <a:gd name="connsiteX768" fmla="*/ 5339177 w 9384838"/>
              <a:gd name="connsiteY768" fmla="*/ 2609561 h 6246801"/>
              <a:gd name="connsiteX769" fmla="*/ 5289399 w 9384838"/>
              <a:gd name="connsiteY769" fmla="*/ 2534339 h 6246801"/>
              <a:gd name="connsiteX770" fmla="*/ 5289931 w 9384838"/>
              <a:gd name="connsiteY770" fmla="*/ 2534660 h 6246801"/>
              <a:gd name="connsiteX771" fmla="*/ 5289398 w 9384838"/>
              <a:gd name="connsiteY771" fmla="*/ 2534339 h 6246801"/>
              <a:gd name="connsiteX772" fmla="*/ 5313734 w 9384838"/>
              <a:gd name="connsiteY772" fmla="*/ 2483451 h 6246801"/>
              <a:gd name="connsiteX773" fmla="*/ 5289398 w 9384838"/>
              <a:gd name="connsiteY773" fmla="*/ 2459115 h 6246801"/>
              <a:gd name="connsiteX774" fmla="*/ 5364618 w 9384838"/>
              <a:gd name="connsiteY774" fmla="*/ 2408231 h 6246801"/>
              <a:gd name="connsiteX775" fmla="*/ 5388954 w 9384838"/>
              <a:gd name="connsiteY775" fmla="*/ 2433674 h 6246801"/>
              <a:gd name="connsiteX776" fmla="*/ 5464174 w 9384838"/>
              <a:gd name="connsiteY776" fmla="*/ 2408231 h 6246801"/>
              <a:gd name="connsiteX777" fmla="*/ 5515059 w 9384838"/>
              <a:gd name="connsiteY777" fmla="*/ 2333007 h 6246801"/>
              <a:gd name="connsiteX778" fmla="*/ 5539394 w 9384838"/>
              <a:gd name="connsiteY778" fmla="*/ 2257785 h 6246801"/>
              <a:gd name="connsiteX779" fmla="*/ 5539394 w 9384838"/>
              <a:gd name="connsiteY779" fmla="*/ 2233447 h 6246801"/>
              <a:gd name="connsiteX780" fmla="*/ 5564837 w 9384838"/>
              <a:gd name="connsiteY780" fmla="*/ 2182565 h 6246801"/>
              <a:gd name="connsiteX781" fmla="*/ 5614615 w 9384838"/>
              <a:gd name="connsiteY781" fmla="*/ 2233447 h 6246801"/>
              <a:gd name="connsiteX782" fmla="*/ 5640057 w 9384838"/>
              <a:gd name="connsiteY782" fmla="*/ 2208005 h 6246801"/>
              <a:gd name="connsiteX783" fmla="*/ 5665499 w 9384838"/>
              <a:gd name="connsiteY783" fmla="*/ 2233447 h 6246801"/>
              <a:gd name="connsiteX784" fmla="*/ 5665499 w 9384838"/>
              <a:gd name="connsiteY784" fmla="*/ 2257785 h 6246801"/>
              <a:gd name="connsiteX785" fmla="*/ 5640057 w 9384838"/>
              <a:gd name="connsiteY785" fmla="*/ 2408231 h 6246801"/>
              <a:gd name="connsiteX786" fmla="*/ 5689835 w 9384838"/>
              <a:gd name="connsiteY786" fmla="*/ 2433674 h 6246801"/>
              <a:gd name="connsiteX787" fmla="*/ 5740719 w 9384838"/>
              <a:gd name="connsiteY787" fmla="*/ 2408231 h 6246801"/>
              <a:gd name="connsiteX788" fmla="*/ 5765055 w 9384838"/>
              <a:gd name="connsiteY788" fmla="*/ 2358450 h 6246801"/>
              <a:gd name="connsiteX789" fmla="*/ 5840275 w 9384838"/>
              <a:gd name="connsiteY789" fmla="*/ 2459115 h 6246801"/>
              <a:gd name="connsiteX790" fmla="*/ 5891159 w 9384838"/>
              <a:gd name="connsiteY790" fmla="*/ 2408231 h 6246801"/>
              <a:gd name="connsiteX791" fmla="*/ 5940937 w 9384838"/>
              <a:gd name="connsiteY791" fmla="*/ 2283229 h 6246801"/>
              <a:gd name="connsiteX792" fmla="*/ 5891159 w 9384838"/>
              <a:gd name="connsiteY792" fmla="*/ 2208005 h 6246801"/>
              <a:gd name="connsiteX793" fmla="*/ 5840275 w 9384838"/>
              <a:gd name="connsiteY793" fmla="*/ 2257785 h 6246801"/>
              <a:gd name="connsiteX794" fmla="*/ 5715277 w 9384838"/>
              <a:gd name="connsiteY794" fmla="*/ 2283229 h 6246801"/>
              <a:gd name="connsiteX795" fmla="*/ 5765055 w 9384838"/>
              <a:gd name="connsiteY795" fmla="*/ 2132783 h 6246801"/>
              <a:gd name="connsiteX796" fmla="*/ 5840275 w 9384838"/>
              <a:gd name="connsiteY796" fmla="*/ 2081897 h 6246801"/>
              <a:gd name="connsiteX797" fmla="*/ 8270546 w 9384838"/>
              <a:gd name="connsiteY797" fmla="*/ 1474959 h 6246801"/>
              <a:gd name="connsiteX798" fmla="*/ 8282255 w 9384838"/>
              <a:gd name="connsiteY798" fmla="*/ 1480813 h 6246801"/>
              <a:gd name="connsiteX799" fmla="*/ 8274449 w 9384838"/>
              <a:gd name="connsiteY799" fmla="*/ 1490571 h 6246801"/>
              <a:gd name="connsiteX800" fmla="*/ 8264691 w 9384838"/>
              <a:gd name="connsiteY800" fmla="*/ 1491546 h 6246801"/>
              <a:gd name="connsiteX801" fmla="*/ 8247128 w 9384838"/>
              <a:gd name="connsiteY801" fmla="*/ 1501304 h 6246801"/>
              <a:gd name="connsiteX802" fmla="*/ 8250055 w 9384838"/>
              <a:gd name="connsiteY802" fmla="*/ 1485692 h 6246801"/>
              <a:gd name="connsiteX803" fmla="*/ 8265667 w 9384838"/>
              <a:gd name="connsiteY803" fmla="*/ 1485692 h 6246801"/>
              <a:gd name="connsiteX804" fmla="*/ 8270546 w 9384838"/>
              <a:gd name="connsiteY804" fmla="*/ 1474959 h 6246801"/>
              <a:gd name="connsiteX805" fmla="*/ 8187608 w 9384838"/>
              <a:gd name="connsiteY805" fmla="*/ 1463250 h 6246801"/>
              <a:gd name="connsiteX806" fmla="*/ 8203220 w 9384838"/>
              <a:gd name="connsiteY806" fmla="*/ 1472032 h 6246801"/>
              <a:gd name="connsiteX807" fmla="*/ 8215904 w 9384838"/>
              <a:gd name="connsiteY807" fmla="*/ 1471056 h 6246801"/>
              <a:gd name="connsiteX808" fmla="*/ 8214929 w 9384838"/>
              <a:gd name="connsiteY808" fmla="*/ 1479838 h 6246801"/>
              <a:gd name="connsiteX809" fmla="*/ 8216880 w 9384838"/>
              <a:gd name="connsiteY809" fmla="*/ 1484717 h 6246801"/>
              <a:gd name="connsiteX810" fmla="*/ 8195414 w 9384838"/>
              <a:gd name="connsiteY810" fmla="*/ 1482765 h 6246801"/>
              <a:gd name="connsiteX811" fmla="*/ 8197365 w 9384838"/>
              <a:gd name="connsiteY811" fmla="*/ 1476909 h 6246801"/>
              <a:gd name="connsiteX812" fmla="*/ 8187608 w 9384838"/>
              <a:gd name="connsiteY812" fmla="*/ 1463250 h 6246801"/>
              <a:gd name="connsiteX813" fmla="*/ 8289085 w 9384838"/>
              <a:gd name="connsiteY813" fmla="*/ 1415439 h 6246801"/>
              <a:gd name="connsiteX814" fmla="*/ 8307624 w 9384838"/>
              <a:gd name="connsiteY814" fmla="*/ 1425197 h 6246801"/>
              <a:gd name="connsiteX815" fmla="*/ 8318357 w 9384838"/>
              <a:gd name="connsiteY815" fmla="*/ 1429100 h 6246801"/>
              <a:gd name="connsiteX816" fmla="*/ 8307624 w 9384838"/>
              <a:gd name="connsiteY816" fmla="*/ 1443734 h 6246801"/>
              <a:gd name="connsiteX817" fmla="*/ 8313478 w 9384838"/>
              <a:gd name="connsiteY817" fmla="*/ 1452516 h 6246801"/>
              <a:gd name="connsiteX818" fmla="*/ 8282255 w 9384838"/>
              <a:gd name="connsiteY818" fmla="*/ 1469104 h 6246801"/>
              <a:gd name="connsiteX819" fmla="*/ 8280303 w 9384838"/>
              <a:gd name="connsiteY819" fmla="*/ 1453493 h 6246801"/>
              <a:gd name="connsiteX820" fmla="*/ 8269570 w 9384838"/>
              <a:gd name="connsiteY820" fmla="*/ 1425197 h 6246801"/>
              <a:gd name="connsiteX821" fmla="*/ 8289085 w 9384838"/>
              <a:gd name="connsiteY821" fmla="*/ 1415439 h 6246801"/>
              <a:gd name="connsiteX822" fmla="*/ 8360314 w 9384838"/>
              <a:gd name="connsiteY822" fmla="*/ 1357869 h 6246801"/>
              <a:gd name="connsiteX823" fmla="*/ 8376902 w 9384838"/>
              <a:gd name="connsiteY823" fmla="*/ 1366651 h 6246801"/>
              <a:gd name="connsiteX824" fmla="*/ 8379829 w 9384838"/>
              <a:gd name="connsiteY824" fmla="*/ 1382264 h 6246801"/>
              <a:gd name="connsiteX825" fmla="*/ 8349581 w 9384838"/>
              <a:gd name="connsiteY825" fmla="*/ 1375434 h 6246801"/>
              <a:gd name="connsiteX826" fmla="*/ 8360314 w 9384838"/>
              <a:gd name="connsiteY826" fmla="*/ 1357869 h 6246801"/>
              <a:gd name="connsiteX827" fmla="*/ 8571073 w 9384838"/>
              <a:gd name="connsiteY827" fmla="*/ 1228098 h 6246801"/>
              <a:gd name="connsiteX828" fmla="*/ 8597418 w 9384838"/>
              <a:gd name="connsiteY828" fmla="*/ 1253467 h 6246801"/>
              <a:gd name="connsiteX829" fmla="*/ 8592539 w 9384838"/>
              <a:gd name="connsiteY829" fmla="*/ 1260297 h 6246801"/>
              <a:gd name="connsiteX830" fmla="*/ 8592539 w 9384838"/>
              <a:gd name="connsiteY830" fmla="*/ 1272981 h 6246801"/>
              <a:gd name="connsiteX831" fmla="*/ 8572049 w 9384838"/>
              <a:gd name="connsiteY831" fmla="*/ 1273957 h 6246801"/>
              <a:gd name="connsiteX832" fmla="*/ 8561316 w 9384838"/>
              <a:gd name="connsiteY832" fmla="*/ 1285666 h 6246801"/>
              <a:gd name="connsiteX833" fmla="*/ 8554486 w 9384838"/>
              <a:gd name="connsiteY833" fmla="*/ 1302253 h 6246801"/>
              <a:gd name="connsiteX834" fmla="*/ 8533995 w 9384838"/>
              <a:gd name="connsiteY834" fmla="*/ 1311035 h 6246801"/>
              <a:gd name="connsiteX835" fmla="*/ 8510577 w 9384838"/>
              <a:gd name="connsiteY835" fmla="*/ 1309083 h 6246801"/>
              <a:gd name="connsiteX836" fmla="*/ 8505699 w 9384838"/>
              <a:gd name="connsiteY836" fmla="*/ 1331526 h 6246801"/>
              <a:gd name="connsiteX837" fmla="*/ 8494966 w 9384838"/>
              <a:gd name="connsiteY837" fmla="*/ 1335428 h 6246801"/>
              <a:gd name="connsiteX838" fmla="*/ 8482281 w 9384838"/>
              <a:gd name="connsiteY838" fmla="*/ 1312986 h 6246801"/>
              <a:gd name="connsiteX839" fmla="*/ 8474475 w 9384838"/>
              <a:gd name="connsiteY839" fmla="*/ 1303229 h 6246801"/>
              <a:gd name="connsiteX840" fmla="*/ 8467645 w 9384838"/>
              <a:gd name="connsiteY840" fmla="*/ 1279811 h 6246801"/>
              <a:gd name="connsiteX841" fmla="*/ 8476427 w 9384838"/>
              <a:gd name="connsiteY841" fmla="*/ 1270054 h 6246801"/>
              <a:gd name="connsiteX842" fmla="*/ 8524238 w 9384838"/>
              <a:gd name="connsiteY842" fmla="*/ 1261273 h 6246801"/>
              <a:gd name="connsiteX843" fmla="*/ 8551558 w 9384838"/>
              <a:gd name="connsiteY843" fmla="*/ 1236879 h 6246801"/>
              <a:gd name="connsiteX844" fmla="*/ 8567170 w 9384838"/>
              <a:gd name="connsiteY844" fmla="*/ 1237855 h 6246801"/>
              <a:gd name="connsiteX845" fmla="*/ 8571073 w 9384838"/>
              <a:gd name="connsiteY845" fmla="*/ 1228098 h 6246801"/>
              <a:gd name="connsiteX846" fmla="*/ 8306648 w 9384838"/>
              <a:gd name="connsiteY846" fmla="*/ 884639 h 6246801"/>
              <a:gd name="connsiteX847" fmla="*/ 8328114 w 9384838"/>
              <a:gd name="connsiteY847" fmla="*/ 903178 h 6246801"/>
              <a:gd name="connsiteX848" fmla="*/ 8334944 w 9384838"/>
              <a:gd name="connsiteY848" fmla="*/ 917814 h 6246801"/>
              <a:gd name="connsiteX849" fmla="*/ 8368119 w 9384838"/>
              <a:gd name="connsiteY849" fmla="*/ 935377 h 6246801"/>
              <a:gd name="connsiteX850" fmla="*/ 8422761 w 9384838"/>
              <a:gd name="connsiteY850" fmla="*/ 939280 h 6246801"/>
              <a:gd name="connsiteX851" fmla="*/ 8461790 w 9384838"/>
              <a:gd name="connsiteY851" fmla="*/ 922693 h 6246801"/>
              <a:gd name="connsiteX852" fmla="*/ 8450081 w 9384838"/>
              <a:gd name="connsiteY852" fmla="*/ 963674 h 6246801"/>
              <a:gd name="connsiteX853" fmla="*/ 8431542 w 9384838"/>
              <a:gd name="connsiteY853" fmla="*/ 975382 h 6246801"/>
              <a:gd name="connsiteX854" fmla="*/ 8415930 w 9384838"/>
              <a:gd name="connsiteY854" fmla="*/ 963674 h 6246801"/>
              <a:gd name="connsiteX855" fmla="*/ 8397391 w 9384838"/>
              <a:gd name="connsiteY855" fmla="*/ 963674 h 6246801"/>
              <a:gd name="connsiteX856" fmla="*/ 8359338 w 9384838"/>
              <a:gd name="connsiteY856" fmla="*/ 1014411 h 6246801"/>
              <a:gd name="connsiteX857" fmla="*/ 8284206 w 9384838"/>
              <a:gd name="connsiteY857" fmla="*/ 1020265 h 6246801"/>
              <a:gd name="connsiteX858" fmla="*/ 8247128 w 9384838"/>
              <a:gd name="connsiteY858" fmla="*/ 1070028 h 6246801"/>
              <a:gd name="connsiteX859" fmla="*/ 8212977 w 9384838"/>
              <a:gd name="connsiteY859" fmla="*/ 1083688 h 6246801"/>
              <a:gd name="connsiteX860" fmla="*/ 8184681 w 9384838"/>
              <a:gd name="connsiteY860" fmla="*/ 1151014 h 6246801"/>
              <a:gd name="connsiteX861" fmla="*/ 8163215 w 9384838"/>
              <a:gd name="connsiteY861" fmla="*/ 1151014 h 6246801"/>
              <a:gd name="connsiteX862" fmla="*/ 8155409 w 9384838"/>
              <a:gd name="connsiteY862" fmla="*/ 1207607 h 6246801"/>
              <a:gd name="connsiteX863" fmla="*/ 8099792 w 9384838"/>
              <a:gd name="connsiteY863" fmla="*/ 1223219 h 6246801"/>
              <a:gd name="connsiteX864" fmla="*/ 8077350 w 9384838"/>
              <a:gd name="connsiteY864" fmla="*/ 1247612 h 6246801"/>
              <a:gd name="connsiteX865" fmla="*/ 8066617 w 9384838"/>
              <a:gd name="connsiteY865" fmla="*/ 1319817 h 6246801"/>
              <a:gd name="connsiteX866" fmla="*/ 8057835 w 9384838"/>
              <a:gd name="connsiteY866" fmla="*/ 1315914 h 6246801"/>
              <a:gd name="connsiteX867" fmla="*/ 8009048 w 9384838"/>
              <a:gd name="connsiteY867" fmla="*/ 1320793 h 6246801"/>
              <a:gd name="connsiteX868" fmla="*/ 8009048 w 9384838"/>
              <a:gd name="connsiteY868" fmla="*/ 1309084 h 6246801"/>
              <a:gd name="connsiteX869" fmla="*/ 8010024 w 9384838"/>
              <a:gd name="connsiteY869" fmla="*/ 1293472 h 6246801"/>
              <a:gd name="connsiteX870" fmla="*/ 8002218 w 9384838"/>
              <a:gd name="connsiteY870" fmla="*/ 1262248 h 6246801"/>
              <a:gd name="connsiteX871" fmla="*/ 8013927 w 9384838"/>
              <a:gd name="connsiteY871" fmla="*/ 1254442 h 6246801"/>
              <a:gd name="connsiteX872" fmla="*/ 8038320 w 9384838"/>
              <a:gd name="connsiteY872" fmla="*/ 1219316 h 6246801"/>
              <a:gd name="connsiteX873" fmla="*/ 8077350 w 9384838"/>
              <a:gd name="connsiteY873" fmla="*/ 1190044 h 6246801"/>
              <a:gd name="connsiteX874" fmla="*/ 8108573 w 9384838"/>
              <a:gd name="connsiteY874" fmla="*/ 1167602 h 6246801"/>
              <a:gd name="connsiteX875" fmla="*/ 8111501 w 9384838"/>
              <a:gd name="connsiteY875" fmla="*/ 1154917 h 6246801"/>
              <a:gd name="connsiteX876" fmla="*/ 8135894 w 9384838"/>
              <a:gd name="connsiteY876" fmla="*/ 1148087 h 6246801"/>
              <a:gd name="connsiteX877" fmla="*/ 8141748 w 9384838"/>
              <a:gd name="connsiteY877" fmla="*/ 1130524 h 6246801"/>
              <a:gd name="connsiteX878" fmla="*/ 8135894 w 9384838"/>
              <a:gd name="connsiteY878" fmla="*/ 1121742 h 6246801"/>
              <a:gd name="connsiteX879" fmla="*/ 8143700 w 9384838"/>
              <a:gd name="connsiteY879" fmla="*/ 1104179 h 6246801"/>
              <a:gd name="connsiteX880" fmla="*/ 8200293 w 9384838"/>
              <a:gd name="connsiteY880" fmla="*/ 1030998 h 6246801"/>
              <a:gd name="connsiteX881" fmla="*/ 8231516 w 9384838"/>
              <a:gd name="connsiteY881" fmla="*/ 993920 h 6246801"/>
              <a:gd name="connsiteX882" fmla="*/ 8245176 w 9384838"/>
              <a:gd name="connsiteY882" fmla="*/ 957819 h 6246801"/>
              <a:gd name="connsiteX883" fmla="*/ 8258837 w 9384838"/>
              <a:gd name="connsiteY883" fmla="*/ 944159 h 6246801"/>
              <a:gd name="connsiteX884" fmla="*/ 8260788 w 9384838"/>
              <a:gd name="connsiteY884" fmla="*/ 920741 h 6246801"/>
              <a:gd name="connsiteX885" fmla="*/ 8289085 w 9384838"/>
              <a:gd name="connsiteY885" fmla="*/ 889516 h 6246801"/>
              <a:gd name="connsiteX886" fmla="*/ 8306648 w 9384838"/>
              <a:gd name="connsiteY886" fmla="*/ 884639 h 6246801"/>
              <a:gd name="connsiteX887" fmla="*/ 9328245 w 9384838"/>
              <a:gd name="connsiteY887" fmla="*/ 311878 h 6246801"/>
              <a:gd name="connsiteX888" fmla="*/ 9371178 w 9384838"/>
              <a:gd name="connsiteY888" fmla="*/ 317733 h 6246801"/>
              <a:gd name="connsiteX889" fmla="*/ 9384838 w 9384838"/>
              <a:gd name="connsiteY889" fmla="*/ 341150 h 6246801"/>
              <a:gd name="connsiteX890" fmla="*/ 9357517 w 9384838"/>
              <a:gd name="connsiteY890" fmla="*/ 360665 h 6246801"/>
              <a:gd name="connsiteX891" fmla="*/ 9357517 w 9384838"/>
              <a:gd name="connsiteY891" fmla="*/ 378228 h 6246801"/>
              <a:gd name="connsiteX892" fmla="*/ 9371178 w 9384838"/>
              <a:gd name="connsiteY892" fmla="*/ 393840 h 6246801"/>
              <a:gd name="connsiteX893" fmla="*/ 9367275 w 9384838"/>
              <a:gd name="connsiteY893" fmla="*/ 427015 h 6246801"/>
              <a:gd name="connsiteX894" fmla="*/ 9314585 w 9384838"/>
              <a:gd name="connsiteY894" fmla="*/ 427015 h 6246801"/>
              <a:gd name="connsiteX895" fmla="*/ 9250186 w 9384838"/>
              <a:gd name="connsiteY895" fmla="*/ 440675 h 6246801"/>
              <a:gd name="connsiteX896" fmla="*/ 9213108 w 9384838"/>
              <a:gd name="connsiteY896" fmla="*/ 471899 h 6246801"/>
              <a:gd name="connsiteX897" fmla="*/ 9162370 w 9384838"/>
              <a:gd name="connsiteY897" fmla="*/ 491414 h 6246801"/>
              <a:gd name="connsiteX898" fmla="*/ 9099923 w 9384838"/>
              <a:gd name="connsiteY898" fmla="*/ 526540 h 6246801"/>
              <a:gd name="connsiteX899" fmla="*/ 9035524 w 9384838"/>
              <a:gd name="connsiteY899" fmla="*/ 587036 h 6246801"/>
              <a:gd name="connsiteX900" fmla="*/ 8996494 w 9384838"/>
              <a:gd name="connsiteY900" fmla="*/ 635822 h 6246801"/>
              <a:gd name="connsiteX901" fmla="*/ 8961368 w 9384838"/>
              <a:gd name="connsiteY901" fmla="*/ 637774 h 6246801"/>
              <a:gd name="connsiteX902" fmla="*/ 8951610 w 9384838"/>
              <a:gd name="connsiteY902" fmla="*/ 647531 h 6246801"/>
              <a:gd name="connsiteX903" fmla="*/ 8926241 w 9384838"/>
              <a:gd name="connsiteY903" fmla="*/ 637774 h 6246801"/>
              <a:gd name="connsiteX904" fmla="*/ 8916484 w 9384838"/>
              <a:gd name="connsiteY904" fmla="*/ 608501 h 6246801"/>
              <a:gd name="connsiteX905" fmla="*/ 8883309 w 9384838"/>
              <a:gd name="connsiteY905" fmla="*/ 622162 h 6246801"/>
              <a:gd name="connsiteX906" fmla="*/ 8877454 w 9384838"/>
              <a:gd name="connsiteY906" fmla="*/ 651434 h 6246801"/>
              <a:gd name="connsiteX907" fmla="*/ 8887212 w 9384838"/>
              <a:gd name="connsiteY907" fmla="*/ 665094 h 6246801"/>
              <a:gd name="connsiteX908" fmla="*/ 8846231 w 9384838"/>
              <a:gd name="connsiteY908" fmla="*/ 719735 h 6246801"/>
              <a:gd name="connsiteX909" fmla="*/ 8799395 w 9384838"/>
              <a:gd name="connsiteY909" fmla="*/ 749008 h 6246801"/>
              <a:gd name="connsiteX910" fmla="*/ 8766220 w 9384838"/>
              <a:gd name="connsiteY910" fmla="*/ 774380 h 6246801"/>
              <a:gd name="connsiteX911" fmla="*/ 8731094 w 9384838"/>
              <a:gd name="connsiteY911" fmla="*/ 844633 h 6246801"/>
              <a:gd name="connsiteX912" fmla="*/ 8697919 w 9384838"/>
              <a:gd name="connsiteY912" fmla="*/ 862196 h 6246801"/>
              <a:gd name="connsiteX913" fmla="*/ 8666695 w 9384838"/>
              <a:gd name="connsiteY913" fmla="*/ 862196 h 6246801"/>
              <a:gd name="connsiteX914" fmla="*/ 8641326 w 9384838"/>
              <a:gd name="connsiteY914" fmla="*/ 887565 h 6246801"/>
              <a:gd name="connsiteX915" fmla="*/ 8614005 w 9384838"/>
              <a:gd name="connsiteY915" fmla="*/ 932449 h 6246801"/>
              <a:gd name="connsiteX916" fmla="*/ 8590587 w 9384838"/>
              <a:gd name="connsiteY916" fmla="*/ 936351 h 6246801"/>
              <a:gd name="connsiteX917" fmla="*/ 8576927 w 9384838"/>
              <a:gd name="connsiteY917" fmla="*/ 920740 h 6246801"/>
              <a:gd name="connsiteX918" fmla="*/ 8590587 w 9384838"/>
              <a:gd name="connsiteY918" fmla="*/ 885614 h 6246801"/>
              <a:gd name="connsiteX919" fmla="*/ 8602296 w 9384838"/>
              <a:gd name="connsiteY919" fmla="*/ 881711 h 6246801"/>
              <a:gd name="connsiteX920" fmla="*/ 8610102 w 9384838"/>
              <a:gd name="connsiteY920" fmla="*/ 868050 h 6246801"/>
              <a:gd name="connsiteX921" fmla="*/ 8606199 w 9384838"/>
              <a:gd name="connsiteY921" fmla="*/ 850487 h 6246801"/>
              <a:gd name="connsiteX922" fmla="*/ 8612054 w 9384838"/>
              <a:gd name="connsiteY922" fmla="*/ 825118 h 6246801"/>
              <a:gd name="connsiteX923" fmla="*/ 8623762 w 9384838"/>
              <a:gd name="connsiteY923" fmla="*/ 846584 h 6246801"/>
              <a:gd name="connsiteX924" fmla="*/ 8637423 w 9384838"/>
              <a:gd name="connsiteY924" fmla="*/ 848536 h 6246801"/>
              <a:gd name="connsiteX925" fmla="*/ 8649132 w 9384838"/>
              <a:gd name="connsiteY925" fmla="*/ 827069 h 6246801"/>
              <a:gd name="connsiteX926" fmla="*/ 8635471 w 9384838"/>
              <a:gd name="connsiteY926" fmla="*/ 807555 h 6246801"/>
              <a:gd name="connsiteX927" fmla="*/ 8654986 w 9384838"/>
              <a:gd name="connsiteY927" fmla="*/ 807555 h 6246801"/>
              <a:gd name="connsiteX928" fmla="*/ 8664743 w 9384838"/>
              <a:gd name="connsiteY928" fmla="*/ 819263 h 6246801"/>
              <a:gd name="connsiteX929" fmla="*/ 8692064 w 9384838"/>
              <a:gd name="connsiteY929" fmla="*/ 805603 h 6246801"/>
              <a:gd name="connsiteX930" fmla="*/ 8709627 w 9384838"/>
              <a:gd name="connsiteY930" fmla="*/ 778282 h 6246801"/>
              <a:gd name="connsiteX931" fmla="*/ 8711579 w 9384838"/>
              <a:gd name="connsiteY931" fmla="*/ 749008 h 6246801"/>
              <a:gd name="connsiteX932" fmla="*/ 8695967 w 9384838"/>
              <a:gd name="connsiteY932" fmla="*/ 749008 h 6246801"/>
              <a:gd name="connsiteX933" fmla="*/ 8672549 w 9384838"/>
              <a:gd name="connsiteY933" fmla="*/ 745105 h 6246801"/>
              <a:gd name="connsiteX934" fmla="*/ 8668646 w 9384838"/>
              <a:gd name="connsiteY934" fmla="*/ 713881 h 6246801"/>
              <a:gd name="connsiteX935" fmla="*/ 8697919 w 9384838"/>
              <a:gd name="connsiteY935" fmla="*/ 713881 h 6246801"/>
              <a:gd name="connsiteX936" fmla="*/ 8715482 w 9384838"/>
              <a:gd name="connsiteY936" fmla="*/ 731444 h 6246801"/>
              <a:gd name="connsiteX937" fmla="*/ 8733045 w 9384838"/>
              <a:gd name="connsiteY937" fmla="*/ 719735 h 6246801"/>
              <a:gd name="connsiteX938" fmla="*/ 8746705 w 9384838"/>
              <a:gd name="connsiteY938" fmla="*/ 688512 h 6246801"/>
              <a:gd name="connsiteX939" fmla="*/ 8787686 w 9384838"/>
              <a:gd name="connsiteY939" fmla="*/ 674851 h 6246801"/>
              <a:gd name="connsiteX940" fmla="*/ 8811104 w 9384838"/>
              <a:gd name="connsiteY940" fmla="*/ 624114 h 6246801"/>
              <a:gd name="connsiteX941" fmla="*/ 8830619 w 9384838"/>
              <a:gd name="connsiteY941" fmla="*/ 618260 h 6246801"/>
              <a:gd name="connsiteX942" fmla="*/ 8840376 w 9384838"/>
              <a:gd name="connsiteY942" fmla="*/ 600695 h 6246801"/>
              <a:gd name="connsiteX943" fmla="*/ 8832570 w 9384838"/>
              <a:gd name="connsiteY943" fmla="*/ 559715 h 6246801"/>
              <a:gd name="connsiteX944" fmla="*/ 8850134 w 9384838"/>
              <a:gd name="connsiteY944" fmla="*/ 559715 h 6246801"/>
              <a:gd name="connsiteX945" fmla="*/ 8885260 w 9384838"/>
              <a:gd name="connsiteY945" fmla="*/ 573376 h 6246801"/>
              <a:gd name="connsiteX946" fmla="*/ 8902823 w 9384838"/>
              <a:gd name="connsiteY946" fmla="*/ 559715 h 6246801"/>
              <a:gd name="connsiteX947" fmla="*/ 8904775 w 9384838"/>
              <a:gd name="connsiteY947" fmla="*/ 524589 h 6246801"/>
              <a:gd name="connsiteX948" fmla="*/ 8949659 w 9384838"/>
              <a:gd name="connsiteY948" fmla="*/ 497268 h 6246801"/>
              <a:gd name="connsiteX949" fmla="*/ 8976980 w 9384838"/>
              <a:gd name="connsiteY949" fmla="*/ 497268 h 6246801"/>
              <a:gd name="connsiteX950" fmla="*/ 8976980 w 9384838"/>
              <a:gd name="connsiteY950" fmla="*/ 462142 h 6246801"/>
              <a:gd name="connsiteX951" fmla="*/ 8965271 w 9384838"/>
              <a:gd name="connsiteY951" fmla="*/ 419209 h 6246801"/>
              <a:gd name="connsiteX952" fmla="*/ 8973077 w 9384838"/>
              <a:gd name="connsiteY952" fmla="*/ 393840 h 6246801"/>
              <a:gd name="connsiteX953" fmla="*/ 9002349 w 9384838"/>
              <a:gd name="connsiteY953" fmla="*/ 376277 h 6246801"/>
              <a:gd name="connsiteX954" fmla="*/ 9017961 w 9384838"/>
              <a:gd name="connsiteY954" fmla="*/ 403597 h 6246801"/>
              <a:gd name="connsiteX955" fmla="*/ 9041378 w 9384838"/>
              <a:gd name="connsiteY955" fmla="*/ 467996 h 6246801"/>
              <a:gd name="connsiteX956" fmla="*/ 9076505 w 9384838"/>
              <a:gd name="connsiteY956" fmla="*/ 475802 h 6246801"/>
              <a:gd name="connsiteX957" fmla="*/ 9154564 w 9384838"/>
              <a:gd name="connsiteY957" fmla="*/ 458239 h 6246801"/>
              <a:gd name="connsiteX958" fmla="*/ 9209205 w 9384838"/>
              <a:gd name="connsiteY958" fmla="*/ 409452 h 6246801"/>
              <a:gd name="connsiteX959" fmla="*/ 9218963 w 9384838"/>
              <a:gd name="connsiteY959" fmla="*/ 380180 h 6246801"/>
              <a:gd name="connsiteX960" fmla="*/ 9283361 w 9384838"/>
              <a:gd name="connsiteY960" fmla="*/ 325538 h 6246801"/>
              <a:gd name="connsiteX961" fmla="*/ 9328245 w 9384838"/>
              <a:gd name="connsiteY961" fmla="*/ 311878 h 6246801"/>
              <a:gd name="connsiteX962" fmla="*/ 6819242 w 9384838"/>
              <a:gd name="connsiteY962" fmla="*/ 0 h 6246801"/>
              <a:gd name="connsiteX963" fmla="*/ 6869020 w 9384838"/>
              <a:gd name="connsiteY963" fmla="*/ 125002 h 6246801"/>
              <a:gd name="connsiteX964" fmla="*/ 6969682 w 9384838"/>
              <a:gd name="connsiteY964" fmla="*/ 326334 h 6246801"/>
              <a:gd name="connsiteX965" fmla="*/ 6969682 w 9384838"/>
              <a:gd name="connsiteY965" fmla="*/ 401556 h 6246801"/>
              <a:gd name="connsiteX966" fmla="*/ 7094680 w 9384838"/>
              <a:gd name="connsiteY966" fmla="*/ 652667 h 6246801"/>
              <a:gd name="connsiteX967" fmla="*/ 7220784 w 9384838"/>
              <a:gd name="connsiteY967" fmla="*/ 803117 h 6246801"/>
              <a:gd name="connsiteX968" fmla="*/ 7321446 w 9384838"/>
              <a:gd name="connsiteY968" fmla="*/ 903783 h 6246801"/>
              <a:gd name="connsiteX969" fmla="*/ 7321446 w 9384838"/>
              <a:gd name="connsiteY969" fmla="*/ 979004 h 6246801"/>
              <a:gd name="connsiteX970" fmla="*/ 7345782 w 9384838"/>
              <a:gd name="connsiteY970" fmla="*/ 979004 h 6246801"/>
              <a:gd name="connsiteX971" fmla="*/ 7396667 w 9384838"/>
              <a:gd name="connsiteY971" fmla="*/ 1003341 h 6246801"/>
              <a:gd name="connsiteX972" fmla="*/ 7421002 w 9384838"/>
              <a:gd name="connsiteY972" fmla="*/ 979004 h 6246801"/>
              <a:gd name="connsiteX973" fmla="*/ 7496223 w 9384838"/>
              <a:gd name="connsiteY973" fmla="*/ 1003341 h 6246801"/>
              <a:gd name="connsiteX974" fmla="*/ 7446445 w 9384838"/>
              <a:gd name="connsiteY974" fmla="*/ 1054227 h 6246801"/>
              <a:gd name="connsiteX975" fmla="*/ 7471887 w 9384838"/>
              <a:gd name="connsiteY975" fmla="*/ 1078564 h 6246801"/>
              <a:gd name="connsiteX976" fmla="*/ 7521665 w 9384838"/>
              <a:gd name="connsiteY976" fmla="*/ 1054227 h 6246801"/>
              <a:gd name="connsiteX977" fmla="*/ 7547107 w 9384838"/>
              <a:gd name="connsiteY977" fmla="*/ 1129449 h 6246801"/>
              <a:gd name="connsiteX978" fmla="*/ 7672105 w 9384838"/>
              <a:gd name="connsiteY978" fmla="*/ 1179229 h 6246801"/>
              <a:gd name="connsiteX979" fmla="*/ 7747325 w 9384838"/>
              <a:gd name="connsiteY979" fmla="*/ 1179229 h 6246801"/>
              <a:gd name="connsiteX980" fmla="*/ 7847987 w 9384838"/>
              <a:gd name="connsiteY980" fmla="*/ 1104007 h 6246801"/>
              <a:gd name="connsiteX981" fmla="*/ 7923207 w 9384838"/>
              <a:gd name="connsiteY981" fmla="*/ 1078564 h 6246801"/>
              <a:gd name="connsiteX982" fmla="*/ 7998427 w 9384838"/>
              <a:gd name="connsiteY982" fmla="*/ 1003341 h 6246801"/>
              <a:gd name="connsiteX983" fmla="*/ 7998427 w 9384838"/>
              <a:gd name="connsiteY983" fmla="*/ 1054227 h 6246801"/>
              <a:gd name="connsiteX984" fmla="*/ 7948649 w 9384838"/>
              <a:gd name="connsiteY984" fmla="*/ 1104007 h 6246801"/>
              <a:gd name="connsiteX985" fmla="*/ 7948649 w 9384838"/>
              <a:gd name="connsiteY985" fmla="*/ 1129449 h 6246801"/>
              <a:gd name="connsiteX986" fmla="*/ 7822545 w 9384838"/>
              <a:gd name="connsiteY986" fmla="*/ 1279895 h 6246801"/>
              <a:gd name="connsiteX987" fmla="*/ 7822545 w 9384838"/>
              <a:gd name="connsiteY987" fmla="*/ 1379454 h 6246801"/>
              <a:gd name="connsiteX988" fmla="*/ 7873429 w 9384838"/>
              <a:gd name="connsiteY988" fmla="*/ 1379454 h 6246801"/>
              <a:gd name="connsiteX989" fmla="*/ 7847987 w 9384838"/>
              <a:gd name="connsiteY989" fmla="*/ 1505563 h 6246801"/>
              <a:gd name="connsiteX990" fmla="*/ 7797103 w 9384838"/>
              <a:gd name="connsiteY990" fmla="*/ 1531005 h 6246801"/>
              <a:gd name="connsiteX991" fmla="*/ 7873429 w 9384838"/>
              <a:gd name="connsiteY991" fmla="*/ 1606229 h 6246801"/>
              <a:gd name="connsiteX992" fmla="*/ 7948649 w 9384838"/>
              <a:gd name="connsiteY992" fmla="*/ 1606229 h 6246801"/>
              <a:gd name="connsiteX993" fmla="*/ 7923207 w 9384838"/>
              <a:gd name="connsiteY993" fmla="*/ 1656009 h 6246801"/>
              <a:gd name="connsiteX994" fmla="*/ 7772767 w 9384838"/>
              <a:gd name="connsiteY994" fmla="*/ 1630565 h 6246801"/>
              <a:gd name="connsiteX995" fmla="*/ 7672105 w 9384838"/>
              <a:gd name="connsiteY995" fmla="*/ 1705789 h 6246801"/>
              <a:gd name="connsiteX996" fmla="*/ 7672105 w 9384838"/>
              <a:gd name="connsiteY996" fmla="*/ 1656009 h 6246801"/>
              <a:gd name="connsiteX997" fmla="*/ 7596885 w 9384838"/>
              <a:gd name="connsiteY997" fmla="*/ 1656009 h 6246801"/>
              <a:gd name="connsiteX998" fmla="*/ 7571443 w 9384838"/>
              <a:gd name="connsiteY998" fmla="*/ 1705789 h 6246801"/>
              <a:gd name="connsiteX999" fmla="*/ 7446445 w 9384838"/>
              <a:gd name="connsiteY999" fmla="*/ 1681452 h 6246801"/>
              <a:gd name="connsiteX1000" fmla="*/ 7421002 w 9384838"/>
              <a:gd name="connsiteY1000" fmla="*/ 1630565 h 6246801"/>
              <a:gd name="connsiteX1001" fmla="*/ 7321446 w 9384838"/>
              <a:gd name="connsiteY1001" fmla="*/ 1630565 h 6246801"/>
              <a:gd name="connsiteX1002" fmla="*/ 7070344 w 9384838"/>
              <a:gd name="connsiteY1002" fmla="*/ 1756674 h 6246801"/>
              <a:gd name="connsiteX1003" fmla="*/ 6869020 w 9384838"/>
              <a:gd name="connsiteY1003" fmla="*/ 1907113 h 6246801"/>
              <a:gd name="connsiteX1004" fmla="*/ 6894462 w 9384838"/>
              <a:gd name="connsiteY1004" fmla="*/ 1956897 h 6246801"/>
              <a:gd name="connsiteX1005" fmla="*/ 6819242 w 9384838"/>
              <a:gd name="connsiteY1005" fmla="*/ 2081899 h 6246801"/>
              <a:gd name="connsiteX1006" fmla="*/ 6793800 w 9384838"/>
              <a:gd name="connsiteY1006" fmla="*/ 2006676 h 6246801"/>
              <a:gd name="connsiteX1007" fmla="*/ 6668802 w 9384838"/>
              <a:gd name="connsiteY1007" fmla="*/ 1931450 h 6246801"/>
              <a:gd name="connsiteX1008" fmla="*/ 6542697 w 9384838"/>
              <a:gd name="connsiteY1008" fmla="*/ 1831894 h 6246801"/>
              <a:gd name="connsiteX1009" fmla="*/ 6467477 w 9384838"/>
              <a:gd name="connsiteY1009" fmla="*/ 1705789 h 6246801"/>
              <a:gd name="connsiteX1010" fmla="*/ 6417699 w 9384838"/>
              <a:gd name="connsiteY1010" fmla="*/ 1681452 h 6246801"/>
              <a:gd name="connsiteX1011" fmla="*/ 6342479 w 9384838"/>
              <a:gd name="connsiteY1011" fmla="*/ 1580786 h 6246801"/>
              <a:gd name="connsiteX1012" fmla="*/ 6217481 w 9384838"/>
              <a:gd name="connsiteY1012" fmla="*/ 1555343 h 6246801"/>
              <a:gd name="connsiteX1013" fmla="*/ 6091377 w 9384838"/>
              <a:gd name="connsiteY1013" fmla="*/ 1606229 h 6246801"/>
              <a:gd name="connsiteX1014" fmla="*/ 5991821 w 9384838"/>
              <a:gd name="connsiteY1014" fmla="*/ 1681452 h 6246801"/>
              <a:gd name="connsiteX1015" fmla="*/ 5966379 w 9384838"/>
              <a:gd name="connsiteY1015" fmla="*/ 1630565 h 6246801"/>
              <a:gd name="connsiteX1016" fmla="*/ 5966379 w 9384838"/>
              <a:gd name="connsiteY1016" fmla="*/ 1580786 h 6246801"/>
              <a:gd name="connsiteX1017" fmla="*/ 5916601 w 9384838"/>
              <a:gd name="connsiteY1017" fmla="*/ 1531005 h 6246801"/>
              <a:gd name="connsiteX1018" fmla="*/ 5940937 w 9384838"/>
              <a:gd name="connsiteY1018" fmla="*/ 1505563 h 6246801"/>
              <a:gd name="connsiteX1019" fmla="*/ 5891159 w 9384838"/>
              <a:gd name="connsiteY1019" fmla="*/ 1480122 h 6246801"/>
              <a:gd name="connsiteX1020" fmla="*/ 5840275 w 9384838"/>
              <a:gd name="connsiteY1020" fmla="*/ 1480122 h 6246801"/>
              <a:gd name="connsiteX1021" fmla="*/ 5815939 w 9384838"/>
              <a:gd name="connsiteY1021" fmla="*/ 1455784 h 6246801"/>
              <a:gd name="connsiteX1022" fmla="*/ 5740719 w 9384838"/>
              <a:gd name="connsiteY1022" fmla="*/ 1505563 h 6246801"/>
              <a:gd name="connsiteX1023" fmla="*/ 5665499 w 9384838"/>
              <a:gd name="connsiteY1023" fmla="*/ 1606229 h 6246801"/>
              <a:gd name="connsiteX1024" fmla="*/ 5715277 w 9384838"/>
              <a:gd name="connsiteY1024" fmla="*/ 1656009 h 6246801"/>
              <a:gd name="connsiteX1025" fmla="*/ 5765055 w 9384838"/>
              <a:gd name="connsiteY1025" fmla="*/ 1731231 h 6246801"/>
              <a:gd name="connsiteX1026" fmla="*/ 5840275 w 9384838"/>
              <a:gd name="connsiteY1026" fmla="*/ 1731231 h 6246801"/>
              <a:gd name="connsiteX1027" fmla="*/ 5916601 w 9384838"/>
              <a:gd name="connsiteY1027" fmla="*/ 1881669 h 6246801"/>
              <a:gd name="connsiteX1028" fmla="*/ 5966379 w 9384838"/>
              <a:gd name="connsiteY1028" fmla="*/ 1956897 h 6246801"/>
              <a:gd name="connsiteX1029" fmla="*/ 5891159 w 9384838"/>
              <a:gd name="connsiteY1029" fmla="*/ 2006676 h 6246801"/>
              <a:gd name="connsiteX1030" fmla="*/ 5815939 w 9384838"/>
              <a:gd name="connsiteY1030" fmla="*/ 1931450 h 6246801"/>
              <a:gd name="connsiteX1031" fmla="*/ 5765055 w 9384838"/>
              <a:gd name="connsiteY1031" fmla="*/ 1881669 h 6246801"/>
              <a:gd name="connsiteX1032" fmla="*/ 5715277 w 9384838"/>
              <a:gd name="connsiteY1032" fmla="*/ 1931450 h 6246801"/>
              <a:gd name="connsiteX1033" fmla="*/ 5665499 w 9384838"/>
              <a:gd name="connsiteY1033" fmla="*/ 1931450 h 6246801"/>
              <a:gd name="connsiteX1034" fmla="*/ 5640056 w 9384838"/>
              <a:gd name="connsiteY1034" fmla="*/ 2006676 h 6246801"/>
              <a:gd name="connsiteX1035" fmla="*/ 5590278 w 9384838"/>
              <a:gd name="connsiteY1035" fmla="*/ 2006676 h 6246801"/>
              <a:gd name="connsiteX1036" fmla="*/ 5515058 w 9384838"/>
              <a:gd name="connsiteY1036" fmla="*/ 2081899 h 6246801"/>
              <a:gd name="connsiteX1037" fmla="*/ 5464174 w 9384838"/>
              <a:gd name="connsiteY1037" fmla="*/ 2057559 h 6246801"/>
              <a:gd name="connsiteX1038" fmla="*/ 5464174 w 9384838"/>
              <a:gd name="connsiteY1038" fmla="*/ 1956897 h 6246801"/>
              <a:gd name="connsiteX1039" fmla="*/ 5489616 w 9384838"/>
              <a:gd name="connsiteY1039" fmla="*/ 1881669 h 6246801"/>
              <a:gd name="connsiteX1040" fmla="*/ 5564836 w 9384838"/>
              <a:gd name="connsiteY1040" fmla="*/ 1831894 h 6246801"/>
              <a:gd name="connsiteX1041" fmla="*/ 5590278 w 9384838"/>
              <a:gd name="connsiteY1041" fmla="*/ 1756674 h 6246801"/>
              <a:gd name="connsiteX1042" fmla="*/ 5539394 w 9384838"/>
              <a:gd name="connsiteY1042" fmla="*/ 1656009 h 6246801"/>
              <a:gd name="connsiteX1043" fmla="*/ 5515058 w 9384838"/>
              <a:gd name="connsiteY1043" fmla="*/ 1656009 h 6246801"/>
              <a:gd name="connsiteX1044" fmla="*/ 5515058 w 9384838"/>
              <a:gd name="connsiteY1044" fmla="*/ 1606229 h 6246801"/>
              <a:gd name="connsiteX1045" fmla="*/ 5489616 w 9384838"/>
              <a:gd name="connsiteY1045" fmla="*/ 1580786 h 6246801"/>
              <a:gd name="connsiteX1046" fmla="*/ 5489616 w 9384838"/>
              <a:gd name="connsiteY1046" fmla="*/ 1531005 h 6246801"/>
              <a:gd name="connsiteX1047" fmla="*/ 5539394 w 9384838"/>
              <a:gd name="connsiteY1047" fmla="*/ 1455784 h 6246801"/>
              <a:gd name="connsiteX1048" fmla="*/ 5539394 w 9384838"/>
              <a:gd name="connsiteY1048" fmla="*/ 1404898 h 6246801"/>
              <a:gd name="connsiteX1049" fmla="*/ 5564836 w 9384838"/>
              <a:gd name="connsiteY1049" fmla="*/ 1355118 h 6246801"/>
              <a:gd name="connsiteX1050" fmla="*/ 5614614 w 9384838"/>
              <a:gd name="connsiteY1050" fmla="*/ 1379454 h 6246801"/>
              <a:gd name="connsiteX1051" fmla="*/ 5689834 w 9384838"/>
              <a:gd name="connsiteY1051" fmla="*/ 1355118 h 6246801"/>
              <a:gd name="connsiteX1052" fmla="*/ 5740719 w 9384838"/>
              <a:gd name="connsiteY1052" fmla="*/ 1329675 h 6246801"/>
              <a:gd name="connsiteX1053" fmla="*/ 5765055 w 9384838"/>
              <a:gd name="connsiteY1053" fmla="*/ 1355118 h 6246801"/>
              <a:gd name="connsiteX1054" fmla="*/ 5815939 w 9384838"/>
              <a:gd name="connsiteY1054" fmla="*/ 1279895 h 6246801"/>
              <a:gd name="connsiteX1055" fmla="*/ 5891159 w 9384838"/>
              <a:gd name="connsiteY1055" fmla="*/ 1254452 h 6246801"/>
              <a:gd name="connsiteX1056" fmla="*/ 5891159 w 9384838"/>
              <a:gd name="connsiteY1056" fmla="*/ 1179229 h 6246801"/>
              <a:gd name="connsiteX1057" fmla="*/ 5840275 w 9384838"/>
              <a:gd name="connsiteY1057" fmla="*/ 1104007 h 6246801"/>
              <a:gd name="connsiteX1058" fmla="*/ 5865717 w 9384838"/>
              <a:gd name="connsiteY1058" fmla="*/ 1054227 h 6246801"/>
              <a:gd name="connsiteX1059" fmla="*/ 5916601 w 9384838"/>
              <a:gd name="connsiteY1059" fmla="*/ 1054227 h 6246801"/>
              <a:gd name="connsiteX1060" fmla="*/ 6041599 w 9384838"/>
              <a:gd name="connsiteY1060" fmla="*/ 1179229 h 6246801"/>
              <a:gd name="connsiteX1061" fmla="*/ 6091377 w 9384838"/>
              <a:gd name="connsiteY1061" fmla="*/ 1153786 h 6246801"/>
              <a:gd name="connsiteX1062" fmla="*/ 6091377 w 9384838"/>
              <a:gd name="connsiteY1062" fmla="*/ 1204672 h 6246801"/>
              <a:gd name="connsiteX1063" fmla="*/ 6166597 w 9384838"/>
              <a:gd name="connsiteY1063" fmla="*/ 1254452 h 6246801"/>
              <a:gd name="connsiteX1064" fmla="*/ 6292701 w 9384838"/>
              <a:gd name="connsiteY1064" fmla="*/ 1179229 h 6246801"/>
              <a:gd name="connsiteX1065" fmla="*/ 6317037 w 9384838"/>
              <a:gd name="connsiteY1065" fmla="*/ 1129449 h 6246801"/>
              <a:gd name="connsiteX1066" fmla="*/ 6292701 w 9384838"/>
              <a:gd name="connsiteY1066" fmla="*/ 1054227 h 6246801"/>
              <a:gd name="connsiteX1067" fmla="*/ 6317037 w 9384838"/>
              <a:gd name="connsiteY1067" fmla="*/ 1003341 h 6246801"/>
              <a:gd name="connsiteX1068" fmla="*/ 6317037 w 9384838"/>
              <a:gd name="connsiteY1068" fmla="*/ 953562 h 6246801"/>
              <a:gd name="connsiteX1069" fmla="*/ 6342479 w 9384838"/>
              <a:gd name="connsiteY1069" fmla="*/ 903783 h 6246801"/>
              <a:gd name="connsiteX1070" fmla="*/ 6443141 w 9384838"/>
              <a:gd name="connsiteY1070" fmla="*/ 878340 h 6246801"/>
              <a:gd name="connsiteX1071" fmla="*/ 6492919 w 9384838"/>
              <a:gd name="connsiteY1071" fmla="*/ 803117 h 6246801"/>
              <a:gd name="connsiteX1072" fmla="*/ 6518361 w 9384838"/>
              <a:gd name="connsiteY1072" fmla="*/ 652667 h 6246801"/>
              <a:gd name="connsiteX1073" fmla="*/ 6619024 w 9384838"/>
              <a:gd name="connsiteY1073" fmla="*/ 526559 h 6246801"/>
              <a:gd name="connsiteX1074" fmla="*/ 6643360 w 9384838"/>
              <a:gd name="connsiteY1074" fmla="*/ 300891 h 6246801"/>
              <a:gd name="connsiteX1075" fmla="*/ 6619024 w 9384838"/>
              <a:gd name="connsiteY1075" fmla="*/ 125002 h 6246801"/>
              <a:gd name="connsiteX1076" fmla="*/ 6694244 w 9384838"/>
              <a:gd name="connsiteY1076" fmla="*/ 49779 h 6246801"/>
              <a:gd name="connsiteX1077" fmla="*/ 6769464 w 9384838"/>
              <a:gd name="connsiteY1077" fmla="*/ 49779 h 6246801"/>
              <a:gd name="connsiteX1078" fmla="*/ 6819242 w 9384838"/>
              <a:gd name="connsiteY107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579280 w 9384838"/>
              <a:gd name="connsiteY567" fmla="*/ 5142795 h 6246801"/>
              <a:gd name="connsiteX568" fmla="*/ 2705382 w 9384838"/>
              <a:gd name="connsiteY568" fmla="*/ 5093015 h 6246801"/>
              <a:gd name="connsiteX569" fmla="*/ 2755160 w 9384838"/>
              <a:gd name="connsiteY569" fmla="*/ 5043236 h 6246801"/>
              <a:gd name="connsiteX570" fmla="*/ 2755160 w 9384838"/>
              <a:gd name="connsiteY570" fmla="*/ 4992350 h 6246801"/>
              <a:gd name="connsiteX571" fmla="*/ 2729719 w 9384838"/>
              <a:gd name="connsiteY571" fmla="*/ 4968013 h 6246801"/>
              <a:gd name="connsiteX572" fmla="*/ 2705383 w 9384838"/>
              <a:gd name="connsiteY572" fmla="*/ 4942570 h 6246801"/>
              <a:gd name="connsiteX573" fmla="*/ 2679942 w 9384838"/>
              <a:gd name="connsiteY573" fmla="*/ 4942570 h 6246801"/>
              <a:gd name="connsiteX574" fmla="*/ 2654500 w 9384838"/>
              <a:gd name="connsiteY574" fmla="*/ 4968013 h 6246801"/>
              <a:gd name="connsiteX575" fmla="*/ 2604722 w 9384838"/>
              <a:gd name="connsiteY575" fmla="*/ 4968013 h 6246801"/>
              <a:gd name="connsiteX576" fmla="*/ 2529503 w 9384838"/>
              <a:gd name="connsiteY576" fmla="*/ 4917127 h 6246801"/>
              <a:gd name="connsiteX577" fmla="*/ 2529503 w 9384838"/>
              <a:gd name="connsiteY577" fmla="*/ 4867348 h 6246801"/>
              <a:gd name="connsiteX578" fmla="*/ 2454282 w 9384838"/>
              <a:gd name="connsiteY578" fmla="*/ 4841905 h 6246801"/>
              <a:gd name="connsiteX579" fmla="*/ 2454282 w 9384838"/>
              <a:gd name="connsiteY579" fmla="*/ 4867348 h 6246801"/>
              <a:gd name="connsiteX580" fmla="*/ 2428840 w 9384838"/>
              <a:gd name="connsiteY580" fmla="*/ 4841905 h 6246801"/>
              <a:gd name="connsiteX581" fmla="*/ 2379063 w 9384838"/>
              <a:gd name="connsiteY581" fmla="*/ 4841905 h 6246801"/>
              <a:gd name="connsiteX582" fmla="*/ 2353620 w 9384838"/>
              <a:gd name="connsiteY582" fmla="*/ 4867348 h 6246801"/>
              <a:gd name="connsiteX583" fmla="*/ 2353620 w 9384838"/>
              <a:gd name="connsiteY583" fmla="*/ 4867347 h 6246801"/>
              <a:gd name="connsiteX584" fmla="*/ 2328178 w 9384838"/>
              <a:gd name="connsiteY584" fmla="*/ 4841904 h 6246801"/>
              <a:gd name="connsiteX585" fmla="*/ 2303843 w 9384838"/>
              <a:gd name="connsiteY585" fmla="*/ 4841904 h 6246801"/>
              <a:gd name="connsiteX586" fmla="*/ 2278401 w 9384838"/>
              <a:gd name="connsiteY586" fmla="*/ 4817568 h 6246801"/>
              <a:gd name="connsiteX587" fmla="*/ 2252958 w 9384838"/>
              <a:gd name="connsiteY587" fmla="*/ 4841904 h 6246801"/>
              <a:gd name="connsiteX588" fmla="*/ 2303843 w 9384838"/>
              <a:gd name="connsiteY588" fmla="*/ 4867347 h 6246801"/>
              <a:gd name="connsiteX589" fmla="*/ 2228623 w 9384838"/>
              <a:gd name="connsiteY589" fmla="*/ 4892790 h 6246801"/>
              <a:gd name="connsiteX590" fmla="*/ 2177740 w 9384838"/>
              <a:gd name="connsiteY590" fmla="*/ 4841904 h 6246801"/>
              <a:gd name="connsiteX591" fmla="*/ 2153404 w 9384838"/>
              <a:gd name="connsiteY591" fmla="*/ 4867347 h 6246801"/>
              <a:gd name="connsiteX592" fmla="*/ 2153404 w 9384838"/>
              <a:gd name="connsiteY592" fmla="*/ 4892790 h 6246801"/>
              <a:gd name="connsiteX593" fmla="*/ 2127962 w 9384838"/>
              <a:gd name="connsiteY593" fmla="*/ 4942570 h 6246801"/>
              <a:gd name="connsiteX594" fmla="*/ 2102518 w 9384838"/>
              <a:gd name="connsiteY594" fmla="*/ 4917127 h 6246801"/>
              <a:gd name="connsiteX595" fmla="*/ 2078183 w 9384838"/>
              <a:gd name="connsiteY595" fmla="*/ 4917127 h 6246801"/>
              <a:gd name="connsiteX596" fmla="*/ 2078183 w 9384838"/>
              <a:gd name="connsiteY596" fmla="*/ 4867347 h 6246801"/>
              <a:gd name="connsiteX597" fmla="*/ 2027299 w 9384838"/>
              <a:gd name="connsiteY597" fmla="*/ 4867347 h 6246801"/>
              <a:gd name="connsiteX598" fmla="*/ 2001857 w 9384838"/>
              <a:gd name="connsiteY598" fmla="*/ 4892790 h 6246801"/>
              <a:gd name="connsiteX599" fmla="*/ 1952080 w 9384838"/>
              <a:gd name="connsiteY599" fmla="*/ 4892790 h 6246801"/>
              <a:gd name="connsiteX600" fmla="*/ 1902303 w 9384838"/>
              <a:gd name="connsiteY600" fmla="*/ 4917127 h 6246801"/>
              <a:gd name="connsiteX601" fmla="*/ 1876860 w 9384838"/>
              <a:gd name="connsiteY601" fmla="*/ 4892790 h 6246801"/>
              <a:gd name="connsiteX602" fmla="*/ 1876860 w 9384838"/>
              <a:gd name="connsiteY602" fmla="*/ 4867347 h 6246801"/>
              <a:gd name="connsiteX603" fmla="*/ 1851419 w 9384838"/>
              <a:gd name="connsiteY603" fmla="*/ 4892790 h 6246801"/>
              <a:gd name="connsiteX604" fmla="*/ 1827080 w 9384838"/>
              <a:gd name="connsiteY604" fmla="*/ 4892790 h 6246801"/>
              <a:gd name="connsiteX605" fmla="*/ 1801640 w 9384838"/>
              <a:gd name="connsiteY605" fmla="*/ 4867347 h 6246801"/>
              <a:gd name="connsiteX606" fmla="*/ 1801640 w 9384838"/>
              <a:gd name="connsiteY606" fmla="*/ 4892790 h 6246801"/>
              <a:gd name="connsiteX607" fmla="*/ 1776198 w 9384838"/>
              <a:gd name="connsiteY607" fmla="*/ 4917127 h 6246801"/>
              <a:gd name="connsiteX608" fmla="*/ 1751861 w 9384838"/>
              <a:gd name="connsiteY608" fmla="*/ 4892790 h 6246801"/>
              <a:gd name="connsiteX609" fmla="*/ 1726419 w 9384838"/>
              <a:gd name="connsiteY609" fmla="*/ 4892790 h 6246801"/>
              <a:gd name="connsiteX610" fmla="*/ 1700977 w 9384838"/>
              <a:gd name="connsiteY610" fmla="*/ 4917127 h 6246801"/>
              <a:gd name="connsiteX611" fmla="*/ 1676640 w 9384838"/>
              <a:gd name="connsiteY611" fmla="*/ 4892790 h 6246801"/>
              <a:gd name="connsiteX612" fmla="*/ 1625756 w 9384838"/>
              <a:gd name="connsiteY612" fmla="*/ 4917127 h 6246801"/>
              <a:gd name="connsiteX613" fmla="*/ 1601421 w 9384838"/>
              <a:gd name="connsiteY613" fmla="*/ 4917127 h 6246801"/>
              <a:gd name="connsiteX614" fmla="*/ 1575979 w 9384838"/>
              <a:gd name="connsiteY614" fmla="*/ 4892790 h 6246801"/>
              <a:gd name="connsiteX615" fmla="*/ 1575979 w 9384838"/>
              <a:gd name="connsiteY615" fmla="*/ 4867347 h 6246801"/>
              <a:gd name="connsiteX616" fmla="*/ 1575979 w 9384838"/>
              <a:gd name="connsiteY616" fmla="*/ 4841904 h 6246801"/>
              <a:gd name="connsiteX617" fmla="*/ 1526200 w 9384838"/>
              <a:gd name="connsiteY617" fmla="*/ 4817568 h 6246801"/>
              <a:gd name="connsiteX618" fmla="*/ 1450978 w 9384838"/>
              <a:gd name="connsiteY618" fmla="*/ 4867347 h 6246801"/>
              <a:gd name="connsiteX619" fmla="*/ 1425540 w 9384838"/>
              <a:gd name="connsiteY619" fmla="*/ 4867347 h 6246801"/>
              <a:gd name="connsiteX620" fmla="*/ 1425540 w 9384838"/>
              <a:gd name="connsiteY620" fmla="*/ 4867348 h 6246801"/>
              <a:gd name="connsiteX621" fmla="*/ 1425540 w 9384838"/>
              <a:gd name="connsiteY621" fmla="*/ 4917127 h 6246801"/>
              <a:gd name="connsiteX622" fmla="*/ 1400097 w 9384838"/>
              <a:gd name="connsiteY622" fmla="*/ 4942570 h 6246801"/>
              <a:gd name="connsiteX623" fmla="*/ 1400097 w 9384838"/>
              <a:gd name="connsiteY623" fmla="*/ 4992350 h 6246801"/>
              <a:gd name="connsiteX624" fmla="*/ 1350319 w 9384838"/>
              <a:gd name="connsiteY624" fmla="*/ 4992350 h 6246801"/>
              <a:gd name="connsiteX625" fmla="*/ 1350319 w 9384838"/>
              <a:gd name="connsiteY625" fmla="*/ 5043236 h 6246801"/>
              <a:gd name="connsiteX626" fmla="*/ 1299435 w 9384838"/>
              <a:gd name="connsiteY626" fmla="*/ 4992350 h 6246801"/>
              <a:gd name="connsiteX627" fmla="*/ 1249656 w 9384838"/>
              <a:gd name="connsiteY627" fmla="*/ 4917127 h 6246801"/>
              <a:gd name="connsiteX628" fmla="*/ 1224214 w 9384838"/>
              <a:gd name="connsiteY628" fmla="*/ 4917127 h 6246801"/>
              <a:gd name="connsiteX629" fmla="*/ 1148993 w 9384838"/>
              <a:gd name="connsiteY629" fmla="*/ 4892791 h 6246801"/>
              <a:gd name="connsiteX630" fmla="*/ 1124658 w 9384838"/>
              <a:gd name="connsiteY630" fmla="*/ 4917127 h 6246801"/>
              <a:gd name="connsiteX631" fmla="*/ 1124658 w 9384838"/>
              <a:gd name="connsiteY631" fmla="*/ 4892791 h 6246801"/>
              <a:gd name="connsiteX632" fmla="*/ 1099215 w 9384838"/>
              <a:gd name="connsiteY632" fmla="*/ 4917127 h 6246801"/>
              <a:gd name="connsiteX633" fmla="*/ 1073771 w 9384838"/>
              <a:gd name="connsiteY633" fmla="*/ 4892791 h 6246801"/>
              <a:gd name="connsiteX634" fmla="*/ 1049435 w 9384838"/>
              <a:gd name="connsiteY634" fmla="*/ 4917127 h 6246801"/>
              <a:gd name="connsiteX635" fmla="*/ 998551 w 9384838"/>
              <a:gd name="connsiteY635" fmla="*/ 4917127 h 6246801"/>
              <a:gd name="connsiteX636" fmla="*/ 998551 w 9384838"/>
              <a:gd name="connsiteY636" fmla="*/ 4892791 h 6246801"/>
              <a:gd name="connsiteX637" fmla="*/ 948773 w 9384838"/>
              <a:gd name="connsiteY637" fmla="*/ 4841905 h 6246801"/>
              <a:gd name="connsiteX638" fmla="*/ 898995 w 9384838"/>
              <a:gd name="connsiteY638" fmla="*/ 4867348 h 6246801"/>
              <a:gd name="connsiteX639" fmla="*/ 898995 w 9384838"/>
              <a:gd name="connsiteY639" fmla="*/ 4792125 h 6246801"/>
              <a:gd name="connsiteX640" fmla="*/ 923331 w 9384838"/>
              <a:gd name="connsiteY640" fmla="*/ 4766682 h 6246801"/>
              <a:gd name="connsiteX641" fmla="*/ 923331 w 9384838"/>
              <a:gd name="connsiteY641" fmla="*/ 4716902 h 6246801"/>
              <a:gd name="connsiteX642" fmla="*/ 923331 w 9384838"/>
              <a:gd name="connsiteY642" fmla="*/ 4691459 h 6246801"/>
              <a:gd name="connsiteX643" fmla="*/ 974215 w 9384838"/>
              <a:gd name="connsiteY643" fmla="*/ 4691459 h 6246801"/>
              <a:gd name="connsiteX644" fmla="*/ 998551 w 9384838"/>
              <a:gd name="connsiteY644" fmla="*/ 4667122 h 6246801"/>
              <a:gd name="connsiteX645" fmla="*/ 1049435 w 9384838"/>
              <a:gd name="connsiteY645" fmla="*/ 4716902 h 6246801"/>
              <a:gd name="connsiteX646" fmla="*/ 1148993 w 9384838"/>
              <a:gd name="connsiteY646" fmla="*/ 4716902 h 6246801"/>
              <a:gd name="connsiteX647" fmla="*/ 1174436 w 9384838"/>
              <a:gd name="connsiteY647" fmla="*/ 4667122 h 6246801"/>
              <a:gd name="connsiteX648" fmla="*/ 1224214 w 9384838"/>
              <a:gd name="connsiteY648" fmla="*/ 4667122 h 6246801"/>
              <a:gd name="connsiteX649" fmla="*/ 1249656 w 9384838"/>
              <a:gd name="connsiteY649" fmla="*/ 4616236 h 6246801"/>
              <a:gd name="connsiteX650" fmla="*/ 1275099 w 9384838"/>
              <a:gd name="connsiteY650" fmla="*/ 4616236 h 6246801"/>
              <a:gd name="connsiteX651" fmla="*/ 1275099 w 9384838"/>
              <a:gd name="connsiteY651" fmla="*/ 4616237 h 6246801"/>
              <a:gd name="connsiteX652" fmla="*/ 1350319 w 9384838"/>
              <a:gd name="connsiteY652" fmla="*/ 4616237 h 6246801"/>
              <a:gd name="connsiteX653" fmla="*/ 1374654 w 9384838"/>
              <a:gd name="connsiteY653" fmla="*/ 4590794 h 6246801"/>
              <a:gd name="connsiteX654" fmla="*/ 1425539 w 9384838"/>
              <a:gd name="connsiteY654" fmla="*/ 4566457 h 6246801"/>
              <a:gd name="connsiteX655" fmla="*/ 1550537 w 9384838"/>
              <a:gd name="connsiteY655" fmla="*/ 4491234 h 6246801"/>
              <a:gd name="connsiteX656" fmla="*/ 1651201 w 9384838"/>
              <a:gd name="connsiteY656" fmla="*/ 4440348 h 6246801"/>
              <a:gd name="connsiteX657" fmla="*/ 1751865 w 9384838"/>
              <a:gd name="connsiteY657" fmla="*/ 4416011 h 6246801"/>
              <a:gd name="connsiteX658" fmla="*/ 1776201 w 9384838"/>
              <a:gd name="connsiteY658" fmla="*/ 4365125 h 6246801"/>
              <a:gd name="connsiteX659" fmla="*/ 1751865 w 9384838"/>
              <a:gd name="connsiteY659" fmla="*/ 4340788 h 6246801"/>
              <a:gd name="connsiteX660" fmla="*/ 1801642 w 9384838"/>
              <a:gd name="connsiteY660" fmla="*/ 4340788 h 6246801"/>
              <a:gd name="connsiteX661" fmla="*/ 1827082 w 9384838"/>
              <a:gd name="connsiteY661" fmla="*/ 4315345 h 6246801"/>
              <a:gd name="connsiteX662" fmla="*/ 1902304 w 9384838"/>
              <a:gd name="connsiteY662" fmla="*/ 4340788 h 6246801"/>
              <a:gd name="connsiteX663" fmla="*/ 1952081 w 9384838"/>
              <a:gd name="connsiteY663" fmla="*/ 4315345 h 6246801"/>
              <a:gd name="connsiteX664" fmla="*/ 2001860 w 9384838"/>
              <a:gd name="connsiteY664" fmla="*/ 4340788 h 6246801"/>
              <a:gd name="connsiteX665" fmla="*/ 1952081 w 9384838"/>
              <a:gd name="connsiteY665" fmla="*/ 4340788 h 6246801"/>
              <a:gd name="connsiteX666" fmla="*/ 1952081 w 9384838"/>
              <a:gd name="connsiteY666" fmla="*/ 4390568 h 6246801"/>
              <a:gd name="connsiteX667" fmla="*/ 2027302 w 9384838"/>
              <a:gd name="connsiteY667" fmla="*/ 4416011 h 6246801"/>
              <a:gd name="connsiteX668" fmla="*/ 2052742 w 9384838"/>
              <a:gd name="connsiteY668" fmla="*/ 4416011 h 6246801"/>
              <a:gd name="connsiteX669" fmla="*/ 2102518 w 9384838"/>
              <a:gd name="connsiteY669" fmla="*/ 4390568 h 6246801"/>
              <a:gd name="connsiteX670" fmla="*/ 2127962 w 9384838"/>
              <a:gd name="connsiteY670" fmla="*/ 4390568 h 6246801"/>
              <a:gd name="connsiteX671" fmla="*/ 2203182 w 9384838"/>
              <a:gd name="connsiteY671" fmla="*/ 4440348 h 6246801"/>
              <a:gd name="connsiteX672" fmla="*/ 2328178 w 9384838"/>
              <a:gd name="connsiteY672" fmla="*/ 4465791 h 6246801"/>
              <a:gd name="connsiteX673" fmla="*/ 2428839 w 9384838"/>
              <a:gd name="connsiteY673" fmla="*/ 4465791 h 6246801"/>
              <a:gd name="connsiteX674" fmla="*/ 2478617 w 9384838"/>
              <a:gd name="connsiteY674" fmla="*/ 4440348 h 6246801"/>
              <a:gd name="connsiteX675" fmla="*/ 2529503 w 9384838"/>
              <a:gd name="connsiteY675" fmla="*/ 4416011 h 6246801"/>
              <a:gd name="connsiteX676" fmla="*/ 2579280 w 9384838"/>
              <a:gd name="connsiteY676" fmla="*/ 4440348 h 6246801"/>
              <a:gd name="connsiteX677" fmla="*/ 2629058 w 9384838"/>
              <a:gd name="connsiteY677" fmla="*/ 4440348 h 6246801"/>
              <a:gd name="connsiteX678" fmla="*/ 2679941 w 9384838"/>
              <a:gd name="connsiteY678" fmla="*/ 4465791 h 6246801"/>
              <a:gd name="connsiteX679" fmla="*/ 2679941 w 9384838"/>
              <a:gd name="connsiteY679" fmla="*/ 4465790 h 6246801"/>
              <a:gd name="connsiteX680" fmla="*/ 2705383 w 9384838"/>
              <a:gd name="connsiteY680" fmla="*/ 4465790 h 6246801"/>
              <a:gd name="connsiteX681" fmla="*/ 2804940 w 9384838"/>
              <a:gd name="connsiteY681" fmla="*/ 4440347 h 6246801"/>
              <a:gd name="connsiteX682" fmla="*/ 2830382 w 9384838"/>
              <a:gd name="connsiteY682" fmla="*/ 4491233 h 6246801"/>
              <a:gd name="connsiteX683" fmla="*/ 2804940 w 9384838"/>
              <a:gd name="connsiteY683" fmla="*/ 4515570 h 6246801"/>
              <a:gd name="connsiteX684" fmla="*/ 2780604 w 9384838"/>
              <a:gd name="connsiteY684" fmla="*/ 4541013 h 6246801"/>
              <a:gd name="connsiteX685" fmla="*/ 2804940 w 9384838"/>
              <a:gd name="connsiteY685" fmla="*/ 4566456 h 6246801"/>
              <a:gd name="connsiteX686" fmla="*/ 2804940 w 9384838"/>
              <a:gd name="connsiteY686" fmla="*/ 4590793 h 6246801"/>
              <a:gd name="connsiteX687" fmla="*/ 2855825 w 9384838"/>
              <a:gd name="connsiteY687" fmla="*/ 4590793 h 6246801"/>
              <a:gd name="connsiteX688" fmla="*/ 2855825 w 9384838"/>
              <a:gd name="connsiteY688" fmla="*/ 4566456 h 6246801"/>
              <a:gd name="connsiteX689" fmla="*/ 2880159 w 9384838"/>
              <a:gd name="connsiteY689" fmla="*/ 4566456 h 6246801"/>
              <a:gd name="connsiteX690" fmla="*/ 2880159 w 9384838"/>
              <a:gd name="connsiteY690" fmla="*/ 4605916 h 6246801"/>
              <a:gd name="connsiteX691" fmla="*/ 2880162 w 9384838"/>
              <a:gd name="connsiteY691" fmla="*/ 4605918 h 6246801"/>
              <a:gd name="connsiteX692" fmla="*/ 2880162 w 9384838"/>
              <a:gd name="connsiteY692" fmla="*/ 4566457 h 6246801"/>
              <a:gd name="connsiteX693" fmla="*/ 2931045 w 9384838"/>
              <a:gd name="connsiteY693" fmla="*/ 4616236 h 6246801"/>
              <a:gd name="connsiteX694" fmla="*/ 2980823 w 9384838"/>
              <a:gd name="connsiteY694" fmla="*/ 4641679 h 6246801"/>
              <a:gd name="connsiteX695" fmla="*/ 3006265 w 9384838"/>
              <a:gd name="connsiteY695" fmla="*/ 4616236 h 6246801"/>
              <a:gd name="connsiteX696" fmla="*/ 3030601 w 9384838"/>
              <a:gd name="connsiteY696" fmla="*/ 4616236 h 6246801"/>
              <a:gd name="connsiteX697" fmla="*/ 3056044 w 9384838"/>
              <a:gd name="connsiteY697" fmla="*/ 4590793 h 6246801"/>
              <a:gd name="connsiteX698" fmla="*/ 3105820 w 9384838"/>
              <a:gd name="connsiteY698" fmla="*/ 4590793 h 6246801"/>
              <a:gd name="connsiteX699" fmla="*/ 3131263 w 9384838"/>
              <a:gd name="connsiteY699" fmla="*/ 4541014 h 6246801"/>
              <a:gd name="connsiteX700" fmla="*/ 3131263 w 9384838"/>
              <a:gd name="connsiteY700" fmla="*/ 4590793 h 6246801"/>
              <a:gd name="connsiteX701" fmla="*/ 3156704 w 9384838"/>
              <a:gd name="connsiteY701" fmla="*/ 4566457 h 6246801"/>
              <a:gd name="connsiteX702" fmla="*/ 3181041 w 9384838"/>
              <a:gd name="connsiteY702" fmla="*/ 4515571 h 6246801"/>
              <a:gd name="connsiteX703" fmla="*/ 3156704 w 9384838"/>
              <a:gd name="connsiteY703" fmla="*/ 4440348 h 6246801"/>
              <a:gd name="connsiteX704" fmla="*/ 3131263 w 9384838"/>
              <a:gd name="connsiteY704" fmla="*/ 4416011 h 6246801"/>
              <a:gd name="connsiteX705" fmla="*/ 3181041 w 9384838"/>
              <a:gd name="connsiteY705" fmla="*/ 4365125 h 6246801"/>
              <a:gd name="connsiteX706" fmla="*/ 3231924 w 9384838"/>
              <a:gd name="connsiteY706" fmla="*/ 4340788 h 6246801"/>
              <a:gd name="connsiteX707" fmla="*/ 3256260 w 9384838"/>
              <a:gd name="connsiteY707" fmla="*/ 4289902 h 6246801"/>
              <a:gd name="connsiteX708" fmla="*/ 3281703 w 9384838"/>
              <a:gd name="connsiteY708" fmla="*/ 4289902 h 6246801"/>
              <a:gd name="connsiteX709" fmla="*/ 3281705 w 9384838"/>
              <a:gd name="connsiteY709" fmla="*/ 4289902 h 6246801"/>
              <a:gd name="connsiteX710" fmla="*/ 3307147 w 9384838"/>
              <a:gd name="connsiteY710" fmla="*/ 4265565 h 6246801"/>
              <a:gd name="connsiteX711" fmla="*/ 3356924 w 9384838"/>
              <a:gd name="connsiteY711" fmla="*/ 4265565 h 6246801"/>
              <a:gd name="connsiteX712" fmla="*/ 3457589 w 9384838"/>
              <a:gd name="connsiteY712" fmla="*/ 4190342 h 6246801"/>
              <a:gd name="connsiteX713" fmla="*/ 3558250 w 9384838"/>
              <a:gd name="connsiteY713" fmla="*/ 4089676 h 6246801"/>
              <a:gd name="connsiteX714" fmla="*/ 3582585 w 9384838"/>
              <a:gd name="connsiteY714" fmla="*/ 4014453 h 6246801"/>
              <a:gd name="connsiteX715" fmla="*/ 3608026 w 9384838"/>
              <a:gd name="connsiteY715" fmla="*/ 3989010 h 6246801"/>
              <a:gd name="connsiteX716" fmla="*/ 3582585 w 9384838"/>
              <a:gd name="connsiteY716" fmla="*/ 3963567 h 6246801"/>
              <a:gd name="connsiteX717" fmla="*/ 3608026 w 9384838"/>
              <a:gd name="connsiteY717" fmla="*/ 3913787 h 6246801"/>
              <a:gd name="connsiteX718" fmla="*/ 3582585 w 9384838"/>
              <a:gd name="connsiteY718" fmla="*/ 3888344 h 6246801"/>
              <a:gd name="connsiteX719" fmla="*/ 3608026 w 9384838"/>
              <a:gd name="connsiteY719" fmla="*/ 3838565 h 6246801"/>
              <a:gd name="connsiteX720" fmla="*/ 3633468 w 9384838"/>
              <a:gd name="connsiteY720" fmla="*/ 3813122 h 6246801"/>
              <a:gd name="connsiteX721" fmla="*/ 3683247 w 9384838"/>
              <a:gd name="connsiteY721" fmla="*/ 3788785 h 6246801"/>
              <a:gd name="connsiteX722" fmla="*/ 3708689 w 9384838"/>
              <a:gd name="connsiteY722" fmla="*/ 3813122 h 6246801"/>
              <a:gd name="connsiteX723" fmla="*/ 3783908 w 9384838"/>
              <a:gd name="connsiteY723" fmla="*/ 3788785 h 6246801"/>
              <a:gd name="connsiteX724" fmla="*/ 3883464 w 9384838"/>
              <a:gd name="connsiteY724" fmla="*/ 3763342 h 6246801"/>
              <a:gd name="connsiteX725" fmla="*/ 3883464 w 9384838"/>
              <a:gd name="connsiteY725" fmla="*/ 3813122 h 6246801"/>
              <a:gd name="connsiteX726" fmla="*/ 3833686 w 9384838"/>
              <a:gd name="connsiteY726" fmla="*/ 3813122 h 6246801"/>
              <a:gd name="connsiteX727" fmla="*/ 3808245 w 9384838"/>
              <a:gd name="connsiteY727" fmla="*/ 3838565 h 6246801"/>
              <a:gd name="connsiteX728" fmla="*/ 3808245 w 9384838"/>
              <a:gd name="connsiteY728" fmla="*/ 3888344 h 6246801"/>
              <a:gd name="connsiteX729" fmla="*/ 3758467 w 9384838"/>
              <a:gd name="connsiteY729" fmla="*/ 3864008 h 6246801"/>
              <a:gd name="connsiteX730" fmla="*/ 3708689 w 9384838"/>
              <a:gd name="connsiteY730" fmla="*/ 3913787 h 6246801"/>
              <a:gd name="connsiteX731" fmla="*/ 3683247 w 9384838"/>
              <a:gd name="connsiteY731" fmla="*/ 3888344 h 6246801"/>
              <a:gd name="connsiteX732" fmla="*/ 3633468 w 9384838"/>
              <a:gd name="connsiteY732" fmla="*/ 3913787 h 6246801"/>
              <a:gd name="connsiteX733" fmla="*/ 3657804 w 9384838"/>
              <a:gd name="connsiteY733" fmla="*/ 3939230 h 6246801"/>
              <a:gd name="connsiteX734" fmla="*/ 3633468 w 9384838"/>
              <a:gd name="connsiteY734" fmla="*/ 3963567 h 6246801"/>
              <a:gd name="connsiteX735" fmla="*/ 3657804 w 9384838"/>
              <a:gd name="connsiteY735" fmla="*/ 3963567 h 6246801"/>
              <a:gd name="connsiteX736" fmla="*/ 3683247 w 9384838"/>
              <a:gd name="connsiteY736" fmla="*/ 3989010 h 6246801"/>
              <a:gd name="connsiteX737" fmla="*/ 3708689 w 9384838"/>
              <a:gd name="connsiteY737" fmla="*/ 3989010 h 6246801"/>
              <a:gd name="connsiteX738" fmla="*/ 3708689 w 9384838"/>
              <a:gd name="connsiteY738" fmla="*/ 4014453 h 6246801"/>
              <a:gd name="connsiteX739" fmla="*/ 3708688 w 9384838"/>
              <a:gd name="connsiteY739" fmla="*/ 4014453 h 6246801"/>
              <a:gd name="connsiteX740" fmla="*/ 3657804 w 9384838"/>
              <a:gd name="connsiteY740" fmla="*/ 4064233 h 6246801"/>
              <a:gd name="connsiteX741" fmla="*/ 3683246 w 9384838"/>
              <a:gd name="connsiteY741" fmla="*/ 4139455 h 6246801"/>
              <a:gd name="connsiteX742" fmla="*/ 3808243 w 9384838"/>
              <a:gd name="connsiteY742" fmla="*/ 4164898 h 6246801"/>
              <a:gd name="connsiteX743" fmla="*/ 3833684 w 9384838"/>
              <a:gd name="connsiteY743" fmla="*/ 4089676 h 6246801"/>
              <a:gd name="connsiteX744" fmla="*/ 3958666 w 9384838"/>
              <a:gd name="connsiteY744" fmla="*/ 4089676 h 6246801"/>
              <a:gd name="connsiteX745" fmla="*/ 4084770 w 9384838"/>
              <a:gd name="connsiteY745" fmla="*/ 4064233 h 6246801"/>
              <a:gd name="connsiteX746" fmla="*/ 4185432 w 9384838"/>
              <a:gd name="connsiteY746" fmla="*/ 4064233 h 6246801"/>
              <a:gd name="connsiteX747" fmla="*/ 4460870 w 9384838"/>
              <a:gd name="connsiteY747" fmla="*/ 3888345 h 6246801"/>
              <a:gd name="connsiteX748" fmla="*/ 4510648 w 9384838"/>
              <a:gd name="connsiteY748" fmla="*/ 3763342 h 6246801"/>
              <a:gd name="connsiteX749" fmla="*/ 4761751 w 9384838"/>
              <a:gd name="connsiteY749" fmla="*/ 3713562 h 6246801"/>
              <a:gd name="connsiteX750" fmla="*/ 4836971 w 9384838"/>
              <a:gd name="connsiteY750" fmla="*/ 3612896 h 6246801"/>
              <a:gd name="connsiteX751" fmla="*/ 4887855 w 9384838"/>
              <a:gd name="connsiteY751" fmla="*/ 3487894 h 6246801"/>
              <a:gd name="connsiteX752" fmla="*/ 4887855 w 9384838"/>
              <a:gd name="connsiteY752" fmla="*/ 3487893 h 6246801"/>
              <a:gd name="connsiteX753" fmla="*/ 4937633 w 9384838"/>
              <a:gd name="connsiteY753" fmla="*/ 3437007 h 6246801"/>
              <a:gd name="connsiteX754" fmla="*/ 5012854 w 9384838"/>
              <a:gd name="connsiteY754" fmla="*/ 3387227 h 6246801"/>
              <a:gd name="connsiteX755" fmla="*/ 5038296 w 9384838"/>
              <a:gd name="connsiteY755" fmla="*/ 3336341 h 6246801"/>
              <a:gd name="connsiteX756" fmla="*/ 5113516 w 9384838"/>
              <a:gd name="connsiteY756" fmla="*/ 3236782 h 6246801"/>
              <a:gd name="connsiteX757" fmla="*/ 5137852 w 9384838"/>
              <a:gd name="connsiteY757" fmla="*/ 3185896 h 6246801"/>
              <a:gd name="connsiteX758" fmla="*/ 5163294 w 9384838"/>
              <a:gd name="connsiteY758" fmla="*/ 3161560 h 6246801"/>
              <a:gd name="connsiteX759" fmla="*/ 5238514 w 9384838"/>
              <a:gd name="connsiteY759" fmla="*/ 3011116 h 6246801"/>
              <a:gd name="connsiteX760" fmla="*/ 5263957 w 9384838"/>
              <a:gd name="connsiteY760" fmla="*/ 2860672 h 6246801"/>
              <a:gd name="connsiteX761" fmla="*/ 5188736 w 9384838"/>
              <a:gd name="connsiteY761" fmla="*/ 2809788 h 6246801"/>
              <a:gd name="connsiteX762" fmla="*/ 5163294 w 9384838"/>
              <a:gd name="connsiteY762" fmla="*/ 2835229 h 6246801"/>
              <a:gd name="connsiteX763" fmla="*/ 5137852 w 9384838"/>
              <a:gd name="connsiteY763" fmla="*/ 2835229 h 6246801"/>
              <a:gd name="connsiteX764" fmla="*/ 5137852 w 9384838"/>
              <a:gd name="connsiteY764" fmla="*/ 2785450 h 6246801"/>
              <a:gd name="connsiteX765" fmla="*/ 5188736 w 9384838"/>
              <a:gd name="connsiteY765" fmla="*/ 2785450 h 6246801"/>
              <a:gd name="connsiteX766" fmla="*/ 5263957 w 9384838"/>
              <a:gd name="connsiteY766" fmla="*/ 2734563 h 6246801"/>
              <a:gd name="connsiteX767" fmla="*/ 5339177 w 9384838"/>
              <a:gd name="connsiteY767" fmla="*/ 2609561 h 6246801"/>
              <a:gd name="connsiteX768" fmla="*/ 5289399 w 9384838"/>
              <a:gd name="connsiteY768" fmla="*/ 2534339 h 6246801"/>
              <a:gd name="connsiteX769" fmla="*/ 5289931 w 9384838"/>
              <a:gd name="connsiteY769" fmla="*/ 2534660 h 6246801"/>
              <a:gd name="connsiteX770" fmla="*/ 5289398 w 9384838"/>
              <a:gd name="connsiteY770" fmla="*/ 2534339 h 6246801"/>
              <a:gd name="connsiteX771" fmla="*/ 5313734 w 9384838"/>
              <a:gd name="connsiteY771" fmla="*/ 2483451 h 6246801"/>
              <a:gd name="connsiteX772" fmla="*/ 5289398 w 9384838"/>
              <a:gd name="connsiteY772" fmla="*/ 2459115 h 6246801"/>
              <a:gd name="connsiteX773" fmla="*/ 5364618 w 9384838"/>
              <a:gd name="connsiteY773" fmla="*/ 2408231 h 6246801"/>
              <a:gd name="connsiteX774" fmla="*/ 5388954 w 9384838"/>
              <a:gd name="connsiteY774" fmla="*/ 2433674 h 6246801"/>
              <a:gd name="connsiteX775" fmla="*/ 5464174 w 9384838"/>
              <a:gd name="connsiteY775" fmla="*/ 2408231 h 6246801"/>
              <a:gd name="connsiteX776" fmla="*/ 5515059 w 9384838"/>
              <a:gd name="connsiteY776" fmla="*/ 2333007 h 6246801"/>
              <a:gd name="connsiteX777" fmla="*/ 5539394 w 9384838"/>
              <a:gd name="connsiteY777" fmla="*/ 2257785 h 6246801"/>
              <a:gd name="connsiteX778" fmla="*/ 5539394 w 9384838"/>
              <a:gd name="connsiteY778" fmla="*/ 2233447 h 6246801"/>
              <a:gd name="connsiteX779" fmla="*/ 5564837 w 9384838"/>
              <a:gd name="connsiteY779" fmla="*/ 2182565 h 6246801"/>
              <a:gd name="connsiteX780" fmla="*/ 5614615 w 9384838"/>
              <a:gd name="connsiteY780" fmla="*/ 2233447 h 6246801"/>
              <a:gd name="connsiteX781" fmla="*/ 5640057 w 9384838"/>
              <a:gd name="connsiteY781" fmla="*/ 2208005 h 6246801"/>
              <a:gd name="connsiteX782" fmla="*/ 5665499 w 9384838"/>
              <a:gd name="connsiteY782" fmla="*/ 2233447 h 6246801"/>
              <a:gd name="connsiteX783" fmla="*/ 5665499 w 9384838"/>
              <a:gd name="connsiteY783" fmla="*/ 2257785 h 6246801"/>
              <a:gd name="connsiteX784" fmla="*/ 5640057 w 9384838"/>
              <a:gd name="connsiteY784" fmla="*/ 2408231 h 6246801"/>
              <a:gd name="connsiteX785" fmla="*/ 5689835 w 9384838"/>
              <a:gd name="connsiteY785" fmla="*/ 2433674 h 6246801"/>
              <a:gd name="connsiteX786" fmla="*/ 5740719 w 9384838"/>
              <a:gd name="connsiteY786" fmla="*/ 2408231 h 6246801"/>
              <a:gd name="connsiteX787" fmla="*/ 5765055 w 9384838"/>
              <a:gd name="connsiteY787" fmla="*/ 2358450 h 6246801"/>
              <a:gd name="connsiteX788" fmla="*/ 5840275 w 9384838"/>
              <a:gd name="connsiteY788" fmla="*/ 2459115 h 6246801"/>
              <a:gd name="connsiteX789" fmla="*/ 5891159 w 9384838"/>
              <a:gd name="connsiteY789" fmla="*/ 2408231 h 6246801"/>
              <a:gd name="connsiteX790" fmla="*/ 5940937 w 9384838"/>
              <a:gd name="connsiteY790" fmla="*/ 2283229 h 6246801"/>
              <a:gd name="connsiteX791" fmla="*/ 5891159 w 9384838"/>
              <a:gd name="connsiteY791" fmla="*/ 2208005 h 6246801"/>
              <a:gd name="connsiteX792" fmla="*/ 5840275 w 9384838"/>
              <a:gd name="connsiteY792" fmla="*/ 2257785 h 6246801"/>
              <a:gd name="connsiteX793" fmla="*/ 5715277 w 9384838"/>
              <a:gd name="connsiteY793" fmla="*/ 2283229 h 6246801"/>
              <a:gd name="connsiteX794" fmla="*/ 5765055 w 9384838"/>
              <a:gd name="connsiteY794" fmla="*/ 2132783 h 6246801"/>
              <a:gd name="connsiteX795" fmla="*/ 5840275 w 9384838"/>
              <a:gd name="connsiteY795" fmla="*/ 2081897 h 6246801"/>
              <a:gd name="connsiteX796" fmla="*/ 8270546 w 9384838"/>
              <a:gd name="connsiteY796" fmla="*/ 1474959 h 6246801"/>
              <a:gd name="connsiteX797" fmla="*/ 8282255 w 9384838"/>
              <a:gd name="connsiteY797" fmla="*/ 1480813 h 6246801"/>
              <a:gd name="connsiteX798" fmla="*/ 8274449 w 9384838"/>
              <a:gd name="connsiteY798" fmla="*/ 1490571 h 6246801"/>
              <a:gd name="connsiteX799" fmla="*/ 8264691 w 9384838"/>
              <a:gd name="connsiteY799" fmla="*/ 1491546 h 6246801"/>
              <a:gd name="connsiteX800" fmla="*/ 8247128 w 9384838"/>
              <a:gd name="connsiteY800" fmla="*/ 1501304 h 6246801"/>
              <a:gd name="connsiteX801" fmla="*/ 8250055 w 9384838"/>
              <a:gd name="connsiteY801" fmla="*/ 1485692 h 6246801"/>
              <a:gd name="connsiteX802" fmla="*/ 8265667 w 9384838"/>
              <a:gd name="connsiteY802" fmla="*/ 1485692 h 6246801"/>
              <a:gd name="connsiteX803" fmla="*/ 8270546 w 9384838"/>
              <a:gd name="connsiteY803" fmla="*/ 1474959 h 6246801"/>
              <a:gd name="connsiteX804" fmla="*/ 8187608 w 9384838"/>
              <a:gd name="connsiteY804" fmla="*/ 1463250 h 6246801"/>
              <a:gd name="connsiteX805" fmla="*/ 8203220 w 9384838"/>
              <a:gd name="connsiteY805" fmla="*/ 1472032 h 6246801"/>
              <a:gd name="connsiteX806" fmla="*/ 8215904 w 9384838"/>
              <a:gd name="connsiteY806" fmla="*/ 1471056 h 6246801"/>
              <a:gd name="connsiteX807" fmla="*/ 8214929 w 9384838"/>
              <a:gd name="connsiteY807" fmla="*/ 1479838 h 6246801"/>
              <a:gd name="connsiteX808" fmla="*/ 8216880 w 9384838"/>
              <a:gd name="connsiteY808" fmla="*/ 1484717 h 6246801"/>
              <a:gd name="connsiteX809" fmla="*/ 8195414 w 9384838"/>
              <a:gd name="connsiteY809" fmla="*/ 1482765 h 6246801"/>
              <a:gd name="connsiteX810" fmla="*/ 8197365 w 9384838"/>
              <a:gd name="connsiteY810" fmla="*/ 1476909 h 6246801"/>
              <a:gd name="connsiteX811" fmla="*/ 8187608 w 9384838"/>
              <a:gd name="connsiteY811" fmla="*/ 1463250 h 6246801"/>
              <a:gd name="connsiteX812" fmla="*/ 8289085 w 9384838"/>
              <a:gd name="connsiteY812" fmla="*/ 1415439 h 6246801"/>
              <a:gd name="connsiteX813" fmla="*/ 8307624 w 9384838"/>
              <a:gd name="connsiteY813" fmla="*/ 1425197 h 6246801"/>
              <a:gd name="connsiteX814" fmla="*/ 8318357 w 9384838"/>
              <a:gd name="connsiteY814" fmla="*/ 1429100 h 6246801"/>
              <a:gd name="connsiteX815" fmla="*/ 8307624 w 9384838"/>
              <a:gd name="connsiteY815" fmla="*/ 1443734 h 6246801"/>
              <a:gd name="connsiteX816" fmla="*/ 8313478 w 9384838"/>
              <a:gd name="connsiteY816" fmla="*/ 1452516 h 6246801"/>
              <a:gd name="connsiteX817" fmla="*/ 8282255 w 9384838"/>
              <a:gd name="connsiteY817" fmla="*/ 1469104 h 6246801"/>
              <a:gd name="connsiteX818" fmla="*/ 8280303 w 9384838"/>
              <a:gd name="connsiteY818" fmla="*/ 1453493 h 6246801"/>
              <a:gd name="connsiteX819" fmla="*/ 8269570 w 9384838"/>
              <a:gd name="connsiteY819" fmla="*/ 1425197 h 6246801"/>
              <a:gd name="connsiteX820" fmla="*/ 8289085 w 9384838"/>
              <a:gd name="connsiteY820" fmla="*/ 1415439 h 6246801"/>
              <a:gd name="connsiteX821" fmla="*/ 8360314 w 9384838"/>
              <a:gd name="connsiteY821" fmla="*/ 1357869 h 6246801"/>
              <a:gd name="connsiteX822" fmla="*/ 8376902 w 9384838"/>
              <a:gd name="connsiteY822" fmla="*/ 1366651 h 6246801"/>
              <a:gd name="connsiteX823" fmla="*/ 8379829 w 9384838"/>
              <a:gd name="connsiteY823" fmla="*/ 1382264 h 6246801"/>
              <a:gd name="connsiteX824" fmla="*/ 8349581 w 9384838"/>
              <a:gd name="connsiteY824" fmla="*/ 1375434 h 6246801"/>
              <a:gd name="connsiteX825" fmla="*/ 8360314 w 9384838"/>
              <a:gd name="connsiteY825" fmla="*/ 1357869 h 6246801"/>
              <a:gd name="connsiteX826" fmla="*/ 8571073 w 9384838"/>
              <a:gd name="connsiteY826" fmla="*/ 1228098 h 6246801"/>
              <a:gd name="connsiteX827" fmla="*/ 8597418 w 9384838"/>
              <a:gd name="connsiteY827" fmla="*/ 1253467 h 6246801"/>
              <a:gd name="connsiteX828" fmla="*/ 8592539 w 9384838"/>
              <a:gd name="connsiteY828" fmla="*/ 1260297 h 6246801"/>
              <a:gd name="connsiteX829" fmla="*/ 8592539 w 9384838"/>
              <a:gd name="connsiteY829" fmla="*/ 1272981 h 6246801"/>
              <a:gd name="connsiteX830" fmla="*/ 8572049 w 9384838"/>
              <a:gd name="connsiteY830" fmla="*/ 1273957 h 6246801"/>
              <a:gd name="connsiteX831" fmla="*/ 8561316 w 9384838"/>
              <a:gd name="connsiteY831" fmla="*/ 1285666 h 6246801"/>
              <a:gd name="connsiteX832" fmla="*/ 8554486 w 9384838"/>
              <a:gd name="connsiteY832" fmla="*/ 1302253 h 6246801"/>
              <a:gd name="connsiteX833" fmla="*/ 8533995 w 9384838"/>
              <a:gd name="connsiteY833" fmla="*/ 1311035 h 6246801"/>
              <a:gd name="connsiteX834" fmla="*/ 8510577 w 9384838"/>
              <a:gd name="connsiteY834" fmla="*/ 1309083 h 6246801"/>
              <a:gd name="connsiteX835" fmla="*/ 8505699 w 9384838"/>
              <a:gd name="connsiteY835" fmla="*/ 1331526 h 6246801"/>
              <a:gd name="connsiteX836" fmla="*/ 8494966 w 9384838"/>
              <a:gd name="connsiteY836" fmla="*/ 1335428 h 6246801"/>
              <a:gd name="connsiteX837" fmla="*/ 8482281 w 9384838"/>
              <a:gd name="connsiteY837" fmla="*/ 1312986 h 6246801"/>
              <a:gd name="connsiteX838" fmla="*/ 8474475 w 9384838"/>
              <a:gd name="connsiteY838" fmla="*/ 1303229 h 6246801"/>
              <a:gd name="connsiteX839" fmla="*/ 8467645 w 9384838"/>
              <a:gd name="connsiteY839" fmla="*/ 1279811 h 6246801"/>
              <a:gd name="connsiteX840" fmla="*/ 8476427 w 9384838"/>
              <a:gd name="connsiteY840" fmla="*/ 1270054 h 6246801"/>
              <a:gd name="connsiteX841" fmla="*/ 8524238 w 9384838"/>
              <a:gd name="connsiteY841" fmla="*/ 1261273 h 6246801"/>
              <a:gd name="connsiteX842" fmla="*/ 8551558 w 9384838"/>
              <a:gd name="connsiteY842" fmla="*/ 1236879 h 6246801"/>
              <a:gd name="connsiteX843" fmla="*/ 8567170 w 9384838"/>
              <a:gd name="connsiteY843" fmla="*/ 1237855 h 6246801"/>
              <a:gd name="connsiteX844" fmla="*/ 8571073 w 9384838"/>
              <a:gd name="connsiteY844" fmla="*/ 1228098 h 6246801"/>
              <a:gd name="connsiteX845" fmla="*/ 8306648 w 9384838"/>
              <a:gd name="connsiteY845" fmla="*/ 884639 h 6246801"/>
              <a:gd name="connsiteX846" fmla="*/ 8328114 w 9384838"/>
              <a:gd name="connsiteY846" fmla="*/ 903178 h 6246801"/>
              <a:gd name="connsiteX847" fmla="*/ 8334944 w 9384838"/>
              <a:gd name="connsiteY847" fmla="*/ 917814 h 6246801"/>
              <a:gd name="connsiteX848" fmla="*/ 8368119 w 9384838"/>
              <a:gd name="connsiteY848" fmla="*/ 935377 h 6246801"/>
              <a:gd name="connsiteX849" fmla="*/ 8422761 w 9384838"/>
              <a:gd name="connsiteY849" fmla="*/ 939280 h 6246801"/>
              <a:gd name="connsiteX850" fmla="*/ 8461790 w 9384838"/>
              <a:gd name="connsiteY850" fmla="*/ 922693 h 6246801"/>
              <a:gd name="connsiteX851" fmla="*/ 8450081 w 9384838"/>
              <a:gd name="connsiteY851" fmla="*/ 963674 h 6246801"/>
              <a:gd name="connsiteX852" fmla="*/ 8431542 w 9384838"/>
              <a:gd name="connsiteY852" fmla="*/ 975382 h 6246801"/>
              <a:gd name="connsiteX853" fmla="*/ 8415930 w 9384838"/>
              <a:gd name="connsiteY853" fmla="*/ 963674 h 6246801"/>
              <a:gd name="connsiteX854" fmla="*/ 8397391 w 9384838"/>
              <a:gd name="connsiteY854" fmla="*/ 963674 h 6246801"/>
              <a:gd name="connsiteX855" fmla="*/ 8359338 w 9384838"/>
              <a:gd name="connsiteY855" fmla="*/ 1014411 h 6246801"/>
              <a:gd name="connsiteX856" fmla="*/ 8284206 w 9384838"/>
              <a:gd name="connsiteY856" fmla="*/ 1020265 h 6246801"/>
              <a:gd name="connsiteX857" fmla="*/ 8247128 w 9384838"/>
              <a:gd name="connsiteY857" fmla="*/ 1070028 h 6246801"/>
              <a:gd name="connsiteX858" fmla="*/ 8212977 w 9384838"/>
              <a:gd name="connsiteY858" fmla="*/ 1083688 h 6246801"/>
              <a:gd name="connsiteX859" fmla="*/ 8184681 w 9384838"/>
              <a:gd name="connsiteY859" fmla="*/ 1151014 h 6246801"/>
              <a:gd name="connsiteX860" fmla="*/ 8163215 w 9384838"/>
              <a:gd name="connsiteY860" fmla="*/ 1151014 h 6246801"/>
              <a:gd name="connsiteX861" fmla="*/ 8155409 w 9384838"/>
              <a:gd name="connsiteY861" fmla="*/ 1207607 h 6246801"/>
              <a:gd name="connsiteX862" fmla="*/ 8099792 w 9384838"/>
              <a:gd name="connsiteY862" fmla="*/ 1223219 h 6246801"/>
              <a:gd name="connsiteX863" fmla="*/ 8077350 w 9384838"/>
              <a:gd name="connsiteY863" fmla="*/ 1247612 h 6246801"/>
              <a:gd name="connsiteX864" fmla="*/ 8066617 w 9384838"/>
              <a:gd name="connsiteY864" fmla="*/ 1319817 h 6246801"/>
              <a:gd name="connsiteX865" fmla="*/ 8057835 w 9384838"/>
              <a:gd name="connsiteY865" fmla="*/ 1315914 h 6246801"/>
              <a:gd name="connsiteX866" fmla="*/ 8009048 w 9384838"/>
              <a:gd name="connsiteY866" fmla="*/ 1320793 h 6246801"/>
              <a:gd name="connsiteX867" fmla="*/ 8009048 w 9384838"/>
              <a:gd name="connsiteY867" fmla="*/ 1309084 h 6246801"/>
              <a:gd name="connsiteX868" fmla="*/ 8010024 w 9384838"/>
              <a:gd name="connsiteY868" fmla="*/ 1293472 h 6246801"/>
              <a:gd name="connsiteX869" fmla="*/ 8002218 w 9384838"/>
              <a:gd name="connsiteY869" fmla="*/ 1262248 h 6246801"/>
              <a:gd name="connsiteX870" fmla="*/ 8013927 w 9384838"/>
              <a:gd name="connsiteY870" fmla="*/ 1254442 h 6246801"/>
              <a:gd name="connsiteX871" fmla="*/ 8038320 w 9384838"/>
              <a:gd name="connsiteY871" fmla="*/ 1219316 h 6246801"/>
              <a:gd name="connsiteX872" fmla="*/ 8077350 w 9384838"/>
              <a:gd name="connsiteY872" fmla="*/ 1190044 h 6246801"/>
              <a:gd name="connsiteX873" fmla="*/ 8108573 w 9384838"/>
              <a:gd name="connsiteY873" fmla="*/ 1167602 h 6246801"/>
              <a:gd name="connsiteX874" fmla="*/ 8111501 w 9384838"/>
              <a:gd name="connsiteY874" fmla="*/ 1154917 h 6246801"/>
              <a:gd name="connsiteX875" fmla="*/ 8135894 w 9384838"/>
              <a:gd name="connsiteY875" fmla="*/ 1148087 h 6246801"/>
              <a:gd name="connsiteX876" fmla="*/ 8141748 w 9384838"/>
              <a:gd name="connsiteY876" fmla="*/ 1130524 h 6246801"/>
              <a:gd name="connsiteX877" fmla="*/ 8135894 w 9384838"/>
              <a:gd name="connsiteY877" fmla="*/ 1121742 h 6246801"/>
              <a:gd name="connsiteX878" fmla="*/ 8143700 w 9384838"/>
              <a:gd name="connsiteY878" fmla="*/ 1104179 h 6246801"/>
              <a:gd name="connsiteX879" fmla="*/ 8200293 w 9384838"/>
              <a:gd name="connsiteY879" fmla="*/ 1030998 h 6246801"/>
              <a:gd name="connsiteX880" fmla="*/ 8231516 w 9384838"/>
              <a:gd name="connsiteY880" fmla="*/ 993920 h 6246801"/>
              <a:gd name="connsiteX881" fmla="*/ 8245176 w 9384838"/>
              <a:gd name="connsiteY881" fmla="*/ 957819 h 6246801"/>
              <a:gd name="connsiteX882" fmla="*/ 8258837 w 9384838"/>
              <a:gd name="connsiteY882" fmla="*/ 944159 h 6246801"/>
              <a:gd name="connsiteX883" fmla="*/ 8260788 w 9384838"/>
              <a:gd name="connsiteY883" fmla="*/ 920741 h 6246801"/>
              <a:gd name="connsiteX884" fmla="*/ 8289085 w 9384838"/>
              <a:gd name="connsiteY884" fmla="*/ 889516 h 6246801"/>
              <a:gd name="connsiteX885" fmla="*/ 8306648 w 9384838"/>
              <a:gd name="connsiteY885" fmla="*/ 884639 h 6246801"/>
              <a:gd name="connsiteX886" fmla="*/ 9328245 w 9384838"/>
              <a:gd name="connsiteY886" fmla="*/ 311878 h 6246801"/>
              <a:gd name="connsiteX887" fmla="*/ 9371178 w 9384838"/>
              <a:gd name="connsiteY887" fmla="*/ 317733 h 6246801"/>
              <a:gd name="connsiteX888" fmla="*/ 9384838 w 9384838"/>
              <a:gd name="connsiteY888" fmla="*/ 341150 h 6246801"/>
              <a:gd name="connsiteX889" fmla="*/ 9357517 w 9384838"/>
              <a:gd name="connsiteY889" fmla="*/ 360665 h 6246801"/>
              <a:gd name="connsiteX890" fmla="*/ 9357517 w 9384838"/>
              <a:gd name="connsiteY890" fmla="*/ 378228 h 6246801"/>
              <a:gd name="connsiteX891" fmla="*/ 9371178 w 9384838"/>
              <a:gd name="connsiteY891" fmla="*/ 393840 h 6246801"/>
              <a:gd name="connsiteX892" fmla="*/ 9367275 w 9384838"/>
              <a:gd name="connsiteY892" fmla="*/ 427015 h 6246801"/>
              <a:gd name="connsiteX893" fmla="*/ 9314585 w 9384838"/>
              <a:gd name="connsiteY893" fmla="*/ 427015 h 6246801"/>
              <a:gd name="connsiteX894" fmla="*/ 9250186 w 9384838"/>
              <a:gd name="connsiteY894" fmla="*/ 440675 h 6246801"/>
              <a:gd name="connsiteX895" fmla="*/ 9213108 w 9384838"/>
              <a:gd name="connsiteY895" fmla="*/ 471899 h 6246801"/>
              <a:gd name="connsiteX896" fmla="*/ 9162370 w 9384838"/>
              <a:gd name="connsiteY896" fmla="*/ 491414 h 6246801"/>
              <a:gd name="connsiteX897" fmla="*/ 9099923 w 9384838"/>
              <a:gd name="connsiteY897" fmla="*/ 526540 h 6246801"/>
              <a:gd name="connsiteX898" fmla="*/ 9035524 w 9384838"/>
              <a:gd name="connsiteY898" fmla="*/ 587036 h 6246801"/>
              <a:gd name="connsiteX899" fmla="*/ 8996494 w 9384838"/>
              <a:gd name="connsiteY899" fmla="*/ 635822 h 6246801"/>
              <a:gd name="connsiteX900" fmla="*/ 8961368 w 9384838"/>
              <a:gd name="connsiteY900" fmla="*/ 637774 h 6246801"/>
              <a:gd name="connsiteX901" fmla="*/ 8951610 w 9384838"/>
              <a:gd name="connsiteY901" fmla="*/ 647531 h 6246801"/>
              <a:gd name="connsiteX902" fmla="*/ 8926241 w 9384838"/>
              <a:gd name="connsiteY902" fmla="*/ 637774 h 6246801"/>
              <a:gd name="connsiteX903" fmla="*/ 8916484 w 9384838"/>
              <a:gd name="connsiteY903" fmla="*/ 608501 h 6246801"/>
              <a:gd name="connsiteX904" fmla="*/ 8883309 w 9384838"/>
              <a:gd name="connsiteY904" fmla="*/ 622162 h 6246801"/>
              <a:gd name="connsiteX905" fmla="*/ 8877454 w 9384838"/>
              <a:gd name="connsiteY905" fmla="*/ 651434 h 6246801"/>
              <a:gd name="connsiteX906" fmla="*/ 8887212 w 9384838"/>
              <a:gd name="connsiteY906" fmla="*/ 665094 h 6246801"/>
              <a:gd name="connsiteX907" fmla="*/ 8846231 w 9384838"/>
              <a:gd name="connsiteY907" fmla="*/ 719735 h 6246801"/>
              <a:gd name="connsiteX908" fmla="*/ 8799395 w 9384838"/>
              <a:gd name="connsiteY908" fmla="*/ 749008 h 6246801"/>
              <a:gd name="connsiteX909" fmla="*/ 8766220 w 9384838"/>
              <a:gd name="connsiteY909" fmla="*/ 774380 h 6246801"/>
              <a:gd name="connsiteX910" fmla="*/ 8731094 w 9384838"/>
              <a:gd name="connsiteY910" fmla="*/ 844633 h 6246801"/>
              <a:gd name="connsiteX911" fmla="*/ 8697919 w 9384838"/>
              <a:gd name="connsiteY911" fmla="*/ 862196 h 6246801"/>
              <a:gd name="connsiteX912" fmla="*/ 8666695 w 9384838"/>
              <a:gd name="connsiteY912" fmla="*/ 862196 h 6246801"/>
              <a:gd name="connsiteX913" fmla="*/ 8641326 w 9384838"/>
              <a:gd name="connsiteY913" fmla="*/ 887565 h 6246801"/>
              <a:gd name="connsiteX914" fmla="*/ 8614005 w 9384838"/>
              <a:gd name="connsiteY914" fmla="*/ 932449 h 6246801"/>
              <a:gd name="connsiteX915" fmla="*/ 8590587 w 9384838"/>
              <a:gd name="connsiteY915" fmla="*/ 936351 h 6246801"/>
              <a:gd name="connsiteX916" fmla="*/ 8576927 w 9384838"/>
              <a:gd name="connsiteY916" fmla="*/ 920740 h 6246801"/>
              <a:gd name="connsiteX917" fmla="*/ 8590587 w 9384838"/>
              <a:gd name="connsiteY917" fmla="*/ 885614 h 6246801"/>
              <a:gd name="connsiteX918" fmla="*/ 8602296 w 9384838"/>
              <a:gd name="connsiteY918" fmla="*/ 881711 h 6246801"/>
              <a:gd name="connsiteX919" fmla="*/ 8610102 w 9384838"/>
              <a:gd name="connsiteY919" fmla="*/ 868050 h 6246801"/>
              <a:gd name="connsiteX920" fmla="*/ 8606199 w 9384838"/>
              <a:gd name="connsiteY920" fmla="*/ 850487 h 6246801"/>
              <a:gd name="connsiteX921" fmla="*/ 8612054 w 9384838"/>
              <a:gd name="connsiteY921" fmla="*/ 825118 h 6246801"/>
              <a:gd name="connsiteX922" fmla="*/ 8623762 w 9384838"/>
              <a:gd name="connsiteY922" fmla="*/ 846584 h 6246801"/>
              <a:gd name="connsiteX923" fmla="*/ 8637423 w 9384838"/>
              <a:gd name="connsiteY923" fmla="*/ 848536 h 6246801"/>
              <a:gd name="connsiteX924" fmla="*/ 8649132 w 9384838"/>
              <a:gd name="connsiteY924" fmla="*/ 827069 h 6246801"/>
              <a:gd name="connsiteX925" fmla="*/ 8635471 w 9384838"/>
              <a:gd name="connsiteY925" fmla="*/ 807555 h 6246801"/>
              <a:gd name="connsiteX926" fmla="*/ 8654986 w 9384838"/>
              <a:gd name="connsiteY926" fmla="*/ 807555 h 6246801"/>
              <a:gd name="connsiteX927" fmla="*/ 8664743 w 9384838"/>
              <a:gd name="connsiteY927" fmla="*/ 819263 h 6246801"/>
              <a:gd name="connsiteX928" fmla="*/ 8692064 w 9384838"/>
              <a:gd name="connsiteY928" fmla="*/ 805603 h 6246801"/>
              <a:gd name="connsiteX929" fmla="*/ 8709627 w 9384838"/>
              <a:gd name="connsiteY929" fmla="*/ 778282 h 6246801"/>
              <a:gd name="connsiteX930" fmla="*/ 8711579 w 9384838"/>
              <a:gd name="connsiteY930" fmla="*/ 749008 h 6246801"/>
              <a:gd name="connsiteX931" fmla="*/ 8695967 w 9384838"/>
              <a:gd name="connsiteY931" fmla="*/ 749008 h 6246801"/>
              <a:gd name="connsiteX932" fmla="*/ 8672549 w 9384838"/>
              <a:gd name="connsiteY932" fmla="*/ 745105 h 6246801"/>
              <a:gd name="connsiteX933" fmla="*/ 8668646 w 9384838"/>
              <a:gd name="connsiteY933" fmla="*/ 713881 h 6246801"/>
              <a:gd name="connsiteX934" fmla="*/ 8697919 w 9384838"/>
              <a:gd name="connsiteY934" fmla="*/ 713881 h 6246801"/>
              <a:gd name="connsiteX935" fmla="*/ 8715482 w 9384838"/>
              <a:gd name="connsiteY935" fmla="*/ 731444 h 6246801"/>
              <a:gd name="connsiteX936" fmla="*/ 8733045 w 9384838"/>
              <a:gd name="connsiteY936" fmla="*/ 719735 h 6246801"/>
              <a:gd name="connsiteX937" fmla="*/ 8746705 w 9384838"/>
              <a:gd name="connsiteY937" fmla="*/ 688512 h 6246801"/>
              <a:gd name="connsiteX938" fmla="*/ 8787686 w 9384838"/>
              <a:gd name="connsiteY938" fmla="*/ 674851 h 6246801"/>
              <a:gd name="connsiteX939" fmla="*/ 8811104 w 9384838"/>
              <a:gd name="connsiteY939" fmla="*/ 624114 h 6246801"/>
              <a:gd name="connsiteX940" fmla="*/ 8830619 w 9384838"/>
              <a:gd name="connsiteY940" fmla="*/ 618260 h 6246801"/>
              <a:gd name="connsiteX941" fmla="*/ 8840376 w 9384838"/>
              <a:gd name="connsiteY941" fmla="*/ 600695 h 6246801"/>
              <a:gd name="connsiteX942" fmla="*/ 8832570 w 9384838"/>
              <a:gd name="connsiteY942" fmla="*/ 559715 h 6246801"/>
              <a:gd name="connsiteX943" fmla="*/ 8850134 w 9384838"/>
              <a:gd name="connsiteY943" fmla="*/ 559715 h 6246801"/>
              <a:gd name="connsiteX944" fmla="*/ 8885260 w 9384838"/>
              <a:gd name="connsiteY944" fmla="*/ 573376 h 6246801"/>
              <a:gd name="connsiteX945" fmla="*/ 8902823 w 9384838"/>
              <a:gd name="connsiteY945" fmla="*/ 559715 h 6246801"/>
              <a:gd name="connsiteX946" fmla="*/ 8904775 w 9384838"/>
              <a:gd name="connsiteY946" fmla="*/ 524589 h 6246801"/>
              <a:gd name="connsiteX947" fmla="*/ 8949659 w 9384838"/>
              <a:gd name="connsiteY947" fmla="*/ 497268 h 6246801"/>
              <a:gd name="connsiteX948" fmla="*/ 8976980 w 9384838"/>
              <a:gd name="connsiteY948" fmla="*/ 497268 h 6246801"/>
              <a:gd name="connsiteX949" fmla="*/ 8976980 w 9384838"/>
              <a:gd name="connsiteY949" fmla="*/ 462142 h 6246801"/>
              <a:gd name="connsiteX950" fmla="*/ 8965271 w 9384838"/>
              <a:gd name="connsiteY950" fmla="*/ 419209 h 6246801"/>
              <a:gd name="connsiteX951" fmla="*/ 8973077 w 9384838"/>
              <a:gd name="connsiteY951" fmla="*/ 393840 h 6246801"/>
              <a:gd name="connsiteX952" fmla="*/ 9002349 w 9384838"/>
              <a:gd name="connsiteY952" fmla="*/ 376277 h 6246801"/>
              <a:gd name="connsiteX953" fmla="*/ 9017961 w 9384838"/>
              <a:gd name="connsiteY953" fmla="*/ 403597 h 6246801"/>
              <a:gd name="connsiteX954" fmla="*/ 9041378 w 9384838"/>
              <a:gd name="connsiteY954" fmla="*/ 467996 h 6246801"/>
              <a:gd name="connsiteX955" fmla="*/ 9076505 w 9384838"/>
              <a:gd name="connsiteY955" fmla="*/ 475802 h 6246801"/>
              <a:gd name="connsiteX956" fmla="*/ 9154564 w 9384838"/>
              <a:gd name="connsiteY956" fmla="*/ 458239 h 6246801"/>
              <a:gd name="connsiteX957" fmla="*/ 9209205 w 9384838"/>
              <a:gd name="connsiteY957" fmla="*/ 409452 h 6246801"/>
              <a:gd name="connsiteX958" fmla="*/ 9218963 w 9384838"/>
              <a:gd name="connsiteY958" fmla="*/ 380180 h 6246801"/>
              <a:gd name="connsiteX959" fmla="*/ 9283361 w 9384838"/>
              <a:gd name="connsiteY959" fmla="*/ 325538 h 6246801"/>
              <a:gd name="connsiteX960" fmla="*/ 9328245 w 9384838"/>
              <a:gd name="connsiteY960" fmla="*/ 311878 h 6246801"/>
              <a:gd name="connsiteX961" fmla="*/ 6819242 w 9384838"/>
              <a:gd name="connsiteY961" fmla="*/ 0 h 6246801"/>
              <a:gd name="connsiteX962" fmla="*/ 6869020 w 9384838"/>
              <a:gd name="connsiteY962" fmla="*/ 125002 h 6246801"/>
              <a:gd name="connsiteX963" fmla="*/ 6969682 w 9384838"/>
              <a:gd name="connsiteY963" fmla="*/ 326334 h 6246801"/>
              <a:gd name="connsiteX964" fmla="*/ 6969682 w 9384838"/>
              <a:gd name="connsiteY964" fmla="*/ 401556 h 6246801"/>
              <a:gd name="connsiteX965" fmla="*/ 7094680 w 9384838"/>
              <a:gd name="connsiteY965" fmla="*/ 652667 h 6246801"/>
              <a:gd name="connsiteX966" fmla="*/ 7220784 w 9384838"/>
              <a:gd name="connsiteY966" fmla="*/ 803117 h 6246801"/>
              <a:gd name="connsiteX967" fmla="*/ 7321446 w 9384838"/>
              <a:gd name="connsiteY967" fmla="*/ 903783 h 6246801"/>
              <a:gd name="connsiteX968" fmla="*/ 7321446 w 9384838"/>
              <a:gd name="connsiteY968" fmla="*/ 979004 h 6246801"/>
              <a:gd name="connsiteX969" fmla="*/ 7345782 w 9384838"/>
              <a:gd name="connsiteY969" fmla="*/ 979004 h 6246801"/>
              <a:gd name="connsiteX970" fmla="*/ 7396667 w 9384838"/>
              <a:gd name="connsiteY970" fmla="*/ 1003341 h 6246801"/>
              <a:gd name="connsiteX971" fmla="*/ 7421002 w 9384838"/>
              <a:gd name="connsiteY971" fmla="*/ 979004 h 6246801"/>
              <a:gd name="connsiteX972" fmla="*/ 7496223 w 9384838"/>
              <a:gd name="connsiteY972" fmla="*/ 1003341 h 6246801"/>
              <a:gd name="connsiteX973" fmla="*/ 7446445 w 9384838"/>
              <a:gd name="connsiteY973" fmla="*/ 1054227 h 6246801"/>
              <a:gd name="connsiteX974" fmla="*/ 7471887 w 9384838"/>
              <a:gd name="connsiteY974" fmla="*/ 1078564 h 6246801"/>
              <a:gd name="connsiteX975" fmla="*/ 7521665 w 9384838"/>
              <a:gd name="connsiteY975" fmla="*/ 1054227 h 6246801"/>
              <a:gd name="connsiteX976" fmla="*/ 7547107 w 9384838"/>
              <a:gd name="connsiteY976" fmla="*/ 1129449 h 6246801"/>
              <a:gd name="connsiteX977" fmla="*/ 7672105 w 9384838"/>
              <a:gd name="connsiteY977" fmla="*/ 1179229 h 6246801"/>
              <a:gd name="connsiteX978" fmla="*/ 7747325 w 9384838"/>
              <a:gd name="connsiteY978" fmla="*/ 1179229 h 6246801"/>
              <a:gd name="connsiteX979" fmla="*/ 7847987 w 9384838"/>
              <a:gd name="connsiteY979" fmla="*/ 1104007 h 6246801"/>
              <a:gd name="connsiteX980" fmla="*/ 7923207 w 9384838"/>
              <a:gd name="connsiteY980" fmla="*/ 1078564 h 6246801"/>
              <a:gd name="connsiteX981" fmla="*/ 7998427 w 9384838"/>
              <a:gd name="connsiteY981" fmla="*/ 1003341 h 6246801"/>
              <a:gd name="connsiteX982" fmla="*/ 7998427 w 9384838"/>
              <a:gd name="connsiteY982" fmla="*/ 1054227 h 6246801"/>
              <a:gd name="connsiteX983" fmla="*/ 7948649 w 9384838"/>
              <a:gd name="connsiteY983" fmla="*/ 1104007 h 6246801"/>
              <a:gd name="connsiteX984" fmla="*/ 7948649 w 9384838"/>
              <a:gd name="connsiteY984" fmla="*/ 1129449 h 6246801"/>
              <a:gd name="connsiteX985" fmla="*/ 7822545 w 9384838"/>
              <a:gd name="connsiteY985" fmla="*/ 1279895 h 6246801"/>
              <a:gd name="connsiteX986" fmla="*/ 7822545 w 9384838"/>
              <a:gd name="connsiteY986" fmla="*/ 1379454 h 6246801"/>
              <a:gd name="connsiteX987" fmla="*/ 7873429 w 9384838"/>
              <a:gd name="connsiteY987" fmla="*/ 1379454 h 6246801"/>
              <a:gd name="connsiteX988" fmla="*/ 7847987 w 9384838"/>
              <a:gd name="connsiteY988" fmla="*/ 1505563 h 6246801"/>
              <a:gd name="connsiteX989" fmla="*/ 7797103 w 9384838"/>
              <a:gd name="connsiteY989" fmla="*/ 1531005 h 6246801"/>
              <a:gd name="connsiteX990" fmla="*/ 7873429 w 9384838"/>
              <a:gd name="connsiteY990" fmla="*/ 1606229 h 6246801"/>
              <a:gd name="connsiteX991" fmla="*/ 7948649 w 9384838"/>
              <a:gd name="connsiteY991" fmla="*/ 1606229 h 6246801"/>
              <a:gd name="connsiteX992" fmla="*/ 7923207 w 9384838"/>
              <a:gd name="connsiteY992" fmla="*/ 1656009 h 6246801"/>
              <a:gd name="connsiteX993" fmla="*/ 7772767 w 9384838"/>
              <a:gd name="connsiteY993" fmla="*/ 1630565 h 6246801"/>
              <a:gd name="connsiteX994" fmla="*/ 7672105 w 9384838"/>
              <a:gd name="connsiteY994" fmla="*/ 1705789 h 6246801"/>
              <a:gd name="connsiteX995" fmla="*/ 7672105 w 9384838"/>
              <a:gd name="connsiteY995" fmla="*/ 1656009 h 6246801"/>
              <a:gd name="connsiteX996" fmla="*/ 7596885 w 9384838"/>
              <a:gd name="connsiteY996" fmla="*/ 1656009 h 6246801"/>
              <a:gd name="connsiteX997" fmla="*/ 7571443 w 9384838"/>
              <a:gd name="connsiteY997" fmla="*/ 1705789 h 6246801"/>
              <a:gd name="connsiteX998" fmla="*/ 7446445 w 9384838"/>
              <a:gd name="connsiteY998" fmla="*/ 1681452 h 6246801"/>
              <a:gd name="connsiteX999" fmla="*/ 7421002 w 9384838"/>
              <a:gd name="connsiteY999" fmla="*/ 1630565 h 6246801"/>
              <a:gd name="connsiteX1000" fmla="*/ 7321446 w 9384838"/>
              <a:gd name="connsiteY1000" fmla="*/ 1630565 h 6246801"/>
              <a:gd name="connsiteX1001" fmla="*/ 7070344 w 9384838"/>
              <a:gd name="connsiteY1001" fmla="*/ 1756674 h 6246801"/>
              <a:gd name="connsiteX1002" fmla="*/ 6869020 w 9384838"/>
              <a:gd name="connsiteY1002" fmla="*/ 1907113 h 6246801"/>
              <a:gd name="connsiteX1003" fmla="*/ 6894462 w 9384838"/>
              <a:gd name="connsiteY1003" fmla="*/ 1956897 h 6246801"/>
              <a:gd name="connsiteX1004" fmla="*/ 6819242 w 9384838"/>
              <a:gd name="connsiteY1004" fmla="*/ 2081899 h 6246801"/>
              <a:gd name="connsiteX1005" fmla="*/ 6793800 w 9384838"/>
              <a:gd name="connsiteY1005" fmla="*/ 2006676 h 6246801"/>
              <a:gd name="connsiteX1006" fmla="*/ 6668802 w 9384838"/>
              <a:gd name="connsiteY1006" fmla="*/ 1931450 h 6246801"/>
              <a:gd name="connsiteX1007" fmla="*/ 6542697 w 9384838"/>
              <a:gd name="connsiteY1007" fmla="*/ 1831894 h 6246801"/>
              <a:gd name="connsiteX1008" fmla="*/ 6467477 w 9384838"/>
              <a:gd name="connsiteY1008" fmla="*/ 1705789 h 6246801"/>
              <a:gd name="connsiteX1009" fmla="*/ 6417699 w 9384838"/>
              <a:gd name="connsiteY1009" fmla="*/ 1681452 h 6246801"/>
              <a:gd name="connsiteX1010" fmla="*/ 6342479 w 9384838"/>
              <a:gd name="connsiteY1010" fmla="*/ 1580786 h 6246801"/>
              <a:gd name="connsiteX1011" fmla="*/ 6217481 w 9384838"/>
              <a:gd name="connsiteY1011" fmla="*/ 1555343 h 6246801"/>
              <a:gd name="connsiteX1012" fmla="*/ 6091377 w 9384838"/>
              <a:gd name="connsiteY1012" fmla="*/ 1606229 h 6246801"/>
              <a:gd name="connsiteX1013" fmla="*/ 5991821 w 9384838"/>
              <a:gd name="connsiteY1013" fmla="*/ 1681452 h 6246801"/>
              <a:gd name="connsiteX1014" fmla="*/ 5966379 w 9384838"/>
              <a:gd name="connsiteY1014" fmla="*/ 1630565 h 6246801"/>
              <a:gd name="connsiteX1015" fmla="*/ 5966379 w 9384838"/>
              <a:gd name="connsiteY1015" fmla="*/ 1580786 h 6246801"/>
              <a:gd name="connsiteX1016" fmla="*/ 5916601 w 9384838"/>
              <a:gd name="connsiteY1016" fmla="*/ 1531005 h 6246801"/>
              <a:gd name="connsiteX1017" fmla="*/ 5940937 w 9384838"/>
              <a:gd name="connsiteY1017" fmla="*/ 1505563 h 6246801"/>
              <a:gd name="connsiteX1018" fmla="*/ 5891159 w 9384838"/>
              <a:gd name="connsiteY1018" fmla="*/ 1480122 h 6246801"/>
              <a:gd name="connsiteX1019" fmla="*/ 5840275 w 9384838"/>
              <a:gd name="connsiteY1019" fmla="*/ 1480122 h 6246801"/>
              <a:gd name="connsiteX1020" fmla="*/ 5815939 w 9384838"/>
              <a:gd name="connsiteY1020" fmla="*/ 1455784 h 6246801"/>
              <a:gd name="connsiteX1021" fmla="*/ 5740719 w 9384838"/>
              <a:gd name="connsiteY1021" fmla="*/ 1505563 h 6246801"/>
              <a:gd name="connsiteX1022" fmla="*/ 5665499 w 9384838"/>
              <a:gd name="connsiteY1022" fmla="*/ 1606229 h 6246801"/>
              <a:gd name="connsiteX1023" fmla="*/ 5715277 w 9384838"/>
              <a:gd name="connsiteY1023" fmla="*/ 1656009 h 6246801"/>
              <a:gd name="connsiteX1024" fmla="*/ 5765055 w 9384838"/>
              <a:gd name="connsiteY1024" fmla="*/ 1731231 h 6246801"/>
              <a:gd name="connsiteX1025" fmla="*/ 5840275 w 9384838"/>
              <a:gd name="connsiteY1025" fmla="*/ 1731231 h 6246801"/>
              <a:gd name="connsiteX1026" fmla="*/ 5916601 w 9384838"/>
              <a:gd name="connsiteY1026" fmla="*/ 1881669 h 6246801"/>
              <a:gd name="connsiteX1027" fmla="*/ 5966379 w 9384838"/>
              <a:gd name="connsiteY1027" fmla="*/ 1956897 h 6246801"/>
              <a:gd name="connsiteX1028" fmla="*/ 5891159 w 9384838"/>
              <a:gd name="connsiteY1028" fmla="*/ 2006676 h 6246801"/>
              <a:gd name="connsiteX1029" fmla="*/ 5815939 w 9384838"/>
              <a:gd name="connsiteY1029" fmla="*/ 1931450 h 6246801"/>
              <a:gd name="connsiteX1030" fmla="*/ 5765055 w 9384838"/>
              <a:gd name="connsiteY1030" fmla="*/ 1881669 h 6246801"/>
              <a:gd name="connsiteX1031" fmla="*/ 5715277 w 9384838"/>
              <a:gd name="connsiteY1031" fmla="*/ 1931450 h 6246801"/>
              <a:gd name="connsiteX1032" fmla="*/ 5665499 w 9384838"/>
              <a:gd name="connsiteY1032" fmla="*/ 1931450 h 6246801"/>
              <a:gd name="connsiteX1033" fmla="*/ 5640056 w 9384838"/>
              <a:gd name="connsiteY1033" fmla="*/ 2006676 h 6246801"/>
              <a:gd name="connsiteX1034" fmla="*/ 5590278 w 9384838"/>
              <a:gd name="connsiteY1034" fmla="*/ 2006676 h 6246801"/>
              <a:gd name="connsiteX1035" fmla="*/ 5515058 w 9384838"/>
              <a:gd name="connsiteY1035" fmla="*/ 2081899 h 6246801"/>
              <a:gd name="connsiteX1036" fmla="*/ 5464174 w 9384838"/>
              <a:gd name="connsiteY1036" fmla="*/ 2057559 h 6246801"/>
              <a:gd name="connsiteX1037" fmla="*/ 5464174 w 9384838"/>
              <a:gd name="connsiteY1037" fmla="*/ 1956897 h 6246801"/>
              <a:gd name="connsiteX1038" fmla="*/ 5489616 w 9384838"/>
              <a:gd name="connsiteY1038" fmla="*/ 1881669 h 6246801"/>
              <a:gd name="connsiteX1039" fmla="*/ 5564836 w 9384838"/>
              <a:gd name="connsiteY1039" fmla="*/ 1831894 h 6246801"/>
              <a:gd name="connsiteX1040" fmla="*/ 5590278 w 9384838"/>
              <a:gd name="connsiteY1040" fmla="*/ 1756674 h 6246801"/>
              <a:gd name="connsiteX1041" fmla="*/ 5539394 w 9384838"/>
              <a:gd name="connsiteY1041" fmla="*/ 1656009 h 6246801"/>
              <a:gd name="connsiteX1042" fmla="*/ 5515058 w 9384838"/>
              <a:gd name="connsiteY1042" fmla="*/ 1656009 h 6246801"/>
              <a:gd name="connsiteX1043" fmla="*/ 5515058 w 9384838"/>
              <a:gd name="connsiteY1043" fmla="*/ 1606229 h 6246801"/>
              <a:gd name="connsiteX1044" fmla="*/ 5489616 w 9384838"/>
              <a:gd name="connsiteY1044" fmla="*/ 1580786 h 6246801"/>
              <a:gd name="connsiteX1045" fmla="*/ 5489616 w 9384838"/>
              <a:gd name="connsiteY1045" fmla="*/ 1531005 h 6246801"/>
              <a:gd name="connsiteX1046" fmla="*/ 5539394 w 9384838"/>
              <a:gd name="connsiteY1046" fmla="*/ 1455784 h 6246801"/>
              <a:gd name="connsiteX1047" fmla="*/ 5539394 w 9384838"/>
              <a:gd name="connsiteY1047" fmla="*/ 1404898 h 6246801"/>
              <a:gd name="connsiteX1048" fmla="*/ 5564836 w 9384838"/>
              <a:gd name="connsiteY1048" fmla="*/ 1355118 h 6246801"/>
              <a:gd name="connsiteX1049" fmla="*/ 5614614 w 9384838"/>
              <a:gd name="connsiteY1049" fmla="*/ 1379454 h 6246801"/>
              <a:gd name="connsiteX1050" fmla="*/ 5689834 w 9384838"/>
              <a:gd name="connsiteY1050" fmla="*/ 1355118 h 6246801"/>
              <a:gd name="connsiteX1051" fmla="*/ 5740719 w 9384838"/>
              <a:gd name="connsiteY1051" fmla="*/ 1329675 h 6246801"/>
              <a:gd name="connsiteX1052" fmla="*/ 5765055 w 9384838"/>
              <a:gd name="connsiteY1052" fmla="*/ 1355118 h 6246801"/>
              <a:gd name="connsiteX1053" fmla="*/ 5815939 w 9384838"/>
              <a:gd name="connsiteY1053" fmla="*/ 1279895 h 6246801"/>
              <a:gd name="connsiteX1054" fmla="*/ 5891159 w 9384838"/>
              <a:gd name="connsiteY1054" fmla="*/ 1254452 h 6246801"/>
              <a:gd name="connsiteX1055" fmla="*/ 5891159 w 9384838"/>
              <a:gd name="connsiteY1055" fmla="*/ 1179229 h 6246801"/>
              <a:gd name="connsiteX1056" fmla="*/ 5840275 w 9384838"/>
              <a:gd name="connsiteY1056" fmla="*/ 1104007 h 6246801"/>
              <a:gd name="connsiteX1057" fmla="*/ 5865717 w 9384838"/>
              <a:gd name="connsiteY1057" fmla="*/ 1054227 h 6246801"/>
              <a:gd name="connsiteX1058" fmla="*/ 5916601 w 9384838"/>
              <a:gd name="connsiteY1058" fmla="*/ 1054227 h 6246801"/>
              <a:gd name="connsiteX1059" fmla="*/ 6041599 w 9384838"/>
              <a:gd name="connsiteY1059" fmla="*/ 1179229 h 6246801"/>
              <a:gd name="connsiteX1060" fmla="*/ 6091377 w 9384838"/>
              <a:gd name="connsiteY1060" fmla="*/ 1153786 h 6246801"/>
              <a:gd name="connsiteX1061" fmla="*/ 6091377 w 9384838"/>
              <a:gd name="connsiteY1061" fmla="*/ 1204672 h 6246801"/>
              <a:gd name="connsiteX1062" fmla="*/ 6166597 w 9384838"/>
              <a:gd name="connsiteY1062" fmla="*/ 1254452 h 6246801"/>
              <a:gd name="connsiteX1063" fmla="*/ 6292701 w 9384838"/>
              <a:gd name="connsiteY1063" fmla="*/ 1179229 h 6246801"/>
              <a:gd name="connsiteX1064" fmla="*/ 6317037 w 9384838"/>
              <a:gd name="connsiteY1064" fmla="*/ 1129449 h 6246801"/>
              <a:gd name="connsiteX1065" fmla="*/ 6292701 w 9384838"/>
              <a:gd name="connsiteY1065" fmla="*/ 1054227 h 6246801"/>
              <a:gd name="connsiteX1066" fmla="*/ 6317037 w 9384838"/>
              <a:gd name="connsiteY1066" fmla="*/ 1003341 h 6246801"/>
              <a:gd name="connsiteX1067" fmla="*/ 6317037 w 9384838"/>
              <a:gd name="connsiteY1067" fmla="*/ 953562 h 6246801"/>
              <a:gd name="connsiteX1068" fmla="*/ 6342479 w 9384838"/>
              <a:gd name="connsiteY1068" fmla="*/ 903783 h 6246801"/>
              <a:gd name="connsiteX1069" fmla="*/ 6443141 w 9384838"/>
              <a:gd name="connsiteY1069" fmla="*/ 878340 h 6246801"/>
              <a:gd name="connsiteX1070" fmla="*/ 6492919 w 9384838"/>
              <a:gd name="connsiteY1070" fmla="*/ 803117 h 6246801"/>
              <a:gd name="connsiteX1071" fmla="*/ 6518361 w 9384838"/>
              <a:gd name="connsiteY1071" fmla="*/ 652667 h 6246801"/>
              <a:gd name="connsiteX1072" fmla="*/ 6619024 w 9384838"/>
              <a:gd name="connsiteY1072" fmla="*/ 526559 h 6246801"/>
              <a:gd name="connsiteX1073" fmla="*/ 6643360 w 9384838"/>
              <a:gd name="connsiteY1073" fmla="*/ 300891 h 6246801"/>
              <a:gd name="connsiteX1074" fmla="*/ 6619024 w 9384838"/>
              <a:gd name="connsiteY1074" fmla="*/ 125002 h 6246801"/>
              <a:gd name="connsiteX1075" fmla="*/ 6694244 w 9384838"/>
              <a:gd name="connsiteY1075" fmla="*/ 49779 h 6246801"/>
              <a:gd name="connsiteX1076" fmla="*/ 6769464 w 9384838"/>
              <a:gd name="connsiteY1076" fmla="*/ 49779 h 6246801"/>
              <a:gd name="connsiteX1077" fmla="*/ 6819242 w 9384838"/>
              <a:gd name="connsiteY107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80159 w 9384838"/>
              <a:gd name="connsiteY550" fmla="*/ 5520016 h 6246801"/>
              <a:gd name="connsiteX551" fmla="*/ 2830382 w 9384838"/>
              <a:gd name="connsiteY551" fmla="*/ 5544353 h 6246801"/>
              <a:gd name="connsiteX552" fmla="*/ 2804941 w 9384838"/>
              <a:gd name="connsiteY552" fmla="*/ 5569796 h 6246801"/>
              <a:gd name="connsiteX553" fmla="*/ 2755160 w 9384838"/>
              <a:gd name="connsiteY553" fmla="*/ 5595239 h 6246801"/>
              <a:gd name="connsiteX554" fmla="*/ 2679941 w 9384838"/>
              <a:gd name="connsiteY554" fmla="*/ 5569796 h 6246801"/>
              <a:gd name="connsiteX555" fmla="*/ 2629058 w 9384838"/>
              <a:gd name="connsiteY555" fmla="*/ 5494573 h 6246801"/>
              <a:gd name="connsiteX556" fmla="*/ 2629058 w 9384838"/>
              <a:gd name="connsiteY556" fmla="*/ 5444794 h 6246801"/>
              <a:gd name="connsiteX557" fmla="*/ 2579280 w 9384838"/>
              <a:gd name="connsiteY557" fmla="*/ 5393908 h 6246801"/>
              <a:gd name="connsiteX558" fmla="*/ 2579280 w 9384838"/>
              <a:gd name="connsiteY558" fmla="*/ 5344128 h 6246801"/>
              <a:gd name="connsiteX559" fmla="*/ 2529501 w 9384838"/>
              <a:gd name="connsiteY559" fmla="*/ 5318685 h 6246801"/>
              <a:gd name="connsiteX560" fmla="*/ 2553838 w 9384838"/>
              <a:gd name="connsiteY560" fmla="*/ 5293242 h 6246801"/>
              <a:gd name="connsiteX561" fmla="*/ 2579280 w 9384838"/>
              <a:gd name="connsiteY561" fmla="*/ 5268905 h 6246801"/>
              <a:gd name="connsiteX562" fmla="*/ 2579280 w 9384838"/>
              <a:gd name="connsiteY562" fmla="*/ 5243462 h 6246801"/>
              <a:gd name="connsiteX563" fmla="*/ 2629058 w 9384838"/>
              <a:gd name="connsiteY563" fmla="*/ 5218019 h 6246801"/>
              <a:gd name="connsiteX564" fmla="*/ 2604722 w 9384838"/>
              <a:gd name="connsiteY564" fmla="*/ 5193682 h 6246801"/>
              <a:gd name="connsiteX565" fmla="*/ 2579280 w 9384838"/>
              <a:gd name="connsiteY565" fmla="*/ 5142796 h 6246801"/>
              <a:gd name="connsiteX566" fmla="*/ 2579280 w 9384838"/>
              <a:gd name="connsiteY566" fmla="*/ 5142795 h 6246801"/>
              <a:gd name="connsiteX567" fmla="*/ 2705382 w 9384838"/>
              <a:gd name="connsiteY567" fmla="*/ 5093015 h 6246801"/>
              <a:gd name="connsiteX568" fmla="*/ 2755160 w 9384838"/>
              <a:gd name="connsiteY568" fmla="*/ 5043236 h 6246801"/>
              <a:gd name="connsiteX569" fmla="*/ 2755160 w 9384838"/>
              <a:gd name="connsiteY569" fmla="*/ 4992350 h 6246801"/>
              <a:gd name="connsiteX570" fmla="*/ 2729719 w 9384838"/>
              <a:gd name="connsiteY570" fmla="*/ 4968013 h 6246801"/>
              <a:gd name="connsiteX571" fmla="*/ 2705383 w 9384838"/>
              <a:gd name="connsiteY571" fmla="*/ 4942570 h 6246801"/>
              <a:gd name="connsiteX572" fmla="*/ 2679942 w 9384838"/>
              <a:gd name="connsiteY572" fmla="*/ 4942570 h 6246801"/>
              <a:gd name="connsiteX573" fmla="*/ 2654500 w 9384838"/>
              <a:gd name="connsiteY573" fmla="*/ 4968013 h 6246801"/>
              <a:gd name="connsiteX574" fmla="*/ 2604722 w 9384838"/>
              <a:gd name="connsiteY574" fmla="*/ 4968013 h 6246801"/>
              <a:gd name="connsiteX575" fmla="*/ 2529503 w 9384838"/>
              <a:gd name="connsiteY575" fmla="*/ 4917127 h 6246801"/>
              <a:gd name="connsiteX576" fmla="*/ 2529503 w 9384838"/>
              <a:gd name="connsiteY576" fmla="*/ 4867348 h 6246801"/>
              <a:gd name="connsiteX577" fmla="*/ 2454282 w 9384838"/>
              <a:gd name="connsiteY577" fmla="*/ 4841905 h 6246801"/>
              <a:gd name="connsiteX578" fmla="*/ 2454282 w 9384838"/>
              <a:gd name="connsiteY578" fmla="*/ 4867348 h 6246801"/>
              <a:gd name="connsiteX579" fmla="*/ 2428840 w 9384838"/>
              <a:gd name="connsiteY579" fmla="*/ 4841905 h 6246801"/>
              <a:gd name="connsiteX580" fmla="*/ 2379063 w 9384838"/>
              <a:gd name="connsiteY580" fmla="*/ 4841905 h 6246801"/>
              <a:gd name="connsiteX581" fmla="*/ 2353620 w 9384838"/>
              <a:gd name="connsiteY581" fmla="*/ 4867348 h 6246801"/>
              <a:gd name="connsiteX582" fmla="*/ 2353620 w 9384838"/>
              <a:gd name="connsiteY582" fmla="*/ 4867347 h 6246801"/>
              <a:gd name="connsiteX583" fmla="*/ 2328178 w 9384838"/>
              <a:gd name="connsiteY583" fmla="*/ 4841904 h 6246801"/>
              <a:gd name="connsiteX584" fmla="*/ 2303843 w 9384838"/>
              <a:gd name="connsiteY584" fmla="*/ 4841904 h 6246801"/>
              <a:gd name="connsiteX585" fmla="*/ 2278401 w 9384838"/>
              <a:gd name="connsiteY585" fmla="*/ 4817568 h 6246801"/>
              <a:gd name="connsiteX586" fmla="*/ 2252958 w 9384838"/>
              <a:gd name="connsiteY586" fmla="*/ 4841904 h 6246801"/>
              <a:gd name="connsiteX587" fmla="*/ 2303843 w 9384838"/>
              <a:gd name="connsiteY587" fmla="*/ 4867347 h 6246801"/>
              <a:gd name="connsiteX588" fmla="*/ 2228623 w 9384838"/>
              <a:gd name="connsiteY588" fmla="*/ 4892790 h 6246801"/>
              <a:gd name="connsiteX589" fmla="*/ 2177740 w 9384838"/>
              <a:gd name="connsiteY589" fmla="*/ 4841904 h 6246801"/>
              <a:gd name="connsiteX590" fmla="*/ 2153404 w 9384838"/>
              <a:gd name="connsiteY590" fmla="*/ 4867347 h 6246801"/>
              <a:gd name="connsiteX591" fmla="*/ 2153404 w 9384838"/>
              <a:gd name="connsiteY591" fmla="*/ 4892790 h 6246801"/>
              <a:gd name="connsiteX592" fmla="*/ 2127962 w 9384838"/>
              <a:gd name="connsiteY592" fmla="*/ 4942570 h 6246801"/>
              <a:gd name="connsiteX593" fmla="*/ 2102518 w 9384838"/>
              <a:gd name="connsiteY593" fmla="*/ 4917127 h 6246801"/>
              <a:gd name="connsiteX594" fmla="*/ 2078183 w 9384838"/>
              <a:gd name="connsiteY594" fmla="*/ 4917127 h 6246801"/>
              <a:gd name="connsiteX595" fmla="*/ 2078183 w 9384838"/>
              <a:gd name="connsiteY595" fmla="*/ 4867347 h 6246801"/>
              <a:gd name="connsiteX596" fmla="*/ 2027299 w 9384838"/>
              <a:gd name="connsiteY596" fmla="*/ 4867347 h 6246801"/>
              <a:gd name="connsiteX597" fmla="*/ 2001857 w 9384838"/>
              <a:gd name="connsiteY597" fmla="*/ 4892790 h 6246801"/>
              <a:gd name="connsiteX598" fmla="*/ 1952080 w 9384838"/>
              <a:gd name="connsiteY598" fmla="*/ 4892790 h 6246801"/>
              <a:gd name="connsiteX599" fmla="*/ 1902303 w 9384838"/>
              <a:gd name="connsiteY599" fmla="*/ 4917127 h 6246801"/>
              <a:gd name="connsiteX600" fmla="*/ 1876860 w 9384838"/>
              <a:gd name="connsiteY600" fmla="*/ 4892790 h 6246801"/>
              <a:gd name="connsiteX601" fmla="*/ 1876860 w 9384838"/>
              <a:gd name="connsiteY601" fmla="*/ 4867347 h 6246801"/>
              <a:gd name="connsiteX602" fmla="*/ 1851419 w 9384838"/>
              <a:gd name="connsiteY602" fmla="*/ 4892790 h 6246801"/>
              <a:gd name="connsiteX603" fmla="*/ 1827080 w 9384838"/>
              <a:gd name="connsiteY603" fmla="*/ 4892790 h 6246801"/>
              <a:gd name="connsiteX604" fmla="*/ 1801640 w 9384838"/>
              <a:gd name="connsiteY604" fmla="*/ 4867347 h 6246801"/>
              <a:gd name="connsiteX605" fmla="*/ 1801640 w 9384838"/>
              <a:gd name="connsiteY605" fmla="*/ 4892790 h 6246801"/>
              <a:gd name="connsiteX606" fmla="*/ 1776198 w 9384838"/>
              <a:gd name="connsiteY606" fmla="*/ 4917127 h 6246801"/>
              <a:gd name="connsiteX607" fmla="*/ 1751861 w 9384838"/>
              <a:gd name="connsiteY607" fmla="*/ 4892790 h 6246801"/>
              <a:gd name="connsiteX608" fmla="*/ 1726419 w 9384838"/>
              <a:gd name="connsiteY608" fmla="*/ 4892790 h 6246801"/>
              <a:gd name="connsiteX609" fmla="*/ 1700977 w 9384838"/>
              <a:gd name="connsiteY609" fmla="*/ 4917127 h 6246801"/>
              <a:gd name="connsiteX610" fmla="*/ 1676640 w 9384838"/>
              <a:gd name="connsiteY610" fmla="*/ 4892790 h 6246801"/>
              <a:gd name="connsiteX611" fmla="*/ 1625756 w 9384838"/>
              <a:gd name="connsiteY611" fmla="*/ 4917127 h 6246801"/>
              <a:gd name="connsiteX612" fmla="*/ 1601421 w 9384838"/>
              <a:gd name="connsiteY612" fmla="*/ 4917127 h 6246801"/>
              <a:gd name="connsiteX613" fmla="*/ 1575979 w 9384838"/>
              <a:gd name="connsiteY613" fmla="*/ 4892790 h 6246801"/>
              <a:gd name="connsiteX614" fmla="*/ 1575979 w 9384838"/>
              <a:gd name="connsiteY614" fmla="*/ 4867347 h 6246801"/>
              <a:gd name="connsiteX615" fmla="*/ 1575979 w 9384838"/>
              <a:gd name="connsiteY615" fmla="*/ 4841904 h 6246801"/>
              <a:gd name="connsiteX616" fmla="*/ 1526200 w 9384838"/>
              <a:gd name="connsiteY616" fmla="*/ 4817568 h 6246801"/>
              <a:gd name="connsiteX617" fmla="*/ 1450978 w 9384838"/>
              <a:gd name="connsiteY617" fmla="*/ 4867347 h 6246801"/>
              <a:gd name="connsiteX618" fmla="*/ 1425540 w 9384838"/>
              <a:gd name="connsiteY618" fmla="*/ 4867347 h 6246801"/>
              <a:gd name="connsiteX619" fmla="*/ 1425540 w 9384838"/>
              <a:gd name="connsiteY619" fmla="*/ 4867348 h 6246801"/>
              <a:gd name="connsiteX620" fmla="*/ 1425540 w 9384838"/>
              <a:gd name="connsiteY620" fmla="*/ 4917127 h 6246801"/>
              <a:gd name="connsiteX621" fmla="*/ 1400097 w 9384838"/>
              <a:gd name="connsiteY621" fmla="*/ 4942570 h 6246801"/>
              <a:gd name="connsiteX622" fmla="*/ 1400097 w 9384838"/>
              <a:gd name="connsiteY622" fmla="*/ 4992350 h 6246801"/>
              <a:gd name="connsiteX623" fmla="*/ 1350319 w 9384838"/>
              <a:gd name="connsiteY623" fmla="*/ 4992350 h 6246801"/>
              <a:gd name="connsiteX624" fmla="*/ 1350319 w 9384838"/>
              <a:gd name="connsiteY624" fmla="*/ 5043236 h 6246801"/>
              <a:gd name="connsiteX625" fmla="*/ 1299435 w 9384838"/>
              <a:gd name="connsiteY625" fmla="*/ 4992350 h 6246801"/>
              <a:gd name="connsiteX626" fmla="*/ 1249656 w 9384838"/>
              <a:gd name="connsiteY626" fmla="*/ 4917127 h 6246801"/>
              <a:gd name="connsiteX627" fmla="*/ 1224214 w 9384838"/>
              <a:gd name="connsiteY627" fmla="*/ 4917127 h 6246801"/>
              <a:gd name="connsiteX628" fmla="*/ 1148993 w 9384838"/>
              <a:gd name="connsiteY628" fmla="*/ 4892791 h 6246801"/>
              <a:gd name="connsiteX629" fmla="*/ 1124658 w 9384838"/>
              <a:gd name="connsiteY629" fmla="*/ 4917127 h 6246801"/>
              <a:gd name="connsiteX630" fmla="*/ 1124658 w 9384838"/>
              <a:gd name="connsiteY630" fmla="*/ 4892791 h 6246801"/>
              <a:gd name="connsiteX631" fmla="*/ 1099215 w 9384838"/>
              <a:gd name="connsiteY631" fmla="*/ 4917127 h 6246801"/>
              <a:gd name="connsiteX632" fmla="*/ 1073771 w 9384838"/>
              <a:gd name="connsiteY632" fmla="*/ 4892791 h 6246801"/>
              <a:gd name="connsiteX633" fmla="*/ 1049435 w 9384838"/>
              <a:gd name="connsiteY633" fmla="*/ 4917127 h 6246801"/>
              <a:gd name="connsiteX634" fmla="*/ 998551 w 9384838"/>
              <a:gd name="connsiteY634" fmla="*/ 4917127 h 6246801"/>
              <a:gd name="connsiteX635" fmla="*/ 998551 w 9384838"/>
              <a:gd name="connsiteY635" fmla="*/ 4892791 h 6246801"/>
              <a:gd name="connsiteX636" fmla="*/ 948773 w 9384838"/>
              <a:gd name="connsiteY636" fmla="*/ 4841905 h 6246801"/>
              <a:gd name="connsiteX637" fmla="*/ 898995 w 9384838"/>
              <a:gd name="connsiteY637" fmla="*/ 4867348 h 6246801"/>
              <a:gd name="connsiteX638" fmla="*/ 898995 w 9384838"/>
              <a:gd name="connsiteY638" fmla="*/ 4792125 h 6246801"/>
              <a:gd name="connsiteX639" fmla="*/ 923331 w 9384838"/>
              <a:gd name="connsiteY639" fmla="*/ 4766682 h 6246801"/>
              <a:gd name="connsiteX640" fmla="*/ 923331 w 9384838"/>
              <a:gd name="connsiteY640" fmla="*/ 4716902 h 6246801"/>
              <a:gd name="connsiteX641" fmla="*/ 923331 w 9384838"/>
              <a:gd name="connsiteY641" fmla="*/ 4691459 h 6246801"/>
              <a:gd name="connsiteX642" fmla="*/ 974215 w 9384838"/>
              <a:gd name="connsiteY642" fmla="*/ 4691459 h 6246801"/>
              <a:gd name="connsiteX643" fmla="*/ 998551 w 9384838"/>
              <a:gd name="connsiteY643" fmla="*/ 4667122 h 6246801"/>
              <a:gd name="connsiteX644" fmla="*/ 1049435 w 9384838"/>
              <a:gd name="connsiteY644" fmla="*/ 4716902 h 6246801"/>
              <a:gd name="connsiteX645" fmla="*/ 1148993 w 9384838"/>
              <a:gd name="connsiteY645" fmla="*/ 4716902 h 6246801"/>
              <a:gd name="connsiteX646" fmla="*/ 1174436 w 9384838"/>
              <a:gd name="connsiteY646" fmla="*/ 4667122 h 6246801"/>
              <a:gd name="connsiteX647" fmla="*/ 1224214 w 9384838"/>
              <a:gd name="connsiteY647" fmla="*/ 4667122 h 6246801"/>
              <a:gd name="connsiteX648" fmla="*/ 1249656 w 9384838"/>
              <a:gd name="connsiteY648" fmla="*/ 4616236 h 6246801"/>
              <a:gd name="connsiteX649" fmla="*/ 1275099 w 9384838"/>
              <a:gd name="connsiteY649" fmla="*/ 4616236 h 6246801"/>
              <a:gd name="connsiteX650" fmla="*/ 1275099 w 9384838"/>
              <a:gd name="connsiteY650" fmla="*/ 4616237 h 6246801"/>
              <a:gd name="connsiteX651" fmla="*/ 1350319 w 9384838"/>
              <a:gd name="connsiteY651" fmla="*/ 4616237 h 6246801"/>
              <a:gd name="connsiteX652" fmla="*/ 1374654 w 9384838"/>
              <a:gd name="connsiteY652" fmla="*/ 4590794 h 6246801"/>
              <a:gd name="connsiteX653" fmla="*/ 1425539 w 9384838"/>
              <a:gd name="connsiteY653" fmla="*/ 4566457 h 6246801"/>
              <a:gd name="connsiteX654" fmla="*/ 1550537 w 9384838"/>
              <a:gd name="connsiteY654" fmla="*/ 4491234 h 6246801"/>
              <a:gd name="connsiteX655" fmla="*/ 1651201 w 9384838"/>
              <a:gd name="connsiteY655" fmla="*/ 4440348 h 6246801"/>
              <a:gd name="connsiteX656" fmla="*/ 1751865 w 9384838"/>
              <a:gd name="connsiteY656" fmla="*/ 4416011 h 6246801"/>
              <a:gd name="connsiteX657" fmla="*/ 1776201 w 9384838"/>
              <a:gd name="connsiteY657" fmla="*/ 4365125 h 6246801"/>
              <a:gd name="connsiteX658" fmla="*/ 1751865 w 9384838"/>
              <a:gd name="connsiteY658" fmla="*/ 4340788 h 6246801"/>
              <a:gd name="connsiteX659" fmla="*/ 1801642 w 9384838"/>
              <a:gd name="connsiteY659" fmla="*/ 4340788 h 6246801"/>
              <a:gd name="connsiteX660" fmla="*/ 1827082 w 9384838"/>
              <a:gd name="connsiteY660" fmla="*/ 4315345 h 6246801"/>
              <a:gd name="connsiteX661" fmla="*/ 1902304 w 9384838"/>
              <a:gd name="connsiteY661" fmla="*/ 4340788 h 6246801"/>
              <a:gd name="connsiteX662" fmla="*/ 1952081 w 9384838"/>
              <a:gd name="connsiteY662" fmla="*/ 4315345 h 6246801"/>
              <a:gd name="connsiteX663" fmla="*/ 2001860 w 9384838"/>
              <a:gd name="connsiteY663" fmla="*/ 4340788 h 6246801"/>
              <a:gd name="connsiteX664" fmla="*/ 1952081 w 9384838"/>
              <a:gd name="connsiteY664" fmla="*/ 4340788 h 6246801"/>
              <a:gd name="connsiteX665" fmla="*/ 1952081 w 9384838"/>
              <a:gd name="connsiteY665" fmla="*/ 4390568 h 6246801"/>
              <a:gd name="connsiteX666" fmla="*/ 2027302 w 9384838"/>
              <a:gd name="connsiteY666" fmla="*/ 4416011 h 6246801"/>
              <a:gd name="connsiteX667" fmla="*/ 2052742 w 9384838"/>
              <a:gd name="connsiteY667" fmla="*/ 4416011 h 6246801"/>
              <a:gd name="connsiteX668" fmla="*/ 2102518 w 9384838"/>
              <a:gd name="connsiteY668" fmla="*/ 4390568 h 6246801"/>
              <a:gd name="connsiteX669" fmla="*/ 2127962 w 9384838"/>
              <a:gd name="connsiteY669" fmla="*/ 4390568 h 6246801"/>
              <a:gd name="connsiteX670" fmla="*/ 2203182 w 9384838"/>
              <a:gd name="connsiteY670" fmla="*/ 4440348 h 6246801"/>
              <a:gd name="connsiteX671" fmla="*/ 2328178 w 9384838"/>
              <a:gd name="connsiteY671" fmla="*/ 4465791 h 6246801"/>
              <a:gd name="connsiteX672" fmla="*/ 2428839 w 9384838"/>
              <a:gd name="connsiteY672" fmla="*/ 4465791 h 6246801"/>
              <a:gd name="connsiteX673" fmla="*/ 2478617 w 9384838"/>
              <a:gd name="connsiteY673" fmla="*/ 4440348 h 6246801"/>
              <a:gd name="connsiteX674" fmla="*/ 2529503 w 9384838"/>
              <a:gd name="connsiteY674" fmla="*/ 4416011 h 6246801"/>
              <a:gd name="connsiteX675" fmla="*/ 2579280 w 9384838"/>
              <a:gd name="connsiteY675" fmla="*/ 4440348 h 6246801"/>
              <a:gd name="connsiteX676" fmla="*/ 2629058 w 9384838"/>
              <a:gd name="connsiteY676" fmla="*/ 4440348 h 6246801"/>
              <a:gd name="connsiteX677" fmla="*/ 2679941 w 9384838"/>
              <a:gd name="connsiteY677" fmla="*/ 4465791 h 6246801"/>
              <a:gd name="connsiteX678" fmla="*/ 2679941 w 9384838"/>
              <a:gd name="connsiteY678" fmla="*/ 4465790 h 6246801"/>
              <a:gd name="connsiteX679" fmla="*/ 2705383 w 9384838"/>
              <a:gd name="connsiteY679" fmla="*/ 4465790 h 6246801"/>
              <a:gd name="connsiteX680" fmla="*/ 2804940 w 9384838"/>
              <a:gd name="connsiteY680" fmla="*/ 4440347 h 6246801"/>
              <a:gd name="connsiteX681" fmla="*/ 2830382 w 9384838"/>
              <a:gd name="connsiteY681" fmla="*/ 4491233 h 6246801"/>
              <a:gd name="connsiteX682" fmla="*/ 2804940 w 9384838"/>
              <a:gd name="connsiteY682" fmla="*/ 4515570 h 6246801"/>
              <a:gd name="connsiteX683" fmla="*/ 2780604 w 9384838"/>
              <a:gd name="connsiteY683" fmla="*/ 4541013 h 6246801"/>
              <a:gd name="connsiteX684" fmla="*/ 2804940 w 9384838"/>
              <a:gd name="connsiteY684" fmla="*/ 4566456 h 6246801"/>
              <a:gd name="connsiteX685" fmla="*/ 2804940 w 9384838"/>
              <a:gd name="connsiteY685" fmla="*/ 4590793 h 6246801"/>
              <a:gd name="connsiteX686" fmla="*/ 2855825 w 9384838"/>
              <a:gd name="connsiteY686" fmla="*/ 4590793 h 6246801"/>
              <a:gd name="connsiteX687" fmla="*/ 2855825 w 9384838"/>
              <a:gd name="connsiteY687" fmla="*/ 4566456 h 6246801"/>
              <a:gd name="connsiteX688" fmla="*/ 2880159 w 9384838"/>
              <a:gd name="connsiteY688" fmla="*/ 4566456 h 6246801"/>
              <a:gd name="connsiteX689" fmla="*/ 2880159 w 9384838"/>
              <a:gd name="connsiteY689" fmla="*/ 4605916 h 6246801"/>
              <a:gd name="connsiteX690" fmla="*/ 2880162 w 9384838"/>
              <a:gd name="connsiteY690" fmla="*/ 4605918 h 6246801"/>
              <a:gd name="connsiteX691" fmla="*/ 2880162 w 9384838"/>
              <a:gd name="connsiteY691" fmla="*/ 4566457 h 6246801"/>
              <a:gd name="connsiteX692" fmla="*/ 2931045 w 9384838"/>
              <a:gd name="connsiteY692" fmla="*/ 4616236 h 6246801"/>
              <a:gd name="connsiteX693" fmla="*/ 2980823 w 9384838"/>
              <a:gd name="connsiteY693" fmla="*/ 4641679 h 6246801"/>
              <a:gd name="connsiteX694" fmla="*/ 3006265 w 9384838"/>
              <a:gd name="connsiteY694" fmla="*/ 4616236 h 6246801"/>
              <a:gd name="connsiteX695" fmla="*/ 3030601 w 9384838"/>
              <a:gd name="connsiteY695" fmla="*/ 4616236 h 6246801"/>
              <a:gd name="connsiteX696" fmla="*/ 3056044 w 9384838"/>
              <a:gd name="connsiteY696" fmla="*/ 4590793 h 6246801"/>
              <a:gd name="connsiteX697" fmla="*/ 3105820 w 9384838"/>
              <a:gd name="connsiteY697" fmla="*/ 4590793 h 6246801"/>
              <a:gd name="connsiteX698" fmla="*/ 3131263 w 9384838"/>
              <a:gd name="connsiteY698" fmla="*/ 4541014 h 6246801"/>
              <a:gd name="connsiteX699" fmla="*/ 3131263 w 9384838"/>
              <a:gd name="connsiteY699" fmla="*/ 4590793 h 6246801"/>
              <a:gd name="connsiteX700" fmla="*/ 3156704 w 9384838"/>
              <a:gd name="connsiteY700" fmla="*/ 4566457 h 6246801"/>
              <a:gd name="connsiteX701" fmla="*/ 3181041 w 9384838"/>
              <a:gd name="connsiteY701" fmla="*/ 4515571 h 6246801"/>
              <a:gd name="connsiteX702" fmla="*/ 3156704 w 9384838"/>
              <a:gd name="connsiteY702" fmla="*/ 4440348 h 6246801"/>
              <a:gd name="connsiteX703" fmla="*/ 3131263 w 9384838"/>
              <a:gd name="connsiteY703" fmla="*/ 4416011 h 6246801"/>
              <a:gd name="connsiteX704" fmla="*/ 3181041 w 9384838"/>
              <a:gd name="connsiteY704" fmla="*/ 4365125 h 6246801"/>
              <a:gd name="connsiteX705" fmla="*/ 3231924 w 9384838"/>
              <a:gd name="connsiteY705" fmla="*/ 4340788 h 6246801"/>
              <a:gd name="connsiteX706" fmla="*/ 3256260 w 9384838"/>
              <a:gd name="connsiteY706" fmla="*/ 4289902 h 6246801"/>
              <a:gd name="connsiteX707" fmla="*/ 3281703 w 9384838"/>
              <a:gd name="connsiteY707" fmla="*/ 4289902 h 6246801"/>
              <a:gd name="connsiteX708" fmla="*/ 3281705 w 9384838"/>
              <a:gd name="connsiteY708" fmla="*/ 4289902 h 6246801"/>
              <a:gd name="connsiteX709" fmla="*/ 3307147 w 9384838"/>
              <a:gd name="connsiteY709" fmla="*/ 4265565 h 6246801"/>
              <a:gd name="connsiteX710" fmla="*/ 3356924 w 9384838"/>
              <a:gd name="connsiteY710" fmla="*/ 4265565 h 6246801"/>
              <a:gd name="connsiteX711" fmla="*/ 3457589 w 9384838"/>
              <a:gd name="connsiteY711" fmla="*/ 4190342 h 6246801"/>
              <a:gd name="connsiteX712" fmla="*/ 3558250 w 9384838"/>
              <a:gd name="connsiteY712" fmla="*/ 4089676 h 6246801"/>
              <a:gd name="connsiteX713" fmla="*/ 3582585 w 9384838"/>
              <a:gd name="connsiteY713" fmla="*/ 4014453 h 6246801"/>
              <a:gd name="connsiteX714" fmla="*/ 3608026 w 9384838"/>
              <a:gd name="connsiteY714" fmla="*/ 3989010 h 6246801"/>
              <a:gd name="connsiteX715" fmla="*/ 3582585 w 9384838"/>
              <a:gd name="connsiteY715" fmla="*/ 3963567 h 6246801"/>
              <a:gd name="connsiteX716" fmla="*/ 3608026 w 9384838"/>
              <a:gd name="connsiteY716" fmla="*/ 3913787 h 6246801"/>
              <a:gd name="connsiteX717" fmla="*/ 3582585 w 9384838"/>
              <a:gd name="connsiteY717" fmla="*/ 3888344 h 6246801"/>
              <a:gd name="connsiteX718" fmla="*/ 3608026 w 9384838"/>
              <a:gd name="connsiteY718" fmla="*/ 3838565 h 6246801"/>
              <a:gd name="connsiteX719" fmla="*/ 3633468 w 9384838"/>
              <a:gd name="connsiteY719" fmla="*/ 3813122 h 6246801"/>
              <a:gd name="connsiteX720" fmla="*/ 3683247 w 9384838"/>
              <a:gd name="connsiteY720" fmla="*/ 3788785 h 6246801"/>
              <a:gd name="connsiteX721" fmla="*/ 3708689 w 9384838"/>
              <a:gd name="connsiteY721" fmla="*/ 3813122 h 6246801"/>
              <a:gd name="connsiteX722" fmla="*/ 3783908 w 9384838"/>
              <a:gd name="connsiteY722" fmla="*/ 3788785 h 6246801"/>
              <a:gd name="connsiteX723" fmla="*/ 3883464 w 9384838"/>
              <a:gd name="connsiteY723" fmla="*/ 3763342 h 6246801"/>
              <a:gd name="connsiteX724" fmla="*/ 3883464 w 9384838"/>
              <a:gd name="connsiteY724" fmla="*/ 3813122 h 6246801"/>
              <a:gd name="connsiteX725" fmla="*/ 3833686 w 9384838"/>
              <a:gd name="connsiteY725" fmla="*/ 3813122 h 6246801"/>
              <a:gd name="connsiteX726" fmla="*/ 3808245 w 9384838"/>
              <a:gd name="connsiteY726" fmla="*/ 3838565 h 6246801"/>
              <a:gd name="connsiteX727" fmla="*/ 3808245 w 9384838"/>
              <a:gd name="connsiteY727" fmla="*/ 3888344 h 6246801"/>
              <a:gd name="connsiteX728" fmla="*/ 3758467 w 9384838"/>
              <a:gd name="connsiteY728" fmla="*/ 3864008 h 6246801"/>
              <a:gd name="connsiteX729" fmla="*/ 3708689 w 9384838"/>
              <a:gd name="connsiteY729" fmla="*/ 3913787 h 6246801"/>
              <a:gd name="connsiteX730" fmla="*/ 3683247 w 9384838"/>
              <a:gd name="connsiteY730" fmla="*/ 3888344 h 6246801"/>
              <a:gd name="connsiteX731" fmla="*/ 3633468 w 9384838"/>
              <a:gd name="connsiteY731" fmla="*/ 3913787 h 6246801"/>
              <a:gd name="connsiteX732" fmla="*/ 3657804 w 9384838"/>
              <a:gd name="connsiteY732" fmla="*/ 3939230 h 6246801"/>
              <a:gd name="connsiteX733" fmla="*/ 3633468 w 9384838"/>
              <a:gd name="connsiteY733" fmla="*/ 3963567 h 6246801"/>
              <a:gd name="connsiteX734" fmla="*/ 3657804 w 9384838"/>
              <a:gd name="connsiteY734" fmla="*/ 3963567 h 6246801"/>
              <a:gd name="connsiteX735" fmla="*/ 3683247 w 9384838"/>
              <a:gd name="connsiteY735" fmla="*/ 3989010 h 6246801"/>
              <a:gd name="connsiteX736" fmla="*/ 3708689 w 9384838"/>
              <a:gd name="connsiteY736" fmla="*/ 3989010 h 6246801"/>
              <a:gd name="connsiteX737" fmla="*/ 3708689 w 9384838"/>
              <a:gd name="connsiteY737" fmla="*/ 4014453 h 6246801"/>
              <a:gd name="connsiteX738" fmla="*/ 3708688 w 9384838"/>
              <a:gd name="connsiteY738" fmla="*/ 4014453 h 6246801"/>
              <a:gd name="connsiteX739" fmla="*/ 3657804 w 9384838"/>
              <a:gd name="connsiteY739" fmla="*/ 4064233 h 6246801"/>
              <a:gd name="connsiteX740" fmla="*/ 3683246 w 9384838"/>
              <a:gd name="connsiteY740" fmla="*/ 4139455 h 6246801"/>
              <a:gd name="connsiteX741" fmla="*/ 3808243 w 9384838"/>
              <a:gd name="connsiteY741" fmla="*/ 4164898 h 6246801"/>
              <a:gd name="connsiteX742" fmla="*/ 3833684 w 9384838"/>
              <a:gd name="connsiteY742" fmla="*/ 4089676 h 6246801"/>
              <a:gd name="connsiteX743" fmla="*/ 3958666 w 9384838"/>
              <a:gd name="connsiteY743" fmla="*/ 4089676 h 6246801"/>
              <a:gd name="connsiteX744" fmla="*/ 4084770 w 9384838"/>
              <a:gd name="connsiteY744" fmla="*/ 4064233 h 6246801"/>
              <a:gd name="connsiteX745" fmla="*/ 4185432 w 9384838"/>
              <a:gd name="connsiteY745" fmla="*/ 4064233 h 6246801"/>
              <a:gd name="connsiteX746" fmla="*/ 4460870 w 9384838"/>
              <a:gd name="connsiteY746" fmla="*/ 3888345 h 6246801"/>
              <a:gd name="connsiteX747" fmla="*/ 4510648 w 9384838"/>
              <a:gd name="connsiteY747" fmla="*/ 3763342 h 6246801"/>
              <a:gd name="connsiteX748" fmla="*/ 4761751 w 9384838"/>
              <a:gd name="connsiteY748" fmla="*/ 3713562 h 6246801"/>
              <a:gd name="connsiteX749" fmla="*/ 4836971 w 9384838"/>
              <a:gd name="connsiteY749" fmla="*/ 3612896 h 6246801"/>
              <a:gd name="connsiteX750" fmla="*/ 4887855 w 9384838"/>
              <a:gd name="connsiteY750" fmla="*/ 3487894 h 6246801"/>
              <a:gd name="connsiteX751" fmla="*/ 4887855 w 9384838"/>
              <a:gd name="connsiteY751" fmla="*/ 3487893 h 6246801"/>
              <a:gd name="connsiteX752" fmla="*/ 4937633 w 9384838"/>
              <a:gd name="connsiteY752" fmla="*/ 3437007 h 6246801"/>
              <a:gd name="connsiteX753" fmla="*/ 5012854 w 9384838"/>
              <a:gd name="connsiteY753" fmla="*/ 3387227 h 6246801"/>
              <a:gd name="connsiteX754" fmla="*/ 5038296 w 9384838"/>
              <a:gd name="connsiteY754" fmla="*/ 3336341 h 6246801"/>
              <a:gd name="connsiteX755" fmla="*/ 5113516 w 9384838"/>
              <a:gd name="connsiteY755" fmla="*/ 3236782 h 6246801"/>
              <a:gd name="connsiteX756" fmla="*/ 5137852 w 9384838"/>
              <a:gd name="connsiteY756" fmla="*/ 3185896 h 6246801"/>
              <a:gd name="connsiteX757" fmla="*/ 5163294 w 9384838"/>
              <a:gd name="connsiteY757" fmla="*/ 3161560 h 6246801"/>
              <a:gd name="connsiteX758" fmla="*/ 5238514 w 9384838"/>
              <a:gd name="connsiteY758" fmla="*/ 3011116 h 6246801"/>
              <a:gd name="connsiteX759" fmla="*/ 5263957 w 9384838"/>
              <a:gd name="connsiteY759" fmla="*/ 2860672 h 6246801"/>
              <a:gd name="connsiteX760" fmla="*/ 5188736 w 9384838"/>
              <a:gd name="connsiteY760" fmla="*/ 2809788 h 6246801"/>
              <a:gd name="connsiteX761" fmla="*/ 5163294 w 9384838"/>
              <a:gd name="connsiteY761" fmla="*/ 2835229 h 6246801"/>
              <a:gd name="connsiteX762" fmla="*/ 5137852 w 9384838"/>
              <a:gd name="connsiteY762" fmla="*/ 2835229 h 6246801"/>
              <a:gd name="connsiteX763" fmla="*/ 5137852 w 9384838"/>
              <a:gd name="connsiteY763" fmla="*/ 2785450 h 6246801"/>
              <a:gd name="connsiteX764" fmla="*/ 5188736 w 9384838"/>
              <a:gd name="connsiteY764" fmla="*/ 2785450 h 6246801"/>
              <a:gd name="connsiteX765" fmla="*/ 5263957 w 9384838"/>
              <a:gd name="connsiteY765" fmla="*/ 2734563 h 6246801"/>
              <a:gd name="connsiteX766" fmla="*/ 5339177 w 9384838"/>
              <a:gd name="connsiteY766" fmla="*/ 2609561 h 6246801"/>
              <a:gd name="connsiteX767" fmla="*/ 5289399 w 9384838"/>
              <a:gd name="connsiteY767" fmla="*/ 2534339 h 6246801"/>
              <a:gd name="connsiteX768" fmla="*/ 5289931 w 9384838"/>
              <a:gd name="connsiteY768" fmla="*/ 2534660 h 6246801"/>
              <a:gd name="connsiteX769" fmla="*/ 5289398 w 9384838"/>
              <a:gd name="connsiteY769" fmla="*/ 2534339 h 6246801"/>
              <a:gd name="connsiteX770" fmla="*/ 5313734 w 9384838"/>
              <a:gd name="connsiteY770" fmla="*/ 2483451 h 6246801"/>
              <a:gd name="connsiteX771" fmla="*/ 5289398 w 9384838"/>
              <a:gd name="connsiteY771" fmla="*/ 2459115 h 6246801"/>
              <a:gd name="connsiteX772" fmla="*/ 5364618 w 9384838"/>
              <a:gd name="connsiteY772" fmla="*/ 2408231 h 6246801"/>
              <a:gd name="connsiteX773" fmla="*/ 5388954 w 9384838"/>
              <a:gd name="connsiteY773" fmla="*/ 2433674 h 6246801"/>
              <a:gd name="connsiteX774" fmla="*/ 5464174 w 9384838"/>
              <a:gd name="connsiteY774" fmla="*/ 2408231 h 6246801"/>
              <a:gd name="connsiteX775" fmla="*/ 5515059 w 9384838"/>
              <a:gd name="connsiteY775" fmla="*/ 2333007 h 6246801"/>
              <a:gd name="connsiteX776" fmla="*/ 5539394 w 9384838"/>
              <a:gd name="connsiteY776" fmla="*/ 2257785 h 6246801"/>
              <a:gd name="connsiteX777" fmla="*/ 5539394 w 9384838"/>
              <a:gd name="connsiteY777" fmla="*/ 2233447 h 6246801"/>
              <a:gd name="connsiteX778" fmla="*/ 5564837 w 9384838"/>
              <a:gd name="connsiteY778" fmla="*/ 2182565 h 6246801"/>
              <a:gd name="connsiteX779" fmla="*/ 5614615 w 9384838"/>
              <a:gd name="connsiteY779" fmla="*/ 2233447 h 6246801"/>
              <a:gd name="connsiteX780" fmla="*/ 5640057 w 9384838"/>
              <a:gd name="connsiteY780" fmla="*/ 2208005 h 6246801"/>
              <a:gd name="connsiteX781" fmla="*/ 5665499 w 9384838"/>
              <a:gd name="connsiteY781" fmla="*/ 2233447 h 6246801"/>
              <a:gd name="connsiteX782" fmla="*/ 5665499 w 9384838"/>
              <a:gd name="connsiteY782" fmla="*/ 2257785 h 6246801"/>
              <a:gd name="connsiteX783" fmla="*/ 5640057 w 9384838"/>
              <a:gd name="connsiteY783" fmla="*/ 2408231 h 6246801"/>
              <a:gd name="connsiteX784" fmla="*/ 5689835 w 9384838"/>
              <a:gd name="connsiteY784" fmla="*/ 2433674 h 6246801"/>
              <a:gd name="connsiteX785" fmla="*/ 5740719 w 9384838"/>
              <a:gd name="connsiteY785" fmla="*/ 2408231 h 6246801"/>
              <a:gd name="connsiteX786" fmla="*/ 5765055 w 9384838"/>
              <a:gd name="connsiteY786" fmla="*/ 2358450 h 6246801"/>
              <a:gd name="connsiteX787" fmla="*/ 5840275 w 9384838"/>
              <a:gd name="connsiteY787" fmla="*/ 2459115 h 6246801"/>
              <a:gd name="connsiteX788" fmla="*/ 5891159 w 9384838"/>
              <a:gd name="connsiteY788" fmla="*/ 2408231 h 6246801"/>
              <a:gd name="connsiteX789" fmla="*/ 5940937 w 9384838"/>
              <a:gd name="connsiteY789" fmla="*/ 2283229 h 6246801"/>
              <a:gd name="connsiteX790" fmla="*/ 5891159 w 9384838"/>
              <a:gd name="connsiteY790" fmla="*/ 2208005 h 6246801"/>
              <a:gd name="connsiteX791" fmla="*/ 5840275 w 9384838"/>
              <a:gd name="connsiteY791" fmla="*/ 2257785 h 6246801"/>
              <a:gd name="connsiteX792" fmla="*/ 5715277 w 9384838"/>
              <a:gd name="connsiteY792" fmla="*/ 2283229 h 6246801"/>
              <a:gd name="connsiteX793" fmla="*/ 5765055 w 9384838"/>
              <a:gd name="connsiteY793" fmla="*/ 2132783 h 6246801"/>
              <a:gd name="connsiteX794" fmla="*/ 5840275 w 9384838"/>
              <a:gd name="connsiteY794" fmla="*/ 2081897 h 6246801"/>
              <a:gd name="connsiteX795" fmla="*/ 8270546 w 9384838"/>
              <a:gd name="connsiteY795" fmla="*/ 1474959 h 6246801"/>
              <a:gd name="connsiteX796" fmla="*/ 8282255 w 9384838"/>
              <a:gd name="connsiteY796" fmla="*/ 1480813 h 6246801"/>
              <a:gd name="connsiteX797" fmla="*/ 8274449 w 9384838"/>
              <a:gd name="connsiteY797" fmla="*/ 1490571 h 6246801"/>
              <a:gd name="connsiteX798" fmla="*/ 8264691 w 9384838"/>
              <a:gd name="connsiteY798" fmla="*/ 1491546 h 6246801"/>
              <a:gd name="connsiteX799" fmla="*/ 8247128 w 9384838"/>
              <a:gd name="connsiteY799" fmla="*/ 1501304 h 6246801"/>
              <a:gd name="connsiteX800" fmla="*/ 8250055 w 9384838"/>
              <a:gd name="connsiteY800" fmla="*/ 1485692 h 6246801"/>
              <a:gd name="connsiteX801" fmla="*/ 8265667 w 9384838"/>
              <a:gd name="connsiteY801" fmla="*/ 1485692 h 6246801"/>
              <a:gd name="connsiteX802" fmla="*/ 8270546 w 9384838"/>
              <a:gd name="connsiteY802" fmla="*/ 1474959 h 6246801"/>
              <a:gd name="connsiteX803" fmla="*/ 8187608 w 9384838"/>
              <a:gd name="connsiteY803" fmla="*/ 1463250 h 6246801"/>
              <a:gd name="connsiteX804" fmla="*/ 8203220 w 9384838"/>
              <a:gd name="connsiteY804" fmla="*/ 1472032 h 6246801"/>
              <a:gd name="connsiteX805" fmla="*/ 8215904 w 9384838"/>
              <a:gd name="connsiteY805" fmla="*/ 1471056 h 6246801"/>
              <a:gd name="connsiteX806" fmla="*/ 8214929 w 9384838"/>
              <a:gd name="connsiteY806" fmla="*/ 1479838 h 6246801"/>
              <a:gd name="connsiteX807" fmla="*/ 8216880 w 9384838"/>
              <a:gd name="connsiteY807" fmla="*/ 1484717 h 6246801"/>
              <a:gd name="connsiteX808" fmla="*/ 8195414 w 9384838"/>
              <a:gd name="connsiteY808" fmla="*/ 1482765 h 6246801"/>
              <a:gd name="connsiteX809" fmla="*/ 8197365 w 9384838"/>
              <a:gd name="connsiteY809" fmla="*/ 1476909 h 6246801"/>
              <a:gd name="connsiteX810" fmla="*/ 8187608 w 9384838"/>
              <a:gd name="connsiteY810" fmla="*/ 1463250 h 6246801"/>
              <a:gd name="connsiteX811" fmla="*/ 8289085 w 9384838"/>
              <a:gd name="connsiteY811" fmla="*/ 1415439 h 6246801"/>
              <a:gd name="connsiteX812" fmla="*/ 8307624 w 9384838"/>
              <a:gd name="connsiteY812" fmla="*/ 1425197 h 6246801"/>
              <a:gd name="connsiteX813" fmla="*/ 8318357 w 9384838"/>
              <a:gd name="connsiteY813" fmla="*/ 1429100 h 6246801"/>
              <a:gd name="connsiteX814" fmla="*/ 8307624 w 9384838"/>
              <a:gd name="connsiteY814" fmla="*/ 1443734 h 6246801"/>
              <a:gd name="connsiteX815" fmla="*/ 8313478 w 9384838"/>
              <a:gd name="connsiteY815" fmla="*/ 1452516 h 6246801"/>
              <a:gd name="connsiteX816" fmla="*/ 8282255 w 9384838"/>
              <a:gd name="connsiteY816" fmla="*/ 1469104 h 6246801"/>
              <a:gd name="connsiteX817" fmla="*/ 8280303 w 9384838"/>
              <a:gd name="connsiteY817" fmla="*/ 1453493 h 6246801"/>
              <a:gd name="connsiteX818" fmla="*/ 8269570 w 9384838"/>
              <a:gd name="connsiteY818" fmla="*/ 1425197 h 6246801"/>
              <a:gd name="connsiteX819" fmla="*/ 8289085 w 9384838"/>
              <a:gd name="connsiteY819" fmla="*/ 1415439 h 6246801"/>
              <a:gd name="connsiteX820" fmla="*/ 8360314 w 9384838"/>
              <a:gd name="connsiteY820" fmla="*/ 1357869 h 6246801"/>
              <a:gd name="connsiteX821" fmla="*/ 8376902 w 9384838"/>
              <a:gd name="connsiteY821" fmla="*/ 1366651 h 6246801"/>
              <a:gd name="connsiteX822" fmla="*/ 8379829 w 9384838"/>
              <a:gd name="connsiteY822" fmla="*/ 1382264 h 6246801"/>
              <a:gd name="connsiteX823" fmla="*/ 8349581 w 9384838"/>
              <a:gd name="connsiteY823" fmla="*/ 1375434 h 6246801"/>
              <a:gd name="connsiteX824" fmla="*/ 8360314 w 9384838"/>
              <a:gd name="connsiteY824" fmla="*/ 1357869 h 6246801"/>
              <a:gd name="connsiteX825" fmla="*/ 8571073 w 9384838"/>
              <a:gd name="connsiteY825" fmla="*/ 1228098 h 6246801"/>
              <a:gd name="connsiteX826" fmla="*/ 8597418 w 9384838"/>
              <a:gd name="connsiteY826" fmla="*/ 1253467 h 6246801"/>
              <a:gd name="connsiteX827" fmla="*/ 8592539 w 9384838"/>
              <a:gd name="connsiteY827" fmla="*/ 1260297 h 6246801"/>
              <a:gd name="connsiteX828" fmla="*/ 8592539 w 9384838"/>
              <a:gd name="connsiteY828" fmla="*/ 1272981 h 6246801"/>
              <a:gd name="connsiteX829" fmla="*/ 8572049 w 9384838"/>
              <a:gd name="connsiteY829" fmla="*/ 1273957 h 6246801"/>
              <a:gd name="connsiteX830" fmla="*/ 8561316 w 9384838"/>
              <a:gd name="connsiteY830" fmla="*/ 1285666 h 6246801"/>
              <a:gd name="connsiteX831" fmla="*/ 8554486 w 9384838"/>
              <a:gd name="connsiteY831" fmla="*/ 1302253 h 6246801"/>
              <a:gd name="connsiteX832" fmla="*/ 8533995 w 9384838"/>
              <a:gd name="connsiteY832" fmla="*/ 1311035 h 6246801"/>
              <a:gd name="connsiteX833" fmla="*/ 8510577 w 9384838"/>
              <a:gd name="connsiteY833" fmla="*/ 1309083 h 6246801"/>
              <a:gd name="connsiteX834" fmla="*/ 8505699 w 9384838"/>
              <a:gd name="connsiteY834" fmla="*/ 1331526 h 6246801"/>
              <a:gd name="connsiteX835" fmla="*/ 8494966 w 9384838"/>
              <a:gd name="connsiteY835" fmla="*/ 1335428 h 6246801"/>
              <a:gd name="connsiteX836" fmla="*/ 8482281 w 9384838"/>
              <a:gd name="connsiteY836" fmla="*/ 1312986 h 6246801"/>
              <a:gd name="connsiteX837" fmla="*/ 8474475 w 9384838"/>
              <a:gd name="connsiteY837" fmla="*/ 1303229 h 6246801"/>
              <a:gd name="connsiteX838" fmla="*/ 8467645 w 9384838"/>
              <a:gd name="connsiteY838" fmla="*/ 1279811 h 6246801"/>
              <a:gd name="connsiteX839" fmla="*/ 8476427 w 9384838"/>
              <a:gd name="connsiteY839" fmla="*/ 1270054 h 6246801"/>
              <a:gd name="connsiteX840" fmla="*/ 8524238 w 9384838"/>
              <a:gd name="connsiteY840" fmla="*/ 1261273 h 6246801"/>
              <a:gd name="connsiteX841" fmla="*/ 8551558 w 9384838"/>
              <a:gd name="connsiteY841" fmla="*/ 1236879 h 6246801"/>
              <a:gd name="connsiteX842" fmla="*/ 8567170 w 9384838"/>
              <a:gd name="connsiteY842" fmla="*/ 1237855 h 6246801"/>
              <a:gd name="connsiteX843" fmla="*/ 8571073 w 9384838"/>
              <a:gd name="connsiteY843" fmla="*/ 1228098 h 6246801"/>
              <a:gd name="connsiteX844" fmla="*/ 8306648 w 9384838"/>
              <a:gd name="connsiteY844" fmla="*/ 884639 h 6246801"/>
              <a:gd name="connsiteX845" fmla="*/ 8328114 w 9384838"/>
              <a:gd name="connsiteY845" fmla="*/ 903178 h 6246801"/>
              <a:gd name="connsiteX846" fmla="*/ 8334944 w 9384838"/>
              <a:gd name="connsiteY846" fmla="*/ 917814 h 6246801"/>
              <a:gd name="connsiteX847" fmla="*/ 8368119 w 9384838"/>
              <a:gd name="connsiteY847" fmla="*/ 935377 h 6246801"/>
              <a:gd name="connsiteX848" fmla="*/ 8422761 w 9384838"/>
              <a:gd name="connsiteY848" fmla="*/ 939280 h 6246801"/>
              <a:gd name="connsiteX849" fmla="*/ 8461790 w 9384838"/>
              <a:gd name="connsiteY849" fmla="*/ 922693 h 6246801"/>
              <a:gd name="connsiteX850" fmla="*/ 8450081 w 9384838"/>
              <a:gd name="connsiteY850" fmla="*/ 963674 h 6246801"/>
              <a:gd name="connsiteX851" fmla="*/ 8431542 w 9384838"/>
              <a:gd name="connsiteY851" fmla="*/ 975382 h 6246801"/>
              <a:gd name="connsiteX852" fmla="*/ 8415930 w 9384838"/>
              <a:gd name="connsiteY852" fmla="*/ 963674 h 6246801"/>
              <a:gd name="connsiteX853" fmla="*/ 8397391 w 9384838"/>
              <a:gd name="connsiteY853" fmla="*/ 963674 h 6246801"/>
              <a:gd name="connsiteX854" fmla="*/ 8359338 w 9384838"/>
              <a:gd name="connsiteY854" fmla="*/ 1014411 h 6246801"/>
              <a:gd name="connsiteX855" fmla="*/ 8284206 w 9384838"/>
              <a:gd name="connsiteY855" fmla="*/ 1020265 h 6246801"/>
              <a:gd name="connsiteX856" fmla="*/ 8247128 w 9384838"/>
              <a:gd name="connsiteY856" fmla="*/ 1070028 h 6246801"/>
              <a:gd name="connsiteX857" fmla="*/ 8212977 w 9384838"/>
              <a:gd name="connsiteY857" fmla="*/ 1083688 h 6246801"/>
              <a:gd name="connsiteX858" fmla="*/ 8184681 w 9384838"/>
              <a:gd name="connsiteY858" fmla="*/ 1151014 h 6246801"/>
              <a:gd name="connsiteX859" fmla="*/ 8163215 w 9384838"/>
              <a:gd name="connsiteY859" fmla="*/ 1151014 h 6246801"/>
              <a:gd name="connsiteX860" fmla="*/ 8155409 w 9384838"/>
              <a:gd name="connsiteY860" fmla="*/ 1207607 h 6246801"/>
              <a:gd name="connsiteX861" fmla="*/ 8099792 w 9384838"/>
              <a:gd name="connsiteY861" fmla="*/ 1223219 h 6246801"/>
              <a:gd name="connsiteX862" fmla="*/ 8077350 w 9384838"/>
              <a:gd name="connsiteY862" fmla="*/ 1247612 h 6246801"/>
              <a:gd name="connsiteX863" fmla="*/ 8066617 w 9384838"/>
              <a:gd name="connsiteY863" fmla="*/ 1319817 h 6246801"/>
              <a:gd name="connsiteX864" fmla="*/ 8057835 w 9384838"/>
              <a:gd name="connsiteY864" fmla="*/ 1315914 h 6246801"/>
              <a:gd name="connsiteX865" fmla="*/ 8009048 w 9384838"/>
              <a:gd name="connsiteY865" fmla="*/ 1320793 h 6246801"/>
              <a:gd name="connsiteX866" fmla="*/ 8009048 w 9384838"/>
              <a:gd name="connsiteY866" fmla="*/ 1309084 h 6246801"/>
              <a:gd name="connsiteX867" fmla="*/ 8010024 w 9384838"/>
              <a:gd name="connsiteY867" fmla="*/ 1293472 h 6246801"/>
              <a:gd name="connsiteX868" fmla="*/ 8002218 w 9384838"/>
              <a:gd name="connsiteY868" fmla="*/ 1262248 h 6246801"/>
              <a:gd name="connsiteX869" fmla="*/ 8013927 w 9384838"/>
              <a:gd name="connsiteY869" fmla="*/ 1254442 h 6246801"/>
              <a:gd name="connsiteX870" fmla="*/ 8038320 w 9384838"/>
              <a:gd name="connsiteY870" fmla="*/ 1219316 h 6246801"/>
              <a:gd name="connsiteX871" fmla="*/ 8077350 w 9384838"/>
              <a:gd name="connsiteY871" fmla="*/ 1190044 h 6246801"/>
              <a:gd name="connsiteX872" fmla="*/ 8108573 w 9384838"/>
              <a:gd name="connsiteY872" fmla="*/ 1167602 h 6246801"/>
              <a:gd name="connsiteX873" fmla="*/ 8111501 w 9384838"/>
              <a:gd name="connsiteY873" fmla="*/ 1154917 h 6246801"/>
              <a:gd name="connsiteX874" fmla="*/ 8135894 w 9384838"/>
              <a:gd name="connsiteY874" fmla="*/ 1148087 h 6246801"/>
              <a:gd name="connsiteX875" fmla="*/ 8141748 w 9384838"/>
              <a:gd name="connsiteY875" fmla="*/ 1130524 h 6246801"/>
              <a:gd name="connsiteX876" fmla="*/ 8135894 w 9384838"/>
              <a:gd name="connsiteY876" fmla="*/ 1121742 h 6246801"/>
              <a:gd name="connsiteX877" fmla="*/ 8143700 w 9384838"/>
              <a:gd name="connsiteY877" fmla="*/ 1104179 h 6246801"/>
              <a:gd name="connsiteX878" fmla="*/ 8200293 w 9384838"/>
              <a:gd name="connsiteY878" fmla="*/ 1030998 h 6246801"/>
              <a:gd name="connsiteX879" fmla="*/ 8231516 w 9384838"/>
              <a:gd name="connsiteY879" fmla="*/ 993920 h 6246801"/>
              <a:gd name="connsiteX880" fmla="*/ 8245176 w 9384838"/>
              <a:gd name="connsiteY880" fmla="*/ 957819 h 6246801"/>
              <a:gd name="connsiteX881" fmla="*/ 8258837 w 9384838"/>
              <a:gd name="connsiteY881" fmla="*/ 944159 h 6246801"/>
              <a:gd name="connsiteX882" fmla="*/ 8260788 w 9384838"/>
              <a:gd name="connsiteY882" fmla="*/ 920741 h 6246801"/>
              <a:gd name="connsiteX883" fmla="*/ 8289085 w 9384838"/>
              <a:gd name="connsiteY883" fmla="*/ 889516 h 6246801"/>
              <a:gd name="connsiteX884" fmla="*/ 8306648 w 9384838"/>
              <a:gd name="connsiteY884" fmla="*/ 884639 h 6246801"/>
              <a:gd name="connsiteX885" fmla="*/ 9328245 w 9384838"/>
              <a:gd name="connsiteY885" fmla="*/ 311878 h 6246801"/>
              <a:gd name="connsiteX886" fmla="*/ 9371178 w 9384838"/>
              <a:gd name="connsiteY886" fmla="*/ 317733 h 6246801"/>
              <a:gd name="connsiteX887" fmla="*/ 9384838 w 9384838"/>
              <a:gd name="connsiteY887" fmla="*/ 341150 h 6246801"/>
              <a:gd name="connsiteX888" fmla="*/ 9357517 w 9384838"/>
              <a:gd name="connsiteY888" fmla="*/ 360665 h 6246801"/>
              <a:gd name="connsiteX889" fmla="*/ 9357517 w 9384838"/>
              <a:gd name="connsiteY889" fmla="*/ 378228 h 6246801"/>
              <a:gd name="connsiteX890" fmla="*/ 9371178 w 9384838"/>
              <a:gd name="connsiteY890" fmla="*/ 393840 h 6246801"/>
              <a:gd name="connsiteX891" fmla="*/ 9367275 w 9384838"/>
              <a:gd name="connsiteY891" fmla="*/ 427015 h 6246801"/>
              <a:gd name="connsiteX892" fmla="*/ 9314585 w 9384838"/>
              <a:gd name="connsiteY892" fmla="*/ 427015 h 6246801"/>
              <a:gd name="connsiteX893" fmla="*/ 9250186 w 9384838"/>
              <a:gd name="connsiteY893" fmla="*/ 440675 h 6246801"/>
              <a:gd name="connsiteX894" fmla="*/ 9213108 w 9384838"/>
              <a:gd name="connsiteY894" fmla="*/ 471899 h 6246801"/>
              <a:gd name="connsiteX895" fmla="*/ 9162370 w 9384838"/>
              <a:gd name="connsiteY895" fmla="*/ 491414 h 6246801"/>
              <a:gd name="connsiteX896" fmla="*/ 9099923 w 9384838"/>
              <a:gd name="connsiteY896" fmla="*/ 526540 h 6246801"/>
              <a:gd name="connsiteX897" fmla="*/ 9035524 w 9384838"/>
              <a:gd name="connsiteY897" fmla="*/ 587036 h 6246801"/>
              <a:gd name="connsiteX898" fmla="*/ 8996494 w 9384838"/>
              <a:gd name="connsiteY898" fmla="*/ 635822 h 6246801"/>
              <a:gd name="connsiteX899" fmla="*/ 8961368 w 9384838"/>
              <a:gd name="connsiteY899" fmla="*/ 637774 h 6246801"/>
              <a:gd name="connsiteX900" fmla="*/ 8951610 w 9384838"/>
              <a:gd name="connsiteY900" fmla="*/ 647531 h 6246801"/>
              <a:gd name="connsiteX901" fmla="*/ 8926241 w 9384838"/>
              <a:gd name="connsiteY901" fmla="*/ 637774 h 6246801"/>
              <a:gd name="connsiteX902" fmla="*/ 8916484 w 9384838"/>
              <a:gd name="connsiteY902" fmla="*/ 608501 h 6246801"/>
              <a:gd name="connsiteX903" fmla="*/ 8883309 w 9384838"/>
              <a:gd name="connsiteY903" fmla="*/ 622162 h 6246801"/>
              <a:gd name="connsiteX904" fmla="*/ 8877454 w 9384838"/>
              <a:gd name="connsiteY904" fmla="*/ 651434 h 6246801"/>
              <a:gd name="connsiteX905" fmla="*/ 8887212 w 9384838"/>
              <a:gd name="connsiteY905" fmla="*/ 665094 h 6246801"/>
              <a:gd name="connsiteX906" fmla="*/ 8846231 w 9384838"/>
              <a:gd name="connsiteY906" fmla="*/ 719735 h 6246801"/>
              <a:gd name="connsiteX907" fmla="*/ 8799395 w 9384838"/>
              <a:gd name="connsiteY907" fmla="*/ 749008 h 6246801"/>
              <a:gd name="connsiteX908" fmla="*/ 8766220 w 9384838"/>
              <a:gd name="connsiteY908" fmla="*/ 774380 h 6246801"/>
              <a:gd name="connsiteX909" fmla="*/ 8731094 w 9384838"/>
              <a:gd name="connsiteY909" fmla="*/ 844633 h 6246801"/>
              <a:gd name="connsiteX910" fmla="*/ 8697919 w 9384838"/>
              <a:gd name="connsiteY910" fmla="*/ 862196 h 6246801"/>
              <a:gd name="connsiteX911" fmla="*/ 8666695 w 9384838"/>
              <a:gd name="connsiteY911" fmla="*/ 862196 h 6246801"/>
              <a:gd name="connsiteX912" fmla="*/ 8641326 w 9384838"/>
              <a:gd name="connsiteY912" fmla="*/ 887565 h 6246801"/>
              <a:gd name="connsiteX913" fmla="*/ 8614005 w 9384838"/>
              <a:gd name="connsiteY913" fmla="*/ 932449 h 6246801"/>
              <a:gd name="connsiteX914" fmla="*/ 8590587 w 9384838"/>
              <a:gd name="connsiteY914" fmla="*/ 936351 h 6246801"/>
              <a:gd name="connsiteX915" fmla="*/ 8576927 w 9384838"/>
              <a:gd name="connsiteY915" fmla="*/ 920740 h 6246801"/>
              <a:gd name="connsiteX916" fmla="*/ 8590587 w 9384838"/>
              <a:gd name="connsiteY916" fmla="*/ 885614 h 6246801"/>
              <a:gd name="connsiteX917" fmla="*/ 8602296 w 9384838"/>
              <a:gd name="connsiteY917" fmla="*/ 881711 h 6246801"/>
              <a:gd name="connsiteX918" fmla="*/ 8610102 w 9384838"/>
              <a:gd name="connsiteY918" fmla="*/ 868050 h 6246801"/>
              <a:gd name="connsiteX919" fmla="*/ 8606199 w 9384838"/>
              <a:gd name="connsiteY919" fmla="*/ 850487 h 6246801"/>
              <a:gd name="connsiteX920" fmla="*/ 8612054 w 9384838"/>
              <a:gd name="connsiteY920" fmla="*/ 825118 h 6246801"/>
              <a:gd name="connsiteX921" fmla="*/ 8623762 w 9384838"/>
              <a:gd name="connsiteY921" fmla="*/ 846584 h 6246801"/>
              <a:gd name="connsiteX922" fmla="*/ 8637423 w 9384838"/>
              <a:gd name="connsiteY922" fmla="*/ 848536 h 6246801"/>
              <a:gd name="connsiteX923" fmla="*/ 8649132 w 9384838"/>
              <a:gd name="connsiteY923" fmla="*/ 827069 h 6246801"/>
              <a:gd name="connsiteX924" fmla="*/ 8635471 w 9384838"/>
              <a:gd name="connsiteY924" fmla="*/ 807555 h 6246801"/>
              <a:gd name="connsiteX925" fmla="*/ 8654986 w 9384838"/>
              <a:gd name="connsiteY925" fmla="*/ 807555 h 6246801"/>
              <a:gd name="connsiteX926" fmla="*/ 8664743 w 9384838"/>
              <a:gd name="connsiteY926" fmla="*/ 819263 h 6246801"/>
              <a:gd name="connsiteX927" fmla="*/ 8692064 w 9384838"/>
              <a:gd name="connsiteY927" fmla="*/ 805603 h 6246801"/>
              <a:gd name="connsiteX928" fmla="*/ 8709627 w 9384838"/>
              <a:gd name="connsiteY928" fmla="*/ 778282 h 6246801"/>
              <a:gd name="connsiteX929" fmla="*/ 8711579 w 9384838"/>
              <a:gd name="connsiteY929" fmla="*/ 749008 h 6246801"/>
              <a:gd name="connsiteX930" fmla="*/ 8695967 w 9384838"/>
              <a:gd name="connsiteY930" fmla="*/ 749008 h 6246801"/>
              <a:gd name="connsiteX931" fmla="*/ 8672549 w 9384838"/>
              <a:gd name="connsiteY931" fmla="*/ 745105 h 6246801"/>
              <a:gd name="connsiteX932" fmla="*/ 8668646 w 9384838"/>
              <a:gd name="connsiteY932" fmla="*/ 713881 h 6246801"/>
              <a:gd name="connsiteX933" fmla="*/ 8697919 w 9384838"/>
              <a:gd name="connsiteY933" fmla="*/ 713881 h 6246801"/>
              <a:gd name="connsiteX934" fmla="*/ 8715482 w 9384838"/>
              <a:gd name="connsiteY934" fmla="*/ 731444 h 6246801"/>
              <a:gd name="connsiteX935" fmla="*/ 8733045 w 9384838"/>
              <a:gd name="connsiteY935" fmla="*/ 719735 h 6246801"/>
              <a:gd name="connsiteX936" fmla="*/ 8746705 w 9384838"/>
              <a:gd name="connsiteY936" fmla="*/ 688512 h 6246801"/>
              <a:gd name="connsiteX937" fmla="*/ 8787686 w 9384838"/>
              <a:gd name="connsiteY937" fmla="*/ 674851 h 6246801"/>
              <a:gd name="connsiteX938" fmla="*/ 8811104 w 9384838"/>
              <a:gd name="connsiteY938" fmla="*/ 624114 h 6246801"/>
              <a:gd name="connsiteX939" fmla="*/ 8830619 w 9384838"/>
              <a:gd name="connsiteY939" fmla="*/ 618260 h 6246801"/>
              <a:gd name="connsiteX940" fmla="*/ 8840376 w 9384838"/>
              <a:gd name="connsiteY940" fmla="*/ 600695 h 6246801"/>
              <a:gd name="connsiteX941" fmla="*/ 8832570 w 9384838"/>
              <a:gd name="connsiteY941" fmla="*/ 559715 h 6246801"/>
              <a:gd name="connsiteX942" fmla="*/ 8850134 w 9384838"/>
              <a:gd name="connsiteY942" fmla="*/ 559715 h 6246801"/>
              <a:gd name="connsiteX943" fmla="*/ 8885260 w 9384838"/>
              <a:gd name="connsiteY943" fmla="*/ 573376 h 6246801"/>
              <a:gd name="connsiteX944" fmla="*/ 8902823 w 9384838"/>
              <a:gd name="connsiteY944" fmla="*/ 559715 h 6246801"/>
              <a:gd name="connsiteX945" fmla="*/ 8904775 w 9384838"/>
              <a:gd name="connsiteY945" fmla="*/ 524589 h 6246801"/>
              <a:gd name="connsiteX946" fmla="*/ 8949659 w 9384838"/>
              <a:gd name="connsiteY946" fmla="*/ 497268 h 6246801"/>
              <a:gd name="connsiteX947" fmla="*/ 8976980 w 9384838"/>
              <a:gd name="connsiteY947" fmla="*/ 497268 h 6246801"/>
              <a:gd name="connsiteX948" fmla="*/ 8976980 w 9384838"/>
              <a:gd name="connsiteY948" fmla="*/ 462142 h 6246801"/>
              <a:gd name="connsiteX949" fmla="*/ 8965271 w 9384838"/>
              <a:gd name="connsiteY949" fmla="*/ 419209 h 6246801"/>
              <a:gd name="connsiteX950" fmla="*/ 8973077 w 9384838"/>
              <a:gd name="connsiteY950" fmla="*/ 393840 h 6246801"/>
              <a:gd name="connsiteX951" fmla="*/ 9002349 w 9384838"/>
              <a:gd name="connsiteY951" fmla="*/ 376277 h 6246801"/>
              <a:gd name="connsiteX952" fmla="*/ 9017961 w 9384838"/>
              <a:gd name="connsiteY952" fmla="*/ 403597 h 6246801"/>
              <a:gd name="connsiteX953" fmla="*/ 9041378 w 9384838"/>
              <a:gd name="connsiteY953" fmla="*/ 467996 h 6246801"/>
              <a:gd name="connsiteX954" fmla="*/ 9076505 w 9384838"/>
              <a:gd name="connsiteY954" fmla="*/ 475802 h 6246801"/>
              <a:gd name="connsiteX955" fmla="*/ 9154564 w 9384838"/>
              <a:gd name="connsiteY955" fmla="*/ 458239 h 6246801"/>
              <a:gd name="connsiteX956" fmla="*/ 9209205 w 9384838"/>
              <a:gd name="connsiteY956" fmla="*/ 409452 h 6246801"/>
              <a:gd name="connsiteX957" fmla="*/ 9218963 w 9384838"/>
              <a:gd name="connsiteY957" fmla="*/ 380180 h 6246801"/>
              <a:gd name="connsiteX958" fmla="*/ 9283361 w 9384838"/>
              <a:gd name="connsiteY958" fmla="*/ 325538 h 6246801"/>
              <a:gd name="connsiteX959" fmla="*/ 9328245 w 9384838"/>
              <a:gd name="connsiteY959" fmla="*/ 311878 h 6246801"/>
              <a:gd name="connsiteX960" fmla="*/ 6819242 w 9384838"/>
              <a:gd name="connsiteY960" fmla="*/ 0 h 6246801"/>
              <a:gd name="connsiteX961" fmla="*/ 6869020 w 9384838"/>
              <a:gd name="connsiteY961" fmla="*/ 125002 h 6246801"/>
              <a:gd name="connsiteX962" fmla="*/ 6969682 w 9384838"/>
              <a:gd name="connsiteY962" fmla="*/ 326334 h 6246801"/>
              <a:gd name="connsiteX963" fmla="*/ 6969682 w 9384838"/>
              <a:gd name="connsiteY963" fmla="*/ 401556 h 6246801"/>
              <a:gd name="connsiteX964" fmla="*/ 7094680 w 9384838"/>
              <a:gd name="connsiteY964" fmla="*/ 652667 h 6246801"/>
              <a:gd name="connsiteX965" fmla="*/ 7220784 w 9384838"/>
              <a:gd name="connsiteY965" fmla="*/ 803117 h 6246801"/>
              <a:gd name="connsiteX966" fmla="*/ 7321446 w 9384838"/>
              <a:gd name="connsiteY966" fmla="*/ 903783 h 6246801"/>
              <a:gd name="connsiteX967" fmla="*/ 7321446 w 9384838"/>
              <a:gd name="connsiteY967" fmla="*/ 979004 h 6246801"/>
              <a:gd name="connsiteX968" fmla="*/ 7345782 w 9384838"/>
              <a:gd name="connsiteY968" fmla="*/ 979004 h 6246801"/>
              <a:gd name="connsiteX969" fmla="*/ 7396667 w 9384838"/>
              <a:gd name="connsiteY969" fmla="*/ 1003341 h 6246801"/>
              <a:gd name="connsiteX970" fmla="*/ 7421002 w 9384838"/>
              <a:gd name="connsiteY970" fmla="*/ 979004 h 6246801"/>
              <a:gd name="connsiteX971" fmla="*/ 7496223 w 9384838"/>
              <a:gd name="connsiteY971" fmla="*/ 1003341 h 6246801"/>
              <a:gd name="connsiteX972" fmla="*/ 7446445 w 9384838"/>
              <a:gd name="connsiteY972" fmla="*/ 1054227 h 6246801"/>
              <a:gd name="connsiteX973" fmla="*/ 7471887 w 9384838"/>
              <a:gd name="connsiteY973" fmla="*/ 1078564 h 6246801"/>
              <a:gd name="connsiteX974" fmla="*/ 7521665 w 9384838"/>
              <a:gd name="connsiteY974" fmla="*/ 1054227 h 6246801"/>
              <a:gd name="connsiteX975" fmla="*/ 7547107 w 9384838"/>
              <a:gd name="connsiteY975" fmla="*/ 1129449 h 6246801"/>
              <a:gd name="connsiteX976" fmla="*/ 7672105 w 9384838"/>
              <a:gd name="connsiteY976" fmla="*/ 1179229 h 6246801"/>
              <a:gd name="connsiteX977" fmla="*/ 7747325 w 9384838"/>
              <a:gd name="connsiteY977" fmla="*/ 1179229 h 6246801"/>
              <a:gd name="connsiteX978" fmla="*/ 7847987 w 9384838"/>
              <a:gd name="connsiteY978" fmla="*/ 1104007 h 6246801"/>
              <a:gd name="connsiteX979" fmla="*/ 7923207 w 9384838"/>
              <a:gd name="connsiteY979" fmla="*/ 1078564 h 6246801"/>
              <a:gd name="connsiteX980" fmla="*/ 7998427 w 9384838"/>
              <a:gd name="connsiteY980" fmla="*/ 1003341 h 6246801"/>
              <a:gd name="connsiteX981" fmla="*/ 7998427 w 9384838"/>
              <a:gd name="connsiteY981" fmla="*/ 1054227 h 6246801"/>
              <a:gd name="connsiteX982" fmla="*/ 7948649 w 9384838"/>
              <a:gd name="connsiteY982" fmla="*/ 1104007 h 6246801"/>
              <a:gd name="connsiteX983" fmla="*/ 7948649 w 9384838"/>
              <a:gd name="connsiteY983" fmla="*/ 1129449 h 6246801"/>
              <a:gd name="connsiteX984" fmla="*/ 7822545 w 9384838"/>
              <a:gd name="connsiteY984" fmla="*/ 1279895 h 6246801"/>
              <a:gd name="connsiteX985" fmla="*/ 7822545 w 9384838"/>
              <a:gd name="connsiteY985" fmla="*/ 1379454 h 6246801"/>
              <a:gd name="connsiteX986" fmla="*/ 7873429 w 9384838"/>
              <a:gd name="connsiteY986" fmla="*/ 1379454 h 6246801"/>
              <a:gd name="connsiteX987" fmla="*/ 7847987 w 9384838"/>
              <a:gd name="connsiteY987" fmla="*/ 1505563 h 6246801"/>
              <a:gd name="connsiteX988" fmla="*/ 7797103 w 9384838"/>
              <a:gd name="connsiteY988" fmla="*/ 1531005 h 6246801"/>
              <a:gd name="connsiteX989" fmla="*/ 7873429 w 9384838"/>
              <a:gd name="connsiteY989" fmla="*/ 1606229 h 6246801"/>
              <a:gd name="connsiteX990" fmla="*/ 7948649 w 9384838"/>
              <a:gd name="connsiteY990" fmla="*/ 1606229 h 6246801"/>
              <a:gd name="connsiteX991" fmla="*/ 7923207 w 9384838"/>
              <a:gd name="connsiteY991" fmla="*/ 1656009 h 6246801"/>
              <a:gd name="connsiteX992" fmla="*/ 7772767 w 9384838"/>
              <a:gd name="connsiteY992" fmla="*/ 1630565 h 6246801"/>
              <a:gd name="connsiteX993" fmla="*/ 7672105 w 9384838"/>
              <a:gd name="connsiteY993" fmla="*/ 1705789 h 6246801"/>
              <a:gd name="connsiteX994" fmla="*/ 7672105 w 9384838"/>
              <a:gd name="connsiteY994" fmla="*/ 1656009 h 6246801"/>
              <a:gd name="connsiteX995" fmla="*/ 7596885 w 9384838"/>
              <a:gd name="connsiteY995" fmla="*/ 1656009 h 6246801"/>
              <a:gd name="connsiteX996" fmla="*/ 7571443 w 9384838"/>
              <a:gd name="connsiteY996" fmla="*/ 1705789 h 6246801"/>
              <a:gd name="connsiteX997" fmla="*/ 7446445 w 9384838"/>
              <a:gd name="connsiteY997" fmla="*/ 1681452 h 6246801"/>
              <a:gd name="connsiteX998" fmla="*/ 7421002 w 9384838"/>
              <a:gd name="connsiteY998" fmla="*/ 1630565 h 6246801"/>
              <a:gd name="connsiteX999" fmla="*/ 7321446 w 9384838"/>
              <a:gd name="connsiteY999" fmla="*/ 1630565 h 6246801"/>
              <a:gd name="connsiteX1000" fmla="*/ 7070344 w 9384838"/>
              <a:gd name="connsiteY1000" fmla="*/ 1756674 h 6246801"/>
              <a:gd name="connsiteX1001" fmla="*/ 6869020 w 9384838"/>
              <a:gd name="connsiteY1001" fmla="*/ 1907113 h 6246801"/>
              <a:gd name="connsiteX1002" fmla="*/ 6894462 w 9384838"/>
              <a:gd name="connsiteY1002" fmla="*/ 1956897 h 6246801"/>
              <a:gd name="connsiteX1003" fmla="*/ 6819242 w 9384838"/>
              <a:gd name="connsiteY1003" fmla="*/ 2081899 h 6246801"/>
              <a:gd name="connsiteX1004" fmla="*/ 6793800 w 9384838"/>
              <a:gd name="connsiteY1004" fmla="*/ 2006676 h 6246801"/>
              <a:gd name="connsiteX1005" fmla="*/ 6668802 w 9384838"/>
              <a:gd name="connsiteY1005" fmla="*/ 1931450 h 6246801"/>
              <a:gd name="connsiteX1006" fmla="*/ 6542697 w 9384838"/>
              <a:gd name="connsiteY1006" fmla="*/ 1831894 h 6246801"/>
              <a:gd name="connsiteX1007" fmla="*/ 6467477 w 9384838"/>
              <a:gd name="connsiteY1007" fmla="*/ 1705789 h 6246801"/>
              <a:gd name="connsiteX1008" fmla="*/ 6417699 w 9384838"/>
              <a:gd name="connsiteY1008" fmla="*/ 1681452 h 6246801"/>
              <a:gd name="connsiteX1009" fmla="*/ 6342479 w 9384838"/>
              <a:gd name="connsiteY1009" fmla="*/ 1580786 h 6246801"/>
              <a:gd name="connsiteX1010" fmla="*/ 6217481 w 9384838"/>
              <a:gd name="connsiteY1010" fmla="*/ 1555343 h 6246801"/>
              <a:gd name="connsiteX1011" fmla="*/ 6091377 w 9384838"/>
              <a:gd name="connsiteY1011" fmla="*/ 1606229 h 6246801"/>
              <a:gd name="connsiteX1012" fmla="*/ 5991821 w 9384838"/>
              <a:gd name="connsiteY1012" fmla="*/ 1681452 h 6246801"/>
              <a:gd name="connsiteX1013" fmla="*/ 5966379 w 9384838"/>
              <a:gd name="connsiteY1013" fmla="*/ 1630565 h 6246801"/>
              <a:gd name="connsiteX1014" fmla="*/ 5966379 w 9384838"/>
              <a:gd name="connsiteY1014" fmla="*/ 1580786 h 6246801"/>
              <a:gd name="connsiteX1015" fmla="*/ 5916601 w 9384838"/>
              <a:gd name="connsiteY1015" fmla="*/ 1531005 h 6246801"/>
              <a:gd name="connsiteX1016" fmla="*/ 5940937 w 9384838"/>
              <a:gd name="connsiteY1016" fmla="*/ 1505563 h 6246801"/>
              <a:gd name="connsiteX1017" fmla="*/ 5891159 w 9384838"/>
              <a:gd name="connsiteY1017" fmla="*/ 1480122 h 6246801"/>
              <a:gd name="connsiteX1018" fmla="*/ 5840275 w 9384838"/>
              <a:gd name="connsiteY1018" fmla="*/ 1480122 h 6246801"/>
              <a:gd name="connsiteX1019" fmla="*/ 5815939 w 9384838"/>
              <a:gd name="connsiteY1019" fmla="*/ 1455784 h 6246801"/>
              <a:gd name="connsiteX1020" fmla="*/ 5740719 w 9384838"/>
              <a:gd name="connsiteY1020" fmla="*/ 1505563 h 6246801"/>
              <a:gd name="connsiteX1021" fmla="*/ 5665499 w 9384838"/>
              <a:gd name="connsiteY1021" fmla="*/ 1606229 h 6246801"/>
              <a:gd name="connsiteX1022" fmla="*/ 5715277 w 9384838"/>
              <a:gd name="connsiteY1022" fmla="*/ 1656009 h 6246801"/>
              <a:gd name="connsiteX1023" fmla="*/ 5765055 w 9384838"/>
              <a:gd name="connsiteY1023" fmla="*/ 1731231 h 6246801"/>
              <a:gd name="connsiteX1024" fmla="*/ 5840275 w 9384838"/>
              <a:gd name="connsiteY1024" fmla="*/ 1731231 h 6246801"/>
              <a:gd name="connsiteX1025" fmla="*/ 5916601 w 9384838"/>
              <a:gd name="connsiteY1025" fmla="*/ 1881669 h 6246801"/>
              <a:gd name="connsiteX1026" fmla="*/ 5966379 w 9384838"/>
              <a:gd name="connsiteY1026" fmla="*/ 1956897 h 6246801"/>
              <a:gd name="connsiteX1027" fmla="*/ 5891159 w 9384838"/>
              <a:gd name="connsiteY1027" fmla="*/ 2006676 h 6246801"/>
              <a:gd name="connsiteX1028" fmla="*/ 5815939 w 9384838"/>
              <a:gd name="connsiteY1028" fmla="*/ 1931450 h 6246801"/>
              <a:gd name="connsiteX1029" fmla="*/ 5765055 w 9384838"/>
              <a:gd name="connsiteY1029" fmla="*/ 1881669 h 6246801"/>
              <a:gd name="connsiteX1030" fmla="*/ 5715277 w 9384838"/>
              <a:gd name="connsiteY1030" fmla="*/ 1931450 h 6246801"/>
              <a:gd name="connsiteX1031" fmla="*/ 5665499 w 9384838"/>
              <a:gd name="connsiteY1031" fmla="*/ 1931450 h 6246801"/>
              <a:gd name="connsiteX1032" fmla="*/ 5640056 w 9384838"/>
              <a:gd name="connsiteY1032" fmla="*/ 2006676 h 6246801"/>
              <a:gd name="connsiteX1033" fmla="*/ 5590278 w 9384838"/>
              <a:gd name="connsiteY1033" fmla="*/ 2006676 h 6246801"/>
              <a:gd name="connsiteX1034" fmla="*/ 5515058 w 9384838"/>
              <a:gd name="connsiteY1034" fmla="*/ 2081899 h 6246801"/>
              <a:gd name="connsiteX1035" fmla="*/ 5464174 w 9384838"/>
              <a:gd name="connsiteY1035" fmla="*/ 2057559 h 6246801"/>
              <a:gd name="connsiteX1036" fmla="*/ 5464174 w 9384838"/>
              <a:gd name="connsiteY1036" fmla="*/ 1956897 h 6246801"/>
              <a:gd name="connsiteX1037" fmla="*/ 5489616 w 9384838"/>
              <a:gd name="connsiteY1037" fmla="*/ 1881669 h 6246801"/>
              <a:gd name="connsiteX1038" fmla="*/ 5564836 w 9384838"/>
              <a:gd name="connsiteY1038" fmla="*/ 1831894 h 6246801"/>
              <a:gd name="connsiteX1039" fmla="*/ 5590278 w 9384838"/>
              <a:gd name="connsiteY1039" fmla="*/ 1756674 h 6246801"/>
              <a:gd name="connsiteX1040" fmla="*/ 5539394 w 9384838"/>
              <a:gd name="connsiteY1040" fmla="*/ 1656009 h 6246801"/>
              <a:gd name="connsiteX1041" fmla="*/ 5515058 w 9384838"/>
              <a:gd name="connsiteY1041" fmla="*/ 1656009 h 6246801"/>
              <a:gd name="connsiteX1042" fmla="*/ 5515058 w 9384838"/>
              <a:gd name="connsiteY1042" fmla="*/ 1606229 h 6246801"/>
              <a:gd name="connsiteX1043" fmla="*/ 5489616 w 9384838"/>
              <a:gd name="connsiteY1043" fmla="*/ 1580786 h 6246801"/>
              <a:gd name="connsiteX1044" fmla="*/ 5489616 w 9384838"/>
              <a:gd name="connsiteY1044" fmla="*/ 1531005 h 6246801"/>
              <a:gd name="connsiteX1045" fmla="*/ 5539394 w 9384838"/>
              <a:gd name="connsiteY1045" fmla="*/ 1455784 h 6246801"/>
              <a:gd name="connsiteX1046" fmla="*/ 5539394 w 9384838"/>
              <a:gd name="connsiteY1046" fmla="*/ 1404898 h 6246801"/>
              <a:gd name="connsiteX1047" fmla="*/ 5564836 w 9384838"/>
              <a:gd name="connsiteY1047" fmla="*/ 1355118 h 6246801"/>
              <a:gd name="connsiteX1048" fmla="*/ 5614614 w 9384838"/>
              <a:gd name="connsiteY1048" fmla="*/ 1379454 h 6246801"/>
              <a:gd name="connsiteX1049" fmla="*/ 5689834 w 9384838"/>
              <a:gd name="connsiteY1049" fmla="*/ 1355118 h 6246801"/>
              <a:gd name="connsiteX1050" fmla="*/ 5740719 w 9384838"/>
              <a:gd name="connsiteY1050" fmla="*/ 1329675 h 6246801"/>
              <a:gd name="connsiteX1051" fmla="*/ 5765055 w 9384838"/>
              <a:gd name="connsiteY1051" fmla="*/ 1355118 h 6246801"/>
              <a:gd name="connsiteX1052" fmla="*/ 5815939 w 9384838"/>
              <a:gd name="connsiteY1052" fmla="*/ 1279895 h 6246801"/>
              <a:gd name="connsiteX1053" fmla="*/ 5891159 w 9384838"/>
              <a:gd name="connsiteY1053" fmla="*/ 1254452 h 6246801"/>
              <a:gd name="connsiteX1054" fmla="*/ 5891159 w 9384838"/>
              <a:gd name="connsiteY1054" fmla="*/ 1179229 h 6246801"/>
              <a:gd name="connsiteX1055" fmla="*/ 5840275 w 9384838"/>
              <a:gd name="connsiteY1055" fmla="*/ 1104007 h 6246801"/>
              <a:gd name="connsiteX1056" fmla="*/ 5865717 w 9384838"/>
              <a:gd name="connsiteY1056" fmla="*/ 1054227 h 6246801"/>
              <a:gd name="connsiteX1057" fmla="*/ 5916601 w 9384838"/>
              <a:gd name="connsiteY1057" fmla="*/ 1054227 h 6246801"/>
              <a:gd name="connsiteX1058" fmla="*/ 6041599 w 9384838"/>
              <a:gd name="connsiteY1058" fmla="*/ 1179229 h 6246801"/>
              <a:gd name="connsiteX1059" fmla="*/ 6091377 w 9384838"/>
              <a:gd name="connsiteY1059" fmla="*/ 1153786 h 6246801"/>
              <a:gd name="connsiteX1060" fmla="*/ 6091377 w 9384838"/>
              <a:gd name="connsiteY1060" fmla="*/ 1204672 h 6246801"/>
              <a:gd name="connsiteX1061" fmla="*/ 6166597 w 9384838"/>
              <a:gd name="connsiteY1061" fmla="*/ 1254452 h 6246801"/>
              <a:gd name="connsiteX1062" fmla="*/ 6292701 w 9384838"/>
              <a:gd name="connsiteY1062" fmla="*/ 1179229 h 6246801"/>
              <a:gd name="connsiteX1063" fmla="*/ 6317037 w 9384838"/>
              <a:gd name="connsiteY1063" fmla="*/ 1129449 h 6246801"/>
              <a:gd name="connsiteX1064" fmla="*/ 6292701 w 9384838"/>
              <a:gd name="connsiteY1064" fmla="*/ 1054227 h 6246801"/>
              <a:gd name="connsiteX1065" fmla="*/ 6317037 w 9384838"/>
              <a:gd name="connsiteY1065" fmla="*/ 1003341 h 6246801"/>
              <a:gd name="connsiteX1066" fmla="*/ 6317037 w 9384838"/>
              <a:gd name="connsiteY1066" fmla="*/ 953562 h 6246801"/>
              <a:gd name="connsiteX1067" fmla="*/ 6342479 w 9384838"/>
              <a:gd name="connsiteY1067" fmla="*/ 903783 h 6246801"/>
              <a:gd name="connsiteX1068" fmla="*/ 6443141 w 9384838"/>
              <a:gd name="connsiteY1068" fmla="*/ 878340 h 6246801"/>
              <a:gd name="connsiteX1069" fmla="*/ 6492919 w 9384838"/>
              <a:gd name="connsiteY1069" fmla="*/ 803117 h 6246801"/>
              <a:gd name="connsiteX1070" fmla="*/ 6518361 w 9384838"/>
              <a:gd name="connsiteY1070" fmla="*/ 652667 h 6246801"/>
              <a:gd name="connsiteX1071" fmla="*/ 6619024 w 9384838"/>
              <a:gd name="connsiteY1071" fmla="*/ 526559 h 6246801"/>
              <a:gd name="connsiteX1072" fmla="*/ 6643360 w 9384838"/>
              <a:gd name="connsiteY1072" fmla="*/ 300891 h 6246801"/>
              <a:gd name="connsiteX1073" fmla="*/ 6619024 w 9384838"/>
              <a:gd name="connsiteY1073" fmla="*/ 125002 h 6246801"/>
              <a:gd name="connsiteX1074" fmla="*/ 6694244 w 9384838"/>
              <a:gd name="connsiteY1074" fmla="*/ 49779 h 6246801"/>
              <a:gd name="connsiteX1075" fmla="*/ 6769464 w 9384838"/>
              <a:gd name="connsiteY1075" fmla="*/ 49779 h 6246801"/>
              <a:gd name="connsiteX1076" fmla="*/ 6819242 w 9384838"/>
              <a:gd name="connsiteY107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880159 w 9384838"/>
              <a:gd name="connsiteY549" fmla="*/ 5520016 h 6246801"/>
              <a:gd name="connsiteX550" fmla="*/ 2830382 w 9384838"/>
              <a:gd name="connsiteY550" fmla="*/ 5544353 h 6246801"/>
              <a:gd name="connsiteX551" fmla="*/ 2804941 w 9384838"/>
              <a:gd name="connsiteY551" fmla="*/ 5569796 h 6246801"/>
              <a:gd name="connsiteX552" fmla="*/ 2755160 w 9384838"/>
              <a:gd name="connsiteY552" fmla="*/ 5595239 h 6246801"/>
              <a:gd name="connsiteX553" fmla="*/ 2679941 w 9384838"/>
              <a:gd name="connsiteY553" fmla="*/ 5569796 h 6246801"/>
              <a:gd name="connsiteX554" fmla="*/ 2629058 w 9384838"/>
              <a:gd name="connsiteY554" fmla="*/ 5494573 h 6246801"/>
              <a:gd name="connsiteX555" fmla="*/ 2629058 w 9384838"/>
              <a:gd name="connsiteY555" fmla="*/ 5444794 h 6246801"/>
              <a:gd name="connsiteX556" fmla="*/ 2579280 w 9384838"/>
              <a:gd name="connsiteY556" fmla="*/ 5393908 h 6246801"/>
              <a:gd name="connsiteX557" fmla="*/ 2579280 w 9384838"/>
              <a:gd name="connsiteY557" fmla="*/ 5344128 h 6246801"/>
              <a:gd name="connsiteX558" fmla="*/ 2529501 w 9384838"/>
              <a:gd name="connsiteY558" fmla="*/ 5318685 h 6246801"/>
              <a:gd name="connsiteX559" fmla="*/ 2553838 w 9384838"/>
              <a:gd name="connsiteY559" fmla="*/ 5293242 h 6246801"/>
              <a:gd name="connsiteX560" fmla="*/ 2579280 w 9384838"/>
              <a:gd name="connsiteY560" fmla="*/ 5268905 h 6246801"/>
              <a:gd name="connsiteX561" fmla="*/ 2579280 w 9384838"/>
              <a:gd name="connsiteY561" fmla="*/ 5243462 h 6246801"/>
              <a:gd name="connsiteX562" fmla="*/ 2629058 w 9384838"/>
              <a:gd name="connsiteY562" fmla="*/ 5218019 h 6246801"/>
              <a:gd name="connsiteX563" fmla="*/ 2604722 w 9384838"/>
              <a:gd name="connsiteY563" fmla="*/ 5193682 h 6246801"/>
              <a:gd name="connsiteX564" fmla="*/ 2579280 w 9384838"/>
              <a:gd name="connsiteY564" fmla="*/ 5142796 h 6246801"/>
              <a:gd name="connsiteX565" fmla="*/ 2579280 w 9384838"/>
              <a:gd name="connsiteY565" fmla="*/ 5142795 h 6246801"/>
              <a:gd name="connsiteX566" fmla="*/ 2705382 w 9384838"/>
              <a:gd name="connsiteY566" fmla="*/ 5093015 h 6246801"/>
              <a:gd name="connsiteX567" fmla="*/ 2755160 w 9384838"/>
              <a:gd name="connsiteY567" fmla="*/ 5043236 h 6246801"/>
              <a:gd name="connsiteX568" fmla="*/ 2755160 w 9384838"/>
              <a:gd name="connsiteY568" fmla="*/ 4992350 h 6246801"/>
              <a:gd name="connsiteX569" fmla="*/ 2729719 w 9384838"/>
              <a:gd name="connsiteY569" fmla="*/ 4968013 h 6246801"/>
              <a:gd name="connsiteX570" fmla="*/ 2705383 w 9384838"/>
              <a:gd name="connsiteY570" fmla="*/ 4942570 h 6246801"/>
              <a:gd name="connsiteX571" fmla="*/ 2679942 w 9384838"/>
              <a:gd name="connsiteY571" fmla="*/ 4942570 h 6246801"/>
              <a:gd name="connsiteX572" fmla="*/ 2654500 w 9384838"/>
              <a:gd name="connsiteY572" fmla="*/ 4968013 h 6246801"/>
              <a:gd name="connsiteX573" fmla="*/ 2604722 w 9384838"/>
              <a:gd name="connsiteY573" fmla="*/ 4968013 h 6246801"/>
              <a:gd name="connsiteX574" fmla="*/ 2529503 w 9384838"/>
              <a:gd name="connsiteY574" fmla="*/ 4917127 h 6246801"/>
              <a:gd name="connsiteX575" fmla="*/ 2529503 w 9384838"/>
              <a:gd name="connsiteY575" fmla="*/ 4867348 h 6246801"/>
              <a:gd name="connsiteX576" fmla="*/ 2454282 w 9384838"/>
              <a:gd name="connsiteY576" fmla="*/ 4841905 h 6246801"/>
              <a:gd name="connsiteX577" fmla="*/ 2454282 w 9384838"/>
              <a:gd name="connsiteY577" fmla="*/ 4867348 h 6246801"/>
              <a:gd name="connsiteX578" fmla="*/ 2428840 w 9384838"/>
              <a:gd name="connsiteY578" fmla="*/ 4841905 h 6246801"/>
              <a:gd name="connsiteX579" fmla="*/ 2379063 w 9384838"/>
              <a:gd name="connsiteY579" fmla="*/ 4841905 h 6246801"/>
              <a:gd name="connsiteX580" fmla="*/ 2353620 w 9384838"/>
              <a:gd name="connsiteY580" fmla="*/ 4867348 h 6246801"/>
              <a:gd name="connsiteX581" fmla="*/ 2353620 w 9384838"/>
              <a:gd name="connsiteY581" fmla="*/ 4867347 h 6246801"/>
              <a:gd name="connsiteX582" fmla="*/ 2328178 w 9384838"/>
              <a:gd name="connsiteY582" fmla="*/ 4841904 h 6246801"/>
              <a:gd name="connsiteX583" fmla="*/ 2303843 w 9384838"/>
              <a:gd name="connsiteY583" fmla="*/ 4841904 h 6246801"/>
              <a:gd name="connsiteX584" fmla="*/ 2278401 w 9384838"/>
              <a:gd name="connsiteY584" fmla="*/ 4817568 h 6246801"/>
              <a:gd name="connsiteX585" fmla="*/ 2252958 w 9384838"/>
              <a:gd name="connsiteY585" fmla="*/ 4841904 h 6246801"/>
              <a:gd name="connsiteX586" fmla="*/ 2303843 w 9384838"/>
              <a:gd name="connsiteY586" fmla="*/ 4867347 h 6246801"/>
              <a:gd name="connsiteX587" fmla="*/ 2228623 w 9384838"/>
              <a:gd name="connsiteY587" fmla="*/ 4892790 h 6246801"/>
              <a:gd name="connsiteX588" fmla="*/ 2177740 w 9384838"/>
              <a:gd name="connsiteY588" fmla="*/ 4841904 h 6246801"/>
              <a:gd name="connsiteX589" fmla="*/ 2153404 w 9384838"/>
              <a:gd name="connsiteY589" fmla="*/ 4867347 h 6246801"/>
              <a:gd name="connsiteX590" fmla="*/ 2153404 w 9384838"/>
              <a:gd name="connsiteY590" fmla="*/ 4892790 h 6246801"/>
              <a:gd name="connsiteX591" fmla="*/ 2127962 w 9384838"/>
              <a:gd name="connsiteY591" fmla="*/ 4942570 h 6246801"/>
              <a:gd name="connsiteX592" fmla="*/ 2102518 w 9384838"/>
              <a:gd name="connsiteY592" fmla="*/ 4917127 h 6246801"/>
              <a:gd name="connsiteX593" fmla="*/ 2078183 w 9384838"/>
              <a:gd name="connsiteY593" fmla="*/ 4917127 h 6246801"/>
              <a:gd name="connsiteX594" fmla="*/ 2078183 w 9384838"/>
              <a:gd name="connsiteY594" fmla="*/ 4867347 h 6246801"/>
              <a:gd name="connsiteX595" fmla="*/ 2027299 w 9384838"/>
              <a:gd name="connsiteY595" fmla="*/ 4867347 h 6246801"/>
              <a:gd name="connsiteX596" fmla="*/ 2001857 w 9384838"/>
              <a:gd name="connsiteY596" fmla="*/ 4892790 h 6246801"/>
              <a:gd name="connsiteX597" fmla="*/ 1952080 w 9384838"/>
              <a:gd name="connsiteY597" fmla="*/ 4892790 h 6246801"/>
              <a:gd name="connsiteX598" fmla="*/ 1902303 w 9384838"/>
              <a:gd name="connsiteY598" fmla="*/ 4917127 h 6246801"/>
              <a:gd name="connsiteX599" fmla="*/ 1876860 w 9384838"/>
              <a:gd name="connsiteY599" fmla="*/ 4892790 h 6246801"/>
              <a:gd name="connsiteX600" fmla="*/ 1876860 w 9384838"/>
              <a:gd name="connsiteY600" fmla="*/ 4867347 h 6246801"/>
              <a:gd name="connsiteX601" fmla="*/ 1851419 w 9384838"/>
              <a:gd name="connsiteY601" fmla="*/ 4892790 h 6246801"/>
              <a:gd name="connsiteX602" fmla="*/ 1827080 w 9384838"/>
              <a:gd name="connsiteY602" fmla="*/ 4892790 h 6246801"/>
              <a:gd name="connsiteX603" fmla="*/ 1801640 w 9384838"/>
              <a:gd name="connsiteY603" fmla="*/ 4867347 h 6246801"/>
              <a:gd name="connsiteX604" fmla="*/ 1801640 w 9384838"/>
              <a:gd name="connsiteY604" fmla="*/ 4892790 h 6246801"/>
              <a:gd name="connsiteX605" fmla="*/ 1776198 w 9384838"/>
              <a:gd name="connsiteY605" fmla="*/ 4917127 h 6246801"/>
              <a:gd name="connsiteX606" fmla="*/ 1751861 w 9384838"/>
              <a:gd name="connsiteY606" fmla="*/ 4892790 h 6246801"/>
              <a:gd name="connsiteX607" fmla="*/ 1726419 w 9384838"/>
              <a:gd name="connsiteY607" fmla="*/ 4892790 h 6246801"/>
              <a:gd name="connsiteX608" fmla="*/ 1700977 w 9384838"/>
              <a:gd name="connsiteY608" fmla="*/ 4917127 h 6246801"/>
              <a:gd name="connsiteX609" fmla="*/ 1676640 w 9384838"/>
              <a:gd name="connsiteY609" fmla="*/ 4892790 h 6246801"/>
              <a:gd name="connsiteX610" fmla="*/ 1625756 w 9384838"/>
              <a:gd name="connsiteY610" fmla="*/ 4917127 h 6246801"/>
              <a:gd name="connsiteX611" fmla="*/ 1601421 w 9384838"/>
              <a:gd name="connsiteY611" fmla="*/ 4917127 h 6246801"/>
              <a:gd name="connsiteX612" fmla="*/ 1575979 w 9384838"/>
              <a:gd name="connsiteY612" fmla="*/ 4892790 h 6246801"/>
              <a:gd name="connsiteX613" fmla="*/ 1575979 w 9384838"/>
              <a:gd name="connsiteY613" fmla="*/ 4867347 h 6246801"/>
              <a:gd name="connsiteX614" fmla="*/ 1575979 w 9384838"/>
              <a:gd name="connsiteY614" fmla="*/ 4841904 h 6246801"/>
              <a:gd name="connsiteX615" fmla="*/ 1526200 w 9384838"/>
              <a:gd name="connsiteY615" fmla="*/ 4817568 h 6246801"/>
              <a:gd name="connsiteX616" fmla="*/ 1450978 w 9384838"/>
              <a:gd name="connsiteY616" fmla="*/ 4867347 h 6246801"/>
              <a:gd name="connsiteX617" fmla="*/ 1425540 w 9384838"/>
              <a:gd name="connsiteY617" fmla="*/ 4867347 h 6246801"/>
              <a:gd name="connsiteX618" fmla="*/ 1425540 w 9384838"/>
              <a:gd name="connsiteY618" fmla="*/ 4867348 h 6246801"/>
              <a:gd name="connsiteX619" fmla="*/ 1425540 w 9384838"/>
              <a:gd name="connsiteY619" fmla="*/ 4917127 h 6246801"/>
              <a:gd name="connsiteX620" fmla="*/ 1400097 w 9384838"/>
              <a:gd name="connsiteY620" fmla="*/ 4942570 h 6246801"/>
              <a:gd name="connsiteX621" fmla="*/ 1400097 w 9384838"/>
              <a:gd name="connsiteY621" fmla="*/ 4992350 h 6246801"/>
              <a:gd name="connsiteX622" fmla="*/ 1350319 w 9384838"/>
              <a:gd name="connsiteY622" fmla="*/ 4992350 h 6246801"/>
              <a:gd name="connsiteX623" fmla="*/ 1350319 w 9384838"/>
              <a:gd name="connsiteY623" fmla="*/ 5043236 h 6246801"/>
              <a:gd name="connsiteX624" fmla="*/ 1299435 w 9384838"/>
              <a:gd name="connsiteY624" fmla="*/ 4992350 h 6246801"/>
              <a:gd name="connsiteX625" fmla="*/ 1249656 w 9384838"/>
              <a:gd name="connsiteY625" fmla="*/ 4917127 h 6246801"/>
              <a:gd name="connsiteX626" fmla="*/ 1224214 w 9384838"/>
              <a:gd name="connsiteY626" fmla="*/ 4917127 h 6246801"/>
              <a:gd name="connsiteX627" fmla="*/ 1148993 w 9384838"/>
              <a:gd name="connsiteY627" fmla="*/ 4892791 h 6246801"/>
              <a:gd name="connsiteX628" fmla="*/ 1124658 w 9384838"/>
              <a:gd name="connsiteY628" fmla="*/ 4917127 h 6246801"/>
              <a:gd name="connsiteX629" fmla="*/ 1124658 w 9384838"/>
              <a:gd name="connsiteY629" fmla="*/ 4892791 h 6246801"/>
              <a:gd name="connsiteX630" fmla="*/ 1099215 w 9384838"/>
              <a:gd name="connsiteY630" fmla="*/ 4917127 h 6246801"/>
              <a:gd name="connsiteX631" fmla="*/ 1073771 w 9384838"/>
              <a:gd name="connsiteY631" fmla="*/ 4892791 h 6246801"/>
              <a:gd name="connsiteX632" fmla="*/ 1049435 w 9384838"/>
              <a:gd name="connsiteY632" fmla="*/ 4917127 h 6246801"/>
              <a:gd name="connsiteX633" fmla="*/ 998551 w 9384838"/>
              <a:gd name="connsiteY633" fmla="*/ 4917127 h 6246801"/>
              <a:gd name="connsiteX634" fmla="*/ 998551 w 9384838"/>
              <a:gd name="connsiteY634" fmla="*/ 4892791 h 6246801"/>
              <a:gd name="connsiteX635" fmla="*/ 948773 w 9384838"/>
              <a:gd name="connsiteY635" fmla="*/ 4841905 h 6246801"/>
              <a:gd name="connsiteX636" fmla="*/ 898995 w 9384838"/>
              <a:gd name="connsiteY636" fmla="*/ 4867348 h 6246801"/>
              <a:gd name="connsiteX637" fmla="*/ 898995 w 9384838"/>
              <a:gd name="connsiteY637" fmla="*/ 4792125 h 6246801"/>
              <a:gd name="connsiteX638" fmla="*/ 923331 w 9384838"/>
              <a:gd name="connsiteY638" fmla="*/ 4766682 h 6246801"/>
              <a:gd name="connsiteX639" fmla="*/ 923331 w 9384838"/>
              <a:gd name="connsiteY639" fmla="*/ 4716902 h 6246801"/>
              <a:gd name="connsiteX640" fmla="*/ 923331 w 9384838"/>
              <a:gd name="connsiteY640" fmla="*/ 4691459 h 6246801"/>
              <a:gd name="connsiteX641" fmla="*/ 974215 w 9384838"/>
              <a:gd name="connsiteY641" fmla="*/ 4691459 h 6246801"/>
              <a:gd name="connsiteX642" fmla="*/ 998551 w 9384838"/>
              <a:gd name="connsiteY642" fmla="*/ 4667122 h 6246801"/>
              <a:gd name="connsiteX643" fmla="*/ 1049435 w 9384838"/>
              <a:gd name="connsiteY643" fmla="*/ 4716902 h 6246801"/>
              <a:gd name="connsiteX644" fmla="*/ 1148993 w 9384838"/>
              <a:gd name="connsiteY644" fmla="*/ 4716902 h 6246801"/>
              <a:gd name="connsiteX645" fmla="*/ 1174436 w 9384838"/>
              <a:gd name="connsiteY645" fmla="*/ 4667122 h 6246801"/>
              <a:gd name="connsiteX646" fmla="*/ 1224214 w 9384838"/>
              <a:gd name="connsiteY646" fmla="*/ 4667122 h 6246801"/>
              <a:gd name="connsiteX647" fmla="*/ 1249656 w 9384838"/>
              <a:gd name="connsiteY647" fmla="*/ 4616236 h 6246801"/>
              <a:gd name="connsiteX648" fmla="*/ 1275099 w 9384838"/>
              <a:gd name="connsiteY648" fmla="*/ 4616236 h 6246801"/>
              <a:gd name="connsiteX649" fmla="*/ 1275099 w 9384838"/>
              <a:gd name="connsiteY649" fmla="*/ 4616237 h 6246801"/>
              <a:gd name="connsiteX650" fmla="*/ 1350319 w 9384838"/>
              <a:gd name="connsiteY650" fmla="*/ 4616237 h 6246801"/>
              <a:gd name="connsiteX651" fmla="*/ 1374654 w 9384838"/>
              <a:gd name="connsiteY651" fmla="*/ 4590794 h 6246801"/>
              <a:gd name="connsiteX652" fmla="*/ 1425539 w 9384838"/>
              <a:gd name="connsiteY652" fmla="*/ 4566457 h 6246801"/>
              <a:gd name="connsiteX653" fmla="*/ 1550537 w 9384838"/>
              <a:gd name="connsiteY653" fmla="*/ 4491234 h 6246801"/>
              <a:gd name="connsiteX654" fmla="*/ 1651201 w 9384838"/>
              <a:gd name="connsiteY654" fmla="*/ 4440348 h 6246801"/>
              <a:gd name="connsiteX655" fmla="*/ 1751865 w 9384838"/>
              <a:gd name="connsiteY655" fmla="*/ 4416011 h 6246801"/>
              <a:gd name="connsiteX656" fmla="*/ 1776201 w 9384838"/>
              <a:gd name="connsiteY656" fmla="*/ 4365125 h 6246801"/>
              <a:gd name="connsiteX657" fmla="*/ 1751865 w 9384838"/>
              <a:gd name="connsiteY657" fmla="*/ 4340788 h 6246801"/>
              <a:gd name="connsiteX658" fmla="*/ 1801642 w 9384838"/>
              <a:gd name="connsiteY658" fmla="*/ 4340788 h 6246801"/>
              <a:gd name="connsiteX659" fmla="*/ 1827082 w 9384838"/>
              <a:gd name="connsiteY659" fmla="*/ 4315345 h 6246801"/>
              <a:gd name="connsiteX660" fmla="*/ 1902304 w 9384838"/>
              <a:gd name="connsiteY660" fmla="*/ 4340788 h 6246801"/>
              <a:gd name="connsiteX661" fmla="*/ 1952081 w 9384838"/>
              <a:gd name="connsiteY661" fmla="*/ 4315345 h 6246801"/>
              <a:gd name="connsiteX662" fmla="*/ 2001860 w 9384838"/>
              <a:gd name="connsiteY662" fmla="*/ 4340788 h 6246801"/>
              <a:gd name="connsiteX663" fmla="*/ 1952081 w 9384838"/>
              <a:gd name="connsiteY663" fmla="*/ 4340788 h 6246801"/>
              <a:gd name="connsiteX664" fmla="*/ 1952081 w 9384838"/>
              <a:gd name="connsiteY664" fmla="*/ 4390568 h 6246801"/>
              <a:gd name="connsiteX665" fmla="*/ 2027302 w 9384838"/>
              <a:gd name="connsiteY665" fmla="*/ 4416011 h 6246801"/>
              <a:gd name="connsiteX666" fmla="*/ 2052742 w 9384838"/>
              <a:gd name="connsiteY666" fmla="*/ 4416011 h 6246801"/>
              <a:gd name="connsiteX667" fmla="*/ 2102518 w 9384838"/>
              <a:gd name="connsiteY667" fmla="*/ 4390568 h 6246801"/>
              <a:gd name="connsiteX668" fmla="*/ 2127962 w 9384838"/>
              <a:gd name="connsiteY668" fmla="*/ 4390568 h 6246801"/>
              <a:gd name="connsiteX669" fmla="*/ 2203182 w 9384838"/>
              <a:gd name="connsiteY669" fmla="*/ 4440348 h 6246801"/>
              <a:gd name="connsiteX670" fmla="*/ 2328178 w 9384838"/>
              <a:gd name="connsiteY670" fmla="*/ 4465791 h 6246801"/>
              <a:gd name="connsiteX671" fmla="*/ 2428839 w 9384838"/>
              <a:gd name="connsiteY671" fmla="*/ 4465791 h 6246801"/>
              <a:gd name="connsiteX672" fmla="*/ 2478617 w 9384838"/>
              <a:gd name="connsiteY672" fmla="*/ 4440348 h 6246801"/>
              <a:gd name="connsiteX673" fmla="*/ 2529503 w 9384838"/>
              <a:gd name="connsiteY673" fmla="*/ 4416011 h 6246801"/>
              <a:gd name="connsiteX674" fmla="*/ 2579280 w 9384838"/>
              <a:gd name="connsiteY674" fmla="*/ 4440348 h 6246801"/>
              <a:gd name="connsiteX675" fmla="*/ 2629058 w 9384838"/>
              <a:gd name="connsiteY675" fmla="*/ 4440348 h 6246801"/>
              <a:gd name="connsiteX676" fmla="*/ 2679941 w 9384838"/>
              <a:gd name="connsiteY676" fmla="*/ 4465791 h 6246801"/>
              <a:gd name="connsiteX677" fmla="*/ 2679941 w 9384838"/>
              <a:gd name="connsiteY677" fmla="*/ 4465790 h 6246801"/>
              <a:gd name="connsiteX678" fmla="*/ 2705383 w 9384838"/>
              <a:gd name="connsiteY678" fmla="*/ 4465790 h 6246801"/>
              <a:gd name="connsiteX679" fmla="*/ 2804940 w 9384838"/>
              <a:gd name="connsiteY679" fmla="*/ 4440347 h 6246801"/>
              <a:gd name="connsiteX680" fmla="*/ 2830382 w 9384838"/>
              <a:gd name="connsiteY680" fmla="*/ 4491233 h 6246801"/>
              <a:gd name="connsiteX681" fmla="*/ 2804940 w 9384838"/>
              <a:gd name="connsiteY681" fmla="*/ 4515570 h 6246801"/>
              <a:gd name="connsiteX682" fmla="*/ 2780604 w 9384838"/>
              <a:gd name="connsiteY682" fmla="*/ 4541013 h 6246801"/>
              <a:gd name="connsiteX683" fmla="*/ 2804940 w 9384838"/>
              <a:gd name="connsiteY683" fmla="*/ 4566456 h 6246801"/>
              <a:gd name="connsiteX684" fmla="*/ 2804940 w 9384838"/>
              <a:gd name="connsiteY684" fmla="*/ 4590793 h 6246801"/>
              <a:gd name="connsiteX685" fmla="*/ 2855825 w 9384838"/>
              <a:gd name="connsiteY685" fmla="*/ 4590793 h 6246801"/>
              <a:gd name="connsiteX686" fmla="*/ 2855825 w 9384838"/>
              <a:gd name="connsiteY686" fmla="*/ 4566456 h 6246801"/>
              <a:gd name="connsiteX687" fmla="*/ 2880159 w 9384838"/>
              <a:gd name="connsiteY687" fmla="*/ 4566456 h 6246801"/>
              <a:gd name="connsiteX688" fmla="*/ 2880159 w 9384838"/>
              <a:gd name="connsiteY688" fmla="*/ 4605916 h 6246801"/>
              <a:gd name="connsiteX689" fmla="*/ 2880162 w 9384838"/>
              <a:gd name="connsiteY689" fmla="*/ 4605918 h 6246801"/>
              <a:gd name="connsiteX690" fmla="*/ 2880162 w 9384838"/>
              <a:gd name="connsiteY690" fmla="*/ 4566457 h 6246801"/>
              <a:gd name="connsiteX691" fmla="*/ 2931045 w 9384838"/>
              <a:gd name="connsiteY691" fmla="*/ 4616236 h 6246801"/>
              <a:gd name="connsiteX692" fmla="*/ 2980823 w 9384838"/>
              <a:gd name="connsiteY692" fmla="*/ 4641679 h 6246801"/>
              <a:gd name="connsiteX693" fmla="*/ 3006265 w 9384838"/>
              <a:gd name="connsiteY693" fmla="*/ 4616236 h 6246801"/>
              <a:gd name="connsiteX694" fmla="*/ 3030601 w 9384838"/>
              <a:gd name="connsiteY694" fmla="*/ 4616236 h 6246801"/>
              <a:gd name="connsiteX695" fmla="*/ 3056044 w 9384838"/>
              <a:gd name="connsiteY695" fmla="*/ 4590793 h 6246801"/>
              <a:gd name="connsiteX696" fmla="*/ 3105820 w 9384838"/>
              <a:gd name="connsiteY696" fmla="*/ 4590793 h 6246801"/>
              <a:gd name="connsiteX697" fmla="*/ 3131263 w 9384838"/>
              <a:gd name="connsiteY697" fmla="*/ 4541014 h 6246801"/>
              <a:gd name="connsiteX698" fmla="*/ 3131263 w 9384838"/>
              <a:gd name="connsiteY698" fmla="*/ 4590793 h 6246801"/>
              <a:gd name="connsiteX699" fmla="*/ 3156704 w 9384838"/>
              <a:gd name="connsiteY699" fmla="*/ 4566457 h 6246801"/>
              <a:gd name="connsiteX700" fmla="*/ 3181041 w 9384838"/>
              <a:gd name="connsiteY700" fmla="*/ 4515571 h 6246801"/>
              <a:gd name="connsiteX701" fmla="*/ 3156704 w 9384838"/>
              <a:gd name="connsiteY701" fmla="*/ 4440348 h 6246801"/>
              <a:gd name="connsiteX702" fmla="*/ 3131263 w 9384838"/>
              <a:gd name="connsiteY702" fmla="*/ 4416011 h 6246801"/>
              <a:gd name="connsiteX703" fmla="*/ 3181041 w 9384838"/>
              <a:gd name="connsiteY703" fmla="*/ 4365125 h 6246801"/>
              <a:gd name="connsiteX704" fmla="*/ 3231924 w 9384838"/>
              <a:gd name="connsiteY704" fmla="*/ 4340788 h 6246801"/>
              <a:gd name="connsiteX705" fmla="*/ 3256260 w 9384838"/>
              <a:gd name="connsiteY705" fmla="*/ 4289902 h 6246801"/>
              <a:gd name="connsiteX706" fmla="*/ 3281703 w 9384838"/>
              <a:gd name="connsiteY706" fmla="*/ 4289902 h 6246801"/>
              <a:gd name="connsiteX707" fmla="*/ 3281705 w 9384838"/>
              <a:gd name="connsiteY707" fmla="*/ 4289902 h 6246801"/>
              <a:gd name="connsiteX708" fmla="*/ 3307147 w 9384838"/>
              <a:gd name="connsiteY708" fmla="*/ 4265565 h 6246801"/>
              <a:gd name="connsiteX709" fmla="*/ 3356924 w 9384838"/>
              <a:gd name="connsiteY709" fmla="*/ 4265565 h 6246801"/>
              <a:gd name="connsiteX710" fmla="*/ 3457589 w 9384838"/>
              <a:gd name="connsiteY710" fmla="*/ 4190342 h 6246801"/>
              <a:gd name="connsiteX711" fmla="*/ 3558250 w 9384838"/>
              <a:gd name="connsiteY711" fmla="*/ 4089676 h 6246801"/>
              <a:gd name="connsiteX712" fmla="*/ 3582585 w 9384838"/>
              <a:gd name="connsiteY712" fmla="*/ 4014453 h 6246801"/>
              <a:gd name="connsiteX713" fmla="*/ 3608026 w 9384838"/>
              <a:gd name="connsiteY713" fmla="*/ 3989010 h 6246801"/>
              <a:gd name="connsiteX714" fmla="*/ 3582585 w 9384838"/>
              <a:gd name="connsiteY714" fmla="*/ 3963567 h 6246801"/>
              <a:gd name="connsiteX715" fmla="*/ 3608026 w 9384838"/>
              <a:gd name="connsiteY715" fmla="*/ 3913787 h 6246801"/>
              <a:gd name="connsiteX716" fmla="*/ 3582585 w 9384838"/>
              <a:gd name="connsiteY716" fmla="*/ 3888344 h 6246801"/>
              <a:gd name="connsiteX717" fmla="*/ 3608026 w 9384838"/>
              <a:gd name="connsiteY717" fmla="*/ 3838565 h 6246801"/>
              <a:gd name="connsiteX718" fmla="*/ 3633468 w 9384838"/>
              <a:gd name="connsiteY718" fmla="*/ 3813122 h 6246801"/>
              <a:gd name="connsiteX719" fmla="*/ 3683247 w 9384838"/>
              <a:gd name="connsiteY719" fmla="*/ 3788785 h 6246801"/>
              <a:gd name="connsiteX720" fmla="*/ 3708689 w 9384838"/>
              <a:gd name="connsiteY720" fmla="*/ 3813122 h 6246801"/>
              <a:gd name="connsiteX721" fmla="*/ 3783908 w 9384838"/>
              <a:gd name="connsiteY721" fmla="*/ 3788785 h 6246801"/>
              <a:gd name="connsiteX722" fmla="*/ 3883464 w 9384838"/>
              <a:gd name="connsiteY722" fmla="*/ 3763342 h 6246801"/>
              <a:gd name="connsiteX723" fmla="*/ 3883464 w 9384838"/>
              <a:gd name="connsiteY723" fmla="*/ 3813122 h 6246801"/>
              <a:gd name="connsiteX724" fmla="*/ 3833686 w 9384838"/>
              <a:gd name="connsiteY724" fmla="*/ 3813122 h 6246801"/>
              <a:gd name="connsiteX725" fmla="*/ 3808245 w 9384838"/>
              <a:gd name="connsiteY725" fmla="*/ 3838565 h 6246801"/>
              <a:gd name="connsiteX726" fmla="*/ 3808245 w 9384838"/>
              <a:gd name="connsiteY726" fmla="*/ 3888344 h 6246801"/>
              <a:gd name="connsiteX727" fmla="*/ 3758467 w 9384838"/>
              <a:gd name="connsiteY727" fmla="*/ 3864008 h 6246801"/>
              <a:gd name="connsiteX728" fmla="*/ 3708689 w 9384838"/>
              <a:gd name="connsiteY728" fmla="*/ 3913787 h 6246801"/>
              <a:gd name="connsiteX729" fmla="*/ 3683247 w 9384838"/>
              <a:gd name="connsiteY729" fmla="*/ 3888344 h 6246801"/>
              <a:gd name="connsiteX730" fmla="*/ 3633468 w 9384838"/>
              <a:gd name="connsiteY730" fmla="*/ 3913787 h 6246801"/>
              <a:gd name="connsiteX731" fmla="*/ 3657804 w 9384838"/>
              <a:gd name="connsiteY731" fmla="*/ 3939230 h 6246801"/>
              <a:gd name="connsiteX732" fmla="*/ 3633468 w 9384838"/>
              <a:gd name="connsiteY732" fmla="*/ 3963567 h 6246801"/>
              <a:gd name="connsiteX733" fmla="*/ 3657804 w 9384838"/>
              <a:gd name="connsiteY733" fmla="*/ 3963567 h 6246801"/>
              <a:gd name="connsiteX734" fmla="*/ 3683247 w 9384838"/>
              <a:gd name="connsiteY734" fmla="*/ 3989010 h 6246801"/>
              <a:gd name="connsiteX735" fmla="*/ 3708689 w 9384838"/>
              <a:gd name="connsiteY735" fmla="*/ 3989010 h 6246801"/>
              <a:gd name="connsiteX736" fmla="*/ 3708689 w 9384838"/>
              <a:gd name="connsiteY736" fmla="*/ 4014453 h 6246801"/>
              <a:gd name="connsiteX737" fmla="*/ 3708688 w 9384838"/>
              <a:gd name="connsiteY737" fmla="*/ 4014453 h 6246801"/>
              <a:gd name="connsiteX738" fmla="*/ 3657804 w 9384838"/>
              <a:gd name="connsiteY738" fmla="*/ 4064233 h 6246801"/>
              <a:gd name="connsiteX739" fmla="*/ 3683246 w 9384838"/>
              <a:gd name="connsiteY739" fmla="*/ 4139455 h 6246801"/>
              <a:gd name="connsiteX740" fmla="*/ 3808243 w 9384838"/>
              <a:gd name="connsiteY740" fmla="*/ 4164898 h 6246801"/>
              <a:gd name="connsiteX741" fmla="*/ 3833684 w 9384838"/>
              <a:gd name="connsiteY741" fmla="*/ 4089676 h 6246801"/>
              <a:gd name="connsiteX742" fmla="*/ 3958666 w 9384838"/>
              <a:gd name="connsiteY742" fmla="*/ 4089676 h 6246801"/>
              <a:gd name="connsiteX743" fmla="*/ 4084770 w 9384838"/>
              <a:gd name="connsiteY743" fmla="*/ 4064233 h 6246801"/>
              <a:gd name="connsiteX744" fmla="*/ 4185432 w 9384838"/>
              <a:gd name="connsiteY744" fmla="*/ 4064233 h 6246801"/>
              <a:gd name="connsiteX745" fmla="*/ 4460870 w 9384838"/>
              <a:gd name="connsiteY745" fmla="*/ 3888345 h 6246801"/>
              <a:gd name="connsiteX746" fmla="*/ 4510648 w 9384838"/>
              <a:gd name="connsiteY746" fmla="*/ 3763342 h 6246801"/>
              <a:gd name="connsiteX747" fmla="*/ 4761751 w 9384838"/>
              <a:gd name="connsiteY747" fmla="*/ 3713562 h 6246801"/>
              <a:gd name="connsiteX748" fmla="*/ 4836971 w 9384838"/>
              <a:gd name="connsiteY748" fmla="*/ 3612896 h 6246801"/>
              <a:gd name="connsiteX749" fmla="*/ 4887855 w 9384838"/>
              <a:gd name="connsiteY749" fmla="*/ 3487894 h 6246801"/>
              <a:gd name="connsiteX750" fmla="*/ 4887855 w 9384838"/>
              <a:gd name="connsiteY750" fmla="*/ 3487893 h 6246801"/>
              <a:gd name="connsiteX751" fmla="*/ 4937633 w 9384838"/>
              <a:gd name="connsiteY751" fmla="*/ 3437007 h 6246801"/>
              <a:gd name="connsiteX752" fmla="*/ 5012854 w 9384838"/>
              <a:gd name="connsiteY752" fmla="*/ 3387227 h 6246801"/>
              <a:gd name="connsiteX753" fmla="*/ 5038296 w 9384838"/>
              <a:gd name="connsiteY753" fmla="*/ 3336341 h 6246801"/>
              <a:gd name="connsiteX754" fmla="*/ 5113516 w 9384838"/>
              <a:gd name="connsiteY754" fmla="*/ 3236782 h 6246801"/>
              <a:gd name="connsiteX755" fmla="*/ 5137852 w 9384838"/>
              <a:gd name="connsiteY755" fmla="*/ 3185896 h 6246801"/>
              <a:gd name="connsiteX756" fmla="*/ 5163294 w 9384838"/>
              <a:gd name="connsiteY756" fmla="*/ 3161560 h 6246801"/>
              <a:gd name="connsiteX757" fmla="*/ 5238514 w 9384838"/>
              <a:gd name="connsiteY757" fmla="*/ 3011116 h 6246801"/>
              <a:gd name="connsiteX758" fmla="*/ 5263957 w 9384838"/>
              <a:gd name="connsiteY758" fmla="*/ 2860672 h 6246801"/>
              <a:gd name="connsiteX759" fmla="*/ 5188736 w 9384838"/>
              <a:gd name="connsiteY759" fmla="*/ 2809788 h 6246801"/>
              <a:gd name="connsiteX760" fmla="*/ 5163294 w 9384838"/>
              <a:gd name="connsiteY760" fmla="*/ 2835229 h 6246801"/>
              <a:gd name="connsiteX761" fmla="*/ 5137852 w 9384838"/>
              <a:gd name="connsiteY761" fmla="*/ 2835229 h 6246801"/>
              <a:gd name="connsiteX762" fmla="*/ 5137852 w 9384838"/>
              <a:gd name="connsiteY762" fmla="*/ 2785450 h 6246801"/>
              <a:gd name="connsiteX763" fmla="*/ 5188736 w 9384838"/>
              <a:gd name="connsiteY763" fmla="*/ 2785450 h 6246801"/>
              <a:gd name="connsiteX764" fmla="*/ 5263957 w 9384838"/>
              <a:gd name="connsiteY764" fmla="*/ 2734563 h 6246801"/>
              <a:gd name="connsiteX765" fmla="*/ 5339177 w 9384838"/>
              <a:gd name="connsiteY765" fmla="*/ 2609561 h 6246801"/>
              <a:gd name="connsiteX766" fmla="*/ 5289399 w 9384838"/>
              <a:gd name="connsiteY766" fmla="*/ 2534339 h 6246801"/>
              <a:gd name="connsiteX767" fmla="*/ 5289931 w 9384838"/>
              <a:gd name="connsiteY767" fmla="*/ 2534660 h 6246801"/>
              <a:gd name="connsiteX768" fmla="*/ 5289398 w 9384838"/>
              <a:gd name="connsiteY768" fmla="*/ 2534339 h 6246801"/>
              <a:gd name="connsiteX769" fmla="*/ 5313734 w 9384838"/>
              <a:gd name="connsiteY769" fmla="*/ 2483451 h 6246801"/>
              <a:gd name="connsiteX770" fmla="*/ 5289398 w 9384838"/>
              <a:gd name="connsiteY770" fmla="*/ 2459115 h 6246801"/>
              <a:gd name="connsiteX771" fmla="*/ 5364618 w 9384838"/>
              <a:gd name="connsiteY771" fmla="*/ 2408231 h 6246801"/>
              <a:gd name="connsiteX772" fmla="*/ 5388954 w 9384838"/>
              <a:gd name="connsiteY772" fmla="*/ 2433674 h 6246801"/>
              <a:gd name="connsiteX773" fmla="*/ 5464174 w 9384838"/>
              <a:gd name="connsiteY773" fmla="*/ 2408231 h 6246801"/>
              <a:gd name="connsiteX774" fmla="*/ 5515059 w 9384838"/>
              <a:gd name="connsiteY774" fmla="*/ 2333007 h 6246801"/>
              <a:gd name="connsiteX775" fmla="*/ 5539394 w 9384838"/>
              <a:gd name="connsiteY775" fmla="*/ 2257785 h 6246801"/>
              <a:gd name="connsiteX776" fmla="*/ 5539394 w 9384838"/>
              <a:gd name="connsiteY776" fmla="*/ 2233447 h 6246801"/>
              <a:gd name="connsiteX777" fmla="*/ 5564837 w 9384838"/>
              <a:gd name="connsiteY777" fmla="*/ 2182565 h 6246801"/>
              <a:gd name="connsiteX778" fmla="*/ 5614615 w 9384838"/>
              <a:gd name="connsiteY778" fmla="*/ 2233447 h 6246801"/>
              <a:gd name="connsiteX779" fmla="*/ 5640057 w 9384838"/>
              <a:gd name="connsiteY779" fmla="*/ 2208005 h 6246801"/>
              <a:gd name="connsiteX780" fmla="*/ 5665499 w 9384838"/>
              <a:gd name="connsiteY780" fmla="*/ 2233447 h 6246801"/>
              <a:gd name="connsiteX781" fmla="*/ 5665499 w 9384838"/>
              <a:gd name="connsiteY781" fmla="*/ 2257785 h 6246801"/>
              <a:gd name="connsiteX782" fmla="*/ 5640057 w 9384838"/>
              <a:gd name="connsiteY782" fmla="*/ 2408231 h 6246801"/>
              <a:gd name="connsiteX783" fmla="*/ 5689835 w 9384838"/>
              <a:gd name="connsiteY783" fmla="*/ 2433674 h 6246801"/>
              <a:gd name="connsiteX784" fmla="*/ 5740719 w 9384838"/>
              <a:gd name="connsiteY784" fmla="*/ 2408231 h 6246801"/>
              <a:gd name="connsiteX785" fmla="*/ 5765055 w 9384838"/>
              <a:gd name="connsiteY785" fmla="*/ 2358450 h 6246801"/>
              <a:gd name="connsiteX786" fmla="*/ 5840275 w 9384838"/>
              <a:gd name="connsiteY786" fmla="*/ 2459115 h 6246801"/>
              <a:gd name="connsiteX787" fmla="*/ 5891159 w 9384838"/>
              <a:gd name="connsiteY787" fmla="*/ 2408231 h 6246801"/>
              <a:gd name="connsiteX788" fmla="*/ 5940937 w 9384838"/>
              <a:gd name="connsiteY788" fmla="*/ 2283229 h 6246801"/>
              <a:gd name="connsiteX789" fmla="*/ 5891159 w 9384838"/>
              <a:gd name="connsiteY789" fmla="*/ 2208005 h 6246801"/>
              <a:gd name="connsiteX790" fmla="*/ 5840275 w 9384838"/>
              <a:gd name="connsiteY790" fmla="*/ 2257785 h 6246801"/>
              <a:gd name="connsiteX791" fmla="*/ 5715277 w 9384838"/>
              <a:gd name="connsiteY791" fmla="*/ 2283229 h 6246801"/>
              <a:gd name="connsiteX792" fmla="*/ 5765055 w 9384838"/>
              <a:gd name="connsiteY792" fmla="*/ 2132783 h 6246801"/>
              <a:gd name="connsiteX793" fmla="*/ 5840275 w 9384838"/>
              <a:gd name="connsiteY793" fmla="*/ 2081897 h 6246801"/>
              <a:gd name="connsiteX794" fmla="*/ 8270546 w 9384838"/>
              <a:gd name="connsiteY794" fmla="*/ 1474959 h 6246801"/>
              <a:gd name="connsiteX795" fmla="*/ 8282255 w 9384838"/>
              <a:gd name="connsiteY795" fmla="*/ 1480813 h 6246801"/>
              <a:gd name="connsiteX796" fmla="*/ 8274449 w 9384838"/>
              <a:gd name="connsiteY796" fmla="*/ 1490571 h 6246801"/>
              <a:gd name="connsiteX797" fmla="*/ 8264691 w 9384838"/>
              <a:gd name="connsiteY797" fmla="*/ 1491546 h 6246801"/>
              <a:gd name="connsiteX798" fmla="*/ 8247128 w 9384838"/>
              <a:gd name="connsiteY798" fmla="*/ 1501304 h 6246801"/>
              <a:gd name="connsiteX799" fmla="*/ 8250055 w 9384838"/>
              <a:gd name="connsiteY799" fmla="*/ 1485692 h 6246801"/>
              <a:gd name="connsiteX800" fmla="*/ 8265667 w 9384838"/>
              <a:gd name="connsiteY800" fmla="*/ 1485692 h 6246801"/>
              <a:gd name="connsiteX801" fmla="*/ 8270546 w 9384838"/>
              <a:gd name="connsiteY801" fmla="*/ 1474959 h 6246801"/>
              <a:gd name="connsiteX802" fmla="*/ 8187608 w 9384838"/>
              <a:gd name="connsiteY802" fmla="*/ 1463250 h 6246801"/>
              <a:gd name="connsiteX803" fmla="*/ 8203220 w 9384838"/>
              <a:gd name="connsiteY803" fmla="*/ 1472032 h 6246801"/>
              <a:gd name="connsiteX804" fmla="*/ 8215904 w 9384838"/>
              <a:gd name="connsiteY804" fmla="*/ 1471056 h 6246801"/>
              <a:gd name="connsiteX805" fmla="*/ 8214929 w 9384838"/>
              <a:gd name="connsiteY805" fmla="*/ 1479838 h 6246801"/>
              <a:gd name="connsiteX806" fmla="*/ 8216880 w 9384838"/>
              <a:gd name="connsiteY806" fmla="*/ 1484717 h 6246801"/>
              <a:gd name="connsiteX807" fmla="*/ 8195414 w 9384838"/>
              <a:gd name="connsiteY807" fmla="*/ 1482765 h 6246801"/>
              <a:gd name="connsiteX808" fmla="*/ 8197365 w 9384838"/>
              <a:gd name="connsiteY808" fmla="*/ 1476909 h 6246801"/>
              <a:gd name="connsiteX809" fmla="*/ 8187608 w 9384838"/>
              <a:gd name="connsiteY809" fmla="*/ 1463250 h 6246801"/>
              <a:gd name="connsiteX810" fmla="*/ 8289085 w 9384838"/>
              <a:gd name="connsiteY810" fmla="*/ 1415439 h 6246801"/>
              <a:gd name="connsiteX811" fmla="*/ 8307624 w 9384838"/>
              <a:gd name="connsiteY811" fmla="*/ 1425197 h 6246801"/>
              <a:gd name="connsiteX812" fmla="*/ 8318357 w 9384838"/>
              <a:gd name="connsiteY812" fmla="*/ 1429100 h 6246801"/>
              <a:gd name="connsiteX813" fmla="*/ 8307624 w 9384838"/>
              <a:gd name="connsiteY813" fmla="*/ 1443734 h 6246801"/>
              <a:gd name="connsiteX814" fmla="*/ 8313478 w 9384838"/>
              <a:gd name="connsiteY814" fmla="*/ 1452516 h 6246801"/>
              <a:gd name="connsiteX815" fmla="*/ 8282255 w 9384838"/>
              <a:gd name="connsiteY815" fmla="*/ 1469104 h 6246801"/>
              <a:gd name="connsiteX816" fmla="*/ 8280303 w 9384838"/>
              <a:gd name="connsiteY816" fmla="*/ 1453493 h 6246801"/>
              <a:gd name="connsiteX817" fmla="*/ 8269570 w 9384838"/>
              <a:gd name="connsiteY817" fmla="*/ 1425197 h 6246801"/>
              <a:gd name="connsiteX818" fmla="*/ 8289085 w 9384838"/>
              <a:gd name="connsiteY818" fmla="*/ 1415439 h 6246801"/>
              <a:gd name="connsiteX819" fmla="*/ 8360314 w 9384838"/>
              <a:gd name="connsiteY819" fmla="*/ 1357869 h 6246801"/>
              <a:gd name="connsiteX820" fmla="*/ 8376902 w 9384838"/>
              <a:gd name="connsiteY820" fmla="*/ 1366651 h 6246801"/>
              <a:gd name="connsiteX821" fmla="*/ 8379829 w 9384838"/>
              <a:gd name="connsiteY821" fmla="*/ 1382264 h 6246801"/>
              <a:gd name="connsiteX822" fmla="*/ 8349581 w 9384838"/>
              <a:gd name="connsiteY822" fmla="*/ 1375434 h 6246801"/>
              <a:gd name="connsiteX823" fmla="*/ 8360314 w 9384838"/>
              <a:gd name="connsiteY823" fmla="*/ 1357869 h 6246801"/>
              <a:gd name="connsiteX824" fmla="*/ 8571073 w 9384838"/>
              <a:gd name="connsiteY824" fmla="*/ 1228098 h 6246801"/>
              <a:gd name="connsiteX825" fmla="*/ 8597418 w 9384838"/>
              <a:gd name="connsiteY825" fmla="*/ 1253467 h 6246801"/>
              <a:gd name="connsiteX826" fmla="*/ 8592539 w 9384838"/>
              <a:gd name="connsiteY826" fmla="*/ 1260297 h 6246801"/>
              <a:gd name="connsiteX827" fmla="*/ 8592539 w 9384838"/>
              <a:gd name="connsiteY827" fmla="*/ 1272981 h 6246801"/>
              <a:gd name="connsiteX828" fmla="*/ 8572049 w 9384838"/>
              <a:gd name="connsiteY828" fmla="*/ 1273957 h 6246801"/>
              <a:gd name="connsiteX829" fmla="*/ 8561316 w 9384838"/>
              <a:gd name="connsiteY829" fmla="*/ 1285666 h 6246801"/>
              <a:gd name="connsiteX830" fmla="*/ 8554486 w 9384838"/>
              <a:gd name="connsiteY830" fmla="*/ 1302253 h 6246801"/>
              <a:gd name="connsiteX831" fmla="*/ 8533995 w 9384838"/>
              <a:gd name="connsiteY831" fmla="*/ 1311035 h 6246801"/>
              <a:gd name="connsiteX832" fmla="*/ 8510577 w 9384838"/>
              <a:gd name="connsiteY832" fmla="*/ 1309083 h 6246801"/>
              <a:gd name="connsiteX833" fmla="*/ 8505699 w 9384838"/>
              <a:gd name="connsiteY833" fmla="*/ 1331526 h 6246801"/>
              <a:gd name="connsiteX834" fmla="*/ 8494966 w 9384838"/>
              <a:gd name="connsiteY834" fmla="*/ 1335428 h 6246801"/>
              <a:gd name="connsiteX835" fmla="*/ 8482281 w 9384838"/>
              <a:gd name="connsiteY835" fmla="*/ 1312986 h 6246801"/>
              <a:gd name="connsiteX836" fmla="*/ 8474475 w 9384838"/>
              <a:gd name="connsiteY836" fmla="*/ 1303229 h 6246801"/>
              <a:gd name="connsiteX837" fmla="*/ 8467645 w 9384838"/>
              <a:gd name="connsiteY837" fmla="*/ 1279811 h 6246801"/>
              <a:gd name="connsiteX838" fmla="*/ 8476427 w 9384838"/>
              <a:gd name="connsiteY838" fmla="*/ 1270054 h 6246801"/>
              <a:gd name="connsiteX839" fmla="*/ 8524238 w 9384838"/>
              <a:gd name="connsiteY839" fmla="*/ 1261273 h 6246801"/>
              <a:gd name="connsiteX840" fmla="*/ 8551558 w 9384838"/>
              <a:gd name="connsiteY840" fmla="*/ 1236879 h 6246801"/>
              <a:gd name="connsiteX841" fmla="*/ 8567170 w 9384838"/>
              <a:gd name="connsiteY841" fmla="*/ 1237855 h 6246801"/>
              <a:gd name="connsiteX842" fmla="*/ 8571073 w 9384838"/>
              <a:gd name="connsiteY842" fmla="*/ 1228098 h 6246801"/>
              <a:gd name="connsiteX843" fmla="*/ 8306648 w 9384838"/>
              <a:gd name="connsiteY843" fmla="*/ 884639 h 6246801"/>
              <a:gd name="connsiteX844" fmla="*/ 8328114 w 9384838"/>
              <a:gd name="connsiteY844" fmla="*/ 903178 h 6246801"/>
              <a:gd name="connsiteX845" fmla="*/ 8334944 w 9384838"/>
              <a:gd name="connsiteY845" fmla="*/ 917814 h 6246801"/>
              <a:gd name="connsiteX846" fmla="*/ 8368119 w 9384838"/>
              <a:gd name="connsiteY846" fmla="*/ 935377 h 6246801"/>
              <a:gd name="connsiteX847" fmla="*/ 8422761 w 9384838"/>
              <a:gd name="connsiteY847" fmla="*/ 939280 h 6246801"/>
              <a:gd name="connsiteX848" fmla="*/ 8461790 w 9384838"/>
              <a:gd name="connsiteY848" fmla="*/ 922693 h 6246801"/>
              <a:gd name="connsiteX849" fmla="*/ 8450081 w 9384838"/>
              <a:gd name="connsiteY849" fmla="*/ 963674 h 6246801"/>
              <a:gd name="connsiteX850" fmla="*/ 8431542 w 9384838"/>
              <a:gd name="connsiteY850" fmla="*/ 975382 h 6246801"/>
              <a:gd name="connsiteX851" fmla="*/ 8415930 w 9384838"/>
              <a:gd name="connsiteY851" fmla="*/ 963674 h 6246801"/>
              <a:gd name="connsiteX852" fmla="*/ 8397391 w 9384838"/>
              <a:gd name="connsiteY852" fmla="*/ 963674 h 6246801"/>
              <a:gd name="connsiteX853" fmla="*/ 8359338 w 9384838"/>
              <a:gd name="connsiteY853" fmla="*/ 1014411 h 6246801"/>
              <a:gd name="connsiteX854" fmla="*/ 8284206 w 9384838"/>
              <a:gd name="connsiteY854" fmla="*/ 1020265 h 6246801"/>
              <a:gd name="connsiteX855" fmla="*/ 8247128 w 9384838"/>
              <a:gd name="connsiteY855" fmla="*/ 1070028 h 6246801"/>
              <a:gd name="connsiteX856" fmla="*/ 8212977 w 9384838"/>
              <a:gd name="connsiteY856" fmla="*/ 1083688 h 6246801"/>
              <a:gd name="connsiteX857" fmla="*/ 8184681 w 9384838"/>
              <a:gd name="connsiteY857" fmla="*/ 1151014 h 6246801"/>
              <a:gd name="connsiteX858" fmla="*/ 8163215 w 9384838"/>
              <a:gd name="connsiteY858" fmla="*/ 1151014 h 6246801"/>
              <a:gd name="connsiteX859" fmla="*/ 8155409 w 9384838"/>
              <a:gd name="connsiteY859" fmla="*/ 1207607 h 6246801"/>
              <a:gd name="connsiteX860" fmla="*/ 8099792 w 9384838"/>
              <a:gd name="connsiteY860" fmla="*/ 1223219 h 6246801"/>
              <a:gd name="connsiteX861" fmla="*/ 8077350 w 9384838"/>
              <a:gd name="connsiteY861" fmla="*/ 1247612 h 6246801"/>
              <a:gd name="connsiteX862" fmla="*/ 8066617 w 9384838"/>
              <a:gd name="connsiteY862" fmla="*/ 1319817 h 6246801"/>
              <a:gd name="connsiteX863" fmla="*/ 8057835 w 9384838"/>
              <a:gd name="connsiteY863" fmla="*/ 1315914 h 6246801"/>
              <a:gd name="connsiteX864" fmla="*/ 8009048 w 9384838"/>
              <a:gd name="connsiteY864" fmla="*/ 1320793 h 6246801"/>
              <a:gd name="connsiteX865" fmla="*/ 8009048 w 9384838"/>
              <a:gd name="connsiteY865" fmla="*/ 1309084 h 6246801"/>
              <a:gd name="connsiteX866" fmla="*/ 8010024 w 9384838"/>
              <a:gd name="connsiteY866" fmla="*/ 1293472 h 6246801"/>
              <a:gd name="connsiteX867" fmla="*/ 8002218 w 9384838"/>
              <a:gd name="connsiteY867" fmla="*/ 1262248 h 6246801"/>
              <a:gd name="connsiteX868" fmla="*/ 8013927 w 9384838"/>
              <a:gd name="connsiteY868" fmla="*/ 1254442 h 6246801"/>
              <a:gd name="connsiteX869" fmla="*/ 8038320 w 9384838"/>
              <a:gd name="connsiteY869" fmla="*/ 1219316 h 6246801"/>
              <a:gd name="connsiteX870" fmla="*/ 8077350 w 9384838"/>
              <a:gd name="connsiteY870" fmla="*/ 1190044 h 6246801"/>
              <a:gd name="connsiteX871" fmla="*/ 8108573 w 9384838"/>
              <a:gd name="connsiteY871" fmla="*/ 1167602 h 6246801"/>
              <a:gd name="connsiteX872" fmla="*/ 8111501 w 9384838"/>
              <a:gd name="connsiteY872" fmla="*/ 1154917 h 6246801"/>
              <a:gd name="connsiteX873" fmla="*/ 8135894 w 9384838"/>
              <a:gd name="connsiteY873" fmla="*/ 1148087 h 6246801"/>
              <a:gd name="connsiteX874" fmla="*/ 8141748 w 9384838"/>
              <a:gd name="connsiteY874" fmla="*/ 1130524 h 6246801"/>
              <a:gd name="connsiteX875" fmla="*/ 8135894 w 9384838"/>
              <a:gd name="connsiteY875" fmla="*/ 1121742 h 6246801"/>
              <a:gd name="connsiteX876" fmla="*/ 8143700 w 9384838"/>
              <a:gd name="connsiteY876" fmla="*/ 1104179 h 6246801"/>
              <a:gd name="connsiteX877" fmla="*/ 8200293 w 9384838"/>
              <a:gd name="connsiteY877" fmla="*/ 1030998 h 6246801"/>
              <a:gd name="connsiteX878" fmla="*/ 8231516 w 9384838"/>
              <a:gd name="connsiteY878" fmla="*/ 993920 h 6246801"/>
              <a:gd name="connsiteX879" fmla="*/ 8245176 w 9384838"/>
              <a:gd name="connsiteY879" fmla="*/ 957819 h 6246801"/>
              <a:gd name="connsiteX880" fmla="*/ 8258837 w 9384838"/>
              <a:gd name="connsiteY880" fmla="*/ 944159 h 6246801"/>
              <a:gd name="connsiteX881" fmla="*/ 8260788 w 9384838"/>
              <a:gd name="connsiteY881" fmla="*/ 920741 h 6246801"/>
              <a:gd name="connsiteX882" fmla="*/ 8289085 w 9384838"/>
              <a:gd name="connsiteY882" fmla="*/ 889516 h 6246801"/>
              <a:gd name="connsiteX883" fmla="*/ 8306648 w 9384838"/>
              <a:gd name="connsiteY883" fmla="*/ 884639 h 6246801"/>
              <a:gd name="connsiteX884" fmla="*/ 9328245 w 9384838"/>
              <a:gd name="connsiteY884" fmla="*/ 311878 h 6246801"/>
              <a:gd name="connsiteX885" fmla="*/ 9371178 w 9384838"/>
              <a:gd name="connsiteY885" fmla="*/ 317733 h 6246801"/>
              <a:gd name="connsiteX886" fmla="*/ 9384838 w 9384838"/>
              <a:gd name="connsiteY886" fmla="*/ 341150 h 6246801"/>
              <a:gd name="connsiteX887" fmla="*/ 9357517 w 9384838"/>
              <a:gd name="connsiteY887" fmla="*/ 360665 h 6246801"/>
              <a:gd name="connsiteX888" fmla="*/ 9357517 w 9384838"/>
              <a:gd name="connsiteY888" fmla="*/ 378228 h 6246801"/>
              <a:gd name="connsiteX889" fmla="*/ 9371178 w 9384838"/>
              <a:gd name="connsiteY889" fmla="*/ 393840 h 6246801"/>
              <a:gd name="connsiteX890" fmla="*/ 9367275 w 9384838"/>
              <a:gd name="connsiteY890" fmla="*/ 427015 h 6246801"/>
              <a:gd name="connsiteX891" fmla="*/ 9314585 w 9384838"/>
              <a:gd name="connsiteY891" fmla="*/ 427015 h 6246801"/>
              <a:gd name="connsiteX892" fmla="*/ 9250186 w 9384838"/>
              <a:gd name="connsiteY892" fmla="*/ 440675 h 6246801"/>
              <a:gd name="connsiteX893" fmla="*/ 9213108 w 9384838"/>
              <a:gd name="connsiteY893" fmla="*/ 471899 h 6246801"/>
              <a:gd name="connsiteX894" fmla="*/ 9162370 w 9384838"/>
              <a:gd name="connsiteY894" fmla="*/ 491414 h 6246801"/>
              <a:gd name="connsiteX895" fmla="*/ 9099923 w 9384838"/>
              <a:gd name="connsiteY895" fmla="*/ 526540 h 6246801"/>
              <a:gd name="connsiteX896" fmla="*/ 9035524 w 9384838"/>
              <a:gd name="connsiteY896" fmla="*/ 587036 h 6246801"/>
              <a:gd name="connsiteX897" fmla="*/ 8996494 w 9384838"/>
              <a:gd name="connsiteY897" fmla="*/ 635822 h 6246801"/>
              <a:gd name="connsiteX898" fmla="*/ 8961368 w 9384838"/>
              <a:gd name="connsiteY898" fmla="*/ 637774 h 6246801"/>
              <a:gd name="connsiteX899" fmla="*/ 8951610 w 9384838"/>
              <a:gd name="connsiteY899" fmla="*/ 647531 h 6246801"/>
              <a:gd name="connsiteX900" fmla="*/ 8926241 w 9384838"/>
              <a:gd name="connsiteY900" fmla="*/ 637774 h 6246801"/>
              <a:gd name="connsiteX901" fmla="*/ 8916484 w 9384838"/>
              <a:gd name="connsiteY901" fmla="*/ 608501 h 6246801"/>
              <a:gd name="connsiteX902" fmla="*/ 8883309 w 9384838"/>
              <a:gd name="connsiteY902" fmla="*/ 622162 h 6246801"/>
              <a:gd name="connsiteX903" fmla="*/ 8877454 w 9384838"/>
              <a:gd name="connsiteY903" fmla="*/ 651434 h 6246801"/>
              <a:gd name="connsiteX904" fmla="*/ 8887212 w 9384838"/>
              <a:gd name="connsiteY904" fmla="*/ 665094 h 6246801"/>
              <a:gd name="connsiteX905" fmla="*/ 8846231 w 9384838"/>
              <a:gd name="connsiteY905" fmla="*/ 719735 h 6246801"/>
              <a:gd name="connsiteX906" fmla="*/ 8799395 w 9384838"/>
              <a:gd name="connsiteY906" fmla="*/ 749008 h 6246801"/>
              <a:gd name="connsiteX907" fmla="*/ 8766220 w 9384838"/>
              <a:gd name="connsiteY907" fmla="*/ 774380 h 6246801"/>
              <a:gd name="connsiteX908" fmla="*/ 8731094 w 9384838"/>
              <a:gd name="connsiteY908" fmla="*/ 844633 h 6246801"/>
              <a:gd name="connsiteX909" fmla="*/ 8697919 w 9384838"/>
              <a:gd name="connsiteY909" fmla="*/ 862196 h 6246801"/>
              <a:gd name="connsiteX910" fmla="*/ 8666695 w 9384838"/>
              <a:gd name="connsiteY910" fmla="*/ 862196 h 6246801"/>
              <a:gd name="connsiteX911" fmla="*/ 8641326 w 9384838"/>
              <a:gd name="connsiteY911" fmla="*/ 887565 h 6246801"/>
              <a:gd name="connsiteX912" fmla="*/ 8614005 w 9384838"/>
              <a:gd name="connsiteY912" fmla="*/ 932449 h 6246801"/>
              <a:gd name="connsiteX913" fmla="*/ 8590587 w 9384838"/>
              <a:gd name="connsiteY913" fmla="*/ 936351 h 6246801"/>
              <a:gd name="connsiteX914" fmla="*/ 8576927 w 9384838"/>
              <a:gd name="connsiteY914" fmla="*/ 920740 h 6246801"/>
              <a:gd name="connsiteX915" fmla="*/ 8590587 w 9384838"/>
              <a:gd name="connsiteY915" fmla="*/ 885614 h 6246801"/>
              <a:gd name="connsiteX916" fmla="*/ 8602296 w 9384838"/>
              <a:gd name="connsiteY916" fmla="*/ 881711 h 6246801"/>
              <a:gd name="connsiteX917" fmla="*/ 8610102 w 9384838"/>
              <a:gd name="connsiteY917" fmla="*/ 868050 h 6246801"/>
              <a:gd name="connsiteX918" fmla="*/ 8606199 w 9384838"/>
              <a:gd name="connsiteY918" fmla="*/ 850487 h 6246801"/>
              <a:gd name="connsiteX919" fmla="*/ 8612054 w 9384838"/>
              <a:gd name="connsiteY919" fmla="*/ 825118 h 6246801"/>
              <a:gd name="connsiteX920" fmla="*/ 8623762 w 9384838"/>
              <a:gd name="connsiteY920" fmla="*/ 846584 h 6246801"/>
              <a:gd name="connsiteX921" fmla="*/ 8637423 w 9384838"/>
              <a:gd name="connsiteY921" fmla="*/ 848536 h 6246801"/>
              <a:gd name="connsiteX922" fmla="*/ 8649132 w 9384838"/>
              <a:gd name="connsiteY922" fmla="*/ 827069 h 6246801"/>
              <a:gd name="connsiteX923" fmla="*/ 8635471 w 9384838"/>
              <a:gd name="connsiteY923" fmla="*/ 807555 h 6246801"/>
              <a:gd name="connsiteX924" fmla="*/ 8654986 w 9384838"/>
              <a:gd name="connsiteY924" fmla="*/ 807555 h 6246801"/>
              <a:gd name="connsiteX925" fmla="*/ 8664743 w 9384838"/>
              <a:gd name="connsiteY925" fmla="*/ 819263 h 6246801"/>
              <a:gd name="connsiteX926" fmla="*/ 8692064 w 9384838"/>
              <a:gd name="connsiteY926" fmla="*/ 805603 h 6246801"/>
              <a:gd name="connsiteX927" fmla="*/ 8709627 w 9384838"/>
              <a:gd name="connsiteY927" fmla="*/ 778282 h 6246801"/>
              <a:gd name="connsiteX928" fmla="*/ 8711579 w 9384838"/>
              <a:gd name="connsiteY928" fmla="*/ 749008 h 6246801"/>
              <a:gd name="connsiteX929" fmla="*/ 8695967 w 9384838"/>
              <a:gd name="connsiteY929" fmla="*/ 749008 h 6246801"/>
              <a:gd name="connsiteX930" fmla="*/ 8672549 w 9384838"/>
              <a:gd name="connsiteY930" fmla="*/ 745105 h 6246801"/>
              <a:gd name="connsiteX931" fmla="*/ 8668646 w 9384838"/>
              <a:gd name="connsiteY931" fmla="*/ 713881 h 6246801"/>
              <a:gd name="connsiteX932" fmla="*/ 8697919 w 9384838"/>
              <a:gd name="connsiteY932" fmla="*/ 713881 h 6246801"/>
              <a:gd name="connsiteX933" fmla="*/ 8715482 w 9384838"/>
              <a:gd name="connsiteY933" fmla="*/ 731444 h 6246801"/>
              <a:gd name="connsiteX934" fmla="*/ 8733045 w 9384838"/>
              <a:gd name="connsiteY934" fmla="*/ 719735 h 6246801"/>
              <a:gd name="connsiteX935" fmla="*/ 8746705 w 9384838"/>
              <a:gd name="connsiteY935" fmla="*/ 688512 h 6246801"/>
              <a:gd name="connsiteX936" fmla="*/ 8787686 w 9384838"/>
              <a:gd name="connsiteY936" fmla="*/ 674851 h 6246801"/>
              <a:gd name="connsiteX937" fmla="*/ 8811104 w 9384838"/>
              <a:gd name="connsiteY937" fmla="*/ 624114 h 6246801"/>
              <a:gd name="connsiteX938" fmla="*/ 8830619 w 9384838"/>
              <a:gd name="connsiteY938" fmla="*/ 618260 h 6246801"/>
              <a:gd name="connsiteX939" fmla="*/ 8840376 w 9384838"/>
              <a:gd name="connsiteY939" fmla="*/ 600695 h 6246801"/>
              <a:gd name="connsiteX940" fmla="*/ 8832570 w 9384838"/>
              <a:gd name="connsiteY940" fmla="*/ 559715 h 6246801"/>
              <a:gd name="connsiteX941" fmla="*/ 8850134 w 9384838"/>
              <a:gd name="connsiteY941" fmla="*/ 559715 h 6246801"/>
              <a:gd name="connsiteX942" fmla="*/ 8885260 w 9384838"/>
              <a:gd name="connsiteY942" fmla="*/ 573376 h 6246801"/>
              <a:gd name="connsiteX943" fmla="*/ 8902823 w 9384838"/>
              <a:gd name="connsiteY943" fmla="*/ 559715 h 6246801"/>
              <a:gd name="connsiteX944" fmla="*/ 8904775 w 9384838"/>
              <a:gd name="connsiteY944" fmla="*/ 524589 h 6246801"/>
              <a:gd name="connsiteX945" fmla="*/ 8949659 w 9384838"/>
              <a:gd name="connsiteY945" fmla="*/ 497268 h 6246801"/>
              <a:gd name="connsiteX946" fmla="*/ 8976980 w 9384838"/>
              <a:gd name="connsiteY946" fmla="*/ 497268 h 6246801"/>
              <a:gd name="connsiteX947" fmla="*/ 8976980 w 9384838"/>
              <a:gd name="connsiteY947" fmla="*/ 462142 h 6246801"/>
              <a:gd name="connsiteX948" fmla="*/ 8965271 w 9384838"/>
              <a:gd name="connsiteY948" fmla="*/ 419209 h 6246801"/>
              <a:gd name="connsiteX949" fmla="*/ 8973077 w 9384838"/>
              <a:gd name="connsiteY949" fmla="*/ 393840 h 6246801"/>
              <a:gd name="connsiteX950" fmla="*/ 9002349 w 9384838"/>
              <a:gd name="connsiteY950" fmla="*/ 376277 h 6246801"/>
              <a:gd name="connsiteX951" fmla="*/ 9017961 w 9384838"/>
              <a:gd name="connsiteY951" fmla="*/ 403597 h 6246801"/>
              <a:gd name="connsiteX952" fmla="*/ 9041378 w 9384838"/>
              <a:gd name="connsiteY952" fmla="*/ 467996 h 6246801"/>
              <a:gd name="connsiteX953" fmla="*/ 9076505 w 9384838"/>
              <a:gd name="connsiteY953" fmla="*/ 475802 h 6246801"/>
              <a:gd name="connsiteX954" fmla="*/ 9154564 w 9384838"/>
              <a:gd name="connsiteY954" fmla="*/ 458239 h 6246801"/>
              <a:gd name="connsiteX955" fmla="*/ 9209205 w 9384838"/>
              <a:gd name="connsiteY955" fmla="*/ 409452 h 6246801"/>
              <a:gd name="connsiteX956" fmla="*/ 9218963 w 9384838"/>
              <a:gd name="connsiteY956" fmla="*/ 380180 h 6246801"/>
              <a:gd name="connsiteX957" fmla="*/ 9283361 w 9384838"/>
              <a:gd name="connsiteY957" fmla="*/ 325538 h 6246801"/>
              <a:gd name="connsiteX958" fmla="*/ 9328245 w 9384838"/>
              <a:gd name="connsiteY958" fmla="*/ 311878 h 6246801"/>
              <a:gd name="connsiteX959" fmla="*/ 6819242 w 9384838"/>
              <a:gd name="connsiteY959" fmla="*/ 0 h 6246801"/>
              <a:gd name="connsiteX960" fmla="*/ 6869020 w 9384838"/>
              <a:gd name="connsiteY960" fmla="*/ 125002 h 6246801"/>
              <a:gd name="connsiteX961" fmla="*/ 6969682 w 9384838"/>
              <a:gd name="connsiteY961" fmla="*/ 326334 h 6246801"/>
              <a:gd name="connsiteX962" fmla="*/ 6969682 w 9384838"/>
              <a:gd name="connsiteY962" fmla="*/ 401556 h 6246801"/>
              <a:gd name="connsiteX963" fmla="*/ 7094680 w 9384838"/>
              <a:gd name="connsiteY963" fmla="*/ 652667 h 6246801"/>
              <a:gd name="connsiteX964" fmla="*/ 7220784 w 9384838"/>
              <a:gd name="connsiteY964" fmla="*/ 803117 h 6246801"/>
              <a:gd name="connsiteX965" fmla="*/ 7321446 w 9384838"/>
              <a:gd name="connsiteY965" fmla="*/ 903783 h 6246801"/>
              <a:gd name="connsiteX966" fmla="*/ 7321446 w 9384838"/>
              <a:gd name="connsiteY966" fmla="*/ 979004 h 6246801"/>
              <a:gd name="connsiteX967" fmla="*/ 7345782 w 9384838"/>
              <a:gd name="connsiteY967" fmla="*/ 979004 h 6246801"/>
              <a:gd name="connsiteX968" fmla="*/ 7396667 w 9384838"/>
              <a:gd name="connsiteY968" fmla="*/ 1003341 h 6246801"/>
              <a:gd name="connsiteX969" fmla="*/ 7421002 w 9384838"/>
              <a:gd name="connsiteY969" fmla="*/ 979004 h 6246801"/>
              <a:gd name="connsiteX970" fmla="*/ 7496223 w 9384838"/>
              <a:gd name="connsiteY970" fmla="*/ 1003341 h 6246801"/>
              <a:gd name="connsiteX971" fmla="*/ 7446445 w 9384838"/>
              <a:gd name="connsiteY971" fmla="*/ 1054227 h 6246801"/>
              <a:gd name="connsiteX972" fmla="*/ 7471887 w 9384838"/>
              <a:gd name="connsiteY972" fmla="*/ 1078564 h 6246801"/>
              <a:gd name="connsiteX973" fmla="*/ 7521665 w 9384838"/>
              <a:gd name="connsiteY973" fmla="*/ 1054227 h 6246801"/>
              <a:gd name="connsiteX974" fmla="*/ 7547107 w 9384838"/>
              <a:gd name="connsiteY974" fmla="*/ 1129449 h 6246801"/>
              <a:gd name="connsiteX975" fmla="*/ 7672105 w 9384838"/>
              <a:gd name="connsiteY975" fmla="*/ 1179229 h 6246801"/>
              <a:gd name="connsiteX976" fmla="*/ 7747325 w 9384838"/>
              <a:gd name="connsiteY976" fmla="*/ 1179229 h 6246801"/>
              <a:gd name="connsiteX977" fmla="*/ 7847987 w 9384838"/>
              <a:gd name="connsiteY977" fmla="*/ 1104007 h 6246801"/>
              <a:gd name="connsiteX978" fmla="*/ 7923207 w 9384838"/>
              <a:gd name="connsiteY978" fmla="*/ 1078564 h 6246801"/>
              <a:gd name="connsiteX979" fmla="*/ 7998427 w 9384838"/>
              <a:gd name="connsiteY979" fmla="*/ 1003341 h 6246801"/>
              <a:gd name="connsiteX980" fmla="*/ 7998427 w 9384838"/>
              <a:gd name="connsiteY980" fmla="*/ 1054227 h 6246801"/>
              <a:gd name="connsiteX981" fmla="*/ 7948649 w 9384838"/>
              <a:gd name="connsiteY981" fmla="*/ 1104007 h 6246801"/>
              <a:gd name="connsiteX982" fmla="*/ 7948649 w 9384838"/>
              <a:gd name="connsiteY982" fmla="*/ 1129449 h 6246801"/>
              <a:gd name="connsiteX983" fmla="*/ 7822545 w 9384838"/>
              <a:gd name="connsiteY983" fmla="*/ 1279895 h 6246801"/>
              <a:gd name="connsiteX984" fmla="*/ 7822545 w 9384838"/>
              <a:gd name="connsiteY984" fmla="*/ 1379454 h 6246801"/>
              <a:gd name="connsiteX985" fmla="*/ 7873429 w 9384838"/>
              <a:gd name="connsiteY985" fmla="*/ 1379454 h 6246801"/>
              <a:gd name="connsiteX986" fmla="*/ 7847987 w 9384838"/>
              <a:gd name="connsiteY986" fmla="*/ 1505563 h 6246801"/>
              <a:gd name="connsiteX987" fmla="*/ 7797103 w 9384838"/>
              <a:gd name="connsiteY987" fmla="*/ 1531005 h 6246801"/>
              <a:gd name="connsiteX988" fmla="*/ 7873429 w 9384838"/>
              <a:gd name="connsiteY988" fmla="*/ 1606229 h 6246801"/>
              <a:gd name="connsiteX989" fmla="*/ 7948649 w 9384838"/>
              <a:gd name="connsiteY989" fmla="*/ 1606229 h 6246801"/>
              <a:gd name="connsiteX990" fmla="*/ 7923207 w 9384838"/>
              <a:gd name="connsiteY990" fmla="*/ 1656009 h 6246801"/>
              <a:gd name="connsiteX991" fmla="*/ 7772767 w 9384838"/>
              <a:gd name="connsiteY991" fmla="*/ 1630565 h 6246801"/>
              <a:gd name="connsiteX992" fmla="*/ 7672105 w 9384838"/>
              <a:gd name="connsiteY992" fmla="*/ 1705789 h 6246801"/>
              <a:gd name="connsiteX993" fmla="*/ 7672105 w 9384838"/>
              <a:gd name="connsiteY993" fmla="*/ 1656009 h 6246801"/>
              <a:gd name="connsiteX994" fmla="*/ 7596885 w 9384838"/>
              <a:gd name="connsiteY994" fmla="*/ 1656009 h 6246801"/>
              <a:gd name="connsiteX995" fmla="*/ 7571443 w 9384838"/>
              <a:gd name="connsiteY995" fmla="*/ 1705789 h 6246801"/>
              <a:gd name="connsiteX996" fmla="*/ 7446445 w 9384838"/>
              <a:gd name="connsiteY996" fmla="*/ 1681452 h 6246801"/>
              <a:gd name="connsiteX997" fmla="*/ 7421002 w 9384838"/>
              <a:gd name="connsiteY997" fmla="*/ 1630565 h 6246801"/>
              <a:gd name="connsiteX998" fmla="*/ 7321446 w 9384838"/>
              <a:gd name="connsiteY998" fmla="*/ 1630565 h 6246801"/>
              <a:gd name="connsiteX999" fmla="*/ 7070344 w 9384838"/>
              <a:gd name="connsiteY999" fmla="*/ 1756674 h 6246801"/>
              <a:gd name="connsiteX1000" fmla="*/ 6869020 w 9384838"/>
              <a:gd name="connsiteY1000" fmla="*/ 1907113 h 6246801"/>
              <a:gd name="connsiteX1001" fmla="*/ 6894462 w 9384838"/>
              <a:gd name="connsiteY1001" fmla="*/ 1956897 h 6246801"/>
              <a:gd name="connsiteX1002" fmla="*/ 6819242 w 9384838"/>
              <a:gd name="connsiteY1002" fmla="*/ 2081899 h 6246801"/>
              <a:gd name="connsiteX1003" fmla="*/ 6793800 w 9384838"/>
              <a:gd name="connsiteY1003" fmla="*/ 2006676 h 6246801"/>
              <a:gd name="connsiteX1004" fmla="*/ 6668802 w 9384838"/>
              <a:gd name="connsiteY1004" fmla="*/ 1931450 h 6246801"/>
              <a:gd name="connsiteX1005" fmla="*/ 6542697 w 9384838"/>
              <a:gd name="connsiteY1005" fmla="*/ 1831894 h 6246801"/>
              <a:gd name="connsiteX1006" fmla="*/ 6467477 w 9384838"/>
              <a:gd name="connsiteY1006" fmla="*/ 1705789 h 6246801"/>
              <a:gd name="connsiteX1007" fmla="*/ 6417699 w 9384838"/>
              <a:gd name="connsiteY1007" fmla="*/ 1681452 h 6246801"/>
              <a:gd name="connsiteX1008" fmla="*/ 6342479 w 9384838"/>
              <a:gd name="connsiteY1008" fmla="*/ 1580786 h 6246801"/>
              <a:gd name="connsiteX1009" fmla="*/ 6217481 w 9384838"/>
              <a:gd name="connsiteY1009" fmla="*/ 1555343 h 6246801"/>
              <a:gd name="connsiteX1010" fmla="*/ 6091377 w 9384838"/>
              <a:gd name="connsiteY1010" fmla="*/ 1606229 h 6246801"/>
              <a:gd name="connsiteX1011" fmla="*/ 5991821 w 9384838"/>
              <a:gd name="connsiteY1011" fmla="*/ 1681452 h 6246801"/>
              <a:gd name="connsiteX1012" fmla="*/ 5966379 w 9384838"/>
              <a:gd name="connsiteY1012" fmla="*/ 1630565 h 6246801"/>
              <a:gd name="connsiteX1013" fmla="*/ 5966379 w 9384838"/>
              <a:gd name="connsiteY1013" fmla="*/ 1580786 h 6246801"/>
              <a:gd name="connsiteX1014" fmla="*/ 5916601 w 9384838"/>
              <a:gd name="connsiteY1014" fmla="*/ 1531005 h 6246801"/>
              <a:gd name="connsiteX1015" fmla="*/ 5940937 w 9384838"/>
              <a:gd name="connsiteY1015" fmla="*/ 1505563 h 6246801"/>
              <a:gd name="connsiteX1016" fmla="*/ 5891159 w 9384838"/>
              <a:gd name="connsiteY1016" fmla="*/ 1480122 h 6246801"/>
              <a:gd name="connsiteX1017" fmla="*/ 5840275 w 9384838"/>
              <a:gd name="connsiteY1017" fmla="*/ 1480122 h 6246801"/>
              <a:gd name="connsiteX1018" fmla="*/ 5815939 w 9384838"/>
              <a:gd name="connsiteY1018" fmla="*/ 1455784 h 6246801"/>
              <a:gd name="connsiteX1019" fmla="*/ 5740719 w 9384838"/>
              <a:gd name="connsiteY1019" fmla="*/ 1505563 h 6246801"/>
              <a:gd name="connsiteX1020" fmla="*/ 5665499 w 9384838"/>
              <a:gd name="connsiteY1020" fmla="*/ 1606229 h 6246801"/>
              <a:gd name="connsiteX1021" fmla="*/ 5715277 w 9384838"/>
              <a:gd name="connsiteY1021" fmla="*/ 1656009 h 6246801"/>
              <a:gd name="connsiteX1022" fmla="*/ 5765055 w 9384838"/>
              <a:gd name="connsiteY1022" fmla="*/ 1731231 h 6246801"/>
              <a:gd name="connsiteX1023" fmla="*/ 5840275 w 9384838"/>
              <a:gd name="connsiteY1023" fmla="*/ 1731231 h 6246801"/>
              <a:gd name="connsiteX1024" fmla="*/ 5916601 w 9384838"/>
              <a:gd name="connsiteY1024" fmla="*/ 1881669 h 6246801"/>
              <a:gd name="connsiteX1025" fmla="*/ 5966379 w 9384838"/>
              <a:gd name="connsiteY1025" fmla="*/ 1956897 h 6246801"/>
              <a:gd name="connsiteX1026" fmla="*/ 5891159 w 9384838"/>
              <a:gd name="connsiteY1026" fmla="*/ 2006676 h 6246801"/>
              <a:gd name="connsiteX1027" fmla="*/ 5815939 w 9384838"/>
              <a:gd name="connsiteY1027" fmla="*/ 1931450 h 6246801"/>
              <a:gd name="connsiteX1028" fmla="*/ 5765055 w 9384838"/>
              <a:gd name="connsiteY1028" fmla="*/ 1881669 h 6246801"/>
              <a:gd name="connsiteX1029" fmla="*/ 5715277 w 9384838"/>
              <a:gd name="connsiteY1029" fmla="*/ 1931450 h 6246801"/>
              <a:gd name="connsiteX1030" fmla="*/ 5665499 w 9384838"/>
              <a:gd name="connsiteY1030" fmla="*/ 1931450 h 6246801"/>
              <a:gd name="connsiteX1031" fmla="*/ 5640056 w 9384838"/>
              <a:gd name="connsiteY1031" fmla="*/ 2006676 h 6246801"/>
              <a:gd name="connsiteX1032" fmla="*/ 5590278 w 9384838"/>
              <a:gd name="connsiteY1032" fmla="*/ 2006676 h 6246801"/>
              <a:gd name="connsiteX1033" fmla="*/ 5515058 w 9384838"/>
              <a:gd name="connsiteY1033" fmla="*/ 2081899 h 6246801"/>
              <a:gd name="connsiteX1034" fmla="*/ 5464174 w 9384838"/>
              <a:gd name="connsiteY1034" fmla="*/ 2057559 h 6246801"/>
              <a:gd name="connsiteX1035" fmla="*/ 5464174 w 9384838"/>
              <a:gd name="connsiteY1035" fmla="*/ 1956897 h 6246801"/>
              <a:gd name="connsiteX1036" fmla="*/ 5489616 w 9384838"/>
              <a:gd name="connsiteY1036" fmla="*/ 1881669 h 6246801"/>
              <a:gd name="connsiteX1037" fmla="*/ 5564836 w 9384838"/>
              <a:gd name="connsiteY1037" fmla="*/ 1831894 h 6246801"/>
              <a:gd name="connsiteX1038" fmla="*/ 5590278 w 9384838"/>
              <a:gd name="connsiteY1038" fmla="*/ 1756674 h 6246801"/>
              <a:gd name="connsiteX1039" fmla="*/ 5539394 w 9384838"/>
              <a:gd name="connsiteY1039" fmla="*/ 1656009 h 6246801"/>
              <a:gd name="connsiteX1040" fmla="*/ 5515058 w 9384838"/>
              <a:gd name="connsiteY1040" fmla="*/ 1656009 h 6246801"/>
              <a:gd name="connsiteX1041" fmla="*/ 5515058 w 9384838"/>
              <a:gd name="connsiteY1041" fmla="*/ 1606229 h 6246801"/>
              <a:gd name="connsiteX1042" fmla="*/ 5489616 w 9384838"/>
              <a:gd name="connsiteY1042" fmla="*/ 1580786 h 6246801"/>
              <a:gd name="connsiteX1043" fmla="*/ 5489616 w 9384838"/>
              <a:gd name="connsiteY1043" fmla="*/ 1531005 h 6246801"/>
              <a:gd name="connsiteX1044" fmla="*/ 5539394 w 9384838"/>
              <a:gd name="connsiteY1044" fmla="*/ 1455784 h 6246801"/>
              <a:gd name="connsiteX1045" fmla="*/ 5539394 w 9384838"/>
              <a:gd name="connsiteY1045" fmla="*/ 1404898 h 6246801"/>
              <a:gd name="connsiteX1046" fmla="*/ 5564836 w 9384838"/>
              <a:gd name="connsiteY1046" fmla="*/ 1355118 h 6246801"/>
              <a:gd name="connsiteX1047" fmla="*/ 5614614 w 9384838"/>
              <a:gd name="connsiteY1047" fmla="*/ 1379454 h 6246801"/>
              <a:gd name="connsiteX1048" fmla="*/ 5689834 w 9384838"/>
              <a:gd name="connsiteY1048" fmla="*/ 1355118 h 6246801"/>
              <a:gd name="connsiteX1049" fmla="*/ 5740719 w 9384838"/>
              <a:gd name="connsiteY1049" fmla="*/ 1329675 h 6246801"/>
              <a:gd name="connsiteX1050" fmla="*/ 5765055 w 9384838"/>
              <a:gd name="connsiteY1050" fmla="*/ 1355118 h 6246801"/>
              <a:gd name="connsiteX1051" fmla="*/ 5815939 w 9384838"/>
              <a:gd name="connsiteY1051" fmla="*/ 1279895 h 6246801"/>
              <a:gd name="connsiteX1052" fmla="*/ 5891159 w 9384838"/>
              <a:gd name="connsiteY1052" fmla="*/ 1254452 h 6246801"/>
              <a:gd name="connsiteX1053" fmla="*/ 5891159 w 9384838"/>
              <a:gd name="connsiteY1053" fmla="*/ 1179229 h 6246801"/>
              <a:gd name="connsiteX1054" fmla="*/ 5840275 w 9384838"/>
              <a:gd name="connsiteY1054" fmla="*/ 1104007 h 6246801"/>
              <a:gd name="connsiteX1055" fmla="*/ 5865717 w 9384838"/>
              <a:gd name="connsiteY1055" fmla="*/ 1054227 h 6246801"/>
              <a:gd name="connsiteX1056" fmla="*/ 5916601 w 9384838"/>
              <a:gd name="connsiteY1056" fmla="*/ 1054227 h 6246801"/>
              <a:gd name="connsiteX1057" fmla="*/ 6041599 w 9384838"/>
              <a:gd name="connsiteY1057" fmla="*/ 1179229 h 6246801"/>
              <a:gd name="connsiteX1058" fmla="*/ 6091377 w 9384838"/>
              <a:gd name="connsiteY1058" fmla="*/ 1153786 h 6246801"/>
              <a:gd name="connsiteX1059" fmla="*/ 6091377 w 9384838"/>
              <a:gd name="connsiteY1059" fmla="*/ 1204672 h 6246801"/>
              <a:gd name="connsiteX1060" fmla="*/ 6166597 w 9384838"/>
              <a:gd name="connsiteY1060" fmla="*/ 1254452 h 6246801"/>
              <a:gd name="connsiteX1061" fmla="*/ 6292701 w 9384838"/>
              <a:gd name="connsiteY1061" fmla="*/ 1179229 h 6246801"/>
              <a:gd name="connsiteX1062" fmla="*/ 6317037 w 9384838"/>
              <a:gd name="connsiteY1062" fmla="*/ 1129449 h 6246801"/>
              <a:gd name="connsiteX1063" fmla="*/ 6292701 w 9384838"/>
              <a:gd name="connsiteY1063" fmla="*/ 1054227 h 6246801"/>
              <a:gd name="connsiteX1064" fmla="*/ 6317037 w 9384838"/>
              <a:gd name="connsiteY1064" fmla="*/ 1003341 h 6246801"/>
              <a:gd name="connsiteX1065" fmla="*/ 6317037 w 9384838"/>
              <a:gd name="connsiteY1065" fmla="*/ 953562 h 6246801"/>
              <a:gd name="connsiteX1066" fmla="*/ 6342479 w 9384838"/>
              <a:gd name="connsiteY1066" fmla="*/ 903783 h 6246801"/>
              <a:gd name="connsiteX1067" fmla="*/ 6443141 w 9384838"/>
              <a:gd name="connsiteY1067" fmla="*/ 878340 h 6246801"/>
              <a:gd name="connsiteX1068" fmla="*/ 6492919 w 9384838"/>
              <a:gd name="connsiteY1068" fmla="*/ 803117 h 6246801"/>
              <a:gd name="connsiteX1069" fmla="*/ 6518361 w 9384838"/>
              <a:gd name="connsiteY1069" fmla="*/ 652667 h 6246801"/>
              <a:gd name="connsiteX1070" fmla="*/ 6619024 w 9384838"/>
              <a:gd name="connsiteY1070" fmla="*/ 526559 h 6246801"/>
              <a:gd name="connsiteX1071" fmla="*/ 6643360 w 9384838"/>
              <a:gd name="connsiteY1071" fmla="*/ 300891 h 6246801"/>
              <a:gd name="connsiteX1072" fmla="*/ 6619024 w 9384838"/>
              <a:gd name="connsiteY1072" fmla="*/ 125002 h 6246801"/>
              <a:gd name="connsiteX1073" fmla="*/ 6694244 w 9384838"/>
              <a:gd name="connsiteY1073" fmla="*/ 49779 h 6246801"/>
              <a:gd name="connsiteX1074" fmla="*/ 6769464 w 9384838"/>
              <a:gd name="connsiteY1074" fmla="*/ 49779 h 6246801"/>
              <a:gd name="connsiteX1075" fmla="*/ 6819242 w 9384838"/>
              <a:gd name="connsiteY107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880159 w 9384838"/>
              <a:gd name="connsiteY548" fmla="*/ 5520016 h 6246801"/>
              <a:gd name="connsiteX549" fmla="*/ 2830382 w 9384838"/>
              <a:gd name="connsiteY549" fmla="*/ 5544353 h 6246801"/>
              <a:gd name="connsiteX550" fmla="*/ 2804941 w 9384838"/>
              <a:gd name="connsiteY550" fmla="*/ 5569796 h 6246801"/>
              <a:gd name="connsiteX551" fmla="*/ 2755160 w 9384838"/>
              <a:gd name="connsiteY551" fmla="*/ 5595239 h 6246801"/>
              <a:gd name="connsiteX552" fmla="*/ 2679941 w 9384838"/>
              <a:gd name="connsiteY552" fmla="*/ 5569796 h 6246801"/>
              <a:gd name="connsiteX553" fmla="*/ 2629058 w 9384838"/>
              <a:gd name="connsiteY553" fmla="*/ 5494573 h 6246801"/>
              <a:gd name="connsiteX554" fmla="*/ 2629058 w 9384838"/>
              <a:gd name="connsiteY554" fmla="*/ 5444794 h 6246801"/>
              <a:gd name="connsiteX555" fmla="*/ 2579280 w 9384838"/>
              <a:gd name="connsiteY555" fmla="*/ 5393908 h 6246801"/>
              <a:gd name="connsiteX556" fmla="*/ 2579280 w 9384838"/>
              <a:gd name="connsiteY556" fmla="*/ 5344128 h 6246801"/>
              <a:gd name="connsiteX557" fmla="*/ 2529501 w 9384838"/>
              <a:gd name="connsiteY557" fmla="*/ 5318685 h 6246801"/>
              <a:gd name="connsiteX558" fmla="*/ 2553838 w 9384838"/>
              <a:gd name="connsiteY558" fmla="*/ 5293242 h 6246801"/>
              <a:gd name="connsiteX559" fmla="*/ 2579280 w 9384838"/>
              <a:gd name="connsiteY559" fmla="*/ 5268905 h 6246801"/>
              <a:gd name="connsiteX560" fmla="*/ 2579280 w 9384838"/>
              <a:gd name="connsiteY560" fmla="*/ 5243462 h 6246801"/>
              <a:gd name="connsiteX561" fmla="*/ 2629058 w 9384838"/>
              <a:gd name="connsiteY561" fmla="*/ 5218019 h 6246801"/>
              <a:gd name="connsiteX562" fmla="*/ 2604722 w 9384838"/>
              <a:gd name="connsiteY562" fmla="*/ 5193682 h 6246801"/>
              <a:gd name="connsiteX563" fmla="*/ 2579280 w 9384838"/>
              <a:gd name="connsiteY563" fmla="*/ 5142796 h 6246801"/>
              <a:gd name="connsiteX564" fmla="*/ 2579280 w 9384838"/>
              <a:gd name="connsiteY564" fmla="*/ 5142795 h 6246801"/>
              <a:gd name="connsiteX565" fmla="*/ 2705382 w 9384838"/>
              <a:gd name="connsiteY565" fmla="*/ 5093015 h 6246801"/>
              <a:gd name="connsiteX566" fmla="*/ 2755160 w 9384838"/>
              <a:gd name="connsiteY566" fmla="*/ 5043236 h 6246801"/>
              <a:gd name="connsiteX567" fmla="*/ 2755160 w 9384838"/>
              <a:gd name="connsiteY567" fmla="*/ 4992350 h 6246801"/>
              <a:gd name="connsiteX568" fmla="*/ 2729719 w 9384838"/>
              <a:gd name="connsiteY568" fmla="*/ 4968013 h 6246801"/>
              <a:gd name="connsiteX569" fmla="*/ 2705383 w 9384838"/>
              <a:gd name="connsiteY569" fmla="*/ 4942570 h 6246801"/>
              <a:gd name="connsiteX570" fmla="*/ 2679942 w 9384838"/>
              <a:gd name="connsiteY570" fmla="*/ 4942570 h 6246801"/>
              <a:gd name="connsiteX571" fmla="*/ 2654500 w 9384838"/>
              <a:gd name="connsiteY571" fmla="*/ 4968013 h 6246801"/>
              <a:gd name="connsiteX572" fmla="*/ 2604722 w 9384838"/>
              <a:gd name="connsiteY572" fmla="*/ 4968013 h 6246801"/>
              <a:gd name="connsiteX573" fmla="*/ 2529503 w 9384838"/>
              <a:gd name="connsiteY573" fmla="*/ 4917127 h 6246801"/>
              <a:gd name="connsiteX574" fmla="*/ 2529503 w 9384838"/>
              <a:gd name="connsiteY574" fmla="*/ 4867348 h 6246801"/>
              <a:gd name="connsiteX575" fmla="*/ 2454282 w 9384838"/>
              <a:gd name="connsiteY575" fmla="*/ 4841905 h 6246801"/>
              <a:gd name="connsiteX576" fmla="*/ 2454282 w 9384838"/>
              <a:gd name="connsiteY576" fmla="*/ 4867348 h 6246801"/>
              <a:gd name="connsiteX577" fmla="*/ 2428840 w 9384838"/>
              <a:gd name="connsiteY577" fmla="*/ 4841905 h 6246801"/>
              <a:gd name="connsiteX578" fmla="*/ 2379063 w 9384838"/>
              <a:gd name="connsiteY578" fmla="*/ 4841905 h 6246801"/>
              <a:gd name="connsiteX579" fmla="*/ 2353620 w 9384838"/>
              <a:gd name="connsiteY579" fmla="*/ 4867348 h 6246801"/>
              <a:gd name="connsiteX580" fmla="*/ 2353620 w 9384838"/>
              <a:gd name="connsiteY580" fmla="*/ 4867347 h 6246801"/>
              <a:gd name="connsiteX581" fmla="*/ 2328178 w 9384838"/>
              <a:gd name="connsiteY581" fmla="*/ 4841904 h 6246801"/>
              <a:gd name="connsiteX582" fmla="*/ 2303843 w 9384838"/>
              <a:gd name="connsiteY582" fmla="*/ 4841904 h 6246801"/>
              <a:gd name="connsiteX583" fmla="*/ 2278401 w 9384838"/>
              <a:gd name="connsiteY583" fmla="*/ 4817568 h 6246801"/>
              <a:gd name="connsiteX584" fmla="*/ 2252958 w 9384838"/>
              <a:gd name="connsiteY584" fmla="*/ 4841904 h 6246801"/>
              <a:gd name="connsiteX585" fmla="*/ 2303843 w 9384838"/>
              <a:gd name="connsiteY585" fmla="*/ 4867347 h 6246801"/>
              <a:gd name="connsiteX586" fmla="*/ 2228623 w 9384838"/>
              <a:gd name="connsiteY586" fmla="*/ 4892790 h 6246801"/>
              <a:gd name="connsiteX587" fmla="*/ 2177740 w 9384838"/>
              <a:gd name="connsiteY587" fmla="*/ 4841904 h 6246801"/>
              <a:gd name="connsiteX588" fmla="*/ 2153404 w 9384838"/>
              <a:gd name="connsiteY588" fmla="*/ 4867347 h 6246801"/>
              <a:gd name="connsiteX589" fmla="*/ 2153404 w 9384838"/>
              <a:gd name="connsiteY589" fmla="*/ 4892790 h 6246801"/>
              <a:gd name="connsiteX590" fmla="*/ 2127962 w 9384838"/>
              <a:gd name="connsiteY590" fmla="*/ 4942570 h 6246801"/>
              <a:gd name="connsiteX591" fmla="*/ 2102518 w 9384838"/>
              <a:gd name="connsiteY591" fmla="*/ 4917127 h 6246801"/>
              <a:gd name="connsiteX592" fmla="*/ 2078183 w 9384838"/>
              <a:gd name="connsiteY592" fmla="*/ 4917127 h 6246801"/>
              <a:gd name="connsiteX593" fmla="*/ 2078183 w 9384838"/>
              <a:gd name="connsiteY593" fmla="*/ 4867347 h 6246801"/>
              <a:gd name="connsiteX594" fmla="*/ 2027299 w 9384838"/>
              <a:gd name="connsiteY594" fmla="*/ 4867347 h 6246801"/>
              <a:gd name="connsiteX595" fmla="*/ 2001857 w 9384838"/>
              <a:gd name="connsiteY595" fmla="*/ 4892790 h 6246801"/>
              <a:gd name="connsiteX596" fmla="*/ 1952080 w 9384838"/>
              <a:gd name="connsiteY596" fmla="*/ 4892790 h 6246801"/>
              <a:gd name="connsiteX597" fmla="*/ 1902303 w 9384838"/>
              <a:gd name="connsiteY597" fmla="*/ 4917127 h 6246801"/>
              <a:gd name="connsiteX598" fmla="*/ 1876860 w 9384838"/>
              <a:gd name="connsiteY598" fmla="*/ 4892790 h 6246801"/>
              <a:gd name="connsiteX599" fmla="*/ 1876860 w 9384838"/>
              <a:gd name="connsiteY599" fmla="*/ 4867347 h 6246801"/>
              <a:gd name="connsiteX600" fmla="*/ 1851419 w 9384838"/>
              <a:gd name="connsiteY600" fmla="*/ 4892790 h 6246801"/>
              <a:gd name="connsiteX601" fmla="*/ 1827080 w 9384838"/>
              <a:gd name="connsiteY601" fmla="*/ 4892790 h 6246801"/>
              <a:gd name="connsiteX602" fmla="*/ 1801640 w 9384838"/>
              <a:gd name="connsiteY602" fmla="*/ 4867347 h 6246801"/>
              <a:gd name="connsiteX603" fmla="*/ 1801640 w 9384838"/>
              <a:gd name="connsiteY603" fmla="*/ 4892790 h 6246801"/>
              <a:gd name="connsiteX604" fmla="*/ 1776198 w 9384838"/>
              <a:gd name="connsiteY604" fmla="*/ 4917127 h 6246801"/>
              <a:gd name="connsiteX605" fmla="*/ 1751861 w 9384838"/>
              <a:gd name="connsiteY605" fmla="*/ 4892790 h 6246801"/>
              <a:gd name="connsiteX606" fmla="*/ 1726419 w 9384838"/>
              <a:gd name="connsiteY606" fmla="*/ 4892790 h 6246801"/>
              <a:gd name="connsiteX607" fmla="*/ 1700977 w 9384838"/>
              <a:gd name="connsiteY607" fmla="*/ 4917127 h 6246801"/>
              <a:gd name="connsiteX608" fmla="*/ 1676640 w 9384838"/>
              <a:gd name="connsiteY608" fmla="*/ 4892790 h 6246801"/>
              <a:gd name="connsiteX609" fmla="*/ 1625756 w 9384838"/>
              <a:gd name="connsiteY609" fmla="*/ 4917127 h 6246801"/>
              <a:gd name="connsiteX610" fmla="*/ 1601421 w 9384838"/>
              <a:gd name="connsiteY610" fmla="*/ 4917127 h 6246801"/>
              <a:gd name="connsiteX611" fmla="*/ 1575979 w 9384838"/>
              <a:gd name="connsiteY611" fmla="*/ 4892790 h 6246801"/>
              <a:gd name="connsiteX612" fmla="*/ 1575979 w 9384838"/>
              <a:gd name="connsiteY612" fmla="*/ 4867347 h 6246801"/>
              <a:gd name="connsiteX613" fmla="*/ 1575979 w 9384838"/>
              <a:gd name="connsiteY613" fmla="*/ 4841904 h 6246801"/>
              <a:gd name="connsiteX614" fmla="*/ 1526200 w 9384838"/>
              <a:gd name="connsiteY614" fmla="*/ 4817568 h 6246801"/>
              <a:gd name="connsiteX615" fmla="*/ 1450978 w 9384838"/>
              <a:gd name="connsiteY615" fmla="*/ 4867347 h 6246801"/>
              <a:gd name="connsiteX616" fmla="*/ 1425540 w 9384838"/>
              <a:gd name="connsiteY616" fmla="*/ 4867347 h 6246801"/>
              <a:gd name="connsiteX617" fmla="*/ 1425540 w 9384838"/>
              <a:gd name="connsiteY617" fmla="*/ 4867348 h 6246801"/>
              <a:gd name="connsiteX618" fmla="*/ 1425540 w 9384838"/>
              <a:gd name="connsiteY618" fmla="*/ 4917127 h 6246801"/>
              <a:gd name="connsiteX619" fmla="*/ 1400097 w 9384838"/>
              <a:gd name="connsiteY619" fmla="*/ 4942570 h 6246801"/>
              <a:gd name="connsiteX620" fmla="*/ 1400097 w 9384838"/>
              <a:gd name="connsiteY620" fmla="*/ 4992350 h 6246801"/>
              <a:gd name="connsiteX621" fmla="*/ 1350319 w 9384838"/>
              <a:gd name="connsiteY621" fmla="*/ 4992350 h 6246801"/>
              <a:gd name="connsiteX622" fmla="*/ 1350319 w 9384838"/>
              <a:gd name="connsiteY622" fmla="*/ 5043236 h 6246801"/>
              <a:gd name="connsiteX623" fmla="*/ 1299435 w 9384838"/>
              <a:gd name="connsiteY623" fmla="*/ 4992350 h 6246801"/>
              <a:gd name="connsiteX624" fmla="*/ 1249656 w 9384838"/>
              <a:gd name="connsiteY624" fmla="*/ 4917127 h 6246801"/>
              <a:gd name="connsiteX625" fmla="*/ 1224214 w 9384838"/>
              <a:gd name="connsiteY625" fmla="*/ 4917127 h 6246801"/>
              <a:gd name="connsiteX626" fmla="*/ 1148993 w 9384838"/>
              <a:gd name="connsiteY626" fmla="*/ 4892791 h 6246801"/>
              <a:gd name="connsiteX627" fmla="*/ 1124658 w 9384838"/>
              <a:gd name="connsiteY627" fmla="*/ 4917127 h 6246801"/>
              <a:gd name="connsiteX628" fmla="*/ 1124658 w 9384838"/>
              <a:gd name="connsiteY628" fmla="*/ 4892791 h 6246801"/>
              <a:gd name="connsiteX629" fmla="*/ 1099215 w 9384838"/>
              <a:gd name="connsiteY629" fmla="*/ 4917127 h 6246801"/>
              <a:gd name="connsiteX630" fmla="*/ 1073771 w 9384838"/>
              <a:gd name="connsiteY630" fmla="*/ 4892791 h 6246801"/>
              <a:gd name="connsiteX631" fmla="*/ 1049435 w 9384838"/>
              <a:gd name="connsiteY631" fmla="*/ 4917127 h 6246801"/>
              <a:gd name="connsiteX632" fmla="*/ 998551 w 9384838"/>
              <a:gd name="connsiteY632" fmla="*/ 4917127 h 6246801"/>
              <a:gd name="connsiteX633" fmla="*/ 998551 w 9384838"/>
              <a:gd name="connsiteY633" fmla="*/ 4892791 h 6246801"/>
              <a:gd name="connsiteX634" fmla="*/ 948773 w 9384838"/>
              <a:gd name="connsiteY634" fmla="*/ 4841905 h 6246801"/>
              <a:gd name="connsiteX635" fmla="*/ 898995 w 9384838"/>
              <a:gd name="connsiteY635" fmla="*/ 4867348 h 6246801"/>
              <a:gd name="connsiteX636" fmla="*/ 898995 w 9384838"/>
              <a:gd name="connsiteY636" fmla="*/ 4792125 h 6246801"/>
              <a:gd name="connsiteX637" fmla="*/ 923331 w 9384838"/>
              <a:gd name="connsiteY637" fmla="*/ 4766682 h 6246801"/>
              <a:gd name="connsiteX638" fmla="*/ 923331 w 9384838"/>
              <a:gd name="connsiteY638" fmla="*/ 4716902 h 6246801"/>
              <a:gd name="connsiteX639" fmla="*/ 923331 w 9384838"/>
              <a:gd name="connsiteY639" fmla="*/ 4691459 h 6246801"/>
              <a:gd name="connsiteX640" fmla="*/ 974215 w 9384838"/>
              <a:gd name="connsiteY640" fmla="*/ 4691459 h 6246801"/>
              <a:gd name="connsiteX641" fmla="*/ 998551 w 9384838"/>
              <a:gd name="connsiteY641" fmla="*/ 4667122 h 6246801"/>
              <a:gd name="connsiteX642" fmla="*/ 1049435 w 9384838"/>
              <a:gd name="connsiteY642" fmla="*/ 4716902 h 6246801"/>
              <a:gd name="connsiteX643" fmla="*/ 1148993 w 9384838"/>
              <a:gd name="connsiteY643" fmla="*/ 4716902 h 6246801"/>
              <a:gd name="connsiteX644" fmla="*/ 1174436 w 9384838"/>
              <a:gd name="connsiteY644" fmla="*/ 4667122 h 6246801"/>
              <a:gd name="connsiteX645" fmla="*/ 1224214 w 9384838"/>
              <a:gd name="connsiteY645" fmla="*/ 4667122 h 6246801"/>
              <a:gd name="connsiteX646" fmla="*/ 1249656 w 9384838"/>
              <a:gd name="connsiteY646" fmla="*/ 4616236 h 6246801"/>
              <a:gd name="connsiteX647" fmla="*/ 1275099 w 9384838"/>
              <a:gd name="connsiteY647" fmla="*/ 4616236 h 6246801"/>
              <a:gd name="connsiteX648" fmla="*/ 1275099 w 9384838"/>
              <a:gd name="connsiteY648" fmla="*/ 4616237 h 6246801"/>
              <a:gd name="connsiteX649" fmla="*/ 1350319 w 9384838"/>
              <a:gd name="connsiteY649" fmla="*/ 4616237 h 6246801"/>
              <a:gd name="connsiteX650" fmla="*/ 1374654 w 9384838"/>
              <a:gd name="connsiteY650" fmla="*/ 4590794 h 6246801"/>
              <a:gd name="connsiteX651" fmla="*/ 1425539 w 9384838"/>
              <a:gd name="connsiteY651" fmla="*/ 4566457 h 6246801"/>
              <a:gd name="connsiteX652" fmla="*/ 1550537 w 9384838"/>
              <a:gd name="connsiteY652" fmla="*/ 4491234 h 6246801"/>
              <a:gd name="connsiteX653" fmla="*/ 1651201 w 9384838"/>
              <a:gd name="connsiteY653" fmla="*/ 4440348 h 6246801"/>
              <a:gd name="connsiteX654" fmla="*/ 1751865 w 9384838"/>
              <a:gd name="connsiteY654" fmla="*/ 4416011 h 6246801"/>
              <a:gd name="connsiteX655" fmla="*/ 1776201 w 9384838"/>
              <a:gd name="connsiteY655" fmla="*/ 4365125 h 6246801"/>
              <a:gd name="connsiteX656" fmla="*/ 1751865 w 9384838"/>
              <a:gd name="connsiteY656" fmla="*/ 4340788 h 6246801"/>
              <a:gd name="connsiteX657" fmla="*/ 1801642 w 9384838"/>
              <a:gd name="connsiteY657" fmla="*/ 4340788 h 6246801"/>
              <a:gd name="connsiteX658" fmla="*/ 1827082 w 9384838"/>
              <a:gd name="connsiteY658" fmla="*/ 4315345 h 6246801"/>
              <a:gd name="connsiteX659" fmla="*/ 1902304 w 9384838"/>
              <a:gd name="connsiteY659" fmla="*/ 4340788 h 6246801"/>
              <a:gd name="connsiteX660" fmla="*/ 1952081 w 9384838"/>
              <a:gd name="connsiteY660" fmla="*/ 4315345 h 6246801"/>
              <a:gd name="connsiteX661" fmla="*/ 2001860 w 9384838"/>
              <a:gd name="connsiteY661" fmla="*/ 4340788 h 6246801"/>
              <a:gd name="connsiteX662" fmla="*/ 1952081 w 9384838"/>
              <a:gd name="connsiteY662" fmla="*/ 4340788 h 6246801"/>
              <a:gd name="connsiteX663" fmla="*/ 1952081 w 9384838"/>
              <a:gd name="connsiteY663" fmla="*/ 4390568 h 6246801"/>
              <a:gd name="connsiteX664" fmla="*/ 2027302 w 9384838"/>
              <a:gd name="connsiteY664" fmla="*/ 4416011 h 6246801"/>
              <a:gd name="connsiteX665" fmla="*/ 2052742 w 9384838"/>
              <a:gd name="connsiteY665" fmla="*/ 4416011 h 6246801"/>
              <a:gd name="connsiteX666" fmla="*/ 2102518 w 9384838"/>
              <a:gd name="connsiteY666" fmla="*/ 4390568 h 6246801"/>
              <a:gd name="connsiteX667" fmla="*/ 2127962 w 9384838"/>
              <a:gd name="connsiteY667" fmla="*/ 4390568 h 6246801"/>
              <a:gd name="connsiteX668" fmla="*/ 2203182 w 9384838"/>
              <a:gd name="connsiteY668" fmla="*/ 4440348 h 6246801"/>
              <a:gd name="connsiteX669" fmla="*/ 2328178 w 9384838"/>
              <a:gd name="connsiteY669" fmla="*/ 4465791 h 6246801"/>
              <a:gd name="connsiteX670" fmla="*/ 2428839 w 9384838"/>
              <a:gd name="connsiteY670" fmla="*/ 4465791 h 6246801"/>
              <a:gd name="connsiteX671" fmla="*/ 2478617 w 9384838"/>
              <a:gd name="connsiteY671" fmla="*/ 4440348 h 6246801"/>
              <a:gd name="connsiteX672" fmla="*/ 2529503 w 9384838"/>
              <a:gd name="connsiteY672" fmla="*/ 4416011 h 6246801"/>
              <a:gd name="connsiteX673" fmla="*/ 2579280 w 9384838"/>
              <a:gd name="connsiteY673" fmla="*/ 4440348 h 6246801"/>
              <a:gd name="connsiteX674" fmla="*/ 2629058 w 9384838"/>
              <a:gd name="connsiteY674" fmla="*/ 4440348 h 6246801"/>
              <a:gd name="connsiteX675" fmla="*/ 2679941 w 9384838"/>
              <a:gd name="connsiteY675" fmla="*/ 4465791 h 6246801"/>
              <a:gd name="connsiteX676" fmla="*/ 2679941 w 9384838"/>
              <a:gd name="connsiteY676" fmla="*/ 4465790 h 6246801"/>
              <a:gd name="connsiteX677" fmla="*/ 2705383 w 9384838"/>
              <a:gd name="connsiteY677" fmla="*/ 4465790 h 6246801"/>
              <a:gd name="connsiteX678" fmla="*/ 2804940 w 9384838"/>
              <a:gd name="connsiteY678" fmla="*/ 4440347 h 6246801"/>
              <a:gd name="connsiteX679" fmla="*/ 2830382 w 9384838"/>
              <a:gd name="connsiteY679" fmla="*/ 4491233 h 6246801"/>
              <a:gd name="connsiteX680" fmla="*/ 2804940 w 9384838"/>
              <a:gd name="connsiteY680" fmla="*/ 4515570 h 6246801"/>
              <a:gd name="connsiteX681" fmla="*/ 2780604 w 9384838"/>
              <a:gd name="connsiteY681" fmla="*/ 4541013 h 6246801"/>
              <a:gd name="connsiteX682" fmla="*/ 2804940 w 9384838"/>
              <a:gd name="connsiteY682" fmla="*/ 4566456 h 6246801"/>
              <a:gd name="connsiteX683" fmla="*/ 2804940 w 9384838"/>
              <a:gd name="connsiteY683" fmla="*/ 4590793 h 6246801"/>
              <a:gd name="connsiteX684" fmla="*/ 2855825 w 9384838"/>
              <a:gd name="connsiteY684" fmla="*/ 4590793 h 6246801"/>
              <a:gd name="connsiteX685" fmla="*/ 2855825 w 9384838"/>
              <a:gd name="connsiteY685" fmla="*/ 4566456 h 6246801"/>
              <a:gd name="connsiteX686" fmla="*/ 2880159 w 9384838"/>
              <a:gd name="connsiteY686" fmla="*/ 4566456 h 6246801"/>
              <a:gd name="connsiteX687" fmla="*/ 2880159 w 9384838"/>
              <a:gd name="connsiteY687" fmla="*/ 4605916 h 6246801"/>
              <a:gd name="connsiteX688" fmla="*/ 2880162 w 9384838"/>
              <a:gd name="connsiteY688" fmla="*/ 4605918 h 6246801"/>
              <a:gd name="connsiteX689" fmla="*/ 2880162 w 9384838"/>
              <a:gd name="connsiteY689" fmla="*/ 4566457 h 6246801"/>
              <a:gd name="connsiteX690" fmla="*/ 2931045 w 9384838"/>
              <a:gd name="connsiteY690" fmla="*/ 4616236 h 6246801"/>
              <a:gd name="connsiteX691" fmla="*/ 2980823 w 9384838"/>
              <a:gd name="connsiteY691" fmla="*/ 4641679 h 6246801"/>
              <a:gd name="connsiteX692" fmla="*/ 3006265 w 9384838"/>
              <a:gd name="connsiteY692" fmla="*/ 4616236 h 6246801"/>
              <a:gd name="connsiteX693" fmla="*/ 3030601 w 9384838"/>
              <a:gd name="connsiteY693" fmla="*/ 4616236 h 6246801"/>
              <a:gd name="connsiteX694" fmla="*/ 3056044 w 9384838"/>
              <a:gd name="connsiteY694" fmla="*/ 4590793 h 6246801"/>
              <a:gd name="connsiteX695" fmla="*/ 3105820 w 9384838"/>
              <a:gd name="connsiteY695" fmla="*/ 4590793 h 6246801"/>
              <a:gd name="connsiteX696" fmla="*/ 3131263 w 9384838"/>
              <a:gd name="connsiteY696" fmla="*/ 4541014 h 6246801"/>
              <a:gd name="connsiteX697" fmla="*/ 3131263 w 9384838"/>
              <a:gd name="connsiteY697" fmla="*/ 4590793 h 6246801"/>
              <a:gd name="connsiteX698" fmla="*/ 3156704 w 9384838"/>
              <a:gd name="connsiteY698" fmla="*/ 4566457 h 6246801"/>
              <a:gd name="connsiteX699" fmla="*/ 3181041 w 9384838"/>
              <a:gd name="connsiteY699" fmla="*/ 4515571 h 6246801"/>
              <a:gd name="connsiteX700" fmla="*/ 3156704 w 9384838"/>
              <a:gd name="connsiteY700" fmla="*/ 4440348 h 6246801"/>
              <a:gd name="connsiteX701" fmla="*/ 3131263 w 9384838"/>
              <a:gd name="connsiteY701" fmla="*/ 4416011 h 6246801"/>
              <a:gd name="connsiteX702" fmla="*/ 3181041 w 9384838"/>
              <a:gd name="connsiteY702" fmla="*/ 4365125 h 6246801"/>
              <a:gd name="connsiteX703" fmla="*/ 3231924 w 9384838"/>
              <a:gd name="connsiteY703" fmla="*/ 4340788 h 6246801"/>
              <a:gd name="connsiteX704" fmla="*/ 3256260 w 9384838"/>
              <a:gd name="connsiteY704" fmla="*/ 4289902 h 6246801"/>
              <a:gd name="connsiteX705" fmla="*/ 3281703 w 9384838"/>
              <a:gd name="connsiteY705" fmla="*/ 4289902 h 6246801"/>
              <a:gd name="connsiteX706" fmla="*/ 3281705 w 9384838"/>
              <a:gd name="connsiteY706" fmla="*/ 4289902 h 6246801"/>
              <a:gd name="connsiteX707" fmla="*/ 3307147 w 9384838"/>
              <a:gd name="connsiteY707" fmla="*/ 4265565 h 6246801"/>
              <a:gd name="connsiteX708" fmla="*/ 3356924 w 9384838"/>
              <a:gd name="connsiteY708" fmla="*/ 4265565 h 6246801"/>
              <a:gd name="connsiteX709" fmla="*/ 3457589 w 9384838"/>
              <a:gd name="connsiteY709" fmla="*/ 4190342 h 6246801"/>
              <a:gd name="connsiteX710" fmla="*/ 3558250 w 9384838"/>
              <a:gd name="connsiteY710" fmla="*/ 4089676 h 6246801"/>
              <a:gd name="connsiteX711" fmla="*/ 3582585 w 9384838"/>
              <a:gd name="connsiteY711" fmla="*/ 4014453 h 6246801"/>
              <a:gd name="connsiteX712" fmla="*/ 3608026 w 9384838"/>
              <a:gd name="connsiteY712" fmla="*/ 3989010 h 6246801"/>
              <a:gd name="connsiteX713" fmla="*/ 3582585 w 9384838"/>
              <a:gd name="connsiteY713" fmla="*/ 3963567 h 6246801"/>
              <a:gd name="connsiteX714" fmla="*/ 3608026 w 9384838"/>
              <a:gd name="connsiteY714" fmla="*/ 3913787 h 6246801"/>
              <a:gd name="connsiteX715" fmla="*/ 3582585 w 9384838"/>
              <a:gd name="connsiteY715" fmla="*/ 3888344 h 6246801"/>
              <a:gd name="connsiteX716" fmla="*/ 3608026 w 9384838"/>
              <a:gd name="connsiteY716" fmla="*/ 3838565 h 6246801"/>
              <a:gd name="connsiteX717" fmla="*/ 3633468 w 9384838"/>
              <a:gd name="connsiteY717" fmla="*/ 3813122 h 6246801"/>
              <a:gd name="connsiteX718" fmla="*/ 3683247 w 9384838"/>
              <a:gd name="connsiteY718" fmla="*/ 3788785 h 6246801"/>
              <a:gd name="connsiteX719" fmla="*/ 3708689 w 9384838"/>
              <a:gd name="connsiteY719" fmla="*/ 3813122 h 6246801"/>
              <a:gd name="connsiteX720" fmla="*/ 3783908 w 9384838"/>
              <a:gd name="connsiteY720" fmla="*/ 3788785 h 6246801"/>
              <a:gd name="connsiteX721" fmla="*/ 3883464 w 9384838"/>
              <a:gd name="connsiteY721" fmla="*/ 3763342 h 6246801"/>
              <a:gd name="connsiteX722" fmla="*/ 3883464 w 9384838"/>
              <a:gd name="connsiteY722" fmla="*/ 3813122 h 6246801"/>
              <a:gd name="connsiteX723" fmla="*/ 3833686 w 9384838"/>
              <a:gd name="connsiteY723" fmla="*/ 3813122 h 6246801"/>
              <a:gd name="connsiteX724" fmla="*/ 3808245 w 9384838"/>
              <a:gd name="connsiteY724" fmla="*/ 3838565 h 6246801"/>
              <a:gd name="connsiteX725" fmla="*/ 3808245 w 9384838"/>
              <a:gd name="connsiteY725" fmla="*/ 3888344 h 6246801"/>
              <a:gd name="connsiteX726" fmla="*/ 3758467 w 9384838"/>
              <a:gd name="connsiteY726" fmla="*/ 3864008 h 6246801"/>
              <a:gd name="connsiteX727" fmla="*/ 3708689 w 9384838"/>
              <a:gd name="connsiteY727" fmla="*/ 3913787 h 6246801"/>
              <a:gd name="connsiteX728" fmla="*/ 3683247 w 9384838"/>
              <a:gd name="connsiteY728" fmla="*/ 3888344 h 6246801"/>
              <a:gd name="connsiteX729" fmla="*/ 3633468 w 9384838"/>
              <a:gd name="connsiteY729" fmla="*/ 3913787 h 6246801"/>
              <a:gd name="connsiteX730" fmla="*/ 3657804 w 9384838"/>
              <a:gd name="connsiteY730" fmla="*/ 3939230 h 6246801"/>
              <a:gd name="connsiteX731" fmla="*/ 3633468 w 9384838"/>
              <a:gd name="connsiteY731" fmla="*/ 3963567 h 6246801"/>
              <a:gd name="connsiteX732" fmla="*/ 3657804 w 9384838"/>
              <a:gd name="connsiteY732" fmla="*/ 3963567 h 6246801"/>
              <a:gd name="connsiteX733" fmla="*/ 3683247 w 9384838"/>
              <a:gd name="connsiteY733" fmla="*/ 3989010 h 6246801"/>
              <a:gd name="connsiteX734" fmla="*/ 3708689 w 9384838"/>
              <a:gd name="connsiteY734" fmla="*/ 3989010 h 6246801"/>
              <a:gd name="connsiteX735" fmla="*/ 3708689 w 9384838"/>
              <a:gd name="connsiteY735" fmla="*/ 4014453 h 6246801"/>
              <a:gd name="connsiteX736" fmla="*/ 3708688 w 9384838"/>
              <a:gd name="connsiteY736" fmla="*/ 4014453 h 6246801"/>
              <a:gd name="connsiteX737" fmla="*/ 3657804 w 9384838"/>
              <a:gd name="connsiteY737" fmla="*/ 4064233 h 6246801"/>
              <a:gd name="connsiteX738" fmla="*/ 3683246 w 9384838"/>
              <a:gd name="connsiteY738" fmla="*/ 4139455 h 6246801"/>
              <a:gd name="connsiteX739" fmla="*/ 3808243 w 9384838"/>
              <a:gd name="connsiteY739" fmla="*/ 4164898 h 6246801"/>
              <a:gd name="connsiteX740" fmla="*/ 3833684 w 9384838"/>
              <a:gd name="connsiteY740" fmla="*/ 4089676 h 6246801"/>
              <a:gd name="connsiteX741" fmla="*/ 3958666 w 9384838"/>
              <a:gd name="connsiteY741" fmla="*/ 4089676 h 6246801"/>
              <a:gd name="connsiteX742" fmla="*/ 4084770 w 9384838"/>
              <a:gd name="connsiteY742" fmla="*/ 4064233 h 6246801"/>
              <a:gd name="connsiteX743" fmla="*/ 4185432 w 9384838"/>
              <a:gd name="connsiteY743" fmla="*/ 4064233 h 6246801"/>
              <a:gd name="connsiteX744" fmla="*/ 4460870 w 9384838"/>
              <a:gd name="connsiteY744" fmla="*/ 3888345 h 6246801"/>
              <a:gd name="connsiteX745" fmla="*/ 4510648 w 9384838"/>
              <a:gd name="connsiteY745" fmla="*/ 3763342 h 6246801"/>
              <a:gd name="connsiteX746" fmla="*/ 4761751 w 9384838"/>
              <a:gd name="connsiteY746" fmla="*/ 3713562 h 6246801"/>
              <a:gd name="connsiteX747" fmla="*/ 4836971 w 9384838"/>
              <a:gd name="connsiteY747" fmla="*/ 3612896 h 6246801"/>
              <a:gd name="connsiteX748" fmla="*/ 4887855 w 9384838"/>
              <a:gd name="connsiteY748" fmla="*/ 3487894 h 6246801"/>
              <a:gd name="connsiteX749" fmla="*/ 4887855 w 9384838"/>
              <a:gd name="connsiteY749" fmla="*/ 3487893 h 6246801"/>
              <a:gd name="connsiteX750" fmla="*/ 4937633 w 9384838"/>
              <a:gd name="connsiteY750" fmla="*/ 3437007 h 6246801"/>
              <a:gd name="connsiteX751" fmla="*/ 5012854 w 9384838"/>
              <a:gd name="connsiteY751" fmla="*/ 3387227 h 6246801"/>
              <a:gd name="connsiteX752" fmla="*/ 5038296 w 9384838"/>
              <a:gd name="connsiteY752" fmla="*/ 3336341 h 6246801"/>
              <a:gd name="connsiteX753" fmla="*/ 5113516 w 9384838"/>
              <a:gd name="connsiteY753" fmla="*/ 3236782 h 6246801"/>
              <a:gd name="connsiteX754" fmla="*/ 5137852 w 9384838"/>
              <a:gd name="connsiteY754" fmla="*/ 3185896 h 6246801"/>
              <a:gd name="connsiteX755" fmla="*/ 5163294 w 9384838"/>
              <a:gd name="connsiteY755" fmla="*/ 3161560 h 6246801"/>
              <a:gd name="connsiteX756" fmla="*/ 5238514 w 9384838"/>
              <a:gd name="connsiteY756" fmla="*/ 3011116 h 6246801"/>
              <a:gd name="connsiteX757" fmla="*/ 5263957 w 9384838"/>
              <a:gd name="connsiteY757" fmla="*/ 2860672 h 6246801"/>
              <a:gd name="connsiteX758" fmla="*/ 5188736 w 9384838"/>
              <a:gd name="connsiteY758" fmla="*/ 2809788 h 6246801"/>
              <a:gd name="connsiteX759" fmla="*/ 5163294 w 9384838"/>
              <a:gd name="connsiteY759" fmla="*/ 2835229 h 6246801"/>
              <a:gd name="connsiteX760" fmla="*/ 5137852 w 9384838"/>
              <a:gd name="connsiteY760" fmla="*/ 2835229 h 6246801"/>
              <a:gd name="connsiteX761" fmla="*/ 5137852 w 9384838"/>
              <a:gd name="connsiteY761" fmla="*/ 2785450 h 6246801"/>
              <a:gd name="connsiteX762" fmla="*/ 5188736 w 9384838"/>
              <a:gd name="connsiteY762" fmla="*/ 2785450 h 6246801"/>
              <a:gd name="connsiteX763" fmla="*/ 5263957 w 9384838"/>
              <a:gd name="connsiteY763" fmla="*/ 2734563 h 6246801"/>
              <a:gd name="connsiteX764" fmla="*/ 5339177 w 9384838"/>
              <a:gd name="connsiteY764" fmla="*/ 2609561 h 6246801"/>
              <a:gd name="connsiteX765" fmla="*/ 5289399 w 9384838"/>
              <a:gd name="connsiteY765" fmla="*/ 2534339 h 6246801"/>
              <a:gd name="connsiteX766" fmla="*/ 5289931 w 9384838"/>
              <a:gd name="connsiteY766" fmla="*/ 2534660 h 6246801"/>
              <a:gd name="connsiteX767" fmla="*/ 5289398 w 9384838"/>
              <a:gd name="connsiteY767" fmla="*/ 2534339 h 6246801"/>
              <a:gd name="connsiteX768" fmla="*/ 5313734 w 9384838"/>
              <a:gd name="connsiteY768" fmla="*/ 2483451 h 6246801"/>
              <a:gd name="connsiteX769" fmla="*/ 5289398 w 9384838"/>
              <a:gd name="connsiteY769" fmla="*/ 2459115 h 6246801"/>
              <a:gd name="connsiteX770" fmla="*/ 5364618 w 9384838"/>
              <a:gd name="connsiteY770" fmla="*/ 2408231 h 6246801"/>
              <a:gd name="connsiteX771" fmla="*/ 5388954 w 9384838"/>
              <a:gd name="connsiteY771" fmla="*/ 2433674 h 6246801"/>
              <a:gd name="connsiteX772" fmla="*/ 5464174 w 9384838"/>
              <a:gd name="connsiteY772" fmla="*/ 2408231 h 6246801"/>
              <a:gd name="connsiteX773" fmla="*/ 5515059 w 9384838"/>
              <a:gd name="connsiteY773" fmla="*/ 2333007 h 6246801"/>
              <a:gd name="connsiteX774" fmla="*/ 5539394 w 9384838"/>
              <a:gd name="connsiteY774" fmla="*/ 2257785 h 6246801"/>
              <a:gd name="connsiteX775" fmla="*/ 5539394 w 9384838"/>
              <a:gd name="connsiteY775" fmla="*/ 2233447 h 6246801"/>
              <a:gd name="connsiteX776" fmla="*/ 5564837 w 9384838"/>
              <a:gd name="connsiteY776" fmla="*/ 2182565 h 6246801"/>
              <a:gd name="connsiteX777" fmla="*/ 5614615 w 9384838"/>
              <a:gd name="connsiteY777" fmla="*/ 2233447 h 6246801"/>
              <a:gd name="connsiteX778" fmla="*/ 5640057 w 9384838"/>
              <a:gd name="connsiteY778" fmla="*/ 2208005 h 6246801"/>
              <a:gd name="connsiteX779" fmla="*/ 5665499 w 9384838"/>
              <a:gd name="connsiteY779" fmla="*/ 2233447 h 6246801"/>
              <a:gd name="connsiteX780" fmla="*/ 5665499 w 9384838"/>
              <a:gd name="connsiteY780" fmla="*/ 2257785 h 6246801"/>
              <a:gd name="connsiteX781" fmla="*/ 5640057 w 9384838"/>
              <a:gd name="connsiteY781" fmla="*/ 2408231 h 6246801"/>
              <a:gd name="connsiteX782" fmla="*/ 5689835 w 9384838"/>
              <a:gd name="connsiteY782" fmla="*/ 2433674 h 6246801"/>
              <a:gd name="connsiteX783" fmla="*/ 5740719 w 9384838"/>
              <a:gd name="connsiteY783" fmla="*/ 2408231 h 6246801"/>
              <a:gd name="connsiteX784" fmla="*/ 5765055 w 9384838"/>
              <a:gd name="connsiteY784" fmla="*/ 2358450 h 6246801"/>
              <a:gd name="connsiteX785" fmla="*/ 5840275 w 9384838"/>
              <a:gd name="connsiteY785" fmla="*/ 2459115 h 6246801"/>
              <a:gd name="connsiteX786" fmla="*/ 5891159 w 9384838"/>
              <a:gd name="connsiteY786" fmla="*/ 2408231 h 6246801"/>
              <a:gd name="connsiteX787" fmla="*/ 5940937 w 9384838"/>
              <a:gd name="connsiteY787" fmla="*/ 2283229 h 6246801"/>
              <a:gd name="connsiteX788" fmla="*/ 5891159 w 9384838"/>
              <a:gd name="connsiteY788" fmla="*/ 2208005 h 6246801"/>
              <a:gd name="connsiteX789" fmla="*/ 5840275 w 9384838"/>
              <a:gd name="connsiteY789" fmla="*/ 2257785 h 6246801"/>
              <a:gd name="connsiteX790" fmla="*/ 5715277 w 9384838"/>
              <a:gd name="connsiteY790" fmla="*/ 2283229 h 6246801"/>
              <a:gd name="connsiteX791" fmla="*/ 5765055 w 9384838"/>
              <a:gd name="connsiteY791" fmla="*/ 2132783 h 6246801"/>
              <a:gd name="connsiteX792" fmla="*/ 5840275 w 9384838"/>
              <a:gd name="connsiteY792" fmla="*/ 2081897 h 6246801"/>
              <a:gd name="connsiteX793" fmla="*/ 8270546 w 9384838"/>
              <a:gd name="connsiteY793" fmla="*/ 1474959 h 6246801"/>
              <a:gd name="connsiteX794" fmla="*/ 8282255 w 9384838"/>
              <a:gd name="connsiteY794" fmla="*/ 1480813 h 6246801"/>
              <a:gd name="connsiteX795" fmla="*/ 8274449 w 9384838"/>
              <a:gd name="connsiteY795" fmla="*/ 1490571 h 6246801"/>
              <a:gd name="connsiteX796" fmla="*/ 8264691 w 9384838"/>
              <a:gd name="connsiteY796" fmla="*/ 1491546 h 6246801"/>
              <a:gd name="connsiteX797" fmla="*/ 8247128 w 9384838"/>
              <a:gd name="connsiteY797" fmla="*/ 1501304 h 6246801"/>
              <a:gd name="connsiteX798" fmla="*/ 8250055 w 9384838"/>
              <a:gd name="connsiteY798" fmla="*/ 1485692 h 6246801"/>
              <a:gd name="connsiteX799" fmla="*/ 8265667 w 9384838"/>
              <a:gd name="connsiteY799" fmla="*/ 1485692 h 6246801"/>
              <a:gd name="connsiteX800" fmla="*/ 8270546 w 9384838"/>
              <a:gd name="connsiteY800" fmla="*/ 1474959 h 6246801"/>
              <a:gd name="connsiteX801" fmla="*/ 8187608 w 9384838"/>
              <a:gd name="connsiteY801" fmla="*/ 1463250 h 6246801"/>
              <a:gd name="connsiteX802" fmla="*/ 8203220 w 9384838"/>
              <a:gd name="connsiteY802" fmla="*/ 1472032 h 6246801"/>
              <a:gd name="connsiteX803" fmla="*/ 8215904 w 9384838"/>
              <a:gd name="connsiteY803" fmla="*/ 1471056 h 6246801"/>
              <a:gd name="connsiteX804" fmla="*/ 8214929 w 9384838"/>
              <a:gd name="connsiteY804" fmla="*/ 1479838 h 6246801"/>
              <a:gd name="connsiteX805" fmla="*/ 8216880 w 9384838"/>
              <a:gd name="connsiteY805" fmla="*/ 1484717 h 6246801"/>
              <a:gd name="connsiteX806" fmla="*/ 8195414 w 9384838"/>
              <a:gd name="connsiteY806" fmla="*/ 1482765 h 6246801"/>
              <a:gd name="connsiteX807" fmla="*/ 8197365 w 9384838"/>
              <a:gd name="connsiteY807" fmla="*/ 1476909 h 6246801"/>
              <a:gd name="connsiteX808" fmla="*/ 8187608 w 9384838"/>
              <a:gd name="connsiteY808" fmla="*/ 1463250 h 6246801"/>
              <a:gd name="connsiteX809" fmla="*/ 8289085 w 9384838"/>
              <a:gd name="connsiteY809" fmla="*/ 1415439 h 6246801"/>
              <a:gd name="connsiteX810" fmla="*/ 8307624 w 9384838"/>
              <a:gd name="connsiteY810" fmla="*/ 1425197 h 6246801"/>
              <a:gd name="connsiteX811" fmla="*/ 8318357 w 9384838"/>
              <a:gd name="connsiteY811" fmla="*/ 1429100 h 6246801"/>
              <a:gd name="connsiteX812" fmla="*/ 8307624 w 9384838"/>
              <a:gd name="connsiteY812" fmla="*/ 1443734 h 6246801"/>
              <a:gd name="connsiteX813" fmla="*/ 8313478 w 9384838"/>
              <a:gd name="connsiteY813" fmla="*/ 1452516 h 6246801"/>
              <a:gd name="connsiteX814" fmla="*/ 8282255 w 9384838"/>
              <a:gd name="connsiteY814" fmla="*/ 1469104 h 6246801"/>
              <a:gd name="connsiteX815" fmla="*/ 8280303 w 9384838"/>
              <a:gd name="connsiteY815" fmla="*/ 1453493 h 6246801"/>
              <a:gd name="connsiteX816" fmla="*/ 8269570 w 9384838"/>
              <a:gd name="connsiteY816" fmla="*/ 1425197 h 6246801"/>
              <a:gd name="connsiteX817" fmla="*/ 8289085 w 9384838"/>
              <a:gd name="connsiteY817" fmla="*/ 1415439 h 6246801"/>
              <a:gd name="connsiteX818" fmla="*/ 8360314 w 9384838"/>
              <a:gd name="connsiteY818" fmla="*/ 1357869 h 6246801"/>
              <a:gd name="connsiteX819" fmla="*/ 8376902 w 9384838"/>
              <a:gd name="connsiteY819" fmla="*/ 1366651 h 6246801"/>
              <a:gd name="connsiteX820" fmla="*/ 8379829 w 9384838"/>
              <a:gd name="connsiteY820" fmla="*/ 1382264 h 6246801"/>
              <a:gd name="connsiteX821" fmla="*/ 8349581 w 9384838"/>
              <a:gd name="connsiteY821" fmla="*/ 1375434 h 6246801"/>
              <a:gd name="connsiteX822" fmla="*/ 8360314 w 9384838"/>
              <a:gd name="connsiteY822" fmla="*/ 1357869 h 6246801"/>
              <a:gd name="connsiteX823" fmla="*/ 8571073 w 9384838"/>
              <a:gd name="connsiteY823" fmla="*/ 1228098 h 6246801"/>
              <a:gd name="connsiteX824" fmla="*/ 8597418 w 9384838"/>
              <a:gd name="connsiteY824" fmla="*/ 1253467 h 6246801"/>
              <a:gd name="connsiteX825" fmla="*/ 8592539 w 9384838"/>
              <a:gd name="connsiteY825" fmla="*/ 1260297 h 6246801"/>
              <a:gd name="connsiteX826" fmla="*/ 8592539 w 9384838"/>
              <a:gd name="connsiteY826" fmla="*/ 1272981 h 6246801"/>
              <a:gd name="connsiteX827" fmla="*/ 8572049 w 9384838"/>
              <a:gd name="connsiteY827" fmla="*/ 1273957 h 6246801"/>
              <a:gd name="connsiteX828" fmla="*/ 8561316 w 9384838"/>
              <a:gd name="connsiteY828" fmla="*/ 1285666 h 6246801"/>
              <a:gd name="connsiteX829" fmla="*/ 8554486 w 9384838"/>
              <a:gd name="connsiteY829" fmla="*/ 1302253 h 6246801"/>
              <a:gd name="connsiteX830" fmla="*/ 8533995 w 9384838"/>
              <a:gd name="connsiteY830" fmla="*/ 1311035 h 6246801"/>
              <a:gd name="connsiteX831" fmla="*/ 8510577 w 9384838"/>
              <a:gd name="connsiteY831" fmla="*/ 1309083 h 6246801"/>
              <a:gd name="connsiteX832" fmla="*/ 8505699 w 9384838"/>
              <a:gd name="connsiteY832" fmla="*/ 1331526 h 6246801"/>
              <a:gd name="connsiteX833" fmla="*/ 8494966 w 9384838"/>
              <a:gd name="connsiteY833" fmla="*/ 1335428 h 6246801"/>
              <a:gd name="connsiteX834" fmla="*/ 8482281 w 9384838"/>
              <a:gd name="connsiteY834" fmla="*/ 1312986 h 6246801"/>
              <a:gd name="connsiteX835" fmla="*/ 8474475 w 9384838"/>
              <a:gd name="connsiteY835" fmla="*/ 1303229 h 6246801"/>
              <a:gd name="connsiteX836" fmla="*/ 8467645 w 9384838"/>
              <a:gd name="connsiteY836" fmla="*/ 1279811 h 6246801"/>
              <a:gd name="connsiteX837" fmla="*/ 8476427 w 9384838"/>
              <a:gd name="connsiteY837" fmla="*/ 1270054 h 6246801"/>
              <a:gd name="connsiteX838" fmla="*/ 8524238 w 9384838"/>
              <a:gd name="connsiteY838" fmla="*/ 1261273 h 6246801"/>
              <a:gd name="connsiteX839" fmla="*/ 8551558 w 9384838"/>
              <a:gd name="connsiteY839" fmla="*/ 1236879 h 6246801"/>
              <a:gd name="connsiteX840" fmla="*/ 8567170 w 9384838"/>
              <a:gd name="connsiteY840" fmla="*/ 1237855 h 6246801"/>
              <a:gd name="connsiteX841" fmla="*/ 8571073 w 9384838"/>
              <a:gd name="connsiteY841" fmla="*/ 1228098 h 6246801"/>
              <a:gd name="connsiteX842" fmla="*/ 8306648 w 9384838"/>
              <a:gd name="connsiteY842" fmla="*/ 884639 h 6246801"/>
              <a:gd name="connsiteX843" fmla="*/ 8328114 w 9384838"/>
              <a:gd name="connsiteY843" fmla="*/ 903178 h 6246801"/>
              <a:gd name="connsiteX844" fmla="*/ 8334944 w 9384838"/>
              <a:gd name="connsiteY844" fmla="*/ 917814 h 6246801"/>
              <a:gd name="connsiteX845" fmla="*/ 8368119 w 9384838"/>
              <a:gd name="connsiteY845" fmla="*/ 935377 h 6246801"/>
              <a:gd name="connsiteX846" fmla="*/ 8422761 w 9384838"/>
              <a:gd name="connsiteY846" fmla="*/ 939280 h 6246801"/>
              <a:gd name="connsiteX847" fmla="*/ 8461790 w 9384838"/>
              <a:gd name="connsiteY847" fmla="*/ 922693 h 6246801"/>
              <a:gd name="connsiteX848" fmla="*/ 8450081 w 9384838"/>
              <a:gd name="connsiteY848" fmla="*/ 963674 h 6246801"/>
              <a:gd name="connsiteX849" fmla="*/ 8431542 w 9384838"/>
              <a:gd name="connsiteY849" fmla="*/ 975382 h 6246801"/>
              <a:gd name="connsiteX850" fmla="*/ 8415930 w 9384838"/>
              <a:gd name="connsiteY850" fmla="*/ 963674 h 6246801"/>
              <a:gd name="connsiteX851" fmla="*/ 8397391 w 9384838"/>
              <a:gd name="connsiteY851" fmla="*/ 963674 h 6246801"/>
              <a:gd name="connsiteX852" fmla="*/ 8359338 w 9384838"/>
              <a:gd name="connsiteY852" fmla="*/ 1014411 h 6246801"/>
              <a:gd name="connsiteX853" fmla="*/ 8284206 w 9384838"/>
              <a:gd name="connsiteY853" fmla="*/ 1020265 h 6246801"/>
              <a:gd name="connsiteX854" fmla="*/ 8247128 w 9384838"/>
              <a:gd name="connsiteY854" fmla="*/ 1070028 h 6246801"/>
              <a:gd name="connsiteX855" fmla="*/ 8212977 w 9384838"/>
              <a:gd name="connsiteY855" fmla="*/ 1083688 h 6246801"/>
              <a:gd name="connsiteX856" fmla="*/ 8184681 w 9384838"/>
              <a:gd name="connsiteY856" fmla="*/ 1151014 h 6246801"/>
              <a:gd name="connsiteX857" fmla="*/ 8163215 w 9384838"/>
              <a:gd name="connsiteY857" fmla="*/ 1151014 h 6246801"/>
              <a:gd name="connsiteX858" fmla="*/ 8155409 w 9384838"/>
              <a:gd name="connsiteY858" fmla="*/ 1207607 h 6246801"/>
              <a:gd name="connsiteX859" fmla="*/ 8099792 w 9384838"/>
              <a:gd name="connsiteY859" fmla="*/ 1223219 h 6246801"/>
              <a:gd name="connsiteX860" fmla="*/ 8077350 w 9384838"/>
              <a:gd name="connsiteY860" fmla="*/ 1247612 h 6246801"/>
              <a:gd name="connsiteX861" fmla="*/ 8066617 w 9384838"/>
              <a:gd name="connsiteY861" fmla="*/ 1319817 h 6246801"/>
              <a:gd name="connsiteX862" fmla="*/ 8057835 w 9384838"/>
              <a:gd name="connsiteY862" fmla="*/ 1315914 h 6246801"/>
              <a:gd name="connsiteX863" fmla="*/ 8009048 w 9384838"/>
              <a:gd name="connsiteY863" fmla="*/ 1320793 h 6246801"/>
              <a:gd name="connsiteX864" fmla="*/ 8009048 w 9384838"/>
              <a:gd name="connsiteY864" fmla="*/ 1309084 h 6246801"/>
              <a:gd name="connsiteX865" fmla="*/ 8010024 w 9384838"/>
              <a:gd name="connsiteY865" fmla="*/ 1293472 h 6246801"/>
              <a:gd name="connsiteX866" fmla="*/ 8002218 w 9384838"/>
              <a:gd name="connsiteY866" fmla="*/ 1262248 h 6246801"/>
              <a:gd name="connsiteX867" fmla="*/ 8013927 w 9384838"/>
              <a:gd name="connsiteY867" fmla="*/ 1254442 h 6246801"/>
              <a:gd name="connsiteX868" fmla="*/ 8038320 w 9384838"/>
              <a:gd name="connsiteY868" fmla="*/ 1219316 h 6246801"/>
              <a:gd name="connsiteX869" fmla="*/ 8077350 w 9384838"/>
              <a:gd name="connsiteY869" fmla="*/ 1190044 h 6246801"/>
              <a:gd name="connsiteX870" fmla="*/ 8108573 w 9384838"/>
              <a:gd name="connsiteY870" fmla="*/ 1167602 h 6246801"/>
              <a:gd name="connsiteX871" fmla="*/ 8111501 w 9384838"/>
              <a:gd name="connsiteY871" fmla="*/ 1154917 h 6246801"/>
              <a:gd name="connsiteX872" fmla="*/ 8135894 w 9384838"/>
              <a:gd name="connsiteY872" fmla="*/ 1148087 h 6246801"/>
              <a:gd name="connsiteX873" fmla="*/ 8141748 w 9384838"/>
              <a:gd name="connsiteY873" fmla="*/ 1130524 h 6246801"/>
              <a:gd name="connsiteX874" fmla="*/ 8135894 w 9384838"/>
              <a:gd name="connsiteY874" fmla="*/ 1121742 h 6246801"/>
              <a:gd name="connsiteX875" fmla="*/ 8143700 w 9384838"/>
              <a:gd name="connsiteY875" fmla="*/ 1104179 h 6246801"/>
              <a:gd name="connsiteX876" fmla="*/ 8200293 w 9384838"/>
              <a:gd name="connsiteY876" fmla="*/ 1030998 h 6246801"/>
              <a:gd name="connsiteX877" fmla="*/ 8231516 w 9384838"/>
              <a:gd name="connsiteY877" fmla="*/ 993920 h 6246801"/>
              <a:gd name="connsiteX878" fmla="*/ 8245176 w 9384838"/>
              <a:gd name="connsiteY878" fmla="*/ 957819 h 6246801"/>
              <a:gd name="connsiteX879" fmla="*/ 8258837 w 9384838"/>
              <a:gd name="connsiteY879" fmla="*/ 944159 h 6246801"/>
              <a:gd name="connsiteX880" fmla="*/ 8260788 w 9384838"/>
              <a:gd name="connsiteY880" fmla="*/ 920741 h 6246801"/>
              <a:gd name="connsiteX881" fmla="*/ 8289085 w 9384838"/>
              <a:gd name="connsiteY881" fmla="*/ 889516 h 6246801"/>
              <a:gd name="connsiteX882" fmla="*/ 8306648 w 9384838"/>
              <a:gd name="connsiteY882" fmla="*/ 884639 h 6246801"/>
              <a:gd name="connsiteX883" fmla="*/ 9328245 w 9384838"/>
              <a:gd name="connsiteY883" fmla="*/ 311878 h 6246801"/>
              <a:gd name="connsiteX884" fmla="*/ 9371178 w 9384838"/>
              <a:gd name="connsiteY884" fmla="*/ 317733 h 6246801"/>
              <a:gd name="connsiteX885" fmla="*/ 9384838 w 9384838"/>
              <a:gd name="connsiteY885" fmla="*/ 341150 h 6246801"/>
              <a:gd name="connsiteX886" fmla="*/ 9357517 w 9384838"/>
              <a:gd name="connsiteY886" fmla="*/ 360665 h 6246801"/>
              <a:gd name="connsiteX887" fmla="*/ 9357517 w 9384838"/>
              <a:gd name="connsiteY887" fmla="*/ 378228 h 6246801"/>
              <a:gd name="connsiteX888" fmla="*/ 9371178 w 9384838"/>
              <a:gd name="connsiteY888" fmla="*/ 393840 h 6246801"/>
              <a:gd name="connsiteX889" fmla="*/ 9367275 w 9384838"/>
              <a:gd name="connsiteY889" fmla="*/ 427015 h 6246801"/>
              <a:gd name="connsiteX890" fmla="*/ 9314585 w 9384838"/>
              <a:gd name="connsiteY890" fmla="*/ 427015 h 6246801"/>
              <a:gd name="connsiteX891" fmla="*/ 9250186 w 9384838"/>
              <a:gd name="connsiteY891" fmla="*/ 440675 h 6246801"/>
              <a:gd name="connsiteX892" fmla="*/ 9213108 w 9384838"/>
              <a:gd name="connsiteY892" fmla="*/ 471899 h 6246801"/>
              <a:gd name="connsiteX893" fmla="*/ 9162370 w 9384838"/>
              <a:gd name="connsiteY893" fmla="*/ 491414 h 6246801"/>
              <a:gd name="connsiteX894" fmla="*/ 9099923 w 9384838"/>
              <a:gd name="connsiteY894" fmla="*/ 526540 h 6246801"/>
              <a:gd name="connsiteX895" fmla="*/ 9035524 w 9384838"/>
              <a:gd name="connsiteY895" fmla="*/ 587036 h 6246801"/>
              <a:gd name="connsiteX896" fmla="*/ 8996494 w 9384838"/>
              <a:gd name="connsiteY896" fmla="*/ 635822 h 6246801"/>
              <a:gd name="connsiteX897" fmla="*/ 8961368 w 9384838"/>
              <a:gd name="connsiteY897" fmla="*/ 637774 h 6246801"/>
              <a:gd name="connsiteX898" fmla="*/ 8951610 w 9384838"/>
              <a:gd name="connsiteY898" fmla="*/ 647531 h 6246801"/>
              <a:gd name="connsiteX899" fmla="*/ 8926241 w 9384838"/>
              <a:gd name="connsiteY899" fmla="*/ 637774 h 6246801"/>
              <a:gd name="connsiteX900" fmla="*/ 8916484 w 9384838"/>
              <a:gd name="connsiteY900" fmla="*/ 608501 h 6246801"/>
              <a:gd name="connsiteX901" fmla="*/ 8883309 w 9384838"/>
              <a:gd name="connsiteY901" fmla="*/ 622162 h 6246801"/>
              <a:gd name="connsiteX902" fmla="*/ 8877454 w 9384838"/>
              <a:gd name="connsiteY902" fmla="*/ 651434 h 6246801"/>
              <a:gd name="connsiteX903" fmla="*/ 8887212 w 9384838"/>
              <a:gd name="connsiteY903" fmla="*/ 665094 h 6246801"/>
              <a:gd name="connsiteX904" fmla="*/ 8846231 w 9384838"/>
              <a:gd name="connsiteY904" fmla="*/ 719735 h 6246801"/>
              <a:gd name="connsiteX905" fmla="*/ 8799395 w 9384838"/>
              <a:gd name="connsiteY905" fmla="*/ 749008 h 6246801"/>
              <a:gd name="connsiteX906" fmla="*/ 8766220 w 9384838"/>
              <a:gd name="connsiteY906" fmla="*/ 774380 h 6246801"/>
              <a:gd name="connsiteX907" fmla="*/ 8731094 w 9384838"/>
              <a:gd name="connsiteY907" fmla="*/ 844633 h 6246801"/>
              <a:gd name="connsiteX908" fmla="*/ 8697919 w 9384838"/>
              <a:gd name="connsiteY908" fmla="*/ 862196 h 6246801"/>
              <a:gd name="connsiteX909" fmla="*/ 8666695 w 9384838"/>
              <a:gd name="connsiteY909" fmla="*/ 862196 h 6246801"/>
              <a:gd name="connsiteX910" fmla="*/ 8641326 w 9384838"/>
              <a:gd name="connsiteY910" fmla="*/ 887565 h 6246801"/>
              <a:gd name="connsiteX911" fmla="*/ 8614005 w 9384838"/>
              <a:gd name="connsiteY911" fmla="*/ 932449 h 6246801"/>
              <a:gd name="connsiteX912" fmla="*/ 8590587 w 9384838"/>
              <a:gd name="connsiteY912" fmla="*/ 936351 h 6246801"/>
              <a:gd name="connsiteX913" fmla="*/ 8576927 w 9384838"/>
              <a:gd name="connsiteY913" fmla="*/ 920740 h 6246801"/>
              <a:gd name="connsiteX914" fmla="*/ 8590587 w 9384838"/>
              <a:gd name="connsiteY914" fmla="*/ 885614 h 6246801"/>
              <a:gd name="connsiteX915" fmla="*/ 8602296 w 9384838"/>
              <a:gd name="connsiteY915" fmla="*/ 881711 h 6246801"/>
              <a:gd name="connsiteX916" fmla="*/ 8610102 w 9384838"/>
              <a:gd name="connsiteY916" fmla="*/ 868050 h 6246801"/>
              <a:gd name="connsiteX917" fmla="*/ 8606199 w 9384838"/>
              <a:gd name="connsiteY917" fmla="*/ 850487 h 6246801"/>
              <a:gd name="connsiteX918" fmla="*/ 8612054 w 9384838"/>
              <a:gd name="connsiteY918" fmla="*/ 825118 h 6246801"/>
              <a:gd name="connsiteX919" fmla="*/ 8623762 w 9384838"/>
              <a:gd name="connsiteY919" fmla="*/ 846584 h 6246801"/>
              <a:gd name="connsiteX920" fmla="*/ 8637423 w 9384838"/>
              <a:gd name="connsiteY920" fmla="*/ 848536 h 6246801"/>
              <a:gd name="connsiteX921" fmla="*/ 8649132 w 9384838"/>
              <a:gd name="connsiteY921" fmla="*/ 827069 h 6246801"/>
              <a:gd name="connsiteX922" fmla="*/ 8635471 w 9384838"/>
              <a:gd name="connsiteY922" fmla="*/ 807555 h 6246801"/>
              <a:gd name="connsiteX923" fmla="*/ 8654986 w 9384838"/>
              <a:gd name="connsiteY923" fmla="*/ 807555 h 6246801"/>
              <a:gd name="connsiteX924" fmla="*/ 8664743 w 9384838"/>
              <a:gd name="connsiteY924" fmla="*/ 819263 h 6246801"/>
              <a:gd name="connsiteX925" fmla="*/ 8692064 w 9384838"/>
              <a:gd name="connsiteY925" fmla="*/ 805603 h 6246801"/>
              <a:gd name="connsiteX926" fmla="*/ 8709627 w 9384838"/>
              <a:gd name="connsiteY926" fmla="*/ 778282 h 6246801"/>
              <a:gd name="connsiteX927" fmla="*/ 8711579 w 9384838"/>
              <a:gd name="connsiteY927" fmla="*/ 749008 h 6246801"/>
              <a:gd name="connsiteX928" fmla="*/ 8695967 w 9384838"/>
              <a:gd name="connsiteY928" fmla="*/ 749008 h 6246801"/>
              <a:gd name="connsiteX929" fmla="*/ 8672549 w 9384838"/>
              <a:gd name="connsiteY929" fmla="*/ 745105 h 6246801"/>
              <a:gd name="connsiteX930" fmla="*/ 8668646 w 9384838"/>
              <a:gd name="connsiteY930" fmla="*/ 713881 h 6246801"/>
              <a:gd name="connsiteX931" fmla="*/ 8697919 w 9384838"/>
              <a:gd name="connsiteY931" fmla="*/ 713881 h 6246801"/>
              <a:gd name="connsiteX932" fmla="*/ 8715482 w 9384838"/>
              <a:gd name="connsiteY932" fmla="*/ 731444 h 6246801"/>
              <a:gd name="connsiteX933" fmla="*/ 8733045 w 9384838"/>
              <a:gd name="connsiteY933" fmla="*/ 719735 h 6246801"/>
              <a:gd name="connsiteX934" fmla="*/ 8746705 w 9384838"/>
              <a:gd name="connsiteY934" fmla="*/ 688512 h 6246801"/>
              <a:gd name="connsiteX935" fmla="*/ 8787686 w 9384838"/>
              <a:gd name="connsiteY935" fmla="*/ 674851 h 6246801"/>
              <a:gd name="connsiteX936" fmla="*/ 8811104 w 9384838"/>
              <a:gd name="connsiteY936" fmla="*/ 624114 h 6246801"/>
              <a:gd name="connsiteX937" fmla="*/ 8830619 w 9384838"/>
              <a:gd name="connsiteY937" fmla="*/ 618260 h 6246801"/>
              <a:gd name="connsiteX938" fmla="*/ 8840376 w 9384838"/>
              <a:gd name="connsiteY938" fmla="*/ 600695 h 6246801"/>
              <a:gd name="connsiteX939" fmla="*/ 8832570 w 9384838"/>
              <a:gd name="connsiteY939" fmla="*/ 559715 h 6246801"/>
              <a:gd name="connsiteX940" fmla="*/ 8850134 w 9384838"/>
              <a:gd name="connsiteY940" fmla="*/ 559715 h 6246801"/>
              <a:gd name="connsiteX941" fmla="*/ 8885260 w 9384838"/>
              <a:gd name="connsiteY941" fmla="*/ 573376 h 6246801"/>
              <a:gd name="connsiteX942" fmla="*/ 8902823 w 9384838"/>
              <a:gd name="connsiteY942" fmla="*/ 559715 h 6246801"/>
              <a:gd name="connsiteX943" fmla="*/ 8904775 w 9384838"/>
              <a:gd name="connsiteY943" fmla="*/ 524589 h 6246801"/>
              <a:gd name="connsiteX944" fmla="*/ 8949659 w 9384838"/>
              <a:gd name="connsiteY944" fmla="*/ 497268 h 6246801"/>
              <a:gd name="connsiteX945" fmla="*/ 8976980 w 9384838"/>
              <a:gd name="connsiteY945" fmla="*/ 497268 h 6246801"/>
              <a:gd name="connsiteX946" fmla="*/ 8976980 w 9384838"/>
              <a:gd name="connsiteY946" fmla="*/ 462142 h 6246801"/>
              <a:gd name="connsiteX947" fmla="*/ 8965271 w 9384838"/>
              <a:gd name="connsiteY947" fmla="*/ 419209 h 6246801"/>
              <a:gd name="connsiteX948" fmla="*/ 8973077 w 9384838"/>
              <a:gd name="connsiteY948" fmla="*/ 393840 h 6246801"/>
              <a:gd name="connsiteX949" fmla="*/ 9002349 w 9384838"/>
              <a:gd name="connsiteY949" fmla="*/ 376277 h 6246801"/>
              <a:gd name="connsiteX950" fmla="*/ 9017961 w 9384838"/>
              <a:gd name="connsiteY950" fmla="*/ 403597 h 6246801"/>
              <a:gd name="connsiteX951" fmla="*/ 9041378 w 9384838"/>
              <a:gd name="connsiteY951" fmla="*/ 467996 h 6246801"/>
              <a:gd name="connsiteX952" fmla="*/ 9076505 w 9384838"/>
              <a:gd name="connsiteY952" fmla="*/ 475802 h 6246801"/>
              <a:gd name="connsiteX953" fmla="*/ 9154564 w 9384838"/>
              <a:gd name="connsiteY953" fmla="*/ 458239 h 6246801"/>
              <a:gd name="connsiteX954" fmla="*/ 9209205 w 9384838"/>
              <a:gd name="connsiteY954" fmla="*/ 409452 h 6246801"/>
              <a:gd name="connsiteX955" fmla="*/ 9218963 w 9384838"/>
              <a:gd name="connsiteY955" fmla="*/ 380180 h 6246801"/>
              <a:gd name="connsiteX956" fmla="*/ 9283361 w 9384838"/>
              <a:gd name="connsiteY956" fmla="*/ 325538 h 6246801"/>
              <a:gd name="connsiteX957" fmla="*/ 9328245 w 9384838"/>
              <a:gd name="connsiteY957" fmla="*/ 311878 h 6246801"/>
              <a:gd name="connsiteX958" fmla="*/ 6819242 w 9384838"/>
              <a:gd name="connsiteY958" fmla="*/ 0 h 6246801"/>
              <a:gd name="connsiteX959" fmla="*/ 6869020 w 9384838"/>
              <a:gd name="connsiteY959" fmla="*/ 125002 h 6246801"/>
              <a:gd name="connsiteX960" fmla="*/ 6969682 w 9384838"/>
              <a:gd name="connsiteY960" fmla="*/ 326334 h 6246801"/>
              <a:gd name="connsiteX961" fmla="*/ 6969682 w 9384838"/>
              <a:gd name="connsiteY961" fmla="*/ 401556 h 6246801"/>
              <a:gd name="connsiteX962" fmla="*/ 7094680 w 9384838"/>
              <a:gd name="connsiteY962" fmla="*/ 652667 h 6246801"/>
              <a:gd name="connsiteX963" fmla="*/ 7220784 w 9384838"/>
              <a:gd name="connsiteY963" fmla="*/ 803117 h 6246801"/>
              <a:gd name="connsiteX964" fmla="*/ 7321446 w 9384838"/>
              <a:gd name="connsiteY964" fmla="*/ 903783 h 6246801"/>
              <a:gd name="connsiteX965" fmla="*/ 7321446 w 9384838"/>
              <a:gd name="connsiteY965" fmla="*/ 979004 h 6246801"/>
              <a:gd name="connsiteX966" fmla="*/ 7345782 w 9384838"/>
              <a:gd name="connsiteY966" fmla="*/ 979004 h 6246801"/>
              <a:gd name="connsiteX967" fmla="*/ 7396667 w 9384838"/>
              <a:gd name="connsiteY967" fmla="*/ 1003341 h 6246801"/>
              <a:gd name="connsiteX968" fmla="*/ 7421002 w 9384838"/>
              <a:gd name="connsiteY968" fmla="*/ 979004 h 6246801"/>
              <a:gd name="connsiteX969" fmla="*/ 7496223 w 9384838"/>
              <a:gd name="connsiteY969" fmla="*/ 1003341 h 6246801"/>
              <a:gd name="connsiteX970" fmla="*/ 7446445 w 9384838"/>
              <a:gd name="connsiteY970" fmla="*/ 1054227 h 6246801"/>
              <a:gd name="connsiteX971" fmla="*/ 7471887 w 9384838"/>
              <a:gd name="connsiteY971" fmla="*/ 1078564 h 6246801"/>
              <a:gd name="connsiteX972" fmla="*/ 7521665 w 9384838"/>
              <a:gd name="connsiteY972" fmla="*/ 1054227 h 6246801"/>
              <a:gd name="connsiteX973" fmla="*/ 7547107 w 9384838"/>
              <a:gd name="connsiteY973" fmla="*/ 1129449 h 6246801"/>
              <a:gd name="connsiteX974" fmla="*/ 7672105 w 9384838"/>
              <a:gd name="connsiteY974" fmla="*/ 1179229 h 6246801"/>
              <a:gd name="connsiteX975" fmla="*/ 7747325 w 9384838"/>
              <a:gd name="connsiteY975" fmla="*/ 1179229 h 6246801"/>
              <a:gd name="connsiteX976" fmla="*/ 7847987 w 9384838"/>
              <a:gd name="connsiteY976" fmla="*/ 1104007 h 6246801"/>
              <a:gd name="connsiteX977" fmla="*/ 7923207 w 9384838"/>
              <a:gd name="connsiteY977" fmla="*/ 1078564 h 6246801"/>
              <a:gd name="connsiteX978" fmla="*/ 7998427 w 9384838"/>
              <a:gd name="connsiteY978" fmla="*/ 1003341 h 6246801"/>
              <a:gd name="connsiteX979" fmla="*/ 7998427 w 9384838"/>
              <a:gd name="connsiteY979" fmla="*/ 1054227 h 6246801"/>
              <a:gd name="connsiteX980" fmla="*/ 7948649 w 9384838"/>
              <a:gd name="connsiteY980" fmla="*/ 1104007 h 6246801"/>
              <a:gd name="connsiteX981" fmla="*/ 7948649 w 9384838"/>
              <a:gd name="connsiteY981" fmla="*/ 1129449 h 6246801"/>
              <a:gd name="connsiteX982" fmla="*/ 7822545 w 9384838"/>
              <a:gd name="connsiteY982" fmla="*/ 1279895 h 6246801"/>
              <a:gd name="connsiteX983" fmla="*/ 7822545 w 9384838"/>
              <a:gd name="connsiteY983" fmla="*/ 1379454 h 6246801"/>
              <a:gd name="connsiteX984" fmla="*/ 7873429 w 9384838"/>
              <a:gd name="connsiteY984" fmla="*/ 1379454 h 6246801"/>
              <a:gd name="connsiteX985" fmla="*/ 7847987 w 9384838"/>
              <a:gd name="connsiteY985" fmla="*/ 1505563 h 6246801"/>
              <a:gd name="connsiteX986" fmla="*/ 7797103 w 9384838"/>
              <a:gd name="connsiteY986" fmla="*/ 1531005 h 6246801"/>
              <a:gd name="connsiteX987" fmla="*/ 7873429 w 9384838"/>
              <a:gd name="connsiteY987" fmla="*/ 1606229 h 6246801"/>
              <a:gd name="connsiteX988" fmla="*/ 7948649 w 9384838"/>
              <a:gd name="connsiteY988" fmla="*/ 1606229 h 6246801"/>
              <a:gd name="connsiteX989" fmla="*/ 7923207 w 9384838"/>
              <a:gd name="connsiteY989" fmla="*/ 1656009 h 6246801"/>
              <a:gd name="connsiteX990" fmla="*/ 7772767 w 9384838"/>
              <a:gd name="connsiteY990" fmla="*/ 1630565 h 6246801"/>
              <a:gd name="connsiteX991" fmla="*/ 7672105 w 9384838"/>
              <a:gd name="connsiteY991" fmla="*/ 1705789 h 6246801"/>
              <a:gd name="connsiteX992" fmla="*/ 7672105 w 9384838"/>
              <a:gd name="connsiteY992" fmla="*/ 1656009 h 6246801"/>
              <a:gd name="connsiteX993" fmla="*/ 7596885 w 9384838"/>
              <a:gd name="connsiteY993" fmla="*/ 1656009 h 6246801"/>
              <a:gd name="connsiteX994" fmla="*/ 7571443 w 9384838"/>
              <a:gd name="connsiteY994" fmla="*/ 1705789 h 6246801"/>
              <a:gd name="connsiteX995" fmla="*/ 7446445 w 9384838"/>
              <a:gd name="connsiteY995" fmla="*/ 1681452 h 6246801"/>
              <a:gd name="connsiteX996" fmla="*/ 7421002 w 9384838"/>
              <a:gd name="connsiteY996" fmla="*/ 1630565 h 6246801"/>
              <a:gd name="connsiteX997" fmla="*/ 7321446 w 9384838"/>
              <a:gd name="connsiteY997" fmla="*/ 1630565 h 6246801"/>
              <a:gd name="connsiteX998" fmla="*/ 7070344 w 9384838"/>
              <a:gd name="connsiteY998" fmla="*/ 1756674 h 6246801"/>
              <a:gd name="connsiteX999" fmla="*/ 6869020 w 9384838"/>
              <a:gd name="connsiteY999" fmla="*/ 1907113 h 6246801"/>
              <a:gd name="connsiteX1000" fmla="*/ 6894462 w 9384838"/>
              <a:gd name="connsiteY1000" fmla="*/ 1956897 h 6246801"/>
              <a:gd name="connsiteX1001" fmla="*/ 6819242 w 9384838"/>
              <a:gd name="connsiteY1001" fmla="*/ 2081899 h 6246801"/>
              <a:gd name="connsiteX1002" fmla="*/ 6793800 w 9384838"/>
              <a:gd name="connsiteY1002" fmla="*/ 2006676 h 6246801"/>
              <a:gd name="connsiteX1003" fmla="*/ 6668802 w 9384838"/>
              <a:gd name="connsiteY1003" fmla="*/ 1931450 h 6246801"/>
              <a:gd name="connsiteX1004" fmla="*/ 6542697 w 9384838"/>
              <a:gd name="connsiteY1004" fmla="*/ 1831894 h 6246801"/>
              <a:gd name="connsiteX1005" fmla="*/ 6467477 w 9384838"/>
              <a:gd name="connsiteY1005" fmla="*/ 1705789 h 6246801"/>
              <a:gd name="connsiteX1006" fmla="*/ 6417699 w 9384838"/>
              <a:gd name="connsiteY1006" fmla="*/ 1681452 h 6246801"/>
              <a:gd name="connsiteX1007" fmla="*/ 6342479 w 9384838"/>
              <a:gd name="connsiteY1007" fmla="*/ 1580786 h 6246801"/>
              <a:gd name="connsiteX1008" fmla="*/ 6217481 w 9384838"/>
              <a:gd name="connsiteY1008" fmla="*/ 1555343 h 6246801"/>
              <a:gd name="connsiteX1009" fmla="*/ 6091377 w 9384838"/>
              <a:gd name="connsiteY1009" fmla="*/ 1606229 h 6246801"/>
              <a:gd name="connsiteX1010" fmla="*/ 5991821 w 9384838"/>
              <a:gd name="connsiteY1010" fmla="*/ 1681452 h 6246801"/>
              <a:gd name="connsiteX1011" fmla="*/ 5966379 w 9384838"/>
              <a:gd name="connsiteY1011" fmla="*/ 1630565 h 6246801"/>
              <a:gd name="connsiteX1012" fmla="*/ 5966379 w 9384838"/>
              <a:gd name="connsiteY1012" fmla="*/ 1580786 h 6246801"/>
              <a:gd name="connsiteX1013" fmla="*/ 5916601 w 9384838"/>
              <a:gd name="connsiteY1013" fmla="*/ 1531005 h 6246801"/>
              <a:gd name="connsiteX1014" fmla="*/ 5940937 w 9384838"/>
              <a:gd name="connsiteY1014" fmla="*/ 1505563 h 6246801"/>
              <a:gd name="connsiteX1015" fmla="*/ 5891159 w 9384838"/>
              <a:gd name="connsiteY1015" fmla="*/ 1480122 h 6246801"/>
              <a:gd name="connsiteX1016" fmla="*/ 5840275 w 9384838"/>
              <a:gd name="connsiteY1016" fmla="*/ 1480122 h 6246801"/>
              <a:gd name="connsiteX1017" fmla="*/ 5815939 w 9384838"/>
              <a:gd name="connsiteY1017" fmla="*/ 1455784 h 6246801"/>
              <a:gd name="connsiteX1018" fmla="*/ 5740719 w 9384838"/>
              <a:gd name="connsiteY1018" fmla="*/ 1505563 h 6246801"/>
              <a:gd name="connsiteX1019" fmla="*/ 5665499 w 9384838"/>
              <a:gd name="connsiteY1019" fmla="*/ 1606229 h 6246801"/>
              <a:gd name="connsiteX1020" fmla="*/ 5715277 w 9384838"/>
              <a:gd name="connsiteY1020" fmla="*/ 1656009 h 6246801"/>
              <a:gd name="connsiteX1021" fmla="*/ 5765055 w 9384838"/>
              <a:gd name="connsiteY1021" fmla="*/ 1731231 h 6246801"/>
              <a:gd name="connsiteX1022" fmla="*/ 5840275 w 9384838"/>
              <a:gd name="connsiteY1022" fmla="*/ 1731231 h 6246801"/>
              <a:gd name="connsiteX1023" fmla="*/ 5916601 w 9384838"/>
              <a:gd name="connsiteY1023" fmla="*/ 1881669 h 6246801"/>
              <a:gd name="connsiteX1024" fmla="*/ 5966379 w 9384838"/>
              <a:gd name="connsiteY1024" fmla="*/ 1956897 h 6246801"/>
              <a:gd name="connsiteX1025" fmla="*/ 5891159 w 9384838"/>
              <a:gd name="connsiteY1025" fmla="*/ 2006676 h 6246801"/>
              <a:gd name="connsiteX1026" fmla="*/ 5815939 w 9384838"/>
              <a:gd name="connsiteY1026" fmla="*/ 1931450 h 6246801"/>
              <a:gd name="connsiteX1027" fmla="*/ 5765055 w 9384838"/>
              <a:gd name="connsiteY1027" fmla="*/ 1881669 h 6246801"/>
              <a:gd name="connsiteX1028" fmla="*/ 5715277 w 9384838"/>
              <a:gd name="connsiteY1028" fmla="*/ 1931450 h 6246801"/>
              <a:gd name="connsiteX1029" fmla="*/ 5665499 w 9384838"/>
              <a:gd name="connsiteY1029" fmla="*/ 1931450 h 6246801"/>
              <a:gd name="connsiteX1030" fmla="*/ 5640056 w 9384838"/>
              <a:gd name="connsiteY1030" fmla="*/ 2006676 h 6246801"/>
              <a:gd name="connsiteX1031" fmla="*/ 5590278 w 9384838"/>
              <a:gd name="connsiteY1031" fmla="*/ 2006676 h 6246801"/>
              <a:gd name="connsiteX1032" fmla="*/ 5515058 w 9384838"/>
              <a:gd name="connsiteY1032" fmla="*/ 2081899 h 6246801"/>
              <a:gd name="connsiteX1033" fmla="*/ 5464174 w 9384838"/>
              <a:gd name="connsiteY1033" fmla="*/ 2057559 h 6246801"/>
              <a:gd name="connsiteX1034" fmla="*/ 5464174 w 9384838"/>
              <a:gd name="connsiteY1034" fmla="*/ 1956897 h 6246801"/>
              <a:gd name="connsiteX1035" fmla="*/ 5489616 w 9384838"/>
              <a:gd name="connsiteY1035" fmla="*/ 1881669 h 6246801"/>
              <a:gd name="connsiteX1036" fmla="*/ 5564836 w 9384838"/>
              <a:gd name="connsiteY1036" fmla="*/ 1831894 h 6246801"/>
              <a:gd name="connsiteX1037" fmla="*/ 5590278 w 9384838"/>
              <a:gd name="connsiteY1037" fmla="*/ 1756674 h 6246801"/>
              <a:gd name="connsiteX1038" fmla="*/ 5539394 w 9384838"/>
              <a:gd name="connsiteY1038" fmla="*/ 1656009 h 6246801"/>
              <a:gd name="connsiteX1039" fmla="*/ 5515058 w 9384838"/>
              <a:gd name="connsiteY1039" fmla="*/ 1656009 h 6246801"/>
              <a:gd name="connsiteX1040" fmla="*/ 5515058 w 9384838"/>
              <a:gd name="connsiteY1040" fmla="*/ 1606229 h 6246801"/>
              <a:gd name="connsiteX1041" fmla="*/ 5489616 w 9384838"/>
              <a:gd name="connsiteY1041" fmla="*/ 1580786 h 6246801"/>
              <a:gd name="connsiteX1042" fmla="*/ 5489616 w 9384838"/>
              <a:gd name="connsiteY1042" fmla="*/ 1531005 h 6246801"/>
              <a:gd name="connsiteX1043" fmla="*/ 5539394 w 9384838"/>
              <a:gd name="connsiteY1043" fmla="*/ 1455784 h 6246801"/>
              <a:gd name="connsiteX1044" fmla="*/ 5539394 w 9384838"/>
              <a:gd name="connsiteY1044" fmla="*/ 1404898 h 6246801"/>
              <a:gd name="connsiteX1045" fmla="*/ 5564836 w 9384838"/>
              <a:gd name="connsiteY1045" fmla="*/ 1355118 h 6246801"/>
              <a:gd name="connsiteX1046" fmla="*/ 5614614 w 9384838"/>
              <a:gd name="connsiteY1046" fmla="*/ 1379454 h 6246801"/>
              <a:gd name="connsiteX1047" fmla="*/ 5689834 w 9384838"/>
              <a:gd name="connsiteY1047" fmla="*/ 1355118 h 6246801"/>
              <a:gd name="connsiteX1048" fmla="*/ 5740719 w 9384838"/>
              <a:gd name="connsiteY1048" fmla="*/ 1329675 h 6246801"/>
              <a:gd name="connsiteX1049" fmla="*/ 5765055 w 9384838"/>
              <a:gd name="connsiteY1049" fmla="*/ 1355118 h 6246801"/>
              <a:gd name="connsiteX1050" fmla="*/ 5815939 w 9384838"/>
              <a:gd name="connsiteY1050" fmla="*/ 1279895 h 6246801"/>
              <a:gd name="connsiteX1051" fmla="*/ 5891159 w 9384838"/>
              <a:gd name="connsiteY1051" fmla="*/ 1254452 h 6246801"/>
              <a:gd name="connsiteX1052" fmla="*/ 5891159 w 9384838"/>
              <a:gd name="connsiteY1052" fmla="*/ 1179229 h 6246801"/>
              <a:gd name="connsiteX1053" fmla="*/ 5840275 w 9384838"/>
              <a:gd name="connsiteY1053" fmla="*/ 1104007 h 6246801"/>
              <a:gd name="connsiteX1054" fmla="*/ 5865717 w 9384838"/>
              <a:gd name="connsiteY1054" fmla="*/ 1054227 h 6246801"/>
              <a:gd name="connsiteX1055" fmla="*/ 5916601 w 9384838"/>
              <a:gd name="connsiteY1055" fmla="*/ 1054227 h 6246801"/>
              <a:gd name="connsiteX1056" fmla="*/ 6041599 w 9384838"/>
              <a:gd name="connsiteY1056" fmla="*/ 1179229 h 6246801"/>
              <a:gd name="connsiteX1057" fmla="*/ 6091377 w 9384838"/>
              <a:gd name="connsiteY1057" fmla="*/ 1153786 h 6246801"/>
              <a:gd name="connsiteX1058" fmla="*/ 6091377 w 9384838"/>
              <a:gd name="connsiteY1058" fmla="*/ 1204672 h 6246801"/>
              <a:gd name="connsiteX1059" fmla="*/ 6166597 w 9384838"/>
              <a:gd name="connsiteY1059" fmla="*/ 1254452 h 6246801"/>
              <a:gd name="connsiteX1060" fmla="*/ 6292701 w 9384838"/>
              <a:gd name="connsiteY1060" fmla="*/ 1179229 h 6246801"/>
              <a:gd name="connsiteX1061" fmla="*/ 6317037 w 9384838"/>
              <a:gd name="connsiteY1061" fmla="*/ 1129449 h 6246801"/>
              <a:gd name="connsiteX1062" fmla="*/ 6292701 w 9384838"/>
              <a:gd name="connsiteY1062" fmla="*/ 1054227 h 6246801"/>
              <a:gd name="connsiteX1063" fmla="*/ 6317037 w 9384838"/>
              <a:gd name="connsiteY1063" fmla="*/ 1003341 h 6246801"/>
              <a:gd name="connsiteX1064" fmla="*/ 6317037 w 9384838"/>
              <a:gd name="connsiteY1064" fmla="*/ 953562 h 6246801"/>
              <a:gd name="connsiteX1065" fmla="*/ 6342479 w 9384838"/>
              <a:gd name="connsiteY1065" fmla="*/ 903783 h 6246801"/>
              <a:gd name="connsiteX1066" fmla="*/ 6443141 w 9384838"/>
              <a:gd name="connsiteY1066" fmla="*/ 878340 h 6246801"/>
              <a:gd name="connsiteX1067" fmla="*/ 6492919 w 9384838"/>
              <a:gd name="connsiteY1067" fmla="*/ 803117 h 6246801"/>
              <a:gd name="connsiteX1068" fmla="*/ 6518361 w 9384838"/>
              <a:gd name="connsiteY1068" fmla="*/ 652667 h 6246801"/>
              <a:gd name="connsiteX1069" fmla="*/ 6619024 w 9384838"/>
              <a:gd name="connsiteY1069" fmla="*/ 526559 h 6246801"/>
              <a:gd name="connsiteX1070" fmla="*/ 6643360 w 9384838"/>
              <a:gd name="connsiteY1070" fmla="*/ 300891 h 6246801"/>
              <a:gd name="connsiteX1071" fmla="*/ 6619024 w 9384838"/>
              <a:gd name="connsiteY1071" fmla="*/ 125002 h 6246801"/>
              <a:gd name="connsiteX1072" fmla="*/ 6694244 w 9384838"/>
              <a:gd name="connsiteY1072" fmla="*/ 49779 h 6246801"/>
              <a:gd name="connsiteX1073" fmla="*/ 6769464 w 9384838"/>
              <a:gd name="connsiteY1073" fmla="*/ 49779 h 6246801"/>
              <a:gd name="connsiteX1074" fmla="*/ 6819242 w 9384838"/>
              <a:gd name="connsiteY107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80159 w 9384838"/>
              <a:gd name="connsiteY547" fmla="*/ 5520016 h 6246801"/>
              <a:gd name="connsiteX548" fmla="*/ 2830382 w 9384838"/>
              <a:gd name="connsiteY548" fmla="*/ 5544353 h 6246801"/>
              <a:gd name="connsiteX549" fmla="*/ 2804941 w 9384838"/>
              <a:gd name="connsiteY549" fmla="*/ 5569796 h 6246801"/>
              <a:gd name="connsiteX550" fmla="*/ 2755160 w 9384838"/>
              <a:gd name="connsiteY550" fmla="*/ 5595239 h 6246801"/>
              <a:gd name="connsiteX551" fmla="*/ 2679941 w 9384838"/>
              <a:gd name="connsiteY551" fmla="*/ 5569796 h 6246801"/>
              <a:gd name="connsiteX552" fmla="*/ 2629058 w 9384838"/>
              <a:gd name="connsiteY552" fmla="*/ 5494573 h 6246801"/>
              <a:gd name="connsiteX553" fmla="*/ 2629058 w 9384838"/>
              <a:gd name="connsiteY553" fmla="*/ 5444794 h 6246801"/>
              <a:gd name="connsiteX554" fmla="*/ 2579280 w 9384838"/>
              <a:gd name="connsiteY554" fmla="*/ 5393908 h 6246801"/>
              <a:gd name="connsiteX555" fmla="*/ 2579280 w 9384838"/>
              <a:gd name="connsiteY555" fmla="*/ 5344128 h 6246801"/>
              <a:gd name="connsiteX556" fmla="*/ 2529501 w 9384838"/>
              <a:gd name="connsiteY556" fmla="*/ 5318685 h 6246801"/>
              <a:gd name="connsiteX557" fmla="*/ 2553838 w 9384838"/>
              <a:gd name="connsiteY557" fmla="*/ 5293242 h 6246801"/>
              <a:gd name="connsiteX558" fmla="*/ 2579280 w 9384838"/>
              <a:gd name="connsiteY558" fmla="*/ 5268905 h 6246801"/>
              <a:gd name="connsiteX559" fmla="*/ 2579280 w 9384838"/>
              <a:gd name="connsiteY559" fmla="*/ 5243462 h 6246801"/>
              <a:gd name="connsiteX560" fmla="*/ 2629058 w 9384838"/>
              <a:gd name="connsiteY560" fmla="*/ 5218019 h 6246801"/>
              <a:gd name="connsiteX561" fmla="*/ 2604722 w 9384838"/>
              <a:gd name="connsiteY561" fmla="*/ 5193682 h 6246801"/>
              <a:gd name="connsiteX562" fmla="*/ 2579280 w 9384838"/>
              <a:gd name="connsiteY562" fmla="*/ 5142796 h 6246801"/>
              <a:gd name="connsiteX563" fmla="*/ 2579280 w 9384838"/>
              <a:gd name="connsiteY563" fmla="*/ 5142795 h 6246801"/>
              <a:gd name="connsiteX564" fmla="*/ 2705382 w 9384838"/>
              <a:gd name="connsiteY564" fmla="*/ 5093015 h 6246801"/>
              <a:gd name="connsiteX565" fmla="*/ 2755160 w 9384838"/>
              <a:gd name="connsiteY565" fmla="*/ 5043236 h 6246801"/>
              <a:gd name="connsiteX566" fmla="*/ 2755160 w 9384838"/>
              <a:gd name="connsiteY566" fmla="*/ 4992350 h 6246801"/>
              <a:gd name="connsiteX567" fmla="*/ 2729719 w 9384838"/>
              <a:gd name="connsiteY567" fmla="*/ 4968013 h 6246801"/>
              <a:gd name="connsiteX568" fmla="*/ 2705383 w 9384838"/>
              <a:gd name="connsiteY568" fmla="*/ 4942570 h 6246801"/>
              <a:gd name="connsiteX569" fmla="*/ 2679942 w 9384838"/>
              <a:gd name="connsiteY569" fmla="*/ 4942570 h 6246801"/>
              <a:gd name="connsiteX570" fmla="*/ 2654500 w 9384838"/>
              <a:gd name="connsiteY570" fmla="*/ 4968013 h 6246801"/>
              <a:gd name="connsiteX571" fmla="*/ 2604722 w 9384838"/>
              <a:gd name="connsiteY571" fmla="*/ 4968013 h 6246801"/>
              <a:gd name="connsiteX572" fmla="*/ 2529503 w 9384838"/>
              <a:gd name="connsiteY572" fmla="*/ 4917127 h 6246801"/>
              <a:gd name="connsiteX573" fmla="*/ 2529503 w 9384838"/>
              <a:gd name="connsiteY573" fmla="*/ 4867348 h 6246801"/>
              <a:gd name="connsiteX574" fmla="*/ 2454282 w 9384838"/>
              <a:gd name="connsiteY574" fmla="*/ 4841905 h 6246801"/>
              <a:gd name="connsiteX575" fmla="*/ 2454282 w 9384838"/>
              <a:gd name="connsiteY575" fmla="*/ 4867348 h 6246801"/>
              <a:gd name="connsiteX576" fmla="*/ 2428840 w 9384838"/>
              <a:gd name="connsiteY576" fmla="*/ 4841905 h 6246801"/>
              <a:gd name="connsiteX577" fmla="*/ 2379063 w 9384838"/>
              <a:gd name="connsiteY577" fmla="*/ 4841905 h 6246801"/>
              <a:gd name="connsiteX578" fmla="*/ 2353620 w 9384838"/>
              <a:gd name="connsiteY578" fmla="*/ 4867348 h 6246801"/>
              <a:gd name="connsiteX579" fmla="*/ 2353620 w 9384838"/>
              <a:gd name="connsiteY579" fmla="*/ 4867347 h 6246801"/>
              <a:gd name="connsiteX580" fmla="*/ 2328178 w 9384838"/>
              <a:gd name="connsiteY580" fmla="*/ 4841904 h 6246801"/>
              <a:gd name="connsiteX581" fmla="*/ 2303843 w 9384838"/>
              <a:gd name="connsiteY581" fmla="*/ 4841904 h 6246801"/>
              <a:gd name="connsiteX582" fmla="*/ 2278401 w 9384838"/>
              <a:gd name="connsiteY582" fmla="*/ 4817568 h 6246801"/>
              <a:gd name="connsiteX583" fmla="*/ 2252958 w 9384838"/>
              <a:gd name="connsiteY583" fmla="*/ 4841904 h 6246801"/>
              <a:gd name="connsiteX584" fmla="*/ 2303843 w 9384838"/>
              <a:gd name="connsiteY584" fmla="*/ 4867347 h 6246801"/>
              <a:gd name="connsiteX585" fmla="*/ 2228623 w 9384838"/>
              <a:gd name="connsiteY585" fmla="*/ 4892790 h 6246801"/>
              <a:gd name="connsiteX586" fmla="*/ 2177740 w 9384838"/>
              <a:gd name="connsiteY586" fmla="*/ 4841904 h 6246801"/>
              <a:gd name="connsiteX587" fmla="*/ 2153404 w 9384838"/>
              <a:gd name="connsiteY587" fmla="*/ 4867347 h 6246801"/>
              <a:gd name="connsiteX588" fmla="*/ 2153404 w 9384838"/>
              <a:gd name="connsiteY588" fmla="*/ 4892790 h 6246801"/>
              <a:gd name="connsiteX589" fmla="*/ 2127962 w 9384838"/>
              <a:gd name="connsiteY589" fmla="*/ 4942570 h 6246801"/>
              <a:gd name="connsiteX590" fmla="*/ 2102518 w 9384838"/>
              <a:gd name="connsiteY590" fmla="*/ 4917127 h 6246801"/>
              <a:gd name="connsiteX591" fmla="*/ 2078183 w 9384838"/>
              <a:gd name="connsiteY591" fmla="*/ 4917127 h 6246801"/>
              <a:gd name="connsiteX592" fmla="*/ 2078183 w 9384838"/>
              <a:gd name="connsiteY592" fmla="*/ 4867347 h 6246801"/>
              <a:gd name="connsiteX593" fmla="*/ 2027299 w 9384838"/>
              <a:gd name="connsiteY593" fmla="*/ 4867347 h 6246801"/>
              <a:gd name="connsiteX594" fmla="*/ 2001857 w 9384838"/>
              <a:gd name="connsiteY594" fmla="*/ 4892790 h 6246801"/>
              <a:gd name="connsiteX595" fmla="*/ 1952080 w 9384838"/>
              <a:gd name="connsiteY595" fmla="*/ 4892790 h 6246801"/>
              <a:gd name="connsiteX596" fmla="*/ 1902303 w 9384838"/>
              <a:gd name="connsiteY596" fmla="*/ 4917127 h 6246801"/>
              <a:gd name="connsiteX597" fmla="*/ 1876860 w 9384838"/>
              <a:gd name="connsiteY597" fmla="*/ 4892790 h 6246801"/>
              <a:gd name="connsiteX598" fmla="*/ 1876860 w 9384838"/>
              <a:gd name="connsiteY598" fmla="*/ 4867347 h 6246801"/>
              <a:gd name="connsiteX599" fmla="*/ 1851419 w 9384838"/>
              <a:gd name="connsiteY599" fmla="*/ 4892790 h 6246801"/>
              <a:gd name="connsiteX600" fmla="*/ 1827080 w 9384838"/>
              <a:gd name="connsiteY600" fmla="*/ 4892790 h 6246801"/>
              <a:gd name="connsiteX601" fmla="*/ 1801640 w 9384838"/>
              <a:gd name="connsiteY601" fmla="*/ 4867347 h 6246801"/>
              <a:gd name="connsiteX602" fmla="*/ 1801640 w 9384838"/>
              <a:gd name="connsiteY602" fmla="*/ 4892790 h 6246801"/>
              <a:gd name="connsiteX603" fmla="*/ 1776198 w 9384838"/>
              <a:gd name="connsiteY603" fmla="*/ 4917127 h 6246801"/>
              <a:gd name="connsiteX604" fmla="*/ 1751861 w 9384838"/>
              <a:gd name="connsiteY604" fmla="*/ 4892790 h 6246801"/>
              <a:gd name="connsiteX605" fmla="*/ 1726419 w 9384838"/>
              <a:gd name="connsiteY605" fmla="*/ 4892790 h 6246801"/>
              <a:gd name="connsiteX606" fmla="*/ 1700977 w 9384838"/>
              <a:gd name="connsiteY606" fmla="*/ 4917127 h 6246801"/>
              <a:gd name="connsiteX607" fmla="*/ 1676640 w 9384838"/>
              <a:gd name="connsiteY607" fmla="*/ 4892790 h 6246801"/>
              <a:gd name="connsiteX608" fmla="*/ 1625756 w 9384838"/>
              <a:gd name="connsiteY608" fmla="*/ 4917127 h 6246801"/>
              <a:gd name="connsiteX609" fmla="*/ 1601421 w 9384838"/>
              <a:gd name="connsiteY609" fmla="*/ 4917127 h 6246801"/>
              <a:gd name="connsiteX610" fmla="*/ 1575979 w 9384838"/>
              <a:gd name="connsiteY610" fmla="*/ 4892790 h 6246801"/>
              <a:gd name="connsiteX611" fmla="*/ 1575979 w 9384838"/>
              <a:gd name="connsiteY611" fmla="*/ 4867347 h 6246801"/>
              <a:gd name="connsiteX612" fmla="*/ 1575979 w 9384838"/>
              <a:gd name="connsiteY612" fmla="*/ 4841904 h 6246801"/>
              <a:gd name="connsiteX613" fmla="*/ 1526200 w 9384838"/>
              <a:gd name="connsiteY613" fmla="*/ 4817568 h 6246801"/>
              <a:gd name="connsiteX614" fmla="*/ 1450978 w 9384838"/>
              <a:gd name="connsiteY614" fmla="*/ 4867347 h 6246801"/>
              <a:gd name="connsiteX615" fmla="*/ 1425540 w 9384838"/>
              <a:gd name="connsiteY615" fmla="*/ 4867347 h 6246801"/>
              <a:gd name="connsiteX616" fmla="*/ 1425540 w 9384838"/>
              <a:gd name="connsiteY616" fmla="*/ 4867348 h 6246801"/>
              <a:gd name="connsiteX617" fmla="*/ 1425540 w 9384838"/>
              <a:gd name="connsiteY617" fmla="*/ 4917127 h 6246801"/>
              <a:gd name="connsiteX618" fmla="*/ 1400097 w 9384838"/>
              <a:gd name="connsiteY618" fmla="*/ 4942570 h 6246801"/>
              <a:gd name="connsiteX619" fmla="*/ 1400097 w 9384838"/>
              <a:gd name="connsiteY619" fmla="*/ 4992350 h 6246801"/>
              <a:gd name="connsiteX620" fmla="*/ 1350319 w 9384838"/>
              <a:gd name="connsiteY620" fmla="*/ 4992350 h 6246801"/>
              <a:gd name="connsiteX621" fmla="*/ 1350319 w 9384838"/>
              <a:gd name="connsiteY621" fmla="*/ 5043236 h 6246801"/>
              <a:gd name="connsiteX622" fmla="*/ 1299435 w 9384838"/>
              <a:gd name="connsiteY622" fmla="*/ 4992350 h 6246801"/>
              <a:gd name="connsiteX623" fmla="*/ 1249656 w 9384838"/>
              <a:gd name="connsiteY623" fmla="*/ 4917127 h 6246801"/>
              <a:gd name="connsiteX624" fmla="*/ 1224214 w 9384838"/>
              <a:gd name="connsiteY624" fmla="*/ 4917127 h 6246801"/>
              <a:gd name="connsiteX625" fmla="*/ 1148993 w 9384838"/>
              <a:gd name="connsiteY625" fmla="*/ 4892791 h 6246801"/>
              <a:gd name="connsiteX626" fmla="*/ 1124658 w 9384838"/>
              <a:gd name="connsiteY626" fmla="*/ 4917127 h 6246801"/>
              <a:gd name="connsiteX627" fmla="*/ 1124658 w 9384838"/>
              <a:gd name="connsiteY627" fmla="*/ 4892791 h 6246801"/>
              <a:gd name="connsiteX628" fmla="*/ 1099215 w 9384838"/>
              <a:gd name="connsiteY628" fmla="*/ 4917127 h 6246801"/>
              <a:gd name="connsiteX629" fmla="*/ 1073771 w 9384838"/>
              <a:gd name="connsiteY629" fmla="*/ 4892791 h 6246801"/>
              <a:gd name="connsiteX630" fmla="*/ 1049435 w 9384838"/>
              <a:gd name="connsiteY630" fmla="*/ 4917127 h 6246801"/>
              <a:gd name="connsiteX631" fmla="*/ 998551 w 9384838"/>
              <a:gd name="connsiteY631" fmla="*/ 4917127 h 6246801"/>
              <a:gd name="connsiteX632" fmla="*/ 998551 w 9384838"/>
              <a:gd name="connsiteY632" fmla="*/ 4892791 h 6246801"/>
              <a:gd name="connsiteX633" fmla="*/ 948773 w 9384838"/>
              <a:gd name="connsiteY633" fmla="*/ 4841905 h 6246801"/>
              <a:gd name="connsiteX634" fmla="*/ 898995 w 9384838"/>
              <a:gd name="connsiteY634" fmla="*/ 4867348 h 6246801"/>
              <a:gd name="connsiteX635" fmla="*/ 898995 w 9384838"/>
              <a:gd name="connsiteY635" fmla="*/ 4792125 h 6246801"/>
              <a:gd name="connsiteX636" fmla="*/ 923331 w 9384838"/>
              <a:gd name="connsiteY636" fmla="*/ 4766682 h 6246801"/>
              <a:gd name="connsiteX637" fmla="*/ 923331 w 9384838"/>
              <a:gd name="connsiteY637" fmla="*/ 4716902 h 6246801"/>
              <a:gd name="connsiteX638" fmla="*/ 923331 w 9384838"/>
              <a:gd name="connsiteY638" fmla="*/ 4691459 h 6246801"/>
              <a:gd name="connsiteX639" fmla="*/ 974215 w 9384838"/>
              <a:gd name="connsiteY639" fmla="*/ 4691459 h 6246801"/>
              <a:gd name="connsiteX640" fmla="*/ 998551 w 9384838"/>
              <a:gd name="connsiteY640" fmla="*/ 4667122 h 6246801"/>
              <a:gd name="connsiteX641" fmla="*/ 1049435 w 9384838"/>
              <a:gd name="connsiteY641" fmla="*/ 4716902 h 6246801"/>
              <a:gd name="connsiteX642" fmla="*/ 1148993 w 9384838"/>
              <a:gd name="connsiteY642" fmla="*/ 4716902 h 6246801"/>
              <a:gd name="connsiteX643" fmla="*/ 1174436 w 9384838"/>
              <a:gd name="connsiteY643" fmla="*/ 4667122 h 6246801"/>
              <a:gd name="connsiteX644" fmla="*/ 1224214 w 9384838"/>
              <a:gd name="connsiteY644" fmla="*/ 4667122 h 6246801"/>
              <a:gd name="connsiteX645" fmla="*/ 1249656 w 9384838"/>
              <a:gd name="connsiteY645" fmla="*/ 4616236 h 6246801"/>
              <a:gd name="connsiteX646" fmla="*/ 1275099 w 9384838"/>
              <a:gd name="connsiteY646" fmla="*/ 4616236 h 6246801"/>
              <a:gd name="connsiteX647" fmla="*/ 1275099 w 9384838"/>
              <a:gd name="connsiteY647" fmla="*/ 4616237 h 6246801"/>
              <a:gd name="connsiteX648" fmla="*/ 1350319 w 9384838"/>
              <a:gd name="connsiteY648" fmla="*/ 4616237 h 6246801"/>
              <a:gd name="connsiteX649" fmla="*/ 1374654 w 9384838"/>
              <a:gd name="connsiteY649" fmla="*/ 4590794 h 6246801"/>
              <a:gd name="connsiteX650" fmla="*/ 1425539 w 9384838"/>
              <a:gd name="connsiteY650" fmla="*/ 4566457 h 6246801"/>
              <a:gd name="connsiteX651" fmla="*/ 1550537 w 9384838"/>
              <a:gd name="connsiteY651" fmla="*/ 4491234 h 6246801"/>
              <a:gd name="connsiteX652" fmla="*/ 1651201 w 9384838"/>
              <a:gd name="connsiteY652" fmla="*/ 4440348 h 6246801"/>
              <a:gd name="connsiteX653" fmla="*/ 1751865 w 9384838"/>
              <a:gd name="connsiteY653" fmla="*/ 4416011 h 6246801"/>
              <a:gd name="connsiteX654" fmla="*/ 1776201 w 9384838"/>
              <a:gd name="connsiteY654" fmla="*/ 4365125 h 6246801"/>
              <a:gd name="connsiteX655" fmla="*/ 1751865 w 9384838"/>
              <a:gd name="connsiteY655" fmla="*/ 4340788 h 6246801"/>
              <a:gd name="connsiteX656" fmla="*/ 1801642 w 9384838"/>
              <a:gd name="connsiteY656" fmla="*/ 4340788 h 6246801"/>
              <a:gd name="connsiteX657" fmla="*/ 1827082 w 9384838"/>
              <a:gd name="connsiteY657" fmla="*/ 4315345 h 6246801"/>
              <a:gd name="connsiteX658" fmla="*/ 1902304 w 9384838"/>
              <a:gd name="connsiteY658" fmla="*/ 4340788 h 6246801"/>
              <a:gd name="connsiteX659" fmla="*/ 1952081 w 9384838"/>
              <a:gd name="connsiteY659" fmla="*/ 4315345 h 6246801"/>
              <a:gd name="connsiteX660" fmla="*/ 2001860 w 9384838"/>
              <a:gd name="connsiteY660" fmla="*/ 4340788 h 6246801"/>
              <a:gd name="connsiteX661" fmla="*/ 1952081 w 9384838"/>
              <a:gd name="connsiteY661" fmla="*/ 4340788 h 6246801"/>
              <a:gd name="connsiteX662" fmla="*/ 1952081 w 9384838"/>
              <a:gd name="connsiteY662" fmla="*/ 4390568 h 6246801"/>
              <a:gd name="connsiteX663" fmla="*/ 2027302 w 9384838"/>
              <a:gd name="connsiteY663" fmla="*/ 4416011 h 6246801"/>
              <a:gd name="connsiteX664" fmla="*/ 2052742 w 9384838"/>
              <a:gd name="connsiteY664" fmla="*/ 4416011 h 6246801"/>
              <a:gd name="connsiteX665" fmla="*/ 2102518 w 9384838"/>
              <a:gd name="connsiteY665" fmla="*/ 4390568 h 6246801"/>
              <a:gd name="connsiteX666" fmla="*/ 2127962 w 9384838"/>
              <a:gd name="connsiteY666" fmla="*/ 4390568 h 6246801"/>
              <a:gd name="connsiteX667" fmla="*/ 2203182 w 9384838"/>
              <a:gd name="connsiteY667" fmla="*/ 4440348 h 6246801"/>
              <a:gd name="connsiteX668" fmla="*/ 2328178 w 9384838"/>
              <a:gd name="connsiteY668" fmla="*/ 4465791 h 6246801"/>
              <a:gd name="connsiteX669" fmla="*/ 2428839 w 9384838"/>
              <a:gd name="connsiteY669" fmla="*/ 4465791 h 6246801"/>
              <a:gd name="connsiteX670" fmla="*/ 2478617 w 9384838"/>
              <a:gd name="connsiteY670" fmla="*/ 4440348 h 6246801"/>
              <a:gd name="connsiteX671" fmla="*/ 2529503 w 9384838"/>
              <a:gd name="connsiteY671" fmla="*/ 4416011 h 6246801"/>
              <a:gd name="connsiteX672" fmla="*/ 2579280 w 9384838"/>
              <a:gd name="connsiteY672" fmla="*/ 4440348 h 6246801"/>
              <a:gd name="connsiteX673" fmla="*/ 2629058 w 9384838"/>
              <a:gd name="connsiteY673" fmla="*/ 4440348 h 6246801"/>
              <a:gd name="connsiteX674" fmla="*/ 2679941 w 9384838"/>
              <a:gd name="connsiteY674" fmla="*/ 4465791 h 6246801"/>
              <a:gd name="connsiteX675" fmla="*/ 2679941 w 9384838"/>
              <a:gd name="connsiteY675" fmla="*/ 4465790 h 6246801"/>
              <a:gd name="connsiteX676" fmla="*/ 2705383 w 9384838"/>
              <a:gd name="connsiteY676" fmla="*/ 4465790 h 6246801"/>
              <a:gd name="connsiteX677" fmla="*/ 2804940 w 9384838"/>
              <a:gd name="connsiteY677" fmla="*/ 4440347 h 6246801"/>
              <a:gd name="connsiteX678" fmla="*/ 2830382 w 9384838"/>
              <a:gd name="connsiteY678" fmla="*/ 4491233 h 6246801"/>
              <a:gd name="connsiteX679" fmla="*/ 2804940 w 9384838"/>
              <a:gd name="connsiteY679" fmla="*/ 4515570 h 6246801"/>
              <a:gd name="connsiteX680" fmla="*/ 2780604 w 9384838"/>
              <a:gd name="connsiteY680" fmla="*/ 4541013 h 6246801"/>
              <a:gd name="connsiteX681" fmla="*/ 2804940 w 9384838"/>
              <a:gd name="connsiteY681" fmla="*/ 4566456 h 6246801"/>
              <a:gd name="connsiteX682" fmla="*/ 2804940 w 9384838"/>
              <a:gd name="connsiteY682" fmla="*/ 4590793 h 6246801"/>
              <a:gd name="connsiteX683" fmla="*/ 2855825 w 9384838"/>
              <a:gd name="connsiteY683" fmla="*/ 4590793 h 6246801"/>
              <a:gd name="connsiteX684" fmla="*/ 2855825 w 9384838"/>
              <a:gd name="connsiteY684" fmla="*/ 4566456 h 6246801"/>
              <a:gd name="connsiteX685" fmla="*/ 2880159 w 9384838"/>
              <a:gd name="connsiteY685" fmla="*/ 4566456 h 6246801"/>
              <a:gd name="connsiteX686" fmla="*/ 2880159 w 9384838"/>
              <a:gd name="connsiteY686" fmla="*/ 4605916 h 6246801"/>
              <a:gd name="connsiteX687" fmla="*/ 2880162 w 9384838"/>
              <a:gd name="connsiteY687" fmla="*/ 4605918 h 6246801"/>
              <a:gd name="connsiteX688" fmla="*/ 2880162 w 9384838"/>
              <a:gd name="connsiteY688" fmla="*/ 4566457 h 6246801"/>
              <a:gd name="connsiteX689" fmla="*/ 2931045 w 9384838"/>
              <a:gd name="connsiteY689" fmla="*/ 4616236 h 6246801"/>
              <a:gd name="connsiteX690" fmla="*/ 2980823 w 9384838"/>
              <a:gd name="connsiteY690" fmla="*/ 4641679 h 6246801"/>
              <a:gd name="connsiteX691" fmla="*/ 3006265 w 9384838"/>
              <a:gd name="connsiteY691" fmla="*/ 4616236 h 6246801"/>
              <a:gd name="connsiteX692" fmla="*/ 3030601 w 9384838"/>
              <a:gd name="connsiteY692" fmla="*/ 4616236 h 6246801"/>
              <a:gd name="connsiteX693" fmla="*/ 3056044 w 9384838"/>
              <a:gd name="connsiteY693" fmla="*/ 4590793 h 6246801"/>
              <a:gd name="connsiteX694" fmla="*/ 3105820 w 9384838"/>
              <a:gd name="connsiteY694" fmla="*/ 4590793 h 6246801"/>
              <a:gd name="connsiteX695" fmla="*/ 3131263 w 9384838"/>
              <a:gd name="connsiteY695" fmla="*/ 4541014 h 6246801"/>
              <a:gd name="connsiteX696" fmla="*/ 3131263 w 9384838"/>
              <a:gd name="connsiteY696" fmla="*/ 4590793 h 6246801"/>
              <a:gd name="connsiteX697" fmla="*/ 3156704 w 9384838"/>
              <a:gd name="connsiteY697" fmla="*/ 4566457 h 6246801"/>
              <a:gd name="connsiteX698" fmla="*/ 3181041 w 9384838"/>
              <a:gd name="connsiteY698" fmla="*/ 4515571 h 6246801"/>
              <a:gd name="connsiteX699" fmla="*/ 3156704 w 9384838"/>
              <a:gd name="connsiteY699" fmla="*/ 4440348 h 6246801"/>
              <a:gd name="connsiteX700" fmla="*/ 3131263 w 9384838"/>
              <a:gd name="connsiteY700" fmla="*/ 4416011 h 6246801"/>
              <a:gd name="connsiteX701" fmla="*/ 3181041 w 9384838"/>
              <a:gd name="connsiteY701" fmla="*/ 4365125 h 6246801"/>
              <a:gd name="connsiteX702" fmla="*/ 3231924 w 9384838"/>
              <a:gd name="connsiteY702" fmla="*/ 4340788 h 6246801"/>
              <a:gd name="connsiteX703" fmla="*/ 3256260 w 9384838"/>
              <a:gd name="connsiteY703" fmla="*/ 4289902 h 6246801"/>
              <a:gd name="connsiteX704" fmla="*/ 3281703 w 9384838"/>
              <a:gd name="connsiteY704" fmla="*/ 4289902 h 6246801"/>
              <a:gd name="connsiteX705" fmla="*/ 3281705 w 9384838"/>
              <a:gd name="connsiteY705" fmla="*/ 4289902 h 6246801"/>
              <a:gd name="connsiteX706" fmla="*/ 3307147 w 9384838"/>
              <a:gd name="connsiteY706" fmla="*/ 4265565 h 6246801"/>
              <a:gd name="connsiteX707" fmla="*/ 3356924 w 9384838"/>
              <a:gd name="connsiteY707" fmla="*/ 4265565 h 6246801"/>
              <a:gd name="connsiteX708" fmla="*/ 3457589 w 9384838"/>
              <a:gd name="connsiteY708" fmla="*/ 4190342 h 6246801"/>
              <a:gd name="connsiteX709" fmla="*/ 3558250 w 9384838"/>
              <a:gd name="connsiteY709" fmla="*/ 4089676 h 6246801"/>
              <a:gd name="connsiteX710" fmla="*/ 3582585 w 9384838"/>
              <a:gd name="connsiteY710" fmla="*/ 4014453 h 6246801"/>
              <a:gd name="connsiteX711" fmla="*/ 3608026 w 9384838"/>
              <a:gd name="connsiteY711" fmla="*/ 3989010 h 6246801"/>
              <a:gd name="connsiteX712" fmla="*/ 3582585 w 9384838"/>
              <a:gd name="connsiteY712" fmla="*/ 3963567 h 6246801"/>
              <a:gd name="connsiteX713" fmla="*/ 3608026 w 9384838"/>
              <a:gd name="connsiteY713" fmla="*/ 3913787 h 6246801"/>
              <a:gd name="connsiteX714" fmla="*/ 3582585 w 9384838"/>
              <a:gd name="connsiteY714" fmla="*/ 3888344 h 6246801"/>
              <a:gd name="connsiteX715" fmla="*/ 3608026 w 9384838"/>
              <a:gd name="connsiteY715" fmla="*/ 3838565 h 6246801"/>
              <a:gd name="connsiteX716" fmla="*/ 3633468 w 9384838"/>
              <a:gd name="connsiteY716" fmla="*/ 3813122 h 6246801"/>
              <a:gd name="connsiteX717" fmla="*/ 3683247 w 9384838"/>
              <a:gd name="connsiteY717" fmla="*/ 3788785 h 6246801"/>
              <a:gd name="connsiteX718" fmla="*/ 3708689 w 9384838"/>
              <a:gd name="connsiteY718" fmla="*/ 3813122 h 6246801"/>
              <a:gd name="connsiteX719" fmla="*/ 3783908 w 9384838"/>
              <a:gd name="connsiteY719" fmla="*/ 3788785 h 6246801"/>
              <a:gd name="connsiteX720" fmla="*/ 3883464 w 9384838"/>
              <a:gd name="connsiteY720" fmla="*/ 3763342 h 6246801"/>
              <a:gd name="connsiteX721" fmla="*/ 3883464 w 9384838"/>
              <a:gd name="connsiteY721" fmla="*/ 3813122 h 6246801"/>
              <a:gd name="connsiteX722" fmla="*/ 3833686 w 9384838"/>
              <a:gd name="connsiteY722" fmla="*/ 3813122 h 6246801"/>
              <a:gd name="connsiteX723" fmla="*/ 3808245 w 9384838"/>
              <a:gd name="connsiteY723" fmla="*/ 3838565 h 6246801"/>
              <a:gd name="connsiteX724" fmla="*/ 3808245 w 9384838"/>
              <a:gd name="connsiteY724" fmla="*/ 3888344 h 6246801"/>
              <a:gd name="connsiteX725" fmla="*/ 3758467 w 9384838"/>
              <a:gd name="connsiteY725" fmla="*/ 3864008 h 6246801"/>
              <a:gd name="connsiteX726" fmla="*/ 3708689 w 9384838"/>
              <a:gd name="connsiteY726" fmla="*/ 3913787 h 6246801"/>
              <a:gd name="connsiteX727" fmla="*/ 3683247 w 9384838"/>
              <a:gd name="connsiteY727" fmla="*/ 3888344 h 6246801"/>
              <a:gd name="connsiteX728" fmla="*/ 3633468 w 9384838"/>
              <a:gd name="connsiteY728" fmla="*/ 3913787 h 6246801"/>
              <a:gd name="connsiteX729" fmla="*/ 3657804 w 9384838"/>
              <a:gd name="connsiteY729" fmla="*/ 3939230 h 6246801"/>
              <a:gd name="connsiteX730" fmla="*/ 3633468 w 9384838"/>
              <a:gd name="connsiteY730" fmla="*/ 3963567 h 6246801"/>
              <a:gd name="connsiteX731" fmla="*/ 3657804 w 9384838"/>
              <a:gd name="connsiteY731" fmla="*/ 3963567 h 6246801"/>
              <a:gd name="connsiteX732" fmla="*/ 3683247 w 9384838"/>
              <a:gd name="connsiteY732" fmla="*/ 3989010 h 6246801"/>
              <a:gd name="connsiteX733" fmla="*/ 3708689 w 9384838"/>
              <a:gd name="connsiteY733" fmla="*/ 3989010 h 6246801"/>
              <a:gd name="connsiteX734" fmla="*/ 3708689 w 9384838"/>
              <a:gd name="connsiteY734" fmla="*/ 4014453 h 6246801"/>
              <a:gd name="connsiteX735" fmla="*/ 3708688 w 9384838"/>
              <a:gd name="connsiteY735" fmla="*/ 4014453 h 6246801"/>
              <a:gd name="connsiteX736" fmla="*/ 3657804 w 9384838"/>
              <a:gd name="connsiteY736" fmla="*/ 4064233 h 6246801"/>
              <a:gd name="connsiteX737" fmla="*/ 3683246 w 9384838"/>
              <a:gd name="connsiteY737" fmla="*/ 4139455 h 6246801"/>
              <a:gd name="connsiteX738" fmla="*/ 3808243 w 9384838"/>
              <a:gd name="connsiteY738" fmla="*/ 4164898 h 6246801"/>
              <a:gd name="connsiteX739" fmla="*/ 3833684 w 9384838"/>
              <a:gd name="connsiteY739" fmla="*/ 4089676 h 6246801"/>
              <a:gd name="connsiteX740" fmla="*/ 3958666 w 9384838"/>
              <a:gd name="connsiteY740" fmla="*/ 4089676 h 6246801"/>
              <a:gd name="connsiteX741" fmla="*/ 4084770 w 9384838"/>
              <a:gd name="connsiteY741" fmla="*/ 4064233 h 6246801"/>
              <a:gd name="connsiteX742" fmla="*/ 4185432 w 9384838"/>
              <a:gd name="connsiteY742" fmla="*/ 4064233 h 6246801"/>
              <a:gd name="connsiteX743" fmla="*/ 4460870 w 9384838"/>
              <a:gd name="connsiteY743" fmla="*/ 3888345 h 6246801"/>
              <a:gd name="connsiteX744" fmla="*/ 4510648 w 9384838"/>
              <a:gd name="connsiteY744" fmla="*/ 3763342 h 6246801"/>
              <a:gd name="connsiteX745" fmla="*/ 4761751 w 9384838"/>
              <a:gd name="connsiteY745" fmla="*/ 3713562 h 6246801"/>
              <a:gd name="connsiteX746" fmla="*/ 4836971 w 9384838"/>
              <a:gd name="connsiteY746" fmla="*/ 3612896 h 6246801"/>
              <a:gd name="connsiteX747" fmla="*/ 4887855 w 9384838"/>
              <a:gd name="connsiteY747" fmla="*/ 3487894 h 6246801"/>
              <a:gd name="connsiteX748" fmla="*/ 4887855 w 9384838"/>
              <a:gd name="connsiteY748" fmla="*/ 3487893 h 6246801"/>
              <a:gd name="connsiteX749" fmla="*/ 4937633 w 9384838"/>
              <a:gd name="connsiteY749" fmla="*/ 3437007 h 6246801"/>
              <a:gd name="connsiteX750" fmla="*/ 5012854 w 9384838"/>
              <a:gd name="connsiteY750" fmla="*/ 3387227 h 6246801"/>
              <a:gd name="connsiteX751" fmla="*/ 5038296 w 9384838"/>
              <a:gd name="connsiteY751" fmla="*/ 3336341 h 6246801"/>
              <a:gd name="connsiteX752" fmla="*/ 5113516 w 9384838"/>
              <a:gd name="connsiteY752" fmla="*/ 3236782 h 6246801"/>
              <a:gd name="connsiteX753" fmla="*/ 5137852 w 9384838"/>
              <a:gd name="connsiteY753" fmla="*/ 3185896 h 6246801"/>
              <a:gd name="connsiteX754" fmla="*/ 5163294 w 9384838"/>
              <a:gd name="connsiteY754" fmla="*/ 3161560 h 6246801"/>
              <a:gd name="connsiteX755" fmla="*/ 5238514 w 9384838"/>
              <a:gd name="connsiteY755" fmla="*/ 3011116 h 6246801"/>
              <a:gd name="connsiteX756" fmla="*/ 5263957 w 9384838"/>
              <a:gd name="connsiteY756" fmla="*/ 2860672 h 6246801"/>
              <a:gd name="connsiteX757" fmla="*/ 5188736 w 9384838"/>
              <a:gd name="connsiteY757" fmla="*/ 2809788 h 6246801"/>
              <a:gd name="connsiteX758" fmla="*/ 5163294 w 9384838"/>
              <a:gd name="connsiteY758" fmla="*/ 2835229 h 6246801"/>
              <a:gd name="connsiteX759" fmla="*/ 5137852 w 9384838"/>
              <a:gd name="connsiteY759" fmla="*/ 2835229 h 6246801"/>
              <a:gd name="connsiteX760" fmla="*/ 5137852 w 9384838"/>
              <a:gd name="connsiteY760" fmla="*/ 2785450 h 6246801"/>
              <a:gd name="connsiteX761" fmla="*/ 5188736 w 9384838"/>
              <a:gd name="connsiteY761" fmla="*/ 2785450 h 6246801"/>
              <a:gd name="connsiteX762" fmla="*/ 5263957 w 9384838"/>
              <a:gd name="connsiteY762" fmla="*/ 2734563 h 6246801"/>
              <a:gd name="connsiteX763" fmla="*/ 5339177 w 9384838"/>
              <a:gd name="connsiteY763" fmla="*/ 2609561 h 6246801"/>
              <a:gd name="connsiteX764" fmla="*/ 5289399 w 9384838"/>
              <a:gd name="connsiteY764" fmla="*/ 2534339 h 6246801"/>
              <a:gd name="connsiteX765" fmla="*/ 5289931 w 9384838"/>
              <a:gd name="connsiteY765" fmla="*/ 2534660 h 6246801"/>
              <a:gd name="connsiteX766" fmla="*/ 5289398 w 9384838"/>
              <a:gd name="connsiteY766" fmla="*/ 2534339 h 6246801"/>
              <a:gd name="connsiteX767" fmla="*/ 5313734 w 9384838"/>
              <a:gd name="connsiteY767" fmla="*/ 2483451 h 6246801"/>
              <a:gd name="connsiteX768" fmla="*/ 5289398 w 9384838"/>
              <a:gd name="connsiteY768" fmla="*/ 2459115 h 6246801"/>
              <a:gd name="connsiteX769" fmla="*/ 5364618 w 9384838"/>
              <a:gd name="connsiteY769" fmla="*/ 2408231 h 6246801"/>
              <a:gd name="connsiteX770" fmla="*/ 5388954 w 9384838"/>
              <a:gd name="connsiteY770" fmla="*/ 2433674 h 6246801"/>
              <a:gd name="connsiteX771" fmla="*/ 5464174 w 9384838"/>
              <a:gd name="connsiteY771" fmla="*/ 2408231 h 6246801"/>
              <a:gd name="connsiteX772" fmla="*/ 5515059 w 9384838"/>
              <a:gd name="connsiteY772" fmla="*/ 2333007 h 6246801"/>
              <a:gd name="connsiteX773" fmla="*/ 5539394 w 9384838"/>
              <a:gd name="connsiteY773" fmla="*/ 2257785 h 6246801"/>
              <a:gd name="connsiteX774" fmla="*/ 5539394 w 9384838"/>
              <a:gd name="connsiteY774" fmla="*/ 2233447 h 6246801"/>
              <a:gd name="connsiteX775" fmla="*/ 5564837 w 9384838"/>
              <a:gd name="connsiteY775" fmla="*/ 2182565 h 6246801"/>
              <a:gd name="connsiteX776" fmla="*/ 5614615 w 9384838"/>
              <a:gd name="connsiteY776" fmla="*/ 2233447 h 6246801"/>
              <a:gd name="connsiteX777" fmla="*/ 5640057 w 9384838"/>
              <a:gd name="connsiteY777" fmla="*/ 2208005 h 6246801"/>
              <a:gd name="connsiteX778" fmla="*/ 5665499 w 9384838"/>
              <a:gd name="connsiteY778" fmla="*/ 2233447 h 6246801"/>
              <a:gd name="connsiteX779" fmla="*/ 5665499 w 9384838"/>
              <a:gd name="connsiteY779" fmla="*/ 2257785 h 6246801"/>
              <a:gd name="connsiteX780" fmla="*/ 5640057 w 9384838"/>
              <a:gd name="connsiteY780" fmla="*/ 2408231 h 6246801"/>
              <a:gd name="connsiteX781" fmla="*/ 5689835 w 9384838"/>
              <a:gd name="connsiteY781" fmla="*/ 2433674 h 6246801"/>
              <a:gd name="connsiteX782" fmla="*/ 5740719 w 9384838"/>
              <a:gd name="connsiteY782" fmla="*/ 2408231 h 6246801"/>
              <a:gd name="connsiteX783" fmla="*/ 5765055 w 9384838"/>
              <a:gd name="connsiteY783" fmla="*/ 2358450 h 6246801"/>
              <a:gd name="connsiteX784" fmla="*/ 5840275 w 9384838"/>
              <a:gd name="connsiteY784" fmla="*/ 2459115 h 6246801"/>
              <a:gd name="connsiteX785" fmla="*/ 5891159 w 9384838"/>
              <a:gd name="connsiteY785" fmla="*/ 2408231 h 6246801"/>
              <a:gd name="connsiteX786" fmla="*/ 5940937 w 9384838"/>
              <a:gd name="connsiteY786" fmla="*/ 2283229 h 6246801"/>
              <a:gd name="connsiteX787" fmla="*/ 5891159 w 9384838"/>
              <a:gd name="connsiteY787" fmla="*/ 2208005 h 6246801"/>
              <a:gd name="connsiteX788" fmla="*/ 5840275 w 9384838"/>
              <a:gd name="connsiteY788" fmla="*/ 2257785 h 6246801"/>
              <a:gd name="connsiteX789" fmla="*/ 5715277 w 9384838"/>
              <a:gd name="connsiteY789" fmla="*/ 2283229 h 6246801"/>
              <a:gd name="connsiteX790" fmla="*/ 5765055 w 9384838"/>
              <a:gd name="connsiteY790" fmla="*/ 2132783 h 6246801"/>
              <a:gd name="connsiteX791" fmla="*/ 5840275 w 9384838"/>
              <a:gd name="connsiteY791" fmla="*/ 2081897 h 6246801"/>
              <a:gd name="connsiteX792" fmla="*/ 8270546 w 9384838"/>
              <a:gd name="connsiteY792" fmla="*/ 1474959 h 6246801"/>
              <a:gd name="connsiteX793" fmla="*/ 8282255 w 9384838"/>
              <a:gd name="connsiteY793" fmla="*/ 1480813 h 6246801"/>
              <a:gd name="connsiteX794" fmla="*/ 8274449 w 9384838"/>
              <a:gd name="connsiteY794" fmla="*/ 1490571 h 6246801"/>
              <a:gd name="connsiteX795" fmla="*/ 8264691 w 9384838"/>
              <a:gd name="connsiteY795" fmla="*/ 1491546 h 6246801"/>
              <a:gd name="connsiteX796" fmla="*/ 8247128 w 9384838"/>
              <a:gd name="connsiteY796" fmla="*/ 1501304 h 6246801"/>
              <a:gd name="connsiteX797" fmla="*/ 8250055 w 9384838"/>
              <a:gd name="connsiteY797" fmla="*/ 1485692 h 6246801"/>
              <a:gd name="connsiteX798" fmla="*/ 8265667 w 9384838"/>
              <a:gd name="connsiteY798" fmla="*/ 1485692 h 6246801"/>
              <a:gd name="connsiteX799" fmla="*/ 8270546 w 9384838"/>
              <a:gd name="connsiteY799" fmla="*/ 1474959 h 6246801"/>
              <a:gd name="connsiteX800" fmla="*/ 8187608 w 9384838"/>
              <a:gd name="connsiteY800" fmla="*/ 1463250 h 6246801"/>
              <a:gd name="connsiteX801" fmla="*/ 8203220 w 9384838"/>
              <a:gd name="connsiteY801" fmla="*/ 1472032 h 6246801"/>
              <a:gd name="connsiteX802" fmla="*/ 8215904 w 9384838"/>
              <a:gd name="connsiteY802" fmla="*/ 1471056 h 6246801"/>
              <a:gd name="connsiteX803" fmla="*/ 8214929 w 9384838"/>
              <a:gd name="connsiteY803" fmla="*/ 1479838 h 6246801"/>
              <a:gd name="connsiteX804" fmla="*/ 8216880 w 9384838"/>
              <a:gd name="connsiteY804" fmla="*/ 1484717 h 6246801"/>
              <a:gd name="connsiteX805" fmla="*/ 8195414 w 9384838"/>
              <a:gd name="connsiteY805" fmla="*/ 1482765 h 6246801"/>
              <a:gd name="connsiteX806" fmla="*/ 8197365 w 9384838"/>
              <a:gd name="connsiteY806" fmla="*/ 1476909 h 6246801"/>
              <a:gd name="connsiteX807" fmla="*/ 8187608 w 9384838"/>
              <a:gd name="connsiteY807" fmla="*/ 1463250 h 6246801"/>
              <a:gd name="connsiteX808" fmla="*/ 8289085 w 9384838"/>
              <a:gd name="connsiteY808" fmla="*/ 1415439 h 6246801"/>
              <a:gd name="connsiteX809" fmla="*/ 8307624 w 9384838"/>
              <a:gd name="connsiteY809" fmla="*/ 1425197 h 6246801"/>
              <a:gd name="connsiteX810" fmla="*/ 8318357 w 9384838"/>
              <a:gd name="connsiteY810" fmla="*/ 1429100 h 6246801"/>
              <a:gd name="connsiteX811" fmla="*/ 8307624 w 9384838"/>
              <a:gd name="connsiteY811" fmla="*/ 1443734 h 6246801"/>
              <a:gd name="connsiteX812" fmla="*/ 8313478 w 9384838"/>
              <a:gd name="connsiteY812" fmla="*/ 1452516 h 6246801"/>
              <a:gd name="connsiteX813" fmla="*/ 8282255 w 9384838"/>
              <a:gd name="connsiteY813" fmla="*/ 1469104 h 6246801"/>
              <a:gd name="connsiteX814" fmla="*/ 8280303 w 9384838"/>
              <a:gd name="connsiteY814" fmla="*/ 1453493 h 6246801"/>
              <a:gd name="connsiteX815" fmla="*/ 8269570 w 9384838"/>
              <a:gd name="connsiteY815" fmla="*/ 1425197 h 6246801"/>
              <a:gd name="connsiteX816" fmla="*/ 8289085 w 9384838"/>
              <a:gd name="connsiteY816" fmla="*/ 1415439 h 6246801"/>
              <a:gd name="connsiteX817" fmla="*/ 8360314 w 9384838"/>
              <a:gd name="connsiteY817" fmla="*/ 1357869 h 6246801"/>
              <a:gd name="connsiteX818" fmla="*/ 8376902 w 9384838"/>
              <a:gd name="connsiteY818" fmla="*/ 1366651 h 6246801"/>
              <a:gd name="connsiteX819" fmla="*/ 8379829 w 9384838"/>
              <a:gd name="connsiteY819" fmla="*/ 1382264 h 6246801"/>
              <a:gd name="connsiteX820" fmla="*/ 8349581 w 9384838"/>
              <a:gd name="connsiteY820" fmla="*/ 1375434 h 6246801"/>
              <a:gd name="connsiteX821" fmla="*/ 8360314 w 9384838"/>
              <a:gd name="connsiteY821" fmla="*/ 1357869 h 6246801"/>
              <a:gd name="connsiteX822" fmla="*/ 8571073 w 9384838"/>
              <a:gd name="connsiteY822" fmla="*/ 1228098 h 6246801"/>
              <a:gd name="connsiteX823" fmla="*/ 8597418 w 9384838"/>
              <a:gd name="connsiteY823" fmla="*/ 1253467 h 6246801"/>
              <a:gd name="connsiteX824" fmla="*/ 8592539 w 9384838"/>
              <a:gd name="connsiteY824" fmla="*/ 1260297 h 6246801"/>
              <a:gd name="connsiteX825" fmla="*/ 8592539 w 9384838"/>
              <a:gd name="connsiteY825" fmla="*/ 1272981 h 6246801"/>
              <a:gd name="connsiteX826" fmla="*/ 8572049 w 9384838"/>
              <a:gd name="connsiteY826" fmla="*/ 1273957 h 6246801"/>
              <a:gd name="connsiteX827" fmla="*/ 8561316 w 9384838"/>
              <a:gd name="connsiteY827" fmla="*/ 1285666 h 6246801"/>
              <a:gd name="connsiteX828" fmla="*/ 8554486 w 9384838"/>
              <a:gd name="connsiteY828" fmla="*/ 1302253 h 6246801"/>
              <a:gd name="connsiteX829" fmla="*/ 8533995 w 9384838"/>
              <a:gd name="connsiteY829" fmla="*/ 1311035 h 6246801"/>
              <a:gd name="connsiteX830" fmla="*/ 8510577 w 9384838"/>
              <a:gd name="connsiteY830" fmla="*/ 1309083 h 6246801"/>
              <a:gd name="connsiteX831" fmla="*/ 8505699 w 9384838"/>
              <a:gd name="connsiteY831" fmla="*/ 1331526 h 6246801"/>
              <a:gd name="connsiteX832" fmla="*/ 8494966 w 9384838"/>
              <a:gd name="connsiteY832" fmla="*/ 1335428 h 6246801"/>
              <a:gd name="connsiteX833" fmla="*/ 8482281 w 9384838"/>
              <a:gd name="connsiteY833" fmla="*/ 1312986 h 6246801"/>
              <a:gd name="connsiteX834" fmla="*/ 8474475 w 9384838"/>
              <a:gd name="connsiteY834" fmla="*/ 1303229 h 6246801"/>
              <a:gd name="connsiteX835" fmla="*/ 8467645 w 9384838"/>
              <a:gd name="connsiteY835" fmla="*/ 1279811 h 6246801"/>
              <a:gd name="connsiteX836" fmla="*/ 8476427 w 9384838"/>
              <a:gd name="connsiteY836" fmla="*/ 1270054 h 6246801"/>
              <a:gd name="connsiteX837" fmla="*/ 8524238 w 9384838"/>
              <a:gd name="connsiteY837" fmla="*/ 1261273 h 6246801"/>
              <a:gd name="connsiteX838" fmla="*/ 8551558 w 9384838"/>
              <a:gd name="connsiteY838" fmla="*/ 1236879 h 6246801"/>
              <a:gd name="connsiteX839" fmla="*/ 8567170 w 9384838"/>
              <a:gd name="connsiteY839" fmla="*/ 1237855 h 6246801"/>
              <a:gd name="connsiteX840" fmla="*/ 8571073 w 9384838"/>
              <a:gd name="connsiteY840" fmla="*/ 1228098 h 6246801"/>
              <a:gd name="connsiteX841" fmla="*/ 8306648 w 9384838"/>
              <a:gd name="connsiteY841" fmla="*/ 884639 h 6246801"/>
              <a:gd name="connsiteX842" fmla="*/ 8328114 w 9384838"/>
              <a:gd name="connsiteY842" fmla="*/ 903178 h 6246801"/>
              <a:gd name="connsiteX843" fmla="*/ 8334944 w 9384838"/>
              <a:gd name="connsiteY843" fmla="*/ 917814 h 6246801"/>
              <a:gd name="connsiteX844" fmla="*/ 8368119 w 9384838"/>
              <a:gd name="connsiteY844" fmla="*/ 935377 h 6246801"/>
              <a:gd name="connsiteX845" fmla="*/ 8422761 w 9384838"/>
              <a:gd name="connsiteY845" fmla="*/ 939280 h 6246801"/>
              <a:gd name="connsiteX846" fmla="*/ 8461790 w 9384838"/>
              <a:gd name="connsiteY846" fmla="*/ 922693 h 6246801"/>
              <a:gd name="connsiteX847" fmla="*/ 8450081 w 9384838"/>
              <a:gd name="connsiteY847" fmla="*/ 963674 h 6246801"/>
              <a:gd name="connsiteX848" fmla="*/ 8431542 w 9384838"/>
              <a:gd name="connsiteY848" fmla="*/ 975382 h 6246801"/>
              <a:gd name="connsiteX849" fmla="*/ 8415930 w 9384838"/>
              <a:gd name="connsiteY849" fmla="*/ 963674 h 6246801"/>
              <a:gd name="connsiteX850" fmla="*/ 8397391 w 9384838"/>
              <a:gd name="connsiteY850" fmla="*/ 963674 h 6246801"/>
              <a:gd name="connsiteX851" fmla="*/ 8359338 w 9384838"/>
              <a:gd name="connsiteY851" fmla="*/ 1014411 h 6246801"/>
              <a:gd name="connsiteX852" fmla="*/ 8284206 w 9384838"/>
              <a:gd name="connsiteY852" fmla="*/ 1020265 h 6246801"/>
              <a:gd name="connsiteX853" fmla="*/ 8247128 w 9384838"/>
              <a:gd name="connsiteY853" fmla="*/ 1070028 h 6246801"/>
              <a:gd name="connsiteX854" fmla="*/ 8212977 w 9384838"/>
              <a:gd name="connsiteY854" fmla="*/ 1083688 h 6246801"/>
              <a:gd name="connsiteX855" fmla="*/ 8184681 w 9384838"/>
              <a:gd name="connsiteY855" fmla="*/ 1151014 h 6246801"/>
              <a:gd name="connsiteX856" fmla="*/ 8163215 w 9384838"/>
              <a:gd name="connsiteY856" fmla="*/ 1151014 h 6246801"/>
              <a:gd name="connsiteX857" fmla="*/ 8155409 w 9384838"/>
              <a:gd name="connsiteY857" fmla="*/ 1207607 h 6246801"/>
              <a:gd name="connsiteX858" fmla="*/ 8099792 w 9384838"/>
              <a:gd name="connsiteY858" fmla="*/ 1223219 h 6246801"/>
              <a:gd name="connsiteX859" fmla="*/ 8077350 w 9384838"/>
              <a:gd name="connsiteY859" fmla="*/ 1247612 h 6246801"/>
              <a:gd name="connsiteX860" fmla="*/ 8066617 w 9384838"/>
              <a:gd name="connsiteY860" fmla="*/ 1319817 h 6246801"/>
              <a:gd name="connsiteX861" fmla="*/ 8057835 w 9384838"/>
              <a:gd name="connsiteY861" fmla="*/ 1315914 h 6246801"/>
              <a:gd name="connsiteX862" fmla="*/ 8009048 w 9384838"/>
              <a:gd name="connsiteY862" fmla="*/ 1320793 h 6246801"/>
              <a:gd name="connsiteX863" fmla="*/ 8009048 w 9384838"/>
              <a:gd name="connsiteY863" fmla="*/ 1309084 h 6246801"/>
              <a:gd name="connsiteX864" fmla="*/ 8010024 w 9384838"/>
              <a:gd name="connsiteY864" fmla="*/ 1293472 h 6246801"/>
              <a:gd name="connsiteX865" fmla="*/ 8002218 w 9384838"/>
              <a:gd name="connsiteY865" fmla="*/ 1262248 h 6246801"/>
              <a:gd name="connsiteX866" fmla="*/ 8013927 w 9384838"/>
              <a:gd name="connsiteY866" fmla="*/ 1254442 h 6246801"/>
              <a:gd name="connsiteX867" fmla="*/ 8038320 w 9384838"/>
              <a:gd name="connsiteY867" fmla="*/ 1219316 h 6246801"/>
              <a:gd name="connsiteX868" fmla="*/ 8077350 w 9384838"/>
              <a:gd name="connsiteY868" fmla="*/ 1190044 h 6246801"/>
              <a:gd name="connsiteX869" fmla="*/ 8108573 w 9384838"/>
              <a:gd name="connsiteY869" fmla="*/ 1167602 h 6246801"/>
              <a:gd name="connsiteX870" fmla="*/ 8111501 w 9384838"/>
              <a:gd name="connsiteY870" fmla="*/ 1154917 h 6246801"/>
              <a:gd name="connsiteX871" fmla="*/ 8135894 w 9384838"/>
              <a:gd name="connsiteY871" fmla="*/ 1148087 h 6246801"/>
              <a:gd name="connsiteX872" fmla="*/ 8141748 w 9384838"/>
              <a:gd name="connsiteY872" fmla="*/ 1130524 h 6246801"/>
              <a:gd name="connsiteX873" fmla="*/ 8135894 w 9384838"/>
              <a:gd name="connsiteY873" fmla="*/ 1121742 h 6246801"/>
              <a:gd name="connsiteX874" fmla="*/ 8143700 w 9384838"/>
              <a:gd name="connsiteY874" fmla="*/ 1104179 h 6246801"/>
              <a:gd name="connsiteX875" fmla="*/ 8200293 w 9384838"/>
              <a:gd name="connsiteY875" fmla="*/ 1030998 h 6246801"/>
              <a:gd name="connsiteX876" fmla="*/ 8231516 w 9384838"/>
              <a:gd name="connsiteY876" fmla="*/ 993920 h 6246801"/>
              <a:gd name="connsiteX877" fmla="*/ 8245176 w 9384838"/>
              <a:gd name="connsiteY877" fmla="*/ 957819 h 6246801"/>
              <a:gd name="connsiteX878" fmla="*/ 8258837 w 9384838"/>
              <a:gd name="connsiteY878" fmla="*/ 944159 h 6246801"/>
              <a:gd name="connsiteX879" fmla="*/ 8260788 w 9384838"/>
              <a:gd name="connsiteY879" fmla="*/ 920741 h 6246801"/>
              <a:gd name="connsiteX880" fmla="*/ 8289085 w 9384838"/>
              <a:gd name="connsiteY880" fmla="*/ 889516 h 6246801"/>
              <a:gd name="connsiteX881" fmla="*/ 8306648 w 9384838"/>
              <a:gd name="connsiteY881" fmla="*/ 884639 h 6246801"/>
              <a:gd name="connsiteX882" fmla="*/ 9328245 w 9384838"/>
              <a:gd name="connsiteY882" fmla="*/ 311878 h 6246801"/>
              <a:gd name="connsiteX883" fmla="*/ 9371178 w 9384838"/>
              <a:gd name="connsiteY883" fmla="*/ 317733 h 6246801"/>
              <a:gd name="connsiteX884" fmla="*/ 9384838 w 9384838"/>
              <a:gd name="connsiteY884" fmla="*/ 341150 h 6246801"/>
              <a:gd name="connsiteX885" fmla="*/ 9357517 w 9384838"/>
              <a:gd name="connsiteY885" fmla="*/ 360665 h 6246801"/>
              <a:gd name="connsiteX886" fmla="*/ 9357517 w 9384838"/>
              <a:gd name="connsiteY886" fmla="*/ 378228 h 6246801"/>
              <a:gd name="connsiteX887" fmla="*/ 9371178 w 9384838"/>
              <a:gd name="connsiteY887" fmla="*/ 393840 h 6246801"/>
              <a:gd name="connsiteX888" fmla="*/ 9367275 w 9384838"/>
              <a:gd name="connsiteY888" fmla="*/ 427015 h 6246801"/>
              <a:gd name="connsiteX889" fmla="*/ 9314585 w 9384838"/>
              <a:gd name="connsiteY889" fmla="*/ 427015 h 6246801"/>
              <a:gd name="connsiteX890" fmla="*/ 9250186 w 9384838"/>
              <a:gd name="connsiteY890" fmla="*/ 440675 h 6246801"/>
              <a:gd name="connsiteX891" fmla="*/ 9213108 w 9384838"/>
              <a:gd name="connsiteY891" fmla="*/ 471899 h 6246801"/>
              <a:gd name="connsiteX892" fmla="*/ 9162370 w 9384838"/>
              <a:gd name="connsiteY892" fmla="*/ 491414 h 6246801"/>
              <a:gd name="connsiteX893" fmla="*/ 9099923 w 9384838"/>
              <a:gd name="connsiteY893" fmla="*/ 526540 h 6246801"/>
              <a:gd name="connsiteX894" fmla="*/ 9035524 w 9384838"/>
              <a:gd name="connsiteY894" fmla="*/ 587036 h 6246801"/>
              <a:gd name="connsiteX895" fmla="*/ 8996494 w 9384838"/>
              <a:gd name="connsiteY895" fmla="*/ 635822 h 6246801"/>
              <a:gd name="connsiteX896" fmla="*/ 8961368 w 9384838"/>
              <a:gd name="connsiteY896" fmla="*/ 637774 h 6246801"/>
              <a:gd name="connsiteX897" fmla="*/ 8951610 w 9384838"/>
              <a:gd name="connsiteY897" fmla="*/ 647531 h 6246801"/>
              <a:gd name="connsiteX898" fmla="*/ 8926241 w 9384838"/>
              <a:gd name="connsiteY898" fmla="*/ 637774 h 6246801"/>
              <a:gd name="connsiteX899" fmla="*/ 8916484 w 9384838"/>
              <a:gd name="connsiteY899" fmla="*/ 608501 h 6246801"/>
              <a:gd name="connsiteX900" fmla="*/ 8883309 w 9384838"/>
              <a:gd name="connsiteY900" fmla="*/ 622162 h 6246801"/>
              <a:gd name="connsiteX901" fmla="*/ 8877454 w 9384838"/>
              <a:gd name="connsiteY901" fmla="*/ 651434 h 6246801"/>
              <a:gd name="connsiteX902" fmla="*/ 8887212 w 9384838"/>
              <a:gd name="connsiteY902" fmla="*/ 665094 h 6246801"/>
              <a:gd name="connsiteX903" fmla="*/ 8846231 w 9384838"/>
              <a:gd name="connsiteY903" fmla="*/ 719735 h 6246801"/>
              <a:gd name="connsiteX904" fmla="*/ 8799395 w 9384838"/>
              <a:gd name="connsiteY904" fmla="*/ 749008 h 6246801"/>
              <a:gd name="connsiteX905" fmla="*/ 8766220 w 9384838"/>
              <a:gd name="connsiteY905" fmla="*/ 774380 h 6246801"/>
              <a:gd name="connsiteX906" fmla="*/ 8731094 w 9384838"/>
              <a:gd name="connsiteY906" fmla="*/ 844633 h 6246801"/>
              <a:gd name="connsiteX907" fmla="*/ 8697919 w 9384838"/>
              <a:gd name="connsiteY907" fmla="*/ 862196 h 6246801"/>
              <a:gd name="connsiteX908" fmla="*/ 8666695 w 9384838"/>
              <a:gd name="connsiteY908" fmla="*/ 862196 h 6246801"/>
              <a:gd name="connsiteX909" fmla="*/ 8641326 w 9384838"/>
              <a:gd name="connsiteY909" fmla="*/ 887565 h 6246801"/>
              <a:gd name="connsiteX910" fmla="*/ 8614005 w 9384838"/>
              <a:gd name="connsiteY910" fmla="*/ 932449 h 6246801"/>
              <a:gd name="connsiteX911" fmla="*/ 8590587 w 9384838"/>
              <a:gd name="connsiteY911" fmla="*/ 936351 h 6246801"/>
              <a:gd name="connsiteX912" fmla="*/ 8576927 w 9384838"/>
              <a:gd name="connsiteY912" fmla="*/ 920740 h 6246801"/>
              <a:gd name="connsiteX913" fmla="*/ 8590587 w 9384838"/>
              <a:gd name="connsiteY913" fmla="*/ 885614 h 6246801"/>
              <a:gd name="connsiteX914" fmla="*/ 8602296 w 9384838"/>
              <a:gd name="connsiteY914" fmla="*/ 881711 h 6246801"/>
              <a:gd name="connsiteX915" fmla="*/ 8610102 w 9384838"/>
              <a:gd name="connsiteY915" fmla="*/ 868050 h 6246801"/>
              <a:gd name="connsiteX916" fmla="*/ 8606199 w 9384838"/>
              <a:gd name="connsiteY916" fmla="*/ 850487 h 6246801"/>
              <a:gd name="connsiteX917" fmla="*/ 8612054 w 9384838"/>
              <a:gd name="connsiteY917" fmla="*/ 825118 h 6246801"/>
              <a:gd name="connsiteX918" fmla="*/ 8623762 w 9384838"/>
              <a:gd name="connsiteY918" fmla="*/ 846584 h 6246801"/>
              <a:gd name="connsiteX919" fmla="*/ 8637423 w 9384838"/>
              <a:gd name="connsiteY919" fmla="*/ 848536 h 6246801"/>
              <a:gd name="connsiteX920" fmla="*/ 8649132 w 9384838"/>
              <a:gd name="connsiteY920" fmla="*/ 827069 h 6246801"/>
              <a:gd name="connsiteX921" fmla="*/ 8635471 w 9384838"/>
              <a:gd name="connsiteY921" fmla="*/ 807555 h 6246801"/>
              <a:gd name="connsiteX922" fmla="*/ 8654986 w 9384838"/>
              <a:gd name="connsiteY922" fmla="*/ 807555 h 6246801"/>
              <a:gd name="connsiteX923" fmla="*/ 8664743 w 9384838"/>
              <a:gd name="connsiteY923" fmla="*/ 819263 h 6246801"/>
              <a:gd name="connsiteX924" fmla="*/ 8692064 w 9384838"/>
              <a:gd name="connsiteY924" fmla="*/ 805603 h 6246801"/>
              <a:gd name="connsiteX925" fmla="*/ 8709627 w 9384838"/>
              <a:gd name="connsiteY925" fmla="*/ 778282 h 6246801"/>
              <a:gd name="connsiteX926" fmla="*/ 8711579 w 9384838"/>
              <a:gd name="connsiteY926" fmla="*/ 749008 h 6246801"/>
              <a:gd name="connsiteX927" fmla="*/ 8695967 w 9384838"/>
              <a:gd name="connsiteY927" fmla="*/ 749008 h 6246801"/>
              <a:gd name="connsiteX928" fmla="*/ 8672549 w 9384838"/>
              <a:gd name="connsiteY928" fmla="*/ 745105 h 6246801"/>
              <a:gd name="connsiteX929" fmla="*/ 8668646 w 9384838"/>
              <a:gd name="connsiteY929" fmla="*/ 713881 h 6246801"/>
              <a:gd name="connsiteX930" fmla="*/ 8697919 w 9384838"/>
              <a:gd name="connsiteY930" fmla="*/ 713881 h 6246801"/>
              <a:gd name="connsiteX931" fmla="*/ 8715482 w 9384838"/>
              <a:gd name="connsiteY931" fmla="*/ 731444 h 6246801"/>
              <a:gd name="connsiteX932" fmla="*/ 8733045 w 9384838"/>
              <a:gd name="connsiteY932" fmla="*/ 719735 h 6246801"/>
              <a:gd name="connsiteX933" fmla="*/ 8746705 w 9384838"/>
              <a:gd name="connsiteY933" fmla="*/ 688512 h 6246801"/>
              <a:gd name="connsiteX934" fmla="*/ 8787686 w 9384838"/>
              <a:gd name="connsiteY934" fmla="*/ 674851 h 6246801"/>
              <a:gd name="connsiteX935" fmla="*/ 8811104 w 9384838"/>
              <a:gd name="connsiteY935" fmla="*/ 624114 h 6246801"/>
              <a:gd name="connsiteX936" fmla="*/ 8830619 w 9384838"/>
              <a:gd name="connsiteY936" fmla="*/ 618260 h 6246801"/>
              <a:gd name="connsiteX937" fmla="*/ 8840376 w 9384838"/>
              <a:gd name="connsiteY937" fmla="*/ 600695 h 6246801"/>
              <a:gd name="connsiteX938" fmla="*/ 8832570 w 9384838"/>
              <a:gd name="connsiteY938" fmla="*/ 559715 h 6246801"/>
              <a:gd name="connsiteX939" fmla="*/ 8850134 w 9384838"/>
              <a:gd name="connsiteY939" fmla="*/ 559715 h 6246801"/>
              <a:gd name="connsiteX940" fmla="*/ 8885260 w 9384838"/>
              <a:gd name="connsiteY940" fmla="*/ 573376 h 6246801"/>
              <a:gd name="connsiteX941" fmla="*/ 8902823 w 9384838"/>
              <a:gd name="connsiteY941" fmla="*/ 559715 h 6246801"/>
              <a:gd name="connsiteX942" fmla="*/ 8904775 w 9384838"/>
              <a:gd name="connsiteY942" fmla="*/ 524589 h 6246801"/>
              <a:gd name="connsiteX943" fmla="*/ 8949659 w 9384838"/>
              <a:gd name="connsiteY943" fmla="*/ 497268 h 6246801"/>
              <a:gd name="connsiteX944" fmla="*/ 8976980 w 9384838"/>
              <a:gd name="connsiteY944" fmla="*/ 497268 h 6246801"/>
              <a:gd name="connsiteX945" fmla="*/ 8976980 w 9384838"/>
              <a:gd name="connsiteY945" fmla="*/ 462142 h 6246801"/>
              <a:gd name="connsiteX946" fmla="*/ 8965271 w 9384838"/>
              <a:gd name="connsiteY946" fmla="*/ 419209 h 6246801"/>
              <a:gd name="connsiteX947" fmla="*/ 8973077 w 9384838"/>
              <a:gd name="connsiteY947" fmla="*/ 393840 h 6246801"/>
              <a:gd name="connsiteX948" fmla="*/ 9002349 w 9384838"/>
              <a:gd name="connsiteY948" fmla="*/ 376277 h 6246801"/>
              <a:gd name="connsiteX949" fmla="*/ 9017961 w 9384838"/>
              <a:gd name="connsiteY949" fmla="*/ 403597 h 6246801"/>
              <a:gd name="connsiteX950" fmla="*/ 9041378 w 9384838"/>
              <a:gd name="connsiteY950" fmla="*/ 467996 h 6246801"/>
              <a:gd name="connsiteX951" fmla="*/ 9076505 w 9384838"/>
              <a:gd name="connsiteY951" fmla="*/ 475802 h 6246801"/>
              <a:gd name="connsiteX952" fmla="*/ 9154564 w 9384838"/>
              <a:gd name="connsiteY952" fmla="*/ 458239 h 6246801"/>
              <a:gd name="connsiteX953" fmla="*/ 9209205 w 9384838"/>
              <a:gd name="connsiteY953" fmla="*/ 409452 h 6246801"/>
              <a:gd name="connsiteX954" fmla="*/ 9218963 w 9384838"/>
              <a:gd name="connsiteY954" fmla="*/ 380180 h 6246801"/>
              <a:gd name="connsiteX955" fmla="*/ 9283361 w 9384838"/>
              <a:gd name="connsiteY955" fmla="*/ 325538 h 6246801"/>
              <a:gd name="connsiteX956" fmla="*/ 9328245 w 9384838"/>
              <a:gd name="connsiteY956" fmla="*/ 311878 h 6246801"/>
              <a:gd name="connsiteX957" fmla="*/ 6819242 w 9384838"/>
              <a:gd name="connsiteY957" fmla="*/ 0 h 6246801"/>
              <a:gd name="connsiteX958" fmla="*/ 6869020 w 9384838"/>
              <a:gd name="connsiteY958" fmla="*/ 125002 h 6246801"/>
              <a:gd name="connsiteX959" fmla="*/ 6969682 w 9384838"/>
              <a:gd name="connsiteY959" fmla="*/ 326334 h 6246801"/>
              <a:gd name="connsiteX960" fmla="*/ 6969682 w 9384838"/>
              <a:gd name="connsiteY960" fmla="*/ 401556 h 6246801"/>
              <a:gd name="connsiteX961" fmla="*/ 7094680 w 9384838"/>
              <a:gd name="connsiteY961" fmla="*/ 652667 h 6246801"/>
              <a:gd name="connsiteX962" fmla="*/ 7220784 w 9384838"/>
              <a:gd name="connsiteY962" fmla="*/ 803117 h 6246801"/>
              <a:gd name="connsiteX963" fmla="*/ 7321446 w 9384838"/>
              <a:gd name="connsiteY963" fmla="*/ 903783 h 6246801"/>
              <a:gd name="connsiteX964" fmla="*/ 7321446 w 9384838"/>
              <a:gd name="connsiteY964" fmla="*/ 979004 h 6246801"/>
              <a:gd name="connsiteX965" fmla="*/ 7345782 w 9384838"/>
              <a:gd name="connsiteY965" fmla="*/ 979004 h 6246801"/>
              <a:gd name="connsiteX966" fmla="*/ 7396667 w 9384838"/>
              <a:gd name="connsiteY966" fmla="*/ 1003341 h 6246801"/>
              <a:gd name="connsiteX967" fmla="*/ 7421002 w 9384838"/>
              <a:gd name="connsiteY967" fmla="*/ 979004 h 6246801"/>
              <a:gd name="connsiteX968" fmla="*/ 7496223 w 9384838"/>
              <a:gd name="connsiteY968" fmla="*/ 1003341 h 6246801"/>
              <a:gd name="connsiteX969" fmla="*/ 7446445 w 9384838"/>
              <a:gd name="connsiteY969" fmla="*/ 1054227 h 6246801"/>
              <a:gd name="connsiteX970" fmla="*/ 7471887 w 9384838"/>
              <a:gd name="connsiteY970" fmla="*/ 1078564 h 6246801"/>
              <a:gd name="connsiteX971" fmla="*/ 7521665 w 9384838"/>
              <a:gd name="connsiteY971" fmla="*/ 1054227 h 6246801"/>
              <a:gd name="connsiteX972" fmla="*/ 7547107 w 9384838"/>
              <a:gd name="connsiteY972" fmla="*/ 1129449 h 6246801"/>
              <a:gd name="connsiteX973" fmla="*/ 7672105 w 9384838"/>
              <a:gd name="connsiteY973" fmla="*/ 1179229 h 6246801"/>
              <a:gd name="connsiteX974" fmla="*/ 7747325 w 9384838"/>
              <a:gd name="connsiteY974" fmla="*/ 1179229 h 6246801"/>
              <a:gd name="connsiteX975" fmla="*/ 7847987 w 9384838"/>
              <a:gd name="connsiteY975" fmla="*/ 1104007 h 6246801"/>
              <a:gd name="connsiteX976" fmla="*/ 7923207 w 9384838"/>
              <a:gd name="connsiteY976" fmla="*/ 1078564 h 6246801"/>
              <a:gd name="connsiteX977" fmla="*/ 7998427 w 9384838"/>
              <a:gd name="connsiteY977" fmla="*/ 1003341 h 6246801"/>
              <a:gd name="connsiteX978" fmla="*/ 7998427 w 9384838"/>
              <a:gd name="connsiteY978" fmla="*/ 1054227 h 6246801"/>
              <a:gd name="connsiteX979" fmla="*/ 7948649 w 9384838"/>
              <a:gd name="connsiteY979" fmla="*/ 1104007 h 6246801"/>
              <a:gd name="connsiteX980" fmla="*/ 7948649 w 9384838"/>
              <a:gd name="connsiteY980" fmla="*/ 1129449 h 6246801"/>
              <a:gd name="connsiteX981" fmla="*/ 7822545 w 9384838"/>
              <a:gd name="connsiteY981" fmla="*/ 1279895 h 6246801"/>
              <a:gd name="connsiteX982" fmla="*/ 7822545 w 9384838"/>
              <a:gd name="connsiteY982" fmla="*/ 1379454 h 6246801"/>
              <a:gd name="connsiteX983" fmla="*/ 7873429 w 9384838"/>
              <a:gd name="connsiteY983" fmla="*/ 1379454 h 6246801"/>
              <a:gd name="connsiteX984" fmla="*/ 7847987 w 9384838"/>
              <a:gd name="connsiteY984" fmla="*/ 1505563 h 6246801"/>
              <a:gd name="connsiteX985" fmla="*/ 7797103 w 9384838"/>
              <a:gd name="connsiteY985" fmla="*/ 1531005 h 6246801"/>
              <a:gd name="connsiteX986" fmla="*/ 7873429 w 9384838"/>
              <a:gd name="connsiteY986" fmla="*/ 1606229 h 6246801"/>
              <a:gd name="connsiteX987" fmla="*/ 7948649 w 9384838"/>
              <a:gd name="connsiteY987" fmla="*/ 1606229 h 6246801"/>
              <a:gd name="connsiteX988" fmla="*/ 7923207 w 9384838"/>
              <a:gd name="connsiteY988" fmla="*/ 1656009 h 6246801"/>
              <a:gd name="connsiteX989" fmla="*/ 7772767 w 9384838"/>
              <a:gd name="connsiteY989" fmla="*/ 1630565 h 6246801"/>
              <a:gd name="connsiteX990" fmla="*/ 7672105 w 9384838"/>
              <a:gd name="connsiteY990" fmla="*/ 1705789 h 6246801"/>
              <a:gd name="connsiteX991" fmla="*/ 7672105 w 9384838"/>
              <a:gd name="connsiteY991" fmla="*/ 1656009 h 6246801"/>
              <a:gd name="connsiteX992" fmla="*/ 7596885 w 9384838"/>
              <a:gd name="connsiteY992" fmla="*/ 1656009 h 6246801"/>
              <a:gd name="connsiteX993" fmla="*/ 7571443 w 9384838"/>
              <a:gd name="connsiteY993" fmla="*/ 1705789 h 6246801"/>
              <a:gd name="connsiteX994" fmla="*/ 7446445 w 9384838"/>
              <a:gd name="connsiteY994" fmla="*/ 1681452 h 6246801"/>
              <a:gd name="connsiteX995" fmla="*/ 7421002 w 9384838"/>
              <a:gd name="connsiteY995" fmla="*/ 1630565 h 6246801"/>
              <a:gd name="connsiteX996" fmla="*/ 7321446 w 9384838"/>
              <a:gd name="connsiteY996" fmla="*/ 1630565 h 6246801"/>
              <a:gd name="connsiteX997" fmla="*/ 7070344 w 9384838"/>
              <a:gd name="connsiteY997" fmla="*/ 1756674 h 6246801"/>
              <a:gd name="connsiteX998" fmla="*/ 6869020 w 9384838"/>
              <a:gd name="connsiteY998" fmla="*/ 1907113 h 6246801"/>
              <a:gd name="connsiteX999" fmla="*/ 6894462 w 9384838"/>
              <a:gd name="connsiteY999" fmla="*/ 1956897 h 6246801"/>
              <a:gd name="connsiteX1000" fmla="*/ 6819242 w 9384838"/>
              <a:gd name="connsiteY1000" fmla="*/ 2081899 h 6246801"/>
              <a:gd name="connsiteX1001" fmla="*/ 6793800 w 9384838"/>
              <a:gd name="connsiteY1001" fmla="*/ 2006676 h 6246801"/>
              <a:gd name="connsiteX1002" fmla="*/ 6668802 w 9384838"/>
              <a:gd name="connsiteY1002" fmla="*/ 1931450 h 6246801"/>
              <a:gd name="connsiteX1003" fmla="*/ 6542697 w 9384838"/>
              <a:gd name="connsiteY1003" fmla="*/ 1831894 h 6246801"/>
              <a:gd name="connsiteX1004" fmla="*/ 6467477 w 9384838"/>
              <a:gd name="connsiteY1004" fmla="*/ 1705789 h 6246801"/>
              <a:gd name="connsiteX1005" fmla="*/ 6417699 w 9384838"/>
              <a:gd name="connsiteY1005" fmla="*/ 1681452 h 6246801"/>
              <a:gd name="connsiteX1006" fmla="*/ 6342479 w 9384838"/>
              <a:gd name="connsiteY1006" fmla="*/ 1580786 h 6246801"/>
              <a:gd name="connsiteX1007" fmla="*/ 6217481 w 9384838"/>
              <a:gd name="connsiteY1007" fmla="*/ 1555343 h 6246801"/>
              <a:gd name="connsiteX1008" fmla="*/ 6091377 w 9384838"/>
              <a:gd name="connsiteY1008" fmla="*/ 1606229 h 6246801"/>
              <a:gd name="connsiteX1009" fmla="*/ 5991821 w 9384838"/>
              <a:gd name="connsiteY1009" fmla="*/ 1681452 h 6246801"/>
              <a:gd name="connsiteX1010" fmla="*/ 5966379 w 9384838"/>
              <a:gd name="connsiteY1010" fmla="*/ 1630565 h 6246801"/>
              <a:gd name="connsiteX1011" fmla="*/ 5966379 w 9384838"/>
              <a:gd name="connsiteY1011" fmla="*/ 1580786 h 6246801"/>
              <a:gd name="connsiteX1012" fmla="*/ 5916601 w 9384838"/>
              <a:gd name="connsiteY1012" fmla="*/ 1531005 h 6246801"/>
              <a:gd name="connsiteX1013" fmla="*/ 5940937 w 9384838"/>
              <a:gd name="connsiteY1013" fmla="*/ 1505563 h 6246801"/>
              <a:gd name="connsiteX1014" fmla="*/ 5891159 w 9384838"/>
              <a:gd name="connsiteY1014" fmla="*/ 1480122 h 6246801"/>
              <a:gd name="connsiteX1015" fmla="*/ 5840275 w 9384838"/>
              <a:gd name="connsiteY1015" fmla="*/ 1480122 h 6246801"/>
              <a:gd name="connsiteX1016" fmla="*/ 5815939 w 9384838"/>
              <a:gd name="connsiteY1016" fmla="*/ 1455784 h 6246801"/>
              <a:gd name="connsiteX1017" fmla="*/ 5740719 w 9384838"/>
              <a:gd name="connsiteY1017" fmla="*/ 1505563 h 6246801"/>
              <a:gd name="connsiteX1018" fmla="*/ 5665499 w 9384838"/>
              <a:gd name="connsiteY1018" fmla="*/ 1606229 h 6246801"/>
              <a:gd name="connsiteX1019" fmla="*/ 5715277 w 9384838"/>
              <a:gd name="connsiteY1019" fmla="*/ 1656009 h 6246801"/>
              <a:gd name="connsiteX1020" fmla="*/ 5765055 w 9384838"/>
              <a:gd name="connsiteY1020" fmla="*/ 1731231 h 6246801"/>
              <a:gd name="connsiteX1021" fmla="*/ 5840275 w 9384838"/>
              <a:gd name="connsiteY1021" fmla="*/ 1731231 h 6246801"/>
              <a:gd name="connsiteX1022" fmla="*/ 5916601 w 9384838"/>
              <a:gd name="connsiteY1022" fmla="*/ 1881669 h 6246801"/>
              <a:gd name="connsiteX1023" fmla="*/ 5966379 w 9384838"/>
              <a:gd name="connsiteY1023" fmla="*/ 1956897 h 6246801"/>
              <a:gd name="connsiteX1024" fmla="*/ 5891159 w 9384838"/>
              <a:gd name="connsiteY1024" fmla="*/ 2006676 h 6246801"/>
              <a:gd name="connsiteX1025" fmla="*/ 5815939 w 9384838"/>
              <a:gd name="connsiteY1025" fmla="*/ 1931450 h 6246801"/>
              <a:gd name="connsiteX1026" fmla="*/ 5765055 w 9384838"/>
              <a:gd name="connsiteY1026" fmla="*/ 1881669 h 6246801"/>
              <a:gd name="connsiteX1027" fmla="*/ 5715277 w 9384838"/>
              <a:gd name="connsiteY1027" fmla="*/ 1931450 h 6246801"/>
              <a:gd name="connsiteX1028" fmla="*/ 5665499 w 9384838"/>
              <a:gd name="connsiteY1028" fmla="*/ 1931450 h 6246801"/>
              <a:gd name="connsiteX1029" fmla="*/ 5640056 w 9384838"/>
              <a:gd name="connsiteY1029" fmla="*/ 2006676 h 6246801"/>
              <a:gd name="connsiteX1030" fmla="*/ 5590278 w 9384838"/>
              <a:gd name="connsiteY1030" fmla="*/ 2006676 h 6246801"/>
              <a:gd name="connsiteX1031" fmla="*/ 5515058 w 9384838"/>
              <a:gd name="connsiteY1031" fmla="*/ 2081899 h 6246801"/>
              <a:gd name="connsiteX1032" fmla="*/ 5464174 w 9384838"/>
              <a:gd name="connsiteY1032" fmla="*/ 2057559 h 6246801"/>
              <a:gd name="connsiteX1033" fmla="*/ 5464174 w 9384838"/>
              <a:gd name="connsiteY1033" fmla="*/ 1956897 h 6246801"/>
              <a:gd name="connsiteX1034" fmla="*/ 5489616 w 9384838"/>
              <a:gd name="connsiteY1034" fmla="*/ 1881669 h 6246801"/>
              <a:gd name="connsiteX1035" fmla="*/ 5564836 w 9384838"/>
              <a:gd name="connsiteY1035" fmla="*/ 1831894 h 6246801"/>
              <a:gd name="connsiteX1036" fmla="*/ 5590278 w 9384838"/>
              <a:gd name="connsiteY1036" fmla="*/ 1756674 h 6246801"/>
              <a:gd name="connsiteX1037" fmla="*/ 5539394 w 9384838"/>
              <a:gd name="connsiteY1037" fmla="*/ 1656009 h 6246801"/>
              <a:gd name="connsiteX1038" fmla="*/ 5515058 w 9384838"/>
              <a:gd name="connsiteY1038" fmla="*/ 1656009 h 6246801"/>
              <a:gd name="connsiteX1039" fmla="*/ 5515058 w 9384838"/>
              <a:gd name="connsiteY1039" fmla="*/ 1606229 h 6246801"/>
              <a:gd name="connsiteX1040" fmla="*/ 5489616 w 9384838"/>
              <a:gd name="connsiteY1040" fmla="*/ 1580786 h 6246801"/>
              <a:gd name="connsiteX1041" fmla="*/ 5489616 w 9384838"/>
              <a:gd name="connsiteY1041" fmla="*/ 1531005 h 6246801"/>
              <a:gd name="connsiteX1042" fmla="*/ 5539394 w 9384838"/>
              <a:gd name="connsiteY1042" fmla="*/ 1455784 h 6246801"/>
              <a:gd name="connsiteX1043" fmla="*/ 5539394 w 9384838"/>
              <a:gd name="connsiteY1043" fmla="*/ 1404898 h 6246801"/>
              <a:gd name="connsiteX1044" fmla="*/ 5564836 w 9384838"/>
              <a:gd name="connsiteY1044" fmla="*/ 1355118 h 6246801"/>
              <a:gd name="connsiteX1045" fmla="*/ 5614614 w 9384838"/>
              <a:gd name="connsiteY1045" fmla="*/ 1379454 h 6246801"/>
              <a:gd name="connsiteX1046" fmla="*/ 5689834 w 9384838"/>
              <a:gd name="connsiteY1046" fmla="*/ 1355118 h 6246801"/>
              <a:gd name="connsiteX1047" fmla="*/ 5740719 w 9384838"/>
              <a:gd name="connsiteY1047" fmla="*/ 1329675 h 6246801"/>
              <a:gd name="connsiteX1048" fmla="*/ 5765055 w 9384838"/>
              <a:gd name="connsiteY1048" fmla="*/ 1355118 h 6246801"/>
              <a:gd name="connsiteX1049" fmla="*/ 5815939 w 9384838"/>
              <a:gd name="connsiteY1049" fmla="*/ 1279895 h 6246801"/>
              <a:gd name="connsiteX1050" fmla="*/ 5891159 w 9384838"/>
              <a:gd name="connsiteY1050" fmla="*/ 1254452 h 6246801"/>
              <a:gd name="connsiteX1051" fmla="*/ 5891159 w 9384838"/>
              <a:gd name="connsiteY1051" fmla="*/ 1179229 h 6246801"/>
              <a:gd name="connsiteX1052" fmla="*/ 5840275 w 9384838"/>
              <a:gd name="connsiteY1052" fmla="*/ 1104007 h 6246801"/>
              <a:gd name="connsiteX1053" fmla="*/ 5865717 w 9384838"/>
              <a:gd name="connsiteY1053" fmla="*/ 1054227 h 6246801"/>
              <a:gd name="connsiteX1054" fmla="*/ 5916601 w 9384838"/>
              <a:gd name="connsiteY1054" fmla="*/ 1054227 h 6246801"/>
              <a:gd name="connsiteX1055" fmla="*/ 6041599 w 9384838"/>
              <a:gd name="connsiteY1055" fmla="*/ 1179229 h 6246801"/>
              <a:gd name="connsiteX1056" fmla="*/ 6091377 w 9384838"/>
              <a:gd name="connsiteY1056" fmla="*/ 1153786 h 6246801"/>
              <a:gd name="connsiteX1057" fmla="*/ 6091377 w 9384838"/>
              <a:gd name="connsiteY1057" fmla="*/ 1204672 h 6246801"/>
              <a:gd name="connsiteX1058" fmla="*/ 6166597 w 9384838"/>
              <a:gd name="connsiteY1058" fmla="*/ 1254452 h 6246801"/>
              <a:gd name="connsiteX1059" fmla="*/ 6292701 w 9384838"/>
              <a:gd name="connsiteY1059" fmla="*/ 1179229 h 6246801"/>
              <a:gd name="connsiteX1060" fmla="*/ 6317037 w 9384838"/>
              <a:gd name="connsiteY1060" fmla="*/ 1129449 h 6246801"/>
              <a:gd name="connsiteX1061" fmla="*/ 6292701 w 9384838"/>
              <a:gd name="connsiteY1061" fmla="*/ 1054227 h 6246801"/>
              <a:gd name="connsiteX1062" fmla="*/ 6317037 w 9384838"/>
              <a:gd name="connsiteY1062" fmla="*/ 1003341 h 6246801"/>
              <a:gd name="connsiteX1063" fmla="*/ 6317037 w 9384838"/>
              <a:gd name="connsiteY1063" fmla="*/ 953562 h 6246801"/>
              <a:gd name="connsiteX1064" fmla="*/ 6342479 w 9384838"/>
              <a:gd name="connsiteY1064" fmla="*/ 903783 h 6246801"/>
              <a:gd name="connsiteX1065" fmla="*/ 6443141 w 9384838"/>
              <a:gd name="connsiteY1065" fmla="*/ 878340 h 6246801"/>
              <a:gd name="connsiteX1066" fmla="*/ 6492919 w 9384838"/>
              <a:gd name="connsiteY1066" fmla="*/ 803117 h 6246801"/>
              <a:gd name="connsiteX1067" fmla="*/ 6518361 w 9384838"/>
              <a:gd name="connsiteY1067" fmla="*/ 652667 h 6246801"/>
              <a:gd name="connsiteX1068" fmla="*/ 6619024 w 9384838"/>
              <a:gd name="connsiteY1068" fmla="*/ 526559 h 6246801"/>
              <a:gd name="connsiteX1069" fmla="*/ 6643360 w 9384838"/>
              <a:gd name="connsiteY1069" fmla="*/ 300891 h 6246801"/>
              <a:gd name="connsiteX1070" fmla="*/ 6619024 w 9384838"/>
              <a:gd name="connsiteY1070" fmla="*/ 125002 h 6246801"/>
              <a:gd name="connsiteX1071" fmla="*/ 6694244 w 9384838"/>
              <a:gd name="connsiteY1071" fmla="*/ 49779 h 6246801"/>
              <a:gd name="connsiteX1072" fmla="*/ 6769464 w 9384838"/>
              <a:gd name="connsiteY1072" fmla="*/ 49779 h 6246801"/>
              <a:gd name="connsiteX1073" fmla="*/ 6819242 w 9384838"/>
              <a:gd name="connsiteY107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497452 w 9384838"/>
              <a:gd name="connsiteY272" fmla="*/ 5017793 h 6246801"/>
              <a:gd name="connsiteX273" fmla="*/ 547230 w 9384838"/>
              <a:gd name="connsiteY273" fmla="*/ 5017793 h 6246801"/>
              <a:gd name="connsiteX274" fmla="*/ 521788 w 9384838"/>
              <a:gd name="connsiteY274" fmla="*/ 4992350 h 6246801"/>
              <a:gd name="connsiteX275" fmla="*/ 572672 w 9384838"/>
              <a:gd name="connsiteY275" fmla="*/ 4968013 h 6246801"/>
              <a:gd name="connsiteX276" fmla="*/ 597008 w 9384838"/>
              <a:gd name="connsiteY276" fmla="*/ 4992350 h 6246801"/>
              <a:gd name="connsiteX277" fmla="*/ 647892 w 9384838"/>
              <a:gd name="connsiteY277" fmla="*/ 4992350 h 6246801"/>
              <a:gd name="connsiteX278" fmla="*/ 647892 w 9384838"/>
              <a:gd name="connsiteY278" fmla="*/ 4968013 h 6246801"/>
              <a:gd name="connsiteX279" fmla="*/ 672228 w 9384838"/>
              <a:gd name="connsiteY279" fmla="*/ 4942570 h 6246801"/>
              <a:gd name="connsiteX280" fmla="*/ 672228 w 9384838"/>
              <a:gd name="connsiteY280" fmla="*/ 4917127 h 6246801"/>
              <a:gd name="connsiteX281" fmla="*/ 723112 w 9384838"/>
              <a:gd name="connsiteY281" fmla="*/ 4892790 h 6246801"/>
              <a:gd name="connsiteX282" fmla="*/ 772890 w 9384838"/>
              <a:gd name="connsiteY282" fmla="*/ 4892790 h 6246801"/>
              <a:gd name="connsiteX283" fmla="*/ 798333 w 9384838"/>
              <a:gd name="connsiteY283" fmla="*/ 4867347 h 6246801"/>
              <a:gd name="connsiteX284" fmla="*/ 291494 w 9384838"/>
              <a:gd name="connsiteY284" fmla="*/ 3896294 h 6246801"/>
              <a:gd name="connsiteX285" fmla="*/ 319795 w 9384838"/>
              <a:gd name="connsiteY285" fmla="*/ 3947235 h 6246801"/>
              <a:gd name="connsiteX286" fmla="*/ 280174 w 9384838"/>
              <a:gd name="connsiteY286" fmla="*/ 4026476 h 6246801"/>
              <a:gd name="connsiteX287" fmla="*/ 234893 w 9384838"/>
              <a:gd name="connsiteY287" fmla="*/ 4026476 h 6246801"/>
              <a:gd name="connsiteX288" fmla="*/ 220743 w 9384838"/>
              <a:gd name="connsiteY288" fmla="*/ 4066097 h 6246801"/>
              <a:gd name="connsiteX289" fmla="*/ 178292 w 9384838"/>
              <a:gd name="connsiteY289" fmla="*/ 4074587 h 6246801"/>
              <a:gd name="connsiteX290" fmla="*/ 133012 w 9384838"/>
              <a:gd name="connsiteY290" fmla="*/ 4111377 h 6246801"/>
              <a:gd name="connsiteX291" fmla="*/ 93391 w 9384838"/>
              <a:gd name="connsiteY291" fmla="*/ 4125528 h 6246801"/>
              <a:gd name="connsiteX292" fmla="*/ 113201 w 9384838"/>
              <a:gd name="connsiteY292" fmla="*/ 4187789 h 6246801"/>
              <a:gd name="connsiteX293" fmla="*/ 82071 w 9384838"/>
              <a:gd name="connsiteY293" fmla="*/ 4187789 h 6246801"/>
              <a:gd name="connsiteX294" fmla="*/ 59430 w 9384838"/>
              <a:gd name="connsiteY294" fmla="*/ 4250050 h 6246801"/>
              <a:gd name="connsiteX295" fmla="*/ 76411 w 9384838"/>
              <a:gd name="connsiteY295" fmla="*/ 4275521 h 6246801"/>
              <a:gd name="connsiteX296" fmla="*/ 11320 w 9384838"/>
              <a:gd name="connsiteY296" fmla="*/ 4317971 h 6246801"/>
              <a:gd name="connsiteX297" fmla="*/ 0 w 9384838"/>
              <a:gd name="connsiteY297" fmla="*/ 4230240 h 6246801"/>
              <a:gd name="connsiteX298" fmla="*/ 31130 w 9384838"/>
              <a:gd name="connsiteY298" fmla="*/ 4218920 h 6246801"/>
              <a:gd name="connsiteX299" fmla="*/ 45280 w 9384838"/>
              <a:gd name="connsiteY299" fmla="*/ 4187789 h 6246801"/>
              <a:gd name="connsiteX300" fmla="*/ 53771 w 9384838"/>
              <a:gd name="connsiteY300" fmla="*/ 4131188 h 6246801"/>
              <a:gd name="connsiteX301" fmla="*/ 70751 w 9384838"/>
              <a:gd name="connsiteY301" fmla="*/ 4105717 h 6246801"/>
              <a:gd name="connsiteX302" fmla="*/ 124522 w 9384838"/>
              <a:gd name="connsiteY302" fmla="*/ 4083077 h 6246801"/>
              <a:gd name="connsiteX303" fmla="*/ 152822 w 9384838"/>
              <a:gd name="connsiteY303" fmla="*/ 4040626 h 6246801"/>
              <a:gd name="connsiteX304" fmla="*/ 104711 w 9384838"/>
              <a:gd name="connsiteY304" fmla="*/ 4023646 h 6246801"/>
              <a:gd name="connsiteX305" fmla="*/ 104711 w 9384838"/>
              <a:gd name="connsiteY305" fmla="*/ 3981195 h 6246801"/>
              <a:gd name="connsiteX306" fmla="*/ 144332 w 9384838"/>
              <a:gd name="connsiteY306" fmla="*/ 3981195 h 6246801"/>
              <a:gd name="connsiteX307" fmla="*/ 181122 w 9384838"/>
              <a:gd name="connsiteY307" fmla="*/ 4020816 h 6246801"/>
              <a:gd name="connsiteX308" fmla="*/ 240553 w 9384838"/>
              <a:gd name="connsiteY308" fmla="*/ 3955725 h 6246801"/>
              <a:gd name="connsiteX309" fmla="*/ 271684 w 9384838"/>
              <a:gd name="connsiteY309" fmla="*/ 3907614 h 6246801"/>
              <a:gd name="connsiteX310" fmla="*/ 291494 w 9384838"/>
              <a:gd name="connsiteY310" fmla="*/ 3896294 h 6246801"/>
              <a:gd name="connsiteX311" fmla="*/ 481106 w 9384838"/>
              <a:gd name="connsiteY311" fmla="*/ 3596309 h 6246801"/>
              <a:gd name="connsiteX312" fmla="*/ 435825 w 9384838"/>
              <a:gd name="connsiteY312" fmla="*/ 3664230 h 6246801"/>
              <a:gd name="connsiteX313" fmla="*/ 396205 w 9384838"/>
              <a:gd name="connsiteY313" fmla="*/ 3638759 h 6246801"/>
              <a:gd name="connsiteX314" fmla="*/ 481106 w 9384838"/>
              <a:gd name="connsiteY314" fmla="*/ 3596309 h 6246801"/>
              <a:gd name="connsiteX315" fmla="*/ 4460871 w 9384838"/>
              <a:gd name="connsiteY315" fmla="*/ 3512231 h 6246801"/>
              <a:gd name="connsiteX316" fmla="*/ 4435429 w 9384838"/>
              <a:gd name="connsiteY316" fmla="*/ 3563117 h 6246801"/>
              <a:gd name="connsiteX317" fmla="*/ 4385651 w 9384838"/>
              <a:gd name="connsiteY317" fmla="*/ 3612896 h 6246801"/>
              <a:gd name="connsiteX318" fmla="*/ 4385651 w 9384838"/>
              <a:gd name="connsiteY318" fmla="*/ 3638339 h 6246801"/>
              <a:gd name="connsiteX319" fmla="*/ 4435429 w 9384838"/>
              <a:gd name="connsiteY319" fmla="*/ 3638339 h 6246801"/>
              <a:gd name="connsiteX320" fmla="*/ 4435429 w 9384838"/>
              <a:gd name="connsiteY320" fmla="*/ 3662676 h 6246801"/>
              <a:gd name="connsiteX321" fmla="*/ 4385651 w 9384838"/>
              <a:gd name="connsiteY321" fmla="*/ 3713562 h 6246801"/>
              <a:gd name="connsiteX322" fmla="*/ 4284989 w 9384838"/>
              <a:gd name="connsiteY322" fmla="*/ 3737899 h 6246801"/>
              <a:gd name="connsiteX323" fmla="*/ 4310431 w 9384838"/>
              <a:gd name="connsiteY323" fmla="*/ 3688119 h 6246801"/>
              <a:gd name="connsiteX324" fmla="*/ 4335873 w 9384838"/>
              <a:gd name="connsiteY324" fmla="*/ 3662676 h 6246801"/>
              <a:gd name="connsiteX325" fmla="*/ 4335873 w 9384838"/>
              <a:gd name="connsiteY325" fmla="*/ 3638339 h 6246801"/>
              <a:gd name="connsiteX326" fmla="*/ 4284989 w 9384838"/>
              <a:gd name="connsiteY326" fmla="*/ 3662676 h 6246801"/>
              <a:gd name="connsiteX327" fmla="*/ 4284989 w 9384838"/>
              <a:gd name="connsiteY327" fmla="*/ 3612896 h 6246801"/>
              <a:gd name="connsiteX328" fmla="*/ 4360209 w 9384838"/>
              <a:gd name="connsiteY328" fmla="*/ 3537674 h 6246801"/>
              <a:gd name="connsiteX329" fmla="*/ 4460871 w 9384838"/>
              <a:gd name="connsiteY329" fmla="*/ 3512231 h 6246801"/>
              <a:gd name="connsiteX330" fmla="*/ 605629 w 9384838"/>
              <a:gd name="connsiteY330" fmla="*/ 3364245 h 6246801"/>
              <a:gd name="connsiteX331" fmla="*/ 611289 w 9384838"/>
              <a:gd name="connsiteY331" fmla="*/ 3409526 h 6246801"/>
              <a:gd name="connsiteX332" fmla="*/ 633929 w 9384838"/>
              <a:gd name="connsiteY332" fmla="*/ 3437826 h 6246801"/>
              <a:gd name="connsiteX333" fmla="*/ 616949 w 9384838"/>
              <a:gd name="connsiteY333" fmla="*/ 3485937 h 6246801"/>
              <a:gd name="connsiteX334" fmla="*/ 599969 w 9384838"/>
              <a:gd name="connsiteY334" fmla="*/ 3497257 h 6246801"/>
              <a:gd name="connsiteX335" fmla="*/ 560348 w 9384838"/>
              <a:gd name="connsiteY335" fmla="*/ 3451976 h 6246801"/>
              <a:gd name="connsiteX336" fmla="*/ 577328 w 9384838"/>
              <a:gd name="connsiteY336" fmla="*/ 3415186 h 6246801"/>
              <a:gd name="connsiteX337" fmla="*/ 574498 w 9384838"/>
              <a:gd name="connsiteY337" fmla="*/ 3369905 h 6246801"/>
              <a:gd name="connsiteX338" fmla="*/ 605629 w 9384838"/>
              <a:gd name="connsiteY338" fmla="*/ 3364245 h 6246801"/>
              <a:gd name="connsiteX339" fmla="*/ 1098059 w 9384838"/>
              <a:gd name="connsiteY339" fmla="*/ 3109544 h 6246801"/>
              <a:gd name="connsiteX340" fmla="*/ 1081079 w 9384838"/>
              <a:gd name="connsiteY340" fmla="*/ 3137841 h 6246801"/>
              <a:gd name="connsiteX341" fmla="*/ 1064099 w 9384838"/>
              <a:gd name="connsiteY341" fmla="*/ 3154822 h 6246801"/>
              <a:gd name="connsiteX342" fmla="*/ 1038628 w 9384838"/>
              <a:gd name="connsiteY342" fmla="*/ 3143502 h 6246801"/>
              <a:gd name="connsiteX343" fmla="*/ 1098059 w 9384838"/>
              <a:gd name="connsiteY343" fmla="*/ 3109544 h 6246801"/>
              <a:gd name="connsiteX344" fmla="*/ 905615 w 9384838"/>
              <a:gd name="connsiteY344" fmla="*/ 3061433 h 6246801"/>
              <a:gd name="connsiteX345" fmla="*/ 905615 w 9384838"/>
              <a:gd name="connsiteY345" fmla="*/ 3098224 h 6246801"/>
              <a:gd name="connsiteX346" fmla="*/ 874484 w 9384838"/>
              <a:gd name="connsiteY346" fmla="*/ 3149161 h 6246801"/>
              <a:gd name="connsiteX347" fmla="*/ 820713 w 9384838"/>
              <a:gd name="connsiteY347" fmla="*/ 3171802 h 6246801"/>
              <a:gd name="connsiteX348" fmla="*/ 826373 w 9384838"/>
              <a:gd name="connsiteY348" fmla="*/ 3205762 h 6246801"/>
              <a:gd name="connsiteX349" fmla="*/ 769772 w 9384838"/>
              <a:gd name="connsiteY349" fmla="*/ 3214252 h 6246801"/>
              <a:gd name="connsiteX350" fmla="*/ 775432 w 9384838"/>
              <a:gd name="connsiteY350" fmla="*/ 3253873 h 6246801"/>
              <a:gd name="connsiteX351" fmla="*/ 738642 w 9384838"/>
              <a:gd name="connsiteY351" fmla="*/ 3245383 h 6246801"/>
              <a:gd name="connsiteX352" fmla="*/ 724492 w 9384838"/>
              <a:gd name="connsiteY352" fmla="*/ 3214252 h 6246801"/>
              <a:gd name="connsiteX353" fmla="*/ 701851 w 9384838"/>
              <a:gd name="connsiteY353" fmla="*/ 3183122 h 6246801"/>
              <a:gd name="connsiteX354" fmla="*/ 724492 w 9384838"/>
              <a:gd name="connsiteY354" fmla="*/ 3168972 h 6246801"/>
              <a:gd name="connsiteX355" fmla="*/ 747132 w 9384838"/>
              <a:gd name="connsiteY355" fmla="*/ 3146331 h 6246801"/>
              <a:gd name="connsiteX356" fmla="*/ 843354 w 9384838"/>
              <a:gd name="connsiteY356" fmla="*/ 3098224 h 6246801"/>
              <a:gd name="connsiteX357" fmla="*/ 905615 w 9384838"/>
              <a:gd name="connsiteY357" fmla="*/ 3061433 h 6246801"/>
              <a:gd name="connsiteX358" fmla="*/ 936745 w 9384838"/>
              <a:gd name="connsiteY358" fmla="*/ 3033132 h 6246801"/>
              <a:gd name="connsiteX359" fmla="*/ 973535 w 9384838"/>
              <a:gd name="connsiteY359" fmla="*/ 3081244 h 6246801"/>
              <a:gd name="connsiteX360" fmla="*/ 948066 w 9384838"/>
              <a:gd name="connsiteY360" fmla="*/ 3115203 h 6246801"/>
              <a:gd name="connsiteX361" fmla="*/ 925424 w 9384838"/>
              <a:gd name="connsiteY361" fmla="*/ 3067093 h 6246801"/>
              <a:gd name="connsiteX362" fmla="*/ 936745 w 9384838"/>
              <a:gd name="connsiteY362" fmla="*/ 3033132 h 6246801"/>
              <a:gd name="connsiteX363" fmla="*/ 5840275 w 9384838"/>
              <a:gd name="connsiteY363" fmla="*/ 2081897 h 6246801"/>
              <a:gd name="connsiteX364" fmla="*/ 5891159 w 9384838"/>
              <a:gd name="connsiteY364" fmla="*/ 2132783 h 6246801"/>
              <a:gd name="connsiteX365" fmla="*/ 5891159 w 9384838"/>
              <a:gd name="connsiteY365" fmla="*/ 2158226 h 6246801"/>
              <a:gd name="connsiteX366" fmla="*/ 5966379 w 9384838"/>
              <a:gd name="connsiteY366" fmla="*/ 2208005 h 6246801"/>
              <a:gd name="connsiteX367" fmla="*/ 6016157 w 9384838"/>
              <a:gd name="connsiteY367" fmla="*/ 2208005 h 6246801"/>
              <a:gd name="connsiteX368" fmla="*/ 6041599 w 9384838"/>
              <a:gd name="connsiteY368" fmla="*/ 2208005 h 6246801"/>
              <a:gd name="connsiteX369" fmla="*/ 5966379 w 9384838"/>
              <a:gd name="connsiteY369" fmla="*/ 2308672 h 6246801"/>
              <a:gd name="connsiteX370" fmla="*/ 5916601 w 9384838"/>
              <a:gd name="connsiteY370" fmla="*/ 2558676 h 6246801"/>
              <a:gd name="connsiteX371" fmla="*/ 5916601 w 9384838"/>
              <a:gd name="connsiteY371" fmla="*/ 2659341 h 6246801"/>
              <a:gd name="connsiteX372" fmla="*/ 5966379 w 9384838"/>
              <a:gd name="connsiteY372" fmla="*/ 2684786 h 6246801"/>
              <a:gd name="connsiteX373" fmla="*/ 5991821 w 9384838"/>
              <a:gd name="connsiteY373" fmla="*/ 2734563 h 6246801"/>
              <a:gd name="connsiteX374" fmla="*/ 6016157 w 9384838"/>
              <a:gd name="connsiteY374" fmla="*/ 2785448 h 6246801"/>
              <a:gd name="connsiteX375" fmla="*/ 6016157 w 9384838"/>
              <a:gd name="connsiteY375" fmla="*/ 2860670 h 6246801"/>
              <a:gd name="connsiteX376" fmla="*/ 5991821 w 9384838"/>
              <a:gd name="connsiteY376" fmla="*/ 2885007 h 6246801"/>
              <a:gd name="connsiteX377" fmla="*/ 6016157 w 9384838"/>
              <a:gd name="connsiteY377" fmla="*/ 2910449 h 6246801"/>
              <a:gd name="connsiteX378" fmla="*/ 5991821 w 9384838"/>
              <a:gd name="connsiteY378" fmla="*/ 2935892 h 6246801"/>
              <a:gd name="connsiteX379" fmla="*/ 5991821 w 9384838"/>
              <a:gd name="connsiteY379" fmla="*/ 2960229 h 6246801"/>
              <a:gd name="connsiteX380" fmla="*/ 6041599 w 9384838"/>
              <a:gd name="connsiteY380" fmla="*/ 2985670 h 6246801"/>
              <a:gd name="connsiteX381" fmla="*/ 6016157 w 9384838"/>
              <a:gd name="connsiteY381" fmla="*/ 3035453 h 6246801"/>
              <a:gd name="connsiteX382" fmla="*/ 6041599 w 9384838"/>
              <a:gd name="connsiteY382" fmla="*/ 3086339 h 6246801"/>
              <a:gd name="connsiteX383" fmla="*/ 5991821 w 9384838"/>
              <a:gd name="connsiteY383" fmla="*/ 3185896 h 6246801"/>
              <a:gd name="connsiteX384" fmla="*/ 6016157 w 9384838"/>
              <a:gd name="connsiteY384" fmla="*/ 3185896 h 6246801"/>
              <a:gd name="connsiteX385" fmla="*/ 6016157 w 9384838"/>
              <a:gd name="connsiteY385" fmla="*/ 3236782 h 6246801"/>
              <a:gd name="connsiteX386" fmla="*/ 5966379 w 9384838"/>
              <a:gd name="connsiteY386" fmla="*/ 3261118 h 6246801"/>
              <a:gd name="connsiteX387" fmla="*/ 5966379 w 9384838"/>
              <a:gd name="connsiteY387" fmla="*/ 3286561 h 6246801"/>
              <a:gd name="connsiteX388" fmla="*/ 5916601 w 9384838"/>
              <a:gd name="connsiteY388" fmla="*/ 3361784 h 6246801"/>
              <a:gd name="connsiteX389" fmla="*/ 5916601 w 9384838"/>
              <a:gd name="connsiteY389" fmla="*/ 3412670 h 6246801"/>
              <a:gd name="connsiteX390" fmla="*/ 5865717 w 9384838"/>
              <a:gd name="connsiteY390" fmla="*/ 3437007 h 6246801"/>
              <a:gd name="connsiteX391" fmla="*/ 5840275 w 9384838"/>
              <a:gd name="connsiteY391" fmla="*/ 3462450 h 6246801"/>
              <a:gd name="connsiteX392" fmla="*/ 5815939 w 9384838"/>
              <a:gd name="connsiteY392" fmla="*/ 3437007 h 6246801"/>
              <a:gd name="connsiteX393" fmla="*/ 5815939 w 9384838"/>
              <a:gd name="connsiteY393" fmla="*/ 3487893 h 6246801"/>
              <a:gd name="connsiteX394" fmla="*/ 5765055 w 9384838"/>
              <a:gd name="connsiteY394" fmla="*/ 3462450 h 6246801"/>
              <a:gd name="connsiteX395" fmla="*/ 5765055 w 9384838"/>
              <a:gd name="connsiteY395" fmla="*/ 3462451 h 6246801"/>
              <a:gd name="connsiteX396" fmla="*/ 5790497 w 9384838"/>
              <a:gd name="connsiteY396" fmla="*/ 3512230 h 6246801"/>
              <a:gd name="connsiteX397" fmla="*/ 5740719 w 9384838"/>
              <a:gd name="connsiteY397" fmla="*/ 3537673 h 6246801"/>
              <a:gd name="connsiteX398" fmla="*/ 5715277 w 9384838"/>
              <a:gd name="connsiteY398" fmla="*/ 3563116 h 6246801"/>
              <a:gd name="connsiteX399" fmla="*/ 5689835 w 9384838"/>
              <a:gd name="connsiteY399" fmla="*/ 3587453 h 6246801"/>
              <a:gd name="connsiteX400" fmla="*/ 5715277 w 9384838"/>
              <a:gd name="connsiteY400" fmla="*/ 3612896 h 6246801"/>
              <a:gd name="connsiteX401" fmla="*/ 5665499 w 9384838"/>
              <a:gd name="connsiteY401" fmla="*/ 3612896 h 6246801"/>
              <a:gd name="connsiteX402" fmla="*/ 5640057 w 9384838"/>
              <a:gd name="connsiteY402" fmla="*/ 3638339 h 6246801"/>
              <a:gd name="connsiteX403" fmla="*/ 5665499 w 9384838"/>
              <a:gd name="connsiteY403" fmla="*/ 3638339 h 6246801"/>
              <a:gd name="connsiteX404" fmla="*/ 5665499 w 9384838"/>
              <a:gd name="connsiteY404" fmla="*/ 3662676 h 6246801"/>
              <a:gd name="connsiteX405" fmla="*/ 5640057 w 9384838"/>
              <a:gd name="connsiteY405" fmla="*/ 3662676 h 6246801"/>
              <a:gd name="connsiteX406" fmla="*/ 5665499 w 9384838"/>
              <a:gd name="connsiteY406" fmla="*/ 3688119 h 6246801"/>
              <a:gd name="connsiteX407" fmla="*/ 5640057 w 9384838"/>
              <a:gd name="connsiteY407" fmla="*/ 3763342 h 6246801"/>
              <a:gd name="connsiteX408" fmla="*/ 5590279 w 9384838"/>
              <a:gd name="connsiteY408" fmla="*/ 3737899 h 6246801"/>
              <a:gd name="connsiteX409" fmla="*/ 5515059 w 9384838"/>
              <a:gd name="connsiteY409" fmla="*/ 3737899 h 6246801"/>
              <a:gd name="connsiteX410" fmla="*/ 5464175 w 9384838"/>
              <a:gd name="connsiteY410" fmla="*/ 3713562 h 6246801"/>
              <a:gd name="connsiteX411" fmla="*/ 5439839 w 9384838"/>
              <a:gd name="connsiteY411" fmla="*/ 3737899 h 6246801"/>
              <a:gd name="connsiteX412" fmla="*/ 5464175 w 9384838"/>
              <a:gd name="connsiteY412" fmla="*/ 3763342 h 6246801"/>
              <a:gd name="connsiteX413" fmla="*/ 5414397 w 9384838"/>
              <a:gd name="connsiteY413" fmla="*/ 3788785 h 6246801"/>
              <a:gd name="connsiteX414" fmla="*/ 5339177 w 9384838"/>
              <a:gd name="connsiteY414" fmla="*/ 3939230 h 6246801"/>
              <a:gd name="connsiteX415" fmla="*/ 5364619 w 9384838"/>
              <a:gd name="connsiteY415" fmla="*/ 4014453 h 6246801"/>
              <a:gd name="connsiteX416" fmla="*/ 5364618 w 9384838"/>
              <a:gd name="connsiteY416" fmla="*/ 4014453 h 6246801"/>
              <a:gd name="connsiteX417" fmla="*/ 5364618 w 9384838"/>
              <a:gd name="connsiteY417" fmla="*/ 4089676 h 6246801"/>
              <a:gd name="connsiteX418" fmla="*/ 5313734 w 9384838"/>
              <a:gd name="connsiteY418" fmla="*/ 4289902 h 6246801"/>
              <a:gd name="connsiteX419" fmla="*/ 5238514 w 9384838"/>
              <a:gd name="connsiteY419" fmla="*/ 4416010 h 6246801"/>
              <a:gd name="connsiteX420" fmla="*/ 5213072 w 9384838"/>
              <a:gd name="connsiteY420" fmla="*/ 4440347 h 6246801"/>
              <a:gd name="connsiteX421" fmla="*/ 5163294 w 9384838"/>
              <a:gd name="connsiteY421" fmla="*/ 4440347 h 6246801"/>
              <a:gd name="connsiteX422" fmla="*/ 5137852 w 9384838"/>
              <a:gd name="connsiteY422" fmla="*/ 4465790 h 6246801"/>
              <a:gd name="connsiteX423" fmla="*/ 5163294 w 9384838"/>
              <a:gd name="connsiteY423" fmla="*/ 4465790 h 6246801"/>
              <a:gd name="connsiteX424" fmla="*/ 5062632 w 9384838"/>
              <a:gd name="connsiteY424" fmla="*/ 4616236 h 6246801"/>
              <a:gd name="connsiteX425" fmla="*/ 5038296 w 9384838"/>
              <a:gd name="connsiteY425" fmla="*/ 4691459 h 6246801"/>
              <a:gd name="connsiteX426" fmla="*/ 5012854 w 9384838"/>
              <a:gd name="connsiteY426" fmla="*/ 4716902 h 6246801"/>
              <a:gd name="connsiteX427" fmla="*/ 4987412 w 9384838"/>
              <a:gd name="connsiteY427" fmla="*/ 4792125 h 6246801"/>
              <a:gd name="connsiteX428" fmla="*/ 5012854 w 9384838"/>
              <a:gd name="connsiteY428" fmla="*/ 4917127 h 6246801"/>
              <a:gd name="connsiteX429" fmla="*/ 5062632 w 9384838"/>
              <a:gd name="connsiteY429" fmla="*/ 5043236 h 6246801"/>
              <a:gd name="connsiteX430" fmla="*/ 5013583 w 9384838"/>
              <a:gd name="connsiteY430" fmla="*/ 4993096 h 6246801"/>
              <a:gd name="connsiteX431" fmla="*/ 5062632 w 9384838"/>
              <a:gd name="connsiteY431" fmla="*/ 5043237 h 6246801"/>
              <a:gd name="connsiteX432" fmla="*/ 4987412 w 9384838"/>
              <a:gd name="connsiteY432" fmla="*/ 5043237 h 6246801"/>
              <a:gd name="connsiteX433" fmla="*/ 4963076 w 9384838"/>
              <a:gd name="connsiteY433" fmla="*/ 5017794 h 6246801"/>
              <a:gd name="connsiteX434" fmla="*/ 4862414 w 9384838"/>
              <a:gd name="connsiteY434" fmla="*/ 5067574 h 6246801"/>
              <a:gd name="connsiteX435" fmla="*/ 4812636 w 9384838"/>
              <a:gd name="connsiteY435" fmla="*/ 5142796 h 6246801"/>
              <a:gd name="connsiteX436" fmla="*/ 4812636 w 9384838"/>
              <a:gd name="connsiteY436" fmla="*/ 5193682 h 6246801"/>
              <a:gd name="connsiteX437" fmla="*/ 4787194 w 9384838"/>
              <a:gd name="connsiteY437" fmla="*/ 5243462 h 6246801"/>
              <a:gd name="connsiteX438" fmla="*/ 4711974 w 9384838"/>
              <a:gd name="connsiteY438" fmla="*/ 5268905 h 6246801"/>
              <a:gd name="connsiteX439" fmla="*/ 4686532 w 9384838"/>
              <a:gd name="connsiteY439" fmla="*/ 5243462 h 6246801"/>
              <a:gd name="connsiteX440" fmla="*/ 4636753 w 9384838"/>
              <a:gd name="connsiteY440" fmla="*/ 5268905 h 6246801"/>
              <a:gd name="connsiteX441" fmla="*/ 4611311 w 9384838"/>
              <a:gd name="connsiteY441" fmla="*/ 5293242 h 6246801"/>
              <a:gd name="connsiteX442" fmla="*/ 4561533 w 9384838"/>
              <a:gd name="connsiteY442" fmla="*/ 5344128 h 6246801"/>
              <a:gd name="connsiteX443" fmla="*/ 4536091 w 9384838"/>
              <a:gd name="connsiteY443" fmla="*/ 5293242 h 6246801"/>
              <a:gd name="connsiteX444" fmla="*/ 4561533 w 9384838"/>
              <a:gd name="connsiteY444" fmla="*/ 5293242 h 6246801"/>
              <a:gd name="connsiteX445" fmla="*/ 4561533 w 9384838"/>
              <a:gd name="connsiteY445" fmla="*/ 5268905 h 6246801"/>
              <a:gd name="connsiteX446" fmla="*/ 4585869 w 9384838"/>
              <a:gd name="connsiteY446" fmla="*/ 5218019 h 6246801"/>
              <a:gd name="connsiteX447" fmla="*/ 4585869 w 9384838"/>
              <a:gd name="connsiteY447" fmla="*/ 5193682 h 6246801"/>
              <a:gd name="connsiteX448" fmla="*/ 4611311 w 9384838"/>
              <a:gd name="connsiteY448" fmla="*/ 5168239 h 6246801"/>
              <a:gd name="connsiteX449" fmla="*/ 4611311 w 9384838"/>
              <a:gd name="connsiteY449" fmla="*/ 5142796 h 6246801"/>
              <a:gd name="connsiteX450" fmla="*/ 4585869 w 9384838"/>
              <a:gd name="connsiteY450" fmla="*/ 5142796 h 6246801"/>
              <a:gd name="connsiteX451" fmla="*/ 4611311 w 9384838"/>
              <a:gd name="connsiteY451" fmla="*/ 5118460 h 6246801"/>
              <a:gd name="connsiteX452" fmla="*/ 4636753 w 9384838"/>
              <a:gd name="connsiteY452" fmla="*/ 5118460 h 6246801"/>
              <a:gd name="connsiteX453" fmla="*/ 4636753 w 9384838"/>
              <a:gd name="connsiteY453" fmla="*/ 5093017 h 6246801"/>
              <a:gd name="connsiteX454" fmla="*/ 4686532 w 9384838"/>
              <a:gd name="connsiteY454" fmla="*/ 5067574 h 6246801"/>
              <a:gd name="connsiteX455" fmla="*/ 4737416 w 9384838"/>
              <a:gd name="connsiteY455" fmla="*/ 5043237 h 6246801"/>
              <a:gd name="connsiteX456" fmla="*/ 4737416 w 9384838"/>
              <a:gd name="connsiteY456" fmla="*/ 5017794 h 6246801"/>
              <a:gd name="connsiteX457" fmla="*/ 4737416 w 9384838"/>
              <a:gd name="connsiteY457" fmla="*/ 4992351 h 6246801"/>
              <a:gd name="connsiteX458" fmla="*/ 4686532 w 9384838"/>
              <a:gd name="connsiteY458" fmla="*/ 4942571 h 6246801"/>
              <a:gd name="connsiteX459" fmla="*/ 4662196 w 9384838"/>
              <a:gd name="connsiteY459" fmla="*/ 4968014 h 6246801"/>
              <a:gd name="connsiteX460" fmla="*/ 4636753 w 9384838"/>
              <a:gd name="connsiteY460" fmla="*/ 4968014 h 6246801"/>
              <a:gd name="connsiteX461" fmla="*/ 4611311 w 9384838"/>
              <a:gd name="connsiteY461" fmla="*/ 4942571 h 6246801"/>
              <a:gd name="connsiteX462" fmla="*/ 4585869 w 9384838"/>
              <a:gd name="connsiteY462" fmla="*/ 4992350 h 6246801"/>
              <a:gd name="connsiteX463" fmla="*/ 4611310 w 9384838"/>
              <a:gd name="connsiteY463" fmla="*/ 5017792 h 6246801"/>
              <a:gd name="connsiteX464" fmla="*/ 4611311 w 9384838"/>
              <a:gd name="connsiteY464" fmla="*/ 5017793 h 6246801"/>
              <a:gd name="connsiteX465" fmla="*/ 4536091 w 9384838"/>
              <a:gd name="connsiteY465" fmla="*/ 5043236 h 6246801"/>
              <a:gd name="connsiteX466" fmla="*/ 4510649 w 9384838"/>
              <a:gd name="connsiteY466" fmla="*/ 5043236 h 6246801"/>
              <a:gd name="connsiteX467" fmla="*/ 4510649 w 9384838"/>
              <a:gd name="connsiteY467" fmla="*/ 5118458 h 6246801"/>
              <a:gd name="connsiteX468" fmla="*/ 4561533 w 9384838"/>
              <a:gd name="connsiteY468" fmla="*/ 5168238 h 6246801"/>
              <a:gd name="connsiteX469" fmla="*/ 4536091 w 9384838"/>
              <a:gd name="connsiteY469" fmla="*/ 5168238 h 6246801"/>
              <a:gd name="connsiteX470" fmla="*/ 4510649 w 9384838"/>
              <a:gd name="connsiteY470" fmla="*/ 5168238 h 6246801"/>
              <a:gd name="connsiteX471" fmla="*/ 4510649 w 9384838"/>
              <a:gd name="connsiteY471" fmla="*/ 5193681 h 6246801"/>
              <a:gd name="connsiteX472" fmla="*/ 4486313 w 9384838"/>
              <a:gd name="connsiteY472" fmla="*/ 5168238 h 6246801"/>
              <a:gd name="connsiteX473" fmla="*/ 4486313 w 9384838"/>
              <a:gd name="connsiteY473" fmla="*/ 5118458 h 6246801"/>
              <a:gd name="connsiteX474" fmla="*/ 4460871 w 9384838"/>
              <a:gd name="connsiteY474" fmla="*/ 5093016 h 6246801"/>
              <a:gd name="connsiteX475" fmla="*/ 4385651 w 9384838"/>
              <a:gd name="connsiteY475" fmla="*/ 5067573 h 6246801"/>
              <a:gd name="connsiteX476" fmla="*/ 4310431 w 9384838"/>
              <a:gd name="connsiteY476" fmla="*/ 5093016 h 6246801"/>
              <a:gd name="connsiteX477" fmla="*/ 4284989 w 9384838"/>
              <a:gd name="connsiteY477" fmla="*/ 5142795 h 6246801"/>
              <a:gd name="connsiteX478" fmla="*/ 4284989 w 9384838"/>
              <a:gd name="connsiteY478" fmla="*/ 5142796 h 6246801"/>
              <a:gd name="connsiteX479" fmla="*/ 4260653 w 9384838"/>
              <a:gd name="connsiteY479" fmla="*/ 5168239 h 6246801"/>
              <a:gd name="connsiteX480" fmla="*/ 4260653 w 9384838"/>
              <a:gd name="connsiteY480" fmla="*/ 5193683 h 6246801"/>
              <a:gd name="connsiteX481" fmla="*/ 4284989 w 9384838"/>
              <a:gd name="connsiteY481" fmla="*/ 5243462 h 6246801"/>
              <a:gd name="connsiteX482" fmla="*/ 4235211 w 9384838"/>
              <a:gd name="connsiteY482" fmla="*/ 5268905 h 6246801"/>
              <a:gd name="connsiteX483" fmla="*/ 4185433 w 9384838"/>
              <a:gd name="connsiteY483" fmla="*/ 5344128 h 6246801"/>
              <a:gd name="connsiteX484" fmla="*/ 4110213 w 9384838"/>
              <a:gd name="connsiteY484" fmla="*/ 5369571 h 6246801"/>
              <a:gd name="connsiteX485" fmla="*/ 4084771 w 9384838"/>
              <a:gd name="connsiteY485" fmla="*/ 5318685 h 6246801"/>
              <a:gd name="connsiteX486" fmla="*/ 4110213 w 9384838"/>
              <a:gd name="connsiteY486" fmla="*/ 5243462 h 6246801"/>
              <a:gd name="connsiteX487" fmla="*/ 4134549 w 9384838"/>
              <a:gd name="connsiteY487" fmla="*/ 5193683 h 6246801"/>
              <a:gd name="connsiteX488" fmla="*/ 4134549 w 9384838"/>
              <a:gd name="connsiteY488" fmla="*/ 5168239 h 6246801"/>
              <a:gd name="connsiteX489" fmla="*/ 4185433 w 9384838"/>
              <a:gd name="connsiteY489" fmla="*/ 5168239 h 6246801"/>
              <a:gd name="connsiteX490" fmla="*/ 4209769 w 9384838"/>
              <a:gd name="connsiteY490" fmla="*/ 5142796 h 6246801"/>
              <a:gd name="connsiteX491" fmla="*/ 4185433 w 9384838"/>
              <a:gd name="connsiteY491" fmla="*/ 5118460 h 6246801"/>
              <a:gd name="connsiteX492" fmla="*/ 4084771 w 9384838"/>
              <a:gd name="connsiteY492" fmla="*/ 5093017 h 6246801"/>
              <a:gd name="connsiteX493" fmla="*/ 4034993 w 9384838"/>
              <a:gd name="connsiteY493" fmla="*/ 5142796 h 6246801"/>
              <a:gd name="connsiteX494" fmla="*/ 3958666 w 9384838"/>
              <a:gd name="connsiteY494" fmla="*/ 5168239 h 6246801"/>
              <a:gd name="connsiteX495" fmla="*/ 3908904 w 9384838"/>
              <a:gd name="connsiteY495" fmla="*/ 5218019 h 6246801"/>
              <a:gd name="connsiteX496" fmla="*/ 3859127 w 9384838"/>
              <a:gd name="connsiteY496" fmla="*/ 5293242 h 6246801"/>
              <a:gd name="connsiteX497" fmla="*/ 3758465 w 9384838"/>
              <a:gd name="connsiteY497" fmla="*/ 5243462 h 6246801"/>
              <a:gd name="connsiteX498" fmla="*/ 3708688 w 9384838"/>
              <a:gd name="connsiteY498" fmla="*/ 5243462 h 6246801"/>
              <a:gd name="connsiteX499" fmla="*/ 3582584 w 9384838"/>
              <a:gd name="connsiteY499" fmla="*/ 5193683 h 6246801"/>
              <a:gd name="connsiteX500" fmla="*/ 3589545 w 9384838"/>
              <a:gd name="connsiteY500" fmla="*/ 5173103 h 6246801"/>
              <a:gd name="connsiteX501" fmla="*/ 3589543 w 9384838"/>
              <a:gd name="connsiteY501" fmla="*/ 5173102 h 6246801"/>
              <a:gd name="connsiteX502" fmla="*/ 3582582 w 9384838"/>
              <a:gd name="connsiteY502" fmla="*/ 5193682 h 6246801"/>
              <a:gd name="connsiteX503" fmla="*/ 3382367 w 9384838"/>
              <a:gd name="connsiteY503" fmla="*/ 5193682 h 6246801"/>
              <a:gd name="connsiteX504" fmla="*/ 3421081 w 9384838"/>
              <a:gd name="connsiteY504" fmla="*/ 5164921 h 6246801"/>
              <a:gd name="connsiteX505" fmla="*/ 3483028 w 9384838"/>
              <a:gd name="connsiteY505" fmla="*/ 5168239 h 6246801"/>
              <a:gd name="connsiteX506" fmla="*/ 3532805 w 9384838"/>
              <a:gd name="connsiteY506" fmla="*/ 5168239 h 6246801"/>
              <a:gd name="connsiteX507" fmla="*/ 3532805 w 9384838"/>
              <a:gd name="connsiteY507" fmla="*/ 5118459 h 6246801"/>
              <a:gd name="connsiteX508" fmla="*/ 3507365 w 9384838"/>
              <a:gd name="connsiteY508" fmla="*/ 5093016 h 6246801"/>
              <a:gd name="connsiteX509" fmla="*/ 3483028 w 9384838"/>
              <a:gd name="connsiteY509" fmla="*/ 5118459 h 6246801"/>
              <a:gd name="connsiteX510" fmla="*/ 3432144 w 9384838"/>
              <a:gd name="connsiteY510" fmla="*/ 5093016 h 6246801"/>
              <a:gd name="connsiteX511" fmla="*/ 3407808 w 9384838"/>
              <a:gd name="connsiteY511" fmla="*/ 5093016 h 6246801"/>
              <a:gd name="connsiteX512" fmla="*/ 3407808 w 9384838"/>
              <a:gd name="connsiteY512" fmla="*/ 5043237 h 6246801"/>
              <a:gd name="connsiteX513" fmla="*/ 3382367 w 9384838"/>
              <a:gd name="connsiteY513" fmla="*/ 5043237 h 6246801"/>
              <a:gd name="connsiteX514" fmla="*/ 3356924 w 9384838"/>
              <a:gd name="connsiteY514" fmla="*/ 5093016 h 6246801"/>
              <a:gd name="connsiteX515" fmla="*/ 3382367 w 9384838"/>
              <a:gd name="connsiteY515" fmla="*/ 5118459 h 6246801"/>
              <a:gd name="connsiteX516" fmla="*/ 3382367 w 9384838"/>
              <a:gd name="connsiteY516" fmla="*/ 5142796 h 6246801"/>
              <a:gd name="connsiteX517" fmla="*/ 3331482 w 9384838"/>
              <a:gd name="connsiteY517" fmla="*/ 5093016 h 6246801"/>
              <a:gd name="connsiteX518" fmla="*/ 3356924 w 9384838"/>
              <a:gd name="connsiteY518" fmla="*/ 5067573 h 6246801"/>
              <a:gd name="connsiteX519" fmla="*/ 3356924 w 9384838"/>
              <a:gd name="connsiteY519" fmla="*/ 4992351 h 6246801"/>
              <a:gd name="connsiteX520" fmla="*/ 3407808 w 9384838"/>
              <a:gd name="connsiteY520" fmla="*/ 4942571 h 6246801"/>
              <a:gd name="connsiteX521" fmla="*/ 3356924 w 9384838"/>
              <a:gd name="connsiteY521" fmla="*/ 4942571 h 6246801"/>
              <a:gd name="connsiteX522" fmla="*/ 3349625 w 9384838"/>
              <a:gd name="connsiteY522" fmla="*/ 4928288 h 6246801"/>
              <a:gd name="connsiteX523" fmla="*/ 3349624 w 9384838"/>
              <a:gd name="connsiteY523" fmla="*/ 4928288 h 6246801"/>
              <a:gd name="connsiteX524" fmla="*/ 3356924 w 9384838"/>
              <a:gd name="connsiteY524" fmla="*/ 4942571 h 6246801"/>
              <a:gd name="connsiteX525" fmla="*/ 3281703 w 9384838"/>
              <a:gd name="connsiteY525" fmla="*/ 4968014 h 6246801"/>
              <a:gd name="connsiteX526" fmla="*/ 3256260 w 9384838"/>
              <a:gd name="connsiteY526" fmla="*/ 5017794 h 6246801"/>
              <a:gd name="connsiteX527" fmla="*/ 3181041 w 9384838"/>
              <a:gd name="connsiteY527" fmla="*/ 5067573 h 6246801"/>
              <a:gd name="connsiteX528" fmla="*/ 3206483 w 9384838"/>
              <a:gd name="connsiteY528" fmla="*/ 5118459 h 6246801"/>
              <a:gd name="connsiteX529" fmla="*/ 3181041 w 9384838"/>
              <a:gd name="connsiteY529" fmla="*/ 5142796 h 6246801"/>
              <a:gd name="connsiteX530" fmla="*/ 3231925 w 9384838"/>
              <a:gd name="connsiteY530" fmla="*/ 5168239 h 6246801"/>
              <a:gd name="connsiteX531" fmla="*/ 3281703 w 9384838"/>
              <a:gd name="connsiteY531" fmla="*/ 5218019 h 6246801"/>
              <a:gd name="connsiteX532" fmla="*/ 3331481 w 9384838"/>
              <a:gd name="connsiteY532" fmla="*/ 5268905 h 6246801"/>
              <a:gd name="connsiteX533" fmla="*/ 3281703 w 9384838"/>
              <a:gd name="connsiteY533" fmla="*/ 5293242 h 6246801"/>
              <a:gd name="connsiteX534" fmla="*/ 3281703 w 9384838"/>
              <a:gd name="connsiteY534" fmla="*/ 5318685 h 6246801"/>
              <a:gd name="connsiteX535" fmla="*/ 3256260 w 9384838"/>
              <a:gd name="connsiteY535" fmla="*/ 5293242 h 6246801"/>
              <a:gd name="connsiteX536" fmla="*/ 3206483 w 9384838"/>
              <a:gd name="connsiteY536" fmla="*/ 5293242 h 6246801"/>
              <a:gd name="connsiteX537" fmla="*/ 3181041 w 9384838"/>
              <a:gd name="connsiteY537" fmla="*/ 5293242 h 6246801"/>
              <a:gd name="connsiteX538" fmla="*/ 3056044 w 9384838"/>
              <a:gd name="connsiteY538" fmla="*/ 5293242 h 6246801"/>
              <a:gd name="connsiteX539" fmla="*/ 3030601 w 9384838"/>
              <a:gd name="connsiteY539" fmla="*/ 5344128 h 6246801"/>
              <a:gd name="connsiteX540" fmla="*/ 3006265 w 9384838"/>
              <a:gd name="connsiteY540" fmla="*/ 5344128 h 6246801"/>
              <a:gd name="connsiteX541" fmla="*/ 2980823 w 9384838"/>
              <a:gd name="connsiteY541" fmla="*/ 5369571 h 6246801"/>
              <a:gd name="connsiteX542" fmla="*/ 3006265 w 9384838"/>
              <a:gd name="connsiteY542" fmla="*/ 5393907 h 6246801"/>
              <a:gd name="connsiteX543" fmla="*/ 2980823 w 9384838"/>
              <a:gd name="connsiteY543" fmla="*/ 5419350 h 6246801"/>
              <a:gd name="connsiteX544" fmla="*/ 2905602 w 9384838"/>
              <a:gd name="connsiteY544" fmla="*/ 5444793 h 6246801"/>
              <a:gd name="connsiteX545" fmla="*/ 2880162 w 9384838"/>
              <a:gd name="connsiteY545" fmla="*/ 5520016 h 6246801"/>
              <a:gd name="connsiteX546" fmla="*/ 2880159 w 9384838"/>
              <a:gd name="connsiteY546" fmla="*/ 5520016 h 6246801"/>
              <a:gd name="connsiteX547" fmla="*/ 2830382 w 9384838"/>
              <a:gd name="connsiteY547" fmla="*/ 5544353 h 6246801"/>
              <a:gd name="connsiteX548" fmla="*/ 2804941 w 9384838"/>
              <a:gd name="connsiteY548" fmla="*/ 5569796 h 6246801"/>
              <a:gd name="connsiteX549" fmla="*/ 2755160 w 9384838"/>
              <a:gd name="connsiteY549" fmla="*/ 5595239 h 6246801"/>
              <a:gd name="connsiteX550" fmla="*/ 2679941 w 9384838"/>
              <a:gd name="connsiteY550" fmla="*/ 5569796 h 6246801"/>
              <a:gd name="connsiteX551" fmla="*/ 2629058 w 9384838"/>
              <a:gd name="connsiteY551" fmla="*/ 5494573 h 6246801"/>
              <a:gd name="connsiteX552" fmla="*/ 2629058 w 9384838"/>
              <a:gd name="connsiteY552" fmla="*/ 5444794 h 6246801"/>
              <a:gd name="connsiteX553" fmla="*/ 2579280 w 9384838"/>
              <a:gd name="connsiteY553" fmla="*/ 5393908 h 6246801"/>
              <a:gd name="connsiteX554" fmla="*/ 2579280 w 9384838"/>
              <a:gd name="connsiteY554" fmla="*/ 5344128 h 6246801"/>
              <a:gd name="connsiteX555" fmla="*/ 2529501 w 9384838"/>
              <a:gd name="connsiteY555" fmla="*/ 5318685 h 6246801"/>
              <a:gd name="connsiteX556" fmla="*/ 2553838 w 9384838"/>
              <a:gd name="connsiteY556" fmla="*/ 5293242 h 6246801"/>
              <a:gd name="connsiteX557" fmla="*/ 2579280 w 9384838"/>
              <a:gd name="connsiteY557" fmla="*/ 5268905 h 6246801"/>
              <a:gd name="connsiteX558" fmla="*/ 2579280 w 9384838"/>
              <a:gd name="connsiteY558" fmla="*/ 5243462 h 6246801"/>
              <a:gd name="connsiteX559" fmla="*/ 2629058 w 9384838"/>
              <a:gd name="connsiteY559" fmla="*/ 5218019 h 6246801"/>
              <a:gd name="connsiteX560" fmla="*/ 2604722 w 9384838"/>
              <a:gd name="connsiteY560" fmla="*/ 5193682 h 6246801"/>
              <a:gd name="connsiteX561" fmla="*/ 2579280 w 9384838"/>
              <a:gd name="connsiteY561" fmla="*/ 5142796 h 6246801"/>
              <a:gd name="connsiteX562" fmla="*/ 2579280 w 9384838"/>
              <a:gd name="connsiteY562" fmla="*/ 5142795 h 6246801"/>
              <a:gd name="connsiteX563" fmla="*/ 2705382 w 9384838"/>
              <a:gd name="connsiteY563" fmla="*/ 5093015 h 6246801"/>
              <a:gd name="connsiteX564" fmla="*/ 2755160 w 9384838"/>
              <a:gd name="connsiteY564" fmla="*/ 5043236 h 6246801"/>
              <a:gd name="connsiteX565" fmla="*/ 2755160 w 9384838"/>
              <a:gd name="connsiteY565" fmla="*/ 4992350 h 6246801"/>
              <a:gd name="connsiteX566" fmla="*/ 2729719 w 9384838"/>
              <a:gd name="connsiteY566" fmla="*/ 4968013 h 6246801"/>
              <a:gd name="connsiteX567" fmla="*/ 2705383 w 9384838"/>
              <a:gd name="connsiteY567" fmla="*/ 4942570 h 6246801"/>
              <a:gd name="connsiteX568" fmla="*/ 2679942 w 9384838"/>
              <a:gd name="connsiteY568" fmla="*/ 4942570 h 6246801"/>
              <a:gd name="connsiteX569" fmla="*/ 2654500 w 9384838"/>
              <a:gd name="connsiteY569" fmla="*/ 4968013 h 6246801"/>
              <a:gd name="connsiteX570" fmla="*/ 2604722 w 9384838"/>
              <a:gd name="connsiteY570" fmla="*/ 4968013 h 6246801"/>
              <a:gd name="connsiteX571" fmla="*/ 2529503 w 9384838"/>
              <a:gd name="connsiteY571" fmla="*/ 4917127 h 6246801"/>
              <a:gd name="connsiteX572" fmla="*/ 2529503 w 9384838"/>
              <a:gd name="connsiteY572" fmla="*/ 4867348 h 6246801"/>
              <a:gd name="connsiteX573" fmla="*/ 2454282 w 9384838"/>
              <a:gd name="connsiteY573" fmla="*/ 4841905 h 6246801"/>
              <a:gd name="connsiteX574" fmla="*/ 2454282 w 9384838"/>
              <a:gd name="connsiteY574" fmla="*/ 4867348 h 6246801"/>
              <a:gd name="connsiteX575" fmla="*/ 2428840 w 9384838"/>
              <a:gd name="connsiteY575" fmla="*/ 4841905 h 6246801"/>
              <a:gd name="connsiteX576" fmla="*/ 2379063 w 9384838"/>
              <a:gd name="connsiteY576" fmla="*/ 4841905 h 6246801"/>
              <a:gd name="connsiteX577" fmla="*/ 2353620 w 9384838"/>
              <a:gd name="connsiteY577" fmla="*/ 4867348 h 6246801"/>
              <a:gd name="connsiteX578" fmla="*/ 2353620 w 9384838"/>
              <a:gd name="connsiteY578" fmla="*/ 4867347 h 6246801"/>
              <a:gd name="connsiteX579" fmla="*/ 2328178 w 9384838"/>
              <a:gd name="connsiteY579" fmla="*/ 4841904 h 6246801"/>
              <a:gd name="connsiteX580" fmla="*/ 2303843 w 9384838"/>
              <a:gd name="connsiteY580" fmla="*/ 4841904 h 6246801"/>
              <a:gd name="connsiteX581" fmla="*/ 2278401 w 9384838"/>
              <a:gd name="connsiteY581" fmla="*/ 4817568 h 6246801"/>
              <a:gd name="connsiteX582" fmla="*/ 2252958 w 9384838"/>
              <a:gd name="connsiteY582" fmla="*/ 4841904 h 6246801"/>
              <a:gd name="connsiteX583" fmla="*/ 2303843 w 9384838"/>
              <a:gd name="connsiteY583" fmla="*/ 4867347 h 6246801"/>
              <a:gd name="connsiteX584" fmla="*/ 2228623 w 9384838"/>
              <a:gd name="connsiteY584" fmla="*/ 4892790 h 6246801"/>
              <a:gd name="connsiteX585" fmla="*/ 2177740 w 9384838"/>
              <a:gd name="connsiteY585" fmla="*/ 4841904 h 6246801"/>
              <a:gd name="connsiteX586" fmla="*/ 2153404 w 9384838"/>
              <a:gd name="connsiteY586" fmla="*/ 4867347 h 6246801"/>
              <a:gd name="connsiteX587" fmla="*/ 2153404 w 9384838"/>
              <a:gd name="connsiteY587" fmla="*/ 4892790 h 6246801"/>
              <a:gd name="connsiteX588" fmla="*/ 2127962 w 9384838"/>
              <a:gd name="connsiteY588" fmla="*/ 4942570 h 6246801"/>
              <a:gd name="connsiteX589" fmla="*/ 2102518 w 9384838"/>
              <a:gd name="connsiteY589" fmla="*/ 4917127 h 6246801"/>
              <a:gd name="connsiteX590" fmla="*/ 2078183 w 9384838"/>
              <a:gd name="connsiteY590" fmla="*/ 4917127 h 6246801"/>
              <a:gd name="connsiteX591" fmla="*/ 2078183 w 9384838"/>
              <a:gd name="connsiteY591" fmla="*/ 4867347 h 6246801"/>
              <a:gd name="connsiteX592" fmla="*/ 2027299 w 9384838"/>
              <a:gd name="connsiteY592" fmla="*/ 4867347 h 6246801"/>
              <a:gd name="connsiteX593" fmla="*/ 2001857 w 9384838"/>
              <a:gd name="connsiteY593" fmla="*/ 4892790 h 6246801"/>
              <a:gd name="connsiteX594" fmla="*/ 1952080 w 9384838"/>
              <a:gd name="connsiteY594" fmla="*/ 4892790 h 6246801"/>
              <a:gd name="connsiteX595" fmla="*/ 1902303 w 9384838"/>
              <a:gd name="connsiteY595" fmla="*/ 4917127 h 6246801"/>
              <a:gd name="connsiteX596" fmla="*/ 1876860 w 9384838"/>
              <a:gd name="connsiteY596" fmla="*/ 4892790 h 6246801"/>
              <a:gd name="connsiteX597" fmla="*/ 1876860 w 9384838"/>
              <a:gd name="connsiteY597" fmla="*/ 4867347 h 6246801"/>
              <a:gd name="connsiteX598" fmla="*/ 1851419 w 9384838"/>
              <a:gd name="connsiteY598" fmla="*/ 4892790 h 6246801"/>
              <a:gd name="connsiteX599" fmla="*/ 1827080 w 9384838"/>
              <a:gd name="connsiteY599" fmla="*/ 4892790 h 6246801"/>
              <a:gd name="connsiteX600" fmla="*/ 1801640 w 9384838"/>
              <a:gd name="connsiteY600" fmla="*/ 4867347 h 6246801"/>
              <a:gd name="connsiteX601" fmla="*/ 1801640 w 9384838"/>
              <a:gd name="connsiteY601" fmla="*/ 4892790 h 6246801"/>
              <a:gd name="connsiteX602" fmla="*/ 1776198 w 9384838"/>
              <a:gd name="connsiteY602" fmla="*/ 4917127 h 6246801"/>
              <a:gd name="connsiteX603" fmla="*/ 1751861 w 9384838"/>
              <a:gd name="connsiteY603" fmla="*/ 4892790 h 6246801"/>
              <a:gd name="connsiteX604" fmla="*/ 1726419 w 9384838"/>
              <a:gd name="connsiteY604" fmla="*/ 4892790 h 6246801"/>
              <a:gd name="connsiteX605" fmla="*/ 1700977 w 9384838"/>
              <a:gd name="connsiteY605" fmla="*/ 4917127 h 6246801"/>
              <a:gd name="connsiteX606" fmla="*/ 1676640 w 9384838"/>
              <a:gd name="connsiteY606" fmla="*/ 4892790 h 6246801"/>
              <a:gd name="connsiteX607" fmla="*/ 1625756 w 9384838"/>
              <a:gd name="connsiteY607" fmla="*/ 4917127 h 6246801"/>
              <a:gd name="connsiteX608" fmla="*/ 1601421 w 9384838"/>
              <a:gd name="connsiteY608" fmla="*/ 4917127 h 6246801"/>
              <a:gd name="connsiteX609" fmla="*/ 1575979 w 9384838"/>
              <a:gd name="connsiteY609" fmla="*/ 4892790 h 6246801"/>
              <a:gd name="connsiteX610" fmla="*/ 1575979 w 9384838"/>
              <a:gd name="connsiteY610" fmla="*/ 4867347 h 6246801"/>
              <a:gd name="connsiteX611" fmla="*/ 1575979 w 9384838"/>
              <a:gd name="connsiteY611" fmla="*/ 4841904 h 6246801"/>
              <a:gd name="connsiteX612" fmla="*/ 1526200 w 9384838"/>
              <a:gd name="connsiteY612" fmla="*/ 4817568 h 6246801"/>
              <a:gd name="connsiteX613" fmla="*/ 1450978 w 9384838"/>
              <a:gd name="connsiteY613" fmla="*/ 4867347 h 6246801"/>
              <a:gd name="connsiteX614" fmla="*/ 1425540 w 9384838"/>
              <a:gd name="connsiteY614" fmla="*/ 4867347 h 6246801"/>
              <a:gd name="connsiteX615" fmla="*/ 1425540 w 9384838"/>
              <a:gd name="connsiteY615" fmla="*/ 4867348 h 6246801"/>
              <a:gd name="connsiteX616" fmla="*/ 1425540 w 9384838"/>
              <a:gd name="connsiteY616" fmla="*/ 4917127 h 6246801"/>
              <a:gd name="connsiteX617" fmla="*/ 1400097 w 9384838"/>
              <a:gd name="connsiteY617" fmla="*/ 4942570 h 6246801"/>
              <a:gd name="connsiteX618" fmla="*/ 1400097 w 9384838"/>
              <a:gd name="connsiteY618" fmla="*/ 4992350 h 6246801"/>
              <a:gd name="connsiteX619" fmla="*/ 1350319 w 9384838"/>
              <a:gd name="connsiteY619" fmla="*/ 4992350 h 6246801"/>
              <a:gd name="connsiteX620" fmla="*/ 1350319 w 9384838"/>
              <a:gd name="connsiteY620" fmla="*/ 5043236 h 6246801"/>
              <a:gd name="connsiteX621" fmla="*/ 1299435 w 9384838"/>
              <a:gd name="connsiteY621" fmla="*/ 4992350 h 6246801"/>
              <a:gd name="connsiteX622" fmla="*/ 1249656 w 9384838"/>
              <a:gd name="connsiteY622" fmla="*/ 4917127 h 6246801"/>
              <a:gd name="connsiteX623" fmla="*/ 1224214 w 9384838"/>
              <a:gd name="connsiteY623" fmla="*/ 4917127 h 6246801"/>
              <a:gd name="connsiteX624" fmla="*/ 1148993 w 9384838"/>
              <a:gd name="connsiteY624" fmla="*/ 4892791 h 6246801"/>
              <a:gd name="connsiteX625" fmla="*/ 1124658 w 9384838"/>
              <a:gd name="connsiteY625" fmla="*/ 4917127 h 6246801"/>
              <a:gd name="connsiteX626" fmla="*/ 1124658 w 9384838"/>
              <a:gd name="connsiteY626" fmla="*/ 4892791 h 6246801"/>
              <a:gd name="connsiteX627" fmla="*/ 1099215 w 9384838"/>
              <a:gd name="connsiteY627" fmla="*/ 4917127 h 6246801"/>
              <a:gd name="connsiteX628" fmla="*/ 1073771 w 9384838"/>
              <a:gd name="connsiteY628" fmla="*/ 4892791 h 6246801"/>
              <a:gd name="connsiteX629" fmla="*/ 1049435 w 9384838"/>
              <a:gd name="connsiteY629" fmla="*/ 4917127 h 6246801"/>
              <a:gd name="connsiteX630" fmla="*/ 998551 w 9384838"/>
              <a:gd name="connsiteY630" fmla="*/ 4917127 h 6246801"/>
              <a:gd name="connsiteX631" fmla="*/ 998551 w 9384838"/>
              <a:gd name="connsiteY631" fmla="*/ 4892791 h 6246801"/>
              <a:gd name="connsiteX632" fmla="*/ 948773 w 9384838"/>
              <a:gd name="connsiteY632" fmla="*/ 4841905 h 6246801"/>
              <a:gd name="connsiteX633" fmla="*/ 898995 w 9384838"/>
              <a:gd name="connsiteY633" fmla="*/ 4867348 h 6246801"/>
              <a:gd name="connsiteX634" fmla="*/ 898995 w 9384838"/>
              <a:gd name="connsiteY634" fmla="*/ 4792125 h 6246801"/>
              <a:gd name="connsiteX635" fmla="*/ 923331 w 9384838"/>
              <a:gd name="connsiteY635" fmla="*/ 4766682 h 6246801"/>
              <a:gd name="connsiteX636" fmla="*/ 923331 w 9384838"/>
              <a:gd name="connsiteY636" fmla="*/ 4716902 h 6246801"/>
              <a:gd name="connsiteX637" fmla="*/ 923331 w 9384838"/>
              <a:gd name="connsiteY637" fmla="*/ 4691459 h 6246801"/>
              <a:gd name="connsiteX638" fmla="*/ 974215 w 9384838"/>
              <a:gd name="connsiteY638" fmla="*/ 4691459 h 6246801"/>
              <a:gd name="connsiteX639" fmla="*/ 998551 w 9384838"/>
              <a:gd name="connsiteY639" fmla="*/ 4667122 h 6246801"/>
              <a:gd name="connsiteX640" fmla="*/ 1049435 w 9384838"/>
              <a:gd name="connsiteY640" fmla="*/ 4716902 h 6246801"/>
              <a:gd name="connsiteX641" fmla="*/ 1148993 w 9384838"/>
              <a:gd name="connsiteY641" fmla="*/ 4716902 h 6246801"/>
              <a:gd name="connsiteX642" fmla="*/ 1174436 w 9384838"/>
              <a:gd name="connsiteY642" fmla="*/ 4667122 h 6246801"/>
              <a:gd name="connsiteX643" fmla="*/ 1224214 w 9384838"/>
              <a:gd name="connsiteY643" fmla="*/ 4667122 h 6246801"/>
              <a:gd name="connsiteX644" fmla="*/ 1249656 w 9384838"/>
              <a:gd name="connsiteY644" fmla="*/ 4616236 h 6246801"/>
              <a:gd name="connsiteX645" fmla="*/ 1275099 w 9384838"/>
              <a:gd name="connsiteY645" fmla="*/ 4616236 h 6246801"/>
              <a:gd name="connsiteX646" fmla="*/ 1275099 w 9384838"/>
              <a:gd name="connsiteY646" fmla="*/ 4616237 h 6246801"/>
              <a:gd name="connsiteX647" fmla="*/ 1350319 w 9384838"/>
              <a:gd name="connsiteY647" fmla="*/ 4616237 h 6246801"/>
              <a:gd name="connsiteX648" fmla="*/ 1374654 w 9384838"/>
              <a:gd name="connsiteY648" fmla="*/ 4590794 h 6246801"/>
              <a:gd name="connsiteX649" fmla="*/ 1425539 w 9384838"/>
              <a:gd name="connsiteY649" fmla="*/ 4566457 h 6246801"/>
              <a:gd name="connsiteX650" fmla="*/ 1550537 w 9384838"/>
              <a:gd name="connsiteY650" fmla="*/ 4491234 h 6246801"/>
              <a:gd name="connsiteX651" fmla="*/ 1651201 w 9384838"/>
              <a:gd name="connsiteY651" fmla="*/ 4440348 h 6246801"/>
              <a:gd name="connsiteX652" fmla="*/ 1751865 w 9384838"/>
              <a:gd name="connsiteY652" fmla="*/ 4416011 h 6246801"/>
              <a:gd name="connsiteX653" fmla="*/ 1776201 w 9384838"/>
              <a:gd name="connsiteY653" fmla="*/ 4365125 h 6246801"/>
              <a:gd name="connsiteX654" fmla="*/ 1751865 w 9384838"/>
              <a:gd name="connsiteY654" fmla="*/ 4340788 h 6246801"/>
              <a:gd name="connsiteX655" fmla="*/ 1801642 w 9384838"/>
              <a:gd name="connsiteY655" fmla="*/ 4340788 h 6246801"/>
              <a:gd name="connsiteX656" fmla="*/ 1827082 w 9384838"/>
              <a:gd name="connsiteY656" fmla="*/ 4315345 h 6246801"/>
              <a:gd name="connsiteX657" fmla="*/ 1902304 w 9384838"/>
              <a:gd name="connsiteY657" fmla="*/ 4340788 h 6246801"/>
              <a:gd name="connsiteX658" fmla="*/ 1952081 w 9384838"/>
              <a:gd name="connsiteY658" fmla="*/ 4315345 h 6246801"/>
              <a:gd name="connsiteX659" fmla="*/ 2001860 w 9384838"/>
              <a:gd name="connsiteY659" fmla="*/ 4340788 h 6246801"/>
              <a:gd name="connsiteX660" fmla="*/ 1952081 w 9384838"/>
              <a:gd name="connsiteY660" fmla="*/ 4340788 h 6246801"/>
              <a:gd name="connsiteX661" fmla="*/ 1952081 w 9384838"/>
              <a:gd name="connsiteY661" fmla="*/ 4390568 h 6246801"/>
              <a:gd name="connsiteX662" fmla="*/ 2027302 w 9384838"/>
              <a:gd name="connsiteY662" fmla="*/ 4416011 h 6246801"/>
              <a:gd name="connsiteX663" fmla="*/ 2052742 w 9384838"/>
              <a:gd name="connsiteY663" fmla="*/ 4416011 h 6246801"/>
              <a:gd name="connsiteX664" fmla="*/ 2102518 w 9384838"/>
              <a:gd name="connsiteY664" fmla="*/ 4390568 h 6246801"/>
              <a:gd name="connsiteX665" fmla="*/ 2127962 w 9384838"/>
              <a:gd name="connsiteY665" fmla="*/ 4390568 h 6246801"/>
              <a:gd name="connsiteX666" fmla="*/ 2203182 w 9384838"/>
              <a:gd name="connsiteY666" fmla="*/ 4440348 h 6246801"/>
              <a:gd name="connsiteX667" fmla="*/ 2328178 w 9384838"/>
              <a:gd name="connsiteY667" fmla="*/ 4465791 h 6246801"/>
              <a:gd name="connsiteX668" fmla="*/ 2428839 w 9384838"/>
              <a:gd name="connsiteY668" fmla="*/ 4465791 h 6246801"/>
              <a:gd name="connsiteX669" fmla="*/ 2478617 w 9384838"/>
              <a:gd name="connsiteY669" fmla="*/ 4440348 h 6246801"/>
              <a:gd name="connsiteX670" fmla="*/ 2529503 w 9384838"/>
              <a:gd name="connsiteY670" fmla="*/ 4416011 h 6246801"/>
              <a:gd name="connsiteX671" fmla="*/ 2579280 w 9384838"/>
              <a:gd name="connsiteY671" fmla="*/ 4440348 h 6246801"/>
              <a:gd name="connsiteX672" fmla="*/ 2629058 w 9384838"/>
              <a:gd name="connsiteY672" fmla="*/ 4440348 h 6246801"/>
              <a:gd name="connsiteX673" fmla="*/ 2679941 w 9384838"/>
              <a:gd name="connsiteY673" fmla="*/ 4465791 h 6246801"/>
              <a:gd name="connsiteX674" fmla="*/ 2679941 w 9384838"/>
              <a:gd name="connsiteY674" fmla="*/ 4465790 h 6246801"/>
              <a:gd name="connsiteX675" fmla="*/ 2705383 w 9384838"/>
              <a:gd name="connsiteY675" fmla="*/ 4465790 h 6246801"/>
              <a:gd name="connsiteX676" fmla="*/ 2804940 w 9384838"/>
              <a:gd name="connsiteY676" fmla="*/ 4440347 h 6246801"/>
              <a:gd name="connsiteX677" fmla="*/ 2830382 w 9384838"/>
              <a:gd name="connsiteY677" fmla="*/ 4491233 h 6246801"/>
              <a:gd name="connsiteX678" fmla="*/ 2804940 w 9384838"/>
              <a:gd name="connsiteY678" fmla="*/ 4515570 h 6246801"/>
              <a:gd name="connsiteX679" fmla="*/ 2780604 w 9384838"/>
              <a:gd name="connsiteY679" fmla="*/ 4541013 h 6246801"/>
              <a:gd name="connsiteX680" fmla="*/ 2804940 w 9384838"/>
              <a:gd name="connsiteY680" fmla="*/ 4566456 h 6246801"/>
              <a:gd name="connsiteX681" fmla="*/ 2804940 w 9384838"/>
              <a:gd name="connsiteY681" fmla="*/ 4590793 h 6246801"/>
              <a:gd name="connsiteX682" fmla="*/ 2855825 w 9384838"/>
              <a:gd name="connsiteY682" fmla="*/ 4590793 h 6246801"/>
              <a:gd name="connsiteX683" fmla="*/ 2855825 w 9384838"/>
              <a:gd name="connsiteY683" fmla="*/ 4566456 h 6246801"/>
              <a:gd name="connsiteX684" fmla="*/ 2880159 w 9384838"/>
              <a:gd name="connsiteY684" fmla="*/ 4566456 h 6246801"/>
              <a:gd name="connsiteX685" fmla="*/ 2880159 w 9384838"/>
              <a:gd name="connsiteY685" fmla="*/ 4605916 h 6246801"/>
              <a:gd name="connsiteX686" fmla="*/ 2880162 w 9384838"/>
              <a:gd name="connsiteY686" fmla="*/ 4605918 h 6246801"/>
              <a:gd name="connsiteX687" fmla="*/ 2880162 w 9384838"/>
              <a:gd name="connsiteY687" fmla="*/ 4566457 h 6246801"/>
              <a:gd name="connsiteX688" fmla="*/ 2931045 w 9384838"/>
              <a:gd name="connsiteY688" fmla="*/ 4616236 h 6246801"/>
              <a:gd name="connsiteX689" fmla="*/ 2980823 w 9384838"/>
              <a:gd name="connsiteY689" fmla="*/ 4641679 h 6246801"/>
              <a:gd name="connsiteX690" fmla="*/ 3006265 w 9384838"/>
              <a:gd name="connsiteY690" fmla="*/ 4616236 h 6246801"/>
              <a:gd name="connsiteX691" fmla="*/ 3030601 w 9384838"/>
              <a:gd name="connsiteY691" fmla="*/ 4616236 h 6246801"/>
              <a:gd name="connsiteX692" fmla="*/ 3056044 w 9384838"/>
              <a:gd name="connsiteY692" fmla="*/ 4590793 h 6246801"/>
              <a:gd name="connsiteX693" fmla="*/ 3105820 w 9384838"/>
              <a:gd name="connsiteY693" fmla="*/ 4590793 h 6246801"/>
              <a:gd name="connsiteX694" fmla="*/ 3131263 w 9384838"/>
              <a:gd name="connsiteY694" fmla="*/ 4541014 h 6246801"/>
              <a:gd name="connsiteX695" fmla="*/ 3131263 w 9384838"/>
              <a:gd name="connsiteY695" fmla="*/ 4590793 h 6246801"/>
              <a:gd name="connsiteX696" fmla="*/ 3156704 w 9384838"/>
              <a:gd name="connsiteY696" fmla="*/ 4566457 h 6246801"/>
              <a:gd name="connsiteX697" fmla="*/ 3181041 w 9384838"/>
              <a:gd name="connsiteY697" fmla="*/ 4515571 h 6246801"/>
              <a:gd name="connsiteX698" fmla="*/ 3156704 w 9384838"/>
              <a:gd name="connsiteY698" fmla="*/ 4440348 h 6246801"/>
              <a:gd name="connsiteX699" fmla="*/ 3131263 w 9384838"/>
              <a:gd name="connsiteY699" fmla="*/ 4416011 h 6246801"/>
              <a:gd name="connsiteX700" fmla="*/ 3181041 w 9384838"/>
              <a:gd name="connsiteY700" fmla="*/ 4365125 h 6246801"/>
              <a:gd name="connsiteX701" fmla="*/ 3231924 w 9384838"/>
              <a:gd name="connsiteY701" fmla="*/ 4340788 h 6246801"/>
              <a:gd name="connsiteX702" fmla="*/ 3256260 w 9384838"/>
              <a:gd name="connsiteY702" fmla="*/ 4289902 h 6246801"/>
              <a:gd name="connsiteX703" fmla="*/ 3281703 w 9384838"/>
              <a:gd name="connsiteY703" fmla="*/ 4289902 h 6246801"/>
              <a:gd name="connsiteX704" fmla="*/ 3281705 w 9384838"/>
              <a:gd name="connsiteY704" fmla="*/ 4289902 h 6246801"/>
              <a:gd name="connsiteX705" fmla="*/ 3307147 w 9384838"/>
              <a:gd name="connsiteY705" fmla="*/ 4265565 h 6246801"/>
              <a:gd name="connsiteX706" fmla="*/ 3356924 w 9384838"/>
              <a:gd name="connsiteY706" fmla="*/ 4265565 h 6246801"/>
              <a:gd name="connsiteX707" fmla="*/ 3457589 w 9384838"/>
              <a:gd name="connsiteY707" fmla="*/ 4190342 h 6246801"/>
              <a:gd name="connsiteX708" fmla="*/ 3558250 w 9384838"/>
              <a:gd name="connsiteY708" fmla="*/ 4089676 h 6246801"/>
              <a:gd name="connsiteX709" fmla="*/ 3582585 w 9384838"/>
              <a:gd name="connsiteY709" fmla="*/ 4014453 h 6246801"/>
              <a:gd name="connsiteX710" fmla="*/ 3608026 w 9384838"/>
              <a:gd name="connsiteY710" fmla="*/ 3989010 h 6246801"/>
              <a:gd name="connsiteX711" fmla="*/ 3582585 w 9384838"/>
              <a:gd name="connsiteY711" fmla="*/ 3963567 h 6246801"/>
              <a:gd name="connsiteX712" fmla="*/ 3608026 w 9384838"/>
              <a:gd name="connsiteY712" fmla="*/ 3913787 h 6246801"/>
              <a:gd name="connsiteX713" fmla="*/ 3582585 w 9384838"/>
              <a:gd name="connsiteY713" fmla="*/ 3888344 h 6246801"/>
              <a:gd name="connsiteX714" fmla="*/ 3608026 w 9384838"/>
              <a:gd name="connsiteY714" fmla="*/ 3838565 h 6246801"/>
              <a:gd name="connsiteX715" fmla="*/ 3633468 w 9384838"/>
              <a:gd name="connsiteY715" fmla="*/ 3813122 h 6246801"/>
              <a:gd name="connsiteX716" fmla="*/ 3683247 w 9384838"/>
              <a:gd name="connsiteY716" fmla="*/ 3788785 h 6246801"/>
              <a:gd name="connsiteX717" fmla="*/ 3708689 w 9384838"/>
              <a:gd name="connsiteY717" fmla="*/ 3813122 h 6246801"/>
              <a:gd name="connsiteX718" fmla="*/ 3783908 w 9384838"/>
              <a:gd name="connsiteY718" fmla="*/ 3788785 h 6246801"/>
              <a:gd name="connsiteX719" fmla="*/ 3883464 w 9384838"/>
              <a:gd name="connsiteY719" fmla="*/ 3763342 h 6246801"/>
              <a:gd name="connsiteX720" fmla="*/ 3883464 w 9384838"/>
              <a:gd name="connsiteY720" fmla="*/ 3813122 h 6246801"/>
              <a:gd name="connsiteX721" fmla="*/ 3833686 w 9384838"/>
              <a:gd name="connsiteY721" fmla="*/ 3813122 h 6246801"/>
              <a:gd name="connsiteX722" fmla="*/ 3808245 w 9384838"/>
              <a:gd name="connsiteY722" fmla="*/ 3838565 h 6246801"/>
              <a:gd name="connsiteX723" fmla="*/ 3808245 w 9384838"/>
              <a:gd name="connsiteY723" fmla="*/ 3888344 h 6246801"/>
              <a:gd name="connsiteX724" fmla="*/ 3758467 w 9384838"/>
              <a:gd name="connsiteY724" fmla="*/ 3864008 h 6246801"/>
              <a:gd name="connsiteX725" fmla="*/ 3708689 w 9384838"/>
              <a:gd name="connsiteY725" fmla="*/ 3913787 h 6246801"/>
              <a:gd name="connsiteX726" fmla="*/ 3683247 w 9384838"/>
              <a:gd name="connsiteY726" fmla="*/ 3888344 h 6246801"/>
              <a:gd name="connsiteX727" fmla="*/ 3633468 w 9384838"/>
              <a:gd name="connsiteY727" fmla="*/ 3913787 h 6246801"/>
              <a:gd name="connsiteX728" fmla="*/ 3657804 w 9384838"/>
              <a:gd name="connsiteY728" fmla="*/ 3939230 h 6246801"/>
              <a:gd name="connsiteX729" fmla="*/ 3633468 w 9384838"/>
              <a:gd name="connsiteY729" fmla="*/ 3963567 h 6246801"/>
              <a:gd name="connsiteX730" fmla="*/ 3657804 w 9384838"/>
              <a:gd name="connsiteY730" fmla="*/ 3963567 h 6246801"/>
              <a:gd name="connsiteX731" fmla="*/ 3683247 w 9384838"/>
              <a:gd name="connsiteY731" fmla="*/ 3989010 h 6246801"/>
              <a:gd name="connsiteX732" fmla="*/ 3708689 w 9384838"/>
              <a:gd name="connsiteY732" fmla="*/ 3989010 h 6246801"/>
              <a:gd name="connsiteX733" fmla="*/ 3708689 w 9384838"/>
              <a:gd name="connsiteY733" fmla="*/ 4014453 h 6246801"/>
              <a:gd name="connsiteX734" fmla="*/ 3708688 w 9384838"/>
              <a:gd name="connsiteY734" fmla="*/ 4014453 h 6246801"/>
              <a:gd name="connsiteX735" fmla="*/ 3657804 w 9384838"/>
              <a:gd name="connsiteY735" fmla="*/ 4064233 h 6246801"/>
              <a:gd name="connsiteX736" fmla="*/ 3683246 w 9384838"/>
              <a:gd name="connsiteY736" fmla="*/ 4139455 h 6246801"/>
              <a:gd name="connsiteX737" fmla="*/ 3808243 w 9384838"/>
              <a:gd name="connsiteY737" fmla="*/ 4164898 h 6246801"/>
              <a:gd name="connsiteX738" fmla="*/ 3833684 w 9384838"/>
              <a:gd name="connsiteY738" fmla="*/ 4089676 h 6246801"/>
              <a:gd name="connsiteX739" fmla="*/ 3958666 w 9384838"/>
              <a:gd name="connsiteY739" fmla="*/ 4089676 h 6246801"/>
              <a:gd name="connsiteX740" fmla="*/ 4084770 w 9384838"/>
              <a:gd name="connsiteY740" fmla="*/ 4064233 h 6246801"/>
              <a:gd name="connsiteX741" fmla="*/ 4185432 w 9384838"/>
              <a:gd name="connsiteY741" fmla="*/ 4064233 h 6246801"/>
              <a:gd name="connsiteX742" fmla="*/ 4460870 w 9384838"/>
              <a:gd name="connsiteY742" fmla="*/ 3888345 h 6246801"/>
              <a:gd name="connsiteX743" fmla="*/ 4510648 w 9384838"/>
              <a:gd name="connsiteY743" fmla="*/ 3763342 h 6246801"/>
              <a:gd name="connsiteX744" fmla="*/ 4761751 w 9384838"/>
              <a:gd name="connsiteY744" fmla="*/ 3713562 h 6246801"/>
              <a:gd name="connsiteX745" fmla="*/ 4836971 w 9384838"/>
              <a:gd name="connsiteY745" fmla="*/ 3612896 h 6246801"/>
              <a:gd name="connsiteX746" fmla="*/ 4887855 w 9384838"/>
              <a:gd name="connsiteY746" fmla="*/ 3487894 h 6246801"/>
              <a:gd name="connsiteX747" fmla="*/ 4887855 w 9384838"/>
              <a:gd name="connsiteY747" fmla="*/ 3487893 h 6246801"/>
              <a:gd name="connsiteX748" fmla="*/ 4937633 w 9384838"/>
              <a:gd name="connsiteY748" fmla="*/ 3437007 h 6246801"/>
              <a:gd name="connsiteX749" fmla="*/ 5012854 w 9384838"/>
              <a:gd name="connsiteY749" fmla="*/ 3387227 h 6246801"/>
              <a:gd name="connsiteX750" fmla="*/ 5038296 w 9384838"/>
              <a:gd name="connsiteY750" fmla="*/ 3336341 h 6246801"/>
              <a:gd name="connsiteX751" fmla="*/ 5113516 w 9384838"/>
              <a:gd name="connsiteY751" fmla="*/ 3236782 h 6246801"/>
              <a:gd name="connsiteX752" fmla="*/ 5137852 w 9384838"/>
              <a:gd name="connsiteY752" fmla="*/ 3185896 h 6246801"/>
              <a:gd name="connsiteX753" fmla="*/ 5163294 w 9384838"/>
              <a:gd name="connsiteY753" fmla="*/ 3161560 h 6246801"/>
              <a:gd name="connsiteX754" fmla="*/ 5238514 w 9384838"/>
              <a:gd name="connsiteY754" fmla="*/ 3011116 h 6246801"/>
              <a:gd name="connsiteX755" fmla="*/ 5263957 w 9384838"/>
              <a:gd name="connsiteY755" fmla="*/ 2860672 h 6246801"/>
              <a:gd name="connsiteX756" fmla="*/ 5188736 w 9384838"/>
              <a:gd name="connsiteY756" fmla="*/ 2809788 h 6246801"/>
              <a:gd name="connsiteX757" fmla="*/ 5163294 w 9384838"/>
              <a:gd name="connsiteY757" fmla="*/ 2835229 h 6246801"/>
              <a:gd name="connsiteX758" fmla="*/ 5137852 w 9384838"/>
              <a:gd name="connsiteY758" fmla="*/ 2835229 h 6246801"/>
              <a:gd name="connsiteX759" fmla="*/ 5137852 w 9384838"/>
              <a:gd name="connsiteY759" fmla="*/ 2785450 h 6246801"/>
              <a:gd name="connsiteX760" fmla="*/ 5188736 w 9384838"/>
              <a:gd name="connsiteY760" fmla="*/ 2785450 h 6246801"/>
              <a:gd name="connsiteX761" fmla="*/ 5263957 w 9384838"/>
              <a:gd name="connsiteY761" fmla="*/ 2734563 h 6246801"/>
              <a:gd name="connsiteX762" fmla="*/ 5339177 w 9384838"/>
              <a:gd name="connsiteY762" fmla="*/ 2609561 h 6246801"/>
              <a:gd name="connsiteX763" fmla="*/ 5289399 w 9384838"/>
              <a:gd name="connsiteY763" fmla="*/ 2534339 h 6246801"/>
              <a:gd name="connsiteX764" fmla="*/ 5289931 w 9384838"/>
              <a:gd name="connsiteY764" fmla="*/ 2534660 h 6246801"/>
              <a:gd name="connsiteX765" fmla="*/ 5289398 w 9384838"/>
              <a:gd name="connsiteY765" fmla="*/ 2534339 h 6246801"/>
              <a:gd name="connsiteX766" fmla="*/ 5313734 w 9384838"/>
              <a:gd name="connsiteY766" fmla="*/ 2483451 h 6246801"/>
              <a:gd name="connsiteX767" fmla="*/ 5289398 w 9384838"/>
              <a:gd name="connsiteY767" fmla="*/ 2459115 h 6246801"/>
              <a:gd name="connsiteX768" fmla="*/ 5364618 w 9384838"/>
              <a:gd name="connsiteY768" fmla="*/ 2408231 h 6246801"/>
              <a:gd name="connsiteX769" fmla="*/ 5388954 w 9384838"/>
              <a:gd name="connsiteY769" fmla="*/ 2433674 h 6246801"/>
              <a:gd name="connsiteX770" fmla="*/ 5464174 w 9384838"/>
              <a:gd name="connsiteY770" fmla="*/ 2408231 h 6246801"/>
              <a:gd name="connsiteX771" fmla="*/ 5515059 w 9384838"/>
              <a:gd name="connsiteY771" fmla="*/ 2333007 h 6246801"/>
              <a:gd name="connsiteX772" fmla="*/ 5539394 w 9384838"/>
              <a:gd name="connsiteY772" fmla="*/ 2257785 h 6246801"/>
              <a:gd name="connsiteX773" fmla="*/ 5539394 w 9384838"/>
              <a:gd name="connsiteY773" fmla="*/ 2233447 h 6246801"/>
              <a:gd name="connsiteX774" fmla="*/ 5564837 w 9384838"/>
              <a:gd name="connsiteY774" fmla="*/ 2182565 h 6246801"/>
              <a:gd name="connsiteX775" fmla="*/ 5614615 w 9384838"/>
              <a:gd name="connsiteY775" fmla="*/ 2233447 h 6246801"/>
              <a:gd name="connsiteX776" fmla="*/ 5640057 w 9384838"/>
              <a:gd name="connsiteY776" fmla="*/ 2208005 h 6246801"/>
              <a:gd name="connsiteX777" fmla="*/ 5665499 w 9384838"/>
              <a:gd name="connsiteY777" fmla="*/ 2233447 h 6246801"/>
              <a:gd name="connsiteX778" fmla="*/ 5665499 w 9384838"/>
              <a:gd name="connsiteY778" fmla="*/ 2257785 h 6246801"/>
              <a:gd name="connsiteX779" fmla="*/ 5640057 w 9384838"/>
              <a:gd name="connsiteY779" fmla="*/ 2408231 h 6246801"/>
              <a:gd name="connsiteX780" fmla="*/ 5689835 w 9384838"/>
              <a:gd name="connsiteY780" fmla="*/ 2433674 h 6246801"/>
              <a:gd name="connsiteX781" fmla="*/ 5740719 w 9384838"/>
              <a:gd name="connsiteY781" fmla="*/ 2408231 h 6246801"/>
              <a:gd name="connsiteX782" fmla="*/ 5765055 w 9384838"/>
              <a:gd name="connsiteY782" fmla="*/ 2358450 h 6246801"/>
              <a:gd name="connsiteX783" fmla="*/ 5840275 w 9384838"/>
              <a:gd name="connsiteY783" fmla="*/ 2459115 h 6246801"/>
              <a:gd name="connsiteX784" fmla="*/ 5891159 w 9384838"/>
              <a:gd name="connsiteY784" fmla="*/ 2408231 h 6246801"/>
              <a:gd name="connsiteX785" fmla="*/ 5940937 w 9384838"/>
              <a:gd name="connsiteY785" fmla="*/ 2283229 h 6246801"/>
              <a:gd name="connsiteX786" fmla="*/ 5891159 w 9384838"/>
              <a:gd name="connsiteY786" fmla="*/ 2208005 h 6246801"/>
              <a:gd name="connsiteX787" fmla="*/ 5840275 w 9384838"/>
              <a:gd name="connsiteY787" fmla="*/ 2257785 h 6246801"/>
              <a:gd name="connsiteX788" fmla="*/ 5715277 w 9384838"/>
              <a:gd name="connsiteY788" fmla="*/ 2283229 h 6246801"/>
              <a:gd name="connsiteX789" fmla="*/ 5765055 w 9384838"/>
              <a:gd name="connsiteY789" fmla="*/ 2132783 h 6246801"/>
              <a:gd name="connsiteX790" fmla="*/ 5840275 w 9384838"/>
              <a:gd name="connsiteY790" fmla="*/ 2081897 h 6246801"/>
              <a:gd name="connsiteX791" fmla="*/ 8270546 w 9384838"/>
              <a:gd name="connsiteY791" fmla="*/ 1474959 h 6246801"/>
              <a:gd name="connsiteX792" fmla="*/ 8282255 w 9384838"/>
              <a:gd name="connsiteY792" fmla="*/ 1480813 h 6246801"/>
              <a:gd name="connsiteX793" fmla="*/ 8274449 w 9384838"/>
              <a:gd name="connsiteY793" fmla="*/ 1490571 h 6246801"/>
              <a:gd name="connsiteX794" fmla="*/ 8264691 w 9384838"/>
              <a:gd name="connsiteY794" fmla="*/ 1491546 h 6246801"/>
              <a:gd name="connsiteX795" fmla="*/ 8247128 w 9384838"/>
              <a:gd name="connsiteY795" fmla="*/ 1501304 h 6246801"/>
              <a:gd name="connsiteX796" fmla="*/ 8250055 w 9384838"/>
              <a:gd name="connsiteY796" fmla="*/ 1485692 h 6246801"/>
              <a:gd name="connsiteX797" fmla="*/ 8265667 w 9384838"/>
              <a:gd name="connsiteY797" fmla="*/ 1485692 h 6246801"/>
              <a:gd name="connsiteX798" fmla="*/ 8270546 w 9384838"/>
              <a:gd name="connsiteY798" fmla="*/ 1474959 h 6246801"/>
              <a:gd name="connsiteX799" fmla="*/ 8187608 w 9384838"/>
              <a:gd name="connsiteY799" fmla="*/ 1463250 h 6246801"/>
              <a:gd name="connsiteX800" fmla="*/ 8203220 w 9384838"/>
              <a:gd name="connsiteY800" fmla="*/ 1472032 h 6246801"/>
              <a:gd name="connsiteX801" fmla="*/ 8215904 w 9384838"/>
              <a:gd name="connsiteY801" fmla="*/ 1471056 h 6246801"/>
              <a:gd name="connsiteX802" fmla="*/ 8214929 w 9384838"/>
              <a:gd name="connsiteY802" fmla="*/ 1479838 h 6246801"/>
              <a:gd name="connsiteX803" fmla="*/ 8216880 w 9384838"/>
              <a:gd name="connsiteY803" fmla="*/ 1484717 h 6246801"/>
              <a:gd name="connsiteX804" fmla="*/ 8195414 w 9384838"/>
              <a:gd name="connsiteY804" fmla="*/ 1482765 h 6246801"/>
              <a:gd name="connsiteX805" fmla="*/ 8197365 w 9384838"/>
              <a:gd name="connsiteY805" fmla="*/ 1476909 h 6246801"/>
              <a:gd name="connsiteX806" fmla="*/ 8187608 w 9384838"/>
              <a:gd name="connsiteY806" fmla="*/ 1463250 h 6246801"/>
              <a:gd name="connsiteX807" fmla="*/ 8289085 w 9384838"/>
              <a:gd name="connsiteY807" fmla="*/ 1415439 h 6246801"/>
              <a:gd name="connsiteX808" fmla="*/ 8307624 w 9384838"/>
              <a:gd name="connsiteY808" fmla="*/ 1425197 h 6246801"/>
              <a:gd name="connsiteX809" fmla="*/ 8318357 w 9384838"/>
              <a:gd name="connsiteY809" fmla="*/ 1429100 h 6246801"/>
              <a:gd name="connsiteX810" fmla="*/ 8307624 w 9384838"/>
              <a:gd name="connsiteY810" fmla="*/ 1443734 h 6246801"/>
              <a:gd name="connsiteX811" fmla="*/ 8313478 w 9384838"/>
              <a:gd name="connsiteY811" fmla="*/ 1452516 h 6246801"/>
              <a:gd name="connsiteX812" fmla="*/ 8282255 w 9384838"/>
              <a:gd name="connsiteY812" fmla="*/ 1469104 h 6246801"/>
              <a:gd name="connsiteX813" fmla="*/ 8280303 w 9384838"/>
              <a:gd name="connsiteY813" fmla="*/ 1453493 h 6246801"/>
              <a:gd name="connsiteX814" fmla="*/ 8269570 w 9384838"/>
              <a:gd name="connsiteY814" fmla="*/ 1425197 h 6246801"/>
              <a:gd name="connsiteX815" fmla="*/ 8289085 w 9384838"/>
              <a:gd name="connsiteY815" fmla="*/ 1415439 h 6246801"/>
              <a:gd name="connsiteX816" fmla="*/ 8360314 w 9384838"/>
              <a:gd name="connsiteY816" fmla="*/ 1357869 h 6246801"/>
              <a:gd name="connsiteX817" fmla="*/ 8376902 w 9384838"/>
              <a:gd name="connsiteY817" fmla="*/ 1366651 h 6246801"/>
              <a:gd name="connsiteX818" fmla="*/ 8379829 w 9384838"/>
              <a:gd name="connsiteY818" fmla="*/ 1382264 h 6246801"/>
              <a:gd name="connsiteX819" fmla="*/ 8349581 w 9384838"/>
              <a:gd name="connsiteY819" fmla="*/ 1375434 h 6246801"/>
              <a:gd name="connsiteX820" fmla="*/ 8360314 w 9384838"/>
              <a:gd name="connsiteY820" fmla="*/ 1357869 h 6246801"/>
              <a:gd name="connsiteX821" fmla="*/ 8571073 w 9384838"/>
              <a:gd name="connsiteY821" fmla="*/ 1228098 h 6246801"/>
              <a:gd name="connsiteX822" fmla="*/ 8597418 w 9384838"/>
              <a:gd name="connsiteY822" fmla="*/ 1253467 h 6246801"/>
              <a:gd name="connsiteX823" fmla="*/ 8592539 w 9384838"/>
              <a:gd name="connsiteY823" fmla="*/ 1260297 h 6246801"/>
              <a:gd name="connsiteX824" fmla="*/ 8592539 w 9384838"/>
              <a:gd name="connsiteY824" fmla="*/ 1272981 h 6246801"/>
              <a:gd name="connsiteX825" fmla="*/ 8572049 w 9384838"/>
              <a:gd name="connsiteY825" fmla="*/ 1273957 h 6246801"/>
              <a:gd name="connsiteX826" fmla="*/ 8561316 w 9384838"/>
              <a:gd name="connsiteY826" fmla="*/ 1285666 h 6246801"/>
              <a:gd name="connsiteX827" fmla="*/ 8554486 w 9384838"/>
              <a:gd name="connsiteY827" fmla="*/ 1302253 h 6246801"/>
              <a:gd name="connsiteX828" fmla="*/ 8533995 w 9384838"/>
              <a:gd name="connsiteY828" fmla="*/ 1311035 h 6246801"/>
              <a:gd name="connsiteX829" fmla="*/ 8510577 w 9384838"/>
              <a:gd name="connsiteY829" fmla="*/ 1309083 h 6246801"/>
              <a:gd name="connsiteX830" fmla="*/ 8505699 w 9384838"/>
              <a:gd name="connsiteY830" fmla="*/ 1331526 h 6246801"/>
              <a:gd name="connsiteX831" fmla="*/ 8494966 w 9384838"/>
              <a:gd name="connsiteY831" fmla="*/ 1335428 h 6246801"/>
              <a:gd name="connsiteX832" fmla="*/ 8482281 w 9384838"/>
              <a:gd name="connsiteY832" fmla="*/ 1312986 h 6246801"/>
              <a:gd name="connsiteX833" fmla="*/ 8474475 w 9384838"/>
              <a:gd name="connsiteY833" fmla="*/ 1303229 h 6246801"/>
              <a:gd name="connsiteX834" fmla="*/ 8467645 w 9384838"/>
              <a:gd name="connsiteY834" fmla="*/ 1279811 h 6246801"/>
              <a:gd name="connsiteX835" fmla="*/ 8476427 w 9384838"/>
              <a:gd name="connsiteY835" fmla="*/ 1270054 h 6246801"/>
              <a:gd name="connsiteX836" fmla="*/ 8524238 w 9384838"/>
              <a:gd name="connsiteY836" fmla="*/ 1261273 h 6246801"/>
              <a:gd name="connsiteX837" fmla="*/ 8551558 w 9384838"/>
              <a:gd name="connsiteY837" fmla="*/ 1236879 h 6246801"/>
              <a:gd name="connsiteX838" fmla="*/ 8567170 w 9384838"/>
              <a:gd name="connsiteY838" fmla="*/ 1237855 h 6246801"/>
              <a:gd name="connsiteX839" fmla="*/ 8571073 w 9384838"/>
              <a:gd name="connsiteY839" fmla="*/ 1228098 h 6246801"/>
              <a:gd name="connsiteX840" fmla="*/ 8306648 w 9384838"/>
              <a:gd name="connsiteY840" fmla="*/ 884639 h 6246801"/>
              <a:gd name="connsiteX841" fmla="*/ 8328114 w 9384838"/>
              <a:gd name="connsiteY841" fmla="*/ 903178 h 6246801"/>
              <a:gd name="connsiteX842" fmla="*/ 8334944 w 9384838"/>
              <a:gd name="connsiteY842" fmla="*/ 917814 h 6246801"/>
              <a:gd name="connsiteX843" fmla="*/ 8368119 w 9384838"/>
              <a:gd name="connsiteY843" fmla="*/ 935377 h 6246801"/>
              <a:gd name="connsiteX844" fmla="*/ 8422761 w 9384838"/>
              <a:gd name="connsiteY844" fmla="*/ 939280 h 6246801"/>
              <a:gd name="connsiteX845" fmla="*/ 8461790 w 9384838"/>
              <a:gd name="connsiteY845" fmla="*/ 922693 h 6246801"/>
              <a:gd name="connsiteX846" fmla="*/ 8450081 w 9384838"/>
              <a:gd name="connsiteY846" fmla="*/ 963674 h 6246801"/>
              <a:gd name="connsiteX847" fmla="*/ 8431542 w 9384838"/>
              <a:gd name="connsiteY847" fmla="*/ 975382 h 6246801"/>
              <a:gd name="connsiteX848" fmla="*/ 8415930 w 9384838"/>
              <a:gd name="connsiteY848" fmla="*/ 963674 h 6246801"/>
              <a:gd name="connsiteX849" fmla="*/ 8397391 w 9384838"/>
              <a:gd name="connsiteY849" fmla="*/ 963674 h 6246801"/>
              <a:gd name="connsiteX850" fmla="*/ 8359338 w 9384838"/>
              <a:gd name="connsiteY850" fmla="*/ 1014411 h 6246801"/>
              <a:gd name="connsiteX851" fmla="*/ 8284206 w 9384838"/>
              <a:gd name="connsiteY851" fmla="*/ 1020265 h 6246801"/>
              <a:gd name="connsiteX852" fmla="*/ 8247128 w 9384838"/>
              <a:gd name="connsiteY852" fmla="*/ 1070028 h 6246801"/>
              <a:gd name="connsiteX853" fmla="*/ 8212977 w 9384838"/>
              <a:gd name="connsiteY853" fmla="*/ 1083688 h 6246801"/>
              <a:gd name="connsiteX854" fmla="*/ 8184681 w 9384838"/>
              <a:gd name="connsiteY854" fmla="*/ 1151014 h 6246801"/>
              <a:gd name="connsiteX855" fmla="*/ 8163215 w 9384838"/>
              <a:gd name="connsiteY855" fmla="*/ 1151014 h 6246801"/>
              <a:gd name="connsiteX856" fmla="*/ 8155409 w 9384838"/>
              <a:gd name="connsiteY856" fmla="*/ 1207607 h 6246801"/>
              <a:gd name="connsiteX857" fmla="*/ 8099792 w 9384838"/>
              <a:gd name="connsiteY857" fmla="*/ 1223219 h 6246801"/>
              <a:gd name="connsiteX858" fmla="*/ 8077350 w 9384838"/>
              <a:gd name="connsiteY858" fmla="*/ 1247612 h 6246801"/>
              <a:gd name="connsiteX859" fmla="*/ 8066617 w 9384838"/>
              <a:gd name="connsiteY859" fmla="*/ 1319817 h 6246801"/>
              <a:gd name="connsiteX860" fmla="*/ 8057835 w 9384838"/>
              <a:gd name="connsiteY860" fmla="*/ 1315914 h 6246801"/>
              <a:gd name="connsiteX861" fmla="*/ 8009048 w 9384838"/>
              <a:gd name="connsiteY861" fmla="*/ 1320793 h 6246801"/>
              <a:gd name="connsiteX862" fmla="*/ 8009048 w 9384838"/>
              <a:gd name="connsiteY862" fmla="*/ 1309084 h 6246801"/>
              <a:gd name="connsiteX863" fmla="*/ 8010024 w 9384838"/>
              <a:gd name="connsiteY863" fmla="*/ 1293472 h 6246801"/>
              <a:gd name="connsiteX864" fmla="*/ 8002218 w 9384838"/>
              <a:gd name="connsiteY864" fmla="*/ 1262248 h 6246801"/>
              <a:gd name="connsiteX865" fmla="*/ 8013927 w 9384838"/>
              <a:gd name="connsiteY865" fmla="*/ 1254442 h 6246801"/>
              <a:gd name="connsiteX866" fmla="*/ 8038320 w 9384838"/>
              <a:gd name="connsiteY866" fmla="*/ 1219316 h 6246801"/>
              <a:gd name="connsiteX867" fmla="*/ 8077350 w 9384838"/>
              <a:gd name="connsiteY867" fmla="*/ 1190044 h 6246801"/>
              <a:gd name="connsiteX868" fmla="*/ 8108573 w 9384838"/>
              <a:gd name="connsiteY868" fmla="*/ 1167602 h 6246801"/>
              <a:gd name="connsiteX869" fmla="*/ 8111501 w 9384838"/>
              <a:gd name="connsiteY869" fmla="*/ 1154917 h 6246801"/>
              <a:gd name="connsiteX870" fmla="*/ 8135894 w 9384838"/>
              <a:gd name="connsiteY870" fmla="*/ 1148087 h 6246801"/>
              <a:gd name="connsiteX871" fmla="*/ 8141748 w 9384838"/>
              <a:gd name="connsiteY871" fmla="*/ 1130524 h 6246801"/>
              <a:gd name="connsiteX872" fmla="*/ 8135894 w 9384838"/>
              <a:gd name="connsiteY872" fmla="*/ 1121742 h 6246801"/>
              <a:gd name="connsiteX873" fmla="*/ 8143700 w 9384838"/>
              <a:gd name="connsiteY873" fmla="*/ 1104179 h 6246801"/>
              <a:gd name="connsiteX874" fmla="*/ 8200293 w 9384838"/>
              <a:gd name="connsiteY874" fmla="*/ 1030998 h 6246801"/>
              <a:gd name="connsiteX875" fmla="*/ 8231516 w 9384838"/>
              <a:gd name="connsiteY875" fmla="*/ 993920 h 6246801"/>
              <a:gd name="connsiteX876" fmla="*/ 8245176 w 9384838"/>
              <a:gd name="connsiteY876" fmla="*/ 957819 h 6246801"/>
              <a:gd name="connsiteX877" fmla="*/ 8258837 w 9384838"/>
              <a:gd name="connsiteY877" fmla="*/ 944159 h 6246801"/>
              <a:gd name="connsiteX878" fmla="*/ 8260788 w 9384838"/>
              <a:gd name="connsiteY878" fmla="*/ 920741 h 6246801"/>
              <a:gd name="connsiteX879" fmla="*/ 8289085 w 9384838"/>
              <a:gd name="connsiteY879" fmla="*/ 889516 h 6246801"/>
              <a:gd name="connsiteX880" fmla="*/ 8306648 w 9384838"/>
              <a:gd name="connsiteY880" fmla="*/ 884639 h 6246801"/>
              <a:gd name="connsiteX881" fmla="*/ 9328245 w 9384838"/>
              <a:gd name="connsiteY881" fmla="*/ 311878 h 6246801"/>
              <a:gd name="connsiteX882" fmla="*/ 9371178 w 9384838"/>
              <a:gd name="connsiteY882" fmla="*/ 317733 h 6246801"/>
              <a:gd name="connsiteX883" fmla="*/ 9384838 w 9384838"/>
              <a:gd name="connsiteY883" fmla="*/ 341150 h 6246801"/>
              <a:gd name="connsiteX884" fmla="*/ 9357517 w 9384838"/>
              <a:gd name="connsiteY884" fmla="*/ 360665 h 6246801"/>
              <a:gd name="connsiteX885" fmla="*/ 9357517 w 9384838"/>
              <a:gd name="connsiteY885" fmla="*/ 378228 h 6246801"/>
              <a:gd name="connsiteX886" fmla="*/ 9371178 w 9384838"/>
              <a:gd name="connsiteY886" fmla="*/ 393840 h 6246801"/>
              <a:gd name="connsiteX887" fmla="*/ 9367275 w 9384838"/>
              <a:gd name="connsiteY887" fmla="*/ 427015 h 6246801"/>
              <a:gd name="connsiteX888" fmla="*/ 9314585 w 9384838"/>
              <a:gd name="connsiteY888" fmla="*/ 427015 h 6246801"/>
              <a:gd name="connsiteX889" fmla="*/ 9250186 w 9384838"/>
              <a:gd name="connsiteY889" fmla="*/ 440675 h 6246801"/>
              <a:gd name="connsiteX890" fmla="*/ 9213108 w 9384838"/>
              <a:gd name="connsiteY890" fmla="*/ 471899 h 6246801"/>
              <a:gd name="connsiteX891" fmla="*/ 9162370 w 9384838"/>
              <a:gd name="connsiteY891" fmla="*/ 491414 h 6246801"/>
              <a:gd name="connsiteX892" fmla="*/ 9099923 w 9384838"/>
              <a:gd name="connsiteY892" fmla="*/ 526540 h 6246801"/>
              <a:gd name="connsiteX893" fmla="*/ 9035524 w 9384838"/>
              <a:gd name="connsiteY893" fmla="*/ 587036 h 6246801"/>
              <a:gd name="connsiteX894" fmla="*/ 8996494 w 9384838"/>
              <a:gd name="connsiteY894" fmla="*/ 635822 h 6246801"/>
              <a:gd name="connsiteX895" fmla="*/ 8961368 w 9384838"/>
              <a:gd name="connsiteY895" fmla="*/ 637774 h 6246801"/>
              <a:gd name="connsiteX896" fmla="*/ 8951610 w 9384838"/>
              <a:gd name="connsiteY896" fmla="*/ 647531 h 6246801"/>
              <a:gd name="connsiteX897" fmla="*/ 8926241 w 9384838"/>
              <a:gd name="connsiteY897" fmla="*/ 637774 h 6246801"/>
              <a:gd name="connsiteX898" fmla="*/ 8916484 w 9384838"/>
              <a:gd name="connsiteY898" fmla="*/ 608501 h 6246801"/>
              <a:gd name="connsiteX899" fmla="*/ 8883309 w 9384838"/>
              <a:gd name="connsiteY899" fmla="*/ 622162 h 6246801"/>
              <a:gd name="connsiteX900" fmla="*/ 8877454 w 9384838"/>
              <a:gd name="connsiteY900" fmla="*/ 651434 h 6246801"/>
              <a:gd name="connsiteX901" fmla="*/ 8887212 w 9384838"/>
              <a:gd name="connsiteY901" fmla="*/ 665094 h 6246801"/>
              <a:gd name="connsiteX902" fmla="*/ 8846231 w 9384838"/>
              <a:gd name="connsiteY902" fmla="*/ 719735 h 6246801"/>
              <a:gd name="connsiteX903" fmla="*/ 8799395 w 9384838"/>
              <a:gd name="connsiteY903" fmla="*/ 749008 h 6246801"/>
              <a:gd name="connsiteX904" fmla="*/ 8766220 w 9384838"/>
              <a:gd name="connsiteY904" fmla="*/ 774380 h 6246801"/>
              <a:gd name="connsiteX905" fmla="*/ 8731094 w 9384838"/>
              <a:gd name="connsiteY905" fmla="*/ 844633 h 6246801"/>
              <a:gd name="connsiteX906" fmla="*/ 8697919 w 9384838"/>
              <a:gd name="connsiteY906" fmla="*/ 862196 h 6246801"/>
              <a:gd name="connsiteX907" fmla="*/ 8666695 w 9384838"/>
              <a:gd name="connsiteY907" fmla="*/ 862196 h 6246801"/>
              <a:gd name="connsiteX908" fmla="*/ 8641326 w 9384838"/>
              <a:gd name="connsiteY908" fmla="*/ 887565 h 6246801"/>
              <a:gd name="connsiteX909" fmla="*/ 8614005 w 9384838"/>
              <a:gd name="connsiteY909" fmla="*/ 932449 h 6246801"/>
              <a:gd name="connsiteX910" fmla="*/ 8590587 w 9384838"/>
              <a:gd name="connsiteY910" fmla="*/ 936351 h 6246801"/>
              <a:gd name="connsiteX911" fmla="*/ 8576927 w 9384838"/>
              <a:gd name="connsiteY911" fmla="*/ 920740 h 6246801"/>
              <a:gd name="connsiteX912" fmla="*/ 8590587 w 9384838"/>
              <a:gd name="connsiteY912" fmla="*/ 885614 h 6246801"/>
              <a:gd name="connsiteX913" fmla="*/ 8602296 w 9384838"/>
              <a:gd name="connsiteY913" fmla="*/ 881711 h 6246801"/>
              <a:gd name="connsiteX914" fmla="*/ 8610102 w 9384838"/>
              <a:gd name="connsiteY914" fmla="*/ 868050 h 6246801"/>
              <a:gd name="connsiteX915" fmla="*/ 8606199 w 9384838"/>
              <a:gd name="connsiteY915" fmla="*/ 850487 h 6246801"/>
              <a:gd name="connsiteX916" fmla="*/ 8612054 w 9384838"/>
              <a:gd name="connsiteY916" fmla="*/ 825118 h 6246801"/>
              <a:gd name="connsiteX917" fmla="*/ 8623762 w 9384838"/>
              <a:gd name="connsiteY917" fmla="*/ 846584 h 6246801"/>
              <a:gd name="connsiteX918" fmla="*/ 8637423 w 9384838"/>
              <a:gd name="connsiteY918" fmla="*/ 848536 h 6246801"/>
              <a:gd name="connsiteX919" fmla="*/ 8649132 w 9384838"/>
              <a:gd name="connsiteY919" fmla="*/ 827069 h 6246801"/>
              <a:gd name="connsiteX920" fmla="*/ 8635471 w 9384838"/>
              <a:gd name="connsiteY920" fmla="*/ 807555 h 6246801"/>
              <a:gd name="connsiteX921" fmla="*/ 8654986 w 9384838"/>
              <a:gd name="connsiteY921" fmla="*/ 807555 h 6246801"/>
              <a:gd name="connsiteX922" fmla="*/ 8664743 w 9384838"/>
              <a:gd name="connsiteY922" fmla="*/ 819263 h 6246801"/>
              <a:gd name="connsiteX923" fmla="*/ 8692064 w 9384838"/>
              <a:gd name="connsiteY923" fmla="*/ 805603 h 6246801"/>
              <a:gd name="connsiteX924" fmla="*/ 8709627 w 9384838"/>
              <a:gd name="connsiteY924" fmla="*/ 778282 h 6246801"/>
              <a:gd name="connsiteX925" fmla="*/ 8711579 w 9384838"/>
              <a:gd name="connsiteY925" fmla="*/ 749008 h 6246801"/>
              <a:gd name="connsiteX926" fmla="*/ 8695967 w 9384838"/>
              <a:gd name="connsiteY926" fmla="*/ 749008 h 6246801"/>
              <a:gd name="connsiteX927" fmla="*/ 8672549 w 9384838"/>
              <a:gd name="connsiteY927" fmla="*/ 745105 h 6246801"/>
              <a:gd name="connsiteX928" fmla="*/ 8668646 w 9384838"/>
              <a:gd name="connsiteY928" fmla="*/ 713881 h 6246801"/>
              <a:gd name="connsiteX929" fmla="*/ 8697919 w 9384838"/>
              <a:gd name="connsiteY929" fmla="*/ 713881 h 6246801"/>
              <a:gd name="connsiteX930" fmla="*/ 8715482 w 9384838"/>
              <a:gd name="connsiteY930" fmla="*/ 731444 h 6246801"/>
              <a:gd name="connsiteX931" fmla="*/ 8733045 w 9384838"/>
              <a:gd name="connsiteY931" fmla="*/ 719735 h 6246801"/>
              <a:gd name="connsiteX932" fmla="*/ 8746705 w 9384838"/>
              <a:gd name="connsiteY932" fmla="*/ 688512 h 6246801"/>
              <a:gd name="connsiteX933" fmla="*/ 8787686 w 9384838"/>
              <a:gd name="connsiteY933" fmla="*/ 674851 h 6246801"/>
              <a:gd name="connsiteX934" fmla="*/ 8811104 w 9384838"/>
              <a:gd name="connsiteY934" fmla="*/ 624114 h 6246801"/>
              <a:gd name="connsiteX935" fmla="*/ 8830619 w 9384838"/>
              <a:gd name="connsiteY935" fmla="*/ 618260 h 6246801"/>
              <a:gd name="connsiteX936" fmla="*/ 8840376 w 9384838"/>
              <a:gd name="connsiteY936" fmla="*/ 600695 h 6246801"/>
              <a:gd name="connsiteX937" fmla="*/ 8832570 w 9384838"/>
              <a:gd name="connsiteY937" fmla="*/ 559715 h 6246801"/>
              <a:gd name="connsiteX938" fmla="*/ 8850134 w 9384838"/>
              <a:gd name="connsiteY938" fmla="*/ 559715 h 6246801"/>
              <a:gd name="connsiteX939" fmla="*/ 8885260 w 9384838"/>
              <a:gd name="connsiteY939" fmla="*/ 573376 h 6246801"/>
              <a:gd name="connsiteX940" fmla="*/ 8902823 w 9384838"/>
              <a:gd name="connsiteY940" fmla="*/ 559715 h 6246801"/>
              <a:gd name="connsiteX941" fmla="*/ 8904775 w 9384838"/>
              <a:gd name="connsiteY941" fmla="*/ 524589 h 6246801"/>
              <a:gd name="connsiteX942" fmla="*/ 8949659 w 9384838"/>
              <a:gd name="connsiteY942" fmla="*/ 497268 h 6246801"/>
              <a:gd name="connsiteX943" fmla="*/ 8976980 w 9384838"/>
              <a:gd name="connsiteY943" fmla="*/ 497268 h 6246801"/>
              <a:gd name="connsiteX944" fmla="*/ 8976980 w 9384838"/>
              <a:gd name="connsiteY944" fmla="*/ 462142 h 6246801"/>
              <a:gd name="connsiteX945" fmla="*/ 8965271 w 9384838"/>
              <a:gd name="connsiteY945" fmla="*/ 419209 h 6246801"/>
              <a:gd name="connsiteX946" fmla="*/ 8973077 w 9384838"/>
              <a:gd name="connsiteY946" fmla="*/ 393840 h 6246801"/>
              <a:gd name="connsiteX947" fmla="*/ 9002349 w 9384838"/>
              <a:gd name="connsiteY947" fmla="*/ 376277 h 6246801"/>
              <a:gd name="connsiteX948" fmla="*/ 9017961 w 9384838"/>
              <a:gd name="connsiteY948" fmla="*/ 403597 h 6246801"/>
              <a:gd name="connsiteX949" fmla="*/ 9041378 w 9384838"/>
              <a:gd name="connsiteY949" fmla="*/ 467996 h 6246801"/>
              <a:gd name="connsiteX950" fmla="*/ 9076505 w 9384838"/>
              <a:gd name="connsiteY950" fmla="*/ 475802 h 6246801"/>
              <a:gd name="connsiteX951" fmla="*/ 9154564 w 9384838"/>
              <a:gd name="connsiteY951" fmla="*/ 458239 h 6246801"/>
              <a:gd name="connsiteX952" fmla="*/ 9209205 w 9384838"/>
              <a:gd name="connsiteY952" fmla="*/ 409452 h 6246801"/>
              <a:gd name="connsiteX953" fmla="*/ 9218963 w 9384838"/>
              <a:gd name="connsiteY953" fmla="*/ 380180 h 6246801"/>
              <a:gd name="connsiteX954" fmla="*/ 9283361 w 9384838"/>
              <a:gd name="connsiteY954" fmla="*/ 325538 h 6246801"/>
              <a:gd name="connsiteX955" fmla="*/ 9328245 w 9384838"/>
              <a:gd name="connsiteY955" fmla="*/ 311878 h 6246801"/>
              <a:gd name="connsiteX956" fmla="*/ 6819242 w 9384838"/>
              <a:gd name="connsiteY956" fmla="*/ 0 h 6246801"/>
              <a:gd name="connsiteX957" fmla="*/ 6869020 w 9384838"/>
              <a:gd name="connsiteY957" fmla="*/ 125002 h 6246801"/>
              <a:gd name="connsiteX958" fmla="*/ 6969682 w 9384838"/>
              <a:gd name="connsiteY958" fmla="*/ 326334 h 6246801"/>
              <a:gd name="connsiteX959" fmla="*/ 6969682 w 9384838"/>
              <a:gd name="connsiteY959" fmla="*/ 401556 h 6246801"/>
              <a:gd name="connsiteX960" fmla="*/ 7094680 w 9384838"/>
              <a:gd name="connsiteY960" fmla="*/ 652667 h 6246801"/>
              <a:gd name="connsiteX961" fmla="*/ 7220784 w 9384838"/>
              <a:gd name="connsiteY961" fmla="*/ 803117 h 6246801"/>
              <a:gd name="connsiteX962" fmla="*/ 7321446 w 9384838"/>
              <a:gd name="connsiteY962" fmla="*/ 903783 h 6246801"/>
              <a:gd name="connsiteX963" fmla="*/ 7321446 w 9384838"/>
              <a:gd name="connsiteY963" fmla="*/ 979004 h 6246801"/>
              <a:gd name="connsiteX964" fmla="*/ 7345782 w 9384838"/>
              <a:gd name="connsiteY964" fmla="*/ 979004 h 6246801"/>
              <a:gd name="connsiteX965" fmla="*/ 7396667 w 9384838"/>
              <a:gd name="connsiteY965" fmla="*/ 1003341 h 6246801"/>
              <a:gd name="connsiteX966" fmla="*/ 7421002 w 9384838"/>
              <a:gd name="connsiteY966" fmla="*/ 979004 h 6246801"/>
              <a:gd name="connsiteX967" fmla="*/ 7496223 w 9384838"/>
              <a:gd name="connsiteY967" fmla="*/ 1003341 h 6246801"/>
              <a:gd name="connsiteX968" fmla="*/ 7446445 w 9384838"/>
              <a:gd name="connsiteY968" fmla="*/ 1054227 h 6246801"/>
              <a:gd name="connsiteX969" fmla="*/ 7471887 w 9384838"/>
              <a:gd name="connsiteY969" fmla="*/ 1078564 h 6246801"/>
              <a:gd name="connsiteX970" fmla="*/ 7521665 w 9384838"/>
              <a:gd name="connsiteY970" fmla="*/ 1054227 h 6246801"/>
              <a:gd name="connsiteX971" fmla="*/ 7547107 w 9384838"/>
              <a:gd name="connsiteY971" fmla="*/ 1129449 h 6246801"/>
              <a:gd name="connsiteX972" fmla="*/ 7672105 w 9384838"/>
              <a:gd name="connsiteY972" fmla="*/ 1179229 h 6246801"/>
              <a:gd name="connsiteX973" fmla="*/ 7747325 w 9384838"/>
              <a:gd name="connsiteY973" fmla="*/ 1179229 h 6246801"/>
              <a:gd name="connsiteX974" fmla="*/ 7847987 w 9384838"/>
              <a:gd name="connsiteY974" fmla="*/ 1104007 h 6246801"/>
              <a:gd name="connsiteX975" fmla="*/ 7923207 w 9384838"/>
              <a:gd name="connsiteY975" fmla="*/ 1078564 h 6246801"/>
              <a:gd name="connsiteX976" fmla="*/ 7998427 w 9384838"/>
              <a:gd name="connsiteY976" fmla="*/ 1003341 h 6246801"/>
              <a:gd name="connsiteX977" fmla="*/ 7998427 w 9384838"/>
              <a:gd name="connsiteY977" fmla="*/ 1054227 h 6246801"/>
              <a:gd name="connsiteX978" fmla="*/ 7948649 w 9384838"/>
              <a:gd name="connsiteY978" fmla="*/ 1104007 h 6246801"/>
              <a:gd name="connsiteX979" fmla="*/ 7948649 w 9384838"/>
              <a:gd name="connsiteY979" fmla="*/ 1129449 h 6246801"/>
              <a:gd name="connsiteX980" fmla="*/ 7822545 w 9384838"/>
              <a:gd name="connsiteY980" fmla="*/ 1279895 h 6246801"/>
              <a:gd name="connsiteX981" fmla="*/ 7822545 w 9384838"/>
              <a:gd name="connsiteY981" fmla="*/ 1379454 h 6246801"/>
              <a:gd name="connsiteX982" fmla="*/ 7873429 w 9384838"/>
              <a:gd name="connsiteY982" fmla="*/ 1379454 h 6246801"/>
              <a:gd name="connsiteX983" fmla="*/ 7847987 w 9384838"/>
              <a:gd name="connsiteY983" fmla="*/ 1505563 h 6246801"/>
              <a:gd name="connsiteX984" fmla="*/ 7797103 w 9384838"/>
              <a:gd name="connsiteY984" fmla="*/ 1531005 h 6246801"/>
              <a:gd name="connsiteX985" fmla="*/ 7873429 w 9384838"/>
              <a:gd name="connsiteY985" fmla="*/ 1606229 h 6246801"/>
              <a:gd name="connsiteX986" fmla="*/ 7948649 w 9384838"/>
              <a:gd name="connsiteY986" fmla="*/ 1606229 h 6246801"/>
              <a:gd name="connsiteX987" fmla="*/ 7923207 w 9384838"/>
              <a:gd name="connsiteY987" fmla="*/ 1656009 h 6246801"/>
              <a:gd name="connsiteX988" fmla="*/ 7772767 w 9384838"/>
              <a:gd name="connsiteY988" fmla="*/ 1630565 h 6246801"/>
              <a:gd name="connsiteX989" fmla="*/ 7672105 w 9384838"/>
              <a:gd name="connsiteY989" fmla="*/ 1705789 h 6246801"/>
              <a:gd name="connsiteX990" fmla="*/ 7672105 w 9384838"/>
              <a:gd name="connsiteY990" fmla="*/ 1656009 h 6246801"/>
              <a:gd name="connsiteX991" fmla="*/ 7596885 w 9384838"/>
              <a:gd name="connsiteY991" fmla="*/ 1656009 h 6246801"/>
              <a:gd name="connsiteX992" fmla="*/ 7571443 w 9384838"/>
              <a:gd name="connsiteY992" fmla="*/ 1705789 h 6246801"/>
              <a:gd name="connsiteX993" fmla="*/ 7446445 w 9384838"/>
              <a:gd name="connsiteY993" fmla="*/ 1681452 h 6246801"/>
              <a:gd name="connsiteX994" fmla="*/ 7421002 w 9384838"/>
              <a:gd name="connsiteY994" fmla="*/ 1630565 h 6246801"/>
              <a:gd name="connsiteX995" fmla="*/ 7321446 w 9384838"/>
              <a:gd name="connsiteY995" fmla="*/ 1630565 h 6246801"/>
              <a:gd name="connsiteX996" fmla="*/ 7070344 w 9384838"/>
              <a:gd name="connsiteY996" fmla="*/ 1756674 h 6246801"/>
              <a:gd name="connsiteX997" fmla="*/ 6869020 w 9384838"/>
              <a:gd name="connsiteY997" fmla="*/ 1907113 h 6246801"/>
              <a:gd name="connsiteX998" fmla="*/ 6894462 w 9384838"/>
              <a:gd name="connsiteY998" fmla="*/ 1956897 h 6246801"/>
              <a:gd name="connsiteX999" fmla="*/ 6819242 w 9384838"/>
              <a:gd name="connsiteY999" fmla="*/ 2081899 h 6246801"/>
              <a:gd name="connsiteX1000" fmla="*/ 6793800 w 9384838"/>
              <a:gd name="connsiteY1000" fmla="*/ 2006676 h 6246801"/>
              <a:gd name="connsiteX1001" fmla="*/ 6668802 w 9384838"/>
              <a:gd name="connsiteY1001" fmla="*/ 1931450 h 6246801"/>
              <a:gd name="connsiteX1002" fmla="*/ 6542697 w 9384838"/>
              <a:gd name="connsiteY1002" fmla="*/ 1831894 h 6246801"/>
              <a:gd name="connsiteX1003" fmla="*/ 6467477 w 9384838"/>
              <a:gd name="connsiteY1003" fmla="*/ 1705789 h 6246801"/>
              <a:gd name="connsiteX1004" fmla="*/ 6417699 w 9384838"/>
              <a:gd name="connsiteY1004" fmla="*/ 1681452 h 6246801"/>
              <a:gd name="connsiteX1005" fmla="*/ 6342479 w 9384838"/>
              <a:gd name="connsiteY1005" fmla="*/ 1580786 h 6246801"/>
              <a:gd name="connsiteX1006" fmla="*/ 6217481 w 9384838"/>
              <a:gd name="connsiteY1006" fmla="*/ 1555343 h 6246801"/>
              <a:gd name="connsiteX1007" fmla="*/ 6091377 w 9384838"/>
              <a:gd name="connsiteY1007" fmla="*/ 1606229 h 6246801"/>
              <a:gd name="connsiteX1008" fmla="*/ 5991821 w 9384838"/>
              <a:gd name="connsiteY1008" fmla="*/ 1681452 h 6246801"/>
              <a:gd name="connsiteX1009" fmla="*/ 5966379 w 9384838"/>
              <a:gd name="connsiteY1009" fmla="*/ 1630565 h 6246801"/>
              <a:gd name="connsiteX1010" fmla="*/ 5966379 w 9384838"/>
              <a:gd name="connsiteY1010" fmla="*/ 1580786 h 6246801"/>
              <a:gd name="connsiteX1011" fmla="*/ 5916601 w 9384838"/>
              <a:gd name="connsiteY1011" fmla="*/ 1531005 h 6246801"/>
              <a:gd name="connsiteX1012" fmla="*/ 5940937 w 9384838"/>
              <a:gd name="connsiteY1012" fmla="*/ 1505563 h 6246801"/>
              <a:gd name="connsiteX1013" fmla="*/ 5891159 w 9384838"/>
              <a:gd name="connsiteY1013" fmla="*/ 1480122 h 6246801"/>
              <a:gd name="connsiteX1014" fmla="*/ 5840275 w 9384838"/>
              <a:gd name="connsiteY1014" fmla="*/ 1480122 h 6246801"/>
              <a:gd name="connsiteX1015" fmla="*/ 5815939 w 9384838"/>
              <a:gd name="connsiteY1015" fmla="*/ 1455784 h 6246801"/>
              <a:gd name="connsiteX1016" fmla="*/ 5740719 w 9384838"/>
              <a:gd name="connsiteY1016" fmla="*/ 1505563 h 6246801"/>
              <a:gd name="connsiteX1017" fmla="*/ 5665499 w 9384838"/>
              <a:gd name="connsiteY1017" fmla="*/ 1606229 h 6246801"/>
              <a:gd name="connsiteX1018" fmla="*/ 5715277 w 9384838"/>
              <a:gd name="connsiteY1018" fmla="*/ 1656009 h 6246801"/>
              <a:gd name="connsiteX1019" fmla="*/ 5765055 w 9384838"/>
              <a:gd name="connsiteY1019" fmla="*/ 1731231 h 6246801"/>
              <a:gd name="connsiteX1020" fmla="*/ 5840275 w 9384838"/>
              <a:gd name="connsiteY1020" fmla="*/ 1731231 h 6246801"/>
              <a:gd name="connsiteX1021" fmla="*/ 5916601 w 9384838"/>
              <a:gd name="connsiteY1021" fmla="*/ 1881669 h 6246801"/>
              <a:gd name="connsiteX1022" fmla="*/ 5966379 w 9384838"/>
              <a:gd name="connsiteY1022" fmla="*/ 1956897 h 6246801"/>
              <a:gd name="connsiteX1023" fmla="*/ 5891159 w 9384838"/>
              <a:gd name="connsiteY1023" fmla="*/ 2006676 h 6246801"/>
              <a:gd name="connsiteX1024" fmla="*/ 5815939 w 9384838"/>
              <a:gd name="connsiteY1024" fmla="*/ 1931450 h 6246801"/>
              <a:gd name="connsiteX1025" fmla="*/ 5765055 w 9384838"/>
              <a:gd name="connsiteY1025" fmla="*/ 1881669 h 6246801"/>
              <a:gd name="connsiteX1026" fmla="*/ 5715277 w 9384838"/>
              <a:gd name="connsiteY1026" fmla="*/ 1931450 h 6246801"/>
              <a:gd name="connsiteX1027" fmla="*/ 5665499 w 9384838"/>
              <a:gd name="connsiteY1027" fmla="*/ 1931450 h 6246801"/>
              <a:gd name="connsiteX1028" fmla="*/ 5640056 w 9384838"/>
              <a:gd name="connsiteY1028" fmla="*/ 2006676 h 6246801"/>
              <a:gd name="connsiteX1029" fmla="*/ 5590278 w 9384838"/>
              <a:gd name="connsiteY1029" fmla="*/ 2006676 h 6246801"/>
              <a:gd name="connsiteX1030" fmla="*/ 5515058 w 9384838"/>
              <a:gd name="connsiteY1030" fmla="*/ 2081899 h 6246801"/>
              <a:gd name="connsiteX1031" fmla="*/ 5464174 w 9384838"/>
              <a:gd name="connsiteY1031" fmla="*/ 2057559 h 6246801"/>
              <a:gd name="connsiteX1032" fmla="*/ 5464174 w 9384838"/>
              <a:gd name="connsiteY1032" fmla="*/ 1956897 h 6246801"/>
              <a:gd name="connsiteX1033" fmla="*/ 5489616 w 9384838"/>
              <a:gd name="connsiteY1033" fmla="*/ 1881669 h 6246801"/>
              <a:gd name="connsiteX1034" fmla="*/ 5564836 w 9384838"/>
              <a:gd name="connsiteY1034" fmla="*/ 1831894 h 6246801"/>
              <a:gd name="connsiteX1035" fmla="*/ 5590278 w 9384838"/>
              <a:gd name="connsiteY1035" fmla="*/ 1756674 h 6246801"/>
              <a:gd name="connsiteX1036" fmla="*/ 5539394 w 9384838"/>
              <a:gd name="connsiteY1036" fmla="*/ 1656009 h 6246801"/>
              <a:gd name="connsiteX1037" fmla="*/ 5515058 w 9384838"/>
              <a:gd name="connsiteY1037" fmla="*/ 1656009 h 6246801"/>
              <a:gd name="connsiteX1038" fmla="*/ 5515058 w 9384838"/>
              <a:gd name="connsiteY1038" fmla="*/ 1606229 h 6246801"/>
              <a:gd name="connsiteX1039" fmla="*/ 5489616 w 9384838"/>
              <a:gd name="connsiteY1039" fmla="*/ 1580786 h 6246801"/>
              <a:gd name="connsiteX1040" fmla="*/ 5489616 w 9384838"/>
              <a:gd name="connsiteY1040" fmla="*/ 1531005 h 6246801"/>
              <a:gd name="connsiteX1041" fmla="*/ 5539394 w 9384838"/>
              <a:gd name="connsiteY1041" fmla="*/ 1455784 h 6246801"/>
              <a:gd name="connsiteX1042" fmla="*/ 5539394 w 9384838"/>
              <a:gd name="connsiteY1042" fmla="*/ 1404898 h 6246801"/>
              <a:gd name="connsiteX1043" fmla="*/ 5564836 w 9384838"/>
              <a:gd name="connsiteY1043" fmla="*/ 1355118 h 6246801"/>
              <a:gd name="connsiteX1044" fmla="*/ 5614614 w 9384838"/>
              <a:gd name="connsiteY1044" fmla="*/ 1379454 h 6246801"/>
              <a:gd name="connsiteX1045" fmla="*/ 5689834 w 9384838"/>
              <a:gd name="connsiteY1045" fmla="*/ 1355118 h 6246801"/>
              <a:gd name="connsiteX1046" fmla="*/ 5740719 w 9384838"/>
              <a:gd name="connsiteY1046" fmla="*/ 1329675 h 6246801"/>
              <a:gd name="connsiteX1047" fmla="*/ 5765055 w 9384838"/>
              <a:gd name="connsiteY1047" fmla="*/ 1355118 h 6246801"/>
              <a:gd name="connsiteX1048" fmla="*/ 5815939 w 9384838"/>
              <a:gd name="connsiteY1048" fmla="*/ 1279895 h 6246801"/>
              <a:gd name="connsiteX1049" fmla="*/ 5891159 w 9384838"/>
              <a:gd name="connsiteY1049" fmla="*/ 1254452 h 6246801"/>
              <a:gd name="connsiteX1050" fmla="*/ 5891159 w 9384838"/>
              <a:gd name="connsiteY1050" fmla="*/ 1179229 h 6246801"/>
              <a:gd name="connsiteX1051" fmla="*/ 5840275 w 9384838"/>
              <a:gd name="connsiteY1051" fmla="*/ 1104007 h 6246801"/>
              <a:gd name="connsiteX1052" fmla="*/ 5865717 w 9384838"/>
              <a:gd name="connsiteY1052" fmla="*/ 1054227 h 6246801"/>
              <a:gd name="connsiteX1053" fmla="*/ 5916601 w 9384838"/>
              <a:gd name="connsiteY1053" fmla="*/ 1054227 h 6246801"/>
              <a:gd name="connsiteX1054" fmla="*/ 6041599 w 9384838"/>
              <a:gd name="connsiteY1054" fmla="*/ 1179229 h 6246801"/>
              <a:gd name="connsiteX1055" fmla="*/ 6091377 w 9384838"/>
              <a:gd name="connsiteY1055" fmla="*/ 1153786 h 6246801"/>
              <a:gd name="connsiteX1056" fmla="*/ 6091377 w 9384838"/>
              <a:gd name="connsiteY1056" fmla="*/ 1204672 h 6246801"/>
              <a:gd name="connsiteX1057" fmla="*/ 6166597 w 9384838"/>
              <a:gd name="connsiteY1057" fmla="*/ 1254452 h 6246801"/>
              <a:gd name="connsiteX1058" fmla="*/ 6292701 w 9384838"/>
              <a:gd name="connsiteY1058" fmla="*/ 1179229 h 6246801"/>
              <a:gd name="connsiteX1059" fmla="*/ 6317037 w 9384838"/>
              <a:gd name="connsiteY1059" fmla="*/ 1129449 h 6246801"/>
              <a:gd name="connsiteX1060" fmla="*/ 6292701 w 9384838"/>
              <a:gd name="connsiteY1060" fmla="*/ 1054227 h 6246801"/>
              <a:gd name="connsiteX1061" fmla="*/ 6317037 w 9384838"/>
              <a:gd name="connsiteY1061" fmla="*/ 1003341 h 6246801"/>
              <a:gd name="connsiteX1062" fmla="*/ 6317037 w 9384838"/>
              <a:gd name="connsiteY1062" fmla="*/ 953562 h 6246801"/>
              <a:gd name="connsiteX1063" fmla="*/ 6342479 w 9384838"/>
              <a:gd name="connsiteY1063" fmla="*/ 903783 h 6246801"/>
              <a:gd name="connsiteX1064" fmla="*/ 6443141 w 9384838"/>
              <a:gd name="connsiteY1064" fmla="*/ 878340 h 6246801"/>
              <a:gd name="connsiteX1065" fmla="*/ 6492919 w 9384838"/>
              <a:gd name="connsiteY1065" fmla="*/ 803117 h 6246801"/>
              <a:gd name="connsiteX1066" fmla="*/ 6518361 w 9384838"/>
              <a:gd name="connsiteY1066" fmla="*/ 652667 h 6246801"/>
              <a:gd name="connsiteX1067" fmla="*/ 6619024 w 9384838"/>
              <a:gd name="connsiteY1067" fmla="*/ 526559 h 6246801"/>
              <a:gd name="connsiteX1068" fmla="*/ 6643360 w 9384838"/>
              <a:gd name="connsiteY1068" fmla="*/ 300891 h 6246801"/>
              <a:gd name="connsiteX1069" fmla="*/ 6619024 w 9384838"/>
              <a:gd name="connsiteY1069" fmla="*/ 125002 h 6246801"/>
              <a:gd name="connsiteX1070" fmla="*/ 6694244 w 9384838"/>
              <a:gd name="connsiteY1070" fmla="*/ 49779 h 6246801"/>
              <a:gd name="connsiteX1071" fmla="*/ 6769464 w 9384838"/>
              <a:gd name="connsiteY1071" fmla="*/ 49779 h 6246801"/>
              <a:gd name="connsiteX1072" fmla="*/ 6819242 w 9384838"/>
              <a:gd name="connsiteY107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497452 w 9384838"/>
              <a:gd name="connsiteY271" fmla="*/ 5017793 h 6246801"/>
              <a:gd name="connsiteX272" fmla="*/ 547230 w 9384838"/>
              <a:gd name="connsiteY272" fmla="*/ 5017793 h 6246801"/>
              <a:gd name="connsiteX273" fmla="*/ 521788 w 9384838"/>
              <a:gd name="connsiteY273" fmla="*/ 4992350 h 6246801"/>
              <a:gd name="connsiteX274" fmla="*/ 572672 w 9384838"/>
              <a:gd name="connsiteY274" fmla="*/ 4968013 h 6246801"/>
              <a:gd name="connsiteX275" fmla="*/ 597008 w 9384838"/>
              <a:gd name="connsiteY275" fmla="*/ 4992350 h 6246801"/>
              <a:gd name="connsiteX276" fmla="*/ 647892 w 9384838"/>
              <a:gd name="connsiteY276" fmla="*/ 4992350 h 6246801"/>
              <a:gd name="connsiteX277" fmla="*/ 647892 w 9384838"/>
              <a:gd name="connsiteY277" fmla="*/ 4968013 h 6246801"/>
              <a:gd name="connsiteX278" fmla="*/ 672228 w 9384838"/>
              <a:gd name="connsiteY278" fmla="*/ 4942570 h 6246801"/>
              <a:gd name="connsiteX279" fmla="*/ 672228 w 9384838"/>
              <a:gd name="connsiteY279" fmla="*/ 4917127 h 6246801"/>
              <a:gd name="connsiteX280" fmla="*/ 723112 w 9384838"/>
              <a:gd name="connsiteY280" fmla="*/ 4892790 h 6246801"/>
              <a:gd name="connsiteX281" fmla="*/ 772890 w 9384838"/>
              <a:gd name="connsiteY281" fmla="*/ 4892790 h 6246801"/>
              <a:gd name="connsiteX282" fmla="*/ 798333 w 9384838"/>
              <a:gd name="connsiteY282" fmla="*/ 4867347 h 6246801"/>
              <a:gd name="connsiteX283" fmla="*/ 291494 w 9384838"/>
              <a:gd name="connsiteY283" fmla="*/ 3896294 h 6246801"/>
              <a:gd name="connsiteX284" fmla="*/ 319795 w 9384838"/>
              <a:gd name="connsiteY284" fmla="*/ 3947235 h 6246801"/>
              <a:gd name="connsiteX285" fmla="*/ 280174 w 9384838"/>
              <a:gd name="connsiteY285" fmla="*/ 4026476 h 6246801"/>
              <a:gd name="connsiteX286" fmla="*/ 234893 w 9384838"/>
              <a:gd name="connsiteY286" fmla="*/ 4026476 h 6246801"/>
              <a:gd name="connsiteX287" fmla="*/ 220743 w 9384838"/>
              <a:gd name="connsiteY287" fmla="*/ 4066097 h 6246801"/>
              <a:gd name="connsiteX288" fmla="*/ 178292 w 9384838"/>
              <a:gd name="connsiteY288" fmla="*/ 4074587 h 6246801"/>
              <a:gd name="connsiteX289" fmla="*/ 133012 w 9384838"/>
              <a:gd name="connsiteY289" fmla="*/ 4111377 h 6246801"/>
              <a:gd name="connsiteX290" fmla="*/ 93391 w 9384838"/>
              <a:gd name="connsiteY290" fmla="*/ 4125528 h 6246801"/>
              <a:gd name="connsiteX291" fmla="*/ 113201 w 9384838"/>
              <a:gd name="connsiteY291" fmla="*/ 4187789 h 6246801"/>
              <a:gd name="connsiteX292" fmla="*/ 82071 w 9384838"/>
              <a:gd name="connsiteY292" fmla="*/ 4187789 h 6246801"/>
              <a:gd name="connsiteX293" fmla="*/ 59430 w 9384838"/>
              <a:gd name="connsiteY293" fmla="*/ 4250050 h 6246801"/>
              <a:gd name="connsiteX294" fmla="*/ 76411 w 9384838"/>
              <a:gd name="connsiteY294" fmla="*/ 4275521 h 6246801"/>
              <a:gd name="connsiteX295" fmla="*/ 11320 w 9384838"/>
              <a:gd name="connsiteY295" fmla="*/ 4317971 h 6246801"/>
              <a:gd name="connsiteX296" fmla="*/ 0 w 9384838"/>
              <a:gd name="connsiteY296" fmla="*/ 4230240 h 6246801"/>
              <a:gd name="connsiteX297" fmla="*/ 31130 w 9384838"/>
              <a:gd name="connsiteY297" fmla="*/ 4218920 h 6246801"/>
              <a:gd name="connsiteX298" fmla="*/ 45280 w 9384838"/>
              <a:gd name="connsiteY298" fmla="*/ 4187789 h 6246801"/>
              <a:gd name="connsiteX299" fmla="*/ 53771 w 9384838"/>
              <a:gd name="connsiteY299" fmla="*/ 4131188 h 6246801"/>
              <a:gd name="connsiteX300" fmla="*/ 70751 w 9384838"/>
              <a:gd name="connsiteY300" fmla="*/ 4105717 h 6246801"/>
              <a:gd name="connsiteX301" fmla="*/ 124522 w 9384838"/>
              <a:gd name="connsiteY301" fmla="*/ 4083077 h 6246801"/>
              <a:gd name="connsiteX302" fmla="*/ 152822 w 9384838"/>
              <a:gd name="connsiteY302" fmla="*/ 4040626 h 6246801"/>
              <a:gd name="connsiteX303" fmla="*/ 104711 w 9384838"/>
              <a:gd name="connsiteY303" fmla="*/ 4023646 h 6246801"/>
              <a:gd name="connsiteX304" fmla="*/ 104711 w 9384838"/>
              <a:gd name="connsiteY304" fmla="*/ 3981195 h 6246801"/>
              <a:gd name="connsiteX305" fmla="*/ 144332 w 9384838"/>
              <a:gd name="connsiteY305" fmla="*/ 3981195 h 6246801"/>
              <a:gd name="connsiteX306" fmla="*/ 181122 w 9384838"/>
              <a:gd name="connsiteY306" fmla="*/ 4020816 h 6246801"/>
              <a:gd name="connsiteX307" fmla="*/ 240553 w 9384838"/>
              <a:gd name="connsiteY307" fmla="*/ 3955725 h 6246801"/>
              <a:gd name="connsiteX308" fmla="*/ 271684 w 9384838"/>
              <a:gd name="connsiteY308" fmla="*/ 3907614 h 6246801"/>
              <a:gd name="connsiteX309" fmla="*/ 291494 w 9384838"/>
              <a:gd name="connsiteY309" fmla="*/ 3896294 h 6246801"/>
              <a:gd name="connsiteX310" fmla="*/ 481106 w 9384838"/>
              <a:gd name="connsiteY310" fmla="*/ 3596309 h 6246801"/>
              <a:gd name="connsiteX311" fmla="*/ 435825 w 9384838"/>
              <a:gd name="connsiteY311" fmla="*/ 3664230 h 6246801"/>
              <a:gd name="connsiteX312" fmla="*/ 396205 w 9384838"/>
              <a:gd name="connsiteY312" fmla="*/ 3638759 h 6246801"/>
              <a:gd name="connsiteX313" fmla="*/ 481106 w 9384838"/>
              <a:gd name="connsiteY313" fmla="*/ 3596309 h 6246801"/>
              <a:gd name="connsiteX314" fmla="*/ 4460871 w 9384838"/>
              <a:gd name="connsiteY314" fmla="*/ 3512231 h 6246801"/>
              <a:gd name="connsiteX315" fmla="*/ 4435429 w 9384838"/>
              <a:gd name="connsiteY315" fmla="*/ 3563117 h 6246801"/>
              <a:gd name="connsiteX316" fmla="*/ 4385651 w 9384838"/>
              <a:gd name="connsiteY316" fmla="*/ 3612896 h 6246801"/>
              <a:gd name="connsiteX317" fmla="*/ 4385651 w 9384838"/>
              <a:gd name="connsiteY317" fmla="*/ 3638339 h 6246801"/>
              <a:gd name="connsiteX318" fmla="*/ 4435429 w 9384838"/>
              <a:gd name="connsiteY318" fmla="*/ 3638339 h 6246801"/>
              <a:gd name="connsiteX319" fmla="*/ 4435429 w 9384838"/>
              <a:gd name="connsiteY319" fmla="*/ 3662676 h 6246801"/>
              <a:gd name="connsiteX320" fmla="*/ 4385651 w 9384838"/>
              <a:gd name="connsiteY320" fmla="*/ 3713562 h 6246801"/>
              <a:gd name="connsiteX321" fmla="*/ 4284989 w 9384838"/>
              <a:gd name="connsiteY321" fmla="*/ 3737899 h 6246801"/>
              <a:gd name="connsiteX322" fmla="*/ 4310431 w 9384838"/>
              <a:gd name="connsiteY322" fmla="*/ 3688119 h 6246801"/>
              <a:gd name="connsiteX323" fmla="*/ 4335873 w 9384838"/>
              <a:gd name="connsiteY323" fmla="*/ 3662676 h 6246801"/>
              <a:gd name="connsiteX324" fmla="*/ 4335873 w 9384838"/>
              <a:gd name="connsiteY324" fmla="*/ 3638339 h 6246801"/>
              <a:gd name="connsiteX325" fmla="*/ 4284989 w 9384838"/>
              <a:gd name="connsiteY325" fmla="*/ 3662676 h 6246801"/>
              <a:gd name="connsiteX326" fmla="*/ 4284989 w 9384838"/>
              <a:gd name="connsiteY326" fmla="*/ 3612896 h 6246801"/>
              <a:gd name="connsiteX327" fmla="*/ 4360209 w 9384838"/>
              <a:gd name="connsiteY327" fmla="*/ 3537674 h 6246801"/>
              <a:gd name="connsiteX328" fmla="*/ 4460871 w 9384838"/>
              <a:gd name="connsiteY328" fmla="*/ 3512231 h 6246801"/>
              <a:gd name="connsiteX329" fmla="*/ 605629 w 9384838"/>
              <a:gd name="connsiteY329" fmla="*/ 3364245 h 6246801"/>
              <a:gd name="connsiteX330" fmla="*/ 611289 w 9384838"/>
              <a:gd name="connsiteY330" fmla="*/ 3409526 h 6246801"/>
              <a:gd name="connsiteX331" fmla="*/ 633929 w 9384838"/>
              <a:gd name="connsiteY331" fmla="*/ 3437826 h 6246801"/>
              <a:gd name="connsiteX332" fmla="*/ 616949 w 9384838"/>
              <a:gd name="connsiteY332" fmla="*/ 3485937 h 6246801"/>
              <a:gd name="connsiteX333" fmla="*/ 599969 w 9384838"/>
              <a:gd name="connsiteY333" fmla="*/ 3497257 h 6246801"/>
              <a:gd name="connsiteX334" fmla="*/ 560348 w 9384838"/>
              <a:gd name="connsiteY334" fmla="*/ 3451976 h 6246801"/>
              <a:gd name="connsiteX335" fmla="*/ 577328 w 9384838"/>
              <a:gd name="connsiteY335" fmla="*/ 3415186 h 6246801"/>
              <a:gd name="connsiteX336" fmla="*/ 574498 w 9384838"/>
              <a:gd name="connsiteY336" fmla="*/ 3369905 h 6246801"/>
              <a:gd name="connsiteX337" fmla="*/ 605629 w 9384838"/>
              <a:gd name="connsiteY337" fmla="*/ 3364245 h 6246801"/>
              <a:gd name="connsiteX338" fmla="*/ 1098059 w 9384838"/>
              <a:gd name="connsiteY338" fmla="*/ 3109544 h 6246801"/>
              <a:gd name="connsiteX339" fmla="*/ 1081079 w 9384838"/>
              <a:gd name="connsiteY339" fmla="*/ 3137841 h 6246801"/>
              <a:gd name="connsiteX340" fmla="*/ 1064099 w 9384838"/>
              <a:gd name="connsiteY340" fmla="*/ 3154822 h 6246801"/>
              <a:gd name="connsiteX341" fmla="*/ 1038628 w 9384838"/>
              <a:gd name="connsiteY341" fmla="*/ 3143502 h 6246801"/>
              <a:gd name="connsiteX342" fmla="*/ 1098059 w 9384838"/>
              <a:gd name="connsiteY342" fmla="*/ 3109544 h 6246801"/>
              <a:gd name="connsiteX343" fmla="*/ 905615 w 9384838"/>
              <a:gd name="connsiteY343" fmla="*/ 3061433 h 6246801"/>
              <a:gd name="connsiteX344" fmla="*/ 905615 w 9384838"/>
              <a:gd name="connsiteY344" fmla="*/ 3098224 h 6246801"/>
              <a:gd name="connsiteX345" fmla="*/ 874484 w 9384838"/>
              <a:gd name="connsiteY345" fmla="*/ 3149161 h 6246801"/>
              <a:gd name="connsiteX346" fmla="*/ 820713 w 9384838"/>
              <a:gd name="connsiteY346" fmla="*/ 3171802 h 6246801"/>
              <a:gd name="connsiteX347" fmla="*/ 826373 w 9384838"/>
              <a:gd name="connsiteY347" fmla="*/ 3205762 h 6246801"/>
              <a:gd name="connsiteX348" fmla="*/ 769772 w 9384838"/>
              <a:gd name="connsiteY348" fmla="*/ 3214252 h 6246801"/>
              <a:gd name="connsiteX349" fmla="*/ 775432 w 9384838"/>
              <a:gd name="connsiteY349" fmla="*/ 3253873 h 6246801"/>
              <a:gd name="connsiteX350" fmla="*/ 738642 w 9384838"/>
              <a:gd name="connsiteY350" fmla="*/ 3245383 h 6246801"/>
              <a:gd name="connsiteX351" fmla="*/ 724492 w 9384838"/>
              <a:gd name="connsiteY351" fmla="*/ 3214252 h 6246801"/>
              <a:gd name="connsiteX352" fmla="*/ 701851 w 9384838"/>
              <a:gd name="connsiteY352" fmla="*/ 3183122 h 6246801"/>
              <a:gd name="connsiteX353" fmla="*/ 724492 w 9384838"/>
              <a:gd name="connsiteY353" fmla="*/ 3168972 h 6246801"/>
              <a:gd name="connsiteX354" fmla="*/ 747132 w 9384838"/>
              <a:gd name="connsiteY354" fmla="*/ 3146331 h 6246801"/>
              <a:gd name="connsiteX355" fmla="*/ 843354 w 9384838"/>
              <a:gd name="connsiteY355" fmla="*/ 3098224 h 6246801"/>
              <a:gd name="connsiteX356" fmla="*/ 905615 w 9384838"/>
              <a:gd name="connsiteY356" fmla="*/ 3061433 h 6246801"/>
              <a:gd name="connsiteX357" fmla="*/ 936745 w 9384838"/>
              <a:gd name="connsiteY357" fmla="*/ 3033132 h 6246801"/>
              <a:gd name="connsiteX358" fmla="*/ 973535 w 9384838"/>
              <a:gd name="connsiteY358" fmla="*/ 3081244 h 6246801"/>
              <a:gd name="connsiteX359" fmla="*/ 948066 w 9384838"/>
              <a:gd name="connsiteY359" fmla="*/ 3115203 h 6246801"/>
              <a:gd name="connsiteX360" fmla="*/ 925424 w 9384838"/>
              <a:gd name="connsiteY360" fmla="*/ 3067093 h 6246801"/>
              <a:gd name="connsiteX361" fmla="*/ 936745 w 9384838"/>
              <a:gd name="connsiteY361" fmla="*/ 3033132 h 6246801"/>
              <a:gd name="connsiteX362" fmla="*/ 5840275 w 9384838"/>
              <a:gd name="connsiteY362" fmla="*/ 2081897 h 6246801"/>
              <a:gd name="connsiteX363" fmla="*/ 5891159 w 9384838"/>
              <a:gd name="connsiteY363" fmla="*/ 2132783 h 6246801"/>
              <a:gd name="connsiteX364" fmla="*/ 5891159 w 9384838"/>
              <a:gd name="connsiteY364" fmla="*/ 2158226 h 6246801"/>
              <a:gd name="connsiteX365" fmla="*/ 5966379 w 9384838"/>
              <a:gd name="connsiteY365" fmla="*/ 2208005 h 6246801"/>
              <a:gd name="connsiteX366" fmla="*/ 6016157 w 9384838"/>
              <a:gd name="connsiteY366" fmla="*/ 2208005 h 6246801"/>
              <a:gd name="connsiteX367" fmla="*/ 6041599 w 9384838"/>
              <a:gd name="connsiteY367" fmla="*/ 2208005 h 6246801"/>
              <a:gd name="connsiteX368" fmla="*/ 5966379 w 9384838"/>
              <a:gd name="connsiteY368" fmla="*/ 2308672 h 6246801"/>
              <a:gd name="connsiteX369" fmla="*/ 5916601 w 9384838"/>
              <a:gd name="connsiteY369" fmla="*/ 2558676 h 6246801"/>
              <a:gd name="connsiteX370" fmla="*/ 5916601 w 9384838"/>
              <a:gd name="connsiteY370" fmla="*/ 2659341 h 6246801"/>
              <a:gd name="connsiteX371" fmla="*/ 5966379 w 9384838"/>
              <a:gd name="connsiteY371" fmla="*/ 2684786 h 6246801"/>
              <a:gd name="connsiteX372" fmla="*/ 5991821 w 9384838"/>
              <a:gd name="connsiteY372" fmla="*/ 2734563 h 6246801"/>
              <a:gd name="connsiteX373" fmla="*/ 6016157 w 9384838"/>
              <a:gd name="connsiteY373" fmla="*/ 2785448 h 6246801"/>
              <a:gd name="connsiteX374" fmla="*/ 6016157 w 9384838"/>
              <a:gd name="connsiteY374" fmla="*/ 2860670 h 6246801"/>
              <a:gd name="connsiteX375" fmla="*/ 5991821 w 9384838"/>
              <a:gd name="connsiteY375" fmla="*/ 2885007 h 6246801"/>
              <a:gd name="connsiteX376" fmla="*/ 6016157 w 9384838"/>
              <a:gd name="connsiteY376" fmla="*/ 2910449 h 6246801"/>
              <a:gd name="connsiteX377" fmla="*/ 5991821 w 9384838"/>
              <a:gd name="connsiteY377" fmla="*/ 2935892 h 6246801"/>
              <a:gd name="connsiteX378" fmla="*/ 5991821 w 9384838"/>
              <a:gd name="connsiteY378" fmla="*/ 2960229 h 6246801"/>
              <a:gd name="connsiteX379" fmla="*/ 6041599 w 9384838"/>
              <a:gd name="connsiteY379" fmla="*/ 2985670 h 6246801"/>
              <a:gd name="connsiteX380" fmla="*/ 6016157 w 9384838"/>
              <a:gd name="connsiteY380" fmla="*/ 3035453 h 6246801"/>
              <a:gd name="connsiteX381" fmla="*/ 6041599 w 9384838"/>
              <a:gd name="connsiteY381" fmla="*/ 3086339 h 6246801"/>
              <a:gd name="connsiteX382" fmla="*/ 5991821 w 9384838"/>
              <a:gd name="connsiteY382" fmla="*/ 3185896 h 6246801"/>
              <a:gd name="connsiteX383" fmla="*/ 6016157 w 9384838"/>
              <a:gd name="connsiteY383" fmla="*/ 3185896 h 6246801"/>
              <a:gd name="connsiteX384" fmla="*/ 6016157 w 9384838"/>
              <a:gd name="connsiteY384" fmla="*/ 3236782 h 6246801"/>
              <a:gd name="connsiteX385" fmla="*/ 5966379 w 9384838"/>
              <a:gd name="connsiteY385" fmla="*/ 3261118 h 6246801"/>
              <a:gd name="connsiteX386" fmla="*/ 5966379 w 9384838"/>
              <a:gd name="connsiteY386" fmla="*/ 3286561 h 6246801"/>
              <a:gd name="connsiteX387" fmla="*/ 5916601 w 9384838"/>
              <a:gd name="connsiteY387" fmla="*/ 3361784 h 6246801"/>
              <a:gd name="connsiteX388" fmla="*/ 5916601 w 9384838"/>
              <a:gd name="connsiteY388" fmla="*/ 3412670 h 6246801"/>
              <a:gd name="connsiteX389" fmla="*/ 5865717 w 9384838"/>
              <a:gd name="connsiteY389" fmla="*/ 3437007 h 6246801"/>
              <a:gd name="connsiteX390" fmla="*/ 5840275 w 9384838"/>
              <a:gd name="connsiteY390" fmla="*/ 3462450 h 6246801"/>
              <a:gd name="connsiteX391" fmla="*/ 5815939 w 9384838"/>
              <a:gd name="connsiteY391" fmla="*/ 3437007 h 6246801"/>
              <a:gd name="connsiteX392" fmla="*/ 5815939 w 9384838"/>
              <a:gd name="connsiteY392" fmla="*/ 3487893 h 6246801"/>
              <a:gd name="connsiteX393" fmla="*/ 5765055 w 9384838"/>
              <a:gd name="connsiteY393" fmla="*/ 3462450 h 6246801"/>
              <a:gd name="connsiteX394" fmla="*/ 5765055 w 9384838"/>
              <a:gd name="connsiteY394" fmla="*/ 3462451 h 6246801"/>
              <a:gd name="connsiteX395" fmla="*/ 5790497 w 9384838"/>
              <a:gd name="connsiteY395" fmla="*/ 3512230 h 6246801"/>
              <a:gd name="connsiteX396" fmla="*/ 5740719 w 9384838"/>
              <a:gd name="connsiteY396" fmla="*/ 3537673 h 6246801"/>
              <a:gd name="connsiteX397" fmla="*/ 5715277 w 9384838"/>
              <a:gd name="connsiteY397" fmla="*/ 3563116 h 6246801"/>
              <a:gd name="connsiteX398" fmla="*/ 5689835 w 9384838"/>
              <a:gd name="connsiteY398" fmla="*/ 3587453 h 6246801"/>
              <a:gd name="connsiteX399" fmla="*/ 5715277 w 9384838"/>
              <a:gd name="connsiteY399" fmla="*/ 3612896 h 6246801"/>
              <a:gd name="connsiteX400" fmla="*/ 5665499 w 9384838"/>
              <a:gd name="connsiteY400" fmla="*/ 3612896 h 6246801"/>
              <a:gd name="connsiteX401" fmla="*/ 5640057 w 9384838"/>
              <a:gd name="connsiteY401" fmla="*/ 3638339 h 6246801"/>
              <a:gd name="connsiteX402" fmla="*/ 5665499 w 9384838"/>
              <a:gd name="connsiteY402" fmla="*/ 3638339 h 6246801"/>
              <a:gd name="connsiteX403" fmla="*/ 5665499 w 9384838"/>
              <a:gd name="connsiteY403" fmla="*/ 3662676 h 6246801"/>
              <a:gd name="connsiteX404" fmla="*/ 5640057 w 9384838"/>
              <a:gd name="connsiteY404" fmla="*/ 3662676 h 6246801"/>
              <a:gd name="connsiteX405" fmla="*/ 5665499 w 9384838"/>
              <a:gd name="connsiteY405" fmla="*/ 3688119 h 6246801"/>
              <a:gd name="connsiteX406" fmla="*/ 5640057 w 9384838"/>
              <a:gd name="connsiteY406" fmla="*/ 3763342 h 6246801"/>
              <a:gd name="connsiteX407" fmla="*/ 5590279 w 9384838"/>
              <a:gd name="connsiteY407" fmla="*/ 3737899 h 6246801"/>
              <a:gd name="connsiteX408" fmla="*/ 5515059 w 9384838"/>
              <a:gd name="connsiteY408" fmla="*/ 3737899 h 6246801"/>
              <a:gd name="connsiteX409" fmla="*/ 5464175 w 9384838"/>
              <a:gd name="connsiteY409" fmla="*/ 3713562 h 6246801"/>
              <a:gd name="connsiteX410" fmla="*/ 5439839 w 9384838"/>
              <a:gd name="connsiteY410" fmla="*/ 3737899 h 6246801"/>
              <a:gd name="connsiteX411" fmla="*/ 5464175 w 9384838"/>
              <a:gd name="connsiteY411" fmla="*/ 3763342 h 6246801"/>
              <a:gd name="connsiteX412" fmla="*/ 5414397 w 9384838"/>
              <a:gd name="connsiteY412" fmla="*/ 3788785 h 6246801"/>
              <a:gd name="connsiteX413" fmla="*/ 5339177 w 9384838"/>
              <a:gd name="connsiteY413" fmla="*/ 3939230 h 6246801"/>
              <a:gd name="connsiteX414" fmla="*/ 5364619 w 9384838"/>
              <a:gd name="connsiteY414" fmla="*/ 4014453 h 6246801"/>
              <a:gd name="connsiteX415" fmla="*/ 5364618 w 9384838"/>
              <a:gd name="connsiteY415" fmla="*/ 4014453 h 6246801"/>
              <a:gd name="connsiteX416" fmla="*/ 5364618 w 9384838"/>
              <a:gd name="connsiteY416" fmla="*/ 4089676 h 6246801"/>
              <a:gd name="connsiteX417" fmla="*/ 5313734 w 9384838"/>
              <a:gd name="connsiteY417" fmla="*/ 4289902 h 6246801"/>
              <a:gd name="connsiteX418" fmla="*/ 5238514 w 9384838"/>
              <a:gd name="connsiteY418" fmla="*/ 4416010 h 6246801"/>
              <a:gd name="connsiteX419" fmla="*/ 5213072 w 9384838"/>
              <a:gd name="connsiteY419" fmla="*/ 4440347 h 6246801"/>
              <a:gd name="connsiteX420" fmla="*/ 5163294 w 9384838"/>
              <a:gd name="connsiteY420" fmla="*/ 4440347 h 6246801"/>
              <a:gd name="connsiteX421" fmla="*/ 5137852 w 9384838"/>
              <a:gd name="connsiteY421" fmla="*/ 4465790 h 6246801"/>
              <a:gd name="connsiteX422" fmla="*/ 5163294 w 9384838"/>
              <a:gd name="connsiteY422" fmla="*/ 4465790 h 6246801"/>
              <a:gd name="connsiteX423" fmla="*/ 5062632 w 9384838"/>
              <a:gd name="connsiteY423" fmla="*/ 4616236 h 6246801"/>
              <a:gd name="connsiteX424" fmla="*/ 5038296 w 9384838"/>
              <a:gd name="connsiteY424" fmla="*/ 4691459 h 6246801"/>
              <a:gd name="connsiteX425" fmla="*/ 5012854 w 9384838"/>
              <a:gd name="connsiteY425" fmla="*/ 4716902 h 6246801"/>
              <a:gd name="connsiteX426" fmla="*/ 4987412 w 9384838"/>
              <a:gd name="connsiteY426" fmla="*/ 4792125 h 6246801"/>
              <a:gd name="connsiteX427" fmla="*/ 5012854 w 9384838"/>
              <a:gd name="connsiteY427" fmla="*/ 4917127 h 6246801"/>
              <a:gd name="connsiteX428" fmla="*/ 5062632 w 9384838"/>
              <a:gd name="connsiteY428" fmla="*/ 5043236 h 6246801"/>
              <a:gd name="connsiteX429" fmla="*/ 5013583 w 9384838"/>
              <a:gd name="connsiteY429" fmla="*/ 4993096 h 6246801"/>
              <a:gd name="connsiteX430" fmla="*/ 5062632 w 9384838"/>
              <a:gd name="connsiteY430" fmla="*/ 5043237 h 6246801"/>
              <a:gd name="connsiteX431" fmla="*/ 4987412 w 9384838"/>
              <a:gd name="connsiteY431" fmla="*/ 5043237 h 6246801"/>
              <a:gd name="connsiteX432" fmla="*/ 4963076 w 9384838"/>
              <a:gd name="connsiteY432" fmla="*/ 5017794 h 6246801"/>
              <a:gd name="connsiteX433" fmla="*/ 4862414 w 9384838"/>
              <a:gd name="connsiteY433" fmla="*/ 5067574 h 6246801"/>
              <a:gd name="connsiteX434" fmla="*/ 4812636 w 9384838"/>
              <a:gd name="connsiteY434" fmla="*/ 5142796 h 6246801"/>
              <a:gd name="connsiteX435" fmla="*/ 4812636 w 9384838"/>
              <a:gd name="connsiteY435" fmla="*/ 5193682 h 6246801"/>
              <a:gd name="connsiteX436" fmla="*/ 4787194 w 9384838"/>
              <a:gd name="connsiteY436" fmla="*/ 5243462 h 6246801"/>
              <a:gd name="connsiteX437" fmla="*/ 4711974 w 9384838"/>
              <a:gd name="connsiteY437" fmla="*/ 5268905 h 6246801"/>
              <a:gd name="connsiteX438" fmla="*/ 4686532 w 9384838"/>
              <a:gd name="connsiteY438" fmla="*/ 5243462 h 6246801"/>
              <a:gd name="connsiteX439" fmla="*/ 4636753 w 9384838"/>
              <a:gd name="connsiteY439" fmla="*/ 5268905 h 6246801"/>
              <a:gd name="connsiteX440" fmla="*/ 4611311 w 9384838"/>
              <a:gd name="connsiteY440" fmla="*/ 5293242 h 6246801"/>
              <a:gd name="connsiteX441" fmla="*/ 4561533 w 9384838"/>
              <a:gd name="connsiteY441" fmla="*/ 5344128 h 6246801"/>
              <a:gd name="connsiteX442" fmla="*/ 4536091 w 9384838"/>
              <a:gd name="connsiteY442" fmla="*/ 5293242 h 6246801"/>
              <a:gd name="connsiteX443" fmla="*/ 4561533 w 9384838"/>
              <a:gd name="connsiteY443" fmla="*/ 5293242 h 6246801"/>
              <a:gd name="connsiteX444" fmla="*/ 4561533 w 9384838"/>
              <a:gd name="connsiteY444" fmla="*/ 5268905 h 6246801"/>
              <a:gd name="connsiteX445" fmla="*/ 4585869 w 9384838"/>
              <a:gd name="connsiteY445" fmla="*/ 5218019 h 6246801"/>
              <a:gd name="connsiteX446" fmla="*/ 4585869 w 9384838"/>
              <a:gd name="connsiteY446" fmla="*/ 5193682 h 6246801"/>
              <a:gd name="connsiteX447" fmla="*/ 4611311 w 9384838"/>
              <a:gd name="connsiteY447" fmla="*/ 5168239 h 6246801"/>
              <a:gd name="connsiteX448" fmla="*/ 4611311 w 9384838"/>
              <a:gd name="connsiteY448" fmla="*/ 5142796 h 6246801"/>
              <a:gd name="connsiteX449" fmla="*/ 4585869 w 9384838"/>
              <a:gd name="connsiteY449" fmla="*/ 5142796 h 6246801"/>
              <a:gd name="connsiteX450" fmla="*/ 4611311 w 9384838"/>
              <a:gd name="connsiteY450" fmla="*/ 5118460 h 6246801"/>
              <a:gd name="connsiteX451" fmla="*/ 4636753 w 9384838"/>
              <a:gd name="connsiteY451" fmla="*/ 5118460 h 6246801"/>
              <a:gd name="connsiteX452" fmla="*/ 4636753 w 9384838"/>
              <a:gd name="connsiteY452" fmla="*/ 5093017 h 6246801"/>
              <a:gd name="connsiteX453" fmla="*/ 4686532 w 9384838"/>
              <a:gd name="connsiteY453" fmla="*/ 5067574 h 6246801"/>
              <a:gd name="connsiteX454" fmla="*/ 4737416 w 9384838"/>
              <a:gd name="connsiteY454" fmla="*/ 5043237 h 6246801"/>
              <a:gd name="connsiteX455" fmla="*/ 4737416 w 9384838"/>
              <a:gd name="connsiteY455" fmla="*/ 5017794 h 6246801"/>
              <a:gd name="connsiteX456" fmla="*/ 4737416 w 9384838"/>
              <a:gd name="connsiteY456" fmla="*/ 4992351 h 6246801"/>
              <a:gd name="connsiteX457" fmla="*/ 4686532 w 9384838"/>
              <a:gd name="connsiteY457" fmla="*/ 4942571 h 6246801"/>
              <a:gd name="connsiteX458" fmla="*/ 4662196 w 9384838"/>
              <a:gd name="connsiteY458" fmla="*/ 4968014 h 6246801"/>
              <a:gd name="connsiteX459" fmla="*/ 4636753 w 9384838"/>
              <a:gd name="connsiteY459" fmla="*/ 4968014 h 6246801"/>
              <a:gd name="connsiteX460" fmla="*/ 4611311 w 9384838"/>
              <a:gd name="connsiteY460" fmla="*/ 4942571 h 6246801"/>
              <a:gd name="connsiteX461" fmla="*/ 4585869 w 9384838"/>
              <a:gd name="connsiteY461" fmla="*/ 4992350 h 6246801"/>
              <a:gd name="connsiteX462" fmla="*/ 4611310 w 9384838"/>
              <a:gd name="connsiteY462" fmla="*/ 5017792 h 6246801"/>
              <a:gd name="connsiteX463" fmla="*/ 4611311 w 9384838"/>
              <a:gd name="connsiteY463" fmla="*/ 5017793 h 6246801"/>
              <a:gd name="connsiteX464" fmla="*/ 4536091 w 9384838"/>
              <a:gd name="connsiteY464" fmla="*/ 5043236 h 6246801"/>
              <a:gd name="connsiteX465" fmla="*/ 4510649 w 9384838"/>
              <a:gd name="connsiteY465" fmla="*/ 5043236 h 6246801"/>
              <a:gd name="connsiteX466" fmla="*/ 4510649 w 9384838"/>
              <a:gd name="connsiteY466" fmla="*/ 5118458 h 6246801"/>
              <a:gd name="connsiteX467" fmla="*/ 4561533 w 9384838"/>
              <a:gd name="connsiteY467" fmla="*/ 5168238 h 6246801"/>
              <a:gd name="connsiteX468" fmla="*/ 4536091 w 9384838"/>
              <a:gd name="connsiteY468" fmla="*/ 5168238 h 6246801"/>
              <a:gd name="connsiteX469" fmla="*/ 4510649 w 9384838"/>
              <a:gd name="connsiteY469" fmla="*/ 5168238 h 6246801"/>
              <a:gd name="connsiteX470" fmla="*/ 4510649 w 9384838"/>
              <a:gd name="connsiteY470" fmla="*/ 5193681 h 6246801"/>
              <a:gd name="connsiteX471" fmla="*/ 4486313 w 9384838"/>
              <a:gd name="connsiteY471" fmla="*/ 5168238 h 6246801"/>
              <a:gd name="connsiteX472" fmla="*/ 4486313 w 9384838"/>
              <a:gd name="connsiteY472" fmla="*/ 5118458 h 6246801"/>
              <a:gd name="connsiteX473" fmla="*/ 4460871 w 9384838"/>
              <a:gd name="connsiteY473" fmla="*/ 5093016 h 6246801"/>
              <a:gd name="connsiteX474" fmla="*/ 4385651 w 9384838"/>
              <a:gd name="connsiteY474" fmla="*/ 5067573 h 6246801"/>
              <a:gd name="connsiteX475" fmla="*/ 4310431 w 9384838"/>
              <a:gd name="connsiteY475" fmla="*/ 5093016 h 6246801"/>
              <a:gd name="connsiteX476" fmla="*/ 4284989 w 9384838"/>
              <a:gd name="connsiteY476" fmla="*/ 5142795 h 6246801"/>
              <a:gd name="connsiteX477" fmla="*/ 4284989 w 9384838"/>
              <a:gd name="connsiteY477" fmla="*/ 5142796 h 6246801"/>
              <a:gd name="connsiteX478" fmla="*/ 4260653 w 9384838"/>
              <a:gd name="connsiteY478" fmla="*/ 5168239 h 6246801"/>
              <a:gd name="connsiteX479" fmla="*/ 4260653 w 9384838"/>
              <a:gd name="connsiteY479" fmla="*/ 5193683 h 6246801"/>
              <a:gd name="connsiteX480" fmla="*/ 4284989 w 9384838"/>
              <a:gd name="connsiteY480" fmla="*/ 5243462 h 6246801"/>
              <a:gd name="connsiteX481" fmla="*/ 4235211 w 9384838"/>
              <a:gd name="connsiteY481" fmla="*/ 5268905 h 6246801"/>
              <a:gd name="connsiteX482" fmla="*/ 4185433 w 9384838"/>
              <a:gd name="connsiteY482" fmla="*/ 5344128 h 6246801"/>
              <a:gd name="connsiteX483" fmla="*/ 4110213 w 9384838"/>
              <a:gd name="connsiteY483" fmla="*/ 5369571 h 6246801"/>
              <a:gd name="connsiteX484" fmla="*/ 4084771 w 9384838"/>
              <a:gd name="connsiteY484" fmla="*/ 5318685 h 6246801"/>
              <a:gd name="connsiteX485" fmla="*/ 4110213 w 9384838"/>
              <a:gd name="connsiteY485" fmla="*/ 5243462 h 6246801"/>
              <a:gd name="connsiteX486" fmla="*/ 4134549 w 9384838"/>
              <a:gd name="connsiteY486" fmla="*/ 5193683 h 6246801"/>
              <a:gd name="connsiteX487" fmla="*/ 4134549 w 9384838"/>
              <a:gd name="connsiteY487" fmla="*/ 5168239 h 6246801"/>
              <a:gd name="connsiteX488" fmla="*/ 4185433 w 9384838"/>
              <a:gd name="connsiteY488" fmla="*/ 5168239 h 6246801"/>
              <a:gd name="connsiteX489" fmla="*/ 4209769 w 9384838"/>
              <a:gd name="connsiteY489" fmla="*/ 5142796 h 6246801"/>
              <a:gd name="connsiteX490" fmla="*/ 4185433 w 9384838"/>
              <a:gd name="connsiteY490" fmla="*/ 5118460 h 6246801"/>
              <a:gd name="connsiteX491" fmla="*/ 4084771 w 9384838"/>
              <a:gd name="connsiteY491" fmla="*/ 5093017 h 6246801"/>
              <a:gd name="connsiteX492" fmla="*/ 4034993 w 9384838"/>
              <a:gd name="connsiteY492" fmla="*/ 5142796 h 6246801"/>
              <a:gd name="connsiteX493" fmla="*/ 3958666 w 9384838"/>
              <a:gd name="connsiteY493" fmla="*/ 5168239 h 6246801"/>
              <a:gd name="connsiteX494" fmla="*/ 3908904 w 9384838"/>
              <a:gd name="connsiteY494" fmla="*/ 5218019 h 6246801"/>
              <a:gd name="connsiteX495" fmla="*/ 3859127 w 9384838"/>
              <a:gd name="connsiteY495" fmla="*/ 5293242 h 6246801"/>
              <a:gd name="connsiteX496" fmla="*/ 3758465 w 9384838"/>
              <a:gd name="connsiteY496" fmla="*/ 5243462 h 6246801"/>
              <a:gd name="connsiteX497" fmla="*/ 3708688 w 9384838"/>
              <a:gd name="connsiteY497" fmla="*/ 5243462 h 6246801"/>
              <a:gd name="connsiteX498" fmla="*/ 3582584 w 9384838"/>
              <a:gd name="connsiteY498" fmla="*/ 5193683 h 6246801"/>
              <a:gd name="connsiteX499" fmla="*/ 3589545 w 9384838"/>
              <a:gd name="connsiteY499" fmla="*/ 5173103 h 6246801"/>
              <a:gd name="connsiteX500" fmla="*/ 3589543 w 9384838"/>
              <a:gd name="connsiteY500" fmla="*/ 5173102 h 6246801"/>
              <a:gd name="connsiteX501" fmla="*/ 3582582 w 9384838"/>
              <a:gd name="connsiteY501" fmla="*/ 5193682 h 6246801"/>
              <a:gd name="connsiteX502" fmla="*/ 3382367 w 9384838"/>
              <a:gd name="connsiteY502" fmla="*/ 5193682 h 6246801"/>
              <a:gd name="connsiteX503" fmla="*/ 3421081 w 9384838"/>
              <a:gd name="connsiteY503" fmla="*/ 5164921 h 6246801"/>
              <a:gd name="connsiteX504" fmla="*/ 3483028 w 9384838"/>
              <a:gd name="connsiteY504" fmla="*/ 5168239 h 6246801"/>
              <a:gd name="connsiteX505" fmla="*/ 3532805 w 9384838"/>
              <a:gd name="connsiteY505" fmla="*/ 5168239 h 6246801"/>
              <a:gd name="connsiteX506" fmla="*/ 3532805 w 9384838"/>
              <a:gd name="connsiteY506" fmla="*/ 5118459 h 6246801"/>
              <a:gd name="connsiteX507" fmla="*/ 3507365 w 9384838"/>
              <a:gd name="connsiteY507" fmla="*/ 5093016 h 6246801"/>
              <a:gd name="connsiteX508" fmla="*/ 3483028 w 9384838"/>
              <a:gd name="connsiteY508" fmla="*/ 5118459 h 6246801"/>
              <a:gd name="connsiteX509" fmla="*/ 3432144 w 9384838"/>
              <a:gd name="connsiteY509" fmla="*/ 5093016 h 6246801"/>
              <a:gd name="connsiteX510" fmla="*/ 3407808 w 9384838"/>
              <a:gd name="connsiteY510" fmla="*/ 5093016 h 6246801"/>
              <a:gd name="connsiteX511" fmla="*/ 3407808 w 9384838"/>
              <a:gd name="connsiteY511" fmla="*/ 5043237 h 6246801"/>
              <a:gd name="connsiteX512" fmla="*/ 3382367 w 9384838"/>
              <a:gd name="connsiteY512" fmla="*/ 5043237 h 6246801"/>
              <a:gd name="connsiteX513" fmla="*/ 3356924 w 9384838"/>
              <a:gd name="connsiteY513" fmla="*/ 5093016 h 6246801"/>
              <a:gd name="connsiteX514" fmla="*/ 3382367 w 9384838"/>
              <a:gd name="connsiteY514" fmla="*/ 5118459 h 6246801"/>
              <a:gd name="connsiteX515" fmla="*/ 3382367 w 9384838"/>
              <a:gd name="connsiteY515" fmla="*/ 5142796 h 6246801"/>
              <a:gd name="connsiteX516" fmla="*/ 3331482 w 9384838"/>
              <a:gd name="connsiteY516" fmla="*/ 5093016 h 6246801"/>
              <a:gd name="connsiteX517" fmla="*/ 3356924 w 9384838"/>
              <a:gd name="connsiteY517" fmla="*/ 5067573 h 6246801"/>
              <a:gd name="connsiteX518" fmla="*/ 3356924 w 9384838"/>
              <a:gd name="connsiteY518" fmla="*/ 4992351 h 6246801"/>
              <a:gd name="connsiteX519" fmla="*/ 3407808 w 9384838"/>
              <a:gd name="connsiteY519" fmla="*/ 4942571 h 6246801"/>
              <a:gd name="connsiteX520" fmla="*/ 3356924 w 9384838"/>
              <a:gd name="connsiteY520" fmla="*/ 4942571 h 6246801"/>
              <a:gd name="connsiteX521" fmla="*/ 3349625 w 9384838"/>
              <a:gd name="connsiteY521" fmla="*/ 4928288 h 6246801"/>
              <a:gd name="connsiteX522" fmla="*/ 3349624 w 9384838"/>
              <a:gd name="connsiteY522" fmla="*/ 4928288 h 6246801"/>
              <a:gd name="connsiteX523" fmla="*/ 3356924 w 9384838"/>
              <a:gd name="connsiteY523" fmla="*/ 4942571 h 6246801"/>
              <a:gd name="connsiteX524" fmla="*/ 3281703 w 9384838"/>
              <a:gd name="connsiteY524" fmla="*/ 4968014 h 6246801"/>
              <a:gd name="connsiteX525" fmla="*/ 3256260 w 9384838"/>
              <a:gd name="connsiteY525" fmla="*/ 5017794 h 6246801"/>
              <a:gd name="connsiteX526" fmla="*/ 3181041 w 9384838"/>
              <a:gd name="connsiteY526" fmla="*/ 5067573 h 6246801"/>
              <a:gd name="connsiteX527" fmla="*/ 3206483 w 9384838"/>
              <a:gd name="connsiteY527" fmla="*/ 5118459 h 6246801"/>
              <a:gd name="connsiteX528" fmla="*/ 3181041 w 9384838"/>
              <a:gd name="connsiteY528" fmla="*/ 5142796 h 6246801"/>
              <a:gd name="connsiteX529" fmla="*/ 3231925 w 9384838"/>
              <a:gd name="connsiteY529" fmla="*/ 5168239 h 6246801"/>
              <a:gd name="connsiteX530" fmla="*/ 3281703 w 9384838"/>
              <a:gd name="connsiteY530" fmla="*/ 5218019 h 6246801"/>
              <a:gd name="connsiteX531" fmla="*/ 3331481 w 9384838"/>
              <a:gd name="connsiteY531" fmla="*/ 5268905 h 6246801"/>
              <a:gd name="connsiteX532" fmla="*/ 3281703 w 9384838"/>
              <a:gd name="connsiteY532" fmla="*/ 5293242 h 6246801"/>
              <a:gd name="connsiteX533" fmla="*/ 3281703 w 9384838"/>
              <a:gd name="connsiteY533" fmla="*/ 5318685 h 6246801"/>
              <a:gd name="connsiteX534" fmla="*/ 3256260 w 9384838"/>
              <a:gd name="connsiteY534" fmla="*/ 5293242 h 6246801"/>
              <a:gd name="connsiteX535" fmla="*/ 3206483 w 9384838"/>
              <a:gd name="connsiteY535" fmla="*/ 5293242 h 6246801"/>
              <a:gd name="connsiteX536" fmla="*/ 3181041 w 9384838"/>
              <a:gd name="connsiteY536" fmla="*/ 5293242 h 6246801"/>
              <a:gd name="connsiteX537" fmla="*/ 3056044 w 9384838"/>
              <a:gd name="connsiteY537" fmla="*/ 5293242 h 6246801"/>
              <a:gd name="connsiteX538" fmla="*/ 3030601 w 9384838"/>
              <a:gd name="connsiteY538" fmla="*/ 5344128 h 6246801"/>
              <a:gd name="connsiteX539" fmla="*/ 3006265 w 9384838"/>
              <a:gd name="connsiteY539" fmla="*/ 5344128 h 6246801"/>
              <a:gd name="connsiteX540" fmla="*/ 2980823 w 9384838"/>
              <a:gd name="connsiteY540" fmla="*/ 5369571 h 6246801"/>
              <a:gd name="connsiteX541" fmla="*/ 3006265 w 9384838"/>
              <a:gd name="connsiteY541" fmla="*/ 5393907 h 6246801"/>
              <a:gd name="connsiteX542" fmla="*/ 2980823 w 9384838"/>
              <a:gd name="connsiteY542" fmla="*/ 5419350 h 6246801"/>
              <a:gd name="connsiteX543" fmla="*/ 2905602 w 9384838"/>
              <a:gd name="connsiteY543" fmla="*/ 5444793 h 6246801"/>
              <a:gd name="connsiteX544" fmla="*/ 2880162 w 9384838"/>
              <a:gd name="connsiteY544" fmla="*/ 5520016 h 6246801"/>
              <a:gd name="connsiteX545" fmla="*/ 2880159 w 9384838"/>
              <a:gd name="connsiteY545" fmla="*/ 5520016 h 6246801"/>
              <a:gd name="connsiteX546" fmla="*/ 2830382 w 9384838"/>
              <a:gd name="connsiteY546" fmla="*/ 5544353 h 6246801"/>
              <a:gd name="connsiteX547" fmla="*/ 2804941 w 9384838"/>
              <a:gd name="connsiteY547" fmla="*/ 5569796 h 6246801"/>
              <a:gd name="connsiteX548" fmla="*/ 2755160 w 9384838"/>
              <a:gd name="connsiteY548" fmla="*/ 5595239 h 6246801"/>
              <a:gd name="connsiteX549" fmla="*/ 2679941 w 9384838"/>
              <a:gd name="connsiteY549" fmla="*/ 5569796 h 6246801"/>
              <a:gd name="connsiteX550" fmla="*/ 2629058 w 9384838"/>
              <a:gd name="connsiteY550" fmla="*/ 5494573 h 6246801"/>
              <a:gd name="connsiteX551" fmla="*/ 2629058 w 9384838"/>
              <a:gd name="connsiteY551" fmla="*/ 5444794 h 6246801"/>
              <a:gd name="connsiteX552" fmla="*/ 2579280 w 9384838"/>
              <a:gd name="connsiteY552" fmla="*/ 5393908 h 6246801"/>
              <a:gd name="connsiteX553" fmla="*/ 2579280 w 9384838"/>
              <a:gd name="connsiteY553" fmla="*/ 5344128 h 6246801"/>
              <a:gd name="connsiteX554" fmla="*/ 2529501 w 9384838"/>
              <a:gd name="connsiteY554" fmla="*/ 5318685 h 6246801"/>
              <a:gd name="connsiteX555" fmla="*/ 2553838 w 9384838"/>
              <a:gd name="connsiteY555" fmla="*/ 5293242 h 6246801"/>
              <a:gd name="connsiteX556" fmla="*/ 2579280 w 9384838"/>
              <a:gd name="connsiteY556" fmla="*/ 5268905 h 6246801"/>
              <a:gd name="connsiteX557" fmla="*/ 2579280 w 9384838"/>
              <a:gd name="connsiteY557" fmla="*/ 5243462 h 6246801"/>
              <a:gd name="connsiteX558" fmla="*/ 2629058 w 9384838"/>
              <a:gd name="connsiteY558" fmla="*/ 5218019 h 6246801"/>
              <a:gd name="connsiteX559" fmla="*/ 2604722 w 9384838"/>
              <a:gd name="connsiteY559" fmla="*/ 5193682 h 6246801"/>
              <a:gd name="connsiteX560" fmla="*/ 2579280 w 9384838"/>
              <a:gd name="connsiteY560" fmla="*/ 5142796 h 6246801"/>
              <a:gd name="connsiteX561" fmla="*/ 2579280 w 9384838"/>
              <a:gd name="connsiteY561" fmla="*/ 5142795 h 6246801"/>
              <a:gd name="connsiteX562" fmla="*/ 2705382 w 9384838"/>
              <a:gd name="connsiteY562" fmla="*/ 5093015 h 6246801"/>
              <a:gd name="connsiteX563" fmla="*/ 2755160 w 9384838"/>
              <a:gd name="connsiteY563" fmla="*/ 5043236 h 6246801"/>
              <a:gd name="connsiteX564" fmla="*/ 2755160 w 9384838"/>
              <a:gd name="connsiteY564" fmla="*/ 4992350 h 6246801"/>
              <a:gd name="connsiteX565" fmla="*/ 2729719 w 9384838"/>
              <a:gd name="connsiteY565" fmla="*/ 4968013 h 6246801"/>
              <a:gd name="connsiteX566" fmla="*/ 2705383 w 9384838"/>
              <a:gd name="connsiteY566" fmla="*/ 4942570 h 6246801"/>
              <a:gd name="connsiteX567" fmla="*/ 2679942 w 9384838"/>
              <a:gd name="connsiteY567" fmla="*/ 4942570 h 6246801"/>
              <a:gd name="connsiteX568" fmla="*/ 2654500 w 9384838"/>
              <a:gd name="connsiteY568" fmla="*/ 4968013 h 6246801"/>
              <a:gd name="connsiteX569" fmla="*/ 2604722 w 9384838"/>
              <a:gd name="connsiteY569" fmla="*/ 4968013 h 6246801"/>
              <a:gd name="connsiteX570" fmla="*/ 2529503 w 9384838"/>
              <a:gd name="connsiteY570" fmla="*/ 4917127 h 6246801"/>
              <a:gd name="connsiteX571" fmla="*/ 2529503 w 9384838"/>
              <a:gd name="connsiteY571" fmla="*/ 4867348 h 6246801"/>
              <a:gd name="connsiteX572" fmla="*/ 2454282 w 9384838"/>
              <a:gd name="connsiteY572" fmla="*/ 4841905 h 6246801"/>
              <a:gd name="connsiteX573" fmla="*/ 2454282 w 9384838"/>
              <a:gd name="connsiteY573" fmla="*/ 4867348 h 6246801"/>
              <a:gd name="connsiteX574" fmla="*/ 2428840 w 9384838"/>
              <a:gd name="connsiteY574" fmla="*/ 4841905 h 6246801"/>
              <a:gd name="connsiteX575" fmla="*/ 2379063 w 9384838"/>
              <a:gd name="connsiteY575" fmla="*/ 4841905 h 6246801"/>
              <a:gd name="connsiteX576" fmla="*/ 2353620 w 9384838"/>
              <a:gd name="connsiteY576" fmla="*/ 4867348 h 6246801"/>
              <a:gd name="connsiteX577" fmla="*/ 2353620 w 9384838"/>
              <a:gd name="connsiteY577" fmla="*/ 4867347 h 6246801"/>
              <a:gd name="connsiteX578" fmla="*/ 2328178 w 9384838"/>
              <a:gd name="connsiteY578" fmla="*/ 4841904 h 6246801"/>
              <a:gd name="connsiteX579" fmla="*/ 2303843 w 9384838"/>
              <a:gd name="connsiteY579" fmla="*/ 4841904 h 6246801"/>
              <a:gd name="connsiteX580" fmla="*/ 2278401 w 9384838"/>
              <a:gd name="connsiteY580" fmla="*/ 4817568 h 6246801"/>
              <a:gd name="connsiteX581" fmla="*/ 2252958 w 9384838"/>
              <a:gd name="connsiteY581" fmla="*/ 4841904 h 6246801"/>
              <a:gd name="connsiteX582" fmla="*/ 2303843 w 9384838"/>
              <a:gd name="connsiteY582" fmla="*/ 4867347 h 6246801"/>
              <a:gd name="connsiteX583" fmla="*/ 2228623 w 9384838"/>
              <a:gd name="connsiteY583" fmla="*/ 4892790 h 6246801"/>
              <a:gd name="connsiteX584" fmla="*/ 2177740 w 9384838"/>
              <a:gd name="connsiteY584" fmla="*/ 4841904 h 6246801"/>
              <a:gd name="connsiteX585" fmla="*/ 2153404 w 9384838"/>
              <a:gd name="connsiteY585" fmla="*/ 4867347 h 6246801"/>
              <a:gd name="connsiteX586" fmla="*/ 2153404 w 9384838"/>
              <a:gd name="connsiteY586" fmla="*/ 4892790 h 6246801"/>
              <a:gd name="connsiteX587" fmla="*/ 2127962 w 9384838"/>
              <a:gd name="connsiteY587" fmla="*/ 4942570 h 6246801"/>
              <a:gd name="connsiteX588" fmla="*/ 2102518 w 9384838"/>
              <a:gd name="connsiteY588" fmla="*/ 4917127 h 6246801"/>
              <a:gd name="connsiteX589" fmla="*/ 2078183 w 9384838"/>
              <a:gd name="connsiteY589" fmla="*/ 4917127 h 6246801"/>
              <a:gd name="connsiteX590" fmla="*/ 2078183 w 9384838"/>
              <a:gd name="connsiteY590" fmla="*/ 4867347 h 6246801"/>
              <a:gd name="connsiteX591" fmla="*/ 2027299 w 9384838"/>
              <a:gd name="connsiteY591" fmla="*/ 4867347 h 6246801"/>
              <a:gd name="connsiteX592" fmla="*/ 2001857 w 9384838"/>
              <a:gd name="connsiteY592" fmla="*/ 4892790 h 6246801"/>
              <a:gd name="connsiteX593" fmla="*/ 1952080 w 9384838"/>
              <a:gd name="connsiteY593" fmla="*/ 4892790 h 6246801"/>
              <a:gd name="connsiteX594" fmla="*/ 1902303 w 9384838"/>
              <a:gd name="connsiteY594" fmla="*/ 4917127 h 6246801"/>
              <a:gd name="connsiteX595" fmla="*/ 1876860 w 9384838"/>
              <a:gd name="connsiteY595" fmla="*/ 4892790 h 6246801"/>
              <a:gd name="connsiteX596" fmla="*/ 1876860 w 9384838"/>
              <a:gd name="connsiteY596" fmla="*/ 4867347 h 6246801"/>
              <a:gd name="connsiteX597" fmla="*/ 1851419 w 9384838"/>
              <a:gd name="connsiteY597" fmla="*/ 4892790 h 6246801"/>
              <a:gd name="connsiteX598" fmla="*/ 1827080 w 9384838"/>
              <a:gd name="connsiteY598" fmla="*/ 4892790 h 6246801"/>
              <a:gd name="connsiteX599" fmla="*/ 1801640 w 9384838"/>
              <a:gd name="connsiteY599" fmla="*/ 4867347 h 6246801"/>
              <a:gd name="connsiteX600" fmla="*/ 1801640 w 9384838"/>
              <a:gd name="connsiteY600" fmla="*/ 4892790 h 6246801"/>
              <a:gd name="connsiteX601" fmla="*/ 1776198 w 9384838"/>
              <a:gd name="connsiteY601" fmla="*/ 4917127 h 6246801"/>
              <a:gd name="connsiteX602" fmla="*/ 1751861 w 9384838"/>
              <a:gd name="connsiteY602" fmla="*/ 4892790 h 6246801"/>
              <a:gd name="connsiteX603" fmla="*/ 1726419 w 9384838"/>
              <a:gd name="connsiteY603" fmla="*/ 4892790 h 6246801"/>
              <a:gd name="connsiteX604" fmla="*/ 1700977 w 9384838"/>
              <a:gd name="connsiteY604" fmla="*/ 4917127 h 6246801"/>
              <a:gd name="connsiteX605" fmla="*/ 1676640 w 9384838"/>
              <a:gd name="connsiteY605" fmla="*/ 4892790 h 6246801"/>
              <a:gd name="connsiteX606" fmla="*/ 1625756 w 9384838"/>
              <a:gd name="connsiteY606" fmla="*/ 4917127 h 6246801"/>
              <a:gd name="connsiteX607" fmla="*/ 1601421 w 9384838"/>
              <a:gd name="connsiteY607" fmla="*/ 4917127 h 6246801"/>
              <a:gd name="connsiteX608" fmla="*/ 1575979 w 9384838"/>
              <a:gd name="connsiteY608" fmla="*/ 4892790 h 6246801"/>
              <a:gd name="connsiteX609" fmla="*/ 1575979 w 9384838"/>
              <a:gd name="connsiteY609" fmla="*/ 4867347 h 6246801"/>
              <a:gd name="connsiteX610" fmla="*/ 1575979 w 9384838"/>
              <a:gd name="connsiteY610" fmla="*/ 4841904 h 6246801"/>
              <a:gd name="connsiteX611" fmla="*/ 1526200 w 9384838"/>
              <a:gd name="connsiteY611" fmla="*/ 4817568 h 6246801"/>
              <a:gd name="connsiteX612" fmla="*/ 1450978 w 9384838"/>
              <a:gd name="connsiteY612" fmla="*/ 4867347 h 6246801"/>
              <a:gd name="connsiteX613" fmla="*/ 1425540 w 9384838"/>
              <a:gd name="connsiteY613" fmla="*/ 4867347 h 6246801"/>
              <a:gd name="connsiteX614" fmla="*/ 1425540 w 9384838"/>
              <a:gd name="connsiteY614" fmla="*/ 4867348 h 6246801"/>
              <a:gd name="connsiteX615" fmla="*/ 1425540 w 9384838"/>
              <a:gd name="connsiteY615" fmla="*/ 4917127 h 6246801"/>
              <a:gd name="connsiteX616" fmla="*/ 1400097 w 9384838"/>
              <a:gd name="connsiteY616" fmla="*/ 4942570 h 6246801"/>
              <a:gd name="connsiteX617" fmla="*/ 1400097 w 9384838"/>
              <a:gd name="connsiteY617" fmla="*/ 4992350 h 6246801"/>
              <a:gd name="connsiteX618" fmla="*/ 1350319 w 9384838"/>
              <a:gd name="connsiteY618" fmla="*/ 4992350 h 6246801"/>
              <a:gd name="connsiteX619" fmla="*/ 1350319 w 9384838"/>
              <a:gd name="connsiteY619" fmla="*/ 5043236 h 6246801"/>
              <a:gd name="connsiteX620" fmla="*/ 1299435 w 9384838"/>
              <a:gd name="connsiteY620" fmla="*/ 4992350 h 6246801"/>
              <a:gd name="connsiteX621" fmla="*/ 1249656 w 9384838"/>
              <a:gd name="connsiteY621" fmla="*/ 4917127 h 6246801"/>
              <a:gd name="connsiteX622" fmla="*/ 1224214 w 9384838"/>
              <a:gd name="connsiteY622" fmla="*/ 4917127 h 6246801"/>
              <a:gd name="connsiteX623" fmla="*/ 1148993 w 9384838"/>
              <a:gd name="connsiteY623" fmla="*/ 4892791 h 6246801"/>
              <a:gd name="connsiteX624" fmla="*/ 1124658 w 9384838"/>
              <a:gd name="connsiteY624" fmla="*/ 4917127 h 6246801"/>
              <a:gd name="connsiteX625" fmla="*/ 1124658 w 9384838"/>
              <a:gd name="connsiteY625" fmla="*/ 4892791 h 6246801"/>
              <a:gd name="connsiteX626" fmla="*/ 1099215 w 9384838"/>
              <a:gd name="connsiteY626" fmla="*/ 4917127 h 6246801"/>
              <a:gd name="connsiteX627" fmla="*/ 1073771 w 9384838"/>
              <a:gd name="connsiteY627" fmla="*/ 4892791 h 6246801"/>
              <a:gd name="connsiteX628" fmla="*/ 1049435 w 9384838"/>
              <a:gd name="connsiteY628" fmla="*/ 4917127 h 6246801"/>
              <a:gd name="connsiteX629" fmla="*/ 998551 w 9384838"/>
              <a:gd name="connsiteY629" fmla="*/ 4917127 h 6246801"/>
              <a:gd name="connsiteX630" fmla="*/ 998551 w 9384838"/>
              <a:gd name="connsiteY630" fmla="*/ 4892791 h 6246801"/>
              <a:gd name="connsiteX631" fmla="*/ 948773 w 9384838"/>
              <a:gd name="connsiteY631" fmla="*/ 4841905 h 6246801"/>
              <a:gd name="connsiteX632" fmla="*/ 898995 w 9384838"/>
              <a:gd name="connsiteY632" fmla="*/ 4867348 h 6246801"/>
              <a:gd name="connsiteX633" fmla="*/ 898995 w 9384838"/>
              <a:gd name="connsiteY633" fmla="*/ 4792125 h 6246801"/>
              <a:gd name="connsiteX634" fmla="*/ 923331 w 9384838"/>
              <a:gd name="connsiteY634" fmla="*/ 4766682 h 6246801"/>
              <a:gd name="connsiteX635" fmla="*/ 923331 w 9384838"/>
              <a:gd name="connsiteY635" fmla="*/ 4716902 h 6246801"/>
              <a:gd name="connsiteX636" fmla="*/ 923331 w 9384838"/>
              <a:gd name="connsiteY636" fmla="*/ 4691459 h 6246801"/>
              <a:gd name="connsiteX637" fmla="*/ 974215 w 9384838"/>
              <a:gd name="connsiteY637" fmla="*/ 4691459 h 6246801"/>
              <a:gd name="connsiteX638" fmla="*/ 998551 w 9384838"/>
              <a:gd name="connsiteY638" fmla="*/ 4667122 h 6246801"/>
              <a:gd name="connsiteX639" fmla="*/ 1049435 w 9384838"/>
              <a:gd name="connsiteY639" fmla="*/ 4716902 h 6246801"/>
              <a:gd name="connsiteX640" fmla="*/ 1148993 w 9384838"/>
              <a:gd name="connsiteY640" fmla="*/ 4716902 h 6246801"/>
              <a:gd name="connsiteX641" fmla="*/ 1174436 w 9384838"/>
              <a:gd name="connsiteY641" fmla="*/ 4667122 h 6246801"/>
              <a:gd name="connsiteX642" fmla="*/ 1224214 w 9384838"/>
              <a:gd name="connsiteY642" fmla="*/ 4667122 h 6246801"/>
              <a:gd name="connsiteX643" fmla="*/ 1249656 w 9384838"/>
              <a:gd name="connsiteY643" fmla="*/ 4616236 h 6246801"/>
              <a:gd name="connsiteX644" fmla="*/ 1275099 w 9384838"/>
              <a:gd name="connsiteY644" fmla="*/ 4616236 h 6246801"/>
              <a:gd name="connsiteX645" fmla="*/ 1275099 w 9384838"/>
              <a:gd name="connsiteY645" fmla="*/ 4616237 h 6246801"/>
              <a:gd name="connsiteX646" fmla="*/ 1350319 w 9384838"/>
              <a:gd name="connsiteY646" fmla="*/ 4616237 h 6246801"/>
              <a:gd name="connsiteX647" fmla="*/ 1374654 w 9384838"/>
              <a:gd name="connsiteY647" fmla="*/ 4590794 h 6246801"/>
              <a:gd name="connsiteX648" fmla="*/ 1425539 w 9384838"/>
              <a:gd name="connsiteY648" fmla="*/ 4566457 h 6246801"/>
              <a:gd name="connsiteX649" fmla="*/ 1550537 w 9384838"/>
              <a:gd name="connsiteY649" fmla="*/ 4491234 h 6246801"/>
              <a:gd name="connsiteX650" fmla="*/ 1651201 w 9384838"/>
              <a:gd name="connsiteY650" fmla="*/ 4440348 h 6246801"/>
              <a:gd name="connsiteX651" fmla="*/ 1751865 w 9384838"/>
              <a:gd name="connsiteY651" fmla="*/ 4416011 h 6246801"/>
              <a:gd name="connsiteX652" fmla="*/ 1776201 w 9384838"/>
              <a:gd name="connsiteY652" fmla="*/ 4365125 h 6246801"/>
              <a:gd name="connsiteX653" fmla="*/ 1751865 w 9384838"/>
              <a:gd name="connsiteY653" fmla="*/ 4340788 h 6246801"/>
              <a:gd name="connsiteX654" fmla="*/ 1801642 w 9384838"/>
              <a:gd name="connsiteY654" fmla="*/ 4340788 h 6246801"/>
              <a:gd name="connsiteX655" fmla="*/ 1827082 w 9384838"/>
              <a:gd name="connsiteY655" fmla="*/ 4315345 h 6246801"/>
              <a:gd name="connsiteX656" fmla="*/ 1902304 w 9384838"/>
              <a:gd name="connsiteY656" fmla="*/ 4340788 h 6246801"/>
              <a:gd name="connsiteX657" fmla="*/ 1952081 w 9384838"/>
              <a:gd name="connsiteY657" fmla="*/ 4315345 h 6246801"/>
              <a:gd name="connsiteX658" fmla="*/ 2001860 w 9384838"/>
              <a:gd name="connsiteY658" fmla="*/ 4340788 h 6246801"/>
              <a:gd name="connsiteX659" fmla="*/ 1952081 w 9384838"/>
              <a:gd name="connsiteY659" fmla="*/ 4340788 h 6246801"/>
              <a:gd name="connsiteX660" fmla="*/ 1952081 w 9384838"/>
              <a:gd name="connsiteY660" fmla="*/ 4390568 h 6246801"/>
              <a:gd name="connsiteX661" fmla="*/ 2027302 w 9384838"/>
              <a:gd name="connsiteY661" fmla="*/ 4416011 h 6246801"/>
              <a:gd name="connsiteX662" fmla="*/ 2052742 w 9384838"/>
              <a:gd name="connsiteY662" fmla="*/ 4416011 h 6246801"/>
              <a:gd name="connsiteX663" fmla="*/ 2102518 w 9384838"/>
              <a:gd name="connsiteY663" fmla="*/ 4390568 h 6246801"/>
              <a:gd name="connsiteX664" fmla="*/ 2127962 w 9384838"/>
              <a:gd name="connsiteY664" fmla="*/ 4390568 h 6246801"/>
              <a:gd name="connsiteX665" fmla="*/ 2203182 w 9384838"/>
              <a:gd name="connsiteY665" fmla="*/ 4440348 h 6246801"/>
              <a:gd name="connsiteX666" fmla="*/ 2328178 w 9384838"/>
              <a:gd name="connsiteY666" fmla="*/ 4465791 h 6246801"/>
              <a:gd name="connsiteX667" fmla="*/ 2428839 w 9384838"/>
              <a:gd name="connsiteY667" fmla="*/ 4465791 h 6246801"/>
              <a:gd name="connsiteX668" fmla="*/ 2478617 w 9384838"/>
              <a:gd name="connsiteY668" fmla="*/ 4440348 h 6246801"/>
              <a:gd name="connsiteX669" fmla="*/ 2529503 w 9384838"/>
              <a:gd name="connsiteY669" fmla="*/ 4416011 h 6246801"/>
              <a:gd name="connsiteX670" fmla="*/ 2579280 w 9384838"/>
              <a:gd name="connsiteY670" fmla="*/ 4440348 h 6246801"/>
              <a:gd name="connsiteX671" fmla="*/ 2629058 w 9384838"/>
              <a:gd name="connsiteY671" fmla="*/ 4440348 h 6246801"/>
              <a:gd name="connsiteX672" fmla="*/ 2679941 w 9384838"/>
              <a:gd name="connsiteY672" fmla="*/ 4465791 h 6246801"/>
              <a:gd name="connsiteX673" fmla="*/ 2679941 w 9384838"/>
              <a:gd name="connsiteY673" fmla="*/ 4465790 h 6246801"/>
              <a:gd name="connsiteX674" fmla="*/ 2705383 w 9384838"/>
              <a:gd name="connsiteY674" fmla="*/ 4465790 h 6246801"/>
              <a:gd name="connsiteX675" fmla="*/ 2804940 w 9384838"/>
              <a:gd name="connsiteY675" fmla="*/ 4440347 h 6246801"/>
              <a:gd name="connsiteX676" fmla="*/ 2830382 w 9384838"/>
              <a:gd name="connsiteY676" fmla="*/ 4491233 h 6246801"/>
              <a:gd name="connsiteX677" fmla="*/ 2804940 w 9384838"/>
              <a:gd name="connsiteY677" fmla="*/ 4515570 h 6246801"/>
              <a:gd name="connsiteX678" fmla="*/ 2780604 w 9384838"/>
              <a:gd name="connsiteY678" fmla="*/ 4541013 h 6246801"/>
              <a:gd name="connsiteX679" fmla="*/ 2804940 w 9384838"/>
              <a:gd name="connsiteY679" fmla="*/ 4566456 h 6246801"/>
              <a:gd name="connsiteX680" fmla="*/ 2804940 w 9384838"/>
              <a:gd name="connsiteY680" fmla="*/ 4590793 h 6246801"/>
              <a:gd name="connsiteX681" fmla="*/ 2855825 w 9384838"/>
              <a:gd name="connsiteY681" fmla="*/ 4590793 h 6246801"/>
              <a:gd name="connsiteX682" fmla="*/ 2855825 w 9384838"/>
              <a:gd name="connsiteY682" fmla="*/ 4566456 h 6246801"/>
              <a:gd name="connsiteX683" fmla="*/ 2880159 w 9384838"/>
              <a:gd name="connsiteY683" fmla="*/ 4566456 h 6246801"/>
              <a:gd name="connsiteX684" fmla="*/ 2880159 w 9384838"/>
              <a:gd name="connsiteY684" fmla="*/ 4605916 h 6246801"/>
              <a:gd name="connsiteX685" fmla="*/ 2880162 w 9384838"/>
              <a:gd name="connsiteY685" fmla="*/ 4605918 h 6246801"/>
              <a:gd name="connsiteX686" fmla="*/ 2880162 w 9384838"/>
              <a:gd name="connsiteY686" fmla="*/ 4566457 h 6246801"/>
              <a:gd name="connsiteX687" fmla="*/ 2931045 w 9384838"/>
              <a:gd name="connsiteY687" fmla="*/ 4616236 h 6246801"/>
              <a:gd name="connsiteX688" fmla="*/ 2980823 w 9384838"/>
              <a:gd name="connsiteY688" fmla="*/ 4641679 h 6246801"/>
              <a:gd name="connsiteX689" fmla="*/ 3006265 w 9384838"/>
              <a:gd name="connsiteY689" fmla="*/ 4616236 h 6246801"/>
              <a:gd name="connsiteX690" fmla="*/ 3030601 w 9384838"/>
              <a:gd name="connsiteY690" fmla="*/ 4616236 h 6246801"/>
              <a:gd name="connsiteX691" fmla="*/ 3056044 w 9384838"/>
              <a:gd name="connsiteY691" fmla="*/ 4590793 h 6246801"/>
              <a:gd name="connsiteX692" fmla="*/ 3105820 w 9384838"/>
              <a:gd name="connsiteY692" fmla="*/ 4590793 h 6246801"/>
              <a:gd name="connsiteX693" fmla="*/ 3131263 w 9384838"/>
              <a:gd name="connsiteY693" fmla="*/ 4541014 h 6246801"/>
              <a:gd name="connsiteX694" fmla="*/ 3131263 w 9384838"/>
              <a:gd name="connsiteY694" fmla="*/ 4590793 h 6246801"/>
              <a:gd name="connsiteX695" fmla="*/ 3156704 w 9384838"/>
              <a:gd name="connsiteY695" fmla="*/ 4566457 h 6246801"/>
              <a:gd name="connsiteX696" fmla="*/ 3181041 w 9384838"/>
              <a:gd name="connsiteY696" fmla="*/ 4515571 h 6246801"/>
              <a:gd name="connsiteX697" fmla="*/ 3156704 w 9384838"/>
              <a:gd name="connsiteY697" fmla="*/ 4440348 h 6246801"/>
              <a:gd name="connsiteX698" fmla="*/ 3131263 w 9384838"/>
              <a:gd name="connsiteY698" fmla="*/ 4416011 h 6246801"/>
              <a:gd name="connsiteX699" fmla="*/ 3181041 w 9384838"/>
              <a:gd name="connsiteY699" fmla="*/ 4365125 h 6246801"/>
              <a:gd name="connsiteX700" fmla="*/ 3231924 w 9384838"/>
              <a:gd name="connsiteY700" fmla="*/ 4340788 h 6246801"/>
              <a:gd name="connsiteX701" fmla="*/ 3256260 w 9384838"/>
              <a:gd name="connsiteY701" fmla="*/ 4289902 h 6246801"/>
              <a:gd name="connsiteX702" fmla="*/ 3281703 w 9384838"/>
              <a:gd name="connsiteY702" fmla="*/ 4289902 h 6246801"/>
              <a:gd name="connsiteX703" fmla="*/ 3281705 w 9384838"/>
              <a:gd name="connsiteY703" fmla="*/ 4289902 h 6246801"/>
              <a:gd name="connsiteX704" fmla="*/ 3307147 w 9384838"/>
              <a:gd name="connsiteY704" fmla="*/ 4265565 h 6246801"/>
              <a:gd name="connsiteX705" fmla="*/ 3356924 w 9384838"/>
              <a:gd name="connsiteY705" fmla="*/ 4265565 h 6246801"/>
              <a:gd name="connsiteX706" fmla="*/ 3457589 w 9384838"/>
              <a:gd name="connsiteY706" fmla="*/ 4190342 h 6246801"/>
              <a:gd name="connsiteX707" fmla="*/ 3558250 w 9384838"/>
              <a:gd name="connsiteY707" fmla="*/ 4089676 h 6246801"/>
              <a:gd name="connsiteX708" fmla="*/ 3582585 w 9384838"/>
              <a:gd name="connsiteY708" fmla="*/ 4014453 h 6246801"/>
              <a:gd name="connsiteX709" fmla="*/ 3608026 w 9384838"/>
              <a:gd name="connsiteY709" fmla="*/ 3989010 h 6246801"/>
              <a:gd name="connsiteX710" fmla="*/ 3582585 w 9384838"/>
              <a:gd name="connsiteY710" fmla="*/ 3963567 h 6246801"/>
              <a:gd name="connsiteX711" fmla="*/ 3608026 w 9384838"/>
              <a:gd name="connsiteY711" fmla="*/ 3913787 h 6246801"/>
              <a:gd name="connsiteX712" fmla="*/ 3582585 w 9384838"/>
              <a:gd name="connsiteY712" fmla="*/ 3888344 h 6246801"/>
              <a:gd name="connsiteX713" fmla="*/ 3608026 w 9384838"/>
              <a:gd name="connsiteY713" fmla="*/ 3838565 h 6246801"/>
              <a:gd name="connsiteX714" fmla="*/ 3633468 w 9384838"/>
              <a:gd name="connsiteY714" fmla="*/ 3813122 h 6246801"/>
              <a:gd name="connsiteX715" fmla="*/ 3683247 w 9384838"/>
              <a:gd name="connsiteY715" fmla="*/ 3788785 h 6246801"/>
              <a:gd name="connsiteX716" fmla="*/ 3708689 w 9384838"/>
              <a:gd name="connsiteY716" fmla="*/ 3813122 h 6246801"/>
              <a:gd name="connsiteX717" fmla="*/ 3783908 w 9384838"/>
              <a:gd name="connsiteY717" fmla="*/ 3788785 h 6246801"/>
              <a:gd name="connsiteX718" fmla="*/ 3883464 w 9384838"/>
              <a:gd name="connsiteY718" fmla="*/ 3763342 h 6246801"/>
              <a:gd name="connsiteX719" fmla="*/ 3883464 w 9384838"/>
              <a:gd name="connsiteY719" fmla="*/ 3813122 h 6246801"/>
              <a:gd name="connsiteX720" fmla="*/ 3833686 w 9384838"/>
              <a:gd name="connsiteY720" fmla="*/ 3813122 h 6246801"/>
              <a:gd name="connsiteX721" fmla="*/ 3808245 w 9384838"/>
              <a:gd name="connsiteY721" fmla="*/ 3838565 h 6246801"/>
              <a:gd name="connsiteX722" fmla="*/ 3808245 w 9384838"/>
              <a:gd name="connsiteY722" fmla="*/ 3888344 h 6246801"/>
              <a:gd name="connsiteX723" fmla="*/ 3758467 w 9384838"/>
              <a:gd name="connsiteY723" fmla="*/ 3864008 h 6246801"/>
              <a:gd name="connsiteX724" fmla="*/ 3708689 w 9384838"/>
              <a:gd name="connsiteY724" fmla="*/ 3913787 h 6246801"/>
              <a:gd name="connsiteX725" fmla="*/ 3683247 w 9384838"/>
              <a:gd name="connsiteY725" fmla="*/ 3888344 h 6246801"/>
              <a:gd name="connsiteX726" fmla="*/ 3633468 w 9384838"/>
              <a:gd name="connsiteY726" fmla="*/ 3913787 h 6246801"/>
              <a:gd name="connsiteX727" fmla="*/ 3657804 w 9384838"/>
              <a:gd name="connsiteY727" fmla="*/ 3939230 h 6246801"/>
              <a:gd name="connsiteX728" fmla="*/ 3633468 w 9384838"/>
              <a:gd name="connsiteY728" fmla="*/ 3963567 h 6246801"/>
              <a:gd name="connsiteX729" fmla="*/ 3657804 w 9384838"/>
              <a:gd name="connsiteY729" fmla="*/ 3963567 h 6246801"/>
              <a:gd name="connsiteX730" fmla="*/ 3683247 w 9384838"/>
              <a:gd name="connsiteY730" fmla="*/ 3989010 h 6246801"/>
              <a:gd name="connsiteX731" fmla="*/ 3708689 w 9384838"/>
              <a:gd name="connsiteY731" fmla="*/ 3989010 h 6246801"/>
              <a:gd name="connsiteX732" fmla="*/ 3708689 w 9384838"/>
              <a:gd name="connsiteY732" fmla="*/ 4014453 h 6246801"/>
              <a:gd name="connsiteX733" fmla="*/ 3708688 w 9384838"/>
              <a:gd name="connsiteY733" fmla="*/ 4014453 h 6246801"/>
              <a:gd name="connsiteX734" fmla="*/ 3657804 w 9384838"/>
              <a:gd name="connsiteY734" fmla="*/ 4064233 h 6246801"/>
              <a:gd name="connsiteX735" fmla="*/ 3683246 w 9384838"/>
              <a:gd name="connsiteY735" fmla="*/ 4139455 h 6246801"/>
              <a:gd name="connsiteX736" fmla="*/ 3808243 w 9384838"/>
              <a:gd name="connsiteY736" fmla="*/ 4164898 h 6246801"/>
              <a:gd name="connsiteX737" fmla="*/ 3833684 w 9384838"/>
              <a:gd name="connsiteY737" fmla="*/ 4089676 h 6246801"/>
              <a:gd name="connsiteX738" fmla="*/ 3958666 w 9384838"/>
              <a:gd name="connsiteY738" fmla="*/ 4089676 h 6246801"/>
              <a:gd name="connsiteX739" fmla="*/ 4084770 w 9384838"/>
              <a:gd name="connsiteY739" fmla="*/ 4064233 h 6246801"/>
              <a:gd name="connsiteX740" fmla="*/ 4185432 w 9384838"/>
              <a:gd name="connsiteY740" fmla="*/ 4064233 h 6246801"/>
              <a:gd name="connsiteX741" fmla="*/ 4460870 w 9384838"/>
              <a:gd name="connsiteY741" fmla="*/ 3888345 h 6246801"/>
              <a:gd name="connsiteX742" fmla="*/ 4510648 w 9384838"/>
              <a:gd name="connsiteY742" fmla="*/ 3763342 h 6246801"/>
              <a:gd name="connsiteX743" fmla="*/ 4761751 w 9384838"/>
              <a:gd name="connsiteY743" fmla="*/ 3713562 h 6246801"/>
              <a:gd name="connsiteX744" fmla="*/ 4836971 w 9384838"/>
              <a:gd name="connsiteY744" fmla="*/ 3612896 h 6246801"/>
              <a:gd name="connsiteX745" fmla="*/ 4887855 w 9384838"/>
              <a:gd name="connsiteY745" fmla="*/ 3487894 h 6246801"/>
              <a:gd name="connsiteX746" fmla="*/ 4887855 w 9384838"/>
              <a:gd name="connsiteY746" fmla="*/ 3487893 h 6246801"/>
              <a:gd name="connsiteX747" fmla="*/ 4937633 w 9384838"/>
              <a:gd name="connsiteY747" fmla="*/ 3437007 h 6246801"/>
              <a:gd name="connsiteX748" fmla="*/ 5012854 w 9384838"/>
              <a:gd name="connsiteY748" fmla="*/ 3387227 h 6246801"/>
              <a:gd name="connsiteX749" fmla="*/ 5038296 w 9384838"/>
              <a:gd name="connsiteY749" fmla="*/ 3336341 h 6246801"/>
              <a:gd name="connsiteX750" fmla="*/ 5113516 w 9384838"/>
              <a:gd name="connsiteY750" fmla="*/ 3236782 h 6246801"/>
              <a:gd name="connsiteX751" fmla="*/ 5137852 w 9384838"/>
              <a:gd name="connsiteY751" fmla="*/ 3185896 h 6246801"/>
              <a:gd name="connsiteX752" fmla="*/ 5163294 w 9384838"/>
              <a:gd name="connsiteY752" fmla="*/ 3161560 h 6246801"/>
              <a:gd name="connsiteX753" fmla="*/ 5238514 w 9384838"/>
              <a:gd name="connsiteY753" fmla="*/ 3011116 h 6246801"/>
              <a:gd name="connsiteX754" fmla="*/ 5263957 w 9384838"/>
              <a:gd name="connsiteY754" fmla="*/ 2860672 h 6246801"/>
              <a:gd name="connsiteX755" fmla="*/ 5188736 w 9384838"/>
              <a:gd name="connsiteY755" fmla="*/ 2809788 h 6246801"/>
              <a:gd name="connsiteX756" fmla="*/ 5163294 w 9384838"/>
              <a:gd name="connsiteY756" fmla="*/ 2835229 h 6246801"/>
              <a:gd name="connsiteX757" fmla="*/ 5137852 w 9384838"/>
              <a:gd name="connsiteY757" fmla="*/ 2835229 h 6246801"/>
              <a:gd name="connsiteX758" fmla="*/ 5137852 w 9384838"/>
              <a:gd name="connsiteY758" fmla="*/ 2785450 h 6246801"/>
              <a:gd name="connsiteX759" fmla="*/ 5188736 w 9384838"/>
              <a:gd name="connsiteY759" fmla="*/ 2785450 h 6246801"/>
              <a:gd name="connsiteX760" fmla="*/ 5263957 w 9384838"/>
              <a:gd name="connsiteY760" fmla="*/ 2734563 h 6246801"/>
              <a:gd name="connsiteX761" fmla="*/ 5339177 w 9384838"/>
              <a:gd name="connsiteY761" fmla="*/ 2609561 h 6246801"/>
              <a:gd name="connsiteX762" fmla="*/ 5289399 w 9384838"/>
              <a:gd name="connsiteY762" fmla="*/ 2534339 h 6246801"/>
              <a:gd name="connsiteX763" fmla="*/ 5289931 w 9384838"/>
              <a:gd name="connsiteY763" fmla="*/ 2534660 h 6246801"/>
              <a:gd name="connsiteX764" fmla="*/ 5289398 w 9384838"/>
              <a:gd name="connsiteY764" fmla="*/ 2534339 h 6246801"/>
              <a:gd name="connsiteX765" fmla="*/ 5313734 w 9384838"/>
              <a:gd name="connsiteY765" fmla="*/ 2483451 h 6246801"/>
              <a:gd name="connsiteX766" fmla="*/ 5289398 w 9384838"/>
              <a:gd name="connsiteY766" fmla="*/ 2459115 h 6246801"/>
              <a:gd name="connsiteX767" fmla="*/ 5364618 w 9384838"/>
              <a:gd name="connsiteY767" fmla="*/ 2408231 h 6246801"/>
              <a:gd name="connsiteX768" fmla="*/ 5388954 w 9384838"/>
              <a:gd name="connsiteY768" fmla="*/ 2433674 h 6246801"/>
              <a:gd name="connsiteX769" fmla="*/ 5464174 w 9384838"/>
              <a:gd name="connsiteY769" fmla="*/ 2408231 h 6246801"/>
              <a:gd name="connsiteX770" fmla="*/ 5515059 w 9384838"/>
              <a:gd name="connsiteY770" fmla="*/ 2333007 h 6246801"/>
              <a:gd name="connsiteX771" fmla="*/ 5539394 w 9384838"/>
              <a:gd name="connsiteY771" fmla="*/ 2257785 h 6246801"/>
              <a:gd name="connsiteX772" fmla="*/ 5539394 w 9384838"/>
              <a:gd name="connsiteY772" fmla="*/ 2233447 h 6246801"/>
              <a:gd name="connsiteX773" fmla="*/ 5564837 w 9384838"/>
              <a:gd name="connsiteY773" fmla="*/ 2182565 h 6246801"/>
              <a:gd name="connsiteX774" fmla="*/ 5614615 w 9384838"/>
              <a:gd name="connsiteY774" fmla="*/ 2233447 h 6246801"/>
              <a:gd name="connsiteX775" fmla="*/ 5640057 w 9384838"/>
              <a:gd name="connsiteY775" fmla="*/ 2208005 h 6246801"/>
              <a:gd name="connsiteX776" fmla="*/ 5665499 w 9384838"/>
              <a:gd name="connsiteY776" fmla="*/ 2233447 h 6246801"/>
              <a:gd name="connsiteX777" fmla="*/ 5665499 w 9384838"/>
              <a:gd name="connsiteY777" fmla="*/ 2257785 h 6246801"/>
              <a:gd name="connsiteX778" fmla="*/ 5640057 w 9384838"/>
              <a:gd name="connsiteY778" fmla="*/ 2408231 h 6246801"/>
              <a:gd name="connsiteX779" fmla="*/ 5689835 w 9384838"/>
              <a:gd name="connsiteY779" fmla="*/ 2433674 h 6246801"/>
              <a:gd name="connsiteX780" fmla="*/ 5740719 w 9384838"/>
              <a:gd name="connsiteY780" fmla="*/ 2408231 h 6246801"/>
              <a:gd name="connsiteX781" fmla="*/ 5765055 w 9384838"/>
              <a:gd name="connsiteY781" fmla="*/ 2358450 h 6246801"/>
              <a:gd name="connsiteX782" fmla="*/ 5840275 w 9384838"/>
              <a:gd name="connsiteY782" fmla="*/ 2459115 h 6246801"/>
              <a:gd name="connsiteX783" fmla="*/ 5891159 w 9384838"/>
              <a:gd name="connsiteY783" fmla="*/ 2408231 h 6246801"/>
              <a:gd name="connsiteX784" fmla="*/ 5940937 w 9384838"/>
              <a:gd name="connsiteY784" fmla="*/ 2283229 h 6246801"/>
              <a:gd name="connsiteX785" fmla="*/ 5891159 w 9384838"/>
              <a:gd name="connsiteY785" fmla="*/ 2208005 h 6246801"/>
              <a:gd name="connsiteX786" fmla="*/ 5840275 w 9384838"/>
              <a:gd name="connsiteY786" fmla="*/ 2257785 h 6246801"/>
              <a:gd name="connsiteX787" fmla="*/ 5715277 w 9384838"/>
              <a:gd name="connsiteY787" fmla="*/ 2283229 h 6246801"/>
              <a:gd name="connsiteX788" fmla="*/ 5765055 w 9384838"/>
              <a:gd name="connsiteY788" fmla="*/ 2132783 h 6246801"/>
              <a:gd name="connsiteX789" fmla="*/ 5840275 w 9384838"/>
              <a:gd name="connsiteY789" fmla="*/ 2081897 h 6246801"/>
              <a:gd name="connsiteX790" fmla="*/ 8270546 w 9384838"/>
              <a:gd name="connsiteY790" fmla="*/ 1474959 h 6246801"/>
              <a:gd name="connsiteX791" fmla="*/ 8282255 w 9384838"/>
              <a:gd name="connsiteY791" fmla="*/ 1480813 h 6246801"/>
              <a:gd name="connsiteX792" fmla="*/ 8274449 w 9384838"/>
              <a:gd name="connsiteY792" fmla="*/ 1490571 h 6246801"/>
              <a:gd name="connsiteX793" fmla="*/ 8264691 w 9384838"/>
              <a:gd name="connsiteY793" fmla="*/ 1491546 h 6246801"/>
              <a:gd name="connsiteX794" fmla="*/ 8247128 w 9384838"/>
              <a:gd name="connsiteY794" fmla="*/ 1501304 h 6246801"/>
              <a:gd name="connsiteX795" fmla="*/ 8250055 w 9384838"/>
              <a:gd name="connsiteY795" fmla="*/ 1485692 h 6246801"/>
              <a:gd name="connsiteX796" fmla="*/ 8265667 w 9384838"/>
              <a:gd name="connsiteY796" fmla="*/ 1485692 h 6246801"/>
              <a:gd name="connsiteX797" fmla="*/ 8270546 w 9384838"/>
              <a:gd name="connsiteY797" fmla="*/ 1474959 h 6246801"/>
              <a:gd name="connsiteX798" fmla="*/ 8187608 w 9384838"/>
              <a:gd name="connsiteY798" fmla="*/ 1463250 h 6246801"/>
              <a:gd name="connsiteX799" fmla="*/ 8203220 w 9384838"/>
              <a:gd name="connsiteY799" fmla="*/ 1472032 h 6246801"/>
              <a:gd name="connsiteX800" fmla="*/ 8215904 w 9384838"/>
              <a:gd name="connsiteY800" fmla="*/ 1471056 h 6246801"/>
              <a:gd name="connsiteX801" fmla="*/ 8214929 w 9384838"/>
              <a:gd name="connsiteY801" fmla="*/ 1479838 h 6246801"/>
              <a:gd name="connsiteX802" fmla="*/ 8216880 w 9384838"/>
              <a:gd name="connsiteY802" fmla="*/ 1484717 h 6246801"/>
              <a:gd name="connsiteX803" fmla="*/ 8195414 w 9384838"/>
              <a:gd name="connsiteY803" fmla="*/ 1482765 h 6246801"/>
              <a:gd name="connsiteX804" fmla="*/ 8197365 w 9384838"/>
              <a:gd name="connsiteY804" fmla="*/ 1476909 h 6246801"/>
              <a:gd name="connsiteX805" fmla="*/ 8187608 w 9384838"/>
              <a:gd name="connsiteY805" fmla="*/ 1463250 h 6246801"/>
              <a:gd name="connsiteX806" fmla="*/ 8289085 w 9384838"/>
              <a:gd name="connsiteY806" fmla="*/ 1415439 h 6246801"/>
              <a:gd name="connsiteX807" fmla="*/ 8307624 w 9384838"/>
              <a:gd name="connsiteY807" fmla="*/ 1425197 h 6246801"/>
              <a:gd name="connsiteX808" fmla="*/ 8318357 w 9384838"/>
              <a:gd name="connsiteY808" fmla="*/ 1429100 h 6246801"/>
              <a:gd name="connsiteX809" fmla="*/ 8307624 w 9384838"/>
              <a:gd name="connsiteY809" fmla="*/ 1443734 h 6246801"/>
              <a:gd name="connsiteX810" fmla="*/ 8313478 w 9384838"/>
              <a:gd name="connsiteY810" fmla="*/ 1452516 h 6246801"/>
              <a:gd name="connsiteX811" fmla="*/ 8282255 w 9384838"/>
              <a:gd name="connsiteY811" fmla="*/ 1469104 h 6246801"/>
              <a:gd name="connsiteX812" fmla="*/ 8280303 w 9384838"/>
              <a:gd name="connsiteY812" fmla="*/ 1453493 h 6246801"/>
              <a:gd name="connsiteX813" fmla="*/ 8269570 w 9384838"/>
              <a:gd name="connsiteY813" fmla="*/ 1425197 h 6246801"/>
              <a:gd name="connsiteX814" fmla="*/ 8289085 w 9384838"/>
              <a:gd name="connsiteY814" fmla="*/ 1415439 h 6246801"/>
              <a:gd name="connsiteX815" fmla="*/ 8360314 w 9384838"/>
              <a:gd name="connsiteY815" fmla="*/ 1357869 h 6246801"/>
              <a:gd name="connsiteX816" fmla="*/ 8376902 w 9384838"/>
              <a:gd name="connsiteY816" fmla="*/ 1366651 h 6246801"/>
              <a:gd name="connsiteX817" fmla="*/ 8379829 w 9384838"/>
              <a:gd name="connsiteY817" fmla="*/ 1382264 h 6246801"/>
              <a:gd name="connsiteX818" fmla="*/ 8349581 w 9384838"/>
              <a:gd name="connsiteY818" fmla="*/ 1375434 h 6246801"/>
              <a:gd name="connsiteX819" fmla="*/ 8360314 w 9384838"/>
              <a:gd name="connsiteY819" fmla="*/ 1357869 h 6246801"/>
              <a:gd name="connsiteX820" fmla="*/ 8571073 w 9384838"/>
              <a:gd name="connsiteY820" fmla="*/ 1228098 h 6246801"/>
              <a:gd name="connsiteX821" fmla="*/ 8597418 w 9384838"/>
              <a:gd name="connsiteY821" fmla="*/ 1253467 h 6246801"/>
              <a:gd name="connsiteX822" fmla="*/ 8592539 w 9384838"/>
              <a:gd name="connsiteY822" fmla="*/ 1260297 h 6246801"/>
              <a:gd name="connsiteX823" fmla="*/ 8592539 w 9384838"/>
              <a:gd name="connsiteY823" fmla="*/ 1272981 h 6246801"/>
              <a:gd name="connsiteX824" fmla="*/ 8572049 w 9384838"/>
              <a:gd name="connsiteY824" fmla="*/ 1273957 h 6246801"/>
              <a:gd name="connsiteX825" fmla="*/ 8561316 w 9384838"/>
              <a:gd name="connsiteY825" fmla="*/ 1285666 h 6246801"/>
              <a:gd name="connsiteX826" fmla="*/ 8554486 w 9384838"/>
              <a:gd name="connsiteY826" fmla="*/ 1302253 h 6246801"/>
              <a:gd name="connsiteX827" fmla="*/ 8533995 w 9384838"/>
              <a:gd name="connsiteY827" fmla="*/ 1311035 h 6246801"/>
              <a:gd name="connsiteX828" fmla="*/ 8510577 w 9384838"/>
              <a:gd name="connsiteY828" fmla="*/ 1309083 h 6246801"/>
              <a:gd name="connsiteX829" fmla="*/ 8505699 w 9384838"/>
              <a:gd name="connsiteY829" fmla="*/ 1331526 h 6246801"/>
              <a:gd name="connsiteX830" fmla="*/ 8494966 w 9384838"/>
              <a:gd name="connsiteY830" fmla="*/ 1335428 h 6246801"/>
              <a:gd name="connsiteX831" fmla="*/ 8482281 w 9384838"/>
              <a:gd name="connsiteY831" fmla="*/ 1312986 h 6246801"/>
              <a:gd name="connsiteX832" fmla="*/ 8474475 w 9384838"/>
              <a:gd name="connsiteY832" fmla="*/ 1303229 h 6246801"/>
              <a:gd name="connsiteX833" fmla="*/ 8467645 w 9384838"/>
              <a:gd name="connsiteY833" fmla="*/ 1279811 h 6246801"/>
              <a:gd name="connsiteX834" fmla="*/ 8476427 w 9384838"/>
              <a:gd name="connsiteY834" fmla="*/ 1270054 h 6246801"/>
              <a:gd name="connsiteX835" fmla="*/ 8524238 w 9384838"/>
              <a:gd name="connsiteY835" fmla="*/ 1261273 h 6246801"/>
              <a:gd name="connsiteX836" fmla="*/ 8551558 w 9384838"/>
              <a:gd name="connsiteY836" fmla="*/ 1236879 h 6246801"/>
              <a:gd name="connsiteX837" fmla="*/ 8567170 w 9384838"/>
              <a:gd name="connsiteY837" fmla="*/ 1237855 h 6246801"/>
              <a:gd name="connsiteX838" fmla="*/ 8571073 w 9384838"/>
              <a:gd name="connsiteY838" fmla="*/ 1228098 h 6246801"/>
              <a:gd name="connsiteX839" fmla="*/ 8306648 w 9384838"/>
              <a:gd name="connsiteY839" fmla="*/ 884639 h 6246801"/>
              <a:gd name="connsiteX840" fmla="*/ 8328114 w 9384838"/>
              <a:gd name="connsiteY840" fmla="*/ 903178 h 6246801"/>
              <a:gd name="connsiteX841" fmla="*/ 8334944 w 9384838"/>
              <a:gd name="connsiteY841" fmla="*/ 917814 h 6246801"/>
              <a:gd name="connsiteX842" fmla="*/ 8368119 w 9384838"/>
              <a:gd name="connsiteY842" fmla="*/ 935377 h 6246801"/>
              <a:gd name="connsiteX843" fmla="*/ 8422761 w 9384838"/>
              <a:gd name="connsiteY843" fmla="*/ 939280 h 6246801"/>
              <a:gd name="connsiteX844" fmla="*/ 8461790 w 9384838"/>
              <a:gd name="connsiteY844" fmla="*/ 922693 h 6246801"/>
              <a:gd name="connsiteX845" fmla="*/ 8450081 w 9384838"/>
              <a:gd name="connsiteY845" fmla="*/ 963674 h 6246801"/>
              <a:gd name="connsiteX846" fmla="*/ 8431542 w 9384838"/>
              <a:gd name="connsiteY846" fmla="*/ 975382 h 6246801"/>
              <a:gd name="connsiteX847" fmla="*/ 8415930 w 9384838"/>
              <a:gd name="connsiteY847" fmla="*/ 963674 h 6246801"/>
              <a:gd name="connsiteX848" fmla="*/ 8397391 w 9384838"/>
              <a:gd name="connsiteY848" fmla="*/ 963674 h 6246801"/>
              <a:gd name="connsiteX849" fmla="*/ 8359338 w 9384838"/>
              <a:gd name="connsiteY849" fmla="*/ 1014411 h 6246801"/>
              <a:gd name="connsiteX850" fmla="*/ 8284206 w 9384838"/>
              <a:gd name="connsiteY850" fmla="*/ 1020265 h 6246801"/>
              <a:gd name="connsiteX851" fmla="*/ 8247128 w 9384838"/>
              <a:gd name="connsiteY851" fmla="*/ 1070028 h 6246801"/>
              <a:gd name="connsiteX852" fmla="*/ 8212977 w 9384838"/>
              <a:gd name="connsiteY852" fmla="*/ 1083688 h 6246801"/>
              <a:gd name="connsiteX853" fmla="*/ 8184681 w 9384838"/>
              <a:gd name="connsiteY853" fmla="*/ 1151014 h 6246801"/>
              <a:gd name="connsiteX854" fmla="*/ 8163215 w 9384838"/>
              <a:gd name="connsiteY854" fmla="*/ 1151014 h 6246801"/>
              <a:gd name="connsiteX855" fmla="*/ 8155409 w 9384838"/>
              <a:gd name="connsiteY855" fmla="*/ 1207607 h 6246801"/>
              <a:gd name="connsiteX856" fmla="*/ 8099792 w 9384838"/>
              <a:gd name="connsiteY856" fmla="*/ 1223219 h 6246801"/>
              <a:gd name="connsiteX857" fmla="*/ 8077350 w 9384838"/>
              <a:gd name="connsiteY857" fmla="*/ 1247612 h 6246801"/>
              <a:gd name="connsiteX858" fmla="*/ 8066617 w 9384838"/>
              <a:gd name="connsiteY858" fmla="*/ 1319817 h 6246801"/>
              <a:gd name="connsiteX859" fmla="*/ 8057835 w 9384838"/>
              <a:gd name="connsiteY859" fmla="*/ 1315914 h 6246801"/>
              <a:gd name="connsiteX860" fmla="*/ 8009048 w 9384838"/>
              <a:gd name="connsiteY860" fmla="*/ 1320793 h 6246801"/>
              <a:gd name="connsiteX861" fmla="*/ 8009048 w 9384838"/>
              <a:gd name="connsiteY861" fmla="*/ 1309084 h 6246801"/>
              <a:gd name="connsiteX862" fmla="*/ 8010024 w 9384838"/>
              <a:gd name="connsiteY862" fmla="*/ 1293472 h 6246801"/>
              <a:gd name="connsiteX863" fmla="*/ 8002218 w 9384838"/>
              <a:gd name="connsiteY863" fmla="*/ 1262248 h 6246801"/>
              <a:gd name="connsiteX864" fmla="*/ 8013927 w 9384838"/>
              <a:gd name="connsiteY864" fmla="*/ 1254442 h 6246801"/>
              <a:gd name="connsiteX865" fmla="*/ 8038320 w 9384838"/>
              <a:gd name="connsiteY865" fmla="*/ 1219316 h 6246801"/>
              <a:gd name="connsiteX866" fmla="*/ 8077350 w 9384838"/>
              <a:gd name="connsiteY866" fmla="*/ 1190044 h 6246801"/>
              <a:gd name="connsiteX867" fmla="*/ 8108573 w 9384838"/>
              <a:gd name="connsiteY867" fmla="*/ 1167602 h 6246801"/>
              <a:gd name="connsiteX868" fmla="*/ 8111501 w 9384838"/>
              <a:gd name="connsiteY868" fmla="*/ 1154917 h 6246801"/>
              <a:gd name="connsiteX869" fmla="*/ 8135894 w 9384838"/>
              <a:gd name="connsiteY869" fmla="*/ 1148087 h 6246801"/>
              <a:gd name="connsiteX870" fmla="*/ 8141748 w 9384838"/>
              <a:gd name="connsiteY870" fmla="*/ 1130524 h 6246801"/>
              <a:gd name="connsiteX871" fmla="*/ 8135894 w 9384838"/>
              <a:gd name="connsiteY871" fmla="*/ 1121742 h 6246801"/>
              <a:gd name="connsiteX872" fmla="*/ 8143700 w 9384838"/>
              <a:gd name="connsiteY872" fmla="*/ 1104179 h 6246801"/>
              <a:gd name="connsiteX873" fmla="*/ 8200293 w 9384838"/>
              <a:gd name="connsiteY873" fmla="*/ 1030998 h 6246801"/>
              <a:gd name="connsiteX874" fmla="*/ 8231516 w 9384838"/>
              <a:gd name="connsiteY874" fmla="*/ 993920 h 6246801"/>
              <a:gd name="connsiteX875" fmla="*/ 8245176 w 9384838"/>
              <a:gd name="connsiteY875" fmla="*/ 957819 h 6246801"/>
              <a:gd name="connsiteX876" fmla="*/ 8258837 w 9384838"/>
              <a:gd name="connsiteY876" fmla="*/ 944159 h 6246801"/>
              <a:gd name="connsiteX877" fmla="*/ 8260788 w 9384838"/>
              <a:gd name="connsiteY877" fmla="*/ 920741 h 6246801"/>
              <a:gd name="connsiteX878" fmla="*/ 8289085 w 9384838"/>
              <a:gd name="connsiteY878" fmla="*/ 889516 h 6246801"/>
              <a:gd name="connsiteX879" fmla="*/ 8306648 w 9384838"/>
              <a:gd name="connsiteY879" fmla="*/ 884639 h 6246801"/>
              <a:gd name="connsiteX880" fmla="*/ 9328245 w 9384838"/>
              <a:gd name="connsiteY880" fmla="*/ 311878 h 6246801"/>
              <a:gd name="connsiteX881" fmla="*/ 9371178 w 9384838"/>
              <a:gd name="connsiteY881" fmla="*/ 317733 h 6246801"/>
              <a:gd name="connsiteX882" fmla="*/ 9384838 w 9384838"/>
              <a:gd name="connsiteY882" fmla="*/ 341150 h 6246801"/>
              <a:gd name="connsiteX883" fmla="*/ 9357517 w 9384838"/>
              <a:gd name="connsiteY883" fmla="*/ 360665 h 6246801"/>
              <a:gd name="connsiteX884" fmla="*/ 9357517 w 9384838"/>
              <a:gd name="connsiteY884" fmla="*/ 378228 h 6246801"/>
              <a:gd name="connsiteX885" fmla="*/ 9371178 w 9384838"/>
              <a:gd name="connsiteY885" fmla="*/ 393840 h 6246801"/>
              <a:gd name="connsiteX886" fmla="*/ 9367275 w 9384838"/>
              <a:gd name="connsiteY886" fmla="*/ 427015 h 6246801"/>
              <a:gd name="connsiteX887" fmla="*/ 9314585 w 9384838"/>
              <a:gd name="connsiteY887" fmla="*/ 427015 h 6246801"/>
              <a:gd name="connsiteX888" fmla="*/ 9250186 w 9384838"/>
              <a:gd name="connsiteY888" fmla="*/ 440675 h 6246801"/>
              <a:gd name="connsiteX889" fmla="*/ 9213108 w 9384838"/>
              <a:gd name="connsiteY889" fmla="*/ 471899 h 6246801"/>
              <a:gd name="connsiteX890" fmla="*/ 9162370 w 9384838"/>
              <a:gd name="connsiteY890" fmla="*/ 491414 h 6246801"/>
              <a:gd name="connsiteX891" fmla="*/ 9099923 w 9384838"/>
              <a:gd name="connsiteY891" fmla="*/ 526540 h 6246801"/>
              <a:gd name="connsiteX892" fmla="*/ 9035524 w 9384838"/>
              <a:gd name="connsiteY892" fmla="*/ 587036 h 6246801"/>
              <a:gd name="connsiteX893" fmla="*/ 8996494 w 9384838"/>
              <a:gd name="connsiteY893" fmla="*/ 635822 h 6246801"/>
              <a:gd name="connsiteX894" fmla="*/ 8961368 w 9384838"/>
              <a:gd name="connsiteY894" fmla="*/ 637774 h 6246801"/>
              <a:gd name="connsiteX895" fmla="*/ 8951610 w 9384838"/>
              <a:gd name="connsiteY895" fmla="*/ 647531 h 6246801"/>
              <a:gd name="connsiteX896" fmla="*/ 8926241 w 9384838"/>
              <a:gd name="connsiteY896" fmla="*/ 637774 h 6246801"/>
              <a:gd name="connsiteX897" fmla="*/ 8916484 w 9384838"/>
              <a:gd name="connsiteY897" fmla="*/ 608501 h 6246801"/>
              <a:gd name="connsiteX898" fmla="*/ 8883309 w 9384838"/>
              <a:gd name="connsiteY898" fmla="*/ 622162 h 6246801"/>
              <a:gd name="connsiteX899" fmla="*/ 8877454 w 9384838"/>
              <a:gd name="connsiteY899" fmla="*/ 651434 h 6246801"/>
              <a:gd name="connsiteX900" fmla="*/ 8887212 w 9384838"/>
              <a:gd name="connsiteY900" fmla="*/ 665094 h 6246801"/>
              <a:gd name="connsiteX901" fmla="*/ 8846231 w 9384838"/>
              <a:gd name="connsiteY901" fmla="*/ 719735 h 6246801"/>
              <a:gd name="connsiteX902" fmla="*/ 8799395 w 9384838"/>
              <a:gd name="connsiteY902" fmla="*/ 749008 h 6246801"/>
              <a:gd name="connsiteX903" fmla="*/ 8766220 w 9384838"/>
              <a:gd name="connsiteY903" fmla="*/ 774380 h 6246801"/>
              <a:gd name="connsiteX904" fmla="*/ 8731094 w 9384838"/>
              <a:gd name="connsiteY904" fmla="*/ 844633 h 6246801"/>
              <a:gd name="connsiteX905" fmla="*/ 8697919 w 9384838"/>
              <a:gd name="connsiteY905" fmla="*/ 862196 h 6246801"/>
              <a:gd name="connsiteX906" fmla="*/ 8666695 w 9384838"/>
              <a:gd name="connsiteY906" fmla="*/ 862196 h 6246801"/>
              <a:gd name="connsiteX907" fmla="*/ 8641326 w 9384838"/>
              <a:gd name="connsiteY907" fmla="*/ 887565 h 6246801"/>
              <a:gd name="connsiteX908" fmla="*/ 8614005 w 9384838"/>
              <a:gd name="connsiteY908" fmla="*/ 932449 h 6246801"/>
              <a:gd name="connsiteX909" fmla="*/ 8590587 w 9384838"/>
              <a:gd name="connsiteY909" fmla="*/ 936351 h 6246801"/>
              <a:gd name="connsiteX910" fmla="*/ 8576927 w 9384838"/>
              <a:gd name="connsiteY910" fmla="*/ 920740 h 6246801"/>
              <a:gd name="connsiteX911" fmla="*/ 8590587 w 9384838"/>
              <a:gd name="connsiteY911" fmla="*/ 885614 h 6246801"/>
              <a:gd name="connsiteX912" fmla="*/ 8602296 w 9384838"/>
              <a:gd name="connsiteY912" fmla="*/ 881711 h 6246801"/>
              <a:gd name="connsiteX913" fmla="*/ 8610102 w 9384838"/>
              <a:gd name="connsiteY913" fmla="*/ 868050 h 6246801"/>
              <a:gd name="connsiteX914" fmla="*/ 8606199 w 9384838"/>
              <a:gd name="connsiteY914" fmla="*/ 850487 h 6246801"/>
              <a:gd name="connsiteX915" fmla="*/ 8612054 w 9384838"/>
              <a:gd name="connsiteY915" fmla="*/ 825118 h 6246801"/>
              <a:gd name="connsiteX916" fmla="*/ 8623762 w 9384838"/>
              <a:gd name="connsiteY916" fmla="*/ 846584 h 6246801"/>
              <a:gd name="connsiteX917" fmla="*/ 8637423 w 9384838"/>
              <a:gd name="connsiteY917" fmla="*/ 848536 h 6246801"/>
              <a:gd name="connsiteX918" fmla="*/ 8649132 w 9384838"/>
              <a:gd name="connsiteY918" fmla="*/ 827069 h 6246801"/>
              <a:gd name="connsiteX919" fmla="*/ 8635471 w 9384838"/>
              <a:gd name="connsiteY919" fmla="*/ 807555 h 6246801"/>
              <a:gd name="connsiteX920" fmla="*/ 8654986 w 9384838"/>
              <a:gd name="connsiteY920" fmla="*/ 807555 h 6246801"/>
              <a:gd name="connsiteX921" fmla="*/ 8664743 w 9384838"/>
              <a:gd name="connsiteY921" fmla="*/ 819263 h 6246801"/>
              <a:gd name="connsiteX922" fmla="*/ 8692064 w 9384838"/>
              <a:gd name="connsiteY922" fmla="*/ 805603 h 6246801"/>
              <a:gd name="connsiteX923" fmla="*/ 8709627 w 9384838"/>
              <a:gd name="connsiteY923" fmla="*/ 778282 h 6246801"/>
              <a:gd name="connsiteX924" fmla="*/ 8711579 w 9384838"/>
              <a:gd name="connsiteY924" fmla="*/ 749008 h 6246801"/>
              <a:gd name="connsiteX925" fmla="*/ 8695967 w 9384838"/>
              <a:gd name="connsiteY925" fmla="*/ 749008 h 6246801"/>
              <a:gd name="connsiteX926" fmla="*/ 8672549 w 9384838"/>
              <a:gd name="connsiteY926" fmla="*/ 745105 h 6246801"/>
              <a:gd name="connsiteX927" fmla="*/ 8668646 w 9384838"/>
              <a:gd name="connsiteY927" fmla="*/ 713881 h 6246801"/>
              <a:gd name="connsiteX928" fmla="*/ 8697919 w 9384838"/>
              <a:gd name="connsiteY928" fmla="*/ 713881 h 6246801"/>
              <a:gd name="connsiteX929" fmla="*/ 8715482 w 9384838"/>
              <a:gd name="connsiteY929" fmla="*/ 731444 h 6246801"/>
              <a:gd name="connsiteX930" fmla="*/ 8733045 w 9384838"/>
              <a:gd name="connsiteY930" fmla="*/ 719735 h 6246801"/>
              <a:gd name="connsiteX931" fmla="*/ 8746705 w 9384838"/>
              <a:gd name="connsiteY931" fmla="*/ 688512 h 6246801"/>
              <a:gd name="connsiteX932" fmla="*/ 8787686 w 9384838"/>
              <a:gd name="connsiteY932" fmla="*/ 674851 h 6246801"/>
              <a:gd name="connsiteX933" fmla="*/ 8811104 w 9384838"/>
              <a:gd name="connsiteY933" fmla="*/ 624114 h 6246801"/>
              <a:gd name="connsiteX934" fmla="*/ 8830619 w 9384838"/>
              <a:gd name="connsiteY934" fmla="*/ 618260 h 6246801"/>
              <a:gd name="connsiteX935" fmla="*/ 8840376 w 9384838"/>
              <a:gd name="connsiteY935" fmla="*/ 600695 h 6246801"/>
              <a:gd name="connsiteX936" fmla="*/ 8832570 w 9384838"/>
              <a:gd name="connsiteY936" fmla="*/ 559715 h 6246801"/>
              <a:gd name="connsiteX937" fmla="*/ 8850134 w 9384838"/>
              <a:gd name="connsiteY937" fmla="*/ 559715 h 6246801"/>
              <a:gd name="connsiteX938" fmla="*/ 8885260 w 9384838"/>
              <a:gd name="connsiteY938" fmla="*/ 573376 h 6246801"/>
              <a:gd name="connsiteX939" fmla="*/ 8902823 w 9384838"/>
              <a:gd name="connsiteY939" fmla="*/ 559715 h 6246801"/>
              <a:gd name="connsiteX940" fmla="*/ 8904775 w 9384838"/>
              <a:gd name="connsiteY940" fmla="*/ 524589 h 6246801"/>
              <a:gd name="connsiteX941" fmla="*/ 8949659 w 9384838"/>
              <a:gd name="connsiteY941" fmla="*/ 497268 h 6246801"/>
              <a:gd name="connsiteX942" fmla="*/ 8976980 w 9384838"/>
              <a:gd name="connsiteY942" fmla="*/ 497268 h 6246801"/>
              <a:gd name="connsiteX943" fmla="*/ 8976980 w 9384838"/>
              <a:gd name="connsiteY943" fmla="*/ 462142 h 6246801"/>
              <a:gd name="connsiteX944" fmla="*/ 8965271 w 9384838"/>
              <a:gd name="connsiteY944" fmla="*/ 419209 h 6246801"/>
              <a:gd name="connsiteX945" fmla="*/ 8973077 w 9384838"/>
              <a:gd name="connsiteY945" fmla="*/ 393840 h 6246801"/>
              <a:gd name="connsiteX946" fmla="*/ 9002349 w 9384838"/>
              <a:gd name="connsiteY946" fmla="*/ 376277 h 6246801"/>
              <a:gd name="connsiteX947" fmla="*/ 9017961 w 9384838"/>
              <a:gd name="connsiteY947" fmla="*/ 403597 h 6246801"/>
              <a:gd name="connsiteX948" fmla="*/ 9041378 w 9384838"/>
              <a:gd name="connsiteY948" fmla="*/ 467996 h 6246801"/>
              <a:gd name="connsiteX949" fmla="*/ 9076505 w 9384838"/>
              <a:gd name="connsiteY949" fmla="*/ 475802 h 6246801"/>
              <a:gd name="connsiteX950" fmla="*/ 9154564 w 9384838"/>
              <a:gd name="connsiteY950" fmla="*/ 458239 h 6246801"/>
              <a:gd name="connsiteX951" fmla="*/ 9209205 w 9384838"/>
              <a:gd name="connsiteY951" fmla="*/ 409452 h 6246801"/>
              <a:gd name="connsiteX952" fmla="*/ 9218963 w 9384838"/>
              <a:gd name="connsiteY952" fmla="*/ 380180 h 6246801"/>
              <a:gd name="connsiteX953" fmla="*/ 9283361 w 9384838"/>
              <a:gd name="connsiteY953" fmla="*/ 325538 h 6246801"/>
              <a:gd name="connsiteX954" fmla="*/ 9328245 w 9384838"/>
              <a:gd name="connsiteY954" fmla="*/ 311878 h 6246801"/>
              <a:gd name="connsiteX955" fmla="*/ 6819242 w 9384838"/>
              <a:gd name="connsiteY955" fmla="*/ 0 h 6246801"/>
              <a:gd name="connsiteX956" fmla="*/ 6869020 w 9384838"/>
              <a:gd name="connsiteY956" fmla="*/ 125002 h 6246801"/>
              <a:gd name="connsiteX957" fmla="*/ 6969682 w 9384838"/>
              <a:gd name="connsiteY957" fmla="*/ 326334 h 6246801"/>
              <a:gd name="connsiteX958" fmla="*/ 6969682 w 9384838"/>
              <a:gd name="connsiteY958" fmla="*/ 401556 h 6246801"/>
              <a:gd name="connsiteX959" fmla="*/ 7094680 w 9384838"/>
              <a:gd name="connsiteY959" fmla="*/ 652667 h 6246801"/>
              <a:gd name="connsiteX960" fmla="*/ 7220784 w 9384838"/>
              <a:gd name="connsiteY960" fmla="*/ 803117 h 6246801"/>
              <a:gd name="connsiteX961" fmla="*/ 7321446 w 9384838"/>
              <a:gd name="connsiteY961" fmla="*/ 903783 h 6246801"/>
              <a:gd name="connsiteX962" fmla="*/ 7321446 w 9384838"/>
              <a:gd name="connsiteY962" fmla="*/ 979004 h 6246801"/>
              <a:gd name="connsiteX963" fmla="*/ 7345782 w 9384838"/>
              <a:gd name="connsiteY963" fmla="*/ 979004 h 6246801"/>
              <a:gd name="connsiteX964" fmla="*/ 7396667 w 9384838"/>
              <a:gd name="connsiteY964" fmla="*/ 1003341 h 6246801"/>
              <a:gd name="connsiteX965" fmla="*/ 7421002 w 9384838"/>
              <a:gd name="connsiteY965" fmla="*/ 979004 h 6246801"/>
              <a:gd name="connsiteX966" fmla="*/ 7496223 w 9384838"/>
              <a:gd name="connsiteY966" fmla="*/ 1003341 h 6246801"/>
              <a:gd name="connsiteX967" fmla="*/ 7446445 w 9384838"/>
              <a:gd name="connsiteY967" fmla="*/ 1054227 h 6246801"/>
              <a:gd name="connsiteX968" fmla="*/ 7471887 w 9384838"/>
              <a:gd name="connsiteY968" fmla="*/ 1078564 h 6246801"/>
              <a:gd name="connsiteX969" fmla="*/ 7521665 w 9384838"/>
              <a:gd name="connsiteY969" fmla="*/ 1054227 h 6246801"/>
              <a:gd name="connsiteX970" fmla="*/ 7547107 w 9384838"/>
              <a:gd name="connsiteY970" fmla="*/ 1129449 h 6246801"/>
              <a:gd name="connsiteX971" fmla="*/ 7672105 w 9384838"/>
              <a:gd name="connsiteY971" fmla="*/ 1179229 h 6246801"/>
              <a:gd name="connsiteX972" fmla="*/ 7747325 w 9384838"/>
              <a:gd name="connsiteY972" fmla="*/ 1179229 h 6246801"/>
              <a:gd name="connsiteX973" fmla="*/ 7847987 w 9384838"/>
              <a:gd name="connsiteY973" fmla="*/ 1104007 h 6246801"/>
              <a:gd name="connsiteX974" fmla="*/ 7923207 w 9384838"/>
              <a:gd name="connsiteY974" fmla="*/ 1078564 h 6246801"/>
              <a:gd name="connsiteX975" fmla="*/ 7998427 w 9384838"/>
              <a:gd name="connsiteY975" fmla="*/ 1003341 h 6246801"/>
              <a:gd name="connsiteX976" fmla="*/ 7998427 w 9384838"/>
              <a:gd name="connsiteY976" fmla="*/ 1054227 h 6246801"/>
              <a:gd name="connsiteX977" fmla="*/ 7948649 w 9384838"/>
              <a:gd name="connsiteY977" fmla="*/ 1104007 h 6246801"/>
              <a:gd name="connsiteX978" fmla="*/ 7948649 w 9384838"/>
              <a:gd name="connsiteY978" fmla="*/ 1129449 h 6246801"/>
              <a:gd name="connsiteX979" fmla="*/ 7822545 w 9384838"/>
              <a:gd name="connsiteY979" fmla="*/ 1279895 h 6246801"/>
              <a:gd name="connsiteX980" fmla="*/ 7822545 w 9384838"/>
              <a:gd name="connsiteY980" fmla="*/ 1379454 h 6246801"/>
              <a:gd name="connsiteX981" fmla="*/ 7873429 w 9384838"/>
              <a:gd name="connsiteY981" fmla="*/ 1379454 h 6246801"/>
              <a:gd name="connsiteX982" fmla="*/ 7847987 w 9384838"/>
              <a:gd name="connsiteY982" fmla="*/ 1505563 h 6246801"/>
              <a:gd name="connsiteX983" fmla="*/ 7797103 w 9384838"/>
              <a:gd name="connsiteY983" fmla="*/ 1531005 h 6246801"/>
              <a:gd name="connsiteX984" fmla="*/ 7873429 w 9384838"/>
              <a:gd name="connsiteY984" fmla="*/ 1606229 h 6246801"/>
              <a:gd name="connsiteX985" fmla="*/ 7948649 w 9384838"/>
              <a:gd name="connsiteY985" fmla="*/ 1606229 h 6246801"/>
              <a:gd name="connsiteX986" fmla="*/ 7923207 w 9384838"/>
              <a:gd name="connsiteY986" fmla="*/ 1656009 h 6246801"/>
              <a:gd name="connsiteX987" fmla="*/ 7772767 w 9384838"/>
              <a:gd name="connsiteY987" fmla="*/ 1630565 h 6246801"/>
              <a:gd name="connsiteX988" fmla="*/ 7672105 w 9384838"/>
              <a:gd name="connsiteY988" fmla="*/ 1705789 h 6246801"/>
              <a:gd name="connsiteX989" fmla="*/ 7672105 w 9384838"/>
              <a:gd name="connsiteY989" fmla="*/ 1656009 h 6246801"/>
              <a:gd name="connsiteX990" fmla="*/ 7596885 w 9384838"/>
              <a:gd name="connsiteY990" fmla="*/ 1656009 h 6246801"/>
              <a:gd name="connsiteX991" fmla="*/ 7571443 w 9384838"/>
              <a:gd name="connsiteY991" fmla="*/ 1705789 h 6246801"/>
              <a:gd name="connsiteX992" fmla="*/ 7446445 w 9384838"/>
              <a:gd name="connsiteY992" fmla="*/ 1681452 h 6246801"/>
              <a:gd name="connsiteX993" fmla="*/ 7421002 w 9384838"/>
              <a:gd name="connsiteY993" fmla="*/ 1630565 h 6246801"/>
              <a:gd name="connsiteX994" fmla="*/ 7321446 w 9384838"/>
              <a:gd name="connsiteY994" fmla="*/ 1630565 h 6246801"/>
              <a:gd name="connsiteX995" fmla="*/ 7070344 w 9384838"/>
              <a:gd name="connsiteY995" fmla="*/ 1756674 h 6246801"/>
              <a:gd name="connsiteX996" fmla="*/ 6869020 w 9384838"/>
              <a:gd name="connsiteY996" fmla="*/ 1907113 h 6246801"/>
              <a:gd name="connsiteX997" fmla="*/ 6894462 w 9384838"/>
              <a:gd name="connsiteY997" fmla="*/ 1956897 h 6246801"/>
              <a:gd name="connsiteX998" fmla="*/ 6819242 w 9384838"/>
              <a:gd name="connsiteY998" fmla="*/ 2081899 h 6246801"/>
              <a:gd name="connsiteX999" fmla="*/ 6793800 w 9384838"/>
              <a:gd name="connsiteY999" fmla="*/ 2006676 h 6246801"/>
              <a:gd name="connsiteX1000" fmla="*/ 6668802 w 9384838"/>
              <a:gd name="connsiteY1000" fmla="*/ 1931450 h 6246801"/>
              <a:gd name="connsiteX1001" fmla="*/ 6542697 w 9384838"/>
              <a:gd name="connsiteY1001" fmla="*/ 1831894 h 6246801"/>
              <a:gd name="connsiteX1002" fmla="*/ 6467477 w 9384838"/>
              <a:gd name="connsiteY1002" fmla="*/ 1705789 h 6246801"/>
              <a:gd name="connsiteX1003" fmla="*/ 6417699 w 9384838"/>
              <a:gd name="connsiteY1003" fmla="*/ 1681452 h 6246801"/>
              <a:gd name="connsiteX1004" fmla="*/ 6342479 w 9384838"/>
              <a:gd name="connsiteY1004" fmla="*/ 1580786 h 6246801"/>
              <a:gd name="connsiteX1005" fmla="*/ 6217481 w 9384838"/>
              <a:gd name="connsiteY1005" fmla="*/ 1555343 h 6246801"/>
              <a:gd name="connsiteX1006" fmla="*/ 6091377 w 9384838"/>
              <a:gd name="connsiteY1006" fmla="*/ 1606229 h 6246801"/>
              <a:gd name="connsiteX1007" fmla="*/ 5991821 w 9384838"/>
              <a:gd name="connsiteY1007" fmla="*/ 1681452 h 6246801"/>
              <a:gd name="connsiteX1008" fmla="*/ 5966379 w 9384838"/>
              <a:gd name="connsiteY1008" fmla="*/ 1630565 h 6246801"/>
              <a:gd name="connsiteX1009" fmla="*/ 5966379 w 9384838"/>
              <a:gd name="connsiteY1009" fmla="*/ 1580786 h 6246801"/>
              <a:gd name="connsiteX1010" fmla="*/ 5916601 w 9384838"/>
              <a:gd name="connsiteY1010" fmla="*/ 1531005 h 6246801"/>
              <a:gd name="connsiteX1011" fmla="*/ 5940937 w 9384838"/>
              <a:gd name="connsiteY1011" fmla="*/ 1505563 h 6246801"/>
              <a:gd name="connsiteX1012" fmla="*/ 5891159 w 9384838"/>
              <a:gd name="connsiteY1012" fmla="*/ 1480122 h 6246801"/>
              <a:gd name="connsiteX1013" fmla="*/ 5840275 w 9384838"/>
              <a:gd name="connsiteY1013" fmla="*/ 1480122 h 6246801"/>
              <a:gd name="connsiteX1014" fmla="*/ 5815939 w 9384838"/>
              <a:gd name="connsiteY1014" fmla="*/ 1455784 h 6246801"/>
              <a:gd name="connsiteX1015" fmla="*/ 5740719 w 9384838"/>
              <a:gd name="connsiteY1015" fmla="*/ 1505563 h 6246801"/>
              <a:gd name="connsiteX1016" fmla="*/ 5665499 w 9384838"/>
              <a:gd name="connsiteY1016" fmla="*/ 1606229 h 6246801"/>
              <a:gd name="connsiteX1017" fmla="*/ 5715277 w 9384838"/>
              <a:gd name="connsiteY1017" fmla="*/ 1656009 h 6246801"/>
              <a:gd name="connsiteX1018" fmla="*/ 5765055 w 9384838"/>
              <a:gd name="connsiteY1018" fmla="*/ 1731231 h 6246801"/>
              <a:gd name="connsiteX1019" fmla="*/ 5840275 w 9384838"/>
              <a:gd name="connsiteY1019" fmla="*/ 1731231 h 6246801"/>
              <a:gd name="connsiteX1020" fmla="*/ 5916601 w 9384838"/>
              <a:gd name="connsiteY1020" fmla="*/ 1881669 h 6246801"/>
              <a:gd name="connsiteX1021" fmla="*/ 5966379 w 9384838"/>
              <a:gd name="connsiteY1021" fmla="*/ 1956897 h 6246801"/>
              <a:gd name="connsiteX1022" fmla="*/ 5891159 w 9384838"/>
              <a:gd name="connsiteY1022" fmla="*/ 2006676 h 6246801"/>
              <a:gd name="connsiteX1023" fmla="*/ 5815939 w 9384838"/>
              <a:gd name="connsiteY1023" fmla="*/ 1931450 h 6246801"/>
              <a:gd name="connsiteX1024" fmla="*/ 5765055 w 9384838"/>
              <a:gd name="connsiteY1024" fmla="*/ 1881669 h 6246801"/>
              <a:gd name="connsiteX1025" fmla="*/ 5715277 w 9384838"/>
              <a:gd name="connsiteY1025" fmla="*/ 1931450 h 6246801"/>
              <a:gd name="connsiteX1026" fmla="*/ 5665499 w 9384838"/>
              <a:gd name="connsiteY1026" fmla="*/ 1931450 h 6246801"/>
              <a:gd name="connsiteX1027" fmla="*/ 5640056 w 9384838"/>
              <a:gd name="connsiteY1027" fmla="*/ 2006676 h 6246801"/>
              <a:gd name="connsiteX1028" fmla="*/ 5590278 w 9384838"/>
              <a:gd name="connsiteY1028" fmla="*/ 2006676 h 6246801"/>
              <a:gd name="connsiteX1029" fmla="*/ 5515058 w 9384838"/>
              <a:gd name="connsiteY1029" fmla="*/ 2081899 h 6246801"/>
              <a:gd name="connsiteX1030" fmla="*/ 5464174 w 9384838"/>
              <a:gd name="connsiteY1030" fmla="*/ 2057559 h 6246801"/>
              <a:gd name="connsiteX1031" fmla="*/ 5464174 w 9384838"/>
              <a:gd name="connsiteY1031" fmla="*/ 1956897 h 6246801"/>
              <a:gd name="connsiteX1032" fmla="*/ 5489616 w 9384838"/>
              <a:gd name="connsiteY1032" fmla="*/ 1881669 h 6246801"/>
              <a:gd name="connsiteX1033" fmla="*/ 5564836 w 9384838"/>
              <a:gd name="connsiteY1033" fmla="*/ 1831894 h 6246801"/>
              <a:gd name="connsiteX1034" fmla="*/ 5590278 w 9384838"/>
              <a:gd name="connsiteY1034" fmla="*/ 1756674 h 6246801"/>
              <a:gd name="connsiteX1035" fmla="*/ 5539394 w 9384838"/>
              <a:gd name="connsiteY1035" fmla="*/ 1656009 h 6246801"/>
              <a:gd name="connsiteX1036" fmla="*/ 5515058 w 9384838"/>
              <a:gd name="connsiteY1036" fmla="*/ 1656009 h 6246801"/>
              <a:gd name="connsiteX1037" fmla="*/ 5515058 w 9384838"/>
              <a:gd name="connsiteY1037" fmla="*/ 1606229 h 6246801"/>
              <a:gd name="connsiteX1038" fmla="*/ 5489616 w 9384838"/>
              <a:gd name="connsiteY1038" fmla="*/ 1580786 h 6246801"/>
              <a:gd name="connsiteX1039" fmla="*/ 5489616 w 9384838"/>
              <a:gd name="connsiteY1039" fmla="*/ 1531005 h 6246801"/>
              <a:gd name="connsiteX1040" fmla="*/ 5539394 w 9384838"/>
              <a:gd name="connsiteY1040" fmla="*/ 1455784 h 6246801"/>
              <a:gd name="connsiteX1041" fmla="*/ 5539394 w 9384838"/>
              <a:gd name="connsiteY1041" fmla="*/ 1404898 h 6246801"/>
              <a:gd name="connsiteX1042" fmla="*/ 5564836 w 9384838"/>
              <a:gd name="connsiteY1042" fmla="*/ 1355118 h 6246801"/>
              <a:gd name="connsiteX1043" fmla="*/ 5614614 w 9384838"/>
              <a:gd name="connsiteY1043" fmla="*/ 1379454 h 6246801"/>
              <a:gd name="connsiteX1044" fmla="*/ 5689834 w 9384838"/>
              <a:gd name="connsiteY1044" fmla="*/ 1355118 h 6246801"/>
              <a:gd name="connsiteX1045" fmla="*/ 5740719 w 9384838"/>
              <a:gd name="connsiteY1045" fmla="*/ 1329675 h 6246801"/>
              <a:gd name="connsiteX1046" fmla="*/ 5765055 w 9384838"/>
              <a:gd name="connsiteY1046" fmla="*/ 1355118 h 6246801"/>
              <a:gd name="connsiteX1047" fmla="*/ 5815939 w 9384838"/>
              <a:gd name="connsiteY1047" fmla="*/ 1279895 h 6246801"/>
              <a:gd name="connsiteX1048" fmla="*/ 5891159 w 9384838"/>
              <a:gd name="connsiteY1048" fmla="*/ 1254452 h 6246801"/>
              <a:gd name="connsiteX1049" fmla="*/ 5891159 w 9384838"/>
              <a:gd name="connsiteY1049" fmla="*/ 1179229 h 6246801"/>
              <a:gd name="connsiteX1050" fmla="*/ 5840275 w 9384838"/>
              <a:gd name="connsiteY1050" fmla="*/ 1104007 h 6246801"/>
              <a:gd name="connsiteX1051" fmla="*/ 5865717 w 9384838"/>
              <a:gd name="connsiteY1051" fmla="*/ 1054227 h 6246801"/>
              <a:gd name="connsiteX1052" fmla="*/ 5916601 w 9384838"/>
              <a:gd name="connsiteY1052" fmla="*/ 1054227 h 6246801"/>
              <a:gd name="connsiteX1053" fmla="*/ 6041599 w 9384838"/>
              <a:gd name="connsiteY1053" fmla="*/ 1179229 h 6246801"/>
              <a:gd name="connsiteX1054" fmla="*/ 6091377 w 9384838"/>
              <a:gd name="connsiteY1054" fmla="*/ 1153786 h 6246801"/>
              <a:gd name="connsiteX1055" fmla="*/ 6091377 w 9384838"/>
              <a:gd name="connsiteY1055" fmla="*/ 1204672 h 6246801"/>
              <a:gd name="connsiteX1056" fmla="*/ 6166597 w 9384838"/>
              <a:gd name="connsiteY1056" fmla="*/ 1254452 h 6246801"/>
              <a:gd name="connsiteX1057" fmla="*/ 6292701 w 9384838"/>
              <a:gd name="connsiteY1057" fmla="*/ 1179229 h 6246801"/>
              <a:gd name="connsiteX1058" fmla="*/ 6317037 w 9384838"/>
              <a:gd name="connsiteY1058" fmla="*/ 1129449 h 6246801"/>
              <a:gd name="connsiteX1059" fmla="*/ 6292701 w 9384838"/>
              <a:gd name="connsiteY1059" fmla="*/ 1054227 h 6246801"/>
              <a:gd name="connsiteX1060" fmla="*/ 6317037 w 9384838"/>
              <a:gd name="connsiteY1060" fmla="*/ 1003341 h 6246801"/>
              <a:gd name="connsiteX1061" fmla="*/ 6317037 w 9384838"/>
              <a:gd name="connsiteY1061" fmla="*/ 953562 h 6246801"/>
              <a:gd name="connsiteX1062" fmla="*/ 6342479 w 9384838"/>
              <a:gd name="connsiteY1062" fmla="*/ 903783 h 6246801"/>
              <a:gd name="connsiteX1063" fmla="*/ 6443141 w 9384838"/>
              <a:gd name="connsiteY1063" fmla="*/ 878340 h 6246801"/>
              <a:gd name="connsiteX1064" fmla="*/ 6492919 w 9384838"/>
              <a:gd name="connsiteY1064" fmla="*/ 803117 h 6246801"/>
              <a:gd name="connsiteX1065" fmla="*/ 6518361 w 9384838"/>
              <a:gd name="connsiteY1065" fmla="*/ 652667 h 6246801"/>
              <a:gd name="connsiteX1066" fmla="*/ 6619024 w 9384838"/>
              <a:gd name="connsiteY1066" fmla="*/ 526559 h 6246801"/>
              <a:gd name="connsiteX1067" fmla="*/ 6643360 w 9384838"/>
              <a:gd name="connsiteY1067" fmla="*/ 300891 h 6246801"/>
              <a:gd name="connsiteX1068" fmla="*/ 6619024 w 9384838"/>
              <a:gd name="connsiteY1068" fmla="*/ 125002 h 6246801"/>
              <a:gd name="connsiteX1069" fmla="*/ 6694244 w 9384838"/>
              <a:gd name="connsiteY1069" fmla="*/ 49779 h 6246801"/>
              <a:gd name="connsiteX1070" fmla="*/ 6769464 w 9384838"/>
              <a:gd name="connsiteY1070" fmla="*/ 49779 h 6246801"/>
              <a:gd name="connsiteX1071" fmla="*/ 6819242 w 9384838"/>
              <a:gd name="connsiteY107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497452 w 9384838"/>
              <a:gd name="connsiteY270" fmla="*/ 5017793 h 6246801"/>
              <a:gd name="connsiteX271" fmla="*/ 547230 w 9384838"/>
              <a:gd name="connsiteY271" fmla="*/ 5017793 h 6246801"/>
              <a:gd name="connsiteX272" fmla="*/ 521788 w 9384838"/>
              <a:gd name="connsiteY272" fmla="*/ 4992350 h 6246801"/>
              <a:gd name="connsiteX273" fmla="*/ 572672 w 9384838"/>
              <a:gd name="connsiteY273" fmla="*/ 4968013 h 6246801"/>
              <a:gd name="connsiteX274" fmla="*/ 597008 w 9384838"/>
              <a:gd name="connsiteY274" fmla="*/ 4992350 h 6246801"/>
              <a:gd name="connsiteX275" fmla="*/ 647892 w 9384838"/>
              <a:gd name="connsiteY275" fmla="*/ 4992350 h 6246801"/>
              <a:gd name="connsiteX276" fmla="*/ 647892 w 9384838"/>
              <a:gd name="connsiteY276" fmla="*/ 4968013 h 6246801"/>
              <a:gd name="connsiteX277" fmla="*/ 672228 w 9384838"/>
              <a:gd name="connsiteY277" fmla="*/ 4942570 h 6246801"/>
              <a:gd name="connsiteX278" fmla="*/ 672228 w 9384838"/>
              <a:gd name="connsiteY278" fmla="*/ 4917127 h 6246801"/>
              <a:gd name="connsiteX279" fmla="*/ 723112 w 9384838"/>
              <a:gd name="connsiteY279" fmla="*/ 4892790 h 6246801"/>
              <a:gd name="connsiteX280" fmla="*/ 772890 w 9384838"/>
              <a:gd name="connsiteY280" fmla="*/ 4892790 h 6246801"/>
              <a:gd name="connsiteX281" fmla="*/ 798333 w 9384838"/>
              <a:gd name="connsiteY281" fmla="*/ 4867347 h 6246801"/>
              <a:gd name="connsiteX282" fmla="*/ 291494 w 9384838"/>
              <a:gd name="connsiteY282" fmla="*/ 3896294 h 6246801"/>
              <a:gd name="connsiteX283" fmla="*/ 319795 w 9384838"/>
              <a:gd name="connsiteY283" fmla="*/ 3947235 h 6246801"/>
              <a:gd name="connsiteX284" fmla="*/ 280174 w 9384838"/>
              <a:gd name="connsiteY284" fmla="*/ 4026476 h 6246801"/>
              <a:gd name="connsiteX285" fmla="*/ 234893 w 9384838"/>
              <a:gd name="connsiteY285" fmla="*/ 4026476 h 6246801"/>
              <a:gd name="connsiteX286" fmla="*/ 220743 w 9384838"/>
              <a:gd name="connsiteY286" fmla="*/ 4066097 h 6246801"/>
              <a:gd name="connsiteX287" fmla="*/ 178292 w 9384838"/>
              <a:gd name="connsiteY287" fmla="*/ 4074587 h 6246801"/>
              <a:gd name="connsiteX288" fmla="*/ 133012 w 9384838"/>
              <a:gd name="connsiteY288" fmla="*/ 4111377 h 6246801"/>
              <a:gd name="connsiteX289" fmla="*/ 93391 w 9384838"/>
              <a:gd name="connsiteY289" fmla="*/ 4125528 h 6246801"/>
              <a:gd name="connsiteX290" fmla="*/ 113201 w 9384838"/>
              <a:gd name="connsiteY290" fmla="*/ 4187789 h 6246801"/>
              <a:gd name="connsiteX291" fmla="*/ 82071 w 9384838"/>
              <a:gd name="connsiteY291" fmla="*/ 4187789 h 6246801"/>
              <a:gd name="connsiteX292" fmla="*/ 59430 w 9384838"/>
              <a:gd name="connsiteY292" fmla="*/ 4250050 h 6246801"/>
              <a:gd name="connsiteX293" fmla="*/ 76411 w 9384838"/>
              <a:gd name="connsiteY293" fmla="*/ 4275521 h 6246801"/>
              <a:gd name="connsiteX294" fmla="*/ 11320 w 9384838"/>
              <a:gd name="connsiteY294" fmla="*/ 4317971 h 6246801"/>
              <a:gd name="connsiteX295" fmla="*/ 0 w 9384838"/>
              <a:gd name="connsiteY295" fmla="*/ 4230240 h 6246801"/>
              <a:gd name="connsiteX296" fmla="*/ 31130 w 9384838"/>
              <a:gd name="connsiteY296" fmla="*/ 4218920 h 6246801"/>
              <a:gd name="connsiteX297" fmla="*/ 45280 w 9384838"/>
              <a:gd name="connsiteY297" fmla="*/ 4187789 h 6246801"/>
              <a:gd name="connsiteX298" fmla="*/ 53771 w 9384838"/>
              <a:gd name="connsiteY298" fmla="*/ 4131188 h 6246801"/>
              <a:gd name="connsiteX299" fmla="*/ 70751 w 9384838"/>
              <a:gd name="connsiteY299" fmla="*/ 4105717 h 6246801"/>
              <a:gd name="connsiteX300" fmla="*/ 124522 w 9384838"/>
              <a:gd name="connsiteY300" fmla="*/ 4083077 h 6246801"/>
              <a:gd name="connsiteX301" fmla="*/ 152822 w 9384838"/>
              <a:gd name="connsiteY301" fmla="*/ 4040626 h 6246801"/>
              <a:gd name="connsiteX302" fmla="*/ 104711 w 9384838"/>
              <a:gd name="connsiteY302" fmla="*/ 4023646 h 6246801"/>
              <a:gd name="connsiteX303" fmla="*/ 104711 w 9384838"/>
              <a:gd name="connsiteY303" fmla="*/ 3981195 h 6246801"/>
              <a:gd name="connsiteX304" fmla="*/ 144332 w 9384838"/>
              <a:gd name="connsiteY304" fmla="*/ 3981195 h 6246801"/>
              <a:gd name="connsiteX305" fmla="*/ 181122 w 9384838"/>
              <a:gd name="connsiteY305" fmla="*/ 4020816 h 6246801"/>
              <a:gd name="connsiteX306" fmla="*/ 240553 w 9384838"/>
              <a:gd name="connsiteY306" fmla="*/ 3955725 h 6246801"/>
              <a:gd name="connsiteX307" fmla="*/ 271684 w 9384838"/>
              <a:gd name="connsiteY307" fmla="*/ 3907614 h 6246801"/>
              <a:gd name="connsiteX308" fmla="*/ 291494 w 9384838"/>
              <a:gd name="connsiteY308" fmla="*/ 3896294 h 6246801"/>
              <a:gd name="connsiteX309" fmla="*/ 481106 w 9384838"/>
              <a:gd name="connsiteY309" fmla="*/ 3596309 h 6246801"/>
              <a:gd name="connsiteX310" fmla="*/ 435825 w 9384838"/>
              <a:gd name="connsiteY310" fmla="*/ 3664230 h 6246801"/>
              <a:gd name="connsiteX311" fmla="*/ 396205 w 9384838"/>
              <a:gd name="connsiteY311" fmla="*/ 3638759 h 6246801"/>
              <a:gd name="connsiteX312" fmla="*/ 481106 w 9384838"/>
              <a:gd name="connsiteY312" fmla="*/ 3596309 h 6246801"/>
              <a:gd name="connsiteX313" fmla="*/ 4460871 w 9384838"/>
              <a:gd name="connsiteY313" fmla="*/ 3512231 h 6246801"/>
              <a:gd name="connsiteX314" fmla="*/ 4435429 w 9384838"/>
              <a:gd name="connsiteY314" fmla="*/ 3563117 h 6246801"/>
              <a:gd name="connsiteX315" fmla="*/ 4385651 w 9384838"/>
              <a:gd name="connsiteY315" fmla="*/ 3612896 h 6246801"/>
              <a:gd name="connsiteX316" fmla="*/ 4385651 w 9384838"/>
              <a:gd name="connsiteY316" fmla="*/ 3638339 h 6246801"/>
              <a:gd name="connsiteX317" fmla="*/ 4435429 w 9384838"/>
              <a:gd name="connsiteY317" fmla="*/ 3638339 h 6246801"/>
              <a:gd name="connsiteX318" fmla="*/ 4435429 w 9384838"/>
              <a:gd name="connsiteY318" fmla="*/ 3662676 h 6246801"/>
              <a:gd name="connsiteX319" fmla="*/ 4385651 w 9384838"/>
              <a:gd name="connsiteY319" fmla="*/ 3713562 h 6246801"/>
              <a:gd name="connsiteX320" fmla="*/ 4284989 w 9384838"/>
              <a:gd name="connsiteY320" fmla="*/ 3737899 h 6246801"/>
              <a:gd name="connsiteX321" fmla="*/ 4310431 w 9384838"/>
              <a:gd name="connsiteY321" fmla="*/ 3688119 h 6246801"/>
              <a:gd name="connsiteX322" fmla="*/ 4335873 w 9384838"/>
              <a:gd name="connsiteY322" fmla="*/ 3662676 h 6246801"/>
              <a:gd name="connsiteX323" fmla="*/ 4335873 w 9384838"/>
              <a:gd name="connsiteY323" fmla="*/ 3638339 h 6246801"/>
              <a:gd name="connsiteX324" fmla="*/ 4284989 w 9384838"/>
              <a:gd name="connsiteY324" fmla="*/ 3662676 h 6246801"/>
              <a:gd name="connsiteX325" fmla="*/ 4284989 w 9384838"/>
              <a:gd name="connsiteY325" fmla="*/ 3612896 h 6246801"/>
              <a:gd name="connsiteX326" fmla="*/ 4360209 w 9384838"/>
              <a:gd name="connsiteY326" fmla="*/ 3537674 h 6246801"/>
              <a:gd name="connsiteX327" fmla="*/ 4460871 w 9384838"/>
              <a:gd name="connsiteY327" fmla="*/ 3512231 h 6246801"/>
              <a:gd name="connsiteX328" fmla="*/ 605629 w 9384838"/>
              <a:gd name="connsiteY328" fmla="*/ 3364245 h 6246801"/>
              <a:gd name="connsiteX329" fmla="*/ 611289 w 9384838"/>
              <a:gd name="connsiteY329" fmla="*/ 3409526 h 6246801"/>
              <a:gd name="connsiteX330" fmla="*/ 633929 w 9384838"/>
              <a:gd name="connsiteY330" fmla="*/ 3437826 h 6246801"/>
              <a:gd name="connsiteX331" fmla="*/ 616949 w 9384838"/>
              <a:gd name="connsiteY331" fmla="*/ 3485937 h 6246801"/>
              <a:gd name="connsiteX332" fmla="*/ 599969 w 9384838"/>
              <a:gd name="connsiteY332" fmla="*/ 3497257 h 6246801"/>
              <a:gd name="connsiteX333" fmla="*/ 560348 w 9384838"/>
              <a:gd name="connsiteY333" fmla="*/ 3451976 h 6246801"/>
              <a:gd name="connsiteX334" fmla="*/ 577328 w 9384838"/>
              <a:gd name="connsiteY334" fmla="*/ 3415186 h 6246801"/>
              <a:gd name="connsiteX335" fmla="*/ 574498 w 9384838"/>
              <a:gd name="connsiteY335" fmla="*/ 3369905 h 6246801"/>
              <a:gd name="connsiteX336" fmla="*/ 605629 w 9384838"/>
              <a:gd name="connsiteY336" fmla="*/ 3364245 h 6246801"/>
              <a:gd name="connsiteX337" fmla="*/ 1098059 w 9384838"/>
              <a:gd name="connsiteY337" fmla="*/ 3109544 h 6246801"/>
              <a:gd name="connsiteX338" fmla="*/ 1081079 w 9384838"/>
              <a:gd name="connsiteY338" fmla="*/ 3137841 h 6246801"/>
              <a:gd name="connsiteX339" fmla="*/ 1064099 w 9384838"/>
              <a:gd name="connsiteY339" fmla="*/ 3154822 h 6246801"/>
              <a:gd name="connsiteX340" fmla="*/ 1038628 w 9384838"/>
              <a:gd name="connsiteY340" fmla="*/ 3143502 h 6246801"/>
              <a:gd name="connsiteX341" fmla="*/ 1098059 w 9384838"/>
              <a:gd name="connsiteY341" fmla="*/ 3109544 h 6246801"/>
              <a:gd name="connsiteX342" fmla="*/ 905615 w 9384838"/>
              <a:gd name="connsiteY342" fmla="*/ 3061433 h 6246801"/>
              <a:gd name="connsiteX343" fmla="*/ 905615 w 9384838"/>
              <a:gd name="connsiteY343" fmla="*/ 3098224 h 6246801"/>
              <a:gd name="connsiteX344" fmla="*/ 874484 w 9384838"/>
              <a:gd name="connsiteY344" fmla="*/ 3149161 h 6246801"/>
              <a:gd name="connsiteX345" fmla="*/ 820713 w 9384838"/>
              <a:gd name="connsiteY345" fmla="*/ 3171802 h 6246801"/>
              <a:gd name="connsiteX346" fmla="*/ 826373 w 9384838"/>
              <a:gd name="connsiteY346" fmla="*/ 3205762 h 6246801"/>
              <a:gd name="connsiteX347" fmla="*/ 769772 w 9384838"/>
              <a:gd name="connsiteY347" fmla="*/ 3214252 h 6246801"/>
              <a:gd name="connsiteX348" fmla="*/ 775432 w 9384838"/>
              <a:gd name="connsiteY348" fmla="*/ 3253873 h 6246801"/>
              <a:gd name="connsiteX349" fmla="*/ 738642 w 9384838"/>
              <a:gd name="connsiteY349" fmla="*/ 3245383 h 6246801"/>
              <a:gd name="connsiteX350" fmla="*/ 724492 w 9384838"/>
              <a:gd name="connsiteY350" fmla="*/ 3214252 h 6246801"/>
              <a:gd name="connsiteX351" fmla="*/ 701851 w 9384838"/>
              <a:gd name="connsiteY351" fmla="*/ 3183122 h 6246801"/>
              <a:gd name="connsiteX352" fmla="*/ 724492 w 9384838"/>
              <a:gd name="connsiteY352" fmla="*/ 3168972 h 6246801"/>
              <a:gd name="connsiteX353" fmla="*/ 747132 w 9384838"/>
              <a:gd name="connsiteY353" fmla="*/ 3146331 h 6246801"/>
              <a:gd name="connsiteX354" fmla="*/ 843354 w 9384838"/>
              <a:gd name="connsiteY354" fmla="*/ 3098224 h 6246801"/>
              <a:gd name="connsiteX355" fmla="*/ 905615 w 9384838"/>
              <a:gd name="connsiteY355" fmla="*/ 3061433 h 6246801"/>
              <a:gd name="connsiteX356" fmla="*/ 936745 w 9384838"/>
              <a:gd name="connsiteY356" fmla="*/ 3033132 h 6246801"/>
              <a:gd name="connsiteX357" fmla="*/ 973535 w 9384838"/>
              <a:gd name="connsiteY357" fmla="*/ 3081244 h 6246801"/>
              <a:gd name="connsiteX358" fmla="*/ 948066 w 9384838"/>
              <a:gd name="connsiteY358" fmla="*/ 3115203 h 6246801"/>
              <a:gd name="connsiteX359" fmla="*/ 925424 w 9384838"/>
              <a:gd name="connsiteY359" fmla="*/ 3067093 h 6246801"/>
              <a:gd name="connsiteX360" fmla="*/ 936745 w 9384838"/>
              <a:gd name="connsiteY360" fmla="*/ 3033132 h 6246801"/>
              <a:gd name="connsiteX361" fmla="*/ 5840275 w 9384838"/>
              <a:gd name="connsiteY361" fmla="*/ 2081897 h 6246801"/>
              <a:gd name="connsiteX362" fmla="*/ 5891159 w 9384838"/>
              <a:gd name="connsiteY362" fmla="*/ 2132783 h 6246801"/>
              <a:gd name="connsiteX363" fmla="*/ 5891159 w 9384838"/>
              <a:gd name="connsiteY363" fmla="*/ 2158226 h 6246801"/>
              <a:gd name="connsiteX364" fmla="*/ 5966379 w 9384838"/>
              <a:gd name="connsiteY364" fmla="*/ 2208005 h 6246801"/>
              <a:gd name="connsiteX365" fmla="*/ 6016157 w 9384838"/>
              <a:gd name="connsiteY365" fmla="*/ 2208005 h 6246801"/>
              <a:gd name="connsiteX366" fmla="*/ 6041599 w 9384838"/>
              <a:gd name="connsiteY366" fmla="*/ 2208005 h 6246801"/>
              <a:gd name="connsiteX367" fmla="*/ 5966379 w 9384838"/>
              <a:gd name="connsiteY367" fmla="*/ 2308672 h 6246801"/>
              <a:gd name="connsiteX368" fmla="*/ 5916601 w 9384838"/>
              <a:gd name="connsiteY368" fmla="*/ 2558676 h 6246801"/>
              <a:gd name="connsiteX369" fmla="*/ 5916601 w 9384838"/>
              <a:gd name="connsiteY369" fmla="*/ 2659341 h 6246801"/>
              <a:gd name="connsiteX370" fmla="*/ 5966379 w 9384838"/>
              <a:gd name="connsiteY370" fmla="*/ 2684786 h 6246801"/>
              <a:gd name="connsiteX371" fmla="*/ 5991821 w 9384838"/>
              <a:gd name="connsiteY371" fmla="*/ 2734563 h 6246801"/>
              <a:gd name="connsiteX372" fmla="*/ 6016157 w 9384838"/>
              <a:gd name="connsiteY372" fmla="*/ 2785448 h 6246801"/>
              <a:gd name="connsiteX373" fmla="*/ 6016157 w 9384838"/>
              <a:gd name="connsiteY373" fmla="*/ 2860670 h 6246801"/>
              <a:gd name="connsiteX374" fmla="*/ 5991821 w 9384838"/>
              <a:gd name="connsiteY374" fmla="*/ 2885007 h 6246801"/>
              <a:gd name="connsiteX375" fmla="*/ 6016157 w 9384838"/>
              <a:gd name="connsiteY375" fmla="*/ 2910449 h 6246801"/>
              <a:gd name="connsiteX376" fmla="*/ 5991821 w 9384838"/>
              <a:gd name="connsiteY376" fmla="*/ 2935892 h 6246801"/>
              <a:gd name="connsiteX377" fmla="*/ 5991821 w 9384838"/>
              <a:gd name="connsiteY377" fmla="*/ 2960229 h 6246801"/>
              <a:gd name="connsiteX378" fmla="*/ 6041599 w 9384838"/>
              <a:gd name="connsiteY378" fmla="*/ 2985670 h 6246801"/>
              <a:gd name="connsiteX379" fmla="*/ 6016157 w 9384838"/>
              <a:gd name="connsiteY379" fmla="*/ 3035453 h 6246801"/>
              <a:gd name="connsiteX380" fmla="*/ 6041599 w 9384838"/>
              <a:gd name="connsiteY380" fmla="*/ 3086339 h 6246801"/>
              <a:gd name="connsiteX381" fmla="*/ 5991821 w 9384838"/>
              <a:gd name="connsiteY381" fmla="*/ 3185896 h 6246801"/>
              <a:gd name="connsiteX382" fmla="*/ 6016157 w 9384838"/>
              <a:gd name="connsiteY382" fmla="*/ 3185896 h 6246801"/>
              <a:gd name="connsiteX383" fmla="*/ 6016157 w 9384838"/>
              <a:gd name="connsiteY383" fmla="*/ 3236782 h 6246801"/>
              <a:gd name="connsiteX384" fmla="*/ 5966379 w 9384838"/>
              <a:gd name="connsiteY384" fmla="*/ 3261118 h 6246801"/>
              <a:gd name="connsiteX385" fmla="*/ 5966379 w 9384838"/>
              <a:gd name="connsiteY385" fmla="*/ 3286561 h 6246801"/>
              <a:gd name="connsiteX386" fmla="*/ 5916601 w 9384838"/>
              <a:gd name="connsiteY386" fmla="*/ 3361784 h 6246801"/>
              <a:gd name="connsiteX387" fmla="*/ 5916601 w 9384838"/>
              <a:gd name="connsiteY387" fmla="*/ 3412670 h 6246801"/>
              <a:gd name="connsiteX388" fmla="*/ 5865717 w 9384838"/>
              <a:gd name="connsiteY388" fmla="*/ 3437007 h 6246801"/>
              <a:gd name="connsiteX389" fmla="*/ 5840275 w 9384838"/>
              <a:gd name="connsiteY389" fmla="*/ 3462450 h 6246801"/>
              <a:gd name="connsiteX390" fmla="*/ 5815939 w 9384838"/>
              <a:gd name="connsiteY390" fmla="*/ 3437007 h 6246801"/>
              <a:gd name="connsiteX391" fmla="*/ 5815939 w 9384838"/>
              <a:gd name="connsiteY391" fmla="*/ 3487893 h 6246801"/>
              <a:gd name="connsiteX392" fmla="*/ 5765055 w 9384838"/>
              <a:gd name="connsiteY392" fmla="*/ 3462450 h 6246801"/>
              <a:gd name="connsiteX393" fmla="*/ 5765055 w 9384838"/>
              <a:gd name="connsiteY393" fmla="*/ 3462451 h 6246801"/>
              <a:gd name="connsiteX394" fmla="*/ 5790497 w 9384838"/>
              <a:gd name="connsiteY394" fmla="*/ 3512230 h 6246801"/>
              <a:gd name="connsiteX395" fmla="*/ 5740719 w 9384838"/>
              <a:gd name="connsiteY395" fmla="*/ 3537673 h 6246801"/>
              <a:gd name="connsiteX396" fmla="*/ 5715277 w 9384838"/>
              <a:gd name="connsiteY396" fmla="*/ 3563116 h 6246801"/>
              <a:gd name="connsiteX397" fmla="*/ 5689835 w 9384838"/>
              <a:gd name="connsiteY397" fmla="*/ 3587453 h 6246801"/>
              <a:gd name="connsiteX398" fmla="*/ 5715277 w 9384838"/>
              <a:gd name="connsiteY398" fmla="*/ 3612896 h 6246801"/>
              <a:gd name="connsiteX399" fmla="*/ 5665499 w 9384838"/>
              <a:gd name="connsiteY399" fmla="*/ 3612896 h 6246801"/>
              <a:gd name="connsiteX400" fmla="*/ 5640057 w 9384838"/>
              <a:gd name="connsiteY400" fmla="*/ 3638339 h 6246801"/>
              <a:gd name="connsiteX401" fmla="*/ 5665499 w 9384838"/>
              <a:gd name="connsiteY401" fmla="*/ 3638339 h 6246801"/>
              <a:gd name="connsiteX402" fmla="*/ 5665499 w 9384838"/>
              <a:gd name="connsiteY402" fmla="*/ 3662676 h 6246801"/>
              <a:gd name="connsiteX403" fmla="*/ 5640057 w 9384838"/>
              <a:gd name="connsiteY403" fmla="*/ 3662676 h 6246801"/>
              <a:gd name="connsiteX404" fmla="*/ 5665499 w 9384838"/>
              <a:gd name="connsiteY404" fmla="*/ 3688119 h 6246801"/>
              <a:gd name="connsiteX405" fmla="*/ 5640057 w 9384838"/>
              <a:gd name="connsiteY405" fmla="*/ 3763342 h 6246801"/>
              <a:gd name="connsiteX406" fmla="*/ 5590279 w 9384838"/>
              <a:gd name="connsiteY406" fmla="*/ 3737899 h 6246801"/>
              <a:gd name="connsiteX407" fmla="*/ 5515059 w 9384838"/>
              <a:gd name="connsiteY407" fmla="*/ 3737899 h 6246801"/>
              <a:gd name="connsiteX408" fmla="*/ 5464175 w 9384838"/>
              <a:gd name="connsiteY408" fmla="*/ 3713562 h 6246801"/>
              <a:gd name="connsiteX409" fmla="*/ 5439839 w 9384838"/>
              <a:gd name="connsiteY409" fmla="*/ 3737899 h 6246801"/>
              <a:gd name="connsiteX410" fmla="*/ 5464175 w 9384838"/>
              <a:gd name="connsiteY410" fmla="*/ 3763342 h 6246801"/>
              <a:gd name="connsiteX411" fmla="*/ 5414397 w 9384838"/>
              <a:gd name="connsiteY411" fmla="*/ 3788785 h 6246801"/>
              <a:gd name="connsiteX412" fmla="*/ 5339177 w 9384838"/>
              <a:gd name="connsiteY412" fmla="*/ 3939230 h 6246801"/>
              <a:gd name="connsiteX413" fmla="*/ 5364619 w 9384838"/>
              <a:gd name="connsiteY413" fmla="*/ 4014453 h 6246801"/>
              <a:gd name="connsiteX414" fmla="*/ 5364618 w 9384838"/>
              <a:gd name="connsiteY414" fmla="*/ 4014453 h 6246801"/>
              <a:gd name="connsiteX415" fmla="*/ 5364618 w 9384838"/>
              <a:gd name="connsiteY415" fmla="*/ 4089676 h 6246801"/>
              <a:gd name="connsiteX416" fmla="*/ 5313734 w 9384838"/>
              <a:gd name="connsiteY416" fmla="*/ 4289902 h 6246801"/>
              <a:gd name="connsiteX417" fmla="*/ 5238514 w 9384838"/>
              <a:gd name="connsiteY417" fmla="*/ 4416010 h 6246801"/>
              <a:gd name="connsiteX418" fmla="*/ 5213072 w 9384838"/>
              <a:gd name="connsiteY418" fmla="*/ 4440347 h 6246801"/>
              <a:gd name="connsiteX419" fmla="*/ 5163294 w 9384838"/>
              <a:gd name="connsiteY419" fmla="*/ 4440347 h 6246801"/>
              <a:gd name="connsiteX420" fmla="*/ 5137852 w 9384838"/>
              <a:gd name="connsiteY420" fmla="*/ 4465790 h 6246801"/>
              <a:gd name="connsiteX421" fmla="*/ 5163294 w 9384838"/>
              <a:gd name="connsiteY421" fmla="*/ 4465790 h 6246801"/>
              <a:gd name="connsiteX422" fmla="*/ 5062632 w 9384838"/>
              <a:gd name="connsiteY422" fmla="*/ 4616236 h 6246801"/>
              <a:gd name="connsiteX423" fmla="*/ 5038296 w 9384838"/>
              <a:gd name="connsiteY423" fmla="*/ 4691459 h 6246801"/>
              <a:gd name="connsiteX424" fmla="*/ 5012854 w 9384838"/>
              <a:gd name="connsiteY424" fmla="*/ 4716902 h 6246801"/>
              <a:gd name="connsiteX425" fmla="*/ 4987412 w 9384838"/>
              <a:gd name="connsiteY425" fmla="*/ 4792125 h 6246801"/>
              <a:gd name="connsiteX426" fmla="*/ 5012854 w 9384838"/>
              <a:gd name="connsiteY426" fmla="*/ 4917127 h 6246801"/>
              <a:gd name="connsiteX427" fmla="*/ 5062632 w 9384838"/>
              <a:gd name="connsiteY427" fmla="*/ 5043236 h 6246801"/>
              <a:gd name="connsiteX428" fmla="*/ 5013583 w 9384838"/>
              <a:gd name="connsiteY428" fmla="*/ 4993096 h 6246801"/>
              <a:gd name="connsiteX429" fmla="*/ 5062632 w 9384838"/>
              <a:gd name="connsiteY429" fmla="*/ 5043237 h 6246801"/>
              <a:gd name="connsiteX430" fmla="*/ 4987412 w 9384838"/>
              <a:gd name="connsiteY430" fmla="*/ 5043237 h 6246801"/>
              <a:gd name="connsiteX431" fmla="*/ 4963076 w 9384838"/>
              <a:gd name="connsiteY431" fmla="*/ 5017794 h 6246801"/>
              <a:gd name="connsiteX432" fmla="*/ 4862414 w 9384838"/>
              <a:gd name="connsiteY432" fmla="*/ 5067574 h 6246801"/>
              <a:gd name="connsiteX433" fmla="*/ 4812636 w 9384838"/>
              <a:gd name="connsiteY433" fmla="*/ 5142796 h 6246801"/>
              <a:gd name="connsiteX434" fmla="*/ 4812636 w 9384838"/>
              <a:gd name="connsiteY434" fmla="*/ 5193682 h 6246801"/>
              <a:gd name="connsiteX435" fmla="*/ 4787194 w 9384838"/>
              <a:gd name="connsiteY435" fmla="*/ 5243462 h 6246801"/>
              <a:gd name="connsiteX436" fmla="*/ 4711974 w 9384838"/>
              <a:gd name="connsiteY436" fmla="*/ 5268905 h 6246801"/>
              <a:gd name="connsiteX437" fmla="*/ 4686532 w 9384838"/>
              <a:gd name="connsiteY437" fmla="*/ 5243462 h 6246801"/>
              <a:gd name="connsiteX438" fmla="*/ 4636753 w 9384838"/>
              <a:gd name="connsiteY438" fmla="*/ 5268905 h 6246801"/>
              <a:gd name="connsiteX439" fmla="*/ 4611311 w 9384838"/>
              <a:gd name="connsiteY439" fmla="*/ 5293242 h 6246801"/>
              <a:gd name="connsiteX440" fmla="*/ 4561533 w 9384838"/>
              <a:gd name="connsiteY440" fmla="*/ 5344128 h 6246801"/>
              <a:gd name="connsiteX441" fmla="*/ 4536091 w 9384838"/>
              <a:gd name="connsiteY441" fmla="*/ 5293242 h 6246801"/>
              <a:gd name="connsiteX442" fmla="*/ 4561533 w 9384838"/>
              <a:gd name="connsiteY442" fmla="*/ 5293242 h 6246801"/>
              <a:gd name="connsiteX443" fmla="*/ 4561533 w 9384838"/>
              <a:gd name="connsiteY443" fmla="*/ 5268905 h 6246801"/>
              <a:gd name="connsiteX444" fmla="*/ 4585869 w 9384838"/>
              <a:gd name="connsiteY444" fmla="*/ 5218019 h 6246801"/>
              <a:gd name="connsiteX445" fmla="*/ 4585869 w 9384838"/>
              <a:gd name="connsiteY445" fmla="*/ 5193682 h 6246801"/>
              <a:gd name="connsiteX446" fmla="*/ 4611311 w 9384838"/>
              <a:gd name="connsiteY446" fmla="*/ 5168239 h 6246801"/>
              <a:gd name="connsiteX447" fmla="*/ 4611311 w 9384838"/>
              <a:gd name="connsiteY447" fmla="*/ 5142796 h 6246801"/>
              <a:gd name="connsiteX448" fmla="*/ 4585869 w 9384838"/>
              <a:gd name="connsiteY448" fmla="*/ 5142796 h 6246801"/>
              <a:gd name="connsiteX449" fmla="*/ 4611311 w 9384838"/>
              <a:gd name="connsiteY449" fmla="*/ 5118460 h 6246801"/>
              <a:gd name="connsiteX450" fmla="*/ 4636753 w 9384838"/>
              <a:gd name="connsiteY450" fmla="*/ 5118460 h 6246801"/>
              <a:gd name="connsiteX451" fmla="*/ 4636753 w 9384838"/>
              <a:gd name="connsiteY451" fmla="*/ 5093017 h 6246801"/>
              <a:gd name="connsiteX452" fmla="*/ 4686532 w 9384838"/>
              <a:gd name="connsiteY452" fmla="*/ 5067574 h 6246801"/>
              <a:gd name="connsiteX453" fmla="*/ 4737416 w 9384838"/>
              <a:gd name="connsiteY453" fmla="*/ 5043237 h 6246801"/>
              <a:gd name="connsiteX454" fmla="*/ 4737416 w 9384838"/>
              <a:gd name="connsiteY454" fmla="*/ 5017794 h 6246801"/>
              <a:gd name="connsiteX455" fmla="*/ 4737416 w 9384838"/>
              <a:gd name="connsiteY455" fmla="*/ 4992351 h 6246801"/>
              <a:gd name="connsiteX456" fmla="*/ 4686532 w 9384838"/>
              <a:gd name="connsiteY456" fmla="*/ 4942571 h 6246801"/>
              <a:gd name="connsiteX457" fmla="*/ 4662196 w 9384838"/>
              <a:gd name="connsiteY457" fmla="*/ 4968014 h 6246801"/>
              <a:gd name="connsiteX458" fmla="*/ 4636753 w 9384838"/>
              <a:gd name="connsiteY458" fmla="*/ 4968014 h 6246801"/>
              <a:gd name="connsiteX459" fmla="*/ 4611311 w 9384838"/>
              <a:gd name="connsiteY459" fmla="*/ 4942571 h 6246801"/>
              <a:gd name="connsiteX460" fmla="*/ 4585869 w 9384838"/>
              <a:gd name="connsiteY460" fmla="*/ 4992350 h 6246801"/>
              <a:gd name="connsiteX461" fmla="*/ 4611310 w 9384838"/>
              <a:gd name="connsiteY461" fmla="*/ 5017792 h 6246801"/>
              <a:gd name="connsiteX462" fmla="*/ 4611311 w 9384838"/>
              <a:gd name="connsiteY462" fmla="*/ 5017793 h 6246801"/>
              <a:gd name="connsiteX463" fmla="*/ 4536091 w 9384838"/>
              <a:gd name="connsiteY463" fmla="*/ 5043236 h 6246801"/>
              <a:gd name="connsiteX464" fmla="*/ 4510649 w 9384838"/>
              <a:gd name="connsiteY464" fmla="*/ 5043236 h 6246801"/>
              <a:gd name="connsiteX465" fmla="*/ 4510649 w 9384838"/>
              <a:gd name="connsiteY465" fmla="*/ 5118458 h 6246801"/>
              <a:gd name="connsiteX466" fmla="*/ 4561533 w 9384838"/>
              <a:gd name="connsiteY466" fmla="*/ 5168238 h 6246801"/>
              <a:gd name="connsiteX467" fmla="*/ 4536091 w 9384838"/>
              <a:gd name="connsiteY467" fmla="*/ 5168238 h 6246801"/>
              <a:gd name="connsiteX468" fmla="*/ 4510649 w 9384838"/>
              <a:gd name="connsiteY468" fmla="*/ 5168238 h 6246801"/>
              <a:gd name="connsiteX469" fmla="*/ 4510649 w 9384838"/>
              <a:gd name="connsiteY469" fmla="*/ 5193681 h 6246801"/>
              <a:gd name="connsiteX470" fmla="*/ 4486313 w 9384838"/>
              <a:gd name="connsiteY470" fmla="*/ 5168238 h 6246801"/>
              <a:gd name="connsiteX471" fmla="*/ 4486313 w 9384838"/>
              <a:gd name="connsiteY471" fmla="*/ 5118458 h 6246801"/>
              <a:gd name="connsiteX472" fmla="*/ 4460871 w 9384838"/>
              <a:gd name="connsiteY472" fmla="*/ 5093016 h 6246801"/>
              <a:gd name="connsiteX473" fmla="*/ 4385651 w 9384838"/>
              <a:gd name="connsiteY473" fmla="*/ 5067573 h 6246801"/>
              <a:gd name="connsiteX474" fmla="*/ 4310431 w 9384838"/>
              <a:gd name="connsiteY474" fmla="*/ 5093016 h 6246801"/>
              <a:gd name="connsiteX475" fmla="*/ 4284989 w 9384838"/>
              <a:gd name="connsiteY475" fmla="*/ 5142795 h 6246801"/>
              <a:gd name="connsiteX476" fmla="*/ 4284989 w 9384838"/>
              <a:gd name="connsiteY476" fmla="*/ 5142796 h 6246801"/>
              <a:gd name="connsiteX477" fmla="*/ 4260653 w 9384838"/>
              <a:gd name="connsiteY477" fmla="*/ 5168239 h 6246801"/>
              <a:gd name="connsiteX478" fmla="*/ 4260653 w 9384838"/>
              <a:gd name="connsiteY478" fmla="*/ 5193683 h 6246801"/>
              <a:gd name="connsiteX479" fmla="*/ 4284989 w 9384838"/>
              <a:gd name="connsiteY479" fmla="*/ 5243462 h 6246801"/>
              <a:gd name="connsiteX480" fmla="*/ 4235211 w 9384838"/>
              <a:gd name="connsiteY480" fmla="*/ 5268905 h 6246801"/>
              <a:gd name="connsiteX481" fmla="*/ 4185433 w 9384838"/>
              <a:gd name="connsiteY481" fmla="*/ 5344128 h 6246801"/>
              <a:gd name="connsiteX482" fmla="*/ 4110213 w 9384838"/>
              <a:gd name="connsiteY482" fmla="*/ 5369571 h 6246801"/>
              <a:gd name="connsiteX483" fmla="*/ 4084771 w 9384838"/>
              <a:gd name="connsiteY483" fmla="*/ 5318685 h 6246801"/>
              <a:gd name="connsiteX484" fmla="*/ 4110213 w 9384838"/>
              <a:gd name="connsiteY484" fmla="*/ 5243462 h 6246801"/>
              <a:gd name="connsiteX485" fmla="*/ 4134549 w 9384838"/>
              <a:gd name="connsiteY485" fmla="*/ 5193683 h 6246801"/>
              <a:gd name="connsiteX486" fmla="*/ 4134549 w 9384838"/>
              <a:gd name="connsiteY486" fmla="*/ 5168239 h 6246801"/>
              <a:gd name="connsiteX487" fmla="*/ 4185433 w 9384838"/>
              <a:gd name="connsiteY487" fmla="*/ 5168239 h 6246801"/>
              <a:gd name="connsiteX488" fmla="*/ 4209769 w 9384838"/>
              <a:gd name="connsiteY488" fmla="*/ 5142796 h 6246801"/>
              <a:gd name="connsiteX489" fmla="*/ 4185433 w 9384838"/>
              <a:gd name="connsiteY489" fmla="*/ 5118460 h 6246801"/>
              <a:gd name="connsiteX490" fmla="*/ 4084771 w 9384838"/>
              <a:gd name="connsiteY490" fmla="*/ 5093017 h 6246801"/>
              <a:gd name="connsiteX491" fmla="*/ 4034993 w 9384838"/>
              <a:gd name="connsiteY491" fmla="*/ 5142796 h 6246801"/>
              <a:gd name="connsiteX492" fmla="*/ 3958666 w 9384838"/>
              <a:gd name="connsiteY492" fmla="*/ 5168239 h 6246801"/>
              <a:gd name="connsiteX493" fmla="*/ 3908904 w 9384838"/>
              <a:gd name="connsiteY493" fmla="*/ 5218019 h 6246801"/>
              <a:gd name="connsiteX494" fmla="*/ 3859127 w 9384838"/>
              <a:gd name="connsiteY494" fmla="*/ 5293242 h 6246801"/>
              <a:gd name="connsiteX495" fmla="*/ 3758465 w 9384838"/>
              <a:gd name="connsiteY495" fmla="*/ 5243462 h 6246801"/>
              <a:gd name="connsiteX496" fmla="*/ 3708688 w 9384838"/>
              <a:gd name="connsiteY496" fmla="*/ 5243462 h 6246801"/>
              <a:gd name="connsiteX497" fmla="*/ 3582584 w 9384838"/>
              <a:gd name="connsiteY497" fmla="*/ 5193683 h 6246801"/>
              <a:gd name="connsiteX498" fmla="*/ 3589545 w 9384838"/>
              <a:gd name="connsiteY498" fmla="*/ 5173103 h 6246801"/>
              <a:gd name="connsiteX499" fmla="*/ 3589543 w 9384838"/>
              <a:gd name="connsiteY499" fmla="*/ 5173102 h 6246801"/>
              <a:gd name="connsiteX500" fmla="*/ 3582582 w 9384838"/>
              <a:gd name="connsiteY500" fmla="*/ 5193682 h 6246801"/>
              <a:gd name="connsiteX501" fmla="*/ 3382367 w 9384838"/>
              <a:gd name="connsiteY501" fmla="*/ 5193682 h 6246801"/>
              <a:gd name="connsiteX502" fmla="*/ 3421081 w 9384838"/>
              <a:gd name="connsiteY502" fmla="*/ 5164921 h 6246801"/>
              <a:gd name="connsiteX503" fmla="*/ 3483028 w 9384838"/>
              <a:gd name="connsiteY503" fmla="*/ 5168239 h 6246801"/>
              <a:gd name="connsiteX504" fmla="*/ 3532805 w 9384838"/>
              <a:gd name="connsiteY504" fmla="*/ 5168239 h 6246801"/>
              <a:gd name="connsiteX505" fmla="*/ 3532805 w 9384838"/>
              <a:gd name="connsiteY505" fmla="*/ 5118459 h 6246801"/>
              <a:gd name="connsiteX506" fmla="*/ 3507365 w 9384838"/>
              <a:gd name="connsiteY506" fmla="*/ 5093016 h 6246801"/>
              <a:gd name="connsiteX507" fmla="*/ 3483028 w 9384838"/>
              <a:gd name="connsiteY507" fmla="*/ 5118459 h 6246801"/>
              <a:gd name="connsiteX508" fmla="*/ 3432144 w 9384838"/>
              <a:gd name="connsiteY508" fmla="*/ 5093016 h 6246801"/>
              <a:gd name="connsiteX509" fmla="*/ 3407808 w 9384838"/>
              <a:gd name="connsiteY509" fmla="*/ 5093016 h 6246801"/>
              <a:gd name="connsiteX510" fmla="*/ 3407808 w 9384838"/>
              <a:gd name="connsiteY510" fmla="*/ 5043237 h 6246801"/>
              <a:gd name="connsiteX511" fmla="*/ 3382367 w 9384838"/>
              <a:gd name="connsiteY511" fmla="*/ 5043237 h 6246801"/>
              <a:gd name="connsiteX512" fmla="*/ 3356924 w 9384838"/>
              <a:gd name="connsiteY512" fmla="*/ 5093016 h 6246801"/>
              <a:gd name="connsiteX513" fmla="*/ 3382367 w 9384838"/>
              <a:gd name="connsiteY513" fmla="*/ 5118459 h 6246801"/>
              <a:gd name="connsiteX514" fmla="*/ 3382367 w 9384838"/>
              <a:gd name="connsiteY514" fmla="*/ 5142796 h 6246801"/>
              <a:gd name="connsiteX515" fmla="*/ 3331482 w 9384838"/>
              <a:gd name="connsiteY515" fmla="*/ 5093016 h 6246801"/>
              <a:gd name="connsiteX516" fmla="*/ 3356924 w 9384838"/>
              <a:gd name="connsiteY516" fmla="*/ 5067573 h 6246801"/>
              <a:gd name="connsiteX517" fmla="*/ 3356924 w 9384838"/>
              <a:gd name="connsiteY517" fmla="*/ 4992351 h 6246801"/>
              <a:gd name="connsiteX518" fmla="*/ 3407808 w 9384838"/>
              <a:gd name="connsiteY518" fmla="*/ 4942571 h 6246801"/>
              <a:gd name="connsiteX519" fmla="*/ 3356924 w 9384838"/>
              <a:gd name="connsiteY519" fmla="*/ 4942571 h 6246801"/>
              <a:gd name="connsiteX520" fmla="*/ 3349625 w 9384838"/>
              <a:gd name="connsiteY520" fmla="*/ 4928288 h 6246801"/>
              <a:gd name="connsiteX521" fmla="*/ 3349624 w 9384838"/>
              <a:gd name="connsiteY521" fmla="*/ 4928288 h 6246801"/>
              <a:gd name="connsiteX522" fmla="*/ 3356924 w 9384838"/>
              <a:gd name="connsiteY522" fmla="*/ 4942571 h 6246801"/>
              <a:gd name="connsiteX523" fmla="*/ 3281703 w 9384838"/>
              <a:gd name="connsiteY523" fmla="*/ 4968014 h 6246801"/>
              <a:gd name="connsiteX524" fmla="*/ 3256260 w 9384838"/>
              <a:gd name="connsiteY524" fmla="*/ 5017794 h 6246801"/>
              <a:gd name="connsiteX525" fmla="*/ 3181041 w 9384838"/>
              <a:gd name="connsiteY525" fmla="*/ 5067573 h 6246801"/>
              <a:gd name="connsiteX526" fmla="*/ 3206483 w 9384838"/>
              <a:gd name="connsiteY526" fmla="*/ 5118459 h 6246801"/>
              <a:gd name="connsiteX527" fmla="*/ 3181041 w 9384838"/>
              <a:gd name="connsiteY527" fmla="*/ 5142796 h 6246801"/>
              <a:gd name="connsiteX528" fmla="*/ 3231925 w 9384838"/>
              <a:gd name="connsiteY528" fmla="*/ 5168239 h 6246801"/>
              <a:gd name="connsiteX529" fmla="*/ 3281703 w 9384838"/>
              <a:gd name="connsiteY529" fmla="*/ 5218019 h 6246801"/>
              <a:gd name="connsiteX530" fmla="*/ 3331481 w 9384838"/>
              <a:gd name="connsiteY530" fmla="*/ 5268905 h 6246801"/>
              <a:gd name="connsiteX531" fmla="*/ 3281703 w 9384838"/>
              <a:gd name="connsiteY531" fmla="*/ 5293242 h 6246801"/>
              <a:gd name="connsiteX532" fmla="*/ 3281703 w 9384838"/>
              <a:gd name="connsiteY532" fmla="*/ 5318685 h 6246801"/>
              <a:gd name="connsiteX533" fmla="*/ 3256260 w 9384838"/>
              <a:gd name="connsiteY533" fmla="*/ 5293242 h 6246801"/>
              <a:gd name="connsiteX534" fmla="*/ 3206483 w 9384838"/>
              <a:gd name="connsiteY534" fmla="*/ 5293242 h 6246801"/>
              <a:gd name="connsiteX535" fmla="*/ 3181041 w 9384838"/>
              <a:gd name="connsiteY535" fmla="*/ 5293242 h 6246801"/>
              <a:gd name="connsiteX536" fmla="*/ 3056044 w 9384838"/>
              <a:gd name="connsiteY536" fmla="*/ 5293242 h 6246801"/>
              <a:gd name="connsiteX537" fmla="*/ 3030601 w 9384838"/>
              <a:gd name="connsiteY537" fmla="*/ 5344128 h 6246801"/>
              <a:gd name="connsiteX538" fmla="*/ 3006265 w 9384838"/>
              <a:gd name="connsiteY538" fmla="*/ 5344128 h 6246801"/>
              <a:gd name="connsiteX539" fmla="*/ 2980823 w 9384838"/>
              <a:gd name="connsiteY539" fmla="*/ 5369571 h 6246801"/>
              <a:gd name="connsiteX540" fmla="*/ 3006265 w 9384838"/>
              <a:gd name="connsiteY540" fmla="*/ 5393907 h 6246801"/>
              <a:gd name="connsiteX541" fmla="*/ 2980823 w 9384838"/>
              <a:gd name="connsiteY541" fmla="*/ 5419350 h 6246801"/>
              <a:gd name="connsiteX542" fmla="*/ 2905602 w 9384838"/>
              <a:gd name="connsiteY542" fmla="*/ 5444793 h 6246801"/>
              <a:gd name="connsiteX543" fmla="*/ 2880162 w 9384838"/>
              <a:gd name="connsiteY543" fmla="*/ 5520016 h 6246801"/>
              <a:gd name="connsiteX544" fmla="*/ 2880159 w 9384838"/>
              <a:gd name="connsiteY544" fmla="*/ 5520016 h 6246801"/>
              <a:gd name="connsiteX545" fmla="*/ 2830382 w 9384838"/>
              <a:gd name="connsiteY545" fmla="*/ 5544353 h 6246801"/>
              <a:gd name="connsiteX546" fmla="*/ 2804941 w 9384838"/>
              <a:gd name="connsiteY546" fmla="*/ 5569796 h 6246801"/>
              <a:gd name="connsiteX547" fmla="*/ 2755160 w 9384838"/>
              <a:gd name="connsiteY547" fmla="*/ 5595239 h 6246801"/>
              <a:gd name="connsiteX548" fmla="*/ 2679941 w 9384838"/>
              <a:gd name="connsiteY548" fmla="*/ 5569796 h 6246801"/>
              <a:gd name="connsiteX549" fmla="*/ 2629058 w 9384838"/>
              <a:gd name="connsiteY549" fmla="*/ 5494573 h 6246801"/>
              <a:gd name="connsiteX550" fmla="*/ 2629058 w 9384838"/>
              <a:gd name="connsiteY550" fmla="*/ 5444794 h 6246801"/>
              <a:gd name="connsiteX551" fmla="*/ 2579280 w 9384838"/>
              <a:gd name="connsiteY551" fmla="*/ 5393908 h 6246801"/>
              <a:gd name="connsiteX552" fmla="*/ 2579280 w 9384838"/>
              <a:gd name="connsiteY552" fmla="*/ 5344128 h 6246801"/>
              <a:gd name="connsiteX553" fmla="*/ 2529501 w 9384838"/>
              <a:gd name="connsiteY553" fmla="*/ 5318685 h 6246801"/>
              <a:gd name="connsiteX554" fmla="*/ 2553838 w 9384838"/>
              <a:gd name="connsiteY554" fmla="*/ 5293242 h 6246801"/>
              <a:gd name="connsiteX555" fmla="*/ 2579280 w 9384838"/>
              <a:gd name="connsiteY555" fmla="*/ 5268905 h 6246801"/>
              <a:gd name="connsiteX556" fmla="*/ 2579280 w 9384838"/>
              <a:gd name="connsiteY556" fmla="*/ 5243462 h 6246801"/>
              <a:gd name="connsiteX557" fmla="*/ 2629058 w 9384838"/>
              <a:gd name="connsiteY557" fmla="*/ 5218019 h 6246801"/>
              <a:gd name="connsiteX558" fmla="*/ 2604722 w 9384838"/>
              <a:gd name="connsiteY558" fmla="*/ 5193682 h 6246801"/>
              <a:gd name="connsiteX559" fmla="*/ 2579280 w 9384838"/>
              <a:gd name="connsiteY559" fmla="*/ 5142796 h 6246801"/>
              <a:gd name="connsiteX560" fmla="*/ 2579280 w 9384838"/>
              <a:gd name="connsiteY560" fmla="*/ 5142795 h 6246801"/>
              <a:gd name="connsiteX561" fmla="*/ 2705382 w 9384838"/>
              <a:gd name="connsiteY561" fmla="*/ 5093015 h 6246801"/>
              <a:gd name="connsiteX562" fmla="*/ 2755160 w 9384838"/>
              <a:gd name="connsiteY562" fmla="*/ 5043236 h 6246801"/>
              <a:gd name="connsiteX563" fmla="*/ 2755160 w 9384838"/>
              <a:gd name="connsiteY563" fmla="*/ 4992350 h 6246801"/>
              <a:gd name="connsiteX564" fmla="*/ 2729719 w 9384838"/>
              <a:gd name="connsiteY564" fmla="*/ 4968013 h 6246801"/>
              <a:gd name="connsiteX565" fmla="*/ 2705383 w 9384838"/>
              <a:gd name="connsiteY565" fmla="*/ 4942570 h 6246801"/>
              <a:gd name="connsiteX566" fmla="*/ 2679942 w 9384838"/>
              <a:gd name="connsiteY566" fmla="*/ 4942570 h 6246801"/>
              <a:gd name="connsiteX567" fmla="*/ 2654500 w 9384838"/>
              <a:gd name="connsiteY567" fmla="*/ 4968013 h 6246801"/>
              <a:gd name="connsiteX568" fmla="*/ 2604722 w 9384838"/>
              <a:gd name="connsiteY568" fmla="*/ 4968013 h 6246801"/>
              <a:gd name="connsiteX569" fmla="*/ 2529503 w 9384838"/>
              <a:gd name="connsiteY569" fmla="*/ 4917127 h 6246801"/>
              <a:gd name="connsiteX570" fmla="*/ 2529503 w 9384838"/>
              <a:gd name="connsiteY570" fmla="*/ 4867348 h 6246801"/>
              <a:gd name="connsiteX571" fmla="*/ 2454282 w 9384838"/>
              <a:gd name="connsiteY571" fmla="*/ 4841905 h 6246801"/>
              <a:gd name="connsiteX572" fmla="*/ 2454282 w 9384838"/>
              <a:gd name="connsiteY572" fmla="*/ 4867348 h 6246801"/>
              <a:gd name="connsiteX573" fmla="*/ 2428840 w 9384838"/>
              <a:gd name="connsiteY573" fmla="*/ 4841905 h 6246801"/>
              <a:gd name="connsiteX574" fmla="*/ 2379063 w 9384838"/>
              <a:gd name="connsiteY574" fmla="*/ 4841905 h 6246801"/>
              <a:gd name="connsiteX575" fmla="*/ 2353620 w 9384838"/>
              <a:gd name="connsiteY575" fmla="*/ 4867348 h 6246801"/>
              <a:gd name="connsiteX576" fmla="*/ 2353620 w 9384838"/>
              <a:gd name="connsiteY576" fmla="*/ 4867347 h 6246801"/>
              <a:gd name="connsiteX577" fmla="*/ 2328178 w 9384838"/>
              <a:gd name="connsiteY577" fmla="*/ 4841904 h 6246801"/>
              <a:gd name="connsiteX578" fmla="*/ 2303843 w 9384838"/>
              <a:gd name="connsiteY578" fmla="*/ 4841904 h 6246801"/>
              <a:gd name="connsiteX579" fmla="*/ 2278401 w 9384838"/>
              <a:gd name="connsiteY579" fmla="*/ 4817568 h 6246801"/>
              <a:gd name="connsiteX580" fmla="*/ 2252958 w 9384838"/>
              <a:gd name="connsiteY580" fmla="*/ 4841904 h 6246801"/>
              <a:gd name="connsiteX581" fmla="*/ 2303843 w 9384838"/>
              <a:gd name="connsiteY581" fmla="*/ 4867347 h 6246801"/>
              <a:gd name="connsiteX582" fmla="*/ 2228623 w 9384838"/>
              <a:gd name="connsiteY582" fmla="*/ 4892790 h 6246801"/>
              <a:gd name="connsiteX583" fmla="*/ 2177740 w 9384838"/>
              <a:gd name="connsiteY583" fmla="*/ 4841904 h 6246801"/>
              <a:gd name="connsiteX584" fmla="*/ 2153404 w 9384838"/>
              <a:gd name="connsiteY584" fmla="*/ 4867347 h 6246801"/>
              <a:gd name="connsiteX585" fmla="*/ 2153404 w 9384838"/>
              <a:gd name="connsiteY585" fmla="*/ 4892790 h 6246801"/>
              <a:gd name="connsiteX586" fmla="*/ 2127962 w 9384838"/>
              <a:gd name="connsiteY586" fmla="*/ 4942570 h 6246801"/>
              <a:gd name="connsiteX587" fmla="*/ 2102518 w 9384838"/>
              <a:gd name="connsiteY587" fmla="*/ 4917127 h 6246801"/>
              <a:gd name="connsiteX588" fmla="*/ 2078183 w 9384838"/>
              <a:gd name="connsiteY588" fmla="*/ 4917127 h 6246801"/>
              <a:gd name="connsiteX589" fmla="*/ 2078183 w 9384838"/>
              <a:gd name="connsiteY589" fmla="*/ 4867347 h 6246801"/>
              <a:gd name="connsiteX590" fmla="*/ 2027299 w 9384838"/>
              <a:gd name="connsiteY590" fmla="*/ 4867347 h 6246801"/>
              <a:gd name="connsiteX591" fmla="*/ 2001857 w 9384838"/>
              <a:gd name="connsiteY591" fmla="*/ 4892790 h 6246801"/>
              <a:gd name="connsiteX592" fmla="*/ 1952080 w 9384838"/>
              <a:gd name="connsiteY592" fmla="*/ 4892790 h 6246801"/>
              <a:gd name="connsiteX593" fmla="*/ 1902303 w 9384838"/>
              <a:gd name="connsiteY593" fmla="*/ 4917127 h 6246801"/>
              <a:gd name="connsiteX594" fmla="*/ 1876860 w 9384838"/>
              <a:gd name="connsiteY594" fmla="*/ 4892790 h 6246801"/>
              <a:gd name="connsiteX595" fmla="*/ 1876860 w 9384838"/>
              <a:gd name="connsiteY595" fmla="*/ 4867347 h 6246801"/>
              <a:gd name="connsiteX596" fmla="*/ 1851419 w 9384838"/>
              <a:gd name="connsiteY596" fmla="*/ 4892790 h 6246801"/>
              <a:gd name="connsiteX597" fmla="*/ 1827080 w 9384838"/>
              <a:gd name="connsiteY597" fmla="*/ 4892790 h 6246801"/>
              <a:gd name="connsiteX598" fmla="*/ 1801640 w 9384838"/>
              <a:gd name="connsiteY598" fmla="*/ 4867347 h 6246801"/>
              <a:gd name="connsiteX599" fmla="*/ 1801640 w 9384838"/>
              <a:gd name="connsiteY599" fmla="*/ 4892790 h 6246801"/>
              <a:gd name="connsiteX600" fmla="*/ 1776198 w 9384838"/>
              <a:gd name="connsiteY600" fmla="*/ 4917127 h 6246801"/>
              <a:gd name="connsiteX601" fmla="*/ 1751861 w 9384838"/>
              <a:gd name="connsiteY601" fmla="*/ 4892790 h 6246801"/>
              <a:gd name="connsiteX602" fmla="*/ 1726419 w 9384838"/>
              <a:gd name="connsiteY602" fmla="*/ 4892790 h 6246801"/>
              <a:gd name="connsiteX603" fmla="*/ 1700977 w 9384838"/>
              <a:gd name="connsiteY603" fmla="*/ 4917127 h 6246801"/>
              <a:gd name="connsiteX604" fmla="*/ 1676640 w 9384838"/>
              <a:gd name="connsiteY604" fmla="*/ 4892790 h 6246801"/>
              <a:gd name="connsiteX605" fmla="*/ 1625756 w 9384838"/>
              <a:gd name="connsiteY605" fmla="*/ 4917127 h 6246801"/>
              <a:gd name="connsiteX606" fmla="*/ 1601421 w 9384838"/>
              <a:gd name="connsiteY606" fmla="*/ 4917127 h 6246801"/>
              <a:gd name="connsiteX607" fmla="*/ 1575979 w 9384838"/>
              <a:gd name="connsiteY607" fmla="*/ 4892790 h 6246801"/>
              <a:gd name="connsiteX608" fmla="*/ 1575979 w 9384838"/>
              <a:gd name="connsiteY608" fmla="*/ 4867347 h 6246801"/>
              <a:gd name="connsiteX609" fmla="*/ 1575979 w 9384838"/>
              <a:gd name="connsiteY609" fmla="*/ 4841904 h 6246801"/>
              <a:gd name="connsiteX610" fmla="*/ 1526200 w 9384838"/>
              <a:gd name="connsiteY610" fmla="*/ 4817568 h 6246801"/>
              <a:gd name="connsiteX611" fmla="*/ 1450978 w 9384838"/>
              <a:gd name="connsiteY611" fmla="*/ 4867347 h 6246801"/>
              <a:gd name="connsiteX612" fmla="*/ 1425540 w 9384838"/>
              <a:gd name="connsiteY612" fmla="*/ 4867347 h 6246801"/>
              <a:gd name="connsiteX613" fmla="*/ 1425540 w 9384838"/>
              <a:gd name="connsiteY613" fmla="*/ 4867348 h 6246801"/>
              <a:gd name="connsiteX614" fmla="*/ 1425540 w 9384838"/>
              <a:gd name="connsiteY614" fmla="*/ 4917127 h 6246801"/>
              <a:gd name="connsiteX615" fmla="*/ 1400097 w 9384838"/>
              <a:gd name="connsiteY615" fmla="*/ 4942570 h 6246801"/>
              <a:gd name="connsiteX616" fmla="*/ 1400097 w 9384838"/>
              <a:gd name="connsiteY616" fmla="*/ 4992350 h 6246801"/>
              <a:gd name="connsiteX617" fmla="*/ 1350319 w 9384838"/>
              <a:gd name="connsiteY617" fmla="*/ 4992350 h 6246801"/>
              <a:gd name="connsiteX618" fmla="*/ 1350319 w 9384838"/>
              <a:gd name="connsiteY618" fmla="*/ 5043236 h 6246801"/>
              <a:gd name="connsiteX619" fmla="*/ 1299435 w 9384838"/>
              <a:gd name="connsiteY619" fmla="*/ 4992350 h 6246801"/>
              <a:gd name="connsiteX620" fmla="*/ 1249656 w 9384838"/>
              <a:gd name="connsiteY620" fmla="*/ 4917127 h 6246801"/>
              <a:gd name="connsiteX621" fmla="*/ 1224214 w 9384838"/>
              <a:gd name="connsiteY621" fmla="*/ 4917127 h 6246801"/>
              <a:gd name="connsiteX622" fmla="*/ 1148993 w 9384838"/>
              <a:gd name="connsiteY622" fmla="*/ 4892791 h 6246801"/>
              <a:gd name="connsiteX623" fmla="*/ 1124658 w 9384838"/>
              <a:gd name="connsiteY623" fmla="*/ 4917127 h 6246801"/>
              <a:gd name="connsiteX624" fmla="*/ 1124658 w 9384838"/>
              <a:gd name="connsiteY624" fmla="*/ 4892791 h 6246801"/>
              <a:gd name="connsiteX625" fmla="*/ 1099215 w 9384838"/>
              <a:gd name="connsiteY625" fmla="*/ 4917127 h 6246801"/>
              <a:gd name="connsiteX626" fmla="*/ 1073771 w 9384838"/>
              <a:gd name="connsiteY626" fmla="*/ 4892791 h 6246801"/>
              <a:gd name="connsiteX627" fmla="*/ 1049435 w 9384838"/>
              <a:gd name="connsiteY627" fmla="*/ 4917127 h 6246801"/>
              <a:gd name="connsiteX628" fmla="*/ 998551 w 9384838"/>
              <a:gd name="connsiteY628" fmla="*/ 4917127 h 6246801"/>
              <a:gd name="connsiteX629" fmla="*/ 998551 w 9384838"/>
              <a:gd name="connsiteY629" fmla="*/ 4892791 h 6246801"/>
              <a:gd name="connsiteX630" fmla="*/ 948773 w 9384838"/>
              <a:gd name="connsiteY630" fmla="*/ 4841905 h 6246801"/>
              <a:gd name="connsiteX631" fmla="*/ 898995 w 9384838"/>
              <a:gd name="connsiteY631" fmla="*/ 4867348 h 6246801"/>
              <a:gd name="connsiteX632" fmla="*/ 898995 w 9384838"/>
              <a:gd name="connsiteY632" fmla="*/ 4792125 h 6246801"/>
              <a:gd name="connsiteX633" fmla="*/ 923331 w 9384838"/>
              <a:gd name="connsiteY633" fmla="*/ 4766682 h 6246801"/>
              <a:gd name="connsiteX634" fmla="*/ 923331 w 9384838"/>
              <a:gd name="connsiteY634" fmla="*/ 4716902 h 6246801"/>
              <a:gd name="connsiteX635" fmla="*/ 923331 w 9384838"/>
              <a:gd name="connsiteY635" fmla="*/ 4691459 h 6246801"/>
              <a:gd name="connsiteX636" fmla="*/ 974215 w 9384838"/>
              <a:gd name="connsiteY636" fmla="*/ 4691459 h 6246801"/>
              <a:gd name="connsiteX637" fmla="*/ 998551 w 9384838"/>
              <a:gd name="connsiteY637" fmla="*/ 4667122 h 6246801"/>
              <a:gd name="connsiteX638" fmla="*/ 1049435 w 9384838"/>
              <a:gd name="connsiteY638" fmla="*/ 4716902 h 6246801"/>
              <a:gd name="connsiteX639" fmla="*/ 1148993 w 9384838"/>
              <a:gd name="connsiteY639" fmla="*/ 4716902 h 6246801"/>
              <a:gd name="connsiteX640" fmla="*/ 1174436 w 9384838"/>
              <a:gd name="connsiteY640" fmla="*/ 4667122 h 6246801"/>
              <a:gd name="connsiteX641" fmla="*/ 1224214 w 9384838"/>
              <a:gd name="connsiteY641" fmla="*/ 4667122 h 6246801"/>
              <a:gd name="connsiteX642" fmla="*/ 1249656 w 9384838"/>
              <a:gd name="connsiteY642" fmla="*/ 4616236 h 6246801"/>
              <a:gd name="connsiteX643" fmla="*/ 1275099 w 9384838"/>
              <a:gd name="connsiteY643" fmla="*/ 4616236 h 6246801"/>
              <a:gd name="connsiteX644" fmla="*/ 1275099 w 9384838"/>
              <a:gd name="connsiteY644" fmla="*/ 4616237 h 6246801"/>
              <a:gd name="connsiteX645" fmla="*/ 1350319 w 9384838"/>
              <a:gd name="connsiteY645" fmla="*/ 4616237 h 6246801"/>
              <a:gd name="connsiteX646" fmla="*/ 1374654 w 9384838"/>
              <a:gd name="connsiteY646" fmla="*/ 4590794 h 6246801"/>
              <a:gd name="connsiteX647" fmla="*/ 1425539 w 9384838"/>
              <a:gd name="connsiteY647" fmla="*/ 4566457 h 6246801"/>
              <a:gd name="connsiteX648" fmla="*/ 1550537 w 9384838"/>
              <a:gd name="connsiteY648" fmla="*/ 4491234 h 6246801"/>
              <a:gd name="connsiteX649" fmla="*/ 1651201 w 9384838"/>
              <a:gd name="connsiteY649" fmla="*/ 4440348 h 6246801"/>
              <a:gd name="connsiteX650" fmla="*/ 1751865 w 9384838"/>
              <a:gd name="connsiteY650" fmla="*/ 4416011 h 6246801"/>
              <a:gd name="connsiteX651" fmla="*/ 1776201 w 9384838"/>
              <a:gd name="connsiteY651" fmla="*/ 4365125 h 6246801"/>
              <a:gd name="connsiteX652" fmla="*/ 1751865 w 9384838"/>
              <a:gd name="connsiteY652" fmla="*/ 4340788 h 6246801"/>
              <a:gd name="connsiteX653" fmla="*/ 1801642 w 9384838"/>
              <a:gd name="connsiteY653" fmla="*/ 4340788 h 6246801"/>
              <a:gd name="connsiteX654" fmla="*/ 1827082 w 9384838"/>
              <a:gd name="connsiteY654" fmla="*/ 4315345 h 6246801"/>
              <a:gd name="connsiteX655" fmla="*/ 1902304 w 9384838"/>
              <a:gd name="connsiteY655" fmla="*/ 4340788 h 6246801"/>
              <a:gd name="connsiteX656" fmla="*/ 1952081 w 9384838"/>
              <a:gd name="connsiteY656" fmla="*/ 4315345 h 6246801"/>
              <a:gd name="connsiteX657" fmla="*/ 2001860 w 9384838"/>
              <a:gd name="connsiteY657" fmla="*/ 4340788 h 6246801"/>
              <a:gd name="connsiteX658" fmla="*/ 1952081 w 9384838"/>
              <a:gd name="connsiteY658" fmla="*/ 4340788 h 6246801"/>
              <a:gd name="connsiteX659" fmla="*/ 1952081 w 9384838"/>
              <a:gd name="connsiteY659" fmla="*/ 4390568 h 6246801"/>
              <a:gd name="connsiteX660" fmla="*/ 2027302 w 9384838"/>
              <a:gd name="connsiteY660" fmla="*/ 4416011 h 6246801"/>
              <a:gd name="connsiteX661" fmla="*/ 2052742 w 9384838"/>
              <a:gd name="connsiteY661" fmla="*/ 4416011 h 6246801"/>
              <a:gd name="connsiteX662" fmla="*/ 2102518 w 9384838"/>
              <a:gd name="connsiteY662" fmla="*/ 4390568 h 6246801"/>
              <a:gd name="connsiteX663" fmla="*/ 2127962 w 9384838"/>
              <a:gd name="connsiteY663" fmla="*/ 4390568 h 6246801"/>
              <a:gd name="connsiteX664" fmla="*/ 2203182 w 9384838"/>
              <a:gd name="connsiteY664" fmla="*/ 4440348 h 6246801"/>
              <a:gd name="connsiteX665" fmla="*/ 2328178 w 9384838"/>
              <a:gd name="connsiteY665" fmla="*/ 4465791 h 6246801"/>
              <a:gd name="connsiteX666" fmla="*/ 2428839 w 9384838"/>
              <a:gd name="connsiteY666" fmla="*/ 4465791 h 6246801"/>
              <a:gd name="connsiteX667" fmla="*/ 2478617 w 9384838"/>
              <a:gd name="connsiteY667" fmla="*/ 4440348 h 6246801"/>
              <a:gd name="connsiteX668" fmla="*/ 2529503 w 9384838"/>
              <a:gd name="connsiteY668" fmla="*/ 4416011 h 6246801"/>
              <a:gd name="connsiteX669" fmla="*/ 2579280 w 9384838"/>
              <a:gd name="connsiteY669" fmla="*/ 4440348 h 6246801"/>
              <a:gd name="connsiteX670" fmla="*/ 2629058 w 9384838"/>
              <a:gd name="connsiteY670" fmla="*/ 4440348 h 6246801"/>
              <a:gd name="connsiteX671" fmla="*/ 2679941 w 9384838"/>
              <a:gd name="connsiteY671" fmla="*/ 4465791 h 6246801"/>
              <a:gd name="connsiteX672" fmla="*/ 2679941 w 9384838"/>
              <a:gd name="connsiteY672" fmla="*/ 4465790 h 6246801"/>
              <a:gd name="connsiteX673" fmla="*/ 2705383 w 9384838"/>
              <a:gd name="connsiteY673" fmla="*/ 4465790 h 6246801"/>
              <a:gd name="connsiteX674" fmla="*/ 2804940 w 9384838"/>
              <a:gd name="connsiteY674" fmla="*/ 4440347 h 6246801"/>
              <a:gd name="connsiteX675" fmla="*/ 2830382 w 9384838"/>
              <a:gd name="connsiteY675" fmla="*/ 4491233 h 6246801"/>
              <a:gd name="connsiteX676" fmla="*/ 2804940 w 9384838"/>
              <a:gd name="connsiteY676" fmla="*/ 4515570 h 6246801"/>
              <a:gd name="connsiteX677" fmla="*/ 2780604 w 9384838"/>
              <a:gd name="connsiteY677" fmla="*/ 4541013 h 6246801"/>
              <a:gd name="connsiteX678" fmla="*/ 2804940 w 9384838"/>
              <a:gd name="connsiteY678" fmla="*/ 4566456 h 6246801"/>
              <a:gd name="connsiteX679" fmla="*/ 2804940 w 9384838"/>
              <a:gd name="connsiteY679" fmla="*/ 4590793 h 6246801"/>
              <a:gd name="connsiteX680" fmla="*/ 2855825 w 9384838"/>
              <a:gd name="connsiteY680" fmla="*/ 4590793 h 6246801"/>
              <a:gd name="connsiteX681" fmla="*/ 2855825 w 9384838"/>
              <a:gd name="connsiteY681" fmla="*/ 4566456 h 6246801"/>
              <a:gd name="connsiteX682" fmla="*/ 2880159 w 9384838"/>
              <a:gd name="connsiteY682" fmla="*/ 4566456 h 6246801"/>
              <a:gd name="connsiteX683" fmla="*/ 2880159 w 9384838"/>
              <a:gd name="connsiteY683" fmla="*/ 4605916 h 6246801"/>
              <a:gd name="connsiteX684" fmla="*/ 2880162 w 9384838"/>
              <a:gd name="connsiteY684" fmla="*/ 4605918 h 6246801"/>
              <a:gd name="connsiteX685" fmla="*/ 2880162 w 9384838"/>
              <a:gd name="connsiteY685" fmla="*/ 4566457 h 6246801"/>
              <a:gd name="connsiteX686" fmla="*/ 2931045 w 9384838"/>
              <a:gd name="connsiteY686" fmla="*/ 4616236 h 6246801"/>
              <a:gd name="connsiteX687" fmla="*/ 2980823 w 9384838"/>
              <a:gd name="connsiteY687" fmla="*/ 4641679 h 6246801"/>
              <a:gd name="connsiteX688" fmla="*/ 3006265 w 9384838"/>
              <a:gd name="connsiteY688" fmla="*/ 4616236 h 6246801"/>
              <a:gd name="connsiteX689" fmla="*/ 3030601 w 9384838"/>
              <a:gd name="connsiteY689" fmla="*/ 4616236 h 6246801"/>
              <a:gd name="connsiteX690" fmla="*/ 3056044 w 9384838"/>
              <a:gd name="connsiteY690" fmla="*/ 4590793 h 6246801"/>
              <a:gd name="connsiteX691" fmla="*/ 3105820 w 9384838"/>
              <a:gd name="connsiteY691" fmla="*/ 4590793 h 6246801"/>
              <a:gd name="connsiteX692" fmla="*/ 3131263 w 9384838"/>
              <a:gd name="connsiteY692" fmla="*/ 4541014 h 6246801"/>
              <a:gd name="connsiteX693" fmla="*/ 3131263 w 9384838"/>
              <a:gd name="connsiteY693" fmla="*/ 4590793 h 6246801"/>
              <a:gd name="connsiteX694" fmla="*/ 3156704 w 9384838"/>
              <a:gd name="connsiteY694" fmla="*/ 4566457 h 6246801"/>
              <a:gd name="connsiteX695" fmla="*/ 3181041 w 9384838"/>
              <a:gd name="connsiteY695" fmla="*/ 4515571 h 6246801"/>
              <a:gd name="connsiteX696" fmla="*/ 3156704 w 9384838"/>
              <a:gd name="connsiteY696" fmla="*/ 4440348 h 6246801"/>
              <a:gd name="connsiteX697" fmla="*/ 3131263 w 9384838"/>
              <a:gd name="connsiteY697" fmla="*/ 4416011 h 6246801"/>
              <a:gd name="connsiteX698" fmla="*/ 3181041 w 9384838"/>
              <a:gd name="connsiteY698" fmla="*/ 4365125 h 6246801"/>
              <a:gd name="connsiteX699" fmla="*/ 3231924 w 9384838"/>
              <a:gd name="connsiteY699" fmla="*/ 4340788 h 6246801"/>
              <a:gd name="connsiteX700" fmla="*/ 3256260 w 9384838"/>
              <a:gd name="connsiteY700" fmla="*/ 4289902 h 6246801"/>
              <a:gd name="connsiteX701" fmla="*/ 3281703 w 9384838"/>
              <a:gd name="connsiteY701" fmla="*/ 4289902 h 6246801"/>
              <a:gd name="connsiteX702" fmla="*/ 3281705 w 9384838"/>
              <a:gd name="connsiteY702" fmla="*/ 4289902 h 6246801"/>
              <a:gd name="connsiteX703" fmla="*/ 3307147 w 9384838"/>
              <a:gd name="connsiteY703" fmla="*/ 4265565 h 6246801"/>
              <a:gd name="connsiteX704" fmla="*/ 3356924 w 9384838"/>
              <a:gd name="connsiteY704" fmla="*/ 4265565 h 6246801"/>
              <a:gd name="connsiteX705" fmla="*/ 3457589 w 9384838"/>
              <a:gd name="connsiteY705" fmla="*/ 4190342 h 6246801"/>
              <a:gd name="connsiteX706" fmla="*/ 3558250 w 9384838"/>
              <a:gd name="connsiteY706" fmla="*/ 4089676 h 6246801"/>
              <a:gd name="connsiteX707" fmla="*/ 3582585 w 9384838"/>
              <a:gd name="connsiteY707" fmla="*/ 4014453 h 6246801"/>
              <a:gd name="connsiteX708" fmla="*/ 3608026 w 9384838"/>
              <a:gd name="connsiteY708" fmla="*/ 3989010 h 6246801"/>
              <a:gd name="connsiteX709" fmla="*/ 3582585 w 9384838"/>
              <a:gd name="connsiteY709" fmla="*/ 3963567 h 6246801"/>
              <a:gd name="connsiteX710" fmla="*/ 3608026 w 9384838"/>
              <a:gd name="connsiteY710" fmla="*/ 3913787 h 6246801"/>
              <a:gd name="connsiteX711" fmla="*/ 3582585 w 9384838"/>
              <a:gd name="connsiteY711" fmla="*/ 3888344 h 6246801"/>
              <a:gd name="connsiteX712" fmla="*/ 3608026 w 9384838"/>
              <a:gd name="connsiteY712" fmla="*/ 3838565 h 6246801"/>
              <a:gd name="connsiteX713" fmla="*/ 3633468 w 9384838"/>
              <a:gd name="connsiteY713" fmla="*/ 3813122 h 6246801"/>
              <a:gd name="connsiteX714" fmla="*/ 3683247 w 9384838"/>
              <a:gd name="connsiteY714" fmla="*/ 3788785 h 6246801"/>
              <a:gd name="connsiteX715" fmla="*/ 3708689 w 9384838"/>
              <a:gd name="connsiteY715" fmla="*/ 3813122 h 6246801"/>
              <a:gd name="connsiteX716" fmla="*/ 3783908 w 9384838"/>
              <a:gd name="connsiteY716" fmla="*/ 3788785 h 6246801"/>
              <a:gd name="connsiteX717" fmla="*/ 3883464 w 9384838"/>
              <a:gd name="connsiteY717" fmla="*/ 3763342 h 6246801"/>
              <a:gd name="connsiteX718" fmla="*/ 3883464 w 9384838"/>
              <a:gd name="connsiteY718" fmla="*/ 3813122 h 6246801"/>
              <a:gd name="connsiteX719" fmla="*/ 3833686 w 9384838"/>
              <a:gd name="connsiteY719" fmla="*/ 3813122 h 6246801"/>
              <a:gd name="connsiteX720" fmla="*/ 3808245 w 9384838"/>
              <a:gd name="connsiteY720" fmla="*/ 3838565 h 6246801"/>
              <a:gd name="connsiteX721" fmla="*/ 3808245 w 9384838"/>
              <a:gd name="connsiteY721" fmla="*/ 3888344 h 6246801"/>
              <a:gd name="connsiteX722" fmla="*/ 3758467 w 9384838"/>
              <a:gd name="connsiteY722" fmla="*/ 3864008 h 6246801"/>
              <a:gd name="connsiteX723" fmla="*/ 3708689 w 9384838"/>
              <a:gd name="connsiteY723" fmla="*/ 3913787 h 6246801"/>
              <a:gd name="connsiteX724" fmla="*/ 3683247 w 9384838"/>
              <a:gd name="connsiteY724" fmla="*/ 3888344 h 6246801"/>
              <a:gd name="connsiteX725" fmla="*/ 3633468 w 9384838"/>
              <a:gd name="connsiteY725" fmla="*/ 3913787 h 6246801"/>
              <a:gd name="connsiteX726" fmla="*/ 3657804 w 9384838"/>
              <a:gd name="connsiteY726" fmla="*/ 3939230 h 6246801"/>
              <a:gd name="connsiteX727" fmla="*/ 3633468 w 9384838"/>
              <a:gd name="connsiteY727" fmla="*/ 3963567 h 6246801"/>
              <a:gd name="connsiteX728" fmla="*/ 3657804 w 9384838"/>
              <a:gd name="connsiteY728" fmla="*/ 3963567 h 6246801"/>
              <a:gd name="connsiteX729" fmla="*/ 3683247 w 9384838"/>
              <a:gd name="connsiteY729" fmla="*/ 3989010 h 6246801"/>
              <a:gd name="connsiteX730" fmla="*/ 3708689 w 9384838"/>
              <a:gd name="connsiteY730" fmla="*/ 3989010 h 6246801"/>
              <a:gd name="connsiteX731" fmla="*/ 3708689 w 9384838"/>
              <a:gd name="connsiteY731" fmla="*/ 4014453 h 6246801"/>
              <a:gd name="connsiteX732" fmla="*/ 3708688 w 9384838"/>
              <a:gd name="connsiteY732" fmla="*/ 4014453 h 6246801"/>
              <a:gd name="connsiteX733" fmla="*/ 3657804 w 9384838"/>
              <a:gd name="connsiteY733" fmla="*/ 4064233 h 6246801"/>
              <a:gd name="connsiteX734" fmla="*/ 3683246 w 9384838"/>
              <a:gd name="connsiteY734" fmla="*/ 4139455 h 6246801"/>
              <a:gd name="connsiteX735" fmla="*/ 3808243 w 9384838"/>
              <a:gd name="connsiteY735" fmla="*/ 4164898 h 6246801"/>
              <a:gd name="connsiteX736" fmla="*/ 3833684 w 9384838"/>
              <a:gd name="connsiteY736" fmla="*/ 4089676 h 6246801"/>
              <a:gd name="connsiteX737" fmla="*/ 3958666 w 9384838"/>
              <a:gd name="connsiteY737" fmla="*/ 4089676 h 6246801"/>
              <a:gd name="connsiteX738" fmla="*/ 4084770 w 9384838"/>
              <a:gd name="connsiteY738" fmla="*/ 4064233 h 6246801"/>
              <a:gd name="connsiteX739" fmla="*/ 4185432 w 9384838"/>
              <a:gd name="connsiteY739" fmla="*/ 4064233 h 6246801"/>
              <a:gd name="connsiteX740" fmla="*/ 4460870 w 9384838"/>
              <a:gd name="connsiteY740" fmla="*/ 3888345 h 6246801"/>
              <a:gd name="connsiteX741" fmla="*/ 4510648 w 9384838"/>
              <a:gd name="connsiteY741" fmla="*/ 3763342 h 6246801"/>
              <a:gd name="connsiteX742" fmla="*/ 4761751 w 9384838"/>
              <a:gd name="connsiteY742" fmla="*/ 3713562 h 6246801"/>
              <a:gd name="connsiteX743" fmla="*/ 4836971 w 9384838"/>
              <a:gd name="connsiteY743" fmla="*/ 3612896 h 6246801"/>
              <a:gd name="connsiteX744" fmla="*/ 4887855 w 9384838"/>
              <a:gd name="connsiteY744" fmla="*/ 3487894 h 6246801"/>
              <a:gd name="connsiteX745" fmla="*/ 4887855 w 9384838"/>
              <a:gd name="connsiteY745" fmla="*/ 3487893 h 6246801"/>
              <a:gd name="connsiteX746" fmla="*/ 4937633 w 9384838"/>
              <a:gd name="connsiteY746" fmla="*/ 3437007 h 6246801"/>
              <a:gd name="connsiteX747" fmla="*/ 5012854 w 9384838"/>
              <a:gd name="connsiteY747" fmla="*/ 3387227 h 6246801"/>
              <a:gd name="connsiteX748" fmla="*/ 5038296 w 9384838"/>
              <a:gd name="connsiteY748" fmla="*/ 3336341 h 6246801"/>
              <a:gd name="connsiteX749" fmla="*/ 5113516 w 9384838"/>
              <a:gd name="connsiteY749" fmla="*/ 3236782 h 6246801"/>
              <a:gd name="connsiteX750" fmla="*/ 5137852 w 9384838"/>
              <a:gd name="connsiteY750" fmla="*/ 3185896 h 6246801"/>
              <a:gd name="connsiteX751" fmla="*/ 5163294 w 9384838"/>
              <a:gd name="connsiteY751" fmla="*/ 3161560 h 6246801"/>
              <a:gd name="connsiteX752" fmla="*/ 5238514 w 9384838"/>
              <a:gd name="connsiteY752" fmla="*/ 3011116 h 6246801"/>
              <a:gd name="connsiteX753" fmla="*/ 5263957 w 9384838"/>
              <a:gd name="connsiteY753" fmla="*/ 2860672 h 6246801"/>
              <a:gd name="connsiteX754" fmla="*/ 5188736 w 9384838"/>
              <a:gd name="connsiteY754" fmla="*/ 2809788 h 6246801"/>
              <a:gd name="connsiteX755" fmla="*/ 5163294 w 9384838"/>
              <a:gd name="connsiteY755" fmla="*/ 2835229 h 6246801"/>
              <a:gd name="connsiteX756" fmla="*/ 5137852 w 9384838"/>
              <a:gd name="connsiteY756" fmla="*/ 2835229 h 6246801"/>
              <a:gd name="connsiteX757" fmla="*/ 5137852 w 9384838"/>
              <a:gd name="connsiteY757" fmla="*/ 2785450 h 6246801"/>
              <a:gd name="connsiteX758" fmla="*/ 5188736 w 9384838"/>
              <a:gd name="connsiteY758" fmla="*/ 2785450 h 6246801"/>
              <a:gd name="connsiteX759" fmla="*/ 5263957 w 9384838"/>
              <a:gd name="connsiteY759" fmla="*/ 2734563 h 6246801"/>
              <a:gd name="connsiteX760" fmla="*/ 5339177 w 9384838"/>
              <a:gd name="connsiteY760" fmla="*/ 2609561 h 6246801"/>
              <a:gd name="connsiteX761" fmla="*/ 5289399 w 9384838"/>
              <a:gd name="connsiteY761" fmla="*/ 2534339 h 6246801"/>
              <a:gd name="connsiteX762" fmla="*/ 5289931 w 9384838"/>
              <a:gd name="connsiteY762" fmla="*/ 2534660 h 6246801"/>
              <a:gd name="connsiteX763" fmla="*/ 5289398 w 9384838"/>
              <a:gd name="connsiteY763" fmla="*/ 2534339 h 6246801"/>
              <a:gd name="connsiteX764" fmla="*/ 5313734 w 9384838"/>
              <a:gd name="connsiteY764" fmla="*/ 2483451 h 6246801"/>
              <a:gd name="connsiteX765" fmla="*/ 5289398 w 9384838"/>
              <a:gd name="connsiteY765" fmla="*/ 2459115 h 6246801"/>
              <a:gd name="connsiteX766" fmla="*/ 5364618 w 9384838"/>
              <a:gd name="connsiteY766" fmla="*/ 2408231 h 6246801"/>
              <a:gd name="connsiteX767" fmla="*/ 5388954 w 9384838"/>
              <a:gd name="connsiteY767" fmla="*/ 2433674 h 6246801"/>
              <a:gd name="connsiteX768" fmla="*/ 5464174 w 9384838"/>
              <a:gd name="connsiteY768" fmla="*/ 2408231 h 6246801"/>
              <a:gd name="connsiteX769" fmla="*/ 5515059 w 9384838"/>
              <a:gd name="connsiteY769" fmla="*/ 2333007 h 6246801"/>
              <a:gd name="connsiteX770" fmla="*/ 5539394 w 9384838"/>
              <a:gd name="connsiteY770" fmla="*/ 2257785 h 6246801"/>
              <a:gd name="connsiteX771" fmla="*/ 5539394 w 9384838"/>
              <a:gd name="connsiteY771" fmla="*/ 2233447 h 6246801"/>
              <a:gd name="connsiteX772" fmla="*/ 5564837 w 9384838"/>
              <a:gd name="connsiteY772" fmla="*/ 2182565 h 6246801"/>
              <a:gd name="connsiteX773" fmla="*/ 5614615 w 9384838"/>
              <a:gd name="connsiteY773" fmla="*/ 2233447 h 6246801"/>
              <a:gd name="connsiteX774" fmla="*/ 5640057 w 9384838"/>
              <a:gd name="connsiteY774" fmla="*/ 2208005 h 6246801"/>
              <a:gd name="connsiteX775" fmla="*/ 5665499 w 9384838"/>
              <a:gd name="connsiteY775" fmla="*/ 2233447 h 6246801"/>
              <a:gd name="connsiteX776" fmla="*/ 5665499 w 9384838"/>
              <a:gd name="connsiteY776" fmla="*/ 2257785 h 6246801"/>
              <a:gd name="connsiteX777" fmla="*/ 5640057 w 9384838"/>
              <a:gd name="connsiteY777" fmla="*/ 2408231 h 6246801"/>
              <a:gd name="connsiteX778" fmla="*/ 5689835 w 9384838"/>
              <a:gd name="connsiteY778" fmla="*/ 2433674 h 6246801"/>
              <a:gd name="connsiteX779" fmla="*/ 5740719 w 9384838"/>
              <a:gd name="connsiteY779" fmla="*/ 2408231 h 6246801"/>
              <a:gd name="connsiteX780" fmla="*/ 5765055 w 9384838"/>
              <a:gd name="connsiteY780" fmla="*/ 2358450 h 6246801"/>
              <a:gd name="connsiteX781" fmla="*/ 5840275 w 9384838"/>
              <a:gd name="connsiteY781" fmla="*/ 2459115 h 6246801"/>
              <a:gd name="connsiteX782" fmla="*/ 5891159 w 9384838"/>
              <a:gd name="connsiteY782" fmla="*/ 2408231 h 6246801"/>
              <a:gd name="connsiteX783" fmla="*/ 5940937 w 9384838"/>
              <a:gd name="connsiteY783" fmla="*/ 2283229 h 6246801"/>
              <a:gd name="connsiteX784" fmla="*/ 5891159 w 9384838"/>
              <a:gd name="connsiteY784" fmla="*/ 2208005 h 6246801"/>
              <a:gd name="connsiteX785" fmla="*/ 5840275 w 9384838"/>
              <a:gd name="connsiteY785" fmla="*/ 2257785 h 6246801"/>
              <a:gd name="connsiteX786" fmla="*/ 5715277 w 9384838"/>
              <a:gd name="connsiteY786" fmla="*/ 2283229 h 6246801"/>
              <a:gd name="connsiteX787" fmla="*/ 5765055 w 9384838"/>
              <a:gd name="connsiteY787" fmla="*/ 2132783 h 6246801"/>
              <a:gd name="connsiteX788" fmla="*/ 5840275 w 9384838"/>
              <a:gd name="connsiteY788" fmla="*/ 2081897 h 6246801"/>
              <a:gd name="connsiteX789" fmla="*/ 8270546 w 9384838"/>
              <a:gd name="connsiteY789" fmla="*/ 1474959 h 6246801"/>
              <a:gd name="connsiteX790" fmla="*/ 8282255 w 9384838"/>
              <a:gd name="connsiteY790" fmla="*/ 1480813 h 6246801"/>
              <a:gd name="connsiteX791" fmla="*/ 8274449 w 9384838"/>
              <a:gd name="connsiteY791" fmla="*/ 1490571 h 6246801"/>
              <a:gd name="connsiteX792" fmla="*/ 8264691 w 9384838"/>
              <a:gd name="connsiteY792" fmla="*/ 1491546 h 6246801"/>
              <a:gd name="connsiteX793" fmla="*/ 8247128 w 9384838"/>
              <a:gd name="connsiteY793" fmla="*/ 1501304 h 6246801"/>
              <a:gd name="connsiteX794" fmla="*/ 8250055 w 9384838"/>
              <a:gd name="connsiteY794" fmla="*/ 1485692 h 6246801"/>
              <a:gd name="connsiteX795" fmla="*/ 8265667 w 9384838"/>
              <a:gd name="connsiteY795" fmla="*/ 1485692 h 6246801"/>
              <a:gd name="connsiteX796" fmla="*/ 8270546 w 9384838"/>
              <a:gd name="connsiteY796" fmla="*/ 1474959 h 6246801"/>
              <a:gd name="connsiteX797" fmla="*/ 8187608 w 9384838"/>
              <a:gd name="connsiteY797" fmla="*/ 1463250 h 6246801"/>
              <a:gd name="connsiteX798" fmla="*/ 8203220 w 9384838"/>
              <a:gd name="connsiteY798" fmla="*/ 1472032 h 6246801"/>
              <a:gd name="connsiteX799" fmla="*/ 8215904 w 9384838"/>
              <a:gd name="connsiteY799" fmla="*/ 1471056 h 6246801"/>
              <a:gd name="connsiteX800" fmla="*/ 8214929 w 9384838"/>
              <a:gd name="connsiteY800" fmla="*/ 1479838 h 6246801"/>
              <a:gd name="connsiteX801" fmla="*/ 8216880 w 9384838"/>
              <a:gd name="connsiteY801" fmla="*/ 1484717 h 6246801"/>
              <a:gd name="connsiteX802" fmla="*/ 8195414 w 9384838"/>
              <a:gd name="connsiteY802" fmla="*/ 1482765 h 6246801"/>
              <a:gd name="connsiteX803" fmla="*/ 8197365 w 9384838"/>
              <a:gd name="connsiteY803" fmla="*/ 1476909 h 6246801"/>
              <a:gd name="connsiteX804" fmla="*/ 8187608 w 9384838"/>
              <a:gd name="connsiteY804" fmla="*/ 1463250 h 6246801"/>
              <a:gd name="connsiteX805" fmla="*/ 8289085 w 9384838"/>
              <a:gd name="connsiteY805" fmla="*/ 1415439 h 6246801"/>
              <a:gd name="connsiteX806" fmla="*/ 8307624 w 9384838"/>
              <a:gd name="connsiteY806" fmla="*/ 1425197 h 6246801"/>
              <a:gd name="connsiteX807" fmla="*/ 8318357 w 9384838"/>
              <a:gd name="connsiteY807" fmla="*/ 1429100 h 6246801"/>
              <a:gd name="connsiteX808" fmla="*/ 8307624 w 9384838"/>
              <a:gd name="connsiteY808" fmla="*/ 1443734 h 6246801"/>
              <a:gd name="connsiteX809" fmla="*/ 8313478 w 9384838"/>
              <a:gd name="connsiteY809" fmla="*/ 1452516 h 6246801"/>
              <a:gd name="connsiteX810" fmla="*/ 8282255 w 9384838"/>
              <a:gd name="connsiteY810" fmla="*/ 1469104 h 6246801"/>
              <a:gd name="connsiteX811" fmla="*/ 8280303 w 9384838"/>
              <a:gd name="connsiteY811" fmla="*/ 1453493 h 6246801"/>
              <a:gd name="connsiteX812" fmla="*/ 8269570 w 9384838"/>
              <a:gd name="connsiteY812" fmla="*/ 1425197 h 6246801"/>
              <a:gd name="connsiteX813" fmla="*/ 8289085 w 9384838"/>
              <a:gd name="connsiteY813" fmla="*/ 1415439 h 6246801"/>
              <a:gd name="connsiteX814" fmla="*/ 8360314 w 9384838"/>
              <a:gd name="connsiteY814" fmla="*/ 1357869 h 6246801"/>
              <a:gd name="connsiteX815" fmla="*/ 8376902 w 9384838"/>
              <a:gd name="connsiteY815" fmla="*/ 1366651 h 6246801"/>
              <a:gd name="connsiteX816" fmla="*/ 8379829 w 9384838"/>
              <a:gd name="connsiteY816" fmla="*/ 1382264 h 6246801"/>
              <a:gd name="connsiteX817" fmla="*/ 8349581 w 9384838"/>
              <a:gd name="connsiteY817" fmla="*/ 1375434 h 6246801"/>
              <a:gd name="connsiteX818" fmla="*/ 8360314 w 9384838"/>
              <a:gd name="connsiteY818" fmla="*/ 1357869 h 6246801"/>
              <a:gd name="connsiteX819" fmla="*/ 8571073 w 9384838"/>
              <a:gd name="connsiteY819" fmla="*/ 1228098 h 6246801"/>
              <a:gd name="connsiteX820" fmla="*/ 8597418 w 9384838"/>
              <a:gd name="connsiteY820" fmla="*/ 1253467 h 6246801"/>
              <a:gd name="connsiteX821" fmla="*/ 8592539 w 9384838"/>
              <a:gd name="connsiteY821" fmla="*/ 1260297 h 6246801"/>
              <a:gd name="connsiteX822" fmla="*/ 8592539 w 9384838"/>
              <a:gd name="connsiteY822" fmla="*/ 1272981 h 6246801"/>
              <a:gd name="connsiteX823" fmla="*/ 8572049 w 9384838"/>
              <a:gd name="connsiteY823" fmla="*/ 1273957 h 6246801"/>
              <a:gd name="connsiteX824" fmla="*/ 8561316 w 9384838"/>
              <a:gd name="connsiteY824" fmla="*/ 1285666 h 6246801"/>
              <a:gd name="connsiteX825" fmla="*/ 8554486 w 9384838"/>
              <a:gd name="connsiteY825" fmla="*/ 1302253 h 6246801"/>
              <a:gd name="connsiteX826" fmla="*/ 8533995 w 9384838"/>
              <a:gd name="connsiteY826" fmla="*/ 1311035 h 6246801"/>
              <a:gd name="connsiteX827" fmla="*/ 8510577 w 9384838"/>
              <a:gd name="connsiteY827" fmla="*/ 1309083 h 6246801"/>
              <a:gd name="connsiteX828" fmla="*/ 8505699 w 9384838"/>
              <a:gd name="connsiteY828" fmla="*/ 1331526 h 6246801"/>
              <a:gd name="connsiteX829" fmla="*/ 8494966 w 9384838"/>
              <a:gd name="connsiteY829" fmla="*/ 1335428 h 6246801"/>
              <a:gd name="connsiteX830" fmla="*/ 8482281 w 9384838"/>
              <a:gd name="connsiteY830" fmla="*/ 1312986 h 6246801"/>
              <a:gd name="connsiteX831" fmla="*/ 8474475 w 9384838"/>
              <a:gd name="connsiteY831" fmla="*/ 1303229 h 6246801"/>
              <a:gd name="connsiteX832" fmla="*/ 8467645 w 9384838"/>
              <a:gd name="connsiteY832" fmla="*/ 1279811 h 6246801"/>
              <a:gd name="connsiteX833" fmla="*/ 8476427 w 9384838"/>
              <a:gd name="connsiteY833" fmla="*/ 1270054 h 6246801"/>
              <a:gd name="connsiteX834" fmla="*/ 8524238 w 9384838"/>
              <a:gd name="connsiteY834" fmla="*/ 1261273 h 6246801"/>
              <a:gd name="connsiteX835" fmla="*/ 8551558 w 9384838"/>
              <a:gd name="connsiteY835" fmla="*/ 1236879 h 6246801"/>
              <a:gd name="connsiteX836" fmla="*/ 8567170 w 9384838"/>
              <a:gd name="connsiteY836" fmla="*/ 1237855 h 6246801"/>
              <a:gd name="connsiteX837" fmla="*/ 8571073 w 9384838"/>
              <a:gd name="connsiteY837" fmla="*/ 1228098 h 6246801"/>
              <a:gd name="connsiteX838" fmla="*/ 8306648 w 9384838"/>
              <a:gd name="connsiteY838" fmla="*/ 884639 h 6246801"/>
              <a:gd name="connsiteX839" fmla="*/ 8328114 w 9384838"/>
              <a:gd name="connsiteY839" fmla="*/ 903178 h 6246801"/>
              <a:gd name="connsiteX840" fmla="*/ 8334944 w 9384838"/>
              <a:gd name="connsiteY840" fmla="*/ 917814 h 6246801"/>
              <a:gd name="connsiteX841" fmla="*/ 8368119 w 9384838"/>
              <a:gd name="connsiteY841" fmla="*/ 935377 h 6246801"/>
              <a:gd name="connsiteX842" fmla="*/ 8422761 w 9384838"/>
              <a:gd name="connsiteY842" fmla="*/ 939280 h 6246801"/>
              <a:gd name="connsiteX843" fmla="*/ 8461790 w 9384838"/>
              <a:gd name="connsiteY843" fmla="*/ 922693 h 6246801"/>
              <a:gd name="connsiteX844" fmla="*/ 8450081 w 9384838"/>
              <a:gd name="connsiteY844" fmla="*/ 963674 h 6246801"/>
              <a:gd name="connsiteX845" fmla="*/ 8431542 w 9384838"/>
              <a:gd name="connsiteY845" fmla="*/ 975382 h 6246801"/>
              <a:gd name="connsiteX846" fmla="*/ 8415930 w 9384838"/>
              <a:gd name="connsiteY846" fmla="*/ 963674 h 6246801"/>
              <a:gd name="connsiteX847" fmla="*/ 8397391 w 9384838"/>
              <a:gd name="connsiteY847" fmla="*/ 963674 h 6246801"/>
              <a:gd name="connsiteX848" fmla="*/ 8359338 w 9384838"/>
              <a:gd name="connsiteY848" fmla="*/ 1014411 h 6246801"/>
              <a:gd name="connsiteX849" fmla="*/ 8284206 w 9384838"/>
              <a:gd name="connsiteY849" fmla="*/ 1020265 h 6246801"/>
              <a:gd name="connsiteX850" fmla="*/ 8247128 w 9384838"/>
              <a:gd name="connsiteY850" fmla="*/ 1070028 h 6246801"/>
              <a:gd name="connsiteX851" fmla="*/ 8212977 w 9384838"/>
              <a:gd name="connsiteY851" fmla="*/ 1083688 h 6246801"/>
              <a:gd name="connsiteX852" fmla="*/ 8184681 w 9384838"/>
              <a:gd name="connsiteY852" fmla="*/ 1151014 h 6246801"/>
              <a:gd name="connsiteX853" fmla="*/ 8163215 w 9384838"/>
              <a:gd name="connsiteY853" fmla="*/ 1151014 h 6246801"/>
              <a:gd name="connsiteX854" fmla="*/ 8155409 w 9384838"/>
              <a:gd name="connsiteY854" fmla="*/ 1207607 h 6246801"/>
              <a:gd name="connsiteX855" fmla="*/ 8099792 w 9384838"/>
              <a:gd name="connsiteY855" fmla="*/ 1223219 h 6246801"/>
              <a:gd name="connsiteX856" fmla="*/ 8077350 w 9384838"/>
              <a:gd name="connsiteY856" fmla="*/ 1247612 h 6246801"/>
              <a:gd name="connsiteX857" fmla="*/ 8066617 w 9384838"/>
              <a:gd name="connsiteY857" fmla="*/ 1319817 h 6246801"/>
              <a:gd name="connsiteX858" fmla="*/ 8057835 w 9384838"/>
              <a:gd name="connsiteY858" fmla="*/ 1315914 h 6246801"/>
              <a:gd name="connsiteX859" fmla="*/ 8009048 w 9384838"/>
              <a:gd name="connsiteY859" fmla="*/ 1320793 h 6246801"/>
              <a:gd name="connsiteX860" fmla="*/ 8009048 w 9384838"/>
              <a:gd name="connsiteY860" fmla="*/ 1309084 h 6246801"/>
              <a:gd name="connsiteX861" fmla="*/ 8010024 w 9384838"/>
              <a:gd name="connsiteY861" fmla="*/ 1293472 h 6246801"/>
              <a:gd name="connsiteX862" fmla="*/ 8002218 w 9384838"/>
              <a:gd name="connsiteY862" fmla="*/ 1262248 h 6246801"/>
              <a:gd name="connsiteX863" fmla="*/ 8013927 w 9384838"/>
              <a:gd name="connsiteY863" fmla="*/ 1254442 h 6246801"/>
              <a:gd name="connsiteX864" fmla="*/ 8038320 w 9384838"/>
              <a:gd name="connsiteY864" fmla="*/ 1219316 h 6246801"/>
              <a:gd name="connsiteX865" fmla="*/ 8077350 w 9384838"/>
              <a:gd name="connsiteY865" fmla="*/ 1190044 h 6246801"/>
              <a:gd name="connsiteX866" fmla="*/ 8108573 w 9384838"/>
              <a:gd name="connsiteY866" fmla="*/ 1167602 h 6246801"/>
              <a:gd name="connsiteX867" fmla="*/ 8111501 w 9384838"/>
              <a:gd name="connsiteY867" fmla="*/ 1154917 h 6246801"/>
              <a:gd name="connsiteX868" fmla="*/ 8135894 w 9384838"/>
              <a:gd name="connsiteY868" fmla="*/ 1148087 h 6246801"/>
              <a:gd name="connsiteX869" fmla="*/ 8141748 w 9384838"/>
              <a:gd name="connsiteY869" fmla="*/ 1130524 h 6246801"/>
              <a:gd name="connsiteX870" fmla="*/ 8135894 w 9384838"/>
              <a:gd name="connsiteY870" fmla="*/ 1121742 h 6246801"/>
              <a:gd name="connsiteX871" fmla="*/ 8143700 w 9384838"/>
              <a:gd name="connsiteY871" fmla="*/ 1104179 h 6246801"/>
              <a:gd name="connsiteX872" fmla="*/ 8200293 w 9384838"/>
              <a:gd name="connsiteY872" fmla="*/ 1030998 h 6246801"/>
              <a:gd name="connsiteX873" fmla="*/ 8231516 w 9384838"/>
              <a:gd name="connsiteY873" fmla="*/ 993920 h 6246801"/>
              <a:gd name="connsiteX874" fmla="*/ 8245176 w 9384838"/>
              <a:gd name="connsiteY874" fmla="*/ 957819 h 6246801"/>
              <a:gd name="connsiteX875" fmla="*/ 8258837 w 9384838"/>
              <a:gd name="connsiteY875" fmla="*/ 944159 h 6246801"/>
              <a:gd name="connsiteX876" fmla="*/ 8260788 w 9384838"/>
              <a:gd name="connsiteY876" fmla="*/ 920741 h 6246801"/>
              <a:gd name="connsiteX877" fmla="*/ 8289085 w 9384838"/>
              <a:gd name="connsiteY877" fmla="*/ 889516 h 6246801"/>
              <a:gd name="connsiteX878" fmla="*/ 8306648 w 9384838"/>
              <a:gd name="connsiteY878" fmla="*/ 884639 h 6246801"/>
              <a:gd name="connsiteX879" fmla="*/ 9328245 w 9384838"/>
              <a:gd name="connsiteY879" fmla="*/ 311878 h 6246801"/>
              <a:gd name="connsiteX880" fmla="*/ 9371178 w 9384838"/>
              <a:gd name="connsiteY880" fmla="*/ 317733 h 6246801"/>
              <a:gd name="connsiteX881" fmla="*/ 9384838 w 9384838"/>
              <a:gd name="connsiteY881" fmla="*/ 341150 h 6246801"/>
              <a:gd name="connsiteX882" fmla="*/ 9357517 w 9384838"/>
              <a:gd name="connsiteY882" fmla="*/ 360665 h 6246801"/>
              <a:gd name="connsiteX883" fmla="*/ 9357517 w 9384838"/>
              <a:gd name="connsiteY883" fmla="*/ 378228 h 6246801"/>
              <a:gd name="connsiteX884" fmla="*/ 9371178 w 9384838"/>
              <a:gd name="connsiteY884" fmla="*/ 393840 h 6246801"/>
              <a:gd name="connsiteX885" fmla="*/ 9367275 w 9384838"/>
              <a:gd name="connsiteY885" fmla="*/ 427015 h 6246801"/>
              <a:gd name="connsiteX886" fmla="*/ 9314585 w 9384838"/>
              <a:gd name="connsiteY886" fmla="*/ 427015 h 6246801"/>
              <a:gd name="connsiteX887" fmla="*/ 9250186 w 9384838"/>
              <a:gd name="connsiteY887" fmla="*/ 440675 h 6246801"/>
              <a:gd name="connsiteX888" fmla="*/ 9213108 w 9384838"/>
              <a:gd name="connsiteY888" fmla="*/ 471899 h 6246801"/>
              <a:gd name="connsiteX889" fmla="*/ 9162370 w 9384838"/>
              <a:gd name="connsiteY889" fmla="*/ 491414 h 6246801"/>
              <a:gd name="connsiteX890" fmla="*/ 9099923 w 9384838"/>
              <a:gd name="connsiteY890" fmla="*/ 526540 h 6246801"/>
              <a:gd name="connsiteX891" fmla="*/ 9035524 w 9384838"/>
              <a:gd name="connsiteY891" fmla="*/ 587036 h 6246801"/>
              <a:gd name="connsiteX892" fmla="*/ 8996494 w 9384838"/>
              <a:gd name="connsiteY892" fmla="*/ 635822 h 6246801"/>
              <a:gd name="connsiteX893" fmla="*/ 8961368 w 9384838"/>
              <a:gd name="connsiteY893" fmla="*/ 637774 h 6246801"/>
              <a:gd name="connsiteX894" fmla="*/ 8951610 w 9384838"/>
              <a:gd name="connsiteY894" fmla="*/ 647531 h 6246801"/>
              <a:gd name="connsiteX895" fmla="*/ 8926241 w 9384838"/>
              <a:gd name="connsiteY895" fmla="*/ 637774 h 6246801"/>
              <a:gd name="connsiteX896" fmla="*/ 8916484 w 9384838"/>
              <a:gd name="connsiteY896" fmla="*/ 608501 h 6246801"/>
              <a:gd name="connsiteX897" fmla="*/ 8883309 w 9384838"/>
              <a:gd name="connsiteY897" fmla="*/ 622162 h 6246801"/>
              <a:gd name="connsiteX898" fmla="*/ 8877454 w 9384838"/>
              <a:gd name="connsiteY898" fmla="*/ 651434 h 6246801"/>
              <a:gd name="connsiteX899" fmla="*/ 8887212 w 9384838"/>
              <a:gd name="connsiteY899" fmla="*/ 665094 h 6246801"/>
              <a:gd name="connsiteX900" fmla="*/ 8846231 w 9384838"/>
              <a:gd name="connsiteY900" fmla="*/ 719735 h 6246801"/>
              <a:gd name="connsiteX901" fmla="*/ 8799395 w 9384838"/>
              <a:gd name="connsiteY901" fmla="*/ 749008 h 6246801"/>
              <a:gd name="connsiteX902" fmla="*/ 8766220 w 9384838"/>
              <a:gd name="connsiteY902" fmla="*/ 774380 h 6246801"/>
              <a:gd name="connsiteX903" fmla="*/ 8731094 w 9384838"/>
              <a:gd name="connsiteY903" fmla="*/ 844633 h 6246801"/>
              <a:gd name="connsiteX904" fmla="*/ 8697919 w 9384838"/>
              <a:gd name="connsiteY904" fmla="*/ 862196 h 6246801"/>
              <a:gd name="connsiteX905" fmla="*/ 8666695 w 9384838"/>
              <a:gd name="connsiteY905" fmla="*/ 862196 h 6246801"/>
              <a:gd name="connsiteX906" fmla="*/ 8641326 w 9384838"/>
              <a:gd name="connsiteY906" fmla="*/ 887565 h 6246801"/>
              <a:gd name="connsiteX907" fmla="*/ 8614005 w 9384838"/>
              <a:gd name="connsiteY907" fmla="*/ 932449 h 6246801"/>
              <a:gd name="connsiteX908" fmla="*/ 8590587 w 9384838"/>
              <a:gd name="connsiteY908" fmla="*/ 936351 h 6246801"/>
              <a:gd name="connsiteX909" fmla="*/ 8576927 w 9384838"/>
              <a:gd name="connsiteY909" fmla="*/ 920740 h 6246801"/>
              <a:gd name="connsiteX910" fmla="*/ 8590587 w 9384838"/>
              <a:gd name="connsiteY910" fmla="*/ 885614 h 6246801"/>
              <a:gd name="connsiteX911" fmla="*/ 8602296 w 9384838"/>
              <a:gd name="connsiteY911" fmla="*/ 881711 h 6246801"/>
              <a:gd name="connsiteX912" fmla="*/ 8610102 w 9384838"/>
              <a:gd name="connsiteY912" fmla="*/ 868050 h 6246801"/>
              <a:gd name="connsiteX913" fmla="*/ 8606199 w 9384838"/>
              <a:gd name="connsiteY913" fmla="*/ 850487 h 6246801"/>
              <a:gd name="connsiteX914" fmla="*/ 8612054 w 9384838"/>
              <a:gd name="connsiteY914" fmla="*/ 825118 h 6246801"/>
              <a:gd name="connsiteX915" fmla="*/ 8623762 w 9384838"/>
              <a:gd name="connsiteY915" fmla="*/ 846584 h 6246801"/>
              <a:gd name="connsiteX916" fmla="*/ 8637423 w 9384838"/>
              <a:gd name="connsiteY916" fmla="*/ 848536 h 6246801"/>
              <a:gd name="connsiteX917" fmla="*/ 8649132 w 9384838"/>
              <a:gd name="connsiteY917" fmla="*/ 827069 h 6246801"/>
              <a:gd name="connsiteX918" fmla="*/ 8635471 w 9384838"/>
              <a:gd name="connsiteY918" fmla="*/ 807555 h 6246801"/>
              <a:gd name="connsiteX919" fmla="*/ 8654986 w 9384838"/>
              <a:gd name="connsiteY919" fmla="*/ 807555 h 6246801"/>
              <a:gd name="connsiteX920" fmla="*/ 8664743 w 9384838"/>
              <a:gd name="connsiteY920" fmla="*/ 819263 h 6246801"/>
              <a:gd name="connsiteX921" fmla="*/ 8692064 w 9384838"/>
              <a:gd name="connsiteY921" fmla="*/ 805603 h 6246801"/>
              <a:gd name="connsiteX922" fmla="*/ 8709627 w 9384838"/>
              <a:gd name="connsiteY922" fmla="*/ 778282 h 6246801"/>
              <a:gd name="connsiteX923" fmla="*/ 8711579 w 9384838"/>
              <a:gd name="connsiteY923" fmla="*/ 749008 h 6246801"/>
              <a:gd name="connsiteX924" fmla="*/ 8695967 w 9384838"/>
              <a:gd name="connsiteY924" fmla="*/ 749008 h 6246801"/>
              <a:gd name="connsiteX925" fmla="*/ 8672549 w 9384838"/>
              <a:gd name="connsiteY925" fmla="*/ 745105 h 6246801"/>
              <a:gd name="connsiteX926" fmla="*/ 8668646 w 9384838"/>
              <a:gd name="connsiteY926" fmla="*/ 713881 h 6246801"/>
              <a:gd name="connsiteX927" fmla="*/ 8697919 w 9384838"/>
              <a:gd name="connsiteY927" fmla="*/ 713881 h 6246801"/>
              <a:gd name="connsiteX928" fmla="*/ 8715482 w 9384838"/>
              <a:gd name="connsiteY928" fmla="*/ 731444 h 6246801"/>
              <a:gd name="connsiteX929" fmla="*/ 8733045 w 9384838"/>
              <a:gd name="connsiteY929" fmla="*/ 719735 h 6246801"/>
              <a:gd name="connsiteX930" fmla="*/ 8746705 w 9384838"/>
              <a:gd name="connsiteY930" fmla="*/ 688512 h 6246801"/>
              <a:gd name="connsiteX931" fmla="*/ 8787686 w 9384838"/>
              <a:gd name="connsiteY931" fmla="*/ 674851 h 6246801"/>
              <a:gd name="connsiteX932" fmla="*/ 8811104 w 9384838"/>
              <a:gd name="connsiteY932" fmla="*/ 624114 h 6246801"/>
              <a:gd name="connsiteX933" fmla="*/ 8830619 w 9384838"/>
              <a:gd name="connsiteY933" fmla="*/ 618260 h 6246801"/>
              <a:gd name="connsiteX934" fmla="*/ 8840376 w 9384838"/>
              <a:gd name="connsiteY934" fmla="*/ 600695 h 6246801"/>
              <a:gd name="connsiteX935" fmla="*/ 8832570 w 9384838"/>
              <a:gd name="connsiteY935" fmla="*/ 559715 h 6246801"/>
              <a:gd name="connsiteX936" fmla="*/ 8850134 w 9384838"/>
              <a:gd name="connsiteY936" fmla="*/ 559715 h 6246801"/>
              <a:gd name="connsiteX937" fmla="*/ 8885260 w 9384838"/>
              <a:gd name="connsiteY937" fmla="*/ 573376 h 6246801"/>
              <a:gd name="connsiteX938" fmla="*/ 8902823 w 9384838"/>
              <a:gd name="connsiteY938" fmla="*/ 559715 h 6246801"/>
              <a:gd name="connsiteX939" fmla="*/ 8904775 w 9384838"/>
              <a:gd name="connsiteY939" fmla="*/ 524589 h 6246801"/>
              <a:gd name="connsiteX940" fmla="*/ 8949659 w 9384838"/>
              <a:gd name="connsiteY940" fmla="*/ 497268 h 6246801"/>
              <a:gd name="connsiteX941" fmla="*/ 8976980 w 9384838"/>
              <a:gd name="connsiteY941" fmla="*/ 497268 h 6246801"/>
              <a:gd name="connsiteX942" fmla="*/ 8976980 w 9384838"/>
              <a:gd name="connsiteY942" fmla="*/ 462142 h 6246801"/>
              <a:gd name="connsiteX943" fmla="*/ 8965271 w 9384838"/>
              <a:gd name="connsiteY943" fmla="*/ 419209 h 6246801"/>
              <a:gd name="connsiteX944" fmla="*/ 8973077 w 9384838"/>
              <a:gd name="connsiteY944" fmla="*/ 393840 h 6246801"/>
              <a:gd name="connsiteX945" fmla="*/ 9002349 w 9384838"/>
              <a:gd name="connsiteY945" fmla="*/ 376277 h 6246801"/>
              <a:gd name="connsiteX946" fmla="*/ 9017961 w 9384838"/>
              <a:gd name="connsiteY946" fmla="*/ 403597 h 6246801"/>
              <a:gd name="connsiteX947" fmla="*/ 9041378 w 9384838"/>
              <a:gd name="connsiteY947" fmla="*/ 467996 h 6246801"/>
              <a:gd name="connsiteX948" fmla="*/ 9076505 w 9384838"/>
              <a:gd name="connsiteY948" fmla="*/ 475802 h 6246801"/>
              <a:gd name="connsiteX949" fmla="*/ 9154564 w 9384838"/>
              <a:gd name="connsiteY949" fmla="*/ 458239 h 6246801"/>
              <a:gd name="connsiteX950" fmla="*/ 9209205 w 9384838"/>
              <a:gd name="connsiteY950" fmla="*/ 409452 h 6246801"/>
              <a:gd name="connsiteX951" fmla="*/ 9218963 w 9384838"/>
              <a:gd name="connsiteY951" fmla="*/ 380180 h 6246801"/>
              <a:gd name="connsiteX952" fmla="*/ 9283361 w 9384838"/>
              <a:gd name="connsiteY952" fmla="*/ 325538 h 6246801"/>
              <a:gd name="connsiteX953" fmla="*/ 9328245 w 9384838"/>
              <a:gd name="connsiteY953" fmla="*/ 311878 h 6246801"/>
              <a:gd name="connsiteX954" fmla="*/ 6819242 w 9384838"/>
              <a:gd name="connsiteY954" fmla="*/ 0 h 6246801"/>
              <a:gd name="connsiteX955" fmla="*/ 6869020 w 9384838"/>
              <a:gd name="connsiteY955" fmla="*/ 125002 h 6246801"/>
              <a:gd name="connsiteX956" fmla="*/ 6969682 w 9384838"/>
              <a:gd name="connsiteY956" fmla="*/ 326334 h 6246801"/>
              <a:gd name="connsiteX957" fmla="*/ 6969682 w 9384838"/>
              <a:gd name="connsiteY957" fmla="*/ 401556 h 6246801"/>
              <a:gd name="connsiteX958" fmla="*/ 7094680 w 9384838"/>
              <a:gd name="connsiteY958" fmla="*/ 652667 h 6246801"/>
              <a:gd name="connsiteX959" fmla="*/ 7220784 w 9384838"/>
              <a:gd name="connsiteY959" fmla="*/ 803117 h 6246801"/>
              <a:gd name="connsiteX960" fmla="*/ 7321446 w 9384838"/>
              <a:gd name="connsiteY960" fmla="*/ 903783 h 6246801"/>
              <a:gd name="connsiteX961" fmla="*/ 7321446 w 9384838"/>
              <a:gd name="connsiteY961" fmla="*/ 979004 h 6246801"/>
              <a:gd name="connsiteX962" fmla="*/ 7345782 w 9384838"/>
              <a:gd name="connsiteY962" fmla="*/ 979004 h 6246801"/>
              <a:gd name="connsiteX963" fmla="*/ 7396667 w 9384838"/>
              <a:gd name="connsiteY963" fmla="*/ 1003341 h 6246801"/>
              <a:gd name="connsiteX964" fmla="*/ 7421002 w 9384838"/>
              <a:gd name="connsiteY964" fmla="*/ 979004 h 6246801"/>
              <a:gd name="connsiteX965" fmla="*/ 7496223 w 9384838"/>
              <a:gd name="connsiteY965" fmla="*/ 1003341 h 6246801"/>
              <a:gd name="connsiteX966" fmla="*/ 7446445 w 9384838"/>
              <a:gd name="connsiteY966" fmla="*/ 1054227 h 6246801"/>
              <a:gd name="connsiteX967" fmla="*/ 7471887 w 9384838"/>
              <a:gd name="connsiteY967" fmla="*/ 1078564 h 6246801"/>
              <a:gd name="connsiteX968" fmla="*/ 7521665 w 9384838"/>
              <a:gd name="connsiteY968" fmla="*/ 1054227 h 6246801"/>
              <a:gd name="connsiteX969" fmla="*/ 7547107 w 9384838"/>
              <a:gd name="connsiteY969" fmla="*/ 1129449 h 6246801"/>
              <a:gd name="connsiteX970" fmla="*/ 7672105 w 9384838"/>
              <a:gd name="connsiteY970" fmla="*/ 1179229 h 6246801"/>
              <a:gd name="connsiteX971" fmla="*/ 7747325 w 9384838"/>
              <a:gd name="connsiteY971" fmla="*/ 1179229 h 6246801"/>
              <a:gd name="connsiteX972" fmla="*/ 7847987 w 9384838"/>
              <a:gd name="connsiteY972" fmla="*/ 1104007 h 6246801"/>
              <a:gd name="connsiteX973" fmla="*/ 7923207 w 9384838"/>
              <a:gd name="connsiteY973" fmla="*/ 1078564 h 6246801"/>
              <a:gd name="connsiteX974" fmla="*/ 7998427 w 9384838"/>
              <a:gd name="connsiteY974" fmla="*/ 1003341 h 6246801"/>
              <a:gd name="connsiteX975" fmla="*/ 7998427 w 9384838"/>
              <a:gd name="connsiteY975" fmla="*/ 1054227 h 6246801"/>
              <a:gd name="connsiteX976" fmla="*/ 7948649 w 9384838"/>
              <a:gd name="connsiteY976" fmla="*/ 1104007 h 6246801"/>
              <a:gd name="connsiteX977" fmla="*/ 7948649 w 9384838"/>
              <a:gd name="connsiteY977" fmla="*/ 1129449 h 6246801"/>
              <a:gd name="connsiteX978" fmla="*/ 7822545 w 9384838"/>
              <a:gd name="connsiteY978" fmla="*/ 1279895 h 6246801"/>
              <a:gd name="connsiteX979" fmla="*/ 7822545 w 9384838"/>
              <a:gd name="connsiteY979" fmla="*/ 1379454 h 6246801"/>
              <a:gd name="connsiteX980" fmla="*/ 7873429 w 9384838"/>
              <a:gd name="connsiteY980" fmla="*/ 1379454 h 6246801"/>
              <a:gd name="connsiteX981" fmla="*/ 7847987 w 9384838"/>
              <a:gd name="connsiteY981" fmla="*/ 1505563 h 6246801"/>
              <a:gd name="connsiteX982" fmla="*/ 7797103 w 9384838"/>
              <a:gd name="connsiteY982" fmla="*/ 1531005 h 6246801"/>
              <a:gd name="connsiteX983" fmla="*/ 7873429 w 9384838"/>
              <a:gd name="connsiteY983" fmla="*/ 1606229 h 6246801"/>
              <a:gd name="connsiteX984" fmla="*/ 7948649 w 9384838"/>
              <a:gd name="connsiteY984" fmla="*/ 1606229 h 6246801"/>
              <a:gd name="connsiteX985" fmla="*/ 7923207 w 9384838"/>
              <a:gd name="connsiteY985" fmla="*/ 1656009 h 6246801"/>
              <a:gd name="connsiteX986" fmla="*/ 7772767 w 9384838"/>
              <a:gd name="connsiteY986" fmla="*/ 1630565 h 6246801"/>
              <a:gd name="connsiteX987" fmla="*/ 7672105 w 9384838"/>
              <a:gd name="connsiteY987" fmla="*/ 1705789 h 6246801"/>
              <a:gd name="connsiteX988" fmla="*/ 7672105 w 9384838"/>
              <a:gd name="connsiteY988" fmla="*/ 1656009 h 6246801"/>
              <a:gd name="connsiteX989" fmla="*/ 7596885 w 9384838"/>
              <a:gd name="connsiteY989" fmla="*/ 1656009 h 6246801"/>
              <a:gd name="connsiteX990" fmla="*/ 7571443 w 9384838"/>
              <a:gd name="connsiteY990" fmla="*/ 1705789 h 6246801"/>
              <a:gd name="connsiteX991" fmla="*/ 7446445 w 9384838"/>
              <a:gd name="connsiteY991" fmla="*/ 1681452 h 6246801"/>
              <a:gd name="connsiteX992" fmla="*/ 7421002 w 9384838"/>
              <a:gd name="connsiteY992" fmla="*/ 1630565 h 6246801"/>
              <a:gd name="connsiteX993" fmla="*/ 7321446 w 9384838"/>
              <a:gd name="connsiteY993" fmla="*/ 1630565 h 6246801"/>
              <a:gd name="connsiteX994" fmla="*/ 7070344 w 9384838"/>
              <a:gd name="connsiteY994" fmla="*/ 1756674 h 6246801"/>
              <a:gd name="connsiteX995" fmla="*/ 6869020 w 9384838"/>
              <a:gd name="connsiteY995" fmla="*/ 1907113 h 6246801"/>
              <a:gd name="connsiteX996" fmla="*/ 6894462 w 9384838"/>
              <a:gd name="connsiteY996" fmla="*/ 1956897 h 6246801"/>
              <a:gd name="connsiteX997" fmla="*/ 6819242 w 9384838"/>
              <a:gd name="connsiteY997" fmla="*/ 2081899 h 6246801"/>
              <a:gd name="connsiteX998" fmla="*/ 6793800 w 9384838"/>
              <a:gd name="connsiteY998" fmla="*/ 2006676 h 6246801"/>
              <a:gd name="connsiteX999" fmla="*/ 6668802 w 9384838"/>
              <a:gd name="connsiteY999" fmla="*/ 1931450 h 6246801"/>
              <a:gd name="connsiteX1000" fmla="*/ 6542697 w 9384838"/>
              <a:gd name="connsiteY1000" fmla="*/ 1831894 h 6246801"/>
              <a:gd name="connsiteX1001" fmla="*/ 6467477 w 9384838"/>
              <a:gd name="connsiteY1001" fmla="*/ 1705789 h 6246801"/>
              <a:gd name="connsiteX1002" fmla="*/ 6417699 w 9384838"/>
              <a:gd name="connsiteY1002" fmla="*/ 1681452 h 6246801"/>
              <a:gd name="connsiteX1003" fmla="*/ 6342479 w 9384838"/>
              <a:gd name="connsiteY1003" fmla="*/ 1580786 h 6246801"/>
              <a:gd name="connsiteX1004" fmla="*/ 6217481 w 9384838"/>
              <a:gd name="connsiteY1004" fmla="*/ 1555343 h 6246801"/>
              <a:gd name="connsiteX1005" fmla="*/ 6091377 w 9384838"/>
              <a:gd name="connsiteY1005" fmla="*/ 1606229 h 6246801"/>
              <a:gd name="connsiteX1006" fmla="*/ 5991821 w 9384838"/>
              <a:gd name="connsiteY1006" fmla="*/ 1681452 h 6246801"/>
              <a:gd name="connsiteX1007" fmla="*/ 5966379 w 9384838"/>
              <a:gd name="connsiteY1007" fmla="*/ 1630565 h 6246801"/>
              <a:gd name="connsiteX1008" fmla="*/ 5966379 w 9384838"/>
              <a:gd name="connsiteY1008" fmla="*/ 1580786 h 6246801"/>
              <a:gd name="connsiteX1009" fmla="*/ 5916601 w 9384838"/>
              <a:gd name="connsiteY1009" fmla="*/ 1531005 h 6246801"/>
              <a:gd name="connsiteX1010" fmla="*/ 5940937 w 9384838"/>
              <a:gd name="connsiteY1010" fmla="*/ 1505563 h 6246801"/>
              <a:gd name="connsiteX1011" fmla="*/ 5891159 w 9384838"/>
              <a:gd name="connsiteY1011" fmla="*/ 1480122 h 6246801"/>
              <a:gd name="connsiteX1012" fmla="*/ 5840275 w 9384838"/>
              <a:gd name="connsiteY1012" fmla="*/ 1480122 h 6246801"/>
              <a:gd name="connsiteX1013" fmla="*/ 5815939 w 9384838"/>
              <a:gd name="connsiteY1013" fmla="*/ 1455784 h 6246801"/>
              <a:gd name="connsiteX1014" fmla="*/ 5740719 w 9384838"/>
              <a:gd name="connsiteY1014" fmla="*/ 1505563 h 6246801"/>
              <a:gd name="connsiteX1015" fmla="*/ 5665499 w 9384838"/>
              <a:gd name="connsiteY1015" fmla="*/ 1606229 h 6246801"/>
              <a:gd name="connsiteX1016" fmla="*/ 5715277 w 9384838"/>
              <a:gd name="connsiteY1016" fmla="*/ 1656009 h 6246801"/>
              <a:gd name="connsiteX1017" fmla="*/ 5765055 w 9384838"/>
              <a:gd name="connsiteY1017" fmla="*/ 1731231 h 6246801"/>
              <a:gd name="connsiteX1018" fmla="*/ 5840275 w 9384838"/>
              <a:gd name="connsiteY1018" fmla="*/ 1731231 h 6246801"/>
              <a:gd name="connsiteX1019" fmla="*/ 5916601 w 9384838"/>
              <a:gd name="connsiteY1019" fmla="*/ 1881669 h 6246801"/>
              <a:gd name="connsiteX1020" fmla="*/ 5966379 w 9384838"/>
              <a:gd name="connsiteY1020" fmla="*/ 1956897 h 6246801"/>
              <a:gd name="connsiteX1021" fmla="*/ 5891159 w 9384838"/>
              <a:gd name="connsiteY1021" fmla="*/ 2006676 h 6246801"/>
              <a:gd name="connsiteX1022" fmla="*/ 5815939 w 9384838"/>
              <a:gd name="connsiteY1022" fmla="*/ 1931450 h 6246801"/>
              <a:gd name="connsiteX1023" fmla="*/ 5765055 w 9384838"/>
              <a:gd name="connsiteY1023" fmla="*/ 1881669 h 6246801"/>
              <a:gd name="connsiteX1024" fmla="*/ 5715277 w 9384838"/>
              <a:gd name="connsiteY1024" fmla="*/ 1931450 h 6246801"/>
              <a:gd name="connsiteX1025" fmla="*/ 5665499 w 9384838"/>
              <a:gd name="connsiteY1025" fmla="*/ 1931450 h 6246801"/>
              <a:gd name="connsiteX1026" fmla="*/ 5640056 w 9384838"/>
              <a:gd name="connsiteY1026" fmla="*/ 2006676 h 6246801"/>
              <a:gd name="connsiteX1027" fmla="*/ 5590278 w 9384838"/>
              <a:gd name="connsiteY1027" fmla="*/ 2006676 h 6246801"/>
              <a:gd name="connsiteX1028" fmla="*/ 5515058 w 9384838"/>
              <a:gd name="connsiteY1028" fmla="*/ 2081899 h 6246801"/>
              <a:gd name="connsiteX1029" fmla="*/ 5464174 w 9384838"/>
              <a:gd name="connsiteY1029" fmla="*/ 2057559 h 6246801"/>
              <a:gd name="connsiteX1030" fmla="*/ 5464174 w 9384838"/>
              <a:gd name="connsiteY1030" fmla="*/ 1956897 h 6246801"/>
              <a:gd name="connsiteX1031" fmla="*/ 5489616 w 9384838"/>
              <a:gd name="connsiteY1031" fmla="*/ 1881669 h 6246801"/>
              <a:gd name="connsiteX1032" fmla="*/ 5564836 w 9384838"/>
              <a:gd name="connsiteY1032" fmla="*/ 1831894 h 6246801"/>
              <a:gd name="connsiteX1033" fmla="*/ 5590278 w 9384838"/>
              <a:gd name="connsiteY1033" fmla="*/ 1756674 h 6246801"/>
              <a:gd name="connsiteX1034" fmla="*/ 5539394 w 9384838"/>
              <a:gd name="connsiteY1034" fmla="*/ 1656009 h 6246801"/>
              <a:gd name="connsiteX1035" fmla="*/ 5515058 w 9384838"/>
              <a:gd name="connsiteY1035" fmla="*/ 1656009 h 6246801"/>
              <a:gd name="connsiteX1036" fmla="*/ 5515058 w 9384838"/>
              <a:gd name="connsiteY1036" fmla="*/ 1606229 h 6246801"/>
              <a:gd name="connsiteX1037" fmla="*/ 5489616 w 9384838"/>
              <a:gd name="connsiteY1037" fmla="*/ 1580786 h 6246801"/>
              <a:gd name="connsiteX1038" fmla="*/ 5489616 w 9384838"/>
              <a:gd name="connsiteY1038" fmla="*/ 1531005 h 6246801"/>
              <a:gd name="connsiteX1039" fmla="*/ 5539394 w 9384838"/>
              <a:gd name="connsiteY1039" fmla="*/ 1455784 h 6246801"/>
              <a:gd name="connsiteX1040" fmla="*/ 5539394 w 9384838"/>
              <a:gd name="connsiteY1040" fmla="*/ 1404898 h 6246801"/>
              <a:gd name="connsiteX1041" fmla="*/ 5564836 w 9384838"/>
              <a:gd name="connsiteY1041" fmla="*/ 1355118 h 6246801"/>
              <a:gd name="connsiteX1042" fmla="*/ 5614614 w 9384838"/>
              <a:gd name="connsiteY1042" fmla="*/ 1379454 h 6246801"/>
              <a:gd name="connsiteX1043" fmla="*/ 5689834 w 9384838"/>
              <a:gd name="connsiteY1043" fmla="*/ 1355118 h 6246801"/>
              <a:gd name="connsiteX1044" fmla="*/ 5740719 w 9384838"/>
              <a:gd name="connsiteY1044" fmla="*/ 1329675 h 6246801"/>
              <a:gd name="connsiteX1045" fmla="*/ 5765055 w 9384838"/>
              <a:gd name="connsiteY1045" fmla="*/ 1355118 h 6246801"/>
              <a:gd name="connsiteX1046" fmla="*/ 5815939 w 9384838"/>
              <a:gd name="connsiteY1046" fmla="*/ 1279895 h 6246801"/>
              <a:gd name="connsiteX1047" fmla="*/ 5891159 w 9384838"/>
              <a:gd name="connsiteY1047" fmla="*/ 1254452 h 6246801"/>
              <a:gd name="connsiteX1048" fmla="*/ 5891159 w 9384838"/>
              <a:gd name="connsiteY1048" fmla="*/ 1179229 h 6246801"/>
              <a:gd name="connsiteX1049" fmla="*/ 5840275 w 9384838"/>
              <a:gd name="connsiteY1049" fmla="*/ 1104007 h 6246801"/>
              <a:gd name="connsiteX1050" fmla="*/ 5865717 w 9384838"/>
              <a:gd name="connsiteY1050" fmla="*/ 1054227 h 6246801"/>
              <a:gd name="connsiteX1051" fmla="*/ 5916601 w 9384838"/>
              <a:gd name="connsiteY1051" fmla="*/ 1054227 h 6246801"/>
              <a:gd name="connsiteX1052" fmla="*/ 6041599 w 9384838"/>
              <a:gd name="connsiteY1052" fmla="*/ 1179229 h 6246801"/>
              <a:gd name="connsiteX1053" fmla="*/ 6091377 w 9384838"/>
              <a:gd name="connsiteY1053" fmla="*/ 1153786 h 6246801"/>
              <a:gd name="connsiteX1054" fmla="*/ 6091377 w 9384838"/>
              <a:gd name="connsiteY1054" fmla="*/ 1204672 h 6246801"/>
              <a:gd name="connsiteX1055" fmla="*/ 6166597 w 9384838"/>
              <a:gd name="connsiteY1055" fmla="*/ 1254452 h 6246801"/>
              <a:gd name="connsiteX1056" fmla="*/ 6292701 w 9384838"/>
              <a:gd name="connsiteY1056" fmla="*/ 1179229 h 6246801"/>
              <a:gd name="connsiteX1057" fmla="*/ 6317037 w 9384838"/>
              <a:gd name="connsiteY1057" fmla="*/ 1129449 h 6246801"/>
              <a:gd name="connsiteX1058" fmla="*/ 6292701 w 9384838"/>
              <a:gd name="connsiteY1058" fmla="*/ 1054227 h 6246801"/>
              <a:gd name="connsiteX1059" fmla="*/ 6317037 w 9384838"/>
              <a:gd name="connsiteY1059" fmla="*/ 1003341 h 6246801"/>
              <a:gd name="connsiteX1060" fmla="*/ 6317037 w 9384838"/>
              <a:gd name="connsiteY1060" fmla="*/ 953562 h 6246801"/>
              <a:gd name="connsiteX1061" fmla="*/ 6342479 w 9384838"/>
              <a:gd name="connsiteY1061" fmla="*/ 903783 h 6246801"/>
              <a:gd name="connsiteX1062" fmla="*/ 6443141 w 9384838"/>
              <a:gd name="connsiteY1062" fmla="*/ 878340 h 6246801"/>
              <a:gd name="connsiteX1063" fmla="*/ 6492919 w 9384838"/>
              <a:gd name="connsiteY1063" fmla="*/ 803117 h 6246801"/>
              <a:gd name="connsiteX1064" fmla="*/ 6518361 w 9384838"/>
              <a:gd name="connsiteY1064" fmla="*/ 652667 h 6246801"/>
              <a:gd name="connsiteX1065" fmla="*/ 6619024 w 9384838"/>
              <a:gd name="connsiteY1065" fmla="*/ 526559 h 6246801"/>
              <a:gd name="connsiteX1066" fmla="*/ 6643360 w 9384838"/>
              <a:gd name="connsiteY1066" fmla="*/ 300891 h 6246801"/>
              <a:gd name="connsiteX1067" fmla="*/ 6619024 w 9384838"/>
              <a:gd name="connsiteY1067" fmla="*/ 125002 h 6246801"/>
              <a:gd name="connsiteX1068" fmla="*/ 6694244 w 9384838"/>
              <a:gd name="connsiteY1068" fmla="*/ 49779 h 6246801"/>
              <a:gd name="connsiteX1069" fmla="*/ 6769464 w 9384838"/>
              <a:gd name="connsiteY1069" fmla="*/ 49779 h 6246801"/>
              <a:gd name="connsiteX1070" fmla="*/ 6819242 w 9384838"/>
              <a:gd name="connsiteY107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497452 w 9384838"/>
              <a:gd name="connsiteY269" fmla="*/ 5017793 h 6246801"/>
              <a:gd name="connsiteX270" fmla="*/ 547230 w 9384838"/>
              <a:gd name="connsiteY270" fmla="*/ 5017793 h 6246801"/>
              <a:gd name="connsiteX271" fmla="*/ 521788 w 9384838"/>
              <a:gd name="connsiteY271" fmla="*/ 4992350 h 6246801"/>
              <a:gd name="connsiteX272" fmla="*/ 572672 w 9384838"/>
              <a:gd name="connsiteY272" fmla="*/ 4968013 h 6246801"/>
              <a:gd name="connsiteX273" fmla="*/ 597008 w 9384838"/>
              <a:gd name="connsiteY273" fmla="*/ 4992350 h 6246801"/>
              <a:gd name="connsiteX274" fmla="*/ 647892 w 9384838"/>
              <a:gd name="connsiteY274" fmla="*/ 4992350 h 6246801"/>
              <a:gd name="connsiteX275" fmla="*/ 647892 w 9384838"/>
              <a:gd name="connsiteY275" fmla="*/ 4968013 h 6246801"/>
              <a:gd name="connsiteX276" fmla="*/ 672228 w 9384838"/>
              <a:gd name="connsiteY276" fmla="*/ 4942570 h 6246801"/>
              <a:gd name="connsiteX277" fmla="*/ 672228 w 9384838"/>
              <a:gd name="connsiteY277" fmla="*/ 4917127 h 6246801"/>
              <a:gd name="connsiteX278" fmla="*/ 723112 w 9384838"/>
              <a:gd name="connsiteY278" fmla="*/ 4892790 h 6246801"/>
              <a:gd name="connsiteX279" fmla="*/ 772890 w 9384838"/>
              <a:gd name="connsiteY279" fmla="*/ 4892790 h 6246801"/>
              <a:gd name="connsiteX280" fmla="*/ 798333 w 9384838"/>
              <a:gd name="connsiteY280" fmla="*/ 4867347 h 6246801"/>
              <a:gd name="connsiteX281" fmla="*/ 291494 w 9384838"/>
              <a:gd name="connsiteY281" fmla="*/ 3896294 h 6246801"/>
              <a:gd name="connsiteX282" fmla="*/ 319795 w 9384838"/>
              <a:gd name="connsiteY282" fmla="*/ 3947235 h 6246801"/>
              <a:gd name="connsiteX283" fmla="*/ 280174 w 9384838"/>
              <a:gd name="connsiteY283" fmla="*/ 4026476 h 6246801"/>
              <a:gd name="connsiteX284" fmla="*/ 234893 w 9384838"/>
              <a:gd name="connsiteY284" fmla="*/ 4026476 h 6246801"/>
              <a:gd name="connsiteX285" fmla="*/ 220743 w 9384838"/>
              <a:gd name="connsiteY285" fmla="*/ 4066097 h 6246801"/>
              <a:gd name="connsiteX286" fmla="*/ 178292 w 9384838"/>
              <a:gd name="connsiteY286" fmla="*/ 4074587 h 6246801"/>
              <a:gd name="connsiteX287" fmla="*/ 133012 w 9384838"/>
              <a:gd name="connsiteY287" fmla="*/ 4111377 h 6246801"/>
              <a:gd name="connsiteX288" fmla="*/ 93391 w 9384838"/>
              <a:gd name="connsiteY288" fmla="*/ 4125528 h 6246801"/>
              <a:gd name="connsiteX289" fmla="*/ 113201 w 9384838"/>
              <a:gd name="connsiteY289" fmla="*/ 4187789 h 6246801"/>
              <a:gd name="connsiteX290" fmla="*/ 82071 w 9384838"/>
              <a:gd name="connsiteY290" fmla="*/ 4187789 h 6246801"/>
              <a:gd name="connsiteX291" fmla="*/ 59430 w 9384838"/>
              <a:gd name="connsiteY291" fmla="*/ 4250050 h 6246801"/>
              <a:gd name="connsiteX292" fmla="*/ 76411 w 9384838"/>
              <a:gd name="connsiteY292" fmla="*/ 4275521 h 6246801"/>
              <a:gd name="connsiteX293" fmla="*/ 11320 w 9384838"/>
              <a:gd name="connsiteY293" fmla="*/ 4317971 h 6246801"/>
              <a:gd name="connsiteX294" fmla="*/ 0 w 9384838"/>
              <a:gd name="connsiteY294" fmla="*/ 4230240 h 6246801"/>
              <a:gd name="connsiteX295" fmla="*/ 31130 w 9384838"/>
              <a:gd name="connsiteY295" fmla="*/ 4218920 h 6246801"/>
              <a:gd name="connsiteX296" fmla="*/ 45280 w 9384838"/>
              <a:gd name="connsiteY296" fmla="*/ 4187789 h 6246801"/>
              <a:gd name="connsiteX297" fmla="*/ 53771 w 9384838"/>
              <a:gd name="connsiteY297" fmla="*/ 4131188 h 6246801"/>
              <a:gd name="connsiteX298" fmla="*/ 70751 w 9384838"/>
              <a:gd name="connsiteY298" fmla="*/ 4105717 h 6246801"/>
              <a:gd name="connsiteX299" fmla="*/ 124522 w 9384838"/>
              <a:gd name="connsiteY299" fmla="*/ 4083077 h 6246801"/>
              <a:gd name="connsiteX300" fmla="*/ 152822 w 9384838"/>
              <a:gd name="connsiteY300" fmla="*/ 4040626 h 6246801"/>
              <a:gd name="connsiteX301" fmla="*/ 104711 w 9384838"/>
              <a:gd name="connsiteY301" fmla="*/ 4023646 h 6246801"/>
              <a:gd name="connsiteX302" fmla="*/ 104711 w 9384838"/>
              <a:gd name="connsiteY302" fmla="*/ 3981195 h 6246801"/>
              <a:gd name="connsiteX303" fmla="*/ 144332 w 9384838"/>
              <a:gd name="connsiteY303" fmla="*/ 3981195 h 6246801"/>
              <a:gd name="connsiteX304" fmla="*/ 181122 w 9384838"/>
              <a:gd name="connsiteY304" fmla="*/ 4020816 h 6246801"/>
              <a:gd name="connsiteX305" fmla="*/ 240553 w 9384838"/>
              <a:gd name="connsiteY305" fmla="*/ 3955725 h 6246801"/>
              <a:gd name="connsiteX306" fmla="*/ 271684 w 9384838"/>
              <a:gd name="connsiteY306" fmla="*/ 3907614 h 6246801"/>
              <a:gd name="connsiteX307" fmla="*/ 291494 w 9384838"/>
              <a:gd name="connsiteY307" fmla="*/ 3896294 h 6246801"/>
              <a:gd name="connsiteX308" fmla="*/ 481106 w 9384838"/>
              <a:gd name="connsiteY308" fmla="*/ 3596309 h 6246801"/>
              <a:gd name="connsiteX309" fmla="*/ 435825 w 9384838"/>
              <a:gd name="connsiteY309" fmla="*/ 3664230 h 6246801"/>
              <a:gd name="connsiteX310" fmla="*/ 396205 w 9384838"/>
              <a:gd name="connsiteY310" fmla="*/ 3638759 h 6246801"/>
              <a:gd name="connsiteX311" fmla="*/ 481106 w 9384838"/>
              <a:gd name="connsiteY311" fmla="*/ 3596309 h 6246801"/>
              <a:gd name="connsiteX312" fmla="*/ 4460871 w 9384838"/>
              <a:gd name="connsiteY312" fmla="*/ 3512231 h 6246801"/>
              <a:gd name="connsiteX313" fmla="*/ 4435429 w 9384838"/>
              <a:gd name="connsiteY313" fmla="*/ 3563117 h 6246801"/>
              <a:gd name="connsiteX314" fmla="*/ 4385651 w 9384838"/>
              <a:gd name="connsiteY314" fmla="*/ 3612896 h 6246801"/>
              <a:gd name="connsiteX315" fmla="*/ 4385651 w 9384838"/>
              <a:gd name="connsiteY315" fmla="*/ 3638339 h 6246801"/>
              <a:gd name="connsiteX316" fmla="*/ 4435429 w 9384838"/>
              <a:gd name="connsiteY316" fmla="*/ 3638339 h 6246801"/>
              <a:gd name="connsiteX317" fmla="*/ 4435429 w 9384838"/>
              <a:gd name="connsiteY317" fmla="*/ 3662676 h 6246801"/>
              <a:gd name="connsiteX318" fmla="*/ 4385651 w 9384838"/>
              <a:gd name="connsiteY318" fmla="*/ 3713562 h 6246801"/>
              <a:gd name="connsiteX319" fmla="*/ 4284989 w 9384838"/>
              <a:gd name="connsiteY319" fmla="*/ 3737899 h 6246801"/>
              <a:gd name="connsiteX320" fmla="*/ 4310431 w 9384838"/>
              <a:gd name="connsiteY320" fmla="*/ 3688119 h 6246801"/>
              <a:gd name="connsiteX321" fmla="*/ 4335873 w 9384838"/>
              <a:gd name="connsiteY321" fmla="*/ 3662676 h 6246801"/>
              <a:gd name="connsiteX322" fmla="*/ 4335873 w 9384838"/>
              <a:gd name="connsiteY322" fmla="*/ 3638339 h 6246801"/>
              <a:gd name="connsiteX323" fmla="*/ 4284989 w 9384838"/>
              <a:gd name="connsiteY323" fmla="*/ 3662676 h 6246801"/>
              <a:gd name="connsiteX324" fmla="*/ 4284989 w 9384838"/>
              <a:gd name="connsiteY324" fmla="*/ 3612896 h 6246801"/>
              <a:gd name="connsiteX325" fmla="*/ 4360209 w 9384838"/>
              <a:gd name="connsiteY325" fmla="*/ 3537674 h 6246801"/>
              <a:gd name="connsiteX326" fmla="*/ 4460871 w 9384838"/>
              <a:gd name="connsiteY326" fmla="*/ 3512231 h 6246801"/>
              <a:gd name="connsiteX327" fmla="*/ 605629 w 9384838"/>
              <a:gd name="connsiteY327" fmla="*/ 3364245 h 6246801"/>
              <a:gd name="connsiteX328" fmla="*/ 611289 w 9384838"/>
              <a:gd name="connsiteY328" fmla="*/ 3409526 h 6246801"/>
              <a:gd name="connsiteX329" fmla="*/ 633929 w 9384838"/>
              <a:gd name="connsiteY329" fmla="*/ 3437826 h 6246801"/>
              <a:gd name="connsiteX330" fmla="*/ 616949 w 9384838"/>
              <a:gd name="connsiteY330" fmla="*/ 3485937 h 6246801"/>
              <a:gd name="connsiteX331" fmla="*/ 599969 w 9384838"/>
              <a:gd name="connsiteY331" fmla="*/ 3497257 h 6246801"/>
              <a:gd name="connsiteX332" fmla="*/ 560348 w 9384838"/>
              <a:gd name="connsiteY332" fmla="*/ 3451976 h 6246801"/>
              <a:gd name="connsiteX333" fmla="*/ 577328 w 9384838"/>
              <a:gd name="connsiteY333" fmla="*/ 3415186 h 6246801"/>
              <a:gd name="connsiteX334" fmla="*/ 574498 w 9384838"/>
              <a:gd name="connsiteY334" fmla="*/ 3369905 h 6246801"/>
              <a:gd name="connsiteX335" fmla="*/ 605629 w 9384838"/>
              <a:gd name="connsiteY335" fmla="*/ 3364245 h 6246801"/>
              <a:gd name="connsiteX336" fmla="*/ 1098059 w 9384838"/>
              <a:gd name="connsiteY336" fmla="*/ 3109544 h 6246801"/>
              <a:gd name="connsiteX337" fmla="*/ 1081079 w 9384838"/>
              <a:gd name="connsiteY337" fmla="*/ 3137841 h 6246801"/>
              <a:gd name="connsiteX338" fmla="*/ 1064099 w 9384838"/>
              <a:gd name="connsiteY338" fmla="*/ 3154822 h 6246801"/>
              <a:gd name="connsiteX339" fmla="*/ 1038628 w 9384838"/>
              <a:gd name="connsiteY339" fmla="*/ 3143502 h 6246801"/>
              <a:gd name="connsiteX340" fmla="*/ 1098059 w 9384838"/>
              <a:gd name="connsiteY340" fmla="*/ 3109544 h 6246801"/>
              <a:gd name="connsiteX341" fmla="*/ 905615 w 9384838"/>
              <a:gd name="connsiteY341" fmla="*/ 3061433 h 6246801"/>
              <a:gd name="connsiteX342" fmla="*/ 905615 w 9384838"/>
              <a:gd name="connsiteY342" fmla="*/ 3098224 h 6246801"/>
              <a:gd name="connsiteX343" fmla="*/ 874484 w 9384838"/>
              <a:gd name="connsiteY343" fmla="*/ 3149161 h 6246801"/>
              <a:gd name="connsiteX344" fmla="*/ 820713 w 9384838"/>
              <a:gd name="connsiteY344" fmla="*/ 3171802 h 6246801"/>
              <a:gd name="connsiteX345" fmla="*/ 826373 w 9384838"/>
              <a:gd name="connsiteY345" fmla="*/ 3205762 h 6246801"/>
              <a:gd name="connsiteX346" fmla="*/ 769772 w 9384838"/>
              <a:gd name="connsiteY346" fmla="*/ 3214252 h 6246801"/>
              <a:gd name="connsiteX347" fmla="*/ 775432 w 9384838"/>
              <a:gd name="connsiteY347" fmla="*/ 3253873 h 6246801"/>
              <a:gd name="connsiteX348" fmla="*/ 738642 w 9384838"/>
              <a:gd name="connsiteY348" fmla="*/ 3245383 h 6246801"/>
              <a:gd name="connsiteX349" fmla="*/ 724492 w 9384838"/>
              <a:gd name="connsiteY349" fmla="*/ 3214252 h 6246801"/>
              <a:gd name="connsiteX350" fmla="*/ 701851 w 9384838"/>
              <a:gd name="connsiteY350" fmla="*/ 3183122 h 6246801"/>
              <a:gd name="connsiteX351" fmla="*/ 724492 w 9384838"/>
              <a:gd name="connsiteY351" fmla="*/ 3168972 h 6246801"/>
              <a:gd name="connsiteX352" fmla="*/ 747132 w 9384838"/>
              <a:gd name="connsiteY352" fmla="*/ 3146331 h 6246801"/>
              <a:gd name="connsiteX353" fmla="*/ 843354 w 9384838"/>
              <a:gd name="connsiteY353" fmla="*/ 3098224 h 6246801"/>
              <a:gd name="connsiteX354" fmla="*/ 905615 w 9384838"/>
              <a:gd name="connsiteY354" fmla="*/ 3061433 h 6246801"/>
              <a:gd name="connsiteX355" fmla="*/ 936745 w 9384838"/>
              <a:gd name="connsiteY355" fmla="*/ 3033132 h 6246801"/>
              <a:gd name="connsiteX356" fmla="*/ 973535 w 9384838"/>
              <a:gd name="connsiteY356" fmla="*/ 3081244 h 6246801"/>
              <a:gd name="connsiteX357" fmla="*/ 948066 w 9384838"/>
              <a:gd name="connsiteY357" fmla="*/ 3115203 h 6246801"/>
              <a:gd name="connsiteX358" fmla="*/ 925424 w 9384838"/>
              <a:gd name="connsiteY358" fmla="*/ 3067093 h 6246801"/>
              <a:gd name="connsiteX359" fmla="*/ 936745 w 9384838"/>
              <a:gd name="connsiteY359" fmla="*/ 3033132 h 6246801"/>
              <a:gd name="connsiteX360" fmla="*/ 5840275 w 9384838"/>
              <a:gd name="connsiteY360" fmla="*/ 2081897 h 6246801"/>
              <a:gd name="connsiteX361" fmla="*/ 5891159 w 9384838"/>
              <a:gd name="connsiteY361" fmla="*/ 2132783 h 6246801"/>
              <a:gd name="connsiteX362" fmla="*/ 5891159 w 9384838"/>
              <a:gd name="connsiteY362" fmla="*/ 2158226 h 6246801"/>
              <a:gd name="connsiteX363" fmla="*/ 5966379 w 9384838"/>
              <a:gd name="connsiteY363" fmla="*/ 2208005 h 6246801"/>
              <a:gd name="connsiteX364" fmla="*/ 6016157 w 9384838"/>
              <a:gd name="connsiteY364" fmla="*/ 2208005 h 6246801"/>
              <a:gd name="connsiteX365" fmla="*/ 6041599 w 9384838"/>
              <a:gd name="connsiteY365" fmla="*/ 2208005 h 6246801"/>
              <a:gd name="connsiteX366" fmla="*/ 5966379 w 9384838"/>
              <a:gd name="connsiteY366" fmla="*/ 2308672 h 6246801"/>
              <a:gd name="connsiteX367" fmla="*/ 5916601 w 9384838"/>
              <a:gd name="connsiteY367" fmla="*/ 2558676 h 6246801"/>
              <a:gd name="connsiteX368" fmla="*/ 5916601 w 9384838"/>
              <a:gd name="connsiteY368" fmla="*/ 2659341 h 6246801"/>
              <a:gd name="connsiteX369" fmla="*/ 5966379 w 9384838"/>
              <a:gd name="connsiteY369" fmla="*/ 2684786 h 6246801"/>
              <a:gd name="connsiteX370" fmla="*/ 5991821 w 9384838"/>
              <a:gd name="connsiteY370" fmla="*/ 2734563 h 6246801"/>
              <a:gd name="connsiteX371" fmla="*/ 6016157 w 9384838"/>
              <a:gd name="connsiteY371" fmla="*/ 2785448 h 6246801"/>
              <a:gd name="connsiteX372" fmla="*/ 6016157 w 9384838"/>
              <a:gd name="connsiteY372" fmla="*/ 2860670 h 6246801"/>
              <a:gd name="connsiteX373" fmla="*/ 5991821 w 9384838"/>
              <a:gd name="connsiteY373" fmla="*/ 2885007 h 6246801"/>
              <a:gd name="connsiteX374" fmla="*/ 6016157 w 9384838"/>
              <a:gd name="connsiteY374" fmla="*/ 2910449 h 6246801"/>
              <a:gd name="connsiteX375" fmla="*/ 5991821 w 9384838"/>
              <a:gd name="connsiteY375" fmla="*/ 2935892 h 6246801"/>
              <a:gd name="connsiteX376" fmla="*/ 5991821 w 9384838"/>
              <a:gd name="connsiteY376" fmla="*/ 2960229 h 6246801"/>
              <a:gd name="connsiteX377" fmla="*/ 6041599 w 9384838"/>
              <a:gd name="connsiteY377" fmla="*/ 2985670 h 6246801"/>
              <a:gd name="connsiteX378" fmla="*/ 6016157 w 9384838"/>
              <a:gd name="connsiteY378" fmla="*/ 3035453 h 6246801"/>
              <a:gd name="connsiteX379" fmla="*/ 6041599 w 9384838"/>
              <a:gd name="connsiteY379" fmla="*/ 3086339 h 6246801"/>
              <a:gd name="connsiteX380" fmla="*/ 5991821 w 9384838"/>
              <a:gd name="connsiteY380" fmla="*/ 3185896 h 6246801"/>
              <a:gd name="connsiteX381" fmla="*/ 6016157 w 9384838"/>
              <a:gd name="connsiteY381" fmla="*/ 3185896 h 6246801"/>
              <a:gd name="connsiteX382" fmla="*/ 6016157 w 9384838"/>
              <a:gd name="connsiteY382" fmla="*/ 3236782 h 6246801"/>
              <a:gd name="connsiteX383" fmla="*/ 5966379 w 9384838"/>
              <a:gd name="connsiteY383" fmla="*/ 3261118 h 6246801"/>
              <a:gd name="connsiteX384" fmla="*/ 5966379 w 9384838"/>
              <a:gd name="connsiteY384" fmla="*/ 3286561 h 6246801"/>
              <a:gd name="connsiteX385" fmla="*/ 5916601 w 9384838"/>
              <a:gd name="connsiteY385" fmla="*/ 3361784 h 6246801"/>
              <a:gd name="connsiteX386" fmla="*/ 5916601 w 9384838"/>
              <a:gd name="connsiteY386" fmla="*/ 3412670 h 6246801"/>
              <a:gd name="connsiteX387" fmla="*/ 5865717 w 9384838"/>
              <a:gd name="connsiteY387" fmla="*/ 3437007 h 6246801"/>
              <a:gd name="connsiteX388" fmla="*/ 5840275 w 9384838"/>
              <a:gd name="connsiteY388" fmla="*/ 3462450 h 6246801"/>
              <a:gd name="connsiteX389" fmla="*/ 5815939 w 9384838"/>
              <a:gd name="connsiteY389" fmla="*/ 3437007 h 6246801"/>
              <a:gd name="connsiteX390" fmla="*/ 5815939 w 9384838"/>
              <a:gd name="connsiteY390" fmla="*/ 3487893 h 6246801"/>
              <a:gd name="connsiteX391" fmla="*/ 5765055 w 9384838"/>
              <a:gd name="connsiteY391" fmla="*/ 3462450 h 6246801"/>
              <a:gd name="connsiteX392" fmla="*/ 5765055 w 9384838"/>
              <a:gd name="connsiteY392" fmla="*/ 3462451 h 6246801"/>
              <a:gd name="connsiteX393" fmla="*/ 5790497 w 9384838"/>
              <a:gd name="connsiteY393" fmla="*/ 3512230 h 6246801"/>
              <a:gd name="connsiteX394" fmla="*/ 5740719 w 9384838"/>
              <a:gd name="connsiteY394" fmla="*/ 3537673 h 6246801"/>
              <a:gd name="connsiteX395" fmla="*/ 5715277 w 9384838"/>
              <a:gd name="connsiteY395" fmla="*/ 3563116 h 6246801"/>
              <a:gd name="connsiteX396" fmla="*/ 5689835 w 9384838"/>
              <a:gd name="connsiteY396" fmla="*/ 3587453 h 6246801"/>
              <a:gd name="connsiteX397" fmla="*/ 5715277 w 9384838"/>
              <a:gd name="connsiteY397" fmla="*/ 3612896 h 6246801"/>
              <a:gd name="connsiteX398" fmla="*/ 5665499 w 9384838"/>
              <a:gd name="connsiteY398" fmla="*/ 3612896 h 6246801"/>
              <a:gd name="connsiteX399" fmla="*/ 5640057 w 9384838"/>
              <a:gd name="connsiteY399" fmla="*/ 3638339 h 6246801"/>
              <a:gd name="connsiteX400" fmla="*/ 5665499 w 9384838"/>
              <a:gd name="connsiteY400" fmla="*/ 3638339 h 6246801"/>
              <a:gd name="connsiteX401" fmla="*/ 5665499 w 9384838"/>
              <a:gd name="connsiteY401" fmla="*/ 3662676 h 6246801"/>
              <a:gd name="connsiteX402" fmla="*/ 5640057 w 9384838"/>
              <a:gd name="connsiteY402" fmla="*/ 3662676 h 6246801"/>
              <a:gd name="connsiteX403" fmla="*/ 5665499 w 9384838"/>
              <a:gd name="connsiteY403" fmla="*/ 3688119 h 6246801"/>
              <a:gd name="connsiteX404" fmla="*/ 5640057 w 9384838"/>
              <a:gd name="connsiteY404" fmla="*/ 3763342 h 6246801"/>
              <a:gd name="connsiteX405" fmla="*/ 5590279 w 9384838"/>
              <a:gd name="connsiteY405" fmla="*/ 3737899 h 6246801"/>
              <a:gd name="connsiteX406" fmla="*/ 5515059 w 9384838"/>
              <a:gd name="connsiteY406" fmla="*/ 3737899 h 6246801"/>
              <a:gd name="connsiteX407" fmla="*/ 5464175 w 9384838"/>
              <a:gd name="connsiteY407" fmla="*/ 3713562 h 6246801"/>
              <a:gd name="connsiteX408" fmla="*/ 5439839 w 9384838"/>
              <a:gd name="connsiteY408" fmla="*/ 3737899 h 6246801"/>
              <a:gd name="connsiteX409" fmla="*/ 5464175 w 9384838"/>
              <a:gd name="connsiteY409" fmla="*/ 3763342 h 6246801"/>
              <a:gd name="connsiteX410" fmla="*/ 5414397 w 9384838"/>
              <a:gd name="connsiteY410" fmla="*/ 3788785 h 6246801"/>
              <a:gd name="connsiteX411" fmla="*/ 5339177 w 9384838"/>
              <a:gd name="connsiteY411" fmla="*/ 3939230 h 6246801"/>
              <a:gd name="connsiteX412" fmla="*/ 5364619 w 9384838"/>
              <a:gd name="connsiteY412" fmla="*/ 4014453 h 6246801"/>
              <a:gd name="connsiteX413" fmla="*/ 5364618 w 9384838"/>
              <a:gd name="connsiteY413" fmla="*/ 4014453 h 6246801"/>
              <a:gd name="connsiteX414" fmla="*/ 5364618 w 9384838"/>
              <a:gd name="connsiteY414" fmla="*/ 4089676 h 6246801"/>
              <a:gd name="connsiteX415" fmla="*/ 5313734 w 9384838"/>
              <a:gd name="connsiteY415" fmla="*/ 4289902 h 6246801"/>
              <a:gd name="connsiteX416" fmla="*/ 5238514 w 9384838"/>
              <a:gd name="connsiteY416" fmla="*/ 4416010 h 6246801"/>
              <a:gd name="connsiteX417" fmla="*/ 5213072 w 9384838"/>
              <a:gd name="connsiteY417" fmla="*/ 4440347 h 6246801"/>
              <a:gd name="connsiteX418" fmla="*/ 5163294 w 9384838"/>
              <a:gd name="connsiteY418" fmla="*/ 4440347 h 6246801"/>
              <a:gd name="connsiteX419" fmla="*/ 5137852 w 9384838"/>
              <a:gd name="connsiteY419" fmla="*/ 4465790 h 6246801"/>
              <a:gd name="connsiteX420" fmla="*/ 5163294 w 9384838"/>
              <a:gd name="connsiteY420" fmla="*/ 4465790 h 6246801"/>
              <a:gd name="connsiteX421" fmla="*/ 5062632 w 9384838"/>
              <a:gd name="connsiteY421" fmla="*/ 4616236 h 6246801"/>
              <a:gd name="connsiteX422" fmla="*/ 5038296 w 9384838"/>
              <a:gd name="connsiteY422" fmla="*/ 4691459 h 6246801"/>
              <a:gd name="connsiteX423" fmla="*/ 5012854 w 9384838"/>
              <a:gd name="connsiteY423" fmla="*/ 4716902 h 6246801"/>
              <a:gd name="connsiteX424" fmla="*/ 4987412 w 9384838"/>
              <a:gd name="connsiteY424" fmla="*/ 4792125 h 6246801"/>
              <a:gd name="connsiteX425" fmla="*/ 5012854 w 9384838"/>
              <a:gd name="connsiteY425" fmla="*/ 4917127 h 6246801"/>
              <a:gd name="connsiteX426" fmla="*/ 5062632 w 9384838"/>
              <a:gd name="connsiteY426" fmla="*/ 5043236 h 6246801"/>
              <a:gd name="connsiteX427" fmla="*/ 5013583 w 9384838"/>
              <a:gd name="connsiteY427" fmla="*/ 4993096 h 6246801"/>
              <a:gd name="connsiteX428" fmla="*/ 5062632 w 9384838"/>
              <a:gd name="connsiteY428" fmla="*/ 5043237 h 6246801"/>
              <a:gd name="connsiteX429" fmla="*/ 4987412 w 9384838"/>
              <a:gd name="connsiteY429" fmla="*/ 5043237 h 6246801"/>
              <a:gd name="connsiteX430" fmla="*/ 4963076 w 9384838"/>
              <a:gd name="connsiteY430" fmla="*/ 5017794 h 6246801"/>
              <a:gd name="connsiteX431" fmla="*/ 4862414 w 9384838"/>
              <a:gd name="connsiteY431" fmla="*/ 5067574 h 6246801"/>
              <a:gd name="connsiteX432" fmla="*/ 4812636 w 9384838"/>
              <a:gd name="connsiteY432" fmla="*/ 5142796 h 6246801"/>
              <a:gd name="connsiteX433" fmla="*/ 4812636 w 9384838"/>
              <a:gd name="connsiteY433" fmla="*/ 5193682 h 6246801"/>
              <a:gd name="connsiteX434" fmla="*/ 4787194 w 9384838"/>
              <a:gd name="connsiteY434" fmla="*/ 5243462 h 6246801"/>
              <a:gd name="connsiteX435" fmla="*/ 4711974 w 9384838"/>
              <a:gd name="connsiteY435" fmla="*/ 5268905 h 6246801"/>
              <a:gd name="connsiteX436" fmla="*/ 4686532 w 9384838"/>
              <a:gd name="connsiteY436" fmla="*/ 5243462 h 6246801"/>
              <a:gd name="connsiteX437" fmla="*/ 4636753 w 9384838"/>
              <a:gd name="connsiteY437" fmla="*/ 5268905 h 6246801"/>
              <a:gd name="connsiteX438" fmla="*/ 4611311 w 9384838"/>
              <a:gd name="connsiteY438" fmla="*/ 5293242 h 6246801"/>
              <a:gd name="connsiteX439" fmla="*/ 4561533 w 9384838"/>
              <a:gd name="connsiteY439" fmla="*/ 5344128 h 6246801"/>
              <a:gd name="connsiteX440" fmla="*/ 4536091 w 9384838"/>
              <a:gd name="connsiteY440" fmla="*/ 5293242 h 6246801"/>
              <a:gd name="connsiteX441" fmla="*/ 4561533 w 9384838"/>
              <a:gd name="connsiteY441" fmla="*/ 5293242 h 6246801"/>
              <a:gd name="connsiteX442" fmla="*/ 4561533 w 9384838"/>
              <a:gd name="connsiteY442" fmla="*/ 5268905 h 6246801"/>
              <a:gd name="connsiteX443" fmla="*/ 4585869 w 9384838"/>
              <a:gd name="connsiteY443" fmla="*/ 5218019 h 6246801"/>
              <a:gd name="connsiteX444" fmla="*/ 4585869 w 9384838"/>
              <a:gd name="connsiteY444" fmla="*/ 5193682 h 6246801"/>
              <a:gd name="connsiteX445" fmla="*/ 4611311 w 9384838"/>
              <a:gd name="connsiteY445" fmla="*/ 5168239 h 6246801"/>
              <a:gd name="connsiteX446" fmla="*/ 4611311 w 9384838"/>
              <a:gd name="connsiteY446" fmla="*/ 5142796 h 6246801"/>
              <a:gd name="connsiteX447" fmla="*/ 4585869 w 9384838"/>
              <a:gd name="connsiteY447" fmla="*/ 5142796 h 6246801"/>
              <a:gd name="connsiteX448" fmla="*/ 4611311 w 9384838"/>
              <a:gd name="connsiteY448" fmla="*/ 5118460 h 6246801"/>
              <a:gd name="connsiteX449" fmla="*/ 4636753 w 9384838"/>
              <a:gd name="connsiteY449" fmla="*/ 5118460 h 6246801"/>
              <a:gd name="connsiteX450" fmla="*/ 4636753 w 9384838"/>
              <a:gd name="connsiteY450" fmla="*/ 5093017 h 6246801"/>
              <a:gd name="connsiteX451" fmla="*/ 4686532 w 9384838"/>
              <a:gd name="connsiteY451" fmla="*/ 5067574 h 6246801"/>
              <a:gd name="connsiteX452" fmla="*/ 4737416 w 9384838"/>
              <a:gd name="connsiteY452" fmla="*/ 5043237 h 6246801"/>
              <a:gd name="connsiteX453" fmla="*/ 4737416 w 9384838"/>
              <a:gd name="connsiteY453" fmla="*/ 5017794 h 6246801"/>
              <a:gd name="connsiteX454" fmla="*/ 4737416 w 9384838"/>
              <a:gd name="connsiteY454" fmla="*/ 4992351 h 6246801"/>
              <a:gd name="connsiteX455" fmla="*/ 4686532 w 9384838"/>
              <a:gd name="connsiteY455" fmla="*/ 4942571 h 6246801"/>
              <a:gd name="connsiteX456" fmla="*/ 4662196 w 9384838"/>
              <a:gd name="connsiteY456" fmla="*/ 4968014 h 6246801"/>
              <a:gd name="connsiteX457" fmla="*/ 4636753 w 9384838"/>
              <a:gd name="connsiteY457" fmla="*/ 4968014 h 6246801"/>
              <a:gd name="connsiteX458" fmla="*/ 4611311 w 9384838"/>
              <a:gd name="connsiteY458" fmla="*/ 4942571 h 6246801"/>
              <a:gd name="connsiteX459" fmla="*/ 4585869 w 9384838"/>
              <a:gd name="connsiteY459" fmla="*/ 4992350 h 6246801"/>
              <a:gd name="connsiteX460" fmla="*/ 4611310 w 9384838"/>
              <a:gd name="connsiteY460" fmla="*/ 5017792 h 6246801"/>
              <a:gd name="connsiteX461" fmla="*/ 4611311 w 9384838"/>
              <a:gd name="connsiteY461" fmla="*/ 5017793 h 6246801"/>
              <a:gd name="connsiteX462" fmla="*/ 4536091 w 9384838"/>
              <a:gd name="connsiteY462" fmla="*/ 5043236 h 6246801"/>
              <a:gd name="connsiteX463" fmla="*/ 4510649 w 9384838"/>
              <a:gd name="connsiteY463" fmla="*/ 5043236 h 6246801"/>
              <a:gd name="connsiteX464" fmla="*/ 4510649 w 9384838"/>
              <a:gd name="connsiteY464" fmla="*/ 5118458 h 6246801"/>
              <a:gd name="connsiteX465" fmla="*/ 4561533 w 9384838"/>
              <a:gd name="connsiteY465" fmla="*/ 5168238 h 6246801"/>
              <a:gd name="connsiteX466" fmla="*/ 4536091 w 9384838"/>
              <a:gd name="connsiteY466" fmla="*/ 5168238 h 6246801"/>
              <a:gd name="connsiteX467" fmla="*/ 4510649 w 9384838"/>
              <a:gd name="connsiteY467" fmla="*/ 5168238 h 6246801"/>
              <a:gd name="connsiteX468" fmla="*/ 4510649 w 9384838"/>
              <a:gd name="connsiteY468" fmla="*/ 5193681 h 6246801"/>
              <a:gd name="connsiteX469" fmla="*/ 4486313 w 9384838"/>
              <a:gd name="connsiteY469" fmla="*/ 5168238 h 6246801"/>
              <a:gd name="connsiteX470" fmla="*/ 4486313 w 9384838"/>
              <a:gd name="connsiteY470" fmla="*/ 5118458 h 6246801"/>
              <a:gd name="connsiteX471" fmla="*/ 4460871 w 9384838"/>
              <a:gd name="connsiteY471" fmla="*/ 5093016 h 6246801"/>
              <a:gd name="connsiteX472" fmla="*/ 4385651 w 9384838"/>
              <a:gd name="connsiteY472" fmla="*/ 5067573 h 6246801"/>
              <a:gd name="connsiteX473" fmla="*/ 4310431 w 9384838"/>
              <a:gd name="connsiteY473" fmla="*/ 5093016 h 6246801"/>
              <a:gd name="connsiteX474" fmla="*/ 4284989 w 9384838"/>
              <a:gd name="connsiteY474" fmla="*/ 5142795 h 6246801"/>
              <a:gd name="connsiteX475" fmla="*/ 4284989 w 9384838"/>
              <a:gd name="connsiteY475" fmla="*/ 5142796 h 6246801"/>
              <a:gd name="connsiteX476" fmla="*/ 4260653 w 9384838"/>
              <a:gd name="connsiteY476" fmla="*/ 5168239 h 6246801"/>
              <a:gd name="connsiteX477" fmla="*/ 4260653 w 9384838"/>
              <a:gd name="connsiteY477" fmla="*/ 5193683 h 6246801"/>
              <a:gd name="connsiteX478" fmla="*/ 4284989 w 9384838"/>
              <a:gd name="connsiteY478" fmla="*/ 5243462 h 6246801"/>
              <a:gd name="connsiteX479" fmla="*/ 4235211 w 9384838"/>
              <a:gd name="connsiteY479" fmla="*/ 5268905 h 6246801"/>
              <a:gd name="connsiteX480" fmla="*/ 4185433 w 9384838"/>
              <a:gd name="connsiteY480" fmla="*/ 5344128 h 6246801"/>
              <a:gd name="connsiteX481" fmla="*/ 4110213 w 9384838"/>
              <a:gd name="connsiteY481" fmla="*/ 5369571 h 6246801"/>
              <a:gd name="connsiteX482" fmla="*/ 4084771 w 9384838"/>
              <a:gd name="connsiteY482" fmla="*/ 5318685 h 6246801"/>
              <a:gd name="connsiteX483" fmla="*/ 4110213 w 9384838"/>
              <a:gd name="connsiteY483" fmla="*/ 5243462 h 6246801"/>
              <a:gd name="connsiteX484" fmla="*/ 4134549 w 9384838"/>
              <a:gd name="connsiteY484" fmla="*/ 5193683 h 6246801"/>
              <a:gd name="connsiteX485" fmla="*/ 4134549 w 9384838"/>
              <a:gd name="connsiteY485" fmla="*/ 5168239 h 6246801"/>
              <a:gd name="connsiteX486" fmla="*/ 4185433 w 9384838"/>
              <a:gd name="connsiteY486" fmla="*/ 5168239 h 6246801"/>
              <a:gd name="connsiteX487" fmla="*/ 4209769 w 9384838"/>
              <a:gd name="connsiteY487" fmla="*/ 5142796 h 6246801"/>
              <a:gd name="connsiteX488" fmla="*/ 4185433 w 9384838"/>
              <a:gd name="connsiteY488" fmla="*/ 5118460 h 6246801"/>
              <a:gd name="connsiteX489" fmla="*/ 4084771 w 9384838"/>
              <a:gd name="connsiteY489" fmla="*/ 5093017 h 6246801"/>
              <a:gd name="connsiteX490" fmla="*/ 4034993 w 9384838"/>
              <a:gd name="connsiteY490" fmla="*/ 5142796 h 6246801"/>
              <a:gd name="connsiteX491" fmla="*/ 3958666 w 9384838"/>
              <a:gd name="connsiteY491" fmla="*/ 5168239 h 6246801"/>
              <a:gd name="connsiteX492" fmla="*/ 3908904 w 9384838"/>
              <a:gd name="connsiteY492" fmla="*/ 5218019 h 6246801"/>
              <a:gd name="connsiteX493" fmla="*/ 3859127 w 9384838"/>
              <a:gd name="connsiteY493" fmla="*/ 5293242 h 6246801"/>
              <a:gd name="connsiteX494" fmla="*/ 3758465 w 9384838"/>
              <a:gd name="connsiteY494" fmla="*/ 5243462 h 6246801"/>
              <a:gd name="connsiteX495" fmla="*/ 3708688 w 9384838"/>
              <a:gd name="connsiteY495" fmla="*/ 5243462 h 6246801"/>
              <a:gd name="connsiteX496" fmla="*/ 3582584 w 9384838"/>
              <a:gd name="connsiteY496" fmla="*/ 5193683 h 6246801"/>
              <a:gd name="connsiteX497" fmla="*/ 3589545 w 9384838"/>
              <a:gd name="connsiteY497" fmla="*/ 5173103 h 6246801"/>
              <a:gd name="connsiteX498" fmla="*/ 3589543 w 9384838"/>
              <a:gd name="connsiteY498" fmla="*/ 5173102 h 6246801"/>
              <a:gd name="connsiteX499" fmla="*/ 3582582 w 9384838"/>
              <a:gd name="connsiteY499" fmla="*/ 5193682 h 6246801"/>
              <a:gd name="connsiteX500" fmla="*/ 3382367 w 9384838"/>
              <a:gd name="connsiteY500" fmla="*/ 5193682 h 6246801"/>
              <a:gd name="connsiteX501" fmla="*/ 3421081 w 9384838"/>
              <a:gd name="connsiteY501" fmla="*/ 5164921 h 6246801"/>
              <a:gd name="connsiteX502" fmla="*/ 3483028 w 9384838"/>
              <a:gd name="connsiteY502" fmla="*/ 5168239 h 6246801"/>
              <a:gd name="connsiteX503" fmla="*/ 3532805 w 9384838"/>
              <a:gd name="connsiteY503" fmla="*/ 5168239 h 6246801"/>
              <a:gd name="connsiteX504" fmla="*/ 3532805 w 9384838"/>
              <a:gd name="connsiteY504" fmla="*/ 5118459 h 6246801"/>
              <a:gd name="connsiteX505" fmla="*/ 3507365 w 9384838"/>
              <a:gd name="connsiteY505" fmla="*/ 5093016 h 6246801"/>
              <a:gd name="connsiteX506" fmla="*/ 3483028 w 9384838"/>
              <a:gd name="connsiteY506" fmla="*/ 5118459 h 6246801"/>
              <a:gd name="connsiteX507" fmla="*/ 3432144 w 9384838"/>
              <a:gd name="connsiteY507" fmla="*/ 5093016 h 6246801"/>
              <a:gd name="connsiteX508" fmla="*/ 3407808 w 9384838"/>
              <a:gd name="connsiteY508" fmla="*/ 5093016 h 6246801"/>
              <a:gd name="connsiteX509" fmla="*/ 3407808 w 9384838"/>
              <a:gd name="connsiteY509" fmla="*/ 5043237 h 6246801"/>
              <a:gd name="connsiteX510" fmla="*/ 3382367 w 9384838"/>
              <a:gd name="connsiteY510" fmla="*/ 5043237 h 6246801"/>
              <a:gd name="connsiteX511" fmla="*/ 3356924 w 9384838"/>
              <a:gd name="connsiteY511" fmla="*/ 5093016 h 6246801"/>
              <a:gd name="connsiteX512" fmla="*/ 3382367 w 9384838"/>
              <a:gd name="connsiteY512" fmla="*/ 5118459 h 6246801"/>
              <a:gd name="connsiteX513" fmla="*/ 3382367 w 9384838"/>
              <a:gd name="connsiteY513" fmla="*/ 5142796 h 6246801"/>
              <a:gd name="connsiteX514" fmla="*/ 3331482 w 9384838"/>
              <a:gd name="connsiteY514" fmla="*/ 5093016 h 6246801"/>
              <a:gd name="connsiteX515" fmla="*/ 3356924 w 9384838"/>
              <a:gd name="connsiteY515" fmla="*/ 5067573 h 6246801"/>
              <a:gd name="connsiteX516" fmla="*/ 3356924 w 9384838"/>
              <a:gd name="connsiteY516" fmla="*/ 4992351 h 6246801"/>
              <a:gd name="connsiteX517" fmla="*/ 3407808 w 9384838"/>
              <a:gd name="connsiteY517" fmla="*/ 4942571 h 6246801"/>
              <a:gd name="connsiteX518" fmla="*/ 3356924 w 9384838"/>
              <a:gd name="connsiteY518" fmla="*/ 4942571 h 6246801"/>
              <a:gd name="connsiteX519" fmla="*/ 3349625 w 9384838"/>
              <a:gd name="connsiteY519" fmla="*/ 4928288 h 6246801"/>
              <a:gd name="connsiteX520" fmla="*/ 3349624 w 9384838"/>
              <a:gd name="connsiteY520" fmla="*/ 4928288 h 6246801"/>
              <a:gd name="connsiteX521" fmla="*/ 3356924 w 9384838"/>
              <a:gd name="connsiteY521" fmla="*/ 4942571 h 6246801"/>
              <a:gd name="connsiteX522" fmla="*/ 3281703 w 9384838"/>
              <a:gd name="connsiteY522" fmla="*/ 4968014 h 6246801"/>
              <a:gd name="connsiteX523" fmla="*/ 3256260 w 9384838"/>
              <a:gd name="connsiteY523" fmla="*/ 5017794 h 6246801"/>
              <a:gd name="connsiteX524" fmla="*/ 3181041 w 9384838"/>
              <a:gd name="connsiteY524" fmla="*/ 5067573 h 6246801"/>
              <a:gd name="connsiteX525" fmla="*/ 3206483 w 9384838"/>
              <a:gd name="connsiteY525" fmla="*/ 5118459 h 6246801"/>
              <a:gd name="connsiteX526" fmla="*/ 3181041 w 9384838"/>
              <a:gd name="connsiteY526" fmla="*/ 5142796 h 6246801"/>
              <a:gd name="connsiteX527" fmla="*/ 3231925 w 9384838"/>
              <a:gd name="connsiteY527" fmla="*/ 5168239 h 6246801"/>
              <a:gd name="connsiteX528" fmla="*/ 3281703 w 9384838"/>
              <a:gd name="connsiteY528" fmla="*/ 5218019 h 6246801"/>
              <a:gd name="connsiteX529" fmla="*/ 3331481 w 9384838"/>
              <a:gd name="connsiteY529" fmla="*/ 5268905 h 6246801"/>
              <a:gd name="connsiteX530" fmla="*/ 3281703 w 9384838"/>
              <a:gd name="connsiteY530" fmla="*/ 5293242 h 6246801"/>
              <a:gd name="connsiteX531" fmla="*/ 3281703 w 9384838"/>
              <a:gd name="connsiteY531" fmla="*/ 5318685 h 6246801"/>
              <a:gd name="connsiteX532" fmla="*/ 3256260 w 9384838"/>
              <a:gd name="connsiteY532" fmla="*/ 5293242 h 6246801"/>
              <a:gd name="connsiteX533" fmla="*/ 3206483 w 9384838"/>
              <a:gd name="connsiteY533" fmla="*/ 5293242 h 6246801"/>
              <a:gd name="connsiteX534" fmla="*/ 3181041 w 9384838"/>
              <a:gd name="connsiteY534" fmla="*/ 5293242 h 6246801"/>
              <a:gd name="connsiteX535" fmla="*/ 3056044 w 9384838"/>
              <a:gd name="connsiteY535" fmla="*/ 5293242 h 6246801"/>
              <a:gd name="connsiteX536" fmla="*/ 3030601 w 9384838"/>
              <a:gd name="connsiteY536" fmla="*/ 5344128 h 6246801"/>
              <a:gd name="connsiteX537" fmla="*/ 3006265 w 9384838"/>
              <a:gd name="connsiteY537" fmla="*/ 5344128 h 6246801"/>
              <a:gd name="connsiteX538" fmla="*/ 2980823 w 9384838"/>
              <a:gd name="connsiteY538" fmla="*/ 5369571 h 6246801"/>
              <a:gd name="connsiteX539" fmla="*/ 3006265 w 9384838"/>
              <a:gd name="connsiteY539" fmla="*/ 5393907 h 6246801"/>
              <a:gd name="connsiteX540" fmla="*/ 2980823 w 9384838"/>
              <a:gd name="connsiteY540" fmla="*/ 5419350 h 6246801"/>
              <a:gd name="connsiteX541" fmla="*/ 2905602 w 9384838"/>
              <a:gd name="connsiteY541" fmla="*/ 5444793 h 6246801"/>
              <a:gd name="connsiteX542" fmla="*/ 2880162 w 9384838"/>
              <a:gd name="connsiteY542" fmla="*/ 5520016 h 6246801"/>
              <a:gd name="connsiteX543" fmla="*/ 2880159 w 9384838"/>
              <a:gd name="connsiteY543" fmla="*/ 5520016 h 6246801"/>
              <a:gd name="connsiteX544" fmla="*/ 2830382 w 9384838"/>
              <a:gd name="connsiteY544" fmla="*/ 5544353 h 6246801"/>
              <a:gd name="connsiteX545" fmla="*/ 2804941 w 9384838"/>
              <a:gd name="connsiteY545" fmla="*/ 5569796 h 6246801"/>
              <a:gd name="connsiteX546" fmla="*/ 2755160 w 9384838"/>
              <a:gd name="connsiteY546" fmla="*/ 5595239 h 6246801"/>
              <a:gd name="connsiteX547" fmla="*/ 2679941 w 9384838"/>
              <a:gd name="connsiteY547" fmla="*/ 5569796 h 6246801"/>
              <a:gd name="connsiteX548" fmla="*/ 2629058 w 9384838"/>
              <a:gd name="connsiteY548" fmla="*/ 5494573 h 6246801"/>
              <a:gd name="connsiteX549" fmla="*/ 2629058 w 9384838"/>
              <a:gd name="connsiteY549" fmla="*/ 5444794 h 6246801"/>
              <a:gd name="connsiteX550" fmla="*/ 2579280 w 9384838"/>
              <a:gd name="connsiteY550" fmla="*/ 5393908 h 6246801"/>
              <a:gd name="connsiteX551" fmla="*/ 2579280 w 9384838"/>
              <a:gd name="connsiteY551" fmla="*/ 5344128 h 6246801"/>
              <a:gd name="connsiteX552" fmla="*/ 2529501 w 9384838"/>
              <a:gd name="connsiteY552" fmla="*/ 5318685 h 6246801"/>
              <a:gd name="connsiteX553" fmla="*/ 2553838 w 9384838"/>
              <a:gd name="connsiteY553" fmla="*/ 5293242 h 6246801"/>
              <a:gd name="connsiteX554" fmla="*/ 2579280 w 9384838"/>
              <a:gd name="connsiteY554" fmla="*/ 5268905 h 6246801"/>
              <a:gd name="connsiteX555" fmla="*/ 2579280 w 9384838"/>
              <a:gd name="connsiteY555" fmla="*/ 5243462 h 6246801"/>
              <a:gd name="connsiteX556" fmla="*/ 2629058 w 9384838"/>
              <a:gd name="connsiteY556" fmla="*/ 5218019 h 6246801"/>
              <a:gd name="connsiteX557" fmla="*/ 2604722 w 9384838"/>
              <a:gd name="connsiteY557" fmla="*/ 5193682 h 6246801"/>
              <a:gd name="connsiteX558" fmla="*/ 2579280 w 9384838"/>
              <a:gd name="connsiteY558" fmla="*/ 5142796 h 6246801"/>
              <a:gd name="connsiteX559" fmla="*/ 2579280 w 9384838"/>
              <a:gd name="connsiteY559" fmla="*/ 5142795 h 6246801"/>
              <a:gd name="connsiteX560" fmla="*/ 2705382 w 9384838"/>
              <a:gd name="connsiteY560" fmla="*/ 5093015 h 6246801"/>
              <a:gd name="connsiteX561" fmla="*/ 2755160 w 9384838"/>
              <a:gd name="connsiteY561" fmla="*/ 5043236 h 6246801"/>
              <a:gd name="connsiteX562" fmla="*/ 2755160 w 9384838"/>
              <a:gd name="connsiteY562" fmla="*/ 4992350 h 6246801"/>
              <a:gd name="connsiteX563" fmla="*/ 2729719 w 9384838"/>
              <a:gd name="connsiteY563" fmla="*/ 4968013 h 6246801"/>
              <a:gd name="connsiteX564" fmla="*/ 2705383 w 9384838"/>
              <a:gd name="connsiteY564" fmla="*/ 4942570 h 6246801"/>
              <a:gd name="connsiteX565" fmla="*/ 2679942 w 9384838"/>
              <a:gd name="connsiteY565" fmla="*/ 4942570 h 6246801"/>
              <a:gd name="connsiteX566" fmla="*/ 2654500 w 9384838"/>
              <a:gd name="connsiteY566" fmla="*/ 4968013 h 6246801"/>
              <a:gd name="connsiteX567" fmla="*/ 2604722 w 9384838"/>
              <a:gd name="connsiteY567" fmla="*/ 4968013 h 6246801"/>
              <a:gd name="connsiteX568" fmla="*/ 2529503 w 9384838"/>
              <a:gd name="connsiteY568" fmla="*/ 4917127 h 6246801"/>
              <a:gd name="connsiteX569" fmla="*/ 2529503 w 9384838"/>
              <a:gd name="connsiteY569" fmla="*/ 4867348 h 6246801"/>
              <a:gd name="connsiteX570" fmla="*/ 2454282 w 9384838"/>
              <a:gd name="connsiteY570" fmla="*/ 4841905 h 6246801"/>
              <a:gd name="connsiteX571" fmla="*/ 2454282 w 9384838"/>
              <a:gd name="connsiteY571" fmla="*/ 4867348 h 6246801"/>
              <a:gd name="connsiteX572" fmla="*/ 2428840 w 9384838"/>
              <a:gd name="connsiteY572" fmla="*/ 4841905 h 6246801"/>
              <a:gd name="connsiteX573" fmla="*/ 2379063 w 9384838"/>
              <a:gd name="connsiteY573" fmla="*/ 4841905 h 6246801"/>
              <a:gd name="connsiteX574" fmla="*/ 2353620 w 9384838"/>
              <a:gd name="connsiteY574" fmla="*/ 4867348 h 6246801"/>
              <a:gd name="connsiteX575" fmla="*/ 2353620 w 9384838"/>
              <a:gd name="connsiteY575" fmla="*/ 4867347 h 6246801"/>
              <a:gd name="connsiteX576" fmla="*/ 2328178 w 9384838"/>
              <a:gd name="connsiteY576" fmla="*/ 4841904 h 6246801"/>
              <a:gd name="connsiteX577" fmla="*/ 2303843 w 9384838"/>
              <a:gd name="connsiteY577" fmla="*/ 4841904 h 6246801"/>
              <a:gd name="connsiteX578" fmla="*/ 2278401 w 9384838"/>
              <a:gd name="connsiteY578" fmla="*/ 4817568 h 6246801"/>
              <a:gd name="connsiteX579" fmla="*/ 2252958 w 9384838"/>
              <a:gd name="connsiteY579" fmla="*/ 4841904 h 6246801"/>
              <a:gd name="connsiteX580" fmla="*/ 2303843 w 9384838"/>
              <a:gd name="connsiteY580" fmla="*/ 4867347 h 6246801"/>
              <a:gd name="connsiteX581" fmla="*/ 2228623 w 9384838"/>
              <a:gd name="connsiteY581" fmla="*/ 4892790 h 6246801"/>
              <a:gd name="connsiteX582" fmla="*/ 2177740 w 9384838"/>
              <a:gd name="connsiteY582" fmla="*/ 4841904 h 6246801"/>
              <a:gd name="connsiteX583" fmla="*/ 2153404 w 9384838"/>
              <a:gd name="connsiteY583" fmla="*/ 4867347 h 6246801"/>
              <a:gd name="connsiteX584" fmla="*/ 2153404 w 9384838"/>
              <a:gd name="connsiteY584" fmla="*/ 4892790 h 6246801"/>
              <a:gd name="connsiteX585" fmla="*/ 2127962 w 9384838"/>
              <a:gd name="connsiteY585" fmla="*/ 4942570 h 6246801"/>
              <a:gd name="connsiteX586" fmla="*/ 2102518 w 9384838"/>
              <a:gd name="connsiteY586" fmla="*/ 4917127 h 6246801"/>
              <a:gd name="connsiteX587" fmla="*/ 2078183 w 9384838"/>
              <a:gd name="connsiteY587" fmla="*/ 4917127 h 6246801"/>
              <a:gd name="connsiteX588" fmla="*/ 2078183 w 9384838"/>
              <a:gd name="connsiteY588" fmla="*/ 4867347 h 6246801"/>
              <a:gd name="connsiteX589" fmla="*/ 2027299 w 9384838"/>
              <a:gd name="connsiteY589" fmla="*/ 4867347 h 6246801"/>
              <a:gd name="connsiteX590" fmla="*/ 2001857 w 9384838"/>
              <a:gd name="connsiteY590" fmla="*/ 4892790 h 6246801"/>
              <a:gd name="connsiteX591" fmla="*/ 1952080 w 9384838"/>
              <a:gd name="connsiteY591" fmla="*/ 4892790 h 6246801"/>
              <a:gd name="connsiteX592" fmla="*/ 1902303 w 9384838"/>
              <a:gd name="connsiteY592" fmla="*/ 4917127 h 6246801"/>
              <a:gd name="connsiteX593" fmla="*/ 1876860 w 9384838"/>
              <a:gd name="connsiteY593" fmla="*/ 4892790 h 6246801"/>
              <a:gd name="connsiteX594" fmla="*/ 1876860 w 9384838"/>
              <a:gd name="connsiteY594" fmla="*/ 4867347 h 6246801"/>
              <a:gd name="connsiteX595" fmla="*/ 1851419 w 9384838"/>
              <a:gd name="connsiteY595" fmla="*/ 4892790 h 6246801"/>
              <a:gd name="connsiteX596" fmla="*/ 1827080 w 9384838"/>
              <a:gd name="connsiteY596" fmla="*/ 4892790 h 6246801"/>
              <a:gd name="connsiteX597" fmla="*/ 1801640 w 9384838"/>
              <a:gd name="connsiteY597" fmla="*/ 4867347 h 6246801"/>
              <a:gd name="connsiteX598" fmla="*/ 1801640 w 9384838"/>
              <a:gd name="connsiteY598" fmla="*/ 4892790 h 6246801"/>
              <a:gd name="connsiteX599" fmla="*/ 1776198 w 9384838"/>
              <a:gd name="connsiteY599" fmla="*/ 4917127 h 6246801"/>
              <a:gd name="connsiteX600" fmla="*/ 1751861 w 9384838"/>
              <a:gd name="connsiteY600" fmla="*/ 4892790 h 6246801"/>
              <a:gd name="connsiteX601" fmla="*/ 1726419 w 9384838"/>
              <a:gd name="connsiteY601" fmla="*/ 4892790 h 6246801"/>
              <a:gd name="connsiteX602" fmla="*/ 1700977 w 9384838"/>
              <a:gd name="connsiteY602" fmla="*/ 4917127 h 6246801"/>
              <a:gd name="connsiteX603" fmla="*/ 1676640 w 9384838"/>
              <a:gd name="connsiteY603" fmla="*/ 4892790 h 6246801"/>
              <a:gd name="connsiteX604" fmla="*/ 1625756 w 9384838"/>
              <a:gd name="connsiteY604" fmla="*/ 4917127 h 6246801"/>
              <a:gd name="connsiteX605" fmla="*/ 1601421 w 9384838"/>
              <a:gd name="connsiteY605" fmla="*/ 4917127 h 6246801"/>
              <a:gd name="connsiteX606" fmla="*/ 1575979 w 9384838"/>
              <a:gd name="connsiteY606" fmla="*/ 4892790 h 6246801"/>
              <a:gd name="connsiteX607" fmla="*/ 1575979 w 9384838"/>
              <a:gd name="connsiteY607" fmla="*/ 4867347 h 6246801"/>
              <a:gd name="connsiteX608" fmla="*/ 1575979 w 9384838"/>
              <a:gd name="connsiteY608" fmla="*/ 4841904 h 6246801"/>
              <a:gd name="connsiteX609" fmla="*/ 1526200 w 9384838"/>
              <a:gd name="connsiteY609" fmla="*/ 4817568 h 6246801"/>
              <a:gd name="connsiteX610" fmla="*/ 1450978 w 9384838"/>
              <a:gd name="connsiteY610" fmla="*/ 4867347 h 6246801"/>
              <a:gd name="connsiteX611" fmla="*/ 1425540 w 9384838"/>
              <a:gd name="connsiteY611" fmla="*/ 4867347 h 6246801"/>
              <a:gd name="connsiteX612" fmla="*/ 1425540 w 9384838"/>
              <a:gd name="connsiteY612" fmla="*/ 4867348 h 6246801"/>
              <a:gd name="connsiteX613" fmla="*/ 1425540 w 9384838"/>
              <a:gd name="connsiteY613" fmla="*/ 4917127 h 6246801"/>
              <a:gd name="connsiteX614" fmla="*/ 1400097 w 9384838"/>
              <a:gd name="connsiteY614" fmla="*/ 4942570 h 6246801"/>
              <a:gd name="connsiteX615" fmla="*/ 1400097 w 9384838"/>
              <a:gd name="connsiteY615" fmla="*/ 4992350 h 6246801"/>
              <a:gd name="connsiteX616" fmla="*/ 1350319 w 9384838"/>
              <a:gd name="connsiteY616" fmla="*/ 4992350 h 6246801"/>
              <a:gd name="connsiteX617" fmla="*/ 1350319 w 9384838"/>
              <a:gd name="connsiteY617" fmla="*/ 5043236 h 6246801"/>
              <a:gd name="connsiteX618" fmla="*/ 1299435 w 9384838"/>
              <a:gd name="connsiteY618" fmla="*/ 4992350 h 6246801"/>
              <a:gd name="connsiteX619" fmla="*/ 1249656 w 9384838"/>
              <a:gd name="connsiteY619" fmla="*/ 4917127 h 6246801"/>
              <a:gd name="connsiteX620" fmla="*/ 1224214 w 9384838"/>
              <a:gd name="connsiteY620" fmla="*/ 4917127 h 6246801"/>
              <a:gd name="connsiteX621" fmla="*/ 1148993 w 9384838"/>
              <a:gd name="connsiteY621" fmla="*/ 4892791 h 6246801"/>
              <a:gd name="connsiteX622" fmla="*/ 1124658 w 9384838"/>
              <a:gd name="connsiteY622" fmla="*/ 4917127 h 6246801"/>
              <a:gd name="connsiteX623" fmla="*/ 1124658 w 9384838"/>
              <a:gd name="connsiteY623" fmla="*/ 4892791 h 6246801"/>
              <a:gd name="connsiteX624" fmla="*/ 1099215 w 9384838"/>
              <a:gd name="connsiteY624" fmla="*/ 4917127 h 6246801"/>
              <a:gd name="connsiteX625" fmla="*/ 1073771 w 9384838"/>
              <a:gd name="connsiteY625" fmla="*/ 4892791 h 6246801"/>
              <a:gd name="connsiteX626" fmla="*/ 1049435 w 9384838"/>
              <a:gd name="connsiteY626" fmla="*/ 4917127 h 6246801"/>
              <a:gd name="connsiteX627" fmla="*/ 998551 w 9384838"/>
              <a:gd name="connsiteY627" fmla="*/ 4917127 h 6246801"/>
              <a:gd name="connsiteX628" fmla="*/ 998551 w 9384838"/>
              <a:gd name="connsiteY628" fmla="*/ 4892791 h 6246801"/>
              <a:gd name="connsiteX629" fmla="*/ 948773 w 9384838"/>
              <a:gd name="connsiteY629" fmla="*/ 4841905 h 6246801"/>
              <a:gd name="connsiteX630" fmla="*/ 898995 w 9384838"/>
              <a:gd name="connsiteY630" fmla="*/ 4867348 h 6246801"/>
              <a:gd name="connsiteX631" fmla="*/ 898995 w 9384838"/>
              <a:gd name="connsiteY631" fmla="*/ 4792125 h 6246801"/>
              <a:gd name="connsiteX632" fmla="*/ 923331 w 9384838"/>
              <a:gd name="connsiteY632" fmla="*/ 4766682 h 6246801"/>
              <a:gd name="connsiteX633" fmla="*/ 923331 w 9384838"/>
              <a:gd name="connsiteY633" fmla="*/ 4716902 h 6246801"/>
              <a:gd name="connsiteX634" fmla="*/ 923331 w 9384838"/>
              <a:gd name="connsiteY634" fmla="*/ 4691459 h 6246801"/>
              <a:gd name="connsiteX635" fmla="*/ 974215 w 9384838"/>
              <a:gd name="connsiteY635" fmla="*/ 4691459 h 6246801"/>
              <a:gd name="connsiteX636" fmla="*/ 998551 w 9384838"/>
              <a:gd name="connsiteY636" fmla="*/ 4667122 h 6246801"/>
              <a:gd name="connsiteX637" fmla="*/ 1049435 w 9384838"/>
              <a:gd name="connsiteY637" fmla="*/ 4716902 h 6246801"/>
              <a:gd name="connsiteX638" fmla="*/ 1148993 w 9384838"/>
              <a:gd name="connsiteY638" fmla="*/ 4716902 h 6246801"/>
              <a:gd name="connsiteX639" fmla="*/ 1174436 w 9384838"/>
              <a:gd name="connsiteY639" fmla="*/ 4667122 h 6246801"/>
              <a:gd name="connsiteX640" fmla="*/ 1224214 w 9384838"/>
              <a:gd name="connsiteY640" fmla="*/ 4667122 h 6246801"/>
              <a:gd name="connsiteX641" fmla="*/ 1249656 w 9384838"/>
              <a:gd name="connsiteY641" fmla="*/ 4616236 h 6246801"/>
              <a:gd name="connsiteX642" fmla="*/ 1275099 w 9384838"/>
              <a:gd name="connsiteY642" fmla="*/ 4616236 h 6246801"/>
              <a:gd name="connsiteX643" fmla="*/ 1275099 w 9384838"/>
              <a:gd name="connsiteY643" fmla="*/ 4616237 h 6246801"/>
              <a:gd name="connsiteX644" fmla="*/ 1350319 w 9384838"/>
              <a:gd name="connsiteY644" fmla="*/ 4616237 h 6246801"/>
              <a:gd name="connsiteX645" fmla="*/ 1374654 w 9384838"/>
              <a:gd name="connsiteY645" fmla="*/ 4590794 h 6246801"/>
              <a:gd name="connsiteX646" fmla="*/ 1425539 w 9384838"/>
              <a:gd name="connsiteY646" fmla="*/ 4566457 h 6246801"/>
              <a:gd name="connsiteX647" fmla="*/ 1550537 w 9384838"/>
              <a:gd name="connsiteY647" fmla="*/ 4491234 h 6246801"/>
              <a:gd name="connsiteX648" fmla="*/ 1651201 w 9384838"/>
              <a:gd name="connsiteY648" fmla="*/ 4440348 h 6246801"/>
              <a:gd name="connsiteX649" fmla="*/ 1751865 w 9384838"/>
              <a:gd name="connsiteY649" fmla="*/ 4416011 h 6246801"/>
              <a:gd name="connsiteX650" fmla="*/ 1776201 w 9384838"/>
              <a:gd name="connsiteY650" fmla="*/ 4365125 h 6246801"/>
              <a:gd name="connsiteX651" fmla="*/ 1751865 w 9384838"/>
              <a:gd name="connsiteY651" fmla="*/ 4340788 h 6246801"/>
              <a:gd name="connsiteX652" fmla="*/ 1801642 w 9384838"/>
              <a:gd name="connsiteY652" fmla="*/ 4340788 h 6246801"/>
              <a:gd name="connsiteX653" fmla="*/ 1827082 w 9384838"/>
              <a:gd name="connsiteY653" fmla="*/ 4315345 h 6246801"/>
              <a:gd name="connsiteX654" fmla="*/ 1902304 w 9384838"/>
              <a:gd name="connsiteY654" fmla="*/ 4340788 h 6246801"/>
              <a:gd name="connsiteX655" fmla="*/ 1952081 w 9384838"/>
              <a:gd name="connsiteY655" fmla="*/ 4315345 h 6246801"/>
              <a:gd name="connsiteX656" fmla="*/ 2001860 w 9384838"/>
              <a:gd name="connsiteY656" fmla="*/ 4340788 h 6246801"/>
              <a:gd name="connsiteX657" fmla="*/ 1952081 w 9384838"/>
              <a:gd name="connsiteY657" fmla="*/ 4340788 h 6246801"/>
              <a:gd name="connsiteX658" fmla="*/ 1952081 w 9384838"/>
              <a:gd name="connsiteY658" fmla="*/ 4390568 h 6246801"/>
              <a:gd name="connsiteX659" fmla="*/ 2027302 w 9384838"/>
              <a:gd name="connsiteY659" fmla="*/ 4416011 h 6246801"/>
              <a:gd name="connsiteX660" fmla="*/ 2052742 w 9384838"/>
              <a:gd name="connsiteY660" fmla="*/ 4416011 h 6246801"/>
              <a:gd name="connsiteX661" fmla="*/ 2102518 w 9384838"/>
              <a:gd name="connsiteY661" fmla="*/ 4390568 h 6246801"/>
              <a:gd name="connsiteX662" fmla="*/ 2127962 w 9384838"/>
              <a:gd name="connsiteY662" fmla="*/ 4390568 h 6246801"/>
              <a:gd name="connsiteX663" fmla="*/ 2203182 w 9384838"/>
              <a:gd name="connsiteY663" fmla="*/ 4440348 h 6246801"/>
              <a:gd name="connsiteX664" fmla="*/ 2328178 w 9384838"/>
              <a:gd name="connsiteY664" fmla="*/ 4465791 h 6246801"/>
              <a:gd name="connsiteX665" fmla="*/ 2428839 w 9384838"/>
              <a:gd name="connsiteY665" fmla="*/ 4465791 h 6246801"/>
              <a:gd name="connsiteX666" fmla="*/ 2478617 w 9384838"/>
              <a:gd name="connsiteY666" fmla="*/ 4440348 h 6246801"/>
              <a:gd name="connsiteX667" fmla="*/ 2529503 w 9384838"/>
              <a:gd name="connsiteY667" fmla="*/ 4416011 h 6246801"/>
              <a:gd name="connsiteX668" fmla="*/ 2579280 w 9384838"/>
              <a:gd name="connsiteY668" fmla="*/ 4440348 h 6246801"/>
              <a:gd name="connsiteX669" fmla="*/ 2629058 w 9384838"/>
              <a:gd name="connsiteY669" fmla="*/ 4440348 h 6246801"/>
              <a:gd name="connsiteX670" fmla="*/ 2679941 w 9384838"/>
              <a:gd name="connsiteY670" fmla="*/ 4465791 h 6246801"/>
              <a:gd name="connsiteX671" fmla="*/ 2679941 w 9384838"/>
              <a:gd name="connsiteY671" fmla="*/ 4465790 h 6246801"/>
              <a:gd name="connsiteX672" fmla="*/ 2705383 w 9384838"/>
              <a:gd name="connsiteY672" fmla="*/ 4465790 h 6246801"/>
              <a:gd name="connsiteX673" fmla="*/ 2804940 w 9384838"/>
              <a:gd name="connsiteY673" fmla="*/ 4440347 h 6246801"/>
              <a:gd name="connsiteX674" fmla="*/ 2830382 w 9384838"/>
              <a:gd name="connsiteY674" fmla="*/ 4491233 h 6246801"/>
              <a:gd name="connsiteX675" fmla="*/ 2804940 w 9384838"/>
              <a:gd name="connsiteY675" fmla="*/ 4515570 h 6246801"/>
              <a:gd name="connsiteX676" fmla="*/ 2780604 w 9384838"/>
              <a:gd name="connsiteY676" fmla="*/ 4541013 h 6246801"/>
              <a:gd name="connsiteX677" fmla="*/ 2804940 w 9384838"/>
              <a:gd name="connsiteY677" fmla="*/ 4566456 h 6246801"/>
              <a:gd name="connsiteX678" fmla="*/ 2804940 w 9384838"/>
              <a:gd name="connsiteY678" fmla="*/ 4590793 h 6246801"/>
              <a:gd name="connsiteX679" fmla="*/ 2855825 w 9384838"/>
              <a:gd name="connsiteY679" fmla="*/ 4590793 h 6246801"/>
              <a:gd name="connsiteX680" fmla="*/ 2855825 w 9384838"/>
              <a:gd name="connsiteY680" fmla="*/ 4566456 h 6246801"/>
              <a:gd name="connsiteX681" fmla="*/ 2880159 w 9384838"/>
              <a:gd name="connsiteY681" fmla="*/ 4566456 h 6246801"/>
              <a:gd name="connsiteX682" fmla="*/ 2880159 w 9384838"/>
              <a:gd name="connsiteY682" fmla="*/ 4605916 h 6246801"/>
              <a:gd name="connsiteX683" fmla="*/ 2880162 w 9384838"/>
              <a:gd name="connsiteY683" fmla="*/ 4605918 h 6246801"/>
              <a:gd name="connsiteX684" fmla="*/ 2880162 w 9384838"/>
              <a:gd name="connsiteY684" fmla="*/ 4566457 h 6246801"/>
              <a:gd name="connsiteX685" fmla="*/ 2931045 w 9384838"/>
              <a:gd name="connsiteY685" fmla="*/ 4616236 h 6246801"/>
              <a:gd name="connsiteX686" fmla="*/ 2980823 w 9384838"/>
              <a:gd name="connsiteY686" fmla="*/ 4641679 h 6246801"/>
              <a:gd name="connsiteX687" fmla="*/ 3006265 w 9384838"/>
              <a:gd name="connsiteY687" fmla="*/ 4616236 h 6246801"/>
              <a:gd name="connsiteX688" fmla="*/ 3030601 w 9384838"/>
              <a:gd name="connsiteY688" fmla="*/ 4616236 h 6246801"/>
              <a:gd name="connsiteX689" fmla="*/ 3056044 w 9384838"/>
              <a:gd name="connsiteY689" fmla="*/ 4590793 h 6246801"/>
              <a:gd name="connsiteX690" fmla="*/ 3105820 w 9384838"/>
              <a:gd name="connsiteY690" fmla="*/ 4590793 h 6246801"/>
              <a:gd name="connsiteX691" fmla="*/ 3131263 w 9384838"/>
              <a:gd name="connsiteY691" fmla="*/ 4541014 h 6246801"/>
              <a:gd name="connsiteX692" fmla="*/ 3131263 w 9384838"/>
              <a:gd name="connsiteY692" fmla="*/ 4590793 h 6246801"/>
              <a:gd name="connsiteX693" fmla="*/ 3156704 w 9384838"/>
              <a:gd name="connsiteY693" fmla="*/ 4566457 h 6246801"/>
              <a:gd name="connsiteX694" fmla="*/ 3181041 w 9384838"/>
              <a:gd name="connsiteY694" fmla="*/ 4515571 h 6246801"/>
              <a:gd name="connsiteX695" fmla="*/ 3156704 w 9384838"/>
              <a:gd name="connsiteY695" fmla="*/ 4440348 h 6246801"/>
              <a:gd name="connsiteX696" fmla="*/ 3131263 w 9384838"/>
              <a:gd name="connsiteY696" fmla="*/ 4416011 h 6246801"/>
              <a:gd name="connsiteX697" fmla="*/ 3181041 w 9384838"/>
              <a:gd name="connsiteY697" fmla="*/ 4365125 h 6246801"/>
              <a:gd name="connsiteX698" fmla="*/ 3231924 w 9384838"/>
              <a:gd name="connsiteY698" fmla="*/ 4340788 h 6246801"/>
              <a:gd name="connsiteX699" fmla="*/ 3256260 w 9384838"/>
              <a:gd name="connsiteY699" fmla="*/ 4289902 h 6246801"/>
              <a:gd name="connsiteX700" fmla="*/ 3281703 w 9384838"/>
              <a:gd name="connsiteY700" fmla="*/ 4289902 h 6246801"/>
              <a:gd name="connsiteX701" fmla="*/ 3281705 w 9384838"/>
              <a:gd name="connsiteY701" fmla="*/ 4289902 h 6246801"/>
              <a:gd name="connsiteX702" fmla="*/ 3307147 w 9384838"/>
              <a:gd name="connsiteY702" fmla="*/ 4265565 h 6246801"/>
              <a:gd name="connsiteX703" fmla="*/ 3356924 w 9384838"/>
              <a:gd name="connsiteY703" fmla="*/ 4265565 h 6246801"/>
              <a:gd name="connsiteX704" fmla="*/ 3457589 w 9384838"/>
              <a:gd name="connsiteY704" fmla="*/ 4190342 h 6246801"/>
              <a:gd name="connsiteX705" fmla="*/ 3558250 w 9384838"/>
              <a:gd name="connsiteY705" fmla="*/ 4089676 h 6246801"/>
              <a:gd name="connsiteX706" fmla="*/ 3582585 w 9384838"/>
              <a:gd name="connsiteY706" fmla="*/ 4014453 h 6246801"/>
              <a:gd name="connsiteX707" fmla="*/ 3608026 w 9384838"/>
              <a:gd name="connsiteY707" fmla="*/ 3989010 h 6246801"/>
              <a:gd name="connsiteX708" fmla="*/ 3582585 w 9384838"/>
              <a:gd name="connsiteY708" fmla="*/ 3963567 h 6246801"/>
              <a:gd name="connsiteX709" fmla="*/ 3608026 w 9384838"/>
              <a:gd name="connsiteY709" fmla="*/ 3913787 h 6246801"/>
              <a:gd name="connsiteX710" fmla="*/ 3582585 w 9384838"/>
              <a:gd name="connsiteY710" fmla="*/ 3888344 h 6246801"/>
              <a:gd name="connsiteX711" fmla="*/ 3608026 w 9384838"/>
              <a:gd name="connsiteY711" fmla="*/ 3838565 h 6246801"/>
              <a:gd name="connsiteX712" fmla="*/ 3633468 w 9384838"/>
              <a:gd name="connsiteY712" fmla="*/ 3813122 h 6246801"/>
              <a:gd name="connsiteX713" fmla="*/ 3683247 w 9384838"/>
              <a:gd name="connsiteY713" fmla="*/ 3788785 h 6246801"/>
              <a:gd name="connsiteX714" fmla="*/ 3708689 w 9384838"/>
              <a:gd name="connsiteY714" fmla="*/ 3813122 h 6246801"/>
              <a:gd name="connsiteX715" fmla="*/ 3783908 w 9384838"/>
              <a:gd name="connsiteY715" fmla="*/ 3788785 h 6246801"/>
              <a:gd name="connsiteX716" fmla="*/ 3883464 w 9384838"/>
              <a:gd name="connsiteY716" fmla="*/ 3763342 h 6246801"/>
              <a:gd name="connsiteX717" fmla="*/ 3883464 w 9384838"/>
              <a:gd name="connsiteY717" fmla="*/ 3813122 h 6246801"/>
              <a:gd name="connsiteX718" fmla="*/ 3833686 w 9384838"/>
              <a:gd name="connsiteY718" fmla="*/ 3813122 h 6246801"/>
              <a:gd name="connsiteX719" fmla="*/ 3808245 w 9384838"/>
              <a:gd name="connsiteY719" fmla="*/ 3838565 h 6246801"/>
              <a:gd name="connsiteX720" fmla="*/ 3808245 w 9384838"/>
              <a:gd name="connsiteY720" fmla="*/ 3888344 h 6246801"/>
              <a:gd name="connsiteX721" fmla="*/ 3758467 w 9384838"/>
              <a:gd name="connsiteY721" fmla="*/ 3864008 h 6246801"/>
              <a:gd name="connsiteX722" fmla="*/ 3708689 w 9384838"/>
              <a:gd name="connsiteY722" fmla="*/ 3913787 h 6246801"/>
              <a:gd name="connsiteX723" fmla="*/ 3683247 w 9384838"/>
              <a:gd name="connsiteY723" fmla="*/ 3888344 h 6246801"/>
              <a:gd name="connsiteX724" fmla="*/ 3633468 w 9384838"/>
              <a:gd name="connsiteY724" fmla="*/ 3913787 h 6246801"/>
              <a:gd name="connsiteX725" fmla="*/ 3657804 w 9384838"/>
              <a:gd name="connsiteY725" fmla="*/ 3939230 h 6246801"/>
              <a:gd name="connsiteX726" fmla="*/ 3633468 w 9384838"/>
              <a:gd name="connsiteY726" fmla="*/ 3963567 h 6246801"/>
              <a:gd name="connsiteX727" fmla="*/ 3657804 w 9384838"/>
              <a:gd name="connsiteY727" fmla="*/ 3963567 h 6246801"/>
              <a:gd name="connsiteX728" fmla="*/ 3683247 w 9384838"/>
              <a:gd name="connsiteY728" fmla="*/ 3989010 h 6246801"/>
              <a:gd name="connsiteX729" fmla="*/ 3708689 w 9384838"/>
              <a:gd name="connsiteY729" fmla="*/ 3989010 h 6246801"/>
              <a:gd name="connsiteX730" fmla="*/ 3708689 w 9384838"/>
              <a:gd name="connsiteY730" fmla="*/ 4014453 h 6246801"/>
              <a:gd name="connsiteX731" fmla="*/ 3708688 w 9384838"/>
              <a:gd name="connsiteY731" fmla="*/ 4014453 h 6246801"/>
              <a:gd name="connsiteX732" fmla="*/ 3657804 w 9384838"/>
              <a:gd name="connsiteY732" fmla="*/ 4064233 h 6246801"/>
              <a:gd name="connsiteX733" fmla="*/ 3683246 w 9384838"/>
              <a:gd name="connsiteY733" fmla="*/ 4139455 h 6246801"/>
              <a:gd name="connsiteX734" fmla="*/ 3808243 w 9384838"/>
              <a:gd name="connsiteY734" fmla="*/ 4164898 h 6246801"/>
              <a:gd name="connsiteX735" fmla="*/ 3833684 w 9384838"/>
              <a:gd name="connsiteY735" fmla="*/ 4089676 h 6246801"/>
              <a:gd name="connsiteX736" fmla="*/ 3958666 w 9384838"/>
              <a:gd name="connsiteY736" fmla="*/ 4089676 h 6246801"/>
              <a:gd name="connsiteX737" fmla="*/ 4084770 w 9384838"/>
              <a:gd name="connsiteY737" fmla="*/ 4064233 h 6246801"/>
              <a:gd name="connsiteX738" fmla="*/ 4185432 w 9384838"/>
              <a:gd name="connsiteY738" fmla="*/ 4064233 h 6246801"/>
              <a:gd name="connsiteX739" fmla="*/ 4460870 w 9384838"/>
              <a:gd name="connsiteY739" fmla="*/ 3888345 h 6246801"/>
              <a:gd name="connsiteX740" fmla="*/ 4510648 w 9384838"/>
              <a:gd name="connsiteY740" fmla="*/ 3763342 h 6246801"/>
              <a:gd name="connsiteX741" fmla="*/ 4761751 w 9384838"/>
              <a:gd name="connsiteY741" fmla="*/ 3713562 h 6246801"/>
              <a:gd name="connsiteX742" fmla="*/ 4836971 w 9384838"/>
              <a:gd name="connsiteY742" fmla="*/ 3612896 h 6246801"/>
              <a:gd name="connsiteX743" fmla="*/ 4887855 w 9384838"/>
              <a:gd name="connsiteY743" fmla="*/ 3487894 h 6246801"/>
              <a:gd name="connsiteX744" fmla="*/ 4887855 w 9384838"/>
              <a:gd name="connsiteY744" fmla="*/ 3487893 h 6246801"/>
              <a:gd name="connsiteX745" fmla="*/ 4937633 w 9384838"/>
              <a:gd name="connsiteY745" fmla="*/ 3437007 h 6246801"/>
              <a:gd name="connsiteX746" fmla="*/ 5012854 w 9384838"/>
              <a:gd name="connsiteY746" fmla="*/ 3387227 h 6246801"/>
              <a:gd name="connsiteX747" fmla="*/ 5038296 w 9384838"/>
              <a:gd name="connsiteY747" fmla="*/ 3336341 h 6246801"/>
              <a:gd name="connsiteX748" fmla="*/ 5113516 w 9384838"/>
              <a:gd name="connsiteY748" fmla="*/ 3236782 h 6246801"/>
              <a:gd name="connsiteX749" fmla="*/ 5137852 w 9384838"/>
              <a:gd name="connsiteY749" fmla="*/ 3185896 h 6246801"/>
              <a:gd name="connsiteX750" fmla="*/ 5163294 w 9384838"/>
              <a:gd name="connsiteY750" fmla="*/ 3161560 h 6246801"/>
              <a:gd name="connsiteX751" fmla="*/ 5238514 w 9384838"/>
              <a:gd name="connsiteY751" fmla="*/ 3011116 h 6246801"/>
              <a:gd name="connsiteX752" fmla="*/ 5263957 w 9384838"/>
              <a:gd name="connsiteY752" fmla="*/ 2860672 h 6246801"/>
              <a:gd name="connsiteX753" fmla="*/ 5188736 w 9384838"/>
              <a:gd name="connsiteY753" fmla="*/ 2809788 h 6246801"/>
              <a:gd name="connsiteX754" fmla="*/ 5163294 w 9384838"/>
              <a:gd name="connsiteY754" fmla="*/ 2835229 h 6246801"/>
              <a:gd name="connsiteX755" fmla="*/ 5137852 w 9384838"/>
              <a:gd name="connsiteY755" fmla="*/ 2835229 h 6246801"/>
              <a:gd name="connsiteX756" fmla="*/ 5137852 w 9384838"/>
              <a:gd name="connsiteY756" fmla="*/ 2785450 h 6246801"/>
              <a:gd name="connsiteX757" fmla="*/ 5188736 w 9384838"/>
              <a:gd name="connsiteY757" fmla="*/ 2785450 h 6246801"/>
              <a:gd name="connsiteX758" fmla="*/ 5263957 w 9384838"/>
              <a:gd name="connsiteY758" fmla="*/ 2734563 h 6246801"/>
              <a:gd name="connsiteX759" fmla="*/ 5339177 w 9384838"/>
              <a:gd name="connsiteY759" fmla="*/ 2609561 h 6246801"/>
              <a:gd name="connsiteX760" fmla="*/ 5289399 w 9384838"/>
              <a:gd name="connsiteY760" fmla="*/ 2534339 h 6246801"/>
              <a:gd name="connsiteX761" fmla="*/ 5289931 w 9384838"/>
              <a:gd name="connsiteY761" fmla="*/ 2534660 h 6246801"/>
              <a:gd name="connsiteX762" fmla="*/ 5289398 w 9384838"/>
              <a:gd name="connsiteY762" fmla="*/ 2534339 h 6246801"/>
              <a:gd name="connsiteX763" fmla="*/ 5313734 w 9384838"/>
              <a:gd name="connsiteY763" fmla="*/ 2483451 h 6246801"/>
              <a:gd name="connsiteX764" fmla="*/ 5289398 w 9384838"/>
              <a:gd name="connsiteY764" fmla="*/ 2459115 h 6246801"/>
              <a:gd name="connsiteX765" fmla="*/ 5364618 w 9384838"/>
              <a:gd name="connsiteY765" fmla="*/ 2408231 h 6246801"/>
              <a:gd name="connsiteX766" fmla="*/ 5388954 w 9384838"/>
              <a:gd name="connsiteY766" fmla="*/ 2433674 h 6246801"/>
              <a:gd name="connsiteX767" fmla="*/ 5464174 w 9384838"/>
              <a:gd name="connsiteY767" fmla="*/ 2408231 h 6246801"/>
              <a:gd name="connsiteX768" fmla="*/ 5515059 w 9384838"/>
              <a:gd name="connsiteY768" fmla="*/ 2333007 h 6246801"/>
              <a:gd name="connsiteX769" fmla="*/ 5539394 w 9384838"/>
              <a:gd name="connsiteY769" fmla="*/ 2257785 h 6246801"/>
              <a:gd name="connsiteX770" fmla="*/ 5539394 w 9384838"/>
              <a:gd name="connsiteY770" fmla="*/ 2233447 h 6246801"/>
              <a:gd name="connsiteX771" fmla="*/ 5564837 w 9384838"/>
              <a:gd name="connsiteY771" fmla="*/ 2182565 h 6246801"/>
              <a:gd name="connsiteX772" fmla="*/ 5614615 w 9384838"/>
              <a:gd name="connsiteY772" fmla="*/ 2233447 h 6246801"/>
              <a:gd name="connsiteX773" fmla="*/ 5640057 w 9384838"/>
              <a:gd name="connsiteY773" fmla="*/ 2208005 h 6246801"/>
              <a:gd name="connsiteX774" fmla="*/ 5665499 w 9384838"/>
              <a:gd name="connsiteY774" fmla="*/ 2233447 h 6246801"/>
              <a:gd name="connsiteX775" fmla="*/ 5665499 w 9384838"/>
              <a:gd name="connsiteY775" fmla="*/ 2257785 h 6246801"/>
              <a:gd name="connsiteX776" fmla="*/ 5640057 w 9384838"/>
              <a:gd name="connsiteY776" fmla="*/ 2408231 h 6246801"/>
              <a:gd name="connsiteX777" fmla="*/ 5689835 w 9384838"/>
              <a:gd name="connsiteY777" fmla="*/ 2433674 h 6246801"/>
              <a:gd name="connsiteX778" fmla="*/ 5740719 w 9384838"/>
              <a:gd name="connsiteY778" fmla="*/ 2408231 h 6246801"/>
              <a:gd name="connsiteX779" fmla="*/ 5765055 w 9384838"/>
              <a:gd name="connsiteY779" fmla="*/ 2358450 h 6246801"/>
              <a:gd name="connsiteX780" fmla="*/ 5840275 w 9384838"/>
              <a:gd name="connsiteY780" fmla="*/ 2459115 h 6246801"/>
              <a:gd name="connsiteX781" fmla="*/ 5891159 w 9384838"/>
              <a:gd name="connsiteY781" fmla="*/ 2408231 h 6246801"/>
              <a:gd name="connsiteX782" fmla="*/ 5940937 w 9384838"/>
              <a:gd name="connsiteY782" fmla="*/ 2283229 h 6246801"/>
              <a:gd name="connsiteX783" fmla="*/ 5891159 w 9384838"/>
              <a:gd name="connsiteY783" fmla="*/ 2208005 h 6246801"/>
              <a:gd name="connsiteX784" fmla="*/ 5840275 w 9384838"/>
              <a:gd name="connsiteY784" fmla="*/ 2257785 h 6246801"/>
              <a:gd name="connsiteX785" fmla="*/ 5715277 w 9384838"/>
              <a:gd name="connsiteY785" fmla="*/ 2283229 h 6246801"/>
              <a:gd name="connsiteX786" fmla="*/ 5765055 w 9384838"/>
              <a:gd name="connsiteY786" fmla="*/ 2132783 h 6246801"/>
              <a:gd name="connsiteX787" fmla="*/ 5840275 w 9384838"/>
              <a:gd name="connsiteY787" fmla="*/ 2081897 h 6246801"/>
              <a:gd name="connsiteX788" fmla="*/ 8270546 w 9384838"/>
              <a:gd name="connsiteY788" fmla="*/ 1474959 h 6246801"/>
              <a:gd name="connsiteX789" fmla="*/ 8282255 w 9384838"/>
              <a:gd name="connsiteY789" fmla="*/ 1480813 h 6246801"/>
              <a:gd name="connsiteX790" fmla="*/ 8274449 w 9384838"/>
              <a:gd name="connsiteY790" fmla="*/ 1490571 h 6246801"/>
              <a:gd name="connsiteX791" fmla="*/ 8264691 w 9384838"/>
              <a:gd name="connsiteY791" fmla="*/ 1491546 h 6246801"/>
              <a:gd name="connsiteX792" fmla="*/ 8247128 w 9384838"/>
              <a:gd name="connsiteY792" fmla="*/ 1501304 h 6246801"/>
              <a:gd name="connsiteX793" fmla="*/ 8250055 w 9384838"/>
              <a:gd name="connsiteY793" fmla="*/ 1485692 h 6246801"/>
              <a:gd name="connsiteX794" fmla="*/ 8265667 w 9384838"/>
              <a:gd name="connsiteY794" fmla="*/ 1485692 h 6246801"/>
              <a:gd name="connsiteX795" fmla="*/ 8270546 w 9384838"/>
              <a:gd name="connsiteY795" fmla="*/ 1474959 h 6246801"/>
              <a:gd name="connsiteX796" fmla="*/ 8187608 w 9384838"/>
              <a:gd name="connsiteY796" fmla="*/ 1463250 h 6246801"/>
              <a:gd name="connsiteX797" fmla="*/ 8203220 w 9384838"/>
              <a:gd name="connsiteY797" fmla="*/ 1472032 h 6246801"/>
              <a:gd name="connsiteX798" fmla="*/ 8215904 w 9384838"/>
              <a:gd name="connsiteY798" fmla="*/ 1471056 h 6246801"/>
              <a:gd name="connsiteX799" fmla="*/ 8214929 w 9384838"/>
              <a:gd name="connsiteY799" fmla="*/ 1479838 h 6246801"/>
              <a:gd name="connsiteX800" fmla="*/ 8216880 w 9384838"/>
              <a:gd name="connsiteY800" fmla="*/ 1484717 h 6246801"/>
              <a:gd name="connsiteX801" fmla="*/ 8195414 w 9384838"/>
              <a:gd name="connsiteY801" fmla="*/ 1482765 h 6246801"/>
              <a:gd name="connsiteX802" fmla="*/ 8197365 w 9384838"/>
              <a:gd name="connsiteY802" fmla="*/ 1476909 h 6246801"/>
              <a:gd name="connsiteX803" fmla="*/ 8187608 w 9384838"/>
              <a:gd name="connsiteY803" fmla="*/ 1463250 h 6246801"/>
              <a:gd name="connsiteX804" fmla="*/ 8289085 w 9384838"/>
              <a:gd name="connsiteY804" fmla="*/ 1415439 h 6246801"/>
              <a:gd name="connsiteX805" fmla="*/ 8307624 w 9384838"/>
              <a:gd name="connsiteY805" fmla="*/ 1425197 h 6246801"/>
              <a:gd name="connsiteX806" fmla="*/ 8318357 w 9384838"/>
              <a:gd name="connsiteY806" fmla="*/ 1429100 h 6246801"/>
              <a:gd name="connsiteX807" fmla="*/ 8307624 w 9384838"/>
              <a:gd name="connsiteY807" fmla="*/ 1443734 h 6246801"/>
              <a:gd name="connsiteX808" fmla="*/ 8313478 w 9384838"/>
              <a:gd name="connsiteY808" fmla="*/ 1452516 h 6246801"/>
              <a:gd name="connsiteX809" fmla="*/ 8282255 w 9384838"/>
              <a:gd name="connsiteY809" fmla="*/ 1469104 h 6246801"/>
              <a:gd name="connsiteX810" fmla="*/ 8280303 w 9384838"/>
              <a:gd name="connsiteY810" fmla="*/ 1453493 h 6246801"/>
              <a:gd name="connsiteX811" fmla="*/ 8269570 w 9384838"/>
              <a:gd name="connsiteY811" fmla="*/ 1425197 h 6246801"/>
              <a:gd name="connsiteX812" fmla="*/ 8289085 w 9384838"/>
              <a:gd name="connsiteY812" fmla="*/ 1415439 h 6246801"/>
              <a:gd name="connsiteX813" fmla="*/ 8360314 w 9384838"/>
              <a:gd name="connsiteY813" fmla="*/ 1357869 h 6246801"/>
              <a:gd name="connsiteX814" fmla="*/ 8376902 w 9384838"/>
              <a:gd name="connsiteY814" fmla="*/ 1366651 h 6246801"/>
              <a:gd name="connsiteX815" fmla="*/ 8379829 w 9384838"/>
              <a:gd name="connsiteY815" fmla="*/ 1382264 h 6246801"/>
              <a:gd name="connsiteX816" fmla="*/ 8349581 w 9384838"/>
              <a:gd name="connsiteY816" fmla="*/ 1375434 h 6246801"/>
              <a:gd name="connsiteX817" fmla="*/ 8360314 w 9384838"/>
              <a:gd name="connsiteY817" fmla="*/ 1357869 h 6246801"/>
              <a:gd name="connsiteX818" fmla="*/ 8571073 w 9384838"/>
              <a:gd name="connsiteY818" fmla="*/ 1228098 h 6246801"/>
              <a:gd name="connsiteX819" fmla="*/ 8597418 w 9384838"/>
              <a:gd name="connsiteY819" fmla="*/ 1253467 h 6246801"/>
              <a:gd name="connsiteX820" fmla="*/ 8592539 w 9384838"/>
              <a:gd name="connsiteY820" fmla="*/ 1260297 h 6246801"/>
              <a:gd name="connsiteX821" fmla="*/ 8592539 w 9384838"/>
              <a:gd name="connsiteY821" fmla="*/ 1272981 h 6246801"/>
              <a:gd name="connsiteX822" fmla="*/ 8572049 w 9384838"/>
              <a:gd name="connsiteY822" fmla="*/ 1273957 h 6246801"/>
              <a:gd name="connsiteX823" fmla="*/ 8561316 w 9384838"/>
              <a:gd name="connsiteY823" fmla="*/ 1285666 h 6246801"/>
              <a:gd name="connsiteX824" fmla="*/ 8554486 w 9384838"/>
              <a:gd name="connsiteY824" fmla="*/ 1302253 h 6246801"/>
              <a:gd name="connsiteX825" fmla="*/ 8533995 w 9384838"/>
              <a:gd name="connsiteY825" fmla="*/ 1311035 h 6246801"/>
              <a:gd name="connsiteX826" fmla="*/ 8510577 w 9384838"/>
              <a:gd name="connsiteY826" fmla="*/ 1309083 h 6246801"/>
              <a:gd name="connsiteX827" fmla="*/ 8505699 w 9384838"/>
              <a:gd name="connsiteY827" fmla="*/ 1331526 h 6246801"/>
              <a:gd name="connsiteX828" fmla="*/ 8494966 w 9384838"/>
              <a:gd name="connsiteY828" fmla="*/ 1335428 h 6246801"/>
              <a:gd name="connsiteX829" fmla="*/ 8482281 w 9384838"/>
              <a:gd name="connsiteY829" fmla="*/ 1312986 h 6246801"/>
              <a:gd name="connsiteX830" fmla="*/ 8474475 w 9384838"/>
              <a:gd name="connsiteY830" fmla="*/ 1303229 h 6246801"/>
              <a:gd name="connsiteX831" fmla="*/ 8467645 w 9384838"/>
              <a:gd name="connsiteY831" fmla="*/ 1279811 h 6246801"/>
              <a:gd name="connsiteX832" fmla="*/ 8476427 w 9384838"/>
              <a:gd name="connsiteY832" fmla="*/ 1270054 h 6246801"/>
              <a:gd name="connsiteX833" fmla="*/ 8524238 w 9384838"/>
              <a:gd name="connsiteY833" fmla="*/ 1261273 h 6246801"/>
              <a:gd name="connsiteX834" fmla="*/ 8551558 w 9384838"/>
              <a:gd name="connsiteY834" fmla="*/ 1236879 h 6246801"/>
              <a:gd name="connsiteX835" fmla="*/ 8567170 w 9384838"/>
              <a:gd name="connsiteY835" fmla="*/ 1237855 h 6246801"/>
              <a:gd name="connsiteX836" fmla="*/ 8571073 w 9384838"/>
              <a:gd name="connsiteY836" fmla="*/ 1228098 h 6246801"/>
              <a:gd name="connsiteX837" fmla="*/ 8306648 w 9384838"/>
              <a:gd name="connsiteY837" fmla="*/ 884639 h 6246801"/>
              <a:gd name="connsiteX838" fmla="*/ 8328114 w 9384838"/>
              <a:gd name="connsiteY838" fmla="*/ 903178 h 6246801"/>
              <a:gd name="connsiteX839" fmla="*/ 8334944 w 9384838"/>
              <a:gd name="connsiteY839" fmla="*/ 917814 h 6246801"/>
              <a:gd name="connsiteX840" fmla="*/ 8368119 w 9384838"/>
              <a:gd name="connsiteY840" fmla="*/ 935377 h 6246801"/>
              <a:gd name="connsiteX841" fmla="*/ 8422761 w 9384838"/>
              <a:gd name="connsiteY841" fmla="*/ 939280 h 6246801"/>
              <a:gd name="connsiteX842" fmla="*/ 8461790 w 9384838"/>
              <a:gd name="connsiteY842" fmla="*/ 922693 h 6246801"/>
              <a:gd name="connsiteX843" fmla="*/ 8450081 w 9384838"/>
              <a:gd name="connsiteY843" fmla="*/ 963674 h 6246801"/>
              <a:gd name="connsiteX844" fmla="*/ 8431542 w 9384838"/>
              <a:gd name="connsiteY844" fmla="*/ 975382 h 6246801"/>
              <a:gd name="connsiteX845" fmla="*/ 8415930 w 9384838"/>
              <a:gd name="connsiteY845" fmla="*/ 963674 h 6246801"/>
              <a:gd name="connsiteX846" fmla="*/ 8397391 w 9384838"/>
              <a:gd name="connsiteY846" fmla="*/ 963674 h 6246801"/>
              <a:gd name="connsiteX847" fmla="*/ 8359338 w 9384838"/>
              <a:gd name="connsiteY847" fmla="*/ 1014411 h 6246801"/>
              <a:gd name="connsiteX848" fmla="*/ 8284206 w 9384838"/>
              <a:gd name="connsiteY848" fmla="*/ 1020265 h 6246801"/>
              <a:gd name="connsiteX849" fmla="*/ 8247128 w 9384838"/>
              <a:gd name="connsiteY849" fmla="*/ 1070028 h 6246801"/>
              <a:gd name="connsiteX850" fmla="*/ 8212977 w 9384838"/>
              <a:gd name="connsiteY850" fmla="*/ 1083688 h 6246801"/>
              <a:gd name="connsiteX851" fmla="*/ 8184681 w 9384838"/>
              <a:gd name="connsiteY851" fmla="*/ 1151014 h 6246801"/>
              <a:gd name="connsiteX852" fmla="*/ 8163215 w 9384838"/>
              <a:gd name="connsiteY852" fmla="*/ 1151014 h 6246801"/>
              <a:gd name="connsiteX853" fmla="*/ 8155409 w 9384838"/>
              <a:gd name="connsiteY853" fmla="*/ 1207607 h 6246801"/>
              <a:gd name="connsiteX854" fmla="*/ 8099792 w 9384838"/>
              <a:gd name="connsiteY854" fmla="*/ 1223219 h 6246801"/>
              <a:gd name="connsiteX855" fmla="*/ 8077350 w 9384838"/>
              <a:gd name="connsiteY855" fmla="*/ 1247612 h 6246801"/>
              <a:gd name="connsiteX856" fmla="*/ 8066617 w 9384838"/>
              <a:gd name="connsiteY856" fmla="*/ 1319817 h 6246801"/>
              <a:gd name="connsiteX857" fmla="*/ 8057835 w 9384838"/>
              <a:gd name="connsiteY857" fmla="*/ 1315914 h 6246801"/>
              <a:gd name="connsiteX858" fmla="*/ 8009048 w 9384838"/>
              <a:gd name="connsiteY858" fmla="*/ 1320793 h 6246801"/>
              <a:gd name="connsiteX859" fmla="*/ 8009048 w 9384838"/>
              <a:gd name="connsiteY859" fmla="*/ 1309084 h 6246801"/>
              <a:gd name="connsiteX860" fmla="*/ 8010024 w 9384838"/>
              <a:gd name="connsiteY860" fmla="*/ 1293472 h 6246801"/>
              <a:gd name="connsiteX861" fmla="*/ 8002218 w 9384838"/>
              <a:gd name="connsiteY861" fmla="*/ 1262248 h 6246801"/>
              <a:gd name="connsiteX862" fmla="*/ 8013927 w 9384838"/>
              <a:gd name="connsiteY862" fmla="*/ 1254442 h 6246801"/>
              <a:gd name="connsiteX863" fmla="*/ 8038320 w 9384838"/>
              <a:gd name="connsiteY863" fmla="*/ 1219316 h 6246801"/>
              <a:gd name="connsiteX864" fmla="*/ 8077350 w 9384838"/>
              <a:gd name="connsiteY864" fmla="*/ 1190044 h 6246801"/>
              <a:gd name="connsiteX865" fmla="*/ 8108573 w 9384838"/>
              <a:gd name="connsiteY865" fmla="*/ 1167602 h 6246801"/>
              <a:gd name="connsiteX866" fmla="*/ 8111501 w 9384838"/>
              <a:gd name="connsiteY866" fmla="*/ 1154917 h 6246801"/>
              <a:gd name="connsiteX867" fmla="*/ 8135894 w 9384838"/>
              <a:gd name="connsiteY867" fmla="*/ 1148087 h 6246801"/>
              <a:gd name="connsiteX868" fmla="*/ 8141748 w 9384838"/>
              <a:gd name="connsiteY868" fmla="*/ 1130524 h 6246801"/>
              <a:gd name="connsiteX869" fmla="*/ 8135894 w 9384838"/>
              <a:gd name="connsiteY869" fmla="*/ 1121742 h 6246801"/>
              <a:gd name="connsiteX870" fmla="*/ 8143700 w 9384838"/>
              <a:gd name="connsiteY870" fmla="*/ 1104179 h 6246801"/>
              <a:gd name="connsiteX871" fmla="*/ 8200293 w 9384838"/>
              <a:gd name="connsiteY871" fmla="*/ 1030998 h 6246801"/>
              <a:gd name="connsiteX872" fmla="*/ 8231516 w 9384838"/>
              <a:gd name="connsiteY872" fmla="*/ 993920 h 6246801"/>
              <a:gd name="connsiteX873" fmla="*/ 8245176 w 9384838"/>
              <a:gd name="connsiteY873" fmla="*/ 957819 h 6246801"/>
              <a:gd name="connsiteX874" fmla="*/ 8258837 w 9384838"/>
              <a:gd name="connsiteY874" fmla="*/ 944159 h 6246801"/>
              <a:gd name="connsiteX875" fmla="*/ 8260788 w 9384838"/>
              <a:gd name="connsiteY875" fmla="*/ 920741 h 6246801"/>
              <a:gd name="connsiteX876" fmla="*/ 8289085 w 9384838"/>
              <a:gd name="connsiteY876" fmla="*/ 889516 h 6246801"/>
              <a:gd name="connsiteX877" fmla="*/ 8306648 w 9384838"/>
              <a:gd name="connsiteY877" fmla="*/ 884639 h 6246801"/>
              <a:gd name="connsiteX878" fmla="*/ 9328245 w 9384838"/>
              <a:gd name="connsiteY878" fmla="*/ 311878 h 6246801"/>
              <a:gd name="connsiteX879" fmla="*/ 9371178 w 9384838"/>
              <a:gd name="connsiteY879" fmla="*/ 317733 h 6246801"/>
              <a:gd name="connsiteX880" fmla="*/ 9384838 w 9384838"/>
              <a:gd name="connsiteY880" fmla="*/ 341150 h 6246801"/>
              <a:gd name="connsiteX881" fmla="*/ 9357517 w 9384838"/>
              <a:gd name="connsiteY881" fmla="*/ 360665 h 6246801"/>
              <a:gd name="connsiteX882" fmla="*/ 9357517 w 9384838"/>
              <a:gd name="connsiteY882" fmla="*/ 378228 h 6246801"/>
              <a:gd name="connsiteX883" fmla="*/ 9371178 w 9384838"/>
              <a:gd name="connsiteY883" fmla="*/ 393840 h 6246801"/>
              <a:gd name="connsiteX884" fmla="*/ 9367275 w 9384838"/>
              <a:gd name="connsiteY884" fmla="*/ 427015 h 6246801"/>
              <a:gd name="connsiteX885" fmla="*/ 9314585 w 9384838"/>
              <a:gd name="connsiteY885" fmla="*/ 427015 h 6246801"/>
              <a:gd name="connsiteX886" fmla="*/ 9250186 w 9384838"/>
              <a:gd name="connsiteY886" fmla="*/ 440675 h 6246801"/>
              <a:gd name="connsiteX887" fmla="*/ 9213108 w 9384838"/>
              <a:gd name="connsiteY887" fmla="*/ 471899 h 6246801"/>
              <a:gd name="connsiteX888" fmla="*/ 9162370 w 9384838"/>
              <a:gd name="connsiteY888" fmla="*/ 491414 h 6246801"/>
              <a:gd name="connsiteX889" fmla="*/ 9099923 w 9384838"/>
              <a:gd name="connsiteY889" fmla="*/ 526540 h 6246801"/>
              <a:gd name="connsiteX890" fmla="*/ 9035524 w 9384838"/>
              <a:gd name="connsiteY890" fmla="*/ 587036 h 6246801"/>
              <a:gd name="connsiteX891" fmla="*/ 8996494 w 9384838"/>
              <a:gd name="connsiteY891" fmla="*/ 635822 h 6246801"/>
              <a:gd name="connsiteX892" fmla="*/ 8961368 w 9384838"/>
              <a:gd name="connsiteY892" fmla="*/ 637774 h 6246801"/>
              <a:gd name="connsiteX893" fmla="*/ 8951610 w 9384838"/>
              <a:gd name="connsiteY893" fmla="*/ 647531 h 6246801"/>
              <a:gd name="connsiteX894" fmla="*/ 8926241 w 9384838"/>
              <a:gd name="connsiteY894" fmla="*/ 637774 h 6246801"/>
              <a:gd name="connsiteX895" fmla="*/ 8916484 w 9384838"/>
              <a:gd name="connsiteY895" fmla="*/ 608501 h 6246801"/>
              <a:gd name="connsiteX896" fmla="*/ 8883309 w 9384838"/>
              <a:gd name="connsiteY896" fmla="*/ 622162 h 6246801"/>
              <a:gd name="connsiteX897" fmla="*/ 8877454 w 9384838"/>
              <a:gd name="connsiteY897" fmla="*/ 651434 h 6246801"/>
              <a:gd name="connsiteX898" fmla="*/ 8887212 w 9384838"/>
              <a:gd name="connsiteY898" fmla="*/ 665094 h 6246801"/>
              <a:gd name="connsiteX899" fmla="*/ 8846231 w 9384838"/>
              <a:gd name="connsiteY899" fmla="*/ 719735 h 6246801"/>
              <a:gd name="connsiteX900" fmla="*/ 8799395 w 9384838"/>
              <a:gd name="connsiteY900" fmla="*/ 749008 h 6246801"/>
              <a:gd name="connsiteX901" fmla="*/ 8766220 w 9384838"/>
              <a:gd name="connsiteY901" fmla="*/ 774380 h 6246801"/>
              <a:gd name="connsiteX902" fmla="*/ 8731094 w 9384838"/>
              <a:gd name="connsiteY902" fmla="*/ 844633 h 6246801"/>
              <a:gd name="connsiteX903" fmla="*/ 8697919 w 9384838"/>
              <a:gd name="connsiteY903" fmla="*/ 862196 h 6246801"/>
              <a:gd name="connsiteX904" fmla="*/ 8666695 w 9384838"/>
              <a:gd name="connsiteY904" fmla="*/ 862196 h 6246801"/>
              <a:gd name="connsiteX905" fmla="*/ 8641326 w 9384838"/>
              <a:gd name="connsiteY905" fmla="*/ 887565 h 6246801"/>
              <a:gd name="connsiteX906" fmla="*/ 8614005 w 9384838"/>
              <a:gd name="connsiteY906" fmla="*/ 932449 h 6246801"/>
              <a:gd name="connsiteX907" fmla="*/ 8590587 w 9384838"/>
              <a:gd name="connsiteY907" fmla="*/ 936351 h 6246801"/>
              <a:gd name="connsiteX908" fmla="*/ 8576927 w 9384838"/>
              <a:gd name="connsiteY908" fmla="*/ 920740 h 6246801"/>
              <a:gd name="connsiteX909" fmla="*/ 8590587 w 9384838"/>
              <a:gd name="connsiteY909" fmla="*/ 885614 h 6246801"/>
              <a:gd name="connsiteX910" fmla="*/ 8602296 w 9384838"/>
              <a:gd name="connsiteY910" fmla="*/ 881711 h 6246801"/>
              <a:gd name="connsiteX911" fmla="*/ 8610102 w 9384838"/>
              <a:gd name="connsiteY911" fmla="*/ 868050 h 6246801"/>
              <a:gd name="connsiteX912" fmla="*/ 8606199 w 9384838"/>
              <a:gd name="connsiteY912" fmla="*/ 850487 h 6246801"/>
              <a:gd name="connsiteX913" fmla="*/ 8612054 w 9384838"/>
              <a:gd name="connsiteY913" fmla="*/ 825118 h 6246801"/>
              <a:gd name="connsiteX914" fmla="*/ 8623762 w 9384838"/>
              <a:gd name="connsiteY914" fmla="*/ 846584 h 6246801"/>
              <a:gd name="connsiteX915" fmla="*/ 8637423 w 9384838"/>
              <a:gd name="connsiteY915" fmla="*/ 848536 h 6246801"/>
              <a:gd name="connsiteX916" fmla="*/ 8649132 w 9384838"/>
              <a:gd name="connsiteY916" fmla="*/ 827069 h 6246801"/>
              <a:gd name="connsiteX917" fmla="*/ 8635471 w 9384838"/>
              <a:gd name="connsiteY917" fmla="*/ 807555 h 6246801"/>
              <a:gd name="connsiteX918" fmla="*/ 8654986 w 9384838"/>
              <a:gd name="connsiteY918" fmla="*/ 807555 h 6246801"/>
              <a:gd name="connsiteX919" fmla="*/ 8664743 w 9384838"/>
              <a:gd name="connsiteY919" fmla="*/ 819263 h 6246801"/>
              <a:gd name="connsiteX920" fmla="*/ 8692064 w 9384838"/>
              <a:gd name="connsiteY920" fmla="*/ 805603 h 6246801"/>
              <a:gd name="connsiteX921" fmla="*/ 8709627 w 9384838"/>
              <a:gd name="connsiteY921" fmla="*/ 778282 h 6246801"/>
              <a:gd name="connsiteX922" fmla="*/ 8711579 w 9384838"/>
              <a:gd name="connsiteY922" fmla="*/ 749008 h 6246801"/>
              <a:gd name="connsiteX923" fmla="*/ 8695967 w 9384838"/>
              <a:gd name="connsiteY923" fmla="*/ 749008 h 6246801"/>
              <a:gd name="connsiteX924" fmla="*/ 8672549 w 9384838"/>
              <a:gd name="connsiteY924" fmla="*/ 745105 h 6246801"/>
              <a:gd name="connsiteX925" fmla="*/ 8668646 w 9384838"/>
              <a:gd name="connsiteY925" fmla="*/ 713881 h 6246801"/>
              <a:gd name="connsiteX926" fmla="*/ 8697919 w 9384838"/>
              <a:gd name="connsiteY926" fmla="*/ 713881 h 6246801"/>
              <a:gd name="connsiteX927" fmla="*/ 8715482 w 9384838"/>
              <a:gd name="connsiteY927" fmla="*/ 731444 h 6246801"/>
              <a:gd name="connsiteX928" fmla="*/ 8733045 w 9384838"/>
              <a:gd name="connsiteY928" fmla="*/ 719735 h 6246801"/>
              <a:gd name="connsiteX929" fmla="*/ 8746705 w 9384838"/>
              <a:gd name="connsiteY929" fmla="*/ 688512 h 6246801"/>
              <a:gd name="connsiteX930" fmla="*/ 8787686 w 9384838"/>
              <a:gd name="connsiteY930" fmla="*/ 674851 h 6246801"/>
              <a:gd name="connsiteX931" fmla="*/ 8811104 w 9384838"/>
              <a:gd name="connsiteY931" fmla="*/ 624114 h 6246801"/>
              <a:gd name="connsiteX932" fmla="*/ 8830619 w 9384838"/>
              <a:gd name="connsiteY932" fmla="*/ 618260 h 6246801"/>
              <a:gd name="connsiteX933" fmla="*/ 8840376 w 9384838"/>
              <a:gd name="connsiteY933" fmla="*/ 600695 h 6246801"/>
              <a:gd name="connsiteX934" fmla="*/ 8832570 w 9384838"/>
              <a:gd name="connsiteY934" fmla="*/ 559715 h 6246801"/>
              <a:gd name="connsiteX935" fmla="*/ 8850134 w 9384838"/>
              <a:gd name="connsiteY935" fmla="*/ 559715 h 6246801"/>
              <a:gd name="connsiteX936" fmla="*/ 8885260 w 9384838"/>
              <a:gd name="connsiteY936" fmla="*/ 573376 h 6246801"/>
              <a:gd name="connsiteX937" fmla="*/ 8902823 w 9384838"/>
              <a:gd name="connsiteY937" fmla="*/ 559715 h 6246801"/>
              <a:gd name="connsiteX938" fmla="*/ 8904775 w 9384838"/>
              <a:gd name="connsiteY938" fmla="*/ 524589 h 6246801"/>
              <a:gd name="connsiteX939" fmla="*/ 8949659 w 9384838"/>
              <a:gd name="connsiteY939" fmla="*/ 497268 h 6246801"/>
              <a:gd name="connsiteX940" fmla="*/ 8976980 w 9384838"/>
              <a:gd name="connsiteY940" fmla="*/ 497268 h 6246801"/>
              <a:gd name="connsiteX941" fmla="*/ 8976980 w 9384838"/>
              <a:gd name="connsiteY941" fmla="*/ 462142 h 6246801"/>
              <a:gd name="connsiteX942" fmla="*/ 8965271 w 9384838"/>
              <a:gd name="connsiteY942" fmla="*/ 419209 h 6246801"/>
              <a:gd name="connsiteX943" fmla="*/ 8973077 w 9384838"/>
              <a:gd name="connsiteY943" fmla="*/ 393840 h 6246801"/>
              <a:gd name="connsiteX944" fmla="*/ 9002349 w 9384838"/>
              <a:gd name="connsiteY944" fmla="*/ 376277 h 6246801"/>
              <a:gd name="connsiteX945" fmla="*/ 9017961 w 9384838"/>
              <a:gd name="connsiteY945" fmla="*/ 403597 h 6246801"/>
              <a:gd name="connsiteX946" fmla="*/ 9041378 w 9384838"/>
              <a:gd name="connsiteY946" fmla="*/ 467996 h 6246801"/>
              <a:gd name="connsiteX947" fmla="*/ 9076505 w 9384838"/>
              <a:gd name="connsiteY947" fmla="*/ 475802 h 6246801"/>
              <a:gd name="connsiteX948" fmla="*/ 9154564 w 9384838"/>
              <a:gd name="connsiteY948" fmla="*/ 458239 h 6246801"/>
              <a:gd name="connsiteX949" fmla="*/ 9209205 w 9384838"/>
              <a:gd name="connsiteY949" fmla="*/ 409452 h 6246801"/>
              <a:gd name="connsiteX950" fmla="*/ 9218963 w 9384838"/>
              <a:gd name="connsiteY950" fmla="*/ 380180 h 6246801"/>
              <a:gd name="connsiteX951" fmla="*/ 9283361 w 9384838"/>
              <a:gd name="connsiteY951" fmla="*/ 325538 h 6246801"/>
              <a:gd name="connsiteX952" fmla="*/ 9328245 w 9384838"/>
              <a:gd name="connsiteY952" fmla="*/ 311878 h 6246801"/>
              <a:gd name="connsiteX953" fmla="*/ 6819242 w 9384838"/>
              <a:gd name="connsiteY953" fmla="*/ 0 h 6246801"/>
              <a:gd name="connsiteX954" fmla="*/ 6869020 w 9384838"/>
              <a:gd name="connsiteY954" fmla="*/ 125002 h 6246801"/>
              <a:gd name="connsiteX955" fmla="*/ 6969682 w 9384838"/>
              <a:gd name="connsiteY955" fmla="*/ 326334 h 6246801"/>
              <a:gd name="connsiteX956" fmla="*/ 6969682 w 9384838"/>
              <a:gd name="connsiteY956" fmla="*/ 401556 h 6246801"/>
              <a:gd name="connsiteX957" fmla="*/ 7094680 w 9384838"/>
              <a:gd name="connsiteY957" fmla="*/ 652667 h 6246801"/>
              <a:gd name="connsiteX958" fmla="*/ 7220784 w 9384838"/>
              <a:gd name="connsiteY958" fmla="*/ 803117 h 6246801"/>
              <a:gd name="connsiteX959" fmla="*/ 7321446 w 9384838"/>
              <a:gd name="connsiteY959" fmla="*/ 903783 h 6246801"/>
              <a:gd name="connsiteX960" fmla="*/ 7321446 w 9384838"/>
              <a:gd name="connsiteY960" fmla="*/ 979004 h 6246801"/>
              <a:gd name="connsiteX961" fmla="*/ 7345782 w 9384838"/>
              <a:gd name="connsiteY961" fmla="*/ 979004 h 6246801"/>
              <a:gd name="connsiteX962" fmla="*/ 7396667 w 9384838"/>
              <a:gd name="connsiteY962" fmla="*/ 1003341 h 6246801"/>
              <a:gd name="connsiteX963" fmla="*/ 7421002 w 9384838"/>
              <a:gd name="connsiteY963" fmla="*/ 979004 h 6246801"/>
              <a:gd name="connsiteX964" fmla="*/ 7496223 w 9384838"/>
              <a:gd name="connsiteY964" fmla="*/ 1003341 h 6246801"/>
              <a:gd name="connsiteX965" fmla="*/ 7446445 w 9384838"/>
              <a:gd name="connsiteY965" fmla="*/ 1054227 h 6246801"/>
              <a:gd name="connsiteX966" fmla="*/ 7471887 w 9384838"/>
              <a:gd name="connsiteY966" fmla="*/ 1078564 h 6246801"/>
              <a:gd name="connsiteX967" fmla="*/ 7521665 w 9384838"/>
              <a:gd name="connsiteY967" fmla="*/ 1054227 h 6246801"/>
              <a:gd name="connsiteX968" fmla="*/ 7547107 w 9384838"/>
              <a:gd name="connsiteY968" fmla="*/ 1129449 h 6246801"/>
              <a:gd name="connsiteX969" fmla="*/ 7672105 w 9384838"/>
              <a:gd name="connsiteY969" fmla="*/ 1179229 h 6246801"/>
              <a:gd name="connsiteX970" fmla="*/ 7747325 w 9384838"/>
              <a:gd name="connsiteY970" fmla="*/ 1179229 h 6246801"/>
              <a:gd name="connsiteX971" fmla="*/ 7847987 w 9384838"/>
              <a:gd name="connsiteY971" fmla="*/ 1104007 h 6246801"/>
              <a:gd name="connsiteX972" fmla="*/ 7923207 w 9384838"/>
              <a:gd name="connsiteY972" fmla="*/ 1078564 h 6246801"/>
              <a:gd name="connsiteX973" fmla="*/ 7998427 w 9384838"/>
              <a:gd name="connsiteY973" fmla="*/ 1003341 h 6246801"/>
              <a:gd name="connsiteX974" fmla="*/ 7998427 w 9384838"/>
              <a:gd name="connsiteY974" fmla="*/ 1054227 h 6246801"/>
              <a:gd name="connsiteX975" fmla="*/ 7948649 w 9384838"/>
              <a:gd name="connsiteY975" fmla="*/ 1104007 h 6246801"/>
              <a:gd name="connsiteX976" fmla="*/ 7948649 w 9384838"/>
              <a:gd name="connsiteY976" fmla="*/ 1129449 h 6246801"/>
              <a:gd name="connsiteX977" fmla="*/ 7822545 w 9384838"/>
              <a:gd name="connsiteY977" fmla="*/ 1279895 h 6246801"/>
              <a:gd name="connsiteX978" fmla="*/ 7822545 w 9384838"/>
              <a:gd name="connsiteY978" fmla="*/ 1379454 h 6246801"/>
              <a:gd name="connsiteX979" fmla="*/ 7873429 w 9384838"/>
              <a:gd name="connsiteY979" fmla="*/ 1379454 h 6246801"/>
              <a:gd name="connsiteX980" fmla="*/ 7847987 w 9384838"/>
              <a:gd name="connsiteY980" fmla="*/ 1505563 h 6246801"/>
              <a:gd name="connsiteX981" fmla="*/ 7797103 w 9384838"/>
              <a:gd name="connsiteY981" fmla="*/ 1531005 h 6246801"/>
              <a:gd name="connsiteX982" fmla="*/ 7873429 w 9384838"/>
              <a:gd name="connsiteY982" fmla="*/ 1606229 h 6246801"/>
              <a:gd name="connsiteX983" fmla="*/ 7948649 w 9384838"/>
              <a:gd name="connsiteY983" fmla="*/ 1606229 h 6246801"/>
              <a:gd name="connsiteX984" fmla="*/ 7923207 w 9384838"/>
              <a:gd name="connsiteY984" fmla="*/ 1656009 h 6246801"/>
              <a:gd name="connsiteX985" fmla="*/ 7772767 w 9384838"/>
              <a:gd name="connsiteY985" fmla="*/ 1630565 h 6246801"/>
              <a:gd name="connsiteX986" fmla="*/ 7672105 w 9384838"/>
              <a:gd name="connsiteY986" fmla="*/ 1705789 h 6246801"/>
              <a:gd name="connsiteX987" fmla="*/ 7672105 w 9384838"/>
              <a:gd name="connsiteY987" fmla="*/ 1656009 h 6246801"/>
              <a:gd name="connsiteX988" fmla="*/ 7596885 w 9384838"/>
              <a:gd name="connsiteY988" fmla="*/ 1656009 h 6246801"/>
              <a:gd name="connsiteX989" fmla="*/ 7571443 w 9384838"/>
              <a:gd name="connsiteY989" fmla="*/ 1705789 h 6246801"/>
              <a:gd name="connsiteX990" fmla="*/ 7446445 w 9384838"/>
              <a:gd name="connsiteY990" fmla="*/ 1681452 h 6246801"/>
              <a:gd name="connsiteX991" fmla="*/ 7421002 w 9384838"/>
              <a:gd name="connsiteY991" fmla="*/ 1630565 h 6246801"/>
              <a:gd name="connsiteX992" fmla="*/ 7321446 w 9384838"/>
              <a:gd name="connsiteY992" fmla="*/ 1630565 h 6246801"/>
              <a:gd name="connsiteX993" fmla="*/ 7070344 w 9384838"/>
              <a:gd name="connsiteY993" fmla="*/ 1756674 h 6246801"/>
              <a:gd name="connsiteX994" fmla="*/ 6869020 w 9384838"/>
              <a:gd name="connsiteY994" fmla="*/ 1907113 h 6246801"/>
              <a:gd name="connsiteX995" fmla="*/ 6894462 w 9384838"/>
              <a:gd name="connsiteY995" fmla="*/ 1956897 h 6246801"/>
              <a:gd name="connsiteX996" fmla="*/ 6819242 w 9384838"/>
              <a:gd name="connsiteY996" fmla="*/ 2081899 h 6246801"/>
              <a:gd name="connsiteX997" fmla="*/ 6793800 w 9384838"/>
              <a:gd name="connsiteY997" fmla="*/ 2006676 h 6246801"/>
              <a:gd name="connsiteX998" fmla="*/ 6668802 w 9384838"/>
              <a:gd name="connsiteY998" fmla="*/ 1931450 h 6246801"/>
              <a:gd name="connsiteX999" fmla="*/ 6542697 w 9384838"/>
              <a:gd name="connsiteY999" fmla="*/ 1831894 h 6246801"/>
              <a:gd name="connsiteX1000" fmla="*/ 6467477 w 9384838"/>
              <a:gd name="connsiteY1000" fmla="*/ 1705789 h 6246801"/>
              <a:gd name="connsiteX1001" fmla="*/ 6417699 w 9384838"/>
              <a:gd name="connsiteY1001" fmla="*/ 1681452 h 6246801"/>
              <a:gd name="connsiteX1002" fmla="*/ 6342479 w 9384838"/>
              <a:gd name="connsiteY1002" fmla="*/ 1580786 h 6246801"/>
              <a:gd name="connsiteX1003" fmla="*/ 6217481 w 9384838"/>
              <a:gd name="connsiteY1003" fmla="*/ 1555343 h 6246801"/>
              <a:gd name="connsiteX1004" fmla="*/ 6091377 w 9384838"/>
              <a:gd name="connsiteY1004" fmla="*/ 1606229 h 6246801"/>
              <a:gd name="connsiteX1005" fmla="*/ 5991821 w 9384838"/>
              <a:gd name="connsiteY1005" fmla="*/ 1681452 h 6246801"/>
              <a:gd name="connsiteX1006" fmla="*/ 5966379 w 9384838"/>
              <a:gd name="connsiteY1006" fmla="*/ 1630565 h 6246801"/>
              <a:gd name="connsiteX1007" fmla="*/ 5966379 w 9384838"/>
              <a:gd name="connsiteY1007" fmla="*/ 1580786 h 6246801"/>
              <a:gd name="connsiteX1008" fmla="*/ 5916601 w 9384838"/>
              <a:gd name="connsiteY1008" fmla="*/ 1531005 h 6246801"/>
              <a:gd name="connsiteX1009" fmla="*/ 5940937 w 9384838"/>
              <a:gd name="connsiteY1009" fmla="*/ 1505563 h 6246801"/>
              <a:gd name="connsiteX1010" fmla="*/ 5891159 w 9384838"/>
              <a:gd name="connsiteY1010" fmla="*/ 1480122 h 6246801"/>
              <a:gd name="connsiteX1011" fmla="*/ 5840275 w 9384838"/>
              <a:gd name="connsiteY1011" fmla="*/ 1480122 h 6246801"/>
              <a:gd name="connsiteX1012" fmla="*/ 5815939 w 9384838"/>
              <a:gd name="connsiteY1012" fmla="*/ 1455784 h 6246801"/>
              <a:gd name="connsiteX1013" fmla="*/ 5740719 w 9384838"/>
              <a:gd name="connsiteY1013" fmla="*/ 1505563 h 6246801"/>
              <a:gd name="connsiteX1014" fmla="*/ 5665499 w 9384838"/>
              <a:gd name="connsiteY1014" fmla="*/ 1606229 h 6246801"/>
              <a:gd name="connsiteX1015" fmla="*/ 5715277 w 9384838"/>
              <a:gd name="connsiteY1015" fmla="*/ 1656009 h 6246801"/>
              <a:gd name="connsiteX1016" fmla="*/ 5765055 w 9384838"/>
              <a:gd name="connsiteY1016" fmla="*/ 1731231 h 6246801"/>
              <a:gd name="connsiteX1017" fmla="*/ 5840275 w 9384838"/>
              <a:gd name="connsiteY1017" fmla="*/ 1731231 h 6246801"/>
              <a:gd name="connsiteX1018" fmla="*/ 5916601 w 9384838"/>
              <a:gd name="connsiteY1018" fmla="*/ 1881669 h 6246801"/>
              <a:gd name="connsiteX1019" fmla="*/ 5966379 w 9384838"/>
              <a:gd name="connsiteY1019" fmla="*/ 1956897 h 6246801"/>
              <a:gd name="connsiteX1020" fmla="*/ 5891159 w 9384838"/>
              <a:gd name="connsiteY1020" fmla="*/ 2006676 h 6246801"/>
              <a:gd name="connsiteX1021" fmla="*/ 5815939 w 9384838"/>
              <a:gd name="connsiteY1021" fmla="*/ 1931450 h 6246801"/>
              <a:gd name="connsiteX1022" fmla="*/ 5765055 w 9384838"/>
              <a:gd name="connsiteY1022" fmla="*/ 1881669 h 6246801"/>
              <a:gd name="connsiteX1023" fmla="*/ 5715277 w 9384838"/>
              <a:gd name="connsiteY1023" fmla="*/ 1931450 h 6246801"/>
              <a:gd name="connsiteX1024" fmla="*/ 5665499 w 9384838"/>
              <a:gd name="connsiteY1024" fmla="*/ 1931450 h 6246801"/>
              <a:gd name="connsiteX1025" fmla="*/ 5640056 w 9384838"/>
              <a:gd name="connsiteY1025" fmla="*/ 2006676 h 6246801"/>
              <a:gd name="connsiteX1026" fmla="*/ 5590278 w 9384838"/>
              <a:gd name="connsiteY1026" fmla="*/ 2006676 h 6246801"/>
              <a:gd name="connsiteX1027" fmla="*/ 5515058 w 9384838"/>
              <a:gd name="connsiteY1027" fmla="*/ 2081899 h 6246801"/>
              <a:gd name="connsiteX1028" fmla="*/ 5464174 w 9384838"/>
              <a:gd name="connsiteY1028" fmla="*/ 2057559 h 6246801"/>
              <a:gd name="connsiteX1029" fmla="*/ 5464174 w 9384838"/>
              <a:gd name="connsiteY1029" fmla="*/ 1956897 h 6246801"/>
              <a:gd name="connsiteX1030" fmla="*/ 5489616 w 9384838"/>
              <a:gd name="connsiteY1030" fmla="*/ 1881669 h 6246801"/>
              <a:gd name="connsiteX1031" fmla="*/ 5564836 w 9384838"/>
              <a:gd name="connsiteY1031" fmla="*/ 1831894 h 6246801"/>
              <a:gd name="connsiteX1032" fmla="*/ 5590278 w 9384838"/>
              <a:gd name="connsiteY1032" fmla="*/ 1756674 h 6246801"/>
              <a:gd name="connsiteX1033" fmla="*/ 5539394 w 9384838"/>
              <a:gd name="connsiteY1033" fmla="*/ 1656009 h 6246801"/>
              <a:gd name="connsiteX1034" fmla="*/ 5515058 w 9384838"/>
              <a:gd name="connsiteY1034" fmla="*/ 1656009 h 6246801"/>
              <a:gd name="connsiteX1035" fmla="*/ 5515058 w 9384838"/>
              <a:gd name="connsiteY1035" fmla="*/ 1606229 h 6246801"/>
              <a:gd name="connsiteX1036" fmla="*/ 5489616 w 9384838"/>
              <a:gd name="connsiteY1036" fmla="*/ 1580786 h 6246801"/>
              <a:gd name="connsiteX1037" fmla="*/ 5489616 w 9384838"/>
              <a:gd name="connsiteY1037" fmla="*/ 1531005 h 6246801"/>
              <a:gd name="connsiteX1038" fmla="*/ 5539394 w 9384838"/>
              <a:gd name="connsiteY1038" fmla="*/ 1455784 h 6246801"/>
              <a:gd name="connsiteX1039" fmla="*/ 5539394 w 9384838"/>
              <a:gd name="connsiteY1039" fmla="*/ 1404898 h 6246801"/>
              <a:gd name="connsiteX1040" fmla="*/ 5564836 w 9384838"/>
              <a:gd name="connsiteY1040" fmla="*/ 1355118 h 6246801"/>
              <a:gd name="connsiteX1041" fmla="*/ 5614614 w 9384838"/>
              <a:gd name="connsiteY1041" fmla="*/ 1379454 h 6246801"/>
              <a:gd name="connsiteX1042" fmla="*/ 5689834 w 9384838"/>
              <a:gd name="connsiteY1042" fmla="*/ 1355118 h 6246801"/>
              <a:gd name="connsiteX1043" fmla="*/ 5740719 w 9384838"/>
              <a:gd name="connsiteY1043" fmla="*/ 1329675 h 6246801"/>
              <a:gd name="connsiteX1044" fmla="*/ 5765055 w 9384838"/>
              <a:gd name="connsiteY1044" fmla="*/ 1355118 h 6246801"/>
              <a:gd name="connsiteX1045" fmla="*/ 5815939 w 9384838"/>
              <a:gd name="connsiteY1045" fmla="*/ 1279895 h 6246801"/>
              <a:gd name="connsiteX1046" fmla="*/ 5891159 w 9384838"/>
              <a:gd name="connsiteY1046" fmla="*/ 1254452 h 6246801"/>
              <a:gd name="connsiteX1047" fmla="*/ 5891159 w 9384838"/>
              <a:gd name="connsiteY1047" fmla="*/ 1179229 h 6246801"/>
              <a:gd name="connsiteX1048" fmla="*/ 5840275 w 9384838"/>
              <a:gd name="connsiteY1048" fmla="*/ 1104007 h 6246801"/>
              <a:gd name="connsiteX1049" fmla="*/ 5865717 w 9384838"/>
              <a:gd name="connsiteY1049" fmla="*/ 1054227 h 6246801"/>
              <a:gd name="connsiteX1050" fmla="*/ 5916601 w 9384838"/>
              <a:gd name="connsiteY1050" fmla="*/ 1054227 h 6246801"/>
              <a:gd name="connsiteX1051" fmla="*/ 6041599 w 9384838"/>
              <a:gd name="connsiteY1051" fmla="*/ 1179229 h 6246801"/>
              <a:gd name="connsiteX1052" fmla="*/ 6091377 w 9384838"/>
              <a:gd name="connsiteY1052" fmla="*/ 1153786 h 6246801"/>
              <a:gd name="connsiteX1053" fmla="*/ 6091377 w 9384838"/>
              <a:gd name="connsiteY1053" fmla="*/ 1204672 h 6246801"/>
              <a:gd name="connsiteX1054" fmla="*/ 6166597 w 9384838"/>
              <a:gd name="connsiteY1054" fmla="*/ 1254452 h 6246801"/>
              <a:gd name="connsiteX1055" fmla="*/ 6292701 w 9384838"/>
              <a:gd name="connsiteY1055" fmla="*/ 1179229 h 6246801"/>
              <a:gd name="connsiteX1056" fmla="*/ 6317037 w 9384838"/>
              <a:gd name="connsiteY1056" fmla="*/ 1129449 h 6246801"/>
              <a:gd name="connsiteX1057" fmla="*/ 6292701 w 9384838"/>
              <a:gd name="connsiteY1057" fmla="*/ 1054227 h 6246801"/>
              <a:gd name="connsiteX1058" fmla="*/ 6317037 w 9384838"/>
              <a:gd name="connsiteY1058" fmla="*/ 1003341 h 6246801"/>
              <a:gd name="connsiteX1059" fmla="*/ 6317037 w 9384838"/>
              <a:gd name="connsiteY1059" fmla="*/ 953562 h 6246801"/>
              <a:gd name="connsiteX1060" fmla="*/ 6342479 w 9384838"/>
              <a:gd name="connsiteY1060" fmla="*/ 903783 h 6246801"/>
              <a:gd name="connsiteX1061" fmla="*/ 6443141 w 9384838"/>
              <a:gd name="connsiteY1061" fmla="*/ 878340 h 6246801"/>
              <a:gd name="connsiteX1062" fmla="*/ 6492919 w 9384838"/>
              <a:gd name="connsiteY1062" fmla="*/ 803117 h 6246801"/>
              <a:gd name="connsiteX1063" fmla="*/ 6518361 w 9384838"/>
              <a:gd name="connsiteY1063" fmla="*/ 652667 h 6246801"/>
              <a:gd name="connsiteX1064" fmla="*/ 6619024 w 9384838"/>
              <a:gd name="connsiteY1064" fmla="*/ 526559 h 6246801"/>
              <a:gd name="connsiteX1065" fmla="*/ 6643360 w 9384838"/>
              <a:gd name="connsiteY1065" fmla="*/ 300891 h 6246801"/>
              <a:gd name="connsiteX1066" fmla="*/ 6619024 w 9384838"/>
              <a:gd name="connsiteY1066" fmla="*/ 125002 h 6246801"/>
              <a:gd name="connsiteX1067" fmla="*/ 6694244 w 9384838"/>
              <a:gd name="connsiteY1067" fmla="*/ 49779 h 6246801"/>
              <a:gd name="connsiteX1068" fmla="*/ 6769464 w 9384838"/>
              <a:gd name="connsiteY1068" fmla="*/ 49779 h 6246801"/>
              <a:gd name="connsiteX1069" fmla="*/ 6819242 w 9384838"/>
              <a:gd name="connsiteY106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72009 w 9384838"/>
              <a:gd name="connsiteY212" fmla="*/ 5293241 h 6246801"/>
              <a:gd name="connsiteX213" fmla="*/ 422231 w 9384838"/>
              <a:gd name="connsiteY213" fmla="*/ 5318684 h 6246801"/>
              <a:gd name="connsiteX214" fmla="*/ 446567 w 9384838"/>
              <a:gd name="connsiteY214" fmla="*/ 5344127 h 6246801"/>
              <a:gd name="connsiteX215" fmla="*/ 497451 w 9384838"/>
              <a:gd name="connsiteY215" fmla="*/ 5344127 h 6246801"/>
              <a:gd name="connsiteX216" fmla="*/ 521787 w 9384838"/>
              <a:gd name="connsiteY216" fmla="*/ 5318684 h 6246801"/>
              <a:gd name="connsiteX217" fmla="*/ 521787 w 9384838"/>
              <a:gd name="connsiteY217" fmla="*/ 5369570 h 6246801"/>
              <a:gd name="connsiteX218" fmla="*/ 497451 w 9384838"/>
              <a:gd name="connsiteY218" fmla="*/ 5419350 h 6246801"/>
              <a:gd name="connsiteX219" fmla="*/ 472009 w 9384838"/>
              <a:gd name="connsiteY219" fmla="*/ 5419350 h 6246801"/>
              <a:gd name="connsiteX220" fmla="*/ 446567 w 9384838"/>
              <a:gd name="connsiteY220" fmla="*/ 5444793 h 6246801"/>
              <a:gd name="connsiteX221" fmla="*/ 422231 w 9384838"/>
              <a:gd name="connsiteY221" fmla="*/ 5419350 h 6246801"/>
              <a:gd name="connsiteX222" fmla="*/ 446567 w 9384838"/>
              <a:gd name="connsiteY222" fmla="*/ 5393907 h 6246801"/>
              <a:gd name="connsiteX223" fmla="*/ 446567 w 9384838"/>
              <a:gd name="connsiteY223" fmla="*/ 5369570 h 6246801"/>
              <a:gd name="connsiteX224" fmla="*/ 422231 w 9384838"/>
              <a:gd name="connsiteY224" fmla="*/ 5344127 h 6246801"/>
              <a:gd name="connsiteX225" fmla="*/ 371347 w 9384838"/>
              <a:gd name="connsiteY225" fmla="*/ 5369570 h 6246801"/>
              <a:gd name="connsiteX226" fmla="*/ 347011 w 9384838"/>
              <a:gd name="connsiteY226" fmla="*/ 5344127 h 6246801"/>
              <a:gd name="connsiteX227" fmla="*/ 321569 w 9384838"/>
              <a:gd name="connsiteY227" fmla="*/ 5393907 h 6246801"/>
              <a:gd name="connsiteX228" fmla="*/ 271791 w 9384838"/>
              <a:gd name="connsiteY228" fmla="*/ 5419350 h 6246801"/>
              <a:gd name="connsiteX229" fmla="*/ 321569 w 9384838"/>
              <a:gd name="connsiteY229" fmla="*/ 5369570 h 6246801"/>
              <a:gd name="connsiteX230" fmla="*/ 296127 w 9384838"/>
              <a:gd name="connsiteY230" fmla="*/ 5344127 h 6246801"/>
              <a:gd name="connsiteX231" fmla="*/ 296127 w 9384838"/>
              <a:gd name="connsiteY231" fmla="*/ 5293241 h 6246801"/>
              <a:gd name="connsiteX232" fmla="*/ 271791 w 9384838"/>
              <a:gd name="connsiteY232" fmla="*/ 5293241 h 6246801"/>
              <a:gd name="connsiteX233" fmla="*/ 246349 w 9384838"/>
              <a:gd name="connsiteY233" fmla="*/ 5243462 h 6246801"/>
              <a:gd name="connsiteX234" fmla="*/ 296127 w 9384838"/>
              <a:gd name="connsiteY234" fmla="*/ 5168239 h 6246801"/>
              <a:gd name="connsiteX235" fmla="*/ 321569 w 9384838"/>
              <a:gd name="connsiteY235" fmla="*/ 5193682 h 6246801"/>
              <a:gd name="connsiteX236" fmla="*/ 296127 w 9384838"/>
              <a:gd name="connsiteY236" fmla="*/ 5218019 h 6246801"/>
              <a:gd name="connsiteX237" fmla="*/ 321569 w 9384838"/>
              <a:gd name="connsiteY237" fmla="*/ 5218019 h 6246801"/>
              <a:gd name="connsiteX238" fmla="*/ 321569 w 9384838"/>
              <a:gd name="connsiteY238" fmla="*/ 5243462 h 6246801"/>
              <a:gd name="connsiteX239" fmla="*/ 296127 w 9384838"/>
              <a:gd name="connsiteY239" fmla="*/ 5268905 h 6246801"/>
              <a:gd name="connsiteX240" fmla="*/ 321569 w 9384838"/>
              <a:gd name="connsiteY240" fmla="*/ 5318684 h 6246801"/>
              <a:gd name="connsiteX241" fmla="*/ 347011 w 9384838"/>
              <a:gd name="connsiteY241" fmla="*/ 5293241 h 6246801"/>
              <a:gd name="connsiteX242" fmla="*/ 371347 w 9384838"/>
              <a:gd name="connsiteY242" fmla="*/ 5318684 h 6246801"/>
              <a:gd name="connsiteX243" fmla="*/ 396789 w 9384838"/>
              <a:gd name="connsiteY243" fmla="*/ 5318684 h 6246801"/>
              <a:gd name="connsiteX244" fmla="*/ 371347 w 9384838"/>
              <a:gd name="connsiteY244" fmla="*/ 5268905 h 6246801"/>
              <a:gd name="connsiteX245" fmla="*/ 396789 w 9384838"/>
              <a:gd name="connsiteY245" fmla="*/ 5243462 h 6246801"/>
              <a:gd name="connsiteX246" fmla="*/ 371347 w 9384838"/>
              <a:gd name="connsiteY246" fmla="*/ 5193682 h 6246801"/>
              <a:gd name="connsiteX247" fmla="*/ 321569 w 9384838"/>
              <a:gd name="connsiteY247" fmla="*/ 5168239 h 6246801"/>
              <a:gd name="connsiteX248" fmla="*/ 347011 w 9384838"/>
              <a:gd name="connsiteY248" fmla="*/ 5142796 h 6246801"/>
              <a:gd name="connsiteX249" fmla="*/ 296127 w 9384838"/>
              <a:gd name="connsiteY249" fmla="*/ 5142796 h 6246801"/>
              <a:gd name="connsiteX250" fmla="*/ 271791 w 9384838"/>
              <a:gd name="connsiteY250" fmla="*/ 5093016 h 6246801"/>
              <a:gd name="connsiteX251" fmla="*/ 296127 w 9384838"/>
              <a:gd name="connsiteY251" fmla="*/ 5067573 h 6246801"/>
              <a:gd name="connsiteX252" fmla="*/ 271791 w 9384838"/>
              <a:gd name="connsiteY252" fmla="*/ 5043236 h 6246801"/>
              <a:gd name="connsiteX253" fmla="*/ 271791 w 9384838"/>
              <a:gd name="connsiteY253" fmla="*/ 5017793 h 6246801"/>
              <a:gd name="connsiteX254" fmla="*/ 321569 w 9384838"/>
              <a:gd name="connsiteY254" fmla="*/ 5043236 h 6246801"/>
              <a:gd name="connsiteX255" fmla="*/ 347011 w 9384838"/>
              <a:gd name="connsiteY255" fmla="*/ 5043236 h 6246801"/>
              <a:gd name="connsiteX256" fmla="*/ 371347 w 9384838"/>
              <a:gd name="connsiteY256" fmla="*/ 5067573 h 6246801"/>
              <a:gd name="connsiteX257" fmla="*/ 371347 w 9384838"/>
              <a:gd name="connsiteY257" fmla="*/ 5093016 h 6246801"/>
              <a:gd name="connsiteX258" fmla="*/ 396789 w 9384838"/>
              <a:gd name="connsiteY258" fmla="*/ 5093016 h 6246801"/>
              <a:gd name="connsiteX259" fmla="*/ 396789 w 9384838"/>
              <a:gd name="connsiteY259" fmla="*/ 5067573 h 6246801"/>
              <a:gd name="connsiteX260" fmla="*/ 422231 w 9384838"/>
              <a:gd name="connsiteY260" fmla="*/ 5043236 h 6246801"/>
              <a:gd name="connsiteX261" fmla="*/ 371347 w 9384838"/>
              <a:gd name="connsiteY261" fmla="*/ 5017793 h 6246801"/>
              <a:gd name="connsiteX262" fmla="*/ 396789 w 9384838"/>
              <a:gd name="connsiteY262" fmla="*/ 4992350 h 6246801"/>
              <a:gd name="connsiteX263" fmla="*/ 422231 w 9384838"/>
              <a:gd name="connsiteY263" fmla="*/ 4968013 h 6246801"/>
              <a:gd name="connsiteX264" fmla="*/ 446567 w 9384838"/>
              <a:gd name="connsiteY264" fmla="*/ 4992350 h 6246801"/>
              <a:gd name="connsiteX265" fmla="*/ 446567 w 9384838"/>
              <a:gd name="connsiteY265" fmla="*/ 5017793 h 6246801"/>
              <a:gd name="connsiteX266" fmla="*/ 472009 w 9384838"/>
              <a:gd name="connsiteY266" fmla="*/ 5043236 h 6246801"/>
              <a:gd name="connsiteX267" fmla="*/ 497451 w 9384838"/>
              <a:gd name="connsiteY267" fmla="*/ 5017793 h 6246801"/>
              <a:gd name="connsiteX268" fmla="*/ 497452 w 9384838"/>
              <a:gd name="connsiteY268" fmla="*/ 5017793 h 6246801"/>
              <a:gd name="connsiteX269" fmla="*/ 547230 w 9384838"/>
              <a:gd name="connsiteY269" fmla="*/ 5017793 h 6246801"/>
              <a:gd name="connsiteX270" fmla="*/ 521788 w 9384838"/>
              <a:gd name="connsiteY270" fmla="*/ 4992350 h 6246801"/>
              <a:gd name="connsiteX271" fmla="*/ 572672 w 9384838"/>
              <a:gd name="connsiteY271" fmla="*/ 4968013 h 6246801"/>
              <a:gd name="connsiteX272" fmla="*/ 597008 w 9384838"/>
              <a:gd name="connsiteY272" fmla="*/ 4992350 h 6246801"/>
              <a:gd name="connsiteX273" fmla="*/ 647892 w 9384838"/>
              <a:gd name="connsiteY273" fmla="*/ 4992350 h 6246801"/>
              <a:gd name="connsiteX274" fmla="*/ 647892 w 9384838"/>
              <a:gd name="connsiteY274" fmla="*/ 4968013 h 6246801"/>
              <a:gd name="connsiteX275" fmla="*/ 672228 w 9384838"/>
              <a:gd name="connsiteY275" fmla="*/ 4942570 h 6246801"/>
              <a:gd name="connsiteX276" fmla="*/ 672228 w 9384838"/>
              <a:gd name="connsiteY276" fmla="*/ 4917127 h 6246801"/>
              <a:gd name="connsiteX277" fmla="*/ 723112 w 9384838"/>
              <a:gd name="connsiteY277" fmla="*/ 4892790 h 6246801"/>
              <a:gd name="connsiteX278" fmla="*/ 772890 w 9384838"/>
              <a:gd name="connsiteY278" fmla="*/ 4892790 h 6246801"/>
              <a:gd name="connsiteX279" fmla="*/ 798333 w 9384838"/>
              <a:gd name="connsiteY279" fmla="*/ 4867347 h 6246801"/>
              <a:gd name="connsiteX280" fmla="*/ 291494 w 9384838"/>
              <a:gd name="connsiteY280" fmla="*/ 3896294 h 6246801"/>
              <a:gd name="connsiteX281" fmla="*/ 319795 w 9384838"/>
              <a:gd name="connsiteY281" fmla="*/ 3947235 h 6246801"/>
              <a:gd name="connsiteX282" fmla="*/ 280174 w 9384838"/>
              <a:gd name="connsiteY282" fmla="*/ 4026476 h 6246801"/>
              <a:gd name="connsiteX283" fmla="*/ 234893 w 9384838"/>
              <a:gd name="connsiteY283" fmla="*/ 4026476 h 6246801"/>
              <a:gd name="connsiteX284" fmla="*/ 220743 w 9384838"/>
              <a:gd name="connsiteY284" fmla="*/ 4066097 h 6246801"/>
              <a:gd name="connsiteX285" fmla="*/ 178292 w 9384838"/>
              <a:gd name="connsiteY285" fmla="*/ 4074587 h 6246801"/>
              <a:gd name="connsiteX286" fmla="*/ 133012 w 9384838"/>
              <a:gd name="connsiteY286" fmla="*/ 4111377 h 6246801"/>
              <a:gd name="connsiteX287" fmla="*/ 93391 w 9384838"/>
              <a:gd name="connsiteY287" fmla="*/ 4125528 h 6246801"/>
              <a:gd name="connsiteX288" fmla="*/ 113201 w 9384838"/>
              <a:gd name="connsiteY288" fmla="*/ 4187789 h 6246801"/>
              <a:gd name="connsiteX289" fmla="*/ 82071 w 9384838"/>
              <a:gd name="connsiteY289" fmla="*/ 4187789 h 6246801"/>
              <a:gd name="connsiteX290" fmla="*/ 59430 w 9384838"/>
              <a:gd name="connsiteY290" fmla="*/ 4250050 h 6246801"/>
              <a:gd name="connsiteX291" fmla="*/ 76411 w 9384838"/>
              <a:gd name="connsiteY291" fmla="*/ 4275521 h 6246801"/>
              <a:gd name="connsiteX292" fmla="*/ 11320 w 9384838"/>
              <a:gd name="connsiteY292" fmla="*/ 4317971 h 6246801"/>
              <a:gd name="connsiteX293" fmla="*/ 0 w 9384838"/>
              <a:gd name="connsiteY293" fmla="*/ 4230240 h 6246801"/>
              <a:gd name="connsiteX294" fmla="*/ 31130 w 9384838"/>
              <a:gd name="connsiteY294" fmla="*/ 4218920 h 6246801"/>
              <a:gd name="connsiteX295" fmla="*/ 45280 w 9384838"/>
              <a:gd name="connsiteY295" fmla="*/ 4187789 h 6246801"/>
              <a:gd name="connsiteX296" fmla="*/ 53771 w 9384838"/>
              <a:gd name="connsiteY296" fmla="*/ 4131188 h 6246801"/>
              <a:gd name="connsiteX297" fmla="*/ 70751 w 9384838"/>
              <a:gd name="connsiteY297" fmla="*/ 4105717 h 6246801"/>
              <a:gd name="connsiteX298" fmla="*/ 124522 w 9384838"/>
              <a:gd name="connsiteY298" fmla="*/ 4083077 h 6246801"/>
              <a:gd name="connsiteX299" fmla="*/ 152822 w 9384838"/>
              <a:gd name="connsiteY299" fmla="*/ 4040626 h 6246801"/>
              <a:gd name="connsiteX300" fmla="*/ 104711 w 9384838"/>
              <a:gd name="connsiteY300" fmla="*/ 4023646 h 6246801"/>
              <a:gd name="connsiteX301" fmla="*/ 104711 w 9384838"/>
              <a:gd name="connsiteY301" fmla="*/ 3981195 h 6246801"/>
              <a:gd name="connsiteX302" fmla="*/ 144332 w 9384838"/>
              <a:gd name="connsiteY302" fmla="*/ 3981195 h 6246801"/>
              <a:gd name="connsiteX303" fmla="*/ 181122 w 9384838"/>
              <a:gd name="connsiteY303" fmla="*/ 4020816 h 6246801"/>
              <a:gd name="connsiteX304" fmla="*/ 240553 w 9384838"/>
              <a:gd name="connsiteY304" fmla="*/ 3955725 h 6246801"/>
              <a:gd name="connsiteX305" fmla="*/ 271684 w 9384838"/>
              <a:gd name="connsiteY305" fmla="*/ 3907614 h 6246801"/>
              <a:gd name="connsiteX306" fmla="*/ 291494 w 9384838"/>
              <a:gd name="connsiteY306" fmla="*/ 3896294 h 6246801"/>
              <a:gd name="connsiteX307" fmla="*/ 481106 w 9384838"/>
              <a:gd name="connsiteY307" fmla="*/ 3596309 h 6246801"/>
              <a:gd name="connsiteX308" fmla="*/ 435825 w 9384838"/>
              <a:gd name="connsiteY308" fmla="*/ 3664230 h 6246801"/>
              <a:gd name="connsiteX309" fmla="*/ 396205 w 9384838"/>
              <a:gd name="connsiteY309" fmla="*/ 3638759 h 6246801"/>
              <a:gd name="connsiteX310" fmla="*/ 481106 w 9384838"/>
              <a:gd name="connsiteY310" fmla="*/ 3596309 h 6246801"/>
              <a:gd name="connsiteX311" fmla="*/ 4460871 w 9384838"/>
              <a:gd name="connsiteY311" fmla="*/ 3512231 h 6246801"/>
              <a:gd name="connsiteX312" fmla="*/ 4435429 w 9384838"/>
              <a:gd name="connsiteY312" fmla="*/ 3563117 h 6246801"/>
              <a:gd name="connsiteX313" fmla="*/ 4385651 w 9384838"/>
              <a:gd name="connsiteY313" fmla="*/ 3612896 h 6246801"/>
              <a:gd name="connsiteX314" fmla="*/ 4385651 w 9384838"/>
              <a:gd name="connsiteY314" fmla="*/ 3638339 h 6246801"/>
              <a:gd name="connsiteX315" fmla="*/ 4435429 w 9384838"/>
              <a:gd name="connsiteY315" fmla="*/ 3638339 h 6246801"/>
              <a:gd name="connsiteX316" fmla="*/ 4435429 w 9384838"/>
              <a:gd name="connsiteY316" fmla="*/ 3662676 h 6246801"/>
              <a:gd name="connsiteX317" fmla="*/ 4385651 w 9384838"/>
              <a:gd name="connsiteY317" fmla="*/ 3713562 h 6246801"/>
              <a:gd name="connsiteX318" fmla="*/ 4284989 w 9384838"/>
              <a:gd name="connsiteY318" fmla="*/ 3737899 h 6246801"/>
              <a:gd name="connsiteX319" fmla="*/ 4310431 w 9384838"/>
              <a:gd name="connsiteY319" fmla="*/ 3688119 h 6246801"/>
              <a:gd name="connsiteX320" fmla="*/ 4335873 w 9384838"/>
              <a:gd name="connsiteY320" fmla="*/ 3662676 h 6246801"/>
              <a:gd name="connsiteX321" fmla="*/ 4335873 w 9384838"/>
              <a:gd name="connsiteY321" fmla="*/ 3638339 h 6246801"/>
              <a:gd name="connsiteX322" fmla="*/ 4284989 w 9384838"/>
              <a:gd name="connsiteY322" fmla="*/ 3662676 h 6246801"/>
              <a:gd name="connsiteX323" fmla="*/ 4284989 w 9384838"/>
              <a:gd name="connsiteY323" fmla="*/ 3612896 h 6246801"/>
              <a:gd name="connsiteX324" fmla="*/ 4360209 w 9384838"/>
              <a:gd name="connsiteY324" fmla="*/ 3537674 h 6246801"/>
              <a:gd name="connsiteX325" fmla="*/ 4460871 w 9384838"/>
              <a:gd name="connsiteY325" fmla="*/ 3512231 h 6246801"/>
              <a:gd name="connsiteX326" fmla="*/ 605629 w 9384838"/>
              <a:gd name="connsiteY326" fmla="*/ 3364245 h 6246801"/>
              <a:gd name="connsiteX327" fmla="*/ 611289 w 9384838"/>
              <a:gd name="connsiteY327" fmla="*/ 3409526 h 6246801"/>
              <a:gd name="connsiteX328" fmla="*/ 633929 w 9384838"/>
              <a:gd name="connsiteY328" fmla="*/ 3437826 h 6246801"/>
              <a:gd name="connsiteX329" fmla="*/ 616949 w 9384838"/>
              <a:gd name="connsiteY329" fmla="*/ 3485937 h 6246801"/>
              <a:gd name="connsiteX330" fmla="*/ 599969 w 9384838"/>
              <a:gd name="connsiteY330" fmla="*/ 3497257 h 6246801"/>
              <a:gd name="connsiteX331" fmla="*/ 560348 w 9384838"/>
              <a:gd name="connsiteY331" fmla="*/ 3451976 h 6246801"/>
              <a:gd name="connsiteX332" fmla="*/ 577328 w 9384838"/>
              <a:gd name="connsiteY332" fmla="*/ 3415186 h 6246801"/>
              <a:gd name="connsiteX333" fmla="*/ 574498 w 9384838"/>
              <a:gd name="connsiteY333" fmla="*/ 3369905 h 6246801"/>
              <a:gd name="connsiteX334" fmla="*/ 605629 w 9384838"/>
              <a:gd name="connsiteY334" fmla="*/ 3364245 h 6246801"/>
              <a:gd name="connsiteX335" fmla="*/ 1098059 w 9384838"/>
              <a:gd name="connsiteY335" fmla="*/ 3109544 h 6246801"/>
              <a:gd name="connsiteX336" fmla="*/ 1081079 w 9384838"/>
              <a:gd name="connsiteY336" fmla="*/ 3137841 h 6246801"/>
              <a:gd name="connsiteX337" fmla="*/ 1064099 w 9384838"/>
              <a:gd name="connsiteY337" fmla="*/ 3154822 h 6246801"/>
              <a:gd name="connsiteX338" fmla="*/ 1038628 w 9384838"/>
              <a:gd name="connsiteY338" fmla="*/ 3143502 h 6246801"/>
              <a:gd name="connsiteX339" fmla="*/ 1098059 w 9384838"/>
              <a:gd name="connsiteY339" fmla="*/ 3109544 h 6246801"/>
              <a:gd name="connsiteX340" fmla="*/ 905615 w 9384838"/>
              <a:gd name="connsiteY340" fmla="*/ 3061433 h 6246801"/>
              <a:gd name="connsiteX341" fmla="*/ 905615 w 9384838"/>
              <a:gd name="connsiteY341" fmla="*/ 3098224 h 6246801"/>
              <a:gd name="connsiteX342" fmla="*/ 874484 w 9384838"/>
              <a:gd name="connsiteY342" fmla="*/ 3149161 h 6246801"/>
              <a:gd name="connsiteX343" fmla="*/ 820713 w 9384838"/>
              <a:gd name="connsiteY343" fmla="*/ 3171802 h 6246801"/>
              <a:gd name="connsiteX344" fmla="*/ 826373 w 9384838"/>
              <a:gd name="connsiteY344" fmla="*/ 3205762 h 6246801"/>
              <a:gd name="connsiteX345" fmla="*/ 769772 w 9384838"/>
              <a:gd name="connsiteY345" fmla="*/ 3214252 h 6246801"/>
              <a:gd name="connsiteX346" fmla="*/ 775432 w 9384838"/>
              <a:gd name="connsiteY346" fmla="*/ 3253873 h 6246801"/>
              <a:gd name="connsiteX347" fmla="*/ 738642 w 9384838"/>
              <a:gd name="connsiteY347" fmla="*/ 3245383 h 6246801"/>
              <a:gd name="connsiteX348" fmla="*/ 724492 w 9384838"/>
              <a:gd name="connsiteY348" fmla="*/ 3214252 h 6246801"/>
              <a:gd name="connsiteX349" fmla="*/ 701851 w 9384838"/>
              <a:gd name="connsiteY349" fmla="*/ 3183122 h 6246801"/>
              <a:gd name="connsiteX350" fmla="*/ 724492 w 9384838"/>
              <a:gd name="connsiteY350" fmla="*/ 3168972 h 6246801"/>
              <a:gd name="connsiteX351" fmla="*/ 747132 w 9384838"/>
              <a:gd name="connsiteY351" fmla="*/ 3146331 h 6246801"/>
              <a:gd name="connsiteX352" fmla="*/ 843354 w 9384838"/>
              <a:gd name="connsiteY352" fmla="*/ 3098224 h 6246801"/>
              <a:gd name="connsiteX353" fmla="*/ 905615 w 9384838"/>
              <a:gd name="connsiteY353" fmla="*/ 3061433 h 6246801"/>
              <a:gd name="connsiteX354" fmla="*/ 936745 w 9384838"/>
              <a:gd name="connsiteY354" fmla="*/ 3033132 h 6246801"/>
              <a:gd name="connsiteX355" fmla="*/ 973535 w 9384838"/>
              <a:gd name="connsiteY355" fmla="*/ 3081244 h 6246801"/>
              <a:gd name="connsiteX356" fmla="*/ 948066 w 9384838"/>
              <a:gd name="connsiteY356" fmla="*/ 3115203 h 6246801"/>
              <a:gd name="connsiteX357" fmla="*/ 925424 w 9384838"/>
              <a:gd name="connsiteY357" fmla="*/ 3067093 h 6246801"/>
              <a:gd name="connsiteX358" fmla="*/ 936745 w 9384838"/>
              <a:gd name="connsiteY358" fmla="*/ 3033132 h 6246801"/>
              <a:gd name="connsiteX359" fmla="*/ 5840275 w 9384838"/>
              <a:gd name="connsiteY359" fmla="*/ 2081897 h 6246801"/>
              <a:gd name="connsiteX360" fmla="*/ 5891159 w 9384838"/>
              <a:gd name="connsiteY360" fmla="*/ 2132783 h 6246801"/>
              <a:gd name="connsiteX361" fmla="*/ 5891159 w 9384838"/>
              <a:gd name="connsiteY361" fmla="*/ 2158226 h 6246801"/>
              <a:gd name="connsiteX362" fmla="*/ 5966379 w 9384838"/>
              <a:gd name="connsiteY362" fmla="*/ 2208005 h 6246801"/>
              <a:gd name="connsiteX363" fmla="*/ 6016157 w 9384838"/>
              <a:gd name="connsiteY363" fmla="*/ 2208005 h 6246801"/>
              <a:gd name="connsiteX364" fmla="*/ 6041599 w 9384838"/>
              <a:gd name="connsiteY364" fmla="*/ 2208005 h 6246801"/>
              <a:gd name="connsiteX365" fmla="*/ 5966379 w 9384838"/>
              <a:gd name="connsiteY365" fmla="*/ 2308672 h 6246801"/>
              <a:gd name="connsiteX366" fmla="*/ 5916601 w 9384838"/>
              <a:gd name="connsiteY366" fmla="*/ 2558676 h 6246801"/>
              <a:gd name="connsiteX367" fmla="*/ 5916601 w 9384838"/>
              <a:gd name="connsiteY367" fmla="*/ 2659341 h 6246801"/>
              <a:gd name="connsiteX368" fmla="*/ 5966379 w 9384838"/>
              <a:gd name="connsiteY368" fmla="*/ 2684786 h 6246801"/>
              <a:gd name="connsiteX369" fmla="*/ 5991821 w 9384838"/>
              <a:gd name="connsiteY369" fmla="*/ 2734563 h 6246801"/>
              <a:gd name="connsiteX370" fmla="*/ 6016157 w 9384838"/>
              <a:gd name="connsiteY370" fmla="*/ 2785448 h 6246801"/>
              <a:gd name="connsiteX371" fmla="*/ 6016157 w 9384838"/>
              <a:gd name="connsiteY371" fmla="*/ 2860670 h 6246801"/>
              <a:gd name="connsiteX372" fmla="*/ 5991821 w 9384838"/>
              <a:gd name="connsiteY372" fmla="*/ 2885007 h 6246801"/>
              <a:gd name="connsiteX373" fmla="*/ 6016157 w 9384838"/>
              <a:gd name="connsiteY373" fmla="*/ 2910449 h 6246801"/>
              <a:gd name="connsiteX374" fmla="*/ 5991821 w 9384838"/>
              <a:gd name="connsiteY374" fmla="*/ 2935892 h 6246801"/>
              <a:gd name="connsiteX375" fmla="*/ 5991821 w 9384838"/>
              <a:gd name="connsiteY375" fmla="*/ 2960229 h 6246801"/>
              <a:gd name="connsiteX376" fmla="*/ 6041599 w 9384838"/>
              <a:gd name="connsiteY376" fmla="*/ 2985670 h 6246801"/>
              <a:gd name="connsiteX377" fmla="*/ 6016157 w 9384838"/>
              <a:gd name="connsiteY377" fmla="*/ 3035453 h 6246801"/>
              <a:gd name="connsiteX378" fmla="*/ 6041599 w 9384838"/>
              <a:gd name="connsiteY378" fmla="*/ 3086339 h 6246801"/>
              <a:gd name="connsiteX379" fmla="*/ 5991821 w 9384838"/>
              <a:gd name="connsiteY379" fmla="*/ 3185896 h 6246801"/>
              <a:gd name="connsiteX380" fmla="*/ 6016157 w 9384838"/>
              <a:gd name="connsiteY380" fmla="*/ 3185896 h 6246801"/>
              <a:gd name="connsiteX381" fmla="*/ 6016157 w 9384838"/>
              <a:gd name="connsiteY381" fmla="*/ 3236782 h 6246801"/>
              <a:gd name="connsiteX382" fmla="*/ 5966379 w 9384838"/>
              <a:gd name="connsiteY382" fmla="*/ 3261118 h 6246801"/>
              <a:gd name="connsiteX383" fmla="*/ 5966379 w 9384838"/>
              <a:gd name="connsiteY383" fmla="*/ 3286561 h 6246801"/>
              <a:gd name="connsiteX384" fmla="*/ 5916601 w 9384838"/>
              <a:gd name="connsiteY384" fmla="*/ 3361784 h 6246801"/>
              <a:gd name="connsiteX385" fmla="*/ 5916601 w 9384838"/>
              <a:gd name="connsiteY385" fmla="*/ 3412670 h 6246801"/>
              <a:gd name="connsiteX386" fmla="*/ 5865717 w 9384838"/>
              <a:gd name="connsiteY386" fmla="*/ 3437007 h 6246801"/>
              <a:gd name="connsiteX387" fmla="*/ 5840275 w 9384838"/>
              <a:gd name="connsiteY387" fmla="*/ 3462450 h 6246801"/>
              <a:gd name="connsiteX388" fmla="*/ 5815939 w 9384838"/>
              <a:gd name="connsiteY388" fmla="*/ 3437007 h 6246801"/>
              <a:gd name="connsiteX389" fmla="*/ 5815939 w 9384838"/>
              <a:gd name="connsiteY389" fmla="*/ 3487893 h 6246801"/>
              <a:gd name="connsiteX390" fmla="*/ 5765055 w 9384838"/>
              <a:gd name="connsiteY390" fmla="*/ 3462450 h 6246801"/>
              <a:gd name="connsiteX391" fmla="*/ 5765055 w 9384838"/>
              <a:gd name="connsiteY391" fmla="*/ 3462451 h 6246801"/>
              <a:gd name="connsiteX392" fmla="*/ 5790497 w 9384838"/>
              <a:gd name="connsiteY392" fmla="*/ 3512230 h 6246801"/>
              <a:gd name="connsiteX393" fmla="*/ 5740719 w 9384838"/>
              <a:gd name="connsiteY393" fmla="*/ 3537673 h 6246801"/>
              <a:gd name="connsiteX394" fmla="*/ 5715277 w 9384838"/>
              <a:gd name="connsiteY394" fmla="*/ 3563116 h 6246801"/>
              <a:gd name="connsiteX395" fmla="*/ 5689835 w 9384838"/>
              <a:gd name="connsiteY395" fmla="*/ 3587453 h 6246801"/>
              <a:gd name="connsiteX396" fmla="*/ 5715277 w 9384838"/>
              <a:gd name="connsiteY396" fmla="*/ 3612896 h 6246801"/>
              <a:gd name="connsiteX397" fmla="*/ 5665499 w 9384838"/>
              <a:gd name="connsiteY397" fmla="*/ 3612896 h 6246801"/>
              <a:gd name="connsiteX398" fmla="*/ 5640057 w 9384838"/>
              <a:gd name="connsiteY398" fmla="*/ 3638339 h 6246801"/>
              <a:gd name="connsiteX399" fmla="*/ 5665499 w 9384838"/>
              <a:gd name="connsiteY399" fmla="*/ 3638339 h 6246801"/>
              <a:gd name="connsiteX400" fmla="*/ 5665499 w 9384838"/>
              <a:gd name="connsiteY400" fmla="*/ 3662676 h 6246801"/>
              <a:gd name="connsiteX401" fmla="*/ 5640057 w 9384838"/>
              <a:gd name="connsiteY401" fmla="*/ 3662676 h 6246801"/>
              <a:gd name="connsiteX402" fmla="*/ 5665499 w 9384838"/>
              <a:gd name="connsiteY402" fmla="*/ 3688119 h 6246801"/>
              <a:gd name="connsiteX403" fmla="*/ 5640057 w 9384838"/>
              <a:gd name="connsiteY403" fmla="*/ 3763342 h 6246801"/>
              <a:gd name="connsiteX404" fmla="*/ 5590279 w 9384838"/>
              <a:gd name="connsiteY404" fmla="*/ 3737899 h 6246801"/>
              <a:gd name="connsiteX405" fmla="*/ 5515059 w 9384838"/>
              <a:gd name="connsiteY405" fmla="*/ 3737899 h 6246801"/>
              <a:gd name="connsiteX406" fmla="*/ 5464175 w 9384838"/>
              <a:gd name="connsiteY406" fmla="*/ 3713562 h 6246801"/>
              <a:gd name="connsiteX407" fmla="*/ 5439839 w 9384838"/>
              <a:gd name="connsiteY407" fmla="*/ 3737899 h 6246801"/>
              <a:gd name="connsiteX408" fmla="*/ 5464175 w 9384838"/>
              <a:gd name="connsiteY408" fmla="*/ 3763342 h 6246801"/>
              <a:gd name="connsiteX409" fmla="*/ 5414397 w 9384838"/>
              <a:gd name="connsiteY409" fmla="*/ 3788785 h 6246801"/>
              <a:gd name="connsiteX410" fmla="*/ 5339177 w 9384838"/>
              <a:gd name="connsiteY410" fmla="*/ 3939230 h 6246801"/>
              <a:gd name="connsiteX411" fmla="*/ 5364619 w 9384838"/>
              <a:gd name="connsiteY411" fmla="*/ 4014453 h 6246801"/>
              <a:gd name="connsiteX412" fmla="*/ 5364618 w 9384838"/>
              <a:gd name="connsiteY412" fmla="*/ 4014453 h 6246801"/>
              <a:gd name="connsiteX413" fmla="*/ 5364618 w 9384838"/>
              <a:gd name="connsiteY413" fmla="*/ 4089676 h 6246801"/>
              <a:gd name="connsiteX414" fmla="*/ 5313734 w 9384838"/>
              <a:gd name="connsiteY414" fmla="*/ 4289902 h 6246801"/>
              <a:gd name="connsiteX415" fmla="*/ 5238514 w 9384838"/>
              <a:gd name="connsiteY415" fmla="*/ 4416010 h 6246801"/>
              <a:gd name="connsiteX416" fmla="*/ 5213072 w 9384838"/>
              <a:gd name="connsiteY416" fmla="*/ 4440347 h 6246801"/>
              <a:gd name="connsiteX417" fmla="*/ 5163294 w 9384838"/>
              <a:gd name="connsiteY417" fmla="*/ 4440347 h 6246801"/>
              <a:gd name="connsiteX418" fmla="*/ 5137852 w 9384838"/>
              <a:gd name="connsiteY418" fmla="*/ 4465790 h 6246801"/>
              <a:gd name="connsiteX419" fmla="*/ 5163294 w 9384838"/>
              <a:gd name="connsiteY419" fmla="*/ 4465790 h 6246801"/>
              <a:gd name="connsiteX420" fmla="*/ 5062632 w 9384838"/>
              <a:gd name="connsiteY420" fmla="*/ 4616236 h 6246801"/>
              <a:gd name="connsiteX421" fmla="*/ 5038296 w 9384838"/>
              <a:gd name="connsiteY421" fmla="*/ 4691459 h 6246801"/>
              <a:gd name="connsiteX422" fmla="*/ 5012854 w 9384838"/>
              <a:gd name="connsiteY422" fmla="*/ 4716902 h 6246801"/>
              <a:gd name="connsiteX423" fmla="*/ 4987412 w 9384838"/>
              <a:gd name="connsiteY423" fmla="*/ 4792125 h 6246801"/>
              <a:gd name="connsiteX424" fmla="*/ 5012854 w 9384838"/>
              <a:gd name="connsiteY424" fmla="*/ 4917127 h 6246801"/>
              <a:gd name="connsiteX425" fmla="*/ 5062632 w 9384838"/>
              <a:gd name="connsiteY425" fmla="*/ 5043236 h 6246801"/>
              <a:gd name="connsiteX426" fmla="*/ 5013583 w 9384838"/>
              <a:gd name="connsiteY426" fmla="*/ 4993096 h 6246801"/>
              <a:gd name="connsiteX427" fmla="*/ 5062632 w 9384838"/>
              <a:gd name="connsiteY427" fmla="*/ 5043237 h 6246801"/>
              <a:gd name="connsiteX428" fmla="*/ 4987412 w 9384838"/>
              <a:gd name="connsiteY428" fmla="*/ 5043237 h 6246801"/>
              <a:gd name="connsiteX429" fmla="*/ 4963076 w 9384838"/>
              <a:gd name="connsiteY429" fmla="*/ 5017794 h 6246801"/>
              <a:gd name="connsiteX430" fmla="*/ 4862414 w 9384838"/>
              <a:gd name="connsiteY430" fmla="*/ 5067574 h 6246801"/>
              <a:gd name="connsiteX431" fmla="*/ 4812636 w 9384838"/>
              <a:gd name="connsiteY431" fmla="*/ 5142796 h 6246801"/>
              <a:gd name="connsiteX432" fmla="*/ 4812636 w 9384838"/>
              <a:gd name="connsiteY432" fmla="*/ 5193682 h 6246801"/>
              <a:gd name="connsiteX433" fmla="*/ 4787194 w 9384838"/>
              <a:gd name="connsiteY433" fmla="*/ 5243462 h 6246801"/>
              <a:gd name="connsiteX434" fmla="*/ 4711974 w 9384838"/>
              <a:gd name="connsiteY434" fmla="*/ 5268905 h 6246801"/>
              <a:gd name="connsiteX435" fmla="*/ 4686532 w 9384838"/>
              <a:gd name="connsiteY435" fmla="*/ 5243462 h 6246801"/>
              <a:gd name="connsiteX436" fmla="*/ 4636753 w 9384838"/>
              <a:gd name="connsiteY436" fmla="*/ 5268905 h 6246801"/>
              <a:gd name="connsiteX437" fmla="*/ 4611311 w 9384838"/>
              <a:gd name="connsiteY437" fmla="*/ 5293242 h 6246801"/>
              <a:gd name="connsiteX438" fmla="*/ 4561533 w 9384838"/>
              <a:gd name="connsiteY438" fmla="*/ 5344128 h 6246801"/>
              <a:gd name="connsiteX439" fmla="*/ 4536091 w 9384838"/>
              <a:gd name="connsiteY439" fmla="*/ 5293242 h 6246801"/>
              <a:gd name="connsiteX440" fmla="*/ 4561533 w 9384838"/>
              <a:gd name="connsiteY440" fmla="*/ 5293242 h 6246801"/>
              <a:gd name="connsiteX441" fmla="*/ 4561533 w 9384838"/>
              <a:gd name="connsiteY441" fmla="*/ 5268905 h 6246801"/>
              <a:gd name="connsiteX442" fmla="*/ 4585869 w 9384838"/>
              <a:gd name="connsiteY442" fmla="*/ 5218019 h 6246801"/>
              <a:gd name="connsiteX443" fmla="*/ 4585869 w 9384838"/>
              <a:gd name="connsiteY443" fmla="*/ 5193682 h 6246801"/>
              <a:gd name="connsiteX444" fmla="*/ 4611311 w 9384838"/>
              <a:gd name="connsiteY444" fmla="*/ 5168239 h 6246801"/>
              <a:gd name="connsiteX445" fmla="*/ 4611311 w 9384838"/>
              <a:gd name="connsiteY445" fmla="*/ 5142796 h 6246801"/>
              <a:gd name="connsiteX446" fmla="*/ 4585869 w 9384838"/>
              <a:gd name="connsiteY446" fmla="*/ 5142796 h 6246801"/>
              <a:gd name="connsiteX447" fmla="*/ 4611311 w 9384838"/>
              <a:gd name="connsiteY447" fmla="*/ 5118460 h 6246801"/>
              <a:gd name="connsiteX448" fmla="*/ 4636753 w 9384838"/>
              <a:gd name="connsiteY448" fmla="*/ 5118460 h 6246801"/>
              <a:gd name="connsiteX449" fmla="*/ 4636753 w 9384838"/>
              <a:gd name="connsiteY449" fmla="*/ 5093017 h 6246801"/>
              <a:gd name="connsiteX450" fmla="*/ 4686532 w 9384838"/>
              <a:gd name="connsiteY450" fmla="*/ 5067574 h 6246801"/>
              <a:gd name="connsiteX451" fmla="*/ 4737416 w 9384838"/>
              <a:gd name="connsiteY451" fmla="*/ 5043237 h 6246801"/>
              <a:gd name="connsiteX452" fmla="*/ 4737416 w 9384838"/>
              <a:gd name="connsiteY452" fmla="*/ 5017794 h 6246801"/>
              <a:gd name="connsiteX453" fmla="*/ 4737416 w 9384838"/>
              <a:gd name="connsiteY453" fmla="*/ 4992351 h 6246801"/>
              <a:gd name="connsiteX454" fmla="*/ 4686532 w 9384838"/>
              <a:gd name="connsiteY454" fmla="*/ 4942571 h 6246801"/>
              <a:gd name="connsiteX455" fmla="*/ 4662196 w 9384838"/>
              <a:gd name="connsiteY455" fmla="*/ 4968014 h 6246801"/>
              <a:gd name="connsiteX456" fmla="*/ 4636753 w 9384838"/>
              <a:gd name="connsiteY456" fmla="*/ 4968014 h 6246801"/>
              <a:gd name="connsiteX457" fmla="*/ 4611311 w 9384838"/>
              <a:gd name="connsiteY457" fmla="*/ 4942571 h 6246801"/>
              <a:gd name="connsiteX458" fmla="*/ 4585869 w 9384838"/>
              <a:gd name="connsiteY458" fmla="*/ 4992350 h 6246801"/>
              <a:gd name="connsiteX459" fmla="*/ 4611310 w 9384838"/>
              <a:gd name="connsiteY459" fmla="*/ 5017792 h 6246801"/>
              <a:gd name="connsiteX460" fmla="*/ 4611311 w 9384838"/>
              <a:gd name="connsiteY460" fmla="*/ 5017793 h 6246801"/>
              <a:gd name="connsiteX461" fmla="*/ 4536091 w 9384838"/>
              <a:gd name="connsiteY461" fmla="*/ 5043236 h 6246801"/>
              <a:gd name="connsiteX462" fmla="*/ 4510649 w 9384838"/>
              <a:gd name="connsiteY462" fmla="*/ 5043236 h 6246801"/>
              <a:gd name="connsiteX463" fmla="*/ 4510649 w 9384838"/>
              <a:gd name="connsiteY463" fmla="*/ 5118458 h 6246801"/>
              <a:gd name="connsiteX464" fmla="*/ 4561533 w 9384838"/>
              <a:gd name="connsiteY464" fmla="*/ 5168238 h 6246801"/>
              <a:gd name="connsiteX465" fmla="*/ 4536091 w 9384838"/>
              <a:gd name="connsiteY465" fmla="*/ 5168238 h 6246801"/>
              <a:gd name="connsiteX466" fmla="*/ 4510649 w 9384838"/>
              <a:gd name="connsiteY466" fmla="*/ 5168238 h 6246801"/>
              <a:gd name="connsiteX467" fmla="*/ 4510649 w 9384838"/>
              <a:gd name="connsiteY467" fmla="*/ 5193681 h 6246801"/>
              <a:gd name="connsiteX468" fmla="*/ 4486313 w 9384838"/>
              <a:gd name="connsiteY468" fmla="*/ 5168238 h 6246801"/>
              <a:gd name="connsiteX469" fmla="*/ 4486313 w 9384838"/>
              <a:gd name="connsiteY469" fmla="*/ 5118458 h 6246801"/>
              <a:gd name="connsiteX470" fmla="*/ 4460871 w 9384838"/>
              <a:gd name="connsiteY470" fmla="*/ 5093016 h 6246801"/>
              <a:gd name="connsiteX471" fmla="*/ 4385651 w 9384838"/>
              <a:gd name="connsiteY471" fmla="*/ 5067573 h 6246801"/>
              <a:gd name="connsiteX472" fmla="*/ 4310431 w 9384838"/>
              <a:gd name="connsiteY472" fmla="*/ 5093016 h 6246801"/>
              <a:gd name="connsiteX473" fmla="*/ 4284989 w 9384838"/>
              <a:gd name="connsiteY473" fmla="*/ 5142795 h 6246801"/>
              <a:gd name="connsiteX474" fmla="*/ 4284989 w 9384838"/>
              <a:gd name="connsiteY474" fmla="*/ 5142796 h 6246801"/>
              <a:gd name="connsiteX475" fmla="*/ 4260653 w 9384838"/>
              <a:gd name="connsiteY475" fmla="*/ 5168239 h 6246801"/>
              <a:gd name="connsiteX476" fmla="*/ 4260653 w 9384838"/>
              <a:gd name="connsiteY476" fmla="*/ 5193683 h 6246801"/>
              <a:gd name="connsiteX477" fmla="*/ 4284989 w 9384838"/>
              <a:gd name="connsiteY477" fmla="*/ 5243462 h 6246801"/>
              <a:gd name="connsiteX478" fmla="*/ 4235211 w 9384838"/>
              <a:gd name="connsiteY478" fmla="*/ 5268905 h 6246801"/>
              <a:gd name="connsiteX479" fmla="*/ 4185433 w 9384838"/>
              <a:gd name="connsiteY479" fmla="*/ 5344128 h 6246801"/>
              <a:gd name="connsiteX480" fmla="*/ 4110213 w 9384838"/>
              <a:gd name="connsiteY480" fmla="*/ 5369571 h 6246801"/>
              <a:gd name="connsiteX481" fmla="*/ 4084771 w 9384838"/>
              <a:gd name="connsiteY481" fmla="*/ 5318685 h 6246801"/>
              <a:gd name="connsiteX482" fmla="*/ 4110213 w 9384838"/>
              <a:gd name="connsiteY482" fmla="*/ 5243462 h 6246801"/>
              <a:gd name="connsiteX483" fmla="*/ 4134549 w 9384838"/>
              <a:gd name="connsiteY483" fmla="*/ 5193683 h 6246801"/>
              <a:gd name="connsiteX484" fmla="*/ 4134549 w 9384838"/>
              <a:gd name="connsiteY484" fmla="*/ 5168239 h 6246801"/>
              <a:gd name="connsiteX485" fmla="*/ 4185433 w 9384838"/>
              <a:gd name="connsiteY485" fmla="*/ 5168239 h 6246801"/>
              <a:gd name="connsiteX486" fmla="*/ 4209769 w 9384838"/>
              <a:gd name="connsiteY486" fmla="*/ 5142796 h 6246801"/>
              <a:gd name="connsiteX487" fmla="*/ 4185433 w 9384838"/>
              <a:gd name="connsiteY487" fmla="*/ 5118460 h 6246801"/>
              <a:gd name="connsiteX488" fmla="*/ 4084771 w 9384838"/>
              <a:gd name="connsiteY488" fmla="*/ 5093017 h 6246801"/>
              <a:gd name="connsiteX489" fmla="*/ 4034993 w 9384838"/>
              <a:gd name="connsiteY489" fmla="*/ 5142796 h 6246801"/>
              <a:gd name="connsiteX490" fmla="*/ 3958666 w 9384838"/>
              <a:gd name="connsiteY490" fmla="*/ 5168239 h 6246801"/>
              <a:gd name="connsiteX491" fmla="*/ 3908904 w 9384838"/>
              <a:gd name="connsiteY491" fmla="*/ 5218019 h 6246801"/>
              <a:gd name="connsiteX492" fmla="*/ 3859127 w 9384838"/>
              <a:gd name="connsiteY492" fmla="*/ 5293242 h 6246801"/>
              <a:gd name="connsiteX493" fmla="*/ 3758465 w 9384838"/>
              <a:gd name="connsiteY493" fmla="*/ 5243462 h 6246801"/>
              <a:gd name="connsiteX494" fmla="*/ 3708688 w 9384838"/>
              <a:gd name="connsiteY494" fmla="*/ 5243462 h 6246801"/>
              <a:gd name="connsiteX495" fmla="*/ 3582584 w 9384838"/>
              <a:gd name="connsiteY495" fmla="*/ 5193683 h 6246801"/>
              <a:gd name="connsiteX496" fmla="*/ 3589545 w 9384838"/>
              <a:gd name="connsiteY496" fmla="*/ 5173103 h 6246801"/>
              <a:gd name="connsiteX497" fmla="*/ 3589543 w 9384838"/>
              <a:gd name="connsiteY497" fmla="*/ 5173102 h 6246801"/>
              <a:gd name="connsiteX498" fmla="*/ 3582582 w 9384838"/>
              <a:gd name="connsiteY498" fmla="*/ 5193682 h 6246801"/>
              <a:gd name="connsiteX499" fmla="*/ 3382367 w 9384838"/>
              <a:gd name="connsiteY499" fmla="*/ 5193682 h 6246801"/>
              <a:gd name="connsiteX500" fmla="*/ 3421081 w 9384838"/>
              <a:gd name="connsiteY500" fmla="*/ 5164921 h 6246801"/>
              <a:gd name="connsiteX501" fmla="*/ 3483028 w 9384838"/>
              <a:gd name="connsiteY501" fmla="*/ 5168239 h 6246801"/>
              <a:gd name="connsiteX502" fmla="*/ 3532805 w 9384838"/>
              <a:gd name="connsiteY502" fmla="*/ 5168239 h 6246801"/>
              <a:gd name="connsiteX503" fmla="*/ 3532805 w 9384838"/>
              <a:gd name="connsiteY503" fmla="*/ 5118459 h 6246801"/>
              <a:gd name="connsiteX504" fmla="*/ 3507365 w 9384838"/>
              <a:gd name="connsiteY504" fmla="*/ 5093016 h 6246801"/>
              <a:gd name="connsiteX505" fmla="*/ 3483028 w 9384838"/>
              <a:gd name="connsiteY505" fmla="*/ 5118459 h 6246801"/>
              <a:gd name="connsiteX506" fmla="*/ 3432144 w 9384838"/>
              <a:gd name="connsiteY506" fmla="*/ 5093016 h 6246801"/>
              <a:gd name="connsiteX507" fmla="*/ 3407808 w 9384838"/>
              <a:gd name="connsiteY507" fmla="*/ 5093016 h 6246801"/>
              <a:gd name="connsiteX508" fmla="*/ 3407808 w 9384838"/>
              <a:gd name="connsiteY508" fmla="*/ 5043237 h 6246801"/>
              <a:gd name="connsiteX509" fmla="*/ 3382367 w 9384838"/>
              <a:gd name="connsiteY509" fmla="*/ 5043237 h 6246801"/>
              <a:gd name="connsiteX510" fmla="*/ 3356924 w 9384838"/>
              <a:gd name="connsiteY510" fmla="*/ 5093016 h 6246801"/>
              <a:gd name="connsiteX511" fmla="*/ 3382367 w 9384838"/>
              <a:gd name="connsiteY511" fmla="*/ 5118459 h 6246801"/>
              <a:gd name="connsiteX512" fmla="*/ 3382367 w 9384838"/>
              <a:gd name="connsiteY512" fmla="*/ 5142796 h 6246801"/>
              <a:gd name="connsiteX513" fmla="*/ 3331482 w 9384838"/>
              <a:gd name="connsiteY513" fmla="*/ 5093016 h 6246801"/>
              <a:gd name="connsiteX514" fmla="*/ 3356924 w 9384838"/>
              <a:gd name="connsiteY514" fmla="*/ 5067573 h 6246801"/>
              <a:gd name="connsiteX515" fmla="*/ 3356924 w 9384838"/>
              <a:gd name="connsiteY515" fmla="*/ 4992351 h 6246801"/>
              <a:gd name="connsiteX516" fmla="*/ 3407808 w 9384838"/>
              <a:gd name="connsiteY516" fmla="*/ 4942571 h 6246801"/>
              <a:gd name="connsiteX517" fmla="*/ 3356924 w 9384838"/>
              <a:gd name="connsiteY517" fmla="*/ 4942571 h 6246801"/>
              <a:gd name="connsiteX518" fmla="*/ 3349625 w 9384838"/>
              <a:gd name="connsiteY518" fmla="*/ 4928288 h 6246801"/>
              <a:gd name="connsiteX519" fmla="*/ 3349624 w 9384838"/>
              <a:gd name="connsiteY519" fmla="*/ 4928288 h 6246801"/>
              <a:gd name="connsiteX520" fmla="*/ 3356924 w 9384838"/>
              <a:gd name="connsiteY520" fmla="*/ 4942571 h 6246801"/>
              <a:gd name="connsiteX521" fmla="*/ 3281703 w 9384838"/>
              <a:gd name="connsiteY521" fmla="*/ 4968014 h 6246801"/>
              <a:gd name="connsiteX522" fmla="*/ 3256260 w 9384838"/>
              <a:gd name="connsiteY522" fmla="*/ 5017794 h 6246801"/>
              <a:gd name="connsiteX523" fmla="*/ 3181041 w 9384838"/>
              <a:gd name="connsiteY523" fmla="*/ 5067573 h 6246801"/>
              <a:gd name="connsiteX524" fmla="*/ 3206483 w 9384838"/>
              <a:gd name="connsiteY524" fmla="*/ 5118459 h 6246801"/>
              <a:gd name="connsiteX525" fmla="*/ 3181041 w 9384838"/>
              <a:gd name="connsiteY525" fmla="*/ 5142796 h 6246801"/>
              <a:gd name="connsiteX526" fmla="*/ 3231925 w 9384838"/>
              <a:gd name="connsiteY526" fmla="*/ 5168239 h 6246801"/>
              <a:gd name="connsiteX527" fmla="*/ 3281703 w 9384838"/>
              <a:gd name="connsiteY527" fmla="*/ 5218019 h 6246801"/>
              <a:gd name="connsiteX528" fmla="*/ 3331481 w 9384838"/>
              <a:gd name="connsiteY528" fmla="*/ 5268905 h 6246801"/>
              <a:gd name="connsiteX529" fmla="*/ 3281703 w 9384838"/>
              <a:gd name="connsiteY529" fmla="*/ 5293242 h 6246801"/>
              <a:gd name="connsiteX530" fmla="*/ 3281703 w 9384838"/>
              <a:gd name="connsiteY530" fmla="*/ 5318685 h 6246801"/>
              <a:gd name="connsiteX531" fmla="*/ 3256260 w 9384838"/>
              <a:gd name="connsiteY531" fmla="*/ 5293242 h 6246801"/>
              <a:gd name="connsiteX532" fmla="*/ 3206483 w 9384838"/>
              <a:gd name="connsiteY532" fmla="*/ 5293242 h 6246801"/>
              <a:gd name="connsiteX533" fmla="*/ 3181041 w 9384838"/>
              <a:gd name="connsiteY533" fmla="*/ 5293242 h 6246801"/>
              <a:gd name="connsiteX534" fmla="*/ 3056044 w 9384838"/>
              <a:gd name="connsiteY534" fmla="*/ 5293242 h 6246801"/>
              <a:gd name="connsiteX535" fmla="*/ 3030601 w 9384838"/>
              <a:gd name="connsiteY535" fmla="*/ 5344128 h 6246801"/>
              <a:gd name="connsiteX536" fmla="*/ 3006265 w 9384838"/>
              <a:gd name="connsiteY536" fmla="*/ 5344128 h 6246801"/>
              <a:gd name="connsiteX537" fmla="*/ 2980823 w 9384838"/>
              <a:gd name="connsiteY537" fmla="*/ 5369571 h 6246801"/>
              <a:gd name="connsiteX538" fmla="*/ 3006265 w 9384838"/>
              <a:gd name="connsiteY538" fmla="*/ 5393907 h 6246801"/>
              <a:gd name="connsiteX539" fmla="*/ 2980823 w 9384838"/>
              <a:gd name="connsiteY539" fmla="*/ 5419350 h 6246801"/>
              <a:gd name="connsiteX540" fmla="*/ 2905602 w 9384838"/>
              <a:gd name="connsiteY540" fmla="*/ 5444793 h 6246801"/>
              <a:gd name="connsiteX541" fmla="*/ 2880162 w 9384838"/>
              <a:gd name="connsiteY541" fmla="*/ 5520016 h 6246801"/>
              <a:gd name="connsiteX542" fmla="*/ 2880159 w 9384838"/>
              <a:gd name="connsiteY542" fmla="*/ 5520016 h 6246801"/>
              <a:gd name="connsiteX543" fmla="*/ 2830382 w 9384838"/>
              <a:gd name="connsiteY543" fmla="*/ 5544353 h 6246801"/>
              <a:gd name="connsiteX544" fmla="*/ 2804941 w 9384838"/>
              <a:gd name="connsiteY544" fmla="*/ 5569796 h 6246801"/>
              <a:gd name="connsiteX545" fmla="*/ 2755160 w 9384838"/>
              <a:gd name="connsiteY545" fmla="*/ 5595239 h 6246801"/>
              <a:gd name="connsiteX546" fmla="*/ 2679941 w 9384838"/>
              <a:gd name="connsiteY546" fmla="*/ 5569796 h 6246801"/>
              <a:gd name="connsiteX547" fmla="*/ 2629058 w 9384838"/>
              <a:gd name="connsiteY547" fmla="*/ 5494573 h 6246801"/>
              <a:gd name="connsiteX548" fmla="*/ 2629058 w 9384838"/>
              <a:gd name="connsiteY548" fmla="*/ 5444794 h 6246801"/>
              <a:gd name="connsiteX549" fmla="*/ 2579280 w 9384838"/>
              <a:gd name="connsiteY549" fmla="*/ 5393908 h 6246801"/>
              <a:gd name="connsiteX550" fmla="*/ 2579280 w 9384838"/>
              <a:gd name="connsiteY550" fmla="*/ 5344128 h 6246801"/>
              <a:gd name="connsiteX551" fmla="*/ 2529501 w 9384838"/>
              <a:gd name="connsiteY551" fmla="*/ 5318685 h 6246801"/>
              <a:gd name="connsiteX552" fmla="*/ 2553838 w 9384838"/>
              <a:gd name="connsiteY552" fmla="*/ 5293242 h 6246801"/>
              <a:gd name="connsiteX553" fmla="*/ 2579280 w 9384838"/>
              <a:gd name="connsiteY553" fmla="*/ 5268905 h 6246801"/>
              <a:gd name="connsiteX554" fmla="*/ 2579280 w 9384838"/>
              <a:gd name="connsiteY554" fmla="*/ 5243462 h 6246801"/>
              <a:gd name="connsiteX555" fmla="*/ 2629058 w 9384838"/>
              <a:gd name="connsiteY555" fmla="*/ 5218019 h 6246801"/>
              <a:gd name="connsiteX556" fmla="*/ 2604722 w 9384838"/>
              <a:gd name="connsiteY556" fmla="*/ 5193682 h 6246801"/>
              <a:gd name="connsiteX557" fmla="*/ 2579280 w 9384838"/>
              <a:gd name="connsiteY557" fmla="*/ 5142796 h 6246801"/>
              <a:gd name="connsiteX558" fmla="*/ 2579280 w 9384838"/>
              <a:gd name="connsiteY558" fmla="*/ 5142795 h 6246801"/>
              <a:gd name="connsiteX559" fmla="*/ 2705382 w 9384838"/>
              <a:gd name="connsiteY559" fmla="*/ 5093015 h 6246801"/>
              <a:gd name="connsiteX560" fmla="*/ 2755160 w 9384838"/>
              <a:gd name="connsiteY560" fmla="*/ 5043236 h 6246801"/>
              <a:gd name="connsiteX561" fmla="*/ 2755160 w 9384838"/>
              <a:gd name="connsiteY561" fmla="*/ 4992350 h 6246801"/>
              <a:gd name="connsiteX562" fmla="*/ 2729719 w 9384838"/>
              <a:gd name="connsiteY562" fmla="*/ 4968013 h 6246801"/>
              <a:gd name="connsiteX563" fmla="*/ 2705383 w 9384838"/>
              <a:gd name="connsiteY563" fmla="*/ 4942570 h 6246801"/>
              <a:gd name="connsiteX564" fmla="*/ 2679942 w 9384838"/>
              <a:gd name="connsiteY564" fmla="*/ 4942570 h 6246801"/>
              <a:gd name="connsiteX565" fmla="*/ 2654500 w 9384838"/>
              <a:gd name="connsiteY565" fmla="*/ 4968013 h 6246801"/>
              <a:gd name="connsiteX566" fmla="*/ 2604722 w 9384838"/>
              <a:gd name="connsiteY566" fmla="*/ 4968013 h 6246801"/>
              <a:gd name="connsiteX567" fmla="*/ 2529503 w 9384838"/>
              <a:gd name="connsiteY567" fmla="*/ 4917127 h 6246801"/>
              <a:gd name="connsiteX568" fmla="*/ 2529503 w 9384838"/>
              <a:gd name="connsiteY568" fmla="*/ 4867348 h 6246801"/>
              <a:gd name="connsiteX569" fmla="*/ 2454282 w 9384838"/>
              <a:gd name="connsiteY569" fmla="*/ 4841905 h 6246801"/>
              <a:gd name="connsiteX570" fmla="*/ 2454282 w 9384838"/>
              <a:gd name="connsiteY570" fmla="*/ 4867348 h 6246801"/>
              <a:gd name="connsiteX571" fmla="*/ 2428840 w 9384838"/>
              <a:gd name="connsiteY571" fmla="*/ 4841905 h 6246801"/>
              <a:gd name="connsiteX572" fmla="*/ 2379063 w 9384838"/>
              <a:gd name="connsiteY572" fmla="*/ 4841905 h 6246801"/>
              <a:gd name="connsiteX573" fmla="*/ 2353620 w 9384838"/>
              <a:gd name="connsiteY573" fmla="*/ 4867348 h 6246801"/>
              <a:gd name="connsiteX574" fmla="*/ 2353620 w 9384838"/>
              <a:gd name="connsiteY574" fmla="*/ 4867347 h 6246801"/>
              <a:gd name="connsiteX575" fmla="*/ 2328178 w 9384838"/>
              <a:gd name="connsiteY575" fmla="*/ 4841904 h 6246801"/>
              <a:gd name="connsiteX576" fmla="*/ 2303843 w 9384838"/>
              <a:gd name="connsiteY576" fmla="*/ 4841904 h 6246801"/>
              <a:gd name="connsiteX577" fmla="*/ 2278401 w 9384838"/>
              <a:gd name="connsiteY577" fmla="*/ 4817568 h 6246801"/>
              <a:gd name="connsiteX578" fmla="*/ 2252958 w 9384838"/>
              <a:gd name="connsiteY578" fmla="*/ 4841904 h 6246801"/>
              <a:gd name="connsiteX579" fmla="*/ 2303843 w 9384838"/>
              <a:gd name="connsiteY579" fmla="*/ 4867347 h 6246801"/>
              <a:gd name="connsiteX580" fmla="*/ 2228623 w 9384838"/>
              <a:gd name="connsiteY580" fmla="*/ 4892790 h 6246801"/>
              <a:gd name="connsiteX581" fmla="*/ 2177740 w 9384838"/>
              <a:gd name="connsiteY581" fmla="*/ 4841904 h 6246801"/>
              <a:gd name="connsiteX582" fmla="*/ 2153404 w 9384838"/>
              <a:gd name="connsiteY582" fmla="*/ 4867347 h 6246801"/>
              <a:gd name="connsiteX583" fmla="*/ 2153404 w 9384838"/>
              <a:gd name="connsiteY583" fmla="*/ 4892790 h 6246801"/>
              <a:gd name="connsiteX584" fmla="*/ 2127962 w 9384838"/>
              <a:gd name="connsiteY584" fmla="*/ 4942570 h 6246801"/>
              <a:gd name="connsiteX585" fmla="*/ 2102518 w 9384838"/>
              <a:gd name="connsiteY585" fmla="*/ 4917127 h 6246801"/>
              <a:gd name="connsiteX586" fmla="*/ 2078183 w 9384838"/>
              <a:gd name="connsiteY586" fmla="*/ 4917127 h 6246801"/>
              <a:gd name="connsiteX587" fmla="*/ 2078183 w 9384838"/>
              <a:gd name="connsiteY587" fmla="*/ 4867347 h 6246801"/>
              <a:gd name="connsiteX588" fmla="*/ 2027299 w 9384838"/>
              <a:gd name="connsiteY588" fmla="*/ 4867347 h 6246801"/>
              <a:gd name="connsiteX589" fmla="*/ 2001857 w 9384838"/>
              <a:gd name="connsiteY589" fmla="*/ 4892790 h 6246801"/>
              <a:gd name="connsiteX590" fmla="*/ 1952080 w 9384838"/>
              <a:gd name="connsiteY590" fmla="*/ 4892790 h 6246801"/>
              <a:gd name="connsiteX591" fmla="*/ 1902303 w 9384838"/>
              <a:gd name="connsiteY591" fmla="*/ 4917127 h 6246801"/>
              <a:gd name="connsiteX592" fmla="*/ 1876860 w 9384838"/>
              <a:gd name="connsiteY592" fmla="*/ 4892790 h 6246801"/>
              <a:gd name="connsiteX593" fmla="*/ 1876860 w 9384838"/>
              <a:gd name="connsiteY593" fmla="*/ 4867347 h 6246801"/>
              <a:gd name="connsiteX594" fmla="*/ 1851419 w 9384838"/>
              <a:gd name="connsiteY594" fmla="*/ 4892790 h 6246801"/>
              <a:gd name="connsiteX595" fmla="*/ 1827080 w 9384838"/>
              <a:gd name="connsiteY595" fmla="*/ 4892790 h 6246801"/>
              <a:gd name="connsiteX596" fmla="*/ 1801640 w 9384838"/>
              <a:gd name="connsiteY596" fmla="*/ 4867347 h 6246801"/>
              <a:gd name="connsiteX597" fmla="*/ 1801640 w 9384838"/>
              <a:gd name="connsiteY597" fmla="*/ 4892790 h 6246801"/>
              <a:gd name="connsiteX598" fmla="*/ 1776198 w 9384838"/>
              <a:gd name="connsiteY598" fmla="*/ 4917127 h 6246801"/>
              <a:gd name="connsiteX599" fmla="*/ 1751861 w 9384838"/>
              <a:gd name="connsiteY599" fmla="*/ 4892790 h 6246801"/>
              <a:gd name="connsiteX600" fmla="*/ 1726419 w 9384838"/>
              <a:gd name="connsiteY600" fmla="*/ 4892790 h 6246801"/>
              <a:gd name="connsiteX601" fmla="*/ 1700977 w 9384838"/>
              <a:gd name="connsiteY601" fmla="*/ 4917127 h 6246801"/>
              <a:gd name="connsiteX602" fmla="*/ 1676640 w 9384838"/>
              <a:gd name="connsiteY602" fmla="*/ 4892790 h 6246801"/>
              <a:gd name="connsiteX603" fmla="*/ 1625756 w 9384838"/>
              <a:gd name="connsiteY603" fmla="*/ 4917127 h 6246801"/>
              <a:gd name="connsiteX604" fmla="*/ 1601421 w 9384838"/>
              <a:gd name="connsiteY604" fmla="*/ 4917127 h 6246801"/>
              <a:gd name="connsiteX605" fmla="*/ 1575979 w 9384838"/>
              <a:gd name="connsiteY605" fmla="*/ 4892790 h 6246801"/>
              <a:gd name="connsiteX606" fmla="*/ 1575979 w 9384838"/>
              <a:gd name="connsiteY606" fmla="*/ 4867347 h 6246801"/>
              <a:gd name="connsiteX607" fmla="*/ 1575979 w 9384838"/>
              <a:gd name="connsiteY607" fmla="*/ 4841904 h 6246801"/>
              <a:gd name="connsiteX608" fmla="*/ 1526200 w 9384838"/>
              <a:gd name="connsiteY608" fmla="*/ 4817568 h 6246801"/>
              <a:gd name="connsiteX609" fmla="*/ 1450978 w 9384838"/>
              <a:gd name="connsiteY609" fmla="*/ 4867347 h 6246801"/>
              <a:gd name="connsiteX610" fmla="*/ 1425540 w 9384838"/>
              <a:gd name="connsiteY610" fmla="*/ 4867347 h 6246801"/>
              <a:gd name="connsiteX611" fmla="*/ 1425540 w 9384838"/>
              <a:gd name="connsiteY611" fmla="*/ 4867348 h 6246801"/>
              <a:gd name="connsiteX612" fmla="*/ 1425540 w 9384838"/>
              <a:gd name="connsiteY612" fmla="*/ 4917127 h 6246801"/>
              <a:gd name="connsiteX613" fmla="*/ 1400097 w 9384838"/>
              <a:gd name="connsiteY613" fmla="*/ 4942570 h 6246801"/>
              <a:gd name="connsiteX614" fmla="*/ 1400097 w 9384838"/>
              <a:gd name="connsiteY614" fmla="*/ 4992350 h 6246801"/>
              <a:gd name="connsiteX615" fmla="*/ 1350319 w 9384838"/>
              <a:gd name="connsiteY615" fmla="*/ 4992350 h 6246801"/>
              <a:gd name="connsiteX616" fmla="*/ 1350319 w 9384838"/>
              <a:gd name="connsiteY616" fmla="*/ 5043236 h 6246801"/>
              <a:gd name="connsiteX617" fmla="*/ 1299435 w 9384838"/>
              <a:gd name="connsiteY617" fmla="*/ 4992350 h 6246801"/>
              <a:gd name="connsiteX618" fmla="*/ 1249656 w 9384838"/>
              <a:gd name="connsiteY618" fmla="*/ 4917127 h 6246801"/>
              <a:gd name="connsiteX619" fmla="*/ 1224214 w 9384838"/>
              <a:gd name="connsiteY619" fmla="*/ 4917127 h 6246801"/>
              <a:gd name="connsiteX620" fmla="*/ 1148993 w 9384838"/>
              <a:gd name="connsiteY620" fmla="*/ 4892791 h 6246801"/>
              <a:gd name="connsiteX621" fmla="*/ 1124658 w 9384838"/>
              <a:gd name="connsiteY621" fmla="*/ 4917127 h 6246801"/>
              <a:gd name="connsiteX622" fmla="*/ 1124658 w 9384838"/>
              <a:gd name="connsiteY622" fmla="*/ 4892791 h 6246801"/>
              <a:gd name="connsiteX623" fmla="*/ 1099215 w 9384838"/>
              <a:gd name="connsiteY623" fmla="*/ 4917127 h 6246801"/>
              <a:gd name="connsiteX624" fmla="*/ 1073771 w 9384838"/>
              <a:gd name="connsiteY624" fmla="*/ 4892791 h 6246801"/>
              <a:gd name="connsiteX625" fmla="*/ 1049435 w 9384838"/>
              <a:gd name="connsiteY625" fmla="*/ 4917127 h 6246801"/>
              <a:gd name="connsiteX626" fmla="*/ 998551 w 9384838"/>
              <a:gd name="connsiteY626" fmla="*/ 4917127 h 6246801"/>
              <a:gd name="connsiteX627" fmla="*/ 998551 w 9384838"/>
              <a:gd name="connsiteY627" fmla="*/ 4892791 h 6246801"/>
              <a:gd name="connsiteX628" fmla="*/ 948773 w 9384838"/>
              <a:gd name="connsiteY628" fmla="*/ 4841905 h 6246801"/>
              <a:gd name="connsiteX629" fmla="*/ 898995 w 9384838"/>
              <a:gd name="connsiteY629" fmla="*/ 4867348 h 6246801"/>
              <a:gd name="connsiteX630" fmla="*/ 898995 w 9384838"/>
              <a:gd name="connsiteY630" fmla="*/ 4792125 h 6246801"/>
              <a:gd name="connsiteX631" fmla="*/ 923331 w 9384838"/>
              <a:gd name="connsiteY631" fmla="*/ 4766682 h 6246801"/>
              <a:gd name="connsiteX632" fmla="*/ 923331 w 9384838"/>
              <a:gd name="connsiteY632" fmla="*/ 4716902 h 6246801"/>
              <a:gd name="connsiteX633" fmla="*/ 923331 w 9384838"/>
              <a:gd name="connsiteY633" fmla="*/ 4691459 h 6246801"/>
              <a:gd name="connsiteX634" fmla="*/ 974215 w 9384838"/>
              <a:gd name="connsiteY634" fmla="*/ 4691459 h 6246801"/>
              <a:gd name="connsiteX635" fmla="*/ 998551 w 9384838"/>
              <a:gd name="connsiteY635" fmla="*/ 4667122 h 6246801"/>
              <a:gd name="connsiteX636" fmla="*/ 1049435 w 9384838"/>
              <a:gd name="connsiteY636" fmla="*/ 4716902 h 6246801"/>
              <a:gd name="connsiteX637" fmla="*/ 1148993 w 9384838"/>
              <a:gd name="connsiteY637" fmla="*/ 4716902 h 6246801"/>
              <a:gd name="connsiteX638" fmla="*/ 1174436 w 9384838"/>
              <a:gd name="connsiteY638" fmla="*/ 4667122 h 6246801"/>
              <a:gd name="connsiteX639" fmla="*/ 1224214 w 9384838"/>
              <a:gd name="connsiteY639" fmla="*/ 4667122 h 6246801"/>
              <a:gd name="connsiteX640" fmla="*/ 1249656 w 9384838"/>
              <a:gd name="connsiteY640" fmla="*/ 4616236 h 6246801"/>
              <a:gd name="connsiteX641" fmla="*/ 1275099 w 9384838"/>
              <a:gd name="connsiteY641" fmla="*/ 4616236 h 6246801"/>
              <a:gd name="connsiteX642" fmla="*/ 1275099 w 9384838"/>
              <a:gd name="connsiteY642" fmla="*/ 4616237 h 6246801"/>
              <a:gd name="connsiteX643" fmla="*/ 1350319 w 9384838"/>
              <a:gd name="connsiteY643" fmla="*/ 4616237 h 6246801"/>
              <a:gd name="connsiteX644" fmla="*/ 1374654 w 9384838"/>
              <a:gd name="connsiteY644" fmla="*/ 4590794 h 6246801"/>
              <a:gd name="connsiteX645" fmla="*/ 1425539 w 9384838"/>
              <a:gd name="connsiteY645" fmla="*/ 4566457 h 6246801"/>
              <a:gd name="connsiteX646" fmla="*/ 1550537 w 9384838"/>
              <a:gd name="connsiteY646" fmla="*/ 4491234 h 6246801"/>
              <a:gd name="connsiteX647" fmla="*/ 1651201 w 9384838"/>
              <a:gd name="connsiteY647" fmla="*/ 4440348 h 6246801"/>
              <a:gd name="connsiteX648" fmla="*/ 1751865 w 9384838"/>
              <a:gd name="connsiteY648" fmla="*/ 4416011 h 6246801"/>
              <a:gd name="connsiteX649" fmla="*/ 1776201 w 9384838"/>
              <a:gd name="connsiteY649" fmla="*/ 4365125 h 6246801"/>
              <a:gd name="connsiteX650" fmla="*/ 1751865 w 9384838"/>
              <a:gd name="connsiteY650" fmla="*/ 4340788 h 6246801"/>
              <a:gd name="connsiteX651" fmla="*/ 1801642 w 9384838"/>
              <a:gd name="connsiteY651" fmla="*/ 4340788 h 6246801"/>
              <a:gd name="connsiteX652" fmla="*/ 1827082 w 9384838"/>
              <a:gd name="connsiteY652" fmla="*/ 4315345 h 6246801"/>
              <a:gd name="connsiteX653" fmla="*/ 1902304 w 9384838"/>
              <a:gd name="connsiteY653" fmla="*/ 4340788 h 6246801"/>
              <a:gd name="connsiteX654" fmla="*/ 1952081 w 9384838"/>
              <a:gd name="connsiteY654" fmla="*/ 4315345 h 6246801"/>
              <a:gd name="connsiteX655" fmla="*/ 2001860 w 9384838"/>
              <a:gd name="connsiteY655" fmla="*/ 4340788 h 6246801"/>
              <a:gd name="connsiteX656" fmla="*/ 1952081 w 9384838"/>
              <a:gd name="connsiteY656" fmla="*/ 4340788 h 6246801"/>
              <a:gd name="connsiteX657" fmla="*/ 1952081 w 9384838"/>
              <a:gd name="connsiteY657" fmla="*/ 4390568 h 6246801"/>
              <a:gd name="connsiteX658" fmla="*/ 2027302 w 9384838"/>
              <a:gd name="connsiteY658" fmla="*/ 4416011 h 6246801"/>
              <a:gd name="connsiteX659" fmla="*/ 2052742 w 9384838"/>
              <a:gd name="connsiteY659" fmla="*/ 4416011 h 6246801"/>
              <a:gd name="connsiteX660" fmla="*/ 2102518 w 9384838"/>
              <a:gd name="connsiteY660" fmla="*/ 4390568 h 6246801"/>
              <a:gd name="connsiteX661" fmla="*/ 2127962 w 9384838"/>
              <a:gd name="connsiteY661" fmla="*/ 4390568 h 6246801"/>
              <a:gd name="connsiteX662" fmla="*/ 2203182 w 9384838"/>
              <a:gd name="connsiteY662" fmla="*/ 4440348 h 6246801"/>
              <a:gd name="connsiteX663" fmla="*/ 2328178 w 9384838"/>
              <a:gd name="connsiteY663" fmla="*/ 4465791 h 6246801"/>
              <a:gd name="connsiteX664" fmla="*/ 2428839 w 9384838"/>
              <a:gd name="connsiteY664" fmla="*/ 4465791 h 6246801"/>
              <a:gd name="connsiteX665" fmla="*/ 2478617 w 9384838"/>
              <a:gd name="connsiteY665" fmla="*/ 4440348 h 6246801"/>
              <a:gd name="connsiteX666" fmla="*/ 2529503 w 9384838"/>
              <a:gd name="connsiteY666" fmla="*/ 4416011 h 6246801"/>
              <a:gd name="connsiteX667" fmla="*/ 2579280 w 9384838"/>
              <a:gd name="connsiteY667" fmla="*/ 4440348 h 6246801"/>
              <a:gd name="connsiteX668" fmla="*/ 2629058 w 9384838"/>
              <a:gd name="connsiteY668" fmla="*/ 4440348 h 6246801"/>
              <a:gd name="connsiteX669" fmla="*/ 2679941 w 9384838"/>
              <a:gd name="connsiteY669" fmla="*/ 4465791 h 6246801"/>
              <a:gd name="connsiteX670" fmla="*/ 2679941 w 9384838"/>
              <a:gd name="connsiteY670" fmla="*/ 4465790 h 6246801"/>
              <a:gd name="connsiteX671" fmla="*/ 2705383 w 9384838"/>
              <a:gd name="connsiteY671" fmla="*/ 4465790 h 6246801"/>
              <a:gd name="connsiteX672" fmla="*/ 2804940 w 9384838"/>
              <a:gd name="connsiteY672" fmla="*/ 4440347 h 6246801"/>
              <a:gd name="connsiteX673" fmla="*/ 2830382 w 9384838"/>
              <a:gd name="connsiteY673" fmla="*/ 4491233 h 6246801"/>
              <a:gd name="connsiteX674" fmla="*/ 2804940 w 9384838"/>
              <a:gd name="connsiteY674" fmla="*/ 4515570 h 6246801"/>
              <a:gd name="connsiteX675" fmla="*/ 2780604 w 9384838"/>
              <a:gd name="connsiteY675" fmla="*/ 4541013 h 6246801"/>
              <a:gd name="connsiteX676" fmla="*/ 2804940 w 9384838"/>
              <a:gd name="connsiteY676" fmla="*/ 4566456 h 6246801"/>
              <a:gd name="connsiteX677" fmla="*/ 2804940 w 9384838"/>
              <a:gd name="connsiteY677" fmla="*/ 4590793 h 6246801"/>
              <a:gd name="connsiteX678" fmla="*/ 2855825 w 9384838"/>
              <a:gd name="connsiteY678" fmla="*/ 4590793 h 6246801"/>
              <a:gd name="connsiteX679" fmla="*/ 2855825 w 9384838"/>
              <a:gd name="connsiteY679" fmla="*/ 4566456 h 6246801"/>
              <a:gd name="connsiteX680" fmla="*/ 2880159 w 9384838"/>
              <a:gd name="connsiteY680" fmla="*/ 4566456 h 6246801"/>
              <a:gd name="connsiteX681" fmla="*/ 2880159 w 9384838"/>
              <a:gd name="connsiteY681" fmla="*/ 4605916 h 6246801"/>
              <a:gd name="connsiteX682" fmla="*/ 2880162 w 9384838"/>
              <a:gd name="connsiteY682" fmla="*/ 4605918 h 6246801"/>
              <a:gd name="connsiteX683" fmla="*/ 2880162 w 9384838"/>
              <a:gd name="connsiteY683" fmla="*/ 4566457 h 6246801"/>
              <a:gd name="connsiteX684" fmla="*/ 2931045 w 9384838"/>
              <a:gd name="connsiteY684" fmla="*/ 4616236 h 6246801"/>
              <a:gd name="connsiteX685" fmla="*/ 2980823 w 9384838"/>
              <a:gd name="connsiteY685" fmla="*/ 4641679 h 6246801"/>
              <a:gd name="connsiteX686" fmla="*/ 3006265 w 9384838"/>
              <a:gd name="connsiteY686" fmla="*/ 4616236 h 6246801"/>
              <a:gd name="connsiteX687" fmla="*/ 3030601 w 9384838"/>
              <a:gd name="connsiteY687" fmla="*/ 4616236 h 6246801"/>
              <a:gd name="connsiteX688" fmla="*/ 3056044 w 9384838"/>
              <a:gd name="connsiteY688" fmla="*/ 4590793 h 6246801"/>
              <a:gd name="connsiteX689" fmla="*/ 3105820 w 9384838"/>
              <a:gd name="connsiteY689" fmla="*/ 4590793 h 6246801"/>
              <a:gd name="connsiteX690" fmla="*/ 3131263 w 9384838"/>
              <a:gd name="connsiteY690" fmla="*/ 4541014 h 6246801"/>
              <a:gd name="connsiteX691" fmla="*/ 3131263 w 9384838"/>
              <a:gd name="connsiteY691" fmla="*/ 4590793 h 6246801"/>
              <a:gd name="connsiteX692" fmla="*/ 3156704 w 9384838"/>
              <a:gd name="connsiteY692" fmla="*/ 4566457 h 6246801"/>
              <a:gd name="connsiteX693" fmla="*/ 3181041 w 9384838"/>
              <a:gd name="connsiteY693" fmla="*/ 4515571 h 6246801"/>
              <a:gd name="connsiteX694" fmla="*/ 3156704 w 9384838"/>
              <a:gd name="connsiteY694" fmla="*/ 4440348 h 6246801"/>
              <a:gd name="connsiteX695" fmla="*/ 3131263 w 9384838"/>
              <a:gd name="connsiteY695" fmla="*/ 4416011 h 6246801"/>
              <a:gd name="connsiteX696" fmla="*/ 3181041 w 9384838"/>
              <a:gd name="connsiteY696" fmla="*/ 4365125 h 6246801"/>
              <a:gd name="connsiteX697" fmla="*/ 3231924 w 9384838"/>
              <a:gd name="connsiteY697" fmla="*/ 4340788 h 6246801"/>
              <a:gd name="connsiteX698" fmla="*/ 3256260 w 9384838"/>
              <a:gd name="connsiteY698" fmla="*/ 4289902 h 6246801"/>
              <a:gd name="connsiteX699" fmla="*/ 3281703 w 9384838"/>
              <a:gd name="connsiteY699" fmla="*/ 4289902 h 6246801"/>
              <a:gd name="connsiteX700" fmla="*/ 3281705 w 9384838"/>
              <a:gd name="connsiteY700" fmla="*/ 4289902 h 6246801"/>
              <a:gd name="connsiteX701" fmla="*/ 3307147 w 9384838"/>
              <a:gd name="connsiteY701" fmla="*/ 4265565 h 6246801"/>
              <a:gd name="connsiteX702" fmla="*/ 3356924 w 9384838"/>
              <a:gd name="connsiteY702" fmla="*/ 4265565 h 6246801"/>
              <a:gd name="connsiteX703" fmla="*/ 3457589 w 9384838"/>
              <a:gd name="connsiteY703" fmla="*/ 4190342 h 6246801"/>
              <a:gd name="connsiteX704" fmla="*/ 3558250 w 9384838"/>
              <a:gd name="connsiteY704" fmla="*/ 4089676 h 6246801"/>
              <a:gd name="connsiteX705" fmla="*/ 3582585 w 9384838"/>
              <a:gd name="connsiteY705" fmla="*/ 4014453 h 6246801"/>
              <a:gd name="connsiteX706" fmla="*/ 3608026 w 9384838"/>
              <a:gd name="connsiteY706" fmla="*/ 3989010 h 6246801"/>
              <a:gd name="connsiteX707" fmla="*/ 3582585 w 9384838"/>
              <a:gd name="connsiteY707" fmla="*/ 3963567 h 6246801"/>
              <a:gd name="connsiteX708" fmla="*/ 3608026 w 9384838"/>
              <a:gd name="connsiteY708" fmla="*/ 3913787 h 6246801"/>
              <a:gd name="connsiteX709" fmla="*/ 3582585 w 9384838"/>
              <a:gd name="connsiteY709" fmla="*/ 3888344 h 6246801"/>
              <a:gd name="connsiteX710" fmla="*/ 3608026 w 9384838"/>
              <a:gd name="connsiteY710" fmla="*/ 3838565 h 6246801"/>
              <a:gd name="connsiteX711" fmla="*/ 3633468 w 9384838"/>
              <a:gd name="connsiteY711" fmla="*/ 3813122 h 6246801"/>
              <a:gd name="connsiteX712" fmla="*/ 3683247 w 9384838"/>
              <a:gd name="connsiteY712" fmla="*/ 3788785 h 6246801"/>
              <a:gd name="connsiteX713" fmla="*/ 3708689 w 9384838"/>
              <a:gd name="connsiteY713" fmla="*/ 3813122 h 6246801"/>
              <a:gd name="connsiteX714" fmla="*/ 3783908 w 9384838"/>
              <a:gd name="connsiteY714" fmla="*/ 3788785 h 6246801"/>
              <a:gd name="connsiteX715" fmla="*/ 3883464 w 9384838"/>
              <a:gd name="connsiteY715" fmla="*/ 3763342 h 6246801"/>
              <a:gd name="connsiteX716" fmla="*/ 3883464 w 9384838"/>
              <a:gd name="connsiteY716" fmla="*/ 3813122 h 6246801"/>
              <a:gd name="connsiteX717" fmla="*/ 3833686 w 9384838"/>
              <a:gd name="connsiteY717" fmla="*/ 3813122 h 6246801"/>
              <a:gd name="connsiteX718" fmla="*/ 3808245 w 9384838"/>
              <a:gd name="connsiteY718" fmla="*/ 3838565 h 6246801"/>
              <a:gd name="connsiteX719" fmla="*/ 3808245 w 9384838"/>
              <a:gd name="connsiteY719" fmla="*/ 3888344 h 6246801"/>
              <a:gd name="connsiteX720" fmla="*/ 3758467 w 9384838"/>
              <a:gd name="connsiteY720" fmla="*/ 3864008 h 6246801"/>
              <a:gd name="connsiteX721" fmla="*/ 3708689 w 9384838"/>
              <a:gd name="connsiteY721" fmla="*/ 3913787 h 6246801"/>
              <a:gd name="connsiteX722" fmla="*/ 3683247 w 9384838"/>
              <a:gd name="connsiteY722" fmla="*/ 3888344 h 6246801"/>
              <a:gd name="connsiteX723" fmla="*/ 3633468 w 9384838"/>
              <a:gd name="connsiteY723" fmla="*/ 3913787 h 6246801"/>
              <a:gd name="connsiteX724" fmla="*/ 3657804 w 9384838"/>
              <a:gd name="connsiteY724" fmla="*/ 3939230 h 6246801"/>
              <a:gd name="connsiteX725" fmla="*/ 3633468 w 9384838"/>
              <a:gd name="connsiteY725" fmla="*/ 3963567 h 6246801"/>
              <a:gd name="connsiteX726" fmla="*/ 3657804 w 9384838"/>
              <a:gd name="connsiteY726" fmla="*/ 3963567 h 6246801"/>
              <a:gd name="connsiteX727" fmla="*/ 3683247 w 9384838"/>
              <a:gd name="connsiteY727" fmla="*/ 3989010 h 6246801"/>
              <a:gd name="connsiteX728" fmla="*/ 3708689 w 9384838"/>
              <a:gd name="connsiteY728" fmla="*/ 3989010 h 6246801"/>
              <a:gd name="connsiteX729" fmla="*/ 3708689 w 9384838"/>
              <a:gd name="connsiteY729" fmla="*/ 4014453 h 6246801"/>
              <a:gd name="connsiteX730" fmla="*/ 3708688 w 9384838"/>
              <a:gd name="connsiteY730" fmla="*/ 4014453 h 6246801"/>
              <a:gd name="connsiteX731" fmla="*/ 3657804 w 9384838"/>
              <a:gd name="connsiteY731" fmla="*/ 4064233 h 6246801"/>
              <a:gd name="connsiteX732" fmla="*/ 3683246 w 9384838"/>
              <a:gd name="connsiteY732" fmla="*/ 4139455 h 6246801"/>
              <a:gd name="connsiteX733" fmla="*/ 3808243 w 9384838"/>
              <a:gd name="connsiteY733" fmla="*/ 4164898 h 6246801"/>
              <a:gd name="connsiteX734" fmla="*/ 3833684 w 9384838"/>
              <a:gd name="connsiteY734" fmla="*/ 4089676 h 6246801"/>
              <a:gd name="connsiteX735" fmla="*/ 3958666 w 9384838"/>
              <a:gd name="connsiteY735" fmla="*/ 4089676 h 6246801"/>
              <a:gd name="connsiteX736" fmla="*/ 4084770 w 9384838"/>
              <a:gd name="connsiteY736" fmla="*/ 4064233 h 6246801"/>
              <a:gd name="connsiteX737" fmla="*/ 4185432 w 9384838"/>
              <a:gd name="connsiteY737" fmla="*/ 4064233 h 6246801"/>
              <a:gd name="connsiteX738" fmla="*/ 4460870 w 9384838"/>
              <a:gd name="connsiteY738" fmla="*/ 3888345 h 6246801"/>
              <a:gd name="connsiteX739" fmla="*/ 4510648 w 9384838"/>
              <a:gd name="connsiteY739" fmla="*/ 3763342 h 6246801"/>
              <a:gd name="connsiteX740" fmla="*/ 4761751 w 9384838"/>
              <a:gd name="connsiteY740" fmla="*/ 3713562 h 6246801"/>
              <a:gd name="connsiteX741" fmla="*/ 4836971 w 9384838"/>
              <a:gd name="connsiteY741" fmla="*/ 3612896 h 6246801"/>
              <a:gd name="connsiteX742" fmla="*/ 4887855 w 9384838"/>
              <a:gd name="connsiteY742" fmla="*/ 3487894 h 6246801"/>
              <a:gd name="connsiteX743" fmla="*/ 4887855 w 9384838"/>
              <a:gd name="connsiteY743" fmla="*/ 3487893 h 6246801"/>
              <a:gd name="connsiteX744" fmla="*/ 4937633 w 9384838"/>
              <a:gd name="connsiteY744" fmla="*/ 3437007 h 6246801"/>
              <a:gd name="connsiteX745" fmla="*/ 5012854 w 9384838"/>
              <a:gd name="connsiteY745" fmla="*/ 3387227 h 6246801"/>
              <a:gd name="connsiteX746" fmla="*/ 5038296 w 9384838"/>
              <a:gd name="connsiteY746" fmla="*/ 3336341 h 6246801"/>
              <a:gd name="connsiteX747" fmla="*/ 5113516 w 9384838"/>
              <a:gd name="connsiteY747" fmla="*/ 3236782 h 6246801"/>
              <a:gd name="connsiteX748" fmla="*/ 5137852 w 9384838"/>
              <a:gd name="connsiteY748" fmla="*/ 3185896 h 6246801"/>
              <a:gd name="connsiteX749" fmla="*/ 5163294 w 9384838"/>
              <a:gd name="connsiteY749" fmla="*/ 3161560 h 6246801"/>
              <a:gd name="connsiteX750" fmla="*/ 5238514 w 9384838"/>
              <a:gd name="connsiteY750" fmla="*/ 3011116 h 6246801"/>
              <a:gd name="connsiteX751" fmla="*/ 5263957 w 9384838"/>
              <a:gd name="connsiteY751" fmla="*/ 2860672 h 6246801"/>
              <a:gd name="connsiteX752" fmla="*/ 5188736 w 9384838"/>
              <a:gd name="connsiteY752" fmla="*/ 2809788 h 6246801"/>
              <a:gd name="connsiteX753" fmla="*/ 5163294 w 9384838"/>
              <a:gd name="connsiteY753" fmla="*/ 2835229 h 6246801"/>
              <a:gd name="connsiteX754" fmla="*/ 5137852 w 9384838"/>
              <a:gd name="connsiteY754" fmla="*/ 2835229 h 6246801"/>
              <a:gd name="connsiteX755" fmla="*/ 5137852 w 9384838"/>
              <a:gd name="connsiteY755" fmla="*/ 2785450 h 6246801"/>
              <a:gd name="connsiteX756" fmla="*/ 5188736 w 9384838"/>
              <a:gd name="connsiteY756" fmla="*/ 2785450 h 6246801"/>
              <a:gd name="connsiteX757" fmla="*/ 5263957 w 9384838"/>
              <a:gd name="connsiteY757" fmla="*/ 2734563 h 6246801"/>
              <a:gd name="connsiteX758" fmla="*/ 5339177 w 9384838"/>
              <a:gd name="connsiteY758" fmla="*/ 2609561 h 6246801"/>
              <a:gd name="connsiteX759" fmla="*/ 5289399 w 9384838"/>
              <a:gd name="connsiteY759" fmla="*/ 2534339 h 6246801"/>
              <a:gd name="connsiteX760" fmla="*/ 5289931 w 9384838"/>
              <a:gd name="connsiteY760" fmla="*/ 2534660 h 6246801"/>
              <a:gd name="connsiteX761" fmla="*/ 5289398 w 9384838"/>
              <a:gd name="connsiteY761" fmla="*/ 2534339 h 6246801"/>
              <a:gd name="connsiteX762" fmla="*/ 5313734 w 9384838"/>
              <a:gd name="connsiteY762" fmla="*/ 2483451 h 6246801"/>
              <a:gd name="connsiteX763" fmla="*/ 5289398 w 9384838"/>
              <a:gd name="connsiteY763" fmla="*/ 2459115 h 6246801"/>
              <a:gd name="connsiteX764" fmla="*/ 5364618 w 9384838"/>
              <a:gd name="connsiteY764" fmla="*/ 2408231 h 6246801"/>
              <a:gd name="connsiteX765" fmla="*/ 5388954 w 9384838"/>
              <a:gd name="connsiteY765" fmla="*/ 2433674 h 6246801"/>
              <a:gd name="connsiteX766" fmla="*/ 5464174 w 9384838"/>
              <a:gd name="connsiteY766" fmla="*/ 2408231 h 6246801"/>
              <a:gd name="connsiteX767" fmla="*/ 5515059 w 9384838"/>
              <a:gd name="connsiteY767" fmla="*/ 2333007 h 6246801"/>
              <a:gd name="connsiteX768" fmla="*/ 5539394 w 9384838"/>
              <a:gd name="connsiteY768" fmla="*/ 2257785 h 6246801"/>
              <a:gd name="connsiteX769" fmla="*/ 5539394 w 9384838"/>
              <a:gd name="connsiteY769" fmla="*/ 2233447 h 6246801"/>
              <a:gd name="connsiteX770" fmla="*/ 5564837 w 9384838"/>
              <a:gd name="connsiteY770" fmla="*/ 2182565 h 6246801"/>
              <a:gd name="connsiteX771" fmla="*/ 5614615 w 9384838"/>
              <a:gd name="connsiteY771" fmla="*/ 2233447 h 6246801"/>
              <a:gd name="connsiteX772" fmla="*/ 5640057 w 9384838"/>
              <a:gd name="connsiteY772" fmla="*/ 2208005 h 6246801"/>
              <a:gd name="connsiteX773" fmla="*/ 5665499 w 9384838"/>
              <a:gd name="connsiteY773" fmla="*/ 2233447 h 6246801"/>
              <a:gd name="connsiteX774" fmla="*/ 5665499 w 9384838"/>
              <a:gd name="connsiteY774" fmla="*/ 2257785 h 6246801"/>
              <a:gd name="connsiteX775" fmla="*/ 5640057 w 9384838"/>
              <a:gd name="connsiteY775" fmla="*/ 2408231 h 6246801"/>
              <a:gd name="connsiteX776" fmla="*/ 5689835 w 9384838"/>
              <a:gd name="connsiteY776" fmla="*/ 2433674 h 6246801"/>
              <a:gd name="connsiteX777" fmla="*/ 5740719 w 9384838"/>
              <a:gd name="connsiteY777" fmla="*/ 2408231 h 6246801"/>
              <a:gd name="connsiteX778" fmla="*/ 5765055 w 9384838"/>
              <a:gd name="connsiteY778" fmla="*/ 2358450 h 6246801"/>
              <a:gd name="connsiteX779" fmla="*/ 5840275 w 9384838"/>
              <a:gd name="connsiteY779" fmla="*/ 2459115 h 6246801"/>
              <a:gd name="connsiteX780" fmla="*/ 5891159 w 9384838"/>
              <a:gd name="connsiteY780" fmla="*/ 2408231 h 6246801"/>
              <a:gd name="connsiteX781" fmla="*/ 5940937 w 9384838"/>
              <a:gd name="connsiteY781" fmla="*/ 2283229 h 6246801"/>
              <a:gd name="connsiteX782" fmla="*/ 5891159 w 9384838"/>
              <a:gd name="connsiteY782" fmla="*/ 2208005 h 6246801"/>
              <a:gd name="connsiteX783" fmla="*/ 5840275 w 9384838"/>
              <a:gd name="connsiteY783" fmla="*/ 2257785 h 6246801"/>
              <a:gd name="connsiteX784" fmla="*/ 5715277 w 9384838"/>
              <a:gd name="connsiteY784" fmla="*/ 2283229 h 6246801"/>
              <a:gd name="connsiteX785" fmla="*/ 5765055 w 9384838"/>
              <a:gd name="connsiteY785" fmla="*/ 2132783 h 6246801"/>
              <a:gd name="connsiteX786" fmla="*/ 5840275 w 9384838"/>
              <a:gd name="connsiteY786" fmla="*/ 2081897 h 6246801"/>
              <a:gd name="connsiteX787" fmla="*/ 8270546 w 9384838"/>
              <a:gd name="connsiteY787" fmla="*/ 1474959 h 6246801"/>
              <a:gd name="connsiteX788" fmla="*/ 8282255 w 9384838"/>
              <a:gd name="connsiteY788" fmla="*/ 1480813 h 6246801"/>
              <a:gd name="connsiteX789" fmla="*/ 8274449 w 9384838"/>
              <a:gd name="connsiteY789" fmla="*/ 1490571 h 6246801"/>
              <a:gd name="connsiteX790" fmla="*/ 8264691 w 9384838"/>
              <a:gd name="connsiteY790" fmla="*/ 1491546 h 6246801"/>
              <a:gd name="connsiteX791" fmla="*/ 8247128 w 9384838"/>
              <a:gd name="connsiteY791" fmla="*/ 1501304 h 6246801"/>
              <a:gd name="connsiteX792" fmla="*/ 8250055 w 9384838"/>
              <a:gd name="connsiteY792" fmla="*/ 1485692 h 6246801"/>
              <a:gd name="connsiteX793" fmla="*/ 8265667 w 9384838"/>
              <a:gd name="connsiteY793" fmla="*/ 1485692 h 6246801"/>
              <a:gd name="connsiteX794" fmla="*/ 8270546 w 9384838"/>
              <a:gd name="connsiteY794" fmla="*/ 1474959 h 6246801"/>
              <a:gd name="connsiteX795" fmla="*/ 8187608 w 9384838"/>
              <a:gd name="connsiteY795" fmla="*/ 1463250 h 6246801"/>
              <a:gd name="connsiteX796" fmla="*/ 8203220 w 9384838"/>
              <a:gd name="connsiteY796" fmla="*/ 1472032 h 6246801"/>
              <a:gd name="connsiteX797" fmla="*/ 8215904 w 9384838"/>
              <a:gd name="connsiteY797" fmla="*/ 1471056 h 6246801"/>
              <a:gd name="connsiteX798" fmla="*/ 8214929 w 9384838"/>
              <a:gd name="connsiteY798" fmla="*/ 1479838 h 6246801"/>
              <a:gd name="connsiteX799" fmla="*/ 8216880 w 9384838"/>
              <a:gd name="connsiteY799" fmla="*/ 1484717 h 6246801"/>
              <a:gd name="connsiteX800" fmla="*/ 8195414 w 9384838"/>
              <a:gd name="connsiteY800" fmla="*/ 1482765 h 6246801"/>
              <a:gd name="connsiteX801" fmla="*/ 8197365 w 9384838"/>
              <a:gd name="connsiteY801" fmla="*/ 1476909 h 6246801"/>
              <a:gd name="connsiteX802" fmla="*/ 8187608 w 9384838"/>
              <a:gd name="connsiteY802" fmla="*/ 1463250 h 6246801"/>
              <a:gd name="connsiteX803" fmla="*/ 8289085 w 9384838"/>
              <a:gd name="connsiteY803" fmla="*/ 1415439 h 6246801"/>
              <a:gd name="connsiteX804" fmla="*/ 8307624 w 9384838"/>
              <a:gd name="connsiteY804" fmla="*/ 1425197 h 6246801"/>
              <a:gd name="connsiteX805" fmla="*/ 8318357 w 9384838"/>
              <a:gd name="connsiteY805" fmla="*/ 1429100 h 6246801"/>
              <a:gd name="connsiteX806" fmla="*/ 8307624 w 9384838"/>
              <a:gd name="connsiteY806" fmla="*/ 1443734 h 6246801"/>
              <a:gd name="connsiteX807" fmla="*/ 8313478 w 9384838"/>
              <a:gd name="connsiteY807" fmla="*/ 1452516 h 6246801"/>
              <a:gd name="connsiteX808" fmla="*/ 8282255 w 9384838"/>
              <a:gd name="connsiteY808" fmla="*/ 1469104 h 6246801"/>
              <a:gd name="connsiteX809" fmla="*/ 8280303 w 9384838"/>
              <a:gd name="connsiteY809" fmla="*/ 1453493 h 6246801"/>
              <a:gd name="connsiteX810" fmla="*/ 8269570 w 9384838"/>
              <a:gd name="connsiteY810" fmla="*/ 1425197 h 6246801"/>
              <a:gd name="connsiteX811" fmla="*/ 8289085 w 9384838"/>
              <a:gd name="connsiteY811" fmla="*/ 1415439 h 6246801"/>
              <a:gd name="connsiteX812" fmla="*/ 8360314 w 9384838"/>
              <a:gd name="connsiteY812" fmla="*/ 1357869 h 6246801"/>
              <a:gd name="connsiteX813" fmla="*/ 8376902 w 9384838"/>
              <a:gd name="connsiteY813" fmla="*/ 1366651 h 6246801"/>
              <a:gd name="connsiteX814" fmla="*/ 8379829 w 9384838"/>
              <a:gd name="connsiteY814" fmla="*/ 1382264 h 6246801"/>
              <a:gd name="connsiteX815" fmla="*/ 8349581 w 9384838"/>
              <a:gd name="connsiteY815" fmla="*/ 1375434 h 6246801"/>
              <a:gd name="connsiteX816" fmla="*/ 8360314 w 9384838"/>
              <a:gd name="connsiteY816" fmla="*/ 1357869 h 6246801"/>
              <a:gd name="connsiteX817" fmla="*/ 8571073 w 9384838"/>
              <a:gd name="connsiteY817" fmla="*/ 1228098 h 6246801"/>
              <a:gd name="connsiteX818" fmla="*/ 8597418 w 9384838"/>
              <a:gd name="connsiteY818" fmla="*/ 1253467 h 6246801"/>
              <a:gd name="connsiteX819" fmla="*/ 8592539 w 9384838"/>
              <a:gd name="connsiteY819" fmla="*/ 1260297 h 6246801"/>
              <a:gd name="connsiteX820" fmla="*/ 8592539 w 9384838"/>
              <a:gd name="connsiteY820" fmla="*/ 1272981 h 6246801"/>
              <a:gd name="connsiteX821" fmla="*/ 8572049 w 9384838"/>
              <a:gd name="connsiteY821" fmla="*/ 1273957 h 6246801"/>
              <a:gd name="connsiteX822" fmla="*/ 8561316 w 9384838"/>
              <a:gd name="connsiteY822" fmla="*/ 1285666 h 6246801"/>
              <a:gd name="connsiteX823" fmla="*/ 8554486 w 9384838"/>
              <a:gd name="connsiteY823" fmla="*/ 1302253 h 6246801"/>
              <a:gd name="connsiteX824" fmla="*/ 8533995 w 9384838"/>
              <a:gd name="connsiteY824" fmla="*/ 1311035 h 6246801"/>
              <a:gd name="connsiteX825" fmla="*/ 8510577 w 9384838"/>
              <a:gd name="connsiteY825" fmla="*/ 1309083 h 6246801"/>
              <a:gd name="connsiteX826" fmla="*/ 8505699 w 9384838"/>
              <a:gd name="connsiteY826" fmla="*/ 1331526 h 6246801"/>
              <a:gd name="connsiteX827" fmla="*/ 8494966 w 9384838"/>
              <a:gd name="connsiteY827" fmla="*/ 1335428 h 6246801"/>
              <a:gd name="connsiteX828" fmla="*/ 8482281 w 9384838"/>
              <a:gd name="connsiteY828" fmla="*/ 1312986 h 6246801"/>
              <a:gd name="connsiteX829" fmla="*/ 8474475 w 9384838"/>
              <a:gd name="connsiteY829" fmla="*/ 1303229 h 6246801"/>
              <a:gd name="connsiteX830" fmla="*/ 8467645 w 9384838"/>
              <a:gd name="connsiteY830" fmla="*/ 1279811 h 6246801"/>
              <a:gd name="connsiteX831" fmla="*/ 8476427 w 9384838"/>
              <a:gd name="connsiteY831" fmla="*/ 1270054 h 6246801"/>
              <a:gd name="connsiteX832" fmla="*/ 8524238 w 9384838"/>
              <a:gd name="connsiteY832" fmla="*/ 1261273 h 6246801"/>
              <a:gd name="connsiteX833" fmla="*/ 8551558 w 9384838"/>
              <a:gd name="connsiteY833" fmla="*/ 1236879 h 6246801"/>
              <a:gd name="connsiteX834" fmla="*/ 8567170 w 9384838"/>
              <a:gd name="connsiteY834" fmla="*/ 1237855 h 6246801"/>
              <a:gd name="connsiteX835" fmla="*/ 8571073 w 9384838"/>
              <a:gd name="connsiteY835" fmla="*/ 1228098 h 6246801"/>
              <a:gd name="connsiteX836" fmla="*/ 8306648 w 9384838"/>
              <a:gd name="connsiteY836" fmla="*/ 884639 h 6246801"/>
              <a:gd name="connsiteX837" fmla="*/ 8328114 w 9384838"/>
              <a:gd name="connsiteY837" fmla="*/ 903178 h 6246801"/>
              <a:gd name="connsiteX838" fmla="*/ 8334944 w 9384838"/>
              <a:gd name="connsiteY838" fmla="*/ 917814 h 6246801"/>
              <a:gd name="connsiteX839" fmla="*/ 8368119 w 9384838"/>
              <a:gd name="connsiteY839" fmla="*/ 935377 h 6246801"/>
              <a:gd name="connsiteX840" fmla="*/ 8422761 w 9384838"/>
              <a:gd name="connsiteY840" fmla="*/ 939280 h 6246801"/>
              <a:gd name="connsiteX841" fmla="*/ 8461790 w 9384838"/>
              <a:gd name="connsiteY841" fmla="*/ 922693 h 6246801"/>
              <a:gd name="connsiteX842" fmla="*/ 8450081 w 9384838"/>
              <a:gd name="connsiteY842" fmla="*/ 963674 h 6246801"/>
              <a:gd name="connsiteX843" fmla="*/ 8431542 w 9384838"/>
              <a:gd name="connsiteY843" fmla="*/ 975382 h 6246801"/>
              <a:gd name="connsiteX844" fmla="*/ 8415930 w 9384838"/>
              <a:gd name="connsiteY844" fmla="*/ 963674 h 6246801"/>
              <a:gd name="connsiteX845" fmla="*/ 8397391 w 9384838"/>
              <a:gd name="connsiteY845" fmla="*/ 963674 h 6246801"/>
              <a:gd name="connsiteX846" fmla="*/ 8359338 w 9384838"/>
              <a:gd name="connsiteY846" fmla="*/ 1014411 h 6246801"/>
              <a:gd name="connsiteX847" fmla="*/ 8284206 w 9384838"/>
              <a:gd name="connsiteY847" fmla="*/ 1020265 h 6246801"/>
              <a:gd name="connsiteX848" fmla="*/ 8247128 w 9384838"/>
              <a:gd name="connsiteY848" fmla="*/ 1070028 h 6246801"/>
              <a:gd name="connsiteX849" fmla="*/ 8212977 w 9384838"/>
              <a:gd name="connsiteY849" fmla="*/ 1083688 h 6246801"/>
              <a:gd name="connsiteX850" fmla="*/ 8184681 w 9384838"/>
              <a:gd name="connsiteY850" fmla="*/ 1151014 h 6246801"/>
              <a:gd name="connsiteX851" fmla="*/ 8163215 w 9384838"/>
              <a:gd name="connsiteY851" fmla="*/ 1151014 h 6246801"/>
              <a:gd name="connsiteX852" fmla="*/ 8155409 w 9384838"/>
              <a:gd name="connsiteY852" fmla="*/ 1207607 h 6246801"/>
              <a:gd name="connsiteX853" fmla="*/ 8099792 w 9384838"/>
              <a:gd name="connsiteY853" fmla="*/ 1223219 h 6246801"/>
              <a:gd name="connsiteX854" fmla="*/ 8077350 w 9384838"/>
              <a:gd name="connsiteY854" fmla="*/ 1247612 h 6246801"/>
              <a:gd name="connsiteX855" fmla="*/ 8066617 w 9384838"/>
              <a:gd name="connsiteY855" fmla="*/ 1319817 h 6246801"/>
              <a:gd name="connsiteX856" fmla="*/ 8057835 w 9384838"/>
              <a:gd name="connsiteY856" fmla="*/ 1315914 h 6246801"/>
              <a:gd name="connsiteX857" fmla="*/ 8009048 w 9384838"/>
              <a:gd name="connsiteY857" fmla="*/ 1320793 h 6246801"/>
              <a:gd name="connsiteX858" fmla="*/ 8009048 w 9384838"/>
              <a:gd name="connsiteY858" fmla="*/ 1309084 h 6246801"/>
              <a:gd name="connsiteX859" fmla="*/ 8010024 w 9384838"/>
              <a:gd name="connsiteY859" fmla="*/ 1293472 h 6246801"/>
              <a:gd name="connsiteX860" fmla="*/ 8002218 w 9384838"/>
              <a:gd name="connsiteY860" fmla="*/ 1262248 h 6246801"/>
              <a:gd name="connsiteX861" fmla="*/ 8013927 w 9384838"/>
              <a:gd name="connsiteY861" fmla="*/ 1254442 h 6246801"/>
              <a:gd name="connsiteX862" fmla="*/ 8038320 w 9384838"/>
              <a:gd name="connsiteY862" fmla="*/ 1219316 h 6246801"/>
              <a:gd name="connsiteX863" fmla="*/ 8077350 w 9384838"/>
              <a:gd name="connsiteY863" fmla="*/ 1190044 h 6246801"/>
              <a:gd name="connsiteX864" fmla="*/ 8108573 w 9384838"/>
              <a:gd name="connsiteY864" fmla="*/ 1167602 h 6246801"/>
              <a:gd name="connsiteX865" fmla="*/ 8111501 w 9384838"/>
              <a:gd name="connsiteY865" fmla="*/ 1154917 h 6246801"/>
              <a:gd name="connsiteX866" fmla="*/ 8135894 w 9384838"/>
              <a:gd name="connsiteY866" fmla="*/ 1148087 h 6246801"/>
              <a:gd name="connsiteX867" fmla="*/ 8141748 w 9384838"/>
              <a:gd name="connsiteY867" fmla="*/ 1130524 h 6246801"/>
              <a:gd name="connsiteX868" fmla="*/ 8135894 w 9384838"/>
              <a:gd name="connsiteY868" fmla="*/ 1121742 h 6246801"/>
              <a:gd name="connsiteX869" fmla="*/ 8143700 w 9384838"/>
              <a:gd name="connsiteY869" fmla="*/ 1104179 h 6246801"/>
              <a:gd name="connsiteX870" fmla="*/ 8200293 w 9384838"/>
              <a:gd name="connsiteY870" fmla="*/ 1030998 h 6246801"/>
              <a:gd name="connsiteX871" fmla="*/ 8231516 w 9384838"/>
              <a:gd name="connsiteY871" fmla="*/ 993920 h 6246801"/>
              <a:gd name="connsiteX872" fmla="*/ 8245176 w 9384838"/>
              <a:gd name="connsiteY872" fmla="*/ 957819 h 6246801"/>
              <a:gd name="connsiteX873" fmla="*/ 8258837 w 9384838"/>
              <a:gd name="connsiteY873" fmla="*/ 944159 h 6246801"/>
              <a:gd name="connsiteX874" fmla="*/ 8260788 w 9384838"/>
              <a:gd name="connsiteY874" fmla="*/ 920741 h 6246801"/>
              <a:gd name="connsiteX875" fmla="*/ 8289085 w 9384838"/>
              <a:gd name="connsiteY875" fmla="*/ 889516 h 6246801"/>
              <a:gd name="connsiteX876" fmla="*/ 8306648 w 9384838"/>
              <a:gd name="connsiteY876" fmla="*/ 884639 h 6246801"/>
              <a:gd name="connsiteX877" fmla="*/ 9328245 w 9384838"/>
              <a:gd name="connsiteY877" fmla="*/ 311878 h 6246801"/>
              <a:gd name="connsiteX878" fmla="*/ 9371178 w 9384838"/>
              <a:gd name="connsiteY878" fmla="*/ 317733 h 6246801"/>
              <a:gd name="connsiteX879" fmla="*/ 9384838 w 9384838"/>
              <a:gd name="connsiteY879" fmla="*/ 341150 h 6246801"/>
              <a:gd name="connsiteX880" fmla="*/ 9357517 w 9384838"/>
              <a:gd name="connsiteY880" fmla="*/ 360665 h 6246801"/>
              <a:gd name="connsiteX881" fmla="*/ 9357517 w 9384838"/>
              <a:gd name="connsiteY881" fmla="*/ 378228 h 6246801"/>
              <a:gd name="connsiteX882" fmla="*/ 9371178 w 9384838"/>
              <a:gd name="connsiteY882" fmla="*/ 393840 h 6246801"/>
              <a:gd name="connsiteX883" fmla="*/ 9367275 w 9384838"/>
              <a:gd name="connsiteY883" fmla="*/ 427015 h 6246801"/>
              <a:gd name="connsiteX884" fmla="*/ 9314585 w 9384838"/>
              <a:gd name="connsiteY884" fmla="*/ 427015 h 6246801"/>
              <a:gd name="connsiteX885" fmla="*/ 9250186 w 9384838"/>
              <a:gd name="connsiteY885" fmla="*/ 440675 h 6246801"/>
              <a:gd name="connsiteX886" fmla="*/ 9213108 w 9384838"/>
              <a:gd name="connsiteY886" fmla="*/ 471899 h 6246801"/>
              <a:gd name="connsiteX887" fmla="*/ 9162370 w 9384838"/>
              <a:gd name="connsiteY887" fmla="*/ 491414 h 6246801"/>
              <a:gd name="connsiteX888" fmla="*/ 9099923 w 9384838"/>
              <a:gd name="connsiteY888" fmla="*/ 526540 h 6246801"/>
              <a:gd name="connsiteX889" fmla="*/ 9035524 w 9384838"/>
              <a:gd name="connsiteY889" fmla="*/ 587036 h 6246801"/>
              <a:gd name="connsiteX890" fmla="*/ 8996494 w 9384838"/>
              <a:gd name="connsiteY890" fmla="*/ 635822 h 6246801"/>
              <a:gd name="connsiteX891" fmla="*/ 8961368 w 9384838"/>
              <a:gd name="connsiteY891" fmla="*/ 637774 h 6246801"/>
              <a:gd name="connsiteX892" fmla="*/ 8951610 w 9384838"/>
              <a:gd name="connsiteY892" fmla="*/ 647531 h 6246801"/>
              <a:gd name="connsiteX893" fmla="*/ 8926241 w 9384838"/>
              <a:gd name="connsiteY893" fmla="*/ 637774 h 6246801"/>
              <a:gd name="connsiteX894" fmla="*/ 8916484 w 9384838"/>
              <a:gd name="connsiteY894" fmla="*/ 608501 h 6246801"/>
              <a:gd name="connsiteX895" fmla="*/ 8883309 w 9384838"/>
              <a:gd name="connsiteY895" fmla="*/ 622162 h 6246801"/>
              <a:gd name="connsiteX896" fmla="*/ 8877454 w 9384838"/>
              <a:gd name="connsiteY896" fmla="*/ 651434 h 6246801"/>
              <a:gd name="connsiteX897" fmla="*/ 8887212 w 9384838"/>
              <a:gd name="connsiteY897" fmla="*/ 665094 h 6246801"/>
              <a:gd name="connsiteX898" fmla="*/ 8846231 w 9384838"/>
              <a:gd name="connsiteY898" fmla="*/ 719735 h 6246801"/>
              <a:gd name="connsiteX899" fmla="*/ 8799395 w 9384838"/>
              <a:gd name="connsiteY899" fmla="*/ 749008 h 6246801"/>
              <a:gd name="connsiteX900" fmla="*/ 8766220 w 9384838"/>
              <a:gd name="connsiteY900" fmla="*/ 774380 h 6246801"/>
              <a:gd name="connsiteX901" fmla="*/ 8731094 w 9384838"/>
              <a:gd name="connsiteY901" fmla="*/ 844633 h 6246801"/>
              <a:gd name="connsiteX902" fmla="*/ 8697919 w 9384838"/>
              <a:gd name="connsiteY902" fmla="*/ 862196 h 6246801"/>
              <a:gd name="connsiteX903" fmla="*/ 8666695 w 9384838"/>
              <a:gd name="connsiteY903" fmla="*/ 862196 h 6246801"/>
              <a:gd name="connsiteX904" fmla="*/ 8641326 w 9384838"/>
              <a:gd name="connsiteY904" fmla="*/ 887565 h 6246801"/>
              <a:gd name="connsiteX905" fmla="*/ 8614005 w 9384838"/>
              <a:gd name="connsiteY905" fmla="*/ 932449 h 6246801"/>
              <a:gd name="connsiteX906" fmla="*/ 8590587 w 9384838"/>
              <a:gd name="connsiteY906" fmla="*/ 936351 h 6246801"/>
              <a:gd name="connsiteX907" fmla="*/ 8576927 w 9384838"/>
              <a:gd name="connsiteY907" fmla="*/ 920740 h 6246801"/>
              <a:gd name="connsiteX908" fmla="*/ 8590587 w 9384838"/>
              <a:gd name="connsiteY908" fmla="*/ 885614 h 6246801"/>
              <a:gd name="connsiteX909" fmla="*/ 8602296 w 9384838"/>
              <a:gd name="connsiteY909" fmla="*/ 881711 h 6246801"/>
              <a:gd name="connsiteX910" fmla="*/ 8610102 w 9384838"/>
              <a:gd name="connsiteY910" fmla="*/ 868050 h 6246801"/>
              <a:gd name="connsiteX911" fmla="*/ 8606199 w 9384838"/>
              <a:gd name="connsiteY911" fmla="*/ 850487 h 6246801"/>
              <a:gd name="connsiteX912" fmla="*/ 8612054 w 9384838"/>
              <a:gd name="connsiteY912" fmla="*/ 825118 h 6246801"/>
              <a:gd name="connsiteX913" fmla="*/ 8623762 w 9384838"/>
              <a:gd name="connsiteY913" fmla="*/ 846584 h 6246801"/>
              <a:gd name="connsiteX914" fmla="*/ 8637423 w 9384838"/>
              <a:gd name="connsiteY914" fmla="*/ 848536 h 6246801"/>
              <a:gd name="connsiteX915" fmla="*/ 8649132 w 9384838"/>
              <a:gd name="connsiteY915" fmla="*/ 827069 h 6246801"/>
              <a:gd name="connsiteX916" fmla="*/ 8635471 w 9384838"/>
              <a:gd name="connsiteY916" fmla="*/ 807555 h 6246801"/>
              <a:gd name="connsiteX917" fmla="*/ 8654986 w 9384838"/>
              <a:gd name="connsiteY917" fmla="*/ 807555 h 6246801"/>
              <a:gd name="connsiteX918" fmla="*/ 8664743 w 9384838"/>
              <a:gd name="connsiteY918" fmla="*/ 819263 h 6246801"/>
              <a:gd name="connsiteX919" fmla="*/ 8692064 w 9384838"/>
              <a:gd name="connsiteY919" fmla="*/ 805603 h 6246801"/>
              <a:gd name="connsiteX920" fmla="*/ 8709627 w 9384838"/>
              <a:gd name="connsiteY920" fmla="*/ 778282 h 6246801"/>
              <a:gd name="connsiteX921" fmla="*/ 8711579 w 9384838"/>
              <a:gd name="connsiteY921" fmla="*/ 749008 h 6246801"/>
              <a:gd name="connsiteX922" fmla="*/ 8695967 w 9384838"/>
              <a:gd name="connsiteY922" fmla="*/ 749008 h 6246801"/>
              <a:gd name="connsiteX923" fmla="*/ 8672549 w 9384838"/>
              <a:gd name="connsiteY923" fmla="*/ 745105 h 6246801"/>
              <a:gd name="connsiteX924" fmla="*/ 8668646 w 9384838"/>
              <a:gd name="connsiteY924" fmla="*/ 713881 h 6246801"/>
              <a:gd name="connsiteX925" fmla="*/ 8697919 w 9384838"/>
              <a:gd name="connsiteY925" fmla="*/ 713881 h 6246801"/>
              <a:gd name="connsiteX926" fmla="*/ 8715482 w 9384838"/>
              <a:gd name="connsiteY926" fmla="*/ 731444 h 6246801"/>
              <a:gd name="connsiteX927" fmla="*/ 8733045 w 9384838"/>
              <a:gd name="connsiteY927" fmla="*/ 719735 h 6246801"/>
              <a:gd name="connsiteX928" fmla="*/ 8746705 w 9384838"/>
              <a:gd name="connsiteY928" fmla="*/ 688512 h 6246801"/>
              <a:gd name="connsiteX929" fmla="*/ 8787686 w 9384838"/>
              <a:gd name="connsiteY929" fmla="*/ 674851 h 6246801"/>
              <a:gd name="connsiteX930" fmla="*/ 8811104 w 9384838"/>
              <a:gd name="connsiteY930" fmla="*/ 624114 h 6246801"/>
              <a:gd name="connsiteX931" fmla="*/ 8830619 w 9384838"/>
              <a:gd name="connsiteY931" fmla="*/ 618260 h 6246801"/>
              <a:gd name="connsiteX932" fmla="*/ 8840376 w 9384838"/>
              <a:gd name="connsiteY932" fmla="*/ 600695 h 6246801"/>
              <a:gd name="connsiteX933" fmla="*/ 8832570 w 9384838"/>
              <a:gd name="connsiteY933" fmla="*/ 559715 h 6246801"/>
              <a:gd name="connsiteX934" fmla="*/ 8850134 w 9384838"/>
              <a:gd name="connsiteY934" fmla="*/ 559715 h 6246801"/>
              <a:gd name="connsiteX935" fmla="*/ 8885260 w 9384838"/>
              <a:gd name="connsiteY935" fmla="*/ 573376 h 6246801"/>
              <a:gd name="connsiteX936" fmla="*/ 8902823 w 9384838"/>
              <a:gd name="connsiteY936" fmla="*/ 559715 h 6246801"/>
              <a:gd name="connsiteX937" fmla="*/ 8904775 w 9384838"/>
              <a:gd name="connsiteY937" fmla="*/ 524589 h 6246801"/>
              <a:gd name="connsiteX938" fmla="*/ 8949659 w 9384838"/>
              <a:gd name="connsiteY938" fmla="*/ 497268 h 6246801"/>
              <a:gd name="connsiteX939" fmla="*/ 8976980 w 9384838"/>
              <a:gd name="connsiteY939" fmla="*/ 497268 h 6246801"/>
              <a:gd name="connsiteX940" fmla="*/ 8976980 w 9384838"/>
              <a:gd name="connsiteY940" fmla="*/ 462142 h 6246801"/>
              <a:gd name="connsiteX941" fmla="*/ 8965271 w 9384838"/>
              <a:gd name="connsiteY941" fmla="*/ 419209 h 6246801"/>
              <a:gd name="connsiteX942" fmla="*/ 8973077 w 9384838"/>
              <a:gd name="connsiteY942" fmla="*/ 393840 h 6246801"/>
              <a:gd name="connsiteX943" fmla="*/ 9002349 w 9384838"/>
              <a:gd name="connsiteY943" fmla="*/ 376277 h 6246801"/>
              <a:gd name="connsiteX944" fmla="*/ 9017961 w 9384838"/>
              <a:gd name="connsiteY944" fmla="*/ 403597 h 6246801"/>
              <a:gd name="connsiteX945" fmla="*/ 9041378 w 9384838"/>
              <a:gd name="connsiteY945" fmla="*/ 467996 h 6246801"/>
              <a:gd name="connsiteX946" fmla="*/ 9076505 w 9384838"/>
              <a:gd name="connsiteY946" fmla="*/ 475802 h 6246801"/>
              <a:gd name="connsiteX947" fmla="*/ 9154564 w 9384838"/>
              <a:gd name="connsiteY947" fmla="*/ 458239 h 6246801"/>
              <a:gd name="connsiteX948" fmla="*/ 9209205 w 9384838"/>
              <a:gd name="connsiteY948" fmla="*/ 409452 h 6246801"/>
              <a:gd name="connsiteX949" fmla="*/ 9218963 w 9384838"/>
              <a:gd name="connsiteY949" fmla="*/ 380180 h 6246801"/>
              <a:gd name="connsiteX950" fmla="*/ 9283361 w 9384838"/>
              <a:gd name="connsiteY950" fmla="*/ 325538 h 6246801"/>
              <a:gd name="connsiteX951" fmla="*/ 9328245 w 9384838"/>
              <a:gd name="connsiteY951" fmla="*/ 311878 h 6246801"/>
              <a:gd name="connsiteX952" fmla="*/ 6819242 w 9384838"/>
              <a:gd name="connsiteY952" fmla="*/ 0 h 6246801"/>
              <a:gd name="connsiteX953" fmla="*/ 6869020 w 9384838"/>
              <a:gd name="connsiteY953" fmla="*/ 125002 h 6246801"/>
              <a:gd name="connsiteX954" fmla="*/ 6969682 w 9384838"/>
              <a:gd name="connsiteY954" fmla="*/ 326334 h 6246801"/>
              <a:gd name="connsiteX955" fmla="*/ 6969682 w 9384838"/>
              <a:gd name="connsiteY955" fmla="*/ 401556 h 6246801"/>
              <a:gd name="connsiteX956" fmla="*/ 7094680 w 9384838"/>
              <a:gd name="connsiteY956" fmla="*/ 652667 h 6246801"/>
              <a:gd name="connsiteX957" fmla="*/ 7220784 w 9384838"/>
              <a:gd name="connsiteY957" fmla="*/ 803117 h 6246801"/>
              <a:gd name="connsiteX958" fmla="*/ 7321446 w 9384838"/>
              <a:gd name="connsiteY958" fmla="*/ 903783 h 6246801"/>
              <a:gd name="connsiteX959" fmla="*/ 7321446 w 9384838"/>
              <a:gd name="connsiteY959" fmla="*/ 979004 h 6246801"/>
              <a:gd name="connsiteX960" fmla="*/ 7345782 w 9384838"/>
              <a:gd name="connsiteY960" fmla="*/ 979004 h 6246801"/>
              <a:gd name="connsiteX961" fmla="*/ 7396667 w 9384838"/>
              <a:gd name="connsiteY961" fmla="*/ 1003341 h 6246801"/>
              <a:gd name="connsiteX962" fmla="*/ 7421002 w 9384838"/>
              <a:gd name="connsiteY962" fmla="*/ 979004 h 6246801"/>
              <a:gd name="connsiteX963" fmla="*/ 7496223 w 9384838"/>
              <a:gd name="connsiteY963" fmla="*/ 1003341 h 6246801"/>
              <a:gd name="connsiteX964" fmla="*/ 7446445 w 9384838"/>
              <a:gd name="connsiteY964" fmla="*/ 1054227 h 6246801"/>
              <a:gd name="connsiteX965" fmla="*/ 7471887 w 9384838"/>
              <a:gd name="connsiteY965" fmla="*/ 1078564 h 6246801"/>
              <a:gd name="connsiteX966" fmla="*/ 7521665 w 9384838"/>
              <a:gd name="connsiteY966" fmla="*/ 1054227 h 6246801"/>
              <a:gd name="connsiteX967" fmla="*/ 7547107 w 9384838"/>
              <a:gd name="connsiteY967" fmla="*/ 1129449 h 6246801"/>
              <a:gd name="connsiteX968" fmla="*/ 7672105 w 9384838"/>
              <a:gd name="connsiteY968" fmla="*/ 1179229 h 6246801"/>
              <a:gd name="connsiteX969" fmla="*/ 7747325 w 9384838"/>
              <a:gd name="connsiteY969" fmla="*/ 1179229 h 6246801"/>
              <a:gd name="connsiteX970" fmla="*/ 7847987 w 9384838"/>
              <a:gd name="connsiteY970" fmla="*/ 1104007 h 6246801"/>
              <a:gd name="connsiteX971" fmla="*/ 7923207 w 9384838"/>
              <a:gd name="connsiteY971" fmla="*/ 1078564 h 6246801"/>
              <a:gd name="connsiteX972" fmla="*/ 7998427 w 9384838"/>
              <a:gd name="connsiteY972" fmla="*/ 1003341 h 6246801"/>
              <a:gd name="connsiteX973" fmla="*/ 7998427 w 9384838"/>
              <a:gd name="connsiteY973" fmla="*/ 1054227 h 6246801"/>
              <a:gd name="connsiteX974" fmla="*/ 7948649 w 9384838"/>
              <a:gd name="connsiteY974" fmla="*/ 1104007 h 6246801"/>
              <a:gd name="connsiteX975" fmla="*/ 7948649 w 9384838"/>
              <a:gd name="connsiteY975" fmla="*/ 1129449 h 6246801"/>
              <a:gd name="connsiteX976" fmla="*/ 7822545 w 9384838"/>
              <a:gd name="connsiteY976" fmla="*/ 1279895 h 6246801"/>
              <a:gd name="connsiteX977" fmla="*/ 7822545 w 9384838"/>
              <a:gd name="connsiteY977" fmla="*/ 1379454 h 6246801"/>
              <a:gd name="connsiteX978" fmla="*/ 7873429 w 9384838"/>
              <a:gd name="connsiteY978" fmla="*/ 1379454 h 6246801"/>
              <a:gd name="connsiteX979" fmla="*/ 7847987 w 9384838"/>
              <a:gd name="connsiteY979" fmla="*/ 1505563 h 6246801"/>
              <a:gd name="connsiteX980" fmla="*/ 7797103 w 9384838"/>
              <a:gd name="connsiteY980" fmla="*/ 1531005 h 6246801"/>
              <a:gd name="connsiteX981" fmla="*/ 7873429 w 9384838"/>
              <a:gd name="connsiteY981" fmla="*/ 1606229 h 6246801"/>
              <a:gd name="connsiteX982" fmla="*/ 7948649 w 9384838"/>
              <a:gd name="connsiteY982" fmla="*/ 1606229 h 6246801"/>
              <a:gd name="connsiteX983" fmla="*/ 7923207 w 9384838"/>
              <a:gd name="connsiteY983" fmla="*/ 1656009 h 6246801"/>
              <a:gd name="connsiteX984" fmla="*/ 7772767 w 9384838"/>
              <a:gd name="connsiteY984" fmla="*/ 1630565 h 6246801"/>
              <a:gd name="connsiteX985" fmla="*/ 7672105 w 9384838"/>
              <a:gd name="connsiteY985" fmla="*/ 1705789 h 6246801"/>
              <a:gd name="connsiteX986" fmla="*/ 7672105 w 9384838"/>
              <a:gd name="connsiteY986" fmla="*/ 1656009 h 6246801"/>
              <a:gd name="connsiteX987" fmla="*/ 7596885 w 9384838"/>
              <a:gd name="connsiteY987" fmla="*/ 1656009 h 6246801"/>
              <a:gd name="connsiteX988" fmla="*/ 7571443 w 9384838"/>
              <a:gd name="connsiteY988" fmla="*/ 1705789 h 6246801"/>
              <a:gd name="connsiteX989" fmla="*/ 7446445 w 9384838"/>
              <a:gd name="connsiteY989" fmla="*/ 1681452 h 6246801"/>
              <a:gd name="connsiteX990" fmla="*/ 7421002 w 9384838"/>
              <a:gd name="connsiteY990" fmla="*/ 1630565 h 6246801"/>
              <a:gd name="connsiteX991" fmla="*/ 7321446 w 9384838"/>
              <a:gd name="connsiteY991" fmla="*/ 1630565 h 6246801"/>
              <a:gd name="connsiteX992" fmla="*/ 7070344 w 9384838"/>
              <a:gd name="connsiteY992" fmla="*/ 1756674 h 6246801"/>
              <a:gd name="connsiteX993" fmla="*/ 6869020 w 9384838"/>
              <a:gd name="connsiteY993" fmla="*/ 1907113 h 6246801"/>
              <a:gd name="connsiteX994" fmla="*/ 6894462 w 9384838"/>
              <a:gd name="connsiteY994" fmla="*/ 1956897 h 6246801"/>
              <a:gd name="connsiteX995" fmla="*/ 6819242 w 9384838"/>
              <a:gd name="connsiteY995" fmla="*/ 2081899 h 6246801"/>
              <a:gd name="connsiteX996" fmla="*/ 6793800 w 9384838"/>
              <a:gd name="connsiteY996" fmla="*/ 2006676 h 6246801"/>
              <a:gd name="connsiteX997" fmla="*/ 6668802 w 9384838"/>
              <a:gd name="connsiteY997" fmla="*/ 1931450 h 6246801"/>
              <a:gd name="connsiteX998" fmla="*/ 6542697 w 9384838"/>
              <a:gd name="connsiteY998" fmla="*/ 1831894 h 6246801"/>
              <a:gd name="connsiteX999" fmla="*/ 6467477 w 9384838"/>
              <a:gd name="connsiteY999" fmla="*/ 1705789 h 6246801"/>
              <a:gd name="connsiteX1000" fmla="*/ 6417699 w 9384838"/>
              <a:gd name="connsiteY1000" fmla="*/ 1681452 h 6246801"/>
              <a:gd name="connsiteX1001" fmla="*/ 6342479 w 9384838"/>
              <a:gd name="connsiteY1001" fmla="*/ 1580786 h 6246801"/>
              <a:gd name="connsiteX1002" fmla="*/ 6217481 w 9384838"/>
              <a:gd name="connsiteY1002" fmla="*/ 1555343 h 6246801"/>
              <a:gd name="connsiteX1003" fmla="*/ 6091377 w 9384838"/>
              <a:gd name="connsiteY1003" fmla="*/ 1606229 h 6246801"/>
              <a:gd name="connsiteX1004" fmla="*/ 5991821 w 9384838"/>
              <a:gd name="connsiteY1004" fmla="*/ 1681452 h 6246801"/>
              <a:gd name="connsiteX1005" fmla="*/ 5966379 w 9384838"/>
              <a:gd name="connsiteY1005" fmla="*/ 1630565 h 6246801"/>
              <a:gd name="connsiteX1006" fmla="*/ 5966379 w 9384838"/>
              <a:gd name="connsiteY1006" fmla="*/ 1580786 h 6246801"/>
              <a:gd name="connsiteX1007" fmla="*/ 5916601 w 9384838"/>
              <a:gd name="connsiteY1007" fmla="*/ 1531005 h 6246801"/>
              <a:gd name="connsiteX1008" fmla="*/ 5940937 w 9384838"/>
              <a:gd name="connsiteY1008" fmla="*/ 1505563 h 6246801"/>
              <a:gd name="connsiteX1009" fmla="*/ 5891159 w 9384838"/>
              <a:gd name="connsiteY1009" fmla="*/ 1480122 h 6246801"/>
              <a:gd name="connsiteX1010" fmla="*/ 5840275 w 9384838"/>
              <a:gd name="connsiteY1010" fmla="*/ 1480122 h 6246801"/>
              <a:gd name="connsiteX1011" fmla="*/ 5815939 w 9384838"/>
              <a:gd name="connsiteY1011" fmla="*/ 1455784 h 6246801"/>
              <a:gd name="connsiteX1012" fmla="*/ 5740719 w 9384838"/>
              <a:gd name="connsiteY1012" fmla="*/ 1505563 h 6246801"/>
              <a:gd name="connsiteX1013" fmla="*/ 5665499 w 9384838"/>
              <a:gd name="connsiteY1013" fmla="*/ 1606229 h 6246801"/>
              <a:gd name="connsiteX1014" fmla="*/ 5715277 w 9384838"/>
              <a:gd name="connsiteY1014" fmla="*/ 1656009 h 6246801"/>
              <a:gd name="connsiteX1015" fmla="*/ 5765055 w 9384838"/>
              <a:gd name="connsiteY1015" fmla="*/ 1731231 h 6246801"/>
              <a:gd name="connsiteX1016" fmla="*/ 5840275 w 9384838"/>
              <a:gd name="connsiteY1016" fmla="*/ 1731231 h 6246801"/>
              <a:gd name="connsiteX1017" fmla="*/ 5916601 w 9384838"/>
              <a:gd name="connsiteY1017" fmla="*/ 1881669 h 6246801"/>
              <a:gd name="connsiteX1018" fmla="*/ 5966379 w 9384838"/>
              <a:gd name="connsiteY1018" fmla="*/ 1956897 h 6246801"/>
              <a:gd name="connsiteX1019" fmla="*/ 5891159 w 9384838"/>
              <a:gd name="connsiteY1019" fmla="*/ 2006676 h 6246801"/>
              <a:gd name="connsiteX1020" fmla="*/ 5815939 w 9384838"/>
              <a:gd name="connsiteY1020" fmla="*/ 1931450 h 6246801"/>
              <a:gd name="connsiteX1021" fmla="*/ 5765055 w 9384838"/>
              <a:gd name="connsiteY1021" fmla="*/ 1881669 h 6246801"/>
              <a:gd name="connsiteX1022" fmla="*/ 5715277 w 9384838"/>
              <a:gd name="connsiteY1022" fmla="*/ 1931450 h 6246801"/>
              <a:gd name="connsiteX1023" fmla="*/ 5665499 w 9384838"/>
              <a:gd name="connsiteY1023" fmla="*/ 1931450 h 6246801"/>
              <a:gd name="connsiteX1024" fmla="*/ 5640056 w 9384838"/>
              <a:gd name="connsiteY1024" fmla="*/ 2006676 h 6246801"/>
              <a:gd name="connsiteX1025" fmla="*/ 5590278 w 9384838"/>
              <a:gd name="connsiteY1025" fmla="*/ 2006676 h 6246801"/>
              <a:gd name="connsiteX1026" fmla="*/ 5515058 w 9384838"/>
              <a:gd name="connsiteY1026" fmla="*/ 2081899 h 6246801"/>
              <a:gd name="connsiteX1027" fmla="*/ 5464174 w 9384838"/>
              <a:gd name="connsiteY1027" fmla="*/ 2057559 h 6246801"/>
              <a:gd name="connsiteX1028" fmla="*/ 5464174 w 9384838"/>
              <a:gd name="connsiteY1028" fmla="*/ 1956897 h 6246801"/>
              <a:gd name="connsiteX1029" fmla="*/ 5489616 w 9384838"/>
              <a:gd name="connsiteY1029" fmla="*/ 1881669 h 6246801"/>
              <a:gd name="connsiteX1030" fmla="*/ 5564836 w 9384838"/>
              <a:gd name="connsiteY1030" fmla="*/ 1831894 h 6246801"/>
              <a:gd name="connsiteX1031" fmla="*/ 5590278 w 9384838"/>
              <a:gd name="connsiteY1031" fmla="*/ 1756674 h 6246801"/>
              <a:gd name="connsiteX1032" fmla="*/ 5539394 w 9384838"/>
              <a:gd name="connsiteY1032" fmla="*/ 1656009 h 6246801"/>
              <a:gd name="connsiteX1033" fmla="*/ 5515058 w 9384838"/>
              <a:gd name="connsiteY1033" fmla="*/ 1656009 h 6246801"/>
              <a:gd name="connsiteX1034" fmla="*/ 5515058 w 9384838"/>
              <a:gd name="connsiteY1034" fmla="*/ 1606229 h 6246801"/>
              <a:gd name="connsiteX1035" fmla="*/ 5489616 w 9384838"/>
              <a:gd name="connsiteY1035" fmla="*/ 1580786 h 6246801"/>
              <a:gd name="connsiteX1036" fmla="*/ 5489616 w 9384838"/>
              <a:gd name="connsiteY1036" fmla="*/ 1531005 h 6246801"/>
              <a:gd name="connsiteX1037" fmla="*/ 5539394 w 9384838"/>
              <a:gd name="connsiteY1037" fmla="*/ 1455784 h 6246801"/>
              <a:gd name="connsiteX1038" fmla="*/ 5539394 w 9384838"/>
              <a:gd name="connsiteY1038" fmla="*/ 1404898 h 6246801"/>
              <a:gd name="connsiteX1039" fmla="*/ 5564836 w 9384838"/>
              <a:gd name="connsiteY1039" fmla="*/ 1355118 h 6246801"/>
              <a:gd name="connsiteX1040" fmla="*/ 5614614 w 9384838"/>
              <a:gd name="connsiteY1040" fmla="*/ 1379454 h 6246801"/>
              <a:gd name="connsiteX1041" fmla="*/ 5689834 w 9384838"/>
              <a:gd name="connsiteY1041" fmla="*/ 1355118 h 6246801"/>
              <a:gd name="connsiteX1042" fmla="*/ 5740719 w 9384838"/>
              <a:gd name="connsiteY1042" fmla="*/ 1329675 h 6246801"/>
              <a:gd name="connsiteX1043" fmla="*/ 5765055 w 9384838"/>
              <a:gd name="connsiteY1043" fmla="*/ 1355118 h 6246801"/>
              <a:gd name="connsiteX1044" fmla="*/ 5815939 w 9384838"/>
              <a:gd name="connsiteY1044" fmla="*/ 1279895 h 6246801"/>
              <a:gd name="connsiteX1045" fmla="*/ 5891159 w 9384838"/>
              <a:gd name="connsiteY1045" fmla="*/ 1254452 h 6246801"/>
              <a:gd name="connsiteX1046" fmla="*/ 5891159 w 9384838"/>
              <a:gd name="connsiteY1046" fmla="*/ 1179229 h 6246801"/>
              <a:gd name="connsiteX1047" fmla="*/ 5840275 w 9384838"/>
              <a:gd name="connsiteY1047" fmla="*/ 1104007 h 6246801"/>
              <a:gd name="connsiteX1048" fmla="*/ 5865717 w 9384838"/>
              <a:gd name="connsiteY1048" fmla="*/ 1054227 h 6246801"/>
              <a:gd name="connsiteX1049" fmla="*/ 5916601 w 9384838"/>
              <a:gd name="connsiteY1049" fmla="*/ 1054227 h 6246801"/>
              <a:gd name="connsiteX1050" fmla="*/ 6041599 w 9384838"/>
              <a:gd name="connsiteY1050" fmla="*/ 1179229 h 6246801"/>
              <a:gd name="connsiteX1051" fmla="*/ 6091377 w 9384838"/>
              <a:gd name="connsiteY1051" fmla="*/ 1153786 h 6246801"/>
              <a:gd name="connsiteX1052" fmla="*/ 6091377 w 9384838"/>
              <a:gd name="connsiteY1052" fmla="*/ 1204672 h 6246801"/>
              <a:gd name="connsiteX1053" fmla="*/ 6166597 w 9384838"/>
              <a:gd name="connsiteY1053" fmla="*/ 1254452 h 6246801"/>
              <a:gd name="connsiteX1054" fmla="*/ 6292701 w 9384838"/>
              <a:gd name="connsiteY1054" fmla="*/ 1179229 h 6246801"/>
              <a:gd name="connsiteX1055" fmla="*/ 6317037 w 9384838"/>
              <a:gd name="connsiteY1055" fmla="*/ 1129449 h 6246801"/>
              <a:gd name="connsiteX1056" fmla="*/ 6292701 w 9384838"/>
              <a:gd name="connsiteY1056" fmla="*/ 1054227 h 6246801"/>
              <a:gd name="connsiteX1057" fmla="*/ 6317037 w 9384838"/>
              <a:gd name="connsiteY1057" fmla="*/ 1003341 h 6246801"/>
              <a:gd name="connsiteX1058" fmla="*/ 6317037 w 9384838"/>
              <a:gd name="connsiteY1058" fmla="*/ 953562 h 6246801"/>
              <a:gd name="connsiteX1059" fmla="*/ 6342479 w 9384838"/>
              <a:gd name="connsiteY1059" fmla="*/ 903783 h 6246801"/>
              <a:gd name="connsiteX1060" fmla="*/ 6443141 w 9384838"/>
              <a:gd name="connsiteY1060" fmla="*/ 878340 h 6246801"/>
              <a:gd name="connsiteX1061" fmla="*/ 6492919 w 9384838"/>
              <a:gd name="connsiteY1061" fmla="*/ 803117 h 6246801"/>
              <a:gd name="connsiteX1062" fmla="*/ 6518361 w 9384838"/>
              <a:gd name="connsiteY1062" fmla="*/ 652667 h 6246801"/>
              <a:gd name="connsiteX1063" fmla="*/ 6619024 w 9384838"/>
              <a:gd name="connsiteY1063" fmla="*/ 526559 h 6246801"/>
              <a:gd name="connsiteX1064" fmla="*/ 6643360 w 9384838"/>
              <a:gd name="connsiteY1064" fmla="*/ 300891 h 6246801"/>
              <a:gd name="connsiteX1065" fmla="*/ 6619024 w 9384838"/>
              <a:gd name="connsiteY1065" fmla="*/ 125002 h 6246801"/>
              <a:gd name="connsiteX1066" fmla="*/ 6694244 w 9384838"/>
              <a:gd name="connsiteY1066" fmla="*/ 49779 h 6246801"/>
              <a:gd name="connsiteX1067" fmla="*/ 6769464 w 9384838"/>
              <a:gd name="connsiteY1067" fmla="*/ 49779 h 6246801"/>
              <a:gd name="connsiteX1068" fmla="*/ 6819242 w 9384838"/>
              <a:gd name="connsiteY106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72009 w 9384838"/>
              <a:gd name="connsiteY211" fmla="*/ 5293241 h 6246801"/>
              <a:gd name="connsiteX212" fmla="*/ 422231 w 9384838"/>
              <a:gd name="connsiteY212" fmla="*/ 5318684 h 6246801"/>
              <a:gd name="connsiteX213" fmla="*/ 446567 w 9384838"/>
              <a:gd name="connsiteY213" fmla="*/ 5344127 h 6246801"/>
              <a:gd name="connsiteX214" fmla="*/ 497451 w 9384838"/>
              <a:gd name="connsiteY214" fmla="*/ 5344127 h 6246801"/>
              <a:gd name="connsiteX215" fmla="*/ 521787 w 9384838"/>
              <a:gd name="connsiteY215" fmla="*/ 5318684 h 6246801"/>
              <a:gd name="connsiteX216" fmla="*/ 521787 w 9384838"/>
              <a:gd name="connsiteY216" fmla="*/ 5369570 h 6246801"/>
              <a:gd name="connsiteX217" fmla="*/ 497451 w 9384838"/>
              <a:gd name="connsiteY217" fmla="*/ 5419350 h 6246801"/>
              <a:gd name="connsiteX218" fmla="*/ 472009 w 9384838"/>
              <a:gd name="connsiteY218" fmla="*/ 5419350 h 6246801"/>
              <a:gd name="connsiteX219" fmla="*/ 446567 w 9384838"/>
              <a:gd name="connsiteY219" fmla="*/ 5444793 h 6246801"/>
              <a:gd name="connsiteX220" fmla="*/ 422231 w 9384838"/>
              <a:gd name="connsiteY220" fmla="*/ 5419350 h 6246801"/>
              <a:gd name="connsiteX221" fmla="*/ 446567 w 9384838"/>
              <a:gd name="connsiteY221" fmla="*/ 5393907 h 6246801"/>
              <a:gd name="connsiteX222" fmla="*/ 446567 w 9384838"/>
              <a:gd name="connsiteY222" fmla="*/ 5369570 h 6246801"/>
              <a:gd name="connsiteX223" fmla="*/ 422231 w 9384838"/>
              <a:gd name="connsiteY223" fmla="*/ 5344127 h 6246801"/>
              <a:gd name="connsiteX224" fmla="*/ 371347 w 9384838"/>
              <a:gd name="connsiteY224" fmla="*/ 5369570 h 6246801"/>
              <a:gd name="connsiteX225" fmla="*/ 347011 w 9384838"/>
              <a:gd name="connsiteY225" fmla="*/ 5344127 h 6246801"/>
              <a:gd name="connsiteX226" fmla="*/ 321569 w 9384838"/>
              <a:gd name="connsiteY226" fmla="*/ 5393907 h 6246801"/>
              <a:gd name="connsiteX227" fmla="*/ 271791 w 9384838"/>
              <a:gd name="connsiteY227" fmla="*/ 5419350 h 6246801"/>
              <a:gd name="connsiteX228" fmla="*/ 321569 w 9384838"/>
              <a:gd name="connsiteY228" fmla="*/ 5369570 h 6246801"/>
              <a:gd name="connsiteX229" fmla="*/ 296127 w 9384838"/>
              <a:gd name="connsiteY229" fmla="*/ 5344127 h 6246801"/>
              <a:gd name="connsiteX230" fmla="*/ 296127 w 9384838"/>
              <a:gd name="connsiteY230" fmla="*/ 5293241 h 6246801"/>
              <a:gd name="connsiteX231" fmla="*/ 271791 w 9384838"/>
              <a:gd name="connsiteY231" fmla="*/ 5293241 h 6246801"/>
              <a:gd name="connsiteX232" fmla="*/ 246349 w 9384838"/>
              <a:gd name="connsiteY232" fmla="*/ 5243462 h 6246801"/>
              <a:gd name="connsiteX233" fmla="*/ 296127 w 9384838"/>
              <a:gd name="connsiteY233" fmla="*/ 5168239 h 6246801"/>
              <a:gd name="connsiteX234" fmla="*/ 321569 w 9384838"/>
              <a:gd name="connsiteY234" fmla="*/ 5193682 h 6246801"/>
              <a:gd name="connsiteX235" fmla="*/ 296127 w 9384838"/>
              <a:gd name="connsiteY235" fmla="*/ 5218019 h 6246801"/>
              <a:gd name="connsiteX236" fmla="*/ 321569 w 9384838"/>
              <a:gd name="connsiteY236" fmla="*/ 5218019 h 6246801"/>
              <a:gd name="connsiteX237" fmla="*/ 321569 w 9384838"/>
              <a:gd name="connsiteY237" fmla="*/ 5243462 h 6246801"/>
              <a:gd name="connsiteX238" fmla="*/ 296127 w 9384838"/>
              <a:gd name="connsiteY238" fmla="*/ 5268905 h 6246801"/>
              <a:gd name="connsiteX239" fmla="*/ 321569 w 9384838"/>
              <a:gd name="connsiteY239" fmla="*/ 5318684 h 6246801"/>
              <a:gd name="connsiteX240" fmla="*/ 347011 w 9384838"/>
              <a:gd name="connsiteY240" fmla="*/ 5293241 h 6246801"/>
              <a:gd name="connsiteX241" fmla="*/ 371347 w 9384838"/>
              <a:gd name="connsiteY241" fmla="*/ 5318684 h 6246801"/>
              <a:gd name="connsiteX242" fmla="*/ 396789 w 9384838"/>
              <a:gd name="connsiteY242" fmla="*/ 5318684 h 6246801"/>
              <a:gd name="connsiteX243" fmla="*/ 371347 w 9384838"/>
              <a:gd name="connsiteY243" fmla="*/ 5268905 h 6246801"/>
              <a:gd name="connsiteX244" fmla="*/ 396789 w 9384838"/>
              <a:gd name="connsiteY244" fmla="*/ 5243462 h 6246801"/>
              <a:gd name="connsiteX245" fmla="*/ 371347 w 9384838"/>
              <a:gd name="connsiteY245" fmla="*/ 5193682 h 6246801"/>
              <a:gd name="connsiteX246" fmla="*/ 321569 w 9384838"/>
              <a:gd name="connsiteY246" fmla="*/ 5168239 h 6246801"/>
              <a:gd name="connsiteX247" fmla="*/ 347011 w 9384838"/>
              <a:gd name="connsiteY247" fmla="*/ 5142796 h 6246801"/>
              <a:gd name="connsiteX248" fmla="*/ 296127 w 9384838"/>
              <a:gd name="connsiteY248" fmla="*/ 5142796 h 6246801"/>
              <a:gd name="connsiteX249" fmla="*/ 271791 w 9384838"/>
              <a:gd name="connsiteY249" fmla="*/ 5093016 h 6246801"/>
              <a:gd name="connsiteX250" fmla="*/ 296127 w 9384838"/>
              <a:gd name="connsiteY250" fmla="*/ 5067573 h 6246801"/>
              <a:gd name="connsiteX251" fmla="*/ 271791 w 9384838"/>
              <a:gd name="connsiteY251" fmla="*/ 5043236 h 6246801"/>
              <a:gd name="connsiteX252" fmla="*/ 271791 w 9384838"/>
              <a:gd name="connsiteY252" fmla="*/ 5017793 h 6246801"/>
              <a:gd name="connsiteX253" fmla="*/ 321569 w 9384838"/>
              <a:gd name="connsiteY253" fmla="*/ 5043236 h 6246801"/>
              <a:gd name="connsiteX254" fmla="*/ 347011 w 9384838"/>
              <a:gd name="connsiteY254" fmla="*/ 5043236 h 6246801"/>
              <a:gd name="connsiteX255" fmla="*/ 371347 w 9384838"/>
              <a:gd name="connsiteY255" fmla="*/ 5067573 h 6246801"/>
              <a:gd name="connsiteX256" fmla="*/ 371347 w 9384838"/>
              <a:gd name="connsiteY256" fmla="*/ 5093016 h 6246801"/>
              <a:gd name="connsiteX257" fmla="*/ 396789 w 9384838"/>
              <a:gd name="connsiteY257" fmla="*/ 5093016 h 6246801"/>
              <a:gd name="connsiteX258" fmla="*/ 396789 w 9384838"/>
              <a:gd name="connsiteY258" fmla="*/ 5067573 h 6246801"/>
              <a:gd name="connsiteX259" fmla="*/ 422231 w 9384838"/>
              <a:gd name="connsiteY259" fmla="*/ 5043236 h 6246801"/>
              <a:gd name="connsiteX260" fmla="*/ 371347 w 9384838"/>
              <a:gd name="connsiteY260" fmla="*/ 5017793 h 6246801"/>
              <a:gd name="connsiteX261" fmla="*/ 396789 w 9384838"/>
              <a:gd name="connsiteY261" fmla="*/ 4992350 h 6246801"/>
              <a:gd name="connsiteX262" fmla="*/ 422231 w 9384838"/>
              <a:gd name="connsiteY262" fmla="*/ 4968013 h 6246801"/>
              <a:gd name="connsiteX263" fmla="*/ 446567 w 9384838"/>
              <a:gd name="connsiteY263" fmla="*/ 4992350 h 6246801"/>
              <a:gd name="connsiteX264" fmla="*/ 446567 w 9384838"/>
              <a:gd name="connsiteY264" fmla="*/ 5017793 h 6246801"/>
              <a:gd name="connsiteX265" fmla="*/ 472009 w 9384838"/>
              <a:gd name="connsiteY265" fmla="*/ 5043236 h 6246801"/>
              <a:gd name="connsiteX266" fmla="*/ 497451 w 9384838"/>
              <a:gd name="connsiteY266" fmla="*/ 5017793 h 6246801"/>
              <a:gd name="connsiteX267" fmla="*/ 497452 w 9384838"/>
              <a:gd name="connsiteY267" fmla="*/ 5017793 h 6246801"/>
              <a:gd name="connsiteX268" fmla="*/ 547230 w 9384838"/>
              <a:gd name="connsiteY268" fmla="*/ 5017793 h 6246801"/>
              <a:gd name="connsiteX269" fmla="*/ 521788 w 9384838"/>
              <a:gd name="connsiteY269" fmla="*/ 4992350 h 6246801"/>
              <a:gd name="connsiteX270" fmla="*/ 572672 w 9384838"/>
              <a:gd name="connsiteY270" fmla="*/ 4968013 h 6246801"/>
              <a:gd name="connsiteX271" fmla="*/ 597008 w 9384838"/>
              <a:gd name="connsiteY271" fmla="*/ 4992350 h 6246801"/>
              <a:gd name="connsiteX272" fmla="*/ 647892 w 9384838"/>
              <a:gd name="connsiteY272" fmla="*/ 4992350 h 6246801"/>
              <a:gd name="connsiteX273" fmla="*/ 647892 w 9384838"/>
              <a:gd name="connsiteY273" fmla="*/ 4968013 h 6246801"/>
              <a:gd name="connsiteX274" fmla="*/ 672228 w 9384838"/>
              <a:gd name="connsiteY274" fmla="*/ 4942570 h 6246801"/>
              <a:gd name="connsiteX275" fmla="*/ 672228 w 9384838"/>
              <a:gd name="connsiteY275" fmla="*/ 4917127 h 6246801"/>
              <a:gd name="connsiteX276" fmla="*/ 723112 w 9384838"/>
              <a:gd name="connsiteY276" fmla="*/ 4892790 h 6246801"/>
              <a:gd name="connsiteX277" fmla="*/ 772890 w 9384838"/>
              <a:gd name="connsiteY277" fmla="*/ 4892790 h 6246801"/>
              <a:gd name="connsiteX278" fmla="*/ 798333 w 9384838"/>
              <a:gd name="connsiteY278" fmla="*/ 4867347 h 6246801"/>
              <a:gd name="connsiteX279" fmla="*/ 291494 w 9384838"/>
              <a:gd name="connsiteY279" fmla="*/ 3896294 h 6246801"/>
              <a:gd name="connsiteX280" fmla="*/ 319795 w 9384838"/>
              <a:gd name="connsiteY280" fmla="*/ 3947235 h 6246801"/>
              <a:gd name="connsiteX281" fmla="*/ 280174 w 9384838"/>
              <a:gd name="connsiteY281" fmla="*/ 4026476 h 6246801"/>
              <a:gd name="connsiteX282" fmla="*/ 234893 w 9384838"/>
              <a:gd name="connsiteY282" fmla="*/ 4026476 h 6246801"/>
              <a:gd name="connsiteX283" fmla="*/ 220743 w 9384838"/>
              <a:gd name="connsiteY283" fmla="*/ 4066097 h 6246801"/>
              <a:gd name="connsiteX284" fmla="*/ 178292 w 9384838"/>
              <a:gd name="connsiteY284" fmla="*/ 4074587 h 6246801"/>
              <a:gd name="connsiteX285" fmla="*/ 133012 w 9384838"/>
              <a:gd name="connsiteY285" fmla="*/ 4111377 h 6246801"/>
              <a:gd name="connsiteX286" fmla="*/ 93391 w 9384838"/>
              <a:gd name="connsiteY286" fmla="*/ 4125528 h 6246801"/>
              <a:gd name="connsiteX287" fmla="*/ 113201 w 9384838"/>
              <a:gd name="connsiteY287" fmla="*/ 4187789 h 6246801"/>
              <a:gd name="connsiteX288" fmla="*/ 82071 w 9384838"/>
              <a:gd name="connsiteY288" fmla="*/ 4187789 h 6246801"/>
              <a:gd name="connsiteX289" fmla="*/ 59430 w 9384838"/>
              <a:gd name="connsiteY289" fmla="*/ 4250050 h 6246801"/>
              <a:gd name="connsiteX290" fmla="*/ 76411 w 9384838"/>
              <a:gd name="connsiteY290" fmla="*/ 4275521 h 6246801"/>
              <a:gd name="connsiteX291" fmla="*/ 11320 w 9384838"/>
              <a:gd name="connsiteY291" fmla="*/ 4317971 h 6246801"/>
              <a:gd name="connsiteX292" fmla="*/ 0 w 9384838"/>
              <a:gd name="connsiteY292" fmla="*/ 4230240 h 6246801"/>
              <a:gd name="connsiteX293" fmla="*/ 31130 w 9384838"/>
              <a:gd name="connsiteY293" fmla="*/ 4218920 h 6246801"/>
              <a:gd name="connsiteX294" fmla="*/ 45280 w 9384838"/>
              <a:gd name="connsiteY294" fmla="*/ 4187789 h 6246801"/>
              <a:gd name="connsiteX295" fmla="*/ 53771 w 9384838"/>
              <a:gd name="connsiteY295" fmla="*/ 4131188 h 6246801"/>
              <a:gd name="connsiteX296" fmla="*/ 70751 w 9384838"/>
              <a:gd name="connsiteY296" fmla="*/ 4105717 h 6246801"/>
              <a:gd name="connsiteX297" fmla="*/ 124522 w 9384838"/>
              <a:gd name="connsiteY297" fmla="*/ 4083077 h 6246801"/>
              <a:gd name="connsiteX298" fmla="*/ 152822 w 9384838"/>
              <a:gd name="connsiteY298" fmla="*/ 4040626 h 6246801"/>
              <a:gd name="connsiteX299" fmla="*/ 104711 w 9384838"/>
              <a:gd name="connsiteY299" fmla="*/ 4023646 h 6246801"/>
              <a:gd name="connsiteX300" fmla="*/ 104711 w 9384838"/>
              <a:gd name="connsiteY300" fmla="*/ 3981195 h 6246801"/>
              <a:gd name="connsiteX301" fmla="*/ 144332 w 9384838"/>
              <a:gd name="connsiteY301" fmla="*/ 3981195 h 6246801"/>
              <a:gd name="connsiteX302" fmla="*/ 181122 w 9384838"/>
              <a:gd name="connsiteY302" fmla="*/ 4020816 h 6246801"/>
              <a:gd name="connsiteX303" fmla="*/ 240553 w 9384838"/>
              <a:gd name="connsiteY303" fmla="*/ 3955725 h 6246801"/>
              <a:gd name="connsiteX304" fmla="*/ 271684 w 9384838"/>
              <a:gd name="connsiteY304" fmla="*/ 3907614 h 6246801"/>
              <a:gd name="connsiteX305" fmla="*/ 291494 w 9384838"/>
              <a:gd name="connsiteY305" fmla="*/ 3896294 h 6246801"/>
              <a:gd name="connsiteX306" fmla="*/ 481106 w 9384838"/>
              <a:gd name="connsiteY306" fmla="*/ 3596309 h 6246801"/>
              <a:gd name="connsiteX307" fmla="*/ 435825 w 9384838"/>
              <a:gd name="connsiteY307" fmla="*/ 3664230 h 6246801"/>
              <a:gd name="connsiteX308" fmla="*/ 396205 w 9384838"/>
              <a:gd name="connsiteY308" fmla="*/ 3638759 h 6246801"/>
              <a:gd name="connsiteX309" fmla="*/ 481106 w 9384838"/>
              <a:gd name="connsiteY309" fmla="*/ 3596309 h 6246801"/>
              <a:gd name="connsiteX310" fmla="*/ 4460871 w 9384838"/>
              <a:gd name="connsiteY310" fmla="*/ 3512231 h 6246801"/>
              <a:gd name="connsiteX311" fmla="*/ 4435429 w 9384838"/>
              <a:gd name="connsiteY311" fmla="*/ 3563117 h 6246801"/>
              <a:gd name="connsiteX312" fmla="*/ 4385651 w 9384838"/>
              <a:gd name="connsiteY312" fmla="*/ 3612896 h 6246801"/>
              <a:gd name="connsiteX313" fmla="*/ 4385651 w 9384838"/>
              <a:gd name="connsiteY313" fmla="*/ 3638339 h 6246801"/>
              <a:gd name="connsiteX314" fmla="*/ 4435429 w 9384838"/>
              <a:gd name="connsiteY314" fmla="*/ 3638339 h 6246801"/>
              <a:gd name="connsiteX315" fmla="*/ 4435429 w 9384838"/>
              <a:gd name="connsiteY315" fmla="*/ 3662676 h 6246801"/>
              <a:gd name="connsiteX316" fmla="*/ 4385651 w 9384838"/>
              <a:gd name="connsiteY316" fmla="*/ 3713562 h 6246801"/>
              <a:gd name="connsiteX317" fmla="*/ 4284989 w 9384838"/>
              <a:gd name="connsiteY317" fmla="*/ 3737899 h 6246801"/>
              <a:gd name="connsiteX318" fmla="*/ 4310431 w 9384838"/>
              <a:gd name="connsiteY318" fmla="*/ 3688119 h 6246801"/>
              <a:gd name="connsiteX319" fmla="*/ 4335873 w 9384838"/>
              <a:gd name="connsiteY319" fmla="*/ 3662676 h 6246801"/>
              <a:gd name="connsiteX320" fmla="*/ 4335873 w 9384838"/>
              <a:gd name="connsiteY320" fmla="*/ 3638339 h 6246801"/>
              <a:gd name="connsiteX321" fmla="*/ 4284989 w 9384838"/>
              <a:gd name="connsiteY321" fmla="*/ 3662676 h 6246801"/>
              <a:gd name="connsiteX322" fmla="*/ 4284989 w 9384838"/>
              <a:gd name="connsiteY322" fmla="*/ 3612896 h 6246801"/>
              <a:gd name="connsiteX323" fmla="*/ 4360209 w 9384838"/>
              <a:gd name="connsiteY323" fmla="*/ 3537674 h 6246801"/>
              <a:gd name="connsiteX324" fmla="*/ 4460871 w 9384838"/>
              <a:gd name="connsiteY324" fmla="*/ 3512231 h 6246801"/>
              <a:gd name="connsiteX325" fmla="*/ 605629 w 9384838"/>
              <a:gd name="connsiteY325" fmla="*/ 3364245 h 6246801"/>
              <a:gd name="connsiteX326" fmla="*/ 611289 w 9384838"/>
              <a:gd name="connsiteY326" fmla="*/ 3409526 h 6246801"/>
              <a:gd name="connsiteX327" fmla="*/ 633929 w 9384838"/>
              <a:gd name="connsiteY327" fmla="*/ 3437826 h 6246801"/>
              <a:gd name="connsiteX328" fmla="*/ 616949 w 9384838"/>
              <a:gd name="connsiteY328" fmla="*/ 3485937 h 6246801"/>
              <a:gd name="connsiteX329" fmla="*/ 599969 w 9384838"/>
              <a:gd name="connsiteY329" fmla="*/ 3497257 h 6246801"/>
              <a:gd name="connsiteX330" fmla="*/ 560348 w 9384838"/>
              <a:gd name="connsiteY330" fmla="*/ 3451976 h 6246801"/>
              <a:gd name="connsiteX331" fmla="*/ 577328 w 9384838"/>
              <a:gd name="connsiteY331" fmla="*/ 3415186 h 6246801"/>
              <a:gd name="connsiteX332" fmla="*/ 574498 w 9384838"/>
              <a:gd name="connsiteY332" fmla="*/ 3369905 h 6246801"/>
              <a:gd name="connsiteX333" fmla="*/ 605629 w 9384838"/>
              <a:gd name="connsiteY333" fmla="*/ 3364245 h 6246801"/>
              <a:gd name="connsiteX334" fmla="*/ 1098059 w 9384838"/>
              <a:gd name="connsiteY334" fmla="*/ 3109544 h 6246801"/>
              <a:gd name="connsiteX335" fmla="*/ 1081079 w 9384838"/>
              <a:gd name="connsiteY335" fmla="*/ 3137841 h 6246801"/>
              <a:gd name="connsiteX336" fmla="*/ 1064099 w 9384838"/>
              <a:gd name="connsiteY336" fmla="*/ 3154822 h 6246801"/>
              <a:gd name="connsiteX337" fmla="*/ 1038628 w 9384838"/>
              <a:gd name="connsiteY337" fmla="*/ 3143502 h 6246801"/>
              <a:gd name="connsiteX338" fmla="*/ 1098059 w 9384838"/>
              <a:gd name="connsiteY338" fmla="*/ 3109544 h 6246801"/>
              <a:gd name="connsiteX339" fmla="*/ 905615 w 9384838"/>
              <a:gd name="connsiteY339" fmla="*/ 3061433 h 6246801"/>
              <a:gd name="connsiteX340" fmla="*/ 905615 w 9384838"/>
              <a:gd name="connsiteY340" fmla="*/ 3098224 h 6246801"/>
              <a:gd name="connsiteX341" fmla="*/ 874484 w 9384838"/>
              <a:gd name="connsiteY341" fmla="*/ 3149161 h 6246801"/>
              <a:gd name="connsiteX342" fmla="*/ 820713 w 9384838"/>
              <a:gd name="connsiteY342" fmla="*/ 3171802 h 6246801"/>
              <a:gd name="connsiteX343" fmla="*/ 826373 w 9384838"/>
              <a:gd name="connsiteY343" fmla="*/ 3205762 h 6246801"/>
              <a:gd name="connsiteX344" fmla="*/ 769772 w 9384838"/>
              <a:gd name="connsiteY344" fmla="*/ 3214252 h 6246801"/>
              <a:gd name="connsiteX345" fmla="*/ 775432 w 9384838"/>
              <a:gd name="connsiteY345" fmla="*/ 3253873 h 6246801"/>
              <a:gd name="connsiteX346" fmla="*/ 738642 w 9384838"/>
              <a:gd name="connsiteY346" fmla="*/ 3245383 h 6246801"/>
              <a:gd name="connsiteX347" fmla="*/ 724492 w 9384838"/>
              <a:gd name="connsiteY347" fmla="*/ 3214252 h 6246801"/>
              <a:gd name="connsiteX348" fmla="*/ 701851 w 9384838"/>
              <a:gd name="connsiteY348" fmla="*/ 3183122 h 6246801"/>
              <a:gd name="connsiteX349" fmla="*/ 724492 w 9384838"/>
              <a:gd name="connsiteY349" fmla="*/ 3168972 h 6246801"/>
              <a:gd name="connsiteX350" fmla="*/ 747132 w 9384838"/>
              <a:gd name="connsiteY350" fmla="*/ 3146331 h 6246801"/>
              <a:gd name="connsiteX351" fmla="*/ 843354 w 9384838"/>
              <a:gd name="connsiteY351" fmla="*/ 3098224 h 6246801"/>
              <a:gd name="connsiteX352" fmla="*/ 905615 w 9384838"/>
              <a:gd name="connsiteY352" fmla="*/ 3061433 h 6246801"/>
              <a:gd name="connsiteX353" fmla="*/ 936745 w 9384838"/>
              <a:gd name="connsiteY353" fmla="*/ 3033132 h 6246801"/>
              <a:gd name="connsiteX354" fmla="*/ 973535 w 9384838"/>
              <a:gd name="connsiteY354" fmla="*/ 3081244 h 6246801"/>
              <a:gd name="connsiteX355" fmla="*/ 948066 w 9384838"/>
              <a:gd name="connsiteY355" fmla="*/ 3115203 h 6246801"/>
              <a:gd name="connsiteX356" fmla="*/ 925424 w 9384838"/>
              <a:gd name="connsiteY356" fmla="*/ 3067093 h 6246801"/>
              <a:gd name="connsiteX357" fmla="*/ 936745 w 9384838"/>
              <a:gd name="connsiteY357" fmla="*/ 3033132 h 6246801"/>
              <a:gd name="connsiteX358" fmla="*/ 5840275 w 9384838"/>
              <a:gd name="connsiteY358" fmla="*/ 2081897 h 6246801"/>
              <a:gd name="connsiteX359" fmla="*/ 5891159 w 9384838"/>
              <a:gd name="connsiteY359" fmla="*/ 2132783 h 6246801"/>
              <a:gd name="connsiteX360" fmla="*/ 5891159 w 9384838"/>
              <a:gd name="connsiteY360" fmla="*/ 2158226 h 6246801"/>
              <a:gd name="connsiteX361" fmla="*/ 5966379 w 9384838"/>
              <a:gd name="connsiteY361" fmla="*/ 2208005 h 6246801"/>
              <a:gd name="connsiteX362" fmla="*/ 6016157 w 9384838"/>
              <a:gd name="connsiteY362" fmla="*/ 2208005 h 6246801"/>
              <a:gd name="connsiteX363" fmla="*/ 6041599 w 9384838"/>
              <a:gd name="connsiteY363" fmla="*/ 2208005 h 6246801"/>
              <a:gd name="connsiteX364" fmla="*/ 5966379 w 9384838"/>
              <a:gd name="connsiteY364" fmla="*/ 2308672 h 6246801"/>
              <a:gd name="connsiteX365" fmla="*/ 5916601 w 9384838"/>
              <a:gd name="connsiteY365" fmla="*/ 2558676 h 6246801"/>
              <a:gd name="connsiteX366" fmla="*/ 5916601 w 9384838"/>
              <a:gd name="connsiteY366" fmla="*/ 2659341 h 6246801"/>
              <a:gd name="connsiteX367" fmla="*/ 5966379 w 9384838"/>
              <a:gd name="connsiteY367" fmla="*/ 2684786 h 6246801"/>
              <a:gd name="connsiteX368" fmla="*/ 5991821 w 9384838"/>
              <a:gd name="connsiteY368" fmla="*/ 2734563 h 6246801"/>
              <a:gd name="connsiteX369" fmla="*/ 6016157 w 9384838"/>
              <a:gd name="connsiteY369" fmla="*/ 2785448 h 6246801"/>
              <a:gd name="connsiteX370" fmla="*/ 6016157 w 9384838"/>
              <a:gd name="connsiteY370" fmla="*/ 2860670 h 6246801"/>
              <a:gd name="connsiteX371" fmla="*/ 5991821 w 9384838"/>
              <a:gd name="connsiteY371" fmla="*/ 2885007 h 6246801"/>
              <a:gd name="connsiteX372" fmla="*/ 6016157 w 9384838"/>
              <a:gd name="connsiteY372" fmla="*/ 2910449 h 6246801"/>
              <a:gd name="connsiteX373" fmla="*/ 5991821 w 9384838"/>
              <a:gd name="connsiteY373" fmla="*/ 2935892 h 6246801"/>
              <a:gd name="connsiteX374" fmla="*/ 5991821 w 9384838"/>
              <a:gd name="connsiteY374" fmla="*/ 2960229 h 6246801"/>
              <a:gd name="connsiteX375" fmla="*/ 6041599 w 9384838"/>
              <a:gd name="connsiteY375" fmla="*/ 2985670 h 6246801"/>
              <a:gd name="connsiteX376" fmla="*/ 6016157 w 9384838"/>
              <a:gd name="connsiteY376" fmla="*/ 3035453 h 6246801"/>
              <a:gd name="connsiteX377" fmla="*/ 6041599 w 9384838"/>
              <a:gd name="connsiteY377" fmla="*/ 3086339 h 6246801"/>
              <a:gd name="connsiteX378" fmla="*/ 5991821 w 9384838"/>
              <a:gd name="connsiteY378" fmla="*/ 3185896 h 6246801"/>
              <a:gd name="connsiteX379" fmla="*/ 6016157 w 9384838"/>
              <a:gd name="connsiteY379" fmla="*/ 3185896 h 6246801"/>
              <a:gd name="connsiteX380" fmla="*/ 6016157 w 9384838"/>
              <a:gd name="connsiteY380" fmla="*/ 3236782 h 6246801"/>
              <a:gd name="connsiteX381" fmla="*/ 5966379 w 9384838"/>
              <a:gd name="connsiteY381" fmla="*/ 3261118 h 6246801"/>
              <a:gd name="connsiteX382" fmla="*/ 5966379 w 9384838"/>
              <a:gd name="connsiteY382" fmla="*/ 3286561 h 6246801"/>
              <a:gd name="connsiteX383" fmla="*/ 5916601 w 9384838"/>
              <a:gd name="connsiteY383" fmla="*/ 3361784 h 6246801"/>
              <a:gd name="connsiteX384" fmla="*/ 5916601 w 9384838"/>
              <a:gd name="connsiteY384" fmla="*/ 3412670 h 6246801"/>
              <a:gd name="connsiteX385" fmla="*/ 5865717 w 9384838"/>
              <a:gd name="connsiteY385" fmla="*/ 3437007 h 6246801"/>
              <a:gd name="connsiteX386" fmla="*/ 5840275 w 9384838"/>
              <a:gd name="connsiteY386" fmla="*/ 3462450 h 6246801"/>
              <a:gd name="connsiteX387" fmla="*/ 5815939 w 9384838"/>
              <a:gd name="connsiteY387" fmla="*/ 3437007 h 6246801"/>
              <a:gd name="connsiteX388" fmla="*/ 5815939 w 9384838"/>
              <a:gd name="connsiteY388" fmla="*/ 3487893 h 6246801"/>
              <a:gd name="connsiteX389" fmla="*/ 5765055 w 9384838"/>
              <a:gd name="connsiteY389" fmla="*/ 3462450 h 6246801"/>
              <a:gd name="connsiteX390" fmla="*/ 5765055 w 9384838"/>
              <a:gd name="connsiteY390" fmla="*/ 3462451 h 6246801"/>
              <a:gd name="connsiteX391" fmla="*/ 5790497 w 9384838"/>
              <a:gd name="connsiteY391" fmla="*/ 3512230 h 6246801"/>
              <a:gd name="connsiteX392" fmla="*/ 5740719 w 9384838"/>
              <a:gd name="connsiteY392" fmla="*/ 3537673 h 6246801"/>
              <a:gd name="connsiteX393" fmla="*/ 5715277 w 9384838"/>
              <a:gd name="connsiteY393" fmla="*/ 3563116 h 6246801"/>
              <a:gd name="connsiteX394" fmla="*/ 5689835 w 9384838"/>
              <a:gd name="connsiteY394" fmla="*/ 3587453 h 6246801"/>
              <a:gd name="connsiteX395" fmla="*/ 5715277 w 9384838"/>
              <a:gd name="connsiteY395" fmla="*/ 3612896 h 6246801"/>
              <a:gd name="connsiteX396" fmla="*/ 5665499 w 9384838"/>
              <a:gd name="connsiteY396" fmla="*/ 3612896 h 6246801"/>
              <a:gd name="connsiteX397" fmla="*/ 5640057 w 9384838"/>
              <a:gd name="connsiteY397" fmla="*/ 3638339 h 6246801"/>
              <a:gd name="connsiteX398" fmla="*/ 5665499 w 9384838"/>
              <a:gd name="connsiteY398" fmla="*/ 3638339 h 6246801"/>
              <a:gd name="connsiteX399" fmla="*/ 5665499 w 9384838"/>
              <a:gd name="connsiteY399" fmla="*/ 3662676 h 6246801"/>
              <a:gd name="connsiteX400" fmla="*/ 5640057 w 9384838"/>
              <a:gd name="connsiteY400" fmla="*/ 3662676 h 6246801"/>
              <a:gd name="connsiteX401" fmla="*/ 5665499 w 9384838"/>
              <a:gd name="connsiteY401" fmla="*/ 3688119 h 6246801"/>
              <a:gd name="connsiteX402" fmla="*/ 5640057 w 9384838"/>
              <a:gd name="connsiteY402" fmla="*/ 3763342 h 6246801"/>
              <a:gd name="connsiteX403" fmla="*/ 5590279 w 9384838"/>
              <a:gd name="connsiteY403" fmla="*/ 3737899 h 6246801"/>
              <a:gd name="connsiteX404" fmla="*/ 5515059 w 9384838"/>
              <a:gd name="connsiteY404" fmla="*/ 3737899 h 6246801"/>
              <a:gd name="connsiteX405" fmla="*/ 5464175 w 9384838"/>
              <a:gd name="connsiteY405" fmla="*/ 3713562 h 6246801"/>
              <a:gd name="connsiteX406" fmla="*/ 5439839 w 9384838"/>
              <a:gd name="connsiteY406" fmla="*/ 3737899 h 6246801"/>
              <a:gd name="connsiteX407" fmla="*/ 5464175 w 9384838"/>
              <a:gd name="connsiteY407" fmla="*/ 3763342 h 6246801"/>
              <a:gd name="connsiteX408" fmla="*/ 5414397 w 9384838"/>
              <a:gd name="connsiteY408" fmla="*/ 3788785 h 6246801"/>
              <a:gd name="connsiteX409" fmla="*/ 5339177 w 9384838"/>
              <a:gd name="connsiteY409" fmla="*/ 3939230 h 6246801"/>
              <a:gd name="connsiteX410" fmla="*/ 5364619 w 9384838"/>
              <a:gd name="connsiteY410" fmla="*/ 4014453 h 6246801"/>
              <a:gd name="connsiteX411" fmla="*/ 5364618 w 9384838"/>
              <a:gd name="connsiteY411" fmla="*/ 4014453 h 6246801"/>
              <a:gd name="connsiteX412" fmla="*/ 5364618 w 9384838"/>
              <a:gd name="connsiteY412" fmla="*/ 4089676 h 6246801"/>
              <a:gd name="connsiteX413" fmla="*/ 5313734 w 9384838"/>
              <a:gd name="connsiteY413" fmla="*/ 4289902 h 6246801"/>
              <a:gd name="connsiteX414" fmla="*/ 5238514 w 9384838"/>
              <a:gd name="connsiteY414" fmla="*/ 4416010 h 6246801"/>
              <a:gd name="connsiteX415" fmla="*/ 5213072 w 9384838"/>
              <a:gd name="connsiteY415" fmla="*/ 4440347 h 6246801"/>
              <a:gd name="connsiteX416" fmla="*/ 5163294 w 9384838"/>
              <a:gd name="connsiteY416" fmla="*/ 4440347 h 6246801"/>
              <a:gd name="connsiteX417" fmla="*/ 5137852 w 9384838"/>
              <a:gd name="connsiteY417" fmla="*/ 4465790 h 6246801"/>
              <a:gd name="connsiteX418" fmla="*/ 5163294 w 9384838"/>
              <a:gd name="connsiteY418" fmla="*/ 4465790 h 6246801"/>
              <a:gd name="connsiteX419" fmla="*/ 5062632 w 9384838"/>
              <a:gd name="connsiteY419" fmla="*/ 4616236 h 6246801"/>
              <a:gd name="connsiteX420" fmla="*/ 5038296 w 9384838"/>
              <a:gd name="connsiteY420" fmla="*/ 4691459 h 6246801"/>
              <a:gd name="connsiteX421" fmla="*/ 5012854 w 9384838"/>
              <a:gd name="connsiteY421" fmla="*/ 4716902 h 6246801"/>
              <a:gd name="connsiteX422" fmla="*/ 4987412 w 9384838"/>
              <a:gd name="connsiteY422" fmla="*/ 4792125 h 6246801"/>
              <a:gd name="connsiteX423" fmla="*/ 5012854 w 9384838"/>
              <a:gd name="connsiteY423" fmla="*/ 4917127 h 6246801"/>
              <a:gd name="connsiteX424" fmla="*/ 5062632 w 9384838"/>
              <a:gd name="connsiteY424" fmla="*/ 5043236 h 6246801"/>
              <a:gd name="connsiteX425" fmla="*/ 5013583 w 9384838"/>
              <a:gd name="connsiteY425" fmla="*/ 4993096 h 6246801"/>
              <a:gd name="connsiteX426" fmla="*/ 5062632 w 9384838"/>
              <a:gd name="connsiteY426" fmla="*/ 5043237 h 6246801"/>
              <a:gd name="connsiteX427" fmla="*/ 4987412 w 9384838"/>
              <a:gd name="connsiteY427" fmla="*/ 5043237 h 6246801"/>
              <a:gd name="connsiteX428" fmla="*/ 4963076 w 9384838"/>
              <a:gd name="connsiteY428" fmla="*/ 5017794 h 6246801"/>
              <a:gd name="connsiteX429" fmla="*/ 4862414 w 9384838"/>
              <a:gd name="connsiteY429" fmla="*/ 5067574 h 6246801"/>
              <a:gd name="connsiteX430" fmla="*/ 4812636 w 9384838"/>
              <a:gd name="connsiteY430" fmla="*/ 5142796 h 6246801"/>
              <a:gd name="connsiteX431" fmla="*/ 4812636 w 9384838"/>
              <a:gd name="connsiteY431" fmla="*/ 5193682 h 6246801"/>
              <a:gd name="connsiteX432" fmla="*/ 4787194 w 9384838"/>
              <a:gd name="connsiteY432" fmla="*/ 5243462 h 6246801"/>
              <a:gd name="connsiteX433" fmla="*/ 4711974 w 9384838"/>
              <a:gd name="connsiteY433" fmla="*/ 5268905 h 6246801"/>
              <a:gd name="connsiteX434" fmla="*/ 4686532 w 9384838"/>
              <a:gd name="connsiteY434" fmla="*/ 5243462 h 6246801"/>
              <a:gd name="connsiteX435" fmla="*/ 4636753 w 9384838"/>
              <a:gd name="connsiteY435" fmla="*/ 5268905 h 6246801"/>
              <a:gd name="connsiteX436" fmla="*/ 4611311 w 9384838"/>
              <a:gd name="connsiteY436" fmla="*/ 5293242 h 6246801"/>
              <a:gd name="connsiteX437" fmla="*/ 4561533 w 9384838"/>
              <a:gd name="connsiteY437" fmla="*/ 5344128 h 6246801"/>
              <a:gd name="connsiteX438" fmla="*/ 4536091 w 9384838"/>
              <a:gd name="connsiteY438" fmla="*/ 5293242 h 6246801"/>
              <a:gd name="connsiteX439" fmla="*/ 4561533 w 9384838"/>
              <a:gd name="connsiteY439" fmla="*/ 5293242 h 6246801"/>
              <a:gd name="connsiteX440" fmla="*/ 4561533 w 9384838"/>
              <a:gd name="connsiteY440" fmla="*/ 5268905 h 6246801"/>
              <a:gd name="connsiteX441" fmla="*/ 4585869 w 9384838"/>
              <a:gd name="connsiteY441" fmla="*/ 5218019 h 6246801"/>
              <a:gd name="connsiteX442" fmla="*/ 4585869 w 9384838"/>
              <a:gd name="connsiteY442" fmla="*/ 5193682 h 6246801"/>
              <a:gd name="connsiteX443" fmla="*/ 4611311 w 9384838"/>
              <a:gd name="connsiteY443" fmla="*/ 5168239 h 6246801"/>
              <a:gd name="connsiteX444" fmla="*/ 4611311 w 9384838"/>
              <a:gd name="connsiteY444" fmla="*/ 5142796 h 6246801"/>
              <a:gd name="connsiteX445" fmla="*/ 4585869 w 9384838"/>
              <a:gd name="connsiteY445" fmla="*/ 5142796 h 6246801"/>
              <a:gd name="connsiteX446" fmla="*/ 4611311 w 9384838"/>
              <a:gd name="connsiteY446" fmla="*/ 5118460 h 6246801"/>
              <a:gd name="connsiteX447" fmla="*/ 4636753 w 9384838"/>
              <a:gd name="connsiteY447" fmla="*/ 5118460 h 6246801"/>
              <a:gd name="connsiteX448" fmla="*/ 4636753 w 9384838"/>
              <a:gd name="connsiteY448" fmla="*/ 5093017 h 6246801"/>
              <a:gd name="connsiteX449" fmla="*/ 4686532 w 9384838"/>
              <a:gd name="connsiteY449" fmla="*/ 5067574 h 6246801"/>
              <a:gd name="connsiteX450" fmla="*/ 4737416 w 9384838"/>
              <a:gd name="connsiteY450" fmla="*/ 5043237 h 6246801"/>
              <a:gd name="connsiteX451" fmla="*/ 4737416 w 9384838"/>
              <a:gd name="connsiteY451" fmla="*/ 5017794 h 6246801"/>
              <a:gd name="connsiteX452" fmla="*/ 4737416 w 9384838"/>
              <a:gd name="connsiteY452" fmla="*/ 4992351 h 6246801"/>
              <a:gd name="connsiteX453" fmla="*/ 4686532 w 9384838"/>
              <a:gd name="connsiteY453" fmla="*/ 4942571 h 6246801"/>
              <a:gd name="connsiteX454" fmla="*/ 4662196 w 9384838"/>
              <a:gd name="connsiteY454" fmla="*/ 4968014 h 6246801"/>
              <a:gd name="connsiteX455" fmla="*/ 4636753 w 9384838"/>
              <a:gd name="connsiteY455" fmla="*/ 4968014 h 6246801"/>
              <a:gd name="connsiteX456" fmla="*/ 4611311 w 9384838"/>
              <a:gd name="connsiteY456" fmla="*/ 4942571 h 6246801"/>
              <a:gd name="connsiteX457" fmla="*/ 4585869 w 9384838"/>
              <a:gd name="connsiteY457" fmla="*/ 4992350 h 6246801"/>
              <a:gd name="connsiteX458" fmla="*/ 4611310 w 9384838"/>
              <a:gd name="connsiteY458" fmla="*/ 5017792 h 6246801"/>
              <a:gd name="connsiteX459" fmla="*/ 4611311 w 9384838"/>
              <a:gd name="connsiteY459" fmla="*/ 5017793 h 6246801"/>
              <a:gd name="connsiteX460" fmla="*/ 4536091 w 9384838"/>
              <a:gd name="connsiteY460" fmla="*/ 5043236 h 6246801"/>
              <a:gd name="connsiteX461" fmla="*/ 4510649 w 9384838"/>
              <a:gd name="connsiteY461" fmla="*/ 5043236 h 6246801"/>
              <a:gd name="connsiteX462" fmla="*/ 4510649 w 9384838"/>
              <a:gd name="connsiteY462" fmla="*/ 5118458 h 6246801"/>
              <a:gd name="connsiteX463" fmla="*/ 4561533 w 9384838"/>
              <a:gd name="connsiteY463" fmla="*/ 5168238 h 6246801"/>
              <a:gd name="connsiteX464" fmla="*/ 4536091 w 9384838"/>
              <a:gd name="connsiteY464" fmla="*/ 5168238 h 6246801"/>
              <a:gd name="connsiteX465" fmla="*/ 4510649 w 9384838"/>
              <a:gd name="connsiteY465" fmla="*/ 5168238 h 6246801"/>
              <a:gd name="connsiteX466" fmla="*/ 4510649 w 9384838"/>
              <a:gd name="connsiteY466" fmla="*/ 5193681 h 6246801"/>
              <a:gd name="connsiteX467" fmla="*/ 4486313 w 9384838"/>
              <a:gd name="connsiteY467" fmla="*/ 5168238 h 6246801"/>
              <a:gd name="connsiteX468" fmla="*/ 4486313 w 9384838"/>
              <a:gd name="connsiteY468" fmla="*/ 5118458 h 6246801"/>
              <a:gd name="connsiteX469" fmla="*/ 4460871 w 9384838"/>
              <a:gd name="connsiteY469" fmla="*/ 5093016 h 6246801"/>
              <a:gd name="connsiteX470" fmla="*/ 4385651 w 9384838"/>
              <a:gd name="connsiteY470" fmla="*/ 5067573 h 6246801"/>
              <a:gd name="connsiteX471" fmla="*/ 4310431 w 9384838"/>
              <a:gd name="connsiteY471" fmla="*/ 5093016 h 6246801"/>
              <a:gd name="connsiteX472" fmla="*/ 4284989 w 9384838"/>
              <a:gd name="connsiteY472" fmla="*/ 5142795 h 6246801"/>
              <a:gd name="connsiteX473" fmla="*/ 4284989 w 9384838"/>
              <a:gd name="connsiteY473" fmla="*/ 5142796 h 6246801"/>
              <a:gd name="connsiteX474" fmla="*/ 4260653 w 9384838"/>
              <a:gd name="connsiteY474" fmla="*/ 5168239 h 6246801"/>
              <a:gd name="connsiteX475" fmla="*/ 4260653 w 9384838"/>
              <a:gd name="connsiteY475" fmla="*/ 5193683 h 6246801"/>
              <a:gd name="connsiteX476" fmla="*/ 4284989 w 9384838"/>
              <a:gd name="connsiteY476" fmla="*/ 5243462 h 6246801"/>
              <a:gd name="connsiteX477" fmla="*/ 4235211 w 9384838"/>
              <a:gd name="connsiteY477" fmla="*/ 5268905 h 6246801"/>
              <a:gd name="connsiteX478" fmla="*/ 4185433 w 9384838"/>
              <a:gd name="connsiteY478" fmla="*/ 5344128 h 6246801"/>
              <a:gd name="connsiteX479" fmla="*/ 4110213 w 9384838"/>
              <a:gd name="connsiteY479" fmla="*/ 5369571 h 6246801"/>
              <a:gd name="connsiteX480" fmla="*/ 4084771 w 9384838"/>
              <a:gd name="connsiteY480" fmla="*/ 5318685 h 6246801"/>
              <a:gd name="connsiteX481" fmla="*/ 4110213 w 9384838"/>
              <a:gd name="connsiteY481" fmla="*/ 5243462 h 6246801"/>
              <a:gd name="connsiteX482" fmla="*/ 4134549 w 9384838"/>
              <a:gd name="connsiteY482" fmla="*/ 5193683 h 6246801"/>
              <a:gd name="connsiteX483" fmla="*/ 4134549 w 9384838"/>
              <a:gd name="connsiteY483" fmla="*/ 5168239 h 6246801"/>
              <a:gd name="connsiteX484" fmla="*/ 4185433 w 9384838"/>
              <a:gd name="connsiteY484" fmla="*/ 5168239 h 6246801"/>
              <a:gd name="connsiteX485" fmla="*/ 4209769 w 9384838"/>
              <a:gd name="connsiteY485" fmla="*/ 5142796 h 6246801"/>
              <a:gd name="connsiteX486" fmla="*/ 4185433 w 9384838"/>
              <a:gd name="connsiteY486" fmla="*/ 5118460 h 6246801"/>
              <a:gd name="connsiteX487" fmla="*/ 4084771 w 9384838"/>
              <a:gd name="connsiteY487" fmla="*/ 5093017 h 6246801"/>
              <a:gd name="connsiteX488" fmla="*/ 4034993 w 9384838"/>
              <a:gd name="connsiteY488" fmla="*/ 5142796 h 6246801"/>
              <a:gd name="connsiteX489" fmla="*/ 3958666 w 9384838"/>
              <a:gd name="connsiteY489" fmla="*/ 5168239 h 6246801"/>
              <a:gd name="connsiteX490" fmla="*/ 3908904 w 9384838"/>
              <a:gd name="connsiteY490" fmla="*/ 5218019 h 6246801"/>
              <a:gd name="connsiteX491" fmla="*/ 3859127 w 9384838"/>
              <a:gd name="connsiteY491" fmla="*/ 5293242 h 6246801"/>
              <a:gd name="connsiteX492" fmla="*/ 3758465 w 9384838"/>
              <a:gd name="connsiteY492" fmla="*/ 5243462 h 6246801"/>
              <a:gd name="connsiteX493" fmla="*/ 3708688 w 9384838"/>
              <a:gd name="connsiteY493" fmla="*/ 5243462 h 6246801"/>
              <a:gd name="connsiteX494" fmla="*/ 3582584 w 9384838"/>
              <a:gd name="connsiteY494" fmla="*/ 5193683 h 6246801"/>
              <a:gd name="connsiteX495" fmla="*/ 3589545 w 9384838"/>
              <a:gd name="connsiteY495" fmla="*/ 5173103 h 6246801"/>
              <a:gd name="connsiteX496" fmla="*/ 3589543 w 9384838"/>
              <a:gd name="connsiteY496" fmla="*/ 5173102 h 6246801"/>
              <a:gd name="connsiteX497" fmla="*/ 3582582 w 9384838"/>
              <a:gd name="connsiteY497" fmla="*/ 5193682 h 6246801"/>
              <a:gd name="connsiteX498" fmla="*/ 3382367 w 9384838"/>
              <a:gd name="connsiteY498" fmla="*/ 5193682 h 6246801"/>
              <a:gd name="connsiteX499" fmla="*/ 3421081 w 9384838"/>
              <a:gd name="connsiteY499" fmla="*/ 5164921 h 6246801"/>
              <a:gd name="connsiteX500" fmla="*/ 3483028 w 9384838"/>
              <a:gd name="connsiteY500" fmla="*/ 5168239 h 6246801"/>
              <a:gd name="connsiteX501" fmla="*/ 3532805 w 9384838"/>
              <a:gd name="connsiteY501" fmla="*/ 5168239 h 6246801"/>
              <a:gd name="connsiteX502" fmla="*/ 3532805 w 9384838"/>
              <a:gd name="connsiteY502" fmla="*/ 5118459 h 6246801"/>
              <a:gd name="connsiteX503" fmla="*/ 3507365 w 9384838"/>
              <a:gd name="connsiteY503" fmla="*/ 5093016 h 6246801"/>
              <a:gd name="connsiteX504" fmla="*/ 3483028 w 9384838"/>
              <a:gd name="connsiteY504" fmla="*/ 5118459 h 6246801"/>
              <a:gd name="connsiteX505" fmla="*/ 3432144 w 9384838"/>
              <a:gd name="connsiteY505" fmla="*/ 5093016 h 6246801"/>
              <a:gd name="connsiteX506" fmla="*/ 3407808 w 9384838"/>
              <a:gd name="connsiteY506" fmla="*/ 5093016 h 6246801"/>
              <a:gd name="connsiteX507" fmla="*/ 3407808 w 9384838"/>
              <a:gd name="connsiteY507" fmla="*/ 5043237 h 6246801"/>
              <a:gd name="connsiteX508" fmla="*/ 3382367 w 9384838"/>
              <a:gd name="connsiteY508" fmla="*/ 5043237 h 6246801"/>
              <a:gd name="connsiteX509" fmla="*/ 3356924 w 9384838"/>
              <a:gd name="connsiteY509" fmla="*/ 5093016 h 6246801"/>
              <a:gd name="connsiteX510" fmla="*/ 3382367 w 9384838"/>
              <a:gd name="connsiteY510" fmla="*/ 5118459 h 6246801"/>
              <a:gd name="connsiteX511" fmla="*/ 3382367 w 9384838"/>
              <a:gd name="connsiteY511" fmla="*/ 5142796 h 6246801"/>
              <a:gd name="connsiteX512" fmla="*/ 3331482 w 9384838"/>
              <a:gd name="connsiteY512" fmla="*/ 5093016 h 6246801"/>
              <a:gd name="connsiteX513" fmla="*/ 3356924 w 9384838"/>
              <a:gd name="connsiteY513" fmla="*/ 5067573 h 6246801"/>
              <a:gd name="connsiteX514" fmla="*/ 3356924 w 9384838"/>
              <a:gd name="connsiteY514" fmla="*/ 4992351 h 6246801"/>
              <a:gd name="connsiteX515" fmla="*/ 3407808 w 9384838"/>
              <a:gd name="connsiteY515" fmla="*/ 4942571 h 6246801"/>
              <a:gd name="connsiteX516" fmla="*/ 3356924 w 9384838"/>
              <a:gd name="connsiteY516" fmla="*/ 4942571 h 6246801"/>
              <a:gd name="connsiteX517" fmla="*/ 3349625 w 9384838"/>
              <a:gd name="connsiteY517" fmla="*/ 4928288 h 6246801"/>
              <a:gd name="connsiteX518" fmla="*/ 3349624 w 9384838"/>
              <a:gd name="connsiteY518" fmla="*/ 4928288 h 6246801"/>
              <a:gd name="connsiteX519" fmla="*/ 3356924 w 9384838"/>
              <a:gd name="connsiteY519" fmla="*/ 4942571 h 6246801"/>
              <a:gd name="connsiteX520" fmla="*/ 3281703 w 9384838"/>
              <a:gd name="connsiteY520" fmla="*/ 4968014 h 6246801"/>
              <a:gd name="connsiteX521" fmla="*/ 3256260 w 9384838"/>
              <a:gd name="connsiteY521" fmla="*/ 5017794 h 6246801"/>
              <a:gd name="connsiteX522" fmla="*/ 3181041 w 9384838"/>
              <a:gd name="connsiteY522" fmla="*/ 5067573 h 6246801"/>
              <a:gd name="connsiteX523" fmla="*/ 3206483 w 9384838"/>
              <a:gd name="connsiteY523" fmla="*/ 5118459 h 6246801"/>
              <a:gd name="connsiteX524" fmla="*/ 3181041 w 9384838"/>
              <a:gd name="connsiteY524" fmla="*/ 5142796 h 6246801"/>
              <a:gd name="connsiteX525" fmla="*/ 3231925 w 9384838"/>
              <a:gd name="connsiteY525" fmla="*/ 5168239 h 6246801"/>
              <a:gd name="connsiteX526" fmla="*/ 3281703 w 9384838"/>
              <a:gd name="connsiteY526" fmla="*/ 5218019 h 6246801"/>
              <a:gd name="connsiteX527" fmla="*/ 3331481 w 9384838"/>
              <a:gd name="connsiteY527" fmla="*/ 5268905 h 6246801"/>
              <a:gd name="connsiteX528" fmla="*/ 3281703 w 9384838"/>
              <a:gd name="connsiteY528" fmla="*/ 5293242 h 6246801"/>
              <a:gd name="connsiteX529" fmla="*/ 3281703 w 9384838"/>
              <a:gd name="connsiteY529" fmla="*/ 5318685 h 6246801"/>
              <a:gd name="connsiteX530" fmla="*/ 3256260 w 9384838"/>
              <a:gd name="connsiteY530" fmla="*/ 5293242 h 6246801"/>
              <a:gd name="connsiteX531" fmla="*/ 3206483 w 9384838"/>
              <a:gd name="connsiteY531" fmla="*/ 5293242 h 6246801"/>
              <a:gd name="connsiteX532" fmla="*/ 3181041 w 9384838"/>
              <a:gd name="connsiteY532" fmla="*/ 5293242 h 6246801"/>
              <a:gd name="connsiteX533" fmla="*/ 3056044 w 9384838"/>
              <a:gd name="connsiteY533" fmla="*/ 5293242 h 6246801"/>
              <a:gd name="connsiteX534" fmla="*/ 3030601 w 9384838"/>
              <a:gd name="connsiteY534" fmla="*/ 5344128 h 6246801"/>
              <a:gd name="connsiteX535" fmla="*/ 3006265 w 9384838"/>
              <a:gd name="connsiteY535" fmla="*/ 5344128 h 6246801"/>
              <a:gd name="connsiteX536" fmla="*/ 2980823 w 9384838"/>
              <a:gd name="connsiteY536" fmla="*/ 5369571 h 6246801"/>
              <a:gd name="connsiteX537" fmla="*/ 3006265 w 9384838"/>
              <a:gd name="connsiteY537" fmla="*/ 5393907 h 6246801"/>
              <a:gd name="connsiteX538" fmla="*/ 2980823 w 9384838"/>
              <a:gd name="connsiteY538" fmla="*/ 5419350 h 6246801"/>
              <a:gd name="connsiteX539" fmla="*/ 2905602 w 9384838"/>
              <a:gd name="connsiteY539" fmla="*/ 5444793 h 6246801"/>
              <a:gd name="connsiteX540" fmla="*/ 2880162 w 9384838"/>
              <a:gd name="connsiteY540" fmla="*/ 5520016 h 6246801"/>
              <a:gd name="connsiteX541" fmla="*/ 2880159 w 9384838"/>
              <a:gd name="connsiteY541" fmla="*/ 5520016 h 6246801"/>
              <a:gd name="connsiteX542" fmla="*/ 2830382 w 9384838"/>
              <a:gd name="connsiteY542" fmla="*/ 5544353 h 6246801"/>
              <a:gd name="connsiteX543" fmla="*/ 2804941 w 9384838"/>
              <a:gd name="connsiteY543" fmla="*/ 5569796 h 6246801"/>
              <a:gd name="connsiteX544" fmla="*/ 2755160 w 9384838"/>
              <a:gd name="connsiteY544" fmla="*/ 5595239 h 6246801"/>
              <a:gd name="connsiteX545" fmla="*/ 2679941 w 9384838"/>
              <a:gd name="connsiteY545" fmla="*/ 5569796 h 6246801"/>
              <a:gd name="connsiteX546" fmla="*/ 2629058 w 9384838"/>
              <a:gd name="connsiteY546" fmla="*/ 5494573 h 6246801"/>
              <a:gd name="connsiteX547" fmla="*/ 2629058 w 9384838"/>
              <a:gd name="connsiteY547" fmla="*/ 5444794 h 6246801"/>
              <a:gd name="connsiteX548" fmla="*/ 2579280 w 9384838"/>
              <a:gd name="connsiteY548" fmla="*/ 5393908 h 6246801"/>
              <a:gd name="connsiteX549" fmla="*/ 2579280 w 9384838"/>
              <a:gd name="connsiteY549" fmla="*/ 5344128 h 6246801"/>
              <a:gd name="connsiteX550" fmla="*/ 2529501 w 9384838"/>
              <a:gd name="connsiteY550" fmla="*/ 5318685 h 6246801"/>
              <a:gd name="connsiteX551" fmla="*/ 2553838 w 9384838"/>
              <a:gd name="connsiteY551" fmla="*/ 5293242 h 6246801"/>
              <a:gd name="connsiteX552" fmla="*/ 2579280 w 9384838"/>
              <a:gd name="connsiteY552" fmla="*/ 5268905 h 6246801"/>
              <a:gd name="connsiteX553" fmla="*/ 2579280 w 9384838"/>
              <a:gd name="connsiteY553" fmla="*/ 5243462 h 6246801"/>
              <a:gd name="connsiteX554" fmla="*/ 2629058 w 9384838"/>
              <a:gd name="connsiteY554" fmla="*/ 5218019 h 6246801"/>
              <a:gd name="connsiteX555" fmla="*/ 2604722 w 9384838"/>
              <a:gd name="connsiteY555" fmla="*/ 5193682 h 6246801"/>
              <a:gd name="connsiteX556" fmla="*/ 2579280 w 9384838"/>
              <a:gd name="connsiteY556" fmla="*/ 5142796 h 6246801"/>
              <a:gd name="connsiteX557" fmla="*/ 2579280 w 9384838"/>
              <a:gd name="connsiteY557" fmla="*/ 5142795 h 6246801"/>
              <a:gd name="connsiteX558" fmla="*/ 2705382 w 9384838"/>
              <a:gd name="connsiteY558" fmla="*/ 5093015 h 6246801"/>
              <a:gd name="connsiteX559" fmla="*/ 2755160 w 9384838"/>
              <a:gd name="connsiteY559" fmla="*/ 5043236 h 6246801"/>
              <a:gd name="connsiteX560" fmla="*/ 2755160 w 9384838"/>
              <a:gd name="connsiteY560" fmla="*/ 4992350 h 6246801"/>
              <a:gd name="connsiteX561" fmla="*/ 2729719 w 9384838"/>
              <a:gd name="connsiteY561" fmla="*/ 4968013 h 6246801"/>
              <a:gd name="connsiteX562" fmla="*/ 2705383 w 9384838"/>
              <a:gd name="connsiteY562" fmla="*/ 4942570 h 6246801"/>
              <a:gd name="connsiteX563" fmla="*/ 2679942 w 9384838"/>
              <a:gd name="connsiteY563" fmla="*/ 4942570 h 6246801"/>
              <a:gd name="connsiteX564" fmla="*/ 2654500 w 9384838"/>
              <a:gd name="connsiteY564" fmla="*/ 4968013 h 6246801"/>
              <a:gd name="connsiteX565" fmla="*/ 2604722 w 9384838"/>
              <a:gd name="connsiteY565" fmla="*/ 4968013 h 6246801"/>
              <a:gd name="connsiteX566" fmla="*/ 2529503 w 9384838"/>
              <a:gd name="connsiteY566" fmla="*/ 4917127 h 6246801"/>
              <a:gd name="connsiteX567" fmla="*/ 2529503 w 9384838"/>
              <a:gd name="connsiteY567" fmla="*/ 4867348 h 6246801"/>
              <a:gd name="connsiteX568" fmla="*/ 2454282 w 9384838"/>
              <a:gd name="connsiteY568" fmla="*/ 4841905 h 6246801"/>
              <a:gd name="connsiteX569" fmla="*/ 2454282 w 9384838"/>
              <a:gd name="connsiteY569" fmla="*/ 4867348 h 6246801"/>
              <a:gd name="connsiteX570" fmla="*/ 2428840 w 9384838"/>
              <a:gd name="connsiteY570" fmla="*/ 4841905 h 6246801"/>
              <a:gd name="connsiteX571" fmla="*/ 2379063 w 9384838"/>
              <a:gd name="connsiteY571" fmla="*/ 4841905 h 6246801"/>
              <a:gd name="connsiteX572" fmla="*/ 2353620 w 9384838"/>
              <a:gd name="connsiteY572" fmla="*/ 4867348 h 6246801"/>
              <a:gd name="connsiteX573" fmla="*/ 2353620 w 9384838"/>
              <a:gd name="connsiteY573" fmla="*/ 4867347 h 6246801"/>
              <a:gd name="connsiteX574" fmla="*/ 2328178 w 9384838"/>
              <a:gd name="connsiteY574" fmla="*/ 4841904 h 6246801"/>
              <a:gd name="connsiteX575" fmla="*/ 2303843 w 9384838"/>
              <a:gd name="connsiteY575" fmla="*/ 4841904 h 6246801"/>
              <a:gd name="connsiteX576" fmla="*/ 2278401 w 9384838"/>
              <a:gd name="connsiteY576" fmla="*/ 4817568 h 6246801"/>
              <a:gd name="connsiteX577" fmla="*/ 2252958 w 9384838"/>
              <a:gd name="connsiteY577" fmla="*/ 4841904 h 6246801"/>
              <a:gd name="connsiteX578" fmla="*/ 2303843 w 9384838"/>
              <a:gd name="connsiteY578" fmla="*/ 4867347 h 6246801"/>
              <a:gd name="connsiteX579" fmla="*/ 2228623 w 9384838"/>
              <a:gd name="connsiteY579" fmla="*/ 4892790 h 6246801"/>
              <a:gd name="connsiteX580" fmla="*/ 2177740 w 9384838"/>
              <a:gd name="connsiteY580" fmla="*/ 4841904 h 6246801"/>
              <a:gd name="connsiteX581" fmla="*/ 2153404 w 9384838"/>
              <a:gd name="connsiteY581" fmla="*/ 4867347 h 6246801"/>
              <a:gd name="connsiteX582" fmla="*/ 2153404 w 9384838"/>
              <a:gd name="connsiteY582" fmla="*/ 4892790 h 6246801"/>
              <a:gd name="connsiteX583" fmla="*/ 2127962 w 9384838"/>
              <a:gd name="connsiteY583" fmla="*/ 4942570 h 6246801"/>
              <a:gd name="connsiteX584" fmla="*/ 2102518 w 9384838"/>
              <a:gd name="connsiteY584" fmla="*/ 4917127 h 6246801"/>
              <a:gd name="connsiteX585" fmla="*/ 2078183 w 9384838"/>
              <a:gd name="connsiteY585" fmla="*/ 4917127 h 6246801"/>
              <a:gd name="connsiteX586" fmla="*/ 2078183 w 9384838"/>
              <a:gd name="connsiteY586" fmla="*/ 4867347 h 6246801"/>
              <a:gd name="connsiteX587" fmla="*/ 2027299 w 9384838"/>
              <a:gd name="connsiteY587" fmla="*/ 4867347 h 6246801"/>
              <a:gd name="connsiteX588" fmla="*/ 2001857 w 9384838"/>
              <a:gd name="connsiteY588" fmla="*/ 4892790 h 6246801"/>
              <a:gd name="connsiteX589" fmla="*/ 1952080 w 9384838"/>
              <a:gd name="connsiteY589" fmla="*/ 4892790 h 6246801"/>
              <a:gd name="connsiteX590" fmla="*/ 1902303 w 9384838"/>
              <a:gd name="connsiteY590" fmla="*/ 4917127 h 6246801"/>
              <a:gd name="connsiteX591" fmla="*/ 1876860 w 9384838"/>
              <a:gd name="connsiteY591" fmla="*/ 4892790 h 6246801"/>
              <a:gd name="connsiteX592" fmla="*/ 1876860 w 9384838"/>
              <a:gd name="connsiteY592" fmla="*/ 4867347 h 6246801"/>
              <a:gd name="connsiteX593" fmla="*/ 1851419 w 9384838"/>
              <a:gd name="connsiteY593" fmla="*/ 4892790 h 6246801"/>
              <a:gd name="connsiteX594" fmla="*/ 1827080 w 9384838"/>
              <a:gd name="connsiteY594" fmla="*/ 4892790 h 6246801"/>
              <a:gd name="connsiteX595" fmla="*/ 1801640 w 9384838"/>
              <a:gd name="connsiteY595" fmla="*/ 4867347 h 6246801"/>
              <a:gd name="connsiteX596" fmla="*/ 1801640 w 9384838"/>
              <a:gd name="connsiteY596" fmla="*/ 4892790 h 6246801"/>
              <a:gd name="connsiteX597" fmla="*/ 1776198 w 9384838"/>
              <a:gd name="connsiteY597" fmla="*/ 4917127 h 6246801"/>
              <a:gd name="connsiteX598" fmla="*/ 1751861 w 9384838"/>
              <a:gd name="connsiteY598" fmla="*/ 4892790 h 6246801"/>
              <a:gd name="connsiteX599" fmla="*/ 1726419 w 9384838"/>
              <a:gd name="connsiteY599" fmla="*/ 4892790 h 6246801"/>
              <a:gd name="connsiteX600" fmla="*/ 1700977 w 9384838"/>
              <a:gd name="connsiteY600" fmla="*/ 4917127 h 6246801"/>
              <a:gd name="connsiteX601" fmla="*/ 1676640 w 9384838"/>
              <a:gd name="connsiteY601" fmla="*/ 4892790 h 6246801"/>
              <a:gd name="connsiteX602" fmla="*/ 1625756 w 9384838"/>
              <a:gd name="connsiteY602" fmla="*/ 4917127 h 6246801"/>
              <a:gd name="connsiteX603" fmla="*/ 1601421 w 9384838"/>
              <a:gd name="connsiteY603" fmla="*/ 4917127 h 6246801"/>
              <a:gd name="connsiteX604" fmla="*/ 1575979 w 9384838"/>
              <a:gd name="connsiteY604" fmla="*/ 4892790 h 6246801"/>
              <a:gd name="connsiteX605" fmla="*/ 1575979 w 9384838"/>
              <a:gd name="connsiteY605" fmla="*/ 4867347 h 6246801"/>
              <a:gd name="connsiteX606" fmla="*/ 1575979 w 9384838"/>
              <a:gd name="connsiteY606" fmla="*/ 4841904 h 6246801"/>
              <a:gd name="connsiteX607" fmla="*/ 1526200 w 9384838"/>
              <a:gd name="connsiteY607" fmla="*/ 4817568 h 6246801"/>
              <a:gd name="connsiteX608" fmla="*/ 1450978 w 9384838"/>
              <a:gd name="connsiteY608" fmla="*/ 4867347 h 6246801"/>
              <a:gd name="connsiteX609" fmla="*/ 1425540 w 9384838"/>
              <a:gd name="connsiteY609" fmla="*/ 4867347 h 6246801"/>
              <a:gd name="connsiteX610" fmla="*/ 1425540 w 9384838"/>
              <a:gd name="connsiteY610" fmla="*/ 4867348 h 6246801"/>
              <a:gd name="connsiteX611" fmla="*/ 1425540 w 9384838"/>
              <a:gd name="connsiteY611" fmla="*/ 4917127 h 6246801"/>
              <a:gd name="connsiteX612" fmla="*/ 1400097 w 9384838"/>
              <a:gd name="connsiteY612" fmla="*/ 4942570 h 6246801"/>
              <a:gd name="connsiteX613" fmla="*/ 1400097 w 9384838"/>
              <a:gd name="connsiteY613" fmla="*/ 4992350 h 6246801"/>
              <a:gd name="connsiteX614" fmla="*/ 1350319 w 9384838"/>
              <a:gd name="connsiteY614" fmla="*/ 4992350 h 6246801"/>
              <a:gd name="connsiteX615" fmla="*/ 1350319 w 9384838"/>
              <a:gd name="connsiteY615" fmla="*/ 5043236 h 6246801"/>
              <a:gd name="connsiteX616" fmla="*/ 1299435 w 9384838"/>
              <a:gd name="connsiteY616" fmla="*/ 4992350 h 6246801"/>
              <a:gd name="connsiteX617" fmla="*/ 1249656 w 9384838"/>
              <a:gd name="connsiteY617" fmla="*/ 4917127 h 6246801"/>
              <a:gd name="connsiteX618" fmla="*/ 1224214 w 9384838"/>
              <a:gd name="connsiteY618" fmla="*/ 4917127 h 6246801"/>
              <a:gd name="connsiteX619" fmla="*/ 1148993 w 9384838"/>
              <a:gd name="connsiteY619" fmla="*/ 4892791 h 6246801"/>
              <a:gd name="connsiteX620" fmla="*/ 1124658 w 9384838"/>
              <a:gd name="connsiteY620" fmla="*/ 4917127 h 6246801"/>
              <a:gd name="connsiteX621" fmla="*/ 1124658 w 9384838"/>
              <a:gd name="connsiteY621" fmla="*/ 4892791 h 6246801"/>
              <a:gd name="connsiteX622" fmla="*/ 1099215 w 9384838"/>
              <a:gd name="connsiteY622" fmla="*/ 4917127 h 6246801"/>
              <a:gd name="connsiteX623" fmla="*/ 1073771 w 9384838"/>
              <a:gd name="connsiteY623" fmla="*/ 4892791 h 6246801"/>
              <a:gd name="connsiteX624" fmla="*/ 1049435 w 9384838"/>
              <a:gd name="connsiteY624" fmla="*/ 4917127 h 6246801"/>
              <a:gd name="connsiteX625" fmla="*/ 998551 w 9384838"/>
              <a:gd name="connsiteY625" fmla="*/ 4917127 h 6246801"/>
              <a:gd name="connsiteX626" fmla="*/ 998551 w 9384838"/>
              <a:gd name="connsiteY626" fmla="*/ 4892791 h 6246801"/>
              <a:gd name="connsiteX627" fmla="*/ 948773 w 9384838"/>
              <a:gd name="connsiteY627" fmla="*/ 4841905 h 6246801"/>
              <a:gd name="connsiteX628" fmla="*/ 898995 w 9384838"/>
              <a:gd name="connsiteY628" fmla="*/ 4867348 h 6246801"/>
              <a:gd name="connsiteX629" fmla="*/ 898995 w 9384838"/>
              <a:gd name="connsiteY629" fmla="*/ 4792125 h 6246801"/>
              <a:gd name="connsiteX630" fmla="*/ 923331 w 9384838"/>
              <a:gd name="connsiteY630" fmla="*/ 4766682 h 6246801"/>
              <a:gd name="connsiteX631" fmla="*/ 923331 w 9384838"/>
              <a:gd name="connsiteY631" fmla="*/ 4716902 h 6246801"/>
              <a:gd name="connsiteX632" fmla="*/ 923331 w 9384838"/>
              <a:gd name="connsiteY632" fmla="*/ 4691459 h 6246801"/>
              <a:gd name="connsiteX633" fmla="*/ 974215 w 9384838"/>
              <a:gd name="connsiteY633" fmla="*/ 4691459 h 6246801"/>
              <a:gd name="connsiteX634" fmla="*/ 998551 w 9384838"/>
              <a:gd name="connsiteY634" fmla="*/ 4667122 h 6246801"/>
              <a:gd name="connsiteX635" fmla="*/ 1049435 w 9384838"/>
              <a:gd name="connsiteY635" fmla="*/ 4716902 h 6246801"/>
              <a:gd name="connsiteX636" fmla="*/ 1148993 w 9384838"/>
              <a:gd name="connsiteY636" fmla="*/ 4716902 h 6246801"/>
              <a:gd name="connsiteX637" fmla="*/ 1174436 w 9384838"/>
              <a:gd name="connsiteY637" fmla="*/ 4667122 h 6246801"/>
              <a:gd name="connsiteX638" fmla="*/ 1224214 w 9384838"/>
              <a:gd name="connsiteY638" fmla="*/ 4667122 h 6246801"/>
              <a:gd name="connsiteX639" fmla="*/ 1249656 w 9384838"/>
              <a:gd name="connsiteY639" fmla="*/ 4616236 h 6246801"/>
              <a:gd name="connsiteX640" fmla="*/ 1275099 w 9384838"/>
              <a:gd name="connsiteY640" fmla="*/ 4616236 h 6246801"/>
              <a:gd name="connsiteX641" fmla="*/ 1275099 w 9384838"/>
              <a:gd name="connsiteY641" fmla="*/ 4616237 h 6246801"/>
              <a:gd name="connsiteX642" fmla="*/ 1350319 w 9384838"/>
              <a:gd name="connsiteY642" fmla="*/ 4616237 h 6246801"/>
              <a:gd name="connsiteX643" fmla="*/ 1374654 w 9384838"/>
              <a:gd name="connsiteY643" fmla="*/ 4590794 h 6246801"/>
              <a:gd name="connsiteX644" fmla="*/ 1425539 w 9384838"/>
              <a:gd name="connsiteY644" fmla="*/ 4566457 h 6246801"/>
              <a:gd name="connsiteX645" fmla="*/ 1550537 w 9384838"/>
              <a:gd name="connsiteY645" fmla="*/ 4491234 h 6246801"/>
              <a:gd name="connsiteX646" fmla="*/ 1651201 w 9384838"/>
              <a:gd name="connsiteY646" fmla="*/ 4440348 h 6246801"/>
              <a:gd name="connsiteX647" fmla="*/ 1751865 w 9384838"/>
              <a:gd name="connsiteY647" fmla="*/ 4416011 h 6246801"/>
              <a:gd name="connsiteX648" fmla="*/ 1776201 w 9384838"/>
              <a:gd name="connsiteY648" fmla="*/ 4365125 h 6246801"/>
              <a:gd name="connsiteX649" fmla="*/ 1751865 w 9384838"/>
              <a:gd name="connsiteY649" fmla="*/ 4340788 h 6246801"/>
              <a:gd name="connsiteX650" fmla="*/ 1801642 w 9384838"/>
              <a:gd name="connsiteY650" fmla="*/ 4340788 h 6246801"/>
              <a:gd name="connsiteX651" fmla="*/ 1827082 w 9384838"/>
              <a:gd name="connsiteY651" fmla="*/ 4315345 h 6246801"/>
              <a:gd name="connsiteX652" fmla="*/ 1902304 w 9384838"/>
              <a:gd name="connsiteY652" fmla="*/ 4340788 h 6246801"/>
              <a:gd name="connsiteX653" fmla="*/ 1952081 w 9384838"/>
              <a:gd name="connsiteY653" fmla="*/ 4315345 h 6246801"/>
              <a:gd name="connsiteX654" fmla="*/ 2001860 w 9384838"/>
              <a:gd name="connsiteY654" fmla="*/ 4340788 h 6246801"/>
              <a:gd name="connsiteX655" fmla="*/ 1952081 w 9384838"/>
              <a:gd name="connsiteY655" fmla="*/ 4340788 h 6246801"/>
              <a:gd name="connsiteX656" fmla="*/ 1952081 w 9384838"/>
              <a:gd name="connsiteY656" fmla="*/ 4390568 h 6246801"/>
              <a:gd name="connsiteX657" fmla="*/ 2027302 w 9384838"/>
              <a:gd name="connsiteY657" fmla="*/ 4416011 h 6246801"/>
              <a:gd name="connsiteX658" fmla="*/ 2052742 w 9384838"/>
              <a:gd name="connsiteY658" fmla="*/ 4416011 h 6246801"/>
              <a:gd name="connsiteX659" fmla="*/ 2102518 w 9384838"/>
              <a:gd name="connsiteY659" fmla="*/ 4390568 h 6246801"/>
              <a:gd name="connsiteX660" fmla="*/ 2127962 w 9384838"/>
              <a:gd name="connsiteY660" fmla="*/ 4390568 h 6246801"/>
              <a:gd name="connsiteX661" fmla="*/ 2203182 w 9384838"/>
              <a:gd name="connsiteY661" fmla="*/ 4440348 h 6246801"/>
              <a:gd name="connsiteX662" fmla="*/ 2328178 w 9384838"/>
              <a:gd name="connsiteY662" fmla="*/ 4465791 h 6246801"/>
              <a:gd name="connsiteX663" fmla="*/ 2428839 w 9384838"/>
              <a:gd name="connsiteY663" fmla="*/ 4465791 h 6246801"/>
              <a:gd name="connsiteX664" fmla="*/ 2478617 w 9384838"/>
              <a:gd name="connsiteY664" fmla="*/ 4440348 h 6246801"/>
              <a:gd name="connsiteX665" fmla="*/ 2529503 w 9384838"/>
              <a:gd name="connsiteY665" fmla="*/ 4416011 h 6246801"/>
              <a:gd name="connsiteX666" fmla="*/ 2579280 w 9384838"/>
              <a:gd name="connsiteY666" fmla="*/ 4440348 h 6246801"/>
              <a:gd name="connsiteX667" fmla="*/ 2629058 w 9384838"/>
              <a:gd name="connsiteY667" fmla="*/ 4440348 h 6246801"/>
              <a:gd name="connsiteX668" fmla="*/ 2679941 w 9384838"/>
              <a:gd name="connsiteY668" fmla="*/ 4465791 h 6246801"/>
              <a:gd name="connsiteX669" fmla="*/ 2679941 w 9384838"/>
              <a:gd name="connsiteY669" fmla="*/ 4465790 h 6246801"/>
              <a:gd name="connsiteX670" fmla="*/ 2705383 w 9384838"/>
              <a:gd name="connsiteY670" fmla="*/ 4465790 h 6246801"/>
              <a:gd name="connsiteX671" fmla="*/ 2804940 w 9384838"/>
              <a:gd name="connsiteY671" fmla="*/ 4440347 h 6246801"/>
              <a:gd name="connsiteX672" fmla="*/ 2830382 w 9384838"/>
              <a:gd name="connsiteY672" fmla="*/ 4491233 h 6246801"/>
              <a:gd name="connsiteX673" fmla="*/ 2804940 w 9384838"/>
              <a:gd name="connsiteY673" fmla="*/ 4515570 h 6246801"/>
              <a:gd name="connsiteX674" fmla="*/ 2780604 w 9384838"/>
              <a:gd name="connsiteY674" fmla="*/ 4541013 h 6246801"/>
              <a:gd name="connsiteX675" fmla="*/ 2804940 w 9384838"/>
              <a:gd name="connsiteY675" fmla="*/ 4566456 h 6246801"/>
              <a:gd name="connsiteX676" fmla="*/ 2804940 w 9384838"/>
              <a:gd name="connsiteY676" fmla="*/ 4590793 h 6246801"/>
              <a:gd name="connsiteX677" fmla="*/ 2855825 w 9384838"/>
              <a:gd name="connsiteY677" fmla="*/ 4590793 h 6246801"/>
              <a:gd name="connsiteX678" fmla="*/ 2855825 w 9384838"/>
              <a:gd name="connsiteY678" fmla="*/ 4566456 h 6246801"/>
              <a:gd name="connsiteX679" fmla="*/ 2880159 w 9384838"/>
              <a:gd name="connsiteY679" fmla="*/ 4566456 h 6246801"/>
              <a:gd name="connsiteX680" fmla="*/ 2880159 w 9384838"/>
              <a:gd name="connsiteY680" fmla="*/ 4605916 h 6246801"/>
              <a:gd name="connsiteX681" fmla="*/ 2880162 w 9384838"/>
              <a:gd name="connsiteY681" fmla="*/ 4605918 h 6246801"/>
              <a:gd name="connsiteX682" fmla="*/ 2880162 w 9384838"/>
              <a:gd name="connsiteY682" fmla="*/ 4566457 h 6246801"/>
              <a:gd name="connsiteX683" fmla="*/ 2931045 w 9384838"/>
              <a:gd name="connsiteY683" fmla="*/ 4616236 h 6246801"/>
              <a:gd name="connsiteX684" fmla="*/ 2980823 w 9384838"/>
              <a:gd name="connsiteY684" fmla="*/ 4641679 h 6246801"/>
              <a:gd name="connsiteX685" fmla="*/ 3006265 w 9384838"/>
              <a:gd name="connsiteY685" fmla="*/ 4616236 h 6246801"/>
              <a:gd name="connsiteX686" fmla="*/ 3030601 w 9384838"/>
              <a:gd name="connsiteY686" fmla="*/ 4616236 h 6246801"/>
              <a:gd name="connsiteX687" fmla="*/ 3056044 w 9384838"/>
              <a:gd name="connsiteY687" fmla="*/ 4590793 h 6246801"/>
              <a:gd name="connsiteX688" fmla="*/ 3105820 w 9384838"/>
              <a:gd name="connsiteY688" fmla="*/ 4590793 h 6246801"/>
              <a:gd name="connsiteX689" fmla="*/ 3131263 w 9384838"/>
              <a:gd name="connsiteY689" fmla="*/ 4541014 h 6246801"/>
              <a:gd name="connsiteX690" fmla="*/ 3131263 w 9384838"/>
              <a:gd name="connsiteY690" fmla="*/ 4590793 h 6246801"/>
              <a:gd name="connsiteX691" fmla="*/ 3156704 w 9384838"/>
              <a:gd name="connsiteY691" fmla="*/ 4566457 h 6246801"/>
              <a:gd name="connsiteX692" fmla="*/ 3181041 w 9384838"/>
              <a:gd name="connsiteY692" fmla="*/ 4515571 h 6246801"/>
              <a:gd name="connsiteX693" fmla="*/ 3156704 w 9384838"/>
              <a:gd name="connsiteY693" fmla="*/ 4440348 h 6246801"/>
              <a:gd name="connsiteX694" fmla="*/ 3131263 w 9384838"/>
              <a:gd name="connsiteY694" fmla="*/ 4416011 h 6246801"/>
              <a:gd name="connsiteX695" fmla="*/ 3181041 w 9384838"/>
              <a:gd name="connsiteY695" fmla="*/ 4365125 h 6246801"/>
              <a:gd name="connsiteX696" fmla="*/ 3231924 w 9384838"/>
              <a:gd name="connsiteY696" fmla="*/ 4340788 h 6246801"/>
              <a:gd name="connsiteX697" fmla="*/ 3256260 w 9384838"/>
              <a:gd name="connsiteY697" fmla="*/ 4289902 h 6246801"/>
              <a:gd name="connsiteX698" fmla="*/ 3281703 w 9384838"/>
              <a:gd name="connsiteY698" fmla="*/ 4289902 h 6246801"/>
              <a:gd name="connsiteX699" fmla="*/ 3281705 w 9384838"/>
              <a:gd name="connsiteY699" fmla="*/ 4289902 h 6246801"/>
              <a:gd name="connsiteX700" fmla="*/ 3307147 w 9384838"/>
              <a:gd name="connsiteY700" fmla="*/ 4265565 h 6246801"/>
              <a:gd name="connsiteX701" fmla="*/ 3356924 w 9384838"/>
              <a:gd name="connsiteY701" fmla="*/ 4265565 h 6246801"/>
              <a:gd name="connsiteX702" fmla="*/ 3457589 w 9384838"/>
              <a:gd name="connsiteY702" fmla="*/ 4190342 h 6246801"/>
              <a:gd name="connsiteX703" fmla="*/ 3558250 w 9384838"/>
              <a:gd name="connsiteY703" fmla="*/ 4089676 h 6246801"/>
              <a:gd name="connsiteX704" fmla="*/ 3582585 w 9384838"/>
              <a:gd name="connsiteY704" fmla="*/ 4014453 h 6246801"/>
              <a:gd name="connsiteX705" fmla="*/ 3608026 w 9384838"/>
              <a:gd name="connsiteY705" fmla="*/ 3989010 h 6246801"/>
              <a:gd name="connsiteX706" fmla="*/ 3582585 w 9384838"/>
              <a:gd name="connsiteY706" fmla="*/ 3963567 h 6246801"/>
              <a:gd name="connsiteX707" fmla="*/ 3608026 w 9384838"/>
              <a:gd name="connsiteY707" fmla="*/ 3913787 h 6246801"/>
              <a:gd name="connsiteX708" fmla="*/ 3582585 w 9384838"/>
              <a:gd name="connsiteY708" fmla="*/ 3888344 h 6246801"/>
              <a:gd name="connsiteX709" fmla="*/ 3608026 w 9384838"/>
              <a:gd name="connsiteY709" fmla="*/ 3838565 h 6246801"/>
              <a:gd name="connsiteX710" fmla="*/ 3633468 w 9384838"/>
              <a:gd name="connsiteY710" fmla="*/ 3813122 h 6246801"/>
              <a:gd name="connsiteX711" fmla="*/ 3683247 w 9384838"/>
              <a:gd name="connsiteY711" fmla="*/ 3788785 h 6246801"/>
              <a:gd name="connsiteX712" fmla="*/ 3708689 w 9384838"/>
              <a:gd name="connsiteY712" fmla="*/ 3813122 h 6246801"/>
              <a:gd name="connsiteX713" fmla="*/ 3783908 w 9384838"/>
              <a:gd name="connsiteY713" fmla="*/ 3788785 h 6246801"/>
              <a:gd name="connsiteX714" fmla="*/ 3883464 w 9384838"/>
              <a:gd name="connsiteY714" fmla="*/ 3763342 h 6246801"/>
              <a:gd name="connsiteX715" fmla="*/ 3883464 w 9384838"/>
              <a:gd name="connsiteY715" fmla="*/ 3813122 h 6246801"/>
              <a:gd name="connsiteX716" fmla="*/ 3833686 w 9384838"/>
              <a:gd name="connsiteY716" fmla="*/ 3813122 h 6246801"/>
              <a:gd name="connsiteX717" fmla="*/ 3808245 w 9384838"/>
              <a:gd name="connsiteY717" fmla="*/ 3838565 h 6246801"/>
              <a:gd name="connsiteX718" fmla="*/ 3808245 w 9384838"/>
              <a:gd name="connsiteY718" fmla="*/ 3888344 h 6246801"/>
              <a:gd name="connsiteX719" fmla="*/ 3758467 w 9384838"/>
              <a:gd name="connsiteY719" fmla="*/ 3864008 h 6246801"/>
              <a:gd name="connsiteX720" fmla="*/ 3708689 w 9384838"/>
              <a:gd name="connsiteY720" fmla="*/ 3913787 h 6246801"/>
              <a:gd name="connsiteX721" fmla="*/ 3683247 w 9384838"/>
              <a:gd name="connsiteY721" fmla="*/ 3888344 h 6246801"/>
              <a:gd name="connsiteX722" fmla="*/ 3633468 w 9384838"/>
              <a:gd name="connsiteY722" fmla="*/ 3913787 h 6246801"/>
              <a:gd name="connsiteX723" fmla="*/ 3657804 w 9384838"/>
              <a:gd name="connsiteY723" fmla="*/ 3939230 h 6246801"/>
              <a:gd name="connsiteX724" fmla="*/ 3633468 w 9384838"/>
              <a:gd name="connsiteY724" fmla="*/ 3963567 h 6246801"/>
              <a:gd name="connsiteX725" fmla="*/ 3657804 w 9384838"/>
              <a:gd name="connsiteY725" fmla="*/ 3963567 h 6246801"/>
              <a:gd name="connsiteX726" fmla="*/ 3683247 w 9384838"/>
              <a:gd name="connsiteY726" fmla="*/ 3989010 h 6246801"/>
              <a:gd name="connsiteX727" fmla="*/ 3708689 w 9384838"/>
              <a:gd name="connsiteY727" fmla="*/ 3989010 h 6246801"/>
              <a:gd name="connsiteX728" fmla="*/ 3708689 w 9384838"/>
              <a:gd name="connsiteY728" fmla="*/ 4014453 h 6246801"/>
              <a:gd name="connsiteX729" fmla="*/ 3708688 w 9384838"/>
              <a:gd name="connsiteY729" fmla="*/ 4014453 h 6246801"/>
              <a:gd name="connsiteX730" fmla="*/ 3657804 w 9384838"/>
              <a:gd name="connsiteY730" fmla="*/ 4064233 h 6246801"/>
              <a:gd name="connsiteX731" fmla="*/ 3683246 w 9384838"/>
              <a:gd name="connsiteY731" fmla="*/ 4139455 h 6246801"/>
              <a:gd name="connsiteX732" fmla="*/ 3808243 w 9384838"/>
              <a:gd name="connsiteY732" fmla="*/ 4164898 h 6246801"/>
              <a:gd name="connsiteX733" fmla="*/ 3833684 w 9384838"/>
              <a:gd name="connsiteY733" fmla="*/ 4089676 h 6246801"/>
              <a:gd name="connsiteX734" fmla="*/ 3958666 w 9384838"/>
              <a:gd name="connsiteY734" fmla="*/ 4089676 h 6246801"/>
              <a:gd name="connsiteX735" fmla="*/ 4084770 w 9384838"/>
              <a:gd name="connsiteY735" fmla="*/ 4064233 h 6246801"/>
              <a:gd name="connsiteX736" fmla="*/ 4185432 w 9384838"/>
              <a:gd name="connsiteY736" fmla="*/ 4064233 h 6246801"/>
              <a:gd name="connsiteX737" fmla="*/ 4460870 w 9384838"/>
              <a:gd name="connsiteY737" fmla="*/ 3888345 h 6246801"/>
              <a:gd name="connsiteX738" fmla="*/ 4510648 w 9384838"/>
              <a:gd name="connsiteY738" fmla="*/ 3763342 h 6246801"/>
              <a:gd name="connsiteX739" fmla="*/ 4761751 w 9384838"/>
              <a:gd name="connsiteY739" fmla="*/ 3713562 h 6246801"/>
              <a:gd name="connsiteX740" fmla="*/ 4836971 w 9384838"/>
              <a:gd name="connsiteY740" fmla="*/ 3612896 h 6246801"/>
              <a:gd name="connsiteX741" fmla="*/ 4887855 w 9384838"/>
              <a:gd name="connsiteY741" fmla="*/ 3487894 h 6246801"/>
              <a:gd name="connsiteX742" fmla="*/ 4887855 w 9384838"/>
              <a:gd name="connsiteY742" fmla="*/ 3487893 h 6246801"/>
              <a:gd name="connsiteX743" fmla="*/ 4937633 w 9384838"/>
              <a:gd name="connsiteY743" fmla="*/ 3437007 h 6246801"/>
              <a:gd name="connsiteX744" fmla="*/ 5012854 w 9384838"/>
              <a:gd name="connsiteY744" fmla="*/ 3387227 h 6246801"/>
              <a:gd name="connsiteX745" fmla="*/ 5038296 w 9384838"/>
              <a:gd name="connsiteY745" fmla="*/ 3336341 h 6246801"/>
              <a:gd name="connsiteX746" fmla="*/ 5113516 w 9384838"/>
              <a:gd name="connsiteY746" fmla="*/ 3236782 h 6246801"/>
              <a:gd name="connsiteX747" fmla="*/ 5137852 w 9384838"/>
              <a:gd name="connsiteY747" fmla="*/ 3185896 h 6246801"/>
              <a:gd name="connsiteX748" fmla="*/ 5163294 w 9384838"/>
              <a:gd name="connsiteY748" fmla="*/ 3161560 h 6246801"/>
              <a:gd name="connsiteX749" fmla="*/ 5238514 w 9384838"/>
              <a:gd name="connsiteY749" fmla="*/ 3011116 h 6246801"/>
              <a:gd name="connsiteX750" fmla="*/ 5263957 w 9384838"/>
              <a:gd name="connsiteY750" fmla="*/ 2860672 h 6246801"/>
              <a:gd name="connsiteX751" fmla="*/ 5188736 w 9384838"/>
              <a:gd name="connsiteY751" fmla="*/ 2809788 h 6246801"/>
              <a:gd name="connsiteX752" fmla="*/ 5163294 w 9384838"/>
              <a:gd name="connsiteY752" fmla="*/ 2835229 h 6246801"/>
              <a:gd name="connsiteX753" fmla="*/ 5137852 w 9384838"/>
              <a:gd name="connsiteY753" fmla="*/ 2835229 h 6246801"/>
              <a:gd name="connsiteX754" fmla="*/ 5137852 w 9384838"/>
              <a:gd name="connsiteY754" fmla="*/ 2785450 h 6246801"/>
              <a:gd name="connsiteX755" fmla="*/ 5188736 w 9384838"/>
              <a:gd name="connsiteY755" fmla="*/ 2785450 h 6246801"/>
              <a:gd name="connsiteX756" fmla="*/ 5263957 w 9384838"/>
              <a:gd name="connsiteY756" fmla="*/ 2734563 h 6246801"/>
              <a:gd name="connsiteX757" fmla="*/ 5339177 w 9384838"/>
              <a:gd name="connsiteY757" fmla="*/ 2609561 h 6246801"/>
              <a:gd name="connsiteX758" fmla="*/ 5289399 w 9384838"/>
              <a:gd name="connsiteY758" fmla="*/ 2534339 h 6246801"/>
              <a:gd name="connsiteX759" fmla="*/ 5289931 w 9384838"/>
              <a:gd name="connsiteY759" fmla="*/ 2534660 h 6246801"/>
              <a:gd name="connsiteX760" fmla="*/ 5289398 w 9384838"/>
              <a:gd name="connsiteY760" fmla="*/ 2534339 h 6246801"/>
              <a:gd name="connsiteX761" fmla="*/ 5313734 w 9384838"/>
              <a:gd name="connsiteY761" fmla="*/ 2483451 h 6246801"/>
              <a:gd name="connsiteX762" fmla="*/ 5289398 w 9384838"/>
              <a:gd name="connsiteY762" fmla="*/ 2459115 h 6246801"/>
              <a:gd name="connsiteX763" fmla="*/ 5364618 w 9384838"/>
              <a:gd name="connsiteY763" fmla="*/ 2408231 h 6246801"/>
              <a:gd name="connsiteX764" fmla="*/ 5388954 w 9384838"/>
              <a:gd name="connsiteY764" fmla="*/ 2433674 h 6246801"/>
              <a:gd name="connsiteX765" fmla="*/ 5464174 w 9384838"/>
              <a:gd name="connsiteY765" fmla="*/ 2408231 h 6246801"/>
              <a:gd name="connsiteX766" fmla="*/ 5515059 w 9384838"/>
              <a:gd name="connsiteY766" fmla="*/ 2333007 h 6246801"/>
              <a:gd name="connsiteX767" fmla="*/ 5539394 w 9384838"/>
              <a:gd name="connsiteY767" fmla="*/ 2257785 h 6246801"/>
              <a:gd name="connsiteX768" fmla="*/ 5539394 w 9384838"/>
              <a:gd name="connsiteY768" fmla="*/ 2233447 h 6246801"/>
              <a:gd name="connsiteX769" fmla="*/ 5564837 w 9384838"/>
              <a:gd name="connsiteY769" fmla="*/ 2182565 h 6246801"/>
              <a:gd name="connsiteX770" fmla="*/ 5614615 w 9384838"/>
              <a:gd name="connsiteY770" fmla="*/ 2233447 h 6246801"/>
              <a:gd name="connsiteX771" fmla="*/ 5640057 w 9384838"/>
              <a:gd name="connsiteY771" fmla="*/ 2208005 h 6246801"/>
              <a:gd name="connsiteX772" fmla="*/ 5665499 w 9384838"/>
              <a:gd name="connsiteY772" fmla="*/ 2233447 h 6246801"/>
              <a:gd name="connsiteX773" fmla="*/ 5665499 w 9384838"/>
              <a:gd name="connsiteY773" fmla="*/ 2257785 h 6246801"/>
              <a:gd name="connsiteX774" fmla="*/ 5640057 w 9384838"/>
              <a:gd name="connsiteY774" fmla="*/ 2408231 h 6246801"/>
              <a:gd name="connsiteX775" fmla="*/ 5689835 w 9384838"/>
              <a:gd name="connsiteY775" fmla="*/ 2433674 h 6246801"/>
              <a:gd name="connsiteX776" fmla="*/ 5740719 w 9384838"/>
              <a:gd name="connsiteY776" fmla="*/ 2408231 h 6246801"/>
              <a:gd name="connsiteX777" fmla="*/ 5765055 w 9384838"/>
              <a:gd name="connsiteY777" fmla="*/ 2358450 h 6246801"/>
              <a:gd name="connsiteX778" fmla="*/ 5840275 w 9384838"/>
              <a:gd name="connsiteY778" fmla="*/ 2459115 h 6246801"/>
              <a:gd name="connsiteX779" fmla="*/ 5891159 w 9384838"/>
              <a:gd name="connsiteY779" fmla="*/ 2408231 h 6246801"/>
              <a:gd name="connsiteX780" fmla="*/ 5940937 w 9384838"/>
              <a:gd name="connsiteY780" fmla="*/ 2283229 h 6246801"/>
              <a:gd name="connsiteX781" fmla="*/ 5891159 w 9384838"/>
              <a:gd name="connsiteY781" fmla="*/ 2208005 h 6246801"/>
              <a:gd name="connsiteX782" fmla="*/ 5840275 w 9384838"/>
              <a:gd name="connsiteY782" fmla="*/ 2257785 h 6246801"/>
              <a:gd name="connsiteX783" fmla="*/ 5715277 w 9384838"/>
              <a:gd name="connsiteY783" fmla="*/ 2283229 h 6246801"/>
              <a:gd name="connsiteX784" fmla="*/ 5765055 w 9384838"/>
              <a:gd name="connsiteY784" fmla="*/ 2132783 h 6246801"/>
              <a:gd name="connsiteX785" fmla="*/ 5840275 w 9384838"/>
              <a:gd name="connsiteY785" fmla="*/ 2081897 h 6246801"/>
              <a:gd name="connsiteX786" fmla="*/ 8270546 w 9384838"/>
              <a:gd name="connsiteY786" fmla="*/ 1474959 h 6246801"/>
              <a:gd name="connsiteX787" fmla="*/ 8282255 w 9384838"/>
              <a:gd name="connsiteY787" fmla="*/ 1480813 h 6246801"/>
              <a:gd name="connsiteX788" fmla="*/ 8274449 w 9384838"/>
              <a:gd name="connsiteY788" fmla="*/ 1490571 h 6246801"/>
              <a:gd name="connsiteX789" fmla="*/ 8264691 w 9384838"/>
              <a:gd name="connsiteY789" fmla="*/ 1491546 h 6246801"/>
              <a:gd name="connsiteX790" fmla="*/ 8247128 w 9384838"/>
              <a:gd name="connsiteY790" fmla="*/ 1501304 h 6246801"/>
              <a:gd name="connsiteX791" fmla="*/ 8250055 w 9384838"/>
              <a:gd name="connsiteY791" fmla="*/ 1485692 h 6246801"/>
              <a:gd name="connsiteX792" fmla="*/ 8265667 w 9384838"/>
              <a:gd name="connsiteY792" fmla="*/ 1485692 h 6246801"/>
              <a:gd name="connsiteX793" fmla="*/ 8270546 w 9384838"/>
              <a:gd name="connsiteY793" fmla="*/ 1474959 h 6246801"/>
              <a:gd name="connsiteX794" fmla="*/ 8187608 w 9384838"/>
              <a:gd name="connsiteY794" fmla="*/ 1463250 h 6246801"/>
              <a:gd name="connsiteX795" fmla="*/ 8203220 w 9384838"/>
              <a:gd name="connsiteY795" fmla="*/ 1472032 h 6246801"/>
              <a:gd name="connsiteX796" fmla="*/ 8215904 w 9384838"/>
              <a:gd name="connsiteY796" fmla="*/ 1471056 h 6246801"/>
              <a:gd name="connsiteX797" fmla="*/ 8214929 w 9384838"/>
              <a:gd name="connsiteY797" fmla="*/ 1479838 h 6246801"/>
              <a:gd name="connsiteX798" fmla="*/ 8216880 w 9384838"/>
              <a:gd name="connsiteY798" fmla="*/ 1484717 h 6246801"/>
              <a:gd name="connsiteX799" fmla="*/ 8195414 w 9384838"/>
              <a:gd name="connsiteY799" fmla="*/ 1482765 h 6246801"/>
              <a:gd name="connsiteX800" fmla="*/ 8197365 w 9384838"/>
              <a:gd name="connsiteY800" fmla="*/ 1476909 h 6246801"/>
              <a:gd name="connsiteX801" fmla="*/ 8187608 w 9384838"/>
              <a:gd name="connsiteY801" fmla="*/ 1463250 h 6246801"/>
              <a:gd name="connsiteX802" fmla="*/ 8289085 w 9384838"/>
              <a:gd name="connsiteY802" fmla="*/ 1415439 h 6246801"/>
              <a:gd name="connsiteX803" fmla="*/ 8307624 w 9384838"/>
              <a:gd name="connsiteY803" fmla="*/ 1425197 h 6246801"/>
              <a:gd name="connsiteX804" fmla="*/ 8318357 w 9384838"/>
              <a:gd name="connsiteY804" fmla="*/ 1429100 h 6246801"/>
              <a:gd name="connsiteX805" fmla="*/ 8307624 w 9384838"/>
              <a:gd name="connsiteY805" fmla="*/ 1443734 h 6246801"/>
              <a:gd name="connsiteX806" fmla="*/ 8313478 w 9384838"/>
              <a:gd name="connsiteY806" fmla="*/ 1452516 h 6246801"/>
              <a:gd name="connsiteX807" fmla="*/ 8282255 w 9384838"/>
              <a:gd name="connsiteY807" fmla="*/ 1469104 h 6246801"/>
              <a:gd name="connsiteX808" fmla="*/ 8280303 w 9384838"/>
              <a:gd name="connsiteY808" fmla="*/ 1453493 h 6246801"/>
              <a:gd name="connsiteX809" fmla="*/ 8269570 w 9384838"/>
              <a:gd name="connsiteY809" fmla="*/ 1425197 h 6246801"/>
              <a:gd name="connsiteX810" fmla="*/ 8289085 w 9384838"/>
              <a:gd name="connsiteY810" fmla="*/ 1415439 h 6246801"/>
              <a:gd name="connsiteX811" fmla="*/ 8360314 w 9384838"/>
              <a:gd name="connsiteY811" fmla="*/ 1357869 h 6246801"/>
              <a:gd name="connsiteX812" fmla="*/ 8376902 w 9384838"/>
              <a:gd name="connsiteY812" fmla="*/ 1366651 h 6246801"/>
              <a:gd name="connsiteX813" fmla="*/ 8379829 w 9384838"/>
              <a:gd name="connsiteY813" fmla="*/ 1382264 h 6246801"/>
              <a:gd name="connsiteX814" fmla="*/ 8349581 w 9384838"/>
              <a:gd name="connsiteY814" fmla="*/ 1375434 h 6246801"/>
              <a:gd name="connsiteX815" fmla="*/ 8360314 w 9384838"/>
              <a:gd name="connsiteY815" fmla="*/ 1357869 h 6246801"/>
              <a:gd name="connsiteX816" fmla="*/ 8571073 w 9384838"/>
              <a:gd name="connsiteY816" fmla="*/ 1228098 h 6246801"/>
              <a:gd name="connsiteX817" fmla="*/ 8597418 w 9384838"/>
              <a:gd name="connsiteY817" fmla="*/ 1253467 h 6246801"/>
              <a:gd name="connsiteX818" fmla="*/ 8592539 w 9384838"/>
              <a:gd name="connsiteY818" fmla="*/ 1260297 h 6246801"/>
              <a:gd name="connsiteX819" fmla="*/ 8592539 w 9384838"/>
              <a:gd name="connsiteY819" fmla="*/ 1272981 h 6246801"/>
              <a:gd name="connsiteX820" fmla="*/ 8572049 w 9384838"/>
              <a:gd name="connsiteY820" fmla="*/ 1273957 h 6246801"/>
              <a:gd name="connsiteX821" fmla="*/ 8561316 w 9384838"/>
              <a:gd name="connsiteY821" fmla="*/ 1285666 h 6246801"/>
              <a:gd name="connsiteX822" fmla="*/ 8554486 w 9384838"/>
              <a:gd name="connsiteY822" fmla="*/ 1302253 h 6246801"/>
              <a:gd name="connsiteX823" fmla="*/ 8533995 w 9384838"/>
              <a:gd name="connsiteY823" fmla="*/ 1311035 h 6246801"/>
              <a:gd name="connsiteX824" fmla="*/ 8510577 w 9384838"/>
              <a:gd name="connsiteY824" fmla="*/ 1309083 h 6246801"/>
              <a:gd name="connsiteX825" fmla="*/ 8505699 w 9384838"/>
              <a:gd name="connsiteY825" fmla="*/ 1331526 h 6246801"/>
              <a:gd name="connsiteX826" fmla="*/ 8494966 w 9384838"/>
              <a:gd name="connsiteY826" fmla="*/ 1335428 h 6246801"/>
              <a:gd name="connsiteX827" fmla="*/ 8482281 w 9384838"/>
              <a:gd name="connsiteY827" fmla="*/ 1312986 h 6246801"/>
              <a:gd name="connsiteX828" fmla="*/ 8474475 w 9384838"/>
              <a:gd name="connsiteY828" fmla="*/ 1303229 h 6246801"/>
              <a:gd name="connsiteX829" fmla="*/ 8467645 w 9384838"/>
              <a:gd name="connsiteY829" fmla="*/ 1279811 h 6246801"/>
              <a:gd name="connsiteX830" fmla="*/ 8476427 w 9384838"/>
              <a:gd name="connsiteY830" fmla="*/ 1270054 h 6246801"/>
              <a:gd name="connsiteX831" fmla="*/ 8524238 w 9384838"/>
              <a:gd name="connsiteY831" fmla="*/ 1261273 h 6246801"/>
              <a:gd name="connsiteX832" fmla="*/ 8551558 w 9384838"/>
              <a:gd name="connsiteY832" fmla="*/ 1236879 h 6246801"/>
              <a:gd name="connsiteX833" fmla="*/ 8567170 w 9384838"/>
              <a:gd name="connsiteY833" fmla="*/ 1237855 h 6246801"/>
              <a:gd name="connsiteX834" fmla="*/ 8571073 w 9384838"/>
              <a:gd name="connsiteY834" fmla="*/ 1228098 h 6246801"/>
              <a:gd name="connsiteX835" fmla="*/ 8306648 w 9384838"/>
              <a:gd name="connsiteY835" fmla="*/ 884639 h 6246801"/>
              <a:gd name="connsiteX836" fmla="*/ 8328114 w 9384838"/>
              <a:gd name="connsiteY836" fmla="*/ 903178 h 6246801"/>
              <a:gd name="connsiteX837" fmla="*/ 8334944 w 9384838"/>
              <a:gd name="connsiteY837" fmla="*/ 917814 h 6246801"/>
              <a:gd name="connsiteX838" fmla="*/ 8368119 w 9384838"/>
              <a:gd name="connsiteY838" fmla="*/ 935377 h 6246801"/>
              <a:gd name="connsiteX839" fmla="*/ 8422761 w 9384838"/>
              <a:gd name="connsiteY839" fmla="*/ 939280 h 6246801"/>
              <a:gd name="connsiteX840" fmla="*/ 8461790 w 9384838"/>
              <a:gd name="connsiteY840" fmla="*/ 922693 h 6246801"/>
              <a:gd name="connsiteX841" fmla="*/ 8450081 w 9384838"/>
              <a:gd name="connsiteY841" fmla="*/ 963674 h 6246801"/>
              <a:gd name="connsiteX842" fmla="*/ 8431542 w 9384838"/>
              <a:gd name="connsiteY842" fmla="*/ 975382 h 6246801"/>
              <a:gd name="connsiteX843" fmla="*/ 8415930 w 9384838"/>
              <a:gd name="connsiteY843" fmla="*/ 963674 h 6246801"/>
              <a:gd name="connsiteX844" fmla="*/ 8397391 w 9384838"/>
              <a:gd name="connsiteY844" fmla="*/ 963674 h 6246801"/>
              <a:gd name="connsiteX845" fmla="*/ 8359338 w 9384838"/>
              <a:gd name="connsiteY845" fmla="*/ 1014411 h 6246801"/>
              <a:gd name="connsiteX846" fmla="*/ 8284206 w 9384838"/>
              <a:gd name="connsiteY846" fmla="*/ 1020265 h 6246801"/>
              <a:gd name="connsiteX847" fmla="*/ 8247128 w 9384838"/>
              <a:gd name="connsiteY847" fmla="*/ 1070028 h 6246801"/>
              <a:gd name="connsiteX848" fmla="*/ 8212977 w 9384838"/>
              <a:gd name="connsiteY848" fmla="*/ 1083688 h 6246801"/>
              <a:gd name="connsiteX849" fmla="*/ 8184681 w 9384838"/>
              <a:gd name="connsiteY849" fmla="*/ 1151014 h 6246801"/>
              <a:gd name="connsiteX850" fmla="*/ 8163215 w 9384838"/>
              <a:gd name="connsiteY850" fmla="*/ 1151014 h 6246801"/>
              <a:gd name="connsiteX851" fmla="*/ 8155409 w 9384838"/>
              <a:gd name="connsiteY851" fmla="*/ 1207607 h 6246801"/>
              <a:gd name="connsiteX852" fmla="*/ 8099792 w 9384838"/>
              <a:gd name="connsiteY852" fmla="*/ 1223219 h 6246801"/>
              <a:gd name="connsiteX853" fmla="*/ 8077350 w 9384838"/>
              <a:gd name="connsiteY853" fmla="*/ 1247612 h 6246801"/>
              <a:gd name="connsiteX854" fmla="*/ 8066617 w 9384838"/>
              <a:gd name="connsiteY854" fmla="*/ 1319817 h 6246801"/>
              <a:gd name="connsiteX855" fmla="*/ 8057835 w 9384838"/>
              <a:gd name="connsiteY855" fmla="*/ 1315914 h 6246801"/>
              <a:gd name="connsiteX856" fmla="*/ 8009048 w 9384838"/>
              <a:gd name="connsiteY856" fmla="*/ 1320793 h 6246801"/>
              <a:gd name="connsiteX857" fmla="*/ 8009048 w 9384838"/>
              <a:gd name="connsiteY857" fmla="*/ 1309084 h 6246801"/>
              <a:gd name="connsiteX858" fmla="*/ 8010024 w 9384838"/>
              <a:gd name="connsiteY858" fmla="*/ 1293472 h 6246801"/>
              <a:gd name="connsiteX859" fmla="*/ 8002218 w 9384838"/>
              <a:gd name="connsiteY859" fmla="*/ 1262248 h 6246801"/>
              <a:gd name="connsiteX860" fmla="*/ 8013927 w 9384838"/>
              <a:gd name="connsiteY860" fmla="*/ 1254442 h 6246801"/>
              <a:gd name="connsiteX861" fmla="*/ 8038320 w 9384838"/>
              <a:gd name="connsiteY861" fmla="*/ 1219316 h 6246801"/>
              <a:gd name="connsiteX862" fmla="*/ 8077350 w 9384838"/>
              <a:gd name="connsiteY862" fmla="*/ 1190044 h 6246801"/>
              <a:gd name="connsiteX863" fmla="*/ 8108573 w 9384838"/>
              <a:gd name="connsiteY863" fmla="*/ 1167602 h 6246801"/>
              <a:gd name="connsiteX864" fmla="*/ 8111501 w 9384838"/>
              <a:gd name="connsiteY864" fmla="*/ 1154917 h 6246801"/>
              <a:gd name="connsiteX865" fmla="*/ 8135894 w 9384838"/>
              <a:gd name="connsiteY865" fmla="*/ 1148087 h 6246801"/>
              <a:gd name="connsiteX866" fmla="*/ 8141748 w 9384838"/>
              <a:gd name="connsiteY866" fmla="*/ 1130524 h 6246801"/>
              <a:gd name="connsiteX867" fmla="*/ 8135894 w 9384838"/>
              <a:gd name="connsiteY867" fmla="*/ 1121742 h 6246801"/>
              <a:gd name="connsiteX868" fmla="*/ 8143700 w 9384838"/>
              <a:gd name="connsiteY868" fmla="*/ 1104179 h 6246801"/>
              <a:gd name="connsiteX869" fmla="*/ 8200293 w 9384838"/>
              <a:gd name="connsiteY869" fmla="*/ 1030998 h 6246801"/>
              <a:gd name="connsiteX870" fmla="*/ 8231516 w 9384838"/>
              <a:gd name="connsiteY870" fmla="*/ 993920 h 6246801"/>
              <a:gd name="connsiteX871" fmla="*/ 8245176 w 9384838"/>
              <a:gd name="connsiteY871" fmla="*/ 957819 h 6246801"/>
              <a:gd name="connsiteX872" fmla="*/ 8258837 w 9384838"/>
              <a:gd name="connsiteY872" fmla="*/ 944159 h 6246801"/>
              <a:gd name="connsiteX873" fmla="*/ 8260788 w 9384838"/>
              <a:gd name="connsiteY873" fmla="*/ 920741 h 6246801"/>
              <a:gd name="connsiteX874" fmla="*/ 8289085 w 9384838"/>
              <a:gd name="connsiteY874" fmla="*/ 889516 h 6246801"/>
              <a:gd name="connsiteX875" fmla="*/ 8306648 w 9384838"/>
              <a:gd name="connsiteY875" fmla="*/ 884639 h 6246801"/>
              <a:gd name="connsiteX876" fmla="*/ 9328245 w 9384838"/>
              <a:gd name="connsiteY876" fmla="*/ 311878 h 6246801"/>
              <a:gd name="connsiteX877" fmla="*/ 9371178 w 9384838"/>
              <a:gd name="connsiteY877" fmla="*/ 317733 h 6246801"/>
              <a:gd name="connsiteX878" fmla="*/ 9384838 w 9384838"/>
              <a:gd name="connsiteY878" fmla="*/ 341150 h 6246801"/>
              <a:gd name="connsiteX879" fmla="*/ 9357517 w 9384838"/>
              <a:gd name="connsiteY879" fmla="*/ 360665 h 6246801"/>
              <a:gd name="connsiteX880" fmla="*/ 9357517 w 9384838"/>
              <a:gd name="connsiteY880" fmla="*/ 378228 h 6246801"/>
              <a:gd name="connsiteX881" fmla="*/ 9371178 w 9384838"/>
              <a:gd name="connsiteY881" fmla="*/ 393840 h 6246801"/>
              <a:gd name="connsiteX882" fmla="*/ 9367275 w 9384838"/>
              <a:gd name="connsiteY882" fmla="*/ 427015 h 6246801"/>
              <a:gd name="connsiteX883" fmla="*/ 9314585 w 9384838"/>
              <a:gd name="connsiteY883" fmla="*/ 427015 h 6246801"/>
              <a:gd name="connsiteX884" fmla="*/ 9250186 w 9384838"/>
              <a:gd name="connsiteY884" fmla="*/ 440675 h 6246801"/>
              <a:gd name="connsiteX885" fmla="*/ 9213108 w 9384838"/>
              <a:gd name="connsiteY885" fmla="*/ 471899 h 6246801"/>
              <a:gd name="connsiteX886" fmla="*/ 9162370 w 9384838"/>
              <a:gd name="connsiteY886" fmla="*/ 491414 h 6246801"/>
              <a:gd name="connsiteX887" fmla="*/ 9099923 w 9384838"/>
              <a:gd name="connsiteY887" fmla="*/ 526540 h 6246801"/>
              <a:gd name="connsiteX888" fmla="*/ 9035524 w 9384838"/>
              <a:gd name="connsiteY888" fmla="*/ 587036 h 6246801"/>
              <a:gd name="connsiteX889" fmla="*/ 8996494 w 9384838"/>
              <a:gd name="connsiteY889" fmla="*/ 635822 h 6246801"/>
              <a:gd name="connsiteX890" fmla="*/ 8961368 w 9384838"/>
              <a:gd name="connsiteY890" fmla="*/ 637774 h 6246801"/>
              <a:gd name="connsiteX891" fmla="*/ 8951610 w 9384838"/>
              <a:gd name="connsiteY891" fmla="*/ 647531 h 6246801"/>
              <a:gd name="connsiteX892" fmla="*/ 8926241 w 9384838"/>
              <a:gd name="connsiteY892" fmla="*/ 637774 h 6246801"/>
              <a:gd name="connsiteX893" fmla="*/ 8916484 w 9384838"/>
              <a:gd name="connsiteY893" fmla="*/ 608501 h 6246801"/>
              <a:gd name="connsiteX894" fmla="*/ 8883309 w 9384838"/>
              <a:gd name="connsiteY894" fmla="*/ 622162 h 6246801"/>
              <a:gd name="connsiteX895" fmla="*/ 8877454 w 9384838"/>
              <a:gd name="connsiteY895" fmla="*/ 651434 h 6246801"/>
              <a:gd name="connsiteX896" fmla="*/ 8887212 w 9384838"/>
              <a:gd name="connsiteY896" fmla="*/ 665094 h 6246801"/>
              <a:gd name="connsiteX897" fmla="*/ 8846231 w 9384838"/>
              <a:gd name="connsiteY897" fmla="*/ 719735 h 6246801"/>
              <a:gd name="connsiteX898" fmla="*/ 8799395 w 9384838"/>
              <a:gd name="connsiteY898" fmla="*/ 749008 h 6246801"/>
              <a:gd name="connsiteX899" fmla="*/ 8766220 w 9384838"/>
              <a:gd name="connsiteY899" fmla="*/ 774380 h 6246801"/>
              <a:gd name="connsiteX900" fmla="*/ 8731094 w 9384838"/>
              <a:gd name="connsiteY900" fmla="*/ 844633 h 6246801"/>
              <a:gd name="connsiteX901" fmla="*/ 8697919 w 9384838"/>
              <a:gd name="connsiteY901" fmla="*/ 862196 h 6246801"/>
              <a:gd name="connsiteX902" fmla="*/ 8666695 w 9384838"/>
              <a:gd name="connsiteY902" fmla="*/ 862196 h 6246801"/>
              <a:gd name="connsiteX903" fmla="*/ 8641326 w 9384838"/>
              <a:gd name="connsiteY903" fmla="*/ 887565 h 6246801"/>
              <a:gd name="connsiteX904" fmla="*/ 8614005 w 9384838"/>
              <a:gd name="connsiteY904" fmla="*/ 932449 h 6246801"/>
              <a:gd name="connsiteX905" fmla="*/ 8590587 w 9384838"/>
              <a:gd name="connsiteY905" fmla="*/ 936351 h 6246801"/>
              <a:gd name="connsiteX906" fmla="*/ 8576927 w 9384838"/>
              <a:gd name="connsiteY906" fmla="*/ 920740 h 6246801"/>
              <a:gd name="connsiteX907" fmla="*/ 8590587 w 9384838"/>
              <a:gd name="connsiteY907" fmla="*/ 885614 h 6246801"/>
              <a:gd name="connsiteX908" fmla="*/ 8602296 w 9384838"/>
              <a:gd name="connsiteY908" fmla="*/ 881711 h 6246801"/>
              <a:gd name="connsiteX909" fmla="*/ 8610102 w 9384838"/>
              <a:gd name="connsiteY909" fmla="*/ 868050 h 6246801"/>
              <a:gd name="connsiteX910" fmla="*/ 8606199 w 9384838"/>
              <a:gd name="connsiteY910" fmla="*/ 850487 h 6246801"/>
              <a:gd name="connsiteX911" fmla="*/ 8612054 w 9384838"/>
              <a:gd name="connsiteY911" fmla="*/ 825118 h 6246801"/>
              <a:gd name="connsiteX912" fmla="*/ 8623762 w 9384838"/>
              <a:gd name="connsiteY912" fmla="*/ 846584 h 6246801"/>
              <a:gd name="connsiteX913" fmla="*/ 8637423 w 9384838"/>
              <a:gd name="connsiteY913" fmla="*/ 848536 h 6246801"/>
              <a:gd name="connsiteX914" fmla="*/ 8649132 w 9384838"/>
              <a:gd name="connsiteY914" fmla="*/ 827069 h 6246801"/>
              <a:gd name="connsiteX915" fmla="*/ 8635471 w 9384838"/>
              <a:gd name="connsiteY915" fmla="*/ 807555 h 6246801"/>
              <a:gd name="connsiteX916" fmla="*/ 8654986 w 9384838"/>
              <a:gd name="connsiteY916" fmla="*/ 807555 h 6246801"/>
              <a:gd name="connsiteX917" fmla="*/ 8664743 w 9384838"/>
              <a:gd name="connsiteY917" fmla="*/ 819263 h 6246801"/>
              <a:gd name="connsiteX918" fmla="*/ 8692064 w 9384838"/>
              <a:gd name="connsiteY918" fmla="*/ 805603 h 6246801"/>
              <a:gd name="connsiteX919" fmla="*/ 8709627 w 9384838"/>
              <a:gd name="connsiteY919" fmla="*/ 778282 h 6246801"/>
              <a:gd name="connsiteX920" fmla="*/ 8711579 w 9384838"/>
              <a:gd name="connsiteY920" fmla="*/ 749008 h 6246801"/>
              <a:gd name="connsiteX921" fmla="*/ 8695967 w 9384838"/>
              <a:gd name="connsiteY921" fmla="*/ 749008 h 6246801"/>
              <a:gd name="connsiteX922" fmla="*/ 8672549 w 9384838"/>
              <a:gd name="connsiteY922" fmla="*/ 745105 h 6246801"/>
              <a:gd name="connsiteX923" fmla="*/ 8668646 w 9384838"/>
              <a:gd name="connsiteY923" fmla="*/ 713881 h 6246801"/>
              <a:gd name="connsiteX924" fmla="*/ 8697919 w 9384838"/>
              <a:gd name="connsiteY924" fmla="*/ 713881 h 6246801"/>
              <a:gd name="connsiteX925" fmla="*/ 8715482 w 9384838"/>
              <a:gd name="connsiteY925" fmla="*/ 731444 h 6246801"/>
              <a:gd name="connsiteX926" fmla="*/ 8733045 w 9384838"/>
              <a:gd name="connsiteY926" fmla="*/ 719735 h 6246801"/>
              <a:gd name="connsiteX927" fmla="*/ 8746705 w 9384838"/>
              <a:gd name="connsiteY927" fmla="*/ 688512 h 6246801"/>
              <a:gd name="connsiteX928" fmla="*/ 8787686 w 9384838"/>
              <a:gd name="connsiteY928" fmla="*/ 674851 h 6246801"/>
              <a:gd name="connsiteX929" fmla="*/ 8811104 w 9384838"/>
              <a:gd name="connsiteY929" fmla="*/ 624114 h 6246801"/>
              <a:gd name="connsiteX930" fmla="*/ 8830619 w 9384838"/>
              <a:gd name="connsiteY930" fmla="*/ 618260 h 6246801"/>
              <a:gd name="connsiteX931" fmla="*/ 8840376 w 9384838"/>
              <a:gd name="connsiteY931" fmla="*/ 600695 h 6246801"/>
              <a:gd name="connsiteX932" fmla="*/ 8832570 w 9384838"/>
              <a:gd name="connsiteY932" fmla="*/ 559715 h 6246801"/>
              <a:gd name="connsiteX933" fmla="*/ 8850134 w 9384838"/>
              <a:gd name="connsiteY933" fmla="*/ 559715 h 6246801"/>
              <a:gd name="connsiteX934" fmla="*/ 8885260 w 9384838"/>
              <a:gd name="connsiteY934" fmla="*/ 573376 h 6246801"/>
              <a:gd name="connsiteX935" fmla="*/ 8902823 w 9384838"/>
              <a:gd name="connsiteY935" fmla="*/ 559715 h 6246801"/>
              <a:gd name="connsiteX936" fmla="*/ 8904775 w 9384838"/>
              <a:gd name="connsiteY936" fmla="*/ 524589 h 6246801"/>
              <a:gd name="connsiteX937" fmla="*/ 8949659 w 9384838"/>
              <a:gd name="connsiteY937" fmla="*/ 497268 h 6246801"/>
              <a:gd name="connsiteX938" fmla="*/ 8976980 w 9384838"/>
              <a:gd name="connsiteY938" fmla="*/ 497268 h 6246801"/>
              <a:gd name="connsiteX939" fmla="*/ 8976980 w 9384838"/>
              <a:gd name="connsiteY939" fmla="*/ 462142 h 6246801"/>
              <a:gd name="connsiteX940" fmla="*/ 8965271 w 9384838"/>
              <a:gd name="connsiteY940" fmla="*/ 419209 h 6246801"/>
              <a:gd name="connsiteX941" fmla="*/ 8973077 w 9384838"/>
              <a:gd name="connsiteY941" fmla="*/ 393840 h 6246801"/>
              <a:gd name="connsiteX942" fmla="*/ 9002349 w 9384838"/>
              <a:gd name="connsiteY942" fmla="*/ 376277 h 6246801"/>
              <a:gd name="connsiteX943" fmla="*/ 9017961 w 9384838"/>
              <a:gd name="connsiteY943" fmla="*/ 403597 h 6246801"/>
              <a:gd name="connsiteX944" fmla="*/ 9041378 w 9384838"/>
              <a:gd name="connsiteY944" fmla="*/ 467996 h 6246801"/>
              <a:gd name="connsiteX945" fmla="*/ 9076505 w 9384838"/>
              <a:gd name="connsiteY945" fmla="*/ 475802 h 6246801"/>
              <a:gd name="connsiteX946" fmla="*/ 9154564 w 9384838"/>
              <a:gd name="connsiteY946" fmla="*/ 458239 h 6246801"/>
              <a:gd name="connsiteX947" fmla="*/ 9209205 w 9384838"/>
              <a:gd name="connsiteY947" fmla="*/ 409452 h 6246801"/>
              <a:gd name="connsiteX948" fmla="*/ 9218963 w 9384838"/>
              <a:gd name="connsiteY948" fmla="*/ 380180 h 6246801"/>
              <a:gd name="connsiteX949" fmla="*/ 9283361 w 9384838"/>
              <a:gd name="connsiteY949" fmla="*/ 325538 h 6246801"/>
              <a:gd name="connsiteX950" fmla="*/ 9328245 w 9384838"/>
              <a:gd name="connsiteY950" fmla="*/ 311878 h 6246801"/>
              <a:gd name="connsiteX951" fmla="*/ 6819242 w 9384838"/>
              <a:gd name="connsiteY951" fmla="*/ 0 h 6246801"/>
              <a:gd name="connsiteX952" fmla="*/ 6869020 w 9384838"/>
              <a:gd name="connsiteY952" fmla="*/ 125002 h 6246801"/>
              <a:gd name="connsiteX953" fmla="*/ 6969682 w 9384838"/>
              <a:gd name="connsiteY953" fmla="*/ 326334 h 6246801"/>
              <a:gd name="connsiteX954" fmla="*/ 6969682 w 9384838"/>
              <a:gd name="connsiteY954" fmla="*/ 401556 h 6246801"/>
              <a:gd name="connsiteX955" fmla="*/ 7094680 w 9384838"/>
              <a:gd name="connsiteY955" fmla="*/ 652667 h 6246801"/>
              <a:gd name="connsiteX956" fmla="*/ 7220784 w 9384838"/>
              <a:gd name="connsiteY956" fmla="*/ 803117 h 6246801"/>
              <a:gd name="connsiteX957" fmla="*/ 7321446 w 9384838"/>
              <a:gd name="connsiteY957" fmla="*/ 903783 h 6246801"/>
              <a:gd name="connsiteX958" fmla="*/ 7321446 w 9384838"/>
              <a:gd name="connsiteY958" fmla="*/ 979004 h 6246801"/>
              <a:gd name="connsiteX959" fmla="*/ 7345782 w 9384838"/>
              <a:gd name="connsiteY959" fmla="*/ 979004 h 6246801"/>
              <a:gd name="connsiteX960" fmla="*/ 7396667 w 9384838"/>
              <a:gd name="connsiteY960" fmla="*/ 1003341 h 6246801"/>
              <a:gd name="connsiteX961" fmla="*/ 7421002 w 9384838"/>
              <a:gd name="connsiteY961" fmla="*/ 979004 h 6246801"/>
              <a:gd name="connsiteX962" fmla="*/ 7496223 w 9384838"/>
              <a:gd name="connsiteY962" fmla="*/ 1003341 h 6246801"/>
              <a:gd name="connsiteX963" fmla="*/ 7446445 w 9384838"/>
              <a:gd name="connsiteY963" fmla="*/ 1054227 h 6246801"/>
              <a:gd name="connsiteX964" fmla="*/ 7471887 w 9384838"/>
              <a:gd name="connsiteY964" fmla="*/ 1078564 h 6246801"/>
              <a:gd name="connsiteX965" fmla="*/ 7521665 w 9384838"/>
              <a:gd name="connsiteY965" fmla="*/ 1054227 h 6246801"/>
              <a:gd name="connsiteX966" fmla="*/ 7547107 w 9384838"/>
              <a:gd name="connsiteY966" fmla="*/ 1129449 h 6246801"/>
              <a:gd name="connsiteX967" fmla="*/ 7672105 w 9384838"/>
              <a:gd name="connsiteY967" fmla="*/ 1179229 h 6246801"/>
              <a:gd name="connsiteX968" fmla="*/ 7747325 w 9384838"/>
              <a:gd name="connsiteY968" fmla="*/ 1179229 h 6246801"/>
              <a:gd name="connsiteX969" fmla="*/ 7847987 w 9384838"/>
              <a:gd name="connsiteY969" fmla="*/ 1104007 h 6246801"/>
              <a:gd name="connsiteX970" fmla="*/ 7923207 w 9384838"/>
              <a:gd name="connsiteY970" fmla="*/ 1078564 h 6246801"/>
              <a:gd name="connsiteX971" fmla="*/ 7998427 w 9384838"/>
              <a:gd name="connsiteY971" fmla="*/ 1003341 h 6246801"/>
              <a:gd name="connsiteX972" fmla="*/ 7998427 w 9384838"/>
              <a:gd name="connsiteY972" fmla="*/ 1054227 h 6246801"/>
              <a:gd name="connsiteX973" fmla="*/ 7948649 w 9384838"/>
              <a:gd name="connsiteY973" fmla="*/ 1104007 h 6246801"/>
              <a:gd name="connsiteX974" fmla="*/ 7948649 w 9384838"/>
              <a:gd name="connsiteY974" fmla="*/ 1129449 h 6246801"/>
              <a:gd name="connsiteX975" fmla="*/ 7822545 w 9384838"/>
              <a:gd name="connsiteY975" fmla="*/ 1279895 h 6246801"/>
              <a:gd name="connsiteX976" fmla="*/ 7822545 w 9384838"/>
              <a:gd name="connsiteY976" fmla="*/ 1379454 h 6246801"/>
              <a:gd name="connsiteX977" fmla="*/ 7873429 w 9384838"/>
              <a:gd name="connsiteY977" fmla="*/ 1379454 h 6246801"/>
              <a:gd name="connsiteX978" fmla="*/ 7847987 w 9384838"/>
              <a:gd name="connsiteY978" fmla="*/ 1505563 h 6246801"/>
              <a:gd name="connsiteX979" fmla="*/ 7797103 w 9384838"/>
              <a:gd name="connsiteY979" fmla="*/ 1531005 h 6246801"/>
              <a:gd name="connsiteX980" fmla="*/ 7873429 w 9384838"/>
              <a:gd name="connsiteY980" fmla="*/ 1606229 h 6246801"/>
              <a:gd name="connsiteX981" fmla="*/ 7948649 w 9384838"/>
              <a:gd name="connsiteY981" fmla="*/ 1606229 h 6246801"/>
              <a:gd name="connsiteX982" fmla="*/ 7923207 w 9384838"/>
              <a:gd name="connsiteY982" fmla="*/ 1656009 h 6246801"/>
              <a:gd name="connsiteX983" fmla="*/ 7772767 w 9384838"/>
              <a:gd name="connsiteY983" fmla="*/ 1630565 h 6246801"/>
              <a:gd name="connsiteX984" fmla="*/ 7672105 w 9384838"/>
              <a:gd name="connsiteY984" fmla="*/ 1705789 h 6246801"/>
              <a:gd name="connsiteX985" fmla="*/ 7672105 w 9384838"/>
              <a:gd name="connsiteY985" fmla="*/ 1656009 h 6246801"/>
              <a:gd name="connsiteX986" fmla="*/ 7596885 w 9384838"/>
              <a:gd name="connsiteY986" fmla="*/ 1656009 h 6246801"/>
              <a:gd name="connsiteX987" fmla="*/ 7571443 w 9384838"/>
              <a:gd name="connsiteY987" fmla="*/ 1705789 h 6246801"/>
              <a:gd name="connsiteX988" fmla="*/ 7446445 w 9384838"/>
              <a:gd name="connsiteY988" fmla="*/ 1681452 h 6246801"/>
              <a:gd name="connsiteX989" fmla="*/ 7421002 w 9384838"/>
              <a:gd name="connsiteY989" fmla="*/ 1630565 h 6246801"/>
              <a:gd name="connsiteX990" fmla="*/ 7321446 w 9384838"/>
              <a:gd name="connsiteY990" fmla="*/ 1630565 h 6246801"/>
              <a:gd name="connsiteX991" fmla="*/ 7070344 w 9384838"/>
              <a:gd name="connsiteY991" fmla="*/ 1756674 h 6246801"/>
              <a:gd name="connsiteX992" fmla="*/ 6869020 w 9384838"/>
              <a:gd name="connsiteY992" fmla="*/ 1907113 h 6246801"/>
              <a:gd name="connsiteX993" fmla="*/ 6894462 w 9384838"/>
              <a:gd name="connsiteY993" fmla="*/ 1956897 h 6246801"/>
              <a:gd name="connsiteX994" fmla="*/ 6819242 w 9384838"/>
              <a:gd name="connsiteY994" fmla="*/ 2081899 h 6246801"/>
              <a:gd name="connsiteX995" fmla="*/ 6793800 w 9384838"/>
              <a:gd name="connsiteY995" fmla="*/ 2006676 h 6246801"/>
              <a:gd name="connsiteX996" fmla="*/ 6668802 w 9384838"/>
              <a:gd name="connsiteY996" fmla="*/ 1931450 h 6246801"/>
              <a:gd name="connsiteX997" fmla="*/ 6542697 w 9384838"/>
              <a:gd name="connsiteY997" fmla="*/ 1831894 h 6246801"/>
              <a:gd name="connsiteX998" fmla="*/ 6467477 w 9384838"/>
              <a:gd name="connsiteY998" fmla="*/ 1705789 h 6246801"/>
              <a:gd name="connsiteX999" fmla="*/ 6417699 w 9384838"/>
              <a:gd name="connsiteY999" fmla="*/ 1681452 h 6246801"/>
              <a:gd name="connsiteX1000" fmla="*/ 6342479 w 9384838"/>
              <a:gd name="connsiteY1000" fmla="*/ 1580786 h 6246801"/>
              <a:gd name="connsiteX1001" fmla="*/ 6217481 w 9384838"/>
              <a:gd name="connsiteY1001" fmla="*/ 1555343 h 6246801"/>
              <a:gd name="connsiteX1002" fmla="*/ 6091377 w 9384838"/>
              <a:gd name="connsiteY1002" fmla="*/ 1606229 h 6246801"/>
              <a:gd name="connsiteX1003" fmla="*/ 5991821 w 9384838"/>
              <a:gd name="connsiteY1003" fmla="*/ 1681452 h 6246801"/>
              <a:gd name="connsiteX1004" fmla="*/ 5966379 w 9384838"/>
              <a:gd name="connsiteY1004" fmla="*/ 1630565 h 6246801"/>
              <a:gd name="connsiteX1005" fmla="*/ 5966379 w 9384838"/>
              <a:gd name="connsiteY1005" fmla="*/ 1580786 h 6246801"/>
              <a:gd name="connsiteX1006" fmla="*/ 5916601 w 9384838"/>
              <a:gd name="connsiteY1006" fmla="*/ 1531005 h 6246801"/>
              <a:gd name="connsiteX1007" fmla="*/ 5940937 w 9384838"/>
              <a:gd name="connsiteY1007" fmla="*/ 1505563 h 6246801"/>
              <a:gd name="connsiteX1008" fmla="*/ 5891159 w 9384838"/>
              <a:gd name="connsiteY1008" fmla="*/ 1480122 h 6246801"/>
              <a:gd name="connsiteX1009" fmla="*/ 5840275 w 9384838"/>
              <a:gd name="connsiteY1009" fmla="*/ 1480122 h 6246801"/>
              <a:gd name="connsiteX1010" fmla="*/ 5815939 w 9384838"/>
              <a:gd name="connsiteY1010" fmla="*/ 1455784 h 6246801"/>
              <a:gd name="connsiteX1011" fmla="*/ 5740719 w 9384838"/>
              <a:gd name="connsiteY1011" fmla="*/ 1505563 h 6246801"/>
              <a:gd name="connsiteX1012" fmla="*/ 5665499 w 9384838"/>
              <a:gd name="connsiteY1012" fmla="*/ 1606229 h 6246801"/>
              <a:gd name="connsiteX1013" fmla="*/ 5715277 w 9384838"/>
              <a:gd name="connsiteY1013" fmla="*/ 1656009 h 6246801"/>
              <a:gd name="connsiteX1014" fmla="*/ 5765055 w 9384838"/>
              <a:gd name="connsiteY1014" fmla="*/ 1731231 h 6246801"/>
              <a:gd name="connsiteX1015" fmla="*/ 5840275 w 9384838"/>
              <a:gd name="connsiteY1015" fmla="*/ 1731231 h 6246801"/>
              <a:gd name="connsiteX1016" fmla="*/ 5916601 w 9384838"/>
              <a:gd name="connsiteY1016" fmla="*/ 1881669 h 6246801"/>
              <a:gd name="connsiteX1017" fmla="*/ 5966379 w 9384838"/>
              <a:gd name="connsiteY1017" fmla="*/ 1956897 h 6246801"/>
              <a:gd name="connsiteX1018" fmla="*/ 5891159 w 9384838"/>
              <a:gd name="connsiteY1018" fmla="*/ 2006676 h 6246801"/>
              <a:gd name="connsiteX1019" fmla="*/ 5815939 w 9384838"/>
              <a:gd name="connsiteY1019" fmla="*/ 1931450 h 6246801"/>
              <a:gd name="connsiteX1020" fmla="*/ 5765055 w 9384838"/>
              <a:gd name="connsiteY1020" fmla="*/ 1881669 h 6246801"/>
              <a:gd name="connsiteX1021" fmla="*/ 5715277 w 9384838"/>
              <a:gd name="connsiteY1021" fmla="*/ 1931450 h 6246801"/>
              <a:gd name="connsiteX1022" fmla="*/ 5665499 w 9384838"/>
              <a:gd name="connsiteY1022" fmla="*/ 1931450 h 6246801"/>
              <a:gd name="connsiteX1023" fmla="*/ 5640056 w 9384838"/>
              <a:gd name="connsiteY1023" fmla="*/ 2006676 h 6246801"/>
              <a:gd name="connsiteX1024" fmla="*/ 5590278 w 9384838"/>
              <a:gd name="connsiteY1024" fmla="*/ 2006676 h 6246801"/>
              <a:gd name="connsiteX1025" fmla="*/ 5515058 w 9384838"/>
              <a:gd name="connsiteY1025" fmla="*/ 2081899 h 6246801"/>
              <a:gd name="connsiteX1026" fmla="*/ 5464174 w 9384838"/>
              <a:gd name="connsiteY1026" fmla="*/ 2057559 h 6246801"/>
              <a:gd name="connsiteX1027" fmla="*/ 5464174 w 9384838"/>
              <a:gd name="connsiteY1027" fmla="*/ 1956897 h 6246801"/>
              <a:gd name="connsiteX1028" fmla="*/ 5489616 w 9384838"/>
              <a:gd name="connsiteY1028" fmla="*/ 1881669 h 6246801"/>
              <a:gd name="connsiteX1029" fmla="*/ 5564836 w 9384838"/>
              <a:gd name="connsiteY1029" fmla="*/ 1831894 h 6246801"/>
              <a:gd name="connsiteX1030" fmla="*/ 5590278 w 9384838"/>
              <a:gd name="connsiteY1030" fmla="*/ 1756674 h 6246801"/>
              <a:gd name="connsiteX1031" fmla="*/ 5539394 w 9384838"/>
              <a:gd name="connsiteY1031" fmla="*/ 1656009 h 6246801"/>
              <a:gd name="connsiteX1032" fmla="*/ 5515058 w 9384838"/>
              <a:gd name="connsiteY1032" fmla="*/ 1656009 h 6246801"/>
              <a:gd name="connsiteX1033" fmla="*/ 5515058 w 9384838"/>
              <a:gd name="connsiteY1033" fmla="*/ 1606229 h 6246801"/>
              <a:gd name="connsiteX1034" fmla="*/ 5489616 w 9384838"/>
              <a:gd name="connsiteY1034" fmla="*/ 1580786 h 6246801"/>
              <a:gd name="connsiteX1035" fmla="*/ 5489616 w 9384838"/>
              <a:gd name="connsiteY1035" fmla="*/ 1531005 h 6246801"/>
              <a:gd name="connsiteX1036" fmla="*/ 5539394 w 9384838"/>
              <a:gd name="connsiteY1036" fmla="*/ 1455784 h 6246801"/>
              <a:gd name="connsiteX1037" fmla="*/ 5539394 w 9384838"/>
              <a:gd name="connsiteY1037" fmla="*/ 1404898 h 6246801"/>
              <a:gd name="connsiteX1038" fmla="*/ 5564836 w 9384838"/>
              <a:gd name="connsiteY1038" fmla="*/ 1355118 h 6246801"/>
              <a:gd name="connsiteX1039" fmla="*/ 5614614 w 9384838"/>
              <a:gd name="connsiteY1039" fmla="*/ 1379454 h 6246801"/>
              <a:gd name="connsiteX1040" fmla="*/ 5689834 w 9384838"/>
              <a:gd name="connsiteY1040" fmla="*/ 1355118 h 6246801"/>
              <a:gd name="connsiteX1041" fmla="*/ 5740719 w 9384838"/>
              <a:gd name="connsiteY1041" fmla="*/ 1329675 h 6246801"/>
              <a:gd name="connsiteX1042" fmla="*/ 5765055 w 9384838"/>
              <a:gd name="connsiteY1042" fmla="*/ 1355118 h 6246801"/>
              <a:gd name="connsiteX1043" fmla="*/ 5815939 w 9384838"/>
              <a:gd name="connsiteY1043" fmla="*/ 1279895 h 6246801"/>
              <a:gd name="connsiteX1044" fmla="*/ 5891159 w 9384838"/>
              <a:gd name="connsiteY1044" fmla="*/ 1254452 h 6246801"/>
              <a:gd name="connsiteX1045" fmla="*/ 5891159 w 9384838"/>
              <a:gd name="connsiteY1045" fmla="*/ 1179229 h 6246801"/>
              <a:gd name="connsiteX1046" fmla="*/ 5840275 w 9384838"/>
              <a:gd name="connsiteY1046" fmla="*/ 1104007 h 6246801"/>
              <a:gd name="connsiteX1047" fmla="*/ 5865717 w 9384838"/>
              <a:gd name="connsiteY1047" fmla="*/ 1054227 h 6246801"/>
              <a:gd name="connsiteX1048" fmla="*/ 5916601 w 9384838"/>
              <a:gd name="connsiteY1048" fmla="*/ 1054227 h 6246801"/>
              <a:gd name="connsiteX1049" fmla="*/ 6041599 w 9384838"/>
              <a:gd name="connsiteY1049" fmla="*/ 1179229 h 6246801"/>
              <a:gd name="connsiteX1050" fmla="*/ 6091377 w 9384838"/>
              <a:gd name="connsiteY1050" fmla="*/ 1153786 h 6246801"/>
              <a:gd name="connsiteX1051" fmla="*/ 6091377 w 9384838"/>
              <a:gd name="connsiteY1051" fmla="*/ 1204672 h 6246801"/>
              <a:gd name="connsiteX1052" fmla="*/ 6166597 w 9384838"/>
              <a:gd name="connsiteY1052" fmla="*/ 1254452 h 6246801"/>
              <a:gd name="connsiteX1053" fmla="*/ 6292701 w 9384838"/>
              <a:gd name="connsiteY1053" fmla="*/ 1179229 h 6246801"/>
              <a:gd name="connsiteX1054" fmla="*/ 6317037 w 9384838"/>
              <a:gd name="connsiteY1054" fmla="*/ 1129449 h 6246801"/>
              <a:gd name="connsiteX1055" fmla="*/ 6292701 w 9384838"/>
              <a:gd name="connsiteY1055" fmla="*/ 1054227 h 6246801"/>
              <a:gd name="connsiteX1056" fmla="*/ 6317037 w 9384838"/>
              <a:gd name="connsiteY1056" fmla="*/ 1003341 h 6246801"/>
              <a:gd name="connsiteX1057" fmla="*/ 6317037 w 9384838"/>
              <a:gd name="connsiteY1057" fmla="*/ 953562 h 6246801"/>
              <a:gd name="connsiteX1058" fmla="*/ 6342479 w 9384838"/>
              <a:gd name="connsiteY1058" fmla="*/ 903783 h 6246801"/>
              <a:gd name="connsiteX1059" fmla="*/ 6443141 w 9384838"/>
              <a:gd name="connsiteY1059" fmla="*/ 878340 h 6246801"/>
              <a:gd name="connsiteX1060" fmla="*/ 6492919 w 9384838"/>
              <a:gd name="connsiteY1060" fmla="*/ 803117 h 6246801"/>
              <a:gd name="connsiteX1061" fmla="*/ 6518361 w 9384838"/>
              <a:gd name="connsiteY1061" fmla="*/ 652667 h 6246801"/>
              <a:gd name="connsiteX1062" fmla="*/ 6619024 w 9384838"/>
              <a:gd name="connsiteY1062" fmla="*/ 526559 h 6246801"/>
              <a:gd name="connsiteX1063" fmla="*/ 6643360 w 9384838"/>
              <a:gd name="connsiteY1063" fmla="*/ 300891 h 6246801"/>
              <a:gd name="connsiteX1064" fmla="*/ 6619024 w 9384838"/>
              <a:gd name="connsiteY1064" fmla="*/ 125002 h 6246801"/>
              <a:gd name="connsiteX1065" fmla="*/ 6694244 w 9384838"/>
              <a:gd name="connsiteY1065" fmla="*/ 49779 h 6246801"/>
              <a:gd name="connsiteX1066" fmla="*/ 6769464 w 9384838"/>
              <a:gd name="connsiteY1066" fmla="*/ 49779 h 6246801"/>
              <a:gd name="connsiteX1067" fmla="*/ 6819242 w 9384838"/>
              <a:gd name="connsiteY106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47229 w 9384838"/>
              <a:gd name="connsiteY206" fmla="*/ 5193682 h 6246801"/>
              <a:gd name="connsiteX207" fmla="*/ 521787 w 9384838"/>
              <a:gd name="connsiteY207" fmla="*/ 5168239 h 6246801"/>
              <a:gd name="connsiteX208" fmla="*/ 472009 w 9384838"/>
              <a:gd name="connsiteY208" fmla="*/ 5193682 h 6246801"/>
              <a:gd name="connsiteX209" fmla="*/ 472009 w 9384838"/>
              <a:gd name="connsiteY209" fmla="*/ 5293241 h 6246801"/>
              <a:gd name="connsiteX210" fmla="*/ 472009 w 9384838"/>
              <a:gd name="connsiteY210" fmla="*/ 5293241 h 6246801"/>
              <a:gd name="connsiteX211" fmla="*/ 422231 w 9384838"/>
              <a:gd name="connsiteY211" fmla="*/ 5318684 h 6246801"/>
              <a:gd name="connsiteX212" fmla="*/ 446567 w 9384838"/>
              <a:gd name="connsiteY212" fmla="*/ 5344127 h 6246801"/>
              <a:gd name="connsiteX213" fmla="*/ 497451 w 9384838"/>
              <a:gd name="connsiteY213" fmla="*/ 5344127 h 6246801"/>
              <a:gd name="connsiteX214" fmla="*/ 521787 w 9384838"/>
              <a:gd name="connsiteY214" fmla="*/ 5318684 h 6246801"/>
              <a:gd name="connsiteX215" fmla="*/ 521787 w 9384838"/>
              <a:gd name="connsiteY215" fmla="*/ 5369570 h 6246801"/>
              <a:gd name="connsiteX216" fmla="*/ 497451 w 9384838"/>
              <a:gd name="connsiteY216" fmla="*/ 5419350 h 6246801"/>
              <a:gd name="connsiteX217" fmla="*/ 472009 w 9384838"/>
              <a:gd name="connsiteY217" fmla="*/ 5419350 h 6246801"/>
              <a:gd name="connsiteX218" fmla="*/ 446567 w 9384838"/>
              <a:gd name="connsiteY218" fmla="*/ 5444793 h 6246801"/>
              <a:gd name="connsiteX219" fmla="*/ 422231 w 9384838"/>
              <a:gd name="connsiteY219" fmla="*/ 5419350 h 6246801"/>
              <a:gd name="connsiteX220" fmla="*/ 446567 w 9384838"/>
              <a:gd name="connsiteY220" fmla="*/ 5393907 h 6246801"/>
              <a:gd name="connsiteX221" fmla="*/ 446567 w 9384838"/>
              <a:gd name="connsiteY221" fmla="*/ 5369570 h 6246801"/>
              <a:gd name="connsiteX222" fmla="*/ 422231 w 9384838"/>
              <a:gd name="connsiteY222" fmla="*/ 5344127 h 6246801"/>
              <a:gd name="connsiteX223" fmla="*/ 371347 w 9384838"/>
              <a:gd name="connsiteY223" fmla="*/ 5369570 h 6246801"/>
              <a:gd name="connsiteX224" fmla="*/ 347011 w 9384838"/>
              <a:gd name="connsiteY224" fmla="*/ 5344127 h 6246801"/>
              <a:gd name="connsiteX225" fmla="*/ 321569 w 9384838"/>
              <a:gd name="connsiteY225" fmla="*/ 5393907 h 6246801"/>
              <a:gd name="connsiteX226" fmla="*/ 271791 w 9384838"/>
              <a:gd name="connsiteY226" fmla="*/ 5419350 h 6246801"/>
              <a:gd name="connsiteX227" fmla="*/ 321569 w 9384838"/>
              <a:gd name="connsiteY227" fmla="*/ 5369570 h 6246801"/>
              <a:gd name="connsiteX228" fmla="*/ 296127 w 9384838"/>
              <a:gd name="connsiteY228" fmla="*/ 5344127 h 6246801"/>
              <a:gd name="connsiteX229" fmla="*/ 296127 w 9384838"/>
              <a:gd name="connsiteY229" fmla="*/ 5293241 h 6246801"/>
              <a:gd name="connsiteX230" fmla="*/ 271791 w 9384838"/>
              <a:gd name="connsiteY230" fmla="*/ 5293241 h 6246801"/>
              <a:gd name="connsiteX231" fmla="*/ 246349 w 9384838"/>
              <a:gd name="connsiteY231" fmla="*/ 5243462 h 6246801"/>
              <a:gd name="connsiteX232" fmla="*/ 296127 w 9384838"/>
              <a:gd name="connsiteY232" fmla="*/ 5168239 h 6246801"/>
              <a:gd name="connsiteX233" fmla="*/ 321569 w 9384838"/>
              <a:gd name="connsiteY233" fmla="*/ 5193682 h 6246801"/>
              <a:gd name="connsiteX234" fmla="*/ 296127 w 9384838"/>
              <a:gd name="connsiteY234" fmla="*/ 5218019 h 6246801"/>
              <a:gd name="connsiteX235" fmla="*/ 321569 w 9384838"/>
              <a:gd name="connsiteY235" fmla="*/ 5218019 h 6246801"/>
              <a:gd name="connsiteX236" fmla="*/ 321569 w 9384838"/>
              <a:gd name="connsiteY236" fmla="*/ 5243462 h 6246801"/>
              <a:gd name="connsiteX237" fmla="*/ 296127 w 9384838"/>
              <a:gd name="connsiteY237" fmla="*/ 5268905 h 6246801"/>
              <a:gd name="connsiteX238" fmla="*/ 321569 w 9384838"/>
              <a:gd name="connsiteY238" fmla="*/ 5318684 h 6246801"/>
              <a:gd name="connsiteX239" fmla="*/ 347011 w 9384838"/>
              <a:gd name="connsiteY239" fmla="*/ 5293241 h 6246801"/>
              <a:gd name="connsiteX240" fmla="*/ 371347 w 9384838"/>
              <a:gd name="connsiteY240" fmla="*/ 5318684 h 6246801"/>
              <a:gd name="connsiteX241" fmla="*/ 396789 w 9384838"/>
              <a:gd name="connsiteY241" fmla="*/ 5318684 h 6246801"/>
              <a:gd name="connsiteX242" fmla="*/ 371347 w 9384838"/>
              <a:gd name="connsiteY242" fmla="*/ 5268905 h 6246801"/>
              <a:gd name="connsiteX243" fmla="*/ 396789 w 9384838"/>
              <a:gd name="connsiteY243" fmla="*/ 5243462 h 6246801"/>
              <a:gd name="connsiteX244" fmla="*/ 371347 w 9384838"/>
              <a:gd name="connsiteY244" fmla="*/ 5193682 h 6246801"/>
              <a:gd name="connsiteX245" fmla="*/ 321569 w 9384838"/>
              <a:gd name="connsiteY245" fmla="*/ 5168239 h 6246801"/>
              <a:gd name="connsiteX246" fmla="*/ 347011 w 9384838"/>
              <a:gd name="connsiteY246" fmla="*/ 5142796 h 6246801"/>
              <a:gd name="connsiteX247" fmla="*/ 296127 w 9384838"/>
              <a:gd name="connsiteY247" fmla="*/ 5142796 h 6246801"/>
              <a:gd name="connsiteX248" fmla="*/ 271791 w 9384838"/>
              <a:gd name="connsiteY248" fmla="*/ 5093016 h 6246801"/>
              <a:gd name="connsiteX249" fmla="*/ 296127 w 9384838"/>
              <a:gd name="connsiteY249" fmla="*/ 5067573 h 6246801"/>
              <a:gd name="connsiteX250" fmla="*/ 271791 w 9384838"/>
              <a:gd name="connsiteY250" fmla="*/ 5043236 h 6246801"/>
              <a:gd name="connsiteX251" fmla="*/ 271791 w 9384838"/>
              <a:gd name="connsiteY251" fmla="*/ 5017793 h 6246801"/>
              <a:gd name="connsiteX252" fmla="*/ 321569 w 9384838"/>
              <a:gd name="connsiteY252" fmla="*/ 5043236 h 6246801"/>
              <a:gd name="connsiteX253" fmla="*/ 347011 w 9384838"/>
              <a:gd name="connsiteY253" fmla="*/ 5043236 h 6246801"/>
              <a:gd name="connsiteX254" fmla="*/ 371347 w 9384838"/>
              <a:gd name="connsiteY254" fmla="*/ 5067573 h 6246801"/>
              <a:gd name="connsiteX255" fmla="*/ 371347 w 9384838"/>
              <a:gd name="connsiteY255" fmla="*/ 5093016 h 6246801"/>
              <a:gd name="connsiteX256" fmla="*/ 396789 w 9384838"/>
              <a:gd name="connsiteY256" fmla="*/ 5093016 h 6246801"/>
              <a:gd name="connsiteX257" fmla="*/ 396789 w 9384838"/>
              <a:gd name="connsiteY257" fmla="*/ 5067573 h 6246801"/>
              <a:gd name="connsiteX258" fmla="*/ 422231 w 9384838"/>
              <a:gd name="connsiteY258" fmla="*/ 5043236 h 6246801"/>
              <a:gd name="connsiteX259" fmla="*/ 371347 w 9384838"/>
              <a:gd name="connsiteY259" fmla="*/ 5017793 h 6246801"/>
              <a:gd name="connsiteX260" fmla="*/ 396789 w 9384838"/>
              <a:gd name="connsiteY260" fmla="*/ 4992350 h 6246801"/>
              <a:gd name="connsiteX261" fmla="*/ 422231 w 9384838"/>
              <a:gd name="connsiteY261" fmla="*/ 4968013 h 6246801"/>
              <a:gd name="connsiteX262" fmla="*/ 446567 w 9384838"/>
              <a:gd name="connsiteY262" fmla="*/ 4992350 h 6246801"/>
              <a:gd name="connsiteX263" fmla="*/ 446567 w 9384838"/>
              <a:gd name="connsiteY263" fmla="*/ 5017793 h 6246801"/>
              <a:gd name="connsiteX264" fmla="*/ 472009 w 9384838"/>
              <a:gd name="connsiteY264" fmla="*/ 5043236 h 6246801"/>
              <a:gd name="connsiteX265" fmla="*/ 497451 w 9384838"/>
              <a:gd name="connsiteY265" fmla="*/ 5017793 h 6246801"/>
              <a:gd name="connsiteX266" fmla="*/ 497452 w 9384838"/>
              <a:gd name="connsiteY266" fmla="*/ 5017793 h 6246801"/>
              <a:gd name="connsiteX267" fmla="*/ 547230 w 9384838"/>
              <a:gd name="connsiteY267" fmla="*/ 5017793 h 6246801"/>
              <a:gd name="connsiteX268" fmla="*/ 521788 w 9384838"/>
              <a:gd name="connsiteY268" fmla="*/ 4992350 h 6246801"/>
              <a:gd name="connsiteX269" fmla="*/ 572672 w 9384838"/>
              <a:gd name="connsiteY269" fmla="*/ 4968013 h 6246801"/>
              <a:gd name="connsiteX270" fmla="*/ 597008 w 9384838"/>
              <a:gd name="connsiteY270" fmla="*/ 4992350 h 6246801"/>
              <a:gd name="connsiteX271" fmla="*/ 647892 w 9384838"/>
              <a:gd name="connsiteY271" fmla="*/ 4992350 h 6246801"/>
              <a:gd name="connsiteX272" fmla="*/ 647892 w 9384838"/>
              <a:gd name="connsiteY272" fmla="*/ 4968013 h 6246801"/>
              <a:gd name="connsiteX273" fmla="*/ 672228 w 9384838"/>
              <a:gd name="connsiteY273" fmla="*/ 4942570 h 6246801"/>
              <a:gd name="connsiteX274" fmla="*/ 672228 w 9384838"/>
              <a:gd name="connsiteY274" fmla="*/ 4917127 h 6246801"/>
              <a:gd name="connsiteX275" fmla="*/ 723112 w 9384838"/>
              <a:gd name="connsiteY275" fmla="*/ 4892790 h 6246801"/>
              <a:gd name="connsiteX276" fmla="*/ 772890 w 9384838"/>
              <a:gd name="connsiteY276" fmla="*/ 4892790 h 6246801"/>
              <a:gd name="connsiteX277" fmla="*/ 798333 w 9384838"/>
              <a:gd name="connsiteY277" fmla="*/ 4867347 h 6246801"/>
              <a:gd name="connsiteX278" fmla="*/ 291494 w 9384838"/>
              <a:gd name="connsiteY278" fmla="*/ 3896294 h 6246801"/>
              <a:gd name="connsiteX279" fmla="*/ 319795 w 9384838"/>
              <a:gd name="connsiteY279" fmla="*/ 3947235 h 6246801"/>
              <a:gd name="connsiteX280" fmla="*/ 280174 w 9384838"/>
              <a:gd name="connsiteY280" fmla="*/ 4026476 h 6246801"/>
              <a:gd name="connsiteX281" fmla="*/ 234893 w 9384838"/>
              <a:gd name="connsiteY281" fmla="*/ 4026476 h 6246801"/>
              <a:gd name="connsiteX282" fmla="*/ 220743 w 9384838"/>
              <a:gd name="connsiteY282" fmla="*/ 4066097 h 6246801"/>
              <a:gd name="connsiteX283" fmla="*/ 178292 w 9384838"/>
              <a:gd name="connsiteY283" fmla="*/ 4074587 h 6246801"/>
              <a:gd name="connsiteX284" fmla="*/ 133012 w 9384838"/>
              <a:gd name="connsiteY284" fmla="*/ 4111377 h 6246801"/>
              <a:gd name="connsiteX285" fmla="*/ 93391 w 9384838"/>
              <a:gd name="connsiteY285" fmla="*/ 4125528 h 6246801"/>
              <a:gd name="connsiteX286" fmla="*/ 113201 w 9384838"/>
              <a:gd name="connsiteY286" fmla="*/ 4187789 h 6246801"/>
              <a:gd name="connsiteX287" fmla="*/ 82071 w 9384838"/>
              <a:gd name="connsiteY287" fmla="*/ 4187789 h 6246801"/>
              <a:gd name="connsiteX288" fmla="*/ 59430 w 9384838"/>
              <a:gd name="connsiteY288" fmla="*/ 4250050 h 6246801"/>
              <a:gd name="connsiteX289" fmla="*/ 76411 w 9384838"/>
              <a:gd name="connsiteY289" fmla="*/ 4275521 h 6246801"/>
              <a:gd name="connsiteX290" fmla="*/ 11320 w 9384838"/>
              <a:gd name="connsiteY290" fmla="*/ 4317971 h 6246801"/>
              <a:gd name="connsiteX291" fmla="*/ 0 w 9384838"/>
              <a:gd name="connsiteY291" fmla="*/ 4230240 h 6246801"/>
              <a:gd name="connsiteX292" fmla="*/ 31130 w 9384838"/>
              <a:gd name="connsiteY292" fmla="*/ 4218920 h 6246801"/>
              <a:gd name="connsiteX293" fmla="*/ 45280 w 9384838"/>
              <a:gd name="connsiteY293" fmla="*/ 4187789 h 6246801"/>
              <a:gd name="connsiteX294" fmla="*/ 53771 w 9384838"/>
              <a:gd name="connsiteY294" fmla="*/ 4131188 h 6246801"/>
              <a:gd name="connsiteX295" fmla="*/ 70751 w 9384838"/>
              <a:gd name="connsiteY295" fmla="*/ 4105717 h 6246801"/>
              <a:gd name="connsiteX296" fmla="*/ 124522 w 9384838"/>
              <a:gd name="connsiteY296" fmla="*/ 4083077 h 6246801"/>
              <a:gd name="connsiteX297" fmla="*/ 152822 w 9384838"/>
              <a:gd name="connsiteY297" fmla="*/ 4040626 h 6246801"/>
              <a:gd name="connsiteX298" fmla="*/ 104711 w 9384838"/>
              <a:gd name="connsiteY298" fmla="*/ 4023646 h 6246801"/>
              <a:gd name="connsiteX299" fmla="*/ 104711 w 9384838"/>
              <a:gd name="connsiteY299" fmla="*/ 3981195 h 6246801"/>
              <a:gd name="connsiteX300" fmla="*/ 144332 w 9384838"/>
              <a:gd name="connsiteY300" fmla="*/ 3981195 h 6246801"/>
              <a:gd name="connsiteX301" fmla="*/ 181122 w 9384838"/>
              <a:gd name="connsiteY301" fmla="*/ 4020816 h 6246801"/>
              <a:gd name="connsiteX302" fmla="*/ 240553 w 9384838"/>
              <a:gd name="connsiteY302" fmla="*/ 3955725 h 6246801"/>
              <a:gd name="connsiteX303" fmla="*/ 271684 w 9384838"/>
              <a:gd name="connsiteY303" fmla="*/ 3907614 h 6246801"/>
              <a:gd name="connsiteX304" fmla="*/ 291494 w 9384838"/>
              <a:gd name="connsiteY304" fmla="*/ 3896294 h 6246801"/>
              <a:gd name="connsiteX305" fmla="*/ 481106 w 9384838"/>
              <a:gd name="connsiteY305" fmla="*/ 3596309 h 6246801"/>
              <a:gd name="connsiteX306" fmla="*/ 435825 w 9384838"/>
              <a:gd name="connsiteY306" fmla="*/ 3664230 h 6246801"/>
              <a:gd name="connsiteX307" fmla="*/ 396205 w 9384838"/>
              <a:gd name="connsiteY307" fmla="*/ 3638759 h 6246801"/>
              <a:gd name="connsiteX308" fmla="*/ 481106 w 9384838"/>
              <a:gd name="connsiteY308" fmla="*/ 3596309 h 6246801"/>
              <a:gd name="connsiteX309" fmla="*/ 4460871 w 9384838"/>
              <a:gd name="connsiteY309" fmla="*/ 3512231 h 6246801"/>
              <a:gd name="connsiteX310" fmla="*/ 4435429 w 9384838"/>
              <a:gd name="connsiteY310" fmla="*/ 3563117 h 6246801"/>
              <a:gd name="connsiteX311" fmla="*/ 4385651 w 9384838"/>
              <a:gd name="connsiteY311" fmla="*/ 3612896 h 6246801"/>
              <a:gd name="connsiteX312" fmla="*/ 4385651 w 9384838"/>
              <a:gd name="connsiteY312" fmla="*/ 3638339 h 6246801"/>
              <a:gd name="connsiteX313" fmla="*/ 4435429 w 9384838"/>
              <a:gd name="connsiteY313" fmla="*/ 3638339 h 6246801"/>
              <a:gd name="connsiteX314" fmla="*/ 4435429 w 9384838"/>
              <a:gd name="connsiteY314" fmla="*/ 3662676 h 6246801"/>
              <a:gd name="connsiteX315" fmla="*/ 4385651 w 9384838"/>
              <a:gd name="connsiteY315" fmla="*/ 3713562 h 6246801"/>
              <a:gd name="connsiteX316" fmla="*/ 4284989 w 9384838"/>
              <a:gd name="connsiteY316" fmla="*/ 3737899 h 6246801"/>
              <a:gd name="connsiteX317" fmla="*/ 4310431 w 9384838"/>
              <a:gd name="connsiteY317" fmla="*/ 3688119 h 6246801"/>
              <a:gd name="connsiteX318" fmla="*/ 4335873 w 9384838"/>
              <a:gd name="connsiteY318" fmla="*/ 3662676 h 6246801"/>
              <a:gd name="connsiteX319" fmla="*/ 4335873 w 9384838"/>
              <a:gd name="connsiteY319" fmla="*/ 3638339 h 6246801"/>
              <a:gd name="connsiteX320" fmla="*/ 4284989 w 9384838"/>
              <a:gd name="connsiteY320" fmla="*/ 3662676 h 6246801"/>
              <a:gd name="connsiteX321" fmla="*/ 4284989 w 9384838"/>
              <a:gd name="connsiteY321" fmla="*/ 3612896 h 6246801"/>
              <a:gd name="connsiteX322" fmla="*/ 4360209 w 9384838"/>
              <a:gd name="connsiteY322" fmla="*/ 3537674 h 6246801"/>
              <a:gd name="connsiteX323" fmla="*/ 4460871 w 9384838"/>
              <a:gd name="connsiteY323" fmla="*/ 3512231 h 6246801"/>
              <a:gd name="connsiteX324" fmla="*/ 605629 w 9384838"/>
              <a:gd name="connsiteY324" fmla="*/ 3364245 h 6246801"/>
              <a:gd name="connsiteX325" fmla="*/ 611289 w 9384838"/>
              <a:gd name="connsiteY325" fmla="*/ 3409526 h 6246801"/>
              <a:gd name="connsiteX326" fmla="*/ 633929 w 9384838"/>
              <a:gd name="connsiteY326" fmla="*/ 3437826 h 6246801"/>
              <a:gd name="connsiteX327" fmla="*/ 616949 w 9384838"/>
              <a:gd name="connsiteY327" fmla="*/ 3485937 h 6246801"/>
              <a:gd name="connsiteX328" fmla="*/ 599969 w 9384838"/>
              <a:gd name="connsiteY328" fmla="*/ 3497257 h 6246801"/>
              <a:gd name="connsiteX329" fmla="*/ 560348 w 9384838"/>
              <a:gd name="connsiteY329" fmla="*/ 3451976 h 6246801"/>
              <a:gd name="connsiteX330" fmla="*/ 577328 w 9384838"/>
              <a:gd name="connsiteY330" fmla="*/ 3415186 h 6246801"/>
              <a:gd name="connsiteX331" fmla="*/ 574498 w 9384838"/>
              <a:gd name="connsiteY331" fmla="*/ 3369905 h 6246801"/>
              <a:gd name="connsiteX332" fmla="*/ 605629 w 9384838"/>
              <a:gd name="connsiteY332" fmla="*/ 3364245 h 6246801"/>
              <a:gd name="connsiteX333" fmla="*/ 1098059 w 9384838"/>
              <a:gd name="connsiteY333" fmla="*/ 3109544 h 6246801"/>
              <a:gd name="connsiteX334" fmla="*/ 1081079 w 9384838"/>
              <a:gd name="connsiteY334" fmla="*/ 3137841 h 6246801"/>
              <a:gd name="connsiteX335" fmla="*/ 1064099 w 9384838"/>
              <a:gd name="connsiteY335" fmla="*/ 3154822 h 6246801"/>
              <a:gd name="connsiteX336" fmla="*/ 1038628 w 9384838"/>
              <a:gd name="connsiteY336" fmla="*/ 3143502 h 6246801"/>
              <a:gd name="connsiteX337" fmla="*/ 1098059 w 9384838"/>
              <a:gd name="connsiteY337" fmla="*/ 3109544 h 6246801"/>
              <a:gd name="connsiteX338" fmla="*/ 905615 w 9384838"/>
              <a:gd name="connsiteY338" fmla="*/ 3061433 h 6246801"/>
              <a:gd name="connsiteX339" fmla="*/ 905615 w 9384838"/>
              <a:gd name="connsiteY339" fmla="*/ 3098224 h 6246801"/>
              <a:gd name="connsiteX340" fmla="*/ 874484 w 9384838"/>
              <a:gd name="connsiteY340" fmla="*/ 3149161 h 6246801"/>
              <a:gd name="connsiteX341" fmla="*/ 820713 w 9384838"/>
              <a:gd name="connsiteY341" fmla="*/ 3171802 h 6246801"/>
              <a:gd name="connsiteX342" fmla="*/ 826373 w 9384838"/>
              <a:gd name="connsiteY342" fmla="*/ 3205762 h 6246801"/>
              <a:gd name="connsiteX343" fmla="*/ 769772 w 9384838"/>
              <a:gd name="connsiteY343" fmla="*/ 3214252 h 6246801"/>
              <a:gd name="connsiteX344" fmla="*/ 775432 w 9384838"/>
              <a:gd name="connsiteY344" fmla="*/ 3253873 h 6246801"/>
              <a:gd name="connsiteX345" fmla="*/ 738642 w 9384838"/>
              <a:gd name="connsiteY345" fmla="*/ 3245383 h 6246801"/>
              <a:gd name="connsiteX346" fmla="*/ 724492 w 9384838"/>
              <a:gd name="connsiteY346" fmla="*/ 3214252 h 6246801"/>
              <a:gd name="connsiteX347" fmla="*/ 701851 w 9384838"/>
              <a:gd name="connsiteY347" fmla="*/ 3183122 h 6246801"/>
              <a:gd name="connsiteX348" fmla="*/ 724492 w 9384838"/>
              <a:gd name="connsiteY348" fmla="*/ 3168972 h 6246801"/>
              <a:gd name="connsiteX349" fmla="*/ 747132 w 9384838"/>
              <a:gd name="connsiteY349" fmla="*/ 3146331 h 6246801"/>
              <a:gd name="connsiteX350" fmla="*/ 843354 w 9384838"/>
              <a:gd name="connsiteY350" fmla="*/ 3098224 h 6246801"/>
              <a:gd name="connsiteX351" fmla="*/ 905615 w 9384838"/>
              <a:gd name="connsiteY351" fmla="*/ 3061433 h 6246801"/>
              <a:gd name="connsiteX352" fmla="*/ 936745 w 9384838"/>
              <a:gd name="connsiteY352" fmla="*/ 3033132 h 6246801"/>
              <a:gd name="connsiteX353" fmla="*/ 973535 w 9384838"/>
              <a:gd name="connsiteY353" fmla="*/ 3081244 h 6246801"/>
              <a:gd name="connsiteX354" fmla="*/ 948066 w 9384838"/>
              <a:gd name="connsiteY354" fmla="*/ 3115203 h 6246801"/>
              <a:gd name="connsiteX355" fmla="*/ 925424 w 9384838"/>
              <a:gd name="connsiteY355" fmla="*/ 3067093 h 6246801"/>
              <a:gd name="connsiteX356" fmla="*/ 936745 w 9384838"/>
              <a:gd name="connsiteY356" fmla="*/ 3033132 h 6246801"/>
              <a:gd name="connsiteX357" fmla="*/ 5840275 w 9384838"/>
              <a:gd name="connsiteY357" fmla="*/ 2081897 h 6246801"/>
              <a:gd name="connsiteX358" fmla="*/ 5891159 w 9384838"/>
              <a:gd name="connsiteY358" fmla="*/ 2132783 h 6246801"/>
              <a:gd name="connsiteX359" fmla="*/ 5891159 w 9384838"/>
              <a:gd name="connsiteY359" fmla="*/ 2158226 h 6246801"/>
              <a:gd name="connsiteX360" fmla="*/ 5966379 w 9384838"/>
              <a:gd name="connsiteY360" fmla="*/ 2208005 h 6246801"/>
              <a:gd name="connsiteX361" fmla="*/ 6016157 w 9384838"/>
              <a:gd name="connsiteY361" fmla="*/ 2208005 h 6246801"/>
              <a:gd name="connsiteX362" fmla="*/ 6041599 w 9384838"/>
              <a:gd name="connsiteY362" fmla="*/ 2208005 h 6246801"/>
              <a:gd name="connsiteX363" fmla="*/ 5966379 w 9384838"/>
              <a:gd name="connsiteY363" fmla="*/ 2308672 h 6246801"/>
              <a:gd name="connsiteX364" fmla="*/ 5916601 w 9384838"/>
              <a:gd name="connsiteY364" fmla="*/ 2558676 h 6246801"/>
              <a:gd name="connsiteX365" fmla="*/ 5916601 w 9384838"/>
              <a:gd name="connsiteY365" fmla="*/ 2659341 h 6246801"/>
              <a:gd name="connsiteX366" fmla="*/ 5966379 w 9384838"/>
              <a:gd name="connsiteY366" fmla="*/ 2684786 h 6246801"/>
              <a:gd name="connsiteX367" fmla="*/ 5991821 w 9384838"/>
              <a:gd name="connsiteY367" fmla="*/ 2734563 h 6246801"/>
              <a:gd name="connsiteX368" fmla="*/ 6016157 w 9384838"/>
              <a:gd name="connsiteY368" fmla="*/ 2785448 h 6246801"/>
              <a:gd name="connsiteX369" fmla="*/ 6016157 w 9384838"/>
              <a:gd name="connsiteY369" fmla="*/ 2860670 h 6246801"/>
              <a:gd name="connsiteX370" fmla="*/ 5991821 w 9384838"/>
              <a:gd name="connsiteY370" fmla="*/ 2885007 h 6246801"/>
              <a:gd name="connsiteX371" fmla="*/ 6016157 w 9384838"/>
              <a:gd name="connsiteY371" fmla="*/ 2910449 h 6246801"/>
              <a:gd name="connsiteX372" fmla="*/ 5991821 w 9384838"/>
              <a:gd name="connsiteY372" fmla="*/ 2935892 h 6246801"/>
              <a:gd name="connsiteX373" fmla="*/ 5991821 w 9384838"/>
              <a:gd name="connsiteY373" fmla="*/ 2960229 h 6246801"/>
              <a:gd name="connsiteX374" fmla="*/ 6041599 w 9384838"/>
              <a:gd name="connsiteY374" fmla="*/ 2985670 h 6246801"/>
              <a:gd name="connsiteX375" fmla="*/ 6016157 w 9384838"/>
              <a:gd name="connsiteY375" fmla="*/ 3035453 h 6246801"/>
              <a:gd name="connsiteX376" fmla="*/ 6041599 w 9384838"/>
              <a:gd name="connsiteY376" fmla="*/ 3086339 h 6246801"/>
              <a:gd name="connsiteX377" fmla="*/ 5991821 w 9384838"/>
              <a:gd name="connsiteY377" fmla="*/ 3185896 h 6246801"/>
              <a:gd name="connsiteX378" fmla="*/ 6016157 w 9384838"/>
              <a:gd name="connsiteY378" fmla="*/ 3185896 h 6246801"/>
              <a:gd name="connsiteX379" fmla="*/ 6016157 w 9384838"/>
              <a:gd name="connsiteY379" fmla="*/ 3236782 h 6246801"/>
              <a:gd name="connsiteX380" fmla="*/ 5966379 w 9384838"/>
              <a:gd name="connsiteY380" fmla="*/ 3261118 h 6246801"/>
              <a:gd name="connsiteX381" fmla="*/ 5966379 w 9384838"/>
              <a:gd name="connsiteY381" fmla="*/ 3286561 h 6246801"/>
              <a:gd name="connsiteX382" fmla="*/ 5916601 w 9384838"/>
              <a:gd name="connsiteY382" fmla="*/ 3361784 h 6246801"/>
              <a:gd name="connsiteX383" fmla="*/ 5916601 w 9384838"/>
              <a:gd name="connsiteY383" fmla="*/ 3412670 h 6246801"/>
              <a:gd name="connsiteX384" fmla="*/ 5865717 w 9384838"/>
              <a:gd name="connsiteY384" fmla="*/ 3437007 h 6246801"/>
              <a:gd name="connsiteX385" fmla="*/ 5840275 w 9384838"/>
              <a:gd name="connsiteY385" fmla="*/ 3462450 h 6246801"/>
              <a:gd name="connsiteX386" fmla="*/ 5815939 w 9384838"/>
              <a:gd name="connsiteY386" fmla="*/ 3437007 h 6246801"/>
              <a:gd name="connsiteX387" fmla="*/ 5815939 w 9384838"/>
              <a:gd name="connsiteY387" fmla="*/ 3487893 h 6246801"/>
              <a:gd name="connsiteX388" fmla="*/ 5765055 w 9384838"/>
              <a:gd name="connsiteY388" fmla="*/ 3462450 h 6246801"/>
              <a:gd name="connsiteX389" fmla="*/ 5765055 w 9384838"/>
              <a:gd name="connsiteY389" fmla="*/ 3462451 h 6246801"/>
              <a:gd name="connsiteX390" fmla="*/ 5790497 w 9384838"/>
              <a:gd name="connsiteY390" fmla="*/ 3512230 h 6246801"/>
              <a:gd name="connsiteX391" fmla="*/ 5740719 w 9384838"/>
              <a:gd name="connsiteY391" fmla="*/ 3537673 h 6246801"/>
              <a:gd name="connsiteX392" fmla="*/ 5715277 w 9384838"/>
              <a:gd name="connsiteY392" fmla="*/ 3563116 h 6246801"/>
              <a:gd name="connsiteX393" fmla="*/ 5689835 w 9384838"/>
              <a:gd name="connsiteY393" fmla="*/ 3587453 h 6246801"/>
              <a:gd name="connsiteX394" fmla="*/ 5715277 w 9384838"/>
              <a:gd name="connsiteY394" fmla="*/ 3612896 h 6246801"/>
              <a:gd name="connsiteX395" fmla="*/ 5665499 w 9384838"/>
              <a:gd name="connsiteY395" fmla="*/ 3612896 h 6246801"/>
              <a:gd name="connsiteX396" fmla="*/ 5640057 w 9384838"/>
              <a:gd name="connsiteY396" fmla="*/ 3638339 h 6246801"/>
              <a:gd name="connsiteX397" fmla="*/ 5665499 w 9384838"/>
              <a:gd name="connsiteY397" fmla="*/ 3638339 h 6246801"/>
              <a:gd name="connsiteX398" fmla="*/ 5665499 w 9384838"/>
              <a:gd name="connsiteY398" fmla="*/ 3662676 h 6246801"/>
              <a:gd name="connsiteX399" fmla="*/ 5640057 w 9384838"/>
              <a:gd name="connsiteY399" fmla="*/ 3662676 h 6246801"/>
              <a:gd name="connsiteX400" fmla="*/ 5665499 w 9384838"/>
              <a:gd name="connsiteY400" fmla="*/ 3688119 h 6246801"/>
              <a:gd name="connsiteX401" fmla="*/ 5640057 w 9384838"/>
              <a:gd name="connsiteY401" fmla="*/ 3763342 h 6246801"/>
              <a:gd name="connsiteX402" fmla="*/ 5590279 w 9384838"/>
              <a:gd name="connsiteY402" fmla="*/ 3737899 h 6246801"/>
              <a:gd name="connsiteX403" fmla="*/ 5515059 w 9384838"/>
              <a:gd name="connsiteY403" fmla="*/ 3737899 h 6246801"/>
              <a:gd name="connsiteX404" fmla="*/ 5464175 w 9384838"/>
              <a:gd name="connsiteY404" fmla="*/ 3713562 h 6246801"/>
              <a:gd name="connsiteX405" fmla="*/ 5439839 w 9384838"/>
              <a:gd name="connsiteY405" fmla="*/ 3737899 h 6246801"/>
              <a:gd name="connsiteX406" fmla="*/ 5464175 w 9384838"/>
              <a:gd name="connsiteY406" fmla="*/ 3763342 h 6246801"/>
              <a:gd name="connsiteX407" fmla="*/ 5414397 w 9384838"/>
              <a:gd name="connsiteY407" fmla="*/ 3788785 h 6246801"/>
              <a:gd name="connsiteX408" fmla="*/ 5339177 w 9384838"/>
              <a:gd name="connsiteY408" fmla="*/ 3939230 h 6246801"/>
              <a:gd name="connsiteX409" fmla="*/ 5364619 w 9384838"/>
              <a:gd name="connsiteY409" fmla="*/ 4014453 h 6246801"/>
              <a:gd name="connsiteX410" fmla="*/ 5364618 w 9384838"/>
              <a:gd name="connsiteY410" fmla="*/ 4014453 h 6246801"/>
              <a:gd name="connsiteX411" fmla="*/ 5364618 w 9384838"/>
              <a:gd name="connsiteY411" fmla="*/ 4089676 h 6246801"/>
              <a:gd name="connsiteX412" fmla="*/ 5313734 w 9384838"/>
              <a:gd name="connsiteY412" fmla="*/ 4289902 h 6246801"/>
              <a:gd name="connsiteX413" fmla="*/ 5238514 w 9384838"/>
              <a:gd name="connsiteY413" fmla="*/ 4416010 h 6246801"/>
              <a:gd name="connsiteX414" fmla="*/ 5213072 w 9384838"/>
              <a:gd name="connsiteY414" fmla="*/ 4440347 h 6246801"/>
              <a:gd name="connsiteX415" fmla="*/ 5163294 w 9384838"/>
              <a:gd name="connsiteY415" fmla="*/ 4440347 h 6246801"/>
              <a:gd name="connsiteX416" fmla="*/ 5137852 w 9384838"/>
              <a:gd name="connsiteY416" fmla="*/ 4465790 h 6246801"/>
              <a:gd name="connsiteX417" fmla="*/ 5163294 w 9384838"/>
              <a:gd name="connsiteY417" fmla="*/ 4465790 h 6246801"/>
              <a:gd name="connsiteX418" fmla="*/ 5062632 w 9384838"/>
              <a:gd name="connsiteY418" fmla="*/ 4616236 h 6246801"/>
              <a:gd name="connsiteX419" fmla="*/ 5038296 w 9384838"/>
              <a:gd name="connsiteY419" fmla="*/ 4691459 h 6246801"/>
              <a:gd name="connsiteX420" fmla="*/ 5012854 w 9384838"/>
              <a:gd name="connsiteY420" fmla="*/ 4716902 h 6246801"/>
              <a:gd name="connsiteX421" fmla="*/ 4987412 w 9384838"/>
              <a:gd name="connsiteY421" fmla="*/ 4792125 h 6246801"/>
              <a:gd name="connsiteX422" fmla="*/ 5012854 w 9384838"/>
              <a:gd name="connsiteY422" fmla="*/ 4917127 h 6246801"/>
              <a:gd name="connsiteX423" fmla="*/ 5062632 w 9384838"/>
              <a:gd name="connsiteY423" fmla="*/ 5043236 h 6246801"/>
              <a:gd name="connsiteX424" fmla="*/ 5013583 w 9384838"/>
              <a:gd name="connsiteY424" fmla="*/ 4993096 h 6246801"/>
              <a:gd name="connsiteX425" fmla="*/ 5062632 w 9384838"/>
              <a:gd name="connsiteY425" fmla="*/ 5043237 h 6246801"/>
              <a:gd name="connsiteX426" fmla="*/ 4987412 w 9384838"/>
              <a:gd name="connsiteY426" fmla="*/ 5043237 h 6246801"/>
              <a:gd name="connsiteX427" fmla="*/ 4963076 w 9384838"/>
              <a:gd name="connsiteY427" fmla="*/ 5017794 h 6246801"/>
              <a:gd name="connsiteX428" fmla="*/ 4862414 w 9384838"/>
              <a:gd name="connsiteY428" fmla="*/ 5067574 h 6246801"/>
              <a:gd name="connsiteX429" fmla="*/ 4812636 w 9384838"/>
              <a:gd name="connsiteY429" fmla="*/ 5142796 h 6246801"/>
              <a:gd name="connsiteX430" fmla="*/ 4812636 w 9384838"/>
              <a:gd name="connsiteY430" fmla="*/ 5193682 h 6246801"/>
              <a:gd name="connsiteX431" fmla="*/ 4787194 w 9384838"/>
              <a:gd name="connsiteY431" fmla="*/ 5243462 h 6246801"/>
              <a:gd name="connsiteX432" fmla="*/ 4711974 w 9384838"/>
              <a:gd name="connsiteY432" fmla="*/ 5268905 h 6246801"/>
              <a:gd name="connsiteX433" fmla="*/ 4686532 w 9384838"/>
              <a:gd name="connsiteY433" fmla="*/ 5243462 h 6246801"/>
              <a:gd name="connsiteX434" fmla="*/ 4636753 w 9384838"/>
              <a:gd name="connsiteY434" fmla="*/ 5268905 h 6246801"/>
              <a:gd name="connsiteX435" fmla="*/ 4611311 w 9384838"/>
              <a:gd name="connsiteY435" fmla="*/ 5293242 h 6246801"/>
              <a:gd name="connsiteX436" fmla="*/ 4561533 w 9384838"/>
              <a:gd name="connsiteY436" fmla="*/ 5344128 h 6246801"/>
              <a:gd name="connsiteX437" fmla="*/ 4536091 w 9384838"/>
              <a:gd name="connsiteY437" fmla="*/ 5293242 h 6246801"/>
              <a:gd name="connsiteX438" fmla="*/ 4561533 w 9384838"/>
              <a:gd name="connsiteY438" fmla="*/ 5293242 h 6246801"/>
              <a:gd name="connsiteX439" fmla="*/ 4561533 w 9384838"/>
              <a:gd name="connsiteY439" fmla="*/ 5268905 h 6246801"/>
              <a:gd name="connsiteX440" fmla="*/ 4585869 w 9384838"/>
              <a:gd name="connsiteY440" fmla="*/ 5218019 h 6246801"/>
              <a:gd name="connsiteX441" fmla="*/ 4585869 w 9384838"/>
              <a:gd name="connsiteY441" fmla="*/ 5193682 h 6246801"/>
              <a:gd name="connsiteX442" fmla="*/ 4611311 w 9384838"/>
              <a:gd name="connsiteY442" fmla="*/ 5168239 h 6246801"/>
              <a:gd name="connsiteX443" fmla="*/ 4611311 w 9384838"/>
              <a:gd name="connsiteY443" fmla="*/ 5142796 h 6246801"/>
              <a:gd name="connsiteX444" fmla="*/ 4585869 w 9384838"/>
              <a:gd name="connsiteY444" fmla="*/ 5142796 h 6246801"/>
              <a:gd name="connsiteX445" fmla="*/ 4611311 w 9384838"/>
              <a:gd name="connsiteY445" fmla="*/ 5118460 h 6246801"/>
              <a:gd name="connsiteX446" fmla="*/ 4636753 w 9384838"/>
              <a:gd name="connsiteY446" fmla="*/ 5118460 h 6246801"/>
              <a:gd name="connsiteX447" fmla="*/ 4636753 w 9384838"/>
              <a:gd name="connsiteY447" fmla="*/ 5093017 h 6246801"/>
              <a:gd name="connsiteX448" fmla="*/ 4686532 w 9384838"/>
              <a:gd name="connsiteY448" fmla="*/ 5067574 h 6246801"/>
              <a:gd name="connsiteX449" fmla="*/ 4737416 w 9384838"/>
              <a:gd name="connsiteY449" fmla="*/ 5043237 h 6246801"/>
              <a:gd name="connsiteX450" fmla="*/ 4737416 w 9384838"/>
              <a:gd name="connsiteY450" fmla="*/ 5017794 h 6246801"/>
              <a:gd name="connsiteX451" fmla="*/ 4737416 w 9384838"/>
              <a:gd name="connsiteY451" fmla="*/ 4992351 h 6246801"/>
              <a:gd name="connsiteX452" fmla="*/ 4686532 w 9384838"/>
              <a:gd name="connsiteY452" fmla="*/ 4942571 h 6246801"/>
              <a:gd name="connsiteX453" fmla="*/ 4662196 w 9384838"/>
              <a:gd name="connsiteY453" fmla="*/ 4968014 h 6246801"/>
              <a:gd name="connsiteX454" fmla="*/ 4636753 w 9384838"/>
              <a:gd name="connsiteY454" fmla="*/ 4968014 h 6246801"/>
              <a:gd name="connsiteX455" fmla="*/ 4611311 w 9384838"/>
              <a:gd name="connsiteY455" fmla="*/ 4942571 h 6246801"/>
              <a:gd name="connsiteX456" fmla="*/ 4585869 w 9384838"/>
              <a:gd name="connsiteY456" fmla="*/ 4992350 h 6246801"/>
              <a:gd name="connsiteX457" fmla="*/ 4611310 w 9384838"/>
              <a:gd name="connsiteY457" fmla="*/ 5017792 h 6246801"/>
              <a:gd name="connsiteX458" fmla="*/ 4611311 w 9384838"/>
              <a:gd name="connsiteY458" fmla="*/ 5017793 h 6246801"/>
              <a:gd name="connsiteX459" fmla="*/ 4536091 w 9384838"/>
              <a:gd name="connsiteY459" fmla="*/ 5043236 h 6246801"/>
              <a:gd name="connsiteX460" fmla="*/ 4510649 w 9384838"/>
              <a:gd name="connsiteY460" fmla="*/ 5043236 h 6246801"/>
              <a:gd name="connsiteX461" fmla="*/ 4510649 w 9384838"/>
              <a:gd name="connsiteY461" fmla="*/ 5118458 h 6246801"/>
              <a:gd name="connsiteX462" fmla="*/ 4561533 w 9384838"/>
              <a:gd name="connsiteY462" fmla="*/ 5168238 h 6246801"/>
              <a:gd name="connsiteX463" fmla="*/ 4536091 w 9384838"/>
              <a:gd name="connsiteY463" fmla="*/ 5168238 h 6246801"/>
              <a:gd name="connsiteX464" fmla="*/ 4510649 w 9384838"/>
              <a:gd name="connsiteY464" fmla="*/ 5168238 h 6246801"/>
              <a:gd name="connsiteX465" fmla="*/ 4510649 w 9384838"/>
              <a:gd name="connsiteY465" fmla="*/ 5193681 h 6246801"/>
              <a:gd name="connsiteX466" fmla="*/ 4486313 w 9384838"/>
              <a:gd name="connsiteY466" fmla="*/ 5168238 h 6246801"/>
              <a:gd name="connsiteX467" fmla="*/ 4486313 w 9384838"/>
              <a:gd name="connsiteY467" fmla="*/ 5118458 h 6246801"/>
              <a:gd name="connsiteX468" fmla="*/ 4460871 w 9384838"/>
              <a:gd name="connsiteY468" fmla="*/ 5093016 h 6246801"/>
              <a:gd name="connsiteX469" fmla="*/ 4385651 w 9384838"/>
              <a:gd name="connsiteY469" fmla="*/ 5067573 h 6246801"/>
              <a:gd name="connsiteX470" fmla="*/ 4310431 w 9384838"/>
              <a:gd name="connsiteY470" fmla="*/ 5093016 h 6246801"/>
              <a:gd name="connsiteX471" fmla="*/ 4284989 w 9384838"/>
              <a:gd name="connsiteY471" fmla="*/ 5142795 h 6246801"/>
              <a:gd name="connsiteX472" fmla="*/ 4284989 w 9384838"/>
              <a:gd name="connsiteY472" fmla="*/ 5142796 h 6246801"/>
              <a:gd name="connsiteX473" fmla="*/ 4260653 w 9384838"/>
              <a:gd name="connsiteY473" fmla="*/ 5168239 h 6246801"/>
              <a:gd name="connsiteX474" fmla="*/ 4260653 w 9384838"/>
              <a:gd name="connsiteY474" fmla="*/ 5193683 h 6246801"/>
              <a:gd name="connsiteX475" fmla="*/ 4284989 w 9384838"/>
              <a:gd name="connsiteY475" fmla="*/ 5243462 h 6246801"/>
              <a:gd name="connsiteX476" fmla="*/ 4235211 w 9384838"/>
              <a:gd name="connsiteY476" fmla="*/ 5268905 h 6246801"/>
              <a:gd name="connsiteX477" fmla="*/ 4185433 w 9384838"/>
              <a:gd name="connsiteY477" fmla="*/ 5344128 h 6246801"/>
              <a:gd name="connsiteX478" fmla="*/ 4110213 w 9384838"/>
              <a:gd name="connsiteY478" fmla="*/ 5369571 h 6246801"/>
              <a:gd name="connsiteX479" fmla="*/ 4084771 w 9384838"/>
              <a:gd name="connsiteY479" fmla="*/ 5318685 h 6246801"/>
              <a:gd name="connsiteX480" fmla="*/ 4110213 w 9384838"/>
              <a:gd name="connsiteY480" fmla="*/ 5243462 h 6246801"/>
              <a:gd name="connsiteX481" fmla="*/ 4134549 w 9384838"/>
              <a:gd name="connsiteY481" fmla="*/ 5193683 h 6246801"/>
              <a:gd name="connsiteX482" fmla="*/ 4134549 w 9384838"/>
              <a:gd name="connsiteY482" fmla="*/ 5168239 h 6246801"/>
              <a:gd name="connsiteX483" fmla="*/ 4185433 w 9384838"/>
              <a:gd name="connsiteY483" fmla="*/ 5168239 h 6246801"/>
              <a:gd name="connsiteX484" fmla="*/ 4209769 w 9384838"/>
              <a:gd name="connsiteY484" fmla="*/ 5142796 h 6246801"/>
              <a:gd name="connsiteX485" fmla="*/ 4185433 w 9384838"/>
              <a:gd name="connsiteY485" fmla="*/ 5118460 h 6246801"/>
              <a:gd name="connsiteX486" fmla="*/ 4084771 w 9384838"/>
              <a:gd name="connsiteY486" fmla="*/ 5093017 h 6246801"/>
              <a:gd name="connsiteX487" fmla="*/ 4034993 w 9384838"/>
              <a:gd name="connsiteY487" fmla="*/ 5142796 h 6246801"/>
              <a:gd name="connsiteX488" fmla="*/ 3958666 w 9384838"/>
              <a:gd name="connsiteY488" fmla="*/ 5168239 h 6246801"/>
              <a:gd name="connsiteX489" fmla="*/ 3908904 w 9384838"/>
              <a:gd name="connsiteY489" fmla="*/ 5218019 h 6246801"/>
              <a:gd name="connsiteX490" fmla="*/ 3859127 w 9384838"/>
              <a:gd name="connsiteY490" fmla="*/ 5293242 h 6246801"/>
              <a:gd name="connsiteX491" fmla="*/ 3758465 w 9384838"/>
              <a:gd name="connsiteY491" fmla="*/ 5243462 h 6246801"/>
              <a:gd name="connsiteX492" fmla="*/ 3708688 w 9384838"/>
              <a:gd name="connsiteY492" fmla="*/ 5243462 h 6246801"/>
              <a:gd name="connsiteX493" fmla="*/ 3582584 w 9384838"/>
              <a:gd name="connsiteY493" fmla="*/ 5193683 h 6246801"/>
              <a:gd name="connsiteX494" fmla="*/ 3589545 w 9384838"/>
              <a:gd name="connsiteY494" fmla="*/ 5173103 h 6246801"/>
              <a:gd name="connsiteX495" fmla="*/ 3589543 w 9384838"/>
              <a:gd name="connsiteY495" fmla="*/ 5173102 h 6246801"/>
              <a:gd name="connsiteX496" fmla="*/ 3582582 w 9384838"/>
              <a:gd name="connsiteY496" fmla="*/ 5193682 h 6246801"/>
              <a:gd name="connsiteX497" fmla="*/ 3382367 w 9384838"/>
              <a:gd name="connsiteY497" fmla="*/ 5193682 h 6246801"/>
              <a:gd name="connsiteX498" fmla="*/ 3421081 w 9384838"/>
              <a:gd name="connsiteY498" fmla="*/ 5164921 h 6246801"/>
              <a:gd name="connsiteX499" fmla="*/ 3483028 w 9384838"/>
              <a:gd name="connsiteY499" fmla="*/ 5168239 h 6246801"/>
              <a:gd name="connsiteX500" fmla="*/ 3532805 w 9384838"/>
              <a:gd name="connsiteY500" fmla="*/ 5168239 h 6246801"/>
              <a:gd name="connsiteX501" fmla="*/ 3532805 w 9384838"/>
              <a:gd name="connsiteY501" fmla="*/ 5118459 h 6246801"/>
              <a:gd name="connsiteX502" fmla="*/ 3507365 w 9384838"/>
              <a:gd name="connsiteY502" fmla="*/ 5093016 h 6246801"/>
              <a:gd name="connsiteX503" fmla="*/ 3483028 w 9384838"/>
              <a:gd name="connsiteY503" fmla="*/ 5118459 h 6246801"/>
              <a:gd name="connsiteX504" fmla="*/ 3432144 w 9384838"/>
              <a:gd name="connsiteY504" fmla="*/ 5093016 h 6246801"/>
              <a:gd name="connsiteX505" fmla="*/ 3407808 w 9384838"/>
              <a:gd name="connsiteY505" fmla="*/ 5093016 h 6246801"/>
              <a:gd name="connsiteX506" fmla="*/ 3407808 w 9384838"/>
              <a:gd name="connsiteY506" fmla="*/ 5043237 h 6246801"/>
              <a:gd name="connsiteX507" fmla="*/ 3382367 w 9384838"/>
              <a:gd name="connsiteY507" fmla="*/ 5043237 h 6246801"/>
              <a:gd name="connsiteX508" fmla="*/ 3356924 w 9384838"/>
              <a:gd name="connsiteY508" fmla="*/ 5093016 h 6246801"/>
              <a:gd name="connsiteX509" fmla="*/ 3382367 w 9384838"/>
              <a:gd name="connsiteY509" fmla="*/ 5118459 h 6246801"/>
              <a:gd name="connsiteX510" fmla="*/ 3382367 w 9384838"/>
              <a:gd name="connsiteY510" fmla="*/ 5142796 h 6246801"/>
              <a:gd name="connsiteX511" fmla="*/ 3331482 w 9384838"/>
              <a:gd name="connsiteY511" fmla="*/ 5093016 h 6246801"/>
              <a:gd name="connsiteX512" fmla="*/ 3356924 w 9384838"/>
              <a:gd name="connsiteY512" fmla="*/ 5067573 h 6246801"/>
              <a:gd name="connsiteX513" fmla="*/ 3356924 w 9384838"/>
              <a:gd name="connsiteY513" fmla="*/ 4992351 h 6246801"/>
              <a:gd name="connsiteX514" fmla="*/ 3407808 w 9384838"/>
              <a:gd name="connsiteY514" fmla="*/ 4942571 h 6246801"/>
              <a:gd name="connsiteX515" fmla="*/ 3356924 w 9384838"/>
              <a:gd name="connsiteY515" fmla="*/ 4942571 h 6246801"/>
              <a:gd name="connsiteX516" fmla="*/ 3349625 w 9384838"/>
              <a:gd name="connsiteY516" fmla="*/ 4928288 h 6246801"/>
              <a:gd name="connsiteX517" fmla="*/ 3349624 w 9384838"/>
              <a:gd name="connsiteY517" fmla="*/ 4928288 h 6246801"/>
              <a:gd name="connsiteX518" fmla="*/ 3356924 w 9384838"/>
              <a:gd name="connsiteY518" fmla="*/ 4942571 h 6246801"/>
              <a:gd name="connsiteX519" fmla="*/ 3281703 w 9384838"/>
              <a:gd name="connsiteY519" fmla="*/ 4968014 h 6246801"/>
              <a:gd name="connsiteX520" fmla="*/ 3256260 w 9384838"/>
              <a:gd name="connsiteY520" fmla="*/ 5017794 h 6246801"/>
              <a:gd name="connsiteX521" fmla="*/ 3181041 w 9384838"/>
              <a:gd name="connsiteY521" fmla="*/ 5067573 h 6246801"/>
              <a:gd name="connsiteX522" fmla="*/ 3206483 w 9384838"/>
              <a:gd name="connsiteY522" fmla="*/ 5118459 h 6246801"/>
              <a:gd name="connsiteX523" fmla="*/ 3181041 w 9384838"/>
              <a:gd name="connsiteY523" fmla="*/ 5142796 h 6246801"/>
              <a:gd name="connsiteX524" fmla="*/ 3231925 w 9384838"/>
              <a:gd name="connsiteY524" fmla="*/ 5168239 h 6246801"/>
              <a:gd name="connsiteX525" fmla="*/ 3281703 w 9384838"/>
              <a:gd name="connsiteY525" fmla="*/ 5218019 h 6246801"/>
              <a:gd name="connsiteX526" fmla="*/ 3331481 w 9384838"/>
              <a:gd name="connsiteY526" fmla="*/ 5268905 h 6246801"/>
              <a:gd name="connsiteX527" fmla="*/ 3281703 w 9384838"/>
              <a:gd name="connsiteY527" fmla="*/ 5293242 h 6246801"/>
              <a:gd name="connsiteX528" fmla="*/ 3281703 w 9384838"/>
              <a:gd name="connsiteY528" fmla="*/ 5318685 h 6246801"/>
              <a:gd name="connsiteX529" fmla="*/ 3256260 w 9384838"/>
              <a:gd name="connsiteY529" fmla="*/ 5293242 h 6246801"/>
              <a:gd name="connsiteX530" fmla="*/ 3206483 w 9384838"/>
              <a:gd name="connsiteY530" fmla="*/ 5293242 h 6246801"/>
              <a:gd name="connsiteX531" fmla="*/ 3181041 w 9384838"/>
              <a:gd name="connsiteY531" fmla="*/ 5293242 h 6246801"/>
              <a:gd name="connsiteX532" fmla="*/ 3056044 w 9384838"/>
              <a:gd name="connsiteY532" fmla="*/ 5293242 h 6246801"/>
              <a:gd name="connsiteX533" fmla="*/ 3030601 w 9384838"/>
              <a:gd name="connsiteY533" fmla="*/ 5344128 h 6246801"/>
              <a:gd name="connsiteX534" fmla="*/ 3006265 w 9384838"/>
              <a:gd name="connsiteY534" fmla="*/ 5344128 h 6246801"/>
              <a:gd name="connsiteX535" fmla="*/ 2980823 w 9384838"/>
              <a:gd name="connsiteY535" fmla="*/ 5369571 h 6246801"/>
              <a:gd name="connsiteX536" fmla="*/ 3006265 w 9384838"/>
              <a:gd name="connsiteY536" fmla="*/ 5393907 h 6246801"/>
              <a:gd name="connsiteX537" fmla="*/ 2980823 w 9384838"/>
              <a:gd name="connsiteY537" fmla="*/ 5419350 h 6246801"/>
              <a:gd name="connsiteX538" fmla="*/ 2905602 w 9384838"/>
              <a:gd name="connsiteY538" fmla="*/ 5444793 h 6246801"/>
              <a:gd name="connsiteX539" fmla="*/ 2880162 w 9384838"/>
              <a:gd name="connsiteY539" fmla="*/ 5520016 h 6246801"/>
              <a:gd name="connsiteX540" fmla="*/ 2880159 w 9384838"/>
              <a:gd name="connsiteY540" fmla="*/ 5520016 h 6246801"/>
              <a:gd name="connsiteX541" fmla="*/ 2830382 w 9384838"/>
              <a:gd name="connsiteY541" fmla="*/ 5544353 h 6246801"/>
              <a:gd name="connsiteX542" fmla="*/ 2804941 w 9384838"/>
              <a:gd name="connsiteY542" fmla="*/ 5569796 h 6246801"/>
              <a:gd name="connsiteX543" fmla="*/ 2755160 w 9384838"/>
              <a:gd name="connsiteY543" fmla="*/ 5595239 h 6246801"/>
              <a:gd name="connsiteX544" fmla="*/ 2679941 w 9384838"/>
              <a:gd name="connsiteY544" fmla="*/ 5569796 h 6246801"/>
              <a:gd name="connsiteX545" fmla="*/ 2629058 w 9384838"/>
              <a:gd name="connsiteY545" fmla="*/ 5494573 h 6246801"/>
              <a:gd name="connsiteX546" fmla="*/ 2629058 w 9384838"/>
              <a:gd name="connsiteY546" fmla="*/ 5444794 h 6246801"/>
              <a:gd name="connsiteX547" fmla="*/ 2579280 w 9384838"/>
              <a:gd name="connsiteY547" fmla="*/ 5393908 h 6246801"/>
              <a:gd name="connsiteX548" fmla="*/ 2579280 w 9384838"/>
              <a:gd name="connsiteY548" fmla="*/ 5344128 h 6246801"/>
              <a:gd name="connsiteX549" fmla="*/ 2529501 w 9384838"/>
              <a:gd name="connsiteY549" fmla="*/ 5318685 h 6246801"/>
              <a:gd name="connsiteX550" fmla="*/ 2553838 w 9384838"/>
              <a:gd name="connsiteY550" fmla="*/ 5293242 h 6246801"/>
              <a:gd name="connsiteX551" fmla="*/ 2579280 w 9384838"/>
              <a:gd name="connsiteY551" fmla="*/ 5268905 h 6246801"/>
              <a:gd name="connsiteX552" fmla="*/ 2579280 w 9384838"/>
              <a:gd name="connsiteY552" fmla="*/ 5243462 h 6246801"/>
              <a:gd name="connsiteX553" fmla="*/ 2629058 w 9384838"/>
              <a:gd name="connsiteY553" fmla="*/ 5218019 h 6246801"/>
              <a:gd name="connsiteX554" fmla="*/ 2604722 w 9384838"/>
              <a:gd name="connsiteY554" fmla="*/ 5193682 h 6246801"/>
              <a:gd name="connsiteX555" fmla="*/ 2579280 w 9384838"/>
              <a:gd name="connsiteY555" fmla="*/ 5142796 h 6246801"/>
              <a:gd name="connsiteX556" fmla="*/ 2579280 w 9384838"/>
              <a:gd name="connsiteY556" fmla="*/ 5142795 h 6246801"/>
              <a:gd name="connsiteX557" fmla="*/ 2705382 w 9384838"/>
              <a:gd name="connsiteY557" fmla="*/ 5093015 h 6246801"/>
              <a:gd name="connsiteX558" fmla="*/ 2755160 w 9384838"/>
              <a:gd name="connsiteY558" fmla="*/ 5043236 h 6246801"/>
              <a:gd name="connsiteX559" fmla="*/ 2755160 w 9384838"/>
              <a:gd name="connsiteY559" fmla="*/ 4992350 h 6246801"/>
              <a:gd name="connsiteX560" fmla="*/ 2729719 w 9384838"/>
              <a:gd name="connsiteY560" fmla="*/ 4968013 h 6246801"/>
              <a:gd name="connsiteX561" fmla="*/ 2705383 w 9384838"/>
              <a:gd name="connsiteY561" fmla="*/ 4942570 h 6246801"/>
              <a:gd name="connsiteX562" fmla="*/ 2679942 w 9384838"/>
              <a:gd name="connsiteY562" fmla="*/ 4942570 h 6246801"/>
              <a:gd name="connsiteX563" fmla="*/ 2654500 w 9384838"/>
              <a:gd name="connsiteY563" fmla="*/ 4968013 h 6246801"/>
              <a:gd name="connsiteX564" fmla="*/ 2604722 w 9384838"/>
              <a:gd name="connsiteY564" fmla="*/ 4968013 h 6246801"/>
              <a:gd name="connsiteX565" fmla="*/ 2529503 w 9384838"/>
              <a:gd name="connsiteY565" fmla="*/ 4917127 h 6246801"/>
              <a:gd name="connsiteX566" fmla="*/ 2529503 w 9384838"/>
              <a:gd name="connsiteY566" fmla="*/ 4867348 h 6246801"/>
              <a:gd name="connsiteX567" fmla="*/ 2454282 w 9384838"/>
              <a:gd name="connsiteY567" fmla="*/ 4841905 h 6246801"/>
              <a:gd name="connsiteX568" fmla="*/ 2454282 w 9384838"/>
              <a:gd name="connsiteY568" fmla="*/ 4867348 h 6246801"/>
              <a:gd name="connsiteX569" fmla="*/ 2428840 w 9384838"/>
              <a:gd name="connsiteY569" fmla="*/ 4841905 h 6246801"/>
              <a:gd name="connsiteX570" fmla="*/ 2379063 w 9384838"/>
              <a:gd name="connsiteY570" fmla="*/ 4841905 h 6246801"/>
              <a:gd name="connsiteX571" fmla="*/ 2353620 w 9384838"/>
              <a:gd name="connsiteY571" fmla="*/ 4867348 h 6246801"/>
              <a:gd name="connsiteX572" fmla="*/ 2353620 w 9384838"/>
              <a:gd name="connsiteY572" fmla="*/ 4867347 h 6246801"/>
              <a:gd name="connsiteX573" fmla="*/ 2328178 w 9384838"/>
              <a:gd name="connsiteY573" fmla="*/ 4841904 h 6246801"/>
              <a:gd name="connsiteX574" fmla="*/ 2303843 w 9384838"/>
              <a:gd name="connsiteY574" fmla="*/ 4841904 h 6246801"/>
              <a:gd name="connsiteX575" fmla="*/ 2278401 w 9384838"/>
              <a:gd name="connsiteY575" fmla="*/ 4817568 h 6246801"/>
              <a:gd name="connsiteX576" fmla="*/ 2252958 w 9384838"/>
              <a:gd name="connsiteY576" fmla="*/ 4841904 h 6246801"/>
              <a:gd name="connsiteX577" fmla="*/ 2303843 w 9384838"/>
              <a:gd name="connsiteY577" fmla="*/ 4867347 h 6246801"/>
              <a:gd name="connsiteX578" fmla="*/ 2228623 w 9384838"/>
              <a:gd name="connsiteY578" fmla="*/ 4892790 h 6246801"/>
              <a:gd name="connsiteX579" fmla="*/ 2177740 w 9384838"/>
              <a:gd name="connsiteY579" fmla="*/ 4841904 h 6246801"/>
              <a:gd name="connsiteX580" fmla="*/ 2153404 w 9384838"/>
              <a:gd name="connsiteY580" fmla="*/ 4867347 h 6246801"/>
              <a:gd name="connsiteX581" fmla="*/ 2153404 w 9384838"/>
              <a:gd name="connsiteY581" fmla="*/ 4892790 h 6246801"/>
              <a:gd name="connsiteX582" fmla="*/ 2127962 w 9384838"/>
              <a:gd name="connsiteY582" fmla="*/ 4942570 h 6246801"/>
              <a:gd name="connsiteX583" fmla="*/ 2102518 w 9384838"/>
              <a:gd name="connsiteY583" fmla="*/ 4917127 h 6246801"/>
              <a:gd name="connsiteX584" fmla="*/ 2078183 w 9384838"/>
              <a:gd name="connsiteY584" fmla="*/ 4917127 h 6246801"/>
              <a:gd name="connsiteX585" fmla="*/ 2078183 w 9384838"/>
              <a:gd name="connsiteY585" fmla="*/ 4867347 h 6246801"/>
              <a:gd name="connsiteX586" fmla="*/ 2027299 w 9384838"/>
              <a:gd name="connsiteY586" fmla="*/ 4867347 h 6246801"/>
              <a:gd name="connsiteX587" fmla="*/ 2001857 w 9384838"/>
              <a:gd name="connsiteY587" fmla="*/ 4892790 h 6246801"/>
              <a:gd name="connsiteX588" fmla="*/ 1952080 w 9384838"/>
              <a:gd name="connsiteY588" fmla="*/ 4892790 h 6246801"/>
              <a:gd name="connsiteX589" fmla="*/ 1902303 w 9384838"/>
              <a:gd name="connsiteY589" fmla="*/ 4917127 h 6246801"/>
              <a:gd name="connsiteX590" fmla="*/ 1876860 w 9384838"/>
              <a:gd name="connsiteY590" fmla="*/ 4892790 h 6246801"/>
              <a:gd name="connsiteX591" fmla="*/ 1876860 w 9384838"/>
              <a:gd name="connsiteY591" fmla="*/ 4867347 h 6246801"/>
              <a:gd name="connsiteX592" fmla="*/ 1851419 w 9384838"/>
              <a:gd name="connsiteY592" fmla="*/ 4892790 h 6246801"/>
              <a:gd name="connsiteX593" fmla="*/ 1827080 w 9384838"/>
              <a:gd name="connsiteY593" fmla="*/ 4892790 h 6246801"/>
              <a:gd name="connsiteX594" fmla="*/ 1801640 w 9384838"/>
              <a:gd name="connsiteY594" fmla="*/ 4867347 h 6246801"/>
              <a:gd name="connsiteX595" fmla="*/ 1801640 w 9384838"/>
              <a:gd name="connsiteY595" fmla="*/ 4892790 h 6246801"/>
              <a:gd name="connsiteX596" fmla="*/ 1776198 w 9384838"/>
              <a:gd name="connsiteY596" fmla="*/ 4917127 h 6246801"/>
              <a:gd name="connsiteX597" fmla="*/ 1751861 w 9384838"/>
              <a:gd name="connsiteY597" fmla="*/ 4892790 h 6246801"/>
              <a:gd name="connsiteX598" fmla="*/ 1726419 w 9384838"/>
              <a:gd name="connsiteY598" fmla="*/ 4892790 h 6246801"/>
              <a:gd name="connsiteX599" fmla="*/ 1700977 w 9384838"/>
              <a:gd name="connsiteY599" fmla="*/ 4917127 h 6246801"/>
              <a:gd name="connsiteX600" fmla="*/ 1676640 w 9384838"/>
              <a:gd name="connsiteY600" fmla="*/ 4892790 h 6246801"/>
              <a:gd name="connsiteX601" fmla="*/ 1625756 w 9384838"/>
              <a:gd name="connsiteY601" fmla="*/ 4917127 h 6246801"/>
              <a:gd name="connsiteX602" fmla="*/ 1601421 w 9384838"/>
              <a:gd name="connsiteY602" fmla="*/ 4917127 h 6246801"/>
              <a:gd name="connsiteX603" fmla="*/ 1575979 w 9384838"/>
              <a:gd name="connsiteY603" fmla="*/ 4892790 h 6246801"/>
              <a:gd name="connsiteX604" fmla="*/ 1575979 w 9384838"/>
              <a:gd name="connsiteY604" fmla="*/ 4867347 h 6246801"/>
              <a:gd name="connsiteX605" fmla="*/ 1575979 w 9384838"/>
              <a:gd name="connsiteY605" fmla="*/ 4841904 h 6246801"/>
              <a:gd name="connsiteX606" fmla="*/ 1526200 w 9384838"/>
              <a:gd name="connsiteY606" fmla="*/ 4817568 h 6246801"/>
              <a:gd name="connsiteX607" fmla="*/ 1450978 w 9384838"/>
              <a:gd name="connsiteY607" fmla="*/ 4867347 h 6246801"/>
              <a:gd name="connsiteX608" fmla="*/ 1425540 w 9384838"/>
              <a:gd name="connsiteY608" fmla="*/ 4867347 h 6246801"/>
              <a:gd name="connsiteX609" fmla="*/ 1425540 w 9384838"/>
              <a:gd name="connsiteY609" fmla="*/ 4867348 h 6246801"/>
              <a:gd name="connsiteX610" fmla="*/ 1425540 w 9384838"/>
              <a:gd name="connsiteY610" fmla="*/ 4917127 h 6246801"/>
              <a:gd name="connsiteX611" fmla="*/ 1400097 w 9384838"/>
              <a:gd name="connsiteY611" fmla="*/ 4942570 h 6246801"/>
              <a:gd name="connsiteX612" fmla="*/ 1400097 w 9384838"/>
              <a:gd name="connsiteY612" fmla="*/ 4992350 h 6246801"/>
              <a:gd name="connsiteX613" fmla="*/ 1350319 w 9384838"/>
              <a:gd name="connsiteY613" fmla="*/ 4992350 h 6246801"/>
              <a:gd name="connsiteX614" fmla="*/ 1350319 w 9384838"/>
              <a:gd name="connsiteY614" fmla="*/ 5043236 h 6246801"/>
              <a:gd name="connsiteX615" fmla="*/ 1299435 w 9384838"/>
              <a:gd name="connsiteY615" fmla="*/ 4992350 h 6246801"/>
              <a:gd name="connsiteX616" fmla="*/ 1249656 w 9384838"/>
              <a:gd name="connsiteY616" fmla="*/ 4917127 h 6246801"/>
              <a:gd name="connsiteX617" fmla="*/ 1224214 w 9384838"/>
              <a:gd name="connsiteY617" fmla="*/ 4917127 h 6246801"/>
              <a:gd name="connsiteX618" fmla="*/ 1148993 w 9384838"/>
              <a:gd name="connsiteY618" fmla="*/ 4892791 h 6246801"/>
              <a:gd name="connsiteX619" fmla="*/ 1124658 w 9384838"/>
              <a:gd name="connsiteY619" fmla="*/ 4917127 h 6246801"/>
              <a:gd name="connsiteX620" fmla="*/ 1124658 w 9384838"/>
              <a:gd name="connsiteY620" fmla="*/ 4892791 h 6246801"/>
              <a:gd name="connsiteX621" fmla="*/ 1099215 w 9384838"/>
              <a:gd name="connsiteY621" fmla="*/ 4917127 h 6246801"/>
              <a:gd name="connsiteX622" fmla="*/ 1073771 w 9384838"/>
              <a:gd name="connsiteY622" fmla="*/ 4892791 h 6246801"/>
              <a:gd name="connsiteX623" fmla="*/ 1049435 w 9384838"/>
              <a:gd name="connsiteY623" fmla="*/ 4917127 h 6246801"/>
              <a:gd name="connsiteX624" fmla="*/ 998551 w 9384838"/>
              <a:gd name="connsiteY624" fmla="*/ 4917127 h 6246801"/>
              <a:gd name="connsiteX625" fmla="*/ 998551 w 9384838"/>
              <a:gd name="connsiteY625" fmla="*/ 4892791 h 6246801"/>
              <a:gd name="connsiteX626" fmla="*/ 948773 w 9384838"/>
              <a:gd name="connsiteY626" fmla="*/ 4841905 h 6246801"/>
              <a:gd name="connsiteX627" fmla="*/ 898995 w 9384838"/>
              <a:gd name="connsiteY627" fmla="*/ 4867348 h 6246801"/>
              <a:gd name="connsiteX628" fmla="*/ 898995 w 9384838"/>
              <a:gd name="connsiteY628" fmla="*/ 4792125 h 6246801"/>
              <a:gd name="connsiteX629" fmla="*/ 923331 w 9384838"/>
              <a:gd name="connsiteY629" fmla="*/ 4766682 h 6246801"/>
              <a:gd name="connsiteX630" fmla="*/ 923331 w 9384838"/>
              <a:gd name="connsiteY630" fmla="*/ 4716902 h 6246801"/>
              <a:gd name="connsiteX631" fmla="*/ 923331 w 9384838"/>
              <a:gd name="connsiteY631" fmla="*/ 4691459 h 6246801"/>
              <a:gd name="connsiteX632" fmla="*/ 974215 w 9384838"/>
              <a:gd name="connsiteY632" fmla="*/ 4691459 h 6246801"/>
              <a:gd name="connsiteX633" fmla="*/ 998551 w 9384838"/>
              <a:gd name="connsiteY633" fmla="*/ 4667122 h 6246801"/>
              <a:gd name="connsiteX634" fmla="*/ 1049435 w 9384838"/>
              <a:gd name="connsiteY634" fmla="*/ 4716902 h 6246801"/>
              <a:gd name="connsiteX635" fmla="*/ 1148993 w 9384838"/>
              <a:gd name="connsiteY635" fmla="*/ 4716902 h 6246801"/>
              <a:gd name="connsiteX636" fmla="*/ 1174436 w 9384838"/>
              <a:gd name="connsiteY636" fmla="*/ 4667122 h 6246801"/>
              <a:gd name="connsiteX637" fmla="*/ 1224214 w 9384838"/>
              <a:gd name="connsiteY637" fmla="*/ 4667122 h 6246801"/>
              <a:gd name="connsiteX638" fmla="*/ 1249656 w 9384838"/>
              <a:gd name="connsiteY638" fmla="*/ 4616236 h 6246801"/>
              <a:gd name="connsiteX639" fmla="*/ 1275099 w 9384838"/>
              <a:gd name="connsiteY639" fmla="*/ 4616236 h 6246801"/>
              <a:gd name="connsiteX640" fmla="*/ 1275099 w 9384838"/>
              <a:gd name="connsiteY640" fmla="*/ 4616237 h 6246801"/>
              <a:gd name="connsiteX641" fmla="*/ 1350319 w 9384838"/>
              <a:gd name="connsiteY641" fmla="*/ 4616237 h 6246801"/>
              <a:gd name="connsiteX642" fmla="*/ 1374654 w 9384838"/>
              <a:gd name="connsiteY642" fmla="*/ 4590794 h 6246801"/>
              <a:gd name="connsiteX643" fmla="*/ 1425539 w 9384838"/>
              <a:gd name="connsiteY643" fmla="*/ 4566457 h 6246801"/>
              <a:gd name="connsiteX644" fmla="*/ 1550537 w 9384838"/>
              <a:gd name="connsiteY644" fmla="*/ 4491234 h 6246801"/>
              <a:gd name="connsiteX645" fmla="*/ 1651201 w 9384838"/>
              <a:gd name="connsiteY645" fmla="*/ 4440348 h 6246801"/>
              <a:gd name="connsiteX646" fmla="*/ 1751865 w 9384838"/>
              <a:gd name="connsiteY646" fmla="*/ 4416011 h 6246801"/>
              <a:gd name="connsiteX647" fmla="*/ 1776201 w 9384838"/>
              <a:gd name="connsiteY647" fmla="*/ 4365125 h 6246801"/>
              <a:gd name="connsiteX648" fmla="*/ 1751865 w 9384838"/>
              <a:gd name="connsiteY648" fmla="*/ 4340788 h 6246801"/>
              <a:gd name="connsiteX649" fmla="*/ 1801642 w 9384838"/>
              <a:gd name="connsiteY649" fmla="*/ 4340788 h 6246801"/>
              <a:gd name="connsiteX650" fmla="*/ 1827082 w 9384838"/>
              <a:gd name="connsiteY650" fmla="*/ 4315345 h 6246801"/>
              <a:gd name="connsiteX651" fmla="*/ 1902304 w 9384838"/>
              <a:gd name="connsiteY651" fmla="*/ 4340788 h 6246801"/>
              <a:gd name="connsiteX652" fmla="*/ 1952081 w 9384838"/>
              <a:gd name="connsiteY652" fmla="*/ 4315345 h 6246801"/>
              <a:gd name="connsiteX653" fmla="*/ 2001860 w 9384838"/>
              <a:gd name="connsiteY653" fmla="*/ 4340788 h 6246801"/>
              <a:gd name="connsiteX654" fmla="*/ 1952081 w 9384838"/>
              <a:gd name="connsiteY654" fmla="*/ 4340788 h 6246801"/>
              <a:gd name="connsiteX655" fmla="*/ 1952081 w 9384838"/>
              <a:gd name="connsiteY655" fmla="*/ 4390568 h 6246801"/>
              <a:gd name="connsiteX656" fmla="*/ 2027302 w 9384838"/>
              <a:gd name="connsiteY656" fmla="*/ 4416011 h 6246801"/>
              <a:gd name="connsiteX657" fmla="*/ 2052742 w 9384838"/>
              <a:gd name="connsiteY657" fmla="*/ 4416011 h 6246801"/>
              <a:gd name="connsiteX658" fmla="*/ 2102518 w 9384838"/>
              <a:gd name="connsiteY658" fmla="*/ 4390568 h 6246801"/>
              <a:gd name="connsiteX659" fmla="*/ 2127962 w 9384838"/>
              <a:gd name="connsiteY659" fmla="*/ 4390568 h 6246801"/>
              <a:gd name="connsiteX660" fmla="*/ 2203182 w 9384838"/>
              <a:gd name="connsiteY660" fmla="*/ 4440348 h 6246801"/>
              <a:gd name="connsiteX661" fmla="*/ 2328178 w 9384838"/>
              <a:gd name="connsiteY661" fmla="*/ 4465791 h 6246801"/>
              <a:gd name="connsiteX662" fmla="*/ 2428839 w 9384838"/>
              <a:gd name="connsiteY662" fmla="*/ 4465791 h 6246801"/>
              <a:gd name="connsiteX663" fmla="*/ 2478617 w 9384838"/>
              <a:gd name="connsiteY663" fmla="*/ 4440348 h 6246801"/>
              <a:gd name="connsiteX664" fmla="*/ 2529503 w 9384838"/>
              <a:gd name="connsiteY664" fmla="*/ 4416011 h 6246801"/>
              <a:gd name="connsiteX665" fmla="*/ 2579280 w 9384838"/>
              <a:gd name="connsiteY665" fmla="*/ 4440348 h 6246801"/>
              <a:gd name="connsiteX666" fmla="*/ 2629058 w 9384838"/>
              <a:gd name="connsiteY666" fmla="*/ 4440348 h 6246801"/>
              <a:gd name="connsiteX667" fmla="*/ 2679941 w 9384838"/>
              <a:gd name="connsiteY667" fmla="*/ 4465791 h 6246801"/>
              <a:gd name="connsiteX668" fmla="*/ 2679941 w 9384838"/>
              <a:gd name="connsiteY668" fmla="*/ 4465790 h 6246801"/>
              <a:gd name="connsiteX669" fmla="*/ 2705383 w 9384838"/>
              <a:gd name="connsiteY669" fmla="*/ 4465790 h 6246801"/>
              <a:gd name="connsiteX670" fmla="*/ 2804940 w 9384838"/>
              <a:gd name="connsiteY670" fmla="*/ 4440347 h 6246801"/>
              <a:gd name="connsiteX671" fmla="*/ 2830382 w 9384838"/>
              <a:gd name="connsiteY671" fmla="*/ 4491233 h 6246801"/>
              <a:gd name="connsiteX672" fmla="*/ 2804940 w 9384838"/>
              <a:gd name="connsiteY672" fmla="*/ 4515570 h 6246801"/>
              <a:gd name="connsiteX673" fmla="*/ 2780604 w 9384838"/>
              <a:gd name="connsiteY673" fmla="*/ 4541013 h 6246801"/>
              <a:gd name="connsiteX674" fmla="*/ 2804940 w 9384838"/>
              <a:gd name="connsiteY674" fmla="*/ 4566456 h 6246801"/>
              <a:gd name="connsiteX675" fmla="*/ 2804940 w 9384838"/>
              <a:gd name="connsiteY675" fmla="*/ 4590793 h 6246801"/>
              <a:gd name="connsiteX676" fmla="*/ 2855825 w 9384838"/>
              <a:gd name="connsiteY676" fmla="*/ 4590793 h 6246801"/>
              <a:gd name="connsiteX677" fmla="*/ 2855825 w 9384838"/>
              <a:gd name="connsiteY677" fmla="*/ 4566456 h 6246801"/>
              <a:gd name="connsiteX678" fmla="*/ 2880159 w 9384838"/>
              <a:gd name="connsiteY678" fmla="*/ 4566456 h 6246801"/>
              <a:gd name="connsiteX679" fmla="*/ 2880159 w 9384838"/>
              <a:gd name="connsiteY679" fmla="*/ 4605916 h 6246801"/>
              <a:gd name="connsiteX680" fmla="*/ 2880162 w 9384838"/>
              <a:gd name="connsiteY680" fmla="*/ 4605918 h 6246801"/>
              <a:gd name="connsiteX681" fmla="*/ 2880162 w 9384838"/>
              <a:gd name="connsiteY681" fmla="*/ 4566457 h 6246801"/>
              <a:gd name="connsiteX682" fmla="*/ 2931045 w 9384838"/>
              <a:gd name="connsiteY682" fmla="*/ 4616236 h 6246801"/>
              <a:gd name="connsiteX683" fmla="*/ 2980823 w 9384838"/>
              <a:gd name="connsiteY683" fmla="*/ 4641679 h 6246801"/>
              <a:gd name="connsiteX684" fmla="*/ 3006265 w 9384838"/>
              <a:gd name="connsiteY684" fmla="*/ 4616236 h 6246801"/>
              <a:gd name="connsiteX685" fmla="*/ 3030601 w 9384838"/>
              <a:gd name="connsiteY685" fmla="*/ 4616236 h 6246801"/>
              <a:gd name="connsiteX686" fmla="*/ 3056044 w 9384838"/>
              <a:gd name="connsiteY686" fmla="*/ 4590793 h 6246801"/>
              <a:gd name="connsiteX687" fmla="*/ 3105820 w 9384838"/>
              <a:gd name="connsiteY687" fmla="*/ 4590793 h 6246801"/>
              <a:gd name="connsiteX688" fmla="*/ 3131263 w 9384838"/>
              <a:gd name="connsiteY688" fmla="*/ 4541014 h 6246801"/>
              <a:gd name="connsiteX689" fmla="*/ 3131263 w 9384838"/>
              <a:gd name="connsiteY689" fmla="*/ 4590793 h 6246801"/>
              <a:gd name="connsiteX690" fmla="*/ 3156704 w 9384838"/>
              <a:gd name="connsiteY690" fmla="*/ 4566457 h 6246801"/>
              <a:gd name="connsiteX691" fmla="*/ 3181041 w 9384838"/>
              <a:gd name="connsiteY691" fmla="*/ 4515571 h 6246801"/>
              <a:gd name="connsiteX692" fmla="*/ 3156704 w 9384838"/>
              <a:gd name="connsiteY692" fmla="*/ 4440348 h 6246801"/>
              <a:gd name="connsiteX693" fmla="*/ 3131263 w 9384838"/>
              <a:gd name="connsiteY693" fmla="*/ 4416011 h 6246801"/>
              <a:gd name="connsiteX694" fmla="*/ 3181041 w 9384838"/>
              <a:gd name="connsiteY694" fmla="*/ 4365125 h 6246801"/>
              <a:gd name="connsiteX695" fmla="*/ 3231924 w 9384838"/>
              <a:gd name="connsiteY695" fmla="*/ 4340788 h 6246801"/>
              <a:gd name="connsiteX696" fmla="*/ 3256260 w 9384838"/>
              <a:gd name="connsiteY696" fmla="*/ 4289902 h 6246801"/>
              <a:gd name="connsiteX697" fmla="*/ 3281703 w 9384838"/>
              <a:gd name="connsiteY697" fmla="*/ 4289902 h 6246801"/>
              <a:gd name="connsiteX698" fmla="*/ 3281705 w 9384838"/>
              <a:gd name="connsiteY698" fmla="*/ 4289902 h 6246801"/>
              <a:gd name="connsiteX699" fmla="*/ 3307147 w 9384838"/>
              <a:gd name="connsiteY699" fmla="*/ 4265565 h 6246801"/>
              <a:gd name="connsiteX700" fmla="*/ 3356924 w 9384838"/>
              <a:gd name="connsiteY700" fmla="*/ 4265565 h 6246801"/>
              <a:gd name="connsiteX701" fmla="*/ 3457589 w 9384838"/>
              <a:gd name="connsiteY701" fmla="*/ 4190342 h 6246801"/>
              <a:gd name="connsiteX702" fmla="*/ 3558250 w 9384838"/>
              <a:gd name="connsiteY702" fmla="*/ 4089676 h 6246801"/>
              <a:gd name="connsiteX703" fmla="*/ 3582585 w 9384838"/>
              <a:gd name="connsiteY703" fmla="*/ 4014453 h 6246801"/>
              <a:gd name="connsiteX704" fmla="*/ 3608026 w 9384838"/>
              <a:gd name="connsiteY704" fmla="*/ 3989010 h 6246801"/>
              <a:gd name="connsiteX705" fmla="*/ 3582585 w 9384838"/>
              <a:gd name="connsiteY705" fmla="*/ 3963567 h 6246801"/>
              <a:gd name="connsiteX706" fmla="*/ 3608026 w 9384838"/>
              <a:gd name="connsiteY706" fmla="*/ 3913787 h 6246801"/>
              <a:gd name="connsiteX707" fmla="*/ 3582585 w 9384838"/>
              <a:gd name="connsiteY707" fmla="*/ 3888344 h 6246801"/>
              <a:gd name="connsiteX708" fmla="*/ 3608026 w 9384838"/>
              <a:gd name="connsiteY708" fmla="*/ 3838565 h 6246801"/>
              <a:gd name="connsiteX709" fmla="*/ 3633468 w 9384838"/>
              <a:gd name="connsiteY709" fmla="*/ 3813122 h 6246801"/>
              <a:gd name="connsiteX710" fmla="*/ 3683247 w 9384838"/>
              <a:gd name="connsiteY710" fmla="*/ 3788785 h 6246801"/>
              <a:gd name="connsiteX711" fmla="*/ 3708689 w 9384838"/>
              <a:gd name="connsiteY711" fmla="*/ 3813122 h 6246801"/>
              <a:gd name="connsiteX712" fmla="*/ 3783908 w 9384838"/>
              <a:gd name="connsiteY712" fmla="*/ 3788785 h 6246801"/>
              <a:gd name="connsiteX713" fmla="*/ 3883464 w 9384838"/>
              <a:gd name="connsiteY713" fmla="*/ 3763342 h 6246801"/>
              <a:gd name="connsiteX714" fmla="*/ 3883464 w 9384838"/>
              <a:gd name="connsiteY714" fmla="*/ 3813122 h 6246801"/>
              <a:gd name="connsiteX715" fmla="*/ 3833686 w 9384838"/>
              <a:gd name="connsiteY715" fmla="*/ 3813122 h 6246801"/>
              <a:gd name="connsiteX716" fmla="*/ 3808245 w 9384838"/>
              <a:gd name="connsiteY716" fmla="*/ 3838565 h 6246801"/>
              <a:gd name="connsiteX717" fmla="*/ 3808245 w 9384838"/>
              <a:gd name="connsiteY717" fmla="*/ 3888344 h 6246801"/>
              <a:gd name="connsiteX718" fmla="*/ 3758467 w 9384838"/>
              <a:gd name="connsiteY718" fmla="*/ 3864008 h 6246801"/>
              <a:gd name="connsiteX719" fmla="*/ 3708689 w 9384838"/>
              <a:gd name="connsiteY719" fmla="*/ 3913787 h 6246801"/>
              <a:gd name="connsiteX720" fmla="*/ 3683247 w 9384838"/>
              <a:gd name="connsiteY720" fmla="*/ 3888344 h 6246801"/>
              <a:gd name="connsiteX721" fmla="*/ 3633468 w 9384838"/>
              <a:gd name="connsiteY721" fmla="*/ 3913787 h 6246801"/>
              <a:gd name="connsiteX722" fmla="*/ 3657804 w 9384838"/>
              <a:gd name="connsiteY722" fmla="*/ 3939230 h 6246801"/>
              <a:gd name="connsiteX723" fmla="*/ 3633468 w 9384838"/>
              <a:gd name="connsiteY723" fmla="*/ 3963567 h 6246801"/>
              <a:gd name="connsiteX724" fmla="*/ 3657804 w 9384838"/>
              <a:gd name="connsiteY724" fmla="*/ 3963567 h 6246801"/>
              <a:gd name="connsiteX725" fmla="*/ 3683247 w 9384838"/>
              <a:gd name="connsiteY725" fmla="*/ 3989010 h 6246801"/>
              <a:gd name="connsiteX726" fmla="*/ 3708689 w 9384838"/>
              <a:gd name="connsiteY726" fmla="*/ 3989010 h 6246801"/>
              <a:gd name="connsiteX727" fmla="*/ 3708689 w 9384838"/>
              <a:gd name="connsiteY727" fmla="*/ 4014453 h 6246801"/>
              <a:gd name="connsiteX728" fmla="*/ 3708688 w 9384838"/>
              <a:gd name="connsiteY728" fmla="*/ 4014453 h 6246801"/>
              <a:gd name="connsiteX729" fmla="*/ 3657804 w 9384838"/>
              <a:gd name="connsiteY729" fmla="*/ 4064233 h 6246801"/>
              <a:gd name="connsiteX730" fmla="*/ 3683246 w 9384838"/>
              <a:gd name="connsiteY730" fmla="*/ 4139455 h 6246801"/>
              <a:gd name="connsiteX731" fmla="*/ 3808243 w 9384838"/>
              <a:gd name="connsiteY731" fmla="*/ 4164898 h 6246801"/>
              <a:gd name="connsiteX732" fmla="*/ 3833684 w 9384838"/>
              <a:gd name="connsiteY732" fmla="*/ 4089676 h 6246801"/>
              <a:gd name="connsiteX733" fmla="*/ 3958666 w 9384838"/>
              <a:gd name="connsiteY733" fmla="*/ 4089676 h 6246801"/>
              <a:gd name="connsiteX734" fmla="*/ 4084770 w 9384838"/>
              <a:gd name="connsiteY734" fmla="*/ 4064233 h 6246801"/>
              <a:gd name="connsiteX735" fmla="*/ 4185432 w 9384838"/>
              <a:gd name="connsiteY735" fmla="*/ 4064233 h 6246801"/>
              <a:gd name="connsiteX736" fmla="*/ 4460870 w 9384838"/>
              <a:gd name="connsiteY736" fmla="*/ 3888345 h 6246801"/>
              <a:gd name="connsiteX737" fmla="*/ 4510648 w 9384838"/>
              <a:gd name="connsiteY737" fmla="*/ 3763342 h 6246801"/>
              <a:gd name="connsiteX738" fmla="*/ 4761751 w 9384838"/>
              <a:gd name="connsiteY738" fmla="*/ 3713562 h 6246801"/>
              <a:gd name="connsiteX739" fmla="*/ 4836971 w 9384838"/>
              <a:gd name="connsiteY739" fmla="*/ 3612896 h 6246801"/>
              <a:gd name="connsiteX740" fmla="*/ 4887855 w 9384838"/>
              <a:gd name="connsiteY740" fmla="*/ 3487894 h 6246801"/>
              <a:gd name="connsiteX741" fmla="*/ 4887855 w 9384838"/>
              <a:gd name="connsiteY741" fmla="*/ 3487893 h 6246801"/>
              <a:gd name="connsiteX742" fmla="*/ 4937633 w 9384838"/>
              <a:gd name="connsiteY742" fmla="*/ 3437007 h 6246801"/>
              <a:gd name="connsiteX743" fmla="*/ 5012854 w 9384838"/>
              <a:gd name="connsiteY743" fmla="*/ 3387227 h 6246801"/>
              <a:gd name="connsiteX744" fmla="*/ 5038296 w 9384838"/>
              <a:gd name="connsiteY744" fmla="*/ 3336341 h 6246801"/>
              <a:gd name="connsiteX745" fmla="*/ 5113516 w 9384838"/>
              <a:gd name="connsiteY745" fmla="*/ 3236782 h 6246801"/>
              <a:gd name="connsiteX746" fmla="*/ 5137852 w 9384838"/>
              <a:gd name="connsiteY746" fmla="*/ 3185896 h 6246801"/>
              <a:gd name="connsiteX747" fmla="*/ 5163294 w 9384838"/>
              <a:gd name="connsiteY747" fmla="*/ 3161560 h 6246801"/>
              <a:gd name="connsiteX748" fmla="*/ 5238514 w 9384838"/>
              <a:gd name="connsiteY748" fmla="*/ 3011116 h 6246801"/>
              <a:gd name="connsiteX749" fmla="*/ 5263957 w 9384838"/>
              <a:gd name="connsiteY749" fmla="*/ 2860672 h 6246801"/>
              <a:gd name="connsiteX750" fmla="*/ 5188736 w 9384838"/>
              <a:gd name="connsiteY750" fmla="*/ 2809788 h 6246801"/>
              <a:gd name="connsiteX751" fmla="*/ 5163294 w 9384838"/>
              <a:gd name="connsiteY751" fmla="*/ 2835229 h 6246801"/>
              <a:gd name="connsiteX752" fmla="*/ 5137852 w 9384838"/>
              <a:gd name="connsiteY752" fmla="*/ 2835229 h 6246801"/>
              <a:gd name="connsiteX753" fmla="*/ 5137852 w 9384838"/>
              <a:gd name="connsiteY753" fmla="*/ 2785450 h 6246801"/>
              <a:gd name="connsiteX754" fmla="*/ 5188736 w 9384838"/>
              <a:gd name="connsiteY754" fmla="*/ 2785450 h 6246801"/>
              <a:gd name="connsiteX755" fmla="*/ 5263957 w 9384838"/>
              <a:gd name="connsiteY755" fmla="*/ 2734563 h 6246801"/>
              <a:gd name="connsiteX756" fmla="*/ 5339177 w 9384838"/>
              <a:gd name="connsiteY756" fmla="*/ 2609561 h 6246801"/>
              <a:gd name="connsiteX757" fmla="*/ 5289399 w 9384838"/>
              <a:gd name="connsiteY757" fmla="*/ 2534339 h 6246801"/>
              <a:gd name="connsiteX758" fmla="*/ 5289931 w 9384838"/>
              <a:gd name="connsiteY758" fmla="*/ 2534660 h 6246801"/>
              <a:gd name="connsiteX759" fmla="*/ 5289398 w 9384838"/>
              <a:gd name="connsiteY759" fmla="*/ 2534339 h 6246801"/>
              <a:gd name="connsiteX760" fmla="*/ 5313734 w 9384838"/>
              <a:gd name="connsiteY760" fmla="*/ 2483451 h 6246801"/>
              <a:gd name="connsiteX761" fmla="*/ 5289398 w 9384838"/>
              <a:gd name="connsiteY761" fmla="*/ 2459115 h 6246801"/>
              <a:gd name="connsiteX762" fmla="*/ 5364618 w 9384838"/>
              <a:gd name="connsiteY762" fmla="*/ 2408231 h 6246801"/>
              <a:gd name="connsiteX763" fmla="*/ 5388954 w 9384838"/>
              <a:gd name="connsiteY763" fmla="*/ 2433674 h 6246801"/>
              <a:gd name="connsiteX764" fmla="*/ 5464174 w 9384838"/>
              <a:gd name="connsiteY764" fmla="*/ 2408231 h 6246801"/>
              <a:gd name="connsiteX765" fmla="*/ 5515059 w 9384838"/>
              <a:gd name="connsiteY765" fmla="*/ 2333007 h 6246801"/>
              <a:gd name="connsiteX766" fmla="*/ 5539394 w 9384838"/>
              <a:gd name="connsiteY766" fmla="*/ 2257785 h 6246801"/>
              <a:gd name="connsiteX767" fmla="*/ 5539394 w 9384838"/>
              <a:gd name="connsiteY767" fmla="*/ 2233447 h 6246801"/>
              <a:gd name="connsiteX768" fmla="*/ 5564837 w 9384838"/>
              <a:gd name="connsiteY768" fmla="*/ 2182565 h 6246801"/>
              <a:gd name="connsiteX769" fmla="*/ 5614615 w 9384838"/>
              <a:gd name="connsiteY769" fmla="*/ 2233447 h 6246801"/>
              <a:gd name="connsiteX770" fmla="*/ 5640057 w 9384838"/>
              <a:gd name="connsiteY770" fmla="*/ 2208005 h 6246801"/>
              <a:gd name="connsiteX771" fmla="*/ 5665499 w 9384838"/>
              <a:gd name="connsiteY771" fmla="*/ 2233447 h 6246801"/>
              <a:gd name="connsiteX772" fmla="*/ 5665499 w 9384838"/>
              <a:gd name="connsiteY772" fmla="*/ 2257785 h 6246801"/>
              <a:gd name="connsiteX773" fmla="*/ 5640057 w 9384838"/>
              <a:gd name="connsiteY773" fmla="*/ 2408231 h 6246801"/>
              <a:gd name="connsiteX774" fmla="*/ 5689835 w 9384838"/>
              <a:gd name="connsiteY774" fmla="*/ 2433674 h 6246801"/>
              <a:gd name="connsiteX775" fmla="*/ 5740719 w 9384838"/>
              <a:gd name="connsiteY775" fmla="*/ 2408231 h 6246801"/>
              <a:gd name="connsiteX776" fmla="*/ 5765055 w 9384838"/>
              <a:gd name="connsiteY776" fmla="*/ 2358450 h 6246801"/>
              <a:gd name="connsiteX777" fmla="*/ 5840275 w 9384838"/>
              <a:gd name="connsiteY777" fmla="*/ 2459115 h 6246801"/>
              <a:gd name="connsiteX778" fmla="*/ 5891159 w 9384838"/>
              <a:gd name="connsiteY778" fmla="*/ 2408231 h 6246801"/>
              <a:gd name="connsiteX779" fmla="*/ 5940937 w 9384838"/>
              <a:gd name="connsiteY779" fmla="*/ 2283229 h 6246801"/>
              <a:gd name="connsiteX780" fmla="*/ 5891159 w 9384838"/>
              <a:gd name="connsiteY780" fmla="*/ 2208005 h 6246801"/>
              <a:gd name="connsiteX781" fmla="*/ 5840275 w 9384838"/>
              <a:gd name="connsiteY781" fmla="*/ 2257785 h 6246801"/>
              <a:gd name="connsiteX782" fmla="*/ 5715277 w 9384838"/>
              <a:gd name="connsiteY782" fmla="*/ 2283229 h 6246801"/>
              <a:gd name="connsiteX783" fmla="*/ 5765055 w 9384838"/>
              <a:gd name="connsiteY783" fmla="*/ 2132783 h 6246801"/>
              <a:gd name="connsiteX784" fmla="*/ 5840275 w 9384838"/>
              <a:gd name="connsiteY784" fmla="*/ 2081897 h 6246801"/>
              <a:gd name="connsiteX785" fmla="*/ 8270546 w 9384838"/>
              <a:gd name="connsiteY785" fmla="*/ 1474959 h 6246801"/>
              <a:gd name="connsiteX786" fmla="*/ 8282255 w 9384838"/>
              <a:gd name="connsiteY786" fmla="*/ 1480813 h 6246801"/>
              <a:gd name="connsiteX787" fmla="*/ 8274449 w 9384838"/>
              <a:gd name="connsiteY787" fmla="*/ 1490571 h 6246801"/>
              <a:gd name="connsiteX788" fmla="*/ 8264691 w 9384838"/>
              <a:gd name="connsiteY788" fmla="*/ 1491546 h 6246801"/>
              <a:gd name="connsiteX789" fmla="*/ 8247128 w 9384838"/>
              <a:gd name="connsiteY789" fmla="*/ 1501304 h 6246801"/>
              <a:gd name="connsiteX790" fmla="*/ 8250055 w 9384838"/>
              <a:gd name="connsiteY790" fmla="*/ 1485692 h 6246801"/>
              <a:gd name="connsiteX791" fmla="*/ 8265667 w 9384838"/>
              <a:gd name="connsiteY791" fmla="*/ 1485692 h 6246801"/>
              <a:gd name="connsiteX792" fmla="*/ 8270546 w 9384838"/>
              <a:gd name="connsiteY792" fmla="*/ 1474959 h 6246801"/>
              <a:gd name="connsiteX793" fmla="*/ 8187608 w 9384838"/>
              <a:gd name="connsiteY793" fmla="*/ 1463250 h 6246801"/>
              <a:gd name="connsiteX794" fmla="*/ 8203220 w 9384838"/>
              <a:gd name="connsiteY794" fmla="*/ 1472032 h 6246801"/>
              <a:gd name="connsiteX795" fmla="*/ 8215904 w 9384838"/>
              <a:gd name="connsiteY795" fmla="*/ 1471056 h 6246801"/>
              <a:gd name="connsiteX796" fmla="*/ 8214929 w 9384838"/>
              <a:gd name="connsiteY796" fmla="*/ 1479838 h 6246801"/>
              <a:gd name="connsiteX797" fmla="*/ 8216880 w 9384838"/>
              <a:gd name="connsiteY797" fmla="*/ 1484717 h 6246801"/>
              <a:gd name="connsiteX798" fmla="*/ 8195414 w 9384838"/>
              <a:gd name="connsiteY798" fmla="*/ 1482765 h 6246801"/>
              <a:gd name="connsiteX799" fmla="*/ 8197365 w 9384838"/>
              <a:gd name="connsiteY799" fmla="*/ 1476909 h 6246801"/>
              <a:gd name="connsiteX800" fmla="*/ 8187608 w 9384838"/>
              <a:gd name="connsiteY800" fmla="*/ 1463250 h 6246801"/>
              <a:gd name="connsiteX801" fmla="*/ 8289085 w 9384838"/>
              <a:gd name="connsiteY801" fmla="*/ 1415439 h 6246801"/>
              <a:gd name="connsiteX802" fmla="*/ 8307624 w 9384838"/>
              <a:gd name="connsiteY802" fmla="*/ 1425197 h 6246801"/>
              <a:gd name="connsiteX803" fmla="*/ 8318357 w 9384838"/>
              <a:gd name="connsiteY803" fmla="*/ 1429100 h 6246801"/>
              <a:gd name="connsiteX804" fmla="*/ 8307624 w 9384838"/>
              <a:gd name="connsiteY804" fmla="*/ 1443734 h 6246801"/>
              <a:gd name="connsiteX805" fmla="*/ 8313478 w 9384838"/>
              <a:gd name="connsiteY805" fmla="*/ 1452516 h 6246801"/>
              <a:gd name="connsiteX806" fmla="*/ 8282255 w 9384838"/>
              <a:gd name="connsiteY806" fmla="*/ 1469104 h 6246801"/>
              <a:gd name="connsiteX807" fmla="*/ 8280303 w 9384838"/>
              <a:gd name="connsiteY807" fmla="*/ 1453493 h 6246801"/>
              <a:gd name="connsiteX808" fmla="*/ 8269570 w 9384838"/>
              <a:gd name="connsiteY808" fmla="*/ 1425197 h 6246801"/>
              <a:gd name="connsiteX809" fmla="*/ 8289085 w 9384838"/>
              <a:gd name="connsiteY809" fmla="*/ 1415439 h 6246801"/>
              <a:gd name="connsiteX810" fmla="*/ 8360314 w 9384838"/>
              <a:gd name="connsiteY810" fmla="*/ 1357869 h 6246801"/>
              <a:gd name="connsiteX811" fmla="*/ 8376902 w 9384838"/>
              <a:gd name="connsiteY811" fmla="*/ 1366651 h 6246801"/>
              <a:gd name="connsiteX812" fmla="*/ 8379829 w 9384838"/>
              <a:gd name="connsiteY812" fmla="*/ 1382264 h 6246801"/>
              <a:gd name="connsiteX813" fmla="*/ 8349581 w 9384838"/>
              <a:gd name="connsiteY813" fmla="*/ 1375434 h 6246801"/>
              <a:gd name="connsiteX814" fmla="*/ 8360314 w 9384838"/>
              <a:gd name="connsiteY814" fmla="*/ 1357869 h 6246801"/>
              <a:gd name="connsiteX815" fmla="*/ 8571073 w 9384838"/>
              <a:gd name="connsiteY815" fmla="*/ 1228098 h 6246801"/>
              <a:gd name="connsiteX816" fmla="*/ 8597418 w 9384838"/>
              <a:gd name="connsiteY816" fmla="*/ 1253467 h 6246801"/>
              <a:gd name="connsiteX817" fmla="*/ 8592539 w 9384838"/>
              <a:gd name="connsiteY817" fmla="*/ 1260297 h 6246801"/>
              <a:gd name="connsiteX818" fmla="*/ 8592539 w 9384838"/>
              <a:gd name="connsiteY818" fmla="*/ 1272981 h 6246801"/>
              <a:gd name="connsiteX819" fmla="*/ 8572049 w 9384838"/>
              <a:gd name="connsiteY819" fmla="*/ 1273957 h 6246801"/>
              <a:gd name="connsiteX820" fmla="*/ 8561316 w 9384838"/>
              <a:gd name="connsiteY820" fmla="*/ 1285666 h 6246801"/>
              <a:gd name="connsiteX821" fmla="*/ 8554486 w 9384838"/>
              <a:gd name="connsiteY821" fmla="*/ 1302253 h 6246801"/>
              <a:gd name="connsiteX822" fmla="*/ 8533995 w 9384838"/>
              <a:gd name="connsiteY822" fmla="*/ 1311035 h 6246801"/>
              <a:gd name="connsiteX823" fmla="*/ 8510577 w 9384838"/>
              <a:gd name="connsiteY823" fmla="*/ 1309083 h 6246801"/>
              <a:gd name="connsiteX824" fmla="*/ 8505699 w 9384838"/>
              <a:gd name="connsiteY824" fmla="*/ 1331526 h 6246801"/>
              <a:gd name="connsiteX825" fmla="*/ 8494966 w 9384838"/>
              <a:gd name="connsiteY825" fmla="*/ 1335428 h 6246801"/>
              <a:gd name="connsiteX826" fmla="*/ 8482281 w 9384838"/>
              <a:gd name="connsiteY826" fmla="*/ 1312986 h 6246801"/>
              <a:gd name="connsiteX827" fmla="*/ 8474475 w 9384838"/>
              <a:gd name="connsiteY827" fmla="*/ 1303229 h 6246801"/>
              <a:gd name="connsiteX828" fmla="*/ 8467645 w 9384838"/>
              <a:gd name="connsiteY828" fmla="*/ 1279811 h 6246801"/>
              <a:gd name="connsiteX829" fmla="*/ 8476427 w 9384838"/>
              <a:gd name="connsiteY829" fmla="*/ 1270054 h 6246801"/>
              <a:gd name="connsiteX830" fmla="*/ 8524238 w 9384838"/>
              <a:gd name="connsiteY830" fmla="*/ 1261273 h 6246801"/>
              <a:gd name="connsiteX831" fmla="*/ 8551558 w 9384838"/>
              <a:gd name="connsiteY831" fmla="*/ 1236879 h 6246801"/>
              <a:gd name="connsiteX832" fmla="*/ 8567170 w 9384838"/>
              <a:gd name="connsiteY832" fmla="*/ 1237855 h 6246801"/>
              <a:gd name="connsiteX833" fmla="*/ 8571073 w 9384838"/>
              <a:gd name="connsiteY833" fmla="*/ 1228098 h 6246801"/>
              <a:gd name="connsiteX834" fmla="*/ 8306648 w 9384838"/>
              <a:gd name="connsiteY834" fmla="*/ 884639 h 6246801"/>
              <a:gd name="connsiteX835" fmla="*/ 8328114 w 9384838"/>
              <a:gd name="connsiteY835" fmla="*/ 903178 h 6246801"/>
              <a:gd name="connsiteX836" fmla="*/ 8334944 w 9384838"/>
              <a:gd name="connsiteY836" fmla="*/ 917814 h 6246801"/>
              <a:gd name="connsiteX837" fmla="*/ 8368119 w 9384838"/>
              <a:gd name="connsiteY837" fmla="*/ 935377 h 6246801"/>
              <a:gd name="connsiteX838" fmla="*/ 8422761 w 9384838"/>
              <a:gd name="connsiteY838" fmla="*/ 939280 h 6246801"/>
              <a:gd name="connsiteX839" fmla="*/ 8461790 w 9384838"/>
              <a:gd name="connsiteY839" fmla="*/ 922693 h 6246801"/>
              <a:gd name="connsiteX840" fmla="*/ 8450081 w 9384838"/>
              <a:gd name="connsiteY840" fmla="*/ 963674 h 6246801"/>
              <a:gd name="connsiteX841" fmla="*/ 8431542 w 9384838"/>
              <a:gd name="connsiteY841" fmla="*/ 975382 h 6246801"/>
              <a:gd name="connsiteX842" fmla="*/ 8415930 w 9384838"/>
              <a:gd name="connsiteY842" fmla="*/ 963674 h 6246801"/>
              <a:gd name="connsiteX843" fmla="*/ 8397391 w 9384838"/>
              <a:gd name="connsiteY843" fmla="*/ 963674 h 6246801"/>
              <a:gd name="connsiteX844" fmla="*/ 8359338 w 9384838"/>
              <a:gd name="connsiteY844" fmla="*/ 1014411 h 6246801"/>
              <a:gd name="connsiteX845" fmla="*/ 8284206 w 9384838"/>
              <a:gd name="connsiteY845" fmla="*/ 1020265 h 6246801"/>
              <a:gd name="connsiteX846" fmla="*/ 8247128 w 9384838"/>
              <a:gd name="connsiteY846" fmla="*/ 1070028 h 6246801"/>
              <a:gd name="connsiteX847" fmla="*/ 8212977 w 9384838"/>
              <a:gd name="connsiteY847" fmla="*/ 1083688 h 6246801"/>
              <a:gd name="connsiteX848" fmla="*/ 8184681 w 9384838"/>
              <a:gd name="connsiteY848" fmla="*/ 1151014 h 6246801"/>
              <a:gd name="connsiteX849" fmla="*/ 8163215 w 9384838"/>
              <a:gd name="connsiteY849" fmla="*/ 1151014 h 6246801"/>
              <a:gd name="connsiteX850" fmla="*/ 8155409 w 9384838"/>
              <a:gd name="connsiteY850" fmla="*/ 1207607 h 6246801"/>
              <a:gd name="connsiteX851" fmla="*/ 8099792 w 9384838"/>
              <a:gd name="connsiteY851" fmla="*/ 1223219 h 6246801"/>
              <a:gd name="connsiteX852" fmla="*/ 8077350 w 9384838"/>
              <a:gd name="connsiteY852" fmla="*/ 1247612 h 6246801"/>
              <a:gd name="connsiteX853" fmla="*/ 8066617 w 9384838"/>
              <a:gd name="connsiteY853" fmla="*/ 1319817 h 6246801"/>
              <a:gd name="connsiteX854" fmla="*/ 8057835 w 9384838"/>
              <a:gd name="connsiteY854" fmla="*/ 1315914 h 6246801"/>
              <a:gd name="connsiteX855" fmla="*/ 8009048 w 9384838"/>
              <a:gd name="connsiteY855" fmla="*/ 1320793 h 6246801"/>
              <a:gd name="connsiteX856" fmla="*/ 8009048 w 9384838"/>
              <a:gd name="connsiteY856" fmla="*/ 1309084 h 6246801"/>
              <a:gd name="connsiteX857" fmla="*/ 8010024 w 9384838"/>
              <a:gd name="connsiteY857" fmla="*/ 1293472 h 6246801"/>
              <a:gd name="connsiteX858" fmla="*/ 8002218 w 9384838"/>
              <a:gd name="connsiteY858" fmla="*/ 1262248 h 6246801"/>
              <a:gd name="connsiteX859" fmla="*/ 8013927 w 9384838"/>
              <a:gd name="connsiteY859" fmla="*/ 1254442 h 6246801"/>
              <a:gd name="connsiteX860" fmla="*/ 8038320 w 9384838"/>
              <a:gd name="connsiteY860" fmla="*/ 1219316 h 6246801"/>
              <a:gd name="connsiteX861" fmla="*/ 8077350 w 9384838"/>
              <a:gd name="connsiteY861" fmla="*/ 1190044 h 6246801"/>
              <a:gd name="connsiteX862" fmla="*/ 8108573 w 9384838"/>
              <a:gd name="connsiteY862" fmla="*/ 1167602 h 6246801"/>
              <a:gd name="connsiteX863" fmla="*/ 8111501 w 9384838"/>
              <a:gd name="connsiteY863" fmla="*/ 1154917 h 6246801"/>
              <a:gd name="connsiteX864" fmla="*/ 8135894 w 9384838"/>
              <a:gd name="connsiteY864" fmla="*/ 1148087 h 6246801"/>
              <a:gd name="connsiteX865" fmla="*/ 8141748 w 9384838"/>
              <a:gd name="connsiteY865" fmla="*/ 1130524 h 6246801"/>
              <a:gd name="connsiteX866" fmla="*/ 8135894 w 9384838"/>
              <a:gd name="connsiteY866" fmla="*/ 1121742 h 6246801"/>
              <a:gd name="connsiteX867" fmla="*/ 8143700 w 9384838"/>
              <a:gd name="connsiteY867" fmla="*/ 1104179 h 6246801"/>
              <a:gd name="connsiteX868" fmla="*/ 8200293 w 9384838"/>
              <a:gd name="connsiteY868" fmla="*/ 1030998 h 6246801"/>
              <a:gd name="connsiteX869" fmla="*/ 8231516 w 9384838"/>
              <a:gd name="connsiteY869" fmla="*/ 993920 h 6246801"/>
              <a:gd name="connsiteX870" fmla="*/ 8245176 w 9384838"/>
              <a:gd name="connsiteY870" fmla="*/ 957819 h 6246801"/>
              <a:gd name="connsiteX871" fmla="*/ 8258837 w 9384838"/>
              <a:gd name="connsiteY871" fmla="*/ 944159 h 6246801"/>
              <a:gd name="connsiteX872" fmla="*/ 8260788 w 9384838"/>
              <a:gd name="connsiteY872" fmla="*/ 920741 h 6246801"/>
              <a:gd name="connsiteX873" fmla="*/ 8289085 w 9384838"/>
              <a:gd name="connsiteY873" fmla="*/ 889516 h 6246801"/>
              <a:gd name="connsiteX874" fmla="*/ 8306648 w 9384838"/>
              <a:gd name="connsiteY874" fmla="*/ 884639 h 6246801"/>
              <a:gd name="connsiteX875" fmla="*/ 9328245 w 9384838"/>
              <a:gd name="connsiteY875" fmla="*/ 311878 h 6246801"/>
              <a:gd name="connsiteX876" fmla="*/ 9371178 w 9384838"/>
              <a:gd name="connsiteY876" fmla="*/ 317733 h 6246801"/>
              <a:gd name="connsiteX877" fmla="*/ 9384838 w 9384838"/>
              <a:gd name="connsiteY877" fmla="*/ 341150 h 6246801"/>
              <a:gd name="connsiteX878" fmla="*/ 9357517 w 9384838"/>
              <a:gd name="connsiteY878" fmla="*/ 360665 h 6246801"/>
              <a:gd name="connsiteX879" fmla="*/ 9357517 w 9384838"/>
              <a:gd name="connsiteY879" fmla="*/ 378228 h 6246801"/>
              <a:gd name="connsiteX880" fmla="*/ 9371178 w 9384838"/>
              <a:gd name="connsiteY880" fmla="*/ 393840 h 6246801"/>
              <a:gd name="connsiteX881" fmla="*/ 9367275 w 9384838"/>
              <a:gd name="connsiteY881" fmla="*/ 427015 h 6246801"/>
              <a:gd name="connsiteX882" fmla="*/ 9314585 w 9384838"/>
              <a:gd name="connsiteY882" fmla="*/ 427015 h 6246801"/>
              <a:gd name="connsiteX883" fmla="*/ 9250186 w 9384838"/>
              <a:gd name="connsiteY883" fmla="*/ 440675 h 6246801"/>
              <a:gd name="connsiteX884" fmla="*/ 9213108 w 9384838"/>
              <a:gd name="connsiteY884" fmla="*/ 471899 h 6246801"/>
              <a:gd name="connsiteX885" fmla="*/ 9162370 w 9384838"/>
              <a:gd name="connsiteY885" fmla="*/ 491414 h 6246801"/>
              <a:gd name="connsiteX886" fmla="*/ 9099923 w 9384838"/>
              <a:gd name="connsiteY886" fmla="*/ 526540 h 6246801"/>
              <a:gd name="connsiteX887" fmla="*/ 9035524 w 9384838"/>
              <a:gd name="connsiteY887" fmla="*/ 587036 h 6246801"/>
              <a:gd name="connsiteX888" fmla="*/ 8996494 w 9384838"/>
              <a:gd name="connsiteY888" fmla="*/ 635822 h 6246801"/>
              <a:gd name="connsiteX889" fmla="*/ 8961368 w 9384838"/>
              <a:gd name="connsiteY889" fmla="*/ 637774 h 6246801"/>
              <a:gd name="connsiteX890" fmla="*/ 8951610 w 9384838"/>
              <a:gd name="connsiteY890" fmla="*/ 647531 h 6246801"/>
              <a:gd name="connsiteX891" fmla="*/ 8926241 w 9384838"/>
              <a:gd name="connsiteY891" fmla="*/ 637774 h 6246801"/>
              <a:gd name="connsiteX892" fmla="*/ 8916484 w 9384838"/>
              <a:gd name="connsiteY892" fmla="*/ 608501 h 6246801"/>
              <a:gd name="connsiteX893" fmla="*/ 8883309 w 9384838"/>
              <a:gd name="connsiteY893" fmla="*/ 622162 h 6246801"/>
              <a:gd name="connsiteX894" fmla="*/ 8877454 w 9384838"/>
              <a:gd name="connsiteY894" fmla="*/ 651434 h 6246801"/>
              <a:gd name="connsiteX895" fmla="*/ 8887212 w 9384838"/>
              <a:gd name="connsiteY895" fmla="*/ 665094 h 6246801"/>
              <a:gd name="connsiteX896" fmla="*/ 8846231 w 9384838"/>
              <a:gd name="connsiteY896" fmla="*/ 719735 h 6246801"/>
              <a:gd name="connsiteX897" fmla="*/ 8799395 w 9384838"/>
              <a:gd name="connsiteY897" fmla="*/ 749008 h 6246801"/>
              <a:gd name="connsiteX898" fmla="*/ 8766220 w 9384838"/>
              <a:gd name="connsiteY898" fmla="*/ 774380 h 6246801"/>
              <a:gd name="connsiteX899" fmla="*/ 8731094 w 9384838"/>
              <a:gd name="connsiteY899" fmla="*/ 844633 h 6246801"/>
              <a:gd name="connsiteX900" fmla="*/ 8697919 w 9384838"/>
              <a:gd name="connsiteY900" fmla="*/ 862196 h 6246801"/>
              <a:gd name="connsiteX901" fmla="*/ 8666695 w 9384838"/>
              <a:gd name="connsiteY901" fmla="*/ 862196 h 6246801"/>
              <a:gd name="connsiteX902" fmla="*/ 8641326 w 9384838"/>
              <a:gd name="connsiteY902" fmla="*/ 887565 h 6246801"/>
              <a:gd name="connsiteX903" fmla="*/ 8614005 w 9384838"/>
              <a:gd name="connsiteY903" fmla="*/ 932449 h 6246801"/>
              <a:gd name="connsiteX904" fmla="*/ 8590587 w 9384838"/>
              <a:gd name="connsiteY904" fmla="*/ 936351 h 6246801"/>
              <a:gd name="connsiteX905" fmla="*/ 8576927 w 9384838"/>
              <a:gd name="connsiteY905" fmla="*/ 920740 h 6246801"/>
              <a:gd name="connsiteX906" fmla="*/ 8590587 w 9384838"/>
              <a:gd name="connsiteY906" fmla="*/ 885614 h 6246801"/>
              <a:gd name="connsiteX907" fmla="*/ 8602296 w 9384838"/>
              <a:gd name="connsiteY907" fmla="*/ 881711 h 6246801"/>
              <a:gd name="connsiteX908" fmla="*/ 8610102 w 9384838"/>
              <a:gd name="connsiteY908" fmla="*/ 868050 h 6246801"/>
              <a:gd name="connsiteX909" fmla="*/ 8606199 w 9384838"/>
              <a:gd name="connsiteY909" fmla="*/ 850487 h 6246801"/>
              <a:gd name="connsiteX910" fmla="*/ 8612054 w 9384838"/>
              <a:gd name="connsiteY910" fmla="*/ 825118 h 6246801"/>
              <a:gd name="connsiteX911" fmla="*/ 8623762 w 9384838"/>
              <a:gd name="connsiteY911" fmla="*/ 846584 h 6246801"/>
              <a:gd name="connsiteX912" fmla="*/ 8637423 w 9384838"/>
              <a:gd name="connsiteY912" fmla="*/ 848536 h 6246801"/>
              <a:gd name="connsiteX913" fmla="*/ 8649132 w 9384838"/>
              <a:gd name="connsiteY913" fmla="*/ 827069 h 6246801"/>
              <a:gd name="connsiteX914" fmla="*/ 8635471 w 9384838"/>
              <a:gd name="connsiteY914" fmla="*/ 807555 h 6246801"/>
              <a:gd name="connsiteX915" fmla="*/ 8654986 w 9384838"/>
              <a:gd name="connsiteY915" fmla="*/ 807555 h 6246801"/>
              <a:gd name="connsiteX916" fmla="*/ 8664743 w 9384838"/>
              <a:gd name="connsiteY916" fmla="*/ 819263 h 6246801"/>
              <a:gd name="connsiteX917" fmla="*/ 8692064 w 9384838"/>
              <a:gd name="connsiteY917" fmla="*/ 805603 h 6246801"/>
              <a:gd name="connsiteX918" fmla="*/ 8709627 w 9384838"/>
              <a:gd name="connsiteY918" fmla="*/ 778282 h 6246801"/>
              <a:gd name="connsiteX919" fmla="*/ 8711579 w 9384838"/>
              <a:gd name="connsiteY919" fmla="*/ 749008 h 6246801"/>
              <a:gd name="connsiteX920" fmla="*/ 8695967 w 9384838"/>
              <a:gd name="connsiteY920" fmla="*/ 749008 h 6246801"/>
              <a:gd name="connsiteX921" fmla="*/ 8672549 w 9384838"/>
              <a:gd name="connsiteY921" fmla="*/ 745105 h 6246801"/>
              <a:gd name="connsiteX922" fmla="*/ 8668646 w 9384838"/>
              <a:gd name="connsiteY922" fmla="*/ 713881 h 6246801"/>
              <a:gd name="connsiteX923" fmla="*/ 8697919 w 9384838"/>
              <a:gd name="connsiteY923" fmla="*/ 713881 h 6246801"/>
              <a:gd name="connsiteX924" fmla="*/ 8715482 w 9384838"/>
              <a:gd name="connsiteY924" fmla="*/ 731444 h 6246801"/>
              <a:gd name="connsiteX925" fmla="*/ 8733045 w 9384838"/>
              <a:gd name="connsiteY925" fmla="*/ 719735 h 6246801"/>
              <a:gd name="connsiteX926" fmla="*/ 8746705 w 9384838"/>
              <a:gd name="connsiteY926" fmla="*/ 688512 h 6246801"/>
              <a:gd name="connsiteX927" fmla="*/ 8787686 w 9384838"/>
              <a:gd name="connsiteY927" fmla="*/ 674851 h 6246801"/>
              <a:gd name="connsiteX928" fmla="*/ 8811104 w 9384838"/>
              <a:gd name="connsiteY928" fmla="*/ 624114 h 6246801"/>
              <a:gd name="connsiteX929" fmla="*/ 8830619 w 9384838"/>
              <a:gd name="connsiteY929" fmla="*/ 618260 h 6246801"/>
              <a:gd name="connsiteX930" fmla="*/ 8840376 w 9384838"/>
              <a:gd name="connsiteY930" fmla="*/ 600695 h 6246801"/>
              <a:gd name="connsiteX931" fmla="*/ 8832570 w 9384838"/>
              <a:gd name="connsiteY931" fmla="*/ 559715 h 6246801"/>
              <a:gd name="connsiteX932" fmla="*/ 8850134 w 9384838"/>
              <a:gd name="connsiteY932" fmla="*/ 559715 h 6246801"/>
              <a:gd name="connsiteX933" fmla="*/ 8885260 w 9384838"/>
              <a:gd name="connsiteY933" fmla="*/ 573376 h 6246801"/>
              <a:gd name="connsiteX934" fmla="*/ 8902823 w 9384838"/>
              <a:gd name="connsiteY934" fmla="*/ 559715 h 6246801"/>
              <a:gd name="connsiteX935" fmla="*/ 8904775 w 9384838"/>
              <a:gd name="connsiteY935" fmla="*/ 524589 h 6246801"/>
              <a:gd name="connsiteX936" fmla="*/ 8949659 w 9384838"/>
              <a:gd name="connsiteY936" fmla="*/ 497268 h 6246801"/>
              <a:gd name="connsiteX937" fmla="*/ 8976980 w 9384838"/>
              <a:gd name="connsiteY937" fmla="*/ 497268 h 6246801"/>
              <a:gd name="connsiteX938" fmla="*/ 8976980 w 9384838"/>
              <a:gd name="connsiteY938" fmla="*/ 462142 h 6246801"/>
              <a:gd name="connsiteX939" fmla="*/ 8965271 w 9384838"/>
              <a:gd name="connsiteY939" fmla="*/ 419209 h 6246801"/>
              <a:gd name="connsiteX940" fmla="*/ 8973077 w 9384838"/>
              <a:gd name="connsiteY940" fmla="*/ 393840 h 6246801"/>
              <a:gd name="connsiteX941" fmla="*/ 9002349 w 9384838"/>
              <a:gd name="connsiteY941" fmla="*/ 376277 h 6246801"/>
              <a:gd name="connsiteX942" fmla="*/ 9017961 w 9384838"/>
              <a:gd name="connsiteY942" fmla="*/ 403597 h 6246801"/>
              <a:gd name="connsiteX943" fmla="*/ 9041378 w 9384838"/>
              <a:gd name="connsiteY943" fmla="*/ 467996 h 6246801"/>
              <a:gd name="connsiteX944" fmla="*/ 9076505 w 9384838"/>
              <a:gd name="connsiteY944" fmla="*/ 475802 h 6246801"/>
              <a:gd name="connsiteX945" fmla="*/ 9154564 w 9384838"/>
              <a:gd name="connsiteY945" fmla="*/ 458239 h 6246801"/>
              <a:gd name="connsiteX946" fmla="*/ 9209205 w 9384838"/>
              <a:gd name="connsiteY946" fmla="*/ 409452 h 6246801"/>
              <a:gd name="connsiteX947" fmla="*/ 9218963 w 9384838"/>
              <a:gd name="connsiteY947" fmla="*/ 380180 h 6246801"/>
              <a:gd name="connsiteX948" fmla="*/ 9283361 w 9384838"/>
              <a:gd name="connsiteY948" fmla="*/ 325538 h 6246801"/>
              <a:gd name="connsiteX949" fmla="*/ 9328245 w 9384838"/>
              <a:gd name="connsiteY949" fmla="*/ 311878 h 6246801"/>
              <a:gd name="connsiteX950" fmla="*/ 6819242 w 9384838"/>
              <a:gd name="connsiteY950" fmla="*/ 0 h 6246801"/>
              <a:gd name="connsiteX951" fmla="*/ 6869020 w 9384838"/>
              <a:gd name="connsiteY951" fmla="*/ 125002 h 6246801"/>
              <a:gd name="connsiteX952" fmla="*/ 6969682 w 9384838"/>
              <a:gd name="connsiteY952" fmla="*/ 326334 h 6246801"/>
              <a:gd name="connsiteX953" fmla="*/ 6969682 w 9384838"/>
              <a:gd name="connsiteY953" fmla="*/ 401556 h 6246801"/>
              <a:gd name="connsiteX954" fmla="*/ 7094680 w 9384838"/>
              <a:gd name="connsiteY954" fmla="*/ 652667 h 6246801"/>
              <a:gd name="connsiteX955" fmla="*/ 7220784 w 9384838"/>
              <a:gd name="connsiteY955" fmla="*/ 803117 h 6246801"/>
              <a:gd name="connsiteX956" fmla="*/ 7321446 w 9384838"/>
              <a:gd name="connsiteY956" fmla="*/ 903783 h 6246801"/>
              <a:gd name="connsiteX957" fmla="*/ 7321446 w 9384838"/>
              <a:gd name="connsiteY957" fmla="*/ 979004 h 6246801"/>
              <a:gd name="connsiteX958" fmla="*/ 7345782 w 9384838"/>
              <a:gd name="connsiteY958" fmla="*/ 979004 h 6246801"/>
              <a:gd name="connsiteX959" fmla="*/ 7396667 w 9384838"/>
              <a:gd name="connsiteY959" fmla="*/ 1003341 h 6246801"/>
              <a:gd name="connsiteX960" fmla="*/ 7421002 w 9384838"/>
              <a:gd name="connsiteY960" fmla="*/ 979004 h 6246801"/>
              <a:gd name="connsiteX961" fmla="*/ 7496223 w 9384838"/>
              <a:gd name="connsiteY961" fmla="*/ 1003341 h 6246801"/>
              <a:gd name="connsiteX962" fmla="*/ 7446445 w 9384838"/>
              <a:gd name="connsiteY962" fmla="*/ 1054227 h 6246801"/>
              <a:gd name="connsiteX963" fmla="*/ 7471887 w 9384838"/>
              <a:gd name="connsiteY963" fmla="*/ 1078564 h 6246801"/>
              <a:gd name="connsiteX964" fmla="*/ 7521665 w 9384838"/>
              <a:gd name="connsiteY964" fmla="*/ 1054227 h 6246801"/>
              <a:gd name="connsiteX965" fmla="*/ 7547107 w 9384838"/>
              <a:gd name="connsiteY965" fmla="*/ 1129449 h 6246801"/>
              <a:gd name="connsiteX966" fmla="*/ 7672105 w 9384838"/>
              <a:gd name="connsiteY966" fmla="*/ 1179229 h 6246801"/>
              <a:gd name="connsiteX967" fmla="*/ 7747325 w 9384838"/>
              <a:gd name="connsiteY967" fmla="*/ 1179229 h 6246801"/>
              <a:gd name="connsiteX968" fmla="*/ 7847987 w 9384838"/>
              <a:gd name="connsiteY968" fmla="*/ 1104007 h 6246801"/>
              <a:gd name="connsiteX969" fmla="*/ 7923207 w 9384838"/>
              <a:gd name="connsiteY969" fmla="*/ 1078564 h 6246801"/>
              <a:gd name="connsiteX970" fmla="*/ 7998427 w 9384838"/>
              <a:gd name="connsiteY970" fmla="*/ 1003341 h 6246801"/>
              <a:gd name="connsiteX971" fmla="*/ 7998427 w 9384838"/>
              <a:gd name="connsiteY971" fmla="*/ 1054227 h 6246801"/>
              <a:gd name="connsiteX972" fmla="*/ 7948649 w 9384838"/>
              <a:gd name="connsiteY972" fmla="*/ 1104007 h 6246801"/>
              <a:gd name="connsiteX973" fmla="*/ 7948649 w 9384838"/>
              <a:gd name="connsiteY973" fmla="*/ 1129449 h 6246801"/>
              <a:gd name="connsiteX974" fmla="*/ 7822545 w 9384838"/>
              <a:gd name="connsiteY974" fmla="*/ 1279895 h 6246801"/>
              <a:gd name="connsiteX975" fmla="*/ 7822545 w 9384838"/>
              <a:gd name="connsiteY975" fmla="*/ 1379454 h 6246801"/>
              <a:gd name="connsiteX976" fmla="*/ 7873429 w 9384838"/>
              <a:gd name="connsiteY976" fmla="*/ 1379454 h 6246801"/>
              <a:gd name="connsiteX977" fmla="*/ 7847987 w 9384838"/>
              <a:gd name="connsiteY977" fmla="*/ 1505563 h 6246801"/>
              <a:gd name="connsiteX978" fmla="*/ 7797103 w 9384838"/>
              <a:gd name="connsiteY978" fmla="*/ 1531005 h 6246801"/>
              <a:gd name="connsiteX979" fmla="*/ 7873429 w 9384838"/>
              <a:gd name="connsiteY979" fmla="*/ 1606229 h 6246801"/>
              <a:gd name="connsiteX980" fmla="*/ 7948649 w 9384838"/>
              <a:gd name="connsiteY980" fmla="*/ 1606229 h 6246801"/>
              <a:gd name="connsiteX981" fmla="*/ 7923207 w 9384838"/>
              <a:gd name="connsiteY981" fmla="*/ 1656009 h 6246801"/>
              <a:gd name="connsiteX982" fmla="*/ 7772767 w 9384838"/>
              <a:gd name="connsiteY982" fmla="*/ 1630565 h 6246801"/>
              <a:gd name="connsiteX983" fmla="*/ 7672105 w 9384838"/>
              <a:gd name="connsiteY983" fmla="*/ 1705789 h 6246801"/>
              <a:gd name="connsiteX984" fmla="*/ 7672105 w 9384838"/>
              <a:gd name="connsiteY984" fmla="*/ 1656009 h 6246801"/>
              <a:gd name="connsiteX985" fmla="*/ 7596885 w 9384838"/>
              <a:gd name="connsiteY985" fmla="*/ 1656009 h 6246801"/>
              <a:gd name="connsiteX986" fmla="*/ 7571443 w 9384838"/>
              <a:gd name="connsiteY986" fmla="*/ 1705789 h 6246801"/>
              <a:gd name="connsiteX987" fmla="*/ 7446445 w 9384838"/>
              <a:gd name="connsiteY987" fmla="*/ 1681452 h 6246801"/>
              <a:gd name="connsiteX988" fmla="*/ 7421002 w 9384838"/>
              <a:gd name="connsiteY988" fmla="*/ 1630565 h 6246801"/>
              <a:gd name="connsiteX989" fmla="*/ 7321446 w 9384838"/>
              <a:gd name="connsiteY989" fmla="*/ 1630565 h 6246801"/>
              <a:gd name="connsiteX990" fmla="*/ 7070344 w 9384838"/>
              <a:gd name="connsiteY990" fmla="*/ 1756674 h 6246801"/>
              <a:gd name="connsiteX991" fmla="*/ 6869020 w 9384838"/>
              <a:gd name="connsiteY991" fmla="*/ 1907113 h 6246801"/>
              <a:gd name="connsiteX992" fmla="*/ 6894462 w 9384838"/>
              <a:gd name="connsiteY992" fmla="*/ 1956897 h 6246801"/>
              <a:gd name="connsiteX993" fmla="*/ 6819242 w 9384838"/>
              <a:gd name="connsiteY993" fmla="*/ 2081899 h 6246801"/>
              <a:gd name="connsiteX994" fmla="*/ 6793800 w 9384838"/>
              <a:gd name="connsiteY994" fmla="*/ 2006676 h 6246801"/>
              <a:gd name="connsiteX995" fmla="*/ 6668802 w 9384838"/>
              <a:gd name="connsiteY995" fmla="*/ 1931450 h 6246801"/>
              <a:gd name="connsiteX996" fmla="*/ 6542697 w 9384838"/>
              <a:gd name="connsiteY996" fmla="*/ 1831894 h 6246801"/>
              <a:gd name="connsiteX997" fmla="*/ 6467477 w 9384838"/>
              <a:gd name="connsiteY997" fmla="*/ 1705789 h 6246801"/>
              <a:gd name="connsiteX998" fmla="*/ 6417699 w 9384838"/>
              <a:gd name="connsiteY998" fmla="*/ 1681452 h 6246801"/>
              <a:gd name="connsiteX999" fmla="*/ 6342479 w 9384838"/>
              <a:gd name="connsiteY999" fmla="*/ 1580786 h 6246801"/>
              <a:gd name="connsiteX1000" fmla="*/ 6217481 w 9384838"/>
              <a:gd name="connsiteY1000" fmla="*/ 1555343 h 6246801"/>
              <a:gd name="connsiteX1001" fmla="*/ 6091377 w 9384838"/>
              <a:gd name="connsiteY1001" fmla="*/ 1606229 h 6246801"/>
              <a:gd name="connsiteX1002" fmla="*/ 5991821 w 9384838"/>
              <a:gd name="connsiteY1002" fmla="*/ 1681452 h 6246801"/>
              <a:gd name="connsiteX1003" fmla="*/ 5966379 w 9384838"/>
              <a:gd name="connsiteY1003" fmla="*/ 1630565 h 6246801"/>
              <a:gd name="connsiteX1004" fmla="*/ 5966379 w 9384838"/>
              <a:gd name="connsiteY1004" fmla="*/ 1580786 h 6246801"/>
              <a:gd name="connsiteX1005" fmla="*/ 5916601 w 9384838"/>
              <a:gd name="connsiteY1005" fmla="*/ 1531005 h 6246801"/>
              <a:gd name="connsiteX1006" fmla="*/ 5940937 w 9384838"/>
              <a:gd name="connsiteY1006" fmla="*/ 1505563 h 6246801"/>
              <a:gd name="connsiteX1007" fmla="*/ 5891159 w 9384838"/>
              <a:gd name="connsiteY1007" fmla="*/ 1480122 h 6246801"/>
              <a:gd name="connsiteX1008" fmla="*/ 5840275 w 9384838"/>
              <a:gd name="connsiteY1008" fmla="*/ 1480122 h 6246801"/>
              <a:gd name="connsiteX1009" fmla="*/ 5815939 w 9384838"/>
              <a:gd name="connsiteY1009" fmla="*/ 1455784 h 6246801"/>
              <a:gd name="connsiteX1010" fmla="*/ 5740719 w 9384838"/>
              <a:gd name="connsiteY1010" fmla="*/ 1505563 h 6246801"/>
              <a:gd name="connsiteX1011" fmla="*/ 5665499 w 9384838"/>
              <a:gd name="connsiteY1011" fmla="*/ 1606229 h 6246801"/>
              <a:gd name="connsiteX1012" fmla="*/ 5715277 w 9384838"/>
              <a:gd name="connsiteY1012" fmla="*/ 1656009 h 6246801"/>
              <a:gd name="connsiteX1013" fmla="*/ 5765055 w 9384838"/>
              <a:gd name="connsiteY1013" fmla="*/ 1731231 h 6246801"/>
              <a:gd name="connsiteX1014" fmla="*/ 5840275 w 9384838"/>
              <a:gd name="connsiteY1014" fmla="*/ 1731231 h 6246801"/>
              <a:gd name="connsiteX1015" fmla="*/ 5916601 w 9384838"/>
              <a:gd name="connsiteY1015" fmla="*/ 1881669 h 6246801"/>
              <a:gd name="connsiteX1016" fmla="*/ 5966379 w 9384838"/>
              <a:gd name="connsiteY1016" fmla="*/ 1956897 h 6246801"/>
              <a:gd name="connsiteX1017" fmla="*/ 5891159 w 9384838"/>
              <a:gd name="connsiteY1017" fmla="*/ 2006676 h 6246801"/>
              <a:gd name="connsiteX1018" fmla="*/ 5815939 w 9384838"/>
              <a:gd name="connsiteY1018" fmla="*/ 1931450 h 6246801"/>
              <a:gd name="connsiteX1019" fmla="*/ 5765055 w 9384838"/>
              <a:gd name="connsiteY1019" fmla="*/ 1881669 h 6246801"/>
              <a:gd name="connsiteX1020" fmla="*/ 5715277 w 9384838"/>
              <a:gd name="connsiteY1020" fmla="*/ 1931450 h 6246801"/>
              <a:gd name="connsiteX1021" fmla="*/ 5665499 w 9384838"/>
              <a:gd name="connsiteY1021" fmla="*/ 1931450 h 6246801"/>
              <a:gd name="connsiteX1022" fmla="*/ 5640056 w 9384838"/>
              <a:gd name="connsiteY1022" fmla="*/ 2006676 h 6246801"/>
              <a:gd name="connsiteX1023" fmla="*/ 5590278 w 9384838"/>
              <a:gd name="connsiteY1023" fmla="*/ 2006676 h 6246801"/>
              <a:gd name="connsiteX1024" fmla="*/ 5515058 w 9384838"/>
              <a:gd name="connsiteY1024" fmla="*/ 2081899 h 6246801"/>
              <a:gd name="connsiteX1025" fmla="*/ 5464174 w 9384838"/>
              <a:gd name="connsiteY1025" fmla="*/ 2057559 h 6246801"/>
              <a:gd name="connsiteX1026" fmla="*/ 5464174 w 9384838"/>
              <a:gd name="connsiteY1026" fmla="*/ 1956897 h 6246801"/>
              <a:gd name="connsiteX1027" fmla="*/ 5489616 w 9384838"/>
              <a:gd name="connsiteY1027" fmla="*/ 1881669 h 6246801"/>
              <a:gd name="connsiteX1028" fmla="*/ 5564836 w 9384838"/>
              <a:gd name="connsiteY1028" fmla="*/ 1831894 h 6246801"/>
              <a:gd name="connsiteX1029" fmla="*/ 5590278 w 9384838"/>
              <a:gd name="connsiteY1029" fmla="*/ 1756674 h 6246801"/>
              <a:gd name="connsiteX1030" fmla="*/ 5539394 w 9384838"/>
              <a:gd name="connsiteY1030" fmla="*/ 1656009 h 6246801"/>
              <a:gd name="connsiteX1031" fmla="*/ 5515058 w 9384838"/>
              <a:gd name="connsiteY1031" fmla="*/ 1656009 h 6246801"/>
              <a:gd name="connsiteX1032" fmla="*/ 5515058 w 9384838"/>
              <a:gd name="connsiteY1032" fmla="*/ 1606229 h 6246801"/>
              <a:gd name="connsiteX1033" fmla="*/ 5489616 w 9384838"/>
              <a:gd name="connsiteY1033" fmla="*/ 1580786 h 6246801"/>
              <a:gd name="connsiteX1034" fmla="*/ 5489616 w 9384838"/>
              <a:gd name="connsiteY1034" fmla="*/ 1531005 h 6246801"/>
              <a:gd name="connsiteX1035" fmla="*/ 5539394 w 9384838"/>
              <a:gd name="connsiteY1035" fmla="*/ 1455784 h 6246801"/>
              <a:gd name="connsiteX1036" fmla="*/ 5539394 w 9384838"/>
              <a:gd name="connsiteY1036" fmla="*/ 1404898 h 6246801"/>
              <a:gd name="connsiteX1037" fmla="*/ 5564836 w 9384838"/>
              <a:gd name="connsiteY1037" fmla="*/ 1355118 h 6246801"/>
              <a:gd name="connsiteX1038" fmla="*/ 5614614 w 9384838"/>
              <a:gd name="connsiteY1038" fmla="*/ 1379454 h 6246801"/>
              <a:gd name="connsiteX1039" fmla="*/ 5689834 w 9384838"/>
              <a:gd name="connsiteY1039" fmla="*/ 1355118 h 6246801"/>
              <a:gd name="connsiteX1040" fmla="*/ 5740719 w 9384838"/>
              <a:gd name="connsiteY1040" fmla="*/ 1329675 h 6246801"/>
              <a:gd name="connsiteX1041" fmla="*/ 5765055 w 9384838"/>
              <a:gd name="connsiteY1041" fmla="*/ 1355118 h 6246801"/>
              <a:gd name="connsiteX1042" fmla="*/ 5815939 w 9384838"/>
              <a:gd name="connsiteY1042" fmla="*/ 1279895 h 6246801"/>
              <a:gd name="connsiteX1043" fmla="*/ 5891159 w 9384838"/>
              <a:gd name="connsiteY1043" fmla="*/ 1254452 h 6246801"/>
              <a:gd name="connsiteX1044" fmla="*/ 5891159 w 9384838"/>
              <a:gd name="connsiteY1044" fmla="*/ 1179229 h 6246801"/>
              <a:gd name="connsiteX1045" fmla="*/ 5840275 w 9384838"/>
              <a:gd name="connsiteY1045" fmla="*/ 1104007 h 6246801"/>
              <a:gd name="connsiteX1046" fmla="*/ 5865717 w 9384838"/>
              <a:gd name="connsiteY1046" fmla="*/ 1054227 h 6246801"/>
              <a:gd name="connsiteX1047" fmla="*/ 5916601 w 9384838"/>
              <a:gd name="connsiteY1047" fmla="*/ 1054227 h 6246801"/>
              <a:gd name="connsiteX1048" fmla="*/ 6041599 w 9384838"/>
              <a:gd name="connsiteY1048" fmla="*/ 1179229 h 6246801"/>
              <a:gd name="connsiteX1049" fmla="*/ 6091377 w 9384838"/>
              <a:gd name="connsiteY1049" fmla="*/ 1153786 h 6246801"/>
              <a:gd name="connsiteX1050" fmla="*/ 6091377 w 9384838"/>
              <a:gd name="connsiteY1050" fmla="*/ 1204672 h 6246801"/>
              <a:gd name="connsiteX1051" fmla="*/ 6166597 w 9384838"/>
              <a:gd name="connsiteY1051" fmla="*/ 1254452 h 6246801"/>
              <a:gd name="connsiteX1052" fmla="*/ 6292701 w 9384838"/>
              <a:gd name="connsiteY1052" fmla="*/ 1179229 h 6246801"/>
              <a:gd name="connsiteX1053" fmla="*/ 6317037 w 9384838"/>
              <a:gd name="connsiteY1053" fmla="*/ 1129449 h 6246801"/>
              <a:gd name="connsiteX1054" fmla="*/ 6292701 w 9384838"/>
              <a:gd name="connsiteY1054" fmla="*/ 1054227 h 6246801"/>
              <a:gd name="connsiteX1055" fmla="*/ 6317037 w 9384838"/>
              <a:gd name="connsiteY1055" fmla="*/ 1003341 h 6246801"/>
              <a:gd name="connsiteX1056" fmla="*/ 6317037 w 9384838"/>
              <a:gd name="connsiteY1056" fmla="*/ 953562 h 6246801"/>
              <a:gd name="connsiteX1057" fmla="*/ 6342479 w 9384838"/>
              <a:gd name="connsiteY1057" fmla="*/ 903783 h 6246801"/>
              <a:gd name="connsiteX1058" fmla="*/ 6443141 w 9384838"/>
              <a:gd name="connsiteY1058" fmla="*/ 878340 h 6246801"/>
              <a:gd name="connsiteX1059" fmla="*/ 6492919 w 9384838"/>
              <a:gd name="connsiteY1059" fmla="*/ 803117 h 6246801"/>
              <a:gd name="connsiteX1060" fmla="*/ 6518361 w 9384838"/>
              <a:gd name="connsiteY1060" fmla="*/ 652667 h 6246801"/>
              <a:gd name="connsiteX1061" fmla="*/ 6619024 w 9384838"/>
              <a:gd name="connsiteY1061" fmla="*/ 526559 h 6246801"/>
              <a:gd name="connsiteX1062" fmla="*/ 6643360 w 9384838"/>
              <a:gd name="connsiteY1062" fmla="*/ 300891 h 6246801"/>
              <a:gd name="connsiteX1063" fmla="*/ 6619024 w 9384838"/>
              <a:gd name="connsiteY1063" fmla="*/ 125002 h 6246801"/>
              <a:gd name="connsiteX1064" fmla="*/ 6694244 w 9384838"/>
              <a:gd name="connsiteY1064" fmla="*/ 49779 h 6246801"/>
              <a:gd name="connsiteX1065" fmla="*/ 6769464 w 9384838"/>
              <a:gd name="connsiteY1065" fmla="*/ 49779 h 6246801"/>
              <a:gd name="connsiteX1066" fmla="*/ 6819242 w 9384838"/>
              <a:gd name="connsiteY106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47229 w 9384838"/>
              <a:gd name="connsiteY205" fmla="*/ 5193682 h 6246801"/>
              <a:gd name="connsiteX206" fmla="*/ 521787 w 9384838"/>
              <a:gd name="connsiteY206" fmla="*/ 5168239 h 6246801"/>
              <a:gd name="connsiteX207" fmla="*/ 472009 w 9384838"/>
              <a:gd name="connsiteY207" fmla="*/ 5193682 h 6246801"/>
              <a:gd name="connsiteX208" fmla="*/ 472009 w 9384838"/>
              <a:gd name="connsiteY208" fmla="*/ 5293241 h 6246801"/>
              <a:gd name="connsiteX209" fmla="*/ 472009 w 9384838"/>
              <a:gd name="connsiteY209" fmla="*/ 5293241 h 6246801"/>
              <a:gd name="connsiteX210" fmla="*/ 422231 w 9384838"/>
              <a:gd name="connsiteY210" fmla="*/ 5318684 h 6246801"/>
              <a:gd name="connsiteX211" fmla="*/ 446567 w 9384838"/>
              <a:gd name="connsiteY211" fmla="*/ 5344127 h 6246801"/>
              <a:gd name="connsiteX212" fmla="*/ 497451 w 9384838"/>
              <a:gd name="connsiteY212" fmla="*/ 5344127 h 6246801"/>
              <a:gd name="connsiteX213" fmla="*/ 521787 w 9384838"/>
              <a:gd name="connsiteY213" fmla="*/ 5318684 h 6246801"/>
              <a:gd name="connsiteX214" fmla="*/ 521787 w 9384838"/>
              <a:gd name="connsiteY214" fmla="*/ 5369570 h 6246801"/>
              <a:gd name="connsiteX215" fmla="*/ 497451 w 9384838"/>
              <a:gd name="connsiteY215" fmla="*/ 5419350 h 6246801"/>
              <a:gd name="connsiteX216" fmla="*/ 472009 w 9384838"/>
              <a:gd name="connsiteY216" fmla="*/ 5419350 h 6246801"/>
              <a:gd name="connsiteX217" fmla="*/ 446567 w 9384838"/>
              <a:gd name="connsiteY217" fmla="*/ 5444793 h 6246801"/>
              <a:gd name="connsiteX218" fmla="*/ 422231 w 9384838"/>
              <a:gd name="connsiteY218" fmla="*/ 5419350 h 6246801"/>
              <a:gd name="connsiteX219" fmla="*/ 446567 w 9384838"/>
              <a:gd name="connsiteY219" fmla="*/ 5393907 h 6246801"/>
              <a:gd name="connsiteX220" fmla="*/ 446567 w 9384838"/>
              <a:gd name="connsiteY220" fmla="*/ 5369570 h 6246801"/>
              <a:gd name="connsiteX221" fmla="*/ 422231 w 9384838"/>
              <a:gd name="connsiteY221" fmla="*/ 5344127 h 6246801"/>
              <a:gd name="connsiteX222" fmla="*/ 371347 w 9384838"/>
              <a:gd name="connsiteY222" fmla="*/ 5369570 h 6246801"/>
              <a:gd name="connsiteX223" fmla="*/ 347011 w 9384838"/>
              <a:gd name="connsiteY223" fmla="*/ 5344127 h 6246801"/>
              <a:gd name="connsiteX224" fmla="*/ 321569 w 9384838"/>
              <a:gd name="connsiteY224" fmla="*/ 5393907 h 6246801"/>
              <a:gd name="connsiteX225" fmla="*/ 271791 w 9384838"/>
              <a:gd name="connsiteY225" fmla="*/ 5419350 h 6246801"/>
              <a:gd name="connsiteX226" fmla="*/ 321569 w 9384838"/>
              <a:gd name="connsiteY226" fmla="*/ 5369570 h 6246801"/>
              <a:gd name="connsiteX227" fmla="*/ 296127 w 9384838"/>
              <a:gd name="connsiteY227" fmla="*/ 5344127 h 6246801"/>
              <a:gd name="connsiteX228" fmla="*/ 296127 w 9384838"/>
              <a:gd name="connsiteY228" fmla="*/ 5293241 h 6246801"/>
              <a:gd name="connsiteX229" fmla="*/ 271791 w 9384838"/>
              <a:gd name="connsiteY229" fmla="*/ 5293241 h 6246801"/>
              <a:gd name="connsiteX230" fmla="*/ 246349 w 9384838"/>
              <a:gd name="connsiteY230" fmla="*/ 5243462 h 6246801"/>
              <a:gd name="connsiteX231" fmla="*/ 296127 w 9384838"/>
              <a:gd name="connsiteY231" fmla="*/ 5168239 h 6246801"/>
              <a:gd name="connsiteX232" fmla="*/ 321569 w 9384838"/>
              <a:gd name="connsiteY232" fmla="*/ 5193682 h 6246801"/>
              <a:gd name="connsiteX233" fmla="*/ 296127 w 9384838"/>
              <a:gd name="connsiteY233" fmla="*/ 5218019 h 6246801"/>
              <a:gd name="connsiteX234" fmla="*/ 321569 w 9384838"/>
              <a:gd name="connsiteY234" fmla="*/ 5218019 h 6246801"/>
              <a:gd name="connsiteX235" fmla="*/ 321569 w 9384838"/>
              <a:gd name="connsiteY235" fmla="*/ 5243462 h 6246801"/>
              <a:gd name="connsiteX236" fmla="*/ 296127 w 9384838"/>
              <a:gd name="connsiteY236" fmla="*/ 5268905 h 6246801"/>
              <a:gd name="connsiteX237" fmla="*/ 321569 w 9384838"/>
              <a:gd name="connsiteY237" fmla="*/ 5318684 h 6246801"/>
              <a:gd name="connsiteX238" fmla="*/ 347011 w 9384838"/>
              <a:gd name="connsiteY238" fmla="*/ 5293241 h 6246801"/>
              <a:gd name="connsiteX239" fmla="*/ 371347 w 9384838"/>
              <a:gd name="connsiteY239" fmla="*/ 5318684 h 6246801"/>
              <a:gd name="connsiteX240" fmla="*/ 396789 w 9384838"/>
              <a:gd name="connsiteY240" fmla="*/ 5318684 h 6246801"/>
              <a:gd name="connsiteX241" fmla="*/ 371347 w 9384838"/>
              <a:gd name="connsiteY241" fmla="*/ 5268905 h 6246801"/>
              <a:gd name="connsiteX242" fmla="*/ 396789 w 9384838"/>
              <a:gd name="connsiteY242" fmla="*/ 5243462 h 6246801"/>
              <a:gd name="connsiteX243" fmla="*/ 371347 w 9384838"/>
              <a:gd name="connsiteY243" fmla="*/ 5193682 h 6246801"/>
              <a:gd name="connsiteX244" fmla="*/ 321569 w 9384838"/>
              <a:gd name="connsiteY244" fmla="*/ 5168239 h 6246801"/>
              <a:gd name="connsiteX245" fmla="*/ 347011 w 9384838"/>
              <a:gd name="connsiteY245" fmla="*/ 5142796 h 6246801"/>
              <a:gd name="connsiteX246" fmla="*/ 296127 w 9384838"/>
              <a:gd name="connsiteY246" fmla="*/ 5142796 h 6246801"/>
              <a:gd name="connsiteX247" fmla="*/ 271791 w 9384838"/>
              <a:gd name="connsiteY247" fmla="*/ 5093016 h 6246801"/>
              <a:gd name="connsiteX248" fmla="*/ 296127 w 9384838"/>
              <a:gd name="connsiteY248" fmla="*/ 5067573 h 6246801"/>
              <a:gd name="connsiteX249" fmla="*/ 271791 w 9384838"/>
              <a:gd name="connsiteY249" fmla="*/ 5043236 h 6246801"/>
              <a:gd name="connsiteX250" fmla="*/ 271791 w 9384838"/>
              <a:gd name="connsiteY250" fmla="*/ 5017793 h 6246801"/>
              <a:gd name="connsiteX251" fmla="*/ 321569 w 9384838"/>
              <a:gd name="connsiteY251" fmla="*/ 5043236 h 6246801"/>
              <a:gd name="connsiteX252" fmla="*/ 347011 w 9384838"/>
              <a:gd name="connsiteY252" fmla="*/ 5043236 h 6246801"/>
              <a:gd name="connsiteX253" fmla="*/ 371347 w 9384838"/>
              <a:gd name="connsiteY253" fmla="*/ 5067573 h 6246801"/>
              <a:gd name="connsiteX254" fmla="*/ 371347 w 9384838"/>
              <a:gd name="connsiteY254" fmla="*/ 5093016 h 6246801"/>
              <a:gd name="connsiteX255" fmla="*/ 396789 w 9384838"/>
              <a:gd name="connsiteY255" fmla="*/ 5093016 h 6246801"/>
              <a:gd name="connsiteX256" fmla="*/ 396789 w 9384838"/>
              <a:gd name="connsiteY256" fmla="*/ 5067573 h 6246801"/>
              <a:gd name="connsiteX257" fmla="*/ 422231 w 9384838"/>
              <a:gd name="connsiteY257" fmla="*/ 5043236 h 6246801"/>
              <a:gd name="connsiteX258" fmla="*/ 371347 w 9384838"/>
              <a:gd name="connsiteY258" fmla="*/ 5017793 h 6246801"/>
              <a:gd name="connsiteX259" fmla="*/ 396789 w 9384838"/>
              <a:gd name="connsiteY259" fmla="*/ 4992350 h 6246801"/>
              <a:gd name="connsiteX260" fmla="*/ 422231 w 9384838"/>
              <a:gd name="connsiteY260" fmla="*/ 4968013 h 6246801"/>
              <a:gd name="connsiteX261" fmla="*/ 446567 w 9384838"/>
              <a:gd name="connsiteY261" fmla="*/ 4992350 h 6246801"/>
              <a:gd name="connsiteX262" fmla="*/ 446567 w 9384838"/>
              <a:gd name="connsiteY262" fmla="*/ 5017793 h 6246801"/>
              <a:gd name="connsiteX263" fmla="*/ 472009 w 9384838"/>
              <a:gd name="connsiteY263" fmla="*/ 5043236 h 6246801"/>
              <a:gd name="connsiteX264" fmla="*/ 497451 w 9384838"/>
              <a:gd name="connsiteY264" fmla="*/ 5017793 h 6246801"/>
              <a:gd name="connsiteX265" fmla="*/ 497452 w 9384838"/>
              <a:gd name="connsiteY265" fmla="*/ 5017793 h 6246801"/>
              <a:gd name="connsiteX266" fmla="*/ 547230 w 9384838"/>
              <a:gd name="connsiteY266" fmla="*/ 5017793 h 6246801"/>
              <a:gd name="connsiteX267" fmla="*/ 521788 w 9384838"/>
              <a:gd name="connsiteY267" fmla="*/ 4992350 h 6246801"/>
              <a:gd name="connsiteX268" fmla="*/ 572672 w 9384838"/>
              <a:gd name="connsiteY268" fmla="*/ 4968013 h 6246801"/>
              <a:gd name="connsiteX269" fmla="*/ 597008 w 9384838"/>
              <a:gd name="connsiteY269" fmla="*/ 4992350 h 6246801"/>
              <a:gd name="connsiteX270" fmla="*/ 647892 w 9384838"/>
              <a:gd name="connsiteY270" fmla="*/ 4992350 h 6246801"/>
              <a:gd name="connsiteX271" fmla="*/ 647892 w 9384838"/>
              <a:gd name="connsiteY271" fmla="*/ 4968013 h 6246801"/>
              <a:gd name="connsiteX272" fmla="*/ 672228 w 9384838"/>
              <a:gd name="connsiteY272" fmla="*/ 4942570 h 6246801"/>
              <a:gd name="connsiteX273" fmla="*/ 672228 w 9384838"/>
              <a:gd name="connsiteY273" fmla="*/ 4917127 h 6246801"/>
              <a:gd name="connsiteX274" fmla="*/ 723112 w 9384838"/>
              <a:gd name="connsiteY274" fmla="*/ 4892790 h 6246801"/>
              <a:gd name="connsiteX275" fmla="*/ 772890 w 9384838"/>
              <a:gd name="connsiteY275" fmla="*/ 4892790 h 6246801"/>
              <a:gd name="connsiteX276" fmla="*/ 798333 w 9384838"/>
              <a:gd name="connsiteY276" fmla="*/ 4867347 h 6246801"/>
              <a:gd name="connsiteX277" fmla="*/ 291494 w 9384838"/>
              <a:gd name="connsiteY277" fmla="*/ 3896294 h 6246801"/>
              <a:gd name="connsiteX278" fmla="*/ 319795 w 9384838"/>
              <a:gd name="connsiteY278" fmla="*/ 3947235 h 6246801"/>
              <a:gd name="connsiteX279" fmla="*/ 280174 w 9384838"/>
              <a:gd name="connsiteY279" fmla="*/ 4026476 h 6246801"/>
              <a:gd name="connsiteX280" fmla="*/ 234893 w 9384838"/>
              <a:gd name="connsiteY280" fmla="*/ 4026476 h 6246801"/>
              <a:gd name="connsiteX281" fmla="*/ 220743 w 9384838"/>
              <a:gd name="connsiteY281" fmla="*/ 4066097 h 6246801"/>
              <a:gd name="connsiteX282" fmla="*/ 178292 w 9384838"/>
              <a:gd name="connsiteY282" fmla="*/ 4074587 h 6246801"/>
              <a:gd name="connsiteX283" fmla="*/ 133012 w 9384838"/>
              <a:gd name="connsiteY283" fmla="*/ 4111377 h 6246801"/>
              <a:gd name="connsiteX284" fmla="*/ 93391 w 9384838"/>
              <a:gd name="connsiteY284" fmla="*/ 4125528 h 6246801"/>
              <a:gd name="connsiteX285" fmla="*/ 113201 w 9384838"/>
              <a:gd name="connsiteY285" fmla="*/ 4187789 h 6246801"/>
              <a:gd name="connsiteX286" fmla="*/ 82071 w 9384838"/>
              <a:gd name="connsiteY286" fmla="*/ 4187789 h 6246801"/>
              <a:gd name="connsiteX287" fmla="*/ 59430 w 9384838"/>
              <a:gd name="connsiteY287" fmla="*/ 4250050 h 6246801"/>
              <a:gd name="connsiteX288" fmla="*/ 76411 w 9384838"/>
              <a:gd name="connsiteY288" fmla="*/ 4275521 h 6246801"/>
              <a:gd name="connsiteX289" fmla="*/ 11320 w 9384838"/>
              <a:gd name="connsiteY289" fmla="*/ 4317971 h 6246801"/>
              <a:gd name="connsiteX290" fmla="*/ 0 w 9384838"/>
              <a:gd name="connsiteY290" fmla="*/ 4230240 h 6246801"/>
              <a:gd name="connsiteX291" fmla="*/ 31130 w 9384838"/>
              <a:gd name="connsiteY291" fmla="*/ 4218920 h 6246801"/>
              <a:gd name="connsiteX292" fmla="*/ 45280 w 9384838"/>
              <a:gd name="connsiteY292" fmla="*/ 4187789 h 6246801"/>
              <a:gd name="connsiteX293" fmla="*/ 53771 w 9384838"/>
              <a:gd name="connsiteY293" fmla="*/ 4131188 h 6246801"/>
              <a:gd name="connsiteX294" fmla="*/ 70751 w 9384838"/>
              <a:gd name="connsiteY294" fmla="*/ 4105717 h 6246801"/>
              <a:gd name="connsiteX295" fmla="*/ 124522 w 9384838"/>
              <a:gd name="connsiteY295" fmla="*/ 4083077 h 6246801"/>
              <a:gd name="connsiteX296" fmla="*/ 152822 w 9384838"/>
              <a:gd name="connsiteY296" fmla="*/ 4040626 h 6246801"/>
              <a:gd name="connsiteX297" fmla="*/ 104711 w 9384838"/>
              <a:gd name="connsiteY297" fmla="*/ 4023646 h 6246801"/>
              <a:gd name="connsiteX298" fmla="*/ 104711 w 9384838"/>
              <a:gd name="connsiteY298" fmla="*/ 3981195 h 6246801"/>
              <a:gd name="connsiteX299" fmla="*/ 144332 w 9384838"/>
              <a:gd name="connsiteY299" fmla="*/ 3981195 h 6246801"/>
              <a:gd name="connsiteX300" fmla="*/ 181122 w 9384838"/>
              <a:gd name="connsiteY300" fmla="*/ 4020816 h 6246801"/>
              <a:gd name="connsiteX301" fmla="*/ 240553 w 9384838"/>
              <a:gd name="connsiteY301" fmla="*/ 3955725 h 6246801"/>
              <a:gd name="connsiteX302" fmla="*/ 271684 w 9384838"/>
              <a:gd name="connsiteY302" fmla="*/ 3907614 h 6246801"/>
              <a:gd name="connsiteX303" fmla="*/ 291494 w 9384838"/>
              <a:gd name="connsiteY303" fmla="*/ 3896294 h 6246801"/>
              <a:gd name="connsiteX304" fmla="*/ 481106 w 9384838"/>
              <a:gd name="connsiteY304" fmla="*/ 3596309 h 6246801"/>
              <a:gd name="connsiteX305" fmla="*/ 435825 w 9384838"/>
              <a:gd name="connsiteY305" fmla="*/ 3664230 h 6246801"/>
              <a:gd name="connsiteX306" fmla="*/ 396205 w 9384838"/>
              <a:gd name="connsiteY306" fmla="*/ 3638759 h 6246801"/>
              <a:gd name="connsiteX307" fmla="*/ 481106 w 9384838"/>
              <a:gd name="connsiteY307" fmla="*/ 3596309 h 6246801"/>
              <a:gd name="connsiteX308" fmla="*/ 4460871 w 9384838"/>
              <a:gd name="connsiteY308" fmla="*/ 3512231 h 6246801"/>
              <a:gd name="connsiteX309" fmla="*/ 4435429 w 9384838"/>
              <a:gd name="connsiteY309" fmla="*/ 3563117 h 6246801"/>
              <a:gd name="connsiteX310" fmla="*/ 4385651 w 9384838"/>
              <a:gd name="connsiteY310" fmla="*/ 3612896 h 6246801"/>
              <a:gd name="connsiteX311" fmla="*/ 4385651 w 9384838"/>
              <a:gd name="connsiteY311" fmla="*/ 3638339 h 6246801"/>
              <a:gd name="connsiteX312" fmla="*/ 4435429 w 9384838"/>
              <a:gd name="connsiteY312" fmla="*/ 3638339 h 6246801"/>
              <a:gd name="connsiteX313" fmla="*/ 4435429 w 9384838"/>
              <a:gd name="connsiteY313" fmla="*/ 3662676 h 6246801"/>
              <a:gd name="connsiteX314" fmla="*/ 4385651 w 9384838"/>
              <a:gd name="connsiteY314" fmla="*/ 3713562 h 6246801"/>
              <a:gd name="connsiteX315" fmla="*/ 4284989 w 9384838"/>
              <a:gd name="connsiteY315" fmla="*/ 3737899 h 6246801"/>
              <a:gd name="connsiteX316" fmla="*/ 4310431 w 9384838"/>
              <a:gd name="connsiteY316" fmla="*/ 3688119 h 6246801"/>
              <a:gd name="connsiteX317" fmla="*/ 4335873 w 9384838"/>
              <a:gd name="connsiteY317" fmla="*/ 3662676 h 6246801"/>
              <a:gd name="connsiteX318" fmla="*/ 4335873 w 9384838"/>
              <a:gd name="connsiteY318" fmla="*/ 3638339 h 6246801"/>
              <a:gd name="connsiteX319" fmla="*/ 4284989 w 9384838"/>
              <a:gd name="connsiteY319" fmla="*/ 3662676 h 6246801"/>
              <a:gd name="connsiteX320" fmla="*/ 4284989 w 9384838"/>
              <a:gd name="connsiteY320" fmla="*/ 3612896 h 6246801"/>
              <a:gd name="connsiteX321" fmla="*/ 4360209 w 9384838"/>
              <a:gd name="connsiteY321" fmla="*/ 3537674 h 6246801"/>
              <a:gd name="connsiteX322" fmla="*/ 4460871 w 9384838"/>
              <a:gd name="connsiteY322" fmla="*/ 3512231 h 6246801"/>
              <a:gd name="connsiteX323" fmla="*/ 605629 w 9384838"/>
              <a:gd name="connsiteY323" fmla="*/ 3364245 h 6246801"/>
              <a:gd name="connsiteX324" fmla="*/ 611289 w 9384838"/>
              <a:gd name="connsiteY324" fmla="*/ 3409526 h 6246801"/>
              <a:gd name="connsiteX325" fmla="*/ 633929 w 9384838"/>
              <a:gd name="connsiteY325" fmla="*/ 3437826 h 6246801"/>
              <a:gd name="connsiteX326" fmla="*/ 616949 w 9384838"/>
              <a:gd name="connsiteY326" fmla="*/ 3485937 h 6246801"/>
              <a:gd name="connsiteX327" fmla="*/ 599969 w 9384838"/>
              <a:gd name="connsiteY327" fmla="*/ 3497257 h 6246801"/>
              <a:gd name="connsiteX328" fmla="*/ 560348 w 9384838"/>
              <a:gd name="connsiteY328" fmla="*/ 3451976 h 6246801"/>
              <a:gd name="connsiteX329" fmla="*/ 577328 w 9384838"/>
              <a:gd name="connsiteY329" fmla="*/ 3415186 h 6246801"/>
              <a:gd name="connsiteX330" fmla="*/ 574498 w 9384838"/>
              <a:gd name="connsiteY330" fmla="*/ 3369905 h 6246801"/>
              <a:gd name="connsiteX331" fmla="*/ 605629 w 9384838"/>
              <a:gd name="connsiteY331" fmla="*/ 3364245 h 6246801"/>
              <a:gd name="connsiteX332" fmla="*/ 1098059 w 9384838"/>
              <a:gd name="connsiteY332" fmla="*/ 3109544 h 6246801"/>
              <a:gd name="connsiteX333" fmla="*/ 1081079 w 9384838"/>
              <a:gd name="connsiteY333" fmla="*/ 3137841 h 6246801"/>
              <a:gd name="connsiteX334" fmla="*/ 1064099 w 9384838"/>
              <a:gd name="connsiteY334" fmla="*/ 3154822 h 6246801"/>
              <a:gd name="connsiteX335" fmla="*/ 1038628 w 9384838"/>
              <a:gd name="connsiteY335" fmla="*/ 3143502 h 6246801"/>
              <a:gd name="connsiteX336" fmla="*/ 1098059 w 9384838"/>
              <a:gd name="connsiteY336" fmla="*/ 3109544 h 6246801"/>
              <a:gd name="connsiteX337" fmla="*/ 905615 w 9384838"/>
              <a:gd name="connsiteY337" fmla="*/ 3061433 h 6246801"/>
              <a:gd name="connsiteX338" fmla="*/ 905615 w 9384838"/>
              <a:gd name="connsiteY338" fmla="*/ 3098224 h 6246801"/>
              <a:gd name="connsiteX339" fmla="*/ 874484 w 9384838"/>
              <a:gd name="connsiteY339" fmla="*/ 3149161 h 6246801"/>
              <a:gd name="connsiteX340" fmla="*/ 820713 w 9384838"/>
              <a:gd name="connsiteY340" fmla="*/ 3171802 h 6246801"/>
              <a:gd name="connsiteX341" fmla="*/ 826373 w 9384838"/>
              <a:gd name="connsiteY341" fmla="*/ 3205762 h 6246801"/>
              <a:gd name="connsiteX342" fmla="*/ 769772 w 9384838"/>
              <a:gd name="connsiteY342" fmla="*/ 3214252 h 6246801"/>
              <a:gd name="connsiteX343" fmla="*/ 775432 w 9384838"/>
              <a:gd name="connsiteY343" fmla="*/ 3253873 h 6246801"/>
              <a:gd name="connsiteX344" fmla="*/ 738642 w 9384838"/>
              <a:gd name="connsiteY344" fmla="*/ 3245383 h 6246801"/>
              <a:gd name="connsiteX345" fmla="*/ 724492 w 9384838"/>
              <a:gd name="connsiteY345" fmla="*/ 3214252 h 6246801"/>
              <a:gd name="connsiteX346" fmla="*/ 701851 w 9384838"/>
              <a:gd name="connsiteY346" fmla="*/ 3183122 h 6246801"/>
              <a:gd name="connsiteX347" fmla="*/ 724492 w 9384838"/>
              <a:gd name="connsiteY347" fmla="*/ 3168972 h 6246801"/>
              <a:gd name="connsiteX348" fmla="*/ 747132 w 9384838"/>
              <a:gd name="connsiteY348" fmla="*/ 3146331 h 6246801"/>
              <a:gd name="connsiteX349" fmla="*/ 843354 w 9384838"/>
              <a:gd name="connsiteY349" fmla="*/ 3098224 h 6246801"/>
              <a:gd name="connsiteX350" fmla="*/ 905615 w 9384838"/>
              <a:gd name="connsiteY350" fmla="*/ 3061433 h 6246801"/>
              <a:gd name="connsiteX351" fmla="*/ 936745 w 9384838"/>
              <a:gd name="connsiteY351" fmla="*/ 3033132 h 6246801"/>
              <a:gd name="connsiteX352" fmla="*/ 973535 w 9384838"/>
              <a:gd name="connsiteY352" fmla="*/ 3081244 h 6246801"/>
              <a:gd name="connsiteX353" fmla="*/ 948066 w 9384838"/>
              <a:gd name="connsiteY353" fmla="*/ 3115203 h 6246801"/>
              <a:gd name="connsiteX354" fmla="*/ 925424 w 9384838"/>
              <a:gd name="connsiteY354" fmla="*/ 3067093 h 6246801"/>
              <a:gd name="connsiteX355" fmla="*/ 936745 w 9384838"/>
              <a:gd name="connsiteY355" fmla="*/ 3033132 h 6246801"/>
              <a:gd name="connsiteX356" fmla="*/ 5840275 w 9384838"/>
              <a:gd name="connsiteY356" fmla="*/ 2081897 h 6246801"/>
              <a:gd name="connsiteX357" fmla="*/ 5891159 w 9384838"/>
              <a:gd name="connsiteY357" fmla="*/ 2132783 h 6246801"/>
              <a:gd name="connsiteX358" fmla="*/ 5891159 w 9384838"/>
              <a:gd name="connsiteY358" fmla="*/ 2158226 h 6246801"/>
              <a:gd name="connsiteX359" fmla="*/ 5966379 w 9384838"/>
              <a:gd name="connsiteY359" fmla="*/ 2208005 h 6246801"/>
              <a:gd name="connsiteX360" fmla="*/ 6016157 w 9384838"/>
              <a:gd name="connsiteY360" fmla="*/ 2208005 h 6246801"/>
              <a:gd name="connsiteX361" fmla="*/ 6041599 w 9384838"/>
              <a:gd name="connsiteY361" fmla="*/ 2208005 h 6246801"/>
              <a:gd name="connsiteX362" fmla="*/ 5966379 w 9384838"/>
              <a:gd name="connsiteY362" fmla="*/ 2308672 h 6246801"/>
              <a:gd name="connsiteX363" fmla="*/ 5916601 w 9384838"/>
              <a:gd name="connsiteY363" fmla="*/ 2558676 h 6246801"/>
              <a:gd name="connsiteX364" fmla="*/ 5916601 w 9384838"/>
              <a:gd name="connsiteY364" fmla="*/ 2659341 h 6246801"/>
              <a:gd name="connsiteX365" fmla="*/ 5966379 w 9384838"/>
              <a:gd name="connsiteY365" fmla="*/ 2684786 h 6246801"/>
              <a:gd name="connsiteX366" fmla="*/ 5991821 w 9384838"/>
              <a:gd name="connsiteY366" fmla="*/ 2734563 h 6246801"/>
              <a:gd name="connsiteX367" fmla="*/ 6016157 w 9384838"/>
              <a:gd name="connsiteY367" fmla="*/ 2785448 h 6246801"/>
              <a:gd name="connsiteX368" fmla="*/ 6016157 w 9384838"/>
              <a:gd name="connsiteY368" fmla="*/ 2860670 h 6246801"/>
              <a:gd name="connsiteX369" fmla="*/ 5991821 w 9384838"/>
              <a:gd name="connsiteY369" fmla="*/ 2885007 h 6246801"/>
              <a:gd name="connsiteX370" fmla="*/ 6016157 w 9384838"/>
              <a:gd name="connsiteY370" fmla="*/ 2910449 h 6246801"/>
              <a:gd name="connsiteX371" fmla="*/ 5991821 w 9384838"/>
              <a:gd name="connsiteY371" fmla="*/ 2935892 h 6246801"/>
              <a:gd name="connsiteX372" fmla="*/ 5991821 w 9384838"/>
              <a:gd name="connsiteY372" fmla="*/ 2960229 h 6246801"/>
              <a:gd name="connsiteX373" fmla="*/ 6041599 w 9384838"/>
              <a:gd name="connsiteY373" fmla="*/ 2985670 h 6246801"/>
              <a:gd name="connsiteX374" fmla="*/ 6016157 w 9384838"/>
              <a:gd name="connsiteY374" fmla="*/ 3035453 h 6246801"/>
              <a:gd name="connsiteX375" fmla="*/ 6041599 w 9384838"/>
              <a:gd name="connsiteY375" fmla="*/ 3086339 h 6246801"/>
              <a:gd name="connsiteX376" fmla="*/ 5991821 w 9384838"/>
              <a:gd name="connsiteY376" fmla="*/ 3185896 h 6246801"/>
              <a:gd name="connsiteX377" fmla="*/ 6016157 w 9384838"/>
              <a:gd name="connsiteY377" fmla="*/ 3185896 h 6246801"/>
              <a:gd name="connsiteX378" fmla="*/ 6016157 w 9384838"/>
              <a:gd name="connsiteY378" fmla="*/ 3236782 h 6246801"/>
              <a:gd name="connsiteX379" fmla="*/ 5966379 w 9384838"/>
              <a:gd name="connsiteY379" fmla="*/ 3261118 h 6246801"/>
              <a:gd name="connsiteX380" fmla="*/ 5966379 w 9384838"/>
              <a:gd name="connsiteY380" fmla="*/ 3286561 h 6246801"/>
              <a:gd name="connsiteX381" fmla="*/ 5916601 w 9384838"/>
              <a:gd name="connsiteY381" fmla="*/ 3361784 h 6246801"/>
              <a:gd name="connsiteX382" fmla="*/ 5916601 w 9384838"/>
              <a:gd name="connsiteY382" fmla="*/ 3412670 h 6246801"/>
              <a:gd name="connsiteX383" fmla="*/ 5865717 w 9384838"/>
              <a:gd name="connsiteY383" fmla="*/ 3437007 h 6246801"/>
              <a:gd name="connsiteX384" fmla="*/ 5840275 w 9384838"/>
              <a:gd name="connsiteY384" fmla="*/ 3462450 h 6246801"/>
              <a:gd name="connsiteX385" fmla="*/ 5815939 w 9384838"/>
              <a:gd name="connsiteY385" fmla="*/ 3437007 h 6246801"/>
              <a:gd name="connsiteX386" fmla="*/ 5815939 w 9384838"/>
              <a:gd name="connsiteY386" fmla="*/ 3487893 h 6246801"/>
              <a:gd name="connsiteX387" fmla="*/ 5765055 w 9384838"/>
              <a:gd name="connsiteY387" fmla="*/ 3462450 h 6246801"/>
              <a:gd name="connsiteX388" fmla="*/ 5765055 w 9384838"/>
              <a:gd name="connsiteY388" fmla="*/ 3462451 h 6246801"/>
              <a:gd name="connsiteX389" fmla="*/ 5790497 w 9384838"/>
              <a:gd name="connsiteY389" fmla="*/ 3512230 h 6246801"/>
              <a:gd name="connsiteX390" fmla="*/ 5740719 w 9384838"/>
              <a:gd name="connsiteY390" fmla="*/ 3537673 h 6246801"/>
              <a:gd name="connsiteX391" fmla="*/ 5715277 w 9384838"/>
              <a:gd name="connsiteY391" fmla="*/ 3563116 h 6246801"/>
              <a:gd name="connsiteX392" fmla="*/ 5689835 w 9384838"/>
              <a:gd name="connsiteY392" fmla="*/ 3587453 h 6246801"/>
              <a:gd name="connsiteX393" fmla="*/ 5715277 w 9384838"/>
              <a:gd name="connsiteY393" fmla="*/ 3612896 h 6246801"/>
              <a:gd name="connsiteX394" fmla="*/ 5665499 w 9384838"/>
              <a:gd name="connsiteY394" fmla="*/ 3612896 h 6246801"/>
              <a:gd name="connsiteX395" fmla="*/ 5640057 w 9384838"/>
              <a:gd name="connsiteY395" fmla="*/ 3638339 h 6246801"/>
              <a:gd name="connsiteX396" fmla="*/ 5665499 w 9384838"/>
              <a:gd name="connsiteY396" fmla="*/ 3638339 h 6246801"/>
              <a:gd name="connsiteX397" fmla="*/ 5665499 w 9384838"/>
              <a:gd name="connsiteY397" fmla="*/ 3662676 h 6246801"/>
              <a:gd name="connsiteX398" fmla="*/ 5640057 w 9384838"/>
              <a:gd name="connsiteY398" fmla="*/ 3662676 h 6246801"/>
              <a:gd name="connsiteX399" fmla="*/ 5665499 w 9384838"/>
              <a:gd name="connsiteY399" fmla="*/ 3688119 h 6246801"/>
              <a:gd name="connsiteX400" fmla="*/ 5640057 w 9384838"/>
              <a:gd name="connsiteY400" fmla="*/ 3763342 h 6246801"/>
              <a:gd name="connsiteX401" fmla="*/ 5590279 w 9384838"/>
              <a:gd name="connsiteY401" fmla="*/ 3737899 h 6246801"/>
              <a:gd name="connsiteX402" fmla="*/ 5515059 w 9384838"/>
              <a:gd name="connsiteY402" fmla="*/ 3737899 h 6246801"/>
              <a:gd name="connsiteX403" fmla="*/ 5464175 w 9384838"/>
              <a:gd name="connsiteY403" fmla="*/ 3713562 h 6246801"/>
              <a:gd name="connsiteX404" fmla="*/ 5439839 w 9384838"/>
              <a:gd name="connsiteY404" fmla="*/ 3737899 h 6246801"/>
              <a:gd name="connsiteX405" fmla="*/ 5464175 w 9384838"/>
              <a:gd name="connsiteY405" fmla="*/ 3763342 h 6246801"/>
              <a:gd name="connsiteX406" fmla="*/ 5414397 w 9384838"/>
              <a:gd name="connsiteY406" fmla="*/ 3788785 h 6246801"/>
              <a:gd name="connsiteX407" fmla="*/ 5339177 w 9384838"/>
              <a:gd name="connsiteY407" fmla="*/ 3939230 h 6246801"/>
              <a:gd name="connsiteX408" fmla="*/ 5364619 w 9384838"/>
              <a:gd name="connsiteY408" fmla="*/ 4014453 h 6246801"/>
              <a:gd name="connsiteX409" fmla="*/ 5364618 w 9384838"/>
              <a:gd name="connsiteY409" fmla="*/ 4014453 h 6246801"/>
              <a:gd name="connsiteX410" fmla="*/ 5364618 w 9384838"/>
              <a:gd name="connsiteY410" fmla="*/ 4089676 h 6246801"/>
              <a:gd name="connsiteX411" fmla="*/ 5313734 w 9384838"/>
              <a:gd name="connsiteY411" fmla="*/ 4289902 h 6246801"/>
              <a:gd name="connsiteX412" fmla="*/ 5238514 w 9384838"/>
              <a:gd name="connsiteY412" fmla="*/ 4416010 h 6246801"/>
              <a:gd name="connsiteX413" fmla="*/ 5213072 w 9384838"/>
              <a:gd name="connsiteY413" fmla="*/ 4440347 h 6246801"/>
              <a:gd name="connsiteX414" fmla="*/ 5163294 w 9384838"/>
              <a:gd name="connsiteY414" fmla="*/ 4440347 h 6246801"/>
              <a:gd name="connsiteX415" fmla="*/ 5137852 w 9384838"/>
              <a:gd name="connsiteY415" fmla="*/ 4465790 h 6246801"/>
              <a:gd name="connsiteX416" fmla="*/ 5163294 w 9384838"/>
              <a:gd name="connsiteY416" fmla="*/ 4465790 h 6246801"/>
              <a:gd name="connsiteX417" fmla="*/ 5062632 w 9384838"/>
              <a:gd name="connsiteY417" fmla="*/ 4616236 h 6246801"/>
              <a:gd name="connsiteX418" fmla="*/ 5038296 w 9384838"/>
              <a:gd name="connsiteY418" fmla="*/ 4691459 h 6246801"/>
              <a:gd name="connsiteX419" fmla="*/ 5012854 w 9384838"/>
              <a:gd name="connsiteY419" fmla="*/ 4716902 h 6246801"/>
              <a:gd name="connsiteX420" fmla="*/ 4987412 w 9384838"/>
              <a:gd name="connsiteY420" fmla="*/ 4792125 h 6246801"/>
              <a:gd name="connsiteX421" fmla="*/ 5012854 w 9384838"/>
              <a:gd name="connsiteY421" fmla="*/ 4917127 h 6246801"/>
              <a:gd name="connsiteX422" fmla="*/ 5062632 w 9384838"/>
              <a:gd name="connsiteY422" fmla="*/ 5043236 h 6246801"/>
              <a:gd name="connsiteX423" fmla="*/ 5013583 w 9384838"/>
              <a:gd name="connsiteY423" fmla="*/ 4993096 h 6246801"/>
              <a:gd name="connsiteX424" fmla="*/ 5062632 w 9384838"/>
              <a:gd name="connsiteY424" fmla="*/ 5043237 h 6246801"/>
              <a:gd name="connsiteX425" fmla="*/ 4987412 w 9384838"/>
              <a:gd name="connsiteY425" fmla="*/ 5043237 h 6246801"/>
              <a:gd name="connsiteX426" fmla="*/ 4963076 w 9384838"/>
              <a:gd name="connsiteY426" fmla="*/ 5017794 h 6246801"/>
              <a:gd name="connsiteX427" fmla="*/ 4862414 w 9384838"/>
              <a:gd name="connsiteY427" fmla="*/ 5067574 h 6246801"/>
              <a:gd name="connsiteX428" fmla="*/ 4812636 w 9384838"/>
              <a:gd name="connsiteY428" fmla="*/ 5142796 h 6246801"/>
              <a:gd name="connsiteX429" fmla="*/ 4812636 w 9384838"/>
              <a:gd name="connsiteY429" fmla="*/ 5193682 h 6246801"/>
              <a:gd name="connsiteX430" fmla="*/ 4787194 w 9384838"/>
              <a:gd name="connsiteY430" fmla="*/ 5243462 h 6246801"/>
              <a:gd name="connsiteX431" fmla="*/ 4711974 w 9384838"/>
              <a:gd name="connsiteY431" fmla="*/ 5268905 h 6246801"/>
              <a:gd name="connsiteX432" fmla="*/ 4686532 w 9384838"/>
              <a:gd name="connsiteY432" fmla="*/ 5243462 h 6246801"/>
              <a:gd name="connsiteX433" fmla="*/ 4636753 w 9384838"/>
              <a:gd name="connsiteY433" fmla="*/ 5268905 h 6246801"/>
              <a:gd name="connsiteX434" fmla="*/ 4611311 w 9384838"/>
              <a:gd name="connsiteY434" fmla="*/ 5293242 h 6246801"/>
              <a:gd name="connsiteX435" fmla="*/ 4561533 w 9384838"/>
              <a:gd name="connsiteY435" fmla="*/ 5344128 h 6246801"/>
              <a:gd name="connsiteX436" fmla="*/ 4536091 w 9384838"/>
              <a:gd name="connsiteY436" fmla="*/ 5293242 h 6246801"/>
              <a:gd name="connsiteX437" fmla="*/ 4561533 w 9384838"/>
              <a:gd name="connsiteY437" fmla="*/ 5293242 h 6246801"/>
              <a:gd name="connsiteX438" fmla="*/ 4561533 w 9384838"/>
              <a:gd name="connsiteY438" fmla="*/ 5268905 h 6246801"/>
              <a:gd name="connsiteX439" fmla="*/ 4585869 w 9384838"/>
              <a:gd name="connsiteY439" fmla="*/ 5218019 h 6246801"/>
              <a:gd name="connsiteX440" fmla="*/ 4585869 w 9384838"/>
              <a:gd name="connsiteY440" fmla="*/ 5193682 h 6246801"/>
              <a:gd name="connsiteX441" fmla="*/ 4611311 w 9384838"/>
              <a:gd name="connsiteY441" fmla="*/ 5168239 h 6246801"/>
              <a:gd name="connsiteX442" fmla="*/ 4611311 w 9384838"/>
              <a:gd name="connsiteY442" fmla="*/ 5142796 h 6246801"/>
              <a:gd name="connsiteX443" fmla="*/ 4585869 w 9384838"/>
              <a:gd name="connsiteY443" fmla="*/ 5142796 h 6246801"/>
              <a:gd name="connsiteX444" fmla="*/ 4611311 w 9384838"/>
              <a:gd name="connsiteY444" fmla="*/ 5118460 h 6246801"/>
              <a:gd name="connsiteX445" fmla="*/ 4636753 w 9384838"/>
              <a:gd name="connsiteY445" fmla="*/ 5118460 h 6246801"/>
              <a:gd name="connsiteX446" fmla="*/ 4636753 w 9384838"/>
              <a:gd name="connsiteY446" fmla="*/ 5093017 h 6246801"/>
              <a:gd name="connsiteX447" fmla="*/ 4686532 w 9384838"/>
              <a:gd name="connsiteY447" fmla="*/ 5067574 h 6246801"/>
              <a:gd name="connsiteX448" fmla="*/ 4737416 w 9384838"/>
              <a:gd name="connsiteY448" fmla="*/ 5043237 h 6246801"/>
              <a:gd name="connsiteX449" fmla="*/ 4737416 w 9384838"/>
              <a:gd name="connsiteY449" fmla="*/ 5017794 h 6246801"/>
              <a:gd name="connsiteX450" fmla="*/ 4737416 w 9384838"/>
              <a:gd name="connsiteY450" fmla="*/ 4992351 h 6246801"/>
              <a:gd name="connsiteX451" fmla="*/ 4686532 w 9384838"/>
              <a:gd name="connsiteY451" fmla="*/ 4942571 h 6246801"/>
              <a:gd name="connsiteX452" fmla="*/ 4662196 w 9384838"/>
              <a:gd name="connsiteY452" fmla="*/ 4968014 h 6246801"/>
              <a:gd name="connsiteX453" fmla="*/ 4636753 w 9384838"/>
              <a:gd name="connsiteY453" fmla="*/ 4968014 h 6246801"/>
              <a:gd name="connsiteX454" fmla="*/ 4611311 w 9384838"/>
              <a:gd name="connsiteY454" fmla="*/ 4942571 h 6246801"/>
              <a:gd name="connsiteX455" fmla="*/ 4585869 w 9384838"/>
              <a:gd name="connsiteY455" fmla="*/ 4992350 h 6246801"/>
              <a:gd name="connsiteX456" fmla="*/ 4611310 w 9384838"/>
              <a:gd name="connsiteY456" fmla="*/ 5017792 h 6246801"/>
              <a:gd name="connsiteX457" fmla="*/ 4611311 w 9384838"/>
              <a:gd name="connsiteY457" fmla="*/ 5017793 h 6246801"/>
              <a:gd name="connsiteX458" fmla="*/ 4536091 w 9384838"/>
              <a:gd name="connsiteY458" fmla="*/ 5043236 h 6246801"/>
              <a:gd name="connsiteX459" fmla="*/ 4510649 w 9384838"/>
              <a:gd name="connsiteY459" fmla="*/ 5043236 h 6246801"/>
              <a:gd name="connsiteX460" fmla="*/ 4510649 w 9384838"/>
              <a:gd name="connsiteY460" fmla="*/ 5118458 h 6246801"/>
              <a:gd name="connsiteX461" fmla="*/ 4561533 w 9384838"/>
              <a:gd name="connsiteY461" fmla="*/ 5168238 h 6246801"/>
              <a:gd name="connsiteX462" fmla="*/ 4536091 w 9384838"/>
              <a:gd name="connsiteY462" fmla="*/ 5168238 h 6246801"/>
              <a:gd name="connsiteX463" fmla="*/ 4510649 w 9384838"/>
              <a:gd name="connsiteY463" fmla="*/ 5168238 h 6246801"/>
              <a:gd name="connsiteX464" fmla="*/ 4510649 w 9384838"/>
              <a:gd name="connsiteY464" fmla="*/ 5193681 h 6246801"/>
              <a:gd name="connsiteX465" fmla="*/ 4486313 w 9384838"/>
              <a:gd name="connsiteY465" fmla="*/ 5168238 h 6246801"/>
              <a:gd name="connsiteX466" fmla="*/ 4486313 w 9384838"/>
              <a:gd name="connsiteY466" fmla="*/ 5118458 h 6246801"/>
              <a:gd name="connsiteX467" fmla="*/ 4460871 w 9384838"/>
              <a:gd name="connsiteY467" fmla="*/ 5093016 h 6246801"/>
              <a:gd name="connsiteX468" fmla="*/ 4385651 w 9384838"/>
              <a:gd name="connsiteY468" fmla="*/ 5067573 h 6246801"/>
              <a:gd name="connsiteX469" fmla="*/ 4310431 w 9384838"/>
              <a:gd name="connsiteY469" fmla="*/ 5093016 h 6246801"/>
              <a:gd name="connsiteX470" fmla="*/ 4284989 w 9384838"/>
              <a:gd name="connsiteY470" fmla="*/ 5142795 h 6246801"/>
              <a:gd name="connsiteX471" fmla="*/ 4284989 w 9384838"/>
              <a:gd name="connsiteY471" fmla="*/ 5142796 h 6246801"/>
              <a:gd name="connsiteX472" fmla="*/ 4260653 w 9384838"/>
              <a:gd name="connsiteY472" fmla="*/ 5168239 h 6246801"/>
              <a:gd name="connsiteX473" fmla="*/ 4260653 w 9384838"/>
              <a:gd name="connsiteY473" fmla="*/ 5193683 h 6246801"/>
              <a:gd name="connsiteX474" fmla="*/ 4284989 w 9384838"/>
              <a:gd name="connsiteY474" fmla="*/ 5243462 h 6246801"/>
              <a:gd name="connsiteX475" fmla="*/ 4235211 w 9384838"/>
              <a:gd name="connsiteY475" fmla="*/ 5268905 h 6246801"/>
              <a:gd name="connsiteX476" fmla="*/ 4185433 w 9384838"/>
              <a:gd name="connsiteY476" fmla="*/ 5344128 h 6246801"/>
              <a:gd name="connsiteX477" fmla="*/ 4110213 w 9384838"/>
              <a:gd name="connsiteY477" fmla="*/ 5369571 h 6246801"/>
              <a:gd name="connsiteX478" fmla="*/ 4084771 w 9384838"/>
              <a:gd name="connsiteY478" fmla="*/ 5318685 h 6246801"/>
              <a:gd name="connsiteX479" fmla="*/ 4110213 w 9384838"/>
              <a:gd name="connsiteY479" fmla="*/ 5243462 h 6246801"/>
              <a:gd name="connsiteX480" fmla="*/ 4134549 w 9384838"/>
              <a:gd name="connsiteY480" fmla="*/ 5193683 h 6246801"/>
              <a:gd name="connsiteX481" fmla="*/ 4134549 w 9384838"/>
              <a:gd name="connsiteY481" fmla="*/ 5168239 h 6246801"/>
              <a:gd name="connsiteX482" fmla="*/ 4185433 w 9384838"/>
              <a:gd name="connsiteY482" fmla="*/ 5168239 h 6246801"/>
              <a:gd name="connsiteX483" fmla="*/ 4209769 w 9384838"/>
              <a:gd name="connsiteY483" fmla="*/ 5142796 h 6246801"/>
              <a:gd name="connsiteX484" fmla="*/ 4185433 w 9384838"/>
              <a:gd name="connsiteY484" fmla="*/ 5118460 h 6246801"/>
              <a:gd name="connsiteX485" fmla="*/ 4084771 w 9384838"/>
              <a:gd name="connsiteY485" fmla="*/ 5093017 h 6246801"/>
              <a:gd name="connsiteX486" fmla="*/ 4034993 w 9384838"/>
              <a:gd name="connsiteY486" fmla="*/ 5142796 h 6246801"/>
              <a:gd name="connsiteX487" fmla="*/ 3958666 w 9384838"/>
              <a:gd name="connsiteY487" fmla="*/ 5168239 h 6246801"/>
              <a:gd name="connsiteX488" fmla="*/ 3908904 w 9384838"/>
              <a:gd name="connsiteY488" fmla="*/ 5218019 h 6246801"/>
              <a:gd name="connsiteX489" fmla="*/ 3859127 w 9384838"/>
              <a:gd name="connsiteY489" fmla="*/ 5293242 h 6246801"/>
              <a:gd name="connsiteX490" fmla="*/ 3758465 w 9384838"/>
              <a:gd name="connsiteY490" fmla="*/ 5243462 h 6246801"/>
              <a:gd name="connsiteX491" fmla="*/ 3708688 w 9384838"/>
              <a:gd name="connsiteY491" fmla="*/ 5243462 h 6246801"/>
              <a:gd name="connsiteX492" fmla="*/ 3582584 w 9384838"/>
              <a:gd name="connsiteY492" fmla="*/ 5193683 h 6246801"/>
              <a:gd name="connsiteX493" fmla="*/ 3589545 w 9384838"/>
              <a:gd name="connsiteY493" fmla="*/ 5173103 h 6246801"/>
              <a:gd name="connsiteX494" fmla="*/ 3589543 w 9384838"/>
              <a:gd name="connsiteY494" fmla="*/ 5173102 h 6246801"/>
              <a:gd name="connsiteX495" fmla="*/ 3582582 w 9384838"/>
              <a:gd name="connsiteY495" fmla="*/ 5193682 h 6246801"/>
              <a:gd name="connsiteX496" fmla="*/ 3382367 w 9384838"/>
              <a:gd name="connsiteY496" fmla="*/ 5193682 h 6246801"/>
              <a:gd name="connsiteX497" fmla="*/ 3421081 w 9384838"/>
              <a:gd name="connsiteY497" fmla="*/ 5164921 h 6246801"/>
              <a:gd name="connsiteX498" fmla="*/ 3483028 w 9384838"/>
              <a:gd name="connsiteY498" fmla="*/ 5168239 h 6246801"/>
              <a:gd name="connsiteX499" fmla="*/ 3532805 w 9384838"/>
              <a:gd name="connsiteY499" fmla="*/ 5168239 h 6246801"/>
              <a:gd name="connsiteX500" fmla="*/ 3532805 w 9384838"/>
              <a:gd name="connsiteY500" fmla="*/ 5118459 h 6246801"/>
              <a:gd name="connsiteX501" fmla="*/ 3507365 w 9384838"/>
              <a:gd name="connsiteY501" fmla="*/ 5093016 h 6246801"/>
              <a:gd name="connsiteX502" fmla="*/ 3483028 w 9384838"/>
              <a:gd name="connsiteY502" fmla="*/ 5118459 h 6246801"/>
              <a:gd name="connsiteX503" fmla="*/ 3432144 w 9384838"/>
              <a:gd name="connsiteY503" fmla="*/ 5093016 h 6246801"/>
              <a:gd name="connsiteX504" fmla="*/ 3407808 w 9384838"/>
              <a:gd name="connsiteY504" fmla="*/ 5093016 h 6246801"/>
              <a:gd name="connsiteX505" fmla="*/ 3407808 w 9384838"/>
              <a:gd name="connsiteY505" fmla="*/ 5043237 h 6246801"/>
              <a:gd name="connsiteX506" fmla="*/ 3382367 w 9384838"/>
              <a:gd name="connsiteY506" fmla="*/ 5043237 h 6246801"/>
              <a:gd name="connsiteX507" fmla="*/ 3356924 w 9384838"/>
              <a:gd name="connsiteY507" fmla="*/ 5093016 h 6246801"/>
              <a:gd name="connsiteX508" fmla="*/ 3382367 w 9384838"/>
              <a:gd name="connsiteY508" fmla="*/ 5118459 h 6246801"/>
              <a:gd name="connsiteX509" fmla="*/ 3382367 w 9384838"/>
              <a:gd name="connsiteY509" fmla="*/ 5142796 h 6246801"/>
              <a:gd name="connsiteX510" fmla="*/ 3331482 w 9384838"/>
              <a:gd name="connsiteY510" fmla="*/ 5093016 h 6246801"/>
              <a:gd name="connsiteX511" fmla="*/ 3356924 w 9384838"/>
              <a:gd name="connsiteY511" fmla="*/ 5067573 h 6246801"/>
              <a:gd name="connsiteX512" fmla="*/ 3356924 w 9384838"/>
              <a:gd name="connsiteY512" fmla="*/ 4992351 h 6246801"/>
              <a:gd name="connsiteX513" fmla="*/ 3407808 w 9384838"/>
              <a:gd name="connsiteY513" fmla="*/ 4942571 h 6246801"/>
              <a:gd name="connsiteX514" fmla="*/ 3356924 w 9384838"/>
              <a:gd name="connsiteY514" fmla="*/ 4942571 h 6246801"/>
              <a:gd name="connsiteX515" fmla="*/ 3349625 w 9384838"/>
              <a:gd name="connsiteY515" fmla="*/ 4928288 h 6246801"/>
              <a:gd name="connsiteX516" fmla="*/ 3349624 w 9384838"/>
              <a:gd name="connsiteY516" fmla="*/ 4928288 h 6246801"/>
              <a:gd name="connsiteX517" fmla="*/ 3356924 w 9384838"/>
              <a:gd name="connsiteY517" fmla="*/ 4942571 h 6246801"/>
              <a:gd name="connsiteX518" fmla="*/ 3281703 w 9384838"/>
              <a:gd name="connsiteY518" fmla="*/ 4968014 h 6246801"/>
              <a:gd name="connsiteX519" fmla="*/ 3256260 w 9384838"/>
              <a:gd name="connsiteY519" fmla="*/ 5017794 h 6246801"/>
              <a:gd name="connsiteX520" fmla="*/ 3181041 w 9384838"/>
              <a:gd name="connsiteY520" fmla="*/ 5067573 h 6246801"/>
              <a:gd name="connsiteX521" fmla="*/ 3206483 w 9384838"/>
              <a:gd name="connsiteY521" fmla="*/ 5118459 h 6246801"/>
              <a:gd name="connsiteX522" fmla="*/ 3181041 w 9384838"/>
              <a:gd name="connsiteY522" fmla="*/ 5142796 h 6246801"/>
              <a:gd name="connsiteX523" fmla="*/ 3231925 w 9384838"/>
              <a:gd name="connsiteY523" fmla="*/ 5168239 h 6246801"/>
              <a:gd name="connsiteX524" fmla="*/ 3281703 w 9384838"/>
              <a:gd name="connsiteY524" fmla="*/ 5218019 h 6246801"/>
              <a:gd name="connsiteX525" fmla="*/ 3331481 w 9384838"/>
              <a:gd name="connsiteY525" fmla="*/ 5268905 h 6246801"/>
              <a:gd name="connsiteX526" fmla="*/ 3281703 w 9384838"/>
              <a:gd name="connsiteY526" fmla="*/ 5293242 h 6246801"/>
              <a:gd name="connsiteX527" fmla="*/ 3281703 w 9384838"/>
              <a:gd name="connsiteY527" fmla="*/ 5318685 h 6246801"/>
              <a:gd name="connsiteX528" fmla="*/ 3256260 w 9384838"/>
              <a:gd name="connsiteY528" fmla="*/ 5293242 h 6246801"/>
              <a:gd name="connsiteX529" fmla="*/ 3206483 w 9384838"/>
              <a:gd name="connsiteY529" fmla="*/ 5293242 h 6246801"/>
              <a:gd name="connsiteX530" fmla="*/ 3181041 w 9384838"/>
              <a:gd name="connsiteY530" fmla="*/ 5293242 h 6246801"/>
              <a:gd name="connsiteX531" fmla="*/ 3056044 w 9384838"/>
              <a:gd name="connsiteY531" fmla="*/ 5293242 h 6246801"/>
              <a:gd name="connsiteX532" fmla="*/ 3030601 w 9384838"/>
              <a:gd name="connsiteY532" fmla="*/ 5344128 h 6246801"/>
              <a:gd name="connsiteX533" fmla="*/ 3006265 w 9384838"/>
              <a:gd name="connsiteY533" fmla="*/ 5344128 h 6246801"/>
              <a:gd name="connsiteX534" fmla="*/ 2980823 w 9384838"/>
              <a:gd name="connsiteY534" fmla="*/ 5369571 h 6246801"/>
              <a:gd name="connsiteX535" fmla="*/ 3006265 w 9384838"/>
              <a:gd name="connsiteY535" fmla="*/ 5393907 h 6246801"/>
              <a:gd name="connsiteX536" fmla="*/ 2980823 w 9384838"/>
              <a:gd name="connsiteY536" fmla="*/ 5419350 h 6246801"/>
              <a:gd name="connsiteX537" fmla="*/ 2905602 w 9384838"/>
              <a:gd name="connsiteY537" fmla="*/ 5444793 h 6246801"/>
              <a:gd name="connsiteX538" fmla="*/ 2880162 w 9384838"/>
              <a:gd name="connsiteY538" fmla="*/ 5520016 h 6246801"/>
              <a:gd name="connsiteX539" fmla="*/ 2880159 w 9384838"/>
              <a:gd name="connsiteY539" fmla="*/ 5520016 h 6246801"/>
              <a:gd name="connsiteX540" fmla="*/ 2830382 w 9384838"/>
              <a:gd name="connsiteY540" fmla="*/ 5544353 h 6246801"/>
              <a:gd name="connsiteX541" fmla="*/ 2804941 w 9384838"/>
              <a:gd name="connsiteY541" fmla="*/ 5569796 h 6246801"/>
              <a:gd name="connsiteX542" fmla="*/ 2755160 w 9384838"/>
              <a:gd name="connsiteY542" fmla="*/ 5595239 h 6246801"/>
              <a:gd name="connsiteX543" fmla="*/ 2679941 w 9384838"/>
              <a:gd name="connsiteY543" fmla="*/ 5569796 h 6246801"/>
              <a:gd name="connsiteX544" fmla="*/ 2629058 w 9384838"/>
              <a:gd name="connsiteY544" fmla="*/ 5494573 h 6246801"/>
              <a:gd name="connsiteX545" fmla="*/ 2629058 w 9384838"/>
              <a:gd name="connsiteY545" fmla="*/ 5444794 h 6246801"/>
              <a:gd name="connsiteX546" fmla="*/ 2579280 w 9384838"/>
              <a:gd name="connsiteY546" fmla="*/ 5393908 h 6246801"/>
              <a:gd name="connsiteX547" fmla="*/ 2579280 w 9384838"/>
              <a:gd name="connsiteY547" fmla="*/ 5344128 h 6246801"/>
              <a:gd name="connsiteX548" fmla="*/ 2529501 w 9384838"/>
              <a:gd name="connsiteY548" fmla="*/ 5318685 h 6246801"/>
              <a:gd name="connsiteX549" fmla="*/ 2553838 w 9384838"/>
              <a:gd name="connsiteY549" fmla="*/ 5293242 h 6246801"/>
              <a:gd name="connsiteX550" fmla="*/ 2579280 w 9384838"/>
              <a:gd name="connsiteY550" fmla="*/ 5268905 h 6246801"/>
              <a:gd name="connsiteX551" fmla="*/ 2579280 w 9384838"/>
              <a:gd name="connsiteY551" fmla="*/ 5243462 h 6246801"/>
              <a:gd name="connsiteX552" fmla="*/ 2629058 w 9384838"/>
              <a:gd name="connsiteY552" fmla="*/ 5218019 h 6246801"/>
              <a:gd name="connsiteX553" fmla="*/ 2604722 w 9384838"/>
              <a:gd name="connsiteY553" fmla="*/ 5193682 h 6246801"/>
              <a:gd name="connsiteX554" fmla="*/ 2579280 w 9384838"/>
              <a:gd name="connsiteY554" fmla="*/ 5142796 h 6246801"/>
              <a:gd name="connsiteX555" fmla="*/ 2579280 w 9384838"/>
              <a:gd name="connsiteY555" fmla="*/ 5142795 h 6246801"/>
              <a:gd name="connsiteX556" fmla="*/ 2705382 w 9384838"/>
              <a:gd name="connsiteY556" fmla="*/ 5093015 h 6246801"/>
              <a:gd name="connsiteX557" fmla="*/ 2755160 w 9384838"/>
              <a:gd name="connsiteY557" fmla="*/ 5043236 h 6246801"/>
              <a:gd name="connsiteX558" fmla="*/ 2755160 w 9384838"/>
              <a:gd name="connsiteY558" fmla="*/ 4992350 h 6246801"/>
              <a:gd name="connsiteX559" fmla="*/ 2729719 w 9384838"/>
              <a:gd name="connsiteY559" fmla="*/ 4968013 h 6246801"/>
              <a:gd name="connsiteX560" fmla="*/ 2705383 w 9384838"/>
              <a:gd name="connsiteY560" fmla="*/ 4942570 h 6246801"/>
              <a:gd name="connsiteX561" fmla="*/ 2679942 w 9384838"/>
              <a:gd name="connsiteY561" fmla="*/ 4942570 h 6246801"/>
              <a:gd name="connsiteX562" fmla="*/ 2654500 w 9384838"/>
              <a:gd name="connsiteY562" fmla="*/ 4968013 h 6246801"/>
              <a:gd name="connsiteX563" fmla="*/ 2604722 w 9384838"/>
              <a:gd name="connsiteY563" fmla="*/ 4968013 h 6246801"/>
              <a:gd name="connsiteX564" fmla="*/ 2529503 w 9384838"/>
              <a:gd name="connsiteY564" fmla="*/ 4917127 h 6246801"/>
              <a:gd name="connsiteX565" fmla="*/ 2529503 w 9384838"/>
              <a:gd name="connsiteY565" fmla="*/ 4867348 h 6246801"/>
              <a:gd name="connsiteX566" fmla="*/ 2454282 w 9384838"/>
              <a:gd name="connsiteY566" fmla="*/ 4841905 h 6246801"/>
              <a:gd name="connsiteX567" fmla="*/ 2454282 w 9384838"/>
              <a:gd name="connsiteY567" fmla="*/ 4867348 h 6246801"/>
              <a:gd name="connsiteX568" fmla="*/ 2428840 w 9384838"/>
              <a:gd name="connsiteY568" fmla="*/ 4841905 h 6246801"/>
              <a:gd name="connsiteX569" fmla="*/ 2379063 w 9384838"/>
              <a:gd name="connsiteY569" fmla="*/ 4841905 h 6246801"/>
              <a:gd name="connsiteX570" fmla="*/ 2353620 w 9384838"/>
              <a:gd name="connsiteY570" fmla="*/ 4867348 h 6246801"/>
              <a:gd name="connsiteX571" fmla="*/ 2353620 w 9384838"/>
              <a:gd name="connsiteY571" fmla="*/ 4867347 h 6246801"/>
              <a:gd name="connsiteX572" fmla="*/ 2328178 w 9384838"/>
              <a:gd name="connsiteY572" fmla="*/ 4841904 h 6246801"/>
              <a:gd name="connsiteX573" fmla="*/ 2303843 w 9384838"/>
              <a:gd name="connsiteY573" fmla="*/ 4841904 h 6246801"/>
              <a:gd name="connsiteX574" fmla="*/ 2278401 w 9384838"/>
              <a:gd name="connsiteY574" fmla="*/ 4817568 h 6246801"/>
              <a:gd name="connsiteX575" fmla="*/ 2252958 w 9384838"/>
              <a:gd name="connsiteY575" fmla="*/ 4841904 h 6246801"/>
              <a:gd name="connsiteX576" fmla="*/ 2303843 w 9384838"/>
              <a:gd name="connsiteY576" fmla="*/ 4867347 h 6246801"/>
              <a:gd name="connsiteX577" fmla="*/ 2228623 w 9384838"/>
              <a:gd name="connsiteY577" fmla="*/ 4892790 h 6246801"/>
              <a:gd name="connsiteX578" fmla="*/ 2177740 w 9384838"/>
              <a:gd name="connsiteY578" fmla="*/ 4841904 h 6246801"/>
              <a:gd name="connsiteX579" fmla="*/ 2153404 w 9384838"/>
              <a:gd name="connsiteY579" fmla="*/ 4867347 h 6246801"/>
              <a:gd name="connsiteX580" fmla="*/ 2153404 w 9384838"/>
              <a:gd name="connsiteY580" fmla="*/ 4892790 h 6246801"/>
              <a:gd name="connsiteX581" fmla="*/ 2127962 w 9384838"/>
              <a:gd name="connsiteY581" fmla="*/ 4942570 h 6246801"/>
              <a:gd name="connsiteX582" fmla="*/ 2102518 w 9384838"/>
              <a:gd name="connsiteY582" fmla="*/ 4917127 h 6246801"/>
              <a:gd name="connsiteX583" fmla="*/ 2078183 w 9384838"/>
              <a:gd name="connsiteY583" fmla="*/ 4917127 h 6246801"/>
              <a:gd name="connsiteX584" fmla="*/ 2078183 w 9384838"/>
              <a:gd name="connsiteY584" fmla="*/ 4867347 h 6246801"/>
              <a:gd name="connsiteX585" fmla="*/ 2027299 w 9384838"/>
              <a:gd name="connsiteY585" fmla="*/ 4867347 h 6246801"/>
              <a:gd name="connsiteX586" fmla="*/ 2001857 w 9384838"/>
              <a:gd name="connsiteY586" fmla="*/ 4892790 h 6246801"/>
              <a:gd name="connsiteX587" fmla="*/ 1952080 w 9384838"/>
              <a:gd name="connsiteY587" fmla="*/ 4892790 h 6246801"/>
              <a:gd name="connsiteX588" fmla="*/ 1902303 w 9384838"/>
              <a:gd name="connsiteY588" fmla="*/ 4917127 h 6246801"/>
              <a:gd name="connsiteX589" fmla="*/ 1876860 w 9384838"/>
              <a:gd name="connsiteY589" fmla="*/ 4892790 h 6246801"/>
              <a:gd name="connsiteX590" fmla="*/ 1876860 w 9384838"/>
              <a:gd name="connsiteY590" fmla="*/ 4867347 h 6246801"/>
              <a:gd name="connsiteX591" fmla="*/ 1851419 w 9384838"/>
              <a:gd name="connsiteY591" fmla="*/ 4892790 h 6246801"/>
              <a:gd name="connsiteX592" fmla="*/ 1827080 w 9384838"/>
              <a:gd name="connsiteY592" fmla="*/ 4892790 h 6246801"/>
              <a:gd name="connsiteX593" fmla="*/ 1801640 w 9384838"/>
              <a:gd name="connsiteY593" fmla="*/ 4867347 h 6246801"/>
              <a:gd name="connsiteX594" fmla="*/ 1801640 w 9384838"/>
              <a:gd name="connsiteY594" fmla="*/ 4892790 h 6246801"/>
              <a:gd name="connsiteX595" fmla="*/ 1776198 w 9384838"/>
              <a:gd name="connsiteY595" fmla="*/ 4917127 h 6246801"/>
              <a:gd name="connsiteX596" fmla="*/ 1751861 w 9384838"/>
              <a:gd name="connsiteY596" fmla="*/ 4892790 h 6246801"/>
              <a:gd name="connsiteX597" fmla="*/ 1726419 w 9384838"/>
              <a:gd name="connsiteY597" fmla="*/ 4892790 h 6246801"/>
              <a:gd name="connsiteX598" fmla="*/ 1700977 w 9384838"/>
              <a:gd name="connsiteY598" fmla="*/ 4917127 h 6246801"/>
              <a:gd name="connsiteX599" fmla="*/ 1676640 w 9384838"/>
              <a:gd name="connsiteY599" fmla="*/ 4892790 h 6246801"/>
              <a:gd name="connsiteX600" fmla="*/ 1625756 w 9384838"/>
              <a:gd name="connsiteY600" fmla="*/ 4917127 h 6246801"/>
              <a:gd name="connsiteX601" fmla="*/ 1601421 w 9384838"/>
              <a:gd name="connsiteY601" fmla="*/ 4917127 h 6246801"/>
              <a:gd name="connsiteX602" fmla="*/ 1575979 w 9384838"/>
              <a:gd name="connsiteY602" fmla="*/ 4892790 h 6246801"/>
              <a:gd name="connsiteX603" fmla="*/ 1575979 w 9384838"/>
              <a:gd name="connsiteY603" fmla="*/ 4867347 h 6246801"/>
              <a:gd name="connsiteX604" fmla="*/ 1575979 w 9384838"/>
              <a:gd name="connsiteY604" fmla="*/ 4841904 h 6246801"/>
              <a:gd name="connsiteX605" fmla="*/ 1526200 w 9384838"/>
              <a:gd name="connsiteY605" fmla="*/ 4817568 h 6246801"/>
              <a:gd name="connsiteX606" fmla="*/ 1450978 w 9384838"/>
              <a:gd name="connsiteY606" fmla="*/ 4867347 h 6246801"/>
              <a:gd name="connsiteX607" fmla="*/ 1425540 w 9384838"/>
              <a:gd name="connsiteY607" fmla="*/ 4867347 h 6246801"/>
              <a:gd name="connsiteX608" fmla="*/ 1425540 w 9384838"/>
              <a:gd name="connsiteY608" fmla="*/ 4867348 h 6246801"/>
              <a:gd name="connsiteX609" fmla="*/ 1425540 w 9384838"/>
              <a:gd name="connsiteY609" fmla="*/ 4917127 h 6246801"/>
              <a:gd name="connsiteX610" fmla="*/ 1400097 w 9384838"/>
              <a:gd name="connsiteY610" fmla="*/ 4942570 h 6246801"/>
              <a:gd name="connsiteX611" fmla="*/ 1400097 w 9384838"/>
              <a:gd name="connsiteY611" fmla="*/ 4992350 h 6246801"/>
              <a:gd name="connsiteX612" fmla="*/ 1350319 w 9384838"/>
              <a:gd name="connsiteY612" fmla="*/ 4992350 h 6246801"/>
              <a:gd name="connsiteX613" fmla="*/ 1350319 w 9384838"/>
              <a:gd name="connsiteY613" fmla="*/ 5043236 h 6246801"/>
              <a:gd name="connsiteX614" fmla="*/ 1299435 w 9384838"/>
              <a:gd name="connsiteY614" fmla="*/ 4992350 h 6246801"/>
              <a:gd name="connsiteX615" fmla="*/ 1249656 w 9384838"/>
              <a:gd name="connsiteY615" fmla="*/ 4917127 h 6246801"/>
              <a:gd name="connsiteX616" fmla="*/ 1224214 w 9384838"/>
              <a:gd name="connsiteY616" fmla="*/ 4917127 h 6246801"/>
              <a:gd name="connsiteX617" fmla="*/ 1148993 w 9384838"/>
              <a:gd name="connsiteY617" fmla="*/ 4892791 h 6246801"/>
              <a:gd name="connsiteX618" fmla="*/ 1124658 w 9384838"/>
              <a:gd name="connsiteY618" fmla="*/ 4917127 h 6246801"/>
              <a:gd name="connsiteX619" fmla="*/ 1124658 w 9384838"/>
              <a:gd name="connsiteY619" fmla="*/ 4892791 h 6246801"/>
              <a:gd name="connsiteX620" fmla="*/ 1099215 w 9384838"/>
              <a:gd name="connsiteY620" fmla="*/ 4917127 h 6246801"/>
              <a:gd name="connsiteX621" fmla="*/ 1073771 w 9384838"/>
              <a:gd name="connsiteY621" fmla="*/ 4892791 h 6246801"/>
              <a:gd name="connsiteX622" fmla="*/ 1049435 w 9384838"/>
              <a:gd name="connsiteY622" fmla="*/ 4917127 h 6246801"/>
              <a:gd name="connsiteX623" fmla="*/ 998551 w 9384838"/>
              <a:gd name="connsiteY623" fmla="*/ 4917127 h 6246801"/>
              <a:gd name="connsiteX624" fmla="*/ 998551 w 9384838"/>
              <a:gd name="connsiteY624" fmla="*/ 4892791 h 6246801"/>
              <a:gd name="connsiteX625" fmla="*/ 948773 w 9384838"/>
              <a:gd name="connsiteY625" fmla="*/ 4841905 h 6246801"/>
              <a:gd name="connsiteX626" fmla="*/ 898995 w 9384838"/>
              <a:gd name="connsiteY626" fmla="*/ 4867348 h 6246801"/>
              <a:gd name="connsiteX627" fmla="*/ 898995 w 9384838"/>
              <a:gd name="connsiteY627" fmla="*/ 4792125 h 6246801"/>
              <a:gd name="connsiteX628" fmla="*/ 923331 w 9384838"/>
              <a:gd name="connsiteY628" fmla="*/ 4766682 h 6246801"/>
              <a:gd name="connsiteX629" fmla="*/ 923331 w 9384838"/>
              <a:gd name="connsiteY629" fmla="*/ 4716902 h 6246801"/>
              <a:gd name="connsiteX630" fmla="*/ 923331 w 9384838"/>
              <a:gd name="connsiteY630" fmla="*/ 4691459 h 6246801"/>
              <a:gd name="connsiteX631" fmla="*/ 974215 w 9384838"/>
              <a:gd name="connsiteY631" fmla="*/ 4691459 h 6246801"/>
              <a:gd name="connsiteX632" fmla="*/ 998551 w 9384838"/>
              <a:gd name="connsiteY632" fmla="*/ 4667122 h 6246801"/>
              <a:gd name="connsiteX633" fmla="*/ 1049435 w 9384838"/>
              <a:gd name="connsiteY633" fmla="*/ 4716902 h 6246801"/>
              <a:gd name="connsiteX634" fmla="*/ 1148993 w 9384838"/>
              <a:gd name="connsiteY634" fmla="*/ 4716902 h 6246801"/>
              <a:gd name="connsiteX635" fmla="*/ 1174436 w 9384838"/>
              <a:gd name="connsiteY635" fmla="*/ 4667122 h 6246801"/>
              <a:gd name="connsiteX636" fmla="*/ 1224214 w 9384838"/>
              <a:gd name="connsiteY636" fmla="*/ 4667122 h 6246801"/>
              <a:gd name="connsiteX637" fmla="*/ 1249656 w 9384838"/>
              <a:gd name="connsiteY637" fmla="*/ 4616236 h 6246801"/>
              <a:gd name="connsiteX638" fmla="*/ 1275099 w 9384838"/>
              <a:gd name="connsiteY638" fmla="*/ 4616236 h 6246801"/>
              <a:gd name="connsiteX639" fmla="*/ 1275099 w 9384838"/>
              <a:gd name="connsiteY639" fmla="*/ 4616237 h 6246801"/>
              <a:gd name="connsiteX640" fmla="*/ 1350319 w 9384838"/>
              <a:gd name="connsiteY640" fmla="*/ 4616237 h 6246801"/>
              <a:gd name="connsiteX641" fmla="*/ 1374654 w 9384838"/>
              <a:gd name="connsiteY641" fmla="*/ 4590794 h 6246801"/>
              <a:gd name="connsiteX642" fmla="*/ 1425539 w 9384838"/>
              <a:gd name="connsiteY642" fmla="*/ 4566457 h 6246801"/>
              <a:gd name="connsiteX643" fmla="*/ 1550537 w 9384838"/>
              <a:gd name="connsiteY643" fmla="*/ 4491234 h 6246801"/>
              <a:gd name="connsiteX644" fmla="*/ 1651201 w 9384838"/>
              <a:gd name="connsiteY644" fmla="*/ 4440348 h 6246801"/>
              <a:gd name="connsiteX645" fmla="*/ 1751865 w 9384838"/>
              <a:gd name="connsiteY645" fmla="*/ 4416011 h 6246801"/>
              <a:gd name="connsiteX646" fmla="*/ 1776201 w 9384838"/>
              <a:gd name="connsiteY646" fmla="*/ 4365125 h 6246801"/>
              <a:gd name="connsiteX647" fmla="*/ 1751865 w 9384838"/>
              <a:gd name="connsiteY647" fmla="*/ 4340788 h 6246801"/>
              <a:gd name="connsiteX648" fmla="*/ 1801642 w 9384838"/>
              <a:gd name="connsiteY648" fmla="*/ 4340788 h 6246801"/>
              <a:gd name="connsiteX649" fmla="*/ 1827082 w 9384838"/>
              <a:gd name="connsiteY649" fmla="*/ 4315345 h 6246801"/>
              <a:gd name="connsiteX650" fmla="*/ 1902304 w 9384838"/>
              <a:gd name="connsiteY650" fmla="*/ 4340788 h 6246801"/>
              <a:gd name="connsiteX651" fmla="*/ 1952081 w 9384838"/>
              <a:gd name="connsiteY651" fmla="*/ 4315345 h 6246801"/>
              <a:gd name="connsiteX652" fmla="*/ 2001860 w 9384838"/>
              <a:gd name="connsiteY652" fmla="*/ 4340788 h 6246801"/>
              <a:gd name="connsiteX653" fmla="*/ 1952081 w 9384838"/>
              <a:gd name="connsiteY653" fmla="*/ 4340788 h 6246801"/>
              <a:gd name="connsiteX654" fmla="*/ 1952081 w 9384838"/>
              <a:gd name="connsiteY654" fmla="*/ 4390568 h 6246801"/>
              <a:gd name="connsiteX655" fmla="*/ 2027302 w 9384838"/>
              <a:gd name="connsiteY655" fmla="*/ 4416011 h 6246801"/>
              <a:gd name="connsiteX656" fmla="*/ 2052742 w 9384838"/>
              <a:gd name="connsiteY656" fmla="*/ 4416011 h 6246801"/>
              <a:gd name="connsiteX657" fmla="*/ 2102518 w 9384838"/>
              <a:gd name="connsiteY657" fmla="*/ 4390568 h 6246801"/>
              <a:gd name="connsiteX658" fmla="*/ 2127962 w 9384838"/>
              <a:gd name="connsiteY658" fmla="*/ 4390568 h 6246801"/>
              <a:gd name="connsiteX659" fmla="*/ 2203182 w 9384838"/>
              <a:gd name="connsiteY659" fmla="*/ 4440348 h 6246801"/>
              <a:gd name="connsiteX660" fmla="*/ 2328178 w 9384838"/>
              <a:gd name="connsiteY660" fmla="*/ 4465791 h 6246801"/>
              <a:gd name="connsiteX661" fmla="*/ 2428839 w 9384838"/>
              <a:gd name="connsiteY661" fmla="*/ 4465791 h 6246801"/>
              <a:gd name="connsiteX662" fmla="*/ 2478617 w 9384838"/>
              <a:gd name="connsiteY662" fmla="*/ 4440348 h 6246801"/>
              <a:gd name="connsiteX663" fmla="*/ 2529503 w 9384838"/>
              <a:gd name="connsiteY663" fmla="*/ 4416011 h 6246801"/>
              <a:gd name="connsiteX664" fmla="*/ 2579280 w 9384838"/>
              <a:gd name="connsiteY664" fmla="*/ 4440348 h 6246801"/>
              <a:gd name="connsiteX665" fmla="*/ 2629058 w 9384838"/>
              <a:gd name="connsiteY665" fmla="*/ 4440348 h 6246801"/>
              <a:gd name="connsiteX666" fmla="*/ 2679941 w 9384838"/>
              <a:gd name="connsiteY666" fmla="*/ 4465791 h 6246801"/>
              <a:gd name="connsiteX667" fmla="*/ 2679941 w 9384838"/>
              <a:gd name="connsiteY667" fmla="*/ 4465790 h 6246801"/>
              <a:gd name="connsiteX668" fmla="*/ 2705383 w 9384838"/>
              <a:gd name="connsiteY668" fmla="*/ 4465790 h 6246801"/>
              <a:gd name="connsiteX669" fmla="*/ 2804940 w 9384838"/>
              <a:gd name="connsiteY669" fmla="*/ 4440347 h 6246801"/>
              <a:gd name="connsiteX670" fmla="*/ 2830382 w 9384838"/>
              <a:gd name="connsiteY670" fmla="*/ 4491233 h 6246801"/>
              <a:gd name="connsiteX671" fmla="*/ 2804940 w 9384838"/>
              <a:gd name="connsiteY671" fmla="*/ 4515570 h 6246801"/>
              <a:gd name="connsiteX672" fmla="*/ 2780604 w 9384838"/>
              <a:gd name="connsiteY672" fmla="*/ 4541013 h 6246801"/>
              <a:gd name="connsiteX673" fmla="*/ 2804940 w 9384838"/>
              <a:gd name="connsiteY673" fmla="*/ 4566456 h 6246801"/>
              <a:gd name="connsiteX674" fmla="*/ 2804940 w 9384838"/>
              <a:gd name="connsiteY674" fmla="*/ 4590793 h 6246801"/>
              <a:gd name="connsiteX675" fmla="*/ 2855825 w 9384838"/>
              <a:gd name="connsiteY675" fmla="*/ 4590793 h 6246801"/>
              <a:gd name="connsiteX676" fmla="*/ 2855825 w 9384838"/>
              <a:gd name="connsiteY676" fmla="*/ 4566456 h 6246801"/>
              <a:gd name="connsiteX677" fmla="*/ 2880159 w 9384838"/>
              <a:gd name="connsiteY677" fmla="*/ 4566456 h 6246801"/>
              <a:gd name="connsiteX678" fmla="*/ 2880159 w 9384838"/>
              <a:gd name="connsiteY678" fmla="*/ 4605916 h 6246801"/>
              <a:gd name="connsiteX679" fmla="*/ 2880162 w 9384838"/>
              <a:gd name="connsiteY679" fmla="*/ 4605918 h 6246801"/>
              <a:gd name="connsiteX680" fmla="*/ 2880162 w 9384838"/>
              <a:gd name="connsiteY680" fmla="*/ 4566457 h 6246801"/>
              <a:gd name="connsiteX681" fmla="*/ 2931045 w 9384838"/>
              <a:gd name="connsiteY681" fmla="*/ 4616236 h 6246801"/>
              <a:gd name="connsiteX682" fmla="*/ 2980823 w 9384838"/>
              <a:gd name="connsiteY682" fmla="*/ 4641679 h 6246801"/>
              <a:gd name="connsiteX683" fmla="*/ 3006265 w 9384838"/>
              <a:gd name="connsiteY683" fmla="*/ 4616236 h 6246801"/>
              <a:gd name="connsiteX684" fmla="*/ 3030601 w 9384838"/>
              <a:gd name="connsiteY684" fmla="*/ 4616236 h 6246801"/>
              <a:gd name="connsiteX685" fmla="*/ 3056044 w 9384838"/>
              <a:gd name="connsiteY685" fmla="*/ 4590793 h 6246801"/>
              <a:gd name="connsiteX686" fmla="*/ 3105820 w 9384838"/>
              <a:gd name="connsiteY686" fmla="*/ 4590793 h 6246801"/>
              <a:gd name="connsiteX687" fmla="*/ 3131263 w 9384838"/>
              <a:gd name="connsiteY687" fmla="*/ 4541014 h 6246801"/>
              <a:gd name="connsiteX688" fmla="*/ 3131263 w 9384838"/>
              <a:gd name="connsiteY688" fmla="*/ 4590793 h 6246801"/>
              <a:gd name="connsiteX689" fmla="*/ 3156704 w 9384838"/>
              <a:gd name="connsiteY689" fmla="*/ 4566457 h 6246801"/>
              <a:gd name="connsiteX690" fmla="*/ 3181041 w 9384838"/>
              <a:gd name="connsiteY690" fmla="*/ 4515571 h 6246801"/>
              <a:gd name="connsiteX691" fmla="*/ 3156704 w 9384838"/>
              <a:gd name="connsiteY691" fmla="*/ 4440348 h 6246801"/>
              <a:gd name="connsiteX692" fmla="*/ 3131263 w 9384838"/>
              <a:gd name="connsiteY692" fmla="*/ 4416011 h 6246801"/>
              <a:gd name="connsiteX693" fmla="*/ 3181041 w 9384838"/>
              <a:gd name="connsiteY693" fmla="*/ 4365125 h 6246801"/>
              <a:gd name="connsiteX694" fmla="*/ 3231924 w 9384838"/>
              <a:gd name="connsiteY694" fmla="*/ 4340788 h 6246801"/>
              <a:gd name="connsiteX695" fmla="*/ 3256260 w 9384838"/>
              <a:gd name="connsiteY695" fmla="*/ 4289902 h 6246801"/>
              <a:gd name="connsiteX696" fmla="*/ 3281703 w 9384838"/>
              <a:gd name="connsiteY696" fmla="*/ 4289902 h 6246801"/>
              <a:gd name="connsiteX697" fmla="*/ 3281705 w 9384838"/>
              <a:gd name="connsiteY697" fmla="*/ 4289902 h 6246801"/>
              <a:gd name="connsiteX698" fmla="*/ 3307147 w 9384838"/>
              <a:gd name="connsiteY698" fmla="*/ 4265565 h 6246801"/>
              <a:gd name="connsiteX699" fmla="*/ 3356924 w 9384838"/>
              <a:gd name="connsiteY699" fmla="*/ 4265565 h 6246801"/>
              <a:gd name="connsiteX700" fmla="*/ 3457589 w 9384838"/>
              <a:gd name="connsiteY700" fmla="*/ 4190342 h 6246801"/>
              <a:gd name="connsiteX701" fmla="*/ 3558250 w 9384838"/>
              <a:gd name="connsiteY701" fmla="*/ 4089676 h 6246801"/>
              <a:gd name="connsiteX702" fmla="*/ 3582585 w 9384838"/>
              <a:gd name="connsiteY702" fmla="*/ 4014453 h 6246801"/>
              <a:gd name="connsiteX703" fmla="*/ 3608026 w 9384838"/>
              <a:gd name="connsiteY703" fmla="*/ 3989010 h 6246801"/>
              <a:gd name="connsiteX704" fmla="*/ 3582585 w 9384838"/>
              <a:gd name="connsiteY704" fmla="*/ 3963567 h 6246801"/>
              <a:gd name="connsiteX705" fmla="*/ 3608026 w 9384838"/>
              <a:gd name="connsiteY705" fmla="*/ 3913787 h 6246801"/>
              <a:gd name="connsiteX706" fmla="*/ 3582585 w 9384838"/>
              <a:gd name="connsiteY706" fmla="*/ 3888344 h 6246801"/>
              <a:gd name="connsiteX707" fmla="*/ 3608026 w 9384838"/>
              <a:gd name="connsiteY707" fmla="*/ 3838565 h 6246801"/>
              <a:gd name="connsiteX708" fmla="*/ 3633468 w 9384838"/>
              <a:gd name="connsiteY708" fmla="*/ 3813122 h 6246801"/>
              <a:gd name="connsiteX709" fmla="*/ 3683247 w 9384838"/>
              <a:gd name="connsiteY709" fmla="*/ 3788785 h 6246801"/>
              <a:gd name="connsiteX710" fmla="*/ 3708689 w 9384838"/>
              <a:gd name="connsiteY710" fmla="*/ 3813122 h 6246801"/>
              <a:gd name="connsiteX711" fmla="*/ 3783908 w 9384838"/>
              <a:gd name="connsiteY711" fmla="*/ 3788785 h 6246801"/>
              <a:gd name="connsiteX712" fmla="*/ 3883464 w 9384838"/>
              <a:gd name="connsiteY712" fmla="*/ 3763342 h 6246801"/>
              <a:gd name="connsiteX713" fmla="*/ 3883464 w 9384838"/>
              <a:gd name="connsiteY713" fmla="*/ 3813122 h 6246801"/>
              <a:gd name="connsiteX714" fmla="*/ 3833686 w 9384838"/>
              <a:gd name="connsiteY714" fmla="*/ 3813122 h 6246801"/>
              <a:gd name="connsiteX715" fmla="*/ 3808245 w 9384838"/>
              <a:gd name="connsiteY715" fmla="*/ 3838565 h 6246801"/>
              <a:gd name="connsiteX716" fmla="*/ 3808245 w 9384838"/>
              <a:gd name="connsiteY716" fmla="*/ 3888344 h 6246801"/>
              <a:gd name="connsiteX717" fmla="*/ 3758467 w 9384838"/>
              <a:gd name="connsiteY717" fmla="*/ 3864008 h 6246801"/>
              <a:gd name="connsiteX718" fmla="*/ 3708689 w 9384838"/>
              <a:gd name="connsiteY718" fmla="*/ 3913787 h 6246801"/>
              <a:gd name="connsiteX719" fmla="*/ 3683247 w 9384838"/>
              <a:gd name="connsiteY719" fmla="*/ 3888344 h 6246801"/>
              <a:gd name="connsiteX720" fmla="*/ 3633468 w 9384838"/>
              <a:gd name="connsiteY720" fmla="*/ 3913787 h 6246801"/>
              <a:gd name="connsiteX721" fmla="*/ 3657804 w 9384838"/>
              <a:gd name="connsiteY721" fmla="*/ 3939230 h 6246801"/>
              <a:gd name="connsiteX722" fmla="*/ 3633468 w 9384838"/>
              <a:gd name="connsiteY722" fmla="*/ 3963567 h 6246801"/>
              <a:gd name="connsiteX723" fmla="*/ 3657804 w 9384838"/>
              <a:gd name="connsiteY723" fmla="*/ 3963567 h 6246801"/>
              <a:gd name="connsiteX724" fmla="*/ 3683247 w 9384838"/>
              <a:gd name="connsiteY724" fmla="*/ 3989010 h 6246801"/>
              <a:gd name="connsiteX725" fmla="*/ 3708689 w 9384838"/>
              <a:gd name="connsiteY725" fmla="*/ 3989010 h 6246801"/>
              <a:gd name="connsiteX726" fmla="*/ 3708689 w 9384838"/>
              <a:gd name="connsiteY726" fmla="*/ 4014453 h 6246801"/>
              <a:gd name="connsiteX727" fmla="*/ 3708688 w 9384838"/>
              <a:gd name="connsiteY727" fmla="*/ 4014453 h 6246801"/>
              <a:gd name="connsiteX728" fmla="*/ 3657804 w 9384838"/>
              <a:gd name="connsiteY728" fmla="*/ 4064233 h 6246801"/>
              <a:gd name="connsiteX729" fmla="*/ 3683246 w 9384838"/>
              <a:gd name="connsiteY729" fmla="*/ 4139455 h 6246801"/>
              <a:gd name="connsiteX730" fmla="*/ 3808243 w 9384838"/>
              <a:gd name="connsiteY730" fmla="*/ 4164898 h 6246801"/>
              <a:gd name="connsiteX731" fmla="*/ 3833684 w 9384838"/>
              <a:gd name="connsiteY731" fmla="*/ 4089676 h 6246801"/>
              <a:gd name="connsiteX732" fmla="*/ 3958666 w 9384838"/>
              <a:gd name="connsiteY732" fmla="*/ 4089676 h 6246801"/>
              <a:gd name="connsiteX733" fmla="*/ 4084770 w 9384838"/>
              <a:gd name="connsiteY733" fmla="*/ 4064233 h 6246801"/>
              <a:gd name="connsiteX734" fmla="*/ 4185432 w 9384838"/>
              <a:gd name="connsiteY734" fmla="*/ 4064233 h 6246801"/>
              <a:gd name="connsiteX735" fmla="*/ 4460870 w 9384838"/>
              <a:gd name="connsiteY735" fmla="*/ 3888345 h 6246801"/>
              <a:gd name="connsiteX736" fmla="*/ 4510648 w 9384838"/>
              <a:gd name="connsiteY736" fmla="*/ 3763342 h 6246801"/>
              <a:gd name="connsiteX737" fmla="*/ 4761751 w 9384838"/>
              <a:gd name="connsiteY737" fmla="*/ 3713562 h 6246801"/>
              <a:gd name="connsiteX738" fmla="*/ 4836971 w 9384838"/>
              <a:gd name="connsiteY738" fmla="*/ 3612896 h 6246801"/>
              <a:gd name="connsiteX739" fmla="*/ 4887855 w 9384838"/>
              <a:gd name="connsiteY739" fmla="*/ 3487894 h 6246801"/>
              <a:gd name="connsiteX740" fmla="*/ 4887855 w 9384838"/>
              <a:gd name="connsiteY740" fmla="*/ 3487893 h 6246801"/>
              <a:gd name="connsiteX741" fmla="*/ 4937633 w 9384838"/>
              <a:gd name="connsiteY741" fmla="*/ 3437007 h 6246801"/>
              <a:gd name="connsiteX742" fmla="*/ 5012854 w 9384838"/>
              <a:gd name="connsiteY742" fmla="*/ 3387227 h 6246801"/>
              <a:gd name="connsiteX743" fmla="*/ 5038296 w 9384838"/>
              <a:gd name="connsiteY743" fmla="*/ 3336341 h 6246801"/>
              <a:gd name="connsiteX744" fmla="*/ 5113516 w 9384838"/>
              <a:gd name="connsiteY744" fmla="*/ 3236782 h 6246801"/>
              <a:gd name="connsiteX745" fmla="*/ 5137852 w 9384838"/>
              <a:gd name="connsiteY745" fmla="*/ 3185896 h 6246801"/>
              <a:gd name="connsiteX746" fmla="*/ 5163294 w 9384838"/>
              <a:gd name="connsiteY746" fmla="*/ 3161560 h 6246801"/>
              <a:gd name="connsiteX747" fmla="*/ 5238514 w 9384838"/>
              <a:gd name="connsiteY747" fmla="*/ 3011116 h 6246801"/>
              <a:gd name="connsiteX748" fmla="*/ 5263957 w 9384838"/>
              <a:gd name="connsiteY748" fmla="*/ 2860672 h 6246801"/>
              <a:gd name="connsiteX749" fmla="*/ 5188736 w 9384838"/>
              <a:gd name="connsiteY749" fmla="*/ 2809788 h 6246801"/>
              <a:gd name="connsiteX750" fmla="*/ 5163294 w 9384838"/>
              <a:gd name="connsiteY750" fmla="*/ 2835229 h 6246801"/>
              <a:gd name="connsiteX751" fmla="*/ 5137852 w 9384838"/>
              <a:gd name="connsiteY751" fmla="*/ 2835229 h 6246801"/>
              <a:gd name="connsiteX752" fmla="*/ 5137852 w 9384838"/>
              <a:gd name="connsiteY752" fmla="*/ 2785450 h 6246801"/>
              <a:gd name="connsiteX753" fmla="*/ 5188736 w 9384838"/>
              <a:gd name="connsiteY753" fmla="*/ 2785450 h 6246801"/>
              <a:gd name="connsiteX754" fmla="*/ 5263957 w 9384838"/>
              <a:gd name="connsiteY754" fmla="*/ 2734563 h 6246801"/>
              <a:gd name="connsiteX755" fmla="*/ 5339177 w 9384838"/>
              <a:gd name="connsiteY755" fmla="*/ 2609561 h 6246801"/>
              <a:gd name="connsiteX756" fmla="*/ 5289399 w 9384838"/>
              <a:gd name="connsiteY756" fmla="*/ 2534339 h 6246801"/>
              <a:gd name="connsiteX757" fmla="*/ 5289931 w 9384838"/>
              <a:gd name="connsiteY757" fmla="*/ 2534660 h 6246801"/>
              <a:gd name="connsiteX758" fmla="*/ 5289398 w 9384838"/>
              <a:gd name="connsiteY758" fmla="*/ 2534339 h 6246801"/>
              <a:gd name="connsiteX759" fmla="*/ 5313734 w 9384838"/>
              <a:gd name="connsiteY759" fmla="*/ 2483451 h 6246801"/>
              <a:gd name="connsiteX760" fmla="*/ 5289398 w 9384838"/>
              <a:gd name="connsiteY760" fmla="*/ 2459115 h 6246801"/>
              <a:gd name="connsiteX761" fmla="*/ 5364618 w 9384838"/>
              <a:gd name="connsiteY761" fmla="*/ 2408231 h 6246801"/>
              <a:gd name="connsiteX762" fmla="*/ 5388954 w 9384838"/>
              <a:gd name="connsiteY762" fmla="*/ 2433674 h 6246801"/>
              <a:gd name="connsiteX763" fmla="*/ 5464174 w 9384838"/>
              <a:gd name="connsiteY763" fmla="*/ 2408231 h 6246801"/>
              <a:gd name="connsiteX764" fmla="*/ 5515059 w 9384838"/>
              <a:gd name="connsiteY764" fmla="*/ 2333007 h 6246801"/>
              <a:gd name="connsiteX765" fmla="*/ 5539394 w 9384838"/>
              <a:gd name="connsiteY765" fmla="*/ 2257785 h 6246801"/>
              <a:gd name="connsiteX766" fmla="*/ 5539394 w 9384838"/>
              <a:gd name="connsiteY766" fmla="*/ 2233447 h 6246801"/>
              <a:gd name="connsiteX767" fmla="*/ 5564837 w 9384838"/>
              <a:gd name="connsiteY767" fmla="*/ 2182565 h 6246801"/>
              <a:gd name="connsiteX768" fmla="*/ 5614615 w 9384838"/>
              <a:gd name="connsiteY768" fmla="*/ 2233447 h 6246801"/>
              <a:gd name="connsiteX769" fmla="*/ 5640057 w 9384838"/>
              <a:gd name="connsiteY769" fmla="*/ 2208005 h 6246801"/>
              <a:gd name="connsiteX770" fmla="*/ 5665499 w 9384838"/>
              <a:gd name="connsiteY770" fmla="*/ 2233447 h 6246801"/>
              <a:gd name="connsiteX771" fmla="*/ 5665499 w 9384838"/>
              <a:gd name="connsiteY771" fmla="*/ 2257785 h 6246801"/>
              <a:gd name="connsiteX772" fmla="*/ 5640057 w 9384838"/>
              <a:gd name="connsiteY772" fmla="*/ 2408231 h 6246801"/>
              <a:gd name="connsiteX773" fmla="*/ 5689835 w 9384838"/>
              <a:gd name="connsiteY773" fmla="*/ 2433674 h 6246801"/>
              <a:gd name="connsiteX774" fmla="*/ 5740719 w 9384838"/>
              <a:gd name="connsiteY774" fmla="*/ 2408231 h 6246801"/>
              <a:gd name="connsiteX775" fmla="*/ 5765055 w 9384838"/>
              <a:gd name="connsiteY775" fmla="*/ 2358450 h 6246801"/>
              <a:gd name="connsiteX776" fmla="*/ 5840275 w 9384838"/>
              <a:gd name="connsiteY776" fmla="*/ 2459115 h 6246801"/>
              <a:gd name="connsiteX777" fmla="*/ 5891159 w 9384838"/>
              <a:gd name="connsiteY777" fmla="*/ 2408231 h 6246801"/>
              <a:gd name="connsiteX778" fmla="*/ 5940937 w 9384838"/>
              <a:gd name="connsiteY778" fmla="*/ 2283229 h 6246801"/>
              <a:gd name="connsiteX779" fmla="*/ 5891159 w 9384838"/>
              <a:gd name="connsiteY779" fmla="*/ 2208005 h 6246801"/>
              <a:gd name="connsiteX780" fmla="*/ 5840275 w 9384838"/>
              <a:gd name="connsiteY780" fmla="*/ 2257785 h 6246801"/>
              <a:gd name="connsiteX781" fmla="*/ 5715277 w 9384838"/>
              <a:gd name="connsiteY781" fmla="*/ 2283229 h 6246801"/>
              <a:gd name="connsiteX782" fmla="*/ 5765055 w 9384838"/>
              <a:gd name="connsiteY782" fmla="*/ 2132783 h 6246801"/>
              <a:gd name="connsiteX783" fmla="*/ 5840275 w 9384838"/>
              <a:gd name="connsiteY783" fmla="*/ 2081897 h 6246801"/>
              <a:gd name="connsiteX784" fmla="*/ 8270546 w 9384838"/>
              <a:gd name="connsiteY784" fmla="*/ 1474959 h 6246801"/>
              <a:gd name="connsiteX785" fmla="*/ 8282255 w 9384838"/>
              <a:gd name="connsiteY785" fmla="*/ 1480813 h 6246801"/>
              <a:gd name="connsiteX786" fmla="*/ 8274449 w 9384838"/>
              <a:gd name="connsiteY786" fmla="*/ 1490571 h 6246801"/>
              <a:gd name="connsiteX787" fmla="*/ 8264691 w 9384838"/>
              <a:gd name="connsiteY787" fmla="*/ 1491546 h 6246801"/>
              <a:gd name="connsiteX788" fmla="*/ 8247128 w 9384838"/>
              <a:gd name="connsiteY788" fmla="*/ 1501304 h 6246801"/>
              <a:gd name="connsiteX789" fmla="*/ 8250055 w 9384838"/>
              <a:gd name="connsiteY789" fmla="*/ 1485692 h 6246801"/>
              <a:gd name="connsiteX790" fmla="*/ 8265667 w 9384838"/>
              <a:gd name="connsiteY790" fmla="*/ 1485692 h 6246801"/>
              <a:gd name="connsiteX791" fmla="*/ 8270546 w 9384838"/>
              <a:gd name="connsiteY791" fmla="*/ 1474959 h 6246801"/>
              <a:gd name="connsiteX792" fmla="*/ 8187608 w 9384838"/>
              <a:gd name="connsiteY792" fmla="*/ 1463250 h 6246801"/>
              <a:gd name="connsiteX793" fmla="*/ 8203220 w 9384838"/>
              <a:gd name="connsiteY793" fmla="*/ 1472032 h 6246801"/>
              <a:gd name="connsiteX794" fmla="*/ 8215904 w 9384838"/>
              <a:gd name="connsiteY794" fmla="*/ 1471056 h 6246801"/>
              <a:gd name="connsiteX795" fmla="*/ 8214929 w 9384838"/>
              <a:gd name="connsiteY795" fmla="*/ 1479838 h 6246801"/>
              <a:gd name="connsiteX796" fmla="*/ 8216880 w 9384838"/>
              <a:gd name="connsiteY796" fmla="*/ 1484717 h 6246801"/>
              <a:gd name="connsiteX797" fmla="*/ 8195414 w 9384838"/>
              <a:gd name="connsiteY797" fmla="*/ 1482765 h 6246801"/>
              <a:gd name="connsiteX798" fmla="*/ 8197365 w 9384838"/>
              <a:gd name="connsiteY798" fmla="*/ 1476909 h 6246801"/>
              <a:gd name="connsiteX799" fmla="*/ 8187608 w 9384838"/>
              <a:gd name="connsiteY799" fmla="*/ 1463250 h 6246801"/>
              <a:gd name="connsiteX800" fmla="*/ 8289085 w 9384838"/>
              <a:gd name="connsiteY800" fmla="*/ 1415439 h 6246801"/>
              <a:gd name="connsiteX801" fmla="*/ 8307624 w 9384838"/>
              <a:gd name="connsiteY801" fmla="*/ 1425197 h 6246801"/>
              <a:gd name="connsiteX802" fmla="*/ 8318357 w 9384838"/>
              <a:gd name="connsiteY802" fmla="*/ 1429100 h 6246801"/>
              <a:gd name="connsiteX803" fmla="*/ 8307624 w 9384838"/>
              <a:gd name="connsiteY803" fmla="*/ 1443734 h 6246801"/>
              <a:gd name="connsiteX804" fmla="*/ 8313478 w 9384838"/>
              <a:gd name="connsiteY804" fmla="*/ 1452516 h 6246801"/>
              <a:gd name="connsiteX805" fmla="*/ 8282255 w 9384838"/>
              <a:gd name="connsiteY805" fmla="*/ 1469104 h 6246801"/>
              <a:gd name="connsiteX806" fmla="*/ 8280303 w 9384838"/>
              <a:gd name="connsiteY806" fmla="*/ 1453493 h 6246801"/>
              <a:gd name="connsiteX807" fmla="*/ 8269570 w 9384838"/>
              <a:gd name="connsiteY807" fmla="*/ 1425197 h 6246801"/>
              <a:gd name="connsiteX808" fmla="*/ 8289085 w 9384838"/>
              <a:gd name="connsiteY808" fmla="*/ 1415439 h 6246801"/>
              <a:gd name="connsiteX809" fmla="*/ 8360314 w 9384838"/>
              <a:gd name="connsiteY809" fmla="*/ 1357869 h 6246801"/>
              <a:gd name="connsiteX810" fmla="*/ 8376902 w 9384838"/>
              <a:gd name="connsiteY810" fmla="*/ 1366651 h 6246801"/>
              <a:gd name="connsiteX811" fmla="*/ 8379829 w 9384838"/>
              <a:gd name="connsiteY811" fmla="*/ 1382264 h 6246801"/>
              <a:gd name="connsiteX812" fmla="*/ 8349581 w 9384838"/>
              <a:gd name="connsiteY812" fmla="*/ 1375434 h 6246801"/>
              <a:gd name="connsiteX813" fmla="*/ 8360314 w 9384838"/>
              <a:gd name="connsiteY813" fmla="*/ 1357869 h 6246801"/>
              <a:gd name="connsiteX814" fmla="*/ 8571073 w 9384838"/>
              <a:gd name="connsiteY814" fmla="*/ 1228098 h 6246801"/>
              <a:gd name="connsiteX815" fmla="*/ 8597418 w 9384838"/>
              <a:gd name="connsiteY815" fmla="*/ 1253467 h 6246801"/>
              <a:gd name="connsiteX816" fmla="*/ 8592539 w 9384838"/>
              <a:gd name="connsiteY816" fmla="*/ 1260297 h 6246801"/>
              <a:gd name="connsiteX817" fmla="*/ 8592539 w 9384838"/>
              <a:gd name="connsiteY817" fmla="*/ 1272981 h 6246801"/>
              <a:gd name="connsiteX818" fmla="*/ 8572049 w 9384838"/>
              <a:gd name="connsiteY818" fmla="*/ 1273957 h 6246801"/>
              <a:gd name="connsiteX819" fmla="*/ 8561316 w 9384838"/>
              <a:gd name="connsiteY819" fmla="*/ 1285666 h 6246801"/>
              <a:gd name="connsiteX820" fmla="*/ 8554486 w 9384838"/>
              <a:gd name="connsiteY820" fmla="*/ 1302253 h 6246801"/>
              <a:gd name="connsiteX821" fmla="*/ 8533995 w 9384838"/>
              <a:gd name="connsiteY821" fmla="*/ 1311035 h 6246801"/>
              <a:gd name="connsiteX822" fmla="*/ 8510577 w 9384838"/>
              <a:gd name="connsiteY822" fmla="*/ 1309083 h 6246801"/>
              <a:gd name="connsiteX823" fmla="*/ 8505699 w 9384838"/>
              <a:gd name="connsiteY823" fmla="*/ 1331526 h 6246801"/>
              <a:gd name="connsiteX824" fmla="*/ 8494966 w 9384838"/>
              <a:gd name="connsiteY824" fmla="*/ 1335428 h 6246801"/>
              <a:gd name="connsiteX825" fmla="*/ 8482281 w 9384838"/>
              <a:gd name="connsiteY825" fmla="*/ 1312986 h 6246801"/>
              <a:gd name="connsiteX826" fmla="*/ 8474475 w 9384838"/>
              <a:gd name="connsiteY826" fmla="*/ 1303229 h 6246801"/>
              <a:gd name="connsiteX827" fmla="*/ 8467645 w 9384838"/>
              <a:gd name="connsiteY827" fmla="*/ 1279811 h 6246801"/>
              <a:gd name="connsiteX828" fmla="*/ 8476427 w 9384838"/>
              <a:gd name="connsiteY828" fmla="*/ 1270054 h 6246801"/>
              <a:gd name="connsiteX829" fmla="*/ 8524238 w 9384838"/>
              <a:gd name="connsiteY829" fmla="*/ 1261273 h 6246801"/>
              <a:gd name="connsiteX830" fmla="*/ 8551558 w 9384838"/>
              <a:gd name="connsiteY830" fmla="*/ 1236879 h 6246801"/>
              <a:gd name="connsiteX831" fmla="*/ 8567170 w 9384838"/>
              <a:gd name="connsiteY831" fmla="*/ 1237855 h 6246801"/>
              <a:gd name="connsiteX832" fmla="*/ 8571073 w 9384838"/>
              <a:gd name="connsiteY832" fmla="*/ 1228098 h 6246801"/>
              <a:gd name="connsiteX833" fmla="*/ 8306648 w 9384838"/>
              <a:gd name="connsiteY833" fmla="*/ 884639 h 6246801"/>
              <a:gd name="connsiteX834" fmla="*/ 8328114 w 9384838"/>
              <a:gd name="connsiteY834" fmla="*/ 903178 h 6246801"/>
              <a:gd name="connsiteX835" fmla="*/ 8334944 w 9384838"/>
              <a:gd name="connsiteY835" fmla="*/ 917814 h 6246801"/>
              <a:gd name="connsiteX836" fmla="*/ 8368119 w 9384838"/>
              <a:gd name="connsiteY836" fmla="*/ 935377 h 6246801"/>
              <a:gd name="connsiteX837" fmla="*/ 8422761 w 9384838"/>
              <a:gd name="connsiteY837" fmla="*/ 939280 h 6246801"/>
              <a:gd name="connsiteX838" fmla="*/ 8461790 w 9384838"/>
              <a:gd name="connsiteY838" fmla="*/ 922693 h 6246801"/>
              <a:gd name="connsiteX839" fmla="*/ 8450081 w 9384838"/>
              <a:gd name="connsiteY839" fmla="*/ 963674 h 6246801"/>
              <a:gd name="connsiteX840" fmla="*/ 8431542 w 9384838"/>
              <a:gd name="connsiteY840" fmla="*/ 975382 h 6246801"/>
              <a:gd name="connsiteX841" fmla="*/ 8415930 w 9384838"/>
              <a:gd name="connsiteY841" fmla="*/ 963674 h 6246801"/>
              <a:gd name="connsiteX842" fmla="*/ 8397391 w 9384838"/>
              <a:gd name="connsiteY842" fmla="*/ 963674 h 6246801"/>
              <a:gd name="connsiteX843" fmla="*/ 8359338 w 9384838"/>
              <a:gd name="connsiteY843" fmla="*/ 1014411 h 6246801"/>
              <a:gd name="connsiteX844" fmla="*/ 8284206 w 9384838"/>
              <a:gd name="connsiteY844" fmla="*/ 1020265 h 6246801"/>
              <a:gd name="connsiteX845" fmla="*/ 8247128 w 9384838"/>
              <a:gd name="connsiteY845" fmla="*/ 1070028 h 6246801"/>
              <a:gd name="connsiteX846" fmla="*/ 8212977 w 9384838"/>
              <a:gd name="connsiteY846" fmla="*/ 1083688 h 6246801"/>
              <a:gd name="connsiteX847" fmla="*/ 8184681 w 9384838"/>
              <a:gd name="connsiteY847" fmla="*/ 1151014 h 6246801"/>
              <a:gd name="connsiteX848" fmla="*/ 8163215 w 9384838"/>
              <a:gd name="connsiteY848" fmla="*/ 1151014 h 6246801"/>
              <a:gd name="connsiteX849" fmla="*/ 8155409 w 9384838"/>
              <a:gd name="connsiteY849" fmla="*/ 1207607 h 6246801"/>
              <a:gd name="connsiteX850" fmla="*/ 8099792 w 9384838"/>
              <a:gd name="connsiteY850" fmla="*/ 1223219 h 6246801"/>
              <a:gd name="connsiteX851" fmla="*/ 8077350 w 9384838"/>
              <a:gd name="connsiteY851" fmla="*/ 1247612 h 6246801"/>
              <a:gd name="connsiteX852" fmla="*/ 8066617 w 9384838"/>
              <a:gd name="connsiteY852" fmla="*/ 1319817 h 6246801"/>
              <a:gd name="connsiteX853" fmla="*/ 8057835 w 9384838"/>
              <a:gd name="connsiteY853" fmla="*/ 1315914 h 6246801"/>
              <a:gd name="connsiteX854" fmla="*/ 8009048 w 9384838"/>
              <a:gd name="connsiteY854" fmla="*/ 1320793 h 6246801"/>
              <a:gd name="connsiteX855" fmla="*/ 8009048 w 9384838"/>
              <a:gd name="connsiteY855" fmla="*/ 1309084 h 6246801"/>
              <a:gd name="connsiteX856" fmla="*/ 8010024 w 9384838"/>
              <a:gd name="connsiteY856" fmla="*/ 1293472 h 6246801"/>
              <a:gd name="connsiteX857" fmla="*/ 8002218 w 9384838"/>
              <a:gd name="connsiteY857" fmla="*/ 1262248 h 6246801"/>
              <a:gd name="connsiteX858" fmla="*/ 8013927 w 9384838"/>
              <a:gd name="connsiteY858" fmla="*/ 1254442 h 6246801"/>
              <a:gd name="connsiteX859" fmla="*/ 8038320 w 9384838"/>
              <a:gd name="connsiteY859" fmla="*/ 1219316 h 6246801"/>
              <a:gd name="connsiteX860" fmla="*/ 8077350 w 9384838"/>
              <a:gd name="connsiteY860" fmla="*/ 1190044 h 6246801"/>
              <a:gd name="connsiteX861" fmla="*/ 8108573 w 9384838"/>
              <a:gd name="connsiteY861" fmla="*/ 1167602 h 6246801"/>
              <a:gd name="connsiteX862" fmla="*/ 8111501 w 9384838"/>
              <a:gd name="connsiteY862" fmla="*/ 1154917 h 6246801"/>
              <a:gd name="connsiteX863" fmla="*/ 8135894 w 9384838"/>
              <a:gd name="connsiteY863" fmla="*/ 1148087 h 6246801"/>
              <a:gd name="connsiteX864" fmla="*/ 8141748 w 9384838"/>
              <a:gd name="connsiteY864" fmla="*/ 1130524 h 6246801"/>
              <a:gd name="connsiteX865" fmla="*/ 8135894 w 9384838"/>
              <a:gd name="connsiteY865" fmla="*/ 1121742 h 6246801"/>
              <a:gd name="connsiteX866" fmla="*/ 8143700 w 9384838"/>
              <a:gd name="connsiteY866" fmla="*/ 1104179 h 6246801"/>
              <a:gd name="connsiteX867" fmla="*/ 8200293 w 9384838"/>
              <a:gd name="connsiteY867" fmla="*/ 1030998 h 6246801"/>
              <a:gd name="connsiteX868" fmla="*/ 8231516 w 9384838"/>
              <a:gd name="connsiteY868" fmla="*/ 993920 h 6246801"/>
              <a:gd name="connsiteX869" fmla="*/ 8245176 w 9384838"/>
              <a:gd name="connsiteY869" fmla="*/ 957819 h 6246801"/>
              <a:gd name="connsiteX870" fmla="*/ 8258837 w 9384838"/>
              <a:gd name="connsiteY870" fmla="*/ 944159 h 6246801"/>
              <a:gd name="connsiteX871" fmla="*/ 8260788 w 9384838"/>
              <a:gd name="connsiteY871" fmla="*/ 920741 h 6246801"/>
              <a:gd name="connsiteX872" fmla="*/ 8289085 w 9384838"/>
              <a:gd name="connsiteY872" fmla="*/ 889516 h 6246801"/>
              <a:gd name="connsiteX873" fmla="*/ 8306648 w 9384838"/>
              <a:gd name="connsiteY873" fmla="*/ 884639 h 6246801"/>
              <a:gd name="connsiteX874" fmla="*/ 9328245 w 9384838"/>
              <a:gd name="connsiteY874" fmla="*/ 311878 h 6246801"/>
              <a:gd name="connsiteX875" fmla="*/ 9371178 w 9384838"/>
              <a:gd name="connsiteY875" fmla="*/ 317733 h 6246801"/>
              <a:gd name="connsiteX876" fmla="*/ 9384838 w 9384838"/>
              <a:gd name="connsiteY876" fmla="*/ 341150 h 6246801"/>
              <a:gd name="connsiteX877" fmla="*/ 9357517 w 9384838"/>
              <a:gd name="connsiteY877" fmla="*/ 360665 h 6246801"/>
              <a:gd name="connsiteX878" fmla="*/ 9357517 w 9384838"/>
              <a:gd name="connsiteY878" fmla="*/ 378228 h 6246801"/>
              <a:gd name="connsiteX879" fmla="*/ 9371178 w 9384838"/>
              <a:gd name="connsiteY879" fmla="*/ 393840 h 6246801"/>
              <a:gd name="connsiteX880" fmla="*/ 9367275 w 9384838"/>
              <a:gd name="connsiteY880" fmla="*/ 427015 h 6246801"/>
              <a:gd name="connsiteX881" fmla="*/ 9314585 w 9384838"/>
              <a:gd name="connsiteY881" fmla="*/ 427015 h 6246801"/>
              <a:gd name="connsiteX882" fmla="*/ 9250186 w 9384838"/>
              <a:gd name="connsiteY882" fmla="*/ 440675 h 6246801"/>
              <a:gd name="connsiteX883" fmla="*/ 9213108 w 9384838"/>
              <a:gd name="connsiteY883" fmla="*/ 471899 h 6246801"/>
              <a:gd name="connsiteX884" fmla="*/ 9162370 w 9384838"/>
              <a:gd name="connsiteY884" fmla="*/ 491414 h 6246801"/>
              <a:gd name="connsiteX885" fmla="*/ 9099923 w 9384838"/>
              <a:gd name="connsiteY885" fmla="*/ 526540 h 6246801"/>
              <a:gd name="connsiteX886" fmla="*/ 9035524 w 9384838"/>
              <a:gd name="connsiteY886" fmla="*/ 587036 h 6246801"/>
              <a:gd name="connsiteX887" fmla="*/ 8996494 w 9384838"/>
              <a:gd name="connsiteY887" fmla="*/ 635822 h 6246801"/>
              <a:gd name="connsiteX888" fmla="*/ 8961368 w 9384838"/>
              <a:gd name="connsiteY888" fmla="*/ 637774 h 6246801"/>
              <a:gd name="connsiteX889" fmla="*/ 8951610 w 9384838"/>
              <a:gd name="connsiteY889" fmla="*/ 647531 h 6246801"/>
              <a:gd name="connsiteX890" fmla="*/ 8926241 w 9384838"/>
              <a:gd name="connsiteY890" fmla="*/ 637774 h 6246801"/>
              <a:gd name="connsiteX891" fmla="*/ 8916484 w 9384838"/>
              <a:gd name="connsiteY891" fmla="*/ 608501 h 6246801"/>
              <a:gd name="connsiteX892" fmla="*/ 8883309 w 9384838"/>
              <a:gd name="connsiteY892" fmla="*/ 622162 h 6246801"/>
              <a:gd name="connsiteX893" fmla="*/ 8877454 w 9384838"/>
              <a:gd name="connsiteY893" fmla="*/ 651434 h 6246801"/>
              <a:gd name="connsiteX894" fmla="*/ 8887212 w 9384838"/>
              <a:gd name="connsiteY894" fmla="*/ 665094 h 6246801"/>
              <a:gd name="connsiteX895" fmla="*/ 8846231 w 9384838"/>
              <a:gd name="connsiteY895" fmla="*/ 719735 h 6246801"/>
              <a:gd name="connsiteX896" fmla="*/ 8799395 w 9384838"/>
              <a:gd name="connsiteY896" fmla="*/ 749008 h 6246801"/>
              <a:gd name="connsiteX897" fmla="*/ 8766220 w 9384838"/>
              <a:gd name="connsiteY897" fmla="*/ 774380 h 6246801"/>
              <a:gd name="connsiteX898" fmla="*/ 8731094 w 9384838"/>
              <a:gd name="connsiteY898" fmla="*/ 844633 h 6246801"/>
              <a:gd name="connsiteX899" fmla="*/ 8697919 w 9384838"/>
              <a:gd name="connsiteY899" fmla="*/ 862196 h 6246801"/>
              <a:gd name="connsiteX900" fmla="*/ 8666695 w 9384838"/>
              <a:gd name="connsiteY900" fmla="*/ 862196 h 6246801"/>
              <a:gd name="connsiteX901" fmla="*/ 8641326 w 9384838"/>
              <a:gd name="connsiteY901" fmla="*/ 887565 h 6246801"/>
              <a:gd name="connsiteX902" fmla="*/ 8614005 w 9384838"/>
              <a:gd name="connsiteY902" fmla="*/ 932449 h 6246801"/>
              <a:gd name="connsiteX903" fmla="*/ 8590587 w 9384838"/>
              <a:gd name="connsiteY903" fmla="*/ 936351 h 6246801"/>
              <a:gd name="connsiteX904" fmla="*/ 8576927 w 9384838"/>
              <a:gd name="connsiteY904" fmla="*/ 920740 h 6246801"/>
              <a:gd name="connsiteX905" fmla="*/ 8590587 w 9384838"/>
              <a:gd name="connsiteY905" fmla="*/ 885614 h 6246801"/>
              <a:gd name="connsiteX906" fmla="*/ 8602296 w 9384838"/>
              <a:gd name="connsiteY906" fmla="*/ 881711 h 6246801"/>
              <a:gd name="connsiteX907" fmla="*/ 8610102 w 9384838"/>
              <a:gd name="connsiteY907" fmla="*/ 868050 h 6246801"/>
              <a:gd name="connsiteX908" fmla="*/ 8606199 w 9384838"/>
              <a:gd name="connsiteY908" fmla="*/ 850487 h 6246801"/>
              <a:gd name="connsiteX909" fmla="*/ 8612054 w 9384838"/>
              <a:gd name="connsiteY909" fmla="*/ 825118 h 6246801"/>
              <a:gd name="connsiteX910" fmla="*/ 8623762 w 9384838"/>
              <a:gd name="connsiteY910" fmla="*/ 846584 h 6246801"/>
              <a:gd name="connsiteX911" fmla="*/ 8637423 w 9384838"/>
              <a:gd name="connsiteY911" fmla="*/ 848536 h 6246801"/>
              <a:gd name="connsiteX912" fmla="*/ 8649132 w 9384838"/>
              <a:gd name="connsiteY912" fmla="*/ 827069 h 6246801"/>
              <a:gd name="connsiteX913" fmla="*/ 8635471 w 9384838"/>
              <a:gd name="connsiteY913" fmla="*/ 807555 h 6246801"/>
              <a:gd name="connsiteX914" fmla="*/ 8654986 w 9384838"/>
              <a:gd name="connsiteY914" fmla="*/ 807555 h 6246801"/>
              <a:gd name="connsiteX915" fmla="*/ 8664743 w 9384838"/>
              <a:gd name="connsiteY915" fmla="*/ 819263 h 6246801"/>
              <a:gd name="connsiteX916" fmla="*/ 8692064 w 9384838"/>
              <a:gd name="connsiteY916" fmla="*/ 805603 h 6246801"/>
              <a:gd name="connsiteX917" fmla="*/ 8709627 w 9384838"/>
              <a:gd name="connsiteY917" fmla="*/ 778282 h 6246801"/>
              <a:gd name="connsiteX918" fmla="*/ 8711579 w 9384838"/>
              <a:gd name="connsiteY918" fmla="*/ 749008 h 6246801"/>
              <a:gd name="connsiteX919" fmla="*/ 8695967 w 9384838"/>
              <a:gd name="connsiteY919" fmla="*/ 749008 h 6246801"/>
              <a:gd name="connsiteX920" fmla="*/ 8672549 w 9384838"/>
              <a:gd name="connsiteY920" fmla="*/ 745105 h 6246801"/>
              <a:gd name="connsiteX921" fmla="*/ 8668646 w 9384838"/>
              <a:gd name="connsiteY921" fmla="*/ 713881 h 6246801"/>
              <a:gd name="connsiteX922" fmla="*/ 8697919 w 9384838"/>
              <a:gd name="connsiteY922" fmla="*/ 713881 h 6246801"/>
              <a:gd name="connsiteX923" fmla="*/ 8715482 w 9384838"/>
              <a:gd name="connsiteY923" fmla="*/ 731444 h 6246801"/>
              <a:gd name="connsiteX924" fmla="*/ 8733045 w 9384838"/>
              <a:gd name="connsiteY924" fmla="*/ 719735 h 6246801"/>
              <a:gd name="connsiteX925" fmla="*/ 8746705 w 9384838"/>
              <a:gd name="connsiteY925" fmla="*/ 688512 h 6246801"/>
              <a:gd name="connsiteX926" fmla="*/ 8787686 w 9384838"/>
              <a:gd name="connsiteY926" fmla="*/ 674851 h 6246801"/>
              <a:gd name="connsiteX927" fmla="*/ 8811104 w 9384838"/>
              <a:gd name="connsiteY927" fmla="*/ 624114 h 6246801"/>
              <a:gd name="connsiteX928" fmla="*/ 8830619 w 9384838"/>
              <a:gd name="connsiteY928" fmla="*/ 618260 h 6246801"/>
              <a:gd name="connsiteX929" fmla="*/ 8840376 w 9384838"/>
              <a:gd name="connsiteY929" fmla="*/ 600695 h 6246801"/>
              <a:gd name="connsiteX930" fmla="*/ 8832570 w 9384838"/>
              <a:gd name="connsiteY930" fmla="*/ 559715 h 6246801"/>
              <a:gd name="connsiteX931" fmla="*/ 8850134 w 9384838"/>
              <a:gd name="connsiteY931" fmla="*/ 559715 h 6246801"/>
              <a:gd name="connsiteX932" fmla="*/ 8885260 w 9384838"/>
              <a:gd name="connsiteY932" fmla="*/ 573376 h 6246801"/>
              <a:gd name="connsiteX933" fmla="*/ 8902823 w 9384838"/>
              <a:gd name="connsiteY933" fmla="*/ 559715 h 6246801"/>
              <a:gd name="connsiteX934" fmla="*/ 8904775 w 9384838"/>
              <a:gd name="connsiteY934" fmla="*/ 524589 h 6246801"/>
              <a:gd name="connsiteX935" fmla="*/ 8949659 w 9384838"/>
              <a:gd name="connsiteY935" fmla="*/ 497268 h 6246801"/>
              <a:gd name="connsiteX936" fmla="*/ 8976980 w 9384838"/>
              <a:gd name="connsiteY936" fmla="*/ 497268 h 6246801"/>
              <a:gd name="connsiteX937" fmla="*/ 8976980 w 9384838"/>
              <a:gd name="connsiteY937" fmla="*/ 462142 h 6246801"/>
              <a:gd name="connsiteX938" fmla="*/ 8965271 w 9384838"/>
              <a:gd name="connsiteY938" fmla="*/ 419209 h 6246801"/>
              <a:gd name="connsiteX939" fmla="*/ 8973077 w 9384838"/>
              <a:gd name="connsiteY939" fmla="*/ 393840 h 6246801"/>
              <a:gd name="connsiteX940" fmla="*/ 9002349 w 9384838"/>
              <a:gd name="connsiteY940" fmla="*/ 376277 h 6246801"/>
              <a:gd name="connsiteX941" fmla="*/ 9017961 w 9384838"/>
              <a:gd name="connsiteY941" fmla="*/ 403597 h 6246801"/>
              <a:gd name="connsiteX942" fmla="*/ 9041378 w 9384838"/>
              <a:gd name="connsiteY942" fmla="*/ 467996 h 6246801"/>
              <a:gd name="connsiteX943" fmla="*/ 9076505 w 9384838"/>
              <a:gd name="connsiteY943" fmla="*/ 475802 h 6246801"/>
              <a:gd name="connsiteX944" fmla="*/ 9154564 w 9384838"/>
              <a:gd name="connsiteY944" fmla="*/ 458239 h 6246801"/>
              <a:gd name="connsiteX945" fmla="*/ 9209205 w 9384838"/>
              <a:gd name="connsiteY945" fmla="*/ 409452 h 6246801"/>
              <a:gd name="connsiteX946" fmla="*/ 9218963 w 9384838"/>
              <a:gd name="connsiteY946" fmla="*/ 380180 h 6246801"/>
              <a:gd name="connsiteX947" fmla="*/ 9283361 w 9384838"/>
              <a:gd name="connsiteY947" fmla="*/ 325538 h 6246801"/>
              <a:gd name="connsiteX948" fmla="*/ 9328245 w 9384838"/>
              <a:gd name="connsiteY948" fmla="*/ 311878 h 6246801"/>
              <a:gd name="connsiteX949" fmla="*/ 6819242 w 9384838"/>
              <a:gd name="connsiteY949" fmla="*/ 0 h 6246801"/>
              <a:gd name="connsiteX950" fmla="*/ 6869020 w 9384838"/>
              <a:gd name="connsiteY950" fmla="*/ 125002 h 6246801"/>
              <a:gd name="connsiteX951" fmla="*/ 6969682 w 9384838"/>
              <a:gd name="connsiteY951" fmla="*/ 326334 h 6246801"/>
              <a:gd name="connsiteX952" fmla="*/ 6969682 w 9384838"/>
              <a:gd name="connsiteY952" fmla="*/ 401556 h 6246801"/>
              <a:gd name="connsiteX953" fmla="*/ 7094680 w 9384838"/>
              <a:gd name="connsiteY953" fmla="*/ 652667 h 6246801"/>
              <a:gd name="connsiteX954" fmla="*/ 7220784 w 9384838"/>
              <a:gd name="connsiteY954" fmla="*/ 803117 h 6246801"/>
              <a:gd name="connsiteX955" fmla="*/ 7321446 w 9384838"/>
              <a:gd name="connsiteY955" fmla="*/ 903783 h 6246801"/>
              <a:gd name="connsiteX956" fmla="*/ 7321446 w 9384838"/>
              <a:gd name="connsiteY956" fmla="*/ 979004 h 6246801"/>
              <a:gd name="connsiteX957" fmla="*/ 7345782 w 9384838"/>
              <a:gd name="connsiteY957" fmla="*/ 979004 h 6246801"/>
              <a:gd name="connsiteX958" fmla="*/ 7396667 w 9384838"/>
              <a:gd name="connsiteY958" fmla="*/ 1003341 h 6246801"/>
              <a:gd name="connsiteX959" fmla="*/ 7421002 w 9384838"/>
              <a:gd name="connsiteY959" fmla="*/ 979004 h 6246801"/>
              <a:gd name="connsiteX960" fmla="*/ 7496223 w 9384838"/>
              <a:gd name="connsiteY960" fmla="*/ 1003341 h 6246801"/>
              <a:gd name="connsiteX961" fmla="*/ 7446445 w 9384838"/>
              <a:gd name="connsiteY961" fmla="*/ 1054227 h 6246801"/>
              <a:gd name="connsiteX962" fmla="*/ 7471887 w 9384838"/>
              <a:gd name="connsiteY962" fmla="*/ 1078564 h 6246801"/>
              <a:gd name="connsiteX963" fmla="*/ 7521665 w 9384838"/>
              <a:gd name="connsiteY963" fmla="*/ 1054227 h 6246801"/>
              <a:gd name="connsiteX964" fmla="*/ 7547107 w 9384838"/>
              <a:gd name="connsiteY964" fmla="*/ 1129449 h 6246801"/>
              <a:gd name="connsiteX965" fmla="*/ 7672105 w 9384838"/>
              <a:gd name="connsiteY965" fmla="*/ 1179229 h 6246801"/>
              <a:gd name="connsiteX966" fmla="*/ 7747325 w 9384838"/>
              <a:gd name="connsiteY966" fmla="*/ 1179229 h 6246801"/>
              <a:gd name="connsiteX967" fmla="*/ 7847987 w 9384838"/>
              <a:gd name="connsiteY967" fmla="*/ 1104007 h 6246801"/>
              <a:gd name="connsiteX968" fmla="*/ 7923207 w 9384838"/>
              <a:gd name="connsiteY968" fmla="*/ 1078564 h 6246801"/>
              <a:gd name="connsiteX969" fmla="*/ 7998427 w 9384838"/>
              <a:gd name="connsiteY969" fmla="*/ 1003341 h 6246801"/>
              <a:gd name="connsiteX970" fmla="*/ 7998427 w 9384838"/>
              <a:gd name="connsiteY970" fmla="*/ 1054227 h 6246801"/>
              <a:gd name="connsiteX971" fmla="*/ 7948649 w 9384838"/>
              <a:gd name="connsiteY971" fmla="*/ 1104007 h 6246801"/>
              <a:gd name="connsiteX972" fmla="*/ 7948649 w 9384838"/>
              <a:gd name="connsiteY972" fmla="*/ 1129449 h 6246801"/>
              <a:gd name="connsiteX973" fmla="*/ 7822545 w 9384838"/>
              <a:gd name="connsiteY973" fmla="*/ 1279895 h 6246801"/>
              <a:gd name="connsiteX974" fmla="*/ 7822545 w 9384838"/>
              <a:gd name="connsiteY974" fmla="*/ 1379454 h 6246801"/>
              <a:gd name="connsiteX975" fmla="*/ 7873429 w 9384838"/>
              <a:gd name="connsiteY975" fmla="*/ 1379454 h 6246801"/>
              <a:gd name="connsiteX976" fmla="*/ 7847987 w 9384838"/>
              <a:gd name="connsiteY976" fmla="*/ 1505563 h 6246801"/>
              <a:gd name="connsiteX977" fmla="*/ 7797103 w 9384838"/>
              <a:gd name="connsiteY977" fmla="*/ 1531005 h 6246801"/>
              <a:gd name="connsiteX978" fmla="*/ 7873429 w 9384838"/>
              <a:gd name="connsiteY978" fmla="*/ 1606229 h 6246801"/>
              <a:gd name="connsiteX979" fmla="*/ 7948649 w 9384838"/>
              <a:gd name="connsiteY979" fmla="*/ 1606229 h 6246801"/>
              <a:gd name="connsiteX980" fmla="*/ 7923207 w 9384838"/>
              <a:gd name="connsiteY980" fmla="*/ 1656009 h 6246801"/>
              <a:gd name="connsiteX981" fmla="*/ 7772767 w 9384838"/>
              <a:gd name="connsiteY981" fmla="*/ 1630565 h 6246801"/>
              <a:gd name="connsiteX982" fmla="*/ 7672105 w 9384838"/>
              <a:gd name="connsiteY982" fmla="*/ 1705789 h 6246801"/>
              <a:gd name="connsiteX983" fmla="*/ 7672105 w 9384838"/>
              <a:gd name="connsiteY983" fmla="*/ 1656009 h 6246801"/>
              <a:gd name="connsiteX984" fmla="*/ 7596885 w 9384838"/>
              <a:gd name="connsiteY984" fmla="*/ 1656009 h 6246801"/>
              <a:gd name="connsiteX985" fmla="*/ 7571443 w 9384838"/>
              <a:gd name="connsiteY985" fmla="*/ 1705789 h 6246801"/>
              <a:gd name="connsiteX986" fmla="*/ 7446445 w 9384838"/>
              <a:gd name="connsiteY986" fmla="*/ 1681452 h 6246801"/>
              <a:gd name="connsiteX987" fmla="*/ 7421002 w 9384838"/>
              <a:gd name="connsiteY987" fmla="*/ 1630565 h 6246801"/>
              <a:gd name="connsiteX988" fmla="*/ 7321446 w 9384838"/>
              <a:gd name="connsiteY988" fmla="*/ 1630565 h 6246801"/>
              <a:gd name="connsiteX989" fmla="*/ 7070344 w 9384838"/>
              <a:gd name="connsiteY989" fmla="*/ 1756674 h 6246801"/>
              <a:gd name="connsiteX990" fmla="*/ 6869020 w 9384838"/>
              <a:gd name="connsiteY990" fmla="*/ 1907113 h 6246801"/>
              <a:gd name="connsiteX991" fmla="*/ 6894462 w 9384838"/>
              <a:gd name="connsiteY991" fmla="*/ 1956897 h 6246801"/>
              <a:gd name="connsiteX992" fmla="*/ 6819242 w 9384838"/>
              <a:gd name="connsiteY992" fmla="*/ 2081899 h 6246801"/>
              <a:gd name="connsiteX993" fmla="*/ 6793800 w 9384838"/>
              <a:gd name="connsiteY993" fmla="*/ 2006676 h 6246801"/>
              <a:gd name="connsiteX994" fmla="*/ 6668802 w 9384838"/>
              <a:gd name="connsiteY994" fmla="*/ 1931450 h 6246801"/>
              <a:gd name="connsiteX995" fmla="*/ 6542697 w 9384838"/>
              <a:gd name="connsiteY995" fmla="*/ 1831894 h 6246801"/>
              <a:gd name="connsiteX996" fmla="*/ 6467477 w 9384838"/>
              <a:gd name="connsiteY996" fmla="*/ 1705789 h 6246801"/>
              <a:gd name="connsiteX997" fmla="*/ 6417699 w 9384838"/>
              <a:gd name="connsiteY997" fmla="*/ 1681452 h 6246801"/>
              <a:gd name="connsiteX998" fmla="*/ 6342479 w 9384838"/>
              <a:gd name="connsiteY998" fmla="*/ 1580786 h 6246801"/>
              <a:gd name="connsiteX999" fmla="*/ 6217481 w 9384838"/>
              <a:gd name="connsiteY999" fmla="*/ 1555343 h 6246801"/>
              <a:gd name="connsiteX1000" fmla="*/ 6091377 w 9384838"/>
              <a:gd name="connsiteY1000" fmla="*/ 1606229 h 6246801"/>
              <a:gd name="connsiteX1001" fmla="*/ 5991821 w 9384838"/>
              <a:gd name="connsiteY1001" fmla="*/ 1681452 h 6246801"/>
              <a:gd name="connsiteX1002" fmla="*/ 5966379 w 9384838"/>
              <a:gd name="connsiteY1002" fmla="*/ 1630565 h 6246801"/>
              <a:gd name="connsiteX1003" fmla="*/ 5966379 w 9384838"/>
              <a:gd name="connsiteY1003" fmla="*/ 1580786 h 6246801"/>
              <a:gd name="connsiteX1004" fmla="*/ 5916601 w 9384838"/>
              <a:gd name="connsiteY1004" fmla="*/ 1531005 h 6246801"/>
              <a:gd name="connsiteX1005" fmla="*/ 5940937 w 9384838"/>
              <a:gd name="connsiteY1005" fmla="*/ 1505563 h 6246801"/>
              <a:gd name="connsiteX1006" fmla="*/ 5891159 w 9384838"/>
              <a:gd name="connsiteY1006" fmla="*/ 1480122 h 6246801"/>
              <a:gd name="connsiteX1007" fmla="*/ 5840275 w 9384838"/>
              <a:gd name="connsiteY1007" fmla="*/ 1480122 h 6246801"/>
              <a:gd name="connsiteX1008" fmla="*/ 5815939 w 9384838"/>
              <a:gd name="connsiteY1008" fmla="*/ 1455784 h 6246801"/>
              <a:gd name="connsiteX1009" fmla="*/ 5740719 w 9384838"/>
              <a:gd name="connsiteY1009" fmla="*/ 1505563 h 6246801"/>
              <a:gd name="connsiteX1010" fmla="*/ 5665499 w 9384838"/>
              <a:gd name="connsiteY1010" fmla="*/ 1606229 h 6246801"/>
              <a:gd name="connsiteX1011" fmla="*/ 5715277 w 9384838"/>
              <a:gd name="connsiteY1011" fmla="*/ 1656009 h 6246801"/>
              <a:gd name="connsiteX1012" fmla="*/ 5765055 w 9384838"/>
              <a:gd name="connsiteY1012" fmla="*/ 1731231 h 6246801"/>
              <a:gd name="connsiteX1013" fmla="*/ 5840275 w 9384838"/>
              <a:gd name="connsiteY1013" fmla="*/ 1731231 h 6246801"/>
              <a:gd name="connsiteX1014" fmla="*/ 5916601 w 9384838"/>
              <a:gd name="connsiteY1014" fmla="*/ 1881669 h 6246801"/>
              <a:gd name="connsiteX1015" fmla="*/ 5966379 w 9384838"/>
              <a:gd name="connsiteY1015" fmla="*/ 1956897 h 6246801"/>
              <a:gd name="connsiteX1016" fmla="*/ 5891159 w 9384838"/>
              <a:gd name="connsiteY1016" fmla="*/ 2006676 h 6246801"/>
              <a:gd name="connsiteX1017" fmla="*/ 5815939 w 9384838"/>
              <a:gd name="connsiteY1017" fmla="*/ 1931450 h 6246801"/>
              <a:gd name="connsiteX1018" fmla="*/ 5765055 w 9384838"/>
              <a:gd name="connsiteY1018" fmla="*/ 1881669 h 6246801"/>
              <a:gd name="connsiteX1019" fmla="*/ 5715277 w 9384838"/>
              <a:gd name="connsiteY1019" fmla="*/ 1931450 h 6246801"/>
              <a:gd name="connsiteX1020" fmla="*/ 5665499 w 9384838"/>
              <a:gd name="connsiteY1020" fmla="*/ 1931450 h 6246801"/>
              <a:gd name="connsiteX1021" fmla="*/ 5640056 w 9384838"/>
              <a:gd name="connsiteY1021" fmla="*/ 2006676 h 6246801"/>
              <a:gd name="connsiteX1022" fmla="*/ 5590278 w 9384838"/>
              <a:gd name="connsiteY1022" fmla="*/ 2006676 h 6246801"/>
              <a:gd name="connsiteX1023" fmla="*/ 5515058 w 9384838"/>
              <a:gd name="connsiteY1023" fmla="*/ 2081899 h 6246801"/>
              <a:gd name="connsiteX1024" fmla="*/ 5464174 w 9384838"/>
              <a:gd name="connsiteY1024" fmla="*/ 2057559 h 6246801"/>
              <a:gd name="connsiteX1025" fmla="*/ 5464174 w 9384838"/>
              <a:gd name="connsiteY1025" fmla="*/ 1956897 h 6246801"/>
              <a:gd name="connsiteX1026" fmla="*/ 5489616 w 9384838"/>
              <a:gd name="connsiteY1026" fmla="*/ 1881669 h 6246801"/>
              <a:gd name="connsiteX1027" fmla="*/ 5564836 w 9384838"/>
              <a:gd name="connsiteY1027" fmla="*/ 1831894 h 6246801"/>
              <a:gd name="connsiteX1028" fmla="*/ 5590278 w 9384838"/>
              <a:gd name="connsiteY1028" fmla="*/ 1756674 h 6246801"/>
              <a:gd name="connsiteX1029" fmla="*/ 5539394 w 9384838"/>
              <a:gd name="connsiteY1029" fmla="*/ 1656009 h 6246801"/>
              <a:gd name="connsiteX1030" fmla="*/ 5515058 w 9384838"/>
              <a:gd name="connsiteY1030" fmla="*/ 1656009 h 6246801"/>
              <a:gd name="connsiteX1031" fmla="*/ 5515058 w 9384838"/>
              <a:gd name="connsiteY1031" fmla="*/ 1606229 h 6246801"/>
              <a:gd name="connsiteX1032" fmla="*/ 5489616 w 9384838"/>
              <a:gd name="connsiteY1032" fmla="*/ 1580786 h 6246801"/>
              <a:gd name="connsiteX1033" fmla="*/ 5489616 w 9384838"/>
              <a:gd name="connsiteY1033" fmla="*/ 1531005 h 6246801"/>
              <a:gd name="connsiteX1034" fmla="*/ 5539394 w 9384838"/>
              <a:gd name="connsiteY1034" fmla="*/ 1455784 h 6246801"/>
              <a:gd name="connsiteX1035" fmla="*/ 5539394 w 9384838"/>
              <a:gd name="connsiteY1035" fmla="*/ 1404898 h 6246801"/>
              <a:gd name="connsiteX1036" fmla="*/ 5564836 w 9384838"/>
              <a:gd name="connsiteY1036" fmla="*/ 1355118 h 6246801"/>
              <a:gd name="connsiteX1037" fmla="*/ 5614614 w 9384838"/>
              <a:gd name="connsiteY1037" fmla="*/ 1379454 h 6246801"/>
              <a:gd name="connsiteX1038" fmla="*/ 5689834 w 9384838"/>
              <a:gd name="connsiteY1038" fmla="*/ 1355118 h 6246801"/>
              <a:gd name="connsiteX1039" fmla="*/ 5740719 w 9384838"/>
              <a:gd name="connsiteY1039" fmla="*/ 1329675 h 6246801"/>
              <a:gd name="connsiteX1040" fmla="*/ 5765055 w 9384838"/>
              <a:gd name="connsiteY1040" fmla="*/ 1355118 h 6246801"/>
              <a:gd name="connsiteX1041" fmla="*/ 5815939 w 9384838"/>
              <a:gd name="connsiteY1041" fmla="*/ 1279895 h 6246801"/>
              <a:gd name="connsiteX1042" fmla="*/ 5891159 w 9384838"/>
              <a:gd name="connsiteY1042" fmla="*/ 1254452 h 6246801"/>
              <a:gd name="connsiteX1043" fmla="*/ 5891159 w 9384838"/>
              <a:gd name="connsiteY1043" fmla="*/ 1179229 h 6246801"/>
              <a:gd name="connsiteX1044" fmla="*/ 5840275 w 9384838"/>
              <a:gd name="connsiteY1044" fmla="*/ 1104007 h 6246801"/>
              <a:gd name="connsiteX1045" fmla="*/ 5865717 w 9384838"/>
              <a:gd name="connsiteY1045" fmla="*/ 1054227 h 6246801"/>
              <a:gd name="connsiteX1046" fmla="*/ 5916601 w 9384838"/>
              <a:gd name="connsiteY1046" fmla="*/ 1054227 h 6246801"/>
              <a:gd name="connsiteX1047" fmla="*/ 6041599 w 9384838"/>
              <a:gd name="connsiteY1047" fmla="*/ 1179229 h 6246801"/>
              <a:gd name="connsiteX1048" fmla="*/ 6091377 w 9384838"/>
              <a:gd name="connsiteY1048" fmla="*/ 1153786 h 6246801"/>
              <a:gd name="connsiteX1049" fmla="*/ 6091377 w 9384838"/>
              <a:gd name="connsiteY1049" fmla="*/ 1204672 h 6246801"/>
              <a:gd name="connsiteX1050" fmla="*/ 6166597 w 9384838"/>
              <a:gd name="connsiteY1050" fmla="*/ 1254452 h 6246801"/>
              <a:gd name="connsiteX1051" fmla="*/ 6292701 w 9384838"/>
              <a:gd name="connsiteY1051" fmla="*/ 1179229 h 6246801"/>
              <a:gd name="connsiteX1052" fmla="*/ 6317037 w 9384838"/>
              <a:gd name="connsiteY1052" fmla="*/ 1129449 h 6246801"/>
              <a:gd name="connsiteX1053" fmla="*/ 6292701 w 9384838"/>
              <a:gd name="connsiteY1053" fmla="*/ 1054227 h 6246801"/>
              <a:gd name="connsiteX1054" fmla="*/ 6317037 w 9384838"/>
              <a:gd name="connsiteY1054" fmla="*/ 1003341 h 6246801"/>
              <a:gd name="connsiteX1055" fmla="*/ 6317037 w 9384838"/>
              <a:gd name="connsiteY1055" fmla="*/ 953562 h 6246801"/>
              <a:gd name="connsiteX1056" fmla="*/ 6342479 w 9384838"/>
              <a:gd name="connsiteY1056" fmla="*/ 903783 h 6246801"/>
              <a:gd name="connsiteX1057" fmla="*/ 6443141 w 9384838"/>
              <a:gd name="connsiteY1057" fmla="*/ 878340 h 6246801"/>
              <a:gd name="connsiteX1058" fmla="*/ 6492919 w 9384838"/>
              <a:gd name="connsiteY1058" fmla="*/ 803117 h 6246801"/>
              <a:gd name="connsiteX1059" fmla="*/ 6518361 w 9384838"/>
              <a:gd name="connsiteY1059" fmla="*/ 652667 h 6246801"/>
              <a:gd name="connsiteX1060" fmla="*/ 6619024 w 9384838"/>
              <a:gd name="connsiteY1060" fmla="*/ 526559 h 6246801"/>
              <a:gd name="connsiteX1061" fmla="*/ 6643360 w 9384838"/>
              <a:gd name="connsiteY1061" fmla="*/ 300891 h 6246801"/>
              <a:gd name="connsiteX1062" fmla="*/ 6619024 w 9384838"/>
              <a:gd name="connsiteY1062" fmla="*/ 125002 h 6246801"/>
              <a:gd name="connsiteX1063" fmla="*/ 6694244 w 9384838"/>
              <a:gd name="connsiteY1063" fmla="*/ 49779 h 6246801"/>
              <a:gd name="connsiteX1064" fmla="*/ 6769464 w 9384838"/>
              <a:gd name="connsiteY1064" fmla="*/ 49779 h 6246801"/>
              <a:gd name="connsiteX1065" fmla="*/ 6819242 w 9384838"/>
              <a:gd name="connsiteY106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77742 w 9384838"/>
              <a:gd name="connsiteY49" fmla="*/ 5419351 h 6246801"/>
              <a:gd name="connsiteX50" fmla="*/ 2153406 w 9384838"/>
              <a:gd name="connsiteY50" fmla="*/ 5444794 h 6246801"/>
              <a:gd name="connsiteX51" fmla="*/ 2089246 w 9384838"/>
              <a:gd name="connsiteY51" fmla="*/ 5541035 h 6246801"/>
              <a:gd name="connsiteX52" fmla="*/ 2052745 w 9384838"/>
              <a:gd name="connsiteY52" fmla="*/ 5444794 h 6246801"/>
              <a:gd name="connsiteX53" fmla="*/ 2031728 w 9384838"/>
              <a:gd name="connsiteY53" fmla="*/ 5401651 h 6246801"/>
              <a:gd name="connsiteX54" fmla="*/ 1976418 w 9384838"/>
              <a:gd name="connsiteY54" fmla="*/ 5379527 h 6246801"/>
              <a:gd name="connsiteX55" fmla="*/ 1952840 w 9384838"/>
              <a:gd name="connsiteY55" fmla="*/ 5345230 h 6246801"/>
              <a:gd name="connsiteX56" fmla="*/ 1949964 w 9384838"/>
              <a:gd name="connsiteY56" fmla="*/ 5344664 h 6246801"/>
              <a:gd name="connsiteX57" fmla="*/ 1851420 w 9384838"/>
              <a:gd name="connsiteY57" fmla="*/ 5369571 h 6246801"/>
              <a:gd name="connsiteX58" fmla="*/ 1827084 w 9384838"/>
              <a:gd name="connsiteY58" fmla="*/ 5393908 h 6246801"/>
              <a:gd name="connsiteX59" fmla="*/ 1751865 w 9384838"/>
              <a:gd name="connsiteY59" fmla="*/ 5393908 h 6246801"/>
              <a:gd name="connsiteX60" fmla="*/ 1726423 w 9384838"/>
              <a:gd name="connsiteY60" fmla="*/ 5419351 h 6246801"/>
              <a:gd name="connsiteX61" fmla="*/ 1726423 w 9384838"/>
              <a:gd name="connsiteY61" fmla="*/ 5444794 h 6246801"/>
              <a:gd name="connsiteX62" fmla="*/ 1625760 w 9384838"/>
              <a:gd name="connsiteY62" fmla="*/ 5544353 h 6246801"/>
              <a:gd name="connsiteX63" fmla="*/ 1601424 w 9384838"/>
              <a:gd name="connsiteY63" fmla="*/ 5520017 h 6246801"/>
              <a:gd name="connsiteX64" fmla="*/ 1575982 w 9384838"/>
              <a:gd name="connsiteY64" fmla="*/ 5544353 h 6246801"/>
              <a:gd name="connsiteX65" fmla="*/ 1575982 w 9384838"/>
              <a:gd name="connsiteY65" fmla="*/ 5595239 h 6246801"/>
              <a:gd name="connsiteX66" fmla="*/ 1550540 w 9384838"/>
              <a:gd name="connsiteY66" fmla="*/ 5595239 h 6246801"/>
              <a:gd name="connsiteX67" fmla="*/ 1550540 w 9384838"/>
              <a:gd name="connsiteY67" fmla="*/ 5645019 h 6246801"/>
              <a:gd name="connsiteX68" fmla="*/ 1500761 w 9384838"/>
              <a:gd name="connsiteY68" fmla="*/ 5619576 h 6246801"/>
              <a:gd name="connsiteX69" fmla="*/ 1475319 w 9384838"/>
              <a:gd name="connsiteY69" fmla="*/ 5619576 h 6246801"/>
              <a:gd name="connsiteX70" fmla="*/ 1425540 w 9384838"/>
              <a:gd name="connsiteY70" fmla="*/ 5595239 h 6246801"/>
              <a:gd name="connsiteX71" fmla="*/ 1475319 w 9384838"/>
              <a:gd name="connsiteY71" fmla="*/ 5569796 h 6246801"/>
              <a:gd name="connsiteX72" fmla="*/ 1450982 w 9384838"/>
              <a:gd name="connsiteY72" fmla="*/ 5544353 h 6246801"/>
              <a:gd name="connsiteX73" fmla="*/ 1450982 w 9384838"/>
              <a:gd name="connsiteY73" fmla="*/ 5544353 h 6246801"/>
              <a:gd name="connsiteX74" fmla="*/ 1425539 w 9384838"/>
              <a:gd name="connsiteY74" fmla="*/ 5544353 h 6246801"/>
              <a:gd name="connsiteX75" fmla="*/ 1400097 w 9384838"/>
              <a:gd name="connsiteY75" fmla="*/ 5469130 h 6246801"/>
              <a:gd name="connsiteX76" fmla="*/ 1400097 w 9384838"/>
              <a:gd name="connsiteY76" fmla="*/ 5419351 h 6246801"/>
              <a:gd name="connsiteX77" fmla="*/ 1450982 w 9384838"/>
              <a:gd name="connsiteY77" fmla="*/ 5369571 h 6246801"/>
              <a:gd name="connsiteX78" fmla="*/ 1450982 w 9384838"/>
              <a:gd name="connsiteY78" fmla="*/ 5344128 h 6246801"/>
              <a:gd name="connsiteX79" fmla="*/ 1400097 w 9384838"/>
              <a:gd name="connsiteY79" fmla="*/ 5318685 h 6246801"/>
              <a:gd name="connsiteX80" fmla="*/ 1425539 w 9384838"/>
              <a:gd name="connsiteY80" fmla="*/ 5268905 h 6246801"/>
              <a:gd name="connsiteX81" fmla="*/ 1400097 w 9384838"/>
              <a:gd name="connsiteY81" fmla="*/ 5243462 h 6246801"/>
              <a:gd name="connsiteX82" fmla="*/ 1450982 w 9384838"/>
              <a:gd name="connsiteY82" fmla="*/ 5218019 h 6246801"/>
              <a:gd name="connsiteX83" fmla="*/ 1526203 w 9384838"/>
              <a:gd name="connsiteY83" fmla="*/ 5193682 h 6246801"/>
              <a:gd name="connsiteX84" fmla="*/ 1575981 w 9384838"/>
              <a:gd name="connsiteY84" fmla="*/ 5168239 h 6246801"/>
              <a:gd name="connsiteX85" fmla="*/ 1575981 w 9384838"/>
              <a:gd name="connsiteY85" fmla="*/ 5118459 h 6246801"/>
              <a:gd name="connsiteX86" fmla="*/ 1625759 w 9384838"/>
              <a:gd name="connsiteY86" fmla="*/ 5093016 h 6246801"/>
              <a:gd name="connsiteX87" fmla="*/ 1625759 w 9384838"/>
              <a:gd name="connsiteY87" fmla="*/ 5043236 h 6246801"/>
              <a:gd name="connsiteX88" fmla="*/ 1726423 w 9384838"/>
              <a:gd name="connsiteY88" fmla="*/ 5017793 h 6246801"/>
              <a:gd name="connsiteX89" fmla="*/ 1726423 w 9384838"/>
              <a:gd name="connsiteY89" fmla="*/ 5067573 h 6246801"/>
              <a:gd name="connsiteX90" fmla="*/ 1751865 w 9384838"/>
              <a:gd name="connsiteY90" fmla="*/ 5118459 h 6246801"/>
              <a:gd name="connsiteX91" fmla="*/ 1851420 w 9384838"/>
              <a:gd name="connsiteY91" fmla="*/ 5118459 h 6246801"/>
              <a:gd name="connsiteX92" fmla="*/ 1902304 w 9384838"/>
              <a:gd name="connsiteY92" fmla="*/ 5142796 h 6246801"/>
              <a:gd name="connsiteX93" fmla="*/ 1977523 w 9384838"/>
              <a:gd name="connsiteY93" fmla="*/ 5093016 h 6246801"/>
              <a:gd name="connsiteX94" fmla="*/ 1999647 w 9384838"/>
              <a:gd name="connsiteY94" fmla="*/ 5047661 h 6246801"/>
              <a:gd name="connsiteX95" fmla="*/ 1989691 w 9384838"/>
              <a:gd name="connsiteY95" fmla="*/ 5011156 h 6246801"/>
              <a:gd name="connsiteX96" fmla="*/ 2030620 w 9384838"/>
              <a:gd name="connsiteY96" fmla="*/ 5032174 h 6246801"/>
              <a:gd name="connsiteX97" fmla="*/ 2050531 w 9384838"/>
              <a:gd name="connsiteY97" fmla="*/ 5012262 h 6246801"/>
              <a:gd name="connsiteX98" fmla="*/ 2127963 w 9384838"/>
              <a:gd name="connsiteY98" fmla="*/ 4992350 h 6246801"/>
              <a:gd name="connsiteX99" fmla="*/ 798333 w 9384838"/>
              <a:gd name="connsiteY99" fmla="*/ 4867347 h 6246801"/>
              <a:gd name="connsiteX100" fmla="*/ 848111 w 9384838"/>
              <a:gd name="connsiteY100" fmla="*/ 4867347 h 6246801"/>
              <a:gd name="connsiteX101" fmla="*/ 873554 w 9384838"/>
              <a:gd name="connsiteY101" fmla="*/ 4917127 h 6246801"/>
              <a:gd name="connsiteX102" fmla="*/ 898996 w 9384838"/>
              <a:gd name="connsiteY102" fmla="*/ 4892790 h 6246801"/>
              <a:gd name="connsiteX103" fmla="*/ 923332 w 9384838"/>
              <a:gd name="connsiteY103" fmla="*/ 4892790 h 6246801"/>
              <a:gd name="connsiteX104" fmla="*/ 873554 w 9384838"/>
              <a:gd name="connsiteY104" fmla="*/ 4942570 h 6246801"/>
              <a:gd name="connsiteX105" fmla="*/ 898996 w 9384838"/>
              <a:gd name="connsiteY105" fmla="*/ 4968013 h 6246801"/>
              <a:gd name="connsiteX106" fmla="*/ 873554 w 9384838"/>
              <a:gd name="connsiteY106" fmla="*/ 4992350 h 6246801"/>
              <a:gd name="connsiteX107" fmla="*/ 898996 w 9384838"/>
              <a:gd name="connsiteY107" fmla="*/ 5017793 h 6246801"/>
              <a:gd name="connsiteX108" fmla="*/ 898996 w 9384838"/>
              <a:gd name="connsiteY108" fmla="*/ 5043236 h 6246801"/>
              <a:gd name="connsiteX109" fmla="*/ 948774 w 9384838"/>
              <a:gd name="connsiteY109" fmla="*/ 5067573 h 6246801"/>
              <a:gd name="connsiteX110" fmla="*/ 974217 w 9384838"/>
              <a:gd name="connsiteY110" fmla="*/ 5093016 h 6246801"/>
              <a:gd name="connsiteX111" fmla="*/ 998553 w 9384838"/>
              <a:gd name="connsiteY111" fmla="*/ 5118459 h 6246801"/>
              <a:gd name="connsiteX112" fmla="*/ 1049437 w 9384838"/>
              <a:gd name="connsiteY112" fmla="*/ 5118459 h 6246801"/>
              <a:gd name="connsiteX113" fmla="*/ 1099216 w 9384838"/>
              <a:gd name="connsiteY113" fmla="*/ 5067573 h 6246801"/>
              <a:gd name="connsiteX114" fmla="*/ 1148994 w 9384838"/>
              <a:gd name="connsiteY114" fmla="*/ 5093016 h 6246801"/>
              <a:gd name="connsiteX115" fmla="*/ 1174436 w 9384838"/>
              <a:gd name="connsiteY115" fmla="*/ 5142796 h 6246801"/>
              <a:gd name="connsiteX116" fmla="*/ 1148994 w 9384838"/>
              <a:gd name="connsiteY116" fmla="*/ 5193682 h 6246801"/>
              <a:gd name="connsiteX117" fmla="*/ 1099216 w 9384838"/>
              <a:gd name="connsiteY117" fmla="*/ 5218019 h 6246801"/>
              <a:gd name="connsiteX118" fmla="*/ 1073773 w 9384838"/>
              <a:gd name="connsiteY118" fmla="*/ 5218019 h 6246801"/>
              <a:gd name="connsiteX119" fmla="*/ 1049437 w 9384838"/>
              <a:gd name="connsiteY119" fmla="*/ 5193682 h 6246801"/>
              <a:gd name="connsiteX120" fmla="*/ 1023995 w 9384838"/>
              <a:gd name="connsiteY120" fmla="*/ 5243462 h 6246801"/>
              <a:gd name="connsiteX121" fmla="*/ 1049437 w 9384838"/>
              <a:gd name="connsiteY121" fmla="*/ 5293242 h 6246801"/>
              <a:gd name="connsiteX122" fmla="*/ 1099216 w 9384838"/>
              <a:gd name="connsiteY122" fmla="*/ 5293242 h 6246801"/>
              <a:gd name="connsiteX123" fmla="*/ 1199879 w 9384838"/>
              <a:gd name="connsiteY123" fmla="*/ 5318685 h 6246801"/>
              <a:gd name="connsiteX124" fmla="*/ 1124658 w 9384838"/>
              <a:gd name="connsiteY124" fmla="*/ 5369571 h 6246801"/>
              <a:gd name="connsiteX125" fmla="*/ 1148994 w 9384838"/>
              <a:gd name="connsiteY125" fmla="*/ 5393907 h 6246801"/>
              <a:gd name="connsiteX126" fmla="*/ 1199879 w 9384838"/>
              <a:gd name="connsiteY126" fmla="*/ 5393907 h 6246801"/>
              <a:gd name="connsiteX127" fmla="*/ 1148994 w 9384838"/>
              <a:gd name="connsiteY127" fmla="*/ 5444793 h 6246801"/>
              <a:gd name="connsiteX128" fmla="*/ 1199879 w 9384838"/>
              <a:gd name="connsiteY128" fmla="*/ 5469130 h 6246801"/>
              <a:gd name="connsiteX129" fmla="*/ 1174436 w 9384838"/>
              <a:gd name="connsiteY129" fmla="*/ 5520016 h 6246801"/>
              <a:gd name="connsiteX130" fmla="*/ 1124658 w 9384838"/>
              <a:gd name="connsiteY130" fmla="*/ 5520016 h 6246801"/>
              <a:gd name="connsiteX131" fmla="*/ 1099216 w 9384838"/>
              <a:gd name="connsiteY131" fmla="*/ 5544353 h 6246801"/>
              <a:gd name="connsiteX132" fmla="*/ 1023995 w 9384838"/>
              <a:gd name="connsiteY132" fmla="*/ 5619576 h 6246801"/>
              <a:gd name="connsiteX133" fmla="*/ 1023995 w 9384838"/>
              <a:gd name="connsiteY133" fmla="*/ 5645019 h 6246801"/>
              <a:gd name="connsiteX134" fmla="*/ 998553 w 9384838"/>
              <a:gd name="connsiteY134" fmla="*/ 5670462 h 6246801"/>
              <a:gd name="connsiteX135" fmla="*/ 823775 w 9384838"/>
              <a:gd name="connsiteY135" fmla="*/ 5920467 h 6246801"/>
              <a:gd name="connsiteX136" fmla="*/ 848111 w 9384838"/>
              <a:gd name="connsiteY136" fmla="*/ 5971353 h 6246801"/>
              <a:gd name="connsiteX137" fmla="*/ 798334 w 9384838"/>
              <a:gd name="connsiteY137" fmla="*/ 6021132 h 6246801"/>
              <a:gd name="connsiteX138" fmla="*/ 772890 w 9384838"/>
              <a:gd name="connsiteY138" fmla="*/ 6046575 h 6246801"/>
              <a:gd name="connsiteX139" fmla="*/ 772890 w 9384838"/>
              <a:gd name="connsiteY139" fmla="*/ 6096355 h 6246801"/>
              <a:gd name="connsiteX140" fmla="*/ 723113 w 9384838"/>
              <a:gd name="connsiteY140" fmla="*/ 6147241 h 6246801"/>
              <a:gd name="connsiteX141" fmla="*/ 697671 w 9384838"/>
              <a:gd name="connsiteY141" fmla="*/ 6096355 h 6246801"/>
              <a:gd name="connsiteX142" fmla="*/ 672229 w 9384838"/>
              <a:gd name="connsiteY142" fmla="*/ 6072018 h 6246801"/>
              <a:gd name="connsiteX143" fmla="*/ 693023 w 9384838"/>
              <a:gd name="connsiteY143" fmla="*/ 6051222 h 6246801"/>
              <a:gd name="connsiteX144" fmla="*/ 702873 w 9384838"/>
              <a:gd name="connsiteY144" fmla="*/ 6041372 h 6246801"/>
              <a:gd name="connsiteX145" fmla="*/ 702874 w 9384838"/>
              <a:gd name="connsiteY145" fmla="*/ 6041371 h 6246801"/>
              <a:gd name="connsiteX146" fmla="*/ 693023 w 9384838"/>
              <a:gd name="connsiteY146" fmla="*/ 6051222 h 6246801"/>
              <a:gd name="connsiteX147" fmla="*/ 672228 w 9384838"/>
              <a:gd name="connsiteY147" fmla="*/ 6072019 h 6246801"/>
              <a:gd name="connsiteX148" fmla="*/ 647891 w 9384838"/>
              <a:gd name="connsiteY148" fmla="*/ 6046576 h 6246801"/>
              <a:gd name="connsiteX149" fmla="*/ 597007 w 9384838"/>
              <a:gd name="connsiteY149" fmla="*/ 6096356 h 6246801"/>
              <a:gd name="connsiteX150" fmla="*/ 622449 w 9384838"/>
              <a:gd name="connsiteY150" fmla="*/ 6147242 h 6246801"/>
              <a:gd name="connsiteX151" fmla="*/ 622449 w 9384838"/>
              <a:gd name="connsiteY151" fmla="*/ 6171578 h 6246801"/>
              <a:gd name="connsiteX152" fmla="*/ 597007 w 9384838"/>
              <a:gd name="connsiteY152" fmla="*/ 6171578 h 6246801"/>
              <a:gd name="connsiteX153" fmla="*/ 547229 w 9384838"/>
              <a:gd name="connsiteY153" fmla="*/ 6222464 h 6246801"/>
              <a:gd name="connsiteX154" fmla="*/ 497452 w 9384838"/>
              <a:gd name="connsiteY154" fmla="*/ 6222464 h 6246801"/>
              <a:gd name="connsiteX155" fmla="*/ 422232 w 9384838"/>
              <a:gd name="connsiteY155" fmla="*/ 6246801 h 6246801"/>
              <a:gd name="connsiteX156" fmla="*/ 472009 w 9384838"/>
              <a:gd name="connsiteY156" fmla="*/ 6171578 h 6246801"/>
              <a:gd name="connsiteX157" fmla="*/ 521787 w 9384838"/>
              <a:gd name="connsiteY157" fmla="*/ 6121799 h 6246801"/>
              <a:gd name="connsiteX158" fmla="*/ 497452 w 9384838"/>
              <a:gd name="connsiteY158" fmla="*/ 6046576 h 6246801"/>
              <a:gd name="connsiteX159" fmla="*/ 497452 w 9384838"/>
              <a:gd name="connsiteY159" fmla="*/ 5996796 h 6246801"/>
              <a:gd name="connsiteX160" fmla="*/ 521787 w 9384838"/>
              <a:gd name="connsiteY160" fmla="*/ 5996796 h 6246801"/>
              <a:gd name="connsiteX161" fmla="*/ 572672 w 9384838"/>
              <a:gd name="connsiteY161" fmla="*/ 5945910 h 6246801"/>
              <a:gd name="connsiteX162" fmla="*/ 547229 w 9384838"/>
              <a:gd name="connsiteY162" fmla="*/ 5920467 h 6246801"/>
              <a:gd name="connsiteX163" fmla="*/ 497452 w 9384838"/>
              <a:gd name="connsiteY163" fmla="*/ 5896130 h 6246801"/>
              <a:gd name="connsiteX164" fmla="*/ 472009 w 9384838"/>
              <a:gd name="connsiteY164" fmla="*/ 5920467 h 6246801"/>
              <a:gd name="connsiteX165" fmla="*/ 396790 w 9384838"/>
              <a:gd name="connsiteY165" fmla="*/ 6021133 h 6246801"/>
              <a:gd name="connsiteX166" fmla="*/ 422232 w 9384838"/>
              <a:gd name="connsiteY166" fmla="*/ 6046576 h 6246801"/>
              <a:gd name="connsiteX167" fmla="*/ 422232 w 9384838"/>
              <a:gd name="connsiteY167" fmla="*/ 6096356 h 6246801"/>
              <a:gd name="connsiteX168" fmla="*/ 446568 w 9384838"/>
              <a:gd name="connsiteY168" fmla="*/ 6121799 h 6246801"/>
              <a:gd name="connsiteX169" fmla="*/ 422232 w 9384838"/>
              <a:gd name="connsiteY169" fmla="*/ 6147242 h 6246801"/>
              <a:gd name="connsiteX170" fmla="*/ 396790 w 9384838"/>
              <a:gd name="connsiteY170" fmla="*/ 6147242 h 6246801"/>
              <a:gd name="connsiteX171" fmla="*/ 371348 w 9384838"/>
              <a:gd name="connsiteY171" fmla="*/ 6121799 h 6246801"/>
              <a:gd name="connsiteX172" fmla="*/ 296127 w 9384838"/>
              <a:gd name="connsiteY172" fmla="*/ 6072019 h 6246801"/>
              <a:gd name="connsiteX173" fmla="*/ 271792 w 9384838"/>
              <a:gd name="connsiteY173" fmla="*/ 5996796 h 6246801"/>
              <a:gd name="connsiteX174" fmla="*/ 321570 w 9384838"/>
              <a:gd name="connsiteY174" fmla="*/ 6021133 h 6246801"/>
              <a:gd name="connsiteX175" fmla="*/ 347012 w 9384838"/>
              <a:gd name="connsiteY175" fmla="*/ 5996796 h 6246801"/>
              <a:gd name="connsiteX176" fmla="*/ 371348 w 9384838"/>
              <a:gd name="connsiteY176" fmla="*/ 5920467 h 6246801"/>
              <a:gd name="connsiteX177" fmla="*/ 321570 w 9384838"/>
              <a:gd name="connsiteY177" fmla="*/ 5845245 h 6246801"/>
              <a:gd name="connsiteX178" fmla="*/ 371348 w 9384838"/>
              <a:gd name="connsiteY178" fmla="*/ 5795465 h 6246801"/>
              <a:gd name="connsiteX179" fmla="*/ 371348 w 9384838"/>
              <a:gd name="connsiteY179" fmla="*/ 5745685 h 6246801"/>
              <a:gd name="connsiteX180" fmla="*/ 371348 w 9384838"/>
              <a:gd name="connsiteY180" fmla="*/ 5720242 h 6246801"/>
              <a:gd name="connsiteX181" fmla="*/ 347012 w 9384838"/>
              <a:gd name="connsiteY181" fmla="*/ 5670462 h 6246801"/>
              <a:gd name="connsiteX182" fmla="*/ 446567 w 9384838"/>
              <a:gd name="connsiteY182" fmla="*/ 5670462 h 6246801"/>
              <a:gd name="connsiteX183" fmla="*/ 462479 w 9384838"/>
              <a:gd name="connsiteY183" fmla="*/ 5674309 h 6246801"/>
              <a:gd name="connsiteX184" fmla="*/ 471828 w 9384838"/>
              <a:gd name="connsiteY184" fmla="*/ 5676570 h 6246801"/>
              <a:gd name="connsiteX185" fmla="*/ 471828 w 9384838"/>
              <a:gd name="connsiteY185" fmla="*/ 5676569 h 6246801"/>
              <a:gd name="connsiteX186" fmla="*/ 462479 w 9384838"/>
              <a:gd name="connsiteY186" fmla="*/ 5674309 h 6246801"/>
              <a:gd name="connsiteX187" fmla="*/ 446568 w 9384838"/>
              <a:gd name="connsiteY187" fmla="*/ 5670462 h 6246801"/>
              <a:gd name="connsiteX188" fmla="*/ 446567 w 9384838"/>
              <a:gd name="connsiteY188" fmla="*/ 5670462 h 6246801"/>
              <a:gd name="connsiteX189" fmla="*/ 521787 w 9384838"/>
              <a:gd name="connsiteY189" fmla="*/ 5595239 h 6246801"/>
              <a:gd name="connsiteX190" fmla="*/ 572672 w 9384838"/>
              <a:gd name="connsiteY190" fmla="*/ 5569796 h 6246801"/>
              <a:gd name="connsiteX191" fmla="*/ 572672 w 9384838"/>
              <a:gd name="connsiteY191" fmla="*/ 5520016 h 6246801"/>
              <a:gd name="connsiteX192" fmla="*/ 647892 w 9384838"/>
              <a:gd name="connsiteY192" fmla="*/ 5494573 h 6246801"/>
              <a:gd name="connsiteX193" fmla="*/ 622450 w 9384838"/>
              <a:gd name="connsiteY193" fmla="*/ 5469130 h 6246801"/>
              <a:gd name="connsiteX194" fmla="*/ 547230 w 9384838"/>
              <a:gd name="connsiteY194" fmla="*/ 5469130 h 6246801"/>
              <a:gd name="connsiteX195" fmla="*/ 622450 w 9384838"/>
              <a:gd name="connsiteY195" fmla="*/ 5444793 h 6246801"/>
              <a:gd name="connsiteX196" fmla="*/ 622450 w 9384838"/>
              <a:gd name="connsiteY196" fmla="*/ 5369570 h 6246801"/>
              <a:gd name="connsiteX197" fmla="*/ 597008 w 9384838"/>
              <a:gd name="connsiteY197" fmla="*/ 5369570 h 6246801"/>
              <a:gd name="connsiteX198" fmla="*/ 597008 w 9384838"/>
              <a:gd name="connsiteY198" fmla="*/ 5344127 h 6246801"/>
              <a:gd name="connsiteX199" fmla="*/ 572672 w 9384838"/>
              <a:gd name="connsiteY199" fmla="*/ 5318684 h 6246801"/>
              <a:gd name="connsiteX200" fmla="*/ 597008 w 9384838"/>
              <a:gd name="connsiteY200" fmla="*/ 5268904 h 6246801"/>
              <a:gd name="connsiteX201" fmla="*/ 572672 w 9384838"/>
              <a:gd name="connsiteY201" fmla="*/ 5268904 h 6246801"/>
              <a:gd name="connsiteX202" fmla="*/ 572672 w 9384838"/>
              <a:gd name="connsiteY202" fmla="*/ 5218018 h 6246801"/>
              <a:gd name="connsiteX203" fmla="*/ 547230 w 9384838"/>
              <a:gd name="connsiteY203" fmla="*/ 5193682 h 6246801"/>
              <a:gd name="connsiteX204" fmla="*/ 547229 w 9384838"/>
              <a:gd name="connsiteY204" fmla="*/ 5193682 h 6246801"/>
              <a:gd name="connsiteX205" fmla="*/ 521787 w 9384838"/>
              <a:gd name="connsiteY205" fmla="*/ 5168239 h 6246801"/>
              <a:gd name="connsiteX206" fmla="*/ 472009 w 9384838"/>
              <a:gd name="connsiteY206" fmla="*/ 5193682 h 6246801"/>
              <a:gd name="connsiteX207" fmla="*/ 472009 w 9384838"/>
              <a:gd name="connsiteY207" fmla="*/ 5293241 h 6246801"/>
              <a:gd name="connsiteX208" fmla="*/ 472009 w 9384838"/>
              <a:gd name="connsiteY208" fmla="*/ 5293241 h 6246801"/>
              <a:gd name="connsiteX209" fmla="*/ 422231 w 9384838"/>
              <a:gd name="connsiteY209" fmla="*/ 5318684 h 6246801"/>
              <a:gd name="connsiteX210" fmla="*/ 446567 w 9384838"/>
              <a:gd name="connsiteY210" fmla="*/ 5344127 h 6246801"/>
              <a:gd name="connsiteX211" fmla="*/ 497451 w 9384838"/>
              <a:gd name="connsiteY211" fmla="*/ 5344127 h 6246801"/>
              <a:gd name="connsiteX212" fmla="*/ 521787 w 9384838"/>
              <a:gd name="connsiteY212" fmla="*/ 5318684 h 6246801"/>
              <a:gd name="connsiteX213" fmla="*/ 521787 w 9384838"/>
              <a:gd name="connsiteY213" fmla="*/ 5369570 h 6246801"/>
              <a:gd name="connsiteX214" fmla="*/ 497451 w 9384838"/>
              <a:gd name="connsiteY214" fmla="*/ 5419350 h 6246801"/>
              <a:gd name="connsiteX215" fmla="*/ 472009 w 9384838"/>
              <a:gd name="connsiteY215" fmla="*/ 5419350 h 6246801"/>
              <a:gd name="connsiteX216" fmla="*/ 446567 w 9384838"/>
              <a:gd name="connsiteY216" fmla="*/ 5444793 h 6246801"/>
              <a:gd name="connsiteX217" fmla="*/ 422231 w 9384838"/>
              <a:gd name="connsiteY217" fmla="*/ 5419350 h 6246801"/>
              <a:gd name="connsiteX218" fmla="*/ 446567 w 9384838"/>
              <a:gd name="connsiteY218" fmla="*/ 5393907 h 6246801"/>
              <a:gd name="connsiteX219" fmla="*/ 446567 w 9384838"/>
              <a:gd name="connsiteY219" fmla="*/ 5369570 h 6246801"/>
              <a:gd name="connsiteX220" fmla="*/ 422231 w 9384838"/>
              <a:gd name="connsiteY220" fmla="*/ 5344127 h 6246801"/>
              <a:gd name="connsiteX221" fmla="*/ 371347 w 9384838"/>
              <a:gd name="connsiteY221" fmla="*/ 5369570 h 6246801"/>
              <a:gd name="connsiteX222" fmla="*/ 347011 w 9384838"/>
              <a:gd name="connsiteY222" fmla="*/ 5344127 h 6246801"/>
              <a:gd name="connsiteX223" fmla="*/ 321569 w 9384838"/>
              <a:gd name="connsiteY223" fmla="*/ 5393907 h 6246801"/>
              <a:gd name="connsiteX224" fmla="*/ 271791 w 9384838"/>
              <a:gd name="connsiteY224" fmla="*/ 5419350 h 6246801"/>
              <a:gd name="connsiteX225" fmla="*/ 321569 w 9384838"/>
              <a:gd name="connsiteY225" fmla="*/ 5369570 h 6246801"/>
              <a:gd name="connsiteX226" fmla="*/ 296127 w 9384838"/>
              <a:gd name="connsiteY226" fmla="*/ 5344127 h 6246801"/>
              <a:gd name="connsiteX227" fmla="*/ 296127 w 9384838"/>
              <a:gd name="connsiteY227" fmla="*/ 5293241 h 6246801"/>
              <a:gd name="connsiteX228" fmla="*/ 271791 w 9384838"/>
              <a:gd name="connsiteY228" fmla="*/ 5293241 h 6246801"/>
              <a:gd name="connsiteX229" fmla="*/ 246349 w 9384838"/>
              <a:gd name="connsiteY229" fmla="*/ 5243462 h 6246801"/>
              <a:gd name="connsiteX230" fmla="*/ 296127 w 9384838"/>
              <a:gd name="connsiteY230" fmla="*/ 5168239 h 6246801"/>
              <a:gd name="connsiteX231" fmla="*/ 321569 w 9384838"/>
              <a:gd name="connsiteY231" fmla="*/ 5193682 h 6246801"/>
              <a:gd name="connsiteX232" fmla="*/ 296127 w 9384838"/>
              <a:gd name="connsiteY232" fmla="*/ 5218019 h 6246801"/>
              <a:gd name="connsiteX233" fmla="*/ 321569 w 9384838"/>
              <a:gd name="connsiteY233" fmla="*/ 5218019 h 6246801"/>
              <a:gd name="connsiteX234" fmla="*/ 321569 w 9384838"/>
              <a:gd name="connsiteY234" fmla="*/ 5243462 h 6246801"/>
              <a:gd name="connsiteX235" fmla="*/ 296127 w 9384838"/>
              <a:gd name="connsiteY235" fmla="*/ 5268905 h 6246801"/>
              <a:gd name="connsiteX236" fmla="*/ 321569 w 9384838"/>
              <a:gd name="connsiteY236" fmla="*/ 5318684 h 6246801"/>
              <a:gd name="connsiteX237" fmla="*/ 347011 w 9384838"/>
              <a:gd name="connsiteY237" fmla="*/ 5293241 h 6246801"/>
              <a:gd name="connsiteX238" fmla="*/ 371347 w 9384838"/>
              <a:gd name="connsiteY238" fmla="*/ 5318684 h 6246801"/>
              <a:gd name="connsiteX239" fmla="*/ 396789 w 9384838"/>
              <a:gd name="connsiteY239" fmla="*/ 5318684 h 6246801"/>
              <a:gd name="connsiteX240" fmla="*/ 371347 w 9384838"/>
              <a:gd name="connsiteY240" fmla="*/ 5268905 h 6246801"/>
              <a:gd name="connsiteX241" fmla="*/ 396789 w 9384838"/>
              <a:gd name="connsiteY241" fmla="*/ 5243462 h 6246801"/>
              <a:gd name="connsiteX242" fmla="*/ 371347 w 9384838"/>
              <a:gd name="connsiteY242" fmla="*/ 5193682 h 6246801"/>
              <a:gd name="connsiteX243" fmla="*/ 321569 w 9384838"/>
              <a:gd name="connsiteY243" fmla="*/ 5168239 h 6246801"/>
              <a:gd name="connsiteX244" fmla="*/ 347011 w 9384838"/>
              <a:gd name="connsiteY244" fmla="*/ 5142796 h 6246801"/>
              <a:gd name="connsiteX245" fmla="*/ 296127 w 9384838"/>
              <a:gd name="connsiteY245" fmla="*/ 5142796 h 6246801"/>
              <a:gd name="connsiteX246" fmla="*/ 271791 w 9384838"/>
              <a:gd name="connsiteY246" fmla="*/ 5093016 h 6246801"/>
              <a:gd name="connsiteX247" fmla="*/ 296127 w 9384838"/>
              <a:gd name="connsiteY247" fmla="*/ 5067573 h 6246801"/>
              <a:gd name="connsiteX248" fmla="*/ 271791 w 9384838"/>
              <a:gd name="connsiteY248" fmla="*/ 5043236 h 6246801"/>
              <a:gd name="connsiteX249" fmla="*/ 271791 w 9384838"/>
              <a:gd name="connsiteY249" fmla="*/ 5017793 h 6246801"/>
              <a:gd name="connsiteX250" fmla="*/ 321569 w 9384838"/>
              <a:gd name="connsiteY250" fmla="*/ 5043236 h 6246801"/>
              <a:gd name="connsiteX251" fmla="*/ 347011 w 9384838"/>
              <a:gd name="connsiteY251" fmla="*/ 5043236 h 6246801"/>
              <a:gd name="connsiteX252" fmla="*/ 371347 w 9384838"/>
              <a:gd name="connsiteY252" fmla="*/ 5067573 h 6246801"/>
              <a:gd name="connsiteX253" fmla="*/ 371347 w 9384838"/>
              <a:gd name="connsiteY253" fmla="*/ 5093016 h 6246801"/>
              <a:gd name="connsiteX254" fmla="*/ 396789 w 9384838"/>
              <a:gd name="connsiteY254" fmla="*/ 5093016 h 6246801"/>
              <a:gd name="connsiteX255" fmla="*/ 396789 w 9384838"/>
              <a:gd name="connsiteY255" fmla="*/ 5067573 h 6246801"/>
              <a:gd name="connsiteX256" fmla="*/ 422231 w 9384838"/>
              <a:gd name="connsiteY256" fmla="*/ 5043236 h 6246801"/>
              <a:gd name="connsiteX257" fmla="*/ 371347 w 9384838"/>
              <a:gd name="connsiteY257" fmla="*/ 5017793 h 6246801"/>
              <a:gd name="connsiteX258" fmla="*/ 396789 w 9384838"/>
              <a:gd name="connsiteY258" fmla="*/ 4992350 h 6246801"/>
              <a:gd name="connsiteX259" fmla="*/ 422231 w 9384838"/>
              <a:gd name="connsiteY259" fmla="*/ 4968013 h 6246801"/>
              <a:gd name="connsiteX260" fmla="*/ 446567 w 9384838"/>
              <a:gd name="connsiteY260" fmla="*/ 4992350 h 6246801"/>
              <a:gd name="connsiteX261" fmla="*/ 446567 w 9384838"/>
              <a:gd name="connsiteY261" fmla="*/ 5017793 h 6246801"/>
              <a:gd name="connsiteX262" fmla="*/ 472009 w 9384838"/>
              <a:gd name="connsiteY262" fmla="*/ 5043236 h 6246801"/>
              <a:gd name="connsiteX263" fmla="*/ 497451 w 9384838"/>
              <a:gd name="connsiteY263" fmla="*/ 5017793 h 6246801"/>
              <a:gd name="connsiteX264" fmla="*/ 497452 w 9384838"/>
              <a:gd name="connsiteY264" fmla="*/ 5017793 h 6246801"/>
              <a:gd name="connsiteX265" fmla="*/ 547230 w 9384838"/>
              <a:gd name="connsiteY265" fmla="*/ 5017793 h 6246801"/>
              <a:gd name="connsiteX266" fmla="*/ 521788 w 9384838"/>
              <a:gd name="connsiteY266" fmla="*/ 4992350 h 6246801"/>
              <a:gd name="connsiteX267" fmla="*/ 572672 w 9384838"/>
              <a:gd name="connsiteY267" fmla="*/ 4968013 h 6246801"/>
              <a:gd name="connsiteX268" fmla="*/ 597008 w 9384838"/>
              <a:gd name="connsiteY268" fmla="*/ 4992350 h 6246801"/>
              <a:gd name="connsiteX269" fmla="*/ 647892 w 9384838"/>
              <a:gd name="connsiteY269" fmla="*/ 4992350 h 6246801"/>
              <a:gd name="connsiteX270" fmla="*/ 647892 w 9384838"/>
              <a:gd name="connsiteY270" fmla="*/ 4968013 h 6246801"/>
              <a:gd name="connsiteX271" fmla="*/ 672228 w 9384838"/>
              <a:gd name="connsiteY271" fmla="*/ 4942570 h 6246801"/>
              <a:gd name="connsiteX272" fmla="*/ 672228 w 9384838"/>
              <a:gd name="connsiteY272" fmla="*/ 4917127 h 6246801"/>
              <a:gd name="connsiteX273" fmla="*/ 723112 w 9384838"/>
              <a:gd name="connsiteY273" fmla="*/ 4892790 h 6246801"/>
              <a:gd name="connsiteX274" fmla="*/ 772890 w 9384838"/>
              <a:gd name="connsiteY274" fmla="*/ 4892790 h 6246801"/>
              <a:gd name="connsiteX275" fmla="*/ 798333 w 9384838"/>
              <a:gd name="connsiteY275" fmla="*/ 4867347 h 6246801"/>
              <a:gd name="connsiteX276" fmla="*/ 291494 w 9384838"/>
              <a:gd name="connsiteY276" fmla="*/ 3896294 h 6246801"/>
              <a:gd name="connsiteX277" fmla="*/ 319795 w 9384838"/>
              <a:gd name="connsiteY277" fmla="*/ 3947235 h 6246801"/>
              <a:gd name="connsiteX278" fmla="*/ 280174 w 9384838"/>
              <a:gd name="connsiteY278" fmla="*/ 4026476 h 6246801"/>
              <a:gd name="connsiteX279" fmla="*/ 234893 w 9384838"/>
              <a:gd name="connsiteY279" fmla="*/ 4026476 h 6246801"/>
              <a:gd name="connsiteX280" fmla="*/ 220743 w 9384838"/>
              <a:gd name="connsiteY280" fmla="*/ 4066097 h 6246801"/>
              <a:gd name="connsiteX281" fmla="*/ 178292 w 9384838"/>
              <a:gd name="connsiteY281" fmla="*/ 4074587 h 6246801"/>
              <a:gd name="connsiteX282" fmla="*/ 133012 w 9384838"/>
              <a:gd name="connsiteY282" fmla="*/ 4111377 h 6246801"/>
              <a:gd name="connsiteX283" fmla="*/ 93391 w 9384838"/>
              <a:gd name="connsiteY283" fmla="*/ 4125528 h 6246801"/>
              <a:gd name="connsiteX284" fmla="*/ 113201 w 9384838"/>
              <a:gd name="connsiteY284" fmla="*/ 4187789 h 6246801"/>
              <a:gd name="connsiteX285" fmla="*/ 82071 w 9384838"/>
              <a:gd name="connsiteY285" fmla="*/ 4187789 h 6246801"/>
              <a:gd name="connsiteX286" fmla="*/ 59430 w 9384838"/>
              <a:gd name="connsiteY286" fmla="*/ 4250050 h 6246801"/>
              <a:gd name="connsiteX287" fmla="*/ 76411 w 9384838"/>
              <a:gd name="connsiteY287" fmla="*/ 4275521 h 6246801"/>
              <a:gd name="connsiteX288" fmla="*/ 11320 w 9384838"/>
              <a:gd name="connsiteY288" fmla="*/ 4317971 h 6246801"/>
              <a:gd name="connsiteX289" fmla="*/ 0 w 9384838"/>
              <a:gd name="connsiteY289" fmla="*/ 4230240 h 6246801"/>
              <a:gd name="connsiteX290" fmla="*/ 31130 w 9384838"/>
              <a:gd name="connsiteY290" fmla="*/ 4218920 h 6246801"/>
              <a:gd name="connsiteX291" fmla="*/ 45280 w 9384838"/>
              <a:gd name="connsiteY291" fmla="*/ 4187789 h 6246801"/>
              <a:gd name="connsiteX292" fmla="*/ 53771 w 9384838"/>
              <a:gd name="connsiteY292" fmla="*/ 4131188 h 6246801"/>
              <a:gd name="connsiteX293" fmla="*/ 70751 w 9384838"/>
              <a:gd name="connsiteY293" fmla="*/ 4105717 h 6246801"/>
              <a:gd name="connsiteX294" fmla="*/ 124522 w 9384838"/>
              <a:gd name="connsiteY294" fmla="*/ 4083077 h 6246801"/>
              <a:gd name="connsiteX295" fmla="*/ 152822 w 9384838"/>
              <a:gd name="connsiteY295" fmla="*/ 4040626 h 6246801"/>
              <a:gd name="connsiteX296" fmla="*/ 104711 w 9384838"/>
              <a:gd name="connsiteY296" fmla="*/ 4023646 h 6246801"/>
              <a:gd name="connsiteX297" fmla="*/ 104711 w 9384838"/>
              <a:gd name="connsiteY297" fmla="*/ 3981195 h 6246801"/>
              <a:gd name="connsiteX298" fmla="*/ 144332 w 9384838"/>
              <a:gd name="connsiteY298" fmla="*/ 3981195 h 6246801"/>
              <a:gd name="connsiteX299" fmla="*/ 181122 w 9384838"/>
              <a:gd name="connsiteY299" fmla="*/ 4020816 h 6246801"/>
              <a:gd name="connsiteX300" fmla="*/ 240553 w 9384838"/>
              <a:gd name="connsiteY300" fmla="*/ 3955725 h 6246801"/>
              <a:gd name="connsiteX301" fmla="*/ 271684 w 9384838"/>
              <a:gd name="connsiteY301" fmla="*/ 3907614 h 6246801"/>
              <a:gd name="connsiteX302" fmla="*/ 291494 w 9384838"/>
              <a:gd name="connsiteY302" fmla="*/ 3896294 h 6246801"/>
              <a:gd name="connsiteX303" fmla="*/ 481106 w 9384838"/>
              <a:gd name="connsiteY303" fmla="*/ 3596309 h 6246801"/>
              <a:gd name="connsiteX304" fmla="*/ 435825 w 9384838"/>
              <a:gd name="connsiteY304" fmla="*/ 3664230 h 6246801"/>
              <a:gd name="connsiteX305" fmla="*/ 396205 w 9384838"/>
              <a:gd name="connsiteY305" fmla="*/ 3638759 h 6246801"/>
              <a:gd name="connsiteX306" fmla="*/ 481106 w 9384838"/>
              <a:gd name="connsiteY306" fmla="*/ 3596309 h 6246801"/>
              <a:gd name="connsiteX307" fmla="*/ 4460871 w 9384838"/>
              <a:gd name="connsiteY307" fmla="*/ 3512231 h 6246801"/>
              <a:gd name="connsiteX308" fmla="*/ 4435429 w 9384838"/>
              <a:gd name="connsiteY308" fmla="*/ 3563117 h 6246801"/>
              <a:gd name="connsiteX309" fmla="*/ 4385651 w 9384838"/>
              <a:gd name="connsiteY309" fmla="*/ 3612896 h 6246801"/>
              <a:gd name="connsiteX310" fmla="*/ 4385651 w 9384838"/>
              <a:gd name="connsiteY310" fmla="*/ 3638339 h 6246801"/>
              <a:gd name="connsiteX311" fmla="*/ 4435429 w 9384838"/>
              <a:gd name="connsiteY311" fmla="*/ 3638339 h 6246801"/>
              <a:gd name="connsiteX312" fmla="*/ 4435429 w 9384838"/>
              <a:gd name="connsiteY312" fmla="*/ 3662676 h 6246801"/>
              <a:gd name="connsiteX313" fmla="*/ 4385651 w 9384838"/>
              <a:gd name="connsiteY313" fmla="*/ 3713562 h 6246801"/>
              <a:gd name="connsiteX314" fmla="*/ 4284989 w 9384838"/>
              <a:gd name="connsiteY314" fmla="*/ 3737899 h 6246801"/>
              <a:gd name="connsiteX315" fmla="*/ 4310431 w 9384838"/>
              <a:gd name="connsiteY315" fmla="*/ 3688119 h 6246801"/>
              <a:gd name="connsiteX316" fmla="*/ 4335873 w 9384838"/>
              <a:gd name="connsiteY316" fmla="*/ 3662676 h 6246801"/>
              <a:gd name="connsiteX317" fmla="*/ 4335873 w 9384838"/>
              <a:gd name="connsiteY317" fmla="*/ 3638339 h 6246801"/>
              <a:gd name="connsiteX318" fmla="*/ 4284989 w 9384838"/>
              <a:gd name="connsiteY318" fmla="*/ 3662676 h 6246801"/>
              <a:gd name="connsiteX319" fmla="*/ 4284989 w 9384838"/>
              <a:gd name="connsiteY319" fmla="*/ 3612896 h 6246801"/>
              <a:gd name="connsiteX320" fmla="*/ 4360209 w 9384838"/>
              <a:gd name="connsiteY320" fmla="*/ 3537674 h 6246801"/>
              <a:gd name="connsiteX321" fmla="*/ 4460871 w 9384838"/>
              <a:gd name="connsiteY321" fmla="*/ 3512231 h 6246801"/>
              <a:gd name="connsiteX322" fmla="*/ 605629 w 9384838"/>
              <a:gd name="connsiteY322" fmla="*/ 3364245 h 6246801"/>
              <a:gd name="connsiteX323" fmla="*/ 611289 w 9384838"/>
              <a:gd name="connsiteY323" fmla="*/ 3409526 h 6246801"/>
              <a:gd name="connsiteX324" fmla="*/ 633929 w 9384838"/>
              <a:gd name="connsiteY324" fmla="*/ 3437826 h 6246801"/>
              <a:gd name="connsiteX325" fmla="*/ 616949 w 9384838"/>
              <a:gd name="connsiteY325" fmla="*/ 3485937 h 6246801"/>
              <a:gd name="connsiteX326" fmla="*/ 599969 w 9384838"/>
              <a:gd name="connsiteY326" fmla="*/ 3497257 h 6246801"/>
              <a:gd name="connsiteX327" fmla="*/ 560348 w 9384838"/>
              <a:gd name="connsiteY327" fmla="*/ 3451976 h 6246801"/>
              <a:gd name="connsiteX328" fmla="*/ 577328 w 9384838"/>
              <a:gd name="connsiteY328" fmla="*/ 3415186 h 6246801"/>
              <a:gd name="connsiteX329" fmla="*/ 574498 w 9384838"/>
              <a:gd name="connsiteY329" fmla="*/ 3369905 h 6246801"/>
              <a:gd name="connsiteX330" fmla="*/ 605629 w 9384838"/>
              <a:gd name="connsiteY330" fmla="*/ 3364245 h 6246801"/>
              <a:gd name="connsiteX331" fmla="*/ 1098059 w 9384838"/>
              <a:gd name="connsiteY331" fmla="*/ 3109544 h 6246801"/>
              <a:gd name="connsiteX332" fmla="*/ 1081079 w 9384838"/>
              <a:gd name="connsiteY332" fmla="*/ 3137841 h 6246801"/>
              <a:gd name="connsiteX333" fmla="*/ 1064099 w 9384838"/>
              <a:gd name="connsiteY333" fmla="*/ 3154822 h 6246801"/>
              <a:gd name="connsiteX334" fmla="*/ 1038628 w 9384838"/>
              <a:gd name="connsiteY334" fmla="*/ 3143502 h 6246801"/>
              <a:gd name="connsiteX335" fmla="*/ 1098059 w 9384838"/>
              <a:gd name="connsiteY335" fmla="*/ 3109544 h 6246801"/>
              <a:gd name="connsiteX336" fmla="*/ 905615 w 9384838"/>
              <a:gd name="connsiteY336" fmla="*/ 3061433 h 6246801"/>
              <a:gd name="connsiteX337" fmla="*/ 905615 w 9384838"/>
              <a:gd name="connsiteY337" fmla="*/ 3098224 h 6246801"/>
              <a:gd name="connsiteX338" fmla="*/ 874484 w 9384838"/>
              <a:gd name="connsiteY338" fmla="*/ 3149161 h 6246801"/>
              <a:gd name="connsiteX339" fmla="*/ 820713 w 9384838"/>
              <a:gd name="connsiteY339" fmla="*/ 3171802 h 6246801"/>
              <a:gd name="connsiteX340" fmla="*/ 826373 w 9384838"/>
              <a:gd name="connsiteY340" fmla="*/ 3205762 h 6246801"/>
              <a:gd name="connsiteX341" fmla="*/ 769772 w 9384838"/>
              <a:gd name="connsiteY341" fmla="*/ 3214252 h 6246801"/>
              <a:gd name="connsiteX342" fmla="*/ 775432 w 9384838"/>
              <a:gd name="connsiteY342" fmla="*/ 3253873 h 6246801"/>
              <a:gd name="connsiteX343" fmla="*/ 738642 w 9384838"/>
              <a:gd name="connsiteY343" fmla="*/ 3245383 h 6246801"/>
              <a:gd name="connsiteX344" fmla="*/ 724492 w 9384838"/>
              <a:gd name="connsiteY344" fmla="*/ 3214252 h 6246801"/>
              <a:gd name="connsiteX345" fmla="*/ 701851 w 9384838"/>
              <a:gd name="connsiteY345" fmla="*/ 3183122 h 6246801"/>
              <a:gd name="connsiteX346" fmla="*/ 724492 w 9384838"/>
              <a:gd name="connsiteY346" fmla="*/ 3168972 h 6246801"/>
              <a:gd name="connsiteX347" fmla="*/ 747132 w 9384838"/>
              <a:gd name="connsiteY347" fmla="*/ 3146331 h 6246801"/>
              <a:gd name="connsiteX348" fmla="*/ 843354 w 9384838"/>
              <a:gd name="connsiteY348" fmla="*/ 3098224 h 6246801"/>
              <a:gd name="connsiteX349" fmla="*/ 905615 w 9384838"/>
              <a:gd name="connsiteY349" fmla="*/ 3061433 h 6246801"/>
              <a:gd name="connsiteX350" fmla="*/ 936745 w 9384838"/>
              <a:gd name="connsiteY350" fmla="*/ 3033132 h 6246801"/>
              <a:gd name="connsiteX351" fmla="*/ 973535 w 9384838"/>
              <a:gd name="connsiteY351" fmla="*/ 3081244 h 6246801"/>
              <a:gd name="connsiteX352" fmla="*/ 948066 w 9384838"/>
              <a:gd name="connsiteY352" fmla="*/ 3115203 h 6246801"/>
              <a:gd name="connsiteX353" fmla="*/ 925424 w 9384838"/>
              <a:gd name="connsiteY353" fmla="*/ 3067093 h 6246801"/>
              <a:gd name="connsiteX354" fmla="*/ 936745 w 9384838"/>
              <a:gd name="connsiteY354" fmla="*/ 3033132 h 6246801"/>
              <a:gd name="connsiteX355" fmla="*/ 5840275 w 9384838"/>
              <a:gd name="connsiteY355" fmla="*/ 2081897 h 6246801"/>
              <a:gd name="connsiteX356" fmla="*/ 5891159 w 9384838"/>
              <a:gd name="connsiteY356" fmla="*/ 2132783 h 6246801"/>
              <a:gd name="connsiteX357" fmla="*/ 5891159 w 9384838"/>
              <a:gd name="connsiteY357" fmla="*/ 2158226 h 6246801"/>
              <a:gd name="connsiteX358" fmla="*/ 5966379 w 9384838"/>
              <a:gd name="connsiteY358" fmla="*/ 2208005 h 6246801"/>
              <a:gd name="connsiteX359" fmla="*/ 6016157 w 9384838"/>
              <a:gd name="connsiteY359" fmla="*/ 2208005 h 6246801"/>
              <a:gd name="connsiteX360" fmla="*/ 6041599 w 9384838"/>
              <a:gd name="connsiteY360" fmla="*/ 2208005 h 6246801"/>
              <a:gd name="connsiteX361" fmla="*/ 5966379 w 9384838"/>
              <a:gd name="connsiteY361" fmla="*/ 2308672 h 6246801"/>
              <a:gd name="connsiteX362" fmla="*/ 5916601 w 9384838"/>
              <a:gd name="connsiteY362" fmla="*/ 2558676 h 6246801"/>
              <a:gd name="connsiteX363" fmla="*/ 5916601 w 9384838"/>
              <a:gd name="connsiteY363" fmla="*/ 2659341 h 6246801"/>
              <a:gd name="connsiteX364" fmla="*/ 5966379 w 9384838"/>
              <a:gd name="connsiteY364" fmla="*/ 2684786 h 6246801"/>
              <a:gd name="connsiteX365" fmla="*/ 5991821 w 9384838"/>
              <a:gd name="connsiteY365" fmla="*/ 2734563 h 6246801"/>
              <a:gd name="connsiteX366" fmla="*/ 6016157 w 9384838"/>
              <a:gd name="connsiteY366" fmla="*/ 2785448 h 6246801"/>
              <a:gd name="connsiteX367" fmla="*/ 6016157 w 9384838"/>
              <a:gd name="connsiteY367" fmla="*/ 2860670 h 6246801"/>
              <a:gd name="connsiteX368" fmla="*/ 5991821 w 9384838"/>
              <a:gd name="connsiteY368" fmla="*/ 2885007 h 6246801"/>
              <a:gd name="connsiteX369" fmla="*/ 6016157 w 9384838"/>
              <a:gd name="connsiteY369" fmla="*/ 2910449 h 6246801"/>
              <a:gd name="connsiteX370" fmla="*/ 5991821 w 9384838"/>
              <a:gd name="connsiteY370" fmla="*/ 2935892 h 6246801"/>
              <a:gd name="connsiteX371" fmla="*/ 5991821 w 9384838"/>
              <a:gd name="connsiteY371" fmla="*/ 2960229 h 6246801"/>
              <a:gd name="connsiteX372" fmla="*/ 6041599 w 9384838"/>
              <a:gd name="connsiteY372" fmla="*/ 2985670 h 6246801"/>
              <a:gd name="connsiteX373" fmla="*/ 6016157 w 9384838"/>
              <a:gd name="connsiteY373" fmla="*/ 3035453 h 6246801"/>
              <a:gd name="connsiteX374" fmla="*/ 6041599 w 9384838"/>
              <a:gd name="connsiteY374" fmla="*/ 3086339 h 6246801"/>
              <a:gd name="connsiteX375" fmla="*/ 5991821 w 9384838"/>
              <a:gd name="connsiteY375" fmla="*/ 3185896 h 6246801"/>
              <a:gd name="connsiteX376" fmla="*/ 6016157 w 9384838"/>
              <a:gd name="connsiteY376" fmla="*/ 3185896 h 6246801"/>
              <a:gd name="connsiteX377" fmla="*/ 6016157 w 9384838"/>
              <a:gd name="connsiteY377" fmla="*/ 3236782 h 6246801"/>
              <a:gd name="connsiteX378" fmla="*/ 5966379 w 9384838"/>
              <a:gd name="connsiteY378" fmla="*/ 3261118 h 6246801"/>
              <a:gd name="connsiteX379" fmla="*/ 5966379 w 9384838"/>
              <a:gd name="connsiteY379" fmla="*/ 3286561 h 6246801"/>
              <a:gd name="connsiteX380" fmla="*/ 5916601 w 9384838"/>
              <a:gd name="connsiteY380" fmla="*/ 3361784 h 6246801"/>
              <a:gd name="connsiteX381" fmla="*/ 5916601 w 9384838"/>
              <a:gd name="connsiteY381" fmla="*/ 3412670 h 6246801"/>
              <a:gd name="connsiteX382" fmla="*/ 5865717 w 9384838"/>
              <a:gd name="connsiteY382" fmla="*/ 3437007 h 6246801"/>
              <a:gd name="connsiteX383" fmla="*/ 5840275 w 9384838"/>
              <a:gd name="connsiteY383" fmla="*/ 3462450 h 6246801"/>
              <a:gd name="connsiteX384" fmla="*/ 5815939 w 9384838"/>
              <a:gd name="connsiteY384" fmla="*/ 3437007 h 6246801"/>
              <a:gd name="connsiteX385" fmla="*/ 5815939 w 9384838"/>
              <a:gd name="connsiteY385" fmla="*/ 3487893 h 6246801"/>
              <a:gd name="connsiteX386" fmla="*/ 5765055 w 9384838"/>
              <a:gd name="connsiteY386" fmla="*/ 3462450 h 6246801"/>
              <a:gd name="connsiteX387" fmla="*/ 5765055 w 9384838"/>
              <a:gd name="connsiteY387" fmla="*/ 3462451 h 6246801"/>
              <a:gd name="connsiteX388" fmla="*/ 5790497 w 9384838"/>
              <a:gd name="connsiteY388" fmla="*/ 3512230 h 6246801"/>
              <a:gd name="connsiteX389" fmla="*/ 5740719 w 9384838"/>
              <a:gd name="connsiteY389" fmla="*/ 3537673 h 6246801"/>
              <a:gd name="connsiteX390" fmla="*/ 5715277 w 9384838"/>
              <a:gd name="connsiteY390" fmla="*/ 3563116 h 6246801"/>
              <a:gd name="connsiteX391" fmla="*/ 5689835 w 9384838"/>
              <a:gd name="connsiteY391" fmla="*/ 3587453 h 6246801"/>
              <a:gd name="connsiteX392" fmla="*/ 5715277 w 9384838"/>
              <a:gd name="connsiteY392" fmla="*/ 3612896 h 6246801"/>
              <a:gd name="connsiteX393" fmla="*/ 5665499 w 9384838"/>
              <a:gd name="connsiteY393" fmla="*/ 3612896 h 6246801"/>
              <a:gd name="connsiteX394" fmla="*/ 5640057 w 9384838"/>
              <a:gd name="connsiteY394" fmla="*/ 3638339 h 6246801"/>
              <a:gd name="connsiteX395" fmla="*/ 5665499 w 9384838"/>
              <a:gd name="connsiteY395" fmla="*/ 3638339 h 6246801"/>
              <a:gd name="connsiteX396" fmla="*/ 5665499 w 9384838"/>
              <a:gd name="connsiteY396" fmla="*/ 3662676 h 6246801"/>
              <a:gd name="connsiteX397" fmla="*/ 5640057 w 9384838"/>
              <a:gd name="connsiteY397" fmla="*/ 3662676 h 6246801"/>
              <a:gd name="connsiteX398" fmla="*/ 5665499 w 9384838"/>
              <a:gd name="connsiteY398" fmla="*/ 3688119 h 6246801"/>
              <a:gd name="connsiteX399" fmla="*/ 5640057 w 9384838"/>
              <a:gd name="connsiteY399" fmla="*/ 3763342 h 6246801"/>
              <a:gd name="connsiteX400" fmla="*/ 5590279 w 9384838"/>
              <a:gd name="connsiteY400" fmla="*/ 3737899 h 6246801"/>
              <a:gd name="connsiteX401" fmla="*/ 5515059 w 9384838"/>
              <a:gd name="connsiteY401" fmla="*/ 3737899 h 6246801"/>
              <a:gd name="connsiteX402" fmla="*/ 5464175 w 9384838"/>
              <a:gd name="connsiteY402" fmla="*/ 3713562 h 6246801"/>
              <a:gd name="connsiteX403" fmla="*/ 5439839 w 9384838"/>
              <a:gd name="connsiteY403" fmla="*/ 3737899 h 6246801"/>
              <a:gd name="connsiteX404" fmla="*/ 5464175 w 9384838"/>
              <a:gd name="connsiteY404" fmla="*/ 3763342 h 6246801"/>
              <a:gd name="connsiteX405" fmla="*/ 5414397 w 9384838"/>
              <a:gd name="connsiteY405" fmla="*/ 3788785 h 6246801"/>
              <a:gd name="connsiteX406" fmla="*/ 5339177 w 9384838"/>
              <a:gd name="connsiteY406" fmla="*/ 3939230 h 6246801"/>
              <a:gd name="connsiteX407" fmla="*/ 5364619 w 9384838"/>
              <a:gd name="connsiteY407" fmla="*/ 4014453 h 6246801"/>
              <a:gd name="connsiteX408" fmla="*/ 5364618 w 9384838"/>
              <a:gd name="connsiteY408" fmla="*/ 4014453 h 6246801"/>
              <a:gd name="connsiteX409" fmla="*/ 5364618 w 9384838"/>
              <a:gd name="connsiteY409" fmla="*/ 4089676 h 6246801"/>
              <a:gd name="connsiteX410" fmla="*/ 5313734 w 9384838"/>
              <a:gd name="connsiteY410" fmla="*/ 4289902 h 6246801"/>
              <a:gd name="connsiteX411" fmla="*/ 5238514 w 9384838"/>
              <a:gd name="connsiteY411" fmla="*/ 4416010 h 6246801"/>
              <a:gd name="connsiteX412" fmla="*/ 5213072 w 9384838"/>
              <a:gd name="connsiteY412" fmla="*/ 4440347 h 6246801"/>
              <a:gd name="connsiteX413" fmla="*/ 5163294 w 9384838"/>
              <a:gd name="connsiteY413" fmla="*/ 4440347 h 6246801"/>
              <a:gd name="connsiteX414" fmla="*/ 5137852 w 9384838"/>
              <a:gd name="connsiteY414" fmla="*/ 4465790 h 6246801"/>
              <a:gd name="connsiteX415" fmla="*/ 5163294 w 9384838"/>
              <a:gd name="connsiteY415" fmla="*/ 4465790 h 6246801"/>
              <a:gd name="connsiteX416" fmla="*/ 5062632 w 9384838"/>
              <a:gd name="connsiteY416" fmla="*/ 4616236 h 6246801"/>
              <a:gd name="connsiteX417" fmla="*/ 5038296 w 9384838"/>
              <a:gd name="connsiteY417" fmla="*/ 4691459 h 6246801"/>
              <a:gd name="connsiteX418" fmla="*/ 5012854 w 9384838"/>
              <a:gd name="connsiteY418" fmla="*/ 4716902 h 6246801"/>
              <a:gd name="connsiteX419" fmla="*/ 4987412 w 9384838"/>
              <a:gd name="connsiteY419" fmla="*/ 4792125 h 6246801"/>
              <a:gd name="connsiteX420" fmla="*/ 5012854 w 9384838"/>
              <a:gd name="connsiteY420" fmla="*/ 4917127 h 6246801"/>
              <a:gd name="connsiteX421" fmla="*/ 5062632 w 9384838"/>
              <a:gd name="connsiteY421" fmla="*/ 5043236 h 6246801"/>
              <a:gd name="connsiteX422" fmla="*/ 5013583 w 9384838"/>
              <a:gd name="connsiteY422" fmla="*/ 4993096 h 6246801"/>
              <a:gd name="connsiteX423" fmla="*/ 5062632 w 9384838"/>
              <a:gd name="connsiteY423" fmla="*/ 5043237 h 6246801"/>
              <a:gd name="connsiteX424" fmla="*/ 4987412 w 9384838"/>
              <a:gd name="connsiteY424" fmla="*/ 5043237 h 6246801"/>
              <a:gd name="connsiteX425" fmla="*/ 4963076 w 9384838"/>
              <a:gd name="connsiteY425" fmla="*/ 5017794 h 6246801"/>
              <a:gd name="connsiteX426" fmla="*/ 4862414 w 9384838"/>
              <a:gd name="connsiteY426" fmla="*/ 5067574 h 6246801"/>
              <a:gd name="connsiteX427" fmla="*/ 4812636 w 9384838"/>
              <a:gd name="connsiteY427" fmla="*/ 5142796 h 6246801"/>
              <a:gd name="connsiteX428" fmla="*/ 4812636 w 9384838"/>
              <a:gd name="connsiteY428" fmla="*/ 5193682 h 6246801"/>
              <a:gd name="connsiteX429" fmla="*/ 4787194 w 9384838"/>
              <a:gd name="connsiteY429" fmla="*/ 5243462 h 6246801"/>
              <a:gd name="connsiteX430" fmla="*/ 4711974 w 9384838"/>
              <a:gd name="connsiteY430" fmla="*/ 5268905 h 6246801"/>
              <a:gd name="connsiteX431" fmla="*/ 4686532 w 9384838"/>
              <a:gd name="connsiteY431" fmla="*/ 5243462 h 6246801"/>
              <a:gd name="connsiteX432" fmla="*/ 4636753 w 9384838"/>
              <a:gd name="connsiteY432" fmla="*/ 5268905 h 6246801"/>
              <a:gd name="connsiteX433" fmla="*/ 4611311 w 9384838"/>
              <a:gd name="connsiteY433" fmla="*/ 5293242 h 6246801"/>
              <a:gd name="connsiteX434" fmla="*/ 4561533 w 9384838"/>
              <a:gd name="connsiteY434" fmla="*/ 5344128 h 6246801"/>
              <a:gd name="connsiteX435" fmla="*/ 4536091 w 9384838"/>
              <a:gd name="connsiteY435" fmla="*/ 5293242 h 6246801"/>
              <a:gd name="connsiteX436" fmla="*/ 4561533 w 9384838"/>
              <a:gd name="connsiteY436" fmla="*/ 5293242 h 6246801"/>
              <a:gd name="connsiteX437" fmla="*/ 4561533 w 9384838"/>
              <a:gd name="connsiteY437" fmla="*/ 5268905 h 6246801"/>
              <a:gd name="connsiteX438" fmla="*/ 4585869 w 9384838"/>
              <a:gd name="connsiteY438" fmla="*/ 5218019 h 6246801"/>
              <a:gd name="connsiteX439" fmla="*/ 4585869 w 9384838"/>
              <a:gd name="connsiteY439" fmla="*/ 5193682 h 6246801"/>
              <a:gd name="connsiteX440" fmla="*/ 4611311 w 9384838"/>
              <a:gd name="connsiteY440" fmla="*/ 5168239 h 6246801"/>
              <a:gd name="connsiteX441" fmla="*/ 4611311 w 9384838"/>
              <a:gd name="connsiteY441" fmla="*/ 5142796 h 6246801"/>
              <a:gd name="connsiteX442" fmla="*/ 4585869 w 9384838"/>
              <a:gd name="connsiteY442" fmla="*/ 5142796 h 6246801"/>
              <a:gd name="connsiteX443" fmla="*/ 4611311 w 9384838"/>
              <a:gd name="connsiteY443" fmla="*/ 5118460 h 6246801"/>
              <a:gd name="connsiteX444" fmla="*/ 4636753 w 9384838"/>
              <a:gd name="connsiteY444" fmla="*/ 5118460 h 6246801"/>
              <a:gd name="connsiteX445" fmla="*/ 4636753 w 9384838"/>
              <a:gd name="connsiteY445" fmla="*/ 5093017 h 6246801"/>
              <a:gd name="connsiteX446" fmla="*/ 4686532 w 9384838"/>
              <a:gd name="connsiteY446" fmla="*/ 5067574 h 6246801"/>
              <a:gd name="connsiteX447" fmla="*/ 4737416 w 9384838"/>
              <a:gd name="connsiteY447" fmla="*/ 5043237 h 6246801"/>
              <a:gd name="connsiteX448" fmla="*/ 4737416 w 9384838"/>
              <a:gd name="connsiteY448" fmla="*/ 5017794 h 6246801"/>
              <a:gd name="connsiteX449" fmla="*/ 4737416 w 9384838"/>
              <a:gd name="connsiteY449" fmla="*/ 4992351 h 6246801"/>
              <a:gd name="connsiteX450" fmla="*/ 4686532 w 9384838"/>
              <a:gd name="connsiteY450" fmla="*/ 4942571 h 6246801"/>
              <a:gd name="connsiteX451" fmla="*/ 4662196 w 9384838"/>
              <a:gd name="connsiteY451" fmla="*/ 4968014 h 6246801"/>
              <a:gd name="connsiteX452" fmla="*/ 4636753 w 9384838"/>
              <a:gd name="connsiteY452" fmla="*/ 4968014 h 6246801"/>
              <a:gd name="connsiteX453" fmla="*/ 4611311 w 9384838"/>
              <a:gd name="connsiteY453" fmla="*/ 4942571 h 6246801"/>
              <a:gd name="connsiteX454" fmla="*/ 4585869 w 9384838"/>
              <a:gd name="connsiteY454" fmla="*/ 4992350 h 6246801"/>
              <a:gd name="connsiteX455" fmla="*/ 4611310 w 9384838"/>
              <a:gd name="connsiteY455" fmla="*/ 5017792 h 6246801"/>
              <a:gd name="connsiteX456" fmla="*/ 4611311 w 9384838"/>
              <a:gd name="connsiteY456" fmla="*/ 5017793 h 6246801"/>
              <a:gd name="connsiteX457" fmla="*/ 4536091 w 9384838"/>
              <a:gd name="connsiteY457" fmla="*/ 5043236 h 6246801"/>
              <a:gd name="connsiteX458" fmla="*/ 4510649 w 9384838"/>
              <a:gd name="connsiteY458" fmla="*/ 5043236 h 6246801"/>
              <a:gd name="connsiteX459" fmla="*/ 4510649 w 9384838"/>
              <a:gd name="connsiteY459" fmla="*/ 5118458 h 6246801"/>
              <a:gd name="connsiteX460" fmla="*/ 4561533 w 9384838"/>
              <a:gd name="connsiteY460" fmla="*/ 5168238 h 6246801"/>
              <a:gd name="connsiteX461" fmla="*/ 4536091 w 9384838"/>
              <a:gd name="connsiteY461" fmla="*/ 5168238 h 6246801"/>
              <a:gd name="connsiteX462" fmla="*/ 4510649 w 9384838"/>
              <a:gd name="connsiteY462" fmla="*/ 5168238 h 6246801"/>
              <a:gd name="connsiteX463" fmla="*/ 4510649 w 9384838"/>
              <a:gd name="connsiteY463" fmla="*/ 5193681 h 6246801"/>
              <a:gd name="connsiteX464" fmla="*/ 4486313 w 9384838"/>
              <a:gd name="connsiteY464" fmla="*/ 5168238 h 6246801"/>
              <a:gd name="connsiteX465" fmla="*/ 4486313 w 9384838"/>
              <a:gd name="connsiteY465" fmla="*/ 5118458 h 6246801"/>
              <a:gd name="connsiteX466" fmla="*/ 4460871 w 9384838"/>
              <a:gd name="connsiteY466" fmla="*/ 5093016 h 6246801"/>
              <a:gd name="connsiteX467" fmla="*/ 4385651 w 9384838"/>
              <a:gd name="connsiteY467" fmla="*/ 5067573 h 6246801"/>
              <a:gd name="connsiteX468" fmla="*/ 4310431 w 9384838"/>
              <a:gd name="connsiteY468" fmla="*/ 5093016 h 6246801"/>
              <a:gd name="connsiteX469" fmla="*/ 4284989 w 9384838"/>
              <a:gd name="connsiteY469" fmla="*/ 5142795 h 6246801"/>
              <a:gd name="connsiteX470" fmla="*/ 4284989 w 9384838"/>
              <a:gd name="connsiteY470" fmla="*/ 5142796 h 6246801"/>
              <a:gd name="connsiteX471" fmla="*/ 4260653 w 9384838"/>
              <a:gd name="connsiteY471" fmla="*/ 5168239 h 6246801"/>
              <a:gd name="connsiteX472" fmla="*/ 4260653 w 9384838"/>
              <a:gd name="connsiteY472" fmla="*/ 5193683 h 6246801"/>
              <a:gd name="connsiteX473" fmla="*/ 4284989 w 9384838"/>
              <a:gd name="connsiteY473" fmla="*/ 5243462 h 6246801"/>
              <a:gd name="connsiteX474" fmla="*/ 4235211 w 9384838"/>
              <a:gd name="connsiteY474" fmla="*/ 5268905 h 6246801"/>
              <a:gd name="connsiteX475" fmla="*/ 4185433 w 9384838"/>
              <a:gd name="connsiteY475" fmla="*/ 5344128 h 6246801"/>
              <a:gd name="connsiteX476" fmla="*/ 4110213 w 9384838"/>
              <a:gd name="connsiteY476" fmla="*/ 5369571 h 6246801"/>
              <a:gd name="connsiteX477" fmla="*/ 4084771 w 9384838"/>
              <a:gd name="connsiteY477" fmla="*/ 5318685 h 6246801"/>
              <a:gd name="connsiteX478" fmla="*/ 4110213 w 9384838"/>
              <a:gd name="connsiteY478" fmla="*/ 5243462 h 6246801"/>
              <a:gd name="connsiteX479" fmla="*/ 4134549 w 9384838"/>
              <a:gd name="connsiteY479" fmla="*/ 5193683 h 6246801"/>
              <a:gd name="connsiteX480" fmla="*/ 4134549 w 9384838"/>
              <a:gd name="connsiteY480" fmla="*/ 5168239 h 6246801"/>
              <a:gd name="connsiteX481" fmla="*/ 4185433 w 9384838"/>
              <a:gd name="connsiteY481" fmla="*/ 5168239 h 6246801"/>
              <a:gd name="connsiteX482" fmla="*/ 4209769 w 9384838"/>
              <a:gd name="connsiteY482" fmla="*/ 5142796 h 6246801"/>
              <a:gd name="connsiteX483" fmla="*/ 4185433 w 9384838"/>
              <a:gd name="connsiteY483" fmla="*/ 5118460 h 6246801"/>
              <a:gd name="connsiteX484" fmla="*/ 4084771 w 9384838"/>
              <a:gd name="connsiteY484" fmla="*/ 5093017 h 6246801"/>
              <a:gd name="connsiteX485" fmla="*/ 4034993 w 9384838"/>
              <a:gd name="connsiteY485" fmla="*/ 5142796 h 6246801"/>
              <a:gd name="connsiteX486" fmla="*/ 3958666 w 9384838"/>
              <a:gd name="connsiteY486" fmla="*/ 5168239 h 6246801"/>
              <a:gd name="connsiteX487" fmla="*/ 3908904 w 9384838"/>
              <a:gd name="connsiteY487" fmla="*/ 5218019 h 6246801"/>
              <a:gd name="connsiteX488" fmla="*/ 3859127 w 9384838"/>
              <a:gd name="connsiteY488" fmla="*/ 5293242 h 6246801"/>
              <a:gd name="connsiteX489" fmla="*/ 3758465 w 9384838"/>
              <a:gd name="connsiteY489" fmla="*/ 5243462 h 6246801"/>
              <a:gd name="connsiteX490" fmla="*/ 3708688 w 9384838"/>
              <a:gd name="connsiteY490" fmla="*/ 5243462 h 6246801"/>
              <a:gd name="connsiteX491" fmla="*/ 3582584 w 9384838"/>
              <a:gd name="connsiteY491" fmla="*/ 5193683 h 6246801"/>
              <a:gd name="connsiteX492" fmla="*/ 3589545 w 9384838"/>
              <a:gd name="connsiteY492" fmla="*/ 5173103 h 6246801"/>
              <a:gd name="connsiteX493" fmla="*/ 3589543 w 9384838"/>
              <a:gd name="connsiteY493" fmla="*/ 5173102 h 6246801"/>
              <a:gd name="connsiteX494" fmla="*/ 3582582 w 9384838"/>
              <a:gd name="connsiteY494" fmla="*/ 5193682 h 6246801"/>
              <a:gd name="connsiteX495" fmla="*/ 3382367 w 9384838"/>
              <a:gd name="connsiteY495" fmla="*/ 5193682 h 6246801"/>
              <a:gd name="connsiteX496" fmla="*/ 3421081 w 9384838"/>
              <a:gd name="connsiteY496" fmla="*/ 5164921 h 6246801"/>
              <a:gd name="connsiteX497" fmla="*/ 3483028 w 9384838"/>
              <a:gd name="connsiteY497" fmla="*/ 5168239 h 6246801"/>
              <a:gd name="connsiteX498" fmla="*/ 3532805 w 9384838"/>
              <a:gd name="connsiteY498" fmla="*/ 5168239 h 6246801"/>
              <a:gd name="connsiteX499" fmla="*/ 3532805 w 9384838"/>
              <a:gd name="connsiteY499" fmla="*/ 5118459 h 6246801"/>
              <a:gd name="connsiteX500" fmla="*/ 3507365 w 9384838"/>
              <a:gd name="connsiteY500" fmla="*/ 5093016 h 6246801"/>
              <a:gd name="connsiteX501" fmla="*/ 3483028 w 9384838"/>
              <a:gd name="connsiteY501" fmla="*/ 5118459 h 6246801"/>
              <a:gd name="connsiteX502" fmla="*/ 3432144 w 9384838"/>
              <a:gd name="connsiteY502" fmla="*/ 5093016 h 6246801"/>
              <a:gd name="connsiteX503" fmla="*/ 3407808 w 9384838"/>
              <a:gd name="connsiteY503" fmla="*/ 5093016 h 6246801"/>
              <a:gd name="connsiteX504" fmla="*/ 3407808 w 9384838"/>
              <a:gd name="connsiteY504" fmla="*/ 5043237 h 6246801"/>
              <a:gd name="connsiteX505" fmla="*/ 3382367 w 9384838"/>
              <a:gd name="connsiteY505" fmla="*/ 5043237 h 6246801"/>
              <a:gd name="connsiteX506" fmla="*/ 3356924 w 9384838"/>
              <a:gd name="connsiteY506" fmla="*/ 5093016 h 6246801"/>
              <a:gd name="connsiteX507" fmla="*/ 3382367 w 9384838"/>
              <a:gd name="connsiteY507" fmla="*/ 5118459 h 6246801"/>
              <a:gd name="connsiteX508" fmla="*/ 3382367 w 9384838"/>
              <a:gd name="connsiteY508" fmla="*/ 5142796 h 6246801"/>
              <a:gd name="connsiteX509" fmla="*/ 3331482 w 9384838"/>
              <a:gd name="connsiteY509" fmla="*/ 5093016 h 6246801"/>
              <a:gd name="connsiteX510" fmla="*/ 3356924 w 9384838"/>
              <a:gd name="connsiteY510" fmla="*/ 5067573 h 6246801"/>
              <a:gd name="connsiteX511" fmla="*/ 3356924 w 9384838"/>
              <a:gd name="connsiteY511" fmla="*/ 4992351 h 6246801"/>
              <a:gd name="connsiteX512" fmla="*/ 3407808 w 9384838"/>
              <a:gd name="connsiteY512" fmla="*/ 4942571 h 6246801"/>
              <a:gd name="connsiteX513" fmla="*/ 3356924 w 9384838"/>
              <a:gd name="connsiteY513" fmla="*/ 4942571 h 6246801"/>
              <a:gd name="connsiteX514" fmla="*/ 3349625 w 9384838"/>
              <a:gd name="connsiteY514" fmla="*/ 4928288 h 6246801"/>
              <a:gd name="connsiteX515" fmla="*/ 3349624 w 9384838"/>
              <a:gd name="connsiteY515" fmla="*/ 4928288 h 6246801"/>
              <a:gd name="connsiteX516" fmla="*/ 3356924 w 9384838"/>
              <a:gd name="connsiteY516" fmla="*/ 4942571 h 6246801"/>
              <a:gd name="connsiteX517" fmla="*/ 3281703 w 9384838"/>
              <a:gd name="connsiteY517" fmla="*/ 4968014 h 6246801"/>
              <a:gd name="connsiteX518" fmla="*/ 3256260 w 9384838"/>
              <a:gd name="connsiteY518" fmla="*/ 5017794 h 6246801"/>
              <a:gd name="connsiteX519" fmla="*/ 3181041 w 9384838"/>
              <a:gd name="connsiteY519" fmla="*/ 5067573 h 6246801"/>
              <a:gd name="connsiteX520" fmla="*/ 3206483 w 9384838"/>
              <a:gd name="connsiteY520" fmla="*/ 5118459 h 6246801"/>
              <a:gd name="connsiteX521" fmla="*/ 3181041 w 9384838"/>
              <a:gd name="connsiteY521" fmla="*/ 5142796 h 6246801"/>
              <a:gd name="connsiteX522" fmla="*/ 3231925 w 9384838"/>
              <a:gd name="connsiteY522" fmla="*/ 5168239 h 6246801"/>
              <a:gd name="connsiteX523" fmla="*/ 3281703 w 9384838"/>
              <a:gd name="connsiteY523" fmla="*/ 5218019 h 6246801"/>
              <a:gd name="connsiteX524" fmla="*/ 3331481 w 9384838"/>
              <a:gd name="connsiteY524" fmla="*/ 5268905 h 6246801"/>
              <a:gd name="connsiteX525" fmla="*/ 3281703 w 9384838"/>
              <a:gd name="connsiteY525" fmla="*/ 5293242 h 6246801"/>
              <a:gd name="connsiteX526" fmla="*/ 3281703 w 9384838"/>
              <a:gd name="connsiteY526" fmla="*/ 5318685 h 6246801"/>
              <a:gd name="connsiteX527" fmla="*/ 3256260 w 9384838"/>
              <a:gd name="connsiteY527" fmla="*/ 5293242 h 6246801"/>
              <a:gd name="connsiteX528" fmla="*/ 3206483 w 9384838"/>
              <a:gd name="connsiteY528" fmla="*/ 5293242 h 6246801"/>
              <a:gd name="connsiteX529" fmla="*/ 3181041 w 9384838"/>
              <a:gd name="connsiteY529" fmla="*/ 5293242 h 6246801"/>
              <a:gd name="connsiteX530" fmla="*/ 3056044 w 9384838"/>
              <a:gd name="connsiteY530" fmla="*/ 5293242 h 6246801"/>
              <a:gd name="connsiteX531" fmla="*/ 3030601 w 9384838"/>
              <a:gd name="connsiteY531" fmla="*/ 5344128 h 6246801"/>
              <a:gd name="connsiteX532" fmla="*/ 3006265 w 9384838"/>
              <a:gd name="connsiteY532" fmla="*/ 5344128 h 6246801"/>
              <a:gd name="connsiteX533" fmla="*/ 2980823 w 9384838"/>
              <a:gd name="connsiteY533" fmla="*/ 5369571 h 6246801"/>
              <a:gd name="connsiteX534" fmla="*/ 3006265 w 9384838"/>
              <a:gd name="connsiteY534" fmla="*/ 5393907 h 6246801"/>
              <a:gd name="connsiteX535" fmla="*/ 2980823 w 9384838"/>
              <a:gd name="connsiteY535" fmla="*/ 5419350 h 6246801"/>
              <a:gd name="connsiteX536" fmla="*/ 2905602 w 9384838"/>
              <a:gd name="connsiteY536" fmla="*/ 5444793 h 6246801"/>
              <a:gd name="connsiteX537" fmla="*/ 2880162 w 9384838"/>
              <a:gd name="connsiteY537" fmla="*/ 5520016 h 6246801"/>
              <a:gd name="connsiteX538" fmla="*/ 2880159 w 9384838"/>
              <a:gd name="connsiteY538" fmla="*/ 5520016 h 6246801"/>
              <a:gd name="connsiteX539" fmla="*/ 2830382 w 9384838"/>
              <a:gd name="connsiteY539" fmla="*/ 5544353 h 6246801"/>
              <a:gd name="connsiteX540" fmla="*/ 2804941 w 9384838"/>
              <a:gd name="connsiteY540" fmla="*/ 5569796 h 6246801"/>
              <a:gd name="connsiteX541" fmla="*/ 2755160 w 9384838"/>
              <a:gd name="connsiteY541" fmla="*/ 5595239 h 6246801"/>
              <a:gd name="connsiteX542" fmla="*/ 2679941 w 9384838"/>
              <a:gd name="connsiteY542" fmla="*/ 5569796 h 6246801"/>
              <a:gd name="connsiteX543" fmla="*/ 2629058 w 9384838"/>
              <a:gd name="connsiteY543" fmla="*/ 5494573 h 6246801"/>
              <a:gd name="connsiteX544" fmla="*/ 2629058 w 9384838"/>
              <a:gd name="connsiteY544" fmla="*/ 5444794 h 6246801"/>
              <a:gd name="connsiteX545" fmla="*/ 2579280 w 9384838"/>
              <a:gd name="connsiteY545" fmla="*/ 5393908 h 6246801"/>
              <a:gd name="connsiteX546" fmla="*/ 2579280 w 9384838"/>
              <a:gd name="connsiteY546" fmla="*/ 5344128 h 6246801"/>
              <a:gd name="connsiteX547" fmla="*/ 2529501 w 9384838"/>
              <a:gd name="connsiteY547" fmla="*/ 5318685 h 6246801"/>
              <a:gd name="connsiteX548" fmla="*/ 2553838 w 9384838"/>
              <a:gd name="connsiteY548" fmla="*/ 5293242 h 6246801"/>
              <a:gd name="connsiteX549" fmla="*/ 2579280 w 9384838"/>
              <a:gd name="connsiteY549" fmla="*/ 5268905 h 6246801"/>
              <a:gd name="connsiteX550" fmla="*/ 2579280 w 9384838"/>
              <a:gd name="connsiteY550" fmla="*/ 5243462 h 6246801"/>
              <a:gd name="connsiteX551" fmla="*/ 2629058 w 9384838"/>
              <a:gd name="connsiteY551" fmla="*/ 5218019 h 6246801"/>
              <a:gd name="connsiteX552" fmla="*/ 2604722 w 9384838"/>
              <a:gd name="connsiteY552" fmla="*/ 5193682 h 6246801"/>
              <a:gd name="connsiteX553" fmla="*/ 2579280 w 9384838"/>
              <a:gd name="connsiteY553" fmla="*/ 5142796 h 6246801"/>
              <a:gd name="connsiteX554" fmla="*/ 2579280 w 9384838"/>
              <a:gd name="connsiteY554" fmla="*/ 5142795 h 6246801"/>
              <a:gd name="connsiteX555" fmla="*/ 2705382 w 9384838"/>
              <a:gd name="connsiteY555" fmla="*/ 5093015 h 6246801"/>
              <a:gd name="connsiteX556" fmla="*/ 2755160 w 9384838"/>
              <a:gd name="connsiteY556" fmla="*/ 5043236 h 6246801"/>
              <a:gd name="connsiteX557" fmla="*/ 2755160 w 9384838"/>
              <a:gd name="connsiteY557" fmla="*/ 4992350 h 6246801"/>
              <a:gd name="connsiteX558" fmla="*/ 2729719 w 9384838"/>
              <a:gd name="connsiteY558" fmla="*/ 4968013 h 6246801"/>
              <a:gd name="connsiteX559" fmla="*/ 2705383 w 9384838"/>
              <a:gd name="connsiteY559" fmla="*/ 4942570 h 6246801"/>
              <a:gd name="connsiteX560" fmla="*/ 2679942 w 9384838"/>
              <a:gd name="connsiteY560" fmla="*/ 4942570 h 6246801"/>
              <a:gd name="connsiteX561" fmla="*/ 2654500 w 9384838"/>
              <a:gd name="connsiteY561" fmla="*/ 4968013 h 6246801"/>
              <a:gd name="connsiteX562" fmla="*/ 2604722 w 9384838"/>
              <a:gd name="connsiteY562" fmla="*/ 4968013 h 6246801"/>
              <a:gd name="connsiteX563" fmla="*/ 2529503 w 9384838"/>
              <a:gd name="connsiteY563" fmla="*/ 4917127 h 6246801"/>
              <a:gd name="connsiteX564" fmla="*/ 2529503 w 9384838"/>
              <a:gd name="connsiteY564" fmla="*/ 4867348 h 6246801"/>
              <a:gd name="connsiteX565" fmla="*/ 2454282 w 9384838"/>
              <a:gd name="connsiteY565" fmla="*/ 4841905 h 6246801"/>
              <a:gd name="connsiteX566" fmla="*/ 2454282 w 9384838"/>
              <a:gd name="connsiteY566" fmla="*/ 4867348 h 6246801"/>
              <a:gd name="connsiteX567" fmla="*/ 2428840 w 9384838"/>
              <a:gd name="connsiteY567" fmla="*/ 4841905 h 6246801"/>
              <a:gd name="connsiteX568" fmla="*/ 2379063 w 9384838"/>
              <a:gd name="connsiteY568" fmla="*/ 4841905 h 6246801"/>
              <a:gd name="connsiteX569" fmla="*/ 2353620 w 9384838"/>
              <a:gd name="connsiteY569" fmla="*/ 4867348 h 6246801"/>
              <a:gd name="connsiteX570" fmla="*/ 2353620 w 9384838"/>
              <a:gd name="connsiteY570" fmla="*/ 4867347 h 6246801"/>
              <a:gd name="connsiteX571" fmla="*/ 2328178 w 9384838"/>
              <a:gd name="connsiteY571" fmla="*/ 4841904 h 6246801"/>
              <a:gd name="connsiteX572" fmla="*/ 2303843 w 9384838"/>
              <a:gd name="connsiteY572" fmla="*/ 4841904 h 6246801"/>
              <a:gd name="connsiteX573" fmla="*/ 2278401 w 9384838"/>
              <a:gd name="connsiteY573" fmla="*/ 4817568 h 6246801"/>
              <a:gd name="connsiteX574" fmla="*/ 2252958 w 9384838"/>
              <a:gd name="connsiteY574" fmla="*/ 4841904 h 6246801"/>
              <a:gd name="connsiteX575" fmla="*/ 2303843 w 9384838"/>
              <a:gd name="connsiteY575" fmla="*/ 4867347 h 6246801"/>
              <a:gd name="connsiteX576" fmla="*/ 2228623 w 9384838"/>
              <a:gd name="connsiteY576" fmla="*/ 4892790 h 6246801"/>
              <a:gd name="connsiteX577" fmla="*/ 2177740 w 9384838"/>
              <a:gd name="connsiteY577" fmla="*/ 4841904 h 6246801"/>
              <a:gd name="connsiteX578" fmla="*/ 2153404 w 9384838"/>
              <a:gd name="connsiteY578" fmla="*/ 4867347 h 6246801"/>
              <a:gd name="connsiteX579" fmla="*/ 2153404 w 9384838"/>
              <a:gd name="connsiteY579" fmla="*/ 4892790 h 6246801"/>
              <a:gd name="connsiteX580" fmla="*/ 2127962 w 9384838"/>
              <a:gd name="connsiteY580" fmla="*/ 4942570 h 6246801"/>
              <a:gd name="connsiteX581" fmla="*/ 2102518 w 9384838"/>
              <a:gd name="connsiteY581" fmla="*/ 4917127 h 6246801"/>
              <a:gd name="connsiteX582" fmla="*/ 2078183 w 9384838"/>
              <a:gd name="connsiteY582" fmla="*/ 4917127 h 6246801"/>
              <a:gd name="connsiteX583" fmla="*/ 2078183 w 9384838"/>
              <a:gd name="connsiteY583" fmla="*/ 4867347 h 6246801"/>
              <a:gd name="connsiteX584" fmla="*/ 2027299 w 9384838"/>
              <a:gd name="connsiteY584" fmla="*/ 4867347 h 6246801"/>
              <a:gd name="connsiteX585" fmla="*/ 2001857 w 9384838"/>
              <a:gd name="connsiteY585" fmla="*/ 4892790 h 6246801"/>
              <a:gd name="connsiteX586" fmla="*/ 1952080 w 9384838"/>
              <a:gd name="connsiteY586" fmla="*/ 4892790 h 6246801"/>
              <a:gd name="connsiteX587" fmla="*/ 1902303 w 9384838"/>
              <a:gd name="connsiteY587" fmla="*/ 4917127 h 6246801"/>
              <a:gd name="connsiteX588" fmla="*/ 1876860 w 9384838"/>
              <a:gd name="connsiteY588" fmla="*/ 4892790 h 6246801"/>
              <a:gd name="connsiteX589" fmla="*/ 1876860 w 9384838"/>
              <a:gd name="connsiteY589" fmla="*/ 4867347 h 6246801"/>
              <a:gd name="connsiteX590" fmla="*/ 1851419 w 9384838"/>
              <a:gd name="connsiteY590" fmla="*/ 4892790 h 6246801"/>
              <a:gd name="connsiteX591" fmla="*/ 1827080 w 9384838"/>
              <a:gd name="connsiteY591" fmla="*/ 4892790 h 6246801"/>
              <a:gd name="connsiteX592" fmla="*/ 1801640 w 9384838"/>
              <a:gd name="connsiteY592" fmla="*/ 4867347 h 6246801"/>
              <a:gd name="connsiteX593" fmla="*/ 1801640 w 9384838"/>
              <a:gd name="connsiteY593" fmla="*/ 4892790 h 6246801"/>
              <a:gd name="connsiteX594" fmla="*/ 1776198 w 9384838"/>
              <a:gd name="connsiteY594" fmla="*/ 4917127 h 6246801"/>
              <a:gd name="connsiteX595" fmla="*/ 1751861 w 9384838"/>
              <a:gd name="connsiteY595" fmla="*/ 4892790 h 6246801"/>
              <a:gd name="connsiteX596" fmla="*/ 1726419 w 9384838"/>
              <a:gd name="connsiteY596" fmla="*/ 4892790 h 6246801"/>
              <a:gd name="connsiteX597" fmla="*/ 1700977 w 9384838"/>
              <a:gd name="connsiteY597" fmla="*/ 4917127 h 6246801"/>
              <a:gd name="connsiteX598" fmla="*/ 1676640 w 9384838"/>
              <a:gd name="connsiteY598" fmla="*/ 4892790 h 6246801"/>
              <a:gd name="connsiteX599" fmla="*/ 1625756 w 9384838"/>
              <a:gd name="connsiteY599" fmla="*/ 4917127 h 6246801"/>
              <a:gd name="connsiteX600" fmla="*/ 1601421 w 9384838"/>
              <a:gd name="connsiteY600" fmla="*/ 4917127 h 6246801"/>
              <a:gd name="connsiteX601" fmla="*/ 1575979 w 9384838"/>
              <a:gd name="connsiteY601" fmla="*/ 4892790 h 6246801"/>
              <a:gd name="connsiteX602" fmla="*/ 1575979 w 9384838"/>
              <a:gd name="connsiteY602" fmla="*/ 4867347 h 6246801"/>
              <a:gd name="connsiteX603" fmla="*/ 1575979 w 9384838"/>
              <a:gd name="connsiteY603" fmla="*/ 4841904 h 6246801"/>
              <a:gd name="connsiteX604" fmla="*/ 1526200 w 9384838"/>
              <a:gd name="connsiteY604" fmla="*/ 4817568 h 6246801"/>
              <a:gd name="connsiteX605" fmla="*/ 1450978 w 9384838"/>
              <a:gd name="connsiteY605" fmla="*/ 4867347 h 6246801"/>
              <a:gd name="connsiteX606" fmla="*/ 1425540 w 9384838"/>
              <a:gd name="connsiteY606" fmla="*/ 4867347 h 6246801"/>
              <a:gd name="connsiteX607" fmla="*/ 1425540 w 9384838"/>
              <a:gd name="connsiteY607" fmla="*/ 4867348 h 6246801"/>
              <a:gd name="connsiteX608" fmla="*/ 1425540 w 9384838"/>
              <a:gd name="connsiteY608" fmla="*/ 4917127 h 6246801"/>
              <a:gd name="connsiteX609" fmla="*/ 1400097 w 9384838"/>
              <a:gd name="connsiteY609" fmla="*/ 4942570 h 6246801"/>
              <a:gd name="connsiteX610" fmla="*/ 1400097 w 9384838"/>
              <a:gd name="connsiteY610" fmla="*/ 4992350 h 6246801"/>
              <a:gd name="connsiteX611" fmla="*/ 1350319 w 9384838"/>
              <a:gd name="connsiteY611" fmla="*/ 4992350 h 6246801"/>
              <a:gd name="connsiteX612" fmla="*/ 1350319 w 9384838"/>
              <a:gd name="connsiteY612" fmla="*/ 5043236 h 6246801"/>
              <a:gd name="connsiteX613" fmla="*/ 1299435 w 9384838"/>
              <a:gd name="connsiteY613" fmla="*/ 4992350 h 6246801"/>
              <a:gd name="connsiteX614" fmla="*/ 1249656 w 9384838"/>
              <a:gd name="connsiteY614" fmla="*/ 4917127 h 6246801"/>
              <a:gd name="connsiteX615" fmla="*/ 1224214 w 9384838"/>
              <a:gd name="connsiteY615" fmla="*/ 4917127 h 6246801"/>
              <a:gd name="connsiteX616" fmla="*/ 1148993 w 9384838"/>
              <a:gd name="connsiteY616" fmla="*/ 4892791 h 6246801"/>
              <a:gd name="connsiteX617" fmla="*/ 1124658 w 9384838"/>
              <a:gd name="connsiteY617" fmla="*/ 4917127 h 6246801"/>
              <a:gd name="connsiteX618" fmla="*/ 1124658 w 9384838"/>
              <a:gd name="connsiteY618" fmla="*/ 4892791 h 6246801"/>
              <a:gd name="connsiteX619" fmla="*/ 1099215 w 9384838"/>
              <a:gd name="connsiteY619" fmla="*/ 4917127 h 6246801"/>
              <a:gd name="connsiteX620" fmla="*/ 1073771 w 9384838"/>
              <a:gd name="connsiteY620" fmla="*/ 4892791 h 6246801"/>
              <a:gd name="connsiteX621" fmla="*/ 1049435 w 9384838"/>
              <a:gd name="connsiteY621" fmla="*/ 4917127 h 6246801"/>
              <a:gd name="connsiteX622" fmla="*/ 998551 w 9384838"/>
              <a:gd name="connsiteY622" fmla="*/ 4917127 h 6246801"/>
              <a:gd name="connsiteX623" fmla="*/ 998551 w 9384838"/>
              <a:gd name="connsiteY623" fmla="*/ 4892791 h 6246801"/>
              <a:gd name="connsiteX624" fmla="*/ 948773 w 9384838"/>
              <a:gd name="connsiteY624" fmla="*/ 4841905 h 6246801"/>
              <a:gd name="connsiteX625" fmla="*/ 898995 w 9384838"/>
              <a:gd name="connsiteY625" fmla="*/ 4867348 h 6246801"/>
              <a:gd name="connsiteX626" fmla="*/ 898995 w 9384838"/>
              <a:gd name="connsiteY626" fmla="*/ 4792125 h 6246801"/>
              <a:gd name="connsiteX627" fmla="*/ 923331 w 9384838"/>
              <a:gd name="connsiteY627" fmla="*/ 4766682 h 6246801"/>
              <a:gd name="connsiteX628" fmla="*/ 923331 w 9384838"/>
              <a:gd name="connsiteY628" fmla="*/ 4716902 h 6246801"/>
              <a:gd name="connsiteX629" fmla="*/ 923331 w 9384838"/>
              <a:gd name="connsiteY629" fmla="*/ 4691459 h 6246801"/>
              <a:gd name="connsiteX630" fmla="*/ 974215 w 9384838"/>
              <a:gd name="connsiteY630" fmla="*/ 4691459 h 6246801"/>
              <a:gd name="connsiteX631" fmla="*/ 998551 w 9384838"/>
              <a:gd name="connsiteY631" fmla="*/ 4667122 h 6246801"/>
              <a:gd name="connsiteX632" fmla="*/ 1049435 w 9384838"/>
              <a:gd name="connsiteY632" fmla="*/ 4716902 h 6246801"/>
              <a:gd name="connsiteX633" fmla="*/ 1148993 w 9384838"/>
              <a:gd name="connsiteY633" fmla="*/ 4716902 h 6246801"/>
              <a:gd name="connsiteX634" fmla="*/ 1174436 w 9384838"/>
              <a:gd name="connsiteY634" fmla="*/ 4667122 h 6246801"/>
              <a:gd name="connsiteX635" fmla="*/ 1224214 w 9384838"/>
              <a:gd name="connsiteY635" fmla="*/ 4667122 h 6246801"/>
              <a:gd name="connsiteX636" fmla="*/ 1249656 w 9384838"/>
              <a:gd name="connsiteY636" fmla="*/ 4616236 h 6246801"/>
              <a:gd name="connsiteX637" fmla="*/ 1275099 w 9384838"/>
              <a:gd name="connsiteY637" fmla="*/ 4616236 h 6246801"/>
              <a:gd name="connsiteX638" fmla="*/ 1275099 w 9384838"/>
              <a:gd name="connsiteY638" fmla="*/ 4616237 h 6246801"/>
              <a:gd name="connsiteX639" fmla="*/ 1350319 w 9384838"/>
              <a:gd name="connsiteY639" fmla="*/ 4616237 h 6246801"/>
              <a:gd name="connsiteX640" fmla="*/ 1374654 w 9384838"/>
              <a:gd name="connsiteY640" fmla="*/ 4590794 h 6246801"/>
              <a:gd name="connsiteX641" fmla="*/ 1425539 w 9384838"/>
              <a:gd name="connsiteY641" fmla="*/ 4566457 h 6246801"/>
              <a:gd name="connsiteX642" fmla="*/ 1550537 w 9384838"/>
              <a:gd name="connsiteY642" fmla="*/ 4491234 h 6246801"/>
              <a:gd name="connsiteX643" fmla="*/ 1651201 w 9384838"/>
              <a:gd name="connsiteY643" fmla="*/ 4440348 h 6246801"/>
              <a:gd name="connsiteX644" fmla="*/ 1751865 w 9384838"/>
              <a:gd name="connsiteY644" fmla="*/ 4416011 h 6246801"/>
              <a:gd name="connsiteX645" fmla="*/ 1776201 w 9384838"/>
              <a:gd name="connsiteY645" fmla="*/ 4365125 h 6246801"/>
              <a:gd name="connsiteX646" fmla="*/ 1751865 w 9384838"/>
              <a:gd name="connsiteY646" fmla="*/ 4340788 h 6246801"/>
              <a:gd name="connsiteX647" fmla="*/ 1801642 w 9384838"/>
              <a:gd name="connsiteY647" fmla="*/ 4340788 h 6246801"/>
              <a:gd name="connsiteX648" fmla="*/ 1827082 w 9384838"/>
              <a:gd name="connsiteY648" fmla="*/ 4315345 h 6246801"/>
              <a:gd name="connsiteX649" fmla="*/ 1902304 w 9384838"/>
              <a:gd name="connsiteY649" fmla="*/ 4340788 h 6246801"/>
              <a:gd name="connsiteX650" fmla="*/ 1952081 w 9384838"/>
              <a:gd name="connsiteY650" fmla="*/ 4315345 h 6246801"/>
              <a:gd name="connsiteX651" fmla="*/ 2001860 w 9384838"/>
              <a:gd name="connsiteY651" fmla="*/ 4340788 h 6246801"/>
              <a:gd name="connsiteX652" fmla="*/ 1952081 w 9384838"/>
              <a:gd name="connsiteY652" fmla="*/ 4340788 h 6246801"/>
              <a:gd name="connsiteX653" fmla="*/ 1952081 w 9384838"/>
              <a:gd name="connsiteY653" fmla="*/ 4390568 h 6246801"/>
              <a:gd name="connsiteX654" fmla="*/ 2027302 w 9384838"/>
              <a:gd name="connsiteY654" fmla="*/ 4416011 h 6246801"/>
              <a:gd name="connsiteX655" fmla="*/ 2052742 w 9384838"/>
              <a:gd name="connsiteY655" fmla="*/ 4416011 h 6246801"/>
              <a:gd name="connsiteX656" fmla="*/ 2102518 w 9384838"/>
              <a:gd name="connsiteY656" fmla="*/ 4390568 h 6246801"/>
              <a:gd name="connsiteX657" fmla="*/ 2127962 w 9384838"/>
              <a:gd name="connsiteY657" fmla="*/ 4390568 h 6246801"/>
              <a:gd name="connsiteX658" fmla="*/ 2203182 w 9384838"/>
              <a:gd name="connsiteY658" fmla="*/ 4440348 h 6246801"/>
              <a:gd name="connsiteX659" fmla="*/ 2328178 w 9384838"/>
              <a:gd name="connsiteY659" fmla="*/ 4465791 h 6246801"/>
              <a:gd name="connsiteX660" fmla="*/ 2428839 w 9384838"/>
              <a:gd name="connsiteY660" fmla="*/ 4465791 h 6246801"/>
              <a:gd name="connsiteX661" fmla="*/ 2478617 w 9384838"/>
              <a:gd name="connsiteY661" fmla="*/ 4440348 h 6246801"/>
              <a:gd name="connsiteX662" fmla="*/ 2529503 w 9384838"/>
              <a:gd name="connsiteY662" fmla="*/ 4416011 h 6246801"/>
              <a:gd name="connsiteX663" fmla="*/ 2579280 w 9384838"/>
              <a:gd name="connsiteY663" fmla="*/ 4440348 h 6246801"/>
              <a:gd name="connsiteX664" fmla="*/ 2629058 w 9384838"/>
              <a:gd name="connsiteY664" fmla="*/ 4440348 h 6246801"/>
              <a:gd name="connsiteX665" fmla="*/ 2679941 w 9384838"/>
              <a:gd name="connsiteY665" fmla="*/ 4465791 h 6246801"/>
              <a:gd name="connsiteX666" fmla="*/ 2679941 w 9384838"/>
              <a:gd name="connsiteY666" fmla="*/ 4465790 h 6246801"/>
              <a:gd name="connsiteX667" fmla="*/ 2705383 w 9384838"/>
              <a:gd name="connsiteY667" fmla="*/ 4465790 h 6246801"/>
              <a:gd name="connsiteX668" fmla="*/ 2804940 w 9384838"/>
              <a:gd name="connsiteY668" fmla="*/ 4440347 h 6246801"/>
              <a:gd name="connsiteX669" fmla="*/ 2830382 w 9384838"/>
              <a:gd name="connsiteY669" fmla="*/ 4491233 h 6246801"/>
              <a:gd name="connsiteX670" fmla="*/ 2804940 w 9384838"/>
              <a:gd name="connsiteY670" fmla="*/ 4515570 h 6246801"/>
              <a:gd name="connsiteX671" fmla="*/ 2780604 w 9384838"/>
              <a:gd name="connsiteY671" fmla="*/ 4541013 h 6246801"/>
              <a:gd name="connsiteX672" fmla="*/ 2804940 w 9384838"/>
              <a:gd name="connsiteY672" fmla="*/ 4566456 h 6246801"/>
              <a:gd name="connsiteX673" fmla="*/ 2804940 w 9384838"/>
              <a:gd name="connsiteY673" fmla="*/ 4590793 h 6246801"/>
              <a:gd name="connsiteX674" fmla="*/ 2855825 w 9384838"/>
              <a:gd name="connsiteY674" fmla="*/ 4590793 h 6246801"/>
              <a:gd name="connsiteX675" fmla="*/ 2855825 w 9384838"/>
              <a:gd name="connsiteY675" fmla="*/ 4566456 h 6246801"/>
              <a:gd name="connsiteX676" fmla="*/ 2880159 w 9384838"/>
              <a:gd name="connsiteY676" fmla="*/ 4566456 h 6246801"/>
              <a:gd name="connsiteX677" fmla="*/ 2880159 w 9384838"/>
              <a:gd name="connsiteY677" fmla="*/ 4605916 h 6246801"/>
              <a:gd name="connsiteX678" fmla="*/ 2880162 w 9384838"/>
              <a:gd name="connsiteY678" fmla="*/ 4605918 h 6246801"/>
              <a:gd name="connsiteX679" fmla="*/ 2880162 w 9384838"/>
              <a:gd name="connsiteY679" fmla="*/ 4566457 h 6246801"/>
              <a:gd name="connsiteX680" fmla="*/ 2931045 w 9384838"/>
              <a:gd name="connsiteY680" fmla="*/ 4616236 h 6246801"/>
              <a:gd name="connsiteX681" fmla="*/ 2980823 w 9384838"/>
              <a:gd name="connsiteY681" fmla="*/ 4641679 h 6246801"/>
              <a:gd name="connsiteX682" fmla="*/ 3006265 w 9384838"/>
              <a:gd name="connsiteY682" fmla="*/ 4616236 h 6246801"/>
              <a:gd name="connsiteX683" fmla="*/ 3030601 w 9384838"/>
              <a:gd name="connsiteY683" fmla="*/ 4616236 h 6246801"/>
              <a:gd name="connsiteX684" fmla="*/ 3056044 w 9384838"/>
              <a:gd name="connsiteY684" fmla="*/ 4590793 h 6246801"/>
              <a:gd name="connsiteX685" fmla="*/ 3105820 w 9384838"/>
              <a:gd name="connsiteY685" fmla="*/ 4590793 h 6246801"/>
              <a:gd name="connsiteX686" fmla="*/ 3131263 w 9384838"/>
              <a:gd name="connsiteY686" fmla="*/ 4541014 h 6246801"/>
              <a:gd name="connsiteX687" fmla="*/ 3131263 w 9384838"/>
              <a:gd name="connsiteY687" fmla="*/ 4590793 h 6246801"/>
              <a:gd name="connsiteX688" fmla="*/ 3156704 w 9384838"/>
              <a:gd name="connsiteY688" fmla="*/ 4566457 h 6246801"/>
              <a:gd name="connsiteX689" fmla="*/ 3181041 w 9384838"/>
              <a:gd name="connsiteY689" fmla="*/ 4515571 h 6246801"/>
              <a:gd name="connsiteX690" fmla="*/ 3156704 w 9384838"/>
              <a:gd name="connsiteY690" fmla="*/ 4440348 h 6246801"/>
              <a:gd name="connsiteX691" fmla="*/ 3131263 w 9384838"/>
              <a:gd name="connsiteY691" fmla="*/ 4416011 h 6246801"/>
              <a:gd name="connsiteX692" fmla="*/ 3181041 w 9384838"/>
              <a:gd name="connsiteY692" fmla="*/ 4365125 h 6246801"/>
              <a:gd name="connsiteX693" fmla="*/ 3231924 w 9384838"/>
              <a:gd name="connsiteY693" fmla="*/ 4340788 h 6246801"/>
              <a:gd name="connsiteX694" fmla="*/ 3256260 w 9384838"/>
              <a:gd name="connsiteY694" fmla="*/ 4289902 h 6246801"/>
              <a:gd name="connsiteX695" fmla="*/ 3281703 w 9384838"/>
              <a:gd name="connsiteY695" fmla="*/ 4289902 h 6246801"/>
              <a:gd name="connsiteX696" fmla="*/ 3281705 w 9384838"/>
              <a:gd name="connsiteY696" fmla="*/ 4289902 h 6246801"/>
              <a:gd name="connsiteX697" fmla="*/ 3307147 w 9384838"/>
              <a:gd name="connsiteY697" fmla="*/ 4265565 h 6246801"/>
              <a:gd name="connsiteX698" fmla="*/ 3356924 w 9384838"/>
              <a:gd name="connsiteY698" fmla="*/ 4265565 h 6246801"/>
              <a:gd name="connsiteX699" fmla="*/ 3457589 w 9384838"/>
              <a:gd name="connsiteY699" fmla="*/ 4190342 h 6246801"/>
              <a:gd name="connsiteX700" fmla="*/ 3558250 w 9384838"/>
              <a:gd name="connsiteY700" fmla="*/ 4089676 h 6246801"/>
              <a:gd name="connsiteX701" fmla="*/ 3582585 w 9384838"/>
              <a:gd name="connsiteY701" fmla="*/ 4014453 h 6246801"/>
              <a:gd name="connsiteX702" fmla="*/ 3608026 w 9384838"/>
              <a:gd name="connsiteY702" fmla="*/ 3989010 h 6246801"/>
              <a:gd name="connsiteX703" fmla="*/ 3582585 w 9384838"/>
              <a:gd name="connsiteY703" fmla="*/ 3963567 h 6246801"/>
              <a:gd name="connsiteX704" fmla="*/ 3608026 w 9384838"/>
              <a:gd name="connsiteY704" fmla="*/ 3913787 h 6246801"/>
              <a:gd name="connsiteX705" fmla="*/ 3582585 w 9384838"/>
              <a:gd name="connsiteY705" fmla="*/ 3888344 h 6246801"/>
              <a:gd name="connsiteX706" fmla="*/ 3608026 w 9384838"/>
              <a:gd name="connsiteY706" fmla="*/ 3838565 h 6246801"/>
              <a:gd name="connsiteX707" fmla="*/ 3633468 w 9384838"/>
              <a:gd name="connsiteY707" fmla="*/ 3813122 h 6246801"/>
              <a:gd name="connsiteX708" fmla="*/ 3683247 w 9384838"/>
              <a:gd name="connsiteY708" fmla="*/ 3788785 h 6246801"/>
              <a:gd name="connsiteX709" fmla="*/ 3708689 w 9384838"/>
              <a:gd name="connsiteY709" fmla="*/ 3813122 h 6246801"/>
              <a:gd name="connsiteX710" fmla="*/ 3783908 w 9384838"/>
              <a:gd name="connsiteY710" fmla="*/ 3788785 h 6246801"/>
              <a:gd name="connsiteX711" fmla="*/ 3883464 w 9384838"/>
              <a:gd name="connsiteY711" fmla="*/ 3763342 h 6246801"/>
              <a:gd name="connsiteX712" fmla="*/ 3883464 w 9384838"/>
              <a:gd name="connsiteY712" fmla="*/ 3813122 h 6246801"/>
              <a:gd name="connsiteX713" fmla="*/ 3833686 w 9384838"/>
              <a:gd name="connsiteY713" fmla="*/ 3813122 h 6246801"/>
              <a:gd name="connsiteX714" fmla="*/ 3808245 w 9384838"/>
              <a:gd name="connsiteY714" fmla="*/ 3838565 h 6246801"/>
              <a:gd name="connsiteX715" fmla="*/ 3808245 w 9384838"/>
              <a:gd name="connsiteY715" fmla="*/ 3888344 h 6246801"/>
              <a:gd name="connsiteX716" fmla="*/ 3758467 w 9384838"/>
              <a:gd name="connsiteY716" fmla="*/ 3864008 h 6246801"/>
              <a:gd name="connsiteX717" fmla="*/ 3708689 w 9384838"/>
              <a:gd name="connsiteY717" fmla="*/ 3913787 h 6246801"/>
              <a:gd name="connsiteX718" fmla="*/ 3683247 w 9384838"/>
              <a:gd name="connsiteY718" fmla="*/ 3888344 h 6246801"/>
              <a:gd name="connsiteX719" fmla="*/ 3633468 w 9384838"/>
              <a:gd name="connsiteY719" fmla="*/ 3913787 h 6246801"/>
              <a:gd name="connsiteX720" fmla="*/ 3657804 w 9384838"/>
              <a:gd name="connsiteY720" fmla="*/ 3939230 h 6246801"/>
              <a:gd name="connsiteX721" fmla="*/ 3633468 w 9384838"/>
              <a:gd name="connsiteY721" fmla="*/ 3963567 h 6246801"/>
              <a:gd name="connsiteX722" fmla="*/ 3657804 w 9384838"/>
              <a:gd name="connsiteY722" fmla="*/ 3963567 h 6246801"/>
              <a:gd name="connsiteX723" fmla="*/ 3683247 w 9384838"/>
              <a:gd name="connsiteY723" fmla="*/ 3989010 h 6246801"/>
              <a:gd name="connsiteX724" fmla="*/ 3708689 w 9384838"/>
              <a:gd name="connsiteY724" fmla="*/ 3989010 h 6246801"/>
              <a:gd name="connsiteX725" fmla="*/ 3708689 w 9384838"/>
              <a:gd name="connsiteY725" fmla="*/ 4014453 h 6246801"/>
              <a:gd name="connsiteX726" fmla="*/ 3708688 w 9384838"/>
              <a:gd name="connsiteY726" fmla="*/ 4014453 h 6246801"/>
              <a:gd name="connsiteX727" fmla="*/ 3657804 w 9384838"/>
              <a:gd name="connsiteY727" fmla="*/ 4064233 h 6246801"/>
              <a:gd name="connsiteX728" fmla="*/ 3683246 w 9384838"/>
              <a:gd name="connsiteY728" fmla="*/ 4139455 h 6246801"/>
              <a:gd name="connsiteX729" fmla="*/ 3808243 w 9384838"/>
              <a:gd name="connsiteY729" fmla="*/ 4164898 h 6246801"/>
              <a:gd name="connsiteX730" fmla="*/ 3833684 w 9384838"/>
              <a:gd name="connsiteY730" fmla="*/ 4089676 h 6246801"/>
              <a:gd name="connsiteX731" fmla="*/ 3958666 w 9384838"/>
              <a:gd name="connsiteY731" fmla="*/ 4089676 h 6246801"/>
              <a:gd name="connsiteX732" fmla="*/ 4084770 w 9384838"/>
              <a:gd name="connsiteY732" fmla="*/ 4064233 h 6246801"/>
              <a:gd name="connsiteX733" fmla="*/ 4185432 w 9384838"/>
              <a:gd name="connsiteY733" fmla="*/ 4064233 h 6246801"/>
              <a:gd name="connsiteX734" fmla="*/ 4460870 w 9384838"/>
              <a:gd name="connsiteY734" fmla="*/ 3888345 h 6246801"/>
              <a:gd name="connsiteX735" fmla="*/ 4510648 w 9384838"/>
              <a:gd name="connsiteY735" fmla="*/ 3763342 h 6246801"/>
              <a:gd name="connsiteX736" fmla="*/ 4761751 w 9384838"/>
              <a:gd name="connsiteY736" fmla="*/ 3713562 h 6246801"/>
              <a:gd name="connsiteX737" fmla="*/ 4836971 w 9384838"/>
              <a:gd name="connsiteY737" fmla="*/ 3612896 h 6246801"/>
              <a:gd name="connsiteX738" fmla="*/ 4887855 w 9384838"/>
              <a:gd name="connsiteY738" fmla="*/ 3487894 h 6246801"/>
              <a:gd name="connsiteX739" fmla="*/ 4887855 w 9384838"/>
              <a:gd name="connsiteY739" fmla="*/ 3487893 h 6246801"/>
              <a:gd name="connsiteX740" fmla="*/ 4937633 w 9384838"/>
              <a:gd name="connsiteY740" fmla="*/ 3437007 h 6246801"/>
              <a:gd name="connsiteX741" fmla="*/ 5012854 w 9384838"/>
              <a:gd name="connsiteY741" fmla="*/ 3387227 h 6246801"/>
              <a:gd name="connsiteX742" fmla="*/ 5038296 w 9384838"/>
              <a:gd name="connsiteY742" fmla="*/ 3336341 h 6246801"/>
              <a:gd name="connsiteX743" fmla="*/ 5113516 w 9384838"/>
              <a:gd name="connsiteY743" fmla="*/ 3236782 h 6246801"/>
              <a:gd name="connsiteX744" fmla="*/ 5137852 w 9384838"/>
              <a:gd name="connsiteY744" fmla="*/ 3185896 h 6246801"/>
              <a:gd name="connsiteX745" fmla="*/ 5163294 w 9384838"/>
              <a:gd name="connsiteY745" fmla="*/ 3161560 h 6246801"/>
              <a:gd name="connsiteX746" fmla="*/ 5238514 w 9384838"/>
              <a:gd name="connsiteY746" fmla="*/ 3011116 h 6246801"/>
              <a:gd name="connsiteX747" fmla="*/ 5263957 w 9384838"/>
              <a:gd name="connsiteY747" fmla="*/ 2860672 h 6246801"/>
              <a:gd name="connsiteX748" fmla="*/ 5188736 w 9384838"/>
              <a:gd name="connsiteY748" fmla="*/ 2809788 h 6246801"/>
              <a:gd name="connsiteX749" fmla="*/ 5163294 w 9384838"/>
              <a:gd name="connsiteY749" fmla="*/ 2835229 h 6246801"/>
              <a:gd name="connsiteX750" fmla="*/ 5137852 w 9384838"/>
              <a:gd name="connsiteY750" fmla="*/ 2835229 h 6246801"/>
              <a:gd name="connsiteX751" fmla="*/ 5137852 w 9384838"/>
              <a:gd name="connsiteY751" fmla="*/ 2785450 h 6246801"/>
              <a:gd name="connsiteX752" fmla="*/ 5188736 w 9384838"/>
              <a:gd name="connsiteY752" fmla="*/ 2785450 h 6246801"/>
              <a:gd name="connsiteX753" fmla="*/ 5263957 w 9384838"/>
              <a:gd name="connsiteY753" fmla="*/ 2734563 h 6246801"/>
              <a:gd name="connsiteX754" fmla="*/ 5339177 w 9384838"/>
              <a:gd name="connsiteY754" fmla="*/ 2609561 h 6246801"/>
              <a:gd name="connsiteX755" fmla="*/ 5289399 w 9384838"/>
              <a:gd name="connsiteY755" fmla="*/ 2534339 h 6246801"/>
              <a:gd name="connsiteX756" fmla="*/ 5289931 w 9384838"/>
              <a:gd name="connsiteY756" fmla="*/ 2534660 h 6246801"/>
              <a:gd name="connsiteX757" fmla="*/ 5289398 w 9384838"/>
              <a:gd name="connsiteY757" fmla="*/ 2534339 h 6246801"/>
              <a:gd name="connsiteX758" fmla="*/ 5313734 w 9384838"/>
              <a:gd name="connsiteY758" fmla="*/ 2483451 h 6246801"/>
              <a:gd name="connsiteX759" fmla="*/ 5289398 w 9384838"/>
              <a:gd name="connsiteY759" fmla="*/ 2459115 h 6246801"/>
              <a:gd name="connsiteX760" fmla="*/ 5364618 w 9384838"/>
              <a:gd name="connsiteY760" fmla="*/ 2408231 h 6246801"/>
              <a:gd name="connsiteX761" fmla="*/ 5388954 w 9384838"/>
              <a:gd name="connsiteY761" fmla="*/ 2433674 h 6246801"/>
              <a:gd name="connsiteX762" fmla="*/ 5464174 w 9384838"/>
              <a:gd name="connsiteY762" fmla="*/ 2408231 h 6246801"/>
              <a:gd name="connsiteX763" fmla="*/ 5515059 w 9384838"/>
              <a:gd name="connsiteY763" fmla="*/ 2333007 h 6246801"/>
              <a:gd name="connsiteX764" fmla="*/ 5539394 w 9384838"/>
              <a:gd name="connsiteY764" fmla="*/ 2257785 h 6246801"/>
              <a:gd name="connsiteX765" fmla="*/ 5539394 w 9384838"/>
              <a:gd name="connsiteY765" fmla="*/ 2233447 h 6246801"/>
              <a:gd name="connsiteX766" fmla="*/ 5564837 w 9384838"/>
              <a:gd name="connsiteY766" fmla="*/ 2182565 h 6246801"/>
              <a:gd name="connsiteX767" fmla="*/ 5614615 w 9384838"/>
              <a:gd name="connsiteY767" fmla="*/ 2233447 h 6246801"/>
              <a:gd name="connsiteX768" fmla="*/ 5640057 w 9384838"/>
              <a:gd name="connsiteY768" fmla="*/ 2208005 h 6246801"/>
              <a:gd name="connsiteX769" fmla="*/ 5665499 w 9384838"/>
              <a:gd name="connsiteY769" fmla="*/ 2233447 h 6246801"/>
              <a:gd name="connsiteX770" fmla="*/ 5665499 w 9384838"/>
              <a:gd name="connsiteY770" fmla="*/ 2257785 h 6246801"/>
              <a:gd name="connsiteX771" fmla="*/ 5640057 w 9384838"/>
              <a:gd name="connsiteY771" fmla="*/ 2408231 h 6246801"/>
              <a:gd name="connsiteX772" fmla="*/ 5689835 w 9384838"/>
              <a:gd name="connsiteY772" fmla="*/ 2433674 h 6246801"/>
              <a:gd name="connsiteX773" fmla="*/ 5740719 w 9384838"/>
              <a:gd name="connsiteY773" fmla="*/ 2408231 h 6246801"/>
              <a:gd name="connsiteX774" fmla="*/ 5765055 w 9384838"/>
              <a:gd name="connsiteY774" fmla="*/ 2358450 h 6246801"/>
              <a:gd name="connsiteX775" fmla="*/ 5840275 w 9384838"/>
              <a:gd name="connsiteY775" fmla="*/ 2459115 h 6246801"/>
              <a:gd name="connsiteX776" fmla="*/ 5891159 w 9384838"/>
              <a:gd name="connsiteY776" fmla="*/ 2408231 h 6246801"/>
              <a:gd name="connsiteX777" fmla="*/ 5940937 w 9384838"/>
              <a:gd name="connsiteY777" fmla="*/ 2283229 h 6246801"/>
              <a:gd name="connsiteX778" fmla="*/ 5891159 w 9384838"/>
              <a:gd name="connsiteY778" fmla="*/ 2208005 h 6246801"/>
              <a:gd name="connsiteX779" fmla="*/ 5840275 w 9384838"/>
              <a:gd name="connsiteY779" fmla="*/ 2257785 h 6246801"/>
              <a:gd name="connsiteX780" fmla="*/ 5715277 w 9384838"/>
              <a:gd name="connsiteY780" fmla="*/ 2283229 h 6246801"/>
              <a:gd name="connsiteX781" fmla="*/ 5765055 w 9384838"/>
              <a:gd name="connsiteY781" fmla="*/ 2132783 h 6246801"/>
              <a:gd name="connsiteX782" fmla="*/ 5840275 w 9384838"/>
              <a:gd name="connsiteY782" fmla="*/ 2081897 h 6246801"/>
              <a:gd name="connsiteX783" fmla="*/ 8270546 w 9384838"/>
              <a:gd name="connsiteY783" fmla="*/ 1474959 h 6246801"/>
              <a:gd name="connsiteX784" fmla="*/ 8282255 w 9384838"/>
              <a:gd name="connsiteY784" fmla="*/ 1480813 h 6246801"/>
              <a:gd name="connsiteX785" fmla="*/ 8274449 w 9384838"/>
              <a:gd name="connsiteY785" fmla="*/ 1490571 h 6246801"/>
              <a:gd name="connsiteX786" fmla="*/ 8264691 w 9384838"/>
              <a:gd name="connsiteY786" fmla="*/ 1491546 h 6246801"/>
              <a:gd name="connsiteX787" fmla="*/ 8247128 w 9384838"/>
              <a:gd name="connsiteY787" fmla="*/ 1501304 h 6246801"/>
              <a:gd name="connsiteX788" fmla="*/ 8250055 w 9384838"/>
              <a:gd name="connsiteY788" fmla="*/ 1485692 h 6246801"/>
              <a:gd name="connsiteX789" fmla="*/ 8265667 w 9384838"/>
              <a:gd name="connsiteY789" fmla="*/ 1485692 h 6246801"/>
              <a:gd name="connsiteX790" fmla="*/ 8270546 w 9384838"/>
              <a:gd name="connsiteY790" fmla="*/ 1474959 h 6246801"/>
              <a:gd name="connsiteX791" fmla="*/ 8187608 w 9384838"/>
              <a:gd name="connsiteY791" fmla="*/ 1463250 h 6246801"/>
              <a:gd name="connsiteX792" fmla="*/ 8203220 w 9384838"/>
              <a:gd name="connsiteY792" fmla="*/ 1472032 h 6246801"/>
              <a:gd name="connsiteX793" fmla="*/ 8215904 w 9384838"/>
              <a:gd name="connsiteY793" fmla="*/ 1471056 h 6246801"/>
              <a:gd name="connsiteX794" fmla="*/ 8214929 w 9384838"/>
              <a:gd name="connsiteY794" fmla="*/ 1479838 h 6246801"/>
              <a:gd name="connsiteX795" fmla="*/ 8216880 w 9384838"/>
              <a:gd name="connsiteY795" fmla="*/ 1484717 h 6246801"/>
              <a:gd name="connsiteX796" fmla="*/ 8195414 w 9384838"/>
              <a:gd name="connsiteY796" fmla="*/ 1482765 h 6246801"/>
              <a:gd name="connsiteX797" fmla="*/ 8197365 w 9384838"/>
              <a:gd name="connsiteY797" fmla="*/ 1476909 h 6246801"/>
              <a:gd name="connsiteX798" fmla="*/ 8187608 w 9384838"/>
              <a:gd name="connsiteY798" fmla="*/ 1463250 h 6246801"/>
              <a:gd name="connsiteX799" fmla="*/ 8289085 w 9384838"/>
              <a:gd name="connsiteY799" fmla="*/ 1415439 h 6246801"/>
              <a:gd name="connsiteX800" fmla="*/ 8307624 w 9384838"/>
              <a:gd name="connsiteY800" fmla="*/ 1425197 h 6246801"/>
              <a:gd name="connsiteX801" fmla="*/ 8318357 w 9384838"/>
              <a:gd name="connsiteY801" fmla="*/ 1429100 h 6246801"/>
              <a:gd name="connsiteX802" fmla="*/ 8307624 w 9384838"/>
              <a:gd name="connsiteY802" fmla="*/ 1443734 h 6246801"/>
              <a:gd name="connsiteX803" fmla="*/ 8313478 w 9384838"/>
              <a:gd name="connsiteY803" fmla="*/ 1452516 h 6246801"/>
              <a:gd name="connsiteX804" fmla="*/ 8282255 w 9384838"/>
              <a:gd name="connsiteY804" fmla="*/ 1469104 h 6246801"/>
              <a:gd name="connsiteX805" fmla="*/ 8280303 w 9384838"/>
              <a:gd name="connsiteY805" fmla="*/ 1453493 h 6246801"/>
              <a:gd name="connsiteX806" fmla="*/ 8269570 w 9384838"/>
              <a:gd name="connsiteY806" fmla="*/ 1425197 h 6246801"/>
              <a:gd name="connsiteX807" fmla="*/ 8289085 w 9384838"/>
              <a:gd name="connsiteY807" fmla="*/ 1415439 h 6246801"/>
              <a:gd name="connsiteX808" fmla="*/ 8360314 w 9384838"/>
              <a:gd name="connsiteY808" fmla="*/ 1357869 h 6246801"/>
              <a:gd name="connsiteX809" fmla="*/ 8376902 w 9384838"/>
              <a:gd name="connsiteY809" fmla="*/ 1366651 h 6246801"/>
              <a:gd name="connsiteX810" fmla="*/ 8379829 w 9384838"/>
              <a:gd name="connsiteY810" fmla="*/ 1382264 h 6246801"/>
              <a:gd name="connsiteX811" fmla="*/ 8349581 w 9384838"/>
              <a:gd name="connsiteY811" fmla="*/ 1375434 h 6246801"/>
              <a:gd name="connsiteX812" fmla="*/ 8360314 w 9384838"/>
              <a:gd name="connsiteY812" fmla="*/ 1357869 h 6246801"/>
              <a:gd name="connsiteX813" fmla="*/ 8571073 w 9384838"/>
              <a:gd name="connsiteY813" fmla="*/ 1228098 h 6246801"/>
              <a:gd name="connsiteX814" fmla="*/ 8597418 w 9384838"/>
              <a:gd name="connsiteY814" fmla="*/ 1253467 h 6246801"/>
              <a:gd name="connsiteX815" fmla="*/ 8592539 w 9384838"/>
              <a:gd name="connsiteY815" fmla="*/ 1260297 h 6246801"/>
              <a:gd name="connsiteX816" fmla="*/ 8592539 w 9384838"/>
              <a:gd name="connsiteY816" fmla="*/ 1272981 h 6246801"/>
              <a:gd name="connsiteX817" fmla="*/ 8572049 w 9384838"/>
              <a:gd name="connsiteY817" fmla="*/ 1273957 h 6246801"/>
              <a:gd name="connsiteX818" fmla="*/ 8561316 w 9384838"/>
              <a:gd name="connsiteY818" fmla="*/ 1285666 h 6246801"/>
              <a:gd name="connsiteX819" fmla="*/ 8554486 w 9384838"/>
              <a:gd name="connsiteY819" fmla="*/ 1302253 h 6246801"/>
              <a:gd name="connsiteX820" fmla="*/ 8533995 w 9384838"/>
              <a:gd name="connsiteY820" fmla="*/ 1311035 h 6246801"/>
              <a:gd name="connsiteX821" fmla="*/ 8510577 w 9384838"/>
              <a:gd name="connsiteY821" fmla="*/ 1309083 h 6246801"/>
              <a:gd name="connsiteX822" fmla="*/ 8505699 w 9384838"/>
              <a:gd name="connsiteY822" fmla="*/ 1331526 h 6246801"/>
              <a:gd name="connsiteX823" fmla="*/ 8494966 w 9384838"/>
              <a:gd name="connsiteY823" fmla="*/ 1335428 h 6246801"/>
              <a:gd name="connsiteX824" fmla="*/ 8482281 w 9384838"/>
              <a:gd name="connsiteY824" fmla="*/ 1312986 h 6246801"/>
              <a:gd name="connsiteX825" fmla="*/ 8474475 w 9384838"/>
              <a:gd name="connsiteY825" fmla="*/ 1303229 h 6246801"/>
              <a:gd name="connsiteX826" fmla="*/ 8467645 w 9384838"/>
              <a:gd name="connsiteY826" fmla="*/ 1279811 h 6246801"/>
              <a:gd name="connsiteX827" fmla="*/ 8476427 w 9384838"/>
              <a:gd name="connsiteY827" fmla="*/ 1270054 h 6246801"/>
              <a:gd name="connsiteX828" fmla="*/ 8524238 w 9384838"/>
              <a:gd name="connsiteY828" fmla="*/ 1261273 h 6246801"/>
              <a:gd name="connsiteX829" fmla="*/ 8551558 w 9384838"/>
              <a:gd name="connsiteY829" fmla="*/ 1236879 h 6246801"/>
              <a:gd name="connsiteX830" fmla="*/ 8567170 w 9384838"/>
              <a:gd name="connsiteY830" fmla="*/ 1237855 h 6246801"/>
              <a:gd name="connsiteX831" fmla="*/ 8571073 w 9384838"/>
              <a:gd name="connsiteY831" fmla="*/ 1228098 h 6246801"/>
              <a:gd name="connsiteX832" fmla="*/ 8306648 w 9384838"/>
              <a:gd name="connsiteY832" fmla="*/ 884639 h 6246801"/>
              <a:gd name="connsiteX833" fmla="*/ 8328114 w 9384838"/>
              <a:gd name="connsiteY833" fmla="*/ 903178 h 6246801"/>
              <a:gd name="connsiteX834" fmla="*/ 8334944 w 9384838"/>
              <a:gd name="connsiteY834" fmla="*/ 917814 h 6246801"/>
              <a:gd name="connsiteX835" fmla="*/ 8368119 w 9384838"/>
              <a:gd name="connsiteY835" fmla="*/ 935377 h 6246801"/>
              <a:gd name="connsiteX836" fmla="*/ 8422761 w 9384838"/>
              <a:gd name="connsiteY836" fmla="*/ 939280 h 6246801"/>
              <a:gd name="connsiteX837" fmla="*/ 8461790 w 9384838"/>
              <a:gd name="connsiteY837" fmla="*/ 922693 h 6246801"/>
              <a:gd name="connsiteX838" fmla="*/ 8450081 w 9384838"/>
              <a:gd name="connsiteY838" fmla="*/ 963674 h 6246801"/>
              <a:gd name="connsiteX839" fmla="*/ 8431542 w 9384838"/>
              <a:gd name="connsiteY839" fmla="*/ 975382 h 6246801"/>
              <a:gd name="connsiteX840" fmla="*/ 8415930 w 9384838"/>
              <a:gd name="connsiteY840" fmla="*/ 963674 h 6246801"/>
              <a:gd name="connsiteX841" fmla="*/ 8397391 w 9384838"/>
              <a:gd name="connsiteY841" fmla="*/ 963674 h 6246801"/>
              <a:gd name="connsiteX842" fmla="*/ 8359338 w 9384838"/>
              <a:gd name="connsiteY842" fmla="*/ 1014411 h 6246801"/>
              <a:gd name="connsiteX843" fmla="*/ 8284206 w 9384838"/>
              <a:gd name="connsiteY843" fmla="*/ 1020265 h 6246801"/>
              <a:gd name="connsiteX844" fmla="*/ 8247128 w 9384838"/>
              <a:gd name="connsiteY844" fmla="*/ 1070028 h 6246801"/>
              <a:gd name="connsiteX845" fmla="*/ 8212977 w 9384838"/>
              <a:gd name="connsiteY845" fmla="*/ 1083688 h 6246801"/>
              <a:gd name="connsiteX846" fmla="*/ 8184681 w 9384838"/>
              <a:gd name="connsiteY846" fmla="*/ 1151014 h 6246801"/>
              <a:gd name="connsiteX847" fmla="*/ 8163215 w 9384838"/>
              <a:gd name="connsiteY847" fmla="*/ 1151014 h 6246801"/>
              <a:gd name="connsiteX848" fmla="*/ 8155409 w 9384838"/>
              <a:gd name="connsiteY848" fmla="*/ 1207607 h 6246801"/>
              <a:gd name="connsiteX849" fmla="*/ 8099792 w 9384838"/>
              <a:gd name="connsiteY849" fmla="*/ 1223219 h 6246801"/>
              <a:gd name="connsiteX850" fmla="*/ 8077350 w 9384838"/>
              <a:gd name="connsiteY850" fmla="*/ 1247612 h 6246801"/>
              <a:gd name="connsiteX851" fmla="*/ 8066617 w 9384838"/>
              <a:gd name="connsiteY851" fmla="*/ 1319817 h 6246801"/>
              <a:gd name="connsiteX852" fmla="*/ 8057835 w 9384838"/>
              <a:gd name="connsiteY852" fmla="*/ 1315914 h 6246801"/>
              <a:gd name="connsiteX853" fmla="*/ 8009048 w 9384838"/>
              <a:gd name="connsiteY853" fmla="*/ 1320793 h 6246801"/>
              <a:gd name="connsiteX854" fmla="*/ 8009048 w 9384838"/>
              <a:gd name="connsiteY854" fmla="*/ 1309084 h 6246801"/>
              <a:gd name="connsiteX855" fmla="*/ 8010024 w 9384838"/>
              <a:gd name="connsiteY855" fmla="*/ 1293472 h 6246801"/>
              <a:gd name="connsiteX856" fmla="*/ 8002218 w 9384838"/>
              <a:gd name="connsiteY856" fmla="*/ 1262248 h 6246801"/>
              <a:gd name="connsiteX857" fmla="*/ 8013927 w 9384838"/>
              <a:gd name="connsiteY857" fmla="*/ 1254442 h 6246801"/>
              <a:gd name="connsiteX858" fmla="*/ 8038320 w 9384838"/>
              <a:gd name="connsiteY858" fmla="*/ 1219316 h 6246801"/>
              <a:gd name="connsiteX859" fmla="*/ 8077350 w 9384838"/>
              <a:gd name="connsiteY859" fmla="*/ 1190044 h 6246801"/>
              <a:gd name="connsiteX860" fmla="*/ 8108573 w 9384838"/>
              <a:gd name="connsiteY860" fmla="*/ 1167602 h 6246801"/>
              <a:gd name="connsiteX861" fmla="*/ 8111501 w 9384838"/>
              <a:gd name="connsiteY861" fmla="*/ 1154917 h 6246801"/>
              <a:gd name="connsiteX862" fmla="*/ 8135894 w 9384838"/>
              <a:gd name="connsiteY862" fmla="*/ 1148087 h 6246801"/>
              <a:gd name="connsiteX863" fmla="*/ 8141748 w 9384838"/>
              <a:gd name="connsiteY863" fmla="*/ 1130524 h 6246801"/>
              <a:gd name="connsiteX864" fmla="*/ 8135894 w 9384838"/>
              <a:gd name="connsiteY864" fmla="*/ 1121742 h 6246801"/>
              <a:gd name="connsiteX865" fmla="*/ 8143700 w 9384838"/>
              <a:gd name="connsiteY865" fmla="*/ 1104179 h 6246801"/>
              <a:gd name="connsiteX866" fmla="*/ 8200293 w 9384838"/>
              <a:gd name="connsiteY866" fmla="*/ 1030998 h 6246801"/>
              <a:gd name="connsiteX867" fmla="*/ 8231516 w 9384838"/>
              <a:gd name="connsiteY867" fmla="*/ 993920 h 6246801"/>
              <a:gd name="connsiteX868" fmla="*/ 8245176 w 9384838"/>
              <a:gd name="connsiteY868" fmla="*/ 957819 h 6246801"/>
              <a:gd name="connsiteX869" fmla="*/ 8258837 w 9384838"/>
              <a:gd name="connsiteY869" fmla="*/ 944159 h 6246801"/>
              <a:gd name="connsiteX870" fmla="*/ 8260788 w 9384838"/>
              <a:gd name="connsiteY870" fmla="*/ 920741 h 6246801"/>
              <a:gd name="connsiteX871" fmla="*/ 8289085 w 9384838"/>
              <a:gd name="connsiteY871" fmla="*/ 889516 h 6246801"/>
              <a:gd name="connsiteX872" fmla="*/ 8306648 w 9384838"/>
              <a:gd name="connsiteY872" fmla="*/ 884639 h 6246801"/>
              <a:gd name="connsiteX873" fmla="*/ 9328245 w 9384838"/>
              <a:gd name="connsiteY873" fmla="*/ 311878 h 6246801"/>
              <a:gd name="connsiteX874" fmla="*/ 9371178 w 9384838"/>
              <a:gd name="connsiteY874" fmla="*/ 317733 h 6246801"/>
              <a:gd name="connsiteX875" fmla="*/ 9384838 w 9384838"/>
              <a:gd name="connsiteY875" fmla="*/ 341150 h 6246801"/>
              <a:gd name="connsiteX876" fmla="*/ 9357517 w 9384838"/>
              <a:gd name="connsiteY876" fmla="*/ 360665 h 6246801"/>
              <a:gd name="connsiteX877" fmla="*/ 9357517 w 9384838"/>
              <a:gd name="connsiteY877" fmla="*/ 378228 h 6246801"/>
              <a:gd name="connsiteX878" fmla="*/ 9371178 w 9384838"/>
              <a:gd name="connsiteY878" fmla="*/ 393840 h 6246801"/>
              <a:gd name="connsiteX879" fmla="*/ 9367275 w 9384838"/>
              <a:gd name="connsiteY879" fmla="*/ 427015 h 6246801"/>
              <a:gd name="connsiteX880" fmla="*/ 9314585 w 9384838"/>
              <a:gd name="connsiteY880" fmla="*/ 427015 h 6246801"/>
              <a:gd name="connsiteX881" fmla="*/ 9250186 w 9384838"/>
              <a:gd name="connsiteY881" fmla="*/ 440675 h 6246801"/>
              <a:gd name="connsiteX882" fmla="*/ 9213108 w 9384838"/>
              <a:gd name="connsiteY882" fmla="*/ 471899 h 6246801"/>
              <a:gd name="connsiteX883" fmla="*/ 9162370 w 9384838"/>
              <a:gd name="connsiteY883" fmla="*/ 491414 h 6246801"/>
              <a:gd name="connsiteX884" fmla="*/ 9099923 w 9384838"/>
              <a:gd name="connsiteY884" fmla="*/ 526540 h 6246801"/>
              <a:gd name="connsiteX885" fmla="*/ 9035524 w 9384838"/>
              <a:gd name="connsiteY885" fmla="*/ 587036 h 6246801"/>
              <a:gd name="connsiteX886" fmla="*/ 8996494 w 9384838"/>
              <a:gd name="connsiteY886" fmla="*/ 635822 h 6246801"/>
              <a:gd name="connsiteX887" fmla="*/ 8961368 w 9384838"/>
              <a:gd name="connsiteY887" fmla="*/ 637774 h 6246801"/>
              <a:gd name="connsiteX888" fmla="*/ 8951610 w 9384838"/>
              <a:gd name="connsiteY888" fmla="*/ 647531 h 6246801"/>
              <a:gd name="connsiteX889" fmla="*/ 8926241 w 9384838"/>
              <a:gd name="connsiteY889" fmla="*/ 637774 h 6246801"/>
              <a:gd name="connsiteX890" fmla="*/ 8916484 w 9384838"/>
              <a:gd name="connsiteY890" fmla="*/ 608501 h 6246801"/>
              <a:gd name="connsiteX891" fmla="*/ 8883309 w 9384838"/>
              <a:gd name="connsiteY891" fmla="*/ 622162 h 6246801"/>
              <a:gd name="connsiteX892" fmla="*/ 8877454 w 9384838"/>
              <a:gd name="connsiteY892" fmla="*/ 651434 h 6246801"/>
              <a:gd name="connsiteX893" fmla="*/ 8887212 w 9384838"/>
              <a:gd name="connsiteY893" fmla="*/ 665094 h 6246801"/>
              <a:gd name="connsiteX894" fmla="*/ 8846231 w 9384838"/>
              <a:gd name="connsiteY894" fmla="*/ 719735 h 6246801"/>
              <a:gd name="connsiteX895" fmla="*/ 8799395 w 9384838"/>
              <a:gd name="connsiteY895" fmla="*/ 749008 h 6246801"/>
              <a:gd name="connsiteX896" fmla="*/ 8766220 w 9384838"/>
              <a:gd name="connsiteY896" fmla="*/ 774380 h 6246801"/>
              <a:gd name="connsiteX897" fmla="*/ 8731094 w 9384838"/>
              <a:gd name="connsiteY897" fmla="*/ 844633 h 6246801"/>
              <a:gd name="connsiteX898" fmla="*/ 8697919 w 9384838"/>
              <a:gd name="connsiteY898" fmla="*/ 862196 h 6246801"/>
              <a:gd name="connsiteX899" fmla="*/ 8666695 w 9384838"/>
              <a:gd name="connsiteY899" fmla="*/ 862196 h 6246801"/>
              <a:gd name="connsiteX900" fmla="*/ 8641326 w 9384838"/>
              <a:gd name="connsiteY900" fmla="*/ 887565 h 6246801"/>
              <a:gd name="connsiteX901" fmla="*/ 8614005 w 9384838"/>
              <a:gd name="connsiteY901" fmla="*/ 932449 h 6246801"/>
              <a:gd name="connsiteX902" fmla="*/ 8590587 w 9384838"/>
              <a:gd name="connsiteY902" fmla="*/ 936351 h 6246801"/>
              <a:gd name="connsiteX903" fmla="*/ 8576927 w 9384838"/>
              <a:gd name="connsiteY903" fmla="*/ 920740 h 6246801"/>
              <a:gd name="connsiteX904" fmla="*/ 8590587 w 9384838"/>
              <a:gd name="connsiteY904" fmla="*/ 885614 h 6246801"/>
              <a:gd name="connsiteX905" fmla="*/ 8602296 w 9384838"/>
              <a:gd name="connsiteY905" fmla="*/ 881711 h 6246801"/>
              <a:gd name="connsiteX906" fmla="*/ 8610102 w 9384838"/>
              <a:gd name="connsiteY906" fmla="*/ 868050 h 6246801"/>
              <a:gd name="connsiteX907" fmla="*/ 8606199 w 9384838"/>
              <a:gd name="connsiteY907" fmla="*/ 850487 h 6246801"/>
              <a:gd name="connsiteX908" fmla="*/ 8612054 w 9384838"/>
              <a:gd name="connsiteY908" fmla="*/ 825118 h 6246801"/>
              <a:gd name="connsiteX909" fmla="*/ 8623762 w 9384838"/>
              <a:gd name="connsiteY909" fmla="*/ 846584 h 6246801"/>
              <a:gd name="connsiteX910" fmla="*/ 8637423 w 9384838"/>
              <a:gd name="connsiteY910" fmla="*/ 848536 h 6246801"/>
              <a:gd name="connsiteX911" fmla="*/ 8649132 w 9384838"/>
              <a:gd name="connsiteY911" fmla="*/ 827069 h 6246801"/>
              <a:gd name="connsiteX912" fmla="*/ 8635471 w 9384838"/>
              <a:gd name="connsiteY912" fmla="*/ 807555 h 6246801"/>
              <a:gd name="connsiteX913" fmla="*/ 8654986 w 9384838"/>
              <a:gd name="connsiteY913" fmla="*/ 807555 h 6246801"/>
              <a:gd name="connsiteX914" fmla="*/ 8664743 w 9384838"/>
              <a:gd name="connsiteY914" fmla="*/ 819263 h 6246801"/>
              <a:gd name="connsiteX915" fmla="*/ 8692064 w 9384838"/>
              <a:gd name="connsiteY915" fmla="*/ 805603 h 6246801"/>
              <a:gd name="connsiteX916" fmla="*/ 8709627 w 9384838"/>
              <a:gd name="connsiteY916" fmla="*/ 778282 h 6246801"/>
              <a:gd name="connsiteX917" fmla="*/ 8711579 w 9384838"/>
              <a:gd name="connsiteY917" fmla="*/ 749008 h 6246801"/>
              <a:gd name="connsiteX918" fmla="*/ 8695967 w 9384838"/>
              <a:gd name="connsiteY918" fmla="*/ 749008 h 6246801"/>
              <a:gd name="connsiteX919" fmla="*/ 8672549 w 9384838"/>
              <a:gd name="connsiteY919" fmla="*/ 745105 h 6246801"/>
              <a:gd name="connsiteX920" fmla="*/ 8668646 w 9384838"/>
              <a:gd name="connsiteY920" fmla="*/ 713881 h 6246801"/>
              <a:gd name="connsiteX921" fmla="*/ 8697919 w 9384838"/>
              <a:gd name="connsiteY921" fmla="*/ 713881 h 6246801"/>
              <a:gd name="connsiteX922" fmla="*/ 8715482 w 9384838"/>
              <a:gd name="connsiteY922" fmla="*/ 731444 h 6246801"/>
              <a:gd name="connsiteX923" fmla="*/ 8733045 w 9384838"/>
              <a:gd name="connsiteY923" fmla="*/ 719735 h 6246801"/>
              <a:gd name="connsiteX924" fmla="*/ 8746705 w 9384838"/>
              <a:gd name="connsiteY924" fmla="*/ 688512 h 6246801"/>
              <a:gd name="connsiteX925" fmla="*/ 8787686 w 9384838"/>
              <a:gd name="connsiteY925" fmla="*/ 674851 h 6246801"/>
              <a:gd name="connsiteX926" fmla="*/ 8811104 w 9384838"/>
              <a:gd name="connsiteY926" fmla="*/ 624114 h 6246801"/>
              <a:gd name="connsiteX927" fmla="*/ 8830619 w 9384838"/>
              <a:gd name="connsiteY927" fmla="*/ 618260 h 6246801"/>
              <a:gd name="connsiteX928" fmla="*/ 8840376 w 9384838"/>
              <a:gd name="connsiteY928" fmla="*/ 600695 h 6246801"/>
              <a:gd name="connsiteX929" fmla="*/ 8832570 w 9384838"/>
              <a:gd name="connsiteY929" fmla="*/ 559715 h 6246801"/>
              <a:gd name="connsiteX930" fmla="*/ 8850134 w 9384838"/>
              <a:gd name="connsiteY930" fmla="*/ 559715 h 6246801"/>
              <a:gd name="connsiteX931" fmla="*/ 8885260 w 9384838"/>
              <a:gd name="connsiteY931" fmla="*/ 573376 h 6246801"/>
              <a:gd name="connsiteX932" fmla="*/ 8902823 w 9384838"/>
              <a:gd name="connsiteY932" fmla="*/ 559715 h 6246801"/>
              <a:gd name="connsiteX933" fmla="*/ 8904775 w 9384838"/>
              <a:gd name="connsiteY933" fmla="*/ 524589 h 6246801"/>
              <a:gd name="connsiteX934" fmla="*/ 8949659 w 9384838"/>
              <a:gd name="connsiteY934" fmla="*/ 497268 h 6246801"/>
              <a:gd name="connsiteX935" fmla="*/ 8976980 w 9384838"/>
              <a:gd name="connsiteY935" fmla="*/ 497268 h 6246801"/>
              <a:gd name="connsiteX936" fmla="*/ 8976980 w 9384838"/>
              <a:gd name="connsiteY936" fmla="*/ 462142 h 6246801"/>
              <a:gd name="connsiteX937" fmla="*/ 8965271 w 9384838"/>
              <a:gd name="connsiteY937" fmla="*/ 419209 h 6246801"/>
              <a:gd name="connsiteX938" fmla="*/ 8973077 w 9384838"/>
              <a:gd name="connsiteY938" fmla="*/ 393840 h 6246801"/>
              <a:gd name="connsiteX939" fmla="*/ 9002349 w 9384838"/>
              <a:gd name="connsiteY939" fmla="*/ 376277 h 6246801"/>
              <a:gd name="connsiteX940" fmla="*/ 9017961 w 9384838"/>
              <a:gd name="connsiteY940" fmla="*/ 403597 h 6246801"/>
              <a:gd name="connsiteX941" fmla="*/ 9041378 w 9384838"/>
              <a:gd name="connsiteY941" fmla="*/ 467996 h 6246801"/>
              <a:gd name="connsiteX942" fmla="*/ 9076505 w 9384838"/>
              <a:gd name="connsiteY942" fmla="*/ 475802 h 6246801"/>
              <a:gd name="connsiteX943" fmla="*/ 9154564 w 9384838"/>
              <a:gd name="connsiteY943" fmla="*/ 458239 h 6246801"/>
              <a:gd name="connsiteX944" fmla="*/ 9209205 w 9384838"/>
              <a:gd name="connsiteY944" fmla="*/ 409452 h 6246801"/>
              <a:gd name="connsiteX945" fmla="*/ 9218963 w 9384838"/>
              <a:gd name="connsiteY945" fmla="*/ 380180 h 6246801"/>
              <a:gd name="connsiteX946" fmla="*/ 9283361 w 9384838"/>
              <a:gd name="connsiteY946" fmla="*/ 325538 h 6246801"/>
              <a:gd name="connsiteX947" fmla="*/ 9328245 w 9384838"/>
              <a:gd name="connsiteY947" fmla="*/ 311878 h 6246801"/>
              <a:gd name="connsiteX948" fmla="*/ 6819242 w 9384838"/>
              <a:gd name="connsiteY948" fmla="*/ 0 h 6246801"/>
              <a:gd name="connsiteX949" fmla="*/ 6869020 w 9384838"/>
              <a:gd name="connsiteY949" fmla="*/ 125002 h 6246801"/>
              <a:gd name="connsiteX950" fmla="*/ 6969682 w 9384838"/>
              <a:gd name="connsiteY950" fmla="*/ 326334 h 6246801"/>
              <a:gd name="connsiteX951" fmla="*/ 6969682 w 9384838"/>
              <a:gd name="connsiteY951" fmla="*/ 401556 h 6246801"/>
              <a:gd name="connsiteX952" fmla="*/ 7094680 w 9384838"/>
              <a:gd name="connsiteY952" fmla="*/ 652667 h 6246801"/>
              <a:gd name="connsiteX953" fmla="*/ 7220784 w 9384838"/>
              <a:gd name="connsiteY953" fmla="*/ 803117 h 6246801"/>
              <a:gd name="connsiteX954" fmla="*/ 7321446 w 9384838"/>
              <a:gd name="connsiteY954" fmla="*/ 903783 h 6246801"/>
              <a:gd name="connsiteX955" fmla="*/ 7321446 w 9384838"/>
              <a:gd name="connsiteY955" fmla="*/ 979004 h 6246801"/>
              <a:gd name="connsiteX956" fmla="*/ 7345782 w 9384838"/>
              <a:gd name="connsiteY956" fmla="*/ 979004 h 6246801"/>
              <a:gd name="connsiteX957" fmla="*/ 7396667 w 9384838"/>
              <a:gd name="connsiteY957" fmla="*/ 1003341 h 6246801"/>
              <a:gd name="connsiteX958" fmla="*/ 7421002 w 9384838"/>
              <a:gd name="connsiteY958" fmla="*/ 979004 h 6246801"/>
              <a:gd name="connsiteX959" fmla="*/ 7496223 w 9384838"/>
              <a:gd name="connsiteY959" fmla="*/ 1003341 h 6246801"/>
              <a:gd name="connsiteX960" fmla="*/ 7446445 w 9384838"/>
              <a:gd name="connsiteY960" fmla="*/ 1054227 h 6246801"/>
              <a:gd name="connsiteX961" fmla="*/ 7471887 w 9384838"/>
              <a:gd name="connsiteY961" fmla="*/ 1078564 h 6246801"/>
              <a:gd name="connsiteX962" fmla="*/ 7521665 w 9384838"/>
              <a:gd name="connsiteY962" fmla="*/ 1054227 h 6246801"/>
              <a:gd name="connsiteX963" fmla="*/ 7547107 w 9384838"/>
              <a:gd name="connsiteY963" fmla="*/ 1129449 h 6246801"/>
              <a:gd name="connsiteX964" fmla="*/ 7672105 w 9384838"/>
              <a:gd name="connsiteY964" fmla="*/ 1179229 h 6246801"/>
              <a:gd name="connsiteX965" fmla="*/ 7747325 w 9384838"/>
              <a:gd name="connsiteY965" fmla="*/ 1179229 h 6246801"/>
              <a:gd name="connsiteX966" fmla="*/ 7847987 w 9384838"/>
              <a:gd name="connsiteY966" fmla="*/ 1104007 h 6246801"/>
              <a:gd name="connsiteX967" fmla="*/ 7923207 w 9384838"/>
              <a:gd name="connsiteY967" fmla="*/ 1078564 h 6246801"/>
              <a:gd name="connsiteX968" fmla="*/ 7998427 w 9384838"/>
              <a:gd name="connsiteY968" fmla="*/ 1003341 h 6246801"/>
              <a:gd name="connsiteX969" fmla="*/ 7998427 w 9384838"/>
              <a:gd name="connsiteY969" fmla="*/ 1054227 h 6246801"/>
              <a:gd name="connsiteX970" fmla="*/ 7948649 w 9384838"/>
              <a:gd name="connsiteY970" fmla="*/ 1104007 h 6246801"/>
              <a:gd name="connsiteX971" fmla="*/ 7948649 w 9384838"/>
              <a:gd name="connsiteY971" fmla="*/ 1129449 h 6246801"/>
              <a:gd name="connsiteX972" fmla="*/ 7822545 w 9384838"/>
              <a:gd name="connsiteY972" fmla="*/ 1279895 h 6246801"/>
              <a:gd name="connsiteX973" fmla="*/ 7822545 w 9384838"/>
              <a:gd name="connsiteY973" fmla="*/ 1379454 h 6246801"/>
              <a:gd name="connsiteX974" fmla="*/ 7873429 w 9384838"/>
              <a:gd name="connsiteY974" fmla="*/ 1379454 h 6246801"/>
              <a:gd name="connsiteX975" fmla="*/ 7847987 w 9384838"/>
              <a:gd name="connsiteY975" fmla="*/ 1505563 h 6246801"/>
              <a:gd name="connsiteX976" fmla="*/ 7797103 w 9384838"/>
              <a:gd name="connsiteY976" fmla="*/ 1531005 h 6246801"/>
              <a:gd name="connsiteX977" fmla="*/ 7873429 w 9384838"/>
              <a:gd name="connsiteY977" fmla="*/ 1606229 h 6246801"/>
              <a:gd name="connsiteX978" fmla="*/ 7948649 w 9384838"/>
              <a:gd name="connsiteY978" fmla="*/ 1606229 h 6246801"/>
              <a:gd name="connsiteX979" fmla="*/ 7923207 w 9384838"/>
              <a:gd name="connsiteY979" fmla="*/ 1656009 h 6246801"/>
              <a:gd name="connsiteX980" fmla="*/ 7772767 w 9384838"/>
              <a:gd name="connsiteY980" fmla="*/ 1630565 h 6246801"/>
              <a:gd name="connsiteX981" fmla="*/ 7672105 w 9384838"/>
              <a:gd name="connsiteY981" fmla="*/ 1705789 h 6246801"/>
              <a:gd name="connsiteX982" fmla="*/ 7672105 w 9384838"/>
              <a:gd name="connsiteY982" fmla="*/ 1656009 h 6246801"/>
              <a:gd name="connsiteX983" fmla="*/ 7596885 w 9384838"/>
              <a:gd name="connsiteY983" fmla="*/ 1656009 h 6246801"/>
              <a:gd name="connsiteX984" fmla="*/ 7571443 w 9384838"/>
              <a:gd name="connsiteY984" fmla="*/ 1705789 h 6246801"/>
              <a:gd name="connsiteX985" fmla="*/ 7446445 w 9384838"/>
              <a:gd name="connsiteY985" fmla="*/ 1681452 h 6246801"/>
              <a:gd name="connsiteX986" fmla="*/ 7421002 w 9384838"/>
              <a:gd name="connsiteY986" fmla="*/ 1630565 h 6246801"/>
              <a:gd name="connsiteX987" fmla="*/ 7321446 w 9384838"/>
              <a:gd name="connsiteY987" fmla="*/ 1630565 h 6246801"/>
              <a:gd name="connsiteX988" fmla="*/ 7070344 w 9384838"/>
              <a:gd name="connsiteY988" fmla="*/ 1756674 h 6246801"/>
              <a:gd name="connsiteX989" fmla="*/ 6869020 w 9384838"/>
              <a:gd name="connsiteY989" fmla="*/ 1907113 h 6246801"/>
              <a:gd name="connsiteX990" fmla="*/ 6894462 w 9384838"/>
              <a:gd name="connsiteY990" fmla="*/ 1956897 h 6246801"/>
              <a:gd name="connsiteX991" fmla="*/ 6819242 w 9384838"/>
              <a:gd name="connsiteY991" fmla="*/ 2081899 h 6246801"/>
              <a:gd name="connsiteX992" fmla="*/ 6793800 w 9384838"/>
              <a:gd name="connsiteY992" fmla="*/ 2006676 h 6246801"/>
              <a:gd name="connsiteX993" fmla="*/ 6668802 w 9384838"/>
              <a:gd name="connsiteY993" fmla="*/ 1931450 h 6246801"/>
              <a:gd name="connsiteX994" fmla="*/ 6542697 w 9384838"/>
              <a:gd name="connsiteY994" fmla="*/ 1831894 h 6246801"/>
              <a:gd name="connsiteX995" fmla="*/ 6467477 w 9384838"/>
              <a:gd name="connsiteY995" fmla="*/ 1705789 h 6246801"/>
              <a:gd name="connsiteX996" fmla="*/ 6417699 w 9384838"/>
              <a:gd name="connsiteY996" fmla="*/ 1681452 h 6246801"/>
              <a:gd name="connsiteX997" fmla="*/ 6342479 w 9384838"/>
              <a:gd name="connsiteY997" fmla="*/ 1580786 h 6246801"/>
              <a:gd name="connsiteX998" fmla="*/ 6217481 w 9384838"/>
              <a:gd name="connsiteY998" fmla="*/ 1555343 h 6246801"/>
              <a:gd name="connsiteX999" fmla="*/ 6091377 w 9384838"/>
              <a:gd name="connsiteY999" fmla="*/ 1606229 h 6246801"/>
              <a:gd name="connsiteX1000" fmla="*/ 5991821 w 9384838"/>
              <a:gd name="connsiteY1000" fmla="*/ 1681452 h 6246801"/>
              <a:gd name="connsiteX1001" fmla="*/ 5966379 w 9384838"/>
              <a:gd name="connsiteY1001" fmla="*/ 1630565 h 6246801"/>
              <a:gd name="connsiteX1002" fmla="*/ 5966379 w 9384838"/>
              <a:gd name="connsiteY1002" fmla="*/ 1580786 h 6246801"/>
              <a:gd name="connsiteX1003" fmla="*/ 5916601 w 9384838"/>
              <a:gd name="connsiteY1003" fmla="*/ 1531005 h 6246801"/>
              <a:gd name="connsiteX1004" fmla="*/ 5940937 w 9384838"/>
              <a:gd name="connsiteY1004" fmla="*/ 1505563 h 6246801"/>
              <a:gd name="connsiteX1005" fmla="*/ 5891159 w 9384838"/>
              <a:gd name="connsiteY1005" fmla="*/ 1480122 h 6246801"/>
              <a:gd name="connsiteX1006" fmla="*/ 5840275 w 9384838"/>
              <a:gd name="connsiteY1006" fmla="*/ 1480122 h 6246801"/>
              <a:gd name="connsiteX1007" fmla="*/ 5815939 w 9384838"/>
              <a:gd name="connsiteY1007" fmla="*/ 1455784 h 6246801"/>
              <a:gd name="connsiteX1008" fmla="*/ 5740719 w 9384838"/>
              <a:gd name="connsiteY1008" fmla="*/ 1505563 h 6246801"/>
              <a:gd name="connsiteX1009" fmla="*/ 5665499 w 9384838"/>
              <a:gd name="connsiteY1009" fmla="*/ 1606229 h 6246801"/>
              <a:gd name="connsiteX1010" fmla="*/ 5715277 w 9384838"/>
              <a:gd name="connsiteY1010" fmla="*/ 1656009 h 6246801"/>
              <a:gd name="connsiteX1011" fmla="*/ 5765055 w 9384838"/>
              <a:gd name="connsiteY1011" fmla="*/ 1731231 h 6246801"/>
              <a:gd name="connsiteX1012" fmla="*/ 5840275 w 9384838"/>
              <a:gd name="connsiteY1012" fmla="*/ 1731231 h 6246801"/>
              <a:gd name="connsiteX1013" fmla="*/ 5916601 w 9384838"/>
              <a:gd name="connsiteY1013" fmla="*/ 1881669 h 6246801"/>
              <a:gd name="connsiteX1014" fmla="*/ 5966379 w 9384838"/>
              <a:gd name="connsiteY1014" fmla="*/ 1956897 h 6246801"/>
              <a:gd name="connsiteX1015" fmla="*/ 5891159 w 9384838"/>
              <a:gd name="connsiteY1015" fmla="*/ 2006676 h 6246801"/>
              <a:gd name="connsiteX1016" fmla="*/ 5815939 w 9384838"/>
              <a:gd name="connsiteY1016" fmla="*/ 1931450 h 6246801"/>
              <a:gd name="connsiteX1017" fmla="*/ 5765055 w 9384838"/>
              <a:gd name="connsiteY1017" fmla="*/ 1881669 h 6246801"/>
              <a:gd name="connsiteX1018" fmla="*/ 5715277 w 9384838"/>
              <a:gd name="connsiteY1018" fmla="*/ 1931450 h 6246801"/>
              <a:gd name="connsiteX1019" fmla="*/ 5665499 w 9384838"/>
              <a:gd name="connsiteY1019" fmla="*/ 1931450 h 6246801"/>
              <a:gd name="connsiteX1020" fmla="*/ 5640056 w 9384838"/>
              <a:gd name="connsiteY1020" fmla="*/ 2006676 h 6246801"/>
              <a:gd name="connsiteX1021" fmla="*/ 5590278 w 9384838"/>
              <a:gd name="connsiteY1021" fmla="*/ 2006676 h 6246801"/>
              <a:gd name="connsiteX1022" fmla="*/ 5515058 w 9384838"/>
              <a:gd name="connsiteY1022" fmla="*/ 2081899 h 6246801"/>
              <a:gd name="connsiteX1023" fmla="*/ 5464174 w 9384838"/>
              <a:gd name="connsiteY1023" fmla="*/ 2057559 h 6246801"/>
              <a:gd name="connsiteX1024" fmla="*/ 5464174 w 9384838"/>
              <a:gd name="connsiteY1024" fmla="*/ 1956897 h 6246801"/>
              <a:gd name="connsiteX1025" fmla="*/ 5489616 w 9384838"/>
              <a:gd name="connsiteY1025" fmla="*/ 1881669 h 6246801"/>
              <a:gd name="connsiteX1026" fmla="*/ 5564836 w 9384838"/>
              <a:gd name="connsiteY1026" fmla="*/ 1831894 h 6246801"/>
              <a:gd name="connsiteX1027" fmla="*/ 5590278 w 9384838"/>
              <a:gd name="connsiteY1027" fmla="*/ 1756674 h 6246801"/>
              <a:gd name="connsiteX1028" fmla="*/ 5539394 w 9384838"/>
              <a:gd name="connsiteY1028" fmla="*/ 1656009 h 6246801"/>
              <a:gd name="connsiteX1029" fmla="*/ 5515058 w 9384838"/>
              <a:gd name="connsiteY1029" fmla="*/ 1656009 h 6246801"/>
              <a:gd name="connsiteX1030" fmla="*/ 5515058 w 9384838"/>
              <a:gd name="connsiteY1030" fmla="*/ 1606229 h 6246801"/>
              <a:gd name="connsiteX1031" fmla="*/ 5489616 w 9384838"/>
              <a:gd name="connsiteY1031" fmla="*/ 1580786 h 6246801"/>
              <a:gd name="connsiteX1032" fmla="*/ 5489616 w 9384838"/>
              <a:gd name="connsiteY1032" fmla="*/ 1531005 h 6246801"/>
              <a:gd name="connsiteX1033" fmla="*/ 5539394 w 9384838"/>
              <a:gd name="connsiteY1033" fmla="*/ 1455784 h 6246801"/>
              <a:gd name="connsiteX1034" fmla="*/ 5539394 w 9384838"/>
              <a:gd name="connsiteY1034" fmla="*/ 1404898 h 6246801"/>
              <a:gd name="connsiteX1035" fmla="*/ 5564836 w 9384838"/>
              <a:gd name="connsiteY1035" fmla="*/ 1355118 h 6246801"/>
              <a:gd name="connsiteX1036" fmla="*/ 5614614 w 9384838"/>
              <a:gd name="connsiteY1036" fmla="*/ 1379454 h 6246801"/>
              <a:gd name="connsiteX1037" fmla="*/ 5689834 w 9384838"/>
              <a:gd name="connsiteY1037" fmla="*/ 1355118 h 6246801"/>
              <a:gd name="connsiteX1038" fmla="*/ 5740719 w 9384838"/>
              <a:gd name="connsiteY1038" fmla="*/ 1329675 h 6246801"/>
              <a:gd name="connsiteX1039" fmla="*/ 5765055 w 9384838"/>
              <a:gd name="connsiteY1039" fmla="*/ 1355118 h 6246801"/>
              <a:gd name="connsiteX1040" fmla="*/ 5815939 w 9384838"/>
              <a:gd name="connsiteY1040" fmla="*/ 1279895 h 6246801"/>
              <a:gd name="connsiteX1041" fmla="*/ 5891159 w 9384838"/>
              <a:gd name="connsiteY1041" fmla="*/ 1254452 h 6246801"/>
              <a:gd name="connsiteX1042" fmla="*/ 5891159 w 9384838"/>
              <a:gd name="connsiteY1042" fmla="*/ 1179229 h 6246801"/>
              <a:gd name="connsiteX1043" fmla="*/ 5840275 w 9384838"/>
              <a:gd name="connsiteY1043" fmla="*/ 1104007 h 6246801"/>
              <a:gd name="connsiteX1044" fmla="*/ 5865717 w 9384838"/>
              <a:gd name="connsiteY1044" fmla="*/ 1054227 h 6246801"/>
              <a:gd name="connsiteX1045" fmla="*/ 5916601 w 9384838"/>
              <a:gd name="connsiteY1045" fmla="*/ 1054227 h 6246801"/>
              <a:gd name="connsiteX1046" fmla="*/ 6041599 w 9384838"/>
              <a:gd name="connsiteY1046" fmla="*/ 1179229 h 6246801"/>
              <a:gd name="connsiteX1047" fmla="*/ 6091377 w 9384838"/>
              <a:gd name="connsiteY1047" fmla="*/ 1153786 h 6246801"/>
              <a:gd name="connsiteX1048" fmla="*/ 6091377 w 9384838"/>
              <a:gd name="connsiteY1048" fmla="*/ 1204672 h 6246801"/>
              <a:gd name="connsiteX1049" fmla="*/ 6166597 w 9384838"/>
              <a:gd name="connsiteY1049" fmla="*/ 1254452 h 6246801"/>
              <a:gd name="connsiteX1050" fmla="*/ 6292701 w 9384838"/>
              <a:gd name="connsiteY1050" fmla="*/ 1179229 h 6246801"/>
              <a:gd name="connsiteX1051" fmla="*/ 6317037 w 9384838"/>
              <a:gd name="connsiteY1051" fmla="*/ 1129449 h 6246801"/>
              <a:gd name="connsiteX1052" fmla="*/ 6292701 w 9384838"/>
              <a:gd name="connsiteY1052" fmla="*/ 1054227 h 6246801"/>
              <a:gd name="connsiteX1053" fmla="*/ 6317037 w 9384838"/>
              <a:gd name="connsiteY1053" fmla="*/ 1003341 h 6246801"/>
              <a:gd name="connsiteX1054" fmla="*/ 6317037 w 9384838"/>
              <a:gd name="connsiteY1054" fmla="*/ 953562 h 6246801"/>
              <a:gd name="connsiteX1055" fmla="*/ 6342479 w 9384838"/>
              <a:gd name="connsiteY1055" fmla="*/ 903783 h 6246801"/>
              <a:gd name="connsiteX1056" fmla="*/ 6443141 w 9384838"/>
              <a:gd name="connsiteY1056" fmla="*/ 878340 h 6246801"/>
              <a:gd name="connsiteX1057" fmla="*/ 6492919 w 9384838"/>
              <a:gd name="connsiteY1057" fmla="*/ 803117 h 6246801"/>
              <a:gd name="connsiteX1058" fmla="*/ 6518361 w 9384838"/>
              <a:gd name="connsiteY1058" fmla="*/ 652667 h 6246801"/>
              <a:gd name="connsiteX1059" fmla="*/ 6619024 w 9384838"/>
              <a:gd name="connsiteY1059" fmla="*/ 526559 h 6246801"/>
              <a:gd name="connsiteX1060" fmla="*/ 6643360 w 9384838"/>
              <a:gd name="connsiteY1060" fmla="*/ 300891 h 6246801"/>
              <a:gd name="connsiteX1061" fmla="*/ 6619024 w 9384838"/>
              <a:gd name="connsiteY1061" fmla="*/ 125002 h 6246801"/>
              <a:gd name="connsiteX1062" fmla="*/ 6694244 w 9384838"/>
              <a:gd name="connsiteY1062" fmla="*/ 49779 h 6246801"/>
              <a:gd name="connsiteX1063" fmla="*/ 6769464 w 9384838"/>
              <a:gd name="connsiteY1063" fmla="*/ 49779 h 6246801"/>
              <a:gd name="connsiteX1064" fmla="*/ 6819242 w 9384838"/>
              <a:gd name="connsiteY106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28180 w 9384838"/>
              <a:gd name="connsiteY34" fmla="*/ 5118459 h 6246801"/>
              <a:gd name="connsiteX35" fmla="*/ 2353623 w 9384838"/>
              <a:gd name="connsiteY35" fmla="*/ 5118459 h 6246801"/>
              <a:gd name="connsiteX36" fmla="*/ 2379065 w 9384838"/>
              <a:gd name="connsiteY36" fmla="*/ 5142796 h 6246801"/>
              <a:gd name="connsiteX37" fmla="*/ 2353623 w 9384838"/>
              <a:gd name="connsiteY37" fmla="*/ 5168239 h 6246801"/>
              <a:gd name="connsiteX38" fmla="*/ 2328180 w 9384838"/>
              <a:gd name="connsiteY38" fmla="*/ 5218019 h 6246801"/>
              <a:gd name="connsiteX39" fmla="*/ 2379065 w 9384838"/>
              <a:gd name="connsiteY39" fmla="*/ 5268905 h 6246801"/>
              <a:gd name="connsiteX40" fmla="*/ 2353623 w 9384838"/>
              <a:gd name="connsiteY40" fmla="*/ 5293242 h 6246801"/>
              <a:gd name="connsiteX41" fmla="*/ 2353623 w 9384838"/>
              <a:gd name="connsiteY41" fmla="*/ 5318684 h 6246801"/>
              <a:gd name="connsiteX42" fmla="*/ 2328180 w 9384838"/>
              <a:gd name="connsiteY42" fmla="*/ 5318684 h 6246801"/>
              <a:gd name="connsiteX43" fmla="*/ 2278402 w 9384838"/>
              <a:gd name="connsiteY43" fmla="*/ 5369570 h 6246801"/>
              <a:gd name="connsiteX44" fmla="*/ 2228625 w 9384838"/>
              <a:gd name="connsiteY44" fmla="*/ 5369570 h 6246801"/>
              <a:gd name="connsiteX45" fmla="*/ 2203182 w 9384838"/>
              <a:gd name="connsiteY45" fmla="*/ 5393907 h 6246801"/>
              <a:gd name="connsiteX46" fmla="*/ 2177742 w 9384838"/>
              <a:gd name="connsiteY46" fmla="*/ 5419350 h 6246801"/>
              <a:gd name="connsiteX47" fmla="*/ 2127963 w 9384838"/>
              <a:gd name="connsiteY47" fmla="*/ 5393907 h 6246801"/>
              <a:gd name="connsiteX48" fmla="*/ 2177742 w 9384838"/>
              <a:gd name="connsiteY48" fmla="*/ 5419351 h 6246801"/>
              <a:gd name="connsiteX49" fmla="*/ 2153406 w 9384838"/>
              <a:gd name="connsiteY49" fmla="*/ 5444794 h 6246801"/>
              <a:gd name="connsiteX50" fmla="*/ 2089246 w 9384838"/>
              <a:gd name="connsiteY50" fmla="*/ 5541035 h 6246801"/>
              <a:gd name="connsiteX51" fmla="*/ 2052745 w 9384838"/>
              <a:gd name="connsiteY51" fmla="*/ 5444794 h 6246801"/>
              <a:gd name="connsiteX52" fmla="*/ 2031728 w 9384838"/>
              <a:gd name="connsiteY52" fmla="*/ 5401651 h 6246801"/>
              <a:gd name="connsiteX53" fmla="*/ 1976418 w 9384838"/>
              <a:gd name="connsiteY53" fmla="*/ 5379527 h 6246801"/>
              <a:gd name="connsiteX54" fmla="*/ 1952840 w 9384838"/>
              <a:gd name="connsiteY54" fmla="*/ 5345230 h 6246801"/>
              <a:gd name="connsiteX55" fmla="*/ 1949964 w 9384838"/>
              <a:gd name="connsiteY55" fmla="*/ 5344664 h 6246801"/>
              <a:gd name="connsiteX56" fmla="*/ 1851420 w 9384838"/>
              <a:gd name="connsiteY56" fmla="*/ 5369571 h 6246801"/>
              <a:gd name="connsiteX57" fmla="*/ 1827084 w 9384838"/>
              <a:gd name="connsiteY57" fmla="*/ 5393908 h 6246801"/>
              <a:gd name="connsiteX58" fmla="*/ 1751865 w 9384838"/>
              <a:gd name="connsiteY58" fmla="*/ 5393908 h 6246801"/>
              <a:gd name="connsiteX59" fmla="*/ 1726423 w 9384838"/>
              <a:gd name="connsiteY59" fmla="*/ 5419351 h 6246801"/>
              <a:gd name="connsiteX60" fmla="*/ 1726423 w 9384838"/>
              <a:gd name="connsiteY60" fmla="*/ 5444794 h 6246801"/>
              <a:gd name="connsiteX61" fmla="*/ 1625760 w 9384838"/>
              <a:gd name="connsiteY61" fmla="*/ 5544353 h 6246801"/>
              <a:gd name="connsiteX62" fmla="*/ 1601424 w 9384838"/>
              <a:gd name="connsiteY62" fmla="*/ 5520017 h 6246801"/>
              <a:gd name="connsiteX63" fmla="*/ 1575982 w 9384838"/>
              <a:gd name="connsiteY63" fmla="*/ 5544353 h 6246801"/>
              <a:gd name="connsiteX64" fmla="*/ 1575982 w 9384838"/>
              <a:gd name="connsiteY64" fmla="*/ 5595239 h 6246801"/>
              <a:gd name="connsiteX65" fmla="*/ 1550540 w 9384838"/>
              <a:gd name="connsiteY65" fmla="*/ 5595239 h 6246801"/>
              <a:gd name="connsiteX66" fmla="*/ 1550540 w 9384838"/>
              <a:gd name="connsiteY66" fmla="*/ 5645019 h 6246801"/>
              <a:gd name="connsiteX67" fmla="*/ 1500761 w 9384838"/>
              <a:gd name="connsiteY67" fmla="*/ 5619576 h 6246801"/>
              <a:gd name="connsiteX68" fmla="*/ 1475319 w 9384838"/>
              <a:gd name="connsiteY68" fmla="*/ 5619576 h 6246801"/>
              <a:gd name="connsiteX69" fmla="*/ 1425540 w 9384838"/>
              <a:gd name="connsiteY69" fmla="*/ 5595239 h 6246801"/>
              <a:gd name="connsiteX70" fmla="*/ 1475319 w 9384838"/>
              <a:gd name="connsiteY70" fmla="*/ 5569796 h 6246801"/>
              <a:gd name="connsiteX71" fmla="*/ 1450982 w 9384838"/>
              <a:gd name="connsiteY71" fmla="*/ 5544353 h 6246801"/>
              <a:gd name="connsiteX72" fmla="*/ 1450982 w 9384838"/>
              <a:gd name="connsiteY72" fmla="*/ 5544353 h 6246801"/>
              <a:gd name="connsiteX73" fmla="*/ 1425539 w 9384838"/>
              <a:gd name="connsiteY73" fmla="*/ 5544353 h 6246801"/>
              <a:gd name="connsiteX74" fmla="*/ 1400097 w 9384838"/>
              <a:gd name="connsiteY74" fmla="*/ 5469130 h 6246801"/>
              <a:gd name="connsiteX75" fmla="*/ 1400097 w 9384838"/>
              <a:gd name="connsiteY75" fmla="*/ 5419351 h 6246801"/>
              <a:gd name="connsiteX76" fmla="*/ 1450982 w 9384838"/>
              <a:gd name="connsiteY76" fmla="*/ 5369571 h 6246801"/>
              <a:gd name="connsiteX77" fmla="*/ 1450982 w 9384838"/>
              <a:gd name="connsiteY77" fmla="*/ 5344128 h 6246801"/>
              <a:gd name="connsiteX78" fmla="*/ 1400097 w 9384838"/>
              <a:gd name="connsiteY78" fmla="*/ 5318685 h 6246801"/>
              <a:gd name="connsiteX79" fmla="*/ 1425539 w 9384838"/>
              <a:gd name="connsiteY79" fmla="*/ 5268905 h 6246801"/>
              <a:gd name="connsiteX80" fmla="*/ 1400097 w 9384838"/>
              <a:gd name="connsiteY80" fmla="*/ 5243462 h 6246801"/>
              <a:gd name="connsiteX81" fmla="*/ 1450982 w 9384838"/>
              <a:gd name="connsiteY81" fmla="*/ 5218019 h 6246801"/>
              <a:gd name="connsiteX82" fmla="*/ 1526203 w 9384838"/>
              <a:gd name="connsiteY82" fmla="*/ 5193682 h 6246801"/>
              <a:gd name="connsiteX83" fmla="*/ 1575981 w 9384838"/>
              <a:gd name="connsiteY83" fmla="*/ 5168239 h 6246801"/>
              <a:gd name="connsiteX84" fmla="*/ 1575981 w 9384838"/>
              <a:gd name="connsiteY84" fmla="*/ 5118459 h 6246801"/>
              <a:gd name="connsiteX85" fmla="*/ 1625759 w 9384838"/>
              <a:gd name="connsiteY85" fmla="*/ 5093016 h 6246801"/>
              <a:gd name="connsiteX86" fmla="*/ 1625759 w 9384838"/>
              <a:gd name="connsiteY86" fmla="*/ 5043236 h 6246801"/>
              <a:gd name="connsiteX87" fmla="*/ 1726423 w 9384838"/>
              <a:gd name="connsiteY87" fmla="*/ 5017793 h 6246801"/>
              <a:gd name="connsiteX88" fmla="*/ 1726423 w 9384838"/>
              <a:gd name="connsiteY88" fmla="*/ 5067573 h 6246801"/>
              <a:gd name="connsiteX89" fmla="*/ 1751865 w 9384838"/>
              <a:gd name="connsiteY89" fmla="*/ 5118459 h 6246801"/>
              <a:gd name="connsiteX90" fmla="*/ 1851420 w 9384838"/>
              <a:gd name="connsiteY90" fmla="*/ 5118459 h 6246801"/>
              <a:gd name="connsiteX91" fmla="*/ 1902304 w 9384838"/>
              <a:gd name="connsiteY91" fmla="*/ 5142796 h 6246801"/>
              <a:gd name="connsiteX92" fmla="*/ 1977523 w 9384838"/>
              <a:gd name="connsiteY92" fmla="*/ 5093016 h 6246801"/>
              <a:gd name="connsiteX93" fmla="*/ 1999647 w 9384838"/>
              <a:gd name="connsiteY93" fmla="*/ 5047661 h 6246801"/>
              <a:gd name="connsiteX94" fmla="*/ 1989691 w 9384838"/>
              <a:gd name="connsiteY94" fmla="*/ 5011156 h 6246801"/>
              <a:gd name="connsiteX95" fmla="*/ 2030620 w 9384838"/>
              <a:gd name="connsiteY95" fmla="*/ 5032174 h 6246801"/>
              <a:gd name="connsiteX96" fmla="*/ 2050531 w 9384838"/>
              <a:gd name="connsiteY96" fmla="*/ 5012262 h 6246801"/>
              <a:gd name="connsiteX97" fmla="*/ 2127963 w 9384838"/>
              <a:gd name="connsiteY97" fmla="*/ 4992350 h 6246801"/>
              <a:gd name="connsiteX98" fmla="*/ 798333 w 9384838"/>
              <a:gd name="connsiteY98" fmla="*/ 4867347 h 6246801"/>
              <a:gd name="connsiteX99" fmla="*/ 848111 w 9384838"/>
              <a:gd name="connsiteY99" fmla="*/ 4867347 h 6246801"/>
              <a:gd name="connsiteX100" fmla="*/ 873554 w 9384838"/>
              <a:gd name="connsiteY100" fmla="*/ 4917127 h 6246801"/>
              <a:gd name="connsiteX101" fmla="*/ 898996 w 9384838"/>
              <a:gd name="connsiteY101" fmla="*/ 4892790 h 6246801"/>
              <a:gd name="connsiteX102" fmla="*/ 923332 w 9384838"/>
              <a:gd name="connsiteY102" fmla="*/ 4892790 h 6246801"/>
              <a:gd name="connsiteX103" fmla="*/ 873554 w 9384838"/>
              <a:gd name="connsiteY103" fmla="*/ 4942570 h 6246801"/>
              <a:gd name="connsiteX104" fmla="*/ 898996 w 9384838"/>
              <a:gd name="connsiteY104" fmla="*/ 4968013 h 6246801"/>
              <a:gd name="connsiteX105" fmla="*/ 873554 w 9384838"/>
              <a:gd name="connsiteY105" fmla="*/ 4992350 h 6246801"/>
              <a:gd name="connsiteX106" fmla="*/ 898996 w 9384838"/>
              <a:gd name="connsiteY106" fmla="*/ 5017793 h 6246801"/>
              <a:gd name="connsiteX107" fmla="*/ 898996 w 9384838"/>
              <a:gd name="connsiteY107" fmla="*/ 5043236 h 6246801"/>
              <a:gd name="connsiteX108" fmla="*/ 948774 w 9384838"/>
              <a:gd name="connsiteY108" fmla="*/ 5067573 h 6246801"/>
              <a:gd name="connsiteX109" fmla="*/ 974217 w 9384838"/>
              <a:gd name="connsiteY109" fmla="*/ 5093016 h 6246801"/>
              <a:gd name="connsiteX110" fmla="*/ 998553 w 9384838"/>
              <a:gd name="connsiteY110" fmla="*/ 5118459 h 6246801"/>
              <a:gd name="connsiteX111" fmla="*/ 1049437 w 9384838"/>
              <a:gd name="connsiteY111" fmla="*/ 5118459 h 6246801"/>
              <a:gd name="connsiteX112" fmla="*/ 1099216 w 9384838"/>
              <a:gd name="connsiteY112" fmla="*/ 5067573 h 6246801"/>
              <a:gd name="connsiteX113" fmla="*/ 1148994 w 9384838"/>
              <a:gd name="connsiteY113" fmla="*/ 5093016 h 6246801"/>
              <a:gd name="connsiteX114" fmla="*/ 1174436 w 9384838"/>
              <a:gd name="connsiteY114" fmla="*/ 5142796 h 6246801"/>
              <a:gd name="connsiteX115" fmla="*/ 1148994 w 9384838"/>
              <a:gd name="connsiteY115" fmla="*/ 5193682 h 6246801"/>
              <a:gd name="connsiteX116" fmla="*/ 1099216 w 9384838"/>
              <a:gd name="connsiteY116" fmla="*/ 5218019 h 6246801"/>
              <a:gd name="connsiteX117" fmla="*/ 1073773 w 9384838"/>
              <a:gd name="connsiteY117" fmla="*/ 5218019 h 6246801"/>
              <a:gd name="connsiteX118" fmla="*/ 1049437 w 9384838"/>
              <a:gd name="connsiteY118" fmla="*/ 5193682 h 6246801"/>
              <a:gd name="connsiteX119" fmla="*/ 1023995 w 9384838"/>
              <a:gd name="connsiteY119" fmla="*/ 5243462 h 6246801"/>
              <a:gd name="connsiteX120" fmla="*/ 1049437 w 9384838"/>
              <a:gd name="connsiteY120" fmla="*/ 5293242 h 6246801"/>
              <a:gd name="connsiteX121" fmla="*/ 1099216 w 9384838"/>
              <a:gd name="connsiteY121" fmla="*/ 5293242 h 6246801"/>
              <a:gd name="connsiteX122" fmla="*/ 1199879 w 9384838"/>
              <a:gd name="connsiteY122" fmla="*/ 5318685 h 6246801"/>
              <a:gd name="connsiteX123" fmla="*/ 1124658 w 9384838"/>
              <a:gd name="connsiteY123" fmla="*/ 5369571 h 6246801"/>
              <a:gd name="connsiteX124" fmla="*/ 1148994 w 9384838"/>
              <a:gd name="connsiteY124" fmla="*/ 5393907 h 6246801"/>
              <a:gd name="connsiteX125" fmla="*/ 1199879 w 9384838"/>
              <a:gd name="connsiteY125" fmla="*/ 5393907 h 6246801"/>
              <a:gd name="connsiteX126" fmla="*/ 1148994 w 9384838"/>
              <a:gd name="connsiteY126" fmla="*/ 5444793 h 6246801"/>
              <a:gd name="connsiteX127" fmla="*/ 1199879 w 9384838"/>
              <a:gd name="connsiteY127" fmla="*/ 5469130 h 6246801"/>
              <a:gd name="connsiteX128" fmla="*/ 1174436 w 9384838"/>
              <a:gd name="connsiteY128" fmla="*/ 5520016 h 6246801"/>
              <a:gd name="connsiteX129" fmla="*/ 1124658 w 9384838"/>
              <a:gd name="connsiteY129" fmla="*/ 5520016 h 6246801"/>
              <a:gd name="connsiteX130" fmla="*/ 1099216 w 9384838"/>
              <a:gd name="connsiteY130" fmla="*/ 5544353 h 6246801"/>
              <a:gd name="connsiteX131" fmla="*/ 1023995 w 9384838"/>
              <a:gd name="connsiteY131" fmla="*/ 5619576 h 6246801"/>
              <a:gd name="connsiteX132" fmla="*/ 1023995 w 9384838"/>
              <a:gd name="connsiteY132" fmla="*/ 5645019 h 6246801"/>
              <a:gd name="connsiteX133" fmla="*/ 998553 w 9384838"/>
              <a:gd name="connsiteY133" fmla="*/ 5670462 h 6246801"/>
              <a:gd name="connsiteX134" fmla="*/ 823775 w 9384838"/>
              <a:gd name="connsiteY134" fmla="*/ 5920467 h 6246801"/>
              <a:gd name="connsiteX135" fmla="*/ 848111 w 9384838"/>
              <a:gd name="connsiteY135" fmla="*/ 5971353 h 6246801"/>
              <a:gd name="connsiteX136" fmla="*/ 798334 w 9384838"/>
              <a:gd name="connsiteY136" fmla="*/ 6021132 h 6246801"/>
              <a:gd name="connsiteX137" fmla="*/ 772890 w 9384838"/>
              <a:gd name="connsiteY137" fmla="*/ 6046575 h 6246801"/>
              <a:gd name="connsiteX138" fmla="*/ 772890 w 9384838"/>
              <a:gd name="connsiteY138" fmla="*/ 6096355 h 6246801"/>
              <a:gd name="connsiteX139" fmla="*/ 723113 w 9384838"/>
              <a:gd name="connsiteY139" fmla="*/ 6147241 h 6246801"/>
              <a:gd name="connsiteX140" fmla="*/ 697671 w 9384838"/>
              <a:gd name="connsiteY140" fmla="*/ 6096355 h 6246801"/>
              <a:gd name="connsiteX141" fmla="*/ 672229 w 9384838"/>
              <a:gd name="connsiteY141" fmla="*/ 6072018 h 6246801"/>
              <a:gd name="connsiteX142" fmla="*/ 693023 w 9384838"/>
              <a:gd name="connsiteY142" fmla="*/ 6051222 h 6246801"/>
              <a:gd name="connsiteX143" fmla="*/ 702873 w 9384838"/>
              <a:gd name="connsiteY143" fmla="*/ 6041372 h 6246801"/>
              <a:gd name="connsiteX144" fmla="*/ 702874 w 9384838"/>
              <a:gd name="connsiteY144" fmla="*/ 6041371 h 6246801"/>
              <a:gd name="connsiteX145" fmla="*/ 693023 w 9384838"/>
              <a:gd name="connsiteY145" fmla="*/ 6051222 h 6246801"/>
              <a:gd name="connsiteX146" fmla="*/ 672228 w 9384838"/>
              <a:gd name="connsiteY146" fmla="*/ 6072019 h 6246801"/>
              <a:gd name="connsiteX147" fmla="*/ 647891 w 9384838"/>
              <a:gd name="connsiteY147" fmla="*/ 6046576 h 6246801"/>
              <a:gd name="connsiteX148" fmla="*/ 597007 w 9384838"/>
              <a:gd name="connsiteY148" fmla="*/ 6096356 h 6246801"/>
              <a:gd name="connsiteX149" fmla="*/ 622449 w 9384838"/>
              <a:gd name="connsiteY149" fmla="*/ 6147242 h 6246801"/>
              <a:gd name="connsiteX150" fmla="*/ 622449 w 9384838"/>
              <a:gd name="connsiteY150" fmla="*/ 6171578 h 6246801"/>
              <a:gd name="connsiteX151" fmla="*/ 597007 w 9384838"/>
              <a:gd name="connsiteY151" fmla="*/ 6171578 h 6246801"/>
              <a:gd name="connsiteX152" fmla="*/ 547229 w 9384838"/>
              <a:gd name="connsiteY152" fmla="*/ 6222464 h 6246801"/>
              <a:gd name="connsiteX153" fmla="*/ 497452 w 9384838"/>
              <a:gd name="connsiteY153" fmla="*/ 6222464 h 6246801"/>
              <a:gd name="connsiteX154" fmla="*/ 422232 w 9384838"/>
              <a:gd name="connsiteY154" fmla="*/ 6246801 h 6246801"/>
              <a:gd name="connsiteX155" fmla="*/ 472009 w 9384838"/>
              <a:gd name="connsiteY155" fmla="*/ 6171578 h 6246801"/>
              <a:gd name="connsiteX156" fmla="*/ 521787 w 9384838"/>
              <a:gd name="connsiteY156" fmla="*/ 6121799 h 6246801"/>
              <a:gd name="connsiteX157" fmla="*/ 497452 w 9384838"/>
              <a:gd name="connsiteY157" fmla="*/ 6046576 h 6246801"/>
              <a:gd name="connsiteX158" fmla="*/ 497452 w 9384838"/>
              <a:gd name="connsiteY158" fmla="*/ 5996796 h 6246801"/>
              <a:gd name="connsiteX159" fmla="*/ 521787 w 9384838"/>
              <a:gd name="connsiteY159" fmla="*/ 5996796 h 6246801"/>
              <a:gd name="connsiteX160" fmla="*/ 572672 w 9384838"/>
              <a:gd name="connsiteY160" fmla="*/ 5945910 h 6246801"/>
              <a:gd name="connsiteX161" fmla="*/ 547229 w 9384838"/>
              <a:gd name="connsiteY161" fmla="*/ 5920467 h 6246801"/>
              <a:gd name="connsiteX162" fmla="*/ 497452 w 9384838"/>
              <a:gd name="connsiteY162" fmla="*/ 5896130 h 6246801"/>
              <a:gd name="connsiteX163" fmla="*/ 472009 w 9384838"/>
              <a:gd name="connsiteY163" fmla="*/ 5920467 h 6246801"/>
              <a:gd name="connsiteX164" fmla="*/ 396790 w 9384838"/>
              <a:gd name="connsiteY164" fmla="*/ 6021133 h 6246801"/>
              <a:gd name="connsiteX165" fmla="*/ 422232 w 9384838"/>
              <a:gd name="connsiteY165" fmla="*/ 6046576 h 6246801"/>
              <a:gd name="connsiteX166" fmla="*/ 422232 w 9384838"/>
              <a:gd name="connsiteY166" fmla="*/ 6096356 h 6246801"/>
              <a:gd name="connsiteX167" fmla="*/ 446568 w 9384838"/>
              <a:gd name="connsiteY167" fmla="*/ 6121799 h 6246801"/>
              <a:gd name="connsiteX168" fmla="*/ 422232 w 9384838"/>
              <a:gd name="connsiteY168" fmla="*/ 6147242 h 6246801"/>
              <a:gd name="connsiteX169" fmla="*/ 396790 w 9384838"/>
              <a:gd name="connsiteY169" fmla="*/ 6147242 h 6246801"/>
              <a:gd name="connsiteX170" fmla="*/ 371348 w 9384838"/>
              <a:gd name="connsiteY170" fmla="*/ 6121799 h 6246801"/>
              <a:gd name="connsiteX171" fmla="*/ 296127 w 9384838"/>
              <a:gd name="connsiteY171" fmla="*/ 6072019 h 6246801"/>
              <a:gd name="connsiteX172" fmla="*/ 271792 w 9384838"/>
              <a:gd name="connsiteY172" fmla="*/ 5996796 h 6246801"/>
              <a:gd name="connsiteX173" fmla="*/ 321570 w 9384838"/>
              <a:gd name="connsiteY173" fmla="*/ 6021133 h 6246801"/>
              <a:gd name="connsiteX174" fmla="*/ 347012 w 9384838"/>
              <a:gd name="connsiteY174" fmla="*/ 5996796 h 6246801"/>
              <a:gd name="connsiteX175" fmla="*/ 371348 w 9384838"/>
              <a:gd name="connsiteY175" fmla="*/ 5920467 h 6246801"/>
              <a:gd name="connsiteX176" fmla="*/ 321570 w 9384838"/>
              <a:gd name="connsiteY176" fmla="*/ 5845245 h 6246801"/>
              <a:gd name="connsiteX177" fmla="*/ 371348 w 9384838"/>
              <a:gd name="connsiteY177" fmla="*/ 5795465 h 6246801"/>
              <a:gd name="connsiteX178" fmla="*/ 371348 w 9384838"/>
              <a:gd name="connsiteY178" fmla="*/ 5745685 h 6246801"/>
              <a:gd name="connsiteX179" fmla="*/ 371348 w 9384838"/>
              <a:gd name="connsiteY179" fmla="*/ 5720242 h 6246801"/>
              <a:gd name="connsiteX180" fmla="*/ 347012 w 9384838"/>
              <a:gd name="connsiteY180" fmla="*/ 5670462 h 6246801"/>
              <a:gd name="connsiteX181" fmla="*/ 446567 w 9384838"/>
              <a:gd name="connsiteY181" fmla="*/ 5670462 h 6246801"/>
              <a:gd name="connsiteX182" fmla="*/ 462479 w 9384838"/>
              <a:gd name="connsiteY182" fmla="*/ 5674309 h 6246801"/>
              <a:gd name="connsiteX183" fmla="*/ 471828 w 9384838"/>
              <a:gd name="connsiteY183" fmla="*/ 5676570 h 6246801"/>
              <a:gd name="connsiteX184" fmla="*/ 471828 w 9384838"/>
              <a:gd name="connsiteY184" fmla="*/ 5676569 h 6246801"/>
              <a:gd name="connsiteX185" fmla="*/ 462479 w 9384838"/>
              <a:gd name="connsiteY185" fmla="*/ 5674309 h 6246801"/>
              <a:gd name="connsiteX186" fmla="*/ 446568 w 9384838"/>
              <a:gd name="connsiteY186" fmla="*/ 5670462 h 6246801"/>
              <a:gd name="connsiteX187" fmla="*/ 446567 w 9384838"/>
              <a:gd name="connsiteY187" fmla="*/ 5670462 h 6246801"/>
              <a:gd name="connsiteX188" fmla="*/ 521787 w 9384838"/>
              <a:gd name="connsiteY188" fmla="*/ 5595239 h 6246801"/>
              <a:gd name="connsiteX189" fmla="*/ 572672 w 9384838"/>
              <a:gd name="connsiteY189" fmla="*/ 5569796 h 6246801"/>
              <a:gd name="connsiteX190" fmla="*/ 572672 w 9384838"/>
              <a:gd name="connsiteY190" fmla="*/ 5520016 h 6246801"/>
              <a:gd name="connsiteX191" fmla="*/ 647892 w 9384838"/>
              <a:gd name="connsiteY191" fmla="*/ 5494573 h 6246801"/>
              <a:gd name="connsiteX192" fmla="*/ 622450 w 9384838"/>
              <a:gd name="connsiteY192" fmla="*/ 5469130 h 6246801"/>
              <a:gd name="connsiteX193" fmla="*/ 547230 w 9384838"/>
              <a:gd name="connsiteY193" fmla="*/ 5469130 h 6246801"/>
              <a:gd name="connsiteX194" fmla="*/ 622450 w 9384838"/>
              <a:gd name="connsiteY194" fmla="*/ 5444793 h 6246801"/>
              <a:gd name="connsiteX195" fmla="*/ 622450 w 9384838"/>
              <a:gd name="connsiteY195" fmla="*/ 5369570 h 6246801"/>
              <a:gd name="connsiteX196" fmla="*/ 597008 w 9384838"/>
              <a:gd name="connsiteY196" fmla="*/ 5369570 h 6246801"/>
              <a:gd name="connsiteX197" fmla="*/ 597008 w 9384838"/>
              <a:gd name="connsiteY197" fmla="*/ 5344127 h 6246801"/>
              <a:gd name="connsiteX198" fmla="*/ 572672 w 9384838"/>
              <a:gd name="connsiteY198" fmla="*/ 5318684 h 6246801"/>
              <a:gd name="connsiteX199" fmla="*/ 597008 w 9384838"/>
              <a:gd name="connsiteY199" fmla="*/ 5268904 h 6246801"/>
              <a:gd name="connsiteX200" fmla="*/ 572672 w 9384838"/>
              <a:gd name="connsiteY200" fmla="*/ 5268904 h 6246801"/>
              <a:gd name="connsiteX201" fmla="*/ 572672 w 9384838"/>
              <a:gd name="connsiteY201" fmla="*/ 5218018 h 6246801"/>
              <a:gd name="connsiteX202" fmla="*/ 547230 w 9384838"/>
              <a:gd name="connsiteY202" fmla="*/ 5193682 h 6246801"/>
              <a:gd name="connsiteX203" fmla="*/ 547229 w 9384838"/>
              <a:gd name="connsiteY203" fmla="*/ 5193682 h 6246801"/>
              <a:gd name="connsiteX204" fmla="*/ 521787 w 9384838"/>
              <a:gd name="connsiteY204" fmla="*/ 5168239 h 6246801"/>
              <a:gd name="connsiteX205" fmla="*/ 472009 w 9384838"/>
              <a:gd name="connsiteY205" fmla="*/ 5193682 h 6246801"/>
              <a:gd name="connsiteX206" fmla="*/ 472009 w 9384838"/>
              <a:gd name="connsiteY206" fmla="*/ 5293241 h 6246801"/>
              <a:gd name="connsiteX207" fmla="*/ 472009 w 9384838"/>
              <a:gd name="connsiteY207" fmla="*/ 5293241 h 6246801"/>
              <a:gd name="connsiteX208" fmla="*/ 422231 w 9384838"/>
              <a:gd name="connsiteY208" fmla="*/ 5318684 h 6246801"/>
              <a:gd name="connsiteX209" fmla="*/ 446567 w 9384838"/>
              <a:gd name="connsiteY209" fmla="*/ 5344127 h 6246801"/>
              <a:gd name="connsiteX210" fmla="*/ 497451 w 9384838"/>
              <a:gd name="connsiteY210" fmla="*/ 5344127 h 6246801"/>
              <a:gd name="connsiteX211" fmla="*/ 521787 w 9384838"/>
              <a:gd name="connsiteY211" fmla="*/ 5318684 h 6246801"/>
              <a:gd name="connsiteX212" fmla="*/ 521787 w 9384838"/>
              <a:gd name="connsiteY212" fmla="*/ 5369570 h 6246801"/>
              <a:gd name="connsiteX213" fmla="*/ 497451 w 9384838"/>
              <a:gd name="connsiteY213" fmla="*/ 5419350 h 6246801"/>
              <a:gd name="connsiteX214" fmla="*/ 472009 w 9384838"/>
              <a:gd name="connsiteY214" fmla="*/ 5419350 h 6246801"/>
              <a:gd name="connsiteX215" fmla="*/ 446567 w 9384838"/>
              <a:gd name="connsiteY215" fmla="*/ 5444793 h 6246801"/>
              <a:gd name="connsiteX216" fmla="*/ 422231 w 9384838"/>
              <a:gd name="connsiteY216" fmla="*/ 5419350 h 6246801"/>
              <a:gd name="connsiteX217" fmla="*/ 446567 w 9384838"/>
              <a:gd name="connsiteY217" fmla="*/ 5393907 h 6246801"/>
              <a:gd name="connsiteX218" fmla="*/ 446567 w 9384838"/>
              <a:gd name="connsiteY218" fmla="*/ 5369570 h 6246801"/>
              <a:gd name="connsiteX219" fmla="*/ 422231 w 9384838"/>
              <a:gd name="connsiteY219" fmla="*/ 5344127 h 6246801"/>
              <a:gd name="connsiteX220" fmla="*/ 371347 w 9384838"/>
              <a:gd name="connsiteY220" fmla="*/ 5369570 h 6246801"/>
              <a:gd name="connsiteX221" fmla="*/ 347011 w 9384838"/>
              <a:gd name="connsiteY221" fmla="*/ 5344127 h 6246801"/>
              <a:gd name="connsiteX222" fmla="*/ 321569 w 9384838"/>
              <a:gd name="connsiteY222" fmla="*/ 5393907 h 6246801"/>
              <a:gd name="connsiteX223" fmla="*/ 271791 w 9384838"/>
              <a:gd name="connsiteY223" fmla="*/ 5419350 h 6246801"/>
              <a:gd name="connsiteX224" fmla="*/ 321569 w 9384838"/>
              <a:gd name="connsiteY224" fmla="*/ 5369570 h 6246801"/>
              <a:gd name="connsiteX225" fmla="*/ 296127 w 9384838"/>
              <a:gd name="connsiteY225" fmla="*/ 5344127 h 6246801"/>
              <a:gd name="connsiteX226" fmla="*/ 296127 w 9384838"/>
              <a:gd name="connsiteY226" fmla="*/ 5293241 h 6246801"/>
              <a:gd name="connsiteX227" fmla="*/ 271791 w 9384838"/>
              <a:gd name="connsiteY227" fmla="*/ 5293241 h 6246801"/>
              <a:gd name="connsiteX228" fmla="*/ 246349 w 9384838"/>
              <a:gd name="connsiteY228" fmla="*/ 5243462 h 6246801"/>
              <a:gd name="connsiteX229" fmla="*/ 296127 w 9384838"/>
              <a:gd name="connsiteY229" fmla="*/ 5168239 h 6246801"/>
              <a:gd name="connsiteX230" fmla="*/ 321569 w 9384838"/>
              <a:gd name="connsiteY230" fmla="*/ 5193682 h 6246801"/>
              <a:gd name="connsiteX231" fmla="*/ 296127 w 9384838"/>
              <a:gd name="connsiteY231" fmla="*/ 5218019 h 6246801"/>
              <a:gd name="connsiteX232" fmla="*/ 321569 w 9384838"/>
              <a:gd name="connsiteY232" fmla="*/ 5218019 h 6246801"/>
              <a:gd name="connsiteX233" fmla="*/ 321569 w 9384838"/>
              <a:gd name="connsiteY233" fmla="*/ 5243462 h 6246801"/>
              <a:gd name="connsiteX234" fmla="*/ 296127 w 9384838"/>
              <a:gd name="connsiteY234" fmla="*/ 5268905 h 6246801"/>
              <a:gd name="connsiteX235" fmla="*/ 321569 w 9384838"/>
              <a:gd name="connsiteY235" fmla="*/ 5318684 h 6246801"/>
              <a:gd name="connsiteX236" fmla="*/ 347011 w 9384838"/>
              <a:gd name="connsiteY236" fmla="*/ 5293241 h 6246801"/>
              <a:gd name="connsiteX237" fmla="*/ 371347 w 9384838"/>
              <a:gd name="connsiteY237" fmla="*/ 5318684 h 6246801"/>
              <a:gd name="connsiteX238" fmla="*/ 396789 w 9384838"/>
              <a:gd name="connsiteY238" fmla="*/ 5318684 h 6246801"/>
              <a:gd name="connsiteX239" fmla="*/ 371347 w 9384838"/>
              <a:gd name="connsiteY239" fmla="*/ 5268905 h 6246801"/>
              <a:gd name="connsiteX240" fmla="*/ 396789 w 9384838"/>
              <a:gd name="connsiteY240" fmla="*/ 5243462 h 6246801"/>
              <a:gd name="connsiteX241" fmla="*/ 371347 w 9384838"/>
              <a:gd name="connsiteY241" fmla="*/ 5193682 h 6246801"/>
              <a:gd name="connsiteX242" fmla="*/ 321569 w 9384838"/>
              <a:gd name="connsiteY242" fmla="*/ 5168239 h 6246801"/>
              <a:gd name="connsiteX243" fmla="*/ 347011 w 9384838"/>
              <a:gd name="connsiteY243" fmla="*/ 5142796 h 6246801"/>
              <a:gd name="connsiteX244" fmla="*/ 296127 w 9384838"/>
              <a:gd name="connsiteY244" fmla="*/ 5142796 h 6246801"/>
              <a:gd name="connsiteX245" fmla="*/ 271791 w 9384838"/>
              <a:gd name="connsiteY245" fmla="*/ 5093016 h 6246801"/>
              <a:gd name="connsiteX246" fmla="*/ 296127 w 9384838"/>
              <a:gd name="connsiteY246" fmla="*/ 5067573 h 6246801"/>
              <a:gd name="connsiteX247" fmla="*/ 271791 w 9384838"/>
              <a:gd name="connsiteY247" fmla="*/ 5043236 h 6246801"/>
              <a:gd name="connsiteX248" fmla="*/ 271791 w 9384838"/>
              <a:gd name="connsiteY248" fmla="*/ 5017793 h 6246801"/>
              <a:gd name="connsiteX249" fmla="*/ 321569 w 9384838"/>
              <a:gd name="connsiteY249" fmla="*/ 5043236 h 6246801"/>
              <a:gd name="connsiteX250" fmla="*/ 347011 w 9384838"/>
              <a:gd name="connsiteY250" fmla="*/ 5043236 h 6246801"/>
              <a:gd name="connsiteX251" fmla="*/ 371347 w 9384838"/>
              <a:gd name="connsiteY251" fmla="*/ 5067573 h 6246801"/>
              <a:gd name="connsiteX252" fmla="*/ 371347 w 9384838"/>
              <a:gd name="connsiteY252" fmla="*/ 5093016 h 6246801"/>
              <a:gd name="connsiteX253" fmla="*/ 396789 w 9384838"/>
              <a:gd name="connsiteY253" fmla="*/ 5093016 h 6246801"/>
              <a:gd name="connsiteX254" fmla="*/ 396789 w 9384838"/>
              <a:gd name="connsiteY254" fmla="*/ 5067573 h 6246801"/>
              <a:gd name="connsiteX255" fmla="*/ 422231 w 9384838"/>
              <a:gd name="connsiteY255" fmla="*/ 5043236 h 6246801"/>
              <a:gd name="connsiteX256" fmla="*/ 371347 w 9384838"/>
              <a:gd name="connsiteY256" fmla="*/ 5017793 h 6246801"/>
              <a:gd name="connsiteX257" fmla="*/ 396789 w 9384838"/>
              <a:gd name="connsiteY257" fmla="*/ 4992350 h 6246801"/>
              <a:gd name="connsiteX258" fmla="*/ 422231 w 9384838"/>
              <a:gd name="connsiteY258" fmla="*/ 4968013 h 6246801"/>
              <a:gd name="connsiteX259" fmla="*/ 446567 w 9384838"/>
              <a:gd name="connsiteY259" fmla="*/ 4992350 h 6246801"/>
              <a:gd name="connsiteX260" fmla="*/ 446567 w 9384838"/>
              <a:gd name="connsiteY260" fmla="*/ 5017793 h 6246801"/>
              <a:gd name="connsiteX261" fmla="*/ 472009 w 9384838"/>
              <a:gd name="connsiteY261" fmla="*/ 5043236 h 6246801"/>
              <a:gd name="connsiteX262" fmla="*/ 497451 w 9384838"/>
              <a:gd name="connsiteY262" fmla="*/ 5017793 h 6246801"/>
              <a:gd name="connsiteX263" fmla="*/ 497452 w 9384838"/>
              <a:gd name="connsiteY263" fmla="*/ 5017793 h 6246801"/>
              <a:gd name="connsiteX264" fmla="*/ 547230 w 9384838"/>
              <a:gd name="connsiteY264" fmla="*/ 5017793 h 6246801"/>
              <a:gd name="connsiteX265" fmla="*/ 521788 w 9384838"/>
              <a:gd name="connsiteY265" fmla="*/ 4992350 h 6246801"/>
              <a:gd name="connsiteX266" fmla="*/ 572672 w 9384838"/>
              <a:gd name="connsiteY266" fmla="*/ 4968013 h 6246801"/>
              <a:gd name="connsiteX267" fmla="*/ 597008 w 9384838"/>
              <a:gd name="connsiteY267" fmla="*/ 4992350 h 6246801"/>
              <a:gd name="connsiteX268" fmla="*/ 647892 w 9384838"/>
              <a:gd name="connsiteY268" fmla="*/ 4992350 h 6246801"/>
              <a:gd name="connsiteX269" fmla="*/ 647892 w 9384838"/>
              <a:gd name="connsiteY269" fmla="*/ 4968013 h 6246801"/>
              <a:gd name="connsiteX270" fmla="*/ 672228 w 9384838"/>
              <a:gd name="connsiteY270" fmla="*/ 4942570 h 6246801"/>
              <a:gd name="connsiteX271" fmla="*/ 672228 w 9384838"/>
              <a:gd name="connsiteY271" fmla="*/ 4917127 h 6246801"/>
              <a:gd name="connsiteX272" fmla="*/ 723112 w 9384838"/>
              <a:gd name="connsiteY272" fmla="*/ 4892790 h 6246801"/>
              <a:gd name="connsiteX273" fmla="*/ 772890 w 9384838"/>
              <a:gd name="connsiteY273" fmla="*/ 4892790 h 6246801"/>
              <a:gd name="connsiteX274" fmla="*/ 798333 w 9384838"/>
              <a:gd name="connsiteY274" fmla="*/ 4867347 h 6246801"/>
              <a:gd name="connsiteX275" fmla="*/ 291494 w 9384838"/>
              <a:gd name="connsiteY275" fmla="*/ 3896294 h 6246801"/>
              <a:gd name="connsiteX276" fmla="*/ 319795 w 9384838"/>
              <a:gd name="connsiteY276" fmla="*/ 3947235 h 6246801"/>
              <a:gd name="connsiteX277" fmla="*/ 280174 w 9384838"/>
              <a:gd name="connsiteY277" fmla="*/ 4026476 h 6246801"/>
              <a:gd name="connsiteX278" fmla="*/ 234893 w 9384838"/>
              <a:gd name="connsiteY278" fmla="*/ 4026476 h 6246801"/>
              <a:gd name="connsiteX279" fmla="*/ 220743 w 9384838"/>
              <a:gd name="connsiteY279" fmla="*/ 4066097 h 6246801"/>
              <a:gd name="connsiteX280" fmla="*/ 178292 w 9384838"/>
              <a:gd name="connsiteY280" fmla="*/ 4074587 h 6246801"/>
              <a:gd name="connsiteX281" fmla="*/ 133012 w 9384838"/>
              <a:gd name="connsiteY281" fmla="*/ 4111377 h 6246801"/>
              <a:gd name="connsiteX282" fmla="*/ 93391 w 9384838"/>
              <a:gd name="connsiteY282" fmla="*/ 4125528 h 6246801"/>
              <a:gd name="connsiteX283" fmla="*/ 113201 w 9384838"/>
              <a:gd name="connsiteY283" fmla="*/ 4187789 h 6246801"/>
              <a:gd name="connsiteX284" fmla="*/ 82071 w 9384838"/>
              <a:gd name="connsiteY284" fmla="*/ 4187789 h 6246801"/>
              <a:gd name="connsiteX285" fmla="*/ 59430 w 9384838"/>
              <a:gd name="connsiteY285" fmla="*/ 4250050 h 6246801"/>
              <a:gd name="connsiteX286" fmla="*/ 76411 w 9384838"/>
              <a:gd name="connsiteY286" fmla="*/ 4275521 h 6246801"/>
              <a:gd name="connsiteX287" fmla="*/ 11320 w 9384838"/>
              <a:gd name="connsiteY287" fmla="*/ 4317971 h 6246801"/>
              <a:gd name="connsiteX288" fmla="*/ 0 w 9384838"/>
              <a:gd name="connsiteY288" fmla="*/ 4230240 h 6246801"/>
              <a:gd name="connsiteX289" fmla="*/ 31130 w 9384838"/>
              <a:gd name="connsiteY289" fmla="*/ 4218920 h 6246801"/>
              <a:gd name="connsiteX290" fmla="*/ 45280 w 9384838"/>
              <a:gd name="connsiteY290" fmla="*/ 4187789 h 6246801"/>
              <a:gd name="connsiteX291" fmla="*/ 53771 w 9384838"/>
              <a:gd name="connsiteY291" fmla="*/ 4131188 h 6246801"/>
              <a:gd name="connsiteX292" fmla="*/ 70751 w 9384838"/>
              <a:gd name="connsiteY292" fmla="*/ 4105717 h 6246801"/>
              <a:gd name="connsiteX293" fmla="*/ 124522 w 9384838"/>
              <a:gd name="connsiteY293" fmla="*/ 4083077 h 6246801"/>
              <a:gd name="connsiteX294" fmla="*/ 152822 w 9384838"/>
              <a:gd name="connsiteY294" fmla="*/ 4040626 h 6246801"/>
              <a:gd name="connsiteX295" fmla="*/ 104711 w 9384838"/>
              <a:gd name="connsiteY295" fmla="*/ 4023646 h 6246801"/>
              <a:gd name="connsiteX296" fmla="*/ 104711 w 9384838"/>
              <a:gd name="connsiteY296" fmla="*/ 3981195 h 6246801"/>
              <a:gd name="connsiteX297" fmla="*/ 144332 w 9384838"/>
              <a:gd name="connsiteY297" fmla="*/ 3981195 h 6246801"/>
              <a:gd name="connsiteX298" fmla="*/ 181122 w 9384838"/>
              <a:gd name="connsiteY298" fmla="*/ 4020816 h 6246801"/>
              <a:gd name="connsiteX299" fmla="*/ 240553 w 9384838"/>
              <a:gd name="connsiteY299" fmla="*/ 3955725 h 6246801"/>
              <a:gd name="connsiteX300" fmla="*/ 271684 w 9384838"/>
              <a:gd name="connsiteY300" fmla="*/ 3907614 h 6246801"/>
              <a:gd name="connsiteX301" fmla="*/ 291494 w 9384838"/>
              <a:gd name="connsiteY301" fmla="*/ 3896294 h 6246801"/>
              <a:gd name="connsiteX302" fmla="*/ 481106 w 9384838"/>
              <a:gd name="connsiteY302" fmla="*/ 3596309 h 6246801"/>
              <a:gd name="connsiteX303" fmla="*/ 435825 w 9384838"/>
              <a:gd name="connsiteY303" fmla="*/ 3664230 h 6246801"/>
              <a:gd name="connsiteX304" fmla="*/ 396205 w 9384838"/>
              <a:gd name="connsiteY304" fmla="*/ 3638759 h 6246801"/>
              <a:gd name="connsiteX305" fmla="*/ 481106 w 9384838"/>
              <a:gd name="connsiteY305" fmla="*/ 3596309 h 6246801"/>
              <a:gd name="connsiteX306" fmla="*/ 4460871 w 9384838"/>
              <a:gd name="connsiteY306" fmla="*/ 3512231 h 6246801"/>
              <a:gd name="connsiteX307" fmla="*/ 4435429 w 9384838"/>
              <a:gd name="connsiteY307" fmla="*/ 3563117 h 6246801"/>
              <a:gd name="connsiteX308" fmla="*/ 4385651 w 9384838"/>
              <a:gd name="connsiteY308" fmla="*/ 3612896 h 6246801"/>
              <a:gd name="connsiteX309" fmla="*/ 4385651 w 9384838"/>
              <a:gd name="connsiteY309" fmla="*/ 3638339 h 6246801"/>
              <a:gd name="connsiteX310" fmla="*/ 4435429 w 9384838"/>
              <a:gd name="connsiteY310" fmla="*/ 3638339 h 6246801"/>
              <a:gd name="connsiteX311" fmla="*/ 4435429 w 9384838"/>
              <a:gd name="connsiteY311" fmla="*/ 3662676 h 6246801"/>
              <a:gd name="connsiteX312" fmla="*/ 4385651 w 9384838"/>
              <a:gd name="connsiteY312" fmla="*/ 3713562 h 6246801"/>
              <a:gd name="connsiteX313" fmla="*/ 4284989 w 9384838"/>
              <a:gd name="connsiteY313" fmla="*/ 3737899 h 6246801"/>
              <a:gd name="connsiteX314" fmla="*/ 4310431 w 9384838"/>
              <a:gd name="connsiteY314" fmla="*/ 3688119 h 6246801"/>
              <a:gd name="connsiteX315" fmla="*/ 4335873 w 9384838"/>
              <a:gd name="connsiteY315" fmla="*/ 3662676 h 6246801"/>
              <a:gd name="connsiteX316" fmla="*/ 4335873 w 9384838"/>
              <a:gd name="connsiteY316" fmla="*/ 3638339 h 6246801"/>
              <a:gd name="connsiteX317" fmla="*/ 4284989 w 9384838"/>
              <a:gd name="connsiteY317" fmla="*/ 3662676 h 6246801"/>
              <a:gd name="connsiteX318" fmla="*/ 4284989 w 9384838"/>
              <a:gd name="connsiteY318" fmla="*/ 3612896 h 6246801"/>
              <a:gd name="connsiteX319" fmla="*/ 4360209 w 9384838"/>
              <a:gd name="connsiteY319" fmla="*/ 3537674 h 6246801"/>
              <a:gd name="connsiteX320" fmla="*/ 4460871 w 9384838"/>
              <a:gd name="connsiteY320" fmla="*/ 3512231 h 6246801"/>
              <a:gd name="connsiteX321" fmla="*/ 605629 w 9384838"/>
              <a:gd name="connsiteY321" fmla="*/ 3364245 h 6246801"/>
              <a:gd name="connsiteX322" fmla="*/ 611289 w 9384838"/>
              <a:gd name="connsiteY322" fmla="*/ 3409526 h 6246801"/>
              <a:gd name="connsiteX323" fmla="*/ 633929 w 9384838"/>
              <a:gd name="connsiteY323" fmla="*/ 3437826 h 6246801"/>
              <a:gd name="connsiteX324" fmla="*/ 616949 w 9384838"/>
              <a:gd name="connsiteY324" fmla="*/ 3485937 h 6246801"/>
              <a:gd name="connsiteX325" fmla="*/ 599969 w 9384838"/>
              <a:gd name="connsiteY325" fmla="*/ 3497257 h 6246801"/>
              <a:gd name="connsiteX326" fmla="*/ 560348 w 9384838"/>
              <a:gd name="connsiteY326" fmla="*/ 3451976 h 6246801"/>
              <a:gd name="connsiteX327" fmla="*/ 577328 w 9384838"/>
              <a:gd name="connsiteY327" fmla="*/ 3415186 h 6246801"/>
              <a:gd name="connsiteX328" fmla="*/ 574498 w 9384838"/>
              <a:gd name="connsiteY328" fmla="*/ 3369905 h 6246801"/>
              <a:gd name="connsiteX329" fmla="*/ 605629 w 9384838"/>
              <a:gd name="connsiteY329" fmla="*/ 3364245 h 6246801"/>
              <a:gd name="connsiteX330" fmla="*/ 1098059 w 9384838"/>
              <a:gd name="connsiteY330" fmla="*/ 3109544 h 6246801"/>
              <a:gd name="connsiteX331" fmla="*/ 1081079 w 9384838"/>
              <a:gd name="connsiteY331" fmla="*/ 3137841 h 6246801"/>
              <a:gd name="connsiteX332" fmla="*/ 1064099 w 9384838"/>
              <a:gd name="connsiteY332" fmla="*/ 3154822 h 6246801"/>
              <a:gd name="connsiteX333" fmla="*/ 1038628 w 9384838"/>
              <a:gd name="connsiteY333" fmla="*/ 3143502 h 6246801"/>
              <a:gd name="connsiteX334" fmla="*/ 1098059 w 9384838"/>
              <a:gd name="connsiteY334" fmla="*/ 3109544 h 6246801"/>
              <a:gd name="connsiteX335" fmla="*/ 905615 w 9384838"/>
              <a:gd name="connsiteY335" fmla="*/ 3061433 h 6246801"/>
              <a:gd name="connsiteX336" fmla="*/ 905615 w 9384838"/>
              <a:gd name="connsiteY336" fmla="*/ 3098224 h 6246801"/>
              <a:gd name="connsiteX337" fmla="*/ 874484 w 9384838"/>
              <a:gd name="connsiteY337" fmla="*/ 3149161 h 6246801"/>
              <a:gd name="connsiteX338" fmla="*/ 820713 w 9384838"/>
              <a:gd name="connsiteY338" fmla="*/ 3171802 h 6246801"/>
              <a:gd name="connsiteX339" fmla="*/ 826373 w 9384838"/>
              <a:gd name="connsiteY339" fmla="*/ 3205762 h 6246801"/>
              <a:gd name="connsiteX340" fmla="*/ 769772 w 9384838"/>
              <a:gd name="connsiteY340" fmla="*/ 3214252 h 6246801"/>
              <a:gd name="connsiteX341" fmla="*/ 775432 w 9384838"/>
              <a:gd name="connsiteY341" fmla="*/ 3253873 h 6246801"/>
              <a:gd name="connsiteX342" fmla="*/ 738642 w 9384838"/>
              <a:gd name="connsiteY342" fmla="*/ 3245383 h 6246801"/>
              <a:gd name="connsiteX343" fmla="*/ 724492 w 9384838"/>
              <a:gd name="connsiteY343" fmla="*/ 3214252 h 6246801"/>
              <a:gd name="connsiteX344" fmla="*/ 701851 w 9384838"/>
              <a:gd name="connsiteY344" fmla="*/ 3183122 h 6246801"/>
              <a:gd name="connsiteX345" fmla="*/ 724492 w 9384838"/>
              <a:gd name="connsiteY345" fmla="*/ 3168972 h 6246801"/>
              <a:gd name="connsiteX346" fmla="*/ 747132 w 9384838"/>
              <a:gd name="connsiteY346" fmla="*/ 3146331 h 6246801"/>
              <a:gd name="connsiteX347" fmla="*/ 843354 w 9384838"/>
              <a:gd name="connsiteY347" fmla="*/ 3098224 h 6246801"/>
              <a:gd name="connsiteX348" fmla="*/ 905615 w 9384838"/>
              <a:gd name="connsiteY348" fmla="*/ 3061433 h 6246801"/>
              <a:gd name="connsiteX349" fmla="*/ 936745 w 9384838"/>
              <a:gd name="connsiteY349" fmla="*/ 3033132 h 6246801"/>
              <a:gd name="connsiteX350" fmla="*/ 973535 w 9384838"/>
              <a:gd name="connsiteY350" fmla="*/ 3081244 h 6246801"/>
              <a:gd name="connsiteX351" fmla="*/ 948066 w 9384838"/>
              <a:gd name="connsiteY351" fmla="*/ 3115203 h 6246801"/>
              <a:gd name="connsiteX352" fmla="*/ 925424 w 9384838"/>
              <a:gd name="connsiteY352" fmla="*/ 3067093 h 6246801"/>
              <a:gd name="connsiteX353" fmla="*/ 936745 w 9384838"/>
              <a:gd name="connsiteY353" fmla="*/ 3033132 h 6246801"/>
              <a:gd name="connsiteX354" fmla="*/ 5840275 w 9384838"/>
              <a:gd name="connsiteY354" fmla="*/ 2081897 h 6246801"/>
              <a:gd name="connsiteX355" fmla="*/ 5891159 w 9384838"/>
              <a:gd name="connsiteY355" fmla="*/ 2132783 h 6246801"/>
              <a:gd name="connsiteX356" fmla="*/ 5891159 w 9384838"/>
              <a:gd name="connsiteY356" fmla="*/ 2158226 h 6246801"/>
              <a:gd name="connsiteX357" fmla="*/ 5966379 w 9384838"/>
              <a:gd name="connsiteY357" fmla="*/ 2208005 h 6246801"/>
              <a:gd name="connsiteX358" fmla="*/ 6016157 w 9384838"/>
              <a:gd name="connsiteY358" fmla="*/ 2208005 h 6246801"/>
              <a:gd name="connsiteX359" fmla="*/ 6041599 w 9384838"/>
              <a:gd name="connsiteY359" fmla="*/ 2208005 h 6246801"/>
              <a:gd name="connsiteX360" fmla="*/ 5966379 w 9384838"/>
              <a:gd name="connsiteY360" fmla="*/ 2308672 h 6246801"/>
              <a:gd name="connsiteX361" fmla="*/ 5916601 w 9384838"/>
              <a:gd name="connsiteY361" fmla="*/ 2558676 h 6246801"/>
              <a:gd name="connsiteX362" fmla="*/ 5916601 w 9384838"/>
              <a:gd name="connsiteY362" fmla="*/ 2659341 h 6246801"/>
              <a:gd name="connsiteX363" fmla="*/ 5966379 w 9384838"/>
              <a:gd name="connsiteY363" fmla="*/ 2684786 h 6246801"/>
              <a:gd name="connsiteX364" fmla="*/ 5991821 w 9384838"/>
              <a:gd name="connsiteY364" fmla="*/ 2734563 h 6246801"/>
              <a:gd name="connsiteX365" fmla="*/ 6016157 w 9384838"/>
              <a:gd name="connsiteY365" fmla="*/ 2785448 h 6246801"/>
              <a:gd name="connsiteX366" fmla="*/ 6016157 w 9384838"/>
              <a:gd name="connsiteY366" fmla="*/ 2860670 h 6246801"/>
              <a:gd name="connsiteX367" fmla="*/ 5991821 w 9384838"/>
              <a:gd name="connsiteY367" fmla="*/ 2885007 h 6246801"/>
              <a:gd name="connsiteX368" fmla="*/ 6016157 w 9384838"/>
              <a:gd name="connsiteY368" fmla="*/ 2910449 h 6246801"/>
              <a:gd name="connsiteX369" fmla="*/ 5991821 w 9384838"/>
              <a:gd name="connsiteY369" fmla="*/ 2935892 h 6246801"/>
              <a:gd name="connsiteX370" fmla="*/ 5991821 w 9384838"/>
              <a:gd name="connsiteY370" fmla="*/ 2960229 h 6246801"/>
              <a:gd name="connsiteX371" fmla="*/ 6041599 w 9384838"/>
              <a:gd name="connsiteY371" fmla="*/ 2985670 h 6246801"/>
              <a:gd name="connsiteX372" fmla="*/ 6016157 w 9384838"/>
              <a:gd name="connsiteY372" fmla="*/ 3035453 h 6246801"/>
              <a:gd name="connsiteX373" fmla="*/ 6041599 w 9384838"/>
              <a:gd name="connsiteY373" fmla="*/ 3086339 h 6246801"/>
              <a:gd name="connsiteX374" fmla="*/ 5991821 w 9384838"/>
              <a:gd name="connsiteY374" fmla="*/ 3185896 h 6246801"/>
              <a:gd name="connsiteX375" fmla="*/ 6016157 w 9384838"/>
              <a:gd name="connsiteY375" fmla="*/ 3185896 h 6246801"/>
              <a:gd name="connsiteX376" fmla="*/ 6016157 w 9384838"/>
              <a:gd name="connsiteY376" fmla="*/ 3236782 h 6246801"/>
              <a:gd name="connsiteX377" fmla="*/ 5966379 w 9384838"/>
              <a:gd name="connsiteY377" fmla="*/ 3261118 h 6246801"/>
              <a:gd name="connsiteX378" fmla="*/ 5966379 w 9384838"/>
              <a:gd name="connsiteY378" fmla="*/ 3286561 h 6246801"/>
              <a:gd name="connsiteX379" fmla="*/ 5916601 w 9384838"/>
              <a:gd name="connsiteY379" fmla="*/ 3361784 h 6246801"/>
              <a:gd name="connsiteX380" fmla="*/ 5916601 w 9384838"/>
              <a:gd name="connsiteY380" fmla="*/ 3412670 h 6246801"/>
              <a:gd name="connsiteX381" fmla="*/ 5865717 w 9384838"/>
              <a:gd name="connsiteY381" fmla="*/ 3437007 h 6246801"/>
              <a:gd name="connsiteX382" fmla="*/ 5840275 w 9384838"/>
              <a:gd name="connsiteY382" fmla="*/ 3462450 h 6246801"/>
              <a:gd name="connsiteX383" fmla="*/ 5815939 w 9384838"/>
              <a:gd name="connsiteY383" fmla="*/ 3437007 h 6246801"/>
              <a:gd name="connsiteX384" fmla="*/ 5815939 w 9384838"/>
              <a:gd name="connsiteY384" fmla="*/ 3487893 h 6246801"/>
              <a:gd name="connsiteX385" fmla="*/ 5765055 w 9384838"/>
              <a:gd name="connsiteY385" fmla="*/ 3462450 h 6246801"/>
              <a:gd name="connsiteX386" fmla="*/ 5765055 w 9384838"/>
              <a:gd name="connsiteY386" fmla="*/ 3462451 h 6246801"/>
              <a:gd name="connsiteX387" fmla="*/ 5790497 w 9384838"/>
              <a:gd name="connsiteY387" fmla="*/ 3512230 h 6246801"/>
              <a:gd name="connsiteX388" fmla="*/ 5740719 w 9384838"/>
              <a:gd name="connsiteY388" fmla="*/ 3537673 h 6246801"/>
              <a:gd name="connsiteX389" fmla="*/ 5715277 w 9384838"/>
              <a:gd name="connsiteY389" fmla="*/ 3563116 h 6246801"/>
              <a:gd name="connsiteX390" fmla="*/ 5689835 w 9384838"/>
              <a:gd name="connsiteY390" fmla="*/ 3587453 h 6246801"/>
              <a:gd name="connsiteX391" fmla="*/ 5715277 w 9384838"/>
              <a:gd name="connsiteY391" fmla="*/ 3612896 h 6246801"/>
              <a:gd name="connsiteX392" fmla="*/ 5665499 w 9384838"/>
              <a:gd name="connsiteY392" fmla="*/ 3612896 h 6246801"/>
              <a:gd name="connsiteX393" fmla="*/ 5640057 w 9384838"/>
              <a:gd name="connsiteY393" fmla="*/ 3638339 h 6246801"/>
              <a:gd name="connsiteX394" fmla="*/ 5665499 w 9384838"/>
              <a:gd name="connsiteY394" fmla="*/ 3638339 h 6246801"/>
              <a:gd name="connsiteX395" fmla="*/ 5665499 w 9384838"/>
              <a:gd name="connsiteY395" fmla="*/ 3662676 h 6246801"/>
              <a:gd name="connsiteX396" fmla="*/ 5640057 w 9384838"/>
              <a:gd name="connsiteY396" fmla="*/ 3662676 h 6246801"/>
              <a:gd name="connsiteX397" fmla="*/ 5665499 w 9384838"/>
              <a:gd name="connsiteY397" fmla="*/ 3688119 h 6246801"/>
              <a:gd name="connsiteX398" fmla="*/ 5640057 w 9384838"/>
              <a:gd name="connsiteY398" fmla="*/ 3763342 h 6246801"/>
              <a:gd name="connsiteX399" fmla="*/ 5590279 w 9384838"/>
              <a:gd name="connsiteY399" fmla="*/ 3737899 h 6246801"/>
              <a:gd name="connsiteX400" fmla="*/ 5515059 w 9384838"/>
              <a:gd name="connsiteY400" fmla="*/ 3737899 h 6246801"/>
              <a:gd name="connsiteX401" fmla="*/ 5464175 w 9384838"/>
              <a:gd name="connsiteY401" fmla="*/ 3713562 h 6246801"/>
              <a:gd name="connsiteX402" fmla="*/ 5439839 w 9384838"/>
              <a:gd name="connsiteY402" fmla="*/ 3737899 h 6246801"/>
              <a:gd name="connsiteX403" fmla="*/ 5464175 w 9384838"/>
              <a:gd name="connsiteY403" fmla="*/ 3763342 h 6246801"/>
              <a:gd name="connsiteX404" fmla="*/ 5414397 w 9384838"/>
              <a:gd name="connsiteY404" fmla="*/ 3788785 h 6246801"/>
              <a:gd name="connsiteX405" fmla="*/ 5339177 w 9384838"/>
              <a:gd name="connsiteY405" fmla="*/ 3939230 h 6246801"/>
              <a:gd name="connsiteX406" fmla="*/ 5364619 w 9384838"/>
              <a:gd name="connsiteY406" fmla="*/ 4014453 h 6246801"/>
              <a:gd name="connsiteX407" fmla="*/ 5364618 w 9384838"/>
              <a:gd name="connsiteY407" fmla="*/ 4014453 h 6246801"/>
              <a:gd name="connsiteX408" fmla="*/ 5364618 w 9384838"/>
              <a:gd name="connsiteY408" fmla="*/ 4089676 h 6246801"/>
              <a:gd name="connsiteX409" fmla="*/ 5313734 w 9384838"/>
              <a:gd name="connsiteY409" fmla="*/ 4289902 h 6246801"/>
              <a:gd name="connsiteX410" fmla="*/ 5238514 w 9384838"/>
              <a:gd name="connsiteY410" fmla="*/ 4416010 h 6246801"/>
              <a:gd name="connsiteX411" fmla="*/ 5213072 w 9384838"/>
              <a:gd name="connsiteY411" fmla="*/ 4440347 h 6246801"/>
              <a:gd name="connsiteX412" fmla="*/ 5163294 w 9384838"/>
              <a:gd name="connsiteY412" fmla="*/ 4440347 h 6246801"/>
              <a:gd name="connsiteX413" fmla="*/ 5137852 w 9384838"/>
              <a:gd name="connsiteY413" fmla="*/ 4465790 h 6246801"/>
              <a:gd name="connsiteX414" fmla="*/ 5163294 w 9384838"/>
              <a:gd name="connsiteY414" fmla="*/ 4465790 h 6246801"/>
              <a:gd name="connsiteX415" fmla="*/ 5062632 w 9384838"/>
              <a:gd name="connsiteY415" fmla="*/ 4616236 h 6246801"/>
              <a:gd name="connsiteX416" fmla="*/ 5038296 w 9384838"/>
              <a:gd name="connsiteY416" fmla="*/ 4691459 h 6246801"/>
              <a:gd name="connsiteX417" fmla="*/ 5012854 w 9384838"/>
              <a:gd name="connsiteY417" fmla="*/ 4716902 h 6246801"/>
              <a:gd name="connsiteX418" fmla="*/ 4987412 w 9384838"/>
              <a:gd name="connsiteY418" fmla="*/ 4792125 h 6246801"/>
              <a:gd name="connsiteX419" fmla="*/ 5012854 w 9384838"/>
              <a:gd name="connsiteY419" fmla="*/ 4917127 h 6246801"/>
              <a:gd name="connsiteX420" fmla="*/ 5062632 w 9384838"/>
              <a:gd name="connsiteY420" fmla="*/ 5043236 h 6246801"/>
              <a:gd name="connsiteX421" fmla="*/ 5013583 w 9384838"/>
              <a:gd name="connsiteY421" fmla="*/ 4993096 h 6246801"/>
              <a:gd name="connsiteX422" fmla="*/ 5062632 w 9384838"/>
              <a:gd name="connsiteY422" fmla="*/ 5043237 h 6246801"/>
              <a:gd name="connsiteX423" fmla="*/ 4987412 w 9384838"/>
              <a:gd name="connsiteY423" fmla="*/ 5043237 h 6246801"/>
              <a:gd name="connsiteX424" fmla="*/ 4963076 w 9384838"/>
              <a:gd name="connsiteY424" fmla="*/ 5017794 h 6246801"/>
              <a:gd name="connsiteX425" fmla="*/ 4862414 w 9384838"/>
              <a:gd name="connsiteY425" fmla="*/ 5067574 h 6246801"/>
              <a:gd name="connsiteX426" fmla="*/ 4812636 w 9384838"/>
              <a:gd name="connsiteY426" fmla="*/ 5142796 h 6246801"/>
              <a:gd name="connsiteX427" fmla="*/ 4812636 w 9384838"/>
              <a:gd name="connsiteY427" fmla="*/ 5193682 h 6246801"/>
              <a:gd name="connsiteX428" fmla="*/ 4787194 w 9384838"/>
              <a:gd name="connsiteY428" fmla="*/ 5243462 h 6246801"/>
              <a:gd name="connsiteX429" fmla="*/ 4711974 w 9384838"/>
              <a:gd name="connsiteY429" fmla="*/ 5268905 h 6246801"/>
              <a:gd name="connsiteX430" fmla="*/ 4686532 w 9384838"/>
              <a:gd name="connsiteY430" fmla="*/ 5243462 h 6246801"/>
              <a:gd name="connsiteX431" fmla="*/ 4636753 w 9384838"/>
              <a:gd name="connsiteY431" fmla="*/ 5268905 h 6246801"/>
              <a:gd name="connsiteX432" fmla="*/ 4611311 w 9384838"/>
              <a:gd name="connsiteY432" fmla="*/ 5293242 h 6246801"/>
              <a:gd name="connsiteX433" fmla="*/ 4561533 w 9384838"/>
              <a:gd name="connsiteY433" fmla="*/ 5344128 h 6246801"/>
              <a:gd name="connsiteX434" fmla="*/ 4536091 w 9384838"/>
              <a:gd name="connsiteY434" fmla="*/ 5293242 h 6246801"/>
              <a:gd name="connsiteX435" fmla="*/ 4561533 w 9384838"/>
              <a:gd name="connsiteY435" fmla="*/ 5293242 h 6246801"/>
              <a:gd name="connsiteX436" fmla="*/ 4561533 w 9384838"/>
              <a:gd name="connsiteY436" fmla="*/ 5268905 h 6246801"/>
              <a:gd name="connsiteX437" fmla="*/ 4585869 w 9384838"/>
              <a:gd name="connsiteY437" fmla="*/ 5218019 h 6246801"/>
              <a:gd name="connsiteX438" fmla="*/ 4585869 w 9384838"/>
              <a:gd name="connsiteY438" fmla="*/ 5193682 h 6246801"/>
              <a:gd name="connsiteX439" fmla="*/ 4611311 w 9384838"/>
              <a:gd name="connsiteY439" fmla="*/ 5168239 h 6246801"/>
              <a:gd name="connsiteX440" fmla="*/ 4611311 w 9384838"/>
              <a:gd name="connsiteY440" fmla="*/ 5142796 h 6246801"/>
              <a:gd name="connsiteX441" fmla="*/ 4585869 w 9384838"/>
              <a:gd name="connsiteY441" fmla="*/ 5142796 h 6246801"/>
              <a:gd name="connsiteX442" fmla="*/ 4611311 w 9384838"/>
              <a:gd name="connsiteY442" fmla="*/ 5118460 h 6246801"/>
              <a:gd name="connsiteX443" fmla="*/ 4636753 w 9384838"/>
              <a:gd name="connsiteY443" fmla="*/ 5118460 h 6246801"/>
              <a:gd name="connsiteX444" fmla="*/ 4636753 w 9384838"/>
              <a:gd name="connsiteY444" fmla="*/ 5093017 h 6246801"/>
              <a:gd name="connsiteX445" fmla="*/ 4686532 w 9384838"/>
              <a:gd name="connsiteY445" fmla="*/ 5067574 h 6246801"/>
              <a:gd name="connsiteX446" fmla="*/ 4737416 w 9384838"/>
              <a:gd name="connsiteY446" fmla="*/ 5043237 h 6246801"/>
              <a:gd name="connsiteX447" fmla="*/ 4737416 w 9384838"/>
              <a:gd name="connsiteY447" fmla="*/ 5017794 h 6246801"/>
              <a:gd name="connsiteX448" fmla="*/ 4737416 w 9384838"/>
              <a:gd name="connsiteY448" fmla="*/ 4992351 h 6246801"/>
              <a:gd name="connsiteX449" fmla="*/ 4686532 w 9384838"/>
              <a:gd name="connsiteY449" fmla="*/ 4942571 h 6246801"/>
              <a:gd name="connsiteX450" fmla="*/ 4662196 w 9384838"/>
              <a:gd name="connsiteY450" fmla="*/ 4968014 h 6246801"/>
              <a:gd name="connsiteX451" fmla="*/ 4636753 w 9384838"/>
              <a:gd name="connsiteY451" fmla="*/ 4968014 h 6246801"/>
              <a:gd name="connsiteX452" fmla="*/ 4611311 w 9384838"/>
              <a:gd name="connsiteY452" fmla="*/ 4942571 h 6246801"/>
              <a:gd name="connsiteX453" fmla="*/ 4585869 w 9384838"/>
              <a:gd name="connsiteY453" fmla="*/ 4992350 h 6246801"/>
              <a:gd name="connsiteX454" fmla="*/ 4611310 w 9384838"/>
              <a:gd name="connsiteY454" fmla="*/ 5017792 h 6246801"/>
              <a:gd name="connsiteX455" fmla="*/ 4611311 w 9384838"/>
              <a:gd name="connsiteY455" fmla="*/ 5017793 h 6246801"/>
              <a:gd name="connsiteX456" fmla="*/ 4536091 w 9384838"/>
              <a:gd name="connsiteY456" fmla="*/ 5043236 h 6246801"/>
              <a:gd name="connsiteX457" fmla="*/ 4510649 w 9384838"/>
              <a:gd name="connsiteY457" fmla="*/ 5043236 h 6246801"/>
              <a:gd name="connsiteX458" fmla="*/ 4510649 w 9384838"/>
              <a:gd name="connsiteY458" fmla="*/ 5118458 h 6246801"/>
              <a:gd name="connsiteX459" fmla="*/ 4561533 w 9384838"/>
              <a:gd name="connsiteY459" fmla="*/ 5168238 h 6246801"/>
              <a:gd name="connsiteX460" fmla="*/ 4536091 w 9384838"/>
              <a:gd name="connsiteY460" fmla="*/ 5168238 h 6246801"/>
              <a:gd name="connsiteX461" fmla="*/ 4510649 w 9384838"/>
              <a:gd name="connsiteY461" fmla="*/ 5168238 h 6246801"/>
              <a:gd name="connsiteX462" fmla="*/ 4510649 w 9384838"/>
              <a:gd name="connsiteY462" fmla="*/ 5193681 h 6246801"/>
              <a:gd name="connsiteX463" fmla="*/ 4486313 w 9384838"/>
              <a:gd name="connsiteY463" fmla="*/ 5168238 h 6246801"/>
              <a:gd name="connsiteX464" fmla="*/ 4486313 w 9384838"/>
              <a:gd name="connsiteY464" fmla="*/ 5118458 h 6246801"/>
              <a:gd name="connsiteX465" fmla="*/ 4460871 w 9384838"/>
              <a:gd name="connsiteY465" fmla="*/ 5093016 h 6246801"/>
              <a:gd name="connsiteX466" fmla="*/ 4385651 w 9384838"/>
              <a:gd name="connsiteY466" fmla="*/ 5067573 h 6246801"/>
              <a:gd name="connsiteX467" fmla="*/ 4310431 w 9384838"/>
              <a:gd name="connsiteY467" fmla="*/ 5093016 h 6246801"/>
              <a:gd name="connsiteX468" fmla="*/ 4284989 w 9384838"/>
              <a:gd name="connsiteY468" fmla="*/ 5142795 h 6246801"/>
              <a:gd name="connsiteX469" fmla="*/ 4284989 w 9384838"/>
              <a:gd name="connsiteY469" fmla="*/ 5142796 h 6246801"/>
              <a:gd name="connsiteX470" fmla="*/ 4260653 w 9384838"/>
              <a:gd name="connsiteY470" fmla="*/ 5168239 h 6246801"/>
              <a:gd name="connsiteX471" fmla="*/ 4260653 w 9384838"/>
              <a:gd name="connsiteY471" fmla="*/ 5193683 h 6246801"/>
              <a:gd name="connsiteX472" fmla="*/ 4284989 w 9384838"/>
              <a:gd name="connsiteY472" fmla="*/ 5243462 h 6246801"/>
              <a:gd name="connsiteX473" fmla="*/ 4235211 w 9384838"/>
              <a:gd name="connsiteY473" fmla="*/ 5268905 h 6246801"/>
              <a:gd name="connsiteX474" fmla="*/ 4185433 w 9384838"/>
              <a:gd name="connsiteY474" fmla="*/ 5344128 h 6246801"/>
              <a:gd name="connsiteX475" fmla="*/ 4110213 w 9384838"/>
              <a:gd name="connsiteY475" fmla="*/ 5369571 h 6246801"/>
              <a:gd name="connsiteX476" fmla="*/ 4084771 w 9384838"/>
              <a:gd name="connsiteY476" fmla="*/ 5318685 h 6246801"/>
              <a:gd name="connsiteX477" fmla="*/ 4110213 w 9384838"/>
              <a:gd name="connsiteY477" fmla="*/ 5243462 h 6246801"/>
              <a:gd name="connsiteX478" fmla="*/ 4134549 w 9384838"/>
              <a:gd name="connsiteY478" fmla="*/ 5193683 h 6246801"/>
              <a:gd name="connsiteX479" fmla="*/ 4134549 w 9384838"/>
              <a:gd name="connsiteY479" fmla="*/ 5168239 h 6246801"/>
              <a:gd name="connsiteX480" fmla="*/ 4185433 w 9384838"/>
              <a:gd name="connsiteY480" fmla="*/ 5168239 h 6246801"/>
              <a:gd name="connsiteX481" fmla="*/ 4209769 w 9384838"/>
              <a:gd name="connsiteY481" fmla="*/ 5142796 h 6246801"/>
              <a:gd name="connsiteX482" fmla="*/ 4185433 w 9384838"/>
              <a:gd name="connsiteY482" fmla="*/ 5118460 h 6246801"/>
              <a:gd name="connsiteX483" fmla="*/ 4084771 w 9384838"/>
              <a:gd name="connsiteY483" fmla="*/ 5093017 h 6246801"/>
              <a:gd name="connsiteX484" fmla="*/ 4034993 w 9384838"/>
              <a:gd name="connsiteY484" fmla="*/ 5142796 h 6246801"/>
              <a:gd name="connsiteX485" fmla="*/ 3958666 w 9384838"/>
              <a:gd name="connsiteY485" fmla="*/ 5168239 h 6246801"/>
              <a:gd name="connsiteX486" fmla="*/ 3908904 w 9384838"/>
              <a:gd name="connsiteY486" fmla="*/ 5218019 h 6246801"/>
              <a:gd name="connsiteX487" fmla="*/ 3859127 w 9384838"/>
              <a:gd name="connsiteY487" fmla="*/ 5293242 h 6246801"/>
              <a:gd name="connsiteX488" fmla="*/ 3758465 w 9384838"/>
              <a:gd name="connsiteY488" fmla="*/ 5243462 h 6246801"/>
              <a:gd name="connsiteX489" fmla="*/ 3708688 w 9384838"/>
              <a:gd name="connsiteY489" fmla="*/ 5243462 h 6246801"/>
              <a:gd name="connsiteX490" fmla="*/ 3582584 w 9384838"/>
              <a:gd name="connsiteY490" fmla="*/ 5193683 h 6246801"/>
              <a:gd name="connsiteX491" fmla="*/ 3589545 w 9384838"/>
              <a:gd name="connsiteY491" fmla="*/ 5173103 h 6246801"/>
              <a:gd name="connsiteX492" fmla="*/ 3589543 w 9384838"/>
              <a:gd name="connsiteY492" fmla="*/ 5173102 h 6246801"/>
              <a:gd name="connsiteX493" fmla="*/ 3582582 w 9384838"/>
              <a:gd name="connsiteY493" fmla="*/ 5193682 h 6246801"/>
              <a:gd name="connsiteX494" fmla="*/ 3382367 w 9384838"/>
              <a:gd name="connsiteY494" fmla="*/ 5193682 h 6246801"/>
              <a:gd name="connsiteX495" fmla="*/ 3421081 w 9384838"/>
              <a:gd name="connsiteY495" fmla="*/ 5164921 h 6246801"/>
              <a:gd name="connsiteX496" fmla="*/ 3483028 w 9384838"/>
              <a:gd name="connsiteY496" fmla="*/ 5168239 h 6246801"/>
              <a:gd name="connsiteX497" fmla="*/ 3532805 w 9384838"/>
              <a:gd name="connsiteY497" fmla="*/ 5168239 h 6246801"/>
              <a:gd name="connsiteX498" fmla="*/ 3532805 w 9384838"/>
              <a:gd name="connsiteY498" fmla="*/ 5118459 h 6246801"/>
              <a:gd name="connsiteX499" fmla="*/ 3507365 w 9384838"/>
              <a:gd name="connsiteY499" fmla="*/ 5093016 h 6246801"/>
              <a:gd name="connsiteX500" fmla="*/ 3483028 w 9384838"/>
              <a:gd name="connsiteY500" fmla="*/ 5118459 h 6246801"/>
              <a:gd name="connsiteX501" fmla="*/ 3432144 w 9384838"/>
              <a:gd name="connsiteY501" fmla="*/ 5093016 h 6246801"/>
              <a:gd name="connsiteX502" fmla="*/ 3407808 w 9384838"/>
              <a:gd name="connsiteY502" fmla="*/ 5093016 h 6246801"/>
              <a:gd name="connsiteX503" fmla="*/ 3407808 w 9384838"/>
              <a:gd name="connsiteY503" fmla="*/ 5043237 h 6246801"/>
              <a:gd name="connsiteX504" fmla="*/ 3382367 w 9384838"/>
              <a:gd name="connsiteY504" fmla="*/ 5043237 h 6246801"/>
              <a:gd name="connsiteX505" fmla="*/ 3356924 w 9384838"/>
              <a:gd name="connsiteY505" fmla="*/ 5093016 h 6246801"/>
              <a:gd name="connsiteX506" fmla="*/ 3382367 w 9384838"/>
              <a:gd name="connsiteY506" fmla="*/ 5118459 h 6246801"/>
              <a:gd name="connsiteX507" fmla="*/ 3382367 w 9384838"/>
              <a:gd name="connsiteY507" fmla="*/ 5142796 h 6246801"/>
              <a:gd name="connsiteX508" fmla="*/ 3331482 w 9384838"/>
              <a:gd name="connsiteY508" fmla="*/ 5093016 h 6246801"/>
              <a:gd name="connsiteX509" fmla="*/ 3356924 w 9384838"/>
              <a:gd name="connsiteY509" fmla="*/ 5067573 h 6246801"/>
              <a:gd name="connsiteX510" fmla="*/ 3356924 w 9384838"/>
              <a:gd name="connsiteY510" fmla="*/ 4992351 h 6246801"/>
              <a:gd name="connsiteX511" fmla="*/ 3407808 w 9384838"/>
              <a:gd name="connsiteY511" fmla="*/ 4942571 h 6246801"/>
              <a:gd name="connsiteX512" fmla="*/ 3356924 w 9384838"/>
              <a:gd name="connsiteY512" fmla="*/ 4942571 h 6246801"/>
              <a:gd name="connsiteX513" fmla="*/ 3349625 w 9384838"/>
              <a:gd name="connsiteY513" fmla="*/ 4928288 h 6246801"/>
              <a:gd name="connsiteX514" fmla="*/ 3349624 w 9384838"/>
              <a:gd name="connsiteY514" fmla="*/ 4928288 h 6246801"/>
              <a:gd name="connsiteX515" fmla="*/ 3356924 w 9384838"/>
              <a:gd name="connsiteY515" fmla="*/ 4942571 h 6246801"/>
              <a:gd name="connsiteX516" fmla="*/ 3281703 w 9384838"/>
              <a:gd name="connsiteY516" fmla="*/ 4968014 h 6246801"/>
              <a:gd name="connsiteX517" fmla="*/ 3256260 w 9384838"/>
              <a:gd name="connsiteY517" fmla="*/ 5017794 h 6246801"/>
              <a:gd name="connsiteX518" fmla="*/ 3181041 w 9384838"/>
              <a:gd name="connsiteY518" fmla="*/ 5067573 h 6246801"/>
              <a:gd name="connsiteX519" fmla="*/ 3206483 w 9384838"/>
              <a:gd name="connsiteY519" fmla="*/ 5118459 h 6246801"/>
              <a:gd name="connsiteX520" fmla="*/ 3181041 w 9384838"/>
              <a:gd name="connsiteY520" fmla="*/ 5142796 h 6246801"/>
              <a:gd name="connsiteX521" fmla="*/ 3231925 w 9384838"/>
              <a:gd name="connsiteY521" fmla="*/ 5168239 h 6246801"/>
              <a:gd name="connsiteX522" fmla="*/ 3281703 w 9384838"/>
              <a:gd name="connsiteY522" fmla="*/ 5218019 h 6246801"/>
              <a:gd name="connsiteX523" fmla="*/ 3331481 w 9384838"/>
              <a:gd name="connsiteY523" fmla="*/ 5268905 h 6246801"/>
              <a:gd name="connsiteX524" fmla="*/ 3281703 w 9384838"/>
              <a:gd name="connsiteY524" fmla="*/ 5293242 h 6246801"/>
              <a:gd name="connsiteX525" fmla="*/ 3281703 w 9384838"/>
              <a:gd name="connsiteY525" fmla="*/ 5318685 h 6246801"/>
              <a:gd name="connsiteX526" fmla="*/ 3256260 w 9384838"/>
              <a:gd name="connsiteY526" fmla="*/ 5293242 h 6246801"/>
              <a:gd name="connsiteX527" fmla="*/ 3206483 w 9384838"/>
              <a:gd name="connsiteY527" fmla="*/ 5293242 h 6246801"/>
              <a:gd name="connsiteX528" fmla="*/ 3181041 w 9384838"/>
              <a:gd name="connsiteY528" fmla="*/ 5293242 h 6246801"/>
              <a:gd name="connsiteX529" fmla="*/ 3056044 w 9384838"/>
              <a:gd name="connsiteY529" fmla="*/ 5293242 h 6246801"/>
              <a:gd name="connsiteX530" fmla="*/ 3030601 w 9384838"/>
              <a:gd name="connsiteY530" fmla="*/ 5344128 h 6246801"/>
              <a:gd name="connsiteX531" fmla="*/ 3006265 w 9384838"/>
              <a:gd name="connsiteY531" fmla="*/ 5344128 h 6246801"/>
              <a:gd name="connsiteX532" fmla="*/ 2980823 w 9384838"/>
              <a:gd name="connsiteY532" fmla="*/ 5369571 h 6246801"/>
              <a:gd name="connsiteX533" fmla="*/ 3006265 w 9384838"/>
              <a:gd name="connsiteY533" fmla="*/ 5393907 h 6246801"/>
              <a:gd name="connsiteX534" fmla="*/ 2980823 w 9384838"/>
              <a:gd name="connsiteY534" fmla="*/ 5419350 h 6246801"/>
              <a:gd name="connsiteX535" fmla="*/ 2905602 w 9384838"/>
              <a:gd name="connsiteY535" fmla="*/ 5444793 h 6246801"/>
              <a:gd name="connsiteX536" fmla="*/ 2880162 w 9384838"/>
              <a:gd name="connsiteY536" fmla="*/ 5520016 h 6246801"/>
              <a:gd name="connsiteX537" fmla="*/ 2880159 w 9384838"/>
              <a:gd name="connsiteY537" fmla="*/ 5520016 h 6246801"/>
              <a:gd name="connsiteX538" fmla="*/ 2830382 w 9384838"/>
              <a:gd name="connsiteY538" fmla="*/ 5544353 h 6246801"/>
              <a:gd name="connsiteX539" fmla="*/ 2804941 w 9384838"/>
              <a:gd name="connsiteY539" fmla="*/ 5569796 h 6246801"/>
              <a:gd name="connsiteX540" fmla="*/ 2755160 w 9384838"/>
              <a:gd name="connsiteY540" fmla="*/ 5595239 h 6246801"/>
              <a:gd name="connsiteX541" fmla="*/ 2679941 w 9384838"/>
              <a:gd name="connsiteY541" fmla="*/ 5569796 h 6246801"/>
              <a:gd name="connsiteX542" fmla="*/ 2629058 w 9384838"/>
              <a:gd name="connsiteY542" fmla="*/ 5494573 h 6246801"/>
              <a:gd name="connsiteX543" fmla="*/ 2629058 w 9384838"/>
              <a:gd name="connsiteY543" fmla="*/ 5444794 h 6246801"/>
              <a:gd name="connsiteX544" fmla="*/ 2579280 w 9384838"/>
              <a:gd name="connsiteY544" fmla="*/ 5393908 h 6246801"/>
              <a:gd name="connsiteX545" fmla="*/ 2579280 w 9384838"/>
              <a:gd name="connsiteY545" fmla="*/ 5344128 h 6246801"/>
              <a:gd name="connsiteX546" fmla="*/ 2529501 w 9384838"/>
              <a:gd name="connsiteY546" fmla="*/ 5318685 h 6246801"/>
              <a:gd name="connsiteX547" fmla="*/ 2553838 w 9384838"/>
              <a:gd name="connsiteY547" fmla="*/ 5293242 h 6246801"/>
              <a:gd name="connsiteX548" fmla="*/ 2579280 w 9384838"/>
              <a:gd name="connsiteY548" fmla="*/ 5268905 h 6246801"/>
              <a:gd name="connsiteX549" fmla="*/ 2579280 w 9384838"/>
              <a:gd name="connsiteY549" fmla="*/ 5243462 h 6246801"/>
              <a:gd name="connsiteX550" fmla="*/ 2629058 w 9384838"/>
              <a:gd name="connsiteY550" fmla="*/ 5218019 h 6246801"/>
              <a:gd name="connsiteX551" fmla="*/ 2604722 w 9384838"/>
              <a:gd name="connsiteY551" fmla="*/ 5193682 h 6246801"/>
              <a:gd name="connsiteX552" fmla="*/ 2579280 w 9384838"/>
              <a:gd name="connsiteY552" fmla="*/ 5142796 h 6246801"/>
              <a:gd name="connsiteX553" fmla="*/ 2579280 w 9384838"/>
              <a:gd name="connsiteY553" fmla="*/ 5142795 h 6246801"/>
              <a:gd name="connsiteX554" fmla="*/ 2705382 w 9384838"/>
              <a:gd name="connsiteY554" fmla="*/ 5093015 h 6246801"/>
              <a:gd name="connsiteX555" fmla="*/ 2755160 w 9384838"/>
              <a:gd name="connsiteY555" fmla="*/ 5043236 h 6246801"/>
              <a:gd name="connsiteX556" fmla="*/ 2755160 w 9384838"/>
              <a:gd name="connsiteY556" fmla="*/ 4992350 h 6246801"/>
              <a:gd name="connsiteX557" fmla="*/ 2729719 w 9384838"/>
              <a:gd name="connsiteY557" fmla="*/ 4968013 h 6246801"/>
              <a:gd name="connsiteX558" fmla="*/ 2705383 w 9384838"/>
              <a:gd name="connsiteY558" fmla="*/ 4942570 h 6246801"/>
              <a:gd name="connsiteX559" fmla="*/ 2679942 w 9384838"/>
              <a:gd name="connsiteY559" fmla="*/ 4942570 h 6246801"/>
              <a:gd name="connsiteX560" fmla="*/ 2654500 w 9384838"/>
              <a:gd name="connsiteY560" fmla="*/ 4968013 h 6246801"/>
              <a:gd name="connsiteX561" fmla="*/ 2604722 w 9384838"/>
              <a:gd name="connsiteY561" fmla="*/ 4968013 h 6246801"/>
              <a:gd name="connsiteX562" fmla="*/ 2529503 w 9384838"/>
              <a:gd name="connsiteY562" fmla="*/ 4917127 h 6246801"/>
              <a:gd name="connsiteX563" fmla="*/ 2529503 w 9384838"/>
              <a:gd name="connsiteY563" fmla="*/ 4867348 h 6246801"/>
              <a:gd name="connsiteX564" fmla="*/ 2454282 w 9384838"/>
              <a:gd name="connsiteY564" fmla="*/ 4841905 h 6246801"/>
              <a:gd name="connsiteX565" fmla="*/ 2454282 w 9384838"/>
              <a:gd name="connsiteY565" fmla="*/ 4867348 h 6246801"/>
              <a:gd name="connsiteX566" fmla="*/ 2428840 w 9384838"/>
              <a:gd name="connsiteY566" fmla="*/ 4841905 h 6246801"/>
              <a:gd name="connsiteX567" fmla="*/ 2379063 w 9384838"/>
              <a:gd name="connsiteY567" fmla="*/ 4841905 h 6246801"/>
              <a:gd name="connsiteX568" fmla="*/ 2353620 w 9384838"/>
              <a:gd name="connsiteY568" fmla="*/ 4867348 h 6246801"/>
              <a:gd name="connsiteX569" fmla="*/ 2353620 w 9384838"/>
              <a:gd name="connsiteY569" fmla="*/ 4867347 h 6246801"/>
              <a:gd name="connsiteX570" fmla="*/ 2328178 w 9384838"/>
              <a:gd name="connsiteY570" fmla="*/ 4841904 h 6246801"/>
              <a:gd name="connsiteX571" fmla="*/ 2303843 w 9384838"/>
              <a:gd name="connsiteY571" fmla="*/ 4841904 h 6246801"/>
              <a:gd name="connsiteX572" fmla="*/ 2278401 w 9384838"/>
              <a:gd name="connsiteY572" fmla="*/ 4817568 h 6246801"/>
              <a:gd name="connsiteX573" fmla="*/ 2252958 w 9384838"/>
              <a:gd name="connsiteY573" fmla="*/ 4841904 h 6246801"/>
              <a:gd name="connsiteX574" fmla="*/ 2303843 w 9384838"/>
              <a:gd name="connsiteY574" fmla="*/ 4867347 h 6246801"/>
              <a:gd name="connsiteX575" fmla="*/ 2228623 w 9384838"/>
              <a:gd name="connsiteY575" fmla="*/ 4892790 h 6246801"/>
              <a:gd name="connsiteX576" fmla="*/ 2177740 w 9384838"/>
              <a:gd name="connsiteY576" fmla="*/ 4841904 h 6246801"/>
              <a:gd name="connsiteX577" fmla="*/ 2153404 w 9384838"/>
              <a:gd name="connsiteY577" fmla="*/ 4867347 h 6246801"/>
              <a:gd name="connsiteX578" fmla="*/ 2153404 w 9384838"/>
              <a:gd name="connsiteY578" fmla="*/ 4892790 h 6246801"/>
              <a:gd name="connsiteX579" fmla="*/ 2127962 w 9384838"/>
              <a:gd name="connsiteY579" fmla="*/ 4942570 h 6246801"/>
              <a:gd name="connsiteX580" fmla="*/ 2102518 w 9384838"/>
              <a:gd name="connsiteY580" fmla="*/ 4917127 h 6246801"/>
              <a:gd name="connsiteX581" fmla="*/ 2078183 w 9384838"/>
              <a:gd name="connsiteY581" fmla="*/ 4917127 h 6246801"/>
              <a:gd name="connsiteX582" fmla="*/ 2078183 w 9384838"/>
              <a:gd name="connsiteY582" fmla="*/ 4867347 h 6246801"/>
              <a:gd name="connsiteX583" fmla="*/ 2027299 w 9384838"/>
              <a:gd name="connsiteY583" fmla="*/ 4867347 h 6246801"/>
              <a:gd name="connsiteX584" fmla="*/ 2001857 w 9384838"/>
              <a:gd name="connsiteY584" fmla="*/ 4892790 h 6246801"/>
              <a:gd name="connsiteX585" fmla="*/ 1952080 w 9384838"/>
              <a:gd name="connsiteY585" fmla="*/ 4892790 h 6246801"/>
              <a:gd name="connsiteX586" fmla="*/ 1902303 w 9384838"/>
              <a:gd name="connsiteY586" fmla="*/ 4917127 h 6246801"/>
              <a:gd name="connsiteX587" fmla="*/ 1876860 w 9384838"/>
              <a:gd name="connsiteY587" fmla="*/ 4892790 h 6246801"/>
              <a:gd name="connsiteX588" fmla="*/ 1876860 w 9384838"/>
              <a:gd name="connsiteY588" fmla="*/ 4867347 h 6246801"/>
              <a:gd name="connsiteX589" fmla="*/ 1851419 w 9384838"/>
              <a:gd name="connsiteY589" fmla="*/ 4892790 h 6246801"/>
              <a:gd name="connsiteX590" fmla="*/ 1827080 w 9384838"/>
              <a:gd name="connsiteY590" fmla="*/ 4892790 h 6246801"/>
              <a:gd name="connsiteX591" fmla="*/ 1801640 w 9384838"/>
              <a:gd name="connsiteY591" fmla="*/ 4867347 h 6246801"/>
              <a:gd name="connsiteX592" fmla="*/ 1801640 w 9384838"/>
              <a:gd name="connsiteY592" fmla="*/ 4892790 h 6246801"/>
              <a:gd name="connsiteX593" fmla="*/ 1776198 w 9384838"/>
              <a:gd name="connsiteY593" fmla="*/ 4917127 h 6246801"/>
              <a:gd name="connsiteX594" fmla="*/ 1751861 w 9384838"/>
              <a:gd name="connsiteY594" fmla="*/ 4892790 h 6246801"/>
              <a:gd name="connsiteX595" fmla="*/ 1726419 w 9384838"/>
              <a:gd name="connsiteY595" fmla="*/ 4892790 h 6246801"/>
              <a:gd name="connsiteX596" fmla="*/ 1700977 w 9384838"/>
              <a:gd name="connsiteY596" fmla="*/ 4917127 h 6246801"/>
              <a:gd name="connsiteX597" fmla="*/ 1676640 w 9384838"/>
              <a:gd name="connsiteY597" fmla="*/ 4892790 h 6246801"/>
              <a:gd name="connsiteX598" fmla="*/ 1625756 w 9384838"/>
              <a:gd name="connsiteY598" fmla="*/ 4917127 h 6246801"/>
              <a:gd name="connsiteX599" fmla="*/ 1601421 w 9384838"/>
              <a:gd name="connsiteY599" fmla="*/ 4917127 h 6246801"/>
              <a:gd name="connsiteX600" fmla="*/ 1575979 w 9384838"/>
              <a:gd name="connsiteY600" fmla="*/ 4892790 h 6246801"/>
              <a:gd name="connsiteX601" fmla="*/ 1575979 w 9384838"/>
              <a:gd name="connsiteY601" fmla="*/ 4867347 h 6246801"/>
              <a:gd name="connsiteX602" fmla="*/ 1575979 w 9384838"/>
              <a:gd name="connsiteY602" fmla="*/ 4841904 h 6246801"/>
              <a:gd name="connsiteX603" fmla="*/ 1526200 w 9384838"/>
              <a:gd name="connsiteY603" fmla="*/ 4817568 h 6246801"/>
              <a:gd name="connsiteX604" fmla="*/ 1450978 w 9384838"/>
              <a:gd name="connsiteY604" fmla="*/ 4867347 h 6246801"/>
              <a:gd name="connsiteX605" fmla="*/ 1425540 w 9384838"/>
              <a:gd name="connsiteY605" fmla="*/ 4867347 h 6246801"/>
              <a:gd name="connsiteX606" fmla="*/ 1425540 w 9384838"/>
              <a:gd name="connsiteY606" fmla="*/ 4867348 h 6246801"/>
              <a:gd name="connsiteX607" fmla="*/ 1425540 w 9384838"/>
              <a:gd name="connsiteY607" fmla="*/ 4917127 h 6246801"/>
              <a:gd name="connsiteX608" fmla="*/ 1400097 w 9384838"/>
              <a:gd name="connsiteY608" fmla="*/ 4942570 h 6246801"/>
              <a:gd name="connsiteX609" fmla="*/ 1400097 w 9384838"/>
              <a:gd name="connsiteY609" fmla="*/ 4992350 h 6246801"/>
              <a:gd name="connsiteX610" fmla="*/ 1350319 w 9384838"/>
              <a:gd name="connsiteY610" fmla="*/ 4992350 h 6246801"/>
              <a:gd name="connsiteX611" fmla="*/ 1350319 w 9384838"/>
              <a:gd name="connsiteY611" fmla="*/ 5043236 h 6246801"/>
              <a:gd name="connsiteX612" fmla="*/ 1299435 w 9384838"/>
              <a:gd name="connsiteY612" fmla="*/ 4992350 h 6246801"/>
              <a:gd name="connsiteX613" fmla="*/ 1249656 w 9384838"/>
              <a:gd name="connsiteY613" fmla="*/ 4917127 h 6246801"/>
              <a:gd name="connsiteX614" fmla="*/ 1224214 w 9384838"/>
              <a:gd name="connsiteY614" fmla="*/ 4917127 h 6246801"/>
              <a:gd name="connsiteX615" fmla="*/ 1148993 w 9384838"/>
              <a:gd name="connsiteY615" fmla="*/ 4892791 h 6246801"/>
              <a:gd name="connsiteX616" fmla="*/ 1124658 w 9384838"/>
              <a:gd name="connsiteY616" fmla="*/ 4917127 h 6246801"/>
              <a:gd name="connsiteX617" fmla="*/ 1124658 w 9384838"/>
              <a:gd name="connsiteY617" fmla="*/ 4892791 h 6246801"/>
              <a:gd name="connsiteX618" fmla="*/ 1099215 w 9384838"/>
              <a:gd name="connsiteY618" fmla="*/ 4917127 h 6246801"/>
              <a:gd name="connsiteX619" fmla="*/ 1073771 w 9384838"/>
              <a:gd name="connsiteY619" fmla="*/ 4892791 h 6246801"/>
              <a:gd name="connsiteX620" fmla="*/ 1049435 w 9384838"/>
              <a:gd name="connsiteY620" fmla="*/ 4917127 h 6246801"/>
              <a:gd name="connsiteX621" fmla="*/ 998551 w 9384838"/>
              <a:gd name="connsiteY621" fmla="*/ 4917127 h 6246801"/>
              <a:gd name="connsiteX622" fmla="*/ 998551 w 9384838"/>
              <a:gd name="connsiteY622" fmla="*/ 4892791 h 6246801"/>
              <a:gd name="connsiteX623" fmla="*/ 948773 w 9384838"/>
              <a:gd name="connsiteY623" fmla="*/ 4841905 h 6246801"/>
              <a:gd name="connsiteX624" fmla="*/ 898995 w 9384838"/>
              <a:gd name="connsiteY624" fmla="*/ 4867348 h 6246801"/>
              <a:gd name="connsiteX625" fmla="*/ 898995 w 9384838"/>
              <a:gd name="connsiteY625" fmla="*/ 4792125 h 6246801"/>
              <a:gd name="connsiteX626" fmla="*/ 923331 w 9384838"/>
              <a:gd name="connsiteY626" fmla="*/ 4766682 h 6246801"/>
              <a:gd name="connsiteX627" fmla="*/ 923331 w 9384838"/>
              <a:gd name="connsiteY627" fmla="*/ 4716902 h 6246801"/>
              <a:gd name="connsiteX628" fmla="*/ 923331 w 9384838"/>
              <a:gd name="connsiteY628" fmla="*/ 4691459 h 6246801"/>
              <a:gd name="connsiteX629" fmla="*/ 974215 w 9384838"/>
              <a:gd name="connsiteY629" fmla="*/ 4691459 h 6246801"/>
              <a:gd name="connsiteX630" fmla="*/ 998551 w 9384838"/>
              <a:gd name="connsiteY630" fmla="*/ 4667122 h 6246801"/>
              <a:gd name="connsiteX631" fmla="*/ 1049435 w 9384838"/>
              <a:gd name="connsiteY631" fmla="*/ 4716902 h 6246801"/>
              <a:gd name="connsiteX632" fmla="*/ 1148993 w 9384838"/>
              <a:gd name="connsiteY632" fmla="*/ 4716902 h 6246801"/>
              <a:gd name="connsiteX633" fmla="*/ 1174436 w 9384838"/>
              <a:gd name="connsiteY633" fmla="*/ 4667122 h 6246801"/>
              <a:gd name="connsiteX634" fmla="*/ 1224214 w 9384838"/>
              <a:gd name="connsiteY634" fmla="*/ 4667122 h 6246801"/>
              <a:gd name="connsiteX635" fmla="*/ 1249656 w 9384838"/>
              <a:gd name="connsiteY635" fmla="*/ 4616236 h 6246801"/>
              <a:gd name="connsiteX636" fmla="*/ 1275099 w 9384838"/>
              <a:gd name="connsiteY636" fmla="*/ 4616236 h 6246801"/>
              <a:gd name="connsiteX637" fmla="*/ 1275099 w 9384838"/>
              <a:gd name="connsiteY637" fmla="*/ 4616237 h 6246801"/>
              <a:gd name="connsiteX638" fmla="*/ 1350319 w 9384838"/>
              <a:gd name="connsiteY638" fmla="*/ 4616237 h 6246801"/>
              <a:gd name="connsiteX639" fmla="*/ 1374654 w 9384838"/>
              <a:gd name="connsiteY639" fmla="*/ 4590794 h 6246801"/>
              <a:gd name="connsiteX640" fmla="*/ 1425539 w 9384838"/>
              <a:gd name="connsiteY640" fmla="*/ 4566457 h 6246801"/>
              <a:gd name="connsiteX641" fmla="*/ 1550537 w 9384838"/>
              <a:gd name="connsiteY641" fmla="*/ 4491234 h 6246801"/>
              <a:gd name="connsiteX642" fmla="*/ 1651201 w 9384838"/>
              <a:gd name="connsiteY642" fmla="*/ 4440348 h 6246801"/>
              <a:gd name="connsiteX643" fmla="*/ 1751865 w 9384838"/>
              <a:gd name="connsiteY643" fmla="*/ 4416011 h 6246801"/>
              <a:gd name="connsiteX644" fmla="*/ 1776201 w 9384838"/>
              <a:gd name="connsiteY644" fmla="*/ 4365125 h 6246801"/>
              <a:gd name="connsiteX645" fmla="*/ 1751865 w 9384838"/>
              <a:gd name="connsiteY645" fmla="*/ 4340788 h 6246801"/>
              <a:gd name="connsiteX646" fmla="*/ 1801642 w 9384838"/>
              <a:gd name="connsiteY646" fmla="*/ 4340788 h 6246801"/>
              <a:gd name="connsiteX647" fmla="*/ 1827082 w 9384838"/>
              <a:gd name="connsiteY647" fmla="*/ 4315345 h 6246801"/>
              <a:gd name="connsiteX648" fmla="*/ 1902304 w 9384838"/>
              <a:gd name="connsiteY648" fmla="*/ 4340788 h 6246801"/>
              <a:gd name="connsiteX649" fmla="*/ 1952081 w 9384838"/>
              <a:gd name="connsiteY649" fmla="*/ 4315345 h 6246801"/>
              <a:gd name="connsiteX650" fmla="*/ 2001860 w 9384838"/>
              <a:gd name="connsiteY650" fmla="*/ 4340788 h 6246801"/>
              <a:gd name="connsiteX651" fmla="*/ 1952081 w 9384838"/>
              <a:gd name="connsiteY651" fmla="*/ 4340788 h 6246801"/>
              <a:gd name="connsiteX652" fmla="*/ 1952081 w 9384838"/>
              <a:gd name="connsiteY652" fmla="*/ 4390568 h 6246801"/>
              <a:gd name="connsiteX653" fmla="*/ 2027302 w 9384838"/>
              <a:gd name="connsiteY653" fmla="*/ 4416011 h 6246801"/>
              <a:gd name="connsiteX654" fmla="*/ 2052742 w 9384838"/>
              <a:gd name="connsiteY654" fmla="*/ 4416011 h 6246801"/>
              <a:gd name="connsiteX655" fmla="*/ 2102518 w 9384838"/>
              <a:gd name="connsiteY655" fmla="*/ 4390568 h 6246801"/>
              <a:gd name="connsiteX656" fmla="*/ 2127962 w 9384838"/>
              <a:gd name="connsiteY656" fmla="*/ 4390568 h 6246801"/>
              <a:gd name="connsiteX657" fmla="*/ 2203182 w 9384838"/>
              <a:gd name="connsiteY657" fmla="*/ 4440348 h 6246801"/>
              <a:gd name="connsiteX658" fmla="*/ 2328178 w 9384838"/>
              <a:gd name="connsiteY658" fmla="*/ 4465791 h 6246801"/>
              <a:gd name="connsiteX659" fmla="*/ 2428839 w 9384838"/>
              <a:gd name="connsiteY659" fmla="*/ 4465791 h 6246801"/>
              <a:gd name="connsiteX660" fmla="*/ 2478617 w 9384838"/>
              <a:gd name="connsiteY660" fmla="*/ 4440348 h 6246801"/>
              <a:gd name="connsiteX661" fmla="*/ 2529503 w 9384838"/>
              <a:gd name="connsiteY661" fmla="*/ 4416011 h 6246801"/>
              <a:gd name="connsiteX662" fmla="*/ 2579280 w 9384838"/>
              <a:gd name="connsiteY662" fmla="*/ 4440348 h 6246801"/>
              <a:gd name="connsiteX663" fmla="*/ 2629058 w 9384838"/>
              <a:gd name="connsiteY663" fmla="*/ 4440348 h 6246801"/>
              <a:gd name="connsiteX664" fmla="*/ 2679941 w 9384838"/>
              <a:gd name="connsiteY664" fmla="*/ 4465791 h 6246801"/>
              <a:gd name="connsiteX665" fmla="*/ 2679941 w 9384838"/>
              <a:gd name="connsiteY665" fmla="*/ 4465790 h 6246801"/>
              <a:gd name="connsiteX666" fmla="*/ 2705383 w 9384838"/>
              <a:gd name="connsiteY666" fmla="*/ 4465790 h 6246801"/>
              <a:gd name="connsiteX667" fmla="*/ 2804940 w 9384838"/>
              <a:gd name="connsiteY667" fmla="*/ 4440347 h 6246801"/>
              <a:gd name="connsiteX668" fmla="*/ 2830382 w 9384838"/>
              <a:gd name="connsiteY668" fmla="*/ 4491233 h 6246801"/>
              <a:gd name="connsiteX669" fmla="*/ 2804940 w 9384838"/>
              <a:gd name="connsiteY669" fmla="*/ 4515570 h 6246801"/>
              <a:gd name="connsiteX670" fmla="*/ 2780604 w 9384838"/>
              <a:gd name="connsiteY670" fmla="*/ 4541013 h 6246801"/>
              <a:gd name="connsiteX671" fmla="*/ 2804940 w 9384838"/>
              <a:gd name="connsiteY671" fmla="*/ 4566456 h 6246801"/>
              <a:gd name="connsiteX672" fmla="*/ 2804940 w 9384838"/>
              <a:gd name="connsiteY672" fmla="*/ 4590793 h 6246801"/>
              <a:gd name="connsiteX673" fmla="*/ 2855825 w 9384838"/>
              <a:gd name="connsiteY673" fmla="*/ 4590793 h 6246801"/>
              <a:gd name="connsiteX674" fmla="*/ 2855825 w 9384838"/>
              <a:gd name="connsiteY674" fmla="*/ 4566456 h 6246801"/>
              <a:gd name="connsiteX675" fmla="*/ 2880159 w 9384838"/>
              <a:gd name="connsiteY675" fmla="*/ 4566456 h 6246801"/>
              <a:gd name="connsiteX676" fmla="*/ 2880159 w 9384838"/>
              <a:gd name="connsiteY676" fmla="*/ 4605916 h 6246801"/>
              <a:gd name="connsiteX677" fmla="*/ 2880162 w 9384838"/>
              <a:gd name="connsiteY677" fmla="*/ 4605918 h 6246801"/>
              <a:gd name="connsiteX678" fmla="*/ 2880162 w 9384838"/>
              <a:gd name="connsiteY678" fmla="*/ 4566457 h 6246801"/>
              <a:gd name="connsiteX679" fmla="*/ 2931045 w 9384838"/>
              <a:gd name="connsiteY679" fmla="*/ 4616236 h 6246801"/>
              <a:gd name="connsiteX680" fmla="*/ 2980823 w 9384838"/>
              <a:gd name="connsiteY680" fmla="*/ 4641679 h 6246801"/>
              <a:gd name="connsiteX681" fmla="*/ 3006265 w 9384838"/>
              <a:gd name="connsiteY681" fmla="*/ 4616236 h 6246801"/>
              <a:gd name="connsiteX682" fmla="*/ 3030601 w 9384838"/>
              <a:gd name="connsiteY682" fmla="*/ 4616236 h 6246801"/>
              <a:gd name="connsiteX683" fmla="*/ 3056044 w 9384838"/>
              <a:gd name="connsiteY683" fmla="*/ 4590793 h 6246801"/>
              <a:gd name="connsiteX684" fmla="*/ 3105820 w 9384838"/>
              <a:gd name="connsiteY684" fmla="*/ 4590793 h 6246801"/>
              <a:gd name="connsiteX685" fmla="*/ 3131263 w 9384838"/>
              <a:gd name="connsiteY685" fmla="*/ 4541014 h 6246801"/>
              <a:gd name="connsiteX686" fmla="*/ 3131263 w 9384838"/>
              <a:gd name="connsiteY686" fmla="*/ 4590793 h 6246801"/>
              <a:gd name="connsiteX687" fmla="*/ 3156704 w 9384838"/>
              <a:gd name="connsiteY687" fmla="*/ 4566457 h 6246801"/>
              <a:gd name="connsiteX688" fmla="*/ 3181041 w 9384838"/>
              <a:gd name="connsiteY688" fmla="*/ 4515571 h 6246801"/>
              <a:gd name="connsiteX689" fmla="*/ 3156704 w 9384838"/>
              <a:gd name="connsiteY689" fmla="*/ 4440348 h 6246801"/>
              <a:gd name="connsiteX690" fmla="*/ 3131263 w 9384838"/>
              <a:gd name="connsiteY690" fmla="*/ 4416011 h 6246801"/>
              <a:gd name="connsiteX691" fmla="*/ 3181041 w 9384838"/>
              <a:gd name="connsiteY691" fmla="*/ 4365125 h 6246801"/>
              <a:gd name="connsiteX692" fmla="*/ 3231924 w 9384838"/>
              <a:gd name="connsiteY692" fmla="*/ 4340788 h 6246801"/>
              <a:gd name="connsiteX693" fmla="*/ 3256260 w 9384838"/>
              <a:gd name="connsiteY693" fmla="*/ 4289902 h 6246801"/>
              <a:gd name="connsiteX694" fmla="*/ 3281703 w 9384838"/>
              <a:gd name="connsiteY694" fmla="*/ 4289902 h 6246801"/>
              <a:gd name="connsiteX695" fmla="*/ 3281705 w 9384838"/>
              <a:gd name="connsiteY695" fmla="*/ 4289902 h 6246801"/>
              <a:gd name="connsiteX696" fmla="*/ 3307147 w 9384838"/>
              <a:gd name="connsiteY696" fmla="*/ 4265565 h 6246801"/>
              <a:gd name="connsiteX697" fmla="*/ 3356924 w 9384838"/>
              <a:gd name="connsiteY697" fmla="*/ 4265565 h 6246801"/>
              <a:gd name="connsiteX698" fmla="*/ 3457589 w 9384838"/>
              <a:gd name="connsiteY698" fmla="*/ 4190342 h 6246801"/>
              <a:gd name="connsiteX699" fmla="*/ 3558250 w 9384838"/>
              <a:gd name="connsiteY699" fmla="*/ 4089676 h 6246801"/>
              <a:gd name="connsiteX700" fmla="*/ 3582585 w 9384838"/>
              <a:gd name="connsiteY700" fmla="*/ 4014453 h 6246801"/>
              <a:gd name="connsiteX701" fmla="*/ 3608026 w 9384838"/>
              <a:gd name="connsiteY701" fmla="*/ 3989010 h 6246801"/>
              <a:gd name="connsiteX702" fmla="*/ 3582585 w 9384838"/>
              <a:gd name="connsiteY702" fmla="*/ 3963567 h 6246801"/>
              <a:gd name="connsiteX703" fmla="*/ 3608026 w 9384838"/>
              <a:gd name="connsiteY703" fmla="*/ 3913787 h 6246801"/>
              <a:gd name="connsiteX704" fmla="*/ 3582585 w 9384838"/>
              <a:gd name="connsiteY704" fmla="*/ 3888344 h 6246801"/>
              <a:gd name="connsiteX705" fmla="*/ 3608026 w 9384838"/>
              <a:gd name="connsiteY705" fmla="*/ 3838565 h 6246801"/>
              <a:gd name="connsiteX706" fmla="*/ 3633468 w 9384838"/>
              <a:gd name="connsiteY706" fmla="*/ 3813122 h 6246801"/>
              <a:gd name="connsiteX707" fmla="*/ 3683247 w 9384838"/>
              <a:gd name="connsiteY707" fmla="*/ 3788785 h 6246801"/>
              <a:gd name="connsiteX708" fmla="*/ 3708689 w 9384838"/>
              <a:gd name="connsiteY708" fmla="*/ 3813122 h 6246801"/>
              <a:gd name="connsiteX709" fmla="*/ 3783908 w 9384838"/>
              <a:gd name="connsiteY709" fmla="*/ 3788785 h 6246801"/>
              <a:gd name="connsiteX710" fmla="*/ 3883464 w 9384838"/>
              <a:gd name="connsiteY710" fmla="*/ 3763342 h 6246801"/>
              <a:gd name="connsiteX711" fmla="*/ 3883464 w 9384838"/>
              <a:gd name="connsiteY711" fmla="*/ 3813122 h 6246801"/>
              <a:gd name="connsiteX712" fmla="*/ 3833686 w 9384838"/>
              <a:gd name="connsiteY712" fmla="*/ 3813122 h 6246801"/>
              <a:gd name="connsiteX713" fmla="*/ 3808245 w 9384838"/>
              <a:gd name="connsiteY713" fmla="*/ 3838565 h 6246801"/>
              <a:gd name="connsiteX714" fmla="*/ 3808245 w 9384838"/>
              <a:gd name="connsiteY714" fmla="*/ 3888344 h 6246801"/>
              <a:gd name="connsiteX715" fmla="*/ 3758467 w 9384838"/>
              <a:gd name="connsiteY715" fmla="*/ 3864008 h 6246801"/>
              <a:gd name="connsiteX716" fmla="*/ 3708689 w 9384838"/>
              <a:gd name="connsiteY716" fmla="*/ 3913787 h 6246801"/>
              <a:gd name="connsiteX717" fmla="*/ 3683247 w 9384838"/>
              <a:gd name="connsiteY717" fmla="*/ 3888344 h 6246801"/>
              <a:gd name="connsiteX718" fmla="*/ 3633468 w 9384838"/>
              <a:gd name="connsiteY718" fmla="*/ 3913787 h 6246801"/>
              <a:gd name="connsiteX719" fmla="*/ 3657804 w 9384838"/>
              <a:gd name="connsiteY719" fmla="*/ 3939230 h 6246801"/>
              <a:gd name="connsiteX720" fmla="*/ 3633468 w 9384838"/>
              <a:gd name="connsiteY720" fmla="*/ 3963567 h 6246801"/>
              <a:gd name="connsiteX721" fmla="*/ 3657804 w 9384838"/>
              <a:gd name="connsiteY721" fmla="*/ 3963567 h 6246801"/>
              <a:gd name="connsiteX722" fmla="*/ 3683247 w 9384838"/>
              <a:gd name="connsiteY722" fmla="*/ 3989010 h 6246801"/>
              <a:gd name="connsiteX723" fmla="*/ 3708689 w 9384838"/>
              <a:gd name="connsiteY723" fmla="*/ 3989010 h 6246801"/>
              <a:gd name="connsiteX724" fmla="*/ 3708689 w 9384838"/>
              <a:gd name="connsiteY724" fmla="*/ 4014453 h 6246801"/>
              <a:gd name="connsiteX725" fmla="*/ 3708688 w 9384838"/>
              <a:gd name="connsiteY725" fmla="*/ 4014453 h 6246801"/>
              <a:gd name="connsiteX726" fmla="*/ 3657804 w 9384838"/>
              <a:gd name="connsiteY726" fmla="*/ 4064233 h 6246801"/>
              <a:gd name="connsiteX727" fmla="*/ 3683246 w 9384838"/>
              <a:gd name="connsiteY727" fmla="*/ 4139455 h 6246801"/>
              <a:gd name="connsiteX728" fmla="*/ 3808243 w 9384838"/>
              <a:gd name="connsiteY728" fmla="*/ 4164898 h 6246801"/>
              <a:gd name="connsiteX729" fmla="*/ 3833684 w 9384838"/>
              <a:gd name="connsiteY729" fmla="*/ 4089676 h 6246801"/>
              <a:gd name="connsiteX730" fmla="*/ 3958666 w 9384838"/>
              <a:gd name="connsiteY730" fmla="*/ 4089676 h 6246801"/>
              <a:gd name="connsiteX731" fmla="*/ 4084770 w 9384838"/>
              <a:gd name="connsiteY731" fmla="*/ 4064233 h 6246801"/>
              <a:gd name="connsiteX732" fmla="*/ 4185432 w 9384838"/>
              <a:gd name="connsiteY732" fmla="*/ 4064233 h 6246801"/>
              <a:gd name="connsiteX733" fmla="*/ 4460870 w 9384838"/>
              <a:gd name="connsiteY733" fmla="*/ 3888345 h 6246801"/>
              <a:gd name="connsiteX734" fmla="*/ 4510648 w 9384838"/>
              <a:gd name="connsiteY734" fmla="*/ 3763342 h 6246801"/>
              <a:gd name="connsiteX735" fmla="*/ 4761751 w 9384838"/>
              <a:gd name="connsiteY735" fmla="*/ 3713562 h 6246801"/>
              <a:gd name="connsiteX736" fmla="*/ 4836971 w 9384838"/>
              <a:gd name="connsiteY736" fmla="*/ 3612896 h 6246801"/>
              <a:gd name="connsiteX737" fmla="*/ 4887855 w 9384838"/>
              <a:gd name="connsiteY737" fmla="*/ 3487894 h 6246801"/>
              <a:gd name="connsiteX738" fmla="*/ 4887855 w 9384838"/>
              <a:gd name="connsiteY738" fmla="*/ 3487893 h 6246801"/>
              <a:gd name="connsiteX739" fmla="*/ 4937633 w 9384838"/>
              <a:gd name="connsiteY739" fmla="*/ 3437007 h 6246801"/>
              <a:gd name="connsiteX740" fmla="*/ 5012854 w 9384838"/>
              <a:gd name="connsiteY740" fmla="*/ 3387227 h 6246801"/>
              <a:gd name="connsiteX741" fmla="*/ 5038296 w 9384838"/>
              <a:gd name="connsiteY741" fmla="*/ 3336341 h 6246801"/>
              <a:gd name="connsiteX742" fmla="*/ 5113516 w 9384838"/>
              <a:gd name="connsiteY742" fmla="*/ 3236782 h 6246801"/>
              <a:gd name="connsiteX743" fmla="*/ 5137852 w 9384838"/>
              <a:gd name="connsiteY743" fmla="*/ 3185896 h 6246801"/>
              <a:gd name="connsiteX744" fmla="*/ 5163294 w 9384838"/>
              <a:gd name="connsiteY744" fmla="*/ 3161560 h 6246801"/>
              <a:gd name="connsiteX745" fmla="*/ 5238514 w 9384838"/>
              <a:gd name="connsiteY745" fmla="*/ 3011116 h 6246801"/>
              <a:gd name="connsiteX746" fmla="*/ 5263957 w 9384838"/>
              <a:gd name="connsiteY746" fmla="*/ 2860672 h 6246801"/>
              <a:gd name="connsiteX747" fmla="*/ 5188736 w 9384838"/>
              <a:gd name="connsiteY747" fmla="*/ 2809788 h 6246801"/>
              <a:gd name="connsiteX748" fmla="*/ 5163294 w 9384838"/>
              <a:gd name="connsiteY748" fmla="*/ 2835229 h 6246801"/>
              <a:gd name="connsiteX749" fmla="*/ 5137852 w 9384838"/>
              <a:gd name="connsiteY749" fmla="*/ 2835229 h 6246801"/>
              <a:gd name="connsiteX750" fmla="*/ 5137852 w 9384838"/>
              <a:gd name="connsiteY750" fmla="*/ 2785450 h 6246801"/>
              <a:gd name="connsiteX751" fmla="*/ 5188736 w 9384838"/>
              <a:gd name="connsiteY751" fmla="*/ 2785450 h 6246801"/>
              <a:gd name="connsiteX752" fmla="*/ 5263957 w 9384838"/>
              <a:gd name="connsiteY752" fmla="*/ 2734563 h 6246801"/>
              <a:gd name="connsiteX753" fmla="*/ 5339177 w 9384838"/>
              <a:gd name="connsiteY753" fmla="*/ 2609561 h 6246801"/>
              <a:gd name="connsiteX754" fmla="*/ 5289399 w 9384838"/>
              <a:gd name="connsiteY754" fmla="*/ 2534339 h 6246801"/>
              <a:gd name="connsiteX755" fmla="*/ 5289931 w 9384838"/>
              <a:gd name="connsiteY755" fmla="*/ 2534660 h 6246801"/>
              <a:gd name="connsiteX756" fmla="*/ 5289398 w 9384838"/>
              <a:gd name="connsiteY756" fmla="*/ 2534339 h 6246801"/>
              <a:gd name="connsiteX757" fmla="*/ 5313734 w 9384838"/>
              <a:gd name="connsiteY757" fmla="*/ 2483451 h 6246801"/>
              <a:gd name="connsiteX758" fmla="*/ 5289398 w 9384838"/>
              <a:gd name="connsiteY758" fmla="*/ 2459115 h 6246801"/>
              <a:gd name="connsiteX759" fmla="*/ 5364618 w 9384838"/>
              <a:gd name="connsiteY759" fmla="*/ 2408231 h 6246801"/>
              <a:gd name="connsiteX760" fmla="*/ 5388954 w 9384838"/>
              <a:gd name="connsiteY760" fmla="*/ 2433674 h 6246801"/>
              <a:gd name="connsiteX761" fmla="*/ 5464174 w 9384838"/>
              <a:gd name="connsiteY761" fmla="*/ 2408231 h 6246801"/>
              <a:gd name="connsiteX762" fmla="*/ 5515059 w 9384838"/>
              <a:gd name="connsiteY762" fmla="*/ 2333007 h 6246801"/>
              <a:gd name="connsiteX763" fmla="*/ 5539394 w 9384838"/>
              <a:gd name="connsiteY763" fmla="*/ 2257785 h 6246801"/>
              <a:gd name="connsiteX764" fmla="*/ 5539394 w 9384838"/>
              <a:gd name="connsiteY764" fmla="*/ 2233447 h 6246801"/>
              <a:gd name="connsiteX765" fmla="*/ 5564837 w 9384838"/>
              <a:gd name="connsiteY765" fmla="*/ 2182565 h 6246801"/>
              <a:gd name="connsiteX766" fmla="*/ 5614615 w 9384838"/>
              <a:gd name="connsiteY766" fmla="*/ 2233447 h 6246801"/>
              <a:gd name="connsiteX767" fmla="*/ 5640057 w 9384838"/>
              <a:gd name="connsiteY767" fmla="*/ 2208005 h 6246801"/>
              <a:gd name="connsiteX768" fmla="*/ 5665499 w 9384838"/>
              <a:gd name="connsiteY768" fmla="*/ 2233447 h 6246801"/>
              <a:gd name="connsiteX769" fmla="*/ 5665499 w 9384838"/>
              <a:gd name="connsiteY769" fmla="*/ 2257785 h 6246801"/>
              <a:gd name="connsiteX770" fmla="*/ 5640057 w 9384838"/>
              <a:gd name="connsiteY770" fmla="*/ 2408231 h 6246801"/>
              <a:gd name="connsiteX771" fmla="*/ 5689835 w 9384838"/>
              <a:gd name="connsiteY771" fmla="*/ 2433674 h 6246801"/>
              <a:gd name="connsiteX772" fmla="*/ 5740719 w 9384838"/>
              <a:gd name="connsiteY772" fmla="*/ 2408231 h 6246801"/>
              <a:gd name="connsiteX773" fmla="*/ 5765055 w 9384838"/>
              <a:gd name="connsiteY773" fmla="*/ 2358450 h 6246801"/>
              <a:gd name="connsiteX774" fmla="*/ 5840275 w 9384838"/>
              <a:gd name="connsiteY774" fmla="*/ 2459115 h 6246801"/>
              <a:gd name="connsiteX775" fmla="*/ 5891159 w 9384838"/>
              <a:gd name="connsiteY775" fmla="*/ 2408231 h 6246801"/>
              <a:gd name="connsiteX776" fmla="*/ 5940937 w 9384838"/>
              <a:gd name="connsiteY776" fmla="*/ 2283229 h 6246801"/>
              <a:gd name="connsiteX777" fmla="*/ 5891159 w 9384838"/>
              <a:gd name="connsiteY777" fmla="*/ 2208005 h 6246801"/>
              <a:gd name="connsiteX778" fmla="*/ 5840275 w 9384838"/>
              <a:gd name="connsiteY778" fmla="*/ 2257785 h 6246801"/>
              <a:gd name="connsiteX779" fmla="*/ 5715277 w 9384838"/>
              <a:gd name="connsiteY779" fmla="*/ 2283229 h 6246801"/>
              <a:gd name="connsiteX780" fmla="*/ 5765055 w 9384838"/>
              <a:gd name="connsiteY780" fmla="*/ 2132783 h 6246801"/>
              <a:gd name="connsiteX781" fmla="*/ 5840275 w 9384838"/>
              <a:gd name="connsiteY781" fmla="*/ 2081897 h 6246801"/>
              <a:gd name="connsiteX782" fmla="*/ 8270546 w 9384838"/>
              <a:gd name="connsiteY782" fmla="*/ 1474959 h 6246801"/>
              <a:gd name="connsiteX783" fmla="*/ 8282255 w 9384838"/>
              <a:gd name="connsiteY783" fmla="*/ 1480813 h 6246801"/>
              <a:gd name="connsiteX784" fmla="*/ 8274449 w 9384838"/>
              <a:gd name="connsiteY784" fmla="*/ 1490571 h 6246801"/>
              <a:gd name="connsiteX785" fmla="*/ 8264691 w 9384838"/>
              <a:gd name="connsiteY785" fmla="*/ 1491546 h 6246801"/>
              <a:gd name="connsiteX786" fmla="*/ 8247128 w 9384838"/>
              <a:gd name="connsiteY786" fmla="*/ 1501304 h 6246801"/>
              <a:gd name="connsiteX787" fmla="*/ 8250055 w 9384838"/>
              <a:gd name="connsiteY787" fmla="*/ 1485692 h 6246801"/>
              <a:gd name="connsiteX788" fmla="*/ 8265667 w 9384838"/>
              <a:gd name="connsiteY788" fmla="*/ 1485692 h 6246801"/>
              <a:gd name="connsiteX789" fmla="*/ 8270546 w 9384838"/>
              <a:gd name="connsiteY789" fmla="*/ 1474959 h 6246801"/>
              <a:gd name="connsiteX790" fmla="*/ 8187608 w 9384838"/>
              <a:gd name="connsiteY790" fmla="*/ 1463250 h 6246801"/>
              <a:gd name="connsiteX791" fmla="*/ 8203220 w 9384838"/>
              <a:gd name="connsiteY791" fmla="*/ 1472032 h 6246801"/>
              <a:gd name="connsiteX792" fmla="*/ 8215904 w 9384838"/>
              <a:gd name="connsiteY792" fmla="*/ 1471056 h 6246801"/>
              <a:gd name="connsiteX793" fmla="*/ 8214929 w 9384838"/>
              <a:gd name="connsiteY793" fmla="*/ 1479838 h 6246801"/>
              <a:gd name="connsiteX794" fmla="*/ 8216880 w 9384838"/>
              <a:gd name="connsiteY794" fmla="*/ 1484717 h 6246801"/>
              <a:gd name="connsiteX795" fmla="*/ 8195414 w 9384838"/>
              <a:gd name="connsiteY795" fmla="*/ 1482765 h 6246801"/>
              <a:gd name="connsiteX796" fmla="*/ 8197365 w 9384838"/>
              <a:gd name="connsiteY796" fmla="*/ 1476909 h 6246801"/>
              <a:gd name="connsiteX797" fmla="*/ 8187608 w 9384838"/>
              <a:gd name="connsiteY797" fmla="*/ 1463250 h 6246801"/>
              <a:gd name="connsiteX798" fmla="*/ 8289085 w 9384838"/>
              <a:gd name="connsiteY798" fmla="*/ 1415439 h 6246801"/>
              <a:gd name="connsiteX799" fmla="*/ 8307624 w 9384838"/>
              <a:gd name="connsiteY799" fmla="*/ 1425197 h 6246801"/>
              <a:gd name="connsiteX800" fmla="*/ 8318357 w 9384838"/>
              <a:gd name="connsiteY800" fmla="*/ 1429100 h 6246801"/>
              <a:gd name="connsiteX801" fmla="*/ 8307624 w 9384838"/>
              <a:gd name="connsiteY801" fmla="*/ 1443734 h 6246801"/>
              <a:gd name="connsiteX802" fmla="*/ 8313478 w 9384838"/>
              <a:gd name="connsiteY802" fmla="*/ 1452516 h 6246801"/>
              <a:gd name="connsiteX803" fmla="*/ 8282255 w 9384838"/>
              <a:gd name="connsiteY803" fmla="*/ 1469104 h 6246801"/>
              <a:gd name="connsiteX804" fmla="*/ 8280303 w 9384838"/>
              <a:gd name="connsiteY804" fmla="*/ 1453493 h 6246801"/>
              <a:gd name="connsiteX805" fmla="*/ 8269570 w 9384838"/>
              <a:gd name="connsiteY805" fmla="*/ 1425197 h 6246801"/>
              <a:gd name="connsiteX806" fmla="*/ 8289085 w 9384838"/>
              <a:gd name="connsiteY806" fmla="*/ 1415439 h 6246801"/>
              <a:gd name="connsiteX807" fmla="*/ 8360314 w 9384838"/>
              <a:gd name="connsiteY807" fmla="*/ 1357869 h 6246801"/>
              <a:gd name="connsiteX808" fmla="*/ 8376902 w 9384838"/>
              <a:gd name="connsiteY808" fmla="*/ 1366651 h 6246801"/>
              <a:gd name="connsiteX809" fmla="*/ 8379829 w 9384838"/>
              <a:gd name="connsiteY809" fmla="*/ 1382264 h 6246801"/>
              <a:gd name="connsiteX810" fmla="*/ 8349581 w 9384838"/>
              <a:gd name="connsiteY810" fmla="*/ 1375434 h 6246801"/>
              <a:gd name="connsiteX811" fmla="*/ 8360314 w 9384838"/>
              <a:gd name="connsiteY811" fmla="*/ 1357869 h 6246801"/>
              <a:gd name="connsiteX812" fmla="*/ 8571073 w 9384838"/>
              <a:gd name="connsiteY812" fmla="*/ 1228098 h 6246801"/>
              <a:gd name="connsiteX813" fmla="*/ 8597418 w 9384838"/>
              <a:gd name="connsiteY813" fmla="*/ 1253467 h 6246801"/>
              <a:gd name="connsiteX814" fmla="*/ 8592539 w 9384838"/>
              <a:gd name="connsiteY814" fmla="*/ 1260297 h 6246801"/>
              <a:gd name="connsiteX815" fmla="*/ 8592539 w 9384838"/>
              <a:gd name="connsiteY815" fmla="*/ 1272981 h 6246801"/>
              <a:gd name="connsiteX816" fmla="*/ 8572049 w 9384838"/>
              <a:gd name="connsiteY816" fmla="*/ 1273957 h 6246801"/>
              <a:gd name="connsiteX817" fmla="*/ 8561316 w 9384838"/>
              <a:gd name="connsiteY817" fmla="*/ 1285666 h 6246801"/>
              <a:gd name="connsiteX818" fmla="*/ 8554486 w 9384838"/>
              <a:gd name="connsiteY818" fmla="*/ 1302253 h 6246801"/>
              <a:gd name="connsiteX819" fmla="*/ 8533995 w 9384838"/>
              <a:gd name="connsiteY819" fmla="*/ 1311035 h 6246801"/>
              <a:gd name="connsiteX820" fmla="*/ 8510577 w 9384838"/>
              <a:gd name="connsiteY820" fmla="*/ 1309083 h 6246801"/>
              <a:gd name="connsiteX821" fmla="*/ 8505699 w 9384838"/>
              <a:gd name="connsiteY821" fmla="*/ 1331526 h 6246801"/>
              <a:gd name="connsiteX822" fmla="*/ 8494966 w 9384838"/>
              <a:gd name="connsiteY822" fmla="*/ 1335428 h 6246801"/>
              <a:gd name="connsiteX823" fmla="*/ 8482281 w 9384838"/>
              <a:gd name="connsiteY823" fmla="*/ 1312986 h 6246801"/>
              <a:gd name="connsiteX824" fmla="*/ 8474475 w 9384838"/>
              <a:gd name="connsiteY824" fmla="*/ 1303229 h 6246801"/>
              <a:gd name="connsiteX825" fmla="*/ 8467645 w 9384838"/>
              <a:gd name="connsiteY825" fmla="*/ 1279811 h 6246801"/>
              <a:gd name="connsiteX826" fmla="*/ 8476427 w 9384838"/>
              <a:gd name="connsiteY826" fmla="*/ 1270054 h 6246801"/>
              <a:gd name="connsiteX827" fmla="*/ 8524238 w 9384838"/>
              <a:gd name="connsiteY827" fmla="*/ 1261273 h 6246801"/>
              <a:gd name="connsiteX828" fmla="*/ 8551558 w 9384838"/>
              <a:gd name="connsiteY828" fmla="*/ 1236879 h 6246801"/>
              <a:gd name="connsiteX829" fmla="*/ 8567170 w 9384838"/>
              <a:gd name="connsiteY829" fmla="*/ 1237855 h 6246801"/>
              <a:gd name="connsiteX830" fmla="*/ 8571073 w 9384838"/>
              <a:gd name="connsiteY830" fmla="*/ 1228098 h 6246801"/>
              <a:gd name="connsiteX831" fmla="*/ 8306648 w 9384838"/>
              <a:gd name="connsiteY831" fmla="*/ 884639 h 6246801"/>
              <a:gd name="connsiteX832" fmla="*/ 8328114 w 9384838"/>
              <a:gd name="connsiteY832" fmla="*/ 903178 h 6246801"/>
              <a:gd name="connsiteX833" fmla="*/ 8334944 w 9384838"/>
              <a:gd name="connsiteY833" fmla="*/ 917814 h 6246801"/>
              <a:gd name="connsiteX834" fmla="*/ 8368119 w 9384838"/>
              <a:gd name="connsiteY834" fmla="*/ 935377 h 6246801"/>
              <a:gd name="connsiteX835" fmla="*/ 8422761 w 9384838"/>
              <a:gd name="connsiteY835" fmla="*/ 939280 h 6246801"/>
              <a:gd name="connsiteX836" fmla="*/ 8461790 w 9384838"/>
              <a:gd name="connsiteY836" fmla="*/ 922693 h 6246801"/>
              <a:gd name="connsiteX837" fmla="*/ 8450081 w 9384838"/>
              <a:gd name="connsiteY837" fmla="*/ 963674 h 6246801"/>
              <a:gd name="connsiteX838" fmla="*/ 8431542 w 9384838"/>
              <a:gd name="connsiteY838" fmla="*/ 975382 h 6246801"/>
              <a:gd name="connsiteX839" fmla="*/ 8415930 w 9384838"/>
              <a:gd name="connsiteY839" fmla="*/ 963674 h 6246801"/>
              <a:gd name="connsiteX840" fmla="*/ 8397391 w 9384838"/>
              <a:gd name="connsiteY840" fmla="*/ 963674 h 6246801"/>
              <a:gd name="connsiteX841" fmla="*/ 8359338 w 9384838"/>
              <a:gd name="connsiteY841" fmla="*/ 1014411 h 6246801"/>
              <a:gd name="connsiteX842" fmla="*/ 8284206 w 9384838"/>
              <a:gd name="connsiteY842" fmla="*/ 1020265 h 6246801"/>
              <a:gd name="connsiteX843" fmla="*/ 8247128 w 9384838"/>
              <a:gd name="connsiteY843" fmla="*/ 1070028 h 6246801"/>
              <a:gd name="connsiteX844" fmla="*/ 8212977 w 9384838"/>
              <a:gd name="connsiteY844" fmla="*/ 1083688 h 6246801"/>
              <a:gd name="connsiteX845" fmla="*/ 8184681 w 9384838"/>
              <a:gd name="connsiteY845" fmla="*/ 1151014 h 6246801"/>
              <a:gd name="connsiteX846" fmla="*/ 8163215 w 9384838"/>
              <a:gd name="connsiteY846" fmla="*/ 1151014 h 6246801"/>
              <a:gd name="connsiteX847" fmla="*/ 8155409 w 9384838"/>
              <a:gd name="connsiteY847" fmla="*/ 1207607 h 6246801"/>
              <a:gd name="connsiteX848" fmla="*/ 8099792 w 9384838"/>
              <a:gd name="connsiteY848" fmla="*/ 1223219 h 6246801"/>
              <a:gd name="connsiteX849" fmla="*/ 8077350 w 9384838"/>
              <a:gd name="connsiteY849" fmla="*/ 1247612 h 6246801"/>
              <a:gd name="connsiteX850" fmla="*/ 8066617 w 9384838"/>
              <a:gd name="connsiteY850" fmla="*/ 1319817 h 6246801"/>
              <a:gd name="connsiteX851" fmla="*/ 8057835 w 9384838"/>
              <a:gd name="connsiteY851" fmla="*/ 1315914 h 6246801"/>
              <a:gd name="connsiteX852" fmla="*/ 8009048 w 9384838"/>
              <a:gd name="connsiteY852" fmla="*/ 1320793 h 6246801"/>
              <a:gd name="connsiteX853" fmla="*/ 8009048 w 9384838"/>
              <a:gd name="connsiteY853" fmla="*/ 1309084 h 6246801"/>
              <a:gd name="connsiteX854" fmla="*/ 8010024 w 9384838"/>
              <a:gd name="connsiteY854" fmla="*/ 1293472 h 6246801"/>
              <a:gd name="connsiteX855" fmla="*/ 8002218 w 9384838"/>
              <a:gd name="connsiteY855" fmla="*/ 1262248 h 6246801"/>
              <a:gd name="connsiteX856" fmla="*/ 8013927 w 9384838"/>
              <a:gd name="connsiteY856" fmla="*/ 1254442 h 6246801"/>
              <a:gd name="connsiteX857" fmla="*/ 8038320 w 9384838"/>
              <a:gd name="connsiteY857" fmla="*/ 1219316 h 6246801"/>
              <a:gd name="connsiteX858" fmla="*/ 8077350 w 9384838"/>
              <a:gd name="connsiteY858" fmla="*/ 1190044 h 6246801"/>
              <a:gd name="connsiteX859" fmla="*/ 8108573 w 9384838"/>
              <a:gd name="connsiteY859" fmla="*/ 1167602 h 6246801"/>
              <a:gd name="connsiteX860" fmla="*/ 8111501 w 9384838"/>
              <a:gd name="connsiteY860" fmla="*/ 1154917 h 6246801"/>
              <a:gd name="connsiteX861" fmla="*/ 8135894 w 9384838"/>
              <a:gd name="connsiteY861" fmla="*/ 1148087 h 6246801"/>
              <a:gd name="connsiteX862" fmla="*/ 8141748 w 9384838"/>
              <a:gd name="connsiteY862" fmla="*/ 1130524 h 6246801"/>
              <a:gd name="connsiteX863" fmla="*/ 8135894 w 9384838"/>
              <a:gd name="connsiteY863" fmla="*/ 1121742 h 6246801"/>
              <a:gd name="connsiteX864" fmla="*/ 8143700 w 9384838"/>
              <a:gd name="connsiteY864" fmla="*/ 1104179 h 6246801"/>
              <a:gd name="connsiteX865" fmla="*/ 8200293 w 9384838"/>
              <a:gd name="connsiteY865" fmla="*/ 1030998 h 6246801"/>
              <a:gd name="connsiteX866" fmla="*/ 8231516 w 9384838"/>
              <a:gd name="connsiteY866" fmla="*/ 993920 h 6246801"/>
              <a:gd name="connsiteX867" fmla="*/ 8245176 w 9384838"/>
              <a:gd name="connsiteY867" fmla="*/ 957819 h 6246801"/>
              <a:gd name="connsiteX868" fmla="*/ 8258837 w 9384838"/>
              <a:gd name="connsiteY868" fmla="*/ 944159 h 6246801"/>
              <a:gd name="connsiteX869" fmla="*/ 8260788 w 9384838"/>
              <a:gd name="connsiteY869" fmla="*/ 920741 h 6246801"/>
              <a:gd name="connsiteX870" fmla="*/ 8289085 w 9384838"/>
              <a:gd name="connsiteY870" fmla="*/ 889516 h 6246801"/>
              <a:gd name="connsiteX871" fmla="*/ 8306648 w 9384838"/>
              <a:gd name="connsiteY871" fmla="*/ 884639 h 6246801"/>
              <a:gd name="connsiteX872" fmla="*/ 9328245 w 9384838"/>
              <a:gd name="connsiteY872" fmla="*/ 311878 h 6246801"/>
              <a:gd name="connsiteX873" fmla="*/ 9371178 w 9384838"/>
              <a:gd name="connsiteY873" fmla="*/ 317733 h 6246801"/>
              <a:gd name="connsiteX874" fmla="*/ 9384838 w 9384838"/>
              <a:gd name="connsiteY874" fmla="*/ 341150 h 6246801"/>
              <a:gd name="connsiteX875" fmla="*/ 9357517 w 9384838"/>
              <a:gd name="connsiteY875" fmla="*/ 360665 h 6246801"/>
              <a:gd name="connsiteX876" fmla="*/ 9357517 w 9384838"/>
              <a:gd name="connsiteY876" fmla="*/ 378228 h 6246801"/>
              <a:gd name="connsiteX877" fmla="*/ 9371178 w 9384838"/>
              <a:gd name="connsiteY877" fmla="*/ 393840 h 6246801"/>
              <a:gd name="connsiteX878" fmla="*/ 9367275 w 9384838"/>
              <a:gd name="connsiteY878" fmla="*/ 427015 h 6246801"/>
              <a:gd name="connsiteX879" fmla="*/ 9314585 w 9384838"/>
              <a:gd name="connsiteY879" fmla="*/ 427015 h 6246801"/>
              <a:gd name="connsiteX880" fmla="*/ 9250186 w 9384838"/>
              <a:gd name="connsiteY880" fmla="*/ 440675 h 6246801"/>
              <a:gd name="connsiteX881" fmla="*/ 9213108 w 9384838"/>
              <a:gd name="connsiteY881" fmla="*/ 471899 h 6246801"/>
              <a:gd name="connsiteX882" fmla="*/ 9162370 w 9384838"/>
              <a:gd name="connsiteY882" fmla="*/ 491414 h 6246801"/>
              <a:gd name="connsiteX883" fmla="*/ 9099923 w 9384838"/>
              <a:gd name="connsiteY883" fmla="*/ 526540 h 6246801"/>
              <a:gd name="connsiteX884" fmla="*/ 9035524 w 9384838"/>
              <a:gd name="connsiteY884" fmla="*/ 587036 h 6246801"/>
              <a:gd name="connsiteX885" fmla="*/ 8996494 w 9384838"/>
              <a:gd name="connsiteY885" fmla="*/ 635822 h 6246801"/>
              <a:gd name="connsiteX886" fmla="*/ 8961368 w 9384838"/>
              <a:gd name="connsiteY886" fmla="*/ 637774 h 6246801"/>
              <a:gd name="connsiteX887" fmla="*/ 8951610 w 9384838"/>
              <a:gd name="connsiteY887" fmla="*/ 647531 h 6246801"/>
              <a:gd name="connsiteX888" fmla="*/ 8926241 w 9384838"/>
              <a:gd name="connsiteY888" fmla="*/ 637774 h 6246801"/>
              <a:gd name="connsiteX889" fmla="*/ 8916484 w 9384838"/>
              <a:gd name="connsiteY889" fmla="*/ 608501 h 6246801"/>
              <a:gd name="connsiteX890" fmla="*/ 8883309 w 9384838"/>
              <a:gd name="connsiteY890" fmla="*/ 622162 h 6246801"/>
              <a:gd name="connsiteX891" fmla="*/ 8877454 w 9384838"/>
              <a:gd name="connsiteY891" fmla="*/ 651434 h 6246801"/>
              <a:gd name="connsiteX892" fmla="*/ 8887212 w 9384838"/>
              <a:gd name="connsiteY892" fmla="*/ 665094 h 6246801"/>
              <a:gd name="connsiteX893" fmla="*/ 8846231 w 9384838"/>
              <a:gd name="connsiteY893" fmla="*/ 719735 h 6246801"/>
              <a:gd name="connsiteX894" fmla="*/ 8799395 w 9384838"/>
              <a:gd name="connsiteY894" fmla="*/ 749008 h 6246801"/>
              <a:gd name="connsiteX895" fmla="*/ 8766220 w 9384838"/>
              <a:gd name="connsiteY895" fmla="*/ 774380 h 6246801"/>
              <a:gd name="connsiteX896" fmla="*/ 8731094 w 9384838"/>
              <a:gd name="connsiteY896" fmla="*/ 844633 h 6246801"/>
              <a:gd name="connsiteX897" fmla="*/ 8697919 w 9384838"/>
              <a:gd name="connsiteY897" fmla="*/ 862196 h 6246801"/>
              <a:gd name="connsiteX898" fmla="*/ 8666695 w 9384838"/>
              <a:gd name="connsiteY898" fmla="*/ 862196 h 6246801"/>
              <a:gd name="connsiteX899" fmla="*/ 8641326 w 9384838"/>
              <a:gd name="connsiteY899" fmla="*/ 887565 h 6246801"/>
              <a:gd name="connsiteX900" fmla="*/ 8614005 w 9384838"/>
              <a:gd name="connsiteY900" fmla="*/ 932449 h 6246801"/>
              <a:gd name="connsiteX901" fmla="*/ 8590587 w 9384838"/>
              <a:gd name="connsiteY901" fmla="*/ 936351 h 6246801"/>
              <a:gd name="connsiteX902" fmla="*/ 8576927 w 9384838"/>
              <a:gd name="connsiteY902" fmla="*/ 920740 h 6246801"/>
              <a:gd name="connsiteX903" fmla="*/ 8590587 w 9384838"/>
              <a:gd name="connsiteY903" fmla="*/ 885614 h 6246801"/>
              <a:gd name="connsiteX904" fmla="*/ 8602296 w 9384838"/>
              <a:gd name="connsiteY904" fmla="*/ 881711 h 6246801"/>
              <a:gd name="connsiteX905" fmla="*/ 8610102 w 9384838"/>
              <a:gd name="connsiteY905" fmla="*/ 868050 h 6246801"/>
              <a:gd name="connsiteX906" fmla="*/ 8606199 w 9384838"/>
              <a:gd name="connsiteY906" fmla="*/ 850487 h 6246801"/>
              <a:gd name="connsiteX907" fmla="*/ 8612054 w 9384838"/>
              <a:gd name="connsiteY907" fmla="*/ 825118 h 6246801"/>
              <a:gd name="connsiteX908" fmla="*/ 8623762 w 9384838"/>
              <a:gd name="connsiteY908" fmla="*/ 846584 h 6246801"/>
              <a:gd name="connsiteX909" fmla="*/ 8637423 w 9384838"/>
              <a:gd name="connsiteY909" fmla="*/ 848536 h 6246801"/>
              <a:gd name="connsiteX910" fmla="*/ 8649132 w 9384838"/>
              <a:gd name="connsiteY910" fmla="*/ 827069 h 6246801"/>
              <a:gd name="connsiteX911" fmla="*/ 8635471 w 9384838"/>
              <a:gd name="connsiteY911" fmla="*/ 807555 h 6246801"/>
              <a:gd name="connsiteX912" fmla="*/ 8654986 w 9384838"/>
              <a:gd name="connsiteY912" fmla="*/ 807555 h 6246801"/>
              <a:gd name="connsiteX913" fmla="*/ 8664743 w 9384838"/>
              <a:gd name="connsiteY913" fmla="*/ 819263 h 6246801"/>
              <a:gd name="connsiteX914" fmla="*/ 8692064 w 9384838"/>
              <a:gd name="connsiteY914" fmla="*/ 805603 h 6246801"/>
              <a:gd name="connsiteX915" fmla="*/ 8709627 w 9384838"/>
              <a:gd name="connsiteY915" fmla="*/ 778282 h 6246801"/>
              <a:gd name="connsiteX916" fmla="*/ 8711579 w 9384838"/>
              <a:gd name="connsiteY916" fmla="*/ 749008 h 6246801"/>
              <a:gd name="connsiteX917" fmla="*/ 8695967 w 9384838"/>
              <a:gd name="connsiteY917" fmla="*/ 749008 h 6246801"/>
              <a:gd name="connsiteX918" fmla="*/ 8672549 w 9384838"/>
              <a:gd name="connsiteY918" fmla="*/ 745105 h 6246801"/>
              <a:gd name="connsiteX919" fmla="*/ 8668646 w 9384838"/>
              <a:gd name="connsiteY919" fmla="*/ 713881 h 6246801"/>
              <a:gd name="connsiteX920" fmla="*/ 8697919 w 9384838"/>
              <a:gd name="connsiteY920" fmla="*/ 713881 h 6246801"/>
              <a:gd name="connsiteX921" fmla="*/ 8715482 w 9384838"/>
              <a:gd name="connsiteY921" fmla="*/ 731444 h 6246801"/>
              <a:gd name="connsiteX922" fmla="*/ 8733045 w 9384838"/>
              <a:gd name="connsiteY922" fmla="*/ 719735 h 6246801"/>
              <a:gd name="connsiteX923" fmla="*/ 8746705 w 9384838"/>
              <a:gd name="connsiteY923" fmla="*/ 688512 h 6246801"/>
              <a:gd name="connsiteX924" fmla="*/ 8787686 w 9384838"/>
              <a:gd name="connsiteY924" fmla="*/ 674851 h 6246801"/>
              <a:gd name="connsiteX925" fmla="*/ 8811104 w 9384838"/>
              <a:gd name="connsiteY925" fmla="*/ 624114 h 6246801"/>
              <a:gd name="connsiteX926" fmla="*/ 8830619 w 9384838"/>
              <a:gd name="connsiteY926" fmla="*/ 618260 h 6246801"/>
              <a:gd name="connsiteX927" fmla="*/ 8840376 w 9384838"/>
              <a:gd name="connsiteY927" fmla="*/ 600695 h 6246801"/>
              <a:gd name="connsiteX928" fmla="*/ 8832570 w 9384838"/>
              <a:gd name="connsiteY928" fmla="*/ 559715 h 6246801"/>
              <a:gd name="connsiteX929" fmla="*/ 8850134 w 9384838"/>
              <a:gd name="connsiteY929" fmla="*/ 559715 h 6246801"/>
              <a:gd name="connsiteX930" fmla="*/ 8885260 w 9384838"/>
              <a:gd name="connsiteY930" fmla="*/ 573376 h 6246801"/>
              <a:gd name="connsiteX931" fmla="*/ 8902823 w 9384838"/>
              <a:gd name="connsiteY931" fmla="*/ 559715 h 6246801"/>
              <a:gd name="connsiteX932" fmla="*/ 8904775 w 9384838"/>
              <a:gd name="connsiteY932" fmla="*/ 524589 h 6246801"/>
              <a:gd name="connsiteX933" fmla="*/ 8949659 w 9384838"/>
              <a:gd name="connsiteY933" fmla="*/ 497268 h 6246801"/>
              <a:gd name="connsiteX934" fmla="*/ 8976980 w 9384838"/>
              <a:gd name="connsiteY934" fmla="*/ 497268 h 6246801"/>
              <a:gd name="connsiteX935" fmla="*/ 8976980 w 9384838"/>
              <a:gd name="connsiteY935" fmla="*/ 462142 h 6246801"/>
              <a:gd name="connsiteX936" fmla="*/ 8965271 w 9384838"/>
              <a:gd name="connsiteY936" fmla="*/ 419209 h 6246801"/>
              <a:gd name="connsiteX937" fmla="*/ 8973077 w 9384838"/>
              <a:gd name="connsiteY937" fmla="*/ 393840 h 6246801"/>
              <a:gd name="connsiteX938" fmla="*/ 9002349 w 9384838"/>
              <a:gd name="connsiteY938" fmla="*/ 376277 h 6246801"/>
              <a:gd name="connsiteX939" fmla="*/ 9017961 w 9384838"/>
              <a:gd name="connsiteY939" fmla="*/ 403597 h 6246801"/>
              <a:gd name="connsiteX940" fmla="*/ 9041378 w 9384838"/>
              <a:gd name="connsiteY940" fmla="*/ 467996 h 6246801"/>
              <a:gd name="connsiteX941" fmla="*/ 9076505 w 9384838"/>
              <a:gd name="connsiteY941" fmla="*/ 475802 h 6246801"/>
              <a:gd name="connsiteX942" fmla="*/ 9154564 w 9384838"/>
              <a:gd name="connsiteY942" fmla="*/ 458239 h 6246801"/>
              <a:gd name="connsiteX943" fmla="*/ 9209205 w 9384838"/>
              <a:gd name="connsiteY943" fmla="*/ 409452 h 6246801"/>
              <a:gd name="connsiteX944" fmla="*/ 9218963 w 9384838"/>
              <a:gd name="connsiteY944" fmla="*/ 380180 h 6246801"/>
              <a:gd name="connsiteX945" fmla="*/ 9283361 w 9384838"/>
              <a:gd name="connsiteY945" fmla="*/ 325538 h 6246801"/>
              <a:gd name="connsiteX946" fmla="*/ 9328245 w 9384838"/>
              <a:gd name="connsiteY946" fmla="*/ 311878 h 6246801"/>
              <a:gd name="connsiteX947" fmla="*/ 6819242 w 9384838"/>
              <a:gd name="connsiteY947" fmla="*/ 0 h 6246801"/>
              <a:gd name="connsiteX948" fmla="*/ 6869020 w 9384838"/>
              <a:gd name="connsiteY948" fmla="*/ 125002 h 6246801"/>
              <a:gd name="connsiteX949" fmla="*/ 6969682 w 9384838"/>
              <a:gd name="connsiteY949" fmla="*/ 326334 h 6246801"/>
              <a:gd name="connsiteX950" fmla="*/ 6969682 w 9384838"/>
              <a:gd name="connsiteY950" fmla="*/ 401556 h 6246801"/>
              <a:gd name="connsiteX951" fmla="*/ 7094680 w 9384838"/>
              <a:gd name="connsiteY951" fmla="*/ 652667 h 6246801"/>
              <a:gd name="connsiteX952" fmla="*/ 7220784 w 9384838"/>
              <a:gd name="connsiteY952" fmla="*/ 803117 h 6246801"/>
              <a:gd name="connsiteX953" fmla="*/ 7321446 w 9384838"/>
              <a:gd name="connsiteY953" fmla="*/ 903783 h 6246801"/>
              <a:gd name="connsiteX954" fmla="*/ 7321446 w 9384838"/>
              <a:gd name="connsiteY954" fmla="*/ 979004 h 6246801"/>
              <a:gd name="connsiteX955" fmla="*/ 7345782 w 9384838"/>
              <a:gd name="connsiteY955" fmla="*/ 979004 h 6246801"/>
              <a:gd name="connsiteX956" fmla="*/ 7396667 w 9384838"/>
              <a:gd name="connsiteY956" fmla="*/ 1003341 h 6246801"/>
              <a:gd name="connsiteX957" fmla="*/ 7421002 w 9384838"/>
              <a:gd name="connsiteY957" fmla="*/ 979004 h 6246801"/>
              <a:gd name="connsiteX958" fmla="*/ 7496223 w 9384838"/>
              <a:gd name="connsiteY958" fmla="*/ 1003341 h 6246801"/>
              <a:gd name="connsiteX959" fmla="*/ 7446445 w 9384838"/>
              <a:gd name="connsiteY959" fmla="*/ 1054227 h 6246801"/>
              <a:gd name="connsiteX960" fmla="*/ 7471887 w 9384838"/>
              <a:gd name="connsiteY960" fmla="*/ 1078564 h 6246801"/>
              <a:gd name="connsiteX961" fmla="*/ 7521665 w 9384838"/>
              <a:gd name="connsiteY961" fmla="*/ 1054227 h 6246801"/>
              <a:gd name="connsiteX962" fmla="*/ 7547107 w 9384838"/>
              <a:gd name="connsiteY962" fmla="*/ 1129449 h 6246801"/>
              <a:gd name="connsiteX963" fmla="*/ 7672105 w 9384838"/>
              <a:gd name="connsiteY963" fmla="*/ 1179229 h 6246801"/>
              <a:gd name="connsiteX964" fmla="*/ 7747325 w 9384838"/>
              <a:gd name="connsiteY964" fmla="*/ 1179229 h 6246801"/>
              <a:gd name="connsiteX965" fmla="*/ 7847987 w 9384838"/>
              <a:gd name="connsiteY965" fmla="*/ 1104007 h 6246801"/>
              <a:gd name="connsiteX966" fmla="*/ 7923207 w 9384838"/>
              <a:gd name="connsiteY966" fmla="*/ 1078564 h 6246801"/>
              <a:gd name="connsiteX967" fmla="*/ 7998427 w 9384838"/>
              <a:gd name="connsiteY967" fmla="*/ 1003341 h 6246801"/>
              <a:gd name="connsiteX968" fmla="*/ 7998427 w 9384838"/>
              <a:gd name="connsiteY968" fmla="*/ 1054227 h 6246801"/>
              <a:gd name="connsiteX969" fmla="*/ 7948649 w 9384838"/>
              <a:gd name="connsiteY969" fmla="*/ 1104007 h 6246801"/>
              <a:gd name="connsiteX970" fmla="*/ 7948649 w 9384838"/>
              <a:gd name="connsiteY970" fmla="*/ 1129449 h 6246801"/>
              <a:gd name="connsiteX971" fmla="*/ 7822545 w 9384838"/>
              <a:gd name="connsiteY971" fmla="*/ 1279895 h 6246801"/>
              <a:gd name="connsiteX972" fmla="*/ 7822545 w 9384838"/>
              <a:gd name="connsiteY972" fmla="*/ 1379454 h 6246801"/>
              <a:gd name="connsiteX973" fmla="*/ 7873429 w 9384838"/>
              <a:gd name="connsiteY973" fmla="*/ 1379454 h 6246801"/>
              <a:gd name="connsiteX974" fmla="*/ 7847987 w 9384838"/>
              <a:gd name="connsiteY974" fmla="*/ 1505563 h 6246801"/>
              <a:gd name="connsiteX975" fmla="*/ 7797103 w 9384838"/>
              <a:gd name="connsiteY975" fmla="*/ 1531005 h 6246801"/>
              <a:gd name="connsiteX976" fmla="*/ 7873429 w 9384838"/>
              <a:gd name="connsiteY976" fmla="*/ 1606229 h 6246801"/>
              <a:gd name="connsiteX977" fmla="*/ 7948649 w 9384838"/>
              <a:gd name="connsiteY977" fmla="*/ 1606229 h 6246801"/>
              <a:gd name="connsiteX978" fmla="*/ 7923207 w 9384838"/>
              <a:gd name="connsiteY978" fmla="*/ 1656009 h 6246801"/>
              <a:gd name="connsiteX979" fmla="*/ 7772767 w 9384838"/>
              <a:gd name="connsiteY979" fmla="*/ 1630565 h 6246801"/>
              <a:gd name="connsiteX980" fmla="*/ 7672105 w 9384838"/>
              <a:gd name="connsiteY980" fmla="*/ 1705789 h 6246801"/>
              <a:gd name="connsiteX981" fmla="*/ 7672105 w 9384838"/>
              <a:gd name="connsiteY981" fmla="*/ 1656009 h 6246801"/>
              <a:gd name="connsiteX982" fmla="*/ 7596885 w 9384838"/>
              <a:gd name="connsiteY982" fmla="*/ 1656009 h 6246801"/>
              <a:gd name="connsiteX983" fmla="*/ 7571443 w 9384838"/>
              <a:gd name="connsiteY983" fmla="*/ 1705789 h 6246801"/>
              <a:gd name="connsiteX984" fmla="*/ 7446445 w 9384838"/>
              <a:gd name="connsiteY984" fmla="*/ 1681452 h 6246801"/>
              <a:gd name="connsiteX985" fmla="*/ 7421002 w 9384838"/>
              <a:gd name="connsiteY985" fmla="*/ 1630565 h 6246801"/>
              <a:gd name="connsiteX986" fmla="*/ 7321446 w 9384838"/>
              <a:gd name="connsiteY986" fmla="*/ 1630565 h 6246801"/>
              <a:gd name="connsiteX987" fmla="*/ 7070344 w 9384838"/>
              <a:gd name="connsiteY987" fmla="*/ 1756674 h 6246801"/>
              <a:gd name="connsiteX988" fmla="*/ 6869020 w 9384838"/>
              <a:gd name="connsiteY988" fmla="*/ 1907113 h 6246801"/>
              <a:gd name="connsiteX989" fmla="*/ 6894462 w 9384838"/>
              <a:gd name="connsiteY989" fmla="*/ 1956897 h 6246801"/>
              <a:gd name="connsiteX990" fmla="*/ 6819242 w 9384838"/>
              <a:gd name="connsiteY990" fmla="*/ 2081899 h 6246801"/>
              <a:gd name="connsiteX991" fmla="*/ 6793800 w 9384838"/>
              <a:gd name="connsiteY991" fmla="*/ 2006676 h 6246801"/>
              <a:gd name="connsiteX992" fmla="*/ 6668802 w 9384838"/>
              <a:gd name="connsiteY992" fmla="*/ 1931450 h 6246801"/>
              <a:gd name="connsiteX993" fmla="*/ 6542697 w 9384838"/>
              <a:gd name="connsiteY993" fmla="*/ 1831894 h 6246801"/>
              <a:gd name="connsiteX994" fmla="*/ 6467477 w 9384838"/>
              <a:gd name="connsiteY994" fmla="*/ 1705789 h 6246801"/>
              <a:gd name="connsiteX995" fmla="*/ 6417699 w 9384838"/>
              <a:gd name="connsiteY995" fmla="*/ 1681452 h 6246801"/>
              <a:gd name="connsiteX996" fmla="*/ 6342479 w 9384838"/>
              <a:gd name="connsiteY996" fmla="*/ 1580786 h 6246801"/>
              <a:gd name="connsiteX997" fmla="*/ 6217481 w 9384838"/>
              <a:gd name="connsiteY997" fmla="*/ 1555343 h 6246801"/>
              <a:gd name="connsiteX998" fmla="*/ 6091377 w 9384838"/>
              <a:gd name="connsiteY998" fmla="*/ 1606229 h 6246801"/>
              <a:gd name="connsiteX999" fmla="*/ 5991821 w 9384838"/>
              <a:gd name="connsiteY999" fmla="*/ 1681452 h 6246801"/>
              <a:gd name="connsiteX1000" fmla="*/ 5966379 w 9384838"/>
              <a:gd name="connsiteY1000" fmla="*/ 1630565 h 6246801"/>
              <a:gd name="connsiteX1001" fmla="*/ 5966379 w 9384838"/>
              <a:gd name="connsiteY1001" fmla="*/ 1580786 h 6246801"/>
              <a:gd name="connsiteX1002" fmla="*/ 5916601 w 9384838"/>
              <a:gd name="connsiteY1002" fmla="*/ 1531005 h 6246801"/>
              <a:gd name="connsiteX1003" fmla="*/ 5940937 w 9384838"/>
              <a:gd name="connsiteY1003" fmla="*/ 1505563 h 6246801"/>
              <a:gd name="connsiteX1004" fmla="*/ 5891159 w 9384838"/>
              <a:gd name="connsiteY1004" fmla="*/ 1480122 h 6246801"/>
              <a:gd name="connsiteX1005" fmla="*/ 5840275 w 9384838"/>
              <a:gd name="connsiteY1005" fmla="*/ 1480122 h 6246801"/>
              <a:gd name="connsiteX1006" fmla="*/ 5815939 w 9384838"/>
              <a:gd name="connsiteY1006" fmla="*/ 1455784 h 6246801"/>
              <a:gd name="connsiteX1007" fmla="*/ 5740719 w 9384838"/>
              <a:gd name="connsiteY1007" fmla="*/ 1505563 h 6246801"/>
              <a:gd name="connsiteX1008" fmla="*/ 5665499 w 9384838"/>
              <a:gd name="connsiteY1008" fmla="*/ 1606229 h 6246801"/>
              <a:gd name="connsiteX1009" fmla="*/ 5715277 w 9384838"/>
              <a:gd name="connsiteY1009" fmla="*/ 1656009 h 6246801"/>
              <a:gd name="connsiteX1010" fmla="*/ 5765055 w 9384838"/>
              <a:gd name="connsiteY1010" fmla="*/ 1731231 h 6246801"/>
              <a:gd name="connsiteX1011" fmla="*/ 5840275 w 9384838"/>
              <a:gd name="connsiteY1011" fmla="*/ 1731231 h 6246801"/>
              <a:gd name="connsiteX1012" fmla="*/ 5916601 w 9384838"/>
              <a:gd name="connsiteY1012" fmla="*/ 1881669 h 6246801"/>
              <a:gd name="connsiteX1013" fmla="*/ 5966379 w 9384838"/>
              <a:gd name="connsiteY1013" fmla="*/ 1956897 h 6246801"/>
              <a:gd name="connsiteX1014" fmla="*/ 5891159 w 9384838"/>
              <a:gd name="connsiteY1014" fmla="*/ 2006676 h 6246801"/>
              <a:gd name="connsiteX1015" fmla="*/ 5815939 w 9384838"/>
              <a:gd name="connsiteY1015" fmla="*/ 1931450 h 6246801"/>
              <a:gd name="connsiteX1016" fmla="*/ 5765055 w 9384838"/>
              <a:gd name="connsiteY1016" fmla="*/ 1881669 h 6246801"/>
              <a:gd name="connsiteX1017" fmla="*/ 5715277 w 9384838"/>
              <a:gd name="connsiteY1017" fmla="*/ 1931450 h 6246801"/>
              <a:gd name="connsiteX1018" fmla="*/ 5665499 w 9384838"/>
              <a:gd name="connsiteY1018" fmla="*/ 1931450 h 6246801"/>
              <a:gd name="connsiteX1019" fmla="*/ 5640056 w 9384838"/>
              <a:gd name="connsiteY1019" fmla="*/ 2006676 h 6246801"/>
              <a:gd name="connsiteX1020" fmla="*/ 5590278 w 9384838"/>
              <a:gd name="connsiteY1020" fmla="*/ 2006676 h 6246801"/>
              <a:gd name="connsiteX1021" fmla="*/ 5515058 w 9384838"/>
              <a:gd name="connsiteY1021" fmla="*/ 2081899 h 6246801"/>
              <a:gd name="connsiteX1022" fmla="*/ 5464174 w 9384838"/>
              <a:gd name="connsiteY1022" fmla="*/ 2057559 h 6246801"/>
              <a:gd name="connsiteX1023" fmla="*/ 5464174 w 9384838"/>
              <a:gd name="connsiteY1023" fmla="*/ 1956897 h 6246801"/>
              <a:gd name="connsiteX1024" fmla="*/ 5489616 w 9384838"/>
              <a:gd name="connsiteY1024" fmla="*/ 1881669 h 6246801"/>
              <a:gd name="connsiteX1025" fmla="*/ 5564836 w 9384838"/>
              <a:gd name="connsiteY1025" fmla="*/ 1831894 h 6246801"/>
              <a:gd name="connsiteX1026" fmla="*/ 5590278 w 9384838"/>
              <a:gd name="connsiteY1026" fmla="*/ 1756674 h 6246801"/>
              <a:gd name="connsiteX1027" fmla="*/ 5539394 w 9384838"/>
              <a:gd name="connsiteY1027" fmla="*/ 1656009 h 6246801"/>
              <a:gd name="connsiteX1028" fmla="*/ 5515058 w 9384838"/>
              <a:gd name="connsiteY1028" fmla="*/ 1656009 h 6246801"/>
              <a:gd name="connsiteX1029" fmla="*/ 5515058 w 9384838"/>
              <a:gd name="connsiteY1029" fmla="*/ 1606229 h 6246801"/>
              <a:gd name="connsiteX1030" fmla="*/ 5489616 w 9384838"/>
              <a:gd name="connsiteY1030" fmla="*/ 1580786 h 6246801"/>
              <a:gd name="connsiteX1031" fmla="*/ 5489616 w 9384838"/>
              <a:gd name="connsiteY1031" fmla="*/ 1531005 h 6246801"/>
              <a:gd name="connsiteX1032" fmla="*/ 5539394 w 9384838"/>
              <a:gd name="connsiteY1032" fmla="*/ 1455784 h 6246801"/>
              <a:gd name="connsiteX1033" fmla="*/ 5539394 w 9384838"/>
              <a:gd name="connsiteY1033" fmla="*/ 1404898 h 6246801"/>
              <a:gd name="connsiteX1034" fmla="*/ 5564836 w 9384838"/>
              <a:gd name="connsiteY1034" fmla="*/ 1355118 h 6246801"/>
              <a:gd name="connsiteX1035" fmla="*/ 5614614 w 9384838"/>
              <a:gd name="connsiteY1035" fmla="*/ 1379454 h 6246801"/>
              <a:gd name="connsiteX1036" fmla="*/ 5689834 w 9384838"/>
              <a:gd name="connsiteY1036" fmla="*/ 1355118 h 6246801"/>
              <a:gd name="connsiteX1037" fmla="*/ 5740719 w 9384838"/>
              <a:gd name="connsiteY1037" fmla="*/ 1329675 h 6246801"/>
              <a:gd name="connsiteX1038" fmla="*/ 5765055 w 9384838"/>
              <a:gd name="connsiteY1038" fmla="*/ 1355118 h 6246801"/>
              <a:gd name="connsiteX1039" fmla="*/ 5815939 w 9384838"/>
              <a:gd name="connsiteY1039" fmla="*/ 1279895 h 6246801"/>
              <a:gd name="connsiteX1040" fmla="*/ 5891159 w 9384838"/>
              <a:gd name="connsiteY1040" fmla="*/ 1254452 h 6246801"/>
              <a:gd name="connsiteX1041" fmla="*/ 5891159 w 9384838"/>
              <a:gd name="connsiteY1041" fmla="*/ 1179229 h 6246801"/>
              <a:gd name="connsiteX1042" fmla="*/ 5840275 w 9384838"/>
              <a:gd name="connsiteY1042" fmla="*/ 1104007 h 6246801"/>
              <a:gd name="connsiteX1043" fmla="*/ 5865717 w 9384838"/>
              <a:gd name="connsiteY1043" fmla="*/ 1054227 h 6246801"/>
              <a:gd name="connsiteX1044" fmla="*/ 5916601 w 9384838"/>
              <a:gd name="connsiteY1044" fmla="*/ 1054227 h 6246801"/>
              <a:gd name="connsiteX1045" fmla="*/ 6041599 w 9384838"/>
              <a:gd name="connsiteY1045" fmla="*/ 1179229 h 6246801"/>
              <a:gd name="connsiteX1046" fmla="*/ 6091377 w 9384838"/>
              <a:gd name="connsiteY1046" fmla="*/ 1153786 h 6246801"/>
              <a:gd name="connsiteX1047" fmla="*/ 6091377 w 9384838"/>
              <a:gd name="connsiteY1047" fmla="*/ 1204672 h 6246801"/>
              <a:gd name="connsiteX1048" fmla="*/ 6166597 w 9384838"/>
              <a:gd name="connsiteY1048" fmla="*/ 1254452 h 6246801"/>
              <a:gd name="connsiteX1049" fmla="*/ 6292701 w 9384838"/>
              <a:gd name="connsiteY1049" fmla="*/ 1179229 h 6246801"/>
              <a:gd name="connsiteX1050" fmla="*/ 6317037 w 9384838"/>
              <a:gd name="connsiteY1050" fmla="*/ 1129449 h 6246801"/>
              <a:gd name="connsiteX1051" fmla="*/ 6292701 w 9384838"/>
              <a:gd name="connsiteY1051" fmla="*/ 1054227 h 6246801"/>
              <a:gd name="connsiteX1052" fmla="*/ 6317037 w 9384838"/>
              <a:gd name="connsiteY1052" fmla="*/ 1003341 h 6246801"/>
              <a:gd name="connsiteX1053" fmla="*/ 6317037 w 9384838"/>
              <a:gd name="connsiteY1053" fmla="*/ 953562 h 6246801"/>
              <a:gd name="connsiteX1054" fmla="*/ 6342479 w 9384838"/>
              <a:gd name="connsiteY1054" fmla="*/ 903783 h 6246801"/>
              <a:gd name="connsiteX1055" fmla="*/ 6443141 w 9384838"/>
              <a:gd name="connsiteY1055" fmla="*/ 878340 h 6246801"/>
              <a:gd name="connsiteX1056" fmla="*/ 6492919 w 9384838"/>
              <a:gd name="connsiteY1056" fmla="*/ 803117 h 6246801"/>
              <a:gd name="connsiteX1057" fmla="*/ 6518361 w 9384838"/>
              <a:gd name="connsiteY1057" fmla="*/ 652667 h 6246801"/>
              <a:gd name="connsiteX1058" fmla="*/ 6619024 w 9384838"/>
              <a:gd name="connsiteY1058" fmla="*/ 526559 h 6246801"/>
              <a:gd name="connsiteX1059" fmla="*/ 6643360 w 9384838"/>
              <a:gd name="connsiteY1059" fmla="*/ 300891 h 6246801"/>
              <a:gd name="connsiteX1060" fmla="*/ 6619024 w 9384838"/>
              <a:gd name="connsiteY1060" fmla="*/ 125002 h 6246801"/>
              <a:gd name="connsiteX1061" fmla="*/ 6694244 w 9384838"/>
              <a:gd name="connsiteY1061" fmla="*/ 49779 h 6246801"/>
              <a:gd name="connsiteX1062" fmla="*/ 6769464 w 9384838"/>
              <a:gd name="connsiteY1062" fmla="*/ 49779 h 6246801"/>
              <a:gd name="connsiteX1063" fmla="*/ 6819242 w 9384838"/>
              <a:gd name="connsiteY106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27963 w 9384838"/>
              <a:gd name="connsiteY46" fmla="*/ 5393907 h 6246801"/>
              <a:gd name="connsiteX47" fmla="*/ 2177742 w 9384838"/>
              <a:gd name="connsiteY47" fmla="*/ 5419351 h 6246801"/>
              <a:gd name="connsiteX48" fmla="*/ 2153406 w 9384838"/>
              <a:gd name="connsiteY48" fmla="*/ 5444794 h 6246801"/>
              <a:gd name="connsiteX49" fmla="*/ 2089246 w 9384838"/>
              <a:gd name="connsiteY49" fmla="*/ 5541035 h 6246801"/>
              <a:gd name="connsiteX50" fmla="*/ 2052745 w 9384838"/>
              <a:gd name="connsiteY50" fmla="*/ 5444794 h 6246801"/>
              <a:gd name="connsiteX51" fmla="*/ 2031728 w 9384838"/>
              <a:gd name="connsiteY51" fmla="*/ 5401651 h 6246801"/>
              <a:gd name="connsiteX52" fmla="*/ 1976418 w 9384838"/>
              <a:gd name="connsiteY52" fmla="*/ 5379527 h 6246801"/>
              <a:gd name="connsiteX53" fmla="*/ 1952840 w 9384838"/>
              <a:gd name="connsiteY53" fmla="*/ 5345230 h 6246801"/>
              <a:gd name="connsiteX54" fmla="*/ 1949964 w 9384838"/>
              <a:gd name="connsiteY54" fmla="*/ 5344664 h 6246801"/>
              <a:gd name="connsiteX55" fmla="*/ 1851420 w 9384838"/>
              <a:gd name="connsiteY55" fmla="*/ 5369571 h 6246801"/>
              <a:gd name="connsiteX56" fmla="*/ 1827084 w 9384838"/>
              <a:gd name="connsiteY56" fmla="*/ 5393908 h 6246801"/>
              <a:gd name="connsiteX57" fmla="*/ 1751865 w 9384838"/>
              <a:gd name="connsiteY57" fmla="*/ 5393908 h 6246801"/>
              <a:gd name="connsiteX58" fmla="*/ 1726423 w 9384838"/>
              <a:gd name="connsiteY58" fmla="*/ 5419351 h 6246801"/>
              <a:gd name="connsiteX59" fmla="*/ 1726423 w 9384838"/>
              <a:gd name="connsiteY59" fmla="*/ 5444794 h 6246801"/>
              <a:gd name="connsiteX60" fmla="*/ 1625760 w 9384838"/>
              <a:gd name="connsiteY60" fmla="*/ 5544353 h 6246801"/>
              <a:gd name="connsiteX61" fmla="*/ 1601424 w 9384838"/>
              <a:gd name="connsiteY61" fmla="*/ 5520017 h 6246801"/>
              <a:gd name="connsiteX62" fmla="*/ 1575982 w 9384838"/>
              <a:gd name="connsiteY62" fmla="*/ 5544353 h 6246801"/>
              <a:gd name="connsiteX63" fmla="*/ 1575982 w 9384838"/>
              <a:gd name="connsiteY63" fmla="*/ 5595239 h 6246801"/>
              <a:gd name="connsiteX64" fmla="*/ 1550540 w 9384838"/>
              <a:gd name="connsiteY64" fmla="*/ 5595239 h 6246801"/>
              <a:gd name="connsiteX65" fmla="*/ 1550540 w 9384838"/>
              <a:gd name="connsiteY65" fmla="*/ 5645019 h 6246801"/>
              <a:gd name="connsiteX66" fmla="*/ 1500761 w 9384838"/>
              <a:gd name="connsiteY66" fmla="*/ 5619576 h 6246801"/>
              <a:gd name="connsiteX67" fmla="*/ 1475319 w 9384838"/>
              <a:gd name="connsiteY67" fmla="*/ 5619576 h 6246801"/>
              <a:gd name="connsiteX68" fmla="*/ 1425540 w 9384838"/>
              <a:gd name="connsiteY68" fmla="*/ 5595239 h 6246801"/>
              <a:gd name="connsiteX69" fmla="*/ 1475319 w 9384838"/>
              <a:gd name="connsiteY69" fmla="*/ 5569796 h 6246801"/>
              <a:gd name="connsiteX70" fmla="*/ 1450982 w 9384838"/>
              <a:gd name="connsiteY70" fmla="*/ 5544353 h 6246801"/>
              <a:gd name="connsiteX71" fmla="*/ 1450982 w 9384838"/>
              <a:gd name="connsiteY71" fmla="*/ 5544353 h 6246801"/>
              <a:gd name="connsiteX72" fmla="*/ 1425539 w 9384838"/>
              <a:gd name="connsiteY72" fmla="*/ 5544353 h 6246801"/>
              <a:gd name="connsiteX73" fmla="*/ 1400097 w 9384838"/>
              <a:gd name="connsiteY73" fmla="*/ 5469130 h 6246801"/>
              <a:gd name="connsiteX74" fmla="*/ 1400097 w 9384838"/>
              <a:gd name="connsiteY74" fmla="*/ 5419351 h 6246801"/>
              <a:gd name="connsiteX75" fmla="*/ 1450982 w 9384838"/>
              <a:gd name="connsiteY75" fmla="*/ 5369571 h 6246801"/>
              <a:gd name="connsiteX76" fmla="*/ 1450982 w 9384838"/>
              <a:gd name="connsiteY76" fmla="*/ 5344128 h 6246801"/>
              <a:gd name="connsiteX77" fmla="*/ 1400097 w 9384838"/>
              <a:gd name="connsiteY77" fmla="*/ 5318685 h 6246801"/>
              <a:gd name="connsiteX78" fmla="*/ 1425539 w 9384838"/>
              <a:gd name="connsiteY78" fmla="*/ 5268905 h 6246801"/>
              <a:gd name="connsiteX79" fmla="*/ 1400097 w 9384838"/>
              <a:gd name="connsiteY79" fmla="*/ 5243462 h 6246801"/>
              <a:gd name="connsiteX80" fmla="*/ 1450982 w 9384838"/>
              <a:gd name="connsiteY80" fmla="*/ 5218019 h 6246801"/>
              <a:gd name="connsiteX81" fmla="*/ 1526203 w 9384838"/>
              <a:gd name="connsiteY81" fmla="*/ 5193682 h 6246801"/>
              <a:gd name="connsiteX82" fmla="*/ 1575981 w 9384838"/>
              <a:gd name="connsiteY82" fmla="*/ 5168239 h 6246801"/>
              <a:gd name="connsiteX83" fmla="*/ 1575981 w 9384838"/>
              <a:gd name="connsiteY83" fmla="*/ 5118459 h 6246801"/>
              <a:gd name="connsiteX84" fmla="*/ 1625759 w 9384838"/>
              <a:gd name="connsiteY84" fmla="*/ 5093016 h 6246801"/>
              <a:gd name="connsiteX85" fmla="*/ 1625759 w 9384838"/>
              <a:gd name="connsiteY85" fmla="*/ 5043236 h 6246801"/>
              <a:gd name="connsiteX86" fmla="*/ 1726423 w 9384838"/>
              <a:gd name="connsiteY86" fmla="*/ 5017793 h 6246801"/>
              <a:gd name="connsiteX87" fmla="*/ 1726423 w 9384838"/>
              <a:gd name="connsiteY87" fmla="*/ 5067573 h 6246801"/>
              <a:gd name="connsiteX88" fmla="*/ 1751865 w 9384838"/>
              <a:gd name="connsiteY88" fmla="*/ 5118459 h 6246801"/>
              <a:gd name="connsiteX89" fmla="*/ 1851420 w 9384838"/>
              <a:gd name="connsiteY89" fmla="*/ 5118459 h 6246801"/>
              <a:gd name="connsiteX90" fmla="*/ 1902304 w 9384838"/>
              <a:gd name="connsiteY90" fmla="*/ 5142796 h 6246801"/>
              <a:gd name="connsiteX91" fmla="*/ 1977523 w 9384838"/>
              <a:gd name="connsiteY91" fmla="*/ 5093016 h 6246801"/>
              <a:gd name="connsiteX92" fmla="*/ 1999647 w 9384838"/>
              <a:gd name="connsiteY92" fmla="*/ 5047661 h 6246801"/>
              <a:gd name="connsiteX93" fmla="*/ 1989691 w 9384838"/>
              <a:gd name="connsiteY93" fmla="*/ 5011156 h 6246801"/>
              <a:gd name="connsiteX94" fmla="*/ 2030620 w 9384838"/>
              <a:gd name="connsiteY94" fmla="*/ 5032174 h 6246801"/>
              <a:gd name="connsiteX95" fmla="*/ 2050531 w 9384838"/>
              <a:gd name="connsiteY95" fmla="*/ 5012262 h 6246801"/>
              <a:gd name="connsiteX96" fmla="*/ 2127963 w 9384838"/>
              <a:gd name="connsiteY96" fmla="*/ 4992350 h 6246801"/>
              <a:gd name="connsiteX97" fmla="*/ 798333 w 9384838"/>
              <a:gd name="connsiteY97" fmla="*/ 4867347 h 6246801"/>
              <a:gd name="connsiteX98" fmla="*/ 848111 w 9384838"/>
              <a:gd name="connsiteY98" fmla="*/ 4867347 h 6246801"/>
              <a:gd name="connsiteX99" fmla="*/ 873554 w 9384838"/>
              <a:gd name="connsiteY99" fmla="*/ 4917127 h 6246801"/>
              <a:gd name="connsiteX100" fmla="*/ 898996 w 9384838"/>
              <a:gd name="connsiteY100" fmla="*/ 4892790 h 6246801"/>
              <a:gd name="connsiteX101" fmla="*/ 923332 w 9384838"/>
              <a:gd name="connsiteY101" fmla="*/ 4892790 h 6246801"/>
              <a:gd name="connsiteX102" fmla="*/ 873554 w 9384838"/>
              <a:gd name="connsiteY102" fmla="*/ 4942570 h 6246801"/>
              <a:gd name="connsiteX103" fmla="*/ 898996 w 9384838"/>
              <a:gd name="connsiteY103" fmla="*/ 4968013 h 6246801"/>
              <a:gd name="connsiteX104" fmla="*/ 873554 w 9384838"/>
              <a:gd name="connsiteY104" fmla="*/ 4992350 h 6246801"/>
              <a:gd name="connsiteX105" fmla="*/ 898996 w 9384838"/>
              <a:gd name="connsiteY105" fmla="*/ 5017793 h 6246801"/>
              <a:gd name="connsiteX106" fmla="*/ 898996 w 9384838"/>
              <a:gd name="connsiteY106" fmla="*/ 5043236 h 6246801"/>
              <a:gd name="connsiteX107" fmla="*/ 948774 w 9384838"/>
              <a:gd name="connsiteY107" fmla="*/ 5067573 h 6246801"/>
              <a:gd name="connsiteX108" fmla="*/ 974217 w 9384838"/>
              <a:gd name="connsiteY108" fmla="*/ 5093016 h 6246801"/>
              <a:gd name="connsiteX109" fmla="*/ 998553 w 9384838"/>
              <a:gd name="connsiteY109" fmla="*/ 5118459 h 6246801"/>
              <a:gd name="connsiteX110" fmla="*/ 1049437 w 9384838"/>
              <a:gd name="connsiteY110" fmla="*/ 5118459 h 6246801"/>
              <a:gd name="connsiteX111" fmla="*/ 1099216 w 9384838"/>
              <a:gd name="connsiteY111" fmla="*/ 5067573 h 6246801"/>
              <a:gd name="connsiteX112" fmla="*/ 1148994 w 9384838"/>
              <a:gd name="connsiteY112" fmla="*/ 5093016 h 6246801"/>
              <a:gd name="connsiteX113" fmla="*/ 1174436 w 9384838"/>
              <a:gd name="connsiteY113" fmla="*/ 5142796 h 6246801"/>
              <a:gd name="connsiteX114" fmla="*/ 1148994 w 9384838"/>
              <a:gd name="connsiteY114" fmla="*/ 5193682 h 6246801"/>
              <a:gd name="connsiteX115" fmla="*/ 1099216 w 9384838"/>
              <a:gd name="connsiteY115" fmla="*/ 5218019 h 6246801"/>
              <a:gd name="connsiteX116" fmla="*/ 1073773 w 9384838"/>
              <a:gd name="connsiteY116" fmla="*/ 5218019 h 6246801"/>
              <a:gd name="connsiteX117" fmla="*/ 1049437 w 9384838"/>
              <a:gd name="connsiteY117" fmla="*/ 5193682 h 6246801"/>
              <a:gd name="connsiteX118" fmla="*/ 1023995 w 9384838"/>
              <a:gd name="connsiteY118" fmla="*/ 5243462 h 6246801"/>
              <a:gd name="connsiteX119" fmla="*/ 1049437 w 9384838"/>
              <a:gd name="connsiteY119" fmla="*/ 5293242 h 6246801"/>
              <a:gd name="connsiteX120" fmla="*/ 1099216 w 9384838"/>
              <a:gd name="connsiteY120" fmla="*/ 5293242 h 6246801"/>
              <a:gd name="connsiteX121" fmla="*/ 1199879 w 9384838"/>
              <a:gd name="connsiteY121" fmla="*/ 5318685 h 6246801"/>
              <a:gd name="connsiteX122" fmla="*/ 1124658 w 9384838"/>
              <a:gd name="connsiteY122" fmla="*/ 5369571 h 6246801"/>
              <a:gd name="connsiteX123" fmla="*/ 1148994 w 9384838"/>
              <a:gd name="connsiteY123" fmla="*/ 5393907 h 6246801"/>
              <a:gd name="connsiteX124" fmla="*/ 1199879 w 9384838"/>
              <a:gd name="connsiteY124" fmla="*/ 5393907 h 6246801"/>
              <a:gd name="connsiteX125" fmla="*/ 1148994 w 9384838"/>
              <a:gd name="connsiteY125" fmla="*/ 5444793 h 6246801"/>
              <a:gd name="connsiteX126" fmla="*/ 1199879 w 9384838"/>
              <a:gd name="connsiteY126" fmla="*/ 5469130 h 6246801"/>
              <a:gd name="connsiteX127" fmla="*/ 1174436 w 9384838"/>
              <a:gd name="connsiteY127" fmla="*/ 5520016 h 6246801"/>
              <a:gd name="connsiteX128" fmla="*/ 1124658 w 9384838"/>
              <a:gd name="connsiteY128" fmla="*/ 5520016 h 6246801"/>
              <a:gd name="connsiteX129" fmla="*/ 1099216 w 9384838"/>
              <a:gd name="connsiteY129" fmla="*/ 5544353 h 6246801"/>
              <a:gd name="connsiteX130" fmla="*/ 1023995 w 9384838"/>
              <a:gd name="connsiteY130" fmla="*/ 5619576 h 6246801"/>
              <a:gd name="connsiteX131" fmla="*/ 1023995 w 9384838"/>
              <a:gd name="connsiteY131" fmla="*/ 5645019 h 6246801"/>
              <a:gd name="connsiteX132" fmla="*/ 998553 w 9384838"/>
              <a:gd name="connsiteY132" fmla="*/ 5670462 h 6246801"/>
              <a:gd name="connsiteX133" fmla="*/ 823775 w 9384838"/>
              <a:gd name="connsiteY133" fmla="*/ 5920467 h 6246801"/>
              <a:gd name="connsiteX134" fmla="*/ 848111 w 9384838"/>
              <a:gd name="connsiteY134" fmla="*/ 5971353 h 6246801"/>
              <a:gd name="connsiteX135" fmla="*/ 798334 w 9384838"/>
              <a:gd name="connsiteY135" fmla="*/ 6021132 h 6246801"/>
              <a:gd name="connsiteX136" fmla="*/ 772890 w 9384838"/>
              <a:gd name="connsiteY136" fmla="*/ 6046575 h 6246801"/>
              <a:gd name="connsiteX137" fmla="*/ 772890 w 9384838"/>
              <a:gd name="connsiteY137" fmla="*/ 6096355 h 6246801"/>
              <a:gd name="connsiteX138" fmla="*/ 723113 w 9384838"/>
              <a:gd name="connsiteY138" fmla="*/ 6147241 h 6246801"/>
              <a:gd name="connsiteX139" fmla="*/ 697671 w 9384838"/>
              <a:gd name="connsiteY139" fmla="*/ 6096355 h 6246801"/>
              <a:gd name="connsiteX140" fmla="*/ 672229 w 9384838"/>
              <a:gd name="connsiteY140" fmla="*/ 6072018 h 6246801"/>
              <a:gd name="connsiteX141" fmla="*/ 693023 w 9384838"/>
              <a:gd name="connsiteY141" fmla="*/ 6051222 h 6246801"/>
              <a:gd name="connsiteX142" fmla="*/ 702873 w 9384838"/>
              <a:gd name="connsiteY142" fmla="*/ 6041372 h 6246801"/>
              <a:gd name="connsiteX143" fmla="*/ 702874 w 9384838"/>
              <a:gd name="connsiteY143" fmla="*/ 6041371 h 6246801"/>
              <a:gd name="connsiteX144" fmla="*/ 693023 w 9384838"/>
              <a:gd name="connsiteY144" fmla="*/ 6051222 h 6246801"/>
              <a:gd name="connsiteX145" fmla="*/ 672228 w 9384838"/>
              <a:gd name="connsiteY145" fmla="*/ 6072019 h 6246801"/>
              <a:gd name="connsiteX146" fmla="*/ 647891 w 9384838"/>
              <a:gd name="connsiteY146" fmla="*/ 6046576 h 6246801"/>
              <a:gd name="connsiteX147" fmla="*/ 597007 w 9384838"/>
              <a:gd name="connsiteY147" fmla="*/ 6096356 h 6246801"/>
              <a:gd name="connsiteX148" fmla="*/ 622449 w 9384838"/>
              <a:gd name="connsiteY148" fmla="*/ 6147242 h 6246801"/>
              <a:gd name="connsiteX149" fmla="*/ 622449 w 9384838"/>
              <a:gd name="connsiteY149" fmla="*/ 6171578 h 6246801"/>
              <a:gd name="connsiteX150" fmla="*/ 597007 w 9384838"/>
              <a:gd name="connsiteY150" fmla="*/ 6171578 h 6246801"/>
              <a:gd name="connsiteX151" fmla="*/ 547229 w 9384838"/>
              <a:gd name="connsiteY151" fmla="*/ 6222464 h 6246801"/>
              <a:gd name="connsiteX152" fmla="*/ 497452 w 9384838"/>
              <a:gd name="connsiteY152" fmla="*/ 6222464 h 6246801"/>
              <a:gd name="connsiteX153" fmla="*/ 422232 w 9384838"/>
              <a:gd name="connsiteY153" fmla="*/ 6246801 h 6246801"/>
              <a:gd name="connsiteX154" fmla="*/ 472009 w 9384838"/>
              <a:gd name="connsiteY154" fmla="*/ 6171578 h 6246801"/>
              <a:gd name="connsiteX155" fmla="*/ 521787 w 9384838"/>
              <a:gd name="connsiteY155" fmla="*/ 6121799 h 6246801"/>
              <a:gd name="connsiteX156" fmla="*/ 497452 w 9384838"/>
              <a:gd name="connsiteY156" fmla="*/ 6046576 h 6246801"/>
              <a:gd name="connsiteX157" fmla="*/ 497452 w 9384838"/>
              <a:gd name="connsiteY157" fmla="*/ 5996796 h 6246801"/>
              <a:gd name="connsiteX158" fmla="*/ 521787 w 9384838"/>
              <a:gd name="connsiteY158" fmla="*/ 5996796 h 6246801"/>
              <a:gd name="connsiteX159" fmla="*/ 572672 w 9384838"/>
              <a:gd name="connsiteY159" fmla="*/ 5945910 h 6246801"/>
              <a:gd name="connsiteX160" fmla="*/ 547229 w 9384838"/>
              <a:gd name="connsiteY160" fmla="*/ 5920467 h 6246801"/>
              <a:gd name="connsiteX161" fmla="*/ 497452 w 9384838"/>
              <a:gd name="connsiteY161" fmla="*/ 5896130 h 6246801"/>
              <a:gd name="connsiteX162" fmla="*/ 472009 w 9384838"/>
              <a:gd name="connsiteY162" fmla="*/ 5920467 h 6246801"/>
              <a:gd name="connsiteX163" fmla="*/ 396790 w 9384838"/>
              <a:gd name="connsiteY163" fmla="*/ 6021133 h 6246801"/>
              <a:gd name="connsiteX164" fmla="*/ 422232 w 9384838"/>
              <a:gd name="connsiteY164" fmla="*/ 6046576 h 6246801"/>
              <a:gd name="connsiteX165" fmla="*/ 422232 w 9384838"/>
              <a:gd name="connsiteY165" fmla="*/ 6096356 h 6246801"/>
              <a:gd name="connsiteX166" fmla="*/ 446568 w 9384838"/>
              <a:gd name="connsiteY166" fmla="*/ 6121799 h 6246801"/>
              <a:gd name="connsiteX167" fmla="*/ 422232 w 9384838"/>
              <a:gd name="connsiteY167" fmla="*/ 6147242 h 6246801"/>
              <a:gd name="connsiteX168" fmla="*/ 396790 w 9384838"/>
              <a:gd name="connsiteY168" fmla="*/ 6147242 h 6246801"/>
              <a:gd name="connsiteX169" fmla="*/ 371348 w 9384838"/>
              <a:gd name="connsiteY169" fmla="*/ 6121799 h 6246801"/>
              <a:gd name="connsiteX170" fmla="*/ 296127 w 9384838"/>
              <a:gd name="connsiteY170" fmla="*/ 6072019 h 6246801"/>
              <a:gd name="connsiteX171" fmla="*/ 271792 w 9384838"/>
              <a:gd name="connsiteY171" fmla="*/ 5996796 h 6246801"/>
              <a:gd name="connsiteX172" fmla="*/ 321570 w 9384838"/>
              <a:gd name="connsiteY172" fmla="*/ 6021133 h 6246801"/>
              <a:gd name="connsiteX173" fmla="*/ 347012 w 9384838"/>
              <a:gd name="connsiteY173" fmla="*/ 5996796 h 6246801"/>
              <a:gd name="connsiteX174" fmla="*/ 371348 w 9384838"/>
              <a:gd name="connsiteY174" fmla="*/ 5920467 h 6246801"/>
              <a:gd name="connsiteX175" fmla="*/ 321570 w 9384838"/>
              <a:gd name="connsiteY175" fmla="*/ 5845245 h 6246801"/>
              <a:gd name="connsiteX176" fmla="*/ 371348 w 9384838"/>
              <a:gd name="connsiteY176" fmla="*/ 5795465 h 6246801"/>
              <a:gd name="connsiteX177" fmla="*/ 371348 w 9384838"/>
              <a:gd name="connsiteY177" fmla="*/ 5745685 h 6246801"/>
              <a:gd name="connsiteX178" fmla="*/ 371348 w 9384838"/>
              <a:gd name="connsiteY178" fmla="*/ 5720242 h 6246801"/>
              <a:gd name="connsiteX179" fmla="*/ 347012 w 9384838"/>
              <a:gd name="connsiteY179" fmla="*/ 5670462 h 6246801"/>
              <a:gd name="connsiteX180" fmla="*/ 446567 w 9384838"/>
              <a:gd name="connsiteY180" fmla="*/ 5670462 h 6246801"/>
              <a:gd name="connsiteX181" fmla="*/ 462479 w 9384838"/>
              <a:gd name="connsiteY181" fmla="*/ 5674309 h 6246801"/>
              <a:gd name="connsiteX182" fmla="*/ 471828 w 9384838"/>
              <a:gd name="connsiteY182" fmla="*/ 5676570 h 6246801"/>
              <a:gd name="connsiteX183" fmla="*/ 471828 w 9384838"/>
              <a:gd name="connsiteY183" fmla="*/ 5676569 h 6246801"/>
              <a:gd name="connsiteX184" fmla="*/ 462479 w 9384838"/>
              <a:gd name="connsiteY184" fmla="*/ 5674309 h 6246801"/>
              <a:gd name="connsiteX185" fmla="*/ 446568 w 9384838"/>
              <a:gd name="connsiteY185" fmla="*/ 5670462 h 6246801"/>
              <a:gd name="connsiteX186" fmla="*/ 446567 w 9384838"/>
              <a:gd name="connsiteY186" fmla="*/ 5670462 h 6246801"/>
              <a:gd name="connsiteX187" fmla="*/ 521787 w 9384838"/>
              <a:gd name="connsiteY187" fmla="*/ 5595239 h 6246801"/>
              <a:gd name="connsiteX188" fmla="*/ 572672 w 9384838"/>
              <a:gd name="connsiteY188" fmla="*/ 5569796 h 6246801"/>
              <a:gd name="connsiteX189" fmla="*/ 572672 w 9384838"/>
              <a:gd name="connsiteY189" fmla="*/ 5520016 h 6246801"/>
              <a:gd name="connsiteX190" fmla="*/ 647892 w 9384838"/>
              <a:gd name="connsiteY190" fmla="*/ 5494573 h 6246801"/>
              <a:gd name="connsiteX191" fmla="*/ 622450 w 9384838"/>
              <a:gd name="connsiteY191" fmla="*/ 5469130 h 6246801"/>
              <a:gd name="connsiteX192" fmla="*/ 547230 w 9384838"/>
              <a:gd name="connsiteY192" fmla="*/ 5469130 h 6246801"/>
              <a:gd name="connsiteX193" fmla="*/ 622450 w 9384838"/>
              <a:gd name="connsiteY193" fmla="*/ 5444793 h 6246801"/>
              <a:gd name="connsiteX194" fmla="*/ 622450 w 9384838"/>
              <a:gd name="connsiteY194" fmla="*/ 5369570 h 6246801"/>
              <a:gd name="connsiteX195" fmla="*/ 597008 w 9384838"/>
              <a:gd name="connsiteY195" fmla="*/ 5369570 h 6246801"/>
              <a:gd name="connsiteX196" fmla="*/ 597008 w 9384838"/>
              <a:gd name="connsiteY196" fmla="*/ 5344127 h 6246801"/>
              <a:gd name="connsiteX197" fmla="*/ 572672 w 9384838"/>
              <a:gd name="connsiteY197" fmla="*/ 5318684 h 6246801"/>
              <a:gd name="connsiteX198" fmla="*/ 597008 w 9384838"/>
              <a:gd name="connsiteY198" fmla="*/ 5268904 h 6246801"/>
              <a:gd name="connsiteX199" fmla="*/ 572672 w 9384838"/>
              <a:gd name="connsiteY199" fmla="*/ 5268904 h 6246801"/>
              <a:gd name="connsiteX200" fmla="*/ 572672 w 9384838"/>
              <a:gd name="connsiteY200" fmla="*/ 5218018 h 6246801"/>
              <a:gd name="connsiteX201" fmla="*/ 547230 w 9384838"/>
              <a:gd name="connsiteY201" fmla="*/ 5193682 h 6246801"/>
              <a:gd name="connsiteX202" fmla="*/ 547229 w 9384838"/>
              <a:gd name="connsiteY202" fmla="*/ 5193682 h 6246801"/>
              <a:gd name="connsiteX203" fmla="*/ 521787 w 9384838"/>
              <a:gd name="connsiteY203" fmla="*/ 5168239 h 6246801"/>
              <a:gd name="connsiteX204" fmla="*/ 472009 w 9384838"/>
              <a:gd name="connsiteY204" fmla="*/ 5193682 h 6246801"/>
              <a:gd name="connsiteX205" fmla="*/ 472009 w 9384838"/>
              <a:gd name="connsiteY205" fmla="*/ 5293241 h 6246801"/>
              <a:gd name="connsiteX206" fmla="*/ 472009 w 9384838"/>
              <a:gd name="connsiteY206" fmla="*/ 5293241 h 6246801"/>
              <a:gd name="connsiteX207" fmla="*/ 422231 w 9384838"/>
              <a:gd name="connsiteY207" fmla="*/ 5318684 h 6246801"/>
              <a:gd name="connsiteX208" fmla="*/ 446567 w 9384838"/>
              <a:gd name="connsiteY208" fmla="*/ 5344127 h 6246801"/>
              <a:gd name="connsiteX209" fmla="*/ 497451 w 9384838"/>
              <a:gd name="connsiteY209" fmla="*/ 5344127 h 6246801"/>
              <a:gd name="connsiteX210" fmla="*/ 521787 w 9384838"/>
              <a:gd name="connsiteY210" fmla="*/ 5318684 h 6246801"/>
              <a:gd name="connsiteX211" fmla="*/ 521787 w 9384838"/>
              <a:gd name="connsiteY211" fmla="*/ 5369570 h 6246801"/>
              <a:gd name="connsiteX212" fmla="*/ 497451 w 9384838"/>
              <a:gd name="connsiteY212" fmla="*/ 5419350 h 6246801"/>
              <a:gd name="connsiteX213" fmla="*/ 472009 w 9384838"/>
              <a:gd name="connsiteY213" fmla="*/ 5419350 h 6246801"/>
              <a:gd name="connsiteX214" fmla="*/ 446567 w 9384838"/>
              <a:gd name="connsiteY214" fmla="*/ 5444793 h 6246801"/>
              <a:gd name="connsiteX215" fmla="*/ 422231 w 9384838"/>
              <a:gd name="connsiteY215" fmla="*/ 5419350 h 6246801"/>
              <a:gd name="connsiteX216" fmla="*/ 446567 w 9384838"/>
              <a:gd name="connsiteY216" fmla="*/ 5393907 h 6246801"/>
              <a:gd name="connsiteX217" fmla="*/ 446567 w 9384838"/>
              <a:gd name="connsiteY217" fmla="*/ 5369570 h 6246801"/>
              <a:gd name="connsiteX218" fmla="*/ 422231 w 9384838"/>
              <a:gd name="connsiteY218" fmla="*/ 5344127 h 6246801"/>
              <a:gd name="connsiteX219" fmla="*/ 371347 w 9384838"/>
              <a:gd name="connsiteY219" fmla="*/ 5369570 h 6246801"/>
              <a:gd name="connsiteX220" fmla="*/ 347011 w 9384838"/>
              <a:gd name="connsiteY220" fmla="*/ 5344127 h 6246801"/>
              <a:gd name="connsiteX221" fmla="*/ 321569 w 9384838"/>
              <a:gd name="connsiteY221" fmla="*/ 5393907 h 6246801"/>
              <a:gd name="connsiteX222" fmla="*/ 271791 w 9384838"/>
              <a:gd name="connsiteY222" fmla="*/ 5419350 h 6246801"/>
              <a:gd name="connsiteX223" fmla="*/ 321569 w 9384838"/>
              <a:gd name="connsiteY223" fmla="*/ 5369570 h 6246801"/>
              <a:gd name="connsiteX224" fmla="*/ 296127 w 9384838"/>
              <a:gd name="connsiteY224" fmla="*/ 5344127 h 6246801"/>
              <a:gd name="connsiteX225" fmla="*/ 296127 w 9384838"/>
              <a:gd name="connsiteY225" fmla="*/ 5293241 h 6246801"/>
              <a:gd name="connsiteX226" fmla="*/ 271791 w 9384838"/>
              <a:gd name="connsiteY226" fmla="*/ 5293241 h 6246801"/>
              <a:gd name="connsiteX227" fmla="*/ 246349 w 9384838"/>
              <a:gd name="connsiteY227" fmla="*/ 5243462 h 6246801"/>
              <a:gd name="connsiteX228" fmla="*/ 296127 w 9384838"/>
              <a:gd name="connsiteY228" fmla="*/ 5168239 h 6246801"/>
              <a:gd name="connsiteX229" fmla="*/ 321569 w 9384838"/>
              <a:gd name="connsiteY229" fmla="*/ 5193682 h 6246801"/>
              <a:gd name="connsiteX230" fmla="*/ 296127 w 9384838"/>
              <a:gd name="connsiteY230" fmla="*/ 5218019 h 6246801"/>
              <a:gd name="connsiteX231" fmla="*/ 321569 w 9384838"/>
              <a:gd name="connsiteY231" fmla="*/ 5218019 h 6246801"/>
              <a:gd name="connsiteX232" fmla="*/ 321569 w 9384838"/>
              <a:gd name="connsiteY232" fmla="*/ 5243462 h 6246801"/>
              <a:gd name="connsiteX233" fmla="*/ 296127 w 9384838"/>
              <a:gd name="connsiteY233" fmla="*/ 5268905 h 6246801"/>
              <a:gd name="connsiteX234" fmla="*/ 321569 w 9384838"/>
              <a:gd name="connsiteY234" fmla="*/ 5318684 h 6246801"/>
              <a:gd name="connsiteX235" fmla="*/ 347011 w 9384838"/>
              <a:gd name="connsiteY235" fmla="*/ 5293241 h 6246801"/>
              <a:gd name="connsiteX236" fmla="*/ 371347 w 9384838"/>
              <a:gd name="connsiteY236" fmla="*/ 5318684 h 6246801"/>
              <a:gd name="connsiteX237" fmla="*/ 396789 w 9384838"/>
              <a:gd name="connsiteY237" fmla="*/ 5318684 h 6246801"/>
              <a:gd name="connsiteX238" fmla="*/ 371347 w 9384838"/>
              <a:gd name="connsiteY238" fmla="*/ 5268905 h 6246801"/>
              <a:gd name="connsiteX239" fmla="*/ 396789 w 9384838"/>
              <a:gd name="connsiteY239" fmla="*/ 5243462 h 6246801"/>
              <a:gd name="connsiteX240" fmla="*/ 371347 w 9384838"/>
              <a:gd name="connsiteY240" fmla="*/ 5193682 h 6246801"/>
              <a:gd name="connsiteX241" fmla="*/ 321569 w 9384838"/>
              <a:gd name="connsiteY241" fmla="*/ 5168239 h 6246801"/>
              <a:gd name="connsiteX242" fmla="*/ 347011 w 9384838"/>
              <a:gd name="connsiteY242" fmla="*/ 5142796 h 6246801"/>
              <a:gd name="connsiteX243" fmla="*/ 296127 w 9384838"/>
              <a:gd name="connsiteY243" fmla="*/ 5142796 h 6246801"/>
              <a:gd name="connsiteX244" fmla="*/ 271791 w 9384838"/>
              <a:gd name="connsiteY244" fmla="*/ 5093016 h 6246801"/>
              <a:gd name="connsiteX245" fmla="*/ 296127 w 9384838"/>
              <a:gd name="connsiteY245" fmla="*/ 5067573 h 6246801"/>
              <a:gd name="connsiteX246" fmla="*/ 271791 w 9384838"/>
              <a:gd name="connsiteY246" fmla="*/ 5043236 h 6246801"/>
              <a:gd name="connsiteX247" fmla="*/ 271791 w 9384838"/>
              <a:gd name="connsiteY247" fmla="*/ 5017793 h 6246801"/>
              <a:gd name="connsiteX248" fmla="*/ 321569 w 9384838"/>
              <a:gd name="connsiteY248" fmla="*/ 5043236 h 6246801"/>
              <a:gd name="connsiteX249" fmla="*/ 347011 w 9384838"/>
              <a:gd name="connsiteY249" fmla="*/ 5043236 h 6246801"/>
              <a:gd name="connsiteX250" fmla="*/ 371347 w 9384838"/>
              <a:gd name="connsiteY250" fmla="*/ 5067573 h 6246801"/>
              <a:gd name="connsiteX251" fmla="*/ 371347 w 9384838"/>
              <a:gd name="connsiteY251" fmla="*/ 5093016 h 6246801"/>
              <a:gd name="connsiteX252" fmla="*/ 396789 w 9384838"/>
              <a:gd name="connsiteY252" fmla="*/ 5093016 h 6246801"/>
              <a:gd name="connsiteX253" fmla="*/ 396789 w 9384838"/>
              <a:gd name="connsiteY253" fmla="*/ 5067573 h 6246801"/>
              <a:gd name="connsiteX254" fmla="*/ 422231 w 9384838"/>
              <a:gd name="connsiteY254" fmla="*/ 5043236 h 6246801"/>
              <a:gd name="connsiteX255" fmla="*/ 371347 w 9384838"/>
              <a:gd name="connsiteY255" fmla="*/ 5017793 h 6246801"/>
              <a:gd name="connsiteX256" fmla="*/ 396789 w 9384838"/>
              <a:gd name="connsiteY256" fmla="*/ 4992350 h 6246801"/>
              <a:gd name="connsiteX257" fmla="*/ 422231 w 9384838"/>
              <a:gd name="connsiteY257" fmla="*/ 4968013 h 6246801"/>
              <a:gd name="connsiteX258" fmla="*/ 446567 w 9384838"/>
              <a:gd name="connsiteY258" fmla="*/ 4992350 h 6246801"/>
              <a:gd name="connsiteX259" fmla="*/ 446567 w 9384838"/>
              <a:gd name="connsiteY259" fmla="*/ 5017793 h 6246801"/>
              <a:gd name="connsiteX260" fmla="*/ 472009 w 9384838"/>
              <a:gd name="connsiteY260" fmla="*/ 5043236 h 6246801"/>
              <a:gd name="connsiteX261" fmla="*/ 497451 w 9384838"/>
              <a:gd name="connsiteY261" fmla="*/ 5017793 h 6246801"/>
              <a:gd name="connsiteX262" fmla="*/ 497452 w 9384838"/>
              <a:gd name="connsiteY262" fmla="*/ 5017793 h 6246801"/>
              <a:gd name="connsiteX263" fmla="*/ 547230 w 9384838"/>
              <a:gd name="connsiteY263" fmla="*/ 5017793 h 6246801"/>
              <a:gd name="connsiteX264" fmla="*/ 521788 w 9384838"/>
              <a:gd name="connsiteY264" fmla="*/ 4992350 h 6246801"/>
              <a:gd name="connsiteX265" fmla="*/ 572672 w 9384838"/>
              <a:gd name="connsiteY265" fmla="*/ 4968013 h 6246801"/>
              <a:gd name="connsiteX266" fmla="*/ 597008 w 9384838"/>
              <a:gd name="connsiteY266" fmla="*/ 4992350 h 6246801"/>
              <a:gd name="connsiteX267" fmla="*/ 647892 w 9384838"/>
              <a:gd name="connsiteY267" fmla="*/ 4992350 h 6246801"/>
              <a:gd name="connsiteX268" fmla="*/ 647892 w 9384838"/>
              <a:gd name="connsiteY268" fmla="*/ 4968013 h 6246801"/>
              <a:gd name="connsiteX269" fmla="*/ 672228 w 9384838"/>
              <a:gd name="connsiteY269" fmla="*/ 4942570 h 6246801"/>
              <a:gd name="connsiteX270" fmla="*/ 672228 w 9384838"/>
              <a:gd name="connsiteY270" fmla="*/ 4917127 h 6246801"/>
              <a:gd name="connsiteX271" fmla="*/ 723112 w 9384838"/>
              <a:gd name="connsiteY271" fmla="*/ 4892790 h 6246801"/>
              <a:gd name="connsiteX272" fmla="*/ 772890 w 9384838"/>
              <a:gd name="connsiteY272" fmla="*/ 4892790 h 6246801"/>
              <a:gd name="connsiteX273" fmla="*/ 798333 w 9384838"/>
              <a:gd name="connsiteY273" fmla="*/ 4867347 h 6246801"/>
              <a:gd name="connsiteX274" fmla="*/ 291494 w 9384838"/>
              <a:gd name="connsiteY274" fmla="*/ 3896294 h 6246801"/>
              <a:gd name="connsiteX275" fmla="*/ 319795 w 9384838"/>
              <a:gd name="connsiteY275" fmla="*/ 3947235 h 6246801"/>
              <a:gd name="connsiteX276" fmla="*/ 280174 w 9384838"/>
              <a:gd name="connsiteY276" fmla="*/ 4026476 h 6246801"/>
              <a:gd name="connsiteX277" fmla="*/ 234893 w 9384838"/>
              <a:gd name="connsiteY277" fmla="*/ 4026476 h 6246801"/>
              <a:gd name="connsiteX278" fmla="*/ 220743 w 9384838"/>
              <a:gd name="connsiteY278" fmla="*/ 4066097 h 6246801"/>
              <a:gd name="connsiteX279" fmla="*/ 178292 w 9384838"/>
              <a:gd name="connsiteY279" fmla="*/ 4074587 h 6246801"/>
              <a:gd name="connsiteX280" fmla="*/ 133012 w 9384838"/>
              <a:gd name="connsiteY280" fmla="*/ 4111377 h 6246801"/>
              <a:gd name="connsiteX281" fmla="*/ 93391 w 9384838"/>
              <a:gd name="connsiteY281" fmla="*/ 4125528 h 6246801"/>
              <a:gd name="connsiteX282" fmla="*/ 113201 w 9384838"/>
              <a:gd name="connsiteY282" fmla="*/ 4187789 h 6246801"/>
              <a:gd name="connsiteX283" fmla="*/ 82071 w 9384838"/>
              <a:gd name="connsiteY283" fmla="*/ 4187789 h 6246801"/>
              <a:gd name="connsiteX284" fmla="*/ 59430 w 9384838"/>
              <a:gd name="connsiteY284" fmla="*/ 4250050 h 6246801"/>
              <a:gd name="connsiteX285" fmla="*/ 76411 w 9384838"/>
              <a:gd name="connsiteY285" fmla="*/ 4275521 h 6246801"/>
              <a:gd name="connsiteX286" fmla="*/ 11320 w 9384838"/>
              <a:gd name="connsiteY286" fmla="*/ 4317971 h 6246801"/>
              <a:gd name="connsiteX287" fmla="*/ 0 w 9384838"/>
              <a:gd name="connsiteY287" fmla="*/ 4230240 h 6246801"/>
              <a:gd name="connsiteX288" fmla="*/ 31130 w 9384838"/>
              <a:gd name="connsiteY288" fmla="*/ 4218920 h 6246801"/>
              <a:gd name="connsiteX289" fmla="*/ 45280 w 9384838"/>
              <a:gd name="connsiteY289" fmla="*/ 4187789 h 6246801"/>
              <a:gd name="connsiteX290" fmla="*/ 53771 w 9384838"/>
              <a:gd name="connsiteY290" fmla="*/ 4131188 h 6246801"/>
              <a:gd name="connsiteX291" fmla="*/ 70751 w 9384838"/>
              <a:gd name="connsiteY291" fmla="*/ 4105717 h 6246801"/>
              <a:gd name="connsiteX292" fmla="*/ 124522 w 9384838"/>
              <a:gd name="connsiteY292" fmla="*/ 4083077 h 6246801"/>
              <a:gd name="connsiteX293" fmla="*/ 152822 w 9384838"/>
              <a:gd name="connsiteY293" fmla="*/ 4040626 h 6246801"/>
              <a:gd name="connsiteX294" fmla="*/ 104711 w 9384838"/>
              <a:gd name="connsiteY294" fmla="*/ 4023646 h 6246801"/>
              <a:gd name="connsiteX295" fmla="*/ 104711 w 9384838"/>
              <a:gd name="connsiteY295" fmla="*/ 3981195 h 6246801"/>
              <a:gd name="connsiteX296" fmla="*/ 144332 w 9384838"/>
              <a:gd name="connsiteY296" fmla="*/ 3981195 h 6246801"/>
              <a:gd name="connsiteX297" fmla="*/ 181122 w 9384838"/>
              <a:gd name="connsiteY297" fmla="*/ 4020816 h 6246801"/>
              <a:gd name="connsiteX298" fmla="*/ 240553 w 9384838"/>
              <a:gd name="connsiteY298" fmla="*/ 3955725 h 6246801"/>
              <a:gd name="connsiteX299" fmla="*/ 271684 w 9384838"/>
              <a:gd name="connsiteY299" fmla="*/ 3907614 h 6246801"/>
              <a:gd name="connsiteX300" fmla="*/ 291494 w 9384838"/>
              <a:gd name="connsiteY300" fmla="*/ 3896294 h 6246801"/>
              <a:gd name="connsiteX301" fmla="*/ 481106 w 9384838"/>
              <a:gd name="connsiteY301" fmla="*/ 3596309 h 6246801"/>
              <a:gd name="connsiteX302" fmla="*/ 435825 w 9384838"/>
              <a:gd name="connsiteY302" fmla="*/ 3664230 h 6246801"/>
              <a:gd name="connsiteX303" fmla="*/ 396205 w 9384838"/>
              <a:gd name="connsiteY303" fmla="*/ 3638759 h 6246801"/>
              <a:gd name="connsiteX304" fmla="*/ 481106 w 9384838"/>
              <a:gd name="connsiteY304" fmla="*/ 3596309 h 6246801"/>
              <a:gd name="connsiteX305" fmla="*/ 4460871 w 9384838"/>
              <a:gd name="connsiteY305" fmla="*/ 3512231 h 6246801"/>
              <a:gd name="connsiteX306" fmla="*/ 4435429 w 9384838"/>
              <a:gd name="connsiteY306" fmla="*/ 3563117 h 6246801"/>
              <a:gd name="connsiteX307" fmla="*/ 4385651 w 9384838"/>
              <a:gd name="connsiteY307" fmla="*/ 3612896 h 6246801"/>
              <a:gd name="connsiteX308" fmla="*/ 4385651 w 9384838"/>
              <a:gd name="connsiteY308" fmla="*/ 3638339 h 6246801"/>
              <a:gd name="connsiteX309" fmla="*/ 4435429 w 9384838"/>
              <a:gd name="connsiteY309" fmla="*/ 3638339 h 6246801"/>
              <a:gd name="connsiteX310" fmla="*/ 4435429 w 9384838"/>
              <a:gd name="connsiteY310" fmla="*/ 3662676 h 6246801"/>
              <a:gd name="connsiteX311" fmla="*/ 4385651 w 9384838"/>
              <a:gd name="connsiteY311" fmla="*/ 3713562 h 6246801"/>
              <a:gd name="connsiteX312" fmla="*/ 4284989 w 9384838"/>
              <a:gd name="connsiteY312" fmla="*/ 3737899 h 6246801"/>
              <a:gd name="connsiteX313" fmla="*/ 4310431 w 9384838"/>
              <a:gd name="connsiteY313" fmla="*/ 3688119 h 6246801"/>
              <a:gd name="connsiteX314" fmla="*/ 4335873 w 9384838"/>
              <a:gd name="connsiteY314" fmla="*/ 3662676 h 6246801"/>
              <a:gd name="connsiteX315" fmla="*/ 4335873 w 9384838"/>
              <a:gd name="connsiteY315" fmla="*/ 3638339 h 6246801"/>
              <a:gd name="connsiteX316" fmla="*/ 4284989 w 9384838"/>
              <a:gd name="connsiteY316" fmla="*/ 3662676 h 6246801"/>
              <a:gd name="connsiteX317" fmla="*/ 4284989 w 9384838"/>
              <a:gd name="connsiteY317" fmla="*/ 3612896 h 6246801"/>
              <a:gd name="connsiteX318" fmla="*/ 4360209 w 9384838"/>
              <a:gd name="connsiteY318" fmla="*/ 3537674 h 6246801"/>
              <a:gd name="connsiteX319" fmla="*/ 4460871 w 9384838"/>
              <a:gd name="connsiteY319" fmla="*/ 3512231 h 6246801"/>
              <a:gd name="connsiteX320" fmla="*/ 605629 w 9384838"/>
              <a:gd name="connsiteY320" fmla="*/ 3364245 h 6246801"/>
              <a:gd name="connsiteX321" fmla="*/ 611289 w 9384838"/>
              <a:gd name="connsiteY321" fmla="*/ 3409526 h 6246801"/>
              <a:gd name="connsiteX322" fmla="*/ 633929 w 9384838"/>
              <a:gd name="connsiteY322" fmla="*/ 3437826 h 6246801"/>
              <a:gd name="connsiteX323" fmla="*/ 616949 w 9384838"/>
              <a:gd name="connsiteY323" fmla="*/ 3485937 h 6246801"/>
              <a:gd name="connsiteX324" fmla="*/ 599969 w 9384838"/>
              <a:gd name="connsiteY324" fmla="*/ 3497257 h 6246801"/>
              <a:gd name="connsiteX325" fmla="*/ 560348 w 9384838"/>
              <a:gd name="connsiteY325" fmla="*/ 3451976 h 6246801"/>
              <a:gd name="connsiteX326" fmla="*/ 577328 w 9384838"/>
              <a:gd name="connsiteY326" fmla="*/ 3415186 h 6246801"/>
              <a:gd name="connsiteX327" fmla="*/ 574498 w 9384838"/>
              <a:gd name="connsiteY327" fmla="*/ 3369905 h 6246801"/>
              <a:gd name="connsiteX328" fmla="*/ 605629 w 9384838"/>
              <a:gd name="connsiteY328" fmla="*/ 3364245 h 6246801"/>
              <a:gd name="connsiteX329" fmla="*/ 1098059 w 9384838"/>
              <a:gd name="connsiteY329" fmla="*/ 3109544 h 6246801"/>
              <a:gd name="connsiteX330" fmla="*/ 1081079 w 9384838"/>
              <a:gd name="connsiteY330" fmla="*/ 3137841 h 6246801"/>
              <a:gd name="connsiteX331" fmla="*/ 1064099 w 9384838"/>
              <a:gd name="connsiteY331" fmla="*/ 3154822 h 6246801"/>
              <a:gd name="connsiteX332" fmla="*/ 1038628 w 9384838"/>
              <a:gd name="connsiteY332" fmla="*/ 3143502 h 6246801"/>
              <a:gd name="connsiteX333" fmla="*/ 1098059 w 9384838"/>
              <a:gd name="connsiteY333" fmla="*/ 3109544 h 6246801"/>
              <a:gd name="connsiteX334" fmla="*/ 905615 w 9384838"/>
              <a:gd name="connsiteY334" fmla="*/ 3061433 h 6246801"/>
              <a:gd name="connsiteX335" fmla="*/ 905615 w 9384838"/>
              <a:gd name="connsiteY335" fmla="*/ 3098224 h 6246801"/>
              <a:gd name="connsiteX336" fmla="*/ 874484 w 9384838"/>
              <a:gd name="connsiteY336" fmla="*/ 3149161 h 6246801"/>
              <a:gd name="connsiteX337" fmla="*/ 820713 w 9384838"/>
              <a:gd name="connsiteY337" fmla="*/ 3171802 h 6246801"/>
              <a:gd name="connsiteX338" fmla="*/ 826373 w 9384838"/>
              <a:gd name="connsiteY338" fmla="*/ 3205762 h 6246801"/>
              <a:gd name="connsiteX339" fmla="*/ 769772 w 9384838"/>
              <a:gd name="connsiteY339" fmla="*/ 3214252 h 6246801"/>
              <a:gd name="connsiteX340" fmla="*/ 775432 w 9384838"/>
              <a:gd name="connsiteY340" fmla="*/ 3253873 h 6246801"/>
              <a:gd name="connsiteX341" fmla="*/ 738642 w 9384838"/>
              <a:gd name="connsiteY341" fmla="*/ 3245383 h 6246801"/>
              <a:gd name="connsiteX342" fmla="*/ 724492 w 9384838"/>
              <a:gd name="connsiteY342" fmla="*/ 3214252 h 6246801"/>
              <a:gd name="connsiteX343" fmla="*/ 701851 w 9384838"/>
              <a:gd name="connsiteY343" fmla="*/ 3183122 h 6246801"/>
              <a:gd name="connsiteX344" fmla="*/ 724492 w 9384838"/>
              <a:gd name="connsiteY344" fmla="*/ 3168972 h 6246801"/>
              <a:gd name="connsiteX345" fmla="*/ 747132 w 9384838"/>
              <a:gd name="connsiteY345" fmla="*/ 3146331 h 6246801"/>
              <a:gd name="connsiteX346" fmla="*/ 843354 w 9384838"/>
              <a:gd name="connsiteY346" fmla="*/ 3098224 h 6246801"/>
              <a:gd name="connsiteX347" fmla="*/ 905615 w 9384838"/>
              <a:gd name="connsiteY347" fmla="*/ 3061433 h 6246801"/>
              <a:gd name="connsiteX348" fmla="*/ 936745 w 9384838"/>
              <a:gd name="connsiteY348" fmla="*/ 3033132 h 6246801"/>
              <a:gd name="connsiteX349" fmla="*/ 973535 w 9384838"/>
              <a:gd name="connsiteY349" fmla="*/ 3081244 h 6246801"/>
              <a:gd name="connsiteX350" fmla="*/ 948066 w 9384838"/>
              <a:gd name="connsiteY350" fmla="*/ 3115203 h 6246801"/>
              <a:gd name="connsiteX351" fmla="*/ 925424 w 9384838"/>
              <a:gd name="connsiteY351" fmla="*/ 3067093 h 6246801"/>
              <a:gd name="connsiteX352" fmla="*/ 936745 w 9384838"/>
              <a:gd name="connsiteY352" fmla="*/ 3033132 h 6246801"/>
              <a:gd name="connsiteX353" fmla="*/ 5840275 w 9384838"/>
              <a:gd name="connsiteY353" fmla="*/ 2081897 h 6246801"/>
              <a:gd name="connsiteX354" fmla="*/ 5891159 w 9384838"/>
              <a:gd name="connsiteY354" fmla="*/ 2132783 h 6246801"/>
              <a:gd name="connsiteX355" fmla="*/ 5891159 w 9384838"/>
              <a:gd name="connsiteY355" fmla="*/ 2158226 h 6246801"/>
              <a:gd name="connsiteX356" fmla="*/ 5966379 w 9384838"/>
              <a:gd name="connsiteY356" fmla="*/ 2208005 h 6246801"/>
              <a:gd name="connsiteX357" fmla="*/ 6016157 w 9384838"/>
              <a:gd name="connsiteY357" fmla="*/ 2208005 h 6246801"/>
              <a:gd name="connsiteX358" fmla="*/ 6041599 w 9384838"/>
              <a:gd name="connsiteY358" fmla="*/ 2208005 h 6246801"/>
              <a:gd name="connsiteX359" fmla="*/ 5966379 w 9384838"/>
              <a:gd name="connsiteY359" fmla="*/ 2308672 h 6246801"/>
              <a:gd name="connsiteX360" fmla="*/ 5916601 w 9384838"/>
              <a:gd name="connsiteY360" fmla="*/ 2558676 h 6246801"/>
              <a:gd name="connsiteX361" fmla="*/ 5916601 w 9384838"/>
              <a:gd name="connsiteY361" fmla="*/ 2659341 h 6246801"/>
              <a:gd name="connsiteX362" fmla="*/ 5966379 w 9384838"/>
              <a:gd name="connsiteY362" fmla="*/ 2684786 h 6246801"/>
              <a:gd name="connsiteX363" fmla="*/ 5991821 w 9384838"/>
              <a:gd name="connsiteY363" fmla="*/ 2734563 h 6246801"/>
              <a:gd name="connsiteX364" fmla="*/ 6016157 w 9384838"/>
              <a:gd name="connsiteY364" fmla="*/ 2785448 h 6246801"/>
              <a:gd name="connsiteX365" fmla="*/ 6016157 w 9384838"/>
              <a:gd name="connsiteY365" fmla="*/ 2860670 h 6246801"/>
              <a:gd name="connsiteX366" fmla="*/ 5991821 w 9384838"/>
              <a:gd name="connsiteY366" fmla="*/ 2885007 h 6246801"/>
              <a:gd name="connsiteX367" fmla="*/ 6016157 w 9384838"/>
              <a:gd name="connsiteY367" fmla="*/ 2910449 h 6246801"/>
              <a:gd name="connsiteX368" fmla="*/ 5991821 w 9384838"/>
              <a:gd name="connsiteY368" fmla="*/ 2935892 h 6246801"/>
              <a:gd name="connsiteX369" fmla="*/ 5991821 w 9384838"/>
              <a:gd name="connsiteY369" fmla="*/ 2960229 h 6246801"/>
              <a:gd name="connsiteX370" fmla="*/ 6041599 w 9384838"/>
              <a:gd name="connsiteY370" fmla="*/ 2985670 h 6246801"/>
              <a:gd name="connsiteX371" fmla="*/ 6016157 w 9384838"/>
              <a:gd name="connsiteY371" fmla="*/ 3035453 h 6246801"/>
              <a:gd name="connsiteX372" fmla="*/ 6041599 w 9384838"/>
              <a:gd name="connsiteY372" fmla="*/ 3086339 h 6246801"/>
              <a:gd name="connsiteX373" fmla="*/ 5991821 w 9384838"/>
              <a:gd name="connsiteY373" fmla="*/ 3185896 h 6246801"/>
              <a:gd name="connsiteX374" fmla="*/ 6016157 w 9384838"/>
              <a:gd name="connsiteY374" fmla="*/ 3185896 h 6246801"/>
              <a:gd name="connsiteX375" fmla="*/ 6016157 w 9384838"/>
              <a:gd name="connsiteY375" fmla="*/ 3236782 h 6246801"/>
              <a:gd name="connsiteX376" fmla="*/ 5966379 w 9384838"/>
              <a:gd name="connsiteY376" fmla="*/ 3261118 h 6246801"/>
              <a:gd name="connsiteX377" fmla="*/ 5966379 w 9384838"/>
              <a:gd name="connsiteY377" fmla="*/ 3286561 h 6246801"/>
              <a:gd name="connsiteX378" fmla="*/ 5916601 w 9384838"/>
              <a:gd name="connsiteY378" fmla="*/ 3361784 h 6246801"/>
              <a:gd name="connsiteX379" fmla="*/ 5916601 w 9384838"/>
              <a:gd name="connsiteY379" fmla="*/ 3412670 h 6246801"/>
              <a:gd name="connsiteX380" fmla="*/ 5865717 w 9384838"/>
              <a:gd name="connsiteY380" fmla="*/ 3437007 h 6246801"/>
              <a:gd name="connsiteX381" fmla="*/ 5840275 w 9384838"/>
              <a:gd name="connsiteY381" fmla="*/ 3462450 h 6246801"/>
              <a:gd name="connsiteX382" fmla="*/ 5815939 w 9384838"/>
              <a:gd name="connsiteY382" fmla="*/ 3437007 h 6246801"/>
              <a:gd name="connsiteX383" fmla="*/ 5815939 w 9384838"/>
              <a:gd name="connsiteY383" fmla="*/ 3487893 h 6246801"/>
              <a:gd name="connsiteX384" fmla="*/ 5765055 w 9384838"/>
              <a:gd name="connsiteY384" fmla="*/ 3462450 h 6246801"/>
              <a:gd name="connsiteX385" fmla="*/ 5765055 w 9384838"/>
              <a:gd name="connsiteY385" fmla="*/ 3462451 h 6246801"/>
              <a:gd name="connsiteX386" fmla="*/ 5790497 w 9384838"/>
              <a:gd name="connsiteY386" fmla="*/ 3512230 h 6246801"/>
              <a:gd name="connsiteX387" fmla="*/ 5740719 w 9384838"/>
              <a:gd name="connsiteY387" fmla="*/ 3537673 h 6246801"/>
              <a:gd name="connsiteX388" fmla="*/ 5715277 w 9384838"/>
              <a:gd name="connsiteY388" fmla="*/ 3563116 h 6246801"/>
              <a:gd name="connsiteX389" fmla="*/ 5689835 w 9384838"/>
              <a:gd name="connsiteY389" fmla="*/ 3587453 h 6246801"/>
              <a:gd name="connsiteX390" fmla="*/ 5715277 w 9384838"/>
              <a:gd name="connsiteY390" fmla="*/ 3612896 h 6246801"/>
              <a:gd name="connsiteX391" fmla="*/ 5665499 w 9384838"/>
              <a:gd name="connsiteY391" fmla="*/ 3612896 h 6246801"/>
              <a:gd name="connsiteX392" fmla="*/ 5640057 w 9384838"/>
              <a:gd name="connsiteY392" fmla="*/ 3638339 h 6246801"/>
              <a:gd name="connsiteX393" fmla="*/ 5665499 w 9384838"/>
              <a:gd name="connsiteY393" fmla="*/ 3638339 h 6246801"/>
              <a:gd name="connsiteX394" fmla="*/ 5665499 w 9384838"/>
              <a:gd name="connsiteY394" fmla="*/ 3662676 h 6246801"/>
              <a:gd name="connsiteX395" fmla="*/ 5640057 w 9384838"/>
              <a:gd name="connsiteY395" fmla="*/ 3662676 h 6246801"/>
              <a:gd name="connsiteX396" fmla="*/ 5665499 w 9384838"/>
              <a:gd name="connsiteY396" fmla="*/ 3688119 h 6246801"/>
              <a:gd name="connsiteX397" fmla="*/ 5640057 w 9384838"/>
              <a:gd name="connsiteY397" fmla="*/ 3763342 h 6246801"/>
              <a:gd name="connsiteX398" fmla="*/ 5590279 w 9384838"/>
              <a:gd name="connsiteY398" fmla="*/ 3737899 h 6246801"/>
              <a:gd name="connsiteX399" fmla="*/ 5515059 w 9384838"/>
              <a:gd name="connsiteY399" fmla="*/ 3737899 h 6246801"/>
              <a:gd name="connsiteX400" fmla="*/ 5464175 w 9384838"/>
              <a:gd name="connsiteY400" fmla="*/ 3713562 h 6246801"/>
              <a:gd name="connsiteX401" fmla="*/ 5439839 w 9384838"/>
              <a:gd name="connsiteY401" fmla="*/ 3737899 h 6246801"/>
              <a:gd name="connsiteX402" fmla="*/ 5464175 w 9384838"/>
              <a:gd name="connsiteY402" fmla="*/ 3763342 h 6246801"/>
              <a:gd name="connsiteX403" fmla="*/ 5414397 w 9384838"/>
              <a:gd name="connsiteY403" fmla="*/ 3788785 h 6246801"/>
              <a:gd name="connsiteX404" fmla="*/ 5339177 w 9384838"/>
              <a:gd name="connsiteY404" fmla="*/ 3939230 h 6246801"/>
              <a:gd name="connsiteX405" fmla="*/ 5364619 w 9384838"/>
              <a:gd name="connsiteY405" fmla="*/ 4014453 h 6246801"/>
              <a:gd name="connsiteX406" fmla="*/ 5364618 w 9384838"/>
              <a:gd name="connsiteY406" fmla="*/ 4014453 h 6246801"/>
              <a:gd name="connsiteX407" fmla="*/ 5364618 w 9384838"/>
              <a:gd name="connsiteY407" fmla="*/ 4089676 h 6246801"/>
              <a:gd name="connsiteX408" fmla="*/ 5313734 w 9384838"/>
              <a:gd name="connsiteY408" fmla="*/ 4289902 h 6246801"/>
              <a:gd name="connsiteX409" fmla="*/ 5238514 w 9384838"/>
              <a:gd name="connsiteY409" fmla="*/ 4416010 h 6246801"/>
              <a:gd name="connsiteX410" fmla="*/ 5213072 w 9384838"/>
              <a:gd name="connsiteY410" fmla="*/ 4440347 h 6246801"/>
              <a:gd name="connsiteX411" fmla="*/ 5163294 w 9384838"/>
              <a:gd name="connsiteY411" fmla="*/ 4440347 h 6246801"/>
              <a:gd name="connsiteX412" fmla="*/ 5137852 w 9384838"/>
              <a:gd name="connsiteY412" fmla="*/ 4465790 h 6246801"/>
              <a:gd name="connsiteX413" fmla="*/ 5163294 w 9384838"/>
              <a:gd name="connsiteY413" fmla="*/ 4465790 h 6246801"/>
              <a:gd name="connsiteX414" fmla="*/ 5062632 w 9384838"/>
              <a:gd name="connsiteY414" fmla="*/ 4616236 h 6246801"/>
              <a:gd name="connsiteX415" fmla="*/ 5038296 w 9384838"/>
              <a:gd name="connsiteY415" fmla="*/ 4691459 h 6246801"/>
              <a:gd name="connsiteX416" fmla="*/ 5012854 w 9384838"/>
              <a:gd name="connsiteY416" fmla="*/ 4716902 h 6246801"/>
              <a:gd name="connsiteX417" fmla="*/ 4987412 w 9384838"/>
              <a:gd name="connsiteY417" fmla="*/ 4792125 h 6246801"/>
              <a:gd name="connsiteX418" fmla="*/ 5012854 w 9384838"/>
              <a:gd name="connsiteY418" fmla="*/ 4917127 h 6246801"/>
              <a:gd name="connsiteX419" fmla="*/ 5062632 w 9384838"/>
              <a:gd name="connsiteY419" fmla="*/ 5043236 h 6246801"/>
              <a:gd name="connsiteX420" fmla="*/ 5013583 w 9384838"/>
              <a:gd name="connsiteY420" fmla="*/ 4993096 h 6246801"/>
              <a:gd name="connsiteX421" fmla="*/ 5062632 w 9384838"/>
              <a:gd name="connsiteY421" fmla="*/ 5043237 h 6246801"/>
              <a:gd name="connsiteX422" fmla="*/ 4987412 w 9384838"/>
              <a:gd name="connsiteY422" fmla="*/ 5043237 h 6246801"/>
              <a:gd name="connsiteX423" fmla="*/ 4963076 w 9384838"/>
              <a:gd name="connsiteY423" fmla="*/ 5017794 h 6246801"/>
              <a:gd name="connsiteX424" fmla="*/ 4862414 w 9384838"/>
              <a:gd name="connsiteY424" fmla="*/ 5067574 h 6246801"/>
              <a:gd name="connsiteX425" fmla="*/ 4812636 w 9384838"/>
              <a:gd name="connsiteY425" fmla="*/ 5142796 h 6246801"/>
              <a:gd name="connsiteX426" fmla="*/ 4812636 w 9384838"/>
              <a:gd name="connsiteY426" fmla="*/ 5193682 h 6246801"/>
              <a:gd name="connsiteX427" fmla="*/ 4787194 w 9384838"/>
              <a:gd name="connsiteY427" fmla="*/ 5243462 h 6246801"/>
              <a:gd name="connsiteX428" fmla="*/ 4711974 w 9384838"/>
              <a:gd name="connsiteY428" fmla="*/ 5268905 h 6246801"/>
              <a:gd name="connsiteX429" fmla="*/ 4686532 w 9384838"/>
              <a:gd name="connsiteY429" fmla="*/ 5243462 h 6246801"/>
              <a:gd name="connsiteX430" fmla="*/ 4636753 w 9384838"/>
              <a:gd name="connsiteY430" fmla="*/ 5268905 h 6246801"/>
              <a:gd name="connsiteX431" fmla="*/ 4611311 w 9384838"/>
              <a:gd name="connsiteY431" fmla="*/ 5293242 h 6246801"/>
              <a:gd name="connsiteX432" fmla="*/ 4561533 w 9384838"/>
              <a:gd name="connsiteY432" fmla="*/ 5344128 h 6246801"/>
              <a:gd name="connsiteX433" fmla="*/ 4536091 w 9384838"/>
              <a:gd name="connsiteY433" fmla="*/ 5293242 h 6246801"/>
              <a:gd name="connsiteX434" fmla="*/ 4561533 w 9384838"/>
              <a:gd name="connsiteY434" fmla="*/ 5293242 h 6246801"/>
              <a:gd name="connsiteX435" fmla="*/ 4561533 w 9384838"/>
              <a:gd name="connsiteY435" fmla="*/ 5268905 h 6246801"/>
              <a:gd name="connsiteX436" fmla="*/ 4585869 w 9384838"/>
              <a:gd name="connsiteY436" fmla="*/ 5218019 h 6246801"/>
              <a:gd name="connsiteX437" fmla="*/ 4585869 w 9384838"/>
              <a:gd name="connsiteY437" fmla="*/ 5193682 h 6246801"/>
              <a:gd name="connsiteX438" fmla="*/ 4611311 w 9384838"/>
              <a:gd name="connsiteY438" fmla="*/ 5168239 h 6246801"/>
              <a:gd name="connsiteX439" fmla="*/ 4611311 w 9384838"/>
              <a:gd name="connsiteY439" fmla="*/ 5142796 h 6246801"/>
              <a:gd name="connsiteX440" fmla="*/ 4585869 w 9384838"/>
              <a:gd name="connsiteY440" fmla="*/ 5142796 h 6246801"/>
              <a:gd name="connsiteX441" fmla="*/ 4611311 w 9384838"/>
              <a:gd name="connsiteY441" fmla="*/ 5118460 h 6246801"/>
              <a:gd name="connsiteX442" fmla="*/ 4636753 w 9384838"/>
              <a:gd name="connsiteY442" fmla="*/ 5118460 h 6246801"/>
              <a:gd name="connsiteX443" fmla="*/ 4636753 w 9384838"/>
              <a:gd name="connsiteY443" fmla="*/ 5093017 h 6246801"/>
              <a:gd name="connsiteX444" fmla="*/ 4686532 w 9384838"/>
              <a:gd name="connsiteY444" fmla="*/ 5067574 h 6246801"/>
              <a:gd name="connsiteX445" fmla="*/ 4737416 w 9384838"/>
              <a:gd name="connsiteY445" fmla="*/ 5043237 h 6246801"/>
              <a:gd name="connsiteX446" fmla="*/ 4737416 w 9384838"/>
              <a:gd name="connsiteY446" fmla="*/ 5017794 h 6246801"/>
              <a:gd name="connsiteX447" fmla="*/ 4737416 w 9384838"/>
              <a:gd name="connsiteY447" fmla="*/ 4992351 h 6246801"/>
              <a:gd name="connsiteX448" fmla="*/ 4686532 w 9384838"/>
              <a:gd name="connsiteY448" fmla="*/ 4942571 h 6246801"/>
              <a:gd name="connsiteX449" fmla="*/ 4662196 w 9384838"/>
              <a:gd name="connsiteY449" fmla="*/ 4968014 h 6246801"/>
              <a:gd name="connsiteX450" fmla="*/ 4636753 w 9384838"/>
              <a:gd name="connsiteY450" fmla="*/ 4968014 h 6246801"/>
              <a:gd name="connsiteX451" fmla="*/ 4611311 w 9384838"/>
              <a:gd name="connsiteY451" fmla="*/ 4942571 h 6246801"/>
              <a:gd name="connsiteX452" fmla="*/ 4585869 w 9384838"/>
              <a:gd name="connsiteY452" fmla="*/ 4992350 h 6246801"/>
              <a:gd name="connsiteX453" fmla="*/ 4611310 w 9384838"/>
              <a:gd name="connsiteY453" fmla="*/ 5017792 h 6246801"/>
              <a:gd name="connsiteX454" fmla="*/ 4611311 w 9384838"/>
              <a:gd name="connsiteY454" fmla="*/ 5017793 h 6246801"/>
              <a:gd name="connsiteX455" fmla="*/ 4536091 w 9384838"/>
              <a:gd name="connsiteY455" fmla="*/ 5043236 h 6246801"/>
              <a:gd name="connsiteX456" fmla="*/ 4510649 w 9384838"/>
              <a:gd name="connsiteY456" fmla="*/ 5043236 h 6246801"/>
              <a:gd name="connsiteX457" fmla="*/ 4510649 w 9384838"/>
              <a:gd name="connsiteY457" fmla="*/ 5118458 h 6246801"/>
              <a:gd name="connsiteX458" fmla="*/ 4561533 w 9384838"/>
              <a:gd name="connsiteY458" fmla="*/ 5168238 h 6246801"/>
              <a:gd name="connsiteX459" fmla="*/ 4536091 w 9384838"/>
              <a:gd name="connsiteY459" fmla="*/ 5168238 h 6246801"/>
              <a:gd name="connsiteX460" fmla="*/ 4510649 w 9384838"/>
              <a:gd name="connsiteY460" fmla="*/ 5168238 h 6246801"/>
              <a:gd name="connsiteX461" fmla="*/ 4510649 w 9384838"/>
              <a:gd name="connsiteY461" fmla="*/ 5193681 h 6246801"/>
              <a:gd name="connsiteX462" fmla="*/ 4486313 w 9384838"/>
              <a:gd name="connsiteY462" fmla="*/ 5168238 h 6246801"/>
              <a:gd name="connsiteX463" fmla="*/ 4486313 w 9384838"/>
              <a:gd name="connsiteY463" fmla="*/ 5118458 h 6246801"/>
              <a:gd name="connsiteX464" fmla="*/ 4460871 w 9384838"/>
              <a:gd name="connsiteY464" fmla="*/ 5093016 h 6246801"/>
              <a:gd name="connsiteX465" fmla="*/ 4385651 w 9384838"/>
              <a:gd name="connsiteY465" fmla="*/ 5067573 h 6246801"/>
              <a:gd name="connsiteX466" fmla="*/ 4310431 w 9384838"/>
              <a:gd name="connsiteY466" fmla="*/ 5093016 h 6246801"/>
              <a:gd name="connsiteX467" fmla="*/ 4284989 w 9384838"/>
              <a:gd name="connsiteY467" fmla="*/ 5142795 h 6246801"/>
              <a:gd name="connsiteX468" fmla="*/ 4284989 w 9384838"/>
              <a:gd name="connsiteY468" fmla="*/ 5142796 h 6246801"/>
              <a:gd name="connsiteX469" fmla="*/ 4260653 w 9384838"/>
              <a:gd name="connsiteY469" fmla="*/ 5168239 h 6246801"/>
              <a:gd name="connsiteX470" fmla="*/ 4260653 w 9384838"/>
              <a:gd name="connsiteY470" fmla="*/ 5193683 h 6246801"/>
              <a:gd name="connsiteX471" fmla="*/ 4284989 w 9384838"/>
              <a:gd name="connsiteY471" fmla="*/ 5243462 h 6246801"/>
              <a:gd name="connsiteX472" fmla="*/ 4235211 w 9384838"/>
              <a:gd name="connsiteY472" fmla="*/ 5268905 h 6246801"/>
              <a:gd name="connsiteX473" fmla="*/ 4185433 w 9384838"/>
              <a:gd name="connsiteY473" fmla="*/ 5344128 h 6246801"/>
              <a:gd name="connsiteX474" fmla="*/ 4110213 w 9384838"/>
              <a:gd name="connsiteY474" fmla="*/ 5369571 h 6246801"/>
              <a:gd name="connsiteX475" fmla="*/ 4084771 w 9384838"/>
              <a:gd name="connsiteY475" fmla="*/ 5318685 h 6246801"/>
              <a:gd name="connsiteX476" fmla="*/ 4110213 w 9384838"/>
              <a:gd name="connsiteY476" fmla="*/ 5243462 h 6246801"/>
              <a:gd name="connsiteX477" fmla="*/ 4134549 w 9384838"/>
              <a:gd name="connsiteY477" fmla="*/ 5193683 h 6246801"/>
              <a:gd name="connsiteX478" fmla="*/ 4134549 w 9384838"/>
              <a:gd name="connsiteY478" fmla="*/ 5168239 h 6246801"/>
              <a:gd name="connsiteX479" fmla="*/ 4185433 w 9384838"/>
              <a:gd name="connsiteY479" fmla="*/ 5168239 h 6246801"/>
              <a:gd name="connsiteX480" fmla="*/ 4209769 w 9384838"/>
              <a:gd name="connsiteY480" fmla="*/ 5142796 h 6246801"/>
              <a:gd name="connsiteX481" fmla="*/ 4185433 w 9384838"/>
              <a:gd name="connsiteY481" fmla="*/ 5118460 h 6246801"/>
              <a:gd name="connsiteX482" fmla="*/ 4084771 w 9384838"/>
              <a:gd name="connsiteY482" fmla="*/ 5093017 h 6246801"/>
              <a:gd name="connsiteX483" fmla="*/ 4034993 w 9384838"/>
              <a:gd name="connsiteY483" fmla="*/ 5142796 h 6246801"/>
              <a:gd name="connsiteX484" fmla="*/ 3958666 w 9384838"/>
              <a:gd name="connsiteY484" fmla="*/ 5168239 h 6246801"/>
              <a:gd name="connsiteX485" fmla="*/ 3908904 w 9384838"/>
              <a:gd name="connsiteY485" fmla="*/ 5218019 h 6246801"/>
              <a:gd name="connsiteX486" fmla="*/ 3859127 w 9384838"/>
              <a:gd name="connsiteY486" fmla="*/ 5293242 h 6246801"/>
              <a:gd name="connsiteX487" fmla="*/ 3758465 w 9384838"/>
              <a:gd name="connsiteY487" fmla="*/ 5243462 h 6246801"/>
              <a:gd name="connsiteX488" fmla="*/ 3708688 w 9384838"/>
              <a:gd name="connsiteY488" fmla="*/ 5243462 h 6246801"/>
              <a:gd name="connsiteX489" fmla="*/ 3582584 w 9384838"/>
              <a:gd name="connsiteY489" fmla="*/ 5193683 h 6246801"/>
              <a:gd name="connsiteX490" fmla="*/ 3589545 w 9384838"/>
              <a:gd name="connsiteY490" fmla="*/ 5173103 h 6246801"/>
              <a:gd name="connsiteX491" fmla="*/ 3589543 w 9384838"/>
              <a:gd name="connsiteY491" fmla="*/ 5173102 h 6246801"/>
              <a:gd name="connsiteX492" fmla="*/ 3582582 w 9384838"/>
              <a:gd name="connsiteY492" fmla="*/ 5193682 h 6246801"/>
              <a:gd name="connsiteX493" fmla="*/ 3382367 w 9384838"/>
              <a:gd name="connsiteY493" fmla="*/ 5193682 h 6246801"/>
              <a:gd name="connsiteX494" fmla="*/ 3421081 w 9384838"/>
              <a:gd name="connsiteY494" fmla="*/ 5164921 h 6246801"/>
              <a:gd name="connsiteX495" fmla="*/ 3483028 w 9384838"/>
              <a:gd name="connsiteY495" fmla="*/ 5168239 h 6246801"/>
              <a:gd name="connsiteX496" fmla="*/ 3532805 w 9384838"/>
              <a:gd name="connsiteY496" fmla="*/ 5168239 h 6246801"/>
              <a:gd name="connsiteX497" fmla="*/ 3532805 w 9384838"/>
              <a:gd name="connsiteY497" fmla="*/ 5118459 h 6246801"/>
              <a:gd name="connsiteX498" fmla="*/ 3507365 w 9384838"/>
              <a:gd name="connsiteY498" fmla="*/ 5093016 h 6246801"/>
              <a:gd name="connsiteX499" fmla="*/ 3483028 w 9384838"/>
              <a:gd name="connsiteY499" fmla="*/ 5118459 h 6246801"/>
              <a:gd name="connsiteX500" fmla="*/ 3432144 w 9384838"/>
              <a:gd name="connsiteY500" fmla="*/ 5093016 h 6246801"/>
              <a:gd name="connsiteX501" fmla="*/ 3407808 w 9384838"/>
              <a:gd name="connsiteY501" fmla="*/ 5093016 h 6246801"/>
              <a:gd name="connsiteX502" fmla="*/ 3407808 w 9384838"/>
              <a:gd name="connsiteY502" fmla="*/ 5043237 h 6246801"/>
              <a:gd name="connsiteX503" fmla="*/ 3382367 w 9384838"/>
              <a:gd name="connsiteY503" fmla="*/ 5043237 h 6246801"/>
              <a:gd name="connsiteX504" fmla="*/ 3356924 w 9384838"/>
              <a:gd name="connsiteY504" fmla="*/ 5093016 h 6246801"/>
              <a:gd name="connsiteX505" fmla="*/ 3382367 w 9384838"/>
              <a:gd name="connsiteY505" fmla="*/ 5118459 h 6246801"/>
              <a:gd name="connsiteX506" fmla="*/ 3382367 w 9384838"/>
              <a:gd name="connsiteY506" fmla="*/ 5142796 h 6246801"/>
              <a:gd name="connsiteX507" fmla="*/ 3331482 w 9384838"/>
              <a:gd name="connsiteY507" fmla="*/ 5093016 h 6246801"/>
              <a:gd name="connsiteX508" fmla="*/ 3356924 w 9384838"/>
              <a:gd name="connsiteY508" fmla="*/ 5067573 h 6246801"/>
              <a:gd name="connsiteX509" fmla="*/ 3356924 w 9384838"/>
              <a:gd name="connsiteY509" fmla="*/ 4992351 h 6246801"/>
              <a:gd name="connsiteX510" fmla="*/ 3407808 w 9384838"/>
              <a:gd name="connsiteY510" fmla="*/ 4942571 h 6246801"/>
              <a:gd name="connsiteX511" fmla="*/ 3356924 w 9384838"/>
              <a:gd name="connsiteY511" fmla="*/ 4942571 h 6246801"/>
              <a:gd name="connsiteX512" fmla="*/ 3349625 w 9384838"/>
              <a:gd name="connsiteY512" fmla="*/ 4928288 h 6246801"/>
              <a:gd name="connsiteX513" fmla="*/ 3349624 w 9384838"/>
              <a:gd name="connsiteY513" fmla="*/ 4928288 h 6246801"/>
              <a:gd name="connsiteX514" fmla="*/ 3356924 w 9384838"/>
              <a:gd name="connsiteY514" fmla="*/ 4942571 h 6246801"/>
              <a:gd name="connsiteX515" fmla="*/ 3281703 w 9384838"/>
              <a:gd name="connsiteY515" fmla="*/ 4968014 h 6246801"/>
              <a:gd name="connsiteX516" fmla="*/ 3256260 w 9384838"/>
              <a:gd name="connsiteY516" fmla="*/ 5017794 h 6246801"/>
              <a:gd name="connsiteX517" fmla="*/ 3181041 w 9384838"/>
              <a:gd name="connsiteY517" fmla="*/ 5067573 h 6246801"/>
              <a:gd name="connsiteX518" fmla="*/ 3206483 w 9384838"/>
              <a:gd name="connsiteY518" fmla="*/ 5118459 h 6246801"/>
              <a:gd name="connsiteX519" fmla="*/ 3181041 w 9384838"/>
              <a:gd name="connsiteY519" fmla="*/ 5142796 h 6246801"/>
              <a:gd name="connsiteX520" fmla="*/ 3231925 w 9384838"/>
              <a:gd name="connsiteY520" fmla="*/ 5168239 h 6246801"/>
              <a:gd name="connsiteX521" fmla="*/ 3281703 w 9384838"/>
              <a:gd name="connsiteY521" fmla="*/ 5218019 h 6246801"/>
              <a:gd name="connsiteX522" fmla="*/ 3331481 w 9384838"/>
              <a:gd name="connsiteY522" fmla="*/ 5268905 h 6246801"/>
              <a:gd name="connsiteX523" fmla="*/ 3281703 w 9384838"/>
              <a:gd name="connsiteY523" fmla="*/ 5293242 h 6246801"/>
              <a:gd name="connsiteX524" fmla="*/ 3281703 w 9384838"/>
              <a:gd name="connsiteY524" fmla="*/ 5318685 h 6246801"/>
              <a:gd name="connsiteX525" fmla="*/ 3256260 w 9384838"/>
              <a:gd name="connsiteY525" fmla="*/ 5293242 h 6246801"/>
              <a:gd name="connsiteX526" fmla="*/ 3206483 w 9384838"/>
              <a:gd name="connsiteY526" fmla="*/ 5293242 h 6246801"/>
              <a:gd name="connsiteX527" fmla="*/ 3181041 w 9384838"/>
              <a:gd name="connsiteY527" fmla="*/ 5293242 h 6246801"/>
              <a:gd name="connsiteX528" fmla="*/ 3056044 w 9384838"/>
              <a:gd name="connsiteY528" fmla="*/ 5293242 h 6246801"/>
              <a:gd name="connsiteX529" fmla="*/ 3030601 w 9384838"/>
              <a:gd name="connsiteY529" fmla="*/ 5344128 h 6246801"/>
              <a:gd name="connsiteX530" fmla="*/ 3006265 w 9384838"/>
              <a:gd name="connsiteY530" fmla="*/ 5344128 h 6246801"/>
              <a:gd name="connsiteX531" fmla="*/ 2980823 w 9384838"/>
              <a:gd name="connsiteY531" fmla="*/ 5369571 h 6246801"/>
              <a:gd name="connsiteX532" fmla="*/ 3006265 w 9384838"/>
              <a:gd name="connsiteY532" fmla="*/ 5393907 h 6246801"/>
              <a:gd name="connsiteX533" fmla="*/ 2980823 w 9384838"/>
              <a:gd name="connsiteY533" fmla="*/ 5419350 h 6246801"/>
              <a:gd name="connsiteX534" fmla="*/ 2905602 w 9384838"/>
              <a:gd name="connsiteY534" fmla="*/ 5444793 h 6246801"/>
              <a:gd name="connsiteX535" fmla="*/ 2880162 w 9384838"/>
              <a:gd name="connsiteY535" fmla="*/ 5520016 h 6246801"/>
              <a:gd name="connsiteX536" fmla="*/ 2880159 w 9384838"/>
              <a:gd name="connsiteY536" fmla="*/ 5520016 h 6246801"/>
              <a:gd name="connsiteX537" fmla="*/ 2830382 w 9384838"/>
              <a:gd name="connsiteY537" fmla="*/ 5544353 h 6246801"/>
              <a:gd name="connsiteX538" fmla="*/ 2804941 w 9384838"/>
              <a:gd name="connsiteY538" fmla="*/ 5569796 h 6246801"/>
              <a:gd name="connsiteX539" fmla="*/ 2755160 w 9384838"/>
              <a:gd name="connsiteY539" fmla="*/ 5595239 h 6246801"/>
              <a:gd name="connsiteX540" fmla="*/ 2679941 w 9384838"/>
              <a:gd name="connsiteY540" fmla="*/ 5569796 h 6246801"/>
              <a:gd name="connsiteX541" fmla="*/ 2629058 w 9384838"/>
              <a:gd name="connsiteY541" fmla="*/ 5494573 h 6246801"/>
              <a:gd name="connsiteX542" fmla="*/ 2629058 w 9384838"/>
              <a:gd name="connsiteY542" fmla="*/ 5444794 h 6246801"/>
              <a:gd name="connsiteX543" fmla="*/ 2579280 w 9384838"/>
              <a:gd name="connsiteY543" fmla="*/ 5393908 h 6246801"/>
              <a:gd name="connsiteX544" fmla="*/ 2579280 w 9384838"/>
              <a:gd name="connsiteY544" fmla="*/ 5344128 h 6246801"/>
              <a:gd name="connsiteX545" fmla="*/ 2529501 w 9384838"/>
              <a:gd name="connsiteY545" fmla="*/ 5318685 h 6246801"/>
              <a:gd name="connsiteX546" fmla="*/ 2553838 w 9384838"/>
              <a:gd name="connsiteY546" fmla="*/ 5293242 h 6246801"/>
              <a:gd name="connsiteX547" fmla="*/ 2579280 w 9384838"/>
              <a:gd name="connsiteY547" fmla="*/ 5268905 h 6246801"/>
              <a:gd name="connsiteX548" fmla="*/ 2579280 w 9384838"/>
              <a:gd name="connsiteY548" fmla="*/ 5243462 h 6246801"/>
              <a:gd name="connsiteX549" fmla="*/ 2629058 w 9384838"/>
              <a:gd name="connsiteY549" fmla="*/ 5218019 h 6246801"/>
              <a:gd name="connsiteX550" fmla="*/ 2604722 w 9384838"/>
              <a:gd name="connsiteY550" fmla="*/ 5193682 h 6246801"/>
              <a:gd name="connsiteX551" fmla="*/ 2579280 w 9384838"/>
              <a:gd name="connsiteY551" fmla="*/ 5142796 h 6246801"/>
              <a:gd name="connsiteX552" fmla="*/ 2579280 w 9384838"/>
              <a:gd name="connsiteY552" fmla="*/ 5142795 h 6246801"/>
              <a:gd name="connsiteX553" fmla="*/ 2705382 w 9384838"/>
              <a:gd name="connsiteY553" fmla="*/ 5093015 h 6246801"/>
              <a:gd name="connsiteX554" fmla="*/ 2755160 w 9384838"/>
              <a:gd name="connsiteY554" fmla="*/ 5043236 h 6246801"/>
              <a:gd name="connsiteX555" fmla="*/ 2755160 w 9384838"/>
              <a:gd name="connsiteY555" fmla="*/ 4992350 h 6246801"/>
              <a:gd name="connsiteX556" fmla="*/ 2729719 w 9384838"/>
              <a:gd name="connsiteY556" fmla="*/ 4968013 h 6246801"/>
              <a:gd name="connsiteX557" fmla="*/ 2705383 w 9384838"/>
              <a:gd name="connsiteY557" fmla="*/ 4942570 h 6246801"/>
              <a:gd name="connsiteX558" fmla="*/ 2679942 w 9384838"/>
              <a:gd name="connsiteY558" fmla="*/ 4942570 h 6246801"/>
              <a:gd name="connsiteX559" fmla="*/ 2654500 w 9384838"/>
              <a:gd name="connsiteY559" fmla="*/ 4968013 h 6246801"/>
              <a:gd name="connsiteX560" fmla="*/ 2604722 w 9384838"/>
              <a:gd name="connsiteY560" fmla="*/ 4968013 h 6246801"/>
              <a:gd name="connsiteX561" fmla="*/ 2529503 w 9384838"/>
              <a:gd name="connsiteY561" fmla="*/ 4917127 h 6246801"/>
              <a:gd name="connsiteX562" fmla="*/ 2529503 w 9384838"/>
              <a:gd name="connsiteY562" fmla="*/ 4867348 h 6246801"/>
              <a:gd name="connsiteX563" fmla="*/ 2454282 w 9384838"/>
              <a:gd name="connsiteY563" fmla="*/ 4841905 h 6246801"/>
              <a:gd name="connsiteX564" fmla="*/ 2454282 w 9384838"/>
              <a:gd name="connsiteY564" fmla="*/ 4867348 h 6246801"/>
              <a:gd name="connsiteX565" fmla="*/ 2428840 w 9384838"/>
              <a:gd name="connsiteY565" fmla="*/ 4841905 h 6246801"/>
              <a:gd name="connsiteX566" fmla="*/ 2379063 w 9384838"/>
              <a:gd name="connsiteY566" fmla="*/ 4841905 h 6246801"/>
              <a:gd name="connsiteX567" fmla="*/ 2353620 w 9384838"/>
              <a:gd name="connsiteY567" fmla="*/ 4867348 h 6246801"/>
              <a:gd name="connsiteX568" fmla="*/ 2353620 w 9384838"/>
              <a:gd name="connsiteY568" fmla="*/ 4867347 h 6246801"/>
              <a:gd name="connsiteX569" fmla="*/ 2328178 w 9384838"/>
              <a:gd name="connsiteY569" fmla="*/ 4841904 h 6246801"/>
              <a:gd name="connsiteX570" fmla="*/ 2303843 w 9384838"/>
              <a:gd name="connsiteY570" fmla="*/ 4841904 h 6246801"/>
              <a:gd name="connsiteX571" fmla="*/ 2278401 w 9384838"/>
              <a:gd name="connsiteY571" fmla="*/ 4817568 h 6246801"/>
              <a:gd name="connsiteX572" fmla="*/ 2252958 w 9384838"/>
              <a:gd name="connsiteY572" fmla="*/ 4841904 h 6246801"/>
              <a:gd name="connsiteX573" fmla="*/ 2303843 w 9384838"/>
              <a:gd name="connsiteY573" fmla="*/ 4867347 h 6246801"/>
              <a:gd name="connsiteX574" fmla="*/ 2228623 w 9384838"/>
              <a:gd name="connsiteY574" fmla="*/ 4892790 h 6246801"/>
              <a:gd name="connsiteX575" fmla="*/ 2177740 w 9384838"/>
              <a:gd name="connsiteY575" fmla="*/ 4841904 h 6246801"/>
              <a:gd name="connsiteX576" fmla="*/ 2153404 w 9384838"/>
              <a:gd name="connsiteY576" fmla="*/ 4867347 h 6246801"/>
              <a:gd name="connsiteX577" fmla="*/ 2153404 w 9384838"/>
              <a:gd name="connsiteY577" fmla="*/ 4892790 h 6246801"/>
              <a:gd name="connsiteX578" fmla="*/ 2127962 w 9384838"/>
              <a:gd name="connsiteY578" fmla="*/ 4942570 h 6246801"/>
              <a:gd name="connsiteX579" fmla="*/ 2102518 w 9384838"/>
              <a:gd name="connsiteY579" fmla="*/ 4917127 h 6246801"/>
              <a:gd name="connsiteX580" fmla="*/ 2078183 w 9384838"/>
              <a:gd name="connsiteY580" fmla="*/ 4917127 h 6246801"/>
              <a:gd name="connsiteX581" fmla="*/ 2078183 w 9384838"/>
              <a:gd name="connsiteY581" fmla="*/ 4867347 h 6246801"/>
              <a:gd name="connsiteX582" fmla="*/ 2027299 w 9384838"/>
              <a:gd name="connsiteY582" fmla="*/ 4867347 h 6246801"/>
              <a:gd name="connsiteX583" fmla="*/ 2001857 w 9384838"/>
              <a:gd name="connsiteY583" fmla="*/ 4892790 h 6246801"/>
              <a:gd name="connsiteX584" fmla="*/ 1952080 w 9384838"/>
              <a:gd name="connsiteY584" fmla="*/ 4892790 h 6246801"/>
              <a:gd name="connsiteX585" fmla="*/ 1902303 w 9384838"/>
              <a:gd name="connsiteY585" fmla="*/ 4917127 h 6246801"/>
              <a:gd name="connsiteX586" fmla="*/ 1876860 w 9384838"/>
              <a:gd name="connsiteY586" fmla="*/ 4892790 h 6246801"/>
              <a:gd name="connsiteX587" fmla="*/ 1876860 w 9384838"/>
              <a:gd name="connsiteY587" fmla="*/ 4867347 h 6246801"/>
              <a:gd name="connsiteX588" fmla="*/ 1851419 w 9384838"/>
              <a:gd name="connsiteY588" fmla="*/ 4892790 h 6246801"/>
              <a:gd name="connsiteX589" fmla="*/ 1827080 w 9384838"/>
              <a:gd name="connsiteY589" fmla="*/ 4892790 h 6246801"/>
              <a:gd name="connsiteX590" fmla="*/ 1801640 w 9384838"/>
              <a:gd name="connsiteY590" fmla="*/ 4867347 h 6246801"/>
              <a:gd name="connsiteX591" fmla="*/ 1801640 w 9384838"/>
              <a:gd name="connsiteY591" fmla="*/ 4892790 h 6246801"/>
              <a:gd name="connsiteX592" fmla="*/ 1776198 w 9384838"/>
              <a:gd name="connsiteY592" fmla="*/ 4917127 h 6246801"/>
              <a:gd name="connsiteX593" fmla="*/ 1751861 w 9384838"/>
              <a:gd name="connsiteY593" fmla="*/ 4892790 h 6246801"/>
              <a:gd name="connsiteX594" fmla="*/ 1726419 w 9384838"/>
              <a:gd name="connsiteY594" fmla="*/ 4892790 h 6246801"/>
              <a:gd name="connsiteX595" fmla="*/ 1700977 w 9384838"/>
              <a:gd name="connsiteY595" fmla="*/ 4917127 h 6246801"/>
              <a:gd name="connsiteX596" fmla="*/ 1676640 w 9384838"/>
              <a:gd name="connsiteY596" fmla="*/ 4892790 h 6246801"/>
              <a:gd name="connsiteX597" fmla="*/ 1625756 w 9384838"/>
              <a:gd name="connsiteY597" fmla="*/ 4917127 h 6246801"/>
              <a:gd name="connsiteX598" fmla="*/ 1601421 w 9384838"/>
              <a:gd name="connsiteY598" fmla="*/ 4917127 h 6246801"/>
              <a:gd name="connsiteX599" fmla="*/ 1575979 w 9384838"/>
              <a:gd name="connsiteY599" fmla="*/ 4892790 h 6246801"/>
              <a:gd name="connsiteX600" fmla="*/ 1575979 w 9384838"/>
              <a:gd name="connsiteY600" fmla="*/ 4867347 h 6246801"/>
              <a:gd name="connsiteX601" fmla="*/ 1575979 w 9384838"/>
              <a:gd name="connsiteY601" fmla="*/ 4841904 h 6246801"/>
              <a:gd name="connsiteX602" fmla="*/ 1526200 w 9384838"/>
              <a:gd name="connsiteY602" fmla="*/ 4817568 h 6246801"/>
              <a:gd name="connsiteX603" fmla="*/ 1450978 w 9384838"/>
              <a:gd name="connsiteY603" fmla="*/ 4867347 h 6246801"/>
              <a:gd name="connsiteX604" fmla="*/ 1425540 w 9384838"/>
              <a:gd name="connsiteY604" fmla="*/ 4867347 h 6246801"/>
              <a:gd name="connsiteX605" fmla="*/ 1425540 w 9384838"/>
              <a:gd name="connsiteY605" fmla="*/ 4867348 h 6246801"/>
              <a:gd name="connsiteX606" fmla="*/ 1425540 w 9384838"/>
              <a:gd name="connsiteY606" fmla="*/ 4917127 h 6246801"/>
              <a:gd name="connsiteX607" fmla="*/ 1400097 w 9384838"/>
              <a:gd name="connsiteY607" fmla="*/ 4942570 h 6246801"/>
              <a:gd name="connsiteX608" fmla="*/ 1400097 w 9384838"/>
              <a:gd name="connsiteY608" fmla="*/ 4992350 h 6246801"/>
              <a:gd name="connsiteX609" fmla="*/ 1350319 w 9384838"/>
              <a:gd name="connsiteY609" fmla="*/ 4992350 h 6246801"/>
              <a:gd name="connsiteX610" fmla="*/ 1350319 w 9384838"/>
              <a:gd name="connsiteY610" fmla="*/ 5043236 h 6246801"/>
              <a:gd name="connsiteX611" fmla="*/ 1299435 w 9384838"/>
              <a:gd name="connsiteY611" fmla="*/ 4992350 h 6246801"/>
              <a:gd name="connsiteX612" fmla="*/ 1249656 w 9384838"/>
              <a:gd name="connsiteY612" fmla="*/ 4917127 h 6246801"/>
              <a:gd name="connsiteX613" fmla="*/ 1224214 w 9384838"/>
              <a:gd name="connsiteY613" fmla="*/ 4917127 h 6246801"/>
              <a:gd name="connsiteX614" fmla="*/ 1148993 w 9384838"/>
              <a:gd name="connsiteY614" fmla="*/ 4892791 h 6246801"/>
              <a:gd name="connsiteX615" fmla="*/ 1124658 w 9384838"/>
              <a:gd name="connsiteY615" fmla="*/ 4917127 h 6246801"/>
              <a:gd name="connsiteX616" fmla="*/ 1124658 w 9384838"/>
              <a:gd name="connsiteY616" fmla="*/ 4892791 h 6246801"/>
              <a:gd name="connsiteX617" fmla="*/ 1099215 w 9384838"/>
              <a:gd name="connsiteY617" fmla="*/ 4917127 h 6246801"/>
              <a:gd name="connsiteX618" fmla="*/ 1073771 w 9384838"/>
              <a:gd name="connsiteY618" fmla="*/ 4892791 h 6246801"/>
              <a:gd name="connsiteX619" fmla="*/ 1049435 w 9384838"/>
              <a:gd name="connsiteY619" fmla="*/ 4917127 h 6246801"/>
              <a:gd name="connsiteX620" fmla="*/ 998551 w 9384838"/>
              <a:gd name="connsiteY620" fmla="*/ 4917127 h 6246801"/>
              <a:gd name="connsiteX621" fmla="*/ 998551 w 9384838"/>
              <a:gd name="connsiteY621" fmla="*/ 4892791 h 6246801"/>
              <a:gd name="connsiteX622" fmla="*/ 948773 w 9384838"/>
              <a:gd name="connsiteY622" fmla="*/ 4841905 h 6246801"/>
              <a:gd name="connsiteX623" fmla="*/ 898995 w 9384838"/>
              <a:gd name="connsiteY623" fmla="*/ 4867348 h 6246801"/>
              <a:gd name="connsiteX624" fmla="*/ 898995 w 9384838"/>
              <a:gd name="connsiteY624" fmla="*/ 4792125 h 6246801"/>
              <a:gd name="connsiteX625" fmla="*/ 923331 w 9384838"/>
              <a:gd name="connsiteY625" fmla="*/ 4766682 h 6246801"/>
              <a:gd name="connsiteX626" fmla="*/ 923331 w 9384838"/>
              <a:gd name="connsiteY626" fmla="*/ 4716902 h 6246801"/>
              <a:gd name="connsiteX627" fmla="*/ 923331 w 9384838"/>
              <a:gd name="connsiteY627" fmla="*/ 4691459 h 6246801"/>
              <a:gd name="connsiteX628" fmla="*/ 974215 w 9384838"/>
              <a:gd name="connsiteY628" fmla="*/ 4691459 h 6246801"/>
              <a:gd name="connsiteX629" fmla="*/ 998551 w 9384838"/>
              <a:gd name="connsiteY629" fmla="*/ 4667122 h 6246801"/>
              <a:gd name="connsiteX630" fmla="*/ 1049435 w 9384838"/>
              <a:gd name="connsiteY630" fmla="*/ 4716902 h 6246801"/>
              <a:gd name="connsiteX631" fmla="*/ 1148993 w 9384838"/>
              <a:gd name="connsiteY631" fmla="*/ 4716902 h 6246801"/>
              <a:gd name="connsiteX632" fmla="*/ 1174436 w 9384838"/>
              <a:gd name="connsiteY632" fmla="*/ 4667122 h 6246801"/>
              <a:gd name="connsiteX633" fmla="*/ 1224214 w 9384838"/>
              <a:gd name="connsiteY633" fmla="*/ 4667122 h 6246801"/>
              <a:gd name="connsiteX634" fmla="*/ 1249656 w 9384838"/>
              <a:gd name="connsiteY634" fmla="*/ 4616236 h 6246801"/>
              <a:gd name="connsiteX635" fmla="*/ 1275099 w 9384838"/>
              <a:gd name="connsiteY635" fmla="*/ 4616236 h 6246801"/>
              <a:gd name="connsiteX636" fmla="*/ 1275099 w 9384838"/>
              <a:gd name="connsiteY636" fmla="*/ 4616237 h 6246801"/>
              <a:gd name="connsiteX637" fmla="*/ 1350319 w 9384838"/>
              <a:gd name="connsiteY637" fmla="*/ 4616237 h 6246801"/>
              <a:gd name="connsiteX638" fmla="*/ 1374654 w 9384838"/>
              <a:gd name="connsiteY638" fmla="*/ 4590794 h 6246801"/>
              <a:gd name="connsiteX639" fmla="*/ 1425539 w 9384838"/>
              <a:gd name="connsiteY639" fmla="*/ 4566457 h 6246801"/>
              <a:gd name="connsiteX640" fmla="*/ 1550537 w 9384838"/>
              <a:gd name="connsiteY640" fmla="*/ 4491234 h 6246801"/>
              <a:gd name="connsiteX641" fmla="*/ 1651201 w 9384838"/>
              <a:gd name="connsiteY641" fmla="*/ 4440348 h 6246801"/>
              <a:gd name="connsiteX642" fmla="*/ 1751865 w 9384838"/>
              <a:gd name="connsiteY642" fmla="*/ 4416011 h 6246801"/>
              <a:gd name="connsiteX643" fmla="*/ 1776201 w 9384838"/>
              <a:gd name="connsiteY643" fmla="*/ 4365125 h 6246801"/>
              <a:gd name="connsiteX644" fmla="*/ 1751865 w 9384838"/>
              <a:gd name="connsiteY644" fmla="*/ 4340788 h 6246801"/>
              <a:gd name="connsiteX645" fmla="*/ 1801642 w 9384838"/>
              <a:gd name="connsiteY645" fmla="*/ 4340788 h 6246801"/>
              <a:gd name="connsiteX646" fmla="*/ 1827082 w 9384838"/>
              <a:gd name="connsiteY646" fmla="*/ 4315345 h 6246801"/>
              <a:gd name="connsiteX647" fmla="*/ 1902304 w 9384838"/>
              <a:gd name="connsiteY647" fmla="*/ 4340788 h 6246801"/>
              <a:gd name="connsiteX648" fmla="*/ 1952081 w 9384838"/>
              <a:gd name="connsiteY648" fmla="*/ 4315345 h 6246801"/>
              <a:gd name="connsiteX649" fmla="*/ 2001860 w 9384838"/>
              <a:gd name="connsiteY649" fmla="*/ 4340788 h 6246801"/>
              <a:gd name="connsiteX650" fmla="*/ 1952081 w 9384838"/>
              <a:gd name="connsiteY650" fmla="*/ 4340788 h 6246801"/>
              <a:gd name="connsiteX651" fmla="*/ 1952081 w 9384838"/>
              <a:gd name="connsiteY651" fmla="*/ 4390568 h 6246801"/>
              <a:gd name="connsiteX652" fmla="*/ 2027302 w 9384838"/>
              <a:gd name="connsiteY652" fmla="*/ 4416011 h 6246801"/>
              <a:gd name="connsiteX653" fmla="*/ 2052742 w 9384838"/>
              <a:gd name="connsiteY653" fmla="*/ 4416011 h 6246801"/>
              <a:gd name="connsiteX654" fmla="*/ 2102518 w 9384838"/>
              <a:gd name="connsiteY654" fmla="*/ 4390568 h 6246801"/>
              <a:gd name="connsiteX655" fmla="*/ 2127962 w 9384838"/>
              <a:gd name="connsiteY655" fmla="*/ 4390568 h 6246801"/>
              <a:gd name="connsiteX656" fmla="*/ 2203182 w 9384838"/>
              <a:gd name="connsiteY656" fmla="*/ 4440348 h 6246801"/>
              <a:gd name="connsiteX657" fmla="*/ 2328178 w 9384838"/>
              <a:gd name="connsiteY657" fmla="*/ 4465791 h 6246801"/>
              <a:gd name="connsiteX658" fmla="*/ 2428839 w 9384838"/>
              <a:gd name="connsiteY658" fmla="*/ 4465791 h 6246801"/>
              <a:gd name="connsiteX659" fmla="*/ 2478617 w 9384838"/>
              <a:gd name="connsiteY659" fmla="*/ 4440348 h 6246801"/>
              <a:gd name="connsiteX660" fmla="*/ 2529503 w 9384838"/>
              <a:gd name="connsiteY660" fmla="*/ 4416011 h 6246801"/>
              <a:gd name="connsiteX661" fmla="*/ 2579280 w 9384838"/>
              <a:gd name="connsiteY661" fmla="*/ 4440348 h 6246801"/>
              <a:gd name="connsiteX662" fmla="*/ 2629058 w 9384838"/>
              <a:gd name="connsiteY662" fmla="*/ 4440348 h 6246801"/>
              <a:gd name="connsiteX663" fmla="*/ 2679941 w 9384838"/>
              <a:gd name="connsiteY663" fmla="*/ 4465791 h 6246801"/>
              <a:gd name="connsiteX664" fmla="*/ 2679941 w 9384838"/>
              <a:gd name="connsiteY664" fmla="*/ 4465790 h 6246801"/>
              <a:gd name="connsiteX665" fmla="*/ 2705383 w 9384838"/>
              <a:gd name="connsiteY665" fmla="*/ 4465790 h 6246801"/>
              <a:gd name="connsiteX666" fmla="*/ 2804940 w 9384838"/>
              <a:gd name="connsiteY666" fmla="*/ 4440347 h 6246801"/>
              <a:gd name="connsiteX667" fmla="*/ 2830382 w 9384838"/>
              <a:gd name="connsiteY667" fmla="*/ 4491233 h 6246801"/>
              <a:gd name="connsiteX668" fmla="*/ 2804940 w 9384838"/>
              <a:gd name="connsiteY668" fmla="*/ 4515570 h 6246801"/>
              <a:gd name="connsiteX669" fmla="*/ 2780604 w 9384838"/>
              <a:gd name="connsiteY669" fmla="*/ 4541013 h 6246801"/>
              <a:gd name="connsiteX670" fmla="*/ 2804940 w 9384838"/>
              <a:gd name="connsiteY670" fmla="*/ 4566456 h 6246801"/>
              <a:gd name="connsiteX671" fmla="*/ 2804940 w 9384838"/>
              <a:gd name="connsiteY671" fmla="*/ 4590793 h 6246801"/>
              <a:gd name="connsiteX672" fmla="*/ 2855825 w 9384838"/>
              <a:gd name="connsiteY672" fmla="*/ 4590793 h 6246801"/>
              <a:gd name="connsiteX673" fmla="*/ 2855825 w 9384838"/>
              <a:gd name="connsiteY673" fmla="*/ 4566456 h 6246801"/>
              <a:gd name="connsiteX674" fmla="*/ 2880159 w 9384838"/>
              <a:gd name="connsiteY674" fmla="*/ 4566456 h 6246801"/>
              <a:gd name="connsiteX675" fmla="*/ 2880159 w 9384838"/>
              <a:gd name="connsiteY675" fmla="*/ 4605916 h 6246801"/>
              <a:gd name="connsiteX676" fmla="*/ 2880162 w 9384838"/>
              <a:gd name="connsiteY676" fmla="*/ 4605918 h 6246801"/>
              <a:gd name="connsiteX677" fmla="*/ 2880162 w 9384838"/>
              <a:gd name="connsiteY677" fmla="*/ 4566457 h 6246801"/>
              <a:gd name="connsiteX678" fmla="*/ 2931045 w 9384838"/>
              <a:gd name="connsiteY678" fmla="*/ 4616236 h 6246801"/>
              <a:gd name="connsiteX679" fmla="*/ 2980823 w 9384838"/>
              <a:gd name="connsiteY679" fmla="*/ 4641679 h 6246801"/>
              <a:gd name="connsiteX680" fmla="*/ 3006265 w 9384838"/>
              <a:gd name="connsiteY680" fmla="*/ 4616236 h 6246801"/>
              <a:gd name="connsiteX681" fmla="*/ 3030601 w 9384838"/>
              <a:gd name="connsiteY681" fmla="*/ 4616236 h 6246801"/>
              <a:gd name="connsiteX682" fmla="*/ 3056044 w 9384838"/>
              <a:gd name="connsiteY682" fmla="*/ 4590793 h 6246801"/>
              <a:gd name="connsiteX683" fmla="*/ 3105820 w 9384838"/>
              <a:gd name="connsiteY683" fmla="*/ 4590793 h 6246801"/>
              <a:gd name="connsiteX684" fmla="*/ 3131263 w 9384838"/>
              <a:gd name="connsiteY684" fmla="*/ 4541014 h 6246801"/>
              <a:gd name="connsiteX685" fmla="*/ 3131263 w 9384838"/>
              <a:gd name="connsiteY685" fmla="*/ 4590793 h 6246801"/>
              <a:gd name="connsiteX686" fmla="*/ 3156704 w 9384838"/>
              <a:gd name="connsiteY686" fmla="*/ 4566457 h 6246801"/>
              <a:gd name="connsiteX687" fmla="*/ 3181041 w 9384838"/>
              <a:gd name="connsiteY687" fmla="*/ 4515571 h 6246801"/>
              <a:gd name="connsiteX688" fmla="*/ 3156704 w 9384838"/>
              <a:gd name="connsiteY688" fmla="*/ 4440348 h 6246801"/>
              <a:gd name="connsiteX689" fmla="*/ 3131263 w 9384838"/>
              <a:gd name="connsiteY689" fmla="*/ 4416011 h 6246801"/>
              <a:gd name="connsiteX690" fmla="*/ 3181041 w 9384838"/>
              <a:gd name="connsiteY690" fmla="*/ 4365125 h 6246801"/>
              <a:gd name="connsiteX691" fmla="*/ 3231924 w 9384838"/>
              <a:gd name="connsiteY691" fmla="*/ 4340788 h 6246801"/>
              <a:gd name="connsiteX692" fmla="*/ 3256260 w 9384838"/>
              <a:gd name="connsiteY692" fmla="*/ 4289902 h 6246801"/>
              <a:gd name="connsiteX693" fmla="*/ 3281703 w 9384838"/>
              <a:gd name="connsiteY693" fmla="*/ 4289902 h 6246801"/>
              <a:gd name="connsiteX694" fmla="*/ 3281705 w 9384838"/>
              <a:gd name="connsiteY694" fmla="*/ 4289902 h 6246801"/>
              <a:gd name="connsiteX695" fmla="*/ 3307147 w 9384838"/>
              <a:gd name="connsiteY695" fmla="*/ 4265565 h 6246801"/>
              <a:gd name="connsiteX696" fmla="*/ 3356924 w 9384838"/>
              <a:gd name="connsiteY696" fmla="*/ 4265565 h 6246801"/>
              <a:gd name="connsiteX697" fmla="*/ 3457589 w 9384838"/>
              <a:gd name="connsiteY697" fmla="*/ 4190342 h 6246801"/>
              <a:gd name="connsiteX698" fmla="*/ 3558250 w 9384838"/>
              <a:gd name="connsiteY698" fmla="*/ 4089676 h 6246801"/>
              <a:gd name="connsiteX699" fmla="*/ 3582585 w 9384838"/>
              <a:gd name="connsiteY699" fmla="*/ 4014453 h 6246801"/>
              <a:gd name="connsiteX700" fmla="*/ 3608026 w 9384838"/>
              <a:gd name="connsiteY700" fmla="*/ 3989010 h 6246801"/>
              <a:gd name="connsiteX701" fmla="*/ 3582585 w 9384838"/>
              <a:gd name="connsiteY701" fmla="*/ 3963567 h 6246801"/>
              <a:gd name="connsiteX702" fmla="*/ 3608026 w 9384838"/>
              <a:gd name="connsiteY702" fmla="*/ 3913787 h 6246801"/>
              <a:gd name="connsiteX703" fmla="*/ 3582585 w 9384838"/>
              <a:gd name="connsiteY703" fmla="*/ 3888344 h 6246801"/>
              <a:gd name="connsiteX704" fmla="*/ 3608026 w 9384838"/>
              <a:gd name="connsiteY704" fmla="*/ 3838565 h 6246801"/>
              <a:gd name="connsiteX705" fmla="*/ 3633468 w 9384838"/>
              <a:gd name="connsiteY705" fmla="*/ 3813122 h 6246801"/>
              <a:gd name="connsiteX706" fmla="*/ 3683247 w 9384838"/>
              <a:gd name="connsiteY706" fmla="*/ 3788785 h 6246801"/>
              <a:gd name="connsiteX707" fmla="*/ 3708689 w 9384838"/>
              <a:gd name="connsiteY707" fmla="*/ 3813122 h 6246801"/>
              <a:gd name="connsiteX708" fmla="*/ 3783908 w 9384838"/>
              <a:gd name="connsiteY708" fmla="*/ 3788785 h 6246801"/>
              <a:gd name="connsiteX709" fmla="*/ 3883464 w 9384838"/>
              <a:gd name="connsiteY709" fmla="*/ 3763342 h 6246801"/>
              <a:gd name="connsiteX710" fmla="*/ 3883464 w 9384838"/>
              <a:gd name="connsiteY710" fmla="*/ 3813122 h 6246801"/>
              <a:gd name="connsiteX711" fmla="*/ 3833686 w 9384838"/>
              <a:gd name="connsiteY711" fmla="*/ 3813122 h 6246801"/>
              <a:gd name="connsiteX712" fmla="*/ 3808245 w 9384838"/>
              <a:gd name="connsiteY712" fmla="*/ 3838565 h 6246801"/>
              <a:gd name="connsiteX713" fmla="*/ 3808245 w 9384838"/>
              <a:gd name="connsiteY713" fmla="*/ 3888344 h 6246801"/>
              <a:gd name="connsiteX714" fmla="*/ 3758467 w 9384838"/>
              <a:gd name="connsiteY714" fmla="*/ 3864008 h 6246801"/>
              <a:gd name="connsiteX715" fmla="*/ 3708689 w 9384838"/>
              <a:gd name="connsiteY715" fmla="*/ 3913787 h 6246801"/>
              <a:gd name="connsiteX716" fmla="*/ 3683247 w 9384838"/>
              <a:gd name="connsiteY716" fmla="*/ 3888344 h 6246801"/>
              <a:gd name="connsiteX717" fmla="*/ 3633468 w 9384838"/>
              <a:gd name="connsiteY717" fmla="*/ 3913787 h 6246801"/>
              <a:gd name="connsiteX718" fmla="*/ 3657804 w 9384838"/>
              <a:gd name="connsiteY718" fmla="*/ 3939230 h 6246801"/>
              <a:gd name="connsiteX719" fmla="*/ 3633468 w 9384838"/>
              <a:gd name="connsiteY719" fmla="*/ 3963567 h 6246801"/>
              <a:gd name="connsiteX720" fmla="*/ 3657804 w 9384838"/>
              <a:gd name="connsiteY720" fmla="*/ 3963567 h 6246801"/>
              <a:gd name="connsiteX721" fmla="*/ 3683247 w 9384838"/>
              <a:gd name="connsiteY721" fmla="*/ 3989010 h 6246801"/>
              <a:gd name="connsiteX722" fmla="*/ 3708689 w 9384838"/>
              <a:gd name="connsiteY722" fmla="*/ 3989010 h 6246801"/>
              <a:gd name="connsiteX723" fmla="*/ 3708689 w 9384838"/>
              <a:gd name="connsiteY723" fmla="*/ 4014453 h 6246801"/>
              <a:gd name="connsiteX724" fmla="*/ 3708688 w 9384838"/>
              <a:gd name="connsiteY724" fmla="*/ 4014453 h 6246801"/>
              <a:gd name="connsiteX725" fmla="*/ 3657804 w 9384838"/>
              <a:gd name="connsiteY725" fmla="*/ 4064233 h 6246801"/>
              <a:gd name="connsiteX726" fmla="*/ 3683246 w 9384838"/>
              <a:gd name="connsiteY726" fmla="*/ 4139455 h 6246801"/>
              <a:gd name="connsiteX727" fmla="*/ 3808243 w 9384838"/>
              <a:gd name="connsiteY727" fmla="*/ 4164898 h 6246801"/>
              <a:gd name="connsiteX728" fmla="*/ 3833684 w 9384838"/>
              <a:gd name="connsiteY728" fmla="*/ 4089676 h 6246801"/>
              <a:gd name="connsiteX729" fmla="*/ 3958666 w 9384838"/>
              <a:gd name="connsiteY729" fmla="*/ 4089676 h 6246801"/>
              <a:gd name="connsiteX730" fmla="*/ 4084770 w 9384838"/>
              <a:gd name="connsiteY730" fmla="*/ 4064233 h 6246801"/>
              <a:gd name="connsiteX731" fmla="*/ 4185432 w 9384838"/>
              <a:gd name="connsiteY731" fmla="*/ 4064233 h 6246801"/>
              <a:gd name="connsiteX732" fmla="*/ 4460870 w 9384838"/>
              <a:gd name="connsiteY732" fmla="*/ 3888345 h 6246801"/>
              <a:gd name="connsiteX733" fmla="*/ 4510648 w 9384838"/>
              <a:gd name="connsiteY733" fmla="*/ 3763342 h 6246801"/>
              <a:gd name="connsiteX734" fmla="*/ 4761751 w 9384838"/>
              <a:gd name="connsiteY734" fmla="*/ 3713562 h 6246801"/>
              <a:gd name="connsiteX735" fmla="*/ 4836971 w 9384838"/>
              <a:gd name="connsiteY735" fmla="*/ 3612896 h 6246801"/>
              <a:gd name="connsiteX736" fmla="*/ 4887855 w 9384838"/>
              <a:gd name="connsiteY736" fmla="*/ 3487894 h 6246801"/>
              <a:gd name="connsiteX737" fmla="*/ 4887855 w 9384838"/>
              <a:gd name="connsiteY737" fmla="*/ 3487893 h 6246801"/>
              <a:gd name="connsiteX738" fmla="*/ 4937633 w 9384838"/>
              <a:gd name="connsiteY738" fmla="*/ 3437007 h 6246801"/>
              <a:gd name="connsiteX739" fmla="*/ 5012854 w 9384838"/>
              <a:gd name="connsiteY739" fmla="*/ 3387227 h 6246801"/>
              <a:gd name="connsiteX740" fmla="*/ 5038296 w 9384838"/>
              <a:gd name="connsiteY740" fmla="*/ 3336341 h 6246801"/>
              <a:gd name="connsiteX741" fmla="*/ 5113516 w 9384838"/>
              <a:gd name="connsiteY741" fmla="*/ 3236782 h 6246801"/>
              <a:gd name="connsiteX742" fmla="*/ 5137852 w 9384838"/>
              <a:gd name="connsiteY742" fmla="*/ 3185896 h 6246801"/>
              <a:gd name="connsiteX743" fmla="*/ 5163294 w 9384838"/>
              <a:gd name="connsiteY743" fmla="*/ 3161560 h 6246801"/>
              <a:gd name="connsiteX744" fmla="*/ 5238514 w 9384838"/>
              <a:gd name="connsiteY744" fmla="*/ 3011116 h 6246801"/>
              <a:gd name="connsiteX745" fmla="*/ 5263957 w 9384838"/>
              <a:gd name="connsiteY745" fmla="*/ 2860672 h 6246801"/>
              <a:gd name="connsiteX746" fmla="*/ 5188736 w 9384838"/>
              <a:gd name="connsiteY746" fmla="*/ 2809788 h 6246801"/>
              <a:gd name="connsiteX747" fmla="*/ 5163294 w 9384838"/>
              <a:gd name="connsiteY747" fmla="*/ 2835229 h 6246801"/>
              <a:gd name="connsiteX748" fmla="*/ 5137852 w 9384838"/>
              <a:gd name="connsiteY748" fmla="*/ 2835229 h 6246801"/>
              <a:gd name="connsiteX749" fmla="*/ 5137852 w 9384838"/>
              <a:gd name="connsiteY749" fmla="*/ 2785450 h 6246801"/>
              <a:gd name="connsiteX750" fmla="*/ 5188736 w 9384838"/>
              <a:gd name="connsiteY750" fmla="*/ 2785450 h 6246801"/>
              <a:gd name="connsiteX751" fmla="*/ 5263957 w 9384838"/>
              <a:gd name="connsiteY751" fmla="*/ 2734563 h 6246801"/>
              <a:gd name="connsiteX752" fmla="*/ 5339177 w 9384838"/>
              <a:gd name="connsiteY752" fmla="*/ 2609561 h 6246801"/>
              <a:gd name="connsiteX753" fmla="*/ 5289399 w 9384838"/>
              <a:gd name="connsiteY753" fmla="*/ 2534339 h 6246801"/>
              <a:gd name="connsiteX754" fmla="*/ 5289931 w 9384838"/>
              <a:gd name="connsiteY754" fmla="*/ 2534660 h 6246801"/>
              <a:gd name="connsiteX755" fmla="*/ 5289398 w 9384838"/>
              <a:gd name="connsiteY755" fmla="*/ 2534339 h 6246801"/>
              <a:gd name="connsiteX756" fmla="*/ 5313734 w 9384838"/>
              <a:gd name="connsiteY756" fmla="*/ 2483451 h 6246801"/>
              <a:gd name="connsiteX757" fmla="*/ 5289398 w 9384838"/>
              <a:gd name="connsiteY757" fmla="*/ 2459115 h 6246801"/>
              <a:gd name="connsiteX758" fmla="*/ 5364618 w 9384838"/>
              <a:gd name="connsiteY758" fmla="*/ 2408231 h 6246801"/>
              <a:gd name="connsiteX759" fmla="*/ 5388954 w 9384838"/>
              <a:gd name="connsiteY759" fmla="*/ 2433674 h 6246801"/>
              <a:gd name="connsiteX760" fmla="*/ 5464174 w 9384838"/>
              <a:gd name="connsiteY760" fmla="*/ 2408231 h 6246801"/>
              <a:gd name="connsiteX761" fmla="*/ 5515059 w 9384838"/>
              <a:gd name="connsiteY761" fmla="*/ 2333007 h 6246801"/>
              <a:gd name="connsiteX762" fmla="*/ 5539394 w 9384838"/>
              <a:gd name="connsiteY762" fmla="*/ 2257785 h 6246801"/>
              <a:gd name="connsiteX763" fmla="*/ 5539394 w 9384838"/>
              <a:gd name="connsiteY763" fmla="*/ 2233447 h 6246801"/>
              <a:gd name="connsiteX764" fmla="*/ 5564837 w 9384838"/>
              <a:gd name="connsiteY764" fmla="*/ 2182565 h 6246801"/>
              <a:gd name="connsiteX765" fmla="*/ 5614615 w 9384838"/>
              <a:gd name="connsiteY765" fmla="*/ 2233447 h 6246801"/>
              <a:gd name="connsiteX766" fmla="*/ 5640057 w 9384838"/>
              <a:gd name="connsiteY766" fmla="*/ 2208005 h 6246801"/>
              <a:gd name="connsiteX767" fmla="*/ 5665499 w 9384838"/>
              <a:gd name="connsiteY767" fmla="*/ 2233447 h 6246801"/>
              <a:gd name="connsiteX768" fmla="*/ 5665499 w 9384838"/>
              <a:gd name="connsiteY768" fmla="*/ 2257785 h 6246801"/>
              <a:gd name="connsiteX769" fmla="*/ 5640057 w 9384838"/>
              <a:gd name="connsiteY769" fmla="*/ 2408231 h 6246801"/>
              <a:gd name="connsiteX770" fmla="*/ 5689835 w 9384838"/>
              <a:gd name="connsiteY770" fmla="*/ 2433674 h 6246801"/>
              <a:gd name="connsiteX771" fmla="*/ 5740719 w 9384838"/>
              <a:gd name="connsiteY771" fmla="*/ 2408231 h 6246801"/>
              <a:gd name="connsiteX772" fmla="*/ 5765055 w 9384838"/>
              <a:gd name="connsiteY772" fmla="*/ 2358450 h 6246801"/>
              <a:gd name="connsiteX773" fmla="*/ 5840275 w 9384838"/>
              <a:gd name="connsiteY773" fmla="*/ 2459115 h 6246801"/>
              <a:gd name="connsiteX774" fmla="*/ 5891159 w 9384838"/>
              <a:gd name="connsiteY774" fmla="*/ 2408231 h 6246801"/>
              <a:gd name="connsiteX775" fmla="*/ 5940937 w 9384838"/>
              <a:gd name="connsiteY775" fmla="*/ 2283229 h 6246801"/>
              <a:gd name="connsiteX776" fmla="*/ 5891159 w 9384838"/>
              <a:gd name="connsiteY776" fmla="*/ 2208005 h 6246801"/>
              <a:gd name="connsiteX777" fmla="*/ 5840275 w 9384838"/>
              <a:gd name="connsiteY777" fmla="*/ 2257785 h 6246801"/>
              <a:gd name="connsiteX778" fmla="*/ 5715277 w 9384838"/>
              <a:gd name="connsiteY778" fmla="*/ 2283229 h 6246801"/>
              <a:gd name="connsiteX779" fmla="*/ 5765055 w 9384838"/>
              <a:gd name="connsiteY779" fmla="*/ 2132783 h 6246801"/>
              <a:gd name="connsiteX780" fmla="*/ 5840275 w 9384838"/>
              <a:gd name="connsiteY780" fmla="*/ 2081897 h 6246801"/>
              <a:gd name="connsiteX781" fmla="*/ 8270546 w 9384838"/>
              <a:gd name="connsiteY781" fmla="*/ 1474959 h 6246801"/>
              <a:gd name="connsiteX782" fmla="*/ 8282255 w 9384838"/>
              <a:gd name="connsiteY782" fmla="*/ 1480813 h 6246801"/>
              <a:gd name="connsiteX783" fmla="*/ 8274449 w 9384838"/>
              <a:gd name="connsiteY783" fmla="*/ 1490571 h 6246801"/>
              <a:gd name="connsiteX784" fmla="*/ 8264691 w 9384838"/>
              <a:gd name="connsiteY784" fmla="*/ 1491546 h 6246801"/>
              <a:gd name="connsiteX785" fmla="*/ 8247128 w 9384838"/>
              <a:gd name="connsiteY785" fmla="*/ 1501304 h 6246801"/>
              <a:gd name="connsiteX786" fmla="*/ 8250055 w 9384838"/>
              <a:gd name="connsiteY786" fmla="*/ 1485692 h 6246801"/>
              <a:gd name="connsiteX787" fmla="*/ 8265667 w 9384838"/>
              <a:gd name="connsiteY787" fmla="*/ 1485692 h 6246801"/>
              <a:gd name="connsiteX788" fmla="*/ 8270546 w 9384838"/>
              <a:gd name="connsiteY788" fmla="*/ 1474959 h 6246801"/>
              <a:gd name="connsiteX789" fmla="*/ 8187608 w 9384838"/>
              <a:gd name="connsiteY789" fmla="*/ 1463250 h 6246801"/>
              <a:gd name="connsiteX790" fmla="*/ 8203220 w 9384838"/>
              <a:gd name="connsiteY790" fmla="*/ 1472032 h 6246801"/>
              <a:gd name="connsiteX791" fmla="*/ 8215904 w 9384838"/>
              <a:gd name="connsiteY791" fmla="*/ 1471056 h 6246801"/>
              <a:gd name="connsiteX792" fmla="*/ 8214929 w 9384838"/>
              <a:gd name="connsiteY792" fmla="*/ 1479838 h 6246801"/>
              <a:gd name="connsiteX793" fmla="*/ 8216880 w 9384838"/>
              <a:gd name="connsiteY793" fmla="*/ 1484717 h 6246801"/>
              <a:gd name="connsiteX794" fmla="*/ 8195414 w 9384838"/>
              <a:gd name="connsiteY794" fmla="*/ 1482765 h 6246801"/>
              <a:gd name="connsiteX795" fmla="*/ 8197365 w 9384838"/>
              <a:gd name="connsiteY795" fmla="*/ 1476909 h 6246801"/>
              <a:gd name="connsiteX796" fmla="*/ 8187608 w 9384838"/>
              <a:gd name="connsiteY796" fmla="*/ 1463250 h 6246801"/>
              <a:gd name="connsiteX797" fmla="*/ 8289085 w 9384838"/>
              <a:gd name="connsiteY797" fmla="*/ 1415439 h 6246801"/>
              <a:gd name="connsiteX798" fmla="*/ 8307624 w 9384838"/>
              <a:gd name="connsiteY798" fmla="*/ 1425197 h 6246801"/>
              <a:gd name="connsiteX799" fmla="*/ 8318357 w 9384838"/>
              <a:gd name="connsiteY799" fmla="*/ 1429100 h 6246801"/>
              <a:gd name="connsiteX800" fmla="*/ 8307624 w 9384838"/>
              <a:gd name="connsiteY800" fmla="*/ 1443734 h 6246801"/>
              <a:gd name="connsiteX801" fmla="*/ 8313478 w 9384838"/>
              <a:gd name="connsiteY801" fmla="*/ 1452516 h 6246801"/>
              <a:gd name="connsiteX802" fmla="*/ 8282255 w 9384838"/>
              <a:gd name="connsiteY802" fmla="*/ 1469104 h 6246801"/>
              <a:gd name="connsiteX803" fmla="*/ 8280303 w 9384838"/>
              <a:gd name="connsiteY803" fmla="*/ 1453493 h 6246801"/>
              <a:gd name="connsiteX804" fmla="*/ 8269570 w 9384838"/>
              <a:gd name="connsiteY804" fmla="*/ 1425197 h 6246801"/>
              <a:gd name="connsiteX805" fmla="*/ 8289085 w 9384838"/>
              <a:gd name="connsiteY805" fmla="*/ 1415439 h 6246801"/>
              <a:gd name="connsiteX806" fmla="*/ 8360314 w 9384838"/>
              <a:gd name="connsiteY806" fmla="*/ 1357869 h 6246801"/>
              <a:gd name="connsiteX807" fmla="*/ 8376902 w 9384838"/>
              <a:gd name="connsiteY807" fmla="*/ 1366651 h 6246801"/>
              <a:gd name="connsiteX808" fmla="*/ 8379829 w 9384838"/>
              <a:gd name="connsiteY808" fmla="*/ 1382264 h 6246801"/>
              <a:gd name="connsiteX809" fmla="*/ 8349581 w 9384838"/>
              <a:gd name="connsiteY809" fmla="*/ 1375434 h 6246801"/>
              <a:gd name="connsiteX810" fmla="*/ 8360314 w 9384838"/>
              <a:gd name="connsiteY810" fmla="*/ 1357869 h 6246801"/>
              <a:gd name="connsiteX811" fmla="*/ 8571073 w 9384838"/>
              <a:gd name="connsiteY811" fmla="*/ 1228098 h 6246801"/>
              <a:gd name="connsiteX812" fmla="*/ 8597418 w 9384838"/>
              <a:gd name="connsiteY812" fmla="*/ 1253467 h 6246801"/>
              <a:gd name="connsiteX813" fmla="*/ 8592539 w 9384838"/>
              <a:gd name="connsiteY813" fmla="*/ 1260297 h 6246801"/>
              <a:gd name="connsiteX814" fmla="*/ 8592539 w 9384838"/>
              <a:gd name="connsiteY814" fmla="*/ 1272981 h 6246801"/>
              <a:gd name="connsiteX815" fmla="*/ 8572049 w 9384838"/>
              <a:gd name="connsiteY815" fmla="*/ 1273957 h 6246801"/>
              <a:gd name="connsiteX816" fmla="*/ 8561316 w 9384838"/>
              <a:gd name="connsiteY816" fmla="*/ 1285666 h 6246801"/>
              <a:gd name="connsiteX817" fmla="*/ 8554486 w 9384838"/>
              <a:gd name="connsiteY817" fmla="*/ 1302253 h 6246801"/>
              <a:gd name="connsiteX818" fmla="*/ 8533995 w 9384838"/>
              <a:gd name="connsiteY818" fmla="*/ 1311035 h 6246801"/>
              <a:gd name="connsiteX819" fmla="*/ 8510577 w 9384838"/>
              <a:gd name="connsiteY819" fmla="*/ 1309083 h 6246801"/>
              <a:gd name="connsiteX820" fmla="*/ 8505699 w 9384838"/>
              <a:gd name="connsiteY820" fmla="*/ 1331526 h 6246801"/>
              <a:gd name="connsiteX821" fmla="*/ 8494966 w 9384838"/>
              <a:gd name="connsiteY821" fmla="*/ 1335428 h 6246801"/>
              <a:gd name="connsiteX822" fmla="*/ 8482281 w 9384838"/>
              <a:gd name="connsiteY822" fmla="*/ 1312986 h 6246801"/>
              <a:gd name="connsiteX823" fmla="*/ 8474475 w 9384838"/>
              <a:gd name="connsiteY823" fmla="*/ 1303229 h 6246801"/>
              <a:gd name="connsiteX824" fmla="*/ 8467645 w 9384838"/>
              <a:gd name="connsiteY824" fmla="*/ 1279811 h 6246801"/>
              <a:gd name="connsiteX825" fmla="*/ 8476427 w 9384838"/>
              <a:gd name="connsiteY825" fmla="*/ 1270054 h 6246801"/>
              <a:gd name="connsiteX826" fmla="*/ 8524238 w 9384838"/>
              <a:gd name="connsiteY826" fmla="*/ 1261273 h 6246801"/>
              <a:gd name="connsiteX827" fmla="*/ 8551558 w 9384838"/>
              <a:gd name="connsiteY827" fmla="*/ 1236879 h 6246801"/>
              <a:gd name="connsiteX828" fmla="*/ 8567170 w 9384838"/>
              <a:gd name="connsiteY828" fmla="*/ 1237855 h 6246801"/>
              <a:gd name="connsiteX829" fmla="*/ 8571073 w 9384838"/>
              <a:gd name="connsiteY829" fmla="*/ 1228098 h 6246801"/>
              <a:gd name="connsiteX830" fmla="*/ 8306648 w 9384838"/>
              <a:gd name="connsiteY830" fmla="*/ 884639 h 6246801"/>
              <a:gd name="connsiteX831" fmla="*/ 8328114 w 9384838"/>
              <a:gd name="connsiteY831" fmla="*/ 903178 h 6246801"/>
              <a:gd name="connsiteX832" fmla="*/ 8334944 w 9384838"/>
              <a:gd name="connsiteY832" fmla="*/ 917814 h 6246801"/>
              <a:gd name="connsiteX833" fmla="*/ 8368119 w 9384838"/>
              <a:gd name="connsiteY833" fmla="*/ 935377 h 6246801"/>
              <a:gd name="connsiteX834" fmla="*/ 8422761 w 9384838"/>
              <a:gd name="connsiteY834" fmla="*/ 939280 h 6246801"/>
              <a:gd name="connsiteX835" fmla="*/ 8461790 w 9384838"/>
              <a:gd name="connsiteY835" fmla="*/ 922693 h 6246801"/>
              <a:gd name="connsiteX836" fmla="*/ 8450081 w 9384838"/>
              <a:gd name="connsiteY836" fmla="*/ 963674 h 6246801"/>
              <a:gd name="connsiteX837" fmla="*/ 8431542 w 9384838"/>
              <a:gd name="connsiteY837" fmla="*/ 975382 h 6246801"/>
              <a:gd name="connsiteX838" fmla="*/ 8415930 w 9384838"/>
              <a:gd name="connsiteY838" fmla="*/ 963674 h 6246801"/>
              <a:gd name="connsiteX839" fmla="*/ 8397391 w 9384838"/>
              <a:gd name="connsiteY839" fmla="*/ 963674 h 6246801"/>
              <a:gd name="connsiteX840" fmla="*/ 8359338 w 9384838"/>
              <a:gd name="connsiteY840" fmla="*/ 1014411 h 6246801"/>
              <a:gd name="connsiteX841" fmla="*/ 8284206 w 9384838"/>
              <a:gd name="connsiteY841" fmla="*/ 1020265 h 6246801"/>
              <a:gd name="connsiteX842" fmla="*/ 8247128 w 9384838"/>
              <a:gd name="connsiteY842" fmla="*/ 1070028 h 6246801"/>
              <a:gd name="connsiteX843" fmla="*/ 8212977 w 9384838"/>
              <a:gd name="connsiteY843" fmla="*/ 1083688 h 6246801"/>
              <a:gd name="connsiteX844" fmla="*/ 8184681 w 9384838"/>
              <a:gd name="connsiteY844" fmla="*/ 1151014 h 6246801"/>
              <a:gd name="connsiteX845" fmla="*/ 8163215 w 9384838"/>
              <a:gd name="connsiteY845" fmla="*/ 1151014 h 6246801"/>
              <a:gd name="connsiteX846" fmla="*/ 8155409 w 9384838"/>
              <a:gd name="connsiteY846" fmla="*/ 1207607 h 6246801"/>
              <a:gd name="connsiteX847" fmla="*/ 8099792 w 9384838"/>
              <a:gd name="connsiteY847" fmla="*/ 1223219 h 6246801"/>
              <a:gd name="connsiteX848" fmla="*/ 8077350 w 9384838"/>
              <a:gd name="connsiteY848" fmla="*/ 1247612 h 6246801"/>
              <a:gd name="connsiteX849" fmla="*/ 8066617 w 9384838"/>
              <a:gd name="connsiteY849" fmla="*/ 1319817 h 6246801"/>
              <a:gd name="connsiteX850" fmla="*/ 8057835 w 9384838"/>
              <a:gd name="connsiteY850" fmla="*/ 1315914 h 6246801"/>
              <a:gd name="connsiteX851" fmla="*/ 8009048 w 9384838"/>
              <a:gd name="connsiteY851" fmla="*/ 1320793 h 6246801"/>
              <a:gd name="connsiteX852" fmla="*/ 8009048 w 9384838"/>
              <a:gd name="connsiteY852" fmla="*/ 1309084 h 6246801"/>
              <a:gd name="connsiteX853" fmla="*/ 8010024 w 9384838"/>
              <a:gd name="connsiteY853" fmla="*/ 1293472 h 6246801"/>
              <a:gd name="connsiteX854" fmla="*/ 8002218 w 9384838"/>
              <a:gd name="connsiteY854" fmla="*/ 1262248 h 6246801"/>
              <a:gd name="connsiteX855" fmla="*/ 8013927 w 9384838"/>
              <a:gd name="connsiteY855" fmla="*/ 1254442 h 6246801"/>
              <a:gd name="connsiteX856" fmla="*/ 8038320 w 9384838"/>
              <a:gd name="connsiteY856" fmla="*/ 1219316 h 6246801"/>
              <a:gd name="connsiteX857" fmla="*/ 8077350 w 9384838"/>
              <a:gd name="connsiteY857" fmla="*/ 1190044 h 6246801"/>
              <a:gd name="connsiteX858" fmla="*/ 8108573 w 9384838"/>
              <a:gd name="connsiteY858" fmla="*/ 1167602 h 6246801"/>
              <a:gd name="connsiteX859" fmla="*/ 8111501 w 9384838"/>
              <a:gd name="connsiteY859" fmla="*/ 1154917 h 6246801"/>
              <a:gd name="connsiteX860" fmla="*/ 8135894 w 9384838"/>
              <a:gd name="connsiteY860" fmla="*/ 1148087 h 6246801"/>
              <a:gd name="connsiteX861" fmla="*/ 8141748 w 9384838"/>
              <a:gd name="connsiteY861" fmla="*/ 1130524 h 6246801"/>
              <a:gd name="connsiteX862" fmla="*/ 8135894 w 9384838"/>
              <a:gd name="connsiteY862" fmla="*/ 1121742 h 6246801"/>
              <a:gd name="connsiteX863" fmla="*/ 8143700 w 9384838"/>
              <a:gd name="connsiteY863" fmla="*/ 1104179 h 6246801"/>
              <a:gd name="connsiteX864" fmla="*/ 8200293 w 9384838"/>
              <a:gd name="connsiteY864" fmla="*/ 1030998 h 6246801"/>
              <a:gd name="connsiteX865" fmla="*/ 8231516 w 9384838"/>
              <a:gd name="connsiteY865" fmla="*/ 993920 h 6246801"/>
              <a:gd name="connsiteX866" fmla="*/ 8245176 w 9384838"/>
              <a:gd name="connsiteY866" fmla="*/ 957819 h 6246801"/>
              <a:gd name="connsiteX867" fmla="*/ 8258837 w 9384838"/>
              <a:gd name="connsiteY867" fmla="*/ 944159 h 6246801"/>
              <a:gd name="connsiteX868" fmla="*/ 8260788 w 9384838"/>
              <a:gd name="connsiteY868" fmla="*/ 920741 h 6246801"/>
              <a:gd name="connsiteX869" fmla="*/ 8289085 w 9384838"/>
              <a:gd name="connsiteY869" fmla="*/ 889516 h 6246801"/>
              <a:gd name="connsiteX870" fmla="*/ 8306648 w 9384838"/>
              <a:gd name="connsiteY870" fmla="*/ 884639 h 6246801"/>
              <a:gd name="connsiteX871" fmla="*/ 9328245 w 9384838"/>
              <a:gd name="connsiteY871" fmla="*/ 311878 h 6246801"/>
              <a:gd name="connsiteX872" fmla="*/ 9371178 w 9384838"/>
              <a:gd name="connsiteY872" fmla="*/ 317733 h 6246801"/>
              <a:gd name="connsiteX873" fmla="*/ 9384838 w 9384838"/>
              <a:gd name="connsiteY873" fmla="*/ 341150 h 6246801"/>
              <a:gd name="connsiteX874" fmla="*/ 9357517 w 9384838"/>
              <a:gd name="connsiteY874" fmla="*/ 360665 h 6246801"/>
              <a:gd name="connsiteX875" fmla="*/ 9357517 w 9384838"/>
              <a:gd name="connsiteY875" fmla="*/ 378228 h 6246801"/>
              <a:gd name="connsiteX876" fmla="*/ 9371178 w 9384838"/>
              <a:gd name="connsiteY876" fmla="*/ 393840 h 6246801"/>
              <a:gd name="connsiteX877" fmla="*/ 9367275 w 9384838"/>
              <a:gd name="connsiteY877" fmla="*/ 427015 h 6246801"/>
              <a:gd name="connsiteX878" fmla="*/ 9314585 w 9384838"/>
              <a:gd name="connsiteY878" fmla="*/ 427015 h 6246801"/>
              <a:gd name="connsiteX879" fmla="*/ 9250186 w 9384838"/>
              <a:gd name="connsiteY879" fmla="*/ 440675 h 6246801"/>
              <a:gd name="connsiteX880" fmla="*/ 9213108 w 9384838"/>
              <a:gd name="connsiteY880" fmla="*/ 471899 h 6246801"/>
              <a:gd name="connsiteX881" fmla="*/ 9162370 w 9384838"/>
              <a:gd name="connsiteY881" fmla="*/ 491414 h 6246801"/>
              <a:gd name="connsiteX882" fmla="*/ 9099923 w 9384838"/>
              <a:gd name="connsiteY882" fmla="*/ 526540 h 6246801"/>
              <a:gd name="connsiteX883" fmla="*/ 9035524 w 9384838"/>
              <a:gd name="connsiteY883" fmla="*/ 587036 h 6246801"/>
              <a:gd name="connsiteX884" fmla="*/ 8996494 w 9384838"/>
              <a:gd name="connsiteY884" fmla="*/ 635822 h 6246801"/>
              <a:gd name="connsiteX885" fmla="*/ 8961368 w 9384838"/>
              <a:gd name="connsiteY885" fmla="*/ 637774 h 6246801"/>
              <a:gd name="connsiteX886" fmla="*/ 8951610 w 9384838"/>
              <a:gd name="connsiteY886" fmla="*/ 647531 h 6246801"/>
              <a:gd name="connsiteX887" fmla="*/ 8926241 w 9384838"/>
              <a:gd name="connsiteY887" fmla="*/ 637774 h 6246801"/>
              <a:gd name="connsiteX888" fmla="*/ 8916484 w 9384838"/>
              <a:gd name="connsiteY888" fmla="*/ 608501 h 6246801"/>
              <a:gd name="connsiteX889" fmla="*/ 8883309 w 9384838"/>
              <a:gd name="connsiteY889" fmla="*/ 622162 h 6246801"/>
              <a:gd name="connsiteX890" fmla="*/ 8877454 w 9384838"/>
              <a:gd name="connsiteY890" fmla="*/ 651434 h 6246801"/>
              <a:gd name="connsiteX891" fmla="*/ 8887212 w 9384838"/>
              <a:gd name="connsiteY891" fmla="*/ 665094 h 6246801"/>
              <a:gd name="connsiteX892" fmla="*/ 8846231 w 9384838"/>
              <a:gd name="connsiteY892" fmla="*/ 719735 h 6246801"/>
              <a:gd name="connsiteX893" fmla="*/ 8799395 w 9384838"/>
              <a:gd name="connsiteY893" fmla="*/ 749008 h 6246801"/>
              <a:gd name="connsiteX894" fmla="*/ 8766220 w 9384838"/>
              <a:gd name="connsiteY894" fmla="*/ 774380 h 6246801"/>
              <a:gd name="connsiteX895" fmla="*/ 8731094 w 9384838"/>
              <a:gd name="connsiteY895" fmla="*/ 844633 h 6246801"/>
              <a:gd name="connsiteX896" fmla="*/ 8697919 w 9384838"/>
              <a:gd name="connsiteY896" fmla="*/ 862196 h 6246801"/>
              <a:gd name="connsiteX897" fmla="*/ 8666695 w 9384838"/>
              <a:gd name="connsiteY897" fmla="*/ 862196 h 6246801"/>
              <a:gd name="connsiteX898" fmla="*/ 8641326 w 9384838"/>
              <a:gd name="connsiteY898" fmla="*/ 887565 h 6246801"/>
              <a:gd name="connsiteX899" fmla="*/ 8614005 w 9384838"/>
              <a:gd name="connsiteY899" fmla="*/ 932449 h 6246801"/>
              <a:gd name="connsiteX900" fmla="*/ 8590587 w 9384838"/>
              <a:gd name="connsiteY900" fmla="*/ 936351 h 6246801"/>
              <a:gd name="connsiteX901" fmla="*/ 8576927 w 9384838"/>
              <a:gd name="connsiteY901" fmla="*/ 920740 h 6246801"/>
              <a:gd name="connsiteX902" fmla="*/ 8590587 w 9384838"/>
              <a:gd name="connsiteY902" fmla="*/ 885614 h 6246801"/>
              <a:gd name="connsiteX903" fmla="*/ 8602296 w 9384838"/>
              <a:gd name="connsiteY903" fmla="*/ 881711 h 6246801"/>
              <a:gd name="connsiteX904" fmla="*/ 8610102 w 9384838"/>
              <a:gd name="connsiteY904" fmla="*/ 868050 h 6246801"/>
              <a:gd name="connsiteX905" fmla="*/ 8606199 w 9384838"/>
              <a:gd name="connsiteY905" fmla="*/ 850487 h 6246801"/>
              <a:gd name="connsiteX906" fmla="*/ 8612054 w 9384838"/>
              <a:gd name="connsiteY906" fmla="*/ 825118 h 6246801"/>
              <a:gd name="connsiteX907" fmla="*/ 8623762 w 9384838"/>
              <a:gd name="connsiteY907" fmla="*/ 846584 h 6246801"/>
              <a:gd name="connsiteX908" fmla="*/ 8637423 w 9384838"/>
              <a:gd name="connsiteY908" fmla="*/ 848536 h 6246801"/>
              <a:gd name="connsiteX909" fmla="*/ 8649132 w 9384838"/>
              <a:gd name="connsiteY909" fmla="*/ 827069 h 6246801"/>
              <a:gd name="connsiteX910" fmla="*/ 8635471 w 9384838"/>
              <a:gd name="connsiteY910" fmla="*/ 807555 h 6246801"/>
              <a:gd name="connsiteX911" fmla="*/ 8654986 w 9384838"/>
              <a:gd name="connsiteY911" fmla="*/ 807555 h 6246801"/>
              <a:gd name="connsiteX912" fmla="*/ 8664743 w 9384838"/>
              <a:gd name="connsiteY912" fmla="*/ 819263 h 6246801"/>
              <a:gd name="connsiteX913" fmla="*/ 8692064 w 9384838"/>
              <a:gd name="connsiteY913" fmla="*/ 805603 h 6246801"/>
              <a:gd name="connsiteX914" fmla="*/ 8709627 w 9384838"/>
              <a:gd name="connsiteY914" fmla="*/ 778282 h 6246801"/>
              <a:gd name="connsiteX915" fmla="*/ 8711579 w 9384838"/>
              <a:gd name="connsiteY915" fmla="*/ 749008 h 6246801"/>
              <a:gd name="connsiteX916" fmla="*/ 8695967 w 9384838"/>
              <a:gd name="connsiteY916" fmla="*/ 749008 h 6246801"/>
              <a:gd name="connsiteX917" fmla="*/ 8672549 w 9384838"/>
              <a:gd name="connsiteY917" fmla="*/ 745105 h 6246801"/>
              <a:gd name="connsiteX918" fmla="*/ 8668646 w 9384838"/>
              <a:gd name="connsiteY918" fmla="*/ 713881 h 6246801"/>
              <a:gd name="connsiteX919" fmla="*/ 8697919 w 9384838"/>
              <a:gd name="connsiteY919" fmla="*/ 713881 h 6246801"/>
              <a:gd name="connsiteX920" fmla="*/ 8715482 w 9384838"/>
              <a:gd name="connsiteY920" fmla="*/ 731444 h 6246801"/>
              <a:gd name="connsiteX921" fmla="*/ 8733045 w 9384838"/>
              <a:gd name="connsiteY921" fmla="*/ 719735 h 6246801"/>
              <a:gd name="connsiteX922" fmla="*/ 8746705 w 9384838"/>
              <a:gd name="connsiteY922" fmla="*/ 688512 h 6246801"/>
              <a:gd name="connsiteX923" fmla="*/ 8787686 w 9384838"/>
              <a:gd name="connsiteY923" fmla="*/ 674851 h 6246801"/>
              <a:gd name="connsiteX924" fmla="*/ 8811104 w 9384838"/>
              <a:gd name="connsiteY924" fmla="*/ 624114 h 6246801"/>
              <a:gd name="connsiteX925" fmla="*/ 8830619 w 9384838"/>
              <a:gd name="connsiteY925" fmla="*/ 618260 h 6246801"/>
              <a:gd name="connsiteX926" fmla="*/ 8840376 w 9384838"/>
              <a:gd name="connsiteY926" fmla="*/ 600695 h 6246801"/>
              <a:gd name="connsiteX927" fmla="*/ 8832570 w 9384838"/>
              <a:gd name="connsiteY927" fmla="*/ 559715 h 6246801"/>
              <a:gd name="connsiteX928" fmla="*/ 8850134 w 9384838"/>
              <a:gd name="connsiteY928" fmla="*/ 559715 h 6246801"/>
              <a:gd name="connsiteX929" fmla="*/ 8885260 w 9384838"/>
              <a:gd name="connsiteY929" fmla="*/ 573376 h 6246801"/>
              <a:gd name="connsiteX930" fmla="*/ 8902823 w 9384838"/>
              <a:gd name="connsiteY930" fmla="*/ 559715 h 6246801"/>
              <a:gd name="connsiteX931" fmla="*/ 8904775 w 9384838"/>
              <a:gd name="connsiteY931" fmla="*/ 524589 h 6246801"/>
              <a:gd name="connsiteX932" fmla="*/ 8949659 w 9384838"/>
              <a:gd name="connsiteY932" fmla="*/ 497268 h 6246801"/>
              <a:gd name="connsiteX933" fmla="*/ 8976980 w 9384838"/>
              <a:gd name="connsiteY933" fmla="*/ 497268 h 6246801"/>
              <a:gd name="connsiteX934" fmla="*/ 8976980 w 9384838"/>
              <a:gd name="connsiteY934" fmla="*/ 462142 h 6246801"/>
              <a:gd name="connsiteX935" fmla="*/ 8965271 w 9384838"/>
              <a:gd name="connsiteY935" fmla="*/ 419209 h 6246801"/>
              <a:gd name="connsiteX936" fmla="*/ 8973077 w 9384838"/>
              <a:gd name="connsiteY936" fmla="*/ 393840 h 6246801"/>
              <a:gd name="connsiteX937" fmla="*/ 9002349 w 9384838"/>
              <a:gd name="connsiteY937" fmla="*/ 376277 h 6246801"/>
              <a:gd name="connsiteX938" fmla="*/ 9017961 w 9384838"/>
              <a:gd name="connsiteY938" fmla="*/ 403597 h 6246801"/>
              <a:gd name="connsiteX939" fmla="*/ 9041378 w 9384838"/>
              <a:gd name="connsiteY939" fmla="*/ 467996 h 6246801"/>
              <a:gd name="connsiteX940" fmla="*/ 9076505 w 9384838"/>
              <a:gd name="connsiteY940" fmla="*/ 475802 h 6246801"/>
              <a:gd name="connsiteX941" fmla="*/ 9154564 w 9384838"/>
              <a:gd name="connsiteY941" fmla="*/ 458239 h 6246801"/>
              <a:gd name="connsiteX942" fmla="*/ 9209205 w 9384838"/>
              <a:gd name="connsiteY942" fmla="*/ 409452 h 6246801"/>
              <a:gd name="connsiteX943" fmla="*/ 9218963 w 9384838"/>
              <a:gd name="connsiteY943" fmla="*/ 380180 h 6246801"/>
              <a:gd name="connsiteX944" fmla="*/ 9283361 w 9384838"/>
              <a:gd name="connsiteY944" fmla="*/ 325538 h 6246801"/>
              <a:gd name="connsiteX945" fmla="*/ 9328245 w 9384838"/>
              <a:gd name="connsiteY945" fmla="*/ 311878 h 6246801"/>
              <a:gd name="connsiteX946" fmla="*/ 6819242 w 9384838"/>
              <a:gd name="connsiteY946" fmla="*/ 0 h 6246801"/>
              <a:gd name="connsiteX947" fmla="*/ 6869020 w 9384838"/>
              <a:gd name="connsiteY947" fmla="*/ 125002 h 6246801"/>
              <a:gd name="connsiteX948" fmla="*/ 6969682 w 9384838"/>
              <a:gd name="connsiteY948" fmla="*/ 326334 h 6246801"/>
              <a:gd name="connsiteX949" fmla="*/ 6969682 w 9384838"/>
              <a:gd name="connsiteY949" fmla="*/ 401556 h 6246801"/>
              <a:gd name="connsiteX950" fmla="*/ 7094680 w 9384838"/>
              <a:gd name="connsiteY950" fmla="*/ 652667 h 6246801"/>
              <a:gd name="connsiteX951" fmla="*/ 7220784 w 9384838"/>
              <a:gd name="connsiteY951" fmla="*/ 803117 h 6246801"/>
              <a:gd name="connsiteX952" fmla="*/ 7321446 w 9384838"/>
              <a:gd name="connsiteY952" fmla="*/ 903783 h 6246801"/>
              <a:gd name="connsiteX953" fmla="*/ 7321446 w 9384838"/>
              <a:gd name="connsiteY953" fmla="*/ 979004 h 6246801"/>
              <a:gd name="connsiteX954" fmla="*/ 7345782 w 9384838"/>
              <a:gd name="connsiteY954" fmla="*/ 979004 h 6246801"/>
              <a:gd name="connsiteX955" fmla="*/ 7396667 w 9384838"/>
              <a:gd name="connsiteY955" fmla="*/ 1003341 h 6246801"/>
              <a:gd name="connsiteX956" fmla="*/ 7421002 w 9384838"/>
              <a:gd name="connsiteY956" fmla="*/ 979004 h 6246801"/>
              <a:gd name="connsiteX957" fmla="*/ 7496223 w 9384838"/>
              <a:gd name="connsiteY957" fmla="*/ 1003341 h 6246801"/>
              <a:gd name="connsiteX958" fmla="*/ 7446445 w 9384838"/>
              <a:gd name="connsiteY958" fmla="*/ 1054227 h 6246801"/>
              <a:gd name="connsiteX959" fmla="*/ 7471887 w 9384838"/>
              <a:gd name="connsiteY959" fmla="*/ 1078564 h 6246801"/>
              <a:gd name="connsiteX960" fmla="*/ 7521665 w 9384838"/>
              <a:gd name="connsiteY960" fmla="*/ 1054227 h 6246801"/>
              <a:gd name="connsiteX961" fmla="*/ 7547107 w 9384838"/>
              <a:gd name="connsiteY961" fmla="*/ 1129449 h 6246801"/>
              <a:gd name="connsiteX962" fmla="*/ 7672105 w 9384838"/>
              <a:gd name="connsiteY962" fmla="*/ 1179229 h 6246801"/>
              <a:gd name="connsiteX963" fmla="*/ 7747325 w 9384838"/>
              <a:gd name="connsiteY963" fmla="*/ 1179229 h 6246801"/>
              <a:gd name="connsiteX964" fmla="*/ 7847987 w 9384838"/>
              <a:gd name="connsiteY964" fmla="*/ 1104007 h 6246801"/>
              <a:gd name="connsiteX965" fmla="*/ 7923207 w 9384838"/>
              <a:gd name="connsiteY965" fmla="*/ 1078564 h 6246801"/>
              <a:gd name="connsiteX966" fmla="*/ 7998427 w 9384838"/>
              <a:gd name="connsiteY966" fmla="*/ 1003341 h 6246801"/>
              <a:gd name="connsiteX967" fmla="*/ 7998427 w 9384838"/>
              <a:gd name="connsiteY967" fmla="*/ 1054227 h 6246801"/>
              <a:gd name="connsiteX968" fmla="*/ 7948649 w 9384838"/>
              <a:gd name="connsiteY968" fmla="*/ 1104007 h 6246801"/>
              <a:gd name="connsiteX969" fmla="*/ 7948649 w 9384838"/>
              <a:gd name="connsiteY969" fmla="*/ 1129449 h 6246801"/>
              <a:gd name="connsiteX970" fmla="*/ 7822545 w 9384838"/>
              <a:gd name="connsiteY970" fmla="*/ 1279895 h 6246801"/>
              <a:gd name="connsiteX971" fmla="*/ 7822545 w 9384838"/>
              <a:gd name="connsiteY971" fmla="*/ 1379454 h 6246801"/>
              <a:gd name="connsiteX972" fmla="*/ 7873429 w 9384838"/>
              <a:gd name="connsiteY972" fmla="*/ 1379454 h 6246801"/>
              <a:gd name="connsiteX973" fmla="*/ 7847987 w 9384838"/>
              <a:gd name="connsiteY973" fmla="*/ 1505563 h 6246801"/>
              <a:gd name="connsiteX974" fmla="*/ 7797103 w 9384838"/>
              <a:gd name="connsiteY974" fmla="*/ 1531005 h 6246801"/>
              <a:gd name="connsiteX975" fmla="*/ 7873429 w 9384838"/>
              <a:gd name="connsiteY975" fmla="*/ 1606229 h 6246801"/>
              <a:gd name="connsiteX976" fmla="*/ 7948649 w 9384838"/>
              <a:gd name="connsiteY976" fmla="*/ 1606229 h 6246801"/>
              <a:gd name="connsiteX977" fmla="*/ 7923207 w 9384838"/>
              <a:gd name="connsiteY977" fmla="*/ 1656009 h 6246801"/>
              <a:gd name="connsiteX978" fmla="*/ 7772767 w 9384838"/>
              <a:gd name="connsiteY978" fmla="*/ 1630565 h 6246801"/>
              <a:gd name="connsiteX979" fmla="*/ 7672105 w 9384838"/>
              <a:gd name="connsiteY979" fmla="*/ 1705789 h 6246801"/>
              <a:gd name="connsiteX980" fmla="*/ 7672105 w 9384838"/>
              <a:gd name="connsiteY980" fmla="*/ 1656009 h 6246801"/>
              <a:gd name="connsiteX981" fmla="*/ 7596885 w 9384838"/>
              <a:gd name="connsiteY981" fmla="*/ 1656009 h 6246801"/>
              <a:gd name="connsiteX982" fmla="*/ 7571443 w 9384838"/>
              <a:gd name="connsiteY982" fmla="*/ 1705789 h 6246801"/>
              <a:gd name="connsiteX983" fmla="*/ 7446445 w 9384838"/>
              <a:gd name="connsiteY983" fmla="*/ 1681452 h 6246801"/>
              <a:gd name="connsiteX984" fmla="*/ 7421002 w 9384838"/>
              <a:gd name="connsiteY984" fmla="*/ 1630565 h 6246801"/>
              <a:gd name="connsiteX985" fmla="*/ 7321446 w 9384838"/>
              <a:gd name="connsiteY985" fmla="*/ 1630565 h 6246801"/>
              <a:gd name="connsiteX986" fmla="*/ 7070344 w 9384838"/>
              <a:gd name="connsiteY986" fmla="*/ 1756674 h 6246801"/>
              <a:gd name="connsiteX987" fmla="*/ 6869020 w 9384838"/>
              <a:gd name="connsiteY987" fmla="*/ 1907113 h 6246801"/>
              <a:gd name="connsiteX988" fmla="*/ 6894462 w 9384838"/>
              <a:gd name="connsiteY988" fmla="*/ 1956897 h 6246801"/>
              <a:gd name="connsiteX989" fmla="*/ 6819242 w 9384838"/>
              <a:gd name="connsiteY989" fmla="*/ 2081899 h 6246801"/>
              <a:gd name="connsiteX990" fmla="*/ 6793800 w 9384838"/>
              <a:gd name="connsiteY990" fmla="*/ 2006676 h 6246801"/>
              <a:gd name="connsiteX991" fmla="*/ 6668802 w 9384838"/>
              <a:gd name="connsiteY991" fmla="*/ 1931450 h 6246801"/>
              <a:gd name="connsiteX992" fmla="*/ 6542697 w 9384838"/>
              <a:gd name="connsiteY992" fmla="*/ 1831894 h 6246801"/>
              <a:gd name="connsiteX993" fmla="*/ 6467477 w 9384838"/>
              <a:gd name="connsiteY993" fmla="*/ 1705789 h 6246801"/>
              <a:gd name="connsiteX994" fmla="*/ 6417699 w 9384838"/>
              <a:gd name="connsiteY994" fmla="*/ 1681452 h 6246801"/>
              <a:gd name="connsiteX995" fmla="*/ 6342479 w 9384838"/>
              <a:gd name="connsiteY995" fmla="*/ 1580786 h 6246801"/>
              <a:gd name="connsiteX996" fmla="*/ 6217481 w 9384838"/>
              <a:gd name="connsiteY996" fmla="*/ 1555343 h 6246801"/>
              <a:gd name="connsiteX997" fmla="*/ 6091377 w 9384838"/>
              <a:gd name="connsiteY997" fmla="*/ 1606229 h 6246801"/>
              <a:gd name="connsiteX998" fmla="*/ 5991821 w 9384838"/>
              <a:gd name="connsiteY998" fmla="*/ 1681452 h 6246801"/>
              <a:gd name="connsiteX999" fmla="*/ 5966379 w 9384838"/>
              <a:gd name="connsiteY999" fmla="*/ 1630565 h 6246801"/>
              <a:gd name="connsiteX1000" fmla="*/ 5966379 w 9384838"/>
              <a:gd name="connsiteY1000" fmla="*/ 1580786 h 6246801"/>
              <a:gd name="connsiteX1001" fmla="*/ 5916601 w 9384838"/>
              <a:gd name="connsiteY1001" fmla="*/ 1531005 h 6246801"/>
              <a:gd name="connsiteX1002" fmla="*/ 5940937 w 9384838"/>
              <a:gd name="connsiteY1002" fmla="*/ 1505563 h 6246801"/>
              <a:gd name="connsiteX1003" fmla="*/ 5891159 w 9384838"/>
              <a:gd name="connsiteY1003" fmla="*/ 1480122 h 6246801"/>
              <a:gd name="connsiteX1004" fmla="*/ 5840275 w 9384838"/>
              <a:gd name="connsiteY1004" fmla="*/ 1480122 h 6246801"/>
              <a:gd name="connsiteX1005" fmla="*/ 5815939 w 9384838"/>
              <a:gd name="connsiteY1005" fmla="*/ 1455784 h 6246801"/>
              <a:gd name="connsiteX1006" fmla="*/ 5740719 w 9384838"/>
              <a:gd name="connsiteY1006" fmla="*/ 1505563 h 6246801"/>
              <a:gd name="connsiteX1007" fmla="*/ 5665499 w 9384838"/>
              <a:gd name="connsiteY1007" fmla="*/ 1606229 h 6246801"/>
              <a:gd name="connsiteX1008" fmla="*/ 5715277 w 9384838"/>
              <a:gd name="connsiteY1008" fmla="*/ 1656009 h 6246801"/>
              <a:gd name="connsiteX1009" fmla="*/ 5765055 w 9384838"/>
              <a:gd name="connsiteY1009" fmla="*/ 1731231 h 6246801"/>
              <a:gd name="connsiteX1010" fmla="*/ 5840275 w 9384838"/>
              <a:gd name="connsiteY1010" fmla="*/ 1731231 h 6246801"/>
              <a:gd name="connsiteX1011" fmla="*/ 5916601 w 9384838"/>
              <a:gd name="connsiteY1011" fmla="*/ 1881669 h 6246801"/>
              <a:gd name="connsiteX1012" fmla="*/ 5966379 w 9384838"/>
              <a:gd name="connsiteY1012" fmla="*/ 1956897 h 6246801"/>
              <a:gd name="connsiteX1013" fmla="*/ 5891159 w 9384838"/>
              <a:gd name="connsiteY1013" fmla="*/ 2006676 h 6246801"/>
              <a:gd name="connsiteX1014" fmla="*/ 5815939 w 9384838"/>
              <a:gd name="connsiteY1014" fmla="*/ 1931450 h 6246801"/>
              <a:gd name="connsiteX1015" fmla="*/ 5765055 w 9384838"/>
              <a:gd name="connsiteY1015" fmla="*/ 1881669 h 6246801"/>
              <a:gd name="connsiteX1016" fmla="*/ 5715277 w 9384838"/>
              <a:gd name="connsiteY1016" fmla="*/ 1931450 h 6246801"/>
              <a:gd name="connsiteX1017" fmla="*/ 5665499 w 9384838"/>
              <a:gd name="connsiteY1017" fmla="*/ 1931450 h 6246801"/>
              <a:gd name="connsiteX1018" fmla="*/ 5640056 w 9384838"/>
              <a:gd name="connsiteY1018" fmla="*/ 2006676 h 6246801"/>
              <a:gd name="connsiteX1019" fmla="*/ 5590278 w 9384838"/>
              <a:gd name="connsiteY1019" fmla="*/ 2006676 h 6246801"/>
              <a:gd name="connsiteX1020" fmla="*/ 5515058 w 9384838"/>
              <a:gd name="connsiteY1020" fmla="*/ 2081899 h 6246801"/>
              <a:gd name="connsiteX1021" fmla="*/ 5464174 w 9384838"/>
              <a:gd name="connsiteY1021" fmla="*/ 2057559 h 6246801"/>
              <a:gd name="connsiteX1022" fmla="*/ 5464174 w 9384838"/>
              <a:gd name="connsiteY1022" fmla="*/ 1956897 h 6246801"/>
              <a:gd name="connsiteX1023" fmla="*/ 5489616 w 9384838"/>
              <a:gd name="connsiteY1023" fmla="*/ 1881669 h 6246801"/>
              <a:gd name="connsiteX1024" fmla="*/ 5564836 w 9384838"/>
              <a:gd name="connsiteY1024" fmla="*/ 1831894 h 6246801"/>
              <a:gd name="connsiteX1025" fmla="*/ 5590278 w 9384838"/>
              <a:gd name="connsiteY1025" fmla="*/ 1756674 h 6246801"/>
              <a:gd name="connsiteX1026" fmla="*/ 5539394 w 9384838"/>
              <a:gd name="connsiteY1026" fmla="*/ 1656009 h 6246801"/>
              <a:gd name="connsiteX1027" fmla="*/ 5515058 w 9384838"/>
              <a:gd name="connsiteY1027" fmla="*/ 1656009 h 6246801"/>
              <a:gd name="connsiteX1028" fmla="*/ 5515058 w 9384838"/>
              <a:gd name="connsiteY1028" fmla="*/ 1606229 h 6246801"/>
              <a:gd name="connsiteX1029" fmla="*/ 5489616 w 9384838"/>
              <a:gd name="connsiteY1029" fmla="*/ 1580786 h 6246801"/>
              <a:gd name="connsiteX1030" fmla="*/ 5489616 w 9384838"/>
              <a:gd name="connsiteY1030" fmla="*/ 1531005 h 6246801"/>
              <a:gd name="connsiteX1031" fmla="*/ 5539394 w 9384838"/>
              <a:gd name="connsiteY1031" fmla="*/ 1455784 h 6246801"/>
              <a:gd name="connsiteX1032" fmla="*/ 5539394 w 9384838"/>
              <a:gd name="connsiteY1032" fmla="*/ 1404898 h 6246801"/>
              <a:gd name="connsiteX1033" fmla="*/ 5564836 w 9384838"/>
              <a:gd name="connsiteY1033" fmla="*/ 1355118 h 6246801"/>
              <a:gd name="connsiteX1034" fmla="*/ 5614614 w 9384838"/>
              <a:gd name="connsiteY1034" fmla="*/ 1379454 h 6246801"/>
              <a:gd name="connsiteX1035" fmla="*/ 5689834 w 9384838"/>
              <a:gd name="connsiteY1035" fmla="*/ 1355118 h 6246801"/>
              <a:gd name="connsiteX1036" fmla="*/ 5740719 w 9384838"/>
              <a:gd name="connsiteY1036" fmla="*/ 1329675 h 6246801"/>
              <a:gd name="connsiteX1037" fmla="*/ 5765055 w 9384838"/>
              <a:gd name="connsiteY1037" fmla="*/ 1355118 h 6246801"/>
              <a:gd name="connsiteX1038" fmla="*/ 5815939 w 9384838"/>
              <a:gd name="connsiteY1038" fmla="*/ 1279895 h 6246801"/>
              <a:gd name="connsiteX1039" fmla="*/ 5891159 w 9384838"/>
              <a:gd name="connsiteY1039" fmla="*/ 1254452 h 6246801"/>
              <a:gd name="connsiteX1040" fmla="*/ 5891159 w 9384838"/>
              <a:gd name="connsiteY1040" fmla="*/ 1179229 h 6246801"/>
              <a:gd name="connsiteX1041" fmla="*/ 5840275 w 9384838"/>
              <a:gd name="connsiteY1041" fmla="*/ 1104007 h 6246801"/>
              <a:gd name="connsiteX1042" fmla="*/ 5865717 w 9384838"/>
              <a:gd name="connsiteY1042" fmla="*/ 1054227 h 6246801"/>
              <a:gd name="connsiteX1043" fmla="*/ 5916601 w 9384838"/>
              <a:gd name="connsiteY1043" fmla="*/ 1054227 h 6246801"/>
              <a:gd name="connsiteX1044" fmla="*/ 6041599 w 9384838"/>
              <a:gd name="connsiteY1044" fmla="*/ 1179229 h 6246801"/>
              <a:gd name="connsiteX1045" fmla="*/ 6091377 w 9384838"/>
              <a:gd name="connsiteY1045" fmla="*/ 1153786 h 6246801"/>
              <a:gd name="connsiteX1046" fmla="*/ 6091377 w 9384838"/>
              <a:gd name="connsiteY1046" fmla="*/ 1204672 h 6246801"/>
              <a:gd name="connsiteX1047" fmla="*/ 6166597 w 9384838"/>
              <a:gd name="connsiteY1047" fmla="*/ 1254452 h 6246801"/>
              <a:gd name="connsiteX1048" fmla="*/ 6292701 w 9384838"/>
              <a:gd name="connsiteY1048" fmla="*/ 1179229 h 6246801"/>
              <a:gd name="connsiteX1049" fmla="*/ 6317037 w 9384838"/>
              <a:gd name="connsiteY1049" fmla="*/ 1129449 h 6246801"/>
              <a:gd name="connsiteX1050" fmla="*/ 6292701 w 9384838"/>
              <a:gd name="connsiteY1050" fmla="*/ 1054227 h 6246801"/>
              <a:gd name="connsiteX1051" fmla="*/ 6317037 w 9384838"/>
              <a:gd name="connsiteY1051" fmla="*/ 1003341 h 6246801"/>
              <a:gd name="connsiteX1052" fmla="*/ 6317037 w 9384838"/>
              <a:gd name="connsiteY1052" fmla="*/ 953562 h 6246801"/>
              <a:gd name="connsiteX1053" fmla="*/ 6342479 w 9384838"/>
              <a:gd name="connsiteY1053" fmla="*/ 903783 h 6246801"/>
              <a:gd name="connsiteX1054" fmla="*/ 6443141 w 9384838"/>
              <a:gd name="connsiteY1054" fmla="*/ 878340 h 6246801"/>
              <a:gd name="connsiteX1055" fmla="*/ 6492919 w 9384838"/>
              <a:gd name="connsiteY1055" fmla="*/ 803117 h 6246801"/>
              <a:gd name="connsiteX1056" fmla="*/ 6518361 w 9384838"/>
              <a:gd name="connsiteY1056" fmla="*/ 652667 h 6246801"/>
              <a:gd name="connsiteX1057" fmla="*/ 6619024 w 9384838"/>
              <a:gd name="connsiteY1057" fmla="*/ 526559 h 6246801"/>
              <a:gd name="connsiteX1058" fmla="*/ 6643360 w 9384838"/>
              <a:gd name="connsiteY1058" fmla="*/ 300891 h 6246801"/>
              <a:gd name="connsiteX1059" fmla="*/ 6619024 w 9384838"/>
              <a:gd name="connsiteY1059" fmla="*/ 125002 h 6246801"/>
              <a:gd name="connsiteX1060" fmla="*/ 6694244 w 9384838"/>
              <a:gd name="connsiteY1060" fmla="*/ 49779 h 6246801"/>
              <a:gd name="connsiteX1061" fmla="*/ 6769464 w 9384838"/>
              <a:gd name="connsiteY1061" fmla="*/ 49779 h 6246801"/>
              <a:gd name="connsiteX1062" fmla="*/ 6819242 w 9384838"/>
              <a:gd name="connsiteY106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71828 w 9384838"/>
              <a:gd name="connsiteY182" fmla="*/ 5676569 h 6246801"/>
              <a:gd name="connsiteX183" fmla="*/ 462479 w 9384838"/>
              <a:gd name="connsiteY183" fmla="*/ 5674309 h 6246801"/>
              <a:gd name="connsiteX184" fmla="*/ 446568 w 9384838"/>
              <a:gd name="connsiteY184" fmla="*/ 5670462 h 6246801"/>
              <a:gd name="connsiteX185" fmla="*/ 446567 w 9384838"/>
              <a:gd name="connsiteY185" fmla="*/ 5670462 h 6246801"/>
              <a:gd name="connsiteX186" fmla="*/ 521787 w 9384838"/>
              <a:gd name="connsiteY186" fmla="*/ 5595239 h 6246801"/>
              <a:gd name="connsiteX187" fmla="*/ 572672 w 9384838"/>
              <a:gd name="connsiteY187" fmla="*/ 5569796 h 6246801"/>
              <a:gd name="connsiteX188" fmla="*/ 572672 w 9384838"/>
              <a:gd name="connsiteY188" fmla="*/ 5520016 h 6246801"/>
              <a:gd name="connsiteX189" fmla="*/ 647892 w 9384838"/>
              <a:gd name="connsiteY189" fmla="*/ 5494573 h 6246801"/>
              <a:gd name="connsiteX190" fmla="*/ 622450 w 9384838"/>
              <a:gd name="connsiteY190" fmla="*/ 5469130 h 6246801"/>
              <a:gd name="connsiteX191" fmla="*/ 547230 w 9384838"/>
              <a:gd name="connsiteY191" fmla="*/ 5469130 h 6246801"/>
              <a:gd name="connsiteX192" fmla="*/ 622450 w 9384838"/>
              <a:gd name="connsiteY192" fmla="*/ 5444793 h 6246801"/>
              <a:gd name="connsiteX193" fmla="*/ 622450 w 9384838"/>
              <a:gd name="connsiteY193" fmla="*/ 5369570 h 6246801"/>
              <a:gd name="connsiteX194" fmla="*/ 597008 w 9384838"/>
              <a:gd name="connsiteY194" fmla="*/ 5369570 h 6246801"/>
              <a:gd name="connsiteX195" fmla="*/ 597008 w 9384838"/>
              <a:gd name="connsiteY195" fmla="*/ 5344127 h 6246801"/>
              <a:gd name="connsiteX196" fmla="*/ 572672 w 9384838"/>
              <a:gd name="connsiteY196" fmla="*/ 5318684 h 6246801"/>
              <a:gd name="connsiteX197" fmla="*/ 597008 w 9384838"/>
              <a:gd name="connsiteY197" fmla="*/ 5268904 h 6246801"/>
              <a:gd name="connsiteX198" fmla="*/ 572672 w 9384838"/>
              <a:gd name="connsiteY198" fmla="*/ 5268904 h 6246801"/>
              <a:gd name="connsiteX199" fmla="*/ 572672 w 9384838"/>
              <a:gd name="connsiteY199" fmla="*/ 5218018 h 6246801"/>
              <a:gd name="connsiteX200" fmla="*/ 547230 w 9384838"/>
              <a:gd name="connsiteY200" fmla="*/ 5193682 h 6246801"/>
              <a:gd name="connsiteX201" fmla="*/ 547229 w 9384838"/>
              <a:gd name="connsiteY201" fmla="*/ 5193682 h 6246801"/>
              <a:gd name="connsiteX202" fmla="*/ 521787 w 9384838"/>
              <a:gd name="connsiteY202" fmla="*/ 5168239 h 6246801"/>
              <a:gd name="connsiteX203" fmla="*/ 472009 w 9384838"/>
              <a:gd name="connsiteY203" fmla="*/ 5193682 h 6246801"/>
              <a:gd name="connsiteX204" fmla="*/ 472009 w 9384838"/>
              <a:gd name="connsiteY204" fmla="*/ 5293241 h 6246801"/>
              <a:gd name="connsiteX205" fmla="*/ 472009 w 9384838"/>
              <a:gd name="connsiteY205" fmla="*/ 5293241 h 6246801"/>
              <a:gd name="connsiteX206" fmla="*/ 422231 w 9384838"/>
              <a:gd name="connsiteY206" fmla="*/ 5318684 h 6246801"/>
              <a:gd name="connsiteX207" fmla="*/ 446567 w 9384838"/>
              <a:gd name="connsiteY207" fmla="*/ 5344127 h 6246801"/>
              <a:gd name="connsiteX208" fmla="*/ 497451 w 9384838"/>
              <a:gd name="connsiteY208" fmla="*/ 5344127 h 6246801"/>
              <a:gd name="connsiteX209" fmla="*/ 521787 w 9384838"/>
              <a:gd name="connsiteY209" fmla="*/ 5318684 h 6246801"/>
              <a:gd name="connsiteX210" fmla="*/ 521787 w 9384838"/>
              <a:gd name="connsiteY210" fmla="*/ 5369570 h 6246801"/>
              <a:gd name="connsiteX211" fmla="*/ 497451 w 9384838"/>
              <a:gd name="connsiteY211" fmla="*/ 5419350 h 6246801"/>
              <a:gd name="connsiteX212" fmla="*/ 472009 w 9384838"/>
              <a:gd name="connsiteY212" fmla="*/ 5419350 h 6246801"/>
              <a:gd name="connsiteX213" fmla="*/ 446567 w 9384838"/>
              <a:gd name="connsiteY213" fmla="*/ 5444793 h 6246801"/>
              <a:gd name="connsiteX214" fmla="*/ 422231 w 9384838"/>
              <a:gd name="connsiteY214" fmla="*/ 5419350 h 6246801"/>
              <a:gd name="connsiteX215" fmla="*/ 446567 w 9384838"/>
              <a:gd name="connsiteY215" fmla="*/ 5393907 h 6246801"/>
              <a:gd name="connsiteX216" fmla="*/ 446567 w 9384838"/>
              <a:gd name="connsiteY216" fmla="*/ 5369570 h 6246801"/>
              <a:gd name="connsiteX217" fmla="*/ 422231 w 9384838"/>
              <a:gd name="connsiteY217" fmla="*/ 5344127 h 6246801"/>
              <a:gd name="connsiteX218" fmla="*/ 371347 w 9384838"/>
              <a:gd name="connsiteY218" fmla="*/ 5369570 h 6246801"/>
              <a:gd name="connsiteX219" fmla="*/ 347011 w 9384838"/>
              <a:gd name="connsiteY219" fmla="*/ 5344127 h 6246801"/>
              <a:gd name="connsiteX220" fmla="*/ 321569 w 9384838"/>
              <a:gd name="connsiteY220" fmla="*/ 5393907 h 6246801"/>
              <a:gd name="connsiteX221" fmla="*/ 271791 w 9384838"/>
              <a:gd name="connsiteY221" fmla="*/ 5419350 h 6246801"/>
              <a:gd name="connsiteX222" fmla="*/ 321569 w 9384838"/>
              <a:gd name="connsiteY222" fmla="*/ 5369570 h 6246801"/>
              <a:gd name="connsiteX223" fmla="*/ 296127 w 9384838"/>
              <a:gd name="connsiteY223" fmla="*/ 5344127 h 6246801"/>
              <a:gd name="connsiteX224" fmla="*/ 296127 w 9384838"/>
              <a:gd name="connsiteY224" fmla="*/ 5293241 h 6246801"/>
              <a:gd name="connsiteX225" fmla="*/ 271791 w 9384838"/>
              <a:gd name="connsiteY225" fmla="*/ 5293241 h 6246801"/>
              <a:gd name="connsiteX226" fmla="*/ 246349 w 9384838"/>
              <a:gd name="connsiteY226" fmla="*/ 5243462 h 6246801"/>
              <a:gd name="connsiteX227" fmla="*/ 296127 w 9384838"/>
              <a:gd name="connsiteY227" fmla="*/ 5168239 h 6246801"/>
              <a:gd name="connsiteX228" fmla="*/ 321569 w 9384838"/>
              <a:gd name="connsiteY228" fmla="*/ 5193682 h 6246801"/>
              <a:gd name="connsiteX229" fmla="*/ 296127 w 9384838"/>
              <a:gd name="connsiteY229" fmla="*/ 5218019 h 6246801"/>
              <a:gd name="connsiteX230" fmla="*/ 321569 w 9384838"/>
              <a:gd name="connsiteY230" fmla="*/ 5218019 h 6246801"/>
              <a:gd name="connsiteX231" fmla="*/ 321569 w 9384838"/>
              <a:gd name="connsiteY231" fmla="*/ 5243462 h 6246801"/>
              <a:gd name="connsiteX232" fmla="*/ 296127 w 9384838"/>
              <a:gd name="connsiteY232" fmla="*/ 5268905 h 6246801"/>
              <a:gd name="connsiteX233" fmla="*/ 321569 w 9384838"/>
              <a:gd name="connsiteY233" fmla="*/ 5318684 h 6246801"/>
              <a:gd name="connsiteX234" fmla="*/ 347011 w 9384838"/>
              <a:gd name="connsiteY234" fmla="*/ 5293241 h 6246801"/>
              <a:gd name="connsiteX235" fmla="*/ 371347 w 9384838"/>
              <a:gd name="connsiteY235" fmla="*/ 5318684 h 6246801"/>
              <a:gd name="connsiteX236" fmla="*/ 396789 w 9384838"/>
              <a:gd name="connsiteY236" fmla="*/ 5318684 h 6246801"/>
              <a:gd name="connsiteX237" fmla="*/ 371347 w 9384838"/>
              <a:gd name="connsiteY237" fmla="*/ 5268905 h 6246801"/>
              <a:gd name="connsiteX238" fmla="*/ 396789 w 9384838"/>
              <a:gd name="connsiteY238" fmla="*/ 5243462 h 6246801"/>
              <a:gd name="connsiteX239" fmla="*/ 371347 w 9384838"/>
              <a:gd name="connsiteY239" fmla="*/ 5193682 h 6246801"/>
              <a:gd name="connsiteX240" fmla="*/ 321569 w 9384838"/>
              <a:gd name="connsiteY240" fmla="*/ 5168239 h 6246801"/>
              <a:gd name="connsiteX241" fmla="*/ 347011 w 9384838"/>
              <a:gd name="connsiteY241" fmla="*/ 5142796 h 6246801"/>
              <a:gd name="connsiteX242" fmla="*/ 296127 w 9384838"/>
              <a:gd name="connsiteY242" fmla="*/ 5142796 h 6246801"/>
              <a:gd name="connsiteX243" fmla="*/ 271791 w 9384838"/>
              <a:gd name="connsiteY243" fmla="*/ 5093016 h 6246801"/>
              <a:gd name="connsiteX244" fmla="*/ 296127 w 9384838"/>
              <a:gd name="connsiteY244" fmla="*/ 5067573 h 6246801"/>
              <a:gd name="connsiteX245" fmla="*/ 271791 w 9384838"/>
              <a:gd name="connsiteY245" fmla="*/ 5043236 h 6246801"/>
              <a:gd name="connsiteX246" fmla="*/ 271791 w 9384838"/>
              <a:gd name="connsiteY246" fmla="*/ 5017793 h 6246801"/>
              <a:gd name="connsiteX247" fmla="*/ 321569 w 9384838"/>
              <a:gd name="connsiteY247" fmla="*/ 5043236 h 6246801"/>
              <a:gd name="connsiteX248" fmla="*/ 347011 w 9384838"/>
              <a:gd name="connsiteY248" fmla="*/ 5043236 h 6246801"/>
              <a:gd name="connsiteX249" fmla="*/ 371347 w 9384838"/>
              <a:gd name="connsiteY249" fmla="*/ 5067573 h 6246801"/>
              <a:gd name="connsiteX250" fmla="*/ 371347 w 9384838"/>
              <a:gd name="connsiteY250" fmla="*/ 5093016 h 6246801"/>
              <a:gd name="connsiteX251" fmla="*/ 396789 w 9384838"/>
              <a:gd name="connsiteY251" fmla="*/ 5093016 h 6246801"/>
              <a:gd name="connsiteX252" fmla="*/ 396789 w 9384838"/>
              <a:gd name="connsiteY252" fmla="*/ 5067573 h 6246801"/>
              <a:gd name="connsiteX253" fmla="*/ 422231 w 9384838"/>
              <a:gd name="connsiteY253" fmla="*/ 5043236 h 6246801"/>
              <a:gd name="connsiteX254" fmla="*/ 371347 w 9384838"/>
              <a:gd name="connsiteY254" fmla="*/ 5017793 h 6246801"/>
              <a:gd name="connsiteX255" fmla="*/ 396789 w 9384838"/>
              <a:gd name="connsiteY255" fmla="*/ 4992350 h 6246801"/>
              <a:gd name="connsiteX256" fmla="*/ 422231 w 9384838"/>
              <a:gd name="connsiteY256" fmla="*/ 4968013 h 6246801"/>
              <a:gd name="connsiteX257" fmla="*/ 446567 w 9384838"/>
              <a:gd name="connsiteY257" fmla="*/ 4992350 h 6246801"/>
              <a:gd name="connsiteX258" fmla="*/ 446567 w 9384838"/>
              <a:gd name="connsiteY258" fmla="*/ 5017793 h 6246801"/>
              <a:gd name="connsiteX259" fmla="*/ 472009 w 9384838"/>
              <a:gd name="connsiteY259" fmla="*/ 5043236 h 6246801"/>
              <a:gd name="connsiteX260" fmla="*/ 497451 w 9384838"/>
              <a:gd name="connsiteY260" fmla="*/ 5017793 h 6246801"/>
              <a:gd name="connsiteX261" fmla="*/ 497452 w 9384838"/>
              <a:gd name="connsiteY261" fmla="*/ 5017793 h 6246801"/>
              <a:gd name="connsiteX262" fmla="*/ 547230 w 9384838"/>
              <a:gd name="connsiteY262" fmla="*/ 5017793 h 6246801"/>
              <a:gd name="connsiteX263" fmla="*/ 521788 w 9384838"/>
              <a:gd name="connsiteY263" fmla="*/ 4992350 h 6246801"/>
              <a:gd name="connsiteX264" fmla="*/ 572672 w 9384838"/>
              <a:gd name="connsiteY264" fmla="*/ 4968013 h 6246801"/>
              <a:gd name="connsiteX265" fmla="*/ 597008 w 9384838"/>
              <a:gd name="connsiteY265" fmla="*/ 4992350 h 6246801"/>
              <a:gd name="connsiteX266" fmla="*/ 647892 w 9384838"/>
              <a:gd name="connsiteY266" fmla="*/ 4992350 h 6246801"/>
              <a:gd name="connsiteX267" fmla="*/ 647892 w 9384838"/>
              <a:gd name="connsiteY267" fmla="*/ 4968013 h 6246801"/>
              <a:gd name="connsiteX268" fmla="*/ 672228 w 9384838"/>
              <a:gd name="connsiteY268" fmla="*/ 4942570 h 6246801"/>
              <a:gd name="connsiteX269" fmla="*/ 672228 w 9384838"/>
              <a:gd name="connsiteY269" fmla="*/ 4917127 h 6246801"/>
              <a:gd name="connsiteX270" fmla="*/ 723112 w 9384838"/>
              <a:gd name="connsiteY270" fmla="*/ 4892790 h 6246801"/>
              <a:gd name="connsiteX271" fmla="*/ 772890 w 9384838"/>
              <a:gd name="connsiteY271" fmla="*/ 4892790 h 6246801"/>
              <a:gd name="connsiteX272" fmla="*/ 798333 w 9384838"/>
              <a:gd name="connsiteY272" fmla="*/ 4867347 h 6246801"/>
              <a:gd name="connsiteX273" fmla="*/ 291494 w 9384838"/>
              <a:gd name="connsiteY273" fmla="*/ 3896294 h 6246801"/>
              <a:gd name="connsiteX274" fmla="*/ 319795 w 9384838"/>
              <a:gd name="connsiteY274" fmla="*/ 3947235 h 6246801"/>
              <a:gd name="connsiteX275" fmla="*/ 280174 w 9384838"/>
              <a:gd name="connsiteY275" fmla="*/ 4026476 h 6246801"/>
              <a:gd name="connsiteX276" fmla="*/ 234893 w 9384838"/>
              <a:gd name="connsiteY276" fmla="*/ 4026476 h 6246801"/>
              <a:gd name="connsiteX277" fmla="*/ 220743 w 9384838"/>
              <a:gd name="connsiteY277" fmla="*/ 4066097 h 6246801"/>
              <a:gd name="connsiteX278" fmla="*/ 178292 w 9384838"/>
              <a:gd name="connsiteY278" fmla="*/ 4074587 h 6246801"/>
              <a:gd name="connsiteX279" fmla="*/ 133012 w 9384838"/>
              <a:gd name="connsiteY279" fmla="*/ 4111377 h 6246801"/>
              <a:gd name="connsiteX280" fmla="*/ 93391 w 9384838"/>
              <a:gd name="connsiteY280" fmla="*/ 4125528 h 6246801"/>
              <a:gd name="connsiteX281" fmla="*/ 113201 w 9384838"/>
              <a:gd name="connsiteY281" fmla="*/ 4187789 h 6246801"/>
              <a:gd name="connsiteX282" fmla="*/ 82071 w 9384838"/>
              <a:gd name="connsiteY282" fmla="*/ 4187789 h 6246801"/>
              <a:gd name="connsiteX283" fmla="*/ 59430 w 9384838"/>
              <a:gd name="connsiteY283" fmla="*/ 4250050 h 6246801"/>
              <a:gd name="connsiteX284" fmla="*/ 76411 w 9384838"/>
              <a:gd name="connsiteY284" fmla="*/ 4275521 h 6246801"/>
              <a:gd name="connsiteX285" fmla="*/ 11320 w 9384838"/>
              <a:gd name="connsiteY285" fmla="*/ 4317971 h 6246801"/>
              <a:gd name="connsiteX286" fmla="*/ 0 w 9384838"/>
              <a:gd name="connsiteY286" fmla="*/ 4230240 h 6246801"/>
              <a:gd name="connsiteX287" fmla="*/ 31130 w 9384838"/>
              <a:gd name="connsiteY287" fmla="*/ 4218920 h 6246801"/>
              <a:gd name="connsiteX288" fmla="*/ 45280 w 9384838"/>
              <a:gd name="connsiteY288" fmla="*/ 4187789 h 6246801"/>
              <a:gd name="connsiteX289" fmla="*/ 53771 w 9384838"/>
              <a:gd name="connsiteY289" fmla="*/ 4131188 h 6246801"/>
              <a:gd name="connsiteX290" fmla="*/ 70751 w 9384838"/>
              <a:gd name="connsiteY290" fmla="*/ 4105717 h 6246801"/>
              <a:gd name="connsiteX291" fmla="*/ 124522 w 9384838"/>
              <a:gd name="connsiteY291" fmla="*/ 4083077 h 6246801"/>
              <a:gd name="connsiteX292" fmla="*/ 152822 w 9384838"/>
              <a:gd name="connsiteY292" fmla="*/ 4040626 h 6246801"/>
              <a:gd name="connsiteX293" fmla="*/ 104711 w 9384838"/>
              <a:gd name="connsiteY293" fmla="*/ 4023646 h 6246801"/>
              <a:gd name="connsiteX294" fmla="*/ 104711 w 9384838"/>
              <a:gd name="connsiteY294" fmla="*/ 3981195 h 6246801"/>
              <a:gd name="connsiteX295" fmla="*/ 144332 w 9384838"/>
              <a:gd name="connsiteY295" fmla="*/ 3981195 h 6246801"/>
              <a:gd name="connsiteX296" fmla="*/ 181122 w 9384838"/>
              <a:gd name="connsiteY296" fmla="*/ 4020816 h 6246801"/>
              <a:gd name="connsiteX297" fmla="*/ 240553 w 9384838"/>
              <a:gd name="connsiteY297" fmla="*/ 3955725 h 6246801"/>
              <a:gd name="connsiteX298" fmla="*/ 271684 w 9384838"/>
              <a:gd name="connsiteY298" fmla="*/ 3907614 h 6246801"/>
              <a:gd name="connsiteX299" fmla="*/ 291494 w 9384838"/>
              <a:gd name="connsiteY299" fmla="*/ 3896294 h 6246801"/>
              <a:gd name="connsiteX300" fmla="*/ 481106 w 9384838"/>
              <a:gd name="connsiteY300" fmla="*/ 3596309 h 6246801"/>
              <a:gd name="connsiteX301" fmla="*/ 435825 w 9384838"/>
              <a:gd name="connsiteY301" fmla="*/ 3664230 h 6246801"/>
              <a:gd name="connsiteX302" fmla="*/ 396205 w 9384838"/>
              <a:gd name="connsiteY302" fmla="*/ 3638759 h 6246801"/>
              <a:gd name="connsiteX303" fmla="*/ 481106 w 9384838"/>
              <a:gd name="connsiteY303" fmla="*/ 3596309 h 6246801"/>
              <a:gd name="connsiteX304" fmla="*/ 4460871 w 9384838"/>
              <a:gd name="connsiteY304" fmla="*/ 3512231 h 6246801"/>
              <a:gd name="connsiteX305" fmla="*/ 4435429 w 9384838"/>
              <a:gd name="connsiteY305" fmla="*/ 3563117 h 6246801"/>
              <a:gd name="connsiteX306" fmla="*/ 4385651 w 9384838"/>
              <a:gd name="connsiteY306" fmla="*/ 3612896 h 6246801"/>
              <a:gd name="connsiteX307" fmla="*/ 4385651 w 9384838"/>
              <a:gd name="connsiteY307" fmla="*/ 3638339 h 6246801"/>
              <a:gd name="connsiteX308" fmla="*/ 4435429 w 9384838"/>
              <a:gd name="connsiteY308" fmla="*/ 3638339 h 6246801"/>
              <a:gd name="connsiteX309" fmla="*/ 4435429 w 9384838"/>
              <a:gd name="connsiteY309" fmla="*/ 3662676 h 6246801"/>
              <a:gd name="connsiteX310" fmla="*/ 4385651 w 9384838"/>
              <a:gd name="connsiteY310" fmla="*/ 3713562 h 6246801"/>
              <a:gd name="connsiteX311" fmla="*/ 4284989 w 9384838"/>
              <a:gd name="connsiteY311" fmla="*/ 3737899 h 6246801"/>
              <a:gd name="connsiteX312" fmla="*/ 4310431 w 9384838"/>
              <a:gd name="connsiteY312" fmla="*/ 3688119 h 6246801"/>
              <a:gd name="connsiteX313" fmla="*/ 4335873 w 9384838"/>
              <a:gd name="connsiteY313" fmla="*/ 3662676 h 6246801"/>
              <a:gd name="connsiteX314" fmla="*/ 4335873 w 9384838"/>
              <a:gd name="connsiteY314" fmla="*/ 3638339 h 6246801"/>
              <a:gd name="connsiteX315" fmla="*/ 4284989 w 9384838"/>
              <a:gd name="connsiteY315" fmla="*/ 3662676 h 6246801"/>
              <a:gd name="connsiteX316" fmla="*/ 4284989 w 9384838"/>
              <a:gd name="connsiteY316" fmla="*/ 3612896 h 6246801"/>
              <a:gd name="connsiteX317" fmla="*/ 4360209 w 9384838"/>
              <a:gd name="connsiteY317" fmla="*/ 3537674 h 6246801"/>
              <a:gd name="connsiteX318" fmla="*/ 4460871 w 9384838"/>
              <a:gd name="connsiteY318" fmla="*/ 3512231 h 6246801"/>
              <a:gd name="connsiteX319" fmla="*/ 605629 w 9384838"/>
              <a:gd name="connsiteY319" fmla="*/ 3364245 h 6246801"/>
              <a:gd name="connsiteX320" fmla="*/ 611289 w 9384838"/>
              <a:gd name="connsiteY320" fmla="*/ 3409526 h 6246801"/>
              <a:gd name="connsiteX321" fmla="*/ 633929 w 9384838"/>
              <a:gd name="connsiteY321" fmla="*/ 3437826 h 6246801"/>
              <a:gd name="connsiteX322" fmla="*/ 616949 w 9384838"/>
              <a:gd name="connsiteY322" fmla="*/ 3485937 h 6246801"/>
              <a:gd name="connsiteX323" fmla="*/ 599969 w 9384838"/>
              <a:gd name="connsiteY323" fmla="*/ 3497257 h 6246801"/>
              <a:gd name="connsiteX324" fmla="*/ 560348 w 9384838"/>
              <a:gd name="connsiteY324" fmla="*/ 3451976 h 6246801"/>
              <a:gd name="connsiteX325" fmla="*/ 577328 w 9384838"/>
              <a:gd name="connsiteY325" fmla="*/ 3415186 h 6246801"/>
              <a:gd name="connsiteX326" fmla="*/ 574498 w 9384838"/>
              <a:gd name="connsiteY326" fmla="*/ 3369905 h 6246801"/>
              <a:gd name="connsiteX327" fmla="*/ 605629 w 9384838"/>
              <a:gd name="connsiteY327" fmla="*/ 3364245 h 6246801"/>
              <a:gd name="connsiteX328" fmla="*/ 1098059 w 9384838"/>
              <a:gd name="connsiteY328" fmla="*/ 3109544 h 6246801"/>
              <a:gd name="connsiteX329" fmla="*/ 1081079 w 9384838"/>
              <a:gd name="connsiteY329" fmla="*/ 3137841 h 6246801"/>
              <a:gd name="connsiteX330" fmla="*/ 1064099 w 9384838"/>
              <a:gd name="connsiteY330" fmla="*/ 3154822 h 6246801"/>
              <a:gd name="connsiteX331" fmla="*/ 1038628 w 9384838"/>
              <a:gd name="connsiteY331" fmla="*/ 3143502 h 6246801"/>
              <a:gd name="connsiteX332" fmla="*/ 1098059 w 9384838"/>
              <a:gd name="connsiteY332" fmla="*/ 3109544 h 6246801"/>
              <a:gd name="connsiteX333" fmla="*/ 905615 w 9384838"/>
              <a:gd name="connsiteY333" fmla="*/ 3061433 h 6246801"/>
              <a:gd name="connsiteX334" fmla="*/ 905615 w 9384838"/>
              <a:gd name="connsiteY334" fmla="*/ 3098224 h 6246801"/>
              <a:gd name="connsiteX335" fmla="*/ 874484 w 9384838"/>
              <a:gd name="connsiteY335" fmla="*/ 3149161 h 6246801"/>
              <a:gd name="connsiteX336" fmla="*/ 820713 w 9384838"/>
              <a:gd name="connsiteY336" fmla="*/ 3171802 h 6246801"/>
              <a:gd name="connsiteX337" fmla="*/ 826373 w 9384838"/>
              <a:gd name="connsiteY337" fmla="*/ 3205762 h 6246801"/>
              <a:gd name="connsiteX338" fmla="*/ 769772 w 9384838"/>
              <a:gd name="connsiteY338" fmla="*/ 3214252 h 6246801"/>
              <a:gd name="connsiteX339" fmla="*/ 775432 w 9384838"/>
              <a:gd name="connsiteY339" fmla="*/ 3253873 h 6246801"/>
              <a:gd name="connsiteX340" fmla="*/ 738642 w 9384838"/>
              <a:gd name="connsiteY340" fmla="*/ 3245383 h 6246801"/>
              <a:gd name="connsiteX341" fmla="*/ 724492 w 9384838"/>
              <a:gd name="connsiteY341" fmla="*/ 3214252 h 6246801"/>
              <a:gd name="connsiteX342" fmla="*/ 701851 w 9384838"/>
              <a:gd name="connsiteY342" fmla="*/ 3183122 h 6246801"/>
              <a:gd name="connsiteX343" fmla="*/ 724492 w 9384838"/>
              <a:gd name="connsiteY343" fmla="*/ 3168972 h 6246801"/>
              <a:gd name="connsiteX344" fmla="*/ 747132 w 9384838"/>
              <a:gd name="connsiteY344" fmla="*/ 3146331 h 6246801"/>
              <a:gd name="connsiteX345" fmla="*/ 843354 w 9384838"/>
              <a:gd name="connsiteY345" fmla="*/ 3098224 h 6246801"/>
              <a:gd name="connsiteX346" fmla="*/ 905615 w 9384838"/>
              <a:gd name="connsiteY346" fmla="*/ 3061433 h 6246801"/>
              <a:gd name="connsiteX347" fmla="*/ 936745 w 9384838"/>
              <a:gd name="connsiteY347" fmla="*/ 3033132 h 6246801"/>
              <a:gd name="connsiteX348" fmla="*/ 973535 w 9384838"/>
              <a:gd name="connsiteY348" fmla="*/ 3081244 h 6246801"/>
              <a:gd name="connsiteX349" fmla="*/ 948066 w 9384838"/>
              <a:gd name="connsiteY349" fmla="*/ 3115203 h 6246801"/>
              <a:gd name="connsiteX350" fmla="*/ 925424 w 9384838"/>
              <a:gd name="connsiteY350" fmla="*/ 3067093 h 6246801"/>
              <a:gd name="connsiteX351" fmla="*/ 936745 w 9384838"/>
              <a:gd name="connsiteY351" fmla="*/ 3033132 h 6246801"/>
              <a:gd name="connsiteX352" fmla="*/ 5840275 w 9384838"/>
              <a:gd name="connsiteY352" fmla="*/ 2081897 h 6246801"/>
              <a:gd name="connsiteX353" fmla="*/ 5891159 w 9384838"/>
              <a:gd name="connsiteY353" fmla="*/ 2132783 h 6246801"/>
              <a:gd name="connsiteX354" fmla="*/ 5891159 w 9384838"/>
              <a:gd name="connsiteY354" fmla="*/ 2158226 h 6246801"/>
              <a:gd name="connsiteX355" fmla="*/ 5966379 w 9384838"/>
              <a:gd name="connsiteY355" fmla="*/ 2208005 h 6246801"/>
              <a:gd name="connsiteX356" fmla="*/ 6016157 w 9384838"/>
              <a:gd name="connsiteY356" fmla="*/ 2208005 h 6246801"/>
              <a:gd name="connsiteX357" fmla="*/ 6041599 w 9384838"/>
              <a:gd name="connsiteY357" fmla="*/ 2208005 h 6246801"/>
              <a:gd name="connsiteX358" fmla="*/ 5966379 w 9384838"/>
              <a:gd name="connsiteY358" fmla="*/ 2308672 h 6246801"/>
              <a:gd name="connsiteX359" fmla="*/ 5916601 w 9384838"/>
              <a:gd name="connsiteY359" fmla="*/ 2558676 h 6246801"/>
              <a:gd name="connsiteX360" fmla="*/ 5916601 w 9384838"/>
              <a:gd name="connsiteY360" fmla="*/ 2659341 h 6246801"/>
              <a:gd name="connsiteX361" fmla="*/ 5966379 w 9384838"/>
              <a:gd name="connsiteY361" fmla="*/ 2684786 h 6246801"/>
              <a:gd name="connsiteX362" fmla="*/ 5991821 w 9384838"/>
              <a:gd name="connsiteY362" fmla="*/ 2734563 h 6246801"/>
              <a:gd name="connsiteX363" fmla="*/ 6016157 w 9384838"/>
              <a:gd name="connsiteY363" fmla="*/ 2785448 h 6246801"/>
              <a:gd name="connsiteX364" fmla="*/ 6016157 w 9384838"/>
              <a:gd name="connsiteY364" fmla="*/ 2860670 h 6246801"/>
              <a:gd name="connsiteX365" fmla="*/ 5991821 w 9384838"/>
              <a:gd name="connsiteY365" fmla="*/ 2885007 h 6246801"/>
              <a:gd name="connsiteX366" fmla="*/ 6016157 w 9384838"/>
              <a:gd name="connsiteY366" fmla="*/ 2910449 h 6246801"/>
              <a:gd name="connsiteX367" fmla="*/ 5991821 w 9384838"/>
              <a:gd name="connsiteY367" fmla="*/ 2935892 h 6246801"/>
              <a:gd name="connsiteX368" fmla="*/ 5991821 w 9384838"/>
              <a:gd name="connsiteY368" fmla="*/ 2960229 h 6246801"/>
              <a:gd name="connsiteX369" fmla="*/ 6041599 w 9384838"/>
              <a:gd name="connsiteY369" fmla="*/ 2985670 h 6246801"/>
              <a:gd name="connsiteX370" fmla="*/ 6016157 w 9384838"/>
              <a:gd name="connsiteY370" fmla="*/ 3035453 h 6246801"/>
              <a:gd name="connsiteX371" fmla="*/ 6041599 w 9384838"/>
              <a:gd name="connsiteY371" fmla="*/ 3086339 h 6246801"/>
              <a:gd name="connsiteX372" fmla="*/ 5991821 w 9384838"/>
              <a:gd name="connsiteY372" fmla="*/ 3185896 h 6246801"/>
              <a:gd name="connsiteX373" fmla="*/ 6016157 w 9384838"/>
              <a:gd name="connsiteY373" fmla="*/ 3185896 h 6246801"/>
              <a:gd name="connsiteX374" fmla="*/ 6016157 w 9384838"/>
              <a:gd name="connsiteY374" fmla="*/ 3236782 h 6246801"/>
              <a:gd name="connsiteX375" fmla="*/ 5966379 w 9384838"/>
              <a:gd name="connsiteY375" fmla="*/ 3261118 h 6246801"/>
              <a:gd name="connsiteX376" fmla="*/ 5966379 w 9384838"/>
              <a:gd name="connsiteY376" fmla="*/ 3286561 h 6246801"/>
              <a:gd name="connsiteX377" fmla="*/ 5916601 w 9384838"/>
              <a:gd name="connsiteY377" fmla="*/ 3361784 h 6246801"/>
              <a:gd name="connsiteX378" fmla="*/ 5916601 w 9384838"/>
              <a:gd name="connsiteY378" fmla="*/ 3412670 h 6246801"/>
              <a:gd name="connsiteX379" fmla="*/ 5865717 w 9384838"/>
              <a:gd name="connsiteY379" fmla="*/ 3437007 h 6246801"/>
              <a:gd name="connsiteX380" fmla="*/ 5840275 w 9384838"/>
              <a:gd name="connsiteY380" fmla="*/ 3462450 h 6246801"/>
              <a:gd name="connsiteX381" fmla="*/ 5815939 w 9384838"/>
              <a:gd name="connsiteY381" fmla="*/ 3437007 h 6246801"/>
              <a:gd name="connsiteX382" fmla="*/ 5815939 w 9384838"/>
              <a:gd name="connsiteY382" fmla="*/ 3487893 h 6246801"/>
              <a:gd name="connsiteX383" fmla="*/ 5765055 w 9384838"/>
              <a:gd name="connsiteY383" fmla="*/ 3462450 h 6246801"/>
              <a:gd name="connsiteX384" fmla="*/ 5765055 w 9384838"/>
              <a:gd name="connsiteY384" fmla="*/ 3462451 h 6246801"/>
              <a:gd name="connsiteX385" fmla="*/ 5790497 w 9384838"/>
              <a:gd name="connsiteY385" fmla="*/ 3512230 h 6246801"/>
              <a:gd name="connsiteX386" fmla="*/ 5740719 w 9384838"/>
              <a:gd name="connsiteY386" fmla="*/ 3537673 h 6246801"/>
              <a:gd name="connsiteX387" fmla="*/ 5715277 w 9384838"/>
              <a:gd name="connsiteY387" fmla="*/ 3563116 h 6246801"/>
              <a:gd name="connsiteX388" fmla="*/ 5689835 w 9384838"/>
              <a:gd name="connsiteY388" fmla="*/ 3587453 h 6246801"/>
              <a:gd name="connsiteX389" fmla="*/ 5715277 w 9384838"/>
              <a:gd name="connsiteY389" fmla="*/ 3612896 h 6246801"/>
              <a:gd name="connsiteX390" fmla="*/ 5665499 w 9384838"/>
              <a:gd name="connsiteY390" fmla="*/ 3612896 h 6246801"/>
              <a:gd name="connsiteX391" fmla="*/ 5640057 w 9384838"/>
              <a:gd name="connsiteY391" fmla="*/ 3638339 h 6246801"/>
              <a:gd name="connsiteX392" fmla="*/ 5665499 w 9384838"/>
              <a:gd name="connsiteY392" fmla="*/ 3638339 h 6246801"/>
              <a:gd name="connsiteX393" fmla="*/ 5665499 w 9384838"/>
              <a:gd name="connsiteY393" fmla="*/ 3662676 h 6246801"/>
              <a:gd name="connsiteX394" fmla="*/ 5640057 w 9384838"/>
              <a:gd name="connsiteY394" fmla="*/ 3662676 h 6246801"/>
              <a:gd name="connsiteX395" fmla="*/ 5665499 w 9384838"/>
              <a:gd name="connsiteY395" fmla="*/ 3688119 h 6246801"/>
              <a:gd name="connsiteX396" fmla="*/ 5640057 w 9384838"/>
              <a:gd name="connsiteY396" fmla="*/ 3763342 h 6246801"/>
              <a:gd name="connsiteX397" fmla="*/ 5590279 w 9384838"/>
              <a:gd name="connsiteY397" fmla="*/ 3737899 h 6246801"/>
              <a:gd name="connsiteX398" fmla="*/ 5515059 w 9384838"/>
              <a:gd name="connsiteY398" fmla="*/ 3737899 h 6246801"/>
              <a:gd name="connsiteX399" fmla="*/ 5464175 w 9384838"/>
              <a:gd name="connsiteY399" fmla="*/ 3713562 h 6246801"/>
              <a:gd name="connsiteX400" fmla="*/ 5439839 w 9384838"/>
              <a:gd name="connsiteY400" fmla="*/ 3737899 h 6246801"/>
              <a:gd name="connsiteX401" fmla="*/ 5464175 w 9384838"/>
              <a:gd name="connsiteY401" fmla="*/ 3763342 h 6246801"/>
              <a:gd name="connsiteX402" fmla="*/ 5414397 w 9384838"/>
              <a:gd name="connsiteY402" fmla="*/ 3788785 h 6246801"/>
              <a:gd name="connsiteX403" fmla="*/ 5339177 w 9384838"/>
              <a:gd name="connsiteY403" fmla="*/ 3939230 h 6246801"/>
              <a:gd name="connsiteX404" fmla="*/ 5364619 w 9384838"/>
              <a:gd name="connsiteY404" fmla="*/ 4014453 h 6246801"/>
              <a:gd name="connsiteX405" fmla="*/ 5364618 w 9384838"/>
              <a:gd name="connsiteY405" fmla="*/ 4014453 h 6246801"/>
              <a:gd name="connsiteX406" fmla="*/ 5364618 w 9384838"/>
              <a:gd name="connsiteY406" fmla="*/ 4089676 h 6246801"/>
              <a:gd name="connsiteX407" fmla="*/ 5313734 w 9384838"/>
              <a:gd name="connsiteY407" fmla="*/ 4289902 h 6246801"/>
              <a:gd name="connsiteX408" fmla="*/ 5238514 w 9384838"/>
              <a:gd name="connsiteY408" fmla="*/ 4416010 h 6246801"/>
              <a:gd name="connsiteX409" fmla="*/ 5213072 w 9384838"/>
              <a:gd name="connsiteY409" fmla="*/ 4440347 h 6246801"/>
              <a:gd name="connsiteX410" fmla="*/ 5163294 w 9384838"/>
              <a:gd name="connsiteY410" fmla="*/ 4440347 h 6246801"/>
              <a:gd name="connsiteX411" fmla="*/ 5137852 w 9384838"/>
              <a:gd name="connsiteY411" fmla="*/ 4465790 h 6246801"/>
              <a:gd name="connsiteX412" fmla="*/ 5163294 w 9384838"/>
              <a:gd name="connsiteY412" fmla="*/ 4465790 h 6246801"/>
              <a:gd name="connsiteX413" fmla="*/ 5062632 w 9384838"/>
              <a:gd name="connsiteY413" fmla="*/ 4616236 h 6246801"/>
              <a:gd name="connsiteX414" fmla="*/ 5038296 w 9384838"/>
              <a:gd name="connsiteY414" fmla="*/ 4691459 h 6246801"/>
              <a:gd name="connsiteX415" fmla="*/ 5012854 w 9384838"/>
              <a:gd name="connsiteY415" fmla="*/ 4716902 h 6246801"/>
              <a:gd name="connsiteX416" fmla="*/ 4987412 w 9384838"/>
              <a:gd name="connsiteY416" fmla="*/ 4792125 h 6246801"/>
              <a:gd name="connsiteX417" fmla="*/ 5012854 w 9384838"/>
              <a:gd name="connsiteY417" fmla="*/ 4917127 h 6246801"/>
              <a:gd name="connsiteX418" fmla="*/ 5062632 w 9384838"/>
              <a:gd name="connsiteY418" fmla="*/ 5043236 h 6246801"/>
              <a:gd name="connsiteX419" fmla="*/ 5013583 w 9384838"/>
              <a:gd name="connsiteY419" fmla="*/ 4993096 h 6246801"/>
              <a:gd name="connsiteX420" fmla="*/ 5062632 w 9384838"/>
              <a:gd name="connsiteY420" fmla="*/ 5043237 h 6246801"/>
              <a:gd name="connsiteX421" fmla="*/ 4987412 w 9384838"/>
              <a:gd name="connsiteY421" fmla="*/ 5043237 h 6246801"/>
              <a:gd name="connsiteX422" fmla="*/ 4963076 w 9384838"/>
              <a:gd name="connsiteY422" fmla="*/ 5017794 h 6246801"/>
              <a:gd name="connsiteX423" fmla="*/ 4862414 w 9384838"/>
              <a:gd name="connsiteY423" fmla="*/ 5067574 h 6246801"/>
              <a:gd name="connsiteX424" fmla="*/ 4812636 w 9384838"/>
              <a:gd name="connsiteY424" fmla="*/ 5142796 h 6246801"/>
              <a:gd name="connsiteX425" fmla="*/ 4812636 w 9384838"/>
              <a:gd name="connsiteY425" fmla="*/ 5193682 h 6246801"/>
              <a:gd name="connsiteX426" fmla="*/ 4787194 w 9384838"/>
              <a:gd name="connsiteY426" fmla="*/ 5243462 h 6246801"/>
              <a:gd name="connsiteX427" fmla="*/ 4711974 w 9384838"/>
              <a:gd name="connsiteY427" fmla="*/ 5268905 h 6246801"/>
              <a:gd name="connsiteX428" fmla="*/ 4686532 w 9384838"/>
              <a:gd name="connsiteY428" fmla="*/ 5243462 h 6246801"/>
              <a:gd name="connsiteX429" fmla="*/ 4636753 w 9384838"/>
              <a:gd name="connsiteY429" fmla="*/ 5268905 h 6246801"/>
              <a:gd name="connsiteX430" fmla="*/ 4611311 w 9384838"/>
              <a:gd name="connsiteY430" fmla="*/ 5293242 h 6246801"/>
              <a:gd name="connsiteX431" fmla="*/ 4561533 w 9384838"/>
              <a:gd name="connsiteY431" fmla="*/ 5344128 h 6246801"/>
              <a:gd name="connsiteX432" fmla="*/ 4536091 w 9384838"/>
              <a:gd name="connsiteY432" fmla="*/ 5293242 h 6246801"/>
              <a:gd name="connsiteX433" fmla="*/ 4561533 w 9384838"/>
              <a:gd name="connsiteY433" fmla="*/ 5293242 h 6246801"/>
              <a:gd name="connsiteX434" fmla="*/ 4561533 w 9384838"/>
              <a:gd name="connsiteY434" fmla="*/ 5268905 h 6246801"/>
              <a:gd name="connsiteX435" fmla="*/ 4585869 w 9384838"/>
              <a:gd name="connsiteY435" fmla="*/ 5218019 h 6246801"/>
              <a:gd name="connsiteX436" fmla="*/ 4585869 w 9384838"/>
              <a:gd name="connsiteY436" fmla="*/ 5193682 h 6246801"/>
              <a:gd name="connsiteX437" fmla="*/ 4611311 w 9384838"/>
              <a:gd name="connsiteY437" fmla="*/ 5168239 h 6246801"/>
              <a:gd name="connsiteX438" fmla="*/ 4611311 w 9384838"/>
              <a:gd name="connsiteY438" fmla="*/ 5142796 h 6246801"/>
              <a:gd name="connsiteX439" fmla="*/ 4585869 w 9384838"/>
              <a:gd name="connsiteY439" fmla="*/ 5142796 h 6246801"/>
              <a:gd name="connsiteX440" fmla="*/ 4611311 w 9384838"/>
              <a:gd name="connsiteY440" fmla="*/ 5118460 h 6246801"/>
              <a:gd name="connsiteX441" fmla="*/ 4636753 w 9384838"/>
              <a:gd name="connsiteY441" fmla="*/ 5118460 h 6246801"/>
              <a:gd name="connsiteX442" fmla="*/ 4636753 w 9384838"/>
              <a:gd name="connsiteY442" fmla="*/ 5093017 h 6246801"/>
              <a:gd name="connsiteX443" fmla="*/ 4686532 w 9384838"/>
              <a:gd name="connsiteY443" fmla="*/ 5067574 h 6246801"/>
              <a:gd name="connsiteX444" fmla="*/ 4737416 w 9384838"/>
              <a:gd name="connsiteY444" fmla="*/ 5043237 h 6246801"/>
              <a:gd name="connsiteX445" fmla="*/ 4737416 w 9384838"/>
              <a:gd name="connsiteY445" fmla="*/ 5017794 h 6246801"/>
              <a:gd name="connsiteX446" fmla="*/ 4737416 w 9384838"/>
              <a:gd name="connsiteY446" fmla="*/ 4992351 h 6246801"/>
              <a:gd name="connsiteX447" fmla="*/ 4686532 w 9384838"/>
              <a:gd name="connsiteY447" fmla="*/ 4942571 h 6246801"/>
              <a:gd name="connsiteX448" fmla="*/ 4662196 w 9384838"/>
              <a:gd name="connsiteY448" fmla="*/ 4968014 h 6246801"/>
              <a:gd name="connsiteX449" fmla="*/ 4636753 w 9384838"/>
              <a:gd name="connsiteY449" fmla="*/ 4968014 h 6246801"/>
              <a:gd name="connsiteX450" fmla="*/ 4611311 w 9384838"/>
              <a:gd name="connsiteY450" fmla="*/ 4942571 h 6246801"/>
              <a:gd name="connsiteX451" fmla="*/ 4585869 w 9384838"/>
              <a:gd name="connsiteY451" fmla="*/ 4992350 h 6246801"/>
              <a:gd name="connsiteX452" fmla="*/ 4611310 w 9384838"/>
              <a:gd name="connsiteY452" fmla="*/ 5017792 h 6246801"/>
              <a:gd name="connsiteX453" fmla="*/ 4611311 w 9384838"/>
              <a:gd name="connsiteY453" fmla="*/ 5017793 h 6246801"/>
              <a:gd name="connsiteX454" fmla="*/ 4536091 w 9384838"/>
              <a:gd name="connsiteY454" fmla="*/ 5043236 h 6246801"/>
              <a:gd name="connsiteX455" fmla="*/ 4510649 w 9384838"/>
              <a:gd name="connsiteY455" fmla="*/ 5043236 h 6246801"/>
              <a:gd name="connsiteX456" fmla="*/ 4510649 w 9384838"/>
              <a:gd name="connsiteY456" fmla="*/ 5118458 h 6246801"/>
              <a:gd name="connsiteX457" fmla="*/ 4561533 w 9384838"/>
              <a:gd name="connsiteY457" fmla="*/ 5168238 h 6246801"/>
              <a:gd name="connsiteX458" fmla="*/ 4536091 w 9384838"/>
              <a:gd name="connsiteY458" fmla="*/ 5168238 h 6246801"/>
              <a:gd name="connsiteX459" fmla="*/ 4510649 w 9384838"/>
              <a:gd name="connsiteY459" fmla="*/ 5168238 h 6246801"/>
              <a:gd name="connsiteX460" fmla="*/ 4510649 w 9384838"/>
              <a:gd name="connsiteY460" fmla="*/ 5193681 h 6246801"/>
              <a:gd name="connsiteX461" fmla="*/ 4486313 w 9384838"/>
              <a:gd name="connsiteY461" fmla="*/ 5168238 h 6246801"/>
              <a:gd name="connsiteX462" fmla="*/ 4486313 w 9384838"/>
              <a:gd name="connsiteY462" fmla="*/ 5118458 h 6246801"/>
              <a:gd name="connsiteX463" fmla="*/ 4460871 w 9384838"/>
              <a:gd name="connsiteY463" fmla="*/ 5093016 h 6246801"/>
              <a:gd name="connsiteX464" fmla="*/ 4385651 w 9384838"/>
              <a:gd name="connsiteY464" fmla="*/ 5067573 h 6246801"/>
              <a:gd name="connsiteX465" fmla="*/ 4310431 w 9384838"/>
              <a:gd name="connsiteY465" fmla="*/ 5093016 h 6246801"/>
              <a:gd name="connsiteX466" fmla="*/ 4284989 w 9384838"/>
              <a:gd name="connsiteY466" fmla="*/ 5142795 h 6246801"/>
              <a:gd name="connsiteX467" fmla="*/ 4284989 w 9384838"/>
              <a:gd name="connsiteY467" fmla="*/ 5142796 h 6246801"/>
              <a:gd name="connsiteX468" fmla="*/ 4260653 w 9384838"/>
              <a:gd name="connsiteY468" fmla="*/ 5168239 h 6246801"/>
              <a:gd name="connsiteX469" fmla="*/ 4260653 w 9384838"/>
              <a:gd name="connsiteY469" fmla="*/ 5193683 h 6246801"/>
              <a:gd name="connsiteX470" fmla="*/ 4284989 w 9384838"/>
              <a:gd name="connsiteY470" fmla="*/ 5243462 h 6246801"/>
              <a:gd name="connsiteX471" fmla="*/ 4235211 w 9384838"/>
              <a:gd name="connsiteY471" fmla="*/ 5268905 h 6246801"/>
              <a:gd name="connsiteX472" fmla="*/ 4185433 w 9384838"/>
              <a:gd name="connsiteY472" fmla="*/ 5344128 h 6246801"/>
              <a:gd name="connsiteX473" fmla="*/ 4110213 w 9384838"/>
              <a:gd name="connsiteY473" fmla="*/ 5369571 h 6246801"/>
              <a:gd name="connsiteX474" fmla="*/ 4084771 w 9384838"/>
              <a:gd name="connsiteY474" fmla="*/ 5318685 h 6246801"/>
              <a:gd name="connsiteX475" fmla="*/ 4110213 w 9384838"/>
              <a:gd name="connsiteY475" fmla="*/ 5243462 h 6246801"/>
              <a:gd name="connsiteX476" fmla="*/ 4134549 w 9384838"/>
              <a:gd name="connsiteY476" fmla="*/ 5193683 h 6246801"/>
              <a:gd name="connsiteX477" fmla="*/ 4134549 w 9384838"/>
              <a:gd name="connsiteY477" fmla="*/ 5168239 h 6246801"/>
              <a:gd name="connsiteX478" fmla="*/ 4185433 w 9384838"/>
              <a:gd name="connsiteY478" fmla="*/ 5168239 h 6246801"/>
              <a:gd name="connsiteX479" fmla="*/ 4209769 w 9384838"/>
              <a:gd name="connsiteY479" fmla="*/ 5142796 h 6246801"/>
              <a:gd name="connsiteX480" fmla="*/ 4185433 w 9384838"/>
              <a:gd name="connsiteY480" fmla="*/ 5118460 h 6246801"/>
              <a:gd name="connsiteX481" fmla="*/ 4084771 w 9384838"/>
              <a:gd name="connsiteY481" fmla="*/ 5093017 h 6246801"/>
              <a:gd name="connsiteX482" fmla="*/ 4034993 w 9384838"/>
              <a:gd name="connsiteY482" fmla="*/ 5142796 h 6246801"/>
              <a:gd name="connsiteX483" fmla="*/ 3958666 w 9384838"/>
              <a:gd name="connsiteY483" fmla="*/ 5168239 h 6246801"/>
              <a:gd name="connsiteX484" fmla="*/ 3908904 w 9384838"/>
              <a:gd name="connsiteY484" fmla="*/ 5218019 h 6246801"/>
              <a:gd name="connsiteX485" fmla="*/ 3859127 w 9384838"/>
              <a:gd name="connsiteY485" fmla="*/ 5293242 h 6246801"/>
              <a:gd name="connsiteX486" fmla="*/ 3758465 w 9384838"/>
              <a:gd name="connsiteY486" fmla="*/ 5243462 h 6246801"/>
              <a:gd name="connsiteX487" fmla="*/ 3708688 w 9384838"/>
              <a:gd name="connsiteY487" fmla="*/ 5243462 h 6246801"/>
              <a:gd name="connsiteX488" fmla="*/ 3582584 w 9384838"/>
              <a:gd name="connsiteY488" fmla="*/ 5193683 h 6246801"/>
              <a:gd name="connsiteX489" fmla="*/ 3589545 w 9384838"/>
              <a:gd name="connsiteY489" fmla="*/ 5173103 h 6246801"/>
              <a:gd name="connsiteX490" fmla="*/ 3589543 w 9384838"/>
              <a:gd name="connsiteY490" fmla="*/ 5173102 h 6246801"/>
              <a:gd name="connsiteX491" fmla="*/ 3582582 w 9384838"/>
              <a:gd name="connsiteY491" fmla="*/ 5193682 h 6246801"/>
              <a:gd name="connsiteX492" fmla="*/ 3382367 w 9384838"/>
              <a:gd name="connsiteY492" fmla="*/ 5193682 h 6246801"/>
              <a:gd name="connsiteX493" fmla="*/ 3421081 w 9384838"/>
              <a:gd name="connsiteY493" fmla="*/ 5164921 h 6246801"/>
              <a:gd name="connsiteX494" fmla="*/ 3483028 w 9384838"/>
              <a:gd name="connsiteY494" fmla="*/ 5168239 h 6246801"/>
              <a:gd name="connsiteX495" fmla="*/ 3532805 w 9384838"/>
              <a:gd name="connsiteY495" fmla="*/ 5168239 h 6246801"/>
              <a:gd name="connsiteX496" fmla="*/ 3532805 w 9384838"/>
              <a:gd name="connsiteY496" fmla="*/ 5118459 h 6246801"/>
              <a:gd name="connsiteX497" fmla="*/ 3507365 w 9384838"/>
              <a:gd name="connsiteY497" fmla="*/ 5093016 h 6246801"/>
              <a:gd name="connsiteX498" fmla="*/ 3483028 w 9384838"/>
              <a:gd name="connsiteY498" fmla="*/ 5118459 h 6246801"/>
              <a:gd name="connsiteX499" fmla="*/ 3432144 w 9384838"/>
              <a:gd name="connsiteY499" fmla="*/ 5093016 h 6246801"/>
              <a:gd name="connsiteX500" fmla="*/ 3407808 w 9384838"/>
              <a:gd name="connsiteY500" fmla="*/ 5093016 h 6246801"/>
              <a:gd name="connsiteX501" fmla="*/ 3407808 w 9384838"/>
              <a:gd name="connsiteY501" fmla="*/ 5043237 h 6246801"/>
              <a:gd name="connsiteX502" fmla="*/ 3382367 w 9384838"/>
              <a:gd name="connsiteY502" fmla="*/ 5043237 h 6246801"/>
              <a:gd name="connsiteX503" fmla="*/ 3356924 w 9384838"/>
              <a:gd name="connsiteY503" fmla="*/ 5093016 h 6246801"/>
              <a:gd name="connsiteX504" fmla="*/ 3382367 w 9384838"/>
              <a:gd name="connsiteY504" fmla="*/ 5118459 h 6246801"/>
              <a:gd name="connsiteX505" fmla="*/ 3382367 w 9384838"/>
              <a:gd name="connsiteY505" fmla="*/ 5142796 h 6246801"/>
              <a:gd name="connsiteX506" fmla="*/ 3331482 w 9384838"/>
              <a:gd name="connsiteY506" fmla="*/ 5093016 h 6246801"/>
              <a:gd name="connsiteX507" fmla="*/ 3356924 w 9384838"/>
              <a:gd name="connsiteY507" fmla="*/ 5067573 h 6246801"/>
              <a:gd name="connsiteX508" fmla="*/ 3356924 w 9384838"/>
              <a:gd name="connsiteY508" fmla="*/ 4992351 h 6246801"/>
              <a:gd name="connsiteX509" fmla="*/ 3407808 w 9384838"/>
              <a:gd name="connsiteY509" fmla="*/ 4942571 h 6246801"/>
              <a:gd name="connsiteX510" fmla="*/ 3356924 w 9384838"/>
              <a:gd name="connsiteY510" fmla="*/ 4942571 h 6246801"/>
              <a:gd name="connsiteX511" fmla="*/ 3349625 w 9384838"/>
              <a:gd name="connsiteY511" fmla="*/ 4928288 h 6246801"/>
              <a:gd name="connsiteX512" fmla="*/ 3349624 w 9384838"/>
              <a:gd name="connsiteY512" fmla="*/ 4928288 h 6246801"/>
              <a:gd name="connsiteX513" fmla="*/ 3356924 w 9384838"/>
              <a:gd name="connsiteY513" fmla="*/ 4942571 h 6246801"/>
              <a:gd name="connsiteX514" fmla="*/ 3281703 w 9384838"/>
              <a:gd name="connsiteY514" fmla="*/ 4968014 h 6246801"/>
              <a:gd name="connsiteX515" fmla="*/ 3256260 w 9384838"/>
              <a:gd name="connsiteY515" fmla="*/ 5017794 h 6246801"/>
              <a:gd name="connsiteX516" fmla="*/ 3181041 w 9384838"/>
              <a:gd name="connsiteY516" fmla="*/ 5067573 h 6246801"/>
              <a:gd name="connsiteX517" fmla="*/ 3206483 w 9384838"/>
              <a:gd name="connsiteY517" fmla="*/ 5118459 h 6246801"/>
              <a:gd name="connsiteX518" fmla="*/ 3181041 w 9384838"/>
              <a:gd name="connsiteY518" fmla="*/ 5142796 h 6246801"/>
              <a:gd name="connsiteX519" fmla="*/ 3231925 w 9384838"/>
              <a:gd name="connsiteY519" fmla="*/ 5168239 h 6246801"/>
              <a:gd name="connsiteX520" fmla="*/ 3281703 w 9384838"/>
              <a:gd name="connsiteY520" fmla="*/ 5218019 h 6246801"/>
              <a:gd name="connsiteX521" fmla="*/ 3331481 w 9384838"/>
              <a:gd name="connsiteY521" fmla="*/ 5268905 h 6246801"/>
              <a:gd name="connsiteX522" fmla="*/ 3281703 w 9384838"/>
              <a:gd name="connsiteY522" fmla="*/ 5293242 h 6246801"/>
              <a:gd name="connsiteX523" fmla="*/ 3281703 w 9384838"/>
              <a:gd name="connsiteY523" fmla="*/ 5318685 h 6246801"/>
              <a:gd name="connsiteX524" fmla="*/ 3256260 w 9384838"/>
              <a:gd name="connsiteY524" fmla="*/ 5293242 h 6246801"/>
              <a:gd name="connsiteX525" fmla="*/ 3206483 w 9384838"/>
              <a:gd name="connsiteY525" fmla="*/ 5293242 h 6246801"/>
              <a:gd name="connsiteX526" fmla="*/ 3181041 w 9384838"/>
              <a:gd name="connsiteY526" fmla="*/ 5293242 h 6246801"/>
              <a:gd name="connsiteX527" fmla="*/ 3056044 w 9384838"/>
              <a:gd name="connsiteY527" fmla="*/ 5293242 h 6246801"/>
              <a:gd name="connsiteX528" fmla="*/ 3030601 w 9384838"/>
              <a:gd name="connsiteY528" fmla="*/ 5344128 h 6246801"/>
              <a:gd name="connsiteX529" fmla="*/ 3006265 w 9384838"/>
              <a:gd name="connsiteY529" fmla="*/ 5344128 h 6246801"/>
              <a:gd name="connsiteX530" fmla="*/ 2980823 w 9384838"/>
              <a:gd name="connsiteY530" fmla="*/ 5369571 h 6246801"/>
              <a:gd name="connsiteX531" fmla="*/ 3006265 w 9384838"/>
              <a:gd name="connsiteY531" fmla="*/ 5393907 h 6246801"/>
              <a:gd name="connsiteX532" fmla="*/ 2980823 w 9384838"/>
              <a:gd name="connsiteY532" fmla="*/ 5419350 h 6246801"/>
              <a:gd name="connsiteX533" fmla="*/ 2905602 w 9384838"/>
              <a:gd name="connsiteY533" fmla="*/ 5444793 h 6246801"/>
              <a:gd name="connsiteX534" fmla="*/ 2880162 w 9384838"/>
              <a:gd name="connsiteY534" fmla="*/ 5520016 h 6246801"/>
              <a:gd name="connsiteX535" fmla="*/ 2880159 w 9384838"/>
              <a:gd name="connsiteY535" fmla="*/ 5520016 h 6246801"/>
              <a:gd name="connsiteX536" fmla="*/ 2830382 w 9384838"/>
              <a:gd name="connsiteY536" fmla="*/ 5544353 h 6246801"/>
              <a:gd name="connsiteX537" fmla="*/ 2804941 w 9384838"/>
              <a:gd name="connsiteY537" fmla="*/ 5569796 h 6246801"/>
              <a:gd name="connsiteX538" fmla="*/ 2755160 w 9384838"/>
              <a:gd name="connsiteY538" fmla="*/ 5595239 h 6246801"/>
              <a:gd name="connsiteX539" fmla="*/ 2679941 w 9384838"/>
              <a:gd name="connsiteY539" fmla="*/ 5569796 h 6246801"/>
              <a:gd name="connsiteX540" fmla="*/ 2629058 w 9384838"/>
              <a:gd name="connsiteY540" fmla="*/ 5494573 h 6246801"/>
              <a:gd name="connsiteX541" fmla="*/ 2629058 w 9384838"/>
              <a:gd name="connsiteY541" fmla="*/ 5444794 h 6246801"/>
              <a:gd name="connsiteX542" fmla="*/ 2579280 w 9384838"/>
              <a:gd name="connsiteY542" fmla="*/ 5393908 h 6246801"/>
              <a:gd name="connsiteX543" fmla="*/ 2579280 w 9384838"/>
              <a:gd name="connsiteY543" fmla="*/ 5344128 h 6246801"/>
              <a:gd name="connsiteX544" fmla="*/ 2529501 w 9384838"/>
              <a:gd name="connsiteY544" fmla="*/ 5318685 h 6246801"/>
              <a:gd name="connsiteX545" fmla="*/ 2553838 w 9384838"/>
              <a:gd name="connsiteY545" fmla="*/ 5293242 h 6246801"/>
              <a:gd name="connsiteX546" fmla="*/ 2579280 w 9384838"/>
              <a:gd name="connsiteY546" fmla="*/ 5268905 h 6246801"/>
              <a:gd name="connsiteX547" fmla="*/ 2579280 w 9384838"/>
              <a:gd name="connsiteY547" fmla="*/ 5243462 h 6246801"/>
              <a:gd name="connsiteX548" fmla="*/ 2629058 w 9384838"/>
              <a:gd name="connsiteY548" fmla="*/ 5218019 h 6246801"/>
              <a:gd name="connsiteX549" fmla="*/ 2604722 w 9384838"/>
              <a:gd name="connsiteY549" fmla="*/ 5193682 h 6246801"/>
              <a:gd name="connsiteX550" fmla="*/ 2579280 w 9384838"/>
              <a:gd name="connsiteY550" fmla="*/ 5142796 h 6246801"/>
              <a:gd name="connsiteX551" fmla="*/ 2579280 w 9384838"/>
              <a:gd name="connsiteY551" fmla="*/ 5142795 h 6246801"/>
              <a:gd name="connsiteX552" fmla="*/ 2705382 w 9384838"/>
              <a:gd name="connsiteY552" fmla="*/ 5093015 h 6246801"/>
              <a:gd name="connsiteX553" fmla="*/ 2755160 w 9384838"/>
              <a:gd name="connsiteY553" fmla="*/ 5043236 h 6246801"/>
              <a:gd name="connsiteX554" fmla="*/ 2755160 w 9384838"/>
              <a:gd name="connsiteY554" fmla="*/ 4992350 h 6246801"/>
              <a:gd name="connsiteX555" fmla="*/ 2729719 w 9384838"/>
              <a:gd name="connsiteY555" fmla="*/ 4968013 h 6246801"/>
              <a:gd name="connsiteX556" fmla="*/ 2705383 w 9384838"/>
              <a:gd name="connsiteY556" fmla="*/ 4942570 h 6246801"/>
              <a:gd name="connsiteX557" fmla="*/ 2679942 w 9384838"/>
              <a:gd name="connsiteY557" fmla="*/ 4942570 h 6246801"/>
              <a:gd name="connsiteX558" fmla="*/ 2654500 w 9384838"/>
              <a:gd name="connsiteY558" fmla="*/ 4968013 h 6246801"/>
              <a:gd name="connsiteX559" fmla="*/ 2604722 w 9384838"/>
              <a:gd name="connsiteY559" fmla="*/ 4968013 h 6246801"/>
              <a:gd name="connsiteX560" fmla="*/ 2529503 w 9384838"/>
              <a:gd name="connsiteY560" fmla="*/ 4917127 h 6246801"/>
              <a:gd name="connsiteX561" fmla="*/ 2529503 w 9384838"/>
              <a:gd name="connsiteY561" fmla="*/ 4867348 h 6246801"/>
              <a:gd name="connsiteX562" fmla="*/ 2454282 w 9384838"/>
              <a:gd name="connsiteY562" fmla="*/ 4841905 h 6246801"/>
              <a:gd name="connsiteX563" fmla="*/ 2454282 w 9384838"/>
              <a:gd name="connsiteY563" fmla="*/ 4867348 h 6246801"/>
              <a:gd name="connsiteX564" fmla="*/ 2428840 w 9384838"/>
              <a:gd name="connsiteY564" fmla="*/ 4841905 h 6246801"/>
              <a:gd name="connsiteX565" fmla="*/ 2379063 w 9384838"/>
              <a:gd name="connsiteY565" fmla="*/ 4841905 h 6246801"/>
              <a:gd name="connsiteX566" fmla="*/ 2353620 w 9384838"/>
              <a:gd name="connsiteY566" fmla="*/ 4867348 h 6246801"/>
              <a:gd name="connsiteX567" fmla="*/ 2353620 w 9384838"/>
              <a:gd name="connsiteY567" fmla="*/ 4867347 h 6246801"/>
              <a:gd name="connsiteX568" fmla="*/ 2328178 w 9384838"/>
              <a:gd name="connsiteY568" fmla="*/ 4841904 h 6246801"/>
              <a:gd name="connsiteX569" fmla="*/ 2303843 w 9384838"/>
              <a:gd name="connsiteY569" fmla="*/ 4841904 h 6246801"/>
              <a:gd name="connsiteX570" fmla="*/ 2278401 w 9384838"/>
              <a:gd name="connsiteY570" fmla="*/ 4817568 h 6246801"/>
              <a:gd name="connsiteX571" fmla="*/ 2252958 w 9384838"/>
              <a:gd name="connsiteY571" fmla="*/ 4841904 h 6246801"/>
              <a:gd name="connsiteX572" fmla="*/ 2303843 w 9384838"/>
              <a:gd name="connsiteY572" fmla="*/ 4867347 h 6246801"/>
              <a:gd name="connsiteX573" fmla="*/ 2228623 w 9384838"/>
              <a:gd name="connsiteY573" fmla="*/ 4892790 h 6246801"/>
              <a:gd name="connsiteX574" fmla="*/ 2177740 w 9384838"/>
              <a:gd name="connsiteY574" fmla="*/ 4841904 h 6246801"/>
              <a:gd name="connsiteX575" fmla="*/ 2153404 w 9384838"/>
              <a:gd name="connsiteY575" fmla="*/ 4867347 h 6246801"/>
              <a:gd name="connsiteX576" fmla="*/ 2153404 w 9384838"/>
              <a:gd name="connsiteY576" fmla="*/ 4892790 h 6246801"/>
              <a:gd name="connsiteX577" fmla="*/ 2127962 w 9384838"/>
              <a:gd name="connsiteY577" fmla="*/ 4942570 h 6246801"/>
              <a:gd name="connsiteX578" fmla="*/ 2102518 w 9384838"/>
              <a:gd name="connsiteY578" fmla="*/ 4917127 h 6246801"/>
              <a:gd name="connsiteX579" fmla="*/ 2078183 w 9384838"/>
              <a:gd name="connsiteY579" fmla="*/ 4917127 h 6246801"/>
              <a:gd name="connsiteX580" fmla="*/ 2078183 w 9384838"/>
              <a:gd name="connsiteY580" fmla="*/ 4867347 h 6246801"/>
              <a:gd name="connsiteX581" fmla="*/ 2027299 w 9384838"/>
              <a:gd name="connsiteY581" fmla="*/ 4867347 h 6246801"/>
              <a:gd name="connsiteX582" fmla="*/ 2001857 w 9384838"/>
              <a:gd name="connsiteY582" fmla="*/ 4892790 h 6246801"/>
              <a:gd name="connsiteX583" fmla="*/ 1952080 w 9384838"/>
              <a:gd name="connsiteY583" fmla="*/ 4892790 h 6246801"/>
              <a:gd name="connsiteX584" fmla="*/ 1902303 w 9384838"/>
              <a:gd name="connsiteY584" fmla="*/ 4917127 h 6246801"/>
              <a:gd name="connsiteX585" fmla="*/ 1876860 w 9384838"/>
              <a:gd name="connsiteY585" fmla="*/ 4892790 h 6246801"/>
              <a:gd name="connsiteX586" fmla="*/ 1876860 w 9384838"/>
              <a:gd name="connsiteY586" fmla="*/ 4867347 h 6246801"/>
              <a:gd name="connsiteX587" fmla="*/ 1851419 w 9384838"/>
              <a:gd name="connsiteY587" fmla="*/ 4892790 h 6246801"/>
              <a:gd name="connsiteX588" fmla="*/ 1827080 w 9384838"/>
              <a:gd name="connsiteY588" fmla="*/ 4892790 h 6246801"/>
              <a:gd name="connsiteX589" fmla="*/ 1801640 w 9384838"/>
              <a:gd name="connsiteY589" fmla="*/ 4867347 h 6246801"/>
              <a:gd name="connsiteX590" fmla="*/ 1801640 w 9384838"/>
              <a:gd name="connsiteY590" fmla="*/ 4892790 h 6246801"/>
              <a:gd name="connsiteX591" fmla="*/ 1776198 w 9384838"/>
              <a:gd name="connsiteY591" fmla="*/ 4917127 h 6246801"/>
              <a:gd name="connsiteX592" fmla="*/ 1751861 w 9384838"/>
              <a:gd name="connsiteY592" fmla="*/ 4892790 h 6246801"/>
              <a:gd name="connsiteX593" fmla="*/ 1726419 w 9384838"/>
              <a:gd name="connsiteY593" fmla="*/ 4892790 h 6246801"/>
              <a:gd name="connsiteX594" fmla="*/ 1700977 w 9384838"/>
              <a:gd name="connsiteY594" fmla="*/ 4917127 h 6246801"/>
              <a:gd name="connsiteX595" fmla="*/ 1676640 w 9384838"/>
              <a:gd name="connsiteY595" fmla="*/ 4892790 h 6246801"/>
              <a:gd name="connsiteX596" fmla="*/ 1625756 w 9384838"/>
              <a:gd name="connsiteY596" fmla="*/ 4917127 h 6246801"/>
              <a:gd name="connsiteX597" fmla="*/ 1601421 w 9384838"/>
              <a:gd name="connsiteY597" fmla="*/ 4917127 h 6246801"/>
              <a:gd name="connsiteX598" fmla="*/ 1575979 w 9384838"/>
              <a:gd name="connsiteY598" fmla="*/ 4892790 h 6246801"/>
              <a:gd name="connsiteX599" fmla="*/ 1575979 w 9384838"/>
              <a:gd name="connsiteY599" fmla="*/ 4867347 h 6246801"/>
              <a:gd name="connsiteX600" fmla="*/ 1575979 w 9384838"/>
              <a:gd name="connsiteY600" fmla="*/ 4841904 h 6246801"/>
              <a:gd name="connsiteX601" fmla="*/ 1526200 w 9384838"/>
              <a:gd name="connsiteY601" fmla="*/ 4817568 h 6246801"/>
              <a:gd name="connsiteX602" fmla="*/ 1450978 w 9384838"/>
              <a:gd name="connsiteY602" fmla="*/ 4867347 h 6246801"/>
              <a:gd name="connsiteX603" fmla="*/ 1425540 w 9384838"/>
              <a:gd name="connsiteY603" fmla="*/ 4867347 h 6246801"/>
              <a:gd name="connsiteX604" fmla="*/ 1425540 w 9384838"/>
              <a:gd name="connsiteY604" fmla="*/ 4867348 h 6246801"/>
              <a:gd name="connsiteX605" fmla="*/ 1425540 w 9384838"/>
              <a:gd name="connsiteY605" fmla="*/ 4917127 h 6246801"/>
              <a:gd name="connsiteX606" fmla="*/ 1400097 w 9384838"/>
              <a:gd name="connsiteY606" fmla="*/ 4942570 h 6246801"/>
              <a:gd name="connsiteX607" fmla="*/ 1400097 w 9384838"/>
              <a:gd name="connsiteY607" fmla="*/ 4992350 h 6246801"/>
              <a:gd name="connsiteX608" fmla="*/ 1350319 w 9384838"/>
              <a:gd name="connsiteY608" fmla="*/ 4992350 h 6246801"/>
              <a:gd name="connsiteX609" fmla="*/ 1350319 w 9384838"/>
              <a:gd name="connsiteY609" fmla="*/ 5043236 h 6246801"/>
              <a:gd name="connsiteX610" fmla="*/ 1299435 w 9384838"/>
              <a:gd name="connsiteY610" fmla="*/ 4992350 h 6246801"/>
              <a:gd name="connsiteX611" fmla="*/ 1249656 w 9384838"/>
              <a:gd name="connsiteY611" fmla="*/ 4917127 h 6246801"/>
              <a:gd name="connsiteX612" fmla="*/ 1224214 w 9384838"/>
              <a:gd name="connsiteY612" fmla="*/ 4917127 h 6246801"/>
              <a:gd name="connsiteX613" fmla="*/ 1148993 w 9384838"/>
              <a:gd name="connsiteY613" fmla="*/ 4892791 h 6246801"/>
              <a:gd name="connsiteX614" fmla="*/ 1124658 w 9384838"/>
              <a:gd name="connsiteY614" fmla="*/ 4917127 h 6246801"/>
              <a:gd name="connsiteX615" fmla="*/ 1124658 w 9384838"/>
              <a:gd name="connsiteY615" fmla="*/ 4892791 h 6246801"/>
              <a:gd name="connsiteX616" fmla="*/ 1099215 w 9384838"/>
              <a:gd name="connsiteY616" fmla="*/ 4917127 h 6246801"/>
              <a:gd name="connsiteX617" fmla="*/ 1073771 w 9384838"/>
              <a:gd name="connsiteY617" fmla="*/ 4892791 h 6246801"/>
              <a:gd name="connsiteX618" fmla="*/ 1049435 w 9384838"/>
              <a:gd name="connsiteY618" fmla="*/ 4917127 h 6246801"/>
              <a:gd name="connsiteX619" fmla="*/ 998551 w 9384838"/>
              <a:gd name="connsiteY619" fmla="*/ 4917127 h 6246801"/>
              <a:gd name="connsiteX620" fmla="*/ 998551 w 9384838"/>
              <a:gd name="connsiteY620" fmla="*/ 4892791 h 6246801"/>
              <a:gd name="connsiteX621" fmla="*/ 948773 w 9384838"/>
              <a:gd name="connsiteY621" fmla="*/ 4841905 h 6246801"/>
              <a:gd name="connsiteX622" fmla="*/ 898995 w 9384838"/>
              <a:gd name="connsiteY622" fmla="*/ 4867348 h 6246801"/>
              <a:gd name="connsiteX623" fmla="*/ 898995 w 9384838"/>
              <a:gd name="connsiteY623" fmla="*/ 4792125 h 6246801"/>
              <a:gd name="connsiteX624" fmla="*/ 923331 w 9384838"/>
              <a:gd name="connsiteY624" fmla="*/ 4766682 h 6246801"/>
              <a:gd name="connsiteX625" fmla="*/ 923331 w 9384838"/>
              <a:gd name="connsiteY625" fmla="*/ 4716902 h 6246801"/>
              <a:gd name="connsiteX626" fmla="*/ 923331 w 9384838"/>
              <a:gd name="connsiteY626" fmla="*/ 4691459 h 6246801"/>
              <a:gd name="connsiteX627" fmla="*/ 974215 w 9384838"/>
              <a:gd name="connsiteY627" fmla="*/ 4691459 h 6246801"/>
              <a:gd name="connsiteX628" fmla="*/ 998551 w 9384838"/>
              <a:gd name="connsiteY628" fmla="*/ 4667122 h 6246801"/>
              <a:gd name="connsiteX629" fmla="*/ 1049435 w 9384838"/>
              <a:gd name="connsiteY629" fmla="*/ 4716902 h 6246801"/>
              <a:gd name="connsiteX630" fmla="*/ 1148993 w 9384838"/>
              <a:gd name="connsiteY630" fmla="*/ 4716902 h 6246801"/>
              <a:gd name="connsiteX631" fmla="*/ 1174436 w 9384838"/>
              <a:gd name="connsiteY631" fmla="*/ 4667122 h 6246801"/>
              <a:gd name="connsiteX632" fmla="*/ 1224214 w 9384838"/>
              <a:gd name="connsiteY632" fmla="*/ 4667122 h 6246801"/>
              <a:gd name="connsiteX633" fmla="*/ 1249656 w 9384838"/>
              <a:gd name="connsiteY633" fmla="*/ 4616236 h 6246801"/>
              <a:gd name="connsiteX634" fmla="*/ 1275099 w 9384838"/>
              <a:gd name="connsiteY634" fmla="*/ 4616236 h 6246801"/>
              <a:gd name="connsiteX635" fmla="*/ 1275099 w 9384838"/>
              <a:gd name="connsiteY635" fmla="*/ 4616237 h 6246801"/>
              <a:gd name="connsiteX636" fmla="*/ 1350319 w 9384838"/>
              <a:gd name="connsiteY636" fmla="*/ 4616237 h 6246801"/>
              <a:gd name="connsiteX637" fmla="*/ 1374654 w 9384838"/>
              <a:gd name="connsiteY637" fmla="*/ 4590794 h 6246801"/>
              <a:gd name="connsiteX638" fmla="*/ 1425539 w 9384838"/>
              <a:gd name="connsiteY638" fmla="*/ 4566457 h 6246801"/>
              <a:gd name="connsiteX639" fmla="*/ 1550537 w 9384838"/>
              <a:gd name="connsiteY639" fmla="*/ 4491234 h 6246801"/>
              <a:gd name="connsiteX640" fmla="*/ 1651201 w 9384838"/>
              <a:gd name="connsiteY640" fmla="*/ 4440348 h 6246801"/>
              <a:gd name="connsiteX641" fmla="*/ 1751865 w 9384838"/>
              <a:gd name="connsiteY641" fmla="*/ 4416011 h 6246801"/>
              <a:gd name="connsiteX642" fmla="*/ 1776201 w 9384838"/>
              <a:gd name="connsiteY642" fmla="*/ 4365125 h 6246801"/>
              <a:gd name="connsiteX643" fmla="*/ 1751865 w 9384838"/>
              <a:gd name="connsiteY643" fmla="*/ 4340788 h 6246801"/>
              <a:gd name="connsiteX644" fmla="*/ 1801642 w 9384838"/>
              <a:gd name="connsiteY644" fmla="*/ 4340788 h 6246801"/>
              <a:gd name="connsiteX645" fmla="*/ 1827082 w 9384838"/>
              <a:gd name="connsiteY645" fmla="*/ 4315345 h 6246801"/>
              <a:gd name="connsiteX646" fmla="*/ 1902304 w 9384838"/>
              <a:gd name="connsiteY646" fmla="*/ 4340788 h 6246801"/>
              <a:gd name="connsiteX647" fmla="*/ 1952081 w 9384838"/>
              <a:gd name="connsiteY647" fmla="*/ 4315345 h 6246801"/>
              <a:gd name="connsiteX648" fmla="*/ 2001860 w 9384838"/>
              <a:gd name="connsiteY648" fmla="*/ 4340788 h 6246801"/>
              <a:gd name="connsiteX649" fmla="*/ 1952081 w 9384838"/>
              <a:gd name="connsiteY649" fmla="*/ 4340788 h 6246801"/>
              <a:gd name="connsiteX650" fmla="*/ 1952081 w 9384838"/>
              <a:gd name="connsiteY650" fmla="*/ 4390568 h 6246801"/>
              <a:gd name="connsiteX651" fmla="*/ 2027302 w 9384838"/>
              <a:gd name="connsiteY651" fmla="*/ 4416011 h 6246801"/>
              <a:gd name="connsiteX652" fmla="*/ 2052742 w 9384838"/>
              <a:gd name="connsiteY652" fmla="*/ 4416011 h 6246801"/>
              <a:gd name="connsiteX653" fmla="*/ 2102518 w 9384838"/>
              <a:gd name="connsiteY653" fmla="*/ 4390568 h 6246801"/>
              <a:gd name="connsiteX654" fmla="*/ 2127962 w 9384838"/>
              <a:gd name="connsiteY654" fmla="*/ 4390568 h 6246801"/>
              <a:gd name="connsiteX655" fmla="*/ 2203182 w 9384838"/>
              <a:gd name="connsiteY655" fmla="*/ 4440348 h 6246801"/>
              <a:gd name="connsiteX656" fmla="*/ 2328178 w 9384838"/>
              <a:gd name="connsiteY656" fmla="*/ 4465791 h 6246801"/>
              <a:gd name="connsiteX657" fmla="*/ 2428839 w 9384838"/>
              <a:gd name="connsiteY657" fmla="*/ 4465791 h 6246801"/>
              <a:gd name="connsiteX658" fmla="*/ 2478617 w 9384838"/>
              <a:gd name="connsiteY658" fmla="*/ 4440348 h 6246801"/>
              <a:gd name="connsiteX659" fmla="*/ 2529503 w 9384838"/>
              <a:gd name="connsiteY659" fmla="*/ 4416011 h 6246801"/>
              <a:gd name="connsiteX660" fmla="*/ 2579280 w 9384838"/>
              <a:gd name="connsiteY660" fmla="*/ 4440348 h 6246801"/>
              <a:gd name="connsiteX661" fmla="*/ 2629058 w 9384838"/>
              <a:gd name="connsiteY661" fmla="*/ 4440348 h 6246801"/>
              <a:gd name="connsiteX662" fmla="*/ 2679941 w 9384838"/>
              <a:gd name="connsiteY662" fmla="*/ 4465791 h 6246801"/>
              <a:gd name="connsiteX663" fmla="*/ 2679941 w 9384838"/>
              <a:gd name="connsiteY663" fmla="*/ 4465790 h 6246801"/>
              <a:gd name="connsiteX664" fmla="*/ 2705383 w 9384838"/>
              <a:gd name="connsiteY664" fmla="*/ 4465790 h 6246801"/>
              <a:gd name="connsiteX665" fmla="*/ 2804940 w 9384838"/>
              <a:gd name="connsiteY665" fmla="*/ 4440347 h 6246801"/>
              <a:gd name="connsiteX666" fmla="*/ 2830382 w 9384838"/>
              <a:gd name="connsiteY666" fmla="*/ 4491233 h 6246801"/>
              <a:gd name="connsiteX667" fmla="*/ 2804940 w 9384838"/>
              <a:gd name="connsiteY667" fmla="*/ 4515570 h 6246801"/>
              <a:gd name="connsiteX668" fmla="*/ 2780604 w 9384838"/>
              <a:gd name="connsiteY668" fmla="*/ 4541013 h 6246801"/>
              <a:gd name="connsiteX669" fmla="*/ 2804940 w 9384838"/>
              <a:gd name="connsiteY669" fmla="*/ 4566456 h 6246801"/>
              <a:gd name="connsiteX670" fmla="*/ 2804940 w 9384838"/>
              <a:gd name="connsiteY670" fmla="*/ 4590793 h 6246801"/>
              <a:gd name="connsiteX671" fmla="*/ 2855825 w 9384838"/>
              <a:gd name="connsiteY671" fmla="*/ 4590793 h 6246801"/>
              <a:gd name="connsiteX672" fmla="*/ 2855825 w 9384838"/>
              <a:gd name="connsiteY672" fmla="*/ 4566456 h 6246801"/>
              <a:gd name="connsiteX673" fmla="*/ 2880159 w 9384838"/>
              <a:gd name="connsiteY673" fmla="*/ 4566456 h 6246801"/>
              <a:gd name="connsiteX674" fmla="*/ 2880159 w 9384838"/>
              <a:gd name="connsiteY674" fmla="*/ 4605916 h 6246801"/>
              <a:gd name="connsiteX675" fmla="*/ 2880162 w 9384838"/>
              <a:gd name="connsiteY675" fmla="*/ 4605918 h 6246801"/>
              <a:gd name="connsiteX676" fmla="*/ 2880162 w 9384838"/>
              <a:gd name="connsiteY676" fmla="*/ 4566457 h 6246801"/>
              <a:gd name="connsiteX677" fmla="*/ 2931045 w 9384838"/>
              <a:gd name="connsiteY677" fmla="*/ 4616236 h 6246801"/>
              <a:gd name="connsiteX678" fmla="*/ 2980823 w 9384838"/>
              <a:gd name="connsiteY678" fmla="*/ 4641679 h 6246801"/>
              <a:gd name="connsiteX679" fmla="*/ 3006265 w 9384838"/>
              <a:gd name="connsiteY679" fmla="*/ 4616236 h 6246801"/>
              <a:gd name="connsiteX680" fmla="*/ 3030601 w 9384838"/>
              <a:gd name="connsiteY680" fmla="*/ 4616236 h 6246801"/>
              <a:gd name="connsiteX681" fmla="*/ 3056044 w 9384838"/>
              <a:gd name="connsiteY681" fmla="*/ 4590793 h 6246801"/>
              <a:gd name="connsiteX682" fmla="*/ 3105820 w 9384838"/>
              <a:gd name="connsiteY682" fmla="*/ 4590793 h 6246801"/>
              <a:gd name="connsiteX683" fmla="*/ 3131263 w 9384838"/>
              <a:gd name="connsiteY683" fmla="*/ 4541014 h 6246801"/>
              <a:gd name="connsiteX684" fmla="*/ 3131263 w 9384838"/>
              <a:gd name="connsiteY684" fmla="*/ 4590793 h 6246801"/>
              <a:gd name="connsiteX685" fmla="*/ 3156704 w 9384838"/>
              <a:gd name="connsiteY685" fmla="*/ 4566457 h 6246801"/>
              <a:gd name="connsiteX686" fmla="*/ 3181041 w 9384838"/>
              <a:gd name="connsiteY686" fmla="*/ 4515571 h 6246801"/>
              <a:gd name="connsiteX687" fmla="*/ 3156704 w 9384838"/>
              <a:gd name="connsiteY687" fmla="*/ 4440348 h 6246801"/>
              <a:gd name="connsiteX688" fmla="*/ 3131263 w 9384838"/>
              <a:gd name="connsiteY688" fmla="*/ 4416011 h 6246801"/>
              <a:gd name="connsiteX689" fmla="*/ 3181041 w 9384838"/>
              <a:gd name="connsiteY689" fmla="*/ 4365125 h 6246801"/>
              <a:gd name="connsiteX690" fmla="*/ 3231924 w 9384838"/>
              <a:gd name="connsiteY690" fmla="*/ 4340788 h 6246801"/>
              <a:gd name="connsiteX691" fmla="*/ 3256260 w 9384838"/>
              <a:gd name="connsiteY691" fmla="*/ 4289902 h 6246801"/>
              <a:gd name="connsiteX692" fmla="*/ 3281703 w 9384838"/>
              <a:gd name="connsiteY692" fmla="*/ 4289902 h 6246801"/>
              <a:gd name="connsiteX693" fmla="*/ 3281705 w 9384838"/>
              <a:gd name="connsiteY693" fmla="*/ 4289902 h 6246801"/>
              <a:gd name="connsiteX694" fmla="*/ 3307147 w 9384838"/>
              <a:gd name="connsiteY694" fmla="*/ 4265565 h 6246801"/>
              <a:gd name="connsiteX695" fmla="*/ 3356924 w 9384838"/>
              <a:gd name="connsiteY695" fmla="*/ 4265565 h 6246801"/>
              <a:gd name="connsiteX696" fmla="*/ 3457589 w 9384838"/>
              <a:gd name="connsiteY696" fmla="*/ 4190342 h 6246801"/>
              <a:gd name="connsiteX697" fmla="*/ 3558250 w 9384838"/>
              <a:gd name="connsiteY697" fmla="*/ 4089676 h 6246801"/>
              <a:gd name="connsiteX698" fmla="*/ 3582585 w 9384838"/>
              <a:gd name="connsiteY698" fmla="*/ 4014453 h 6246801"/>
              <a:gd name="connsiteX699" fmla="*/ 3608026 w 9384838"/>
              <a:gd name="connsiteY699" fmla="*/ 3989010 h 6246801"/>
              <a:gd name="connsiteX700" fmla="*/ 3582585 w 9384838"/>
              <a:gd name="connsiteY700" fmla="*/ 3963567 h 6246801"/>
              <a:gd name="connsiteX701" fmla="*/ 3608026 w 9384838"/>
              <a:gd name="connsiteY701" fmla="*/ 3913787 h 6246801"/>
              <a:gd name="connsiteX702" fmla="*/ 3582585 w 9384838"/>
              <a:gd name="connsiteY702" fmla="*/ 3888344 h 6246801"/>
              <a:gd name="connsiteX703" fmla="*/ 3608026 w 9384838"/>
              <a:gd name="connsiteY703" fmla="*/ 3838565 h 6246801"/>
              <a:gd name="connsiteX704" fmla="*/ 3633468 w 9384838"/>
              <a:gd name="connsiteY704" fmla="*/ 3813122 h 6246801"/>
              <a:gd name="connsiteX705" fmla="*/ 3683247 w 9384838"/>
              <a:gd name="connsiteY705" fmla="*/ 3788785 h 6246801"/>
              <a:gd name="connsiteX706" fmla="*/ 3708689 w 9384838"/>
              <a:gd name="connsiteY706" fmla="*/ 3813122 h 6246801"/>
              <a:gd name="connsiteX707" fmla="*/ 3783908 w 9384838"/>
              <a:gd name="connsiteY707" fmla="*/ 3788785 h 6246801"/>
              <a:gd name="connsiteX708" fmla="*/ 3883464 w 9384838"/>
              <a:gd name="connsiteY708" fmla="*/ 3763342 h 6246801"/>
              <a:gd name="connsiteX709" fmla="*/ 3883464 w 9384838"/>
              <a:gd name="connsiteY709" fmla="*/ 3813122 h 6246801"/>
              <a:gd name="connsiteX710" fmla="*/ 3833686 w 9384838"/>
              <a:gd name="connsiteY710" fmla="*/ 3813122 h 6246801"/>
              <a:gd name="connsiteX711" fmla="*/ 3808245 w 9384838"/>
              <a:gd name="connsiteY711" fmla="*/ 3838565 h 6246801"/>
              <a:gd name="connsiteX712" fmla="*/ 3808245 w 9384838"/>
              <a:gd name="connsiteY712" fmla="*/ 3888344 h 6246801"/>
              <a:gd name="connsiteX713" fmla="*/ 3758467 w 9384838"/>
              <a:gd name="connsiteY713" fmla="*/ 3864008 h 6246801"/>
              <a:gd name="connsiteX714" fmla="*/ 3708689 w 9384838"/>
              <a:gd name="connsiteY714" fmla="*/ 3913787 h 6246801"/>
              <a:gd name="connsiteX715" fmla="*/ 3683247 w 9384838"/>
              <a:gd name="connsiteY715" fmla="*/ 3888344 h 6246801"/>
              <a:gd name="connsiteX716" fmla="*/ 3633468 w 9384838"/>
              <a:gd name="connsiteY716" fmla="*/ 3913787 h 6246801"/>
              <a:gd name="connsiteX717" fmla="*/ 3657804 w 9384838"/>
              <a:gd name="connsiteY717" fmla="*/ 3939230 h 6246801"/>
              <a:gd name="connsiteX718" fmla="*/ 3633468 w 9384838"/>
              <a:gd name="connsiteY718" fmla="*/ 3963567 h 6246801"/>
              <a:gd name="connsiteX719" fmla="*/ 3657804 w 9384838"/>
              <a:gd name="connsiteY719" fmla="*/ 3963567 h 6246801"/>
              <a:gd name="connsiteX720" fmla="*/ 3683247 w 9384838"/>
              <a:gd name="connsiteY720" fmla="*/ 3989010 h 6246801"/>
              <a:gd name="connsiteX721" fmla="*/ 3708689 w 9384838"/>
              <a:gd name="connsiteY721" fmla="*/ 3989010 h 6246801"/>
              <a:gd name="connsiteX722" fmla="*/ 3708689 w 9384838"/>
              <a:gd name="connsiteY722" fmla="*/ 4014453 h 6246801"/>
              <a:gd name="connsiteX723" fmla="*/ 3708688 w 9384838"/>
              <a:gd name="connsiteY723" fmla="*/ 4014453 h 6246801"/>
              <a:gd name="connsiteX724" fmla="*/ 3657804 w 9384838"/>
              <a:gd name="connsiteY724" fmla="*/ 4064233 h 6246801"/>
              <a:gd name="connsiteX725" fmla="*/ 3683246 w 9384838"/>
              <a:gd name="connsiteY725" fmla="*/ 4139455 h 6246801"/>
              <a:gd name="connsiteX726" fmla="*/ 3808243 w 9384838"/>
              <a:gd name="connsiteY726" fmla="*/ 4164898 h 6246801"/>
              <a:gd name="connsiteX727" fmla="*/ 3833684 w 9384838"/>
              <a:gd name="connsiteY727" fmla="*/ 4089676 h 6246801"/>
              <a:gd name="connsiteX728" fmla="*/ 3958666 w 9384838"/>
              <a:gd name="connsiteY728" fmla="*/ 4089676 h 6246801"/>
              <a:gd name="connsiteX729" fmla="*/ 4084770 w 9384838"/>
              <a:gd name="connsiteY729" fmla="*/ 4064233 h 6246801"/>
              <a:gd name="connsiteX730" fmla="*/ 4185432 w 9384838"/>
              <a:gd name="connsiteY730" fmla="*/ 4064233 h 6246801"/>
              <a:gd name="connsiteX731" fmla="*/ 4460870 w 9384838"/>
              <a:gd name="connsiteY731" fmla="*/ 3888345 h 6246801"/>
              <a:gd name="connsiteX732" fmla="*/ 4510648 w 9384838"/>
              <a:gd name="connsiteY732" fmla="*/ 3763342 h 6246801"/>
              <a:gd name="connsiteX733" fmla="*/ 4761751 w 9384838"/>
              <a:gd name="connsiteY733" fmla="*/ 3713562 h 6246801"/>
              <a:gd name="connsiteX734" fmla="*/ 4836971 w 9384838"/>
              <a:gd name="connsiteY734" fmla="*/ 3612896 h 6246801"/>
              <a:gd name="connsiteX735" fmla="*/ 4887855 w 9384838"/>
              <a:gd name="connsiteY735" fmla="*/ 3487894 h 6246801"/>
              <a:gd name="connsiteX736" fmla="*/ 4887855 w 9384838"/>
              <a:gd name="connsiteY736" fmla="*/ 3487893 h 6246801"/>
              <a:gd name="connsiteX737" fmla="*/ 4937633 w 9384838"/>
              <a:gd name="connsiteY737" fmla="*/ 3437007 h 6246801"/>
              <a:gd name="connsiteX738" fmla="*/ 5012854 w 9384838"/>
              <a:gd name="connsiteY738" fmla="*/ 3387227 h 6246801"/>
              <a:gd name="connsiteX739" fmla="*/ 5038296 w 9384838"/>
              <a:gd name="connsiteY739" fmla="*/ 3336341 h 6246801"/>
              <a:gd name="connsiteX740" fmla="*/ 5113516 w 9384838"/>
              <a:gd name="connsiteY740" fmla="*/ 3236782 h 6246801"/>
              <a:gd name="connsiteX741" fmla="*/ 5137852 w 9384838"/>
              <a:gd name="connsiteY741" fmla="*/ 3185896 h 6246801"/>
              <a:gd name="connsiteX742" fmla="*/ 5163294 w 9384838"/>
              <a:gd name="connsiteY742" fmla="*/ 3161560 h 6246801"/>
              <a:gd name="connsiteX743" fmla="*/ 5238514 w 9384838"/>
              <a:gd name="connsiteY743" fmla="*/ 3011116 h 6246801"/>
              <a:gd name="connsiteX744" fmla="*/ 5263957 w 9384838"/>
              <a:gd name="connsiteY744" fmla="*/ 2860672 h 6246801"/>
              <a:gd name="connsiteX745" fmla="*/ 5188736 w 9384838"/>
              <a:gd name="connsiteY745" fmla="*/ 2809788 h 6246801"/>
              <a:gd name="connsiteX746" fmla="*/ 5163294 w 9384838"/>
              <a:gd name="connsiteY746" fmla="*/ 2835229 h 6246801"/>
              <a:gd name="connsiteX747" fmla="*/ 5137852 w 9384838"/>
              <a:gd name="connsiteY747" fmla="*/ 2835229 h 6246801"/>
              <a:gd name="connsiteX748" fmla="*/ 5137852 w 9384838"/>
              <a:gd name="connsiteY748" fmla="*/ 2785450 h 6246801"/>
              <a:gd name="connsiteX749" fmla="*/ 5188736 w 9384838"/>
              <a:gd name="connsiteY749" fmla="*/ 2785450 h 6246801"/>
              <a:gd name="connsiteX750" fmla="*/ 5263957 w 9384838"/>
              <a:gd name="connsiteY750" fmla="*/ 2734563 h 6246801"/>
              <a:gd name="connsiteX751" fmla="*/ 5339177 w 9384838"/>
              <a:gd name="connsiteY751" fmla="*/ 2609561 h 6246801"/>
              <a:gd name="connsiteX752" fmla="*/ 5289399 w 9384838"/>
              <a:gd name="connsiteY752" fmla="*/ 2534339 h 6246801"/>
              <a:gd name="connsiteX753" fmla="*/ 5289931 w 9384838"/>
              <a:gd name="connsiteY753" fmla="*/ 2534660 h 6246801"/>
              <a:gd name="connsiteX754" fmla="*/ 5289398 w 9384838"/>
              <a:gd name="connsiteY754" fmla="*/ 2534339 h 6246801"/>
              <a:gd name="connsiteX755" fmla="*/ 5313734 w 9384838"/>
              <a:gd name="connsiteY755" fmla="*/ 2483451 h 6246801"/>
              <a:gd name="connsiteX756" fmla="*/ 5289398 w 9384838"/>
              <a:gd name="connsiteY756" fmla="*/ 2459115 h 6246801"/>
              <a:gd name="connsiteX757" fmla="*/ 5364618 w 9384838"/>
              <a:gd name="connsiteY757" fmla="*/ 2408231 h 6246801"/>
              <a:gd name="connsiteX758" fmla="*/ 5388954 w 9384838"/>
              <a:gd name="connsiteY758" fmla="*/ 2433674 h 6246801"/>
              <a:gd name="connsiteX759" fmla="*/ 5464174 w 9384838"/>
              <a:gd name="connsiteY759" fmla="*/ 2408231 h 6246801"/>
              <a:gd name="connsiteX760" fmla="*/ 5515059 w 9384838"/>
              <a:gd name="connsiteY760" fmla="*/ 2333007 h 6246801"/>
              <a:gd name="connsiteX761" fmla="*/ 5539394 w 9384838"/>
              <a:gd name="connsiteY761" fmla="*/ 2257785 h 6246801"/>
              <a:gd name="connsiteX762" fmla="*/ 5539394 w 9384838"/>
              <a:gd name="connsiteY762" fmla="*/ 2233447 h 6246801"/>
              <a:gd name="connsiteX763" fmla="*/ 5564837 w 9384838"/>
              <a:gd name="connsiteY763" fmla="*/ 2182565 h 6246801"/>
              <a:gd name="connsiteX764" fmla="*/ 5614615 w 9384838"/>
              <a:gd name="connsiteY764" fmla="*/ 2233447 h 6246801"/>
              <a:gd name="connsiteX765" fmla="*/ 5640057 w 9384838"/>
              <a:gd name="connsiteY765" fmla="*/ 2208005 h 6246801"/>
              <a:gd name="connsiteX766" fmla="*/ 5665499 w 9384838"/>
              <a:gd name="connsiteY766" fmla="*/ 2233447 h 6246801"/>
              <a:gd name="connsiteX767" fmla="*/ 5665499 w 9384838"/>
              <a:gd name="connsiteY767" fmla="*/ 2257785 h 6246801"/>
              <a:gd name="connsiteX768" fmla="*/ 5640057 w 9384838"/>
              <a:gd name="connsiteY768" fmla="*/ 2408231 h 6246801"/>
              <a:gd name="connsiteX769" fmla="*/ 5689835 w 9384838"/>
              <a:gd name="connsiteY769" fmla="*/ 2433674 h 6246801"/>
              <a:gd name="connsiteX770" fmla="*/ 5740719 w 9384838"/>
              <a:gd name="connsiteY770" fmla="*/ 2408231 h 6246801"/>
              <a:gd name="connsiteX771" fmla="*/ 5765055 w 9384838"/>
              <a:gd name="connsiteY771" fmla="*/ 2358450 h 6246801"/>
              <a:gd name="connsiteX772" fmla="*/ 5840275 w 9384838"/>
              <a:gd name="connsiteY772" fmla="*/ 2459115 h 6246801"/>
              <a:gd name="connsiteX773" fmla="*/ 5891159 w 9384838"/>
              <a:gd name="connsiteY773" fmla="*/ 2408231 h 6246801"/>
              <a:gd name="connsiteX774" fmla="*/ 5940937 w 9384838"/>
              <a:gd name="connsiteY774" fmla="*/ 2283229 h 6246801"/>
              <a:gd name="connsiteX775" fmla="*/ 5891159 w 9384838"/>
              <a:gd name="connsiteY775" fmla="*/ 2208005 h 6246801"/>
              <a:gd name="connsiteX776" fmla="*/ 5840275 w 9384838"/>
              <a:gd name="connsiteY776" fmla="*/ 2257785 h 6246801"/>
              <a:gd name="connsiteX777" fmla="*/ 5715277 w 9384838"/>
              <a:gd name="connsiteY777" fmla="*/ 2283229 h 6246801"/>
              <a:gd name="connsiteX778" fmla="*/ 5765055 w 9384838"/>
              <a:gd name="connsiteY778" fmla="*/ 2132783 h 6246801"/>
              <a:gd name="connsiteX779" fmla="*/ 5840275 w 9384838"/>
              <a:gd name="connsiteY779" fmla="*/ 2081897 h 6246801"/>
              <a:gd name="connsiteX780" fmla="*/ 8270546 w 9384838"/>
              <a:gd name="connsiteY780" fmla="*/ 1474959 h 6246801"/>
              <a:gd name="connsiteX781" fmla="*/ 8282255 w 9384838"/>
              <a:gd name="connsiteY781" fmla="*/ 1480813 h 6246801"/>
              <a:gd name="connsiteX782" fmla="*/ 8274449 w 9384838"/>
              <a:gd name="connsiteY782" fmla="*/ 1490571 h 6246801"/>
              <a:gd name="connsiteX783" fmla="*/ 8264691 w 9384838"/>
              <a:gd name="connsiteY783" fmla="*/ 1491546 h 6246801"/>
              <a:gd name="connsiteX784" fmla="*/ 8247128 w 9384838"/>
              <a:gd name="connsiteY784" fmla="*/ 1501304 h 6246801"/>
              <a:gd name="connsiteX785" fmla="*/ 8250055 w 9384838"/>
              <a:gd name="connsiteY785" fmla="*/ 1485692 h 6246801"/>
              <a:gd name="connsiteX786" fmla="*/ 8265667 w 9384838"/>
              <a:gd name="connsiteY786" fmla="*/ 1485692 h 6246801"/>
              <a:gd name="connsiteX787" fmla="*/ 8270546 w 9384838"/>
              <a:gd name="connsiteY787" fmla="*/ 1474959 h 6246801"/>
              <a:gd name="connsiteX788" fmla="*/ 8187608 w 9384838"/>
              <a:gd name="connsiteY788" fmla="*/ 1463250 h 6246801"/>
              <a:gd name="connsiteX789" fmla="*/ 8203220 w 9384838"/>
              <a:gd name="connsiteY789" fmla="*/ 1472032 h 6246801"/>
              <a:gd name="connsiteX790" fmla="*/ 8215904 w 9384838"/>
              <a:gd name="connsiteY790" fmla="*/ 1471056 h 6246801"/>
              <a:gd name="connsiteX791" fmla="*/ 8214929 w 9384838"/>
              <a:gd name="connsiteY791" fmla="*/ 1479838 h 6246801"/>
              <a:gd name="connsiteX792" fmla="*/ 8216880 w 9384838"/>
              <a:gd name="connsiteY792" fmla="*/ 1484717 h 6246801"/>
              <a:gd name="connsiteX793" fmla="*/ 8195414 w 9384838"/>
              <a:gd name="connsiteY793" fmla="*/ 1482765 h 6246801"/>
              <a:gd name="connsiteX794" fmla="*/ 8197365 w 9384838"/>
              <a:gd name="connsiteY794" fmla="*/ 1476909 h 6246801"/>
              <a:gd name="connsiteX795" fmla="*/ 8187608 w 9384838"/>
              <a:gd name="connsiteY795" fmla="*/ 1463250 h 6246801"/>
              <a:gd name="connsiteX796" fmla="*/ 8289085 w 9384838"/>
              <a:gd name="connsiteY796" fmla="*/ 1415439 h 6246801"/>
              <a:gd name="connsiteX797" fmla="*/ 8307624 w 9384838"/>
              <a:gd name="connsiteY797" fmla="*/ 1425197 h 6246801"/>
              <a:gd name="connsiteX798" fmla="*/ 8318357 w 9384838"/>
              <a:gd name="connsiteY798" fmla="*/ 1429100 h 6246801"/>
              <a:gd name="connsiteX799" fmla="*/ 8307624 w 9384838"/>
              <a:gd name="connsiteY799" fmla="*/ 1443734 h 6246801"/>
              <a:gd name="connsiteX800" fmla="*/ 8313478 w 9384838"/>
              <a:gd name="connsiteY800" fmla="*/ 1452516 h 6246801"/>
              <a:gd name="connsiteX801" fmla="*/ 8282255 w 9384838"/>
              <a:gd name="connsiteY801" fmla="*/ 1469104 h 6246801"/>
              <a:gd name="connsiteX802" fmla="*/ 8280303 w 9384838"/>
              <a:gd name="connsiteY802" fmla="*/ 1453493 h 6246801"/>
              <a:gd name="connsiteX803" fmla="*/ 8269570 w 9384838"/>
              <a:gd name="connsiteY803" fmla="*/ 1425197 h 6246801"/>
              <a:gd name="connsiteX804" fmla="*/ 8289085 w 9384838"/>
              <a:gd name="connsiteY804" fmla="*/ 1415439 h 6246801"/>
              <a:gd name="connsiteX805" fmla="*/ 8360314 w 9384838"/>
              <a:gd name="connsiteY805" fmla="*/ 1357869 h 6246801"/>
              <a:gd name="connsiteX806" fmla="*/ 8376902 w 9384838"/>
              <a:gd name="connsiteY806" fmla="*/ 1366651 h 6246801"/>
              <a:gd name="connsiteX807" fmla="*/ 8379829 w 9384838"/>
              <a:gd name="connsiteY807" fmla="*/ 1382264 h 6246801"/>
              <a:gd name="connsiteX808" fmla="*/ 8349581 w 9384838"/>
              <a:gd name="connsiteY808" fmla="*/ 1375434 h 6246801"/>
              <a:gd name="connsiteX809" fmla="*/ 8360314 w 9384838"/>
              <a:gd name="connsiteY809" fmla="*/ 1357869 h 6246801"/>
              <a:gd name="connsiteX810" fmla="*/ 8571073 w 9384838"/>
              <a:gd name="connsiteY810" fmla="*/ 1228098 h 6246801"/>
              <a:gd name="connsiteX811" fmla="*/ 8597418 w 9384838"/>
              <a:gd name="connsiteY811" fmla="*/ 1253467 h 6246801"/>
              <a:gd name="connsiteX812" fmla="*/ 8592539 w 9384838"/>
              <a:gd name="connsiteY812" fmla="*/ 1260297 h 6246801"/>
              <a:gd name="connsiteX813" fmla="*/ 8592539 w 9384838"/>
              <a:gd name="connsiteY813" fmla="*/ 1272981 h 6246801"/>
              <a:gd name="connsiteX814" fmla="*/ 8572049 w 9384838"/>
              <a:gd name="connsiteY814" fmla="*/ 1273957 h 6246801"/>
              <a:gd name="connsiteX815" fmla="*/ 8561316 w 9384838"/>
              <a:gd name="connsiteY815" fmla="*/ 1285666 h 6246801"/>
              <a:gd name="connsiteX816" fmla="*/ 8554486 w 9384838"/>
              <a:gd name="connsiteY816" fmla="*/ 1302253 h 6246801"/>
              <a:gd name="connsiteX817" fmla="*/ 8533995 w 9384838"/>
              <a:gd name="connsiteY817" fmla="*/ 1311035 h 6246801"/>
              <a:gd name="connsiteX818" fmla="*/ 8510577 w 9384838"/>
              <a:gd name="connsiteY818" fmla="*/ 1309083 h 6246801"/>
              <a:gd name="connsiteX819" fmla="*/ 8505699 w 9384838"/>
              <a:gd name="connsiteY819" fmla="*/ 1331526 h 6246801"/>
              <a:gd name="connsiteX820" fmla="*/ 8494966 w 9384838"/>
              <a:gd name="connsiteY820" fmla="*/ 1335428 h 6246801"/>
              <a:gd name="connsiteX821" fmla="*/ 8482281 w 9384838"/>
              <a:gd name="connsiteY821" fmla="*/ 1312986 h 6246801"/>
              <a:gd name="connsiteX822" fmla="*/ 8474475 w 9384838"/>
              <a:gd name="connsiteY822" fmla="*/ 1303229 h 6246801"/>
              <a:gd name="connsiteX823" fmla="*/ 8467645 w 9384838"/>
              <a:gd name="connsiteY823" fmla="*/ 1279811 h 6246801"/>
              <a:gd name="connsiteX824" fmla="*/ 8476427 w 9384838"/>
              <a:gd name="connsiteY824" fmla="*/ 1270054 h 6246801"/>
              <a:gd name="connsiteX825" fmla="*/ 8524238 w 9384838"/>
              <a:gd name="connsiteY825" fmla="*/ 1261273 h 6246801"/>
              <a:gd name="connsiteX826" fmla="*/ 8551558 w 9384838"/>
              <a:gd name="connsiteY826" fmla="*/ 1236879 h 6246801"/>
              <a:gd name="connsiteX827" fmla="*/ 8567170 w 9384838"/>
              <a:gd name="connsiteY827" fmla="*/ 1237855 h 6246801"/>
              <a:gd name="connsiteX828" fmla="*/ 8571073 w 9384838"/>
              <a:gd name="connsiteY828" fmla="*/ 1228098 h 6246801"/>
              <a:gd name="connsiteX829" fmla="*/ 8306648 w 9384838"/>
              <a:gd name="connsiteY829" fmla="*/ 884639 h 6246801"/>
              <a:gd name="connsiteX830" fmla="*/ 8328114 w 9384838"/>
              <a:gd name="connsiteY830" fmla="*/ 903178 h 6246801"/>
              <a:gd name="connsiteX831" fmla="*/ 8334944 w 9384838"/>
              <a:gd name="connsiteY831" fmla="*/ 917814 h 6246801"/>
              <a:gd name="connsiteX832" fmla="*/ 8368119 w 9384838"/>
              <a:gd name="connsiteY832" fmla="*/ 935377 h 6246801"/>
              <a:gd name="connsiteX833" fmla="*/ 8422761 w 9384838"/>
              <a:gd name="connsiteY833" fmla="*/ 939280 h 6246801"/>
              <a:gd name="connsiteX834" fmla="*/ 8461790 w 9384838"/>
              <a:gd name="connsiteY834" fmla="*/ 922693 h 6246801"/>
              <a:gd name="connsiteX835" fmla="*/ 8450081 w 9384838"/>
              <a:gd name="connsiteY835" fmla="*/ 963674 h 6246801"/>
              <a:gd name="connsiteX836" fmla="*/ 8431542 w 9384838"/>
              <a:gd name="connsiteY836" fmla="*/ 975382 h 6246801"/>
              <a:gd name="connsiteX837" fmla="*/ 8415930 w 9384838"/>
              <a:gd name="connsiteY837" fmla="*/ 963674 h 6246801"/>
              <a:gd name="connsiteX838" fmla="*/ 8397391 w 9384838"/>
              <a:gd name="connsiteY838" fmla="*/ 963674 h 6246801"/>
              <a:gd name="connsiteX839" fmla="*/ 8359338 w 9384838"/>
              <a:gd name="connsiteY839" fmla="*/ 1014411 h 6246801"/>
              <a:gd name="connsiteX840" fmla="*/ 8284206 w 9384838"/>
              <a:gd name="connsiteY840" fmla="*/ 1020265 h 6246801"/>
              <a:gd name="connsiteX841" fmla="*/ 8247128 w 9384838"/>
              <a:gd name="connsiteY841" fmla="*/ 1070028 h 6246801"/>
              <a:gd name="connsiteX842" fmla="*/ 8212977 w 9384838"/>
              <a:gd name="connsiteY842" fmla="*/ 1083688 h 6246801"/>
              <a:gd name="connsiteX843" fmla="*/ 8184681 w 9384838"/>
              <a:gd name="connsiteY843" fmla="*/ 1151014 h 6246801"/>
              <a:gd name="connsiteX844" fmla="*/ 8163215 w 9384838"/>
              <a:gd name="connsiteY844" fmla="*/ 1151014 h 6246801"/>
              <a:gd name="connsiteX845" fmla="*/ 8155409 w 9384838"/>
              <a:gd name="connsiteY845" fmla="*/ 1207607 h 6246801"/>
              <a:gd name="connsiteX846" fmla="*/ 8099792 w 9384838"/>
              <a:gd name="connsiteY846" fmla="*/ 1223219 h 6246801"/>
              <a:gd name="connsiteX847" fmla="*/ 8077350 w 9384838"/>
              <a:gd name="connsiteY847" fmla="*/ 1247612 h 6246801"/>
              <a:gd name="connsiteX848" fmla="*/ 8066617 w 9384838"/>
              <a:gd name="connsiteY848" fmla="*/ 1319817 h 6246801"/>
              <a:gd name="connsiteX849" fmla="*/ 8057835 w 9384838"/>
              <a:gd name="connsiteY849" fmla="*/ 1315914 h 6246801"/>
              <a:gd name="connsiteX850" fmla="*/ 8009048 w 9384838"/>
              <a:gd name="connsiteY850" fmla="*/ 1320793 h 6246801"/>
              <a:gd name="connsiteX851" fmla="*/ 8009048 w 9384838"/>
              <a:gd name="connsiteY851" fmla="*/ 1309084 h 6246801"/>
              <a:gd name="connsiteX852" fmla="*/ 8010024 w 9384838"/>
              <a:gd name="connsiteY852" fmla="*/ 1293472 h 6246801"/>
              <a:gd name="connsiteX853" fmla="*/ 8002218 w 9384838"/>
              <a:gd name="connsiteY853" fmla="*/ 1262248 h 6246801"/>
              <a:gd name="connsiteX854" fmla="*/ 8013927 w 9384838"/>
              <a:gd name="connsiteY854" fmla="*/ 1254442 h 6246801"/>
              <a:gd name="connsiteX855" fmla="*/ 8038320 w 9384838"/>
              <a:gd name="connsiteY855" fmla="*/ 1219316 h 6246801"/>
              <a:gd name="connsiteX856" fmla="*/ 8077350 w 9384838"/>
              <a:gd name="connsiteY856" fmla="*/ 1190044 h 6246801"/>
              <a:gd name="connsiteX857" fmla="*/ 8108573 w 9384838"/>
              <a:gd name="connsiteY857" fmla="*/ 1167602 h 6246801"/>
              <a:gd name="connsiteX858" fmla="*/ 8111501 w 9384838"/>
              <a:gd name="connsiteY858" fmla="*/ 1154917 h 6246801"/>
              <a:gd name="connsiteX859" fmla="*/ 8135894 w 9384838"/>
              <a:gd name="connsiteY859" fmla="*/ 1148087 h 6246801"/>
              <a:gd name="connsiteX860" fmla="*/ 8141748 w 9384838"/>
              <a:gd name="connsiteY860" fmla="*/ 1130524 h 6246801"/>
              <a:gd name="connsiteX861" fmla="*/ 8135894 w 9384838"/>
              <a:gd name="connsiteY861" fmla="*/ 1121742 h 6246801"/>
              <a:gd name="connsiteX862" fmla="*/ 8143700 w 9384838"/>
              <a:gd name="connsiteY862" fmla="*/ 1104179 h 6246801"/>
              <a:gd name="connsiteX863" fmla="*/ 8200293 w 9384838"/>
              <a:gd name="connsiteY863" fmla="*/ 1030998 h 6246801"/>
              <a:gd name="connsiteX864" fmla="*/ 8231516 w 9384838"/>
              <a:gd name="connsiteY864" fmla="*/ 993920 h 6246801"/>
              <a:gd name="connsiteX865" fmla="*/ 8245176 w 9384838"/>
              <a:gd name="connsiteY865" fmla="*/ 957819 h 6246801"/>
              <a:gd name="connsiteX866" fmla="*/ 8258837 w 9384838"/>
              <a:gd name="connsiteY866" fmla="*/ 944159 h 6246801"/>
              <a:gd name="connsiteX867" fmla="*/ 8260788 w 9384838"/>
              <a:gd name="connsiteY867" fmla="*/ 920741 h 6246801"/>
              <a:gd name="connsiteX868" fmla="*/ 8289085 w 9384838"/>
              <a:gd name="connsiteY868" fmla="*/ 889516 h 6246801"/>
              <a:gd name="connsiteX869" fmla="*/ 8306648 w 9384838"/>
              <a:gd name="connsiteY869" fmla="*/ 884639 h 6246801"/>
              <a:gd name="connsiteX870" fmla="*/ 9328245 w 9384838"/>
              <a:gd name="connsiteY870" fmla="*/ 311878 h 6246801"/>
              <a:gd name="connsiteX871" fmla="*/ 9371178 w 9384838"/>
              <a:gd name="connsiteY871" fmla="*/ 317733 h 6246801"/>
              <a:gd name="connsiteX872" fmla="*/ 9384838 w 9384838"/>
              <a:gd name="connsiteY872" fmla="*/ 341150 h 6246801"/>
              <a:gd name="connsiteX873" fmla="*/ 9357517 w 9384838"/>
              <a:gd name="connsiteY873" fmla="*/ 360665 h 6246801"/>
              <a:gd name="connsiteX874" fmla="*/ 9357517 w 9384838"/>
              <a:gd name="connsiteY874" fmla="*/ 378228 h 6246801"/>
              <a:gd name="connsiteX875" fmla="*/ 9371178 w 9384838"/>
              <a:gd name="connsiteY875" fmla="*/ 393840 h 6246801"/>
              <a:gd name="connsiteX876" fmla="*/ 9367275 w 9384838"/>
              <a:gd name="connsiteY876" fmla="*/ 427015 h 6246801"/>
              <a:gd name="connsiteX877" fmla="*/ 9314585 w 9384838"/>
              <a:gd name="connsiteY877" fmla="*/ 427015 h 6246801"/>
              <a:gd name="connsiteX878" fmla="*/ 9250186 w 9384838"/>
              <a:gd name="connsiteY878" fmla="*/ 440675 h 6246801"/>
              <a:gd name="connsiteX879" fmla="*/ 9213108 w 9384838"/>
              <a:gd name="connsiteY879" fmla="*/ 471899 h 6246801"/>
              <a:gd name="connsiteX880" fmla="*/ 9162370 w 9384838"/>
              <a:gd name="connsiteY880" fmla="*/ 491414 h 6246801"/>
              <a:gd name="connsiteX881" fmla="*/ 9099923 w 9384838"/>
              <a:gd name="connsiteY881" fmla="*/ 526540 h 6246801"/>
              <a:gd name="connsiteX882" fmla="*/ 9035524 w 9384838"/>
              <a:gd name="connsiteY882" fmla="*/ 587036 h 6246801"/>
              <a:gd name="connsiteX883" fmla="*/ 8996494 w 9384838"/>
              <a:gd name="connsiteY883" fmla="*/ 635822 h 6246801"/>
              <a:gd name="connsiteX884" fmla="*/ 8961368 w 9384838"/>
              <a:gd name="connsiteY884" fmla="*/ 637774 h 6246801"/>
              <a:gd name="connsiteX885" fmla="*/ 8951610 w 9384838"/>
              <a:gd name="connsiteY885" fmla="*/ 647531 h 6246801"/>
              <a:gd name="connsiteX886" fmla="*/ 8926241 w 9384838"/>
              <a:gd name="connsiteY886" fmla="*/ 637774 h 6246801"/>
              <a:gd name="connsiteX887" fmla="*/ 8916484 w 9384838"/>
              <a:gd name="connsiteY887" fmla="*/ 608501 h 6246801"/>
              <a:gd name="connsiteX888" fmla="*/ 8883309 w 9384838"/>
              <a:gd name="connsiteY888" fmla="*/ 622162 h 6246801"/>
              <a:gd name="connsiteX889" fmla="*/ 8877454 w 9384838"/>
              <a:gd name="connsiteY889" fmla="*/ 651434 h 6246801"/>
              <a:gd name="connsiteX890" fmla="*/ 8887212 w 9384838"/>
              <a:gd name="connsiteY890" fmla="*/ 665094 h 6246801"/>
              <a:gd name="connsiteX891" fmla="*/ 8846231 w 9384838"/>
              <a:gd name="connsiteY891" fmla="*/ 719735 h 6246801"/>
              <a:gd name="connsiteX892" fmla="*/ 8799395 w 9384838"/>
              <a:gd name="connsiteY892" fmla="*/ 749008 h 6246801"/>
              <a:gd name="connsiteX893" fmla="*/ 8766220 w 9384838"/>
              <a:gd name="connsiteY893" fmla="*/ 774380 h 6246801"/>
              <a:gd name="connsiteX894" fmla="*/ 8731094 w 9384838"/>
              <a:gd name="connsiteY894" fmla="*/ 844633 h 6246801"/>
              <a:gd name="connsiteX895" fmla="*/ 8697919 w 9384838"/>
              <a:gd name="connsiteY895" fmla="*/ 862196 h 6246801"/>
              <a:gd name="connsiteX896" fmla="*/ 8666695 w 9384838"/>
              <a:gd name="connsiteY896" fmla="*/ 862196 h 6246801"/>
              <a:gd name="connsiteX897" fmla="*/ 8641326 w 9384838"/>
              <a:gd name="connsiteY897" fmla="*/ 887565 h 6246801"/>
              <a:gd name="connsiteX898" fmla="*/ 8614005 w 9384838"/>
              <a:gd name="connsiteY898" fmla="*/ 932449 h 6246801"/>
              <a:gd name="connsiteX899" fmla="*/ 8590587 w 9384838"/>
              <a:gd name="connsiteY899" fmla="*/ 936351 h 6246801"/>
              <a:gd name="connsiteX900" fmla="*/ 8576927 w 9384838"/>
              <a:gd name="connsiteY900" fmla="*/ 920740 h 6246801"/>
              <a:gd name="connsiteX901" fmla="*/ 8590587 w 9384838"/>
              <a:gd name="connsiteY901" fmla="*/ 885614 h 6246801"/>
              <a:gd name="connsiteX902" fmla="*/ 8602296 w 9384838"/>
              <a:gd name="connsiteY902" fmla="*/ 881711 h 6246801"/>
              <a:gd name="connsiteX903" fmla="*/ 8610102 w 9384838"/>
              <a:gd name="connsiteY903" fmla="*/ 868050 h 6246801"/>
              <a:gd name="connsiteX904" fmla="*/ 8606199 w 9384838"/>
              <a:gd name="connsiteY904" fmla="*/ 850487 h 6246801"/>
              <a:gd name="connsiteX905" fmla="*/ 8612054 w 9384838"/>
              <a:gd name="connsiteY905" fmla="*/ 825118 h 6246801"/>
              <a:gd name="connsiteX906" fmla="*/ 8623762 w 9384838"/>
              <a:gd name="connsiteY906" fmla="*/ 846584 h 6246801"/>
              <a:gd name="connsiteX907" fmla="*/ 8637423 w 9384838"/>
              <a:gd name="connsiteY907" fmla="*/ 848536 h 6246801"/>
              <a:gd name="connsiteX908" fmla="*/ 8649132 w 9384838"/>
              <a:gd name="connsiteY908" fmla="*/ 827069 h 6246801"/>
              <a:gd name="connsiteX909" fmla="*/ 8635471 w 9384838"/>
              <a:gd name="connsiteY909" fmla="*/ 807555 h 6246801"/>
              <a:gd name="connsiteX910" fmla="*/ 8654986 w 9384838"/>
              <a:gd name="connsiteY910" fmla="*/ 807555 h 6246801"/>
              <a:gd name="connsiteX911" fmla="*/ 8664743 w 9384838"/>
              <a:gd name="connsiteY911" fmla="*/ 819263 h 6246801"/>
              <a:gd name="connsiteX912" fmla="*/ 8692064 w 9384838"/>
              <a:gd name="connsiteY912" fmla="*/ 805603 h 6246801"/>
              <a:gd name="connsiteX913" fmla="*/ 8709627 w 9384838"/>
              <a:gd name="connsiteY913" fmla="*/ 778282 h 6246801"/>
              <a:gd name="connsiteX914" fmla="*/ 8711579 w 9384838"/>
              <a:gd name="connsiteY914" fmla="*/ 749008 h 6246801"/>
              <a:gd name="connsiteX915" fmla="*/ 8695967 w 9384838"/>
              <a:gd name="connsiteY915" fmla="*/ 749008 h 6246801"/>
              <a:gd name="connsiteX916" fmla="*/ 8672549 w 9384838"/>
              <a:gd name="connsiteY916" fmla="*/ 745105 h 6246801"/>
              <a:gd name="connsiteX917" fmla="*/ 8668646 w 9384838"/>
              <a:gd name="connsiteY917" fmla="*/ 713881 h 6246801"/>
              <a:gd name="connsiteX918" fmla="*/ 8697919 w 9384838"/>
              <a:gd name="connsiteY918" fmla="*/ 713881 h 6246801"/>
              <a:gd name="connsiteX919" fmla="*/ 8715482 w 9384838"/>
              <a:gd name="connsiteY919" fmla="*/ 731444 h 6246801"/>
              <a:gd name="connsiteX920" fmla="*/ 8733045 w 9384838"/>
              <a:gd name="connsiteY920" fmla="*/ 719735 h 6246801"/>
              <a:gd name="connsiteX921" fmla="*/ 8746705 w 9384838"/>
              <a:gd name="connsiteY921" fmla="*/ 688512 h 6246801"/>
              <a:gd name="connsiteX922" fmla="*/ 8787686 w 9384838"/>
              <a:gd name="connsiteY922" fmla="*/ 674851 h 6246801"/>
              <a:gd name="connsiteX923" fmla="*/ 8811104 w 9384838"/>
              <a:gd name="connsiteY923" fmla="*/ 624114 h 6246801"/>
              <a:gd name="connsiteX924" fmla="*/ 8830619 w 9384838"/>
              <a:gd name="connsiteY924" fmla="*/ 618260 h 6246801"/>
              <a:gd name="connsiteX925" fmla="*/ 8840376 w 9384838"/>
              <a:gd name="connsiteY925" fmla="*/ 600695 h 6246801"/>
              <a:gd name="connsiteX926" fmla="*/ 8832570 w 9384838"/>
              <a:gd name="connsiteY926" fmla="*/ 559715 h 6246801"/>
              <a:gd name="connsiteX927" fmla="*/ 8850134 w 9384838"/>
              <a:gd name="connsiteY927" fmla="*/ 559715 h 6246801"/>
              <a:gd name="connsiteX928" fmla="*/ 8885260 w 9384838"/>
              <a:gd name="connsiteY928" fmla="*/ 573376 h 6246801"/>
              <a:gd name="connsiteX929" fmla="*/ 8902823 w 9384838"/>
              <a:gd name="connsiteY929" fmla="*/ 559715 h 6246801"/>
              <a:gd name="connsiteX930" fmla="*/ 8904775 w 9384838"/>
              <a:gd name="connsiteY930" fmla="*/ 524589 h 6246801"/>
              <a:gd name="connsiteX931" fmla="*/ 8949659 w 9384838"/>
              <a:gd name="connsiteY931" fmla="*/ 497268 h 6246801"/>
              <a:gd name="connsiteX932" fmla="*/ 8976980 w 9384838"/>
              <a:gd name="connsiteY932" fmla="*/ 497268 h 6246801"/>
              <a:gd name="connsiteX933" fmla="*/ 8976980 w 9384838"/>
              <a:gd name="connsiteY933" fmla="*/ 462142 h 6246801"/>
              <a:gd name="connsiteX934" fmla="*/ 8965271 w 9384838"/>
              <a:gd name="connsiteY934" fmla="*/ 419209 h 6246801"/>
              <a:gd name="connsiteX935" fmla="*/ 8973077 w 9384838"/>
              <a:gd name="connsiteY935" fmla="*/ 393840 h 6246801"/>
              <a:gd name="connsiteX936" fmla="*/ 9002349 w 9384838"/>
              <a:gd name="connsiteY936" fmla="*/ 376277 h 6246801"/>
              <a:gd name="connsiteX937" fmla="*/ 9017961 w 9384838"/>
              <a:gd name="connsiteY937" fmla="*/ 403597 h 6246801"/>
              <a:gd name="connsiteX938" fmla="*/ 9041378 w 9384838"/>
              <a:gd name="connsiteY938" fmla="*/ 467996 h 6246801"/>
              <a:gd name="connsiteX939" fmla="*/ 9076505 w 9384838"/>
              <a:gd name="connsiteY939" fmla="*/ 475802 h 6246801"/>
              <a:gd name="connsiteX940" fmla="*/ 9154564 w 9384838"/>
              <a:gd name="connsiteY940" fmla="*/ 458239 h 6246801"/>
              <a:gd name="connsiteX941" fmla="*/ 9209205 w 9384838"/>
              <a:gd name="connsiteY941" fmla="*/ 409452 h 6246801"/>
              <a:gd name="connsiteX942" fmla="*/ 9218963 w 9384838"/>
              <a:gd name="connsiteY942" fmla="*/ 380180 h 6246801"/>
              <a:gd name="connsiteX943" fmla="*/ 9283361 w 9384838"/>
              <a:gd name="connsiteY943" fmla="*/ 325538 h 6246801"/>
              <a:gd name="connsiteX944" fmla="*/ 9328245 w 9384838"/>
              <a:gd name="connsiteY944" fmla="*/ 311878 h 6246801"/>
              <a:gd name="connsiteX945" fmla="*/ 6819242 w 9384838"/>
              <a:gd name="connsiteY945" fmla="*/ 0 h 6246801"/>
              <a:gd name="connsiteX946" fmla="*/ 6869020 w 9384838"/>
              <a:gd name="connsiteY946" fmla="*/ 125002 h 6246801"/>
              <a:gd name="connsiteX947" fmla="*/ 6969682 w 9384838"/>
              <a:gd name="connsiteY947" fmla="*/ 326334 h 6246801"/>
              <a:gd name="connsiteX948" fmla="*/ 6969682 w 9384838"/>
              <a:gd name="connsiteY948" fmla="*/ 401556 h 6246801"/>
              <a:gd name="connsiteX949" fmla="*/ 7094680 w 9384838"/>
              <a:gd name="connsiteY949" fmla="*/ 652667 h 6246801"/>
              <a:gd name="connsiteX950" fmla="*/ 7220784 w 9384838"/>
              <a:gd name="connsiteY950" fmla="*/ 803117 h 6246801"/>
              <a:gd name="connsiteX951" fmla="*/ 7321446 w 9384838"/>
              <a:gd name="connsiteY951" fmla="*/ 903783 h 6246801"/>
              <a:gd name="connsiteX952" fmla="*/ 7321446 w 9384838"/>
              <a:gd name="connsiteY952" fmla="*/ 979004 h 6246801"/>
              <a:gd name="connsiteX953" fmla="*/ 7345782 w 9384838"/>
              <a:gd name="connsiteY953" fmla="*/ 979004 h 6246801"/>
              <a:gd name="connsiteX954" fmla="*/ 7396667 w 9384838"/>
              <a:gd name="connsiteY954" fmla="*/ 1003341 h 6246801"/>
              <a:gd name="connsiteX955" fmla="*/ 7421002 w 9384838"/>
              <a:gd name="connsiteY955" fmla="*/ 979004 h 6246801"/>
              <a:gd name="connsiteX956" fmla="*/ 7496223 w 9384838"/>
              <a:gd name="connsiteY956" fmla="*/ 1003341 h 6246801"/>
              <a:gd name="connsiteX957" fmla="*/ 7446445 w 9384838"/>
              <a:gd name="connsiteY957" fmla="*/ 1054227 h 6246801"/>
              <a:gd name="connsiteX958" fmla="*/ 7471887 w 9384838"/>
              <a:gd name="connsiteY958" fmla="*/ 1078564 h 6246801"/>
              <a:gd name="connsiteX959" fmla="*/ 7521665 w 9384838"/>
              <a:gd name="connsiteY959" fmla="*/ 1054227 h 6246801"/>
              <a:gd name="connsiteX960" fmla="*/ 7547107 w 9384838"/>
              <a:gd name="connsiteY960" fmla="*/ 1129449 h 6246801"/>
              <a:gd name="connsiteX961" fmla="*/ 7672105 w 9384838"/>
              <a:gd name="connsiteY961" fmla="*/ 1179229 h 6246801"/>
              <a:gd name="connsiteX962" fmla="*/ 7747325 w 9384838"/>
              <a:gd name="connsiteY962" fmla="*/ 1179229 h 6246801"/>
              <a:gd name="connsiteX963" fmla="*/ 7847987 w 9384838"/>
              <a:gd name="connsiteY963" fmla="*/ 1104007 h 6246801"/>
              <a:gd name="connsiteX964" fmla="*/ 7923207 w 9384838"/>
              <a:gd name="connsiteY964" fmla="*/ 1078564 h 6246801"/>
              <a:gd name="connsiteX965" fmla="*/ 7998427 w 9384838"/>
              <a:gd name="connsiteY965" fmla="*/ 1003341 h 6246801"/>
              <a:gd name="connsiteX966" fmla="*/ 7998427 w 9384838"/>
              <a:gd name="connsiteY966" fmla="*/ 1054227 h 6246801"/>
              <a:gd name="connsiteX967" fmla="*/ 7948649 w 9384838"/>
              <a:gd name="connsiteY967" fmla="*/ 1104007 h 6246801"/>
              <a:gd name="connsiteX968" fmla="*/ 7948649 w 9384838"/>
              <a:gd name="connsiteY968" fmla="*/ 1129449 h 6246801"/>
              <a:gd name="connsiteX969" fmla="*/ 7822545 w 9384838"/>
              <a:gd name="connsiteY969" fmla="*/ 1279895 h 6246801"/>
              <a:gd name="connsiteX970" fmla="*/ 7822545 w 9384838"/>
              <a:gd name="connsiteY970" fmla="*/ 1379454 h 6246801"/>
              <a:gd name="connsiteX971" fmla="*/ 7873429 w 9384838"/>
              <a:gd name="connsiteY971" fmla="*/ 1379454 h 6246801"/>
              <a:gd name="connsiteX972" fmla="*/ 7847987 w 9384838"/>
              <a:gd name="connsiteY972" fmla="*/ 1505563 h 6246801"/>
              <a:gd name="connsiteX973" fmla="*/ 7797103 w 9384838"/>
              <a:gd name="connsiteY973" fmla="*/ 1531005 h 6246801"/>
              <a:gd name="connsiteX974" fmla="*/ 7873429 w 9384838"/>
              <a:gd name="connsiteY974" fmla="*/ 1606229 h 6246801"/>
              <a:gd name="connsiteX975" fmla="*/ 7948649 w 9384838"/>
              <a:gd name="connsiteY975" fmla="*/ 1606229 h 6246801"/>
              <a:gd name="connsiteX976" fmla="*/ 7923207 w 9384838"/>
              <a:gd name="connsiteY976" fmla="*/ 1656009 h 6246801"/>
              <a:gd name="connsiteX977" fmla="*/ 7772767 w 9384838"/>
              <a:gd name="connsiteY977" fmla="*/ 1630565 h 6246801"/>
              <a:gd name="connsiteX978" fmla="*/ 7672105 w 9384838"/>
              <a:gd name="connsiteY978" fmla="*/ 1705789 h 6246801"/>
              <a:gd name="connsiteX979" fmla="*/ 7672105 w 9384838"/>
              <a:gd name="connsiteY979" fmla="*/ 1656009 h 6246801"/>
              <a:gd name="connsiteX980" fmla="*/ 7596885 w 9384838"/>
              <a:gd name="connsiteY980" fmla="*/ 1656009 h 6246801"/>
              <a:gd name="connsiteX981" fmla="*/ 7571443 w 9384838"/>
              <a:gd name="connsiteY981" fmla="*/ 1705789 h 6246801"/>
              <a:gd name="connsiteX982" fmla="*/ 7446445 w 9384838"/>
              <a:gd name="connsiteY982" fmla="*/ 1681452 h 6246801"/>
              <a:gd name="connsiteX983" fmla="*/ 7421002 w 9384838"/>
              <a:gd name="connsiteY983" fmla="*/ 1630565 h 6246801"/>
              <a:gd name="connsiteX984" fmla="*/ 7321446 w 9384838"/>
              <a:gd name="connsiteY984" fmla="*/ 1630565 h 6246801"/>
              <a:gd name="connsiteX985" fmla="*/ 7070344 w 9384838"/>
              <a:gd name="connsiteY985" fmla="*/ 1756674 h 6246801"/>
              <a:gd name="connsiteX986" fmla="*/ 6869020 w 9384838"/>
              <a:gd name="connsiteY986" fmla="*/ 1907113 h 6246801"/>
              <a:gd name="connsiteX987" fmla="*/ 6894462 w 9384838"/>
              <a:gd name="connsiteY987" fmla="*/ 1956897 h 6246801"/>
              <a:gd name="connsiteX988" fmla="*/ 6819242 w 9384838"/>
              <a:gd name="connsiteY988" fmla="*/ 2081899 h 6246801"/>
              <a:gd name="connsiteX989" fmla="*/ 6793800 w 9384838"/>
              <a:gd name="connsiteY989" fmla="*/ 2006676 h 6246801"/>
              <a:gd name="connsiteX990" fmla="*/ 6668802 w 9384838"/>
              <a:gd name="connsiteY990" fmla="*/ 1931450 h 6246801"/>
              <a:gd name="connsiteX991" fmla="*/ 6542697 w 9384838"/>
              <a:gd name="connsiteY991" fmla="*/ 1831894 h 6246801"/>
              <a:gd name="connsiteX992" fmla="*/ 6467477 w 9384838"/>
              <a:gd name="connsiteY992" fmla="*/ 1705789 h 6246801"/>
              <a:gd name="connsiteX993" fmla="*/ 6417699 w 9384838"/>
              <a:gd name="connsiteY993" fmla="*/ 1681452 h 6246801"/>
              <a:gd name="connsiteX994" fmla="*/ 6342479 w 9384838"/>
              <a:gd name="connsiteY994" fmla="*/ 1580786 h 6246801"/>
              <a:gd name="connsiteX995" fmla="*/ 6217481 w 9384838"/>
              <a:gd name="connsiteY995" fmla="*/ 1555343 h 6246801"/>
              <a:gd name="connsiteX996" fmla="*/ 6091377 w 9384838"/>
              <a:gd name="connsiteY996" fmla="*/ 1606229 h 6246801"/>
              <a:gd name="connsiteX997" fmla="*/ 5991821 w 9384838"/>
              <a:gd name="connsiteY997" fmla="*/ 1681452 h 6246801"/>
              <a:gd name="connsiteX998" fmla="*/ 5966379 w 9384838"/>
              <a:gd name="connsiteY998" fmla="*/ 1630565 h 6246801"/>
              <a:gd name="connsiteX999" fmla="*/ 5966379 w 9384838"/>
              <a:gd name="connsiteY999" fmla="*/ 1580786 h 6246801"/>
              <a:gd name="connsiteX1000" fmla="*/ 5916601 w 9384838"/>
              <a:gd name="connsiteY1000" fmla="*/ 1531005 h 6246801"/>
              <a:gd name="connsiteX1001" fmla="*/ 5940937 w 9384838"/>
              <a:gd name="connsiteY1001" fmla="*/ 1505563 h 6246801"/>
              <a:gd name="connsiteX1002" fmla="*/ 5891159 w 9384838"/>
              <a:gd name="connsiteY1002" fmla="*/ 1480122 h 6246801"/>
              <a:gd name="connsiteX1003" fmla="*/ 5840275 w 9384838"/>
              <a:gd name="connsiteY1003" fmla="*/ 1480122 h 6246801"/>
              <a:gd name="connsiteX1004" fmla="*/ 5815939 w 9384838"/>
              <a:gd name="connsiteY1004" fmla="*/ 1455784 h 6246801"/>
              <a:gd name="connsiteX1005" fmla="*/ 5740719 w 9384838"/>
              <a:gd name="connsiteY1005" fmla="*/ 1505563 h 6246801"/>
              <a:gd name="connsiteX1006" fmla="*/ 5665499 w 9384838"/>
              <a:gd name="connsiteY1006" fmla="*/ 1606229 h 6246801"/>
              <a:gd name="connsiteX1007" fmla="*/ 5715277 w 9384838"/>
              <a:gd name="connsiteY1007" fmla="*/ 1656009 h 6246801"/>
              <a:gd name="connsiteX1008" fmla="*/ 5765055 w 9384838"/>
              <a:gd name="connsiteY1008" fmla="*/ 1731231 h 6246801"/>
              <a:gd name="connsiteX1009" fmla="*/ 5840275 w 9384838"/>
              <a:gd name="connsiteY1009" fmla="*/ 1731231 h 6246801"/>
              <a:gd name="connsiteX1010" fmla="*/ 5916601 w 9384838"/>
              <a:gd name="connsiteY1010" fmla="*/ 1881669 h 6246801"/>
              <a:gd name="connsiteX1011" fmla="*/ 5966379 w 9384838"/>
              <a:gd name="connsiteY1011" fmla="*/ 1956897 h 6246801"/>
              <a:gd name="connsiteX1012" fmla="*/ 5891159 w 9384838"/>
              <a:gd name="connsiteY1012" fmla="*/ 2006676 h 6246801"/>
              <a:gd name="connsiteX1013" fmla="*/ 5815939 w 9384838"/>
              <a:gd name="connsiteY1013" fmla="*/ 1931450 h 6246801"/>
              <a:gd name="connsiteX1014" fmla="*/ 5765055 w 9384838"/>
              <a:gd name="connsiteY1014" fmla="*/ 1881669 h 6246801"/>
              <a:gd name="connsiteX1015" fmla="*/ 5715277 w 9384838"/>
              <a:gd name="connsiteY1015" fmla="*/ 1931450 h 6246801"/>
              <a:gd name="connsiteX1016" fmla="*/ 5665499 w 9384838"/>
              <a:gd name="connsiteY1016" fmla="*/ 1931450 h 6246801"/>
              <a:gd name="connsiteX1017" fmla="*/ 5640056 w 9384838"/>
              <a:gd name="connsiteY1017" fmla="*/ 2006676 h 6246801"/>
              <a:gd name="connsiteX1018" fmla="*/ 5590278 w 9384838"/>
              <a:gd name="connsiteY1018" fmla="*/ 2006676 h 6246801"/>
              <a:gd name="connsiteX1019" fmla="*/ 5515058 w 9384838"/>
              <a:gd name="connsiteY1019" fmla="*/ 2081899 h 6246801"/>
              <a:gd name="connsiteX1020" fmla="*/ 5464174 w 9384838"/>
              <a:gd name="connsiteY1020" fmla="*/ 2057559 h 6246801"/>
              <a:gd name="connsiteX1021" fmla="*/ 5464174 w 9384838"/>
              <a:gd name="connsiteY1021" fmla="*/ 1956897 h 6246801"/>
              <a:gd name="connsiteX1022" fmla="*/ 5489616 w 9384838"/>
              <a:gd name="connsiteY1022" fmla="*/ 1881669 h 6246801"/>
              <a:gd name="connsiteX1023" fmla="*/ 5564836 w 9384838"/>
              <a:gd name="connsiteY1023" fmla="*/ 1831894 h 6246801"/>
              <a:gd name="connsiteX1024" fmla="*/ 5590278 w 9384838"/>
              <a:gd name="connsiteY1024" fmla="*/ 1756674 h 6246801"/>
              <a:gd name="connsiteX1025" fmla="*/ 5539394 w 9384838"/>
              <a:gd name="connsiteY1025" fmla="*/ 1656009 h 6246801"/>
              <a:gd name="connsiteX1026" fmla="*/ 5515058 w 9384838"/>
              <a:gd name="connsiteY1026" fmla="*/ 1656009 h 6246801"/>
              <a:gd name="connsiteX1027" fmla="*/ 5515058 w 9384838"/>
              <a:gd name="connsiteY1027" fmla="*/ 1606229 h 6246801"/>
              <a:gd name="connsiteX1028" fmla="*/ 5489616 w 9384838"/>
              <a:gd name="connsiteY1028" fmla="*/ 1580786 h 6246801"/>
              <a:gd name="connsiteX1029" fmla="*/ 5489616 w 9384838"/>
              <a:gd name="connsiteY1029" fmla="*/ 1531005 h 6246801"/>
              <a:gd name="connsiteX1030" fmla="*/ 5539394 w 9384838"/>
              <a:gd name="connsiteY1030" fmla="*/ 1455784 h 6246801"/>
              <a:gd name="connsiteX1031" fmla="*/ 5539394 w 9384838"/>
              <a:gd name="connsiteY1031" fmla="*/ 1404898 h 6246801"/>
              <a:gd name="connsiteX1032" fmla="*/ 5564836 w 9384838"/>
              <a:gd name="connsiteY1032" fmla="*/ 1355118 h 6246801"/>
              <a:gd name="connsiteX1033" fmla="*/ 5614614 w 9384838"/>
              <a:gd name="connsiteY1033" fmla="*/ 1379454 h 6246801"/>
              <a:gd name="connsiteX1034" fmla="*/ 5689834 w 9384838"/>
              <a:gd name="connsiteY1034" fmla="*/ 1355118 h 6246801"/>
              <a:gd name="connsiteX1035" fmla="*/ 5740719 w 9384838"/>
              <a:gd name="connsiteY1035" fmla="*/ 1329675 h 6246801"/>
              <a:gd name="connsiteX1036" fmla="*/ 5765055 w 9384838"/>
              <a:gd name="connsiteY1036" fmla="*/ 1355118 h 6246801"/>
              <a:gd name="connsiteX1037" fmla="*/ 5815939 w 9384838"/>
              <a:gd name="connsiteY1037" fmla="*/ 1279895 h 6246801"/>
              <a:gd name="connsiteX1038" fmla="*/ 5891159 w 9384838"/>
              <a:gd name="connsiteY1038" fmla="*/ 1254452 h 6246801"/>
              <a:gd name="connsiteX1039" fmla="*/ 5891159 w 9384838"/>
              <a:gd name="connsiteY1039" fmla="*/ 1179229 h 6246801"/>
              <a:gd name="connsiteX1040" fmla="*/ 5840275 w 9384838"/>
              <a:gd name="connsiteY1040" fmla="*/ 1104007 h 6246801"/>
              <a:gd name="connsiteX1041" fmla="*/ 5865717 w 9384838"/>
              <a:gd name="connsiteY1041" fmla="*/ 1054227 h 6246801"/>
              <a:gd name="connsiteX1042" fmla="*/ 5916601 w 9384838"/>
              <a:gd name="connsiteY1042" fmla="*/ 1054227 h 6246801"/>
              <a:gd name="connsiteX1043" fmla="*/ 6041599 w 9384838"/>
              <a:gd name="connsiteY1043" fmla="*/ 1179229 h 6246801"/>
              <a:gd name="connsiteX1044" fmla="*/ 6091377 w 9384838"/>
              <a:gd name="connsiteY1044" fmla="*/ 1153786 h 6246801"/>
              <a:gd name="connsiteX1045" fmla="*/ 6091377 w 9384838"/>
              <a:gd name="connsiteY1045" fmla="*/ 1204672 h 6246801"/>
              <a:gd name="connsiteX1046" fmla="*/ 6166597 w 9384838"/>
              <a:gd name="connsiteY1046" fmla="*/ 1254452 h 6246801"/>
              <a:gd name="connsiteX1047" fmla="*/ 6292701 w 9384838"/>
              <a:gd name="connsiteY1047" fmla="*/ 1179229 h 6246801"/>
              <a:gd name="connsiteX1048" fmla="*/ 6317037 w 9384838"/>
              <a:gd name="connsiteY1048" fmla="*/ 1129449 h 6246801"/>
              <a:gd name="connsiteX1049" fmla="*/ 6292701 w 9384838"/>
              <a:gd name="connsiteY1049" fmla="*/ 1054227 h 6246801"/>
              <a:gd name="connsiteX1050" fmla="*/ 6317037 w 9384838"/>
              <a:gd name="connsiteY1050" fmla="*/ 1003341 h 6246801"/>
              <a:gd name="connsiteX1051" fmla="*/ 6317037 w 9384838"/>
              <a:gd name="connsiteY1051" fmla="*/ 953562 h 6246801"/>
              <a:gd name="connsiteX1052" fmla="*/ 6342479 w 9384838"/>
              <a:gd name="connsiteY1052" fmla="*/ 903783 h 6246801"/>
              <a:gd name="connsiteX1053" fmla="*/ 6443141 w 9384838"/>
              <a:gd name="connsiteY1053" fmla="*/ 878340 h 6246801"/>
              <a:gd name="connsiteX1054" fmla="*/ 6492919 w 9384838"/>
              <a:gd name="connsiteY1054" fmla="*/ 803117 h 6246801"/>
              <a:gd name="connsiteX1055" fmla="*/ 6518361 w 9384838"/>
              <a:gd name="connsiteY1055" fmla="*/ 652667 h 6246801"/>
              <a:gd name="connsiteX1056" fmla="*/ 6619024 w 9384838"/>
              <a:gd name="connsiteY1056" fmla="*/ 526559 h 6246801"/>
              <a:gd name="connsiteX1057" fmla="*/ 6643360 w 9384838"/>
              <a:gd name="connsiteY1057" fmla="*/ 300891 h 6246801"/>
              <a:gd name="connsiteX1058" fmla="*/ 6619024 w 9384838"/>
              <a:gd name="connsiteY1058" fmla="*/ 125002 h 6246801"/>
              <a:gd name="connsiteX1059" fmla="*/ 6694244 w 9384838"/>
              <a:gd name="connsiteY1059" fmla="*/ 49779 h 6246801"/>
              <a:gd name="connsiteX1060" fmla="*/ 6769464 w 9384838"/>
              <a:gd name="connsiteY1060" fmla="*/ 49779 h 6246801"/>
              <a:gd name="connsiteX1061" fmla="*/ 6819242 w 9384838"/>
              <a:gd name="connsiteY106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71828 w 9384838"/>
              <a:gd name="connsiteY182" fmla="*/ 5676569 h 6246801"/>
              <a:gd name="connsiteX183" fmla="*/ 446568 w 9384838"/>
              <a:gd name="connsiteY183" fmla="*/ 5670462 h 6246801"/>
              <a:gd name="connsiteX184" fmla="*/ 446567 w 9384838"/>
              <a:gd name="connsiteY184" fmla="*/ 5670462 h 6246801"/>
              <a:gd name="connsiteX185" fmla="*/ 521787 w 9384838"/>
              <a:gd name="connsiteY185" fmla="*/ 5595239 h 6246801"/>
              <a:gd name="connsiteX186" fmla="*/ 572672 w 9384838"/>
              <a:gd name="connsiteY186" fmla="*/ 5569796 h 6246801"/>
              <a:gd name="connsiteX187" fmla="*/ 572672 w 9384838"/>
              <a:gd name="connsiteY187" fmla="*/ 5520016 h 6246801"/>
              <a:gd name="connsiteX188" fmla="*/ 647892 w 9384838"/>
              <a:gd name="connsiteY188" fmla="*/ 5494573 h 6246801"/>
              <a:gd name="connsiteX189" fmla="*/ 622450 w 9384838"/>
              <a:gd name="connsiteY189" fmla="*/ 5469130 h 6246801"/>
              <a:gd name="connsiteX190" fmla="*/ 547230 w 9384838"/>
              <a:gd name="connsiteY190" fmla="*/ 5469130 h 6246801"/>
              <a:gd name="connsiteX191" fmla="*/ 622450 w 9384838"/>
              <a:gd name="connsiteY191" fmla="*/ 5444793 h 6246801"/>
              <a:gd name="connsiteX192" fmla="*/ 622450 w 9384838"/>
              <a:gd name="connsiteY192" fmla="*/ 5369570 h 6246801"/>
              <a:gd name="connsiteX193" fmla="*/ 597008 w 9384838"/>
              <a:gd name="connsiteY193" fmla="*/ 5369570 h 6246801"/>
              <a:gd name="connsiteX194" fmla="*/ 597008 w 9384838"/>
              <a:gd name="connsiteY194" fmla="*/ 5344127 h 6246801"/>
              <a:gd name="connsiteX195" fmla="*/ 572672 w 9384838"/>
              <a:gd name="connsiteY195" fmla="*/ 5318684 h 6246801"/>
              <a:gd name="connsiteX196" fmla="*/ 597008 w 9384838"/>
              <a:gd name="connsiteY196" fmla="*/ 5268904 h 6246801"/>
              <a:gd name="connsiteX197" fmla="*/ 572672 w 9384838"/>
              <a:gd name="connsiteY197" fmla="*/ 5268904 h 6246801"/>
              <a:gd name="connsiteX198" fmla="*/ 572672 w 9384838"/>
              <a:gd name="connsiteY198" fmla="*/ 5218018 h 6246801"/>
              <a:gd name="connsiteX199" fmla="*/ 547230 w 9384838"/>
              <a:gd name="connsiteY199" fmla="*/ 5193682 h 6246801"/>
              <a:gd name="connsiteX200" fmla="*/ 547229 w 9384838"/>
              <a:gd name="connsiteY200" fmla="*/ 5193682 h 6246801"/>
              <a:gd name="connsiteX201" fmla="*/ 521787 w 9384838"/>
              <a:gd name="connsiteY201" fmla="*/ 5168239 h 6246801"/>
              <a:gd name="connsiteX202" fmla="*/ 472009 w 9384838"/>
              <a:gd name="connsiteY202" fmla="*/ 5193682 h 6246801"/>
              <a:gd name="connsiteX203" fmla="*/ 472009 w 9384838"/>
              <a:gd name="connsiteY203" fmla="*/ 5293241 h 6246801"/>
              <a:gd name="connsiteX204" fmla="*/ 472009 w 9384838"/>
              <a:gd name="connsiteY204" fmla="*/ 5293241 h 6246801"/>
              <a:gd name="connsiteX205" fmla="*/ 422231 w 9384838"/>
              <a:gd name="connsiteY205" fmla="*/ 5318684 h 6246801"/>
              <a:gd name="connsiteX206" fmla="*/ 446567 w 9384838"/>
              <a:gd name="connsiteY206" fmla="*/ 5344127 h 6246801"/>
              <a:gd name="connsiteX207" fmla="*/ 497451 w 9384838"/>
              <a:gd name="connsiteY207" fmla="*/ 5344127 h 6246801"/>
              <a:gd name="connsiteX208" fmla="*/ 521787 w 9384838"/>
              <a:gd name="connsiteY208" fmla="*/ 5318684 h 6246801"/>
              <a:gd name="connsiteX209" fmla="*/ 521787 w 9384838"/>
              <a:gd name="connsiteY209" fmla="*/ 5369570 h 6246801"/>
              <a:gd name="connsiteX210" fmla="*/ 497451 w 9384838"/>
              <a:gd name="connsiteY210" fmla="*/ 5419350 h 6246801"/>
              <a:gd name="connsiteX211" fmla="*/ 472009 w 9384838"/>
              <a:gd name="connsiteY211" fmla="*/ 5419350 h 6246801"/>
              <a:gd name="connsiteX212" fmla="*/ 446567 w 9384838"/>
              <a:gd name="connsiteY212" fmla="*/ 5444793 h 6246801"/>
              <a:gd name="connsiteX213" fmla="*/ 422231 w 9384838"/>
              <a:gd name="connsiteY213" fmla="*/ 5419350 h 6246801"/>
              <a:gd name="connsiteX214" fmla="*/ 446567 w 9384838"/>
              <a:gd name="connsiteY214" fmla="*/ 5393907 h 6246801"/>
              <a:gd name="connsiteX215" fmla="*/ 446567 w 9384838"/>
              <a:gd name="connsiteY215" fmla="*/ 5369570 h 6246801"/>
              <a:gd name="connsiteX216" fmla="*/ 422231 w 9384838"/>
              <a:gd name="connsiteY216" fmla="*/ 5344127 h 6246801"/>
              <a:gd name="connsiteX217" fmla="*/ 371347 w 9384838"/>
              <a:gd name="connsiteY217" fmla="*/ 5369570 h 6246801"/>
              <a:gd name="connsiteX218" fmla="*/ 347011 w 9384838"/>
              <a:gd name="connsiteY218" fmla="*/ 5344127 h 6246801"/>
              <a:gd name="connsiteX219" fmla="*/ 321569 w 9384838"/>
              <a:gd name="connsiteY219" fmla="*/ 5393907 h 6246801"/>
              <a:gd name="connsiteX220" fmla="*/ 271791 w 9384838"/>
              <a:gd name="connsiteY220" fmla="*/ 5419350 h 6246801"/>
              <a:gd name="connsiteX221" fmla="*/ 321569 w 9384838"/>
              <a:gd name="connsiteY221" fmla="*/ 5369570 h 6246801"/>
              <a:gd name="connsiteX222" fmla="*/ 296127 w 9384838"/>
              <a:gd name="connsiteY222" fmla="*/ 5344127 h 6246801"/>
              <a:gd name="connsiteX223" fmla="*/ 296127 w 9384838"/>
              <a:gd name="connsiteY223" fmla="*/ 5293241 h 6246801"/>
              <a:gd name="connsiteX224" fmla="*/ 271791 w 9384838"/>
              <a:gd name="connsiteY224" fmla="*/ 5293241 h 6246801"/>
              <a:gd name="connsiteX225" fmla="*/ 246349 w 9384838"/>
              <a:gd name="connsiteY225" fmla="*/ 5243462 h 6246801"/>
              <a:gd name="connsiteX226" fmla="*/ 296127 w 9384838"/>
              <a:gd name="connsiteY226" fmla="*/ 5168239 h 6246801"/>
              <a:gd name="connsiteX227" fmla="*/ 321569 w 9384838"/>
              <a:gd name="connsiteY227" fmla="*/ 5193682 h 6246801"/>
              <a:gd name="connsiteX228" fmla="*/ 296127 w 9384838"/>
              <a:gd name="connsiteY228" fmla="*/ 5218019 h 6246801"/>
              <a:gd name="connsiteX229" fmla="*/ 321569 w 9384838"/>
              <a:gd name="connsiteY229" fmla="*/ 5218019 h 6246801"/>
              <a:gd name="connsiteX230" fmla="*/ 321569 w 9384838"/>
              <a:gd name="connsiteY230" fmla="*/ 5243462 h 6246801"/>
              <a:gd name="connsiteX231" fmla="*/ 296127 w 9384838"/>
              <a:gd name="connsiteY231" fmla="*/ 5268905 h 6246801"/>
              <a:gd name="connsiteX232" fmla="*/ 321569 w 9384838"/>
              <a:gd name="connsiteY232" fmla="*/ 5318684 h 6246801"/>
              <a:gd name="connsiteX233" fmla="*/ 347011 w 9384838"/>
              <a:gd name="connsiteY233" fmla="*/ 5293241 h 6246801"/>
              <a:gd name="connsiteX234" fmla="*/ 371347 w 9384838"/>
              <a:gd name="connsiteY234" fmla="*/ 5318684 h 6246801"/>
              <a:gd name="connsiteX235" fmla="*/ 396789 w 9384838"/>
              <a:gd name="connsiteY235" fmla="*/ 5318684 h 6246801"/>
              <a:gd name="connsiteX236" fmla="*/ 371347 w 9384838"/>
              <a:gd name="connsiteY236" fmla="*/ 5268905 h 6246801"/>
              <a:gd name="connsiteX237" fmla="*/ 396789 w 9384838"/>
              <a:gd name="connsiteY237" fmla="*/ 5243462 h 6246801"/>
              <a:gd name="connsiteX238" fmla="*/ 371347 w 9384838"/>
              <a:gd name="connsiteY238" fmla="*/ 5193682 h 6246801"/>
              <a:gd name="connsiteX239" fmla="*/ 321569 w 9384838"/>
              <a:gd name="connsiteY239" fmla="*/ 5168239 h 6246801"/>
              <a:gd name="connsiteX240" fmla="*/ 347011 w 9384838"/>
              <a:gd name="connsiteY240" fmla="*/ 5142796 h 6246801"/>
              <a:gd name="connsiteX241" fmla="*/ 296127 w 9384838"/>
              <a:gd name="connsiteY241" fmla="*/ 5142796 h 6246801"/>
              <a:gd name="connsiteX242" fmla="*/ 271791 w 9384838"/>
              <a:gd name="connsiteY242" fmla="*/ 5093016 h 6246801"/>
              <a:gd name="connsiteX243" fmla="*/ 296127 w 9384838"/>
              <a:gd name="connsiteY243" fmla="*/ 5067573 h 6246801"/>
              <a:gd name="connsiteX244" fmla="*/ 271791 w 9384838"/>
              <a:gd name="connsiteY244" fmla="*/ 5043236 h 6246801"/>
              <a:gd name="connsiteX245" fmla="*/ 271791 w 9384838"/>
              <a:gd name="connsiteY245" fmla="*/ 5017793 h 6246801"/>
              <a:gd name="connsiteX246" fmla="*/ 321569 w 9384838"/>
              <a:gd name="connsiteY246" fmla="*/ 5043236 h 6246801"/>
              <a:gd name="connsiteX247" fmla="*/ 347011 w 9384838"/>
              <a:gd name="connsiteY247" fmla="*/ 5043236 h 6246801"/>
              <a:gd name="connsiteX248" fmla="*/ 371347 w 9384838"/>
              <a:gd name="connsiteY248" fmla="*/ 5067573 h 6246801"/>
              <a:gd name="connsiteX249" fmla="*/ 371347 w 9384838"/>
              <a:gd name="connsiteY249" fmla="*/ 5093016 h 6246801"/>
              <a:gd name="connsiteX250" fmla="*/ 396789 w 9384838"/>
              <a:gd name="connsiteY250" fmla="*/ 5093016 h 6246801"/>
              <a:gd name="connsiteX251" fmla="*/ 396789 w 9384838"/>
              <a:gd name="connsiteY251" fmla="*/ 5067573 h 6246801"/>
              <a:gd name="connsiteX252" fmla="*/ 422231 w 9384838"/>
              <a:gd name="connsiteY252" fmla="*/ 5043236 h 6246801"/>
              <a:gd name="connsiteX253" fmla="*/ 371347 w 9384838"/>
              <a:gd name="connsiteY253" fmla="*/ 5017793 h 6246801"/>
              <a:gd name="connsiteX254" fmla="*/ 396789 w 9384838"/>
              <a:gd name="connsiteY254" fmla="*/ 4992350 h 6246801"/>
              <a:gd name="connsiteX255" fmla="*/ 422231 w 9384838"/>
              <a:gd name="connsiteY255" fmla="*/ 4968013 h 6246801"/>
              <a:gd name="connsiteX256" fmla="*/ 446567 w 9384838"/>
              <a:gd name="connsiteY256" fmla="*/ 4992350 h 6246801"/>
              <a:gd name="connsiteX257" fmla="*/ 446567 w 9384838"/>
              <a:gd name="connsiteY257" fmla="*/ 5017793 h 6246801"/>
              <a:gd name="connsiteX258" fmla="*/ 472009 w 9384838"/>
              <a:gd name="connsiteY258" fmla="*/ 5043236 h 6246801"/>
              <a:gd name="connsiteX259" fmla="*/ 497451 w 9384838"/>
              <a:gd name="connsiteY259" fmla="*/ 5017793 h 6246801"/>
              <a:gd name="connsiteX260" fmla="*/ 497452 w 9384838"/>
              <a:gd name="connsiteY260" fmla="*/ 5017793 h 6246801"/>
              <a:gd name="connsiteX261" fmla="*/ 547230 w 9384838"/>
              <a:gd name="connsiteY261" fmla="*/ 5017793 h 6246801"/>
              <a:gd name="connsiteX262" fmla="*/ 521788 w 9384838"/>
              <a:gd name="connsiteY262" fmla="*/ 4992350 h 6246801"/>
              <a:gd name="connsiteX263" fmla="*/ 572672 w 9384838"/>
              <a:gd name="connsiteY263" fmla="*/ 4968013 h 6246801"/>
              <a:gd name="connsiteX264" fmla="*/ 597008 w 9384838"/>
              <a:gd name="connsiteY264" fmla="*/ 4992350 h 6246801"/>
              <a:gd name="connsiteX265" fmla="*/ 647892 w 9384838"/>
              <a:gd name="connsiteY265" fmla="*/ 4992350 h 6246801"/>
              <a:gd name="connsiteX266" fmla="*/ 647892 w 9384838"/>
              <a:gd name="connsiteY266" fmla="*/ 4968013 h 6246801"/>
              <a:gd name="connsiteX267" fmla="*/ 672228 w 9384838"/>
              <a:gd name="connsiteY267" fmla="*/ 4942570 h 6246801"/>
              <a:gd name="connsiteX268" fmla="*/ 672228 w 9384838"/>
              <a:gd name="connsiteY268" fmla="*/ 4917127 h 6246801"/>
              <a:gd name="connsiteX269" fmla="*/ 723112 w 9384838"/>
              <a:gd name="connsiteY269" fmla="*/ 4892790 h 6246801"/>
              <a:gd name="connsiteX270" fmla="*/ 772890 w 9384838"/>
              <a:gd name="connsiteY270" fmla="*/ 4892790 h 6246801"/>
              <a:gd name="connsiteX271" fmla="*/ 798333 w 9384838"/>
              <a:gd name="connsiteY271" fmla="*/ 4867347 h 6246801"/>
              <a:gd name="connsiteX272" fmla="*/ 291494 w 9384838"/>
              <a:gd name="connsiteY272" fmla="*/ 3896294 h 6246801"/>
              <a:gd name="connsiteX273" fmla="*/ 319795 w 9384838"/>
              <a:gd name="connsiteY273" fmla="*/ 3947235 h 6246801"/>
              <a:gd name="connsiteX274" fmla="*/ 280174 w 9384838"/>
              <a:gd name="connsiteY274" fmla="*/ 4026476 h 6246801"/>
              <a:gd name="connsiteX275" fmla="*/ 234893 w 9384838"/>
              <a:gd name="connsiteY275" fmla="*/ 4026476 h 6246801"/>
              <a:gd name="connsiteX276" fmla="*/ 220743 w 9384838"/>
              <a:gd name="connsiteY276" fmla="*/ 4066097 h 6246801"/>
              <a:gd name="connsiteX277" fmla="*/ 178292 w 9384838"/>
              <a:gd name="connsiteY277" fmla="*/ 4074587 h 6246801"/>
              <a:gd name="connsiteX278" fmla="*/ 133012 w 9384838"/>
              <a:gd name="connsiteY278" fmla="*/ 4111377 h 6246801"/>
              <a:gd name="connsiteX279" fmla="*/ 93391 w 9384838"/>
              <a:gd name="connsiteY279" fmla="*/ 4125528 h 6246801"/>
              <a:gd name="connsiteX280" fmla="*/ 113201 w 9384838"/>
              <a:gd name="connsiteY280" fmla="*/ 4187789 h 6246801"/>
              <a:gd name="connsiteX281" fmla="*/ 82071 w 9384838"/>
              <a:gd name="connsiteY281" fmla="*/ 4187789 h 6246801"/>
              <a:gd name="connsiteX282" fmla="*/ 59430 w 9384838"/>
              <a:gd name="connsiteY282" fmla="*/ 4250050 h 6246801"/>
              <a:gd name="connsiteX283" fmla="*/ 76411 w 9384838"/>
              <a:gd name="connsiteY283" fmla="*/ 4275521 h 6246801"/>
              <a:gd name="connsiteX284" fmla="*/ 11320 w 9384838"/>
              <a:gd name="connsiteY284" fmla="*/ 4317971 h 6246801"/>
              <a:gd name="connsiteX285" fmla="*/ 0 w 9384838"/>
              <a:gd name="connsiteY285" fmla="*/ 4230240 h 6246801"/>
              <a:gd name="connsiteX286" fmla="*/ 31130 w 9384838"/>
              <a:gd name="connsiteY286" fmla="*/ 4218920 h 6246801"/>
              <a:gd name="connsiteX287" fmla="*/ 45280 w 9384838"/>
              <a:gd name="connsiteY287" fmla="*/ 4187789 h 6246801"/>
              <a:gd name="connsiteX288" fmla="*/ 53771 w 9384838"/>
              <a:gd name="connsiteY288" fmla="*/ 4131188 h 6246801"/>
              <a:gd name="connsiteX289" fmla="*/ 70751 w 9384838"/>
              <a:gd name="connsiteY289" fmla="*/ 4105717 h 6246801"/>
              <a:gd name="connsiteX290" fmla="*/ 124522 w 9384838"/>
              <a:gd name="connsiteY290" fmla="*/ 4083077 h 6246801"/>
              <a:gd name="connsiteX291" fmla="*/ 152822 w 9384838"/>
              <a:gd name="connsiteY291" fmla="*/ 4040626 h 6246801"/>
              <a:gd name="connsiteX292" fmla="*/ 104711 w 9384838"/>
              <a:gd name="connsiteY292" fmla="*/ 4023646 h 6246801"/>
              <a:gd name="connsiteX293" fmla="*/ 104711 w 9384838"/>
              <a:gd name="connsiteY293" fmla="*/ 3981195 h 6246801"/>
              <a:gd name="connsiteX294" fmla="*/ 144332 w 9384838"/>
              <a:gd name="connsiteY294" fmla="*/ 3981195 h 6246801"/>
              <a:gd name="connsiteX295" fmla="*/ 181122 w 9384838"/>
              <a:gd name="connsiteY295" fmla="*/ 4020816 h 6246801"/>
              <a:gd name="connsiteX296" fmla="*/ 240553 w 9384838"/>
              <a:gd name="connsiteY296" fmla="*/ 3955725 h 6246801"/>
              <a:gd name="connsiteX297" fmla="*/ 271684 w 9384838"/>
              <a:gd name="connsiteY297" fmla="*/ 3907614 h 6246801"/>
              <a:gd name="connsiteX298" fmla="*/ 291494 w 9384838"/>
              <a:gd name="connsiteY298" fmla="*/ 3896294 h 6246801"/>
              <a:gd name="connsiteX299" fmla="*/ 481106 w 9384838"/>
              <a:gd name="connsiteY299" fmla="*/ 3596309 h 6246801"/>
              <a:gd name="connsiteX300" fmla="*/ 435825 w 9384838"/>
              <a:gd name="connsiteY300" fmla="*/ 3664230 h 6246801"/>
              <a:gd name="connsiteX301" fmla="*/ 396205 w 9384838"/>
              <a:gd name="connsiteY301" fmla="*/ 3638759 h 6246801"/>
              <a:gd name="connsiteX302" fmla="*/ 481106 w 9384838"/>
              <a:gd name="connsiteY302" fmla="*/ 3596309 h 6246801"/>
              <a:gd name="connsiteX303" fmla="*/ 4460871 w 9384838"/>
              <a:gd name="connsiteY303" fmla="*/ 3512231 h 6246801"/>
              <a:gd name="connsiteX304" fmla="*/ 4435429 w 9384838"/>
              <a:gd name="connsiteY304" fmla="*/ 3563117 h 6246801"/>
              <a:gd name="connsiteX305" fmla="*/ 4385651 w 9384838"/>
              <a:gd name="connsiteY305" fmla="*/ 3612896 h 6246801"/>
              <a:gd name="connsiteX306" fmla="*/ 4385651 w 9384838"/>
              <a:gd name="connsiteY306" fmla="*/ 3638339 h 6246801"/>
              <a:gd name="connsiteX307" fmla="*/ 4435429 w 9384838"/>
              <a:gd name="connsiteY307" fmla="*/ 3638339 h 6246801"/>
              <a:gd name="connsiteX308" fmla="*/ 4435429 w 9384838"/>
              <a:gd name="connsiteY308" fmla="*/ 3662676 h 6246801"/>
              <a:gd name="connsiteX309" fmla="*/ 4385651 w 9384838"/>
              <a:gd name="connsiteY309" fmla="*/ 3713562 h 6246801"/>
              <a:gd name="connsiteX310" fmla="*/ 4284989 w 9384838"/>
              <a:gd name="connsiteY310" fmla="*/ 3737899 h 6246801"/>
              <a:gd name="connsiteX311" fmla="*/ 4310431 w 9384838"/>
              <a:gd name="connsiteY311" fmla="*/ 3688119 h 6246801"/>
              <a:gd name="connsiteX312" fmla="*/ 4335873 w 9384838"/>
              <a:gd name="connsiteY312" fmla="*/ 3662676 h 6246801"/>
              <a:gd name="connsiteX313" fmla="*/ 4335873 w 9384838"/>
              <a:gd name="connsiteY313" fmla="*/ 3638339 h 6246801"/>
              <a:gd name="connsiteX314" fmla="*/ 4284989 w 9384838"/>
              <a:gd name="connsiteY314" fmla="*/ 3662676 h 6246801"/>
              <a:gd name="connsiteX315" fmla="*/ 4284989 w 9384838"/>
              <a:gd name="connsiteY315" fmla="*/ 3612896 h 6246801"/>
              <a:gd name="connsiteX316" fmla="*/ 4360209 w 9384838"/>
              <a:gd name="connsiteY316" fmla="*/ 3537674 h 6246801"/>
              <a:gd name="connsiteX317" fmla="*/ 4460871 w 9384838"/>
              <a:gd name="connsiteY317" fmla="*/ 3512231 h 6246801"/>
              <a:gd name="connsiteX318" fmla="*/ 605629 w 9384838"/>
              <a:gd name="connsiteY318" fmla="*/ 3364245 h 6246801"/>
              <a:gd name="connsiteX319" fmla="*/ 611289 w 9384838"/>
              <a:gd name="connsiteY319" fmla="*/ 3409526 h 6246801"/>
              <a:gd name="connsiteX320" fmla="*/ 633929 w 9384838"/>
              <a:gd name="connsiteY320" fmla="*/ 3437826 h 6246801"/>
              <a:gd name="connsiteX321" fmla="*/ 616949 w 9384838"/>
              <a:gd name="connsiteY321" fmla="*/ 3485937 h 6246801"/>
              <a:gd name="connsiteX322" fmla="*/ 599969 w 9384838"/>
              <a:gd name="connsiteY322" fmla="*/ 3497257 h 6246801"/>
              <a:gd name="connsiteX323" fmla="*/ 560348 w 9384838"/>
              <a:gd name="connsiteY323" fmla="*/ 3451976 h 6246801"/>
              <a:gd name="connsiteX324" fmla="*/ 577328 w 9384838"/>
              <a:gd name="connsiteY324" fmla="*/ 3415186 h 6246801"/>
              <a:gd name="connsiteX325" fmla="*/ 574498 w 9384838"/>
              <a:gd name="connsiteY325" fmla="*/ 3369905 h 6246801"/>
              <a:gd name="connsiteX326" fmla="*/ 605629 w 9384838"/>
              <a:gd name="connsiteY326" fmla="*/ 3364245 h 6246801"/>
              <a:gd name="connsiteX327" fmla="*/ 1098059 w 9384838"/>
              <a:gd name="connsiteY327" fmla="*/ 3109544 h 6246801"/>
              <a:gd name="connsiteX328" fmla="*/ 1081079 w 9384838"/>
              <a:gd name="connsiteY328" fmla="*/ 3137841 h 6246801"/>
              <a:gd name="connsiteX329" fmla="*/ 1064099 w 9384838"/>
              <a:gd name="connsiteY329" fmla="*/ 3154822 h 6246801"/>
              <a:gd name="connsiteX330" fmla="*/ 1038628 w 9384838"/>
              <a:gd name="connsiteY330" fmla="*/ 3143502 h 6246801"/>
              <a:gd name="connsiteX331" fmla="*/ 1098059 w 9384838"/>
              <a:gd name="connsiteY331" fmla="*/ 3109544 h 6246801"/>
              <a:gd name="connsiteX332" fmla="*/ 905615 w 9384838"/>
              <a:gd name="connsiteY332" fmla="*/ 3061433 h 6246801"/>
              <a:gd name="connsiteX333" fmla="*/ 905615 w 9384838"/>
              <a:gd name="connsiteY333" fmla="*/ 3098224 h 6246801"/>
              <a:gd name="connsiteX334" fmla="*/ 874484 w 9384838"/>
              <a:gd name="connsiteY334" fmla="*/ 3149161 h 6246801"/>
              <a:gd name="connsiteX335" fmla="*/ 820713 w 9384838"/>
              <a:gd name="connsiteY335" fmla="*/ 3171802 h 6246801"/>
              <a:gd name="connsiteX336" fmla="*/ 826373 w 9384838"/>
              <a:gd name="connsiteY336" fmla="*/ 3205762 h 6246801"/>
              <a:gd name="connsiteX337" fmla="*/ 769772 w 9384838"/>
              <a:gd name="connsiteY337" fmla="*/ 3214252 h 6246801"/>
              <a:gd name="connsiteX338" fmla="*/ 775432 w 9384838"/>
              <a:gd name="connsiteY338" fmla="*/ 3253873 h 6246801"/>
              <a:gd name="connsiteX339" fmla="*/ 738642 w 9384838"/>
              <a:gd name="connsiteY339" fmla="*/ 3245383 h 6246801"/>
              <a:gd name="connsiteX340" fmla="*/ 724492 w 9384838"/>
              <a:gd name="connsiteY340" fmla="*/ 3214252 h 6246801"/>
              <a:gd name="connsiteX341" fmla="*/ 701851 w 9384838"/>
              <a:gd name="connsiteY341" fmla="*/ 3183122 h 6246801"/>
              <a:gd name="connsiteX342" fmla="*/ 724492 w 9384838"/>
              <a:gd name="connsiteY342" fmla="*/ 3168972 h 6246801"/>
              <a:gd name="connsiteX343" fmla="*/ 747132 w 9384838"/>
              <a:gd name="connsiteY343" fmla="*/ 3146331 h 6246801"/>
              <a:gd name="connsiteX344" fmla="*/ 843354 w 9384838"/>
              <a:gd name="connsiteY344" fmla="*/ 3098224 h 6246801"/>
              <a:gd name="connsiteX345" fmla="*/ 905615 w 9384838"/>
              <a:gd name="connsiteY345" fmla="*/ 3061433 h 6246801"/>
              <a:gd name="connsiteX346" fmla="*/ 936745 w 9384838"/>
              <a:gd name="connsiteY346" fmla="*/ 3033132 h 6246801"/>
              <a:gd name="connsiteX347" fmla="*/ 973535 w 9384838"/>
              <a:gd name="connsiteY347" fmla="*/ 3081244 h 6246801"/>
              <a:gd name="connsiteX348" fmla="*/ 948066 w 9384838"/>
              <a:gd name="connsiteY348" fmla="*/ 3115203 h 6246801"/>
              <a:gd name="connsiteX349" fmla="*/ 925424 w 9384838"/>
              <a:gd name="connsiteY349" fmla="*/ 3067093 h 6246801"/>
              <a:gd name="connsiteX350" fmla="*/ 936745 w 9384838"/>
              <a:gd name="connsiteY350" fmla="*/ 3033132 h 6246801"/>
              <a:gd name="connsiteX351" fmla="*/ 5840275 w 9384838"/>
              <a:gd name="connsiteY351" fmla="*/ 2081897 h 6246801"/>
              <a:gd name="connsiteX352" fmla="*/ 5891159 w 9384838"/>
              <a:gd name="connsiteY352" fmla="*/ 2132783 h 6246801"/>
              <a:gd name="connsiteX353" fmla="*/ 5891159 w 9384838"/>
              <a:gd name="connsiteY353" fmla="*/ 2158226 h 6246801"/>
              <a:gd name="connsiteX354" fmla="*/ 5966379 w 9384838"/>
              <a:gd name="connsiteY354" fmla="*/ 2208005 h 6246801"/>
              <a:gd name="connsiteX355" fmla="*/ 6016157 w 9384838"/>
              <a:gd name="connsiteY355" fmla="*/ 2208005 h 6246801"/>
              <a:gd name="connsiteX356" fmla="*/ 6041599 w 9384838"/>
              <a:gd name="connsiteY356" fmla="*/ 2208005 h 6246801"/>
              <a:gd name="connsiteX357" fmla="*/ 5966379 w 9384838"/>
              <a:gd name="connsiteY357" fmla="*/ 2308672 h 6246801"/>
              <a:gd name="connsiteX358" fmla="*/ 5916601 w 9384838"/>
              <a:gd name="connsiteY358" fmla="*/ 2558676 h 6246801"/>
              <a:gd name="connsiteX359" fmla="*/ 5916601 w 9384838"/>
              <a:gd name="connsiteY359" fmla="*/ 2659341 h 6246801"/>
              <a:gd name="connsiteX360" fmla="*/ 5966379 w 9384838"/>
              <a:gd name="connsiteY360" fmla="*/ 2684786 h 6246801"/>
              <a:gd name="connsiteX361" fmla="*/ 5991821 w 9384838"/>
              <a:gd name="connsiteY361" fmla="*/ 2734563 h 6246801"/>
              <a:gd name="connsiteX362" fmla="*/ 6016157 w 9384838"/>
              <a:gd name="connsiteY362" fmla="*/ 2785448 h 6246801"/>
              <a:gd name="connsiteX363" fmla="*/ 6016157 w 9384838"/>
              <a:gd name="connsiteY363" fmla="*/ 2860670 h 6246801"/>
              <a:gd name="connsiteX364" fmla="*/ 5991821 w 9384838"/>
              <a:gd name="connsiteY364" fmla="*/ 2885007 h 6246801"/>
              <a:gd name="connsiteX365" fmla="*/ 6016157 w 9384838"/>
              <a:gd name="connsiteY365" fmla="*/ 2910449 h 6246801"/>
              <a:gd name="connsiteX366" fmla="*/ 5991821 w 9384838"/>
              <a:gd name="connsiteY366" fmla="*/ 2935892 h 6246801"/>
              <a:gd name="connsiteX367" fmla="*/ 5991821 w 9384838"/>
              <a:gd name="connsiteY367" fmla="*/ 2960229 h 6246801"/>
              <a:gd name="connsiteX368" fmla="*/ 6041599 w 9384838"/>
              <a:gd name="connsiteY368" fmla="*/ 2985670 h 6246801"/>
              <a:gd name="connsiteX369" fmla="*/ 6016157 w 9384838"/>
              <a:gd name="connsiteY369" fmla="*/ 3035453 h 6246801"/>
              <a:gd name="connsiteX370" fmla="*/ 6041599 w 9384838"/>
              <a:gd name="connsiteY370" fmla="*/ 3086339 h 6246801"/>
              <a:gd name="connsiteX371" fmla="*/ 5991821 w 9384838"/>
              <a:gd name="connsiteY371" fmla="*/ 3185896 h 6246801"/>
              <a:gd name="connsiteX372" fmla="*/ 6016157 w 9384838"/>
              <a:gd name="connsiteY372" fmla="*/ 3185896 h 6246801"/>
              <a:gd name="connsiteX373" fmla="*/ 6016157 w 9384838"/>
              <a:gd name="connsiteY373" fmla="*/ 3236782 h 6246801"/>
              <a:gd name="connsiteX374" fmla="*/ 5966379 w 9384838"/>
              <a:gd name="connsiteY374" fmla="*/ 3261118 h 6246801"/>
              <a:gd name="connsiteX375" fmla="*/ 5966379 w 9384838"/>
              <a:gd name="connsiteY375" fmla="*/ 3286561 h 6246801"/>
              <a:gd name="connsiteX376" fmla="*/ 5916601 w 9384838"/>
              <a:gd name="connsiteY376" fmla="*/ 3361784 h 6246801"/>
              <a:gd name="connsiteX377" fmla="*/ 5916601 w 9384838"/>
              <a:gd name="connsiteY377" fmla="*/ 3412670 h 6246801"/>
              <a:gd name="connsiteX378" fmla="*/ 5865717 w 9384838"/>
              <a:gd name="connsiteY378" fmla="*/ 3437007 h 6246801"/>
              <a:gd name="connsiteX379" fmla="*/ 5840275 w 9384838"/>
              <a:gd name="connsiteY379" fmla="*/ 3462450 h 6246801"/>
              <a:gd name="connsiteX380" fmla="*/ 5815939 w 9384838"/>
              <a:gd name="connsiteY380" fmla="*/ 3437007 h 6246801"/>
              <a:gd name="connsiteX381" fmla="*/ 5815939 w 9384838"/>
              <a:gd name="connsiteY381" fmla="*/ 3487893 h 6246801"/>
              <a:gd name="connsiteX382" fmla="*/ 5765055 w 9384838"/>
              <a:gd name="connsiteY382" fmla="*/ 3462450 h 6246801"/>
              <a:gd name="connsiteX383" fmla="*/ 5765055 w 9384838"/>
              <a:gd name="connsiteY383" fmla="*/ 3462451 h 6246801"/>
              <a:gd name="connsiteX384" fmla="*/ 5790497 w 9384838"/>
              <a:gd name="connsiteY384" fmla="*/ 3512230 h 6246801"/>
              <a:gd name="connsiteX385" fmla="*/ 5740719 w 9384838"/>
              <a:gd name="connsiteY385" fmla="*/ 3537673 h 6246801"/>
              <a:gd name="connsiteX386" fmla="*/ 5715277 w 9384838"/>
              <a:gd name="connsiteY386" fmla="*/ 3563116 h 6246801"/>
              <a:gd name="connsiteX387" fmla="*/ 5689835 w 9384838"/>
              <a:gd name="connsiteY387" fmla="*/ 3587453 h 6246801"/>
              <a:gd name="connsiteX388" fmla="*/ 5715277 w 9384838"/>
              <a:gd name="connsiteY388" fmla="*/ 3612896 h 6246801"/>
              <a:gd name="connsiteX389" fmla="*/ 5665499 w 9384838"/>
              <a:gd name="connsiteY389" fmla="*/ 3612896 h 6246801"/>
              <a:gd name="connsiteX390" fmla="*/ 5640057 w 9384838"/>
              <a:gd name="connsiteY390" fmla="*/ 3638339 h 6246801"/>
              <a:gd name="connsiteX391" fmla="*/ 5665499 w 9384838"/>
              <a:gd name="connsiteY391" fmla="*/ 3638339 h 6246801"/>
              <a:gd name="connsiteX392" fmla="*/ 5665499 w 9384838"/>
              <a:gd name="connsiteY392" fmla="*/ 3662676 h 6246801"/>
              <a:gd name="connsiteX393" fmla="*/ 5640057 w 9384838"/>
              <a:gd name="connsiteY393" fmla="*/ 3662676 h 6246801"/>
              <a:gd name="connsiteX394" fmla="*/ 5665499 w 9384838"/>
              <a:gd name="connsiteY394" fmla="*/ 3688119 h 6246801"/>
              <a:gd name="connsiteX395" fmla="*/ 5640057 w 9384838"/>
              <a:gd name="connsiteY395" fmla="*/ 3763342 h 6246801"/>
              <a:gd name="connsiteX396" fmla="*/ 5590279 w 9384838"/>
              <a:gd name="connsiteY396" fmla="*/ 3737899 h 6246801"/>
              <a:gd name="connsiteX397" fmla="*/ 5515059 w 9384838"/>
              <a:gd name="connsiteY397" fmla="*/ 3737899 h 6246801"/>
              <a:gd name="connsiteX398" fmla="*/ 5464175 w 9384838"/>
              <a:gd name="connsiteY398" fmla="*/ 3713562 h 6246801"/>
              <a:gd name="connsiteX399" fmla="*/ 5439839 w 9384838"/>
              <a:gd name="connsiteY399" fmla="*/ 3737899 h 6246801"/>
              <a:gd name="connsiteX400" fmla="*/ 5464175 w 9384838"/>
              <a:gd name="connsiteY400" fmla="*/ 3763342 h 6246801"/>
              <a:gd name="connsiteX401" fmla="*/ 5414397 w 9384838"/>
              <a:gd name="connsiteY401" fmla="*/ 3788785 h 6246801"/>
              <a:gd name="connsiteX402" fmla="*/ 5339177 w 9384838"/>
              <a:gd name="connsiteY402" fmla="*/ 3939230 h 6246801"/>
              <a:gd name="connsiteX403" fmla="*/ 5364619 w 9384838"/>
              <a:gd name="connsiteY403" fmla="*/ 4014453 h 6246801"/>
              <a:gd name="connsiteX404" fmla="*/ 5364618 w 9384838"/>
              <a:gd name="connsiteY404" fmla="*/ 4014453 h 6246801"/>
              <a:gd name="connsiteX405" fmla="*/ 5364618 w 9384838"/>
              <a:gd name="connsiteY405" fmla="*/ 4089676 h 6246801"/>
              <a:gd name="connsiteX406" fmla="*/ 5313734 w 9384838"/>
              <a:gd name="connsiteY406" fmla="*/ 4289902 h 6246801"/>
              <a:gd name="connsiteX407" fmla="*/ 5238514 w 9384838"/>
              <a:gd name="connsiteY407" fmla="*/ 4416010 h 6246801"/>
              <a:gd name="connsiteX408" fmla="*/ 5213072 w 9384838"/>
              <a:gd name="connsiteY408" fmla="*/ 4440347 h 6246801"/>
              <a:gd name="connsiteX409" fmla="*/ 5163294 w 9384838"/>
              <a:gd name="connsiteY409" fmla="*/ 4440347 h 6246801"/>
              <a:gd name="connsiteX410" fmla="*/ 5137852 w 9384838"/>
              <a:gd name="connsiteY410" fmla="*/ 4465790 h 6246801"/>
              <a:gd name="connsiteX411" fmla="*/ 5163294 w 9384838"/>
              <a:gd name="connsiteY411" fmla="*/ 4465790 h 6246801"/>
              <a:gd name="connsiteX412" fmla="*/ 5062632 w 9384838"/>
              <a:gd name="connsiteY412" fmla="*/ 4616236 h 6246801"/>
              <a:gd name="connsiteX413" fmla="*/ 5038296 w 9384838"/>
              <a:gd name="connsiteY413" fmla="*/ 4691459 h 6246801"/>
              <a:gd name="connsiteX414" fmla="*/ 5012854 w 9384838"/>
              <a:gd name="connsiteY414" fmla="*/ 4716902 h 6246801"/>
              <a:gd name="connsiteX415" fmla="*/ 4987412 w 9384838"/>
              <a:gd name="connsiteY415" fmla="*/ 4792125 h 6246801"/>
              <a:gd name="connsiteX416" fmla="*/ 5012854 w 9384838"/>
              <a:gd name="connsiteY416" fmla="*/ 4917127 h 6246801"/>
              <a:gd name="connsiteX417" fmla="*/ 5062632 w 9384838"/>
              <a:gd name="connsiteY417" fmla="*/ 5043236 h 6246801"/>
              <a:gd name="connsiteX418" fmla="*/ 5013583 w 9384838"/>
              <a:gd name="connsiteY418" fmla="*/ 4993096 h 6246801"/>
              <a:gd name="connsiteX419" fmla="*/ 5062632 w 9384838"/>
              <a:gd name="connsiteY419" fmla="*/ 5043237 h 6246801"/>
              <a:gd name="connsiteX420" fmla="*/ 4987412 w 9384838"/>
              <a:gd name="connsiteY420" fmla="*/ 5043237 h 6246801"/>
              <a:gd name="connsiteX421" fmla="*/ 4963076 w 9384838"/>
              <a:gd name="connsiteY421" fmla="*/ 5017794 h 6246801"/>
              <a:gd name="connsiteX422" fmla="*/ 4862414 w 9384838"/>
              <a:gd name="connsiteY422" fmla="*/ 5067574 h 6246801"/>
              <a:gd name="connsiteX423" fmla="*/ 4812636 w 9384838"/>
              <a:gd name="connsiteY423" fmla="*/ 5142796 h 6246801"/>
              <a:gd name="connsiteX424" fmla="*/ 4812636 w 9384838"/>
              <a:gd name="connsiteY424" fmla="*/ 5193682 h 6246801"/>
              <a:gd name="connsiteX425" fmla="*/ 4787194 w 9384838"/>
              <a:gd name="connsiteY425" fmla="*/ 5243462 h 6246801"/>
              <a:gd name="connsiteX426" fmla="*/ 4711974 w 9384838"/>
              <a:gd name="connsiteY426" fmla="*/ 5268905 h 6246801"/>
              <a:gd name="connsiteX427" fmla="*/ 4686532 w 9384838"/>
              <a:gd name="connsiteY427" fmla="*/ 5243462 h 6246801"/>
              <a:gd name="connsiteX428" fmla="*/ 4636753 w 9384838"/>
              <a:gd name="connsiteY428" fmla="*/ 5268905 h 6246801"/>
              <a:gd name="connsiteX429" fmla="*/ 4611311 w 9384838"/>
              <a:gd name="connsiteY429" fmla="*/ 5293242 h 6246801"/>
              <a:gd name="connsiteX430" fmla="*/ 4561533 w 9384838"/>
              <a:gd name="connsiteY430" fmla="*/ 5344128 h 6246801"/>
              <a:gd name="connsiteX431" fmla="*/ 4536091 w 9384838"/>
              <a:gd name="connsiteY431" fmla="*/ 5293242 h 6246801"/>
              <a:gd name="connsiteX432" fmla="*/ 4561533 w 9384838"/>
              <a:gd name="connsiteY432" fmla="*/ 5293242 h 6246801"/>
              <a:gd name="connsiteX433" fmla="*/ 4561533 w 9384838"/>
              <a:gd name="connsiteY433" fmla="*/ 5268905 h 6246801"/>
              <a:gd name="connsiteX434" fmla="*/ 4585869 w 9384838"/>
              <a:gd name="connsiteY434" fmla="*/ 5218019 h 6246801"/>
              <a:gd name="connsiteX435" fmla="*/ 4585869 w 9384838"/>
              <a:gd name="connsiteY435" fmla="*/ 5193682 h 6246801"/>
              <a:gd name="connsiteX436" fmla="*/ 4611311 w 9384838"/>
              <a:gd name="connsiteY436" fmla="*/ 5168239 h 6246801"/>
              <a:gd name="connsiteX437" fmla="*/ 4611311 w 9384838"/>
              <a:gd name="connsiteY437" fmla="*/ 5142796 h 6246801"/>
              <a:gd name="connsiteX438" fmla="*/ 4585869 w 9384838"/>
              <a:gd name="connsiteY438" fmla="*/ 5142796 h 6246801"/>
              <a:gd name="connsiteX439" fmla="*/ 4611311 w 9384838"/>
              <a:gd name="connsiteY439" fmla="*/ 5118460 h 6246801"/>
              <a:gd name="connsiteX440" fmla="*/ 4636753 w 9384838"/>
              <a:gd name="connsiteY440" fmla="*/ 5118460 h 6246801"/>
              <a:gd name="connsiteX441" fmla="*/ 4636753 w 9384838"/>
              <a:gd name="connsiteY441" fmla="*/ 5093017 h 6246801"/>
              <a:gd name="connsiteX442" fmla="*/ 4686532 w 9384838"/>
              <a:gd name="connsiteY442" fmla="*/ 5067574 h 6246801"/>
              <a:gd name="connsiteX443" fmla="*/ 4737416 w 9384838"/>
              <a:gd name="connsiteY443" fmla="*/ 5043237 h 6246801"/>
              <a:gd name="connsiteX444" fmla="*/ 4737416 w 9384838"/>
              <a:gd name="connsiteY444" fmla="*/ 5017794 h 6246801"/>
              <a:gd name="connsiteX445" fmla="*/ 4737416 w 9384838"/>
              <a:gd name="connsiteY445" fmla="*/ 4992351 h 6246801"/>
              <a:gd name="connsiteX446" fmla="*/ 4686532 w 9384838"/>
              <a:gd name="connsiteY446" fmla="*/ 4942571 h 6246801"/>
              <a:gd name="connsiteX447" fmla="*/ 4662196 w 9384838"/>
              <a:gd name="connsiteY447" fmla="*/ 4968014 h 6246801"/>
              <a:gd name="connsiteX448" fmla="*/ 4636753 w 9384838"/>
              <a:gd name="connsiteY448" fmla="*/ 4968014 h 6246801"/>
              <a:gd name="connsiteX449" fmla="*/ 4611311 w 9384838"/>
              <a:gd name="connsiteY449" fmla="*/ 4942571 h 6246801"/>
              <a:gd name="connsiteX450" fmla="*/ 4585869 w 9384838"/>
              <a:gd name="connsiteY450" fmla="*/ 4992350 h 6246801"/>
              <a:gd name="connsiteX451" fmla="*/ 4611310 w 9384838"/>
              <a:gd name="connsiteY451" fmla="*/ 5017792 h 6246801"/>
              <a:gd name="connsiteX452" fmla="*/ 4611311 w 9384838"/>
              <a:gd name="connsiteY452" fmla="*/ 5017793 h 6246801"/>
              <a:gd name="connsiteX453" fmla="*/ 4536091 w 9384838"/>
              <a:gd name="connsiteY453" fmla="*/ 5043236 h 6246801"/>
              <a:gd name="connsiteX454" fmla="*/ 4510649 w 9384838"/>
              <a:gd name="connsiteY454" fmla="*/ 5043236 h 6246801"/>
              <a:gd name="connsiteX455" fmla="*/ 4510649 w 9384838"/>
              <a:gd name="connsiteY455" fmla="*/ 5118458 h 6246801"/>
              <a:gd name="connsiteX456" fmla="*/ 4561533 w 9384838"/>
              <a:gd name="connsiteY456" fmla="*/ 5168238 h 6246801"/>
              <a:gd name="connsiteX457" fmla="*/ 4536091 w 9384838"/>
              <a:gd name="connsiteY457" fmla="*/ 5168238 h 6246801"/>
              <a:gd name="connsiteX458" fmla="*/ 4510649 w 9384838"/>
              <a:gd name="connsiteY458" fmla="*/ 5168238 h 6246801"/>
              <a:gd name="connsiteX459" fmla="*/ 4510649 w 9384838"/>
              <a:gd name="connsiteY459" fmla="*/ 5193681 h 6246801"/>
              <a:gd name="connsiteX460" fmla="*/ 4486313 w 9384838"/>
              <a:gd name="connsiteY460" fmla="*/ 5168238 h 6246801"/>
              <a:gd name="connsiteX461" fmla="*/ 4486313 w 9384838"/>
              <a:gd name="connsiteY461" fmla="*/ 5118458 h 6246801"/>
              <a:gd name="connsiteX462" fmla="*/ 4460871 w 9384838"/>
              <a:gd name="connsiteY462" fmla="*/ 5093016 h 6246801"/>
              <a:gd name="connsiteX463" fmla="*/ 4385651 w 9384838"/>
              <a:gd name="connsiteY463" fmla="*/ 5067573 h 6246801"/>
              <a:gd name="connsiteX464" fmla="*/ 4310431 w 9384838"/>
              <a:gd name="connsiteY464" fmla="*/ 5093016 h 6246801"/>
              <a:gd name="connsiteX465" fmla="*/ 4284989 w 9384838"/>
              <a:gd name="connsiteY465" fmla="*/ 5142795 h 6246801"/>
              <a:gd name="connsiteX466" fmla="*/ 4284989 w 9384838"/>
              <a:gd name="connsiteY466" fmla="*/ 5142796 h 6246801"/>
              <a:gd name="connsiteX467" fmla="*/ 4260653 w 9384838"/>
              <a:gd name="connsiteY467" fmla="*/ 5168239 h 6246801"/>
              <a:gd name="connsiteX468" fmla="*/ 4260653 w 9384838"/>
              <a:gd name="connsiteY468" fmla="*/ 5193683 h 6246801"/>
              <a:gd name="connsiteX469" fmla="*/ 4284989 w 9384838"/>
              <a:gd name="connsiteY469" fmla="*/ 5243462 h 6246801"/>
              <a:gd name="connsiteX470" fmla="*/ 4235211 w 9384838"/>
              <a:gd name="connsiteY470" fmla="*/ 5268905 h 6246801"/>
              <a:gd name="connsiteX471" fmla="*/ 4185433 w 9384838"/>
              <a:gd name="connsiteY471" fmla="*/ 5344128 h 6246801"/>
              <a:gd name="connsiteX472" fmla="*/ 4110213 w 9384838"/>
              <a:gd name="connsiteY472" fmla="*/ 5369571 h 6246801"/>
              <a:gd name="connsiteX473" fmla="*/ 4084771 w 9384838"/>
              <a:gd name="connsiteY473" fmla="*/ 5318685 h 6246801"/>
              <a:gd name="connsiteX474" fmla="*/ 4110213 w 9384838"/>
              <a:gd name="connsiteY474" fmla="*/ 5243462 h 6246801"/>
              <a:gd name="connsiteX475" fmla="*/ 4134549 w 9384838"/>
              <a:gd name="connsiteY475" fmla="*/ 5193683 h 6246801"/>
              <a:gd name="connsiteX476" fmla="*/ 4134549 w 9384838"/>
              <a:gd name="connsiteY476" fmla="*/ 5168239 h 6246801"/>
              <a:gd name="connsiteX477" fmla="*/ 4185433 w 9384838"/>
              <a:gd name="connsiteY477" fmla="*/ 5168239 h 6246801"/>
              <a:gd name="connsiteX478" fmla="*/ 4209769 w 9384838"/>
              <a:gd name="connsiteY478" fmla="*/ 5142796 h 6246801"/>
              <a:gd name="connsiteX479" fmla="*/ 4185433 w 9384838"/>
              <a:gd name="connsiteY479" fmla="*/ 5118460 h 6246801"/>
              <a:gd name="connsiteX480" fmla="*/ 4084771 w 9384838"/>
              <a:gd name="connsiteY480" fmla="*/ 5093017 h 6246801"/>
              <a:gd name="connsiteX481" fmla="*/ 4034993 w 9384838"/>
              <a:gd name="connsiteY481" fmla="*/ 5142796 h 6246801"/>
              <a:gd name="connsiteX482" fmla="*/ 3958666 w 9384838"/>
              <a:gd name="connsiteY482" fmla="*/ 5168239 h 6246801"/>
              <a:gd name="connsiteX483" fmla="*/ 3908904 w 9384838"/>
              <a:gd name="connsiteY483" fmla="*/ 5218019 h 6246801"/>
              <a:gd name="connsiteX484" fmla="*/ 3859127 w 9384838"/>
              <a:gd name="connsiteY484" fmla="*/ 5293242 h 6246801"/>
              <a:gd name="connsiteX485" fmla="*/ 3758465 w 9384838"/>
              <a:gd name="connsiteY485" fmla="*/ 5243462 h 6246801"/>
              <a:gd name="connsiteX486" fmla="*/ 3708688 w 9384838"/>
              <a:gd name="connsiteY486" fmla="*/ 5243462 h 6246801"/>
              <a:gd name="connsiteX487" fmla="*/ 3582584 w 9384838"/>
              <a:gd name="connsiteY487" fmla="*/ 5193683 h 6246801"/>
              <a:gd name="connsiteX488" fmla="*/ 3589545 w 9384838"/>
              <a:gd name="connsiteY488" fmla="*/ 5173103 h 6246801"/>
              <a:gd name="connsiteX489" fmla="*/ 3589543 w 9384838"/>
              <a:gd name="connsiteY489" fmla="*/ 5173102 h 6246801"/>
              <a:gd name="connsiteX490" fmla="*/ 3582582 w 9384838"/>
              <a:gd name="connsiteY490" fmla="*/ 5193682 h 6246801"/>
              <a:gd name="connsiteX491" fmla="*/ 3382367 w 9384838"/>
              <a:gd name="connsiteY491" fmla="*/ 5193682 h 6246801"/>
              <a:gd name="connsiteX492" fmla="*/ 3421081 w 9384838"/>
              <a:gd name="connsiteY492" fmla="*/ 5164921 h 6246801"/>
              <a:gd name="connsiteX493" fmla="*/ 3483028 w 9384838"/>
              <a:gd name="connsiteY493" fmla="*/ 5168239 h 6246801"/>
              <a:gd name="connsiteX494" fmla="*/ 3532805 w 9384838"/>
              <a:gd name="connsiteY494" fmla="*/ 5168239 h 6246801"/>
              <a:gd name="connsiteX495" fmla="*/ 3532805 w 9384838"/>
              <a:gd name="connsiteY495" fmla="*/ 5118459 h 6246801"/>
              <a:gd name="connsiteX496" fmla="*/ 3507365 w 9384838"/>
              <a:gd name="connsiteY496" fmla="*/ 5093016 h 6246801"/>
              <a:gd name="connsiteX497" fmla="*/ 3483028 w 9384838"/>
              <a:gd name="connsiteY497" fmla="*/ 5118459 h 6246801"/>
              <a:gd name="connsiteX498" fmla="*/ 3432144 w 9384838"/>
              <a:gd name="connsiteY498" fmla="*/ 5093016 h 6246801"/>
              <a:gd name="connsiteX499" fmla="*/ 3407808 w 9384838"/>
              <a:gd name="connsiteY499" fmla="*/ 5093016 h 6246801"/>
              <a:gd name="connsiteX500" fmla="*/ 3407808 w 9384838"/>
              <a:gd name="connsiteY500" fmla="*/ 5043237 h 6246801"/>
              <a:gd name="connsiteX501" fmla="*/ 3382367 w 9384838"/>
              <a:gd name="connsiteY501" fmla="*/ 5043237 h 6246801"/>
              <a:gd name="connsiteX502" fmla="*/ 3356924 w 9384838"/>
              <a:gd name="connsiteY502" fmla="*/ 5093016 h 6246801"/>
              <a:gd name="connsiteX503" fmla="*/ 3382367 w 9384838"/>
              <a:gd name="connsiteY503" fmla="*/ 5118459 h 6246801"/>
              <a:gd name="connsiteX504" fmla="*/ 3382367 w 9384838"/>
              <a:gd name="connsiteY504" fmla="*/ 5142796 h 6246801"/>
              <a:gd name="connsiteX505" fmla="*/ 3331482 w 9384838"/>
              <a:gd name="connsiteY505" fmla="*/ 5093016 h 6246801"/>
              <a:gd name="connsiteX506" fmla="*/ 3356924 w 9384838"/>
              <a:gd name="connsiteY506" fmla="*/ 5067573 h 6246801"/>
              <a:gd name="connsiteX507" fmla="*/ 3356924 w 9384838"/>
              <a:gd name="connsiteY507" fmla="*/ 4992351 h 6246801"/>
              <a:gd name="connsiteX508" fmla="*/ 3407808 w 9384838"/>
              <a:gd name="connsiteY508" fmla="*/ 4942571 h 6246801"/>
              <a:gd name="connsiteX509" fmla="*/ 3356924 w 9384838"/>
              <a:gd name="connsiteY509" fmla="*/ 4942571 h 6246801"/>
              <a:gd name="connsiteX510" fmla="*/ 3349625 w 9384838"/>
              <a:gd name="connsiteY510" fmla="*/ 4928288 h 6246801"/>
              <a:gd name="connsiteX511" fmla="*/ 3349624 w 9384838"/>
              <a:gd name="connsiteY511" fmla="*/ 4928288 h 6246801"/>
              <a:gd name="connsiteX512" fmla="*/ 3356924 w 9384838"/>
              <a:gd name="connsiteY512" fmla="*/ 4942571 h 6246801"/>
              <a:gd name="connsiteX513" fmla="*/ 3281703 w 9384838"/>
              <a:gd name="connsiteY513" fmla="*/ 4968014 h 6246801"/>
              <a:gd name="connsiteX514" fmla="*/ 3256260 w 9384838"/>
              <a:gd name="connsiteY514" fmla="*/ 5017794 h 6246801"/>
              <a:gd name="connsiteX515" fmla="*/ 3181041 w 9384838"/>
              <a:gd name="connsiteY515" fmla="*/ 5067573 h 6246801"/>
              <a:gd name="connsiteX516" fmla="*/ 3206483 w 9384838"/>
              <a:gd name="connsiteY516" fmla="*/ 5118459 h 6246801"/>
              <a:gd name="connsiteX517" fmla="*/ 3181041 w 9384838"/>
              <a:gd name="connsiteY517" fmla="*/ 5142796 h 6246801"/>
              <a:gd name="connsiteX518" fmla="*/ 3231925 w 9384838"/>
              <a:gd name="connsiteY518" fmla="*/ 5168239 h 6246801"/>
              <a:gd name="connsiteX519" fmla="*/ 3281703 w 9384838"/>
              <a:gd name="connsiteY519" fmla="*/ 5218019 h 6246801"/>
              <a:gd name="connsiteX520" fmla="*/ 3331481 w 9384838"/>
              <a:gd name="connsiteY520" fmla="*/ 5268905 h 6246801"/>
              <a:gd name="connsiteX521" fmla="*/ 3281703 w 9384838"/>
              <a:gd name="connsiteY521" fmla="*/ 5293242 h 6246801"/>
              <a:gd name="connsiteX522" fmla="*/ 3281703 w 9384838"/>
              <a:gd name="connsiteY522" fmla="*/ 5318685 h 6246801"/>
              <a:gd name="connsiteX523" fmla="*/ 3256260 w 9384838"/>
              <a:gd name="connsiteY523" fmla="*/ 5293242 h 6246801"/>
              <a:gd name="connsiteX524" fmla="*/ 3206483 w 9384838"/>
              <a:gd name="connsiteY524" fmla="*/ 5293242 h 6246801"/>
              <a:gd name="connsiteX525" fmla="*/ 3181041 w 9384838"/>
              <a:gd name="connsiteY525" fmla="*/ 5293242 h 6246801"/>
              <a:gd name="connsiteX526" fmla="*/ 3056044 w 9384838"/>
              <a:gd name="connsiteY526" fmla="*/ 5293242 h 6246801"/>
              <a:gd name="connsiteX527" fmla="*/ 3030601 w 9384838"/>
              <a:gd name="connsiteY527" fmla="*/ 5344128 h 6246801"/>
              <a:gd name="connsiteX528" fmla="*/ 3006265 w 9384838"/>
              <a:gd name="connsiteY528" fmla="*/ 5344128 h 6246801"/>
              <a:gd name="connsiteX529" fmla="*/ 2980823 w 9384838"/>
              <a:gd name="connsiteY529" fmla="*/ 5369571 h 6246801"/>
              <a:gd name="connsiteX530" fmla="*/ 3006265 w 9384838"/>
              <a:gd name="connsiteY530" fmla="*/ 5393907 h 6246801"/>
              <a:gd name="connsiteX531" fmla="*/ 2980823 w 9384838"/>
              <a:gd name="connsiteY531" fmla="*/ 5419350 h 6246801"/>
              <a:gd name="connsiteX532" fmla="*/ 2905602 w 9384838"/>
              <a:gd name="connsiteY532" fmla="*/ 5444793 h 6246801"/>
              <a:gd name="connsiteX533" fmla="*/ 2880162 w 9384838"/>
              <a:gd name="connsiteY533" fmla="*/ 5520016 h 6246801"/>
              <a:gd name="connsiteX534" fmla="*/ 2880159 w 9384838"/>
              <a:gd name="connsiteY534" fmla="*/ 5520016 h 6246801"/>
              <a:gd name="connsiteX535" fmla="*/ 2830382 w 9384838"/>
              <a:gd name="connsiteY535" fmla="*/ 5544353 h 6246801"/>
              <a:gd name="connsiteX536" fmla="*/ 2804941 w 9384838"/>
              <a:gd name="connsiteY536" fmla="*/ 5569796 h 6246801"/>
              <a:gd name="connsiteX537" fmla="*/ 2755160 w 9384838"/>
              <a:gd name="connsiteY537" fmla="*/ 5595239 h 6246801"/>
              <a:gd name="connsiteX538" fmla="*/ 2679941 w 9384838"/>
              <a:gd name="connsiteY538" fmla="*/ 5569796 h 6246801"/>
              <a:gd name="connsiteX539" fmla="*/ 2629058 w 9384838"/>
              <a:gd name="connsiteY539" fmla="*/ 5494573 h 6246801"/>
              <a:gd name="connsiteX540" fmla="*/ 2629058 w 9384838"/>
              <a:gd name="connsiteY540" fmla="*/ 5444794 h 6246801"/>
              <a:gd name="connsiteX541" fmla="*/ 2579280 w 9384838"/>
              <a:gd name="connsiteY541" fmla="*/ 5393908 h 6246801"/>
              <a:gd name="connsiteX542" fmla="*/ 2579280 w 9384838"/>
              <a:gd name="connsiteY542" fmla="*/ 5344128 h 6246801"/>
              <a:gd name="connsiteX543" fmla="*/ 2529501 w 9384838"/>
              <a:gd name="connsiteY543" fmla="*/ 5318685 h 6246801"/>
              <a:gd name="connsiteX544" fmla="*/ 2553838 w 9384838"/>
              <a:gd name="connsiteY544" fmla="*/ 5293242 h 6246801"/>
              <a:gd name="connsiteX545" fmla="*/ 2579280 w 9384838"/>
              <a:gd name="connsiteY545" fmla="*/ 5268905 h 6246801"/>
              <a:gd name="connsiteX546" fmla="*/ 2579280 w 9384838"/>
              <a:gd name="connsiteY546" fmla="*/ 5243462 h 6246801"/>
              <a:gd name="connsiteX547" fmla="*/ 2629058 w 9384838"/>
              <a:gd name="connsiteY547" fmla="*/ 5218019 h 6246801"/>
              <a:gd name="connsiteX548" fmla="*/ 2604722 w 9384838"/>
              <a:gd name="connsiteY548" fmla="*/ 5193682 h 6246801"/>
              <a:gd name="connsiteX549" fmla="*/ 2579280 w 9384838"/>
              <a:gd name="connsiteY549" fmla="*/ 5142796 h 6246801"/>
              <a:gd name="connsiteX550" fmla="*/ 2579280 w 9384838"/>
              <a:gd name="connsiteY550" fmla="*/ 5142795 h 6246801"/>
              <a:gd name="connsiteX551" fmla="*/ 2705382 w 9384838"/>
              <a:gd name="connsiteY551" fmla="*/ 5093015 h 6246801"/>
              <a:gd name="connsiteX552" fmla="*/ 2755160 w 9384838"/>
              <a:gd name="connsiteY552" fmla="*/ 5043236 h 6246801"/>
              <a:gd name="connsiteX553" fmla="*/ 2755160 w 9384838"/>
              <a:gd name="connsiteY553" fmla="*/ 4992350 h 6246801"/>
              <a:gd name="connsiteX554" fmla="*/ 2729719 w 9384838"/>
              <a:gd name="connsiteY554" fmla="*/ 4968013 h 6246801"/>
              <a:gd name="connsiteX555" fmla="*/ 2705383 w 9384838"/>
              <a:gd name="connsiteY555" fmla="*/ 4942570 h 6246801"/>
              <a:gd name="connsiteX556" fmla="*/ 2679942 w 9384838"/>
              <a:gd name="connsiteY556" fmla="*/ 4942570 h 6246801"/>
              <a:gd name="connsiteX557" fmla="*/ 2654500 w 9384838"/>
              <a:gd name="connsiteY557" fmla="*/ 4968013 h 6246801"/>
              <a:gd name="connsiteX558" fmla="*/ 2604722 w 9384838"/>
              <a:gd name="connsiteY558" fmla="*/ 4968013 h 6246801"/>
              <a:gd name="connsiteX559" fmla="*/ 2529503 w 9384838"/>
              <a:gd name="connsiteY559" fmla="*/ 4917127 h 6246801"/>
              <a:gd name="connsiteX560" fmla="*/ 2529503 w 9384838"/>
              <a:gd name="connsiteY560" fmla="*/ 4867348 h 6246801"/>
              <a:gd name="connsiteX561" fmla="*/ 2454282 w 9384838"/>
              <a:gd name="connsiteY561" fmla="*/ 4841905 h 6246801"/>
              <a:gd name="connsiteX562" fmla="*/ 2454282 w 9384838"/>
              <a:gd name="connsiteY562" fmla="*/ 4867348 h 6246801"/>
              <a:gd name="connsiteX563" fmla="*/ 2428840 w 9384838"/>
              <a:gd name="connsiteY563" fmla="*/ 4841905 h 6246801"/>
              <a:gd name="connsiteX564" fmla="*/ 2379063 w 9384838"/>
              <a:gd name="connsiteY564" fmla="*/ 4841905 h 6246801"/>
              <a:gd name="connsiteX565" fmla="*/ 2353620 w 9384838"/>
              <a:gd name="connsiteY565" fmla="*/ 4867348 h 6246801"/>
              <a:gd name="connsiteX566" fmla="*/ 2353620 w 9384838"/>
              <a:gd name="connsiteY566" fmla="*/ 4867347 h 6246801"/>
              <a:gd name="connsiteX567" fmla="*/ 2328178 w 9384838"/>
              <a:gd name="connsiteY567" fmla="*/ 4841904 h 6246801"/>
              <a:gd name="connsiteX568" fmla="*/ 2303843 w 9384838"/>
              <a:gd name="connsiteY568" fmla="*/ 4841904 h 6246801"/>
              <a:gd name="connsiteX569" fmla="*/ 2278401 w 9384838"/>
              <a:gd name="connsiteY569" fmla="*/ 4817568 h 6246801"/>
              <a:gd name="connsiteX570" fmla="*/ 2252958 w 9384838"/>
              <a:gd name="connsiteY570" fmla="*/ 4841904 h 6246801"/>
              <a:gd name="connsiteX571" fmla="*/ 2303843 w 9384838"/>
              <a:gd name="connsiteY571" fmla="*/ 4867347 h 6246801"/>
              <a:gd name="connsiteX572" fmla="*/ 2228623 w 9384838"/>
              <a:gd name="connsiteY572" fmla="*/ 4892790 h 6246801"/>
              <a:gd name="connsiteX573" fmla="*/ 2177740 w 9384838"/>
              <a:gd name="connsiteY573" fmla="*/ 4841904 h 6246801"/>
              <a:gd name="connsiteX574" fmla="*/ 2153404 w 9384838"/>
              <a:gd name="connsiteY574" fmla="*/ 4867347 h 6246801"/>
              <a:gd name="connsiteX575" fmla="*/ 2153404 w 9384838"/>
              <a:gd name="connsiteY575" fmla="*/ 4892790 h 6246801"/>
              <a:gd name="connsiteX576" fmla="*/ 2127962 w 9384838"/>
              <a:gd name="connsiteY576" fmla="*/ 4942570 h 6246801"/>
              <a:gd name="connsiteX577" fmla="*/ 2102518 w 9384838"/>
              <a:gd name="connsiteY577" fmla="*/ 4917127 h 6246801"/>
              <a:gd name="connsiteX578" fmla="*/ 2078183 w 9384838"/>
              <a:gd name="connsiteY578" fmla="*/ 4917127 h 6246801"/>
              <a:gd name="connsiteX579" fmla="*/ 2078183 w 9384838"/>
              <a:gd name="connsiteY579" fmla="*/ 4867347 h 6246801"/>
              <a:gd name="connsiteX580" fmla="*/ 2027299 w 9384838"/>
              <a:gd name="connsiteY580" fmla="*/ 4867347 h 6246801"/>
              <a:gd name="connsiteX581" fmla="*/ 2001857 w 9384838"/>
              <a:gd name="connsiteY581" fmla="*/ 4892790 h 6246801"/>
              <a:gd name="connsiteX582" fmla="*/ 1952080 w 9384838"/>
              <a:gd name="connsiteY582" fmla="*/ 4892790 h 6246801"/>
              <a:gd name="connsiteX583" fmla="*/ 1902303 w 9384838"/>
              <a:gd name="connsiteY583" fmla="*/ 4917127 h 6246801"/>
              <a:gd name="connsiteX584" fmla="*/ 1876860 w 9384838"/>
              <a:gd name="connsiteY584" fmla="*/ 4892790 h 6246801"/>
              <a:gd name="connsiteX585" fmla="*/ 1876860 w 9384838"/>
              <a:gd name="connsiteY585" fmla="*/ 4867347 h 6246801"/>
              <a:gd name="connsiteX586" fmla="*/ 1851419 w 9384838"/>
              <a:gd name="connsiteY586" fmla="*/ 4892790 h 6246801"/>
              <a:gd name="connsiteX587" fmla="*/ 1827080 w 9384838"/>
              <a:gd name="connsiteY587" fmla="*/ 4892790 h 6246801"/>
              <a:gd name="connsiteX588" fmla="*/ 1801640 w 9384838"/>
              <a:gd name="connsiteY588" fmla="*/ 4867347 h 6246801"/>
              <a:gd name="connsiteX589" fmla="*/ 1801640 w 9384838"/>
              <a:gd name="connsiteY589" fmla="*/ 4892790 h 6246801"/>
              <a:gd name="connsiteX590" fmla="*/ 1776198 w 9384838"/>
              <a:gd name="connsiteY590" fmla="*/ 4917127 h 6246801"/>
              <a:gd name="connsiteX591" fmla="*/ 1751861 w 9384838"/>
              <a:gd name="connsiteY591" fmla="*/ 4892790 h 6246801"/>
              <a:gd name="connsiteX592" fmla="*/ 1726419 w 9384838"/>
              <a:gd name="connsiteY592" fmla="*/ 4892790 h 6246801"/>
              <a:gd name="connsiteX593" fmla="*/ 1700977 w 9384838"/>
              <a:gd name="connsiteY593" fmla="*/ 4917127 h 6246801"/>
              <a:gd name="connsiteX594" fmla="*/ 1676640 w 9384838"/>
              <a:gd name="connsiteY594" fmla="*/ 4892790 h 6246801"/>
              <a:gd name="connsiteX595" fmla="*/ 1625756 w 9384838"/>
              <a:gd name="connsiteY595" fmla="*/ 4917127 h 6246801"/>
              <a:gd name="connsiteX596" fmla="*/ 1601421 w 9384838"/>
              <a:gd name="connsiteY596" fmla="*/ 4917127 h 6246801"/>
              <a:gd name="connsiteX597" fmla="*/ 1575979 w 9384838"/>
              <a:gd name="connsiteY597" fmla="*/ 4892790 h 6246801"/>
              <a:gd name="connsiteX598" fmla="*/ 1575979 w 9384838"/>
              <a:gd name="connsiteY598" fmla="*/ 4867347 h 6246801"/>
              <a:gd name="connsiteX599" fmla="*/ 1575979 w 9384838"/>
              <a:gd name="connsiteY599" fmla="*/ 4841904 h 6246801"/>
              <a:gd name="connsiteX600" fmla="*/ 1526200 w 9384838"/>
              <a:gd name="connsiteY600" fmla="*/ 4817568 h 6246801"/>
              <a:gd name="connsiteX601" fmla="*/ 1450978 w 9384838"/>
              <a:gd name="connsiteY601" fmla="*/ 4867347 h 6246801"/>
              <a:gd name="connsiteX602" fmla="*/ 1425540 w 9384838"/>
              <a:gd name="connsiteY602" fmla="*/ 4867347 h 6246801"/>
              <a:gd name="connsiteX603" fmla="*/ 1425540 w 9384838"/>
              <a:gd name="connsiteY603" fmla="*/ 4867348 h 6246801"/>
              <a:gd name="connsiteX604" fmla="*/ 1425540 w 9384838"/>
              <a:gd name="connsiteY604" fmla="*/ 4917127 h 6246801"/>
              <a:gd name="connsiteX605" fmla="*/ 1400097 w 9384838"/>
              <a:gd name="connsiteY605" fmla="*/ 4942570 h 6246801"/>
              <a:gd name="connsiteX606" fmla="*/ 1400097 w 9384838"/>
              <a:gd name="connsiteY606" fmla="*/ 4992350 h 6246801"/>
              <a:gd name="connsiteX607" fmla="*/ 1350319 w 9384838"/>
              <a:gd name="connsiteY607" fmla="*/ 4992350 h 6246801"/>
              <a:gd name="connsiteX608" fmla="*/ 1350319 w 9384838"/>
              <a:gd name="connsiteY608" fmla="*/ 5043236 h 6246801"/>
              <a:gd name="connsiteX609" fmla="*/ 1299435 w 9384838"/>
              <a:gd name="connsiteY609" fmla="*/ 4992350 h 6246801"/>
              <a:gd name="connsiteX610" fmla="*/ 1249656 w 9384838"/>
              <a:gd name="connsiteY610" fmla="*/ 4917127 h 6246801"/>
              <a:gd name="connsiteX611" fmla="*/ 1224214 w 9384838"/>
              <a:gd name="connsiteY611" fmla="*/ 4917127 h 6246801"/>
              <a:gd name="connsiteX612" fmla="*/ 1148993 w 9384838"/>
              <a:gd name="connsiteY612" fmla="*/ 4892791 h 6246801"/>
              <a:gd name="connsiteX613" fmla="*/ 1124658 w 9384838"/>
              <a:gd name="connsiteY613" fmla="*/ 4917127 h 6246801"/>
              <a:gd name="connsiteX614" fmla="*/ 1124658 w 9384838"/>
              <a:gd name="connsiteY614" fmla="*/ 4892791 h 6246801"/>
              <a:gd name="connsiteX615" fmla="*/ 1099215 w 9384838"/>
              <a:gd name="connsiteY615" fmla="*/ 4917127 h 6246801"/>
              <a:gd name="connsiteX616" fmla="*/ 1073771 w 9384838"/>
              <a:gd name="connsiteY616" fmla="*/ 4892791 h 6246801"/>
              <a:gd name="connsiteX617" fmla="*/ 1049435 w 9384838"/>
              <a:gd name="connsiteY617" fmla="*/ 4917127 h 6246801"/>
              <a:gd name="connsiteX618" fmla="*/ 998551 w 9384838"/>
              <a:gd name="connsiteY618" fmla="*/ 4917127 h 6246801"/>
              <a:gd name="connsiteX619" fmla="*/ 998551 w 9384838"/>
              <a:gd name="connsiteY619" fmla="*/ 4892791 h 6246801"/>
              <a:gd name="connsiteX620" fmla="*/ 948773 w 9384838"/>
              <a:gd name="connsiteY620" fmla="*/ 4841905 h 6246801"/>
              <a:gd name="connsiteX621" fmla="*/ 898995 w 9384838"/>
              <a:gd name="connsiteY621" fmla="*/ 4867348 h 6246801"/>
              <a:gd name="connsiteX622" fmla="*/ 898995 w 9384838"/>
              <a:gd name="connsiteY622" fmla="*/ 4792125 h 6246801"/>
              <a:gd name="connsiteX623" fmla="*/ 923331 w 9384838"/>
              <a:gd name="connsiteY623" fmla="*/ 4766682 h 6246801"/>
              <a:gd name="connsiteX624" fmla="*/ 923331 w 9384838"/>
              <a:gd name="connsiteY624" fmla="*/ 4716902 h 6246801"/>
              <a:gd name="connsiteX625" fmla="*/ 923331 w 9384838"/>
              <a:gd name="connsiteY625" fmla="*/ 4691459 h 6246801"/>
              <a:gd name="connsiteX626" fmla="*/ 974215 w 9384838"/>
              <a:gd name="connsiteY626" fmla="*/ 4691459 h 6246801"/>
              <a:gd name="connsiteX627" fmla="*/ 998551 w 9384838"/>
              <a:gd name="connsiteY627" fmla="*/ 4667122 h 6246801"/>
              <a:gd name="connsiteX628" fmla="*/ 1049435 w 9384838"/>
              <a:gd name="connsiteY628" fmla="*/ 4716902 h 6246801"/>
              <a:gd name="connsiteX629" fmla="*/ 1148993 w 9384838"/>
              <a:gd name="connsiteY629" fmla="*/ 4716902 h 6246801"/>
              <a:gd name="connsiteX630" fmla="*/ 1174436 w 9384838"/>
              <a:gd name="connsiteY630" fmla="*/ 4667122 h 6246801"/>
              <a:gd name="connsiteX631" fmla="*/ 1224214 w 9384838"/>
              <a:gd name="connsiteY631" fmla="*/ 4667122 h 6246801"/>
              <a:gd name="connsiteX632" fmla="*/ 1249656 w 9384838"/>
              <a:gd name="connsiteY632" fmla="*/ 4616236 h 6246801"/>
              <a:gd name="connsiteX633" fmla="*/ 1275099 w 9384838"/>
              <a:gd name="connsiteY633" fmla="*/ 4616236 h 6246801"/>
              <a:gd name="connsiteX634" fmla="*/ 1275099 w 9384838"/>
              <a:gd name="connsiteY634" fmla="*/ 4616237 h 6246801"/>
              <a:gd name="connsiteX635" fmla="*/ 1350319 w 9384838"/>
              <a:gd name="connsiteY635" fmla="*/ 4616237 h 6246801"/>
              <a:gd name="connsiteX636" fmla="*/ 1374654 w 9384838"/>
              <a:gd name="connsiteY636" fmla="*/ 4590794 h 6246801"/>
              <a:gd name="connsiteX637" fmla="*/ 1425539 w 9384838"/>
              <a:gd name="connsiteY637" fmla="*/ 4566457 h 6246801"/>
              <a:gd name="connsiteX638" fmla="*/ 1550537 w 9384838"/>
              <a:gd name="connsiteY638" fmla="*/ 4491234 h 6246801"/>
              <a:gd name="connsiteX639" fmla="*/ 1651201 w 9384838"/>
              <a:gd name="connsiteY639" fmla="*/ 4440348 h 6246801"/>
              <a:gd name="connsiteX640" fmla="*/ 1751865 w 9384838"/>
              <a:gd name="connsiteY640" fmla="*/ 4416011 h 6246801"/>
              <a:gd name="connsiteX641" fmla="*/ 1776201 w 9384838"/>
              <a:gd name="connsiteY641" fmla="*/ 4365125 h 6246801"/>
              <a:gd name="connsiteX642" fmla="*/ 1751865 w 9384838"/>
              <a:gd name="connsiteY642" fmla="*/ 4340788 h 6246801"/>
              <a:gd name="connsiteX643" fmla="*/ 1801642 w 9384838"/>
              <a:gd name="connsiteY643" fmla="*/ 4340788 h 6246801"/>
              <a:gd name="connsiteX644" fmla="*/ 1827082 w 9384838"/>
              <a:gd name="connsiteY644" fmla="*/ 4315345 h 6246801"/>
              <a:gd name="connsiteX645" fmla="*/ 1902304 w 9384838"/>
              <a:gd name="connsiteY645" fmla="*/ 4340788 h 6246801"/>
              <a:gd name="connsiteX646" fmla="*/ 1952081 w 9384838"/>
              <a:gd name="connsiteY646" fmla="*/ 4315345 h 6246801"/>
              <a:gd name="connsiteX647" fmla="*/ 2001860 w 9384838"/>
              <a:gd name="connsiteY647" fmla="*/ 4340788 h 6246801"/>
              <a:gd name="connsiteX648" fmla="*/ 1952081 w 9384838"/>
              <a:gd name="connsiteY648" fmla="*/ 4340788 h 6246801"/>
              <a:gd name="connsiteX649" fmla="*/ 1952081 w 9384838"/>
              <a:gd name="connsiteY649" fmla="*/ 4390568 h 6246801"/>
              <a:gd name="connsiteX650" fmla="*/ 2027302 w 9384838"/>
              <a:gd name="connsiteY650" fmla="*/ 4416011 h 6246801"/>
              <a:gd name="connsiteX651" fmla="*/ 2052742 w 9384838"/>
              <a:gd name="connsiteY651" fmla="*/ 4416011 h 6246801"/>
              <a:gd name="connsiteX652" fmla="*/ 2102518 w 9384838"/>
              <a:gd name="connsiteY652" fmla="*/ 4390568 h 6246801"/>
              <a:gd name="connsiteX653" fmla="*/ 2127962 w 9384838"/>
              <a:gd name="connsiteY653" fmla="*/ 4390568 h 6246801"/>
              <a:gd name="connsiteX654" fmla="*/ 2203182 w 9384838"/>
              <a:gd name="connsiteY654" fmla="*/ 4440348 h 6246801"/>
              <a:gd name="connsiteX655" fmla="*/ 2328178 w 9384838"/>
              <a:gd name="connsiteY655" fmla="*/ 4465791 h 6246801"/>
              <a:gd name="connsiteX656" fmla="*/ 2428839 w 9384838"/>
              <a:gd name="connsiteY656" fmla="*/ 4465791 h 6246801"/>
              <a:gd name="connsiteX657" fmla="*/ 2478617 w 9384838"/>
              <a:gd name="connsiteY657" fmla="*/ 4440348 h 6246801"/>
              <a:gd name="connsiteX658" fmla="*/ 2529503 w 9384838"/>
              <a:gd name="connsiteY658" fmla="*/ 4416011 h 6246801"/>
              <a:gd name="connsiteX659" fmla="*/ 2579280 w 9384838"/>
              <a:gd name="connsiteY659" fmla="*/ 4440348 h 6246801"/>
              <a:gd name="connsiteX660" fmla="*/ 2629058 w 9384838"/>
              <a:gd name="connsiteY660" fmla="*/ 4440348 h 6246801"/>
              <a:gd name="connsiteX661" fmla="*/ 2679941 w 9384838"/>
              <a:gd name="connsiteY661" fmla="*/ 4465791 h 6246801"/>
              <a:gd name="connsiteX662" fmla="*/ 2679941 w 9384838"/>
              <a:gd name="connsiteY662" fmla="*/ 4465790 h 6246801"/>
              <a:gd name="connsiteX663" fmla="*/ 2705383 w 9384838"/>
              <a:gd name="connsiteY663" fmla="*/ 4465790 h 6246801"/>
              <a:gd name="connsiteX664" fmla="*/ 2804940 w 9384838"/>
              <a:gd name="connsiteY664" fmla="*/ 4440347 h 6246801"/>
              <a:gd name="connsiteX665" fmla="*/ 2830382 w 9384838"/>
              <a:gd name="connsiteY665" fmla="*/ 4491233 h 6246801"/>
              <a:gd name="connsiteX666" fmla="*/ 2804940 w 9384838"/>
              <a:gd name="connsiteY666" fmla="*/ 4515570 h 6246801"/>
              <a:gd name="connsiteX667" fmla="*/ 2780604 w 9384838"/>
              <a:gd name="connsiteY667" fmla="*/ 4541013 h 6246801"/>
              <a:gd name="connsiteX668" fmla="*/ 2804940 w 9384838"/>
              <a:gd name="connsiteY668" fmla="*/ 4566456 h 6246801"/>
              <a:gd name="connsiteX669" fmla="*/ 2804940 w 9384838"/>
              <a:gd name="connsiteY669" fmla="*/ 4590793 h 6246801"/>
              <a:gd name="connsiteX670" fmla="*/ 2855825 w 9384838"/>
              <a:gd name="connsiteY670" fmla="*/ 4590793 h 6246801"/>
              <a:gd name="connsiteX671" fmla="*/ 2855825 w 9384838"/>
              <a:gd name="connsiteY671" fmla="*/ 4566456 h 6246801"/>
              <a:gd name="connsiteX672" fmla="*/ 2880159 w 9384838"/>
              <a:gd name="connsiteY672" fmla="*/ 4566456 h 6246801"/>
              <a:gd name="connsiteX673" fmla="*/ 2880159 w 9384838"/>
              <a:gd name="connsiteY673" fmla="*/ 4605916 h 6246801"/>
              <a:gd name="connsiteX674" fmla="*/ 2880162 w 9384838"/>
              <a:gd name="connsiteY674" fmla="*/ 4605918 h 6246801"/>
              <a:gd name="connsiteX675" fmla="*/ 2880162 w 9384838"/>
              <a:gd name="connsiteY675" fmla="*/ 4566457 h 6246801"/>
              <a:gd name="connsiteX676" fmla="*/ 2931045 w 9384838"/>
              <a:gd name="connsiteY676" fmla="*/ 4616236 h 6246801"/>
              <a:gd name="connsiteX677" fmla="*/ 2980823 w 9384838"/>
              <a:gd name="connsiteY677" fmla="*/ 4641679 h 6246801"/>
              <a:gd name="connsiteX678" fmla="*/ 3006265 w 9384838"/>
              <a:gd name="connsiteY678" fmla="*/ 4616236 h 6246801"/>
              <a:gd name="connsiteX679" fmla="*/ 3030601 w 9384838"/>
              <a:gd name="connsiteY679" fmla="*/ 4616236 h 6246801"/>
              <a:gd name="connsiteX680" fmla="*/ 3056044 w 9384838"/>
              <a:gd name="connsiteY680" fmla="*/ 4590793 h 6246801"/>
              <a:gd name="connsiteX681" fmla="*/ 3105820 w 9384838"/>
              <a:gd name="connsiteY681" fmla="*/ 4590793 h 6246801"/>
              <a:gd name="connsiteX682" fmla="*/ 3131263 w 9384838"/>
              <a:gd name="connsiteY682" fmla="*/ 4541014 h 6246801"/>
              <a:gd name="connsiteX683" fmla="*/ 3131263 w 9384838"/>
              <a:gd name="connsiteY683" fmla="*/ 4590793 h 6246801"/>
              <a:gd name="connsiteX684" fmla="*/ 3156704 w 9384838"/>
              <a:gd name="connsiteY684" fmla="*/ 4566457 h 6246801"/>
              <a:gd name="connsiteX685" fmla="*/ 3181041 w 9384838"/>
              <a:gd name="connsiteY685" fmla="*/ 4515571 h 6246801"/>
              <a:gd name="connsiteX686" fmla="*/ 3156704 w 9384838"/>
              <a:gd name="connsiteY686" fmla="*/ 4440348 h 6246801"/>
              <a:gd name="connsiteX687" fmla="*/ 3131263 w 9384838"/>
              <a:gd name="connsiteY687" fmla="*/ 4416011 h 6246801"/>
              <a:gd name="connsiteX688" fmla="*/ 3181041 w 9384838"/>
              <a:gd name="connsiteY688" fmla="*/ 4365125 h 6246801"/>
              <a:gd name="connsiteX689" fmla="*/ 3231924 w 9384838"/>
              <a:gd name="connsiteY689" fmla="*/ 4340788 h 6246801"/>
              <a:gd name="connsiteX690" fmla="*/ 3256260 w 9384838"/>
              <a:gd name="connsiteY690" fmla="*/ 4289902 h 6246801"/>
              <a:gd name="connsiteX691" fmla="*/ 3281703 w 9384838"/>
              <a:gd name="connsiteY691" fmla="*/ 4289902 h 6246801"/>
              <a:gd name="connsiteX692" fmla="*/ 3281705 w 9384838"/>
              <a:gd name="connsiteY692" fmla="*/ 4289902 h 6246801"/>
              <a:gd name="connsiteX693" fmla="*/ 3307147 w 9384838"/>
              <a:gd name="connsiteY693" fmla="*/ 4265565 h 6246801"/>
              <a:gd name="connsiteX694" fmla="*/ 3356924 w 9384838"/>
              <a:gd name="connsiteY694" fmla="*/ 4265565 h 6246801"/>
              <a:gd name="connsiteX695" fmla="*/ 3457589 w 9384838"/>
              <a:gd name="connsiteY695" fmla="*/ 4190342 h 6246801"/>
              <a:gd name="connsiteX696" fmla="*/ 3558250 w 9384838"/>
              <a:gd name="connsiteY696" fmla="*/ 4089676 h 6246801"/>
              <a:gd name="connsiteX697" fmla="*/ 3582585 w 9384838"/>
              <a:gd name="connsiteY697" fmla="*/ 4014453 h 6246801"/>
              <a:gd name="connsiteX698" fmla="*/ 3608026 w 9384838"/>
              <a:gd name="connsiteY698" fmla="*/ 3989010 h 6246801"/>
              <a:gd name="connsiteX699" fmla="*/ 3582585 w 9384838"/>
              <a:gd name="connsiteY699" fmla="*/ 3963567 h 6246801"/>
              <a:gd name="connsiteX700" fmla="*/ 3608026 w 9384838"/>
              <a:gd name="connsiteY700" fmla="*/ 3913787 h 6246801"/>
              <a:gd name="connsiteX701" fmla="*/ 3582585 w 9384838"/>
              <a:gd name="connsiteY701" fmla="*/ 3888344 h 6246801"/>
              <a:gd name="connsiteX702" fmla="*/ 3608026 w 9384838"/>
              <a:gd name="connsiteY702" fmla="*/ 3838565 h 6246801"/>
              <a:gd name="connsiteX703" fmla="*/ 3633468 w 9384838"/>
              <a:gd name="connsiteY703" fmla="*/ 3813122 h 6246801"/>
              <a:gd name="connsiteX704" fmla="*/ 3683247 w 9384838"/>
              <a:gd name="connsiteY704" fmla="*/ 3788785 h 6246801"/>
              <a:gd name="connsiteX705" fmla="*/ 3708689 w 9384838"/>
              <a:gd name="connsiteY705" fmla="*/ 3813122 h 6246801"/>
              <a:gd name="connsiteX706" fmla="*/ 3783908 w 9384838"/>
              <a:gd name="connsiteY706" fmla="*/ 3788785 h 6246801"/>
              <a:gd name="connsiteX707" fmla="*/ 3883464 w 9384838"/>
              <a:gd name="connsiteY707" fmla="*/ 3763342 h 6246801"/>
              <a:gd name="connsiteX708" fmla="*/ 3883464 w 9384838"/>
              <a:gd name="connsiteY708" fmla="*/ 3813122 h 6246801"/>
              <a:gd name="connsiteX709" fmla="*/ 3833686 w 9384838"/>
              <a:gd name="connsiteY709" fmla="*/ 3813122 h 6246801"/>
              <a:gd name="connsiteX710" fmla="*/ 3808245 w 9384838"/>
              <a:gd name="connsiteY710" fmla="*/ 3838565 h 6246801"/>
              <a:gd name="connsiteX711" fmla="*/ 3808245 w 9384838"/>
              <a:gd name="connsiteY711" fmla="*/ 3888344 h 6246801"/>
              <a:gd name="connsiteX712" fmla="*/ 3758467 w 9384838"/>
              <a:gd name="connsiteY712" fmla="*/ 3864008 h 6246801"/>
              <a:gd name="connsiteX713" fmla="*/ 3708689 w 9384838"/>
              <a:gd name="connsiteY713" fmla="*/ 3913787 h 6246801"/>
              <a:gd name="connsiteX714" fmla="*/ 3683247 w 9384838"/>
              <a:gd name="connsiteY714" fmla="*/ 3888344 h 6246801"/>
              <a:gd name="connsiteX715" fmla="*/ 3633468 w 9384838"/>
              <a:gd name="connsiteY715" fmla="*/ 3913787 h 6246801"/>
              <a:gd name="connsiteX716" fmla="*/ 3657804 w 9384838"/>
              <a:gd name="connsiteY716" fmla="*/ 3939230 h 6246801"/>
              <a:gd name="connsiteX717" fmla="*/ 3633468 w 9384838"/>
              <a:gd name="connsiteY717" fmla="*/ 3963567 h 6246801"/>
              <a:gd name="connsiteX718" fmla="*/ 3657804 w 9384838"/>
              <a:gd name="connsiteY718" fmla="*/ 3963567 h 6246801"/>
              <a:gd name="connsiteX719" fmla="*/ 3683247 w 9384838"/>
              <a:gd name="connsiteY719" fmla="*/ 3989010 h 6246801"/>
              <a:gd name="connsiteX720" fmla="*/ 3708689 w 9384838"/>
              <a:gd name="connsiteY720" fmla="*/ 3989010 h 6246801"/>
              <a:gd name="connsiteX721" fmla="*/ 3708689 w 9384838"/>
              <a:gd name="connsiteY721" fmla="*/ 4014453 h 6246801"/>
              <a:gd name="connsiteX722" fmla="*/ 3708688 w 9384838"/>
              <a:gd name="connsiteY722" fmla="*/ 4014453 h 6246801"/>
              <a:gd name="connsiteX723" fmla="*/ 3657804 w 9384838"/>
              <a:gd name="connsiteY723" fmla="*/ 4064233 h 6246801"/>
              <a:gd name="connsiteX724" fmla="*/ 3683246 w 9384838"/>
              <a:gd name="connsiteY724" fmla="*/ 4139455 h 6246801"/>
              <a:gd name="connsiteX725" fmla="*/ 3808243 w 9384838"/>
              <a:gd name="connsiteY725" fmla="*/ 4164898 h 6246801"/>
              <a:gd name="connsiteX726" fmla="*/ 3833684 w 9384838"/>
              <a:gd name="connsiteY726" fmla="*/ 4089676 h 6246801"/>
              <a:gd name="connsiteX727" fmla="*/ 3958666 w 9384838"/>
              <a:gd name="connsiteY727" fmla="*/ 4089676 h 6246801"/>
              <a:gd name="connsiteX728" fmla="*/ 4084770 w 9384838"/>
              <a:gd name="connsiteY728" fmla="*/ 4064233 h 6246801"/>
              <a:gd name="connsiteX729" fmla="*/ 4185432 w 9384838"/>
              <a:gd name="connsiteY729" fmla="*/ 4064233 h 6246801"/>
              <a:gd name="connsiteX730" fmla="*/ 4460870 w 9384838"/>
              <a:gd name="connsiteY730" fmla="*/ 3888345 h 6246801"/>
              <a:gd name="connsiteX731" fmla="*/ 4510648 w 9384838"/>
              <a:gd name="connsiteY731" fmla="*/ 3763342 h 6246801"/>
              <a:gd name="connsiteX732" fmla="*/ 4761751 w 9384838"/>
              <a:gd name="connsiteY732" fmla="*/ 3713562 h 6246801"/>
              <a:gd name="connsiteX733" fmla="*/ 4836971 w 9384838"/>
              <a:gd name="connsiteY733" fmla="*/ 3612896 h 6246801"/>
              <a:gd name="connsiteX734" fmla="*/ 4887855 w 9384838"/>
              <a:gd name="connsiteY734" fmla="*/ 3487894 h 6246801"/>
              <a:gd name="connsiteX735" fmla="*/ 4887855 w 9384838"/>
              <a:gd name="connsiteY735" fmla="*/ 3487893 h 6246801"/>
              <a:gd name="connsiteX736" fmla="*/ 4937633 w 9384838"/>
              <a:gd name="connsiteY736" fmla="*/ 3437007 h 6246801"/>
              <a:gd name="connsiteX737" fmla="*/ 5012854 w 9384838"/>
              <a:gd name="connsiteY737" fmla="*/ 3387227 h 6246801"/>
              <a:gd name="connsiteX738" fmla="*/ 5038296 w 9384838"/>
              <a:gd name="connsiteY738" fmla="*/ 3336341 h 6246801"/>
              <a:gd name="connsiteX739" fmla="*/ 5113516 w 9384838"/>
              <a:gd name="connsiteY739" fmla="*/ 3236782 h 6246801"/>
              <a:gd name="connsiteX740" fmla="*/ 5137852 w 9384838"/>
              <a:gd name="connsiteY740" fmla="*/ 3185896 h 6246801"/>
              <a:gd name="connsiteX741" fmla="*/ 5163294 w 9384838"/>
              <a:gd name="connsiteY741" fmla="*/ 3161560 h 6246801"/>
              <a:gd name="connsiteX742" fmla="*/ 5238514 w 9384838"/>
              <a:gd name="connsiteY742" fmla="*/ 3011116 h 6246801"/>
              <a:gd name="connsiteX743" fmla="*/ 5263957 w 9384838"/>
              <a:gd name="connsiteY743" fmla="*/ 2860672 h 6246801"/>
              <a:gd name="connsiteX744" fmla="*/ 5188736 w 9384838"/>
              <a:gd name="connsiteY744" fmla="*/ 2809788 h 6246801"/>
              <a:gd name="connsiteX745" fmla="*/ 5163294 w 9384838"/>
              <a:gd name="connsiteY745" fmla="*/ 2835229 h 6246801"/>
              <a:gd name="connsiteX746" fmla="*/ 5137852 w 9384838"/>
              <a:gd name="connsiteY746" fmla="*/ 2835229 h 6246801"/>
              <a:gd name="connsiteX747" fmla="*/ 5137852 w 9384838"/>
              <a:gd name="connsiteY747" fmla="*/ 2785450 h 6246801"/>
              <a:gd name="connsiteX748" fmla="*/ 5188736 w 9384838"/>
              <a:gd name="connsiteY748" fmla="*/ 2785450 h 6246801"/>
              <a:gd name="connsiteX749" fmla="*/ 5263957 w 9384838"/>
              <a:gd name="connsiteY749" fmla="*/ 2734563 h 6246801"/>
              <a:gd name="connsiteX750" fmla="*/ 5339177 w 9384838"/>
              <a:gd name="connsiteY750" fmla="*/ 2609561 h 6246801"/>
              <a:gd name="connsiteX751" fmla="*/ 5289399 w 9384838"/>
              <a:gd name="connsiteY751" fmla="*/ 2534339 h 6246801"/>
              <a:gd name="connsiteX752" fmla="*/ 5289931 w 9384838"/>
              <a:gd name="connsiteY752" fmla="*/ 2534660 h 6246801"/>
              <a:gd name="connsiteX753" fmla="*/ 5289398 w 9384838"/>
              <a:gd name="connsiteY753" fmla="*/ 2534339 h 6246801"/>
              <a:gd name="connsiteX754" fmla="*/ 5313734 w 9384838"/>
              <a:gd name="connsiteY754" fmla="*/ 2483451 h 6246801"/>
              <a:gd name="connsiteX755" fmla="*/ 5289398 w 9384838"/>
              <a:gd name="connsiteY755" fmla="*/ 2459115 h 6246801"/>
              <a:gd name="connsiteX756" fmla="*/ 5364618 w 9384838"/>
              <a:gd name="connsiteY756" fmla="*/ 2408231 h 6246801"/>
              <a:gd name="connsiteX757" fmla="*/ 5388954 w 9384838"/>
              <a:gd name="connsiteY757" fmla="*/ 2433674 h 6246801"/>
              <a:gd name="connsiteX758" fmla="*/ 5464174 w 9384838"/>
              <a:gd name="connsiteY758" fmla="*/ 2408231 h 6246801"/>
              <a:gd name="connsiteX759" fmla="*/ 5515059 w 9384838"/>
              <a:gd name="connsiteY759" fmla="*/ 2333007 h 6246801"/>
              <a:gd name="connsiteX760" fmla="*/ 5539394 w 9384838"/>
              <a:gd name="connsiteY760" fmla="*/ 2257785 h 6246801"/>
              <a:gd name="connsiteX761" fmla="*/ 5539394 w 9384838"/>
              <a:gd name="connsiteY761" fmla="*/ 2233447 h 6246801"/>
              <a:gd name="connsiteX762" fmla="*/ 5564837 w 9384838"/>
              <a:gd name="connsiteY762" fmla="*/ 2182565 h 6246801"/>
              <a:gd name="connsiteX763" fmla="*/ 5614615 w 9384838"/>
              <a:gd name="connsiteY763" fmla="*/ 2233447 h 6246801"/>
              <a:gd name="connsiteX764" fmla="*/ 5640057 w 9384838"/>
              <a:gd name="connsiteY764" fmla="*/ 2208005 h 6246801"/>
              <a:gd name="connsiteX765" fmla="*/ 5665499 w 9384838"/>
              <a:gd name="connsiteY765" fmla="*/ 2233447 h 6246801"/>
              <a:gd name="connsiteX766" fmla="*/ 5665499 w 9384838"/>
              <a:gd name="connsiteY766" fmla="*/ 2257785 h 6246801"/>
              <a:gd name="connsiteX767" fmla="*/ 5640057 w 9384838"/>
              <a:gd name="connsiteY767" fmla="*/ 2408231 h 6246801"/>
              <a:gd name="connsiteX768" fmla="*/ 5689835 w 9384838"/>
              <a:gd name="connsiteY768" fmla="*/ 2433674 h 6246801"/>
              <a:gd name="connsiteX769" fmla="*/ 5740719 w 9384838"/>
              <a:gd name="connsiteY769" fmla="*/ 2408231 h 6246801"/>
              <a:gd name="connsiteX770" fmla="*/ 5765055 w 9384838"/>
              <a:gd name="connsiteY770" fmla="*/ 2358450 h 6246801"/>
              <a:gd name="connsiteX771" fmla="*/ 5840275 w 9384838"/>
              <a:gd name="connsiteY771" fmla="*/ 2459115 h 6246801"/>
              <a:gd name="connsiteX772" fmla="*/ 5891159 w 9384838"/>
              <a:gd name="connsiteY772" fmla="*/ 2408231 h 6246801"/>
              <a:gd name="connsiteX773" fmla="*/ 5940937 w 9384838"/>
              <a:gd name="connsiteY773" fmla="*/ 2283229 h 6246801"/>
              <a:gd name="connsiteX774" fmla="*/ 5891159 w 9384838"/>
              <a:gd name="connsiteY774" fmla="*/ 2208005 h 6246801"/>
              <a:gd name="connsiteX775" fmla="*/ 5840275 w 9384838"/>
              <a:gd name="connsiteY775" fmla="*/ 2257785 h 6246801"/>
              <a:gd name="connsiteX776" fmla="*/ 5715277 w 9384838"/>
              <a:gd name="connsiteY776" fmla="*/ 2283229 h 6246801"/>
              <a:gd name="connsiteX777" fmla="*/ 5765055 w 9384838"/>
              <a:gd name="connsiteY777" fmla="*/ 2132783 h 6246801"/>
              <a:gd name="connsiteX778" fmla="*/ 5840275 w 9384838"/>
              <a:gd name="connsiteY778" fmla="*/ 2081897 h 6246801"/>
              <a:gd name="connsiteX779" fmla="*/ 8270546 w 9384838"/>
              <a:gd name="connsiteY779" fmla="*/ 1474959 h 6246801"/>
              <a:gd name="connsiteX780" fmla="*/ 8282255 w 9384838"/>
              <a:gd name="connsiteY780" fmla="*/ 1480813 h 6246801"/>
              <a:gd name="connsiteX781" fmla="*/ 8274449 w 9384838"/>
              <a:gd name="connsiteY781" fmla="*/ 1490571 h 6246801"/>
              <a:gd name="connsiteX782" fmla="*/ 8264691 w 9384838"/>
              <a:gd name="connsiteY782" fmla="*/ 1491546 h 6246801"/>
              <a:gd name="connsiteX783" fmla="*/ 8247128 w 9384838"/>
              <a:gd name="connsiteY783" fmla="*/ 1501304 h 6246801"/>
              <a:gd name="connsiteX784" fmla="*/ 8250055 w 9384838"/>
              <a:gd name="connsiteY784" fmla="*/ 1485692 h 6246801"/>
              <a:gd name="connsiteX785" fmla="*/ 8265667 w 9384838"/>
              <a:gd name="connsiteY785" fmla="*/ 1485692 h 6246801"/>
              <a:gd name="connsiteX786" fmla="*/ 8270546 w 9384838"/>
              <a:gd name="connsiteY786" fmla="*/ 1474959 h 6246801"/>
              <a:gd name="connsiteX787" fmla="*/ 8187608 w 9384838"/>
              <a:gd name="connsiteY787" fmla="*/ 1463250 h 6246801"/>
              <a:gd name="connsiteX788" fmla="*/ 8203220 w 9384838"/>
              <a:gd name="connsiteY788" fmla="*/ 1472032 h 6246801"/>
              <a:gd name="connsiteX789" fmla="*/ 8215904 w 9384838"/>
              <a:gd name="connsiteY789" fmla="*/ 1471056 h 6246801"/>
              <a:gd name="connsiteX790" fmla="*/ 8214929 w 9384838"/>
              <a:gd name="connsiteY790" fmla="*/ 1479838 h 6246801"/>
              <a:gd name="connsiteX791" fmla="*/ 8216880 w 9384838"/>
              <a:gd name="connsiteY791" fmla="*/ 1484717 h 6246801"/>
              <a:gd name="connsiteX792" fmla="*/ 8195414 w 9384838"/>
              <a:gd name="connsiteY792" fmla="*/ 1482765 h 6246801"/>
              <a:gd name="connsiteX793" fmla="*/ 8197365 w 9384838"/>
              <a:gd name="connsiteY793" fmla="*/ 1476909 h 6246801"/>
              <a:gd name="connsiteX794" fmla="*/ 8187608 w 9384838"/>
              <a:gd name="connsiteY794" fmla="*/ 1463250 h 6246801"/>
              <a:gd name="connsiteX795" fmla="*/ 8289085 w 9384838"/>
              <a:gd name="connsiteY795" fmla="*/ 1415439 h 6246801"/>
              <a:gd name="connsiteX796" fmla="*/ 8307624 w 9384838"/>
              <a:gd name="connsiteY796" fmla="*/ 1425197 h 6246801"/>
              <a:gd name="connsiteX797" fmla="*/ 8318357 w 9384838"/>
              <a:gd name="connsiteY797" fmla="*/ 1429100 h 6246801"/>
              <a:gd name="connsiteX798" fmla="*/ 8307624 w 9384838"/>
              <a:gd name="connsiteY798" fmla="*/ 1443734 h 6246801"/>
              <a:gd name="connsiteX799" fmla="*/ 8313478 w 9384838"/>
              <a:gd name="connsiteY799" fmla="*/ 1452516 h 6246801"/>
              <a:gd name="connsiteX800" fmla="*/ 8282255 w 9384838"/>
              <a:gd name="connsiteY800" fmla="*/ 1469104 h 6246801"/>
              <a:gd name="connsiteX801" fmla="*/ 8280303 w 9384838"/>
              <a:gd name="connsiteY801" fmla="*/ 1453493 h 6246801"/>
              <a:gd name="connsiteX802" fmla="*/ 8269570 w 9384838"/>
              <a:gd name="connsiteY802" fmla="*/ 1425197 h 6246801"/>
              <a:gd name="connsiteX803" fmla="*/ 8289085 w 9384838"/>
              <a:gd name="connsiteY803" fmla="*/ 1415439 h 6246801"/>
              <a:gd name="connsiteX804" fmla="*/ 8360314 w 9384838"/>
              <a:gd name="connsiteY804" fmla="*/ 1357869 h 6246801"/>
              <a:gd name="connsiteX805" fmla="*/ 8376902 w 9384838"/>
              <a:gd name="connsiteY805" fmla="*/ 1366651 h 6246801"/>
              <a:gd name="connsiteX806" fmla="*/ 8379829 w 9384838"/>
              <a:gd name="connsiteY806" fmla="*/ 1382264 h 6246801"/>
              <a:gd name="connsiteX807" fmla="*/ 8349581 w 9384838"/>
              <a:gd name="connsiteY807" fmla="*/ 1375434 h 6246801"/>
              <a:gd name="connsiteX808" fmla="*/ 8360314 w 9384838"/>
              <a:gd name="connsiteY808" fmla="*/ 1357869 h 6246801"/>
              <a:gd name="connsiteX809" fmla="*/ 8571073 w 9384838"/>
              <a:gd name="connsiteY809" fmla="*/ 1228098 h 6246801"/>
              <a:gd name="connsiteX810" fmla="*/ 8597418 w 9384838"/>
              <a:gd name="connsiteY810" fmla="*/ 1253467 h 6246801"/>
              <a:gd name="connsiteX811" fmla="*/ 8592539 w 9384838"/>
              <a:gd name="connsiteY811" fmla="*/ 1260297 h 6246801"/>
              <a:gd name="connsiteX812" fmla="*/ 8592539 w 9384838"/>
              <a:gd name="connsiteY812" fmla="*/ 1272981 h 6246801"/>
              <a:gd name="connsiteX813" fmla="*/ 8572049 w 9384838"/>
              <a:gd name="connsiteY813" fmla="*/ 1273957 h 6246801"/>
              <a:gd name="connsiteX814" fmla="*/ 8561316 w 9384838"/>
              <a:gd name="connsiteY814" fmla="*/ 1285666 h 6246801"/>
              <a:gd name="connsiteX815" fmla="*/ 8554486 w 9384838"/>
              <a:gd name="connsiteY815" fmla="*/ 1302253 h 6246801"/>
              <a:gd name="connsiteX816" fmla="*/ 8533995 w 9384838"/>
              <a:gd name="connsiteY816" fmla="*/ 1311035 h 6246801"/>
              <a:gd name="connsiteX817" fmla="*/ 8510577 w 9384838"/>
              <a:gd name="connsiteY817" fmla="*/ 1309083 h 6246801"/>
              <a:gd name="connsiteX818" fmla="*/ 8505699 w 9384838"/>
              <a:gd name="connsiteY818" fmla="*/ 1331526 h 6246801"/>
              <a:gd name="connsiteX819" fmla="*/ 8494966 w 9384838"/>
              <a:gd name="connsiteY819" fmla="*/ 1335428 h 6246801"/>
              <a:gd name="connsiteX820" fmla="*/ 8482281 w 9384838"/>
              <a:gd name="connsiteY820" fmla="*/ 1312986 h 6246801"/>
              <a:gd name="connsiteX821" fmla="*/ 8474475 w 9384838"/>
              <a:gd name="connsiteY821" fmla="*/ 1303229 h 6246801"/>
              <a:gd name="connsiteX822" fmla="*/ 8467645 w 9384838"/>
              <a:gd name="connsiteY822" fmla="*/ 1279811 h 6246801"/>
              <a:gd name="connsiteX823" fmla="*/ 8476427 w 9384838"/>
              <a:gd name="connsiteY823" fmla="*/ 1270054 h 6246801"/>
              <a:gd name="connsiteX824" fmla="*/ 8524238 w 9384838"/>
              <a:gd name="connsiteY824" fmla="*/ 1261273 h 6246801"/>
              <a:gd name="connsiteX825" fmla="*/ 8551558 w 9384838"/>
              <a:gd name="connsiteY825" fmla="*/ 1236879 h 6246801"/>
              <a:gd name="connsiteX826" fmla="*/ 8567170 w 9384838"/>
              <a:gd name="connsiteY826" fmla="*/ 1237855 h 6246801"/>
              <a:gd name="connsiteX827" fmla="*/ 8571073 w 9384838"/>
              <a:gd name="connsiteY827" fmla="*/ 1228098 h 6246801"/>
              <a:gd name="connsiteX828" fmla="*/ 8306648 w 9384838"/>
              <a:gd name="connsiteY828" fmla="*/ 884639 h 6246801"/>
              <a:gd name="connsiteX829" fmla="*/ 8328114 w 9384838"/>
              <a:gd name="connsiteY829" fmla="*/ 903178 h 6246801"/>
              <a:gd name="connsiteX830" fmla="*/ 8334944 w 9384838"/>
              <a:gd name="connsiteY830" fmla="*/ 917814 h 6246801"/>
              <a:gd name="connsiteX831" fmla="*/ 8368119 w 9384838"/>
              <a:gd name="connsiteY831" fmla="*/ 935377 h 6246801"/>
              <a:gd name="connsiteX832" fmla="*/ 8422761 w 9384838"/>
              <a:gd name="connsiteY832" fmla="*/ 939280 h 6246801"/>
              <a:gd name="connsiteX833" fmla="*/ 8461790 w 9384838"/>
              <a:gd name="connsiteY833" fmla="*/ 922693 h 6246801"/>
              <a:gd name="connsiteX834" fmla="*/ 8450081 w 9384838"/>
              <a:gd name="connsiteY834" fmla="*/ 963674 h 6246801"/>
              <a:gd name="connsiteX835" fmla="*/ 8431542 w 9384838"/>
              <a:gd name="connsiteY835" fmla="*/ 975382 h 6246801"/>
              <a:gd name="connsiteX836" fmla="*/ 8415930 w 9384838"/>
              <a:gd name="connsiteY836" fmla="*/ 963674 h 6246801"/>
              <a:gd name="connsiteX837" fmla="*/ 8397391 w 9384838"/>
              <a:gd name="connsiteY837" fmla="*/ 963674 h 6246801"/>
              <a:gd name="connsiteX838" fmla="*/ 8359338 w 9384838"/>
              <a:gd name="connsiteY838" fmla="*/ 1014411 h 6246801"/>
              <a:gd name="connsiteX839" fmla="*/ 8284206 w 9384838"/>
              <a:gd name="connsiteY839" fmla="*/ 1020265 h 6246801"/>
              <a:gd name="connsiteX840" fmla="*/ 8247128 w 9384838"/>
              <a:gd name="connsiteY840" fmla="*/ 1070028 h 6246801"/>
              <a:gd name="connsiteX841" fmla="*/ 8212977 w 9384838"/>
              <a:gd name="connsiteY841" fmla="*/ 1083688 h 6246801"/>
              <a:gd name="connsiteX842" fmla="*/ 8184681 w 9384838"/>
              <a:gd name="connsiteY842" fmla="*/ 1151014 h 6246801"/>
              <a:gd name="connsiteX843" fmla="*/ 8163215 w 9384838"/>
              <a:gd name="connsiteY843" fmla="*/ 1151014 h 6246801"/>
              <a:gd name="connsiteX844" fmla="*/ 8155409 w 9384838"/>
              <a:gd name="connsiteY844" fmla="*/ 1207607 h 6246801"/>
              <a:gd name="connsiteX845" fmla="*/ 8099792 w 9384838"/>
              <a:gd name="connsiteY845" fmla="*/ 1223219 h 6246801"/>
              <a:gd name="connsiteX846" fmla="*/ 8077350 w 9384838"/>
              <a:gd name="connsiteY846" fmla="*/ 1247612 h 6246801"/>
              <a:gd name="connsiteX847" fmla="*/ 8066617 w 9384838"/>
              <a:gd name="connsiteY847" fmla="*/ 1319817 h 6246801"/>
              <a:gd name="connsiteX848" fmla="*/ 8057835 w 9384838"/>
              <a:gd name="connsiteY848" fmla="*/ 1315914 h 6246801"/>
              <a:gd name="connsiteX849" fmla="*/ 8009048 w 9384838"/>
              <a:gd name="connsiteY849" fmla="*/ 1320793 h 6246801"/>
              <a:gd name="connsiteX850" fmla="*/ 8009048 w 9384838"/>
              <a:gd name="connsiteY850" fmla="*/ 1309084 h 6246801"/>
              <a:gd name="connsiteX851" fmla="*/ 8010024 w 9384838"/>
              <a:gd name="connsiteY851" fmla="*/ 1293472 h 6246801"/>
              <a:gd name="connsiteX852" fmla="*/ 8002218 w 9384838"/>
              <a:gd name="connsiteY852" fmla="*/ 1262248 h 6246801"/>
              <a:gd name="connsiteX853" fmla="*/ 8013927 w 9384838"/>
              <a:gd name="connsiteY853" fmla="*/ 1254442 h 6246801"/>
              <a:gd name="connsiteX854" fmla="*/ 8038320 w 9384838"/>
              <a:gd name="connsiteY854" fmla="*/ 1219316 h 6246801"/>
              <a:gd name="connsiteX855" fmla="*/ 8077350 w 9384838"/>
              <a:gd name="connsiteY855" fmla="*/ 1190044 h 6246801"/>
              <a:gd name="connsiteX856" fmla="*/ 8108573 w 9384838"/>
              <a:gd name="connsiteY856" fmla="*/ 1167602 h 6246801"/>
              <a:gd name="connsiteX857" fmla="*/ 8111501 w 9384838"/>
              <a:gd name="connsiteY857" fmla="*/ 1154917 h 6246801"/>
              <a:gd name="connsiteX858" fmla="*/ 8135894 w 9384838"/>
              <a:gd name="connsiteY858" fmla="*/ 1148087 h 6246801"/>
              <a:gd name="connsiteX859" fmla="*/ 8141748 w 9384838"/>
              <a:gd name="connsiteY859" fmla="*/ 1130524 h 6246801"/>
              <a:gd name="connsiteX860" fmla="*/ 8135894 w 9384838"/>
              <a:gd name="connsiteY860" fmla="*/ 1121742 h 6246801"/>
              <a:gd name="connsiteX861" fmla="*/ 8143700 w 9384838"/>
              <a:gd name="connsiteY861" fmla="*/ 1104179 h 6246801"/>
              <a:gd name="connsiteX862" fmla="*/ 8200293 w 9384838"/>
              <a:gd name="connsiteY862" fmla="*/ 1030998 h 6246801"/>
              <a:gd name="connsiteX863" fmla="*/ 8231516 w 9384838"/>
              <a:gd name="connsiteY863" fmla="*/ 993920 h 6246801"/>
              <a:gd name="connsiteX864" fmla="*/ 8245176 w 9384838"/>
              <a:gd name="connsiteY864" fmla="*/ 957819 h 6246801"/>
              <a:gd name="connsiteX865" fmla="*/ 8258837 w 9384838"/>
              <a:gd name="connsiteY865" fmla="*/ 944159 h 6246801"/>
              <a:gd name="connsiteX866" fmla="*/ 8260788 w 9384838"/>
              <a:gd name="connsiteY866" fmla="*/ 920741 h 6246801"/>
              <a:gd name="connsiteX867" fmla="*/ 8289085 w 9384838"/>
              <a:gd name="connsiteY867" fmla="*/ 889516 h 6246801"/>
              <a:gd name="connsiteX868" fmla="*/ 8306648 w 9384838"/>
              <a:gd name="connsiteY868" fmla="*/ 884639 h 6246801"/>
              <a:gd name="connsiteX869" fmla="*/ 9328245 w 9384838"/>
              <a:gd name="connsiteY869" fmla="*/ 311878 h 6246801"/>
              <a:gd name="connsiteX870" fmla="*/ 9371178 w 9384838"/>
              <a:gd name="connsiteY870" fmla="*/ 317733 h 6246801"/>
              <a:gd name="connsiteX871" fmla="*/ 9384838 w 9384838"/>
              <a:gd name="connsiteY871" fmla="*/ 341150 h 6246801"/>
              <a:gd name="connsiteX872" fmla="*/ 9357517 w 9384838"/>
              <a:gd name="connsiteY872" fmla="*/ 360665 h 6246801"/>
              <a:gd name="connsiteX873" fmla="*/ 9357517 w 9384838"/>
              <a:gd name="connsiteY873" fmla="*/ 378228 h 6246801"/>
              <a:gd name="connsiteX874" fmla="*/ 9371178 w 9384838"/>
              <a:gd name="connsiteY874" fmla="*/ 393840 h 6246801"/>
              <a:gd name="connsiteX875" fmla="*/ 9367275 w 9384838"/>
              <a:gd name="connsiteY875" fmla="*/ 427015 h 6246801"/>
              <a:gd name="connsiteX876" fmla="*/ 9314585 w 9384838"/>
              <a:gd name="connsiteY876" fmla="*/ 427015 h 6246801"/>
              <a:gd name="connsiteX877" fmla="*/ 9250186 w 9384838"/>
              <a:gd name="connsiteY877" fmla="*/ 440675 h 6246801"/>
              <a:gd name="connsiteX878" fmla="*/ 9213108 w 9384838"/>
              <a:gd name="connsiteY878" fmla="*/ 471899 h 6246801"/>
              <a:gd name="connsiteX879" fmla="*/ 9162370 w 9384838"/>
              <a:gd name="connsiteY879" fmla="*/ 491414 h 6246801"/>
              <a:gd name="connsiteX880" fmla="*/ 9099923 w 9384838"/>
              <a:gd name="connsiteY880" fmla="*/ 526540 h 6246801"/>
              <a:gd name="connsiteX881" fmla="*/ 9035524 w 9384838"/>
              <a:gd name="connsiteY881" fmla="*/ 587036 h 6246801"/>
              <a:gd name="connsiteX882" fmla="*/ 8996494 w 9384838"/>
              <a:gd name="connsiteY882" fmla="*/ 635822 h 6246801"/>
              <a:gd name="connsiteX883" fmla="*/ 8961368 w 9384838"/>
              <a:gd name="connsiteY883" fmla="*/ 637774 h 6246801"/>
              <a:gd name="connsiteX884" fmla="*/ 8951610 w 9384838"/>
              <a:gd name="connsiteY884" fmla="*/ 647531 h 6246801"/>
              <a:gd name="connsiteX885" fmla="*/ 8926241 w 9384838"/>
              <a:gd name="connsiteY885" fmla="*/ 637774 h 6246801"/>
              <a:gd name="connsiteX886" fmla="*/ 8916484 w 9384838"/>
              <a:gd name="connsiteY886" fmla="*/ 608501 h 6246801"/>
              <a:gd name="connsiteX887" fmla="*/ 8883309 w 9384838"/>
              <a:gd name="connsiteY887" fmla="*/ 622162 h 6246801"/>
              <a:gd name="connsiteX888" fmla="*/ 8877454 w 9384838"/>
              <a:gd name="connsiteY888" fmla="*/ 651434 h 6246801"/>
              <a:gd name="connsiteX889" fmla="*/ 8887212 w 9384838"/>
              <a:gd name="connsiteY889" fmla="*/ 665094 h 6246801"/>
              <a:gd name="connsiteX890" fmla="*/ 8846231 w 9384838"/>
              <a:gd name="connsiteY890" fmla="*/ 719735 h 6246801"/>
              <a:gd name="connsiteX891" fmla="*/ 8799395 w 9384838"/>
              <a:gd name="connsiteY891" fmla="*/ 749008 h 6246801"/>
              <a:gd name="connsiteX892" fmla="*/ 8766220 w 9384838"/>
              <a:gd name="connsiteY892" fmla="*/ 774380 h 6246801"/>
              <a:gd name="connsiteX893" fmla="*/ 8731094 w 9384838"/>
              <a:gd name="connsiteY893" fmla="*/ 844633 h 6246801"/>
              <a:gd name="connsiteX894" fmla="*/ 8697919 w 9384838"/>
              <a:gd name="connsiteY894" fmla="*/ 862196 h 6246801"/>
              <a:gd name="connsiteX895" fmla="*/ 8666695 w 9384838"/>
              <a:gd name="connsiteY895" fmla="*/ 862196 h 6246801"/>
              <a:gd name="connsiteX896" fmla="*/ 8641326 w 9384838"/>
              <a:gd name="connsiteY896" fmla="*/ 887565 h 6246801"/>
              <a:gd name="connsiteX897" fmla="*/ 8614005 w 9384838"/>
              <a:gd name="connsiteY897" fmla="*/ 932449 h 6246801"/>
              <a:gd name="connsiteX898" fmla="*/ 8590587 w 9384838"/>
              <a:gd name="connsiteY898" fmla="*/ 936351 h 6246801"/>
              <a:gd name="connsiteX899" fmla="*/ 8576927 w 9384838"/>
              <a:gd name="connsiteY899" fmla="*/ 920740 h 6246801"/>
              <a:gd name="connsiteX900" fmla="*/ 8590587 w 9384838"/>
              <a:gd name="connsiteY900" fmla="*/ 885614 h 6246801"/>
              <a:gd name="connsiteX901" fmla="*/ 8602296 w 9384838"/>
              <a:gd name="connsiteY901" fmla="*/ 881711 h 6246801"/>
              <a:gd name="connsiteX902" fmla="*/ 8610102 w 9384838"/>
              <a:gd name="connsiteY902" fmla="*/ 868050 h 6246801"/>
              <a:gd name="connsiteX903" fmla="*/ 8606199 w 9384838"/>
              <a:gd name="connsiteY903" fmla="*/ 850487 h 6246801"/>
              <a:gd name="connsiteX904" fmla="*/ 8612054 w 9384838"/>
              <a:gd name="connsiteY904" fmla="*/ 825118 h 6246801"/>
              <a:gd name="connsiteX905" fmla="*/ 8623762 w 9384838"/>
              <a:gd name="connsiteY905" fmla="*/ 846584 h 6246801"/>
              <a:gd name="connsiteX906" fmla="*/ 8637423 w 9384838"/>
              <a:gd name="connsiteY906" fmla="*/ 848536 h 6246801"/>
              <a:gd name="connsiteX907" fmla="*/ 8649132 w 9384838"/>
              <a:gd name="connsiteY907" fmla="*/ 827069 h 6246801"/>
              <a:gd name="connsiteX908" fmla="*/ 8635471 w 9384838"/>
              <a:gd name="connsiteY908" fmla="*/ 807555 h 6246801"/>
              <a:gd name="connsiteX909" fmla="*/ 8654986 w 9384838"/>
              <a:gd name="connsiteY909" fmla="*/ 807555 h 6246801"/>
              <a:gd name="connsiteX910" fmla="*/ 8664743 w 9384838"/>
              <a:gd name="connsiteY910" fmla="*/ 819263 h 6246801"/>
              <a:gd name="connsiteX911" fmla="*/ 8692064 w 9384838"/>
              <a:gd name="connsiteY911" fmla="*/ 805603 h 6246801"/>
              <a:gd name="connsiteX912" fmla="*/ 8709627 w 9384838"/>
              <a:gd name="connsiteY912" fmla="*/ 778282 h 6246801"/>
              <a:gd name="connsiteX913" fmla="*/ 8711579 w 9384838"/>
              <a:gd name="connsiteY913" fmla="*/ 749008 h 6246801"/>
              <a:gd name="connsiteX914" fmla="*/ 8695967 w 9384838"/>
              <a:gd name="connsiteY914" fmla="*/ 749008 h 6246801"/>
              <a:gd name="connsiteX915" fmla="*/ 8672549 w 9384838"/>
              <a:gd name="connsiteY915" fmla="*/ 745105 h 6246801"/>
              <a:gd name="connsiteX916" fmla="*/ 8668646 w 9384838"/>
              <a:gd name="connsiteY916" fmla="*/ 713881 h 6246801"/>
              <a:gd name="connsiteX917" fmla="*/ 8697919 w 9384838"/>
              <a:gd name="connsiteY917" fmla="*/ 713881 h 6246801"/>
              <a:gd name="connsiteX918" fmla="*/ 8715482 w 9384838"/>
              <a:gd name="connsiteY918" fmla="*/ 731444 h 6246801"/>
              <a:gd name="connsiteX919" fmla="*/ 8733045 w 9384838"/>
              <a:gd name="connsiteY919" fmla="*/ 719735 h 6246801"/>
              <a:gd name="connsiteX920" fmla="*/ 8746705 w 9384838"/>
              <a:gd name="connsiteY920" fmla="*/ 688512 h 6246801"/>
              <a:gd name="connsiteX921" fmla="*/ 8787686 w 9384838"/>
              <a:gd name="connsiteY921" fmla="*/ 674851 h 6246801"/>
              <a:gd name="connsiteX922" fmla="*/ 8811104 w 9384838"/>
              <a:gd name="connsiteY922" fmla="*/ 624114 h 6246801"/>
              <a:gd name="connsiteX923" fmla="*/ 8830619 w 9384838"/>
              <a:gd name="connsiteY923" fmla="*/ 618260 h 6246801"/>
              <a:gd name="connsiteX924" fmla="*/ 8840376 w 9384838"/>
              <a:gd name="connsiteY924" fmla="*/ 600695 h 6246801"/>
              <a:gd name="connsiteX925" fmla="*/ 8832570 w 9384838"/>
              <a:gd name="connsiteY925" fmla="*/ 559715 h 6246801"/>
              <a:gd name="connsiteX926" fmla="*/ 8850134 w 9384838"/>
              <a:gd name="connsiteY926" fmla="*/ 559715 h 6246801"/>
              <a:gd name="connsiteX927" fmla="*/ 8885260 w 9384838"/>
              <a:gd name="connsiteY927" fmla="*/ 573376 h 6246801"/>
              <a:gd name="connsiteX928" fmla="*/ 8902823 w 9384838"/>
              <a:gd name="connsiteY928" fmla="*/ 559715 h 6246801"/>
              <a:gd name="connsiteX929" fmla="*/ 8904775 w 9384838"/>
              <a:gd name="connsiteY929" fmla="*/ 524589 h 6246801"/>
              <a:gd name="connsiteX930" fmla="*/ 8949659 w 9384838"/>
              <a:gd name="connsiteY930" fmla="*/ 497268 h 6246801"/>
              <a:gd name="connsiteX931" fmla="*/ 8976980 w 9384838"/>
              <a:gd name="connsiteY931" fmla="*/ 497268 h 6246801"/>
              <a:gd name="connsiteX932" fmla="*/ 8976980 w 9384838"/>
              <a:gd name="connsiteY932" fmla="*/ 462142 h 6246801"/>
              <a:gd name="connsiteX933" fmla="*/ 8965271 w 9384838"/>
              <a:gd name="connsiteY933" fmla="*/ 419209 h 6246801"/>
              <a:gd name="connsiteX934" fmla="*/ 8973077 w 9384838"/>
              <a:gd name="connsiteY934" fmla="*/ 393840 h 6246801"/>
              <a:gd name="connsiteX935" fmla="*/ 9002349 w 9384838"/>
              <a:gd name="connsiteY935" fmla="*/ 376277 h 6246801"/>
              <a:gd name="connsiteX936" fmla="*/ 9017961 w 9384838"/>
              <a:gd name="connsiteY936" fmla="*/ 403597 h 6246801"/>
              <a:gd name="connsiteX937" fmla="*/ 9041378 w 9384838"/>
              <a:gd name="connsiteY937" fmla="*/ 467996 h 6246801"/>
              <a:gd name="connsiteX938" fmla="*/ 9076505 w 9384838"/>
              <a:gd name="connsiteY938" fmla="*/ 475802 h 6246801"/>
              <a:gd name="connsiteX939" fmla="*/ 9154564 w 9384838"/>
              <a:gd name="connsiteY939" fmla="*/ 458239 h 6246801"/>
              <a:gd name="connsiteX940" fmla="*/ 9209205 w 9384838"/>
              <a:gd name="connsiteY940" fmla="*/ 409452 h 6246801"/>
              <a:gd name="connsiteX941" fmla="*/ 9218963 w 9384838"/>
              <a:gd name="connsiteY941" fmla="*/ 380180 h 6246801"/>
              <a:gd name="connsiteX942" fmla="*/ 9283361 w 9384838"/>
              <a:gd name="connsiteY942" fmla="*/ 325538 h 6246801"/>
              <a:gd name="connsiteX943" fmla="*/ 9328245 w 9384838"/>
              <a:gd name="connsiteY943" fmla="*/ 311878 h 6246801"/>
              <a:gd name="connsiteX944" fmla="*/ 6819242 w 9384838"/>
              <a:gd name="connsiteY944" fmla="*/ 0 h 6246801"/>
              <a:gd name="connsiteX945" fmla="*/ 6869020 w 9384838"/>
              <a:gd name="connsiteY945" fmla="*/ 125002 h 6246801"/>
              <a:gd name="connsiteX946" fmla="*/ 6969682 w 9384838"/>
              <a:gd name="connsiteY946" fmla="*/ 326334 h 6246801"/>
              <a:gd name="connsiteX947" fmla="*/ 6969682 w 9384838"/>
              <a:gd name="connsiteY947" fmla="*/ 401556 h 6246801"/>
              <a:gd name="connsiteX948" fmla="*/ 7094680 w 9384838"/>
              <a:gd name="connsiteY948" fmla="*/ 652667 h 6246801"/>
              <a:gd name="connsiteX949" fmla="*/ 7220784 w 9384838"/>
              <a:gd name="connsiteY949" fmla="*/ 803117 h 6246801"/>
              <a:gd name="connsiteX950" fmla="*/ 7321446 w 9384838"/>
              <a:gd name="connsiteY950" fmla="*/ 903783 h 6246801"/>
              <a:gd name="connsiteX951" fmla="*/ 7321446 w 9384838"/>
              <a:gd name="connsiteY951" fmla="*/ 979004 h 6246801"/>
              <a:gd name="connsiteX952" fmla="*/ 7345782 w 9384838"/>
              <a:gd name="connsiteY952" fmla="*/ 979004 h 6246801"/>
              <a:gd name="connsiteX953" fmla="*/ 7396667 w 9384838"/>
              <a:gd name="connsiteY953" fmla="*/ 1003341 h 6246801"/>
              <a:gd name="connsiteX954" fmla="*/ 7421002 w 9384838"/>
              <a:gd name="connsiteY954" fmla="*/ 979004 h 6246801"/>
              <a:gd name="connsiteX955" fmla="*/ 7496223 w 9384838"/>
              <a:gd name="connsiteY955" fmla="*/ 1003341 h 6246801"/>
              <a:gd name="connsiteX956" fmla="*/ 7446445 w 9384838"/>
              <a:gd name="connsiteY956" fmla="*/ 1054227 h 6246801"/>
              <a:gd name="connsiteX957" fmla="*/ 7471887 w 9384838"/>
              <a:gd name="connsiteY957" fmla="*/ 1078564 h 6246801"/>
              <a:gd name="connsiteX958" fmla="*/ 7521665 w 9384838"/>
              <a:gd name="connsiteY958" fmla="*/ 1054227 h 6246801"/>
              <a:gd name="connsiteX959" fmla="*/ 7547107 w 9384838"/>
              <a:gd name="connsiteY959" fmla="*/ 1129449 h 6246801"/>
              <a:gd name="connsiteX960" fmla="*/ 7672105 w 9384838"/>
              <a:gd name="connsiteY960" fmla="*/ 1179229 h 6246801"/>
              <a:gd name="connsiteX961" fmla="*/ 7747325 w 9384838"/>
              <a:gd name="connsiteY961" fmla="*/ 1179229 h 6246801"/>
              <a:gd name="connsiteX962" fmla="*/ 7847987 w 9384838"/>
              <a:gd name="connsiteY962" fmla="*/ 1104007 h 6246801"/>
              <a:gd name="connsiteX963" fmla="*/ 7923207 w 9384838"/>
              <a:gd name="connsiteY963" fmla="*/ 1078564 h 6246801"/>
              <a:gd name="connsiteX964" fmla="*/ 7998427 w 9384838"/>
              <a:gd name="connsiteY964" fmla="*/ 1003341 h 6246801"/>
              <a:gd name="connsiteX965" fmla="*/ 7998427 w 9384838"/>
              <a:gd name="connsiteY965" fmla="*/ 1054227 h 6246801"/>
              <a:gd name="connsiteX966" fmla="*/ 7948649 w 9384838"/>
              <a:gd name="connsiteY966" fmla="*/ 1104007 h 6246801"/>
              <a:gd name="connsiteX967" fmla="*/ 7948649 w 9384838"/>
              <a:gd name="connsiteY967" fmla="*/ 1129449 h 6246801"/>
              <a:gd name="connsiteX968" fmla="*/ 7822545 w 9384838"/>
              <a:gd name="connsiteY968" fmla="*/ 1279895 h 6246801"/>
              <a:gd name="connsiteX969" fmla="*/ 7822545 w 9384838"/>
              <a:gd name="connsiteY969" fmla="*/ 1379454 h 6246801"/>
              <a:gd name="connsiteX970" fmla="*/ 7873429 w 9384838"/>
              <a:gd name="connsiteY970" fmla="*/ 1379454 h 6246801"/>
              <a:gd name="connsiteX971" fmla="*/ 7847987 w 9384838"/>
              <a:gd name="connsiteY971" fmla="*/ 1505563 h 6246801"/>
              <a:gd name="connsiteX972" fmla="*/ 7797103 w 9384838"/>
              <a:gd name="connsiteY972" fmla="*/ 1531005 h 6246801"/>
              <a:gd name="connsiteX973" fmla="*/ 7873429 w 9384838"/>
              <a:gd name="connsiteY973" fmla="*/ 1606229 h 6246801"/>
              <a:gd name="connsiteX974" fmla="*/ 7948649 w 9384838"/>
              <a:gd name="connsiteY974" fmla="*/ 1606229 h 6246801"/>
              <a:gd name="connsiteX975" fmla="*/ 7923207 w 9384838"/>
              <a:gd name="connsiteY975" fmla="*/ 1656009 h 6246801"/>
              <a:gd name="connsiteX976" fmla="*/ 7772767 w 9384838"/>
              <a:gd name="connsiteY976" fmla="*/ 1630565 h 6246801"/>
              <a:gd name="connsiteX977" fmla="*/ 7672105 w 9384838"/>
              <a:gd name="connsiteY977" fmla="*/ 1705789 h 6246801"/>
              <a:gd name="connsiteX978" fmla="*/ 7672105 w 9384838"/>
              <a:gd name="connsiteY978" fmla="*/ 1656009 h 6246801"/>
              <a:gd name="connsiteX979" fmla="*/ 7596885 w 9384838"/>
              <a:gd name="connsiteY979" fmla="*/ 1656009 h 6246801"/>
              <a:gd name="connsiteX980" fmla="*/ 7571443 w 9384838"/>
              <a:gd name="connsiteY980" fmla="*/ 1705789 h 6246801"/>
              <a:gd name="connsiteX981" fmla="*/ 7446445 w 9384838"/>
              <a:gd name="connsiteY981" fmla="*/ 1681452 h 6246801"/>
              <a:gd name="connsiteX982" fmla="*/ 7421002 w 9384838"/>
              <a:gd name="connsiteY982" fmla="*/ 1630565 h 6246801"/>
              <a:gd name="connsiteX983" fmla="*/ 7321446 w 9384838"/>
              <a:gd name="connsiteY983" fmla="*/ 1630565 h 6246801"/>
              <a:gd name="connsiteX984" fmla="*/ 7070344 w 9384838"/>
              <a:gd name="connsiteY984" fmla="*/ 1756674 h 6246801"/>
              <a:gd name="connsiteX985" fmla="*/ 6869020 w 9384838"/>
              <a:gd name="connsiteY985" fmla="*/ 1907113 h 6246801"/>
              <a:gd name="connsiteX986" fmla="*/ 6894462 w 9384838"/>
              <a:gd name="connsiteY986" fmla="*/ 1956897 h 6246801"/>
              <a:gd name="connsiteX987" fmla="*/ 6819242 w 9384838"/>
              <a:gd name="connsiteY987" fmla="*/ 2081899 h 6246801"/>
              <a:gd name="connsiteX988" fmla="*/ 6793800 w 9384838"/>
              <a:gd name="connsiteY988" fmla="*/ 2006676 h 6246801"/>
              <a:gd name="connsiteX989" fmla="*/ 6668802 w 9384838"/>
              <a:gd name="connsiteY989" fmla="*/ 1931450 h 6246801"/>
              <a:gd name="connsiteX990" fmla="*/ 6542697 w 9384838"/>
              <a:gd name="connsiteY990" fmla="*/ 1831894 h 6246801"/>
              <a:gd name="connsiteX991" fmla="*/ 6467477 w 9384838"/>
              <a:gd name="connsiteY991" fmla="*/ 1705789 h 6246801"/>
              <a:gd name="connsiteX992" fmla="*/ 6417699 w 9384838"/>
              <a:gd name="connsiteY992" fmla="*/ 1681452 h 6246801"/>
              <a:gd name="connsiteX993" fmla="*/ 6342479 w 9384838"/>
              <a:gd name="connsiteY993" fmla="*/ 1580786 h 6246801"/>
              <a:gd name="connsiteX994" fmla="*/ 6217481 w 9384838"/>
              <a:gd name="connsiteY994" fmla="*/ 1555343 h 6246801"/>
              <a:gd name="connsiteX995" fmla="*/ 6091377 w 9384838"/>
              <a:gd name="connsiteY995" fmla="*/ 1606229 h 6246801"/>
              <a:gd name="connsiteX996" fmla="*/ 5991821 w 9384838"/>
              <a:gd name="connsiteY996" fmla="*/ 1681452 h 6246801"/>
              <a:gd name="connsiteX997" fmla="*/ 5966379 w 9384838"/>
              <a:gd name="connsiteY997" fmla="*/ 1630565 h 6246801"/>
              <a:gd name="connsiteX998" fmla="*/ 5966379 w 9384838"/>
              <a:gd name="connsiteY998" fmla="*/ 1580786 h 6246801"/>
              <a:gd name="connsiteX999" fmla="*/ 5916601 w 9384838"/>
              <a:gd name="connsiteY999" fmla="*/ 1531005 h 6246801"/>
              <a:gd name="connsiteX1000" fmla="*/ 5940937 w 9384838"/>
              <a:gd name="connsiteY1000" fmla="*/ 1505563 h 6246801"/>
              <a:gd name="connsiteX1001" fmla="*/ 5891159 w 9384838"/>
              <a:gd name="connsiteY1001" fmla="*/ 1480122 h 6246801"/>
              <a:gd name="connsiteX1002" fmla="*/ 5840275 w 9384838"/>
              <a:gd name="connsiteY1002" fmla="*/ 1480122 h 6246801"/>
              <a:gd name="connsiteX1003" fmla="*/ 5815939 w 9384838"/>
              <a:gd name="connsiteY1003" fmla="*/ 1455784 h 6246801"/>
              <a:gd name="connsiteX1004" fmla="*/ 5740719 w 9384838"/>
              <a:gd name="connsiteY1004" fmla="*/ 1505563 h 6246801"/>
              <a:gd name="connsiteX1005" fmla="*/ 5665499 w 9384838"/>
              <a:gd name="connsiteY1005" fmla="*/ 1606229 h 6246801"/>
              <a:gd name="connsiteX1006" fmla="*/ 5715277 w 9384838"/>
              <a:gd name="connsiteY1006" fmla="*/ 1656009 h 6246801"/>
              <a:gd name="connsiteX1007" fmla="*/ 5765055 w 9384838"/>
              <a:gd name="connsiteY1007" fmla="*/ 1731231 h 6246801"/>
              <a:gd name="connsiteX1008" fmla="*/ 5840275 w 9384838"/>
              <a:gd name="connsiteY1008" fmla="*/ 1731231 h 6246801"/>
              <a:gd name="connsiteX1009" fmla="*/ 5916601 w 9384838"/>
              <a:gd name="connsiteY1009" fmla="*/ 1881669 h 6246801"/>
              <a:gd name="connsiteX1010" fmla="*/ 5966379 w 9384838"/>
              <a:gd name="connsiteY1010" fmla="*/ 1956897 h 6246801"/>
              <a:gd name="connsiteX1011" fmla="*/ 5891159 w 9384838"/>
              <a:gd name="connsiteY1011" fmla="*/ 2006676 h 6246801"/>
              <a:gd name="connsiteX1012" fmla="*/ 5815939 w 9384838"/>
              <a:gd name="connsiteY1012" fmla="*/ 1931450 h 6246801"/>
              <a:gd name="connsiteX1013" fmla="*/ 5765055 w 9384838"/>
              <a:gd name="connsiteY1013" fmla="*/ 1881669 h 6246801"/>
              <a:gd name="connsiteX1014" fmla="*/ 5715277 w 9384838"/>
              <a:gd name="connsiteY1014" fmla="*/ 1931450 h 6246801"/>
              <a:gd name="connsiteX1015" fmla="*/ 5665499 w 9384838"/>
              <a:gd name="connsiteY1015" fmla="*/ 1931450 h 6246801"/>
              <a:gd name="connsiteX1016" fmla="*/ 5640056 w 9384838"/>
              <a:gd name="connsiteY1016" fmla="*/ 2006676 h 6246801"/>
              <a:gd name="connsiteX1017" fmla="*/ 5590278 w 9384838"/>
              <a:gd name="connsiteY1017" fmla="*/ 2006676 h 6246801"/>
              <a:gd name="connsiteX1018" fmla="*/ 5515058 w 9384838"/>
              <a:gd name="connsiteY1018" fmla="*/ 2081899 h 6246801"/>
              <a:gd name="connsiteX1019" fmla="*/ 5464174 w 9384838"/>
              <a:gd name="connsiteY1019" fmla="*/ 2057559 h 6246801"/>
              <a:gd name="connsiteX1020" fmla="*/ 5464174 w 9384838"/>
              <a:gd name="connsiteY1020" fmla="*/ 1956897 h 6246801"/>
              <a:gd name="connsiteX1021" fmla="*/ 5489616 w 9384838"/>
              <a:gd name="connsiteY1021" fmla="*/ 1881669 h 6246801"/>
              <a:gd name="connsiteX1022" fmla="*/ 5564836 w 9384838"/>
              <a:gd name="connsiteY1022" fmla="*/ 1831894 h 6246801"/>
              <a:gd name="connsiteX1023" fmla="*/ 5590278 w 9384838"/>
              <a:gd name="connsiteY1023" fmla="*/ 1756674 h 6246801"/>
              <a:gd name="connsiteX1024" fmla="*/ 5539394 w 9384838"/>
              <a:gd name="connsiteY1024" fmla="*/ 1656009 h 6246801"/>
              <a:gd name="connsiteX1025" fmla="*/ 5515058 w 9384838"/>
              <a:gd name="connsiteY1025" fmla="*/ 1656009 h 6246801"/>
              <a:gd name="connsiteX1026" fmla="*/ 5515058 w 9384838"/>
              <a:gd name="connsiteY1026" fmla="*/ 1606229 h 6246801"/>
              <a:gd name="connsiteX1027" fmla="*/ 5489616 w 9384838"/>
              <a:gd name="connsiteY1027" fmla="*/ 1580786 h 6246801"/>
              <a:gd name="connsiteX1028" fmla="*/ 5489616 w 9384838"/>
              <a:gd name="connsiteY1028" fmla="*/ 1531005 h 6246801"/>
              <a:gd name="connsiteX1029" fmla="*/ 5539394 w 9384838"/>
              <a:gd name="connsiteY1029" fmla="*/ 1455784 h 6246801"/>
              <a:gd name="connsiteX1030" fmla="*/ 5539394 w 9384838"/>
              <a:gd name="connsiteY1030" fmla="*/ 1404898 h 6246801"/>
              <a:gd name="connsiteX1031" fmla="*/ 5564836 w 9384838"/>
              <a:gd name="connsiteY1031" fmla="*/ 1355118 h 6246801"/>
              <a:gd name="connsiteX1032" fmla="*/ 5614614 w 9384838"/>
              <a:gd name="connsiteY1032" fmla="*/ 1379454 h 6246801"/>
              <a:gd name="connsiteX1033" fmla="*/ 5689834 w 9384838"/>
              <a:gd name="connsiteY1033" fmla="*/ 1355118 h 6246801"/>
              <a:gd name="connsiteX1034" fmla="*/ 5740719 w 9384838"/>
              <a:gd name="connsiteY1034" fmla="*/ 1329675 h 6246801"/>
              <a:gd name="connsiteX1035" fmla="*/ 5765055 w 9384838"/>
              <a:gd name="connsiteY1035" fmla="*/ 1355118 h 6246801"/>
              <a:gd name="connsiteX1036" fmla="*/ 5815939 w 9384838"/>
              <a:gd name="connsiteY1036" fmla="*/ 1279895 h 6246801"/>
              <a:gd name="connsiteX1037" fmla="*/ 5891159 w 9384838"/>
              <a:gd name="connsiteY1037" fmla="*/ 1254452 h 6246801"/>
              <a:gd name="connsiteX1038" fmla="*/ 5891159 w 9384838"/>
              <a:gd name="connsiteY1038" fmla="*/ 1179229 h 6246801"/>
              <a:gd name="connsiteX1039" fmla="*/ 5840275 w 9384838"/>
              <a:gd name="connsiteY1039" fmla="*/ 1104007 h 6246801"/>
              <a:gd name="connsiteX1040" fmla="*/ 5865717 w 9384838"/>
              <a:gd name="connsiteY1040" fmla="*/ 1054227 h 6246801"/>
              <a:gd name="connsiteX1041" fmla="*/ 5916601 w 9384838"/>
              <a:gd name="connsiteY1041" fmla="*/ 1054227 h 6246801"/>
              <a:gd name="connsiteX1042" fmla="*/ 6041599 w 9384838"/>
              <a:gd name="connsiteY1042" fmla="*/ 1179229 h 6246801"/>
              <a:gd name="connsiteX1043" fmla="*/ 6091377 w 9384838"/>
              <a:gd name="connsiteY1043" fmla="*/ 1153786 h 6246801"/>
              <a:gd name="connsiteX1044" fmla="*/ 6091377 w 9384838"/>
              <a:gd name="connsiteY1044" fmla="*/ 1204672 h 6246801"/>
              <a:gd name="connsiteX1045" fmla="*/ 6166597 w 9384838"/>
              <a:gd name="connsiteY1045" fmla="*/ 1254452 h 6246801"/>
              <a:gd name="connsiteX1046" fmla="*/ 6292701 w 9384838"/>
              <a:gd name="connsiteY1046" fmla="*/ 1179229 h 6246801"/>
              <a:gd name="connsiteX1047" fmla="*/ 6317037 w 9384838"/>
              <a:gd name="connsiteY1047" fmla="*/ 1129449 h 6246801"/>
              <a:gd name="connsiteX1048" fmla="*/ 6292701 w 9384838"/>
              <a:gd name="connsiteY1048" fmla="*/ 1054227 h 6246801"/>
              <a:gd name="connsiteX1049" fmla="*/ 6317037 w 9384838"/>
              <a:gd name="connsiteY1049" fmla="*/ 1003341 h 6246801"/>
              <a:gd name="connsiteX1050" fmla="*/ 6317037 w 9384838"/>
              <a:gd name="connsiteY1050" fmla="*/ 953562 h 6246801"/>
              <a:gd name="connsiteX1051" fmla="*/ 6342479 w 9384838"/>
              <a:gd name="connsiteY1051" fmla="*/ 903783 h 6246801"/>
              <a:gd name="connsiteX1052" fmla="*/ 6443141 w 9384838"/>
              <a:gd name="connsiteY1052" fmla="*/ 878340 h 6246801"/>
              <a:gd name="connsiteX1053" fmla="*/ 6492919 w 9384838"/>
              <a:gd name="connsiteY1053" fmla="*/ 803117 h 6246801"/>
              <a:gd name="connsiteX1054" fmla="*/ 6518361 w 9384838"/>
              <a:gd name="connsiteY1054" fmla="*/ 652667 h 6246801"/>
              <a:gd name="connsiteX1055" fmla="*/ 6619024 w 9384838"/>
              <a:gd name="connsiteY1055" fmla="*/ 526559 h 6246801"/>
              <a:gd name="connsiteX1056" fmla="*/ 6643360 w 9384838"/>
              <a:gd name="connsiteY1056" fmla="*/ 300891 h 6246801"/>
              <a:gd name="connsiteX1057" fmla="*/ 6619024 w 9384838"/>
              <a:gd name="connsiteY1057" fmla="*/ 125002 h 6246801"/>
              <a:gd name="connsiteX1058" fmla="*/ 6694244 w 9384838"/>
              <a:gd name="connsiteY1058" fmla="*/ 49779 h 6246801"/>
              <a:gd name="connsiteX1059" fmla="*/ 6769464 w 9384838"/>
              <a:gd name="connsiteY1059" fmla="*/ 49779 h 6246801"/>
              <a:gd name="connsiteX1060" fmla="*/ 6819242 w 9384838"/>
              <a:gd name="connsiteY106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46568 w 9384838"/>
              <a:gd name="connsiteY182" fmla="*/ 5670462 h 6246801"/>
              <a:gd name="connsiteX183" fmla="*/ 446567 w 9384838"/>
              <a:gd name="connsiteY183" fmla="*/ 5670462 h 6246801"/>
              <a:gd name="connsiteX184" fmla="*/ 521787 w 9384838"/>
              <a:gd name="connsiteY184" fmla="*/ 5595239 h 6246801"/>
              <a:gd name="connsiteX185" fmla="*/ 572672 w 9384838"/>
              <a:gd name="connsiteY185" fmla="*/ 5569796 h 6246801"/>
              <a:gd name="connsiteX186" fmla="*/ 572672 w 9384838"/>
              <a:gd name="connsiteY186" fmla="*/ 5520016 h 6246801"/>
              <a:gd name="connsiteX187" fmla="*/ 647892 w 9384838"/>
              <a:gd name="connsiteY187" fmla="*/ 5494573 h 6246801"/>
              <a:gd name="connsiteX188" fmla="*/ 622450 w 9384838"/>
              <a:gd name="connsiteY188" fmla="*/ 5469130 h 6246801"/>
              <a:gd name="connsiteX189" fmla="*/ 547230 w 9384838"/>
              <a:gd name="connsiteY189" fmla="*/ 5469130 h 6246801"/>
              <a:gd name="connsiteX190" fmla="*/ 622450 w 9384838"/>
              <a:gd name="connsiteY190" fmla="*/ 5444793 h 6246801"/>
              <a:gd name="connsiteX191" fmla="*/ 622450 w 9384838"/>
              <a:gd name="connsiteY191" fmla="*/ 5369570 h 6246801"/>
              <a:gd name="connsiteX192" fmla="*/ 597008 w 9384838"/>
              <a:gd name="connsiteY192" fmla="*/ 5369570 h 6246801"/>
              <a:gd name="connsiteX193" fmla="*/ 597008 w 9384838"/>
              <a:gd name="connsiteY193" fmla="*/ 5344127 h 6246801"/>
              <a:gd name="connsiteX194" fmla="*/ 572672 w 9384838"/>
              <a:gd name="connsiteY194" fmla="*/ 5318684 h 6246801"/>
              <a:gd name="connsiteX195" fmla="*/ 597008 w 9384838"/>
              <a:gd name="connsiteY195" fmla="*/ 5268904 h 6246801"/>
              <a:gd name="connsiteX196" fmla="*/ 572672 w 9384838"/>
              <a:gd name="connsiteY196" fmla="*/ 5268904 h 6246801"/>
              <a:gd name="connsiteX197" fmla="*/ 572672 w 9384838"/>
              <a:gd name="connsiteY197" fmla="*/ 5218018 h 6246801"/>
              <a:gd name="connsiteX198" fmla="*/ 547230 w 9384838"/>
              <a:gd name="connsiteY198" fmla="*/ 5193682 h 6246801"/>
              <a:gd name="connsiteX199" fmla="*/ 547229 w 9384838"/>
              <a:gd name="connsiteY199" fmla="*/ 5193682 h 6246801"/>
              <a:gd name="connsiteX200" fmla="*/ 521787 w 9384838"/>
              <a:gd name="connsiteY200" fmla="*/ 5168239 h 6246801"/>
              <a:gd name="connsiteX201" fmla="*/ 472009 w 9384838"/>
              <a:gd name="connsiteY201" fmla="*/ 5193682 h 6246801"/>
              <a:gd name="connsiteX202" fmla="*/ 472009 w 9384838"/>
              <a:gd name="connsiteY202" fmla="*/ 5293241 h 6246801"/>
              <a:gd name="connsiteX203" fmla="*/ 472009 w 9384838"/>
              <a:gd name="connsiteY203" fmla="*/ 5293241 h 6246801"/>
              <a:gd name="connsiteX204" fmla="*/ 422231 w 9384838"/>
              <a:gd name="connsiteY204" fmla="*/ 5318684 h 6246801"/>
              <a:gd name="connsiteX205" fmla="*/ 446567 w 9384838"/>
              <a:gd name="connsiteY205" fmla="*/ 5344127 h 6246801"/>
              <a:gd name="connsiteX206" fmla="*/ 497451 w 9384838"/>
              <a:gd name="connsiteY206" fmla="*/ 5344127 h 6246801"/>
              <a:gd name="connsiteX207" fmla="*/ 521787 w 9384838"/>
              <a:gd name="connsiteY207" fmla="*/ 5318684 h 6246801"/>
              <a:gd name="connsiteX208" fmla="*/ 521787 w 9384838"/>
              <a:gd name="connsiteY208" fmla="*/ 5369570 h 6246801"/>
              <a:gd name="connsiteX209" fmla="*/ 497451 w 9384838"/>
              <a:gd name="connsiteY209" fmla="*/ 5419350 h 6246801"/>
              <a:gd name="connsiteX210" fmla="*/ 472009 w 9384838"/>
              <a:gd name="connsiteY210" fmla="*/ 5419350 h 6246801"/>
              <a:gd name="connsiteX211" fmla="*/ 446567 w 9384838"/>
              <a:gd name="connsiteY211" fmla="*/ 5444793 h 6246801"/>
              <a:gd name="connsiteX212" fmla="*/ 422231 w 9384838"/>
              <a:gd name="connsiteY212" fmla="*/ 5419350 h 6246801"/>
              <a:gd name="connsiteX213" fmla="*/ 446567 w 9384838"/>
              <a:gd name="connsiteY213" fmla="*/ 5393907 h 6246801"/>
              <a:gd name="connsiteX214" fmla="*/ 446567 w 9384838"/>
              <a:gd name="connsiteY214" fmla="*/ 5369570 h 6246801"/>
              <a:gd name="connsiteX215" fmla="*/ 422231 w 9384838"/>
              <a:gd name="connsiteY215" fmla="*/ 5344127 h 6246801"/>
              <a:gd name="connsiteX216" fmla="*/ 371347 w 9384838"/>
              <a:gd name="connsiteY216" fmla="*/ 5369570 h 6246801"/>
              <a:gd name="connsiteX217" fmla="*/ 347011 w 9384838"/>
              <a:gd name="connsiteY217" fmla="*/ 5344127 h 6246801"/>
              <a:gd name="connsiteX218" fmla="*/ 321569 w 9384838"/>
              <a:gd name="connsiteY218" fmla="*/ 5393907 h 6246801"/>
              <a:gd name="connsiteX219" fmla="*/ 271791 w 9384838"/>
              <a:gd name="connsiteY219" fmla="*/ 5419350 h 6246801"/>
              <a:gd name="connsiteX220" fmla="*/ 321569 w 9384838"/>
              <a:gd name="connsiteY220" fmla="*/ 5369570 h 6246801"/>
              <a:gd name="connsiteX221" fmla="*/ 296127 w 9384838"/>
              <a:gd name="connsiteY221" fmla="*/ 5344127 h 6246801"/>
              <a:gd name="connsiteX222" fmla="*/ 296127 w 9384838"/>
              <a:gd name="connsiteY222" fmla="*/ 5293241 h 6246801"/>
              <a:gd name="connsiteX223" fmla="*/ 271791 w 9384838"/>
              <a:gd name="connsiteY223" fmla="*/ 5293241 h 6246801"/>
              <a:gd name="connsiteX224" fmla="*/ 246349 w 9384838"/>
              <a:gd name="connsiteY224" fmla="*/ 5243462 h 6246801"/>
              <a:gd name="connsiteX225" fmla="*/ 296127 w 9384838"/>
              <a:gd name="connsiteY225" fmla="*/ 5168239 h 6246801"/>
              <a:gd name="connsiteX226" fmla="*/ 321569 w 9384838"/>
              <a:gd name="connsiteY226" fmla="*/ 5193682 h 6246801"/>
              <a:gd name="connsiteX227" fmla="*/ 296127 w 9384838"/>
              <a:gd name="connsiteY227" fmla="*/ 5218019 h 6246801"/>
              <a:gd name="connsiteX228" fmla="*/ 321569 w 9384838"/>
              <a:gd name="connsiteY228" fmla="*/ 5218019 h 6246801"/>
              <a:gd name="connsiteX229" fmla="*/ 321569 w 9384838"/>
              <a:gd name="connsiteY229" fmla="*/ 5243462 h 6246801"/>
              <a:gd name="connsiteX230" fmla="*/ 296127 w 9384838"/>
              <a:gd name="connsiteY230" fmla="*/ 5268905 h 6246801"/>
              <a:gd name="connsiteX231" fmla="*/ 321569 w 9384838"/>
              <a:gd name="connsiteY231" fmla="*/ 5318684 h 6246801"/>
              <a:gd name="connsiteX232" fmla="*/ 347011 w 9384838"/>
              <a:gd name="connsiteY232" fmla="*/ 5293241 h 6246801"/>
              <a:gd name="connsiteX233" fmla="*/ 371347 w 9384838"/>
              <a:gd name="connsiteY233" fmla="*/ 5318684 h 6246801"/>
              <a:gd name="connsiteX234" fmla="*/ 396789 w 9384838"/>
              <a:gd name="connsiteY234" fmla="*/ 5318684 h 6246801"/>
              <a:gd name="connsiteX235" fmla="*/ 371347 w 9384838"/>
              <a:gd name="connsiteY235" fmla="*/ 5268905 h 6246801"/>
              <a:gd name="connsiteX236" fmla="*/ 396789 w 9384838"/>
              <a:gd name="connsiteY236" fmla="*/ 5243462 h 6246801"/>
              <a:gd name="connsiteX237" fmla="*/ 371347 w 9384838"/>
              <a:gd name="connsiteY237" fmla="*/ 5193682 h 6246801"/>
              <a:gd name="connsiteX238" fmla="*/ 321569 w 9384838"/>
              <a:gd name="connsiteY238" fmla="*/ 5168239 h 6246801"/>
              <a:gd name="connsiteX239" fmla="*/ 347011 w 9384838"/>
              <a:gd name="connsiteY239" fmla="*/ 5142796 h 6246801"/>
              <a:gd name="connsiteX240" fmla="*/ 296127 w 9384838"/>
              <a:gd name="connsiteY240" fmla="*/ 5142796 h 6246801"/>
              <a:gd name="connsiteX241" fmla="*/ 271791 w 9384838"/>
              <a:gd name="connsiteY241" fmla="*/ 5093016 h 6246801"/>
              <a:gd name="connsiteX242" fmla="*/ 296127 w 9384838"/>
              <a:gd name="connsiteY242" fmla="*/ 5067573 h 6246801"/>
              <a:gd name="connsiteX243" fmla="*/ 271791 w 9384838"/>
              <a:gd name="connsiteY243" fmla="*/ 5043236 h 6246801"/>
              <a:gd name="connsiteX244" fmla="*/ 271791 w 9384838"/>
              <a:gd name="connsiteY244" fmla="*/ 5017793 h 6246801"/>
              <a:gd name="connsiteX245" fmla="*/ 321569 w 9384838"/>
              <a:gd name="connsiteY245" fmla="*/ 5043236 h 6246801"/>
              <a:gd name="connsiteX246" fmla="*/ 347011 w 9384838"/>
              <a:gd name="connsiteY246" fmla="*/ 5043236 h 6246801"/>
              <a:gd name="connsiteX247" fmla="*/ 371347 w 9384838"/>
              <a:gd name="connsiteY247" fmla="*/ 5067573 h 6246801"/>
              <a:gd name="connsiteX248" fmla="*/ 371347 w 9384838"/>
              <a:gd name="connsiteY248" fmla="*/ 5093016 h 6246801"/>
              <a:gd name="connsiteX249" fmla="*/ 396789 w 9384838"/>
              <a:gd name="connsiteY249" fmla="*/ 5093016 h 6246801"/>
              <a:gd name="connsiteX250" fmla="*/ 396789 w 9384838"/>
              <a:gd name="connsiteY250" fmla="*/ 5067573 h 6246801"/>
              <a:gd name="connsiteX251" fmla="*/ 422231 w 9384838"/>
              <a:gd name="connsiteY251" fmla="*/ 5043236 h 6246801"/>
              <a:gd name="connsiteX252" fmla="*/ 371347 w 9384838"/>
              <a:gd name="connsiteY252" fmla="*/ 5017793 h 6246801"/>
              <a:gd name="connsiteX253" fmla="*/ 396789 w 9384838"/>
              <a:gd name="connsiteY253" fmla="*/ 4992350 h 6246801"/>
              <a:gd name="connsiteX254" fmla="*/ 422231 w 9384838"/>
              <a:gd name="connsiteY254" fmla="*/ 4968013 h 6246801"/>
              <a:gd name="connsiteX255" fmla="*/ 446567 w 9384838"/>
              <a:gd name="connsiteY255" fmla="*/ 4992350 h 6246801"/>
              <a:gd name="connsiteX256" fmla="*/ 446567 w 9384838"/>
              <a:gd name="connsiteY256" fmla="*/ 5017793 h 6246801"/>
              <a:gd name="connsiteX257" fmla="*/ 472009 w 9384838"/>
              <a:gd name="connsiteY257" fmla="*/ 5043236 h 6246801"/>
              <a:gd name="connsiteX258" fmla="*/ 497451 w 9384838"/>
              <a:gd name="connsiteY258" fmla="*/ 5017793 h 6246801"/>
              <a:gd name="connsiteX259" fmla="*/ 497452 w 9384838"/>
              <a:gd name="connsiteY259" fmla="*/ 5017793 h 6246801"/>
              <a:gd name="connsiteX260" fmla="*/ 547230 w 9384838"/>
              <a:gd name="connsiteY260" fmla="*/ 5017793 h 6246801"/>
              <a:gd name="connsiteX261" fmla="*/ 521788 w 9384838"/>
              <a:gd name="connsiteY261" fmla="*/ 4992350 h 6246801"/>
              <a:gd name="connsiteX262" fmla="*/ 572672 w 9384838"/>
              <a:gd name="connsiteY262" fmla="*/ 4968013 h 6246801"/>
              <a:gd name="connsiteX263" fmla="*/ 597008 w 9384838"/>
              <a:gd name="connsiteY263" fmla="*/ 4992350 h 6246801"/>
              <a:gd name="connsiteX264" fmla="*/ 647892 w 9384838"/>
              <a:gd name="connsiteY264" fmla="*/ 4992350 h 6246801"/>
              <a:gd name="connsiteX265" fmla="*/ 647892 w 9384838"/>
              <a:gd name="connsiteY265" fmla="*/ 4968013 h 6246801"/>
              <a:gd name="connsiteX266" fmla="*/ 672228 w 9384838"/>
              <a:gd name="connsiteY266" fmla="*/ 4942570 h 6246801"/>
              <a:gd name="connsiteX267" fmla="*/ 672228 w 9384838"/>
              <a:gd name="connsiteY267" fmla="*/ 4917127 h 6246801"/>
              <a:gd name="connsiteX268" fmla="*/ 723112 w 9384838"/>
              <a:gd name="connsiteY268" fmla="*/ 4892790 h 6246801"/>
              <a:gd name="connsiteX269" fmla="*/ 772890 w 9384838"/>
              <a:gd name="connsiteY269" fmla="*/ 4892790 h 6246801"/>
              <a:gd name="connsiteX270" fmla="*/ 798333 w 9384838"/>
              <a:gd name="connsiteY270" fmla="*/ 4867347 h 6246801"/>
              <a:gd name="connsiteX271" fmla="*/ 291494 w 9384838"/>
              <a:gd name="connsiteY271" fmla="*/ 3896294 h 6246801"/>
              <a:gd name="connsiteX272" fmla="*/ 319795 w 9384838"/>
              <a:gd name="connsiteY272" fmla="*/ 3947235 h 6246801"/>
              <a:gd name="connsiteX273" fmla="*/ 280174 w 9384838"/>
              <a:gd name="connsiteY273" fmla="*/ 4026476 h 6246801"/>
              <a:gd name="connsiteX274" fmla="*/ 234893 w 9384838"/>
              <a:gd name="connsiteY274" fmla="*/ 4026476 h 6246801"/>
              <a:gd name="connsiteX275" fmla="*/ 220743 w 9384838"/>
              <a:gd name="connsiteY275" fmla="*/ 4066097 h 6246801"/>
              <a:gd name="connsiteX276" fmla="*/ 178292 w 9384838"/>
              <a:gd name="connsiteY276" fmla="*/ 4074587 h 6246801"/>
              <a:gd name="connsiteX277" fmla="*/ 133012 w 9384838"/>
              <a:gd name="connsiteY277" fmla="*/ 4111377 h 6246801"/>
              <a:gd name="connsiteX278" fmla="*/ 93391 w 9384838"/>
              <a:gd name="connsiteY278" fmla="*/ 4125528 h 6246801"/>
              <a:gd name="connsiteX279" fmla="*/ 113201 w 9384838"/>
              <a:gd name="connsiteY279" fmla="*/ 4187789 h 6246801"/>
              <a:gd name="connsiteX280" fmla="*/ 82071 w 9384838"/>
              <a:gd name="connsiteY280" fmla="*/ 4187789 h 6246801"/>
              <a:gd name="connsiteX281" fmla="*/ 59430 w 9384838"/>
              <a:gd name="connsiteY281" fmla="*/ 4250050 h 6246801"/>
              <a:gd name="connsiteX282" fmla="*/ 76411 w 9384838"/>
              <a:gd name="connsiteY282" fmla="*/ 4275521 h 6246801"/>
              <a:gd name="connsiteX283" fmla="*/ 11320 w 9384838"/>
              <a:gd name="connsiteY283" fmla="*/ 4317971 h 6246801"/>
              <a:gd name="connsiteX284" fmla="*/ 0 w 9384838"/>
              <a:gd name="connsiteY284" fmla="*/ 4230240 h 6246801"/>
              <a:gd name="connsiteX285" fmla="*/ 31130 w 9384838"/>
              <a:gd name="connsiteY285" fmla="*/ 4218920 h 6246801"/>
              <a:gd name="connsiteX286" fmla="*/ 45280 w 9384838"/>
              <a:gd name="connsiteY286" fmla="*/ 4187789 h 6246801"/>
              <a:gd name="connsiteX287" fmla="*/ 53771 w 9384838"/>
              <a:gd name="connsiteY287" fmla="*/ 4131188 h 6246801"/>
              <a:gd name="connsiteX288" fmla="*/ 70751 w 9384838"/>
              <a:gd name="connsiteY288" fmla="*/ 4105717 h 6246801"/>
              <a:gd name="connsiteX289" fmla="*/ 124522 w 9384838"/>
              <a:gd name="connsiteY289" fmla="*/ 4083077 h 6246801"/>
              <a:gd name="connsiteX290" fmla="*/ 152822 w 9384838"/>
              <a:gd name="connsiteY290" fmla="*/ 4040626 h 6246801"/>
              <a:gd name="connsiteX291" fmla="*/ 104711 w 9384838"/>
              <a:gd name="connsiteY291" fmla="*/ 4023646 h 6246801"/>
              <a:gd name="connsiteX292" fmla="*/ 104711 w 9384838"/>
              <a:gd name="connsiteY292" fmla="*/ 3981195 h 6246801"/>
              <a:gd name="connsiteX293" fmla="*/ 144332 w 9384838"/>
              <a:gd name="connsiteY293" fmla="*/ 3981195 h 6246801"/>
              <a:gd name="connsiteX294" fmla="*/ 181122 w 9384838"/>
              <a:gd name="connsiteY294" fmla="*/ 4020816 h 6246801"/>
              <a:gd name="connsiteX295" fmla="*/ 240553 w 9384838"/>
              <a:gd name="connsiteY295" fmla="*/ 3955725 h 6246801"/>
              <a:gd name="connsiteX296" fmla="*/ 271684 w 9384838"/>
              <a:gd name="connsiteY296" fmla="*/ 3907614 h 6246801"/>
              <a:gd name="connsiteX297" fmla="*/ 291494 w 9384838"/>
              <a:gd name="connsiteY297" fmla="*/ 3896294 h 6246801"/>
              <a:gd name="connsiteX298" fmla="*/ 481106 w 9384838"/>
              <a:gd name="connsiteY298" fmla="*/ 3596309 h 6246801"/>
              <a:gd name="connsiteX299" fmla="*/ 435825 w 9384838"/>
              <a:gd name="connsiteY299" fmla="*/ 3664230 h 6246801"/>
              <a:gd name="connsiteX300" fmla="*/ 396205 w 9384838"/>
              <a:gd name="connsiteY300" fmla="*/ 3638759 h 6246801"/>
              <a:gd name="connsiteX301" fmla="*/ 481106 w 9384838"/>
              <a:gd name="connsiteY301" fmla="*/ 3596309 h 6246801"/>
              <a:gd name="connsiteX302" fmla="*/ 4460871 w 9384838"/>
              <a:gd name="connsiteY302" fmla="*/ 3512231 h 6246801"/>
              <a:gd name="connsiteX303" fmla="*/ 4435429 w 9384838"/>
              <a:gd name="connsiteY303" fmla="*/ 3563117 h 6246801"/>
              <a:gd name="connsiteX304" fmla="*/ 4385651 w 9384838"/>
              <a:gd name="connsiteY304" fmla="*/ 3612896 h 6246801"/>
              <a:gd name="connsiteX305" fmla="*/ 4385651 w 9384838"/>
              <a:gd name="connsiteY305" fmla="*/ 3638339 h 6246801"/>
              <a:gd name="connsiteX306" fmla="*/ 4435429 w 9384838"/>
              <a:gd name="connsiteY306" fmla="*/ 3638339 h 6246801"/>
              <a:gd name="connsiteX307" fmla="*/ 4435429 w 9384838"/>
              <a:gd name="connsiteY307" fmla="*/ 3662676 h 6246801"/>
              <a:gd name="connsiteX308" fmla="*/ 4385651 w 9384838"/>
              <a:gd name="connsiteY308" fmla="*/ 3713562 h 6246801"/>
              <a:gd name="connsiteX309" fmla="*/ 4284989 w 9384838"/>
              <a:gd name="connsiteY309" fmla="*/ 3737899 h 6246801"/>
              <a:gd name="connsiteX310" fmla="*/ 4310431 w 9384838"/>
              <a:gd name="connsiteY310" fmla="*/ 3688119 h 6246801"/>
              <a:gd name="connsiteX311" fmla="*/ 4335873 w 9384838"/>
              <a:gd name="connsiteY311" fmla="*/ 3662676 h 6246801"/>
              <a:gd name="connsiteX312" fmla="*/ 4335873 w 9384838"/>
              <a:gd name="connsiteY312" fmla="*/ 3638339 h 6246801"/>
              <a:gd name="connsiteX313" fmla="*/ 4284989 w 9384838"/>
              <a:gd name="connsiteY313" fmla="*/ 3662676 h 6246801"/>
              <a:gd name="connsiteX314" fmla="*/ 4284989 w 9384838"/>
              <a:gd name="connsiteY314" fmla="*/ 3612896 h 6246801"/>
              <a:gd name="connsiteX315" fmla="*/ 4360209 w 9384838"/>
              <a:gd name="connsiteY315" fmla="*/ 3537674 h 6246801"/>
              <a:gd name="connsiteX316" fmla="*/ 4460871 w 9384838"/>
              <a:gd name="connsiteY316" fmla="*/ 3512231 h 6246801"/>
              <a:gd name="connsiteX317" fmla="*/ 605629 w 9384838"/>
              <a:gd name="connsiteY317" fmla="*/ 3364245 h 6246801"/>
              <a:gd name="connsiteX318" fmla="*/ 611289 w 9384838"/>
              <a:gd name="connsiteY318" fmla="*/ 3409526 h 6246801"/>
              <a:gd name="connsiteX319" fmla="*/ 633929 w 9384838"/>
              <a:gd name="connsiteY319" fmla="*/ 3437826 h 6246801"/>
              <a:gd name="connsiteX320" fmla="*/ 616949 w 9384838"/>
              <a:gd name="connsiteY320" fmla="*/ 3485937 h 6246801"/>
              <a:gd name="connsiteX321" fmla="*/ 599969 w 9384838"/>
              <a:gd name="connsiteY321" fmla="*/ 3497257 h 6246801"/>
              <a:gd name="connsiteX322" fmla="*/ 560348 w 9384838"/>
              <a:gd name="connsiteY322" fmla="*/ 3451976 h 6246801"/>
              <a:gd name="connsiteX323" fmla="*/ 577328 w 9384838"/>
              <a:gd name="connsiteY323" fmla="*/ 3415186 h 6246801"/>
              <a:gd name="connsiteX324" fmla="*/ 574498 w 9384838"/>
              <a:gd name="connsiteY324" fmla="*/ 3369905 h 6246801"/>
              <a:gd name="connsiteX325" fmla="*/ 605629 w 9384838"/>
              <a:gd name="connsiteY325" fmla="*/ 3364245 h 6246801"/>
              <a:gd name="connsiteX326" fmla="*/ 1098059 w 9384838"/>
              <a:gd name="connsiteY326" fmla="*/ 3109544 h 6246801"/>
              <a:gd name="connsiteX327" fmla="*/ 1081079 w 9384838"/>
              <a:gd name="connsiteY327" fmla="*/ 3137841 h 6246801"/>
              <a:gd name="connsiteX328" fmla="*/ 1064099 w 9384838"/>
              <a:gd name="connsiteY328" fmla="*/ 3154822 h 6246801"/>
              <a:gd name="connsiteX329" fmla="*/ 1038628 w 9384838"/>
              <a:gd name="connsiteY329" fmla="*/ 3143502 h 6246801"/>
              <a:gd name="connsiteX330" fmla="*/ 1098059 w 9384838"/>
              <a:gd name="connsiteY330" fmla="*/ 3109544 h 6246801"/>
              <a:gd name="connsiteX331" fmla="*/ 905615 w 9384838"/>
              <a:gd name="connsiteY331" fmla="*/ 3061433 h 6246801"/>
              <a:gd name="connsiteX332" fmla="*/ 905615 w 9384838"/>
              <a:gd name="connsiteY332" fmla="*/ 3098224 h 6246801"/>
              <a:gd name="connsiteX333" fmla="*/ 874484 w 9384838"/>
              <a:gd name="connsiteY333" fmla="*/ 3149161 h 6246801"/>
              <a:gd name="connsiteX334" fmla="*/ 820713 w 9384838"/>
              <a:gd name="connsiteY334" fmla="*/ 3171802 h 6246801"/>
              <a:gd name="connsiteX335" fmla="*/ 826373 w 9384838"/>
              <a:gd name="connsiteY335" fmla="*/ 3205762 h 6246801"/>
              <a:gd name="connsiteX336" fmla="*/ 769772 w 9384838"/>
              <a:gd name="connsiteY336" fmla="*/ 3214252 h 6246801"/>
              <a:gd name="connsiteX337" fmla="*/ 775432 w 9384838"/>
              <a:gd name="connsiteY337" fmla="*/ 3253873 h 6246801"/>
              <a:gd name="connsiteX338" fmla="*/ 738642 w 9384838"/>
              <a:gd name="connsiteY338" fmla="*/ 3245383 h 6246801"/>
              <a:gd name="connsiteX339" fmla="*/ 724492 w 9384838"/>
              <a:gd name="connsiteY339" fmla="*/ 3214252 h 6246801"/>
              <a:gd name="connsiteX340" fmla="*/ 701851 w 9384838"/>
              <a:gd name="connsiteY340" fmla="*/ 3183122 h 6246801"/>
              <a:gd name="connsiteX341" fmla="*/ 724492 w 9384838"/>
              <a:gd name="connsiteY341" fmla="*/ 3168972 h 6246801"/>
              <a:gd name="connsiteX342" fmla="*/ 747132 w 9384838"/>
              <a:gd name="connsiteY342" fmla="*/ 3146331 h 6246801"/>
              <a:gd name="connsiteX343" fmla="*/ 843354 w 9384838"/>
              <a:gd name="connsiteY343" fmla="*/ 3098224 h 6246801"/>
              <a:gd name="connsiteX344" fmla="*/ 905615 w 9384838"/>
              <a:gd name="connsiteY344" fmla="*/ 3061433 h 6246801"/>
              <a:gd name="connsiteX345" fmla="*/ 936745 w 9384838"/>
              <a:gd name="connsiteY345" fmla="*/ 3033132 h 6246801"/>
              <a:gd name="connsiteX346" fmla="*/ 973535 w 9384838"/>
              <a:gd name="connsiteY346" fmla="*/ 3081244 h 6246801"/>
              <a:gd name="connsiteX347" fmla="*/ 948066 w 9384838"/>
              <a:gd name="connsiteY347" fmla="*/ 3115203 h 6246801"/>
              <a:gd name="connsiteX348" fmla="*/ 925424 w 9384838"/>
              <a:gd name="connsiteY348" fmla="*/ 3067093 h 6246801"/>
              <a:gd name="connsiteX349" fmla="*/ 936745 w 9384838"/>
              <a:gd name="connsiteY349" fmla="*/ 3033132 h 6246801"/>
              <a:gd name="connsiteX350" fmla="*/ 5840275 w 9384838"/>
              <a:gd name="connsiteY350" fmla="*/ 2081897 h 6246801"/>
              <a:gd name="connsiteX351" fmla="*/ 5891159 w 9384838"/>
              <a:gd name="connsiteY351" fmla="*/ 2132783 h 6246801"/>
              <a:gd name="connsiteX352" fmla="*/ 5891159 w 9384838"/>
              <a:gd name="connsiteY352" fmla="*/ 2158226 h 6246801"/>
              <a:gd name="connsiteX353" fmla="*/ 5966379 w 9384838"/>
              <a:gd name="connsiteY353" fmla="*/ 2208005 h 6246801"/>
              <a:gd name="connsiteX354" fmla="*/ 6016157 w 9384838"/>
              <a:gd name="connsiteY354" fmla="*/ 2208005 h 6246801"/>
              <a:gd name="connsiteX355" fmla="*/ 6041599 w 9384838"/>
              <a:gd name="connsiteY355" fmla="*/ 2208005 h 6246801"/>
              <a:gd name="connsiteX356" fmla="*/ 5966379 w 9384838"/>
              <a:gd name="connsiteY356" fmla="*/ 2308672 h 6246801"/>
              <a:gd name="connsiteX357" fmla="*/ 5916601 w 9384838"/>
              <a:gd name="connsiteY357" fmla="*/ 2558676 h 6246801"/>
              <a:gd name="connsiteX358" fmla="*/ 5916601 w 9384838"/>
              <a:gd name="connsiteY358" fmla="*/ 2659341 h 6246801"/>
              <a:gd name="connsiteX359" fmla="*/ 5966379 w 9384838"/>
              <a:gd name="connsiteY359" fmla="*/ 2684786 h 6246801"/>
              <a:gd name="connsiteX360" fmla="*/ 5991821 w 9384838"/>
              <a:gd name="connsiteY360" fmla="*/ 2734563 h 6246801"/>
              <a:gd name="connsiteX361" fmla="*/ 6016157 w 9384838"/>
              <a:gd name="connsiteY361" fmla="*/ 2785448 h 6246801"/>
              <a:gd name="connsiteX362" fmla="*/ 6016157 w 9384838"/>
              <a:gd name="connsiteY362" fmla="*/ 2860670 h 6246801"/>
              <a:gd name="connsiteX363" fmla="*/ 5991821 w 9384838"/>
              <a:gd name="connsiteY363" fmla="*/ 2885007 h 6246801"/>
              <a:gd name="connsiteX364" fmla="*/ 6016157 w 9384838"/>
              <a:gd name="connsiteY364" fmla="*/ 2910449 h 6246801"/>
              <a:gd name="connsiteX365" fmla="*/ 5991821 w 9384838"/>
              <a:gd name="connsiteY365" fmla="*/ 2935892 h 6246801"/>
              <a:gd name="connsiteX366" fmla="*/ 5991821 w 9384838"/>
              <a:gd name="connsiteY366" fmla="*/ 2960229 h 6246801"/>
              <a:gd name="connsiteX367" fmla="*/ 6041599 w 9384838"/>
              <a:gd name="connsiteY367" fmla="*/ 2985670 h 6246801"/>
              <a:gd name="connsiteX368" fmla="*/ 6016157 w 9384838"/>
              <a:gd name="connsiteY368" fmla="*/ 3035453 h 6246801"/>
              <a:gd name="connsiteX369" fmla="*/ 6041599 w 9384838"/>
              <a:gd name="connsiteY369" fmla="*/ 3086339 h 6246801"/>
              <a:gd name="connsiteX370" fmla="*/ 5991821 w 9384838"/>
              <a:gd name="connsiteY370" fmla="*/ 3185896 h 6246801"/>
              <a:gd name="connsiteX371" fmla="*/ 6016157 w 9384838"/>
              <a:gd name="connsiteY371" fmla="*/ 3185896 h 6246801"/>
              <a:gd name="connsiteX372" fmla="*/ 6016157 w 9384838"/>
              <a:gd name="connsiteY372" fmla="*/ 3236782 h 6246801"/>
              <a:gd name="connsiteX373" fmla="*/ 5966379 w 9384838"/>
              <a:gd name="connsiteY373" fmla="*/ 3261118 h 6246801"/>
              <a:gd name="connsiteX374" fmla="*/ 5966379 w 9384838"/>
              <a:gd name="connsiteY374" fmla="*/ 3286561 h 6246801"/>
              <a:gd name="connsiteX375" fmla="*/ 5916601 w 9384838"/>
              <a:gd name="connsiteY375" fmla="*/ 3361784 h 6246801"/>
              <a:gd name="connsiteX376" fmla="*/ 5916601 w 9384838"/>
              <a:gd name="connsiteY376" fmla="*/ 3412670 h 6246801"/>
              <a:gd name="connsiteX377" fmla="*/ 5865717 w 9384838"/>
              <a:gd name="connsiteY377" fmla="*/ 3437007 h 6246801"/>
              <a:gd name="connsiteX378" fmla="*/ 5840275 w 9384838"/>
              <a:gd name="connsiteY378" fmla="*/ 3462450 h 6246801"/>
              <a:gd name="connsiteX379" fmla="*/ 5815939 w 9384838"/>
              <a:gd name="connsiteY379" fmla="*/ 3437007 h 6246801"/>
              <a:gd name="connsiteX380" fmla="*/ 5815939 w 9384838"/>
              <a:gd name="connsiteY380" fmla="*/ 3487893 h 6246801"/>
              <a:gd name="connsiteX381" fmla="*/ 5765055 w 9384838"/>
              <a:gd name="connsiteY381" fmla="*/ 3462450 h 6246801"/>
              <a:gd name="connsiteX382" fmla="*/ 5765055 w 9384838"/>
              <a:gd name="connsiteY382" fmla="*/ 3462451 h 6246801"/>
              <a:gd name="connsiteX383" fmla="*/ 5790497 w 9384838"/>
              <a:gd name="connsiteY383" fmla="*/ 3512230 h 6246801"/>
              <a:gd name="connsiteX384" fmla="*/ 5740719 w 9384838"/>
              <a:gd name="connsiteY384" fmla="*/ 3537673 h 6246801"/>
              <a:gd name="connsiteX385" fmla="*/ 5715277 w 9384838"/>
              <a:gd name="connsiteY385" fmla="*/ 3563116 h 6246801"/>
              <a:gd name="connsiteX386" fmla="*/ 5689835 w 9384838"/>
              <a:gd name="connsiteY386" fmla="*/ 3587453 h 6246801"/>
              <a:gd name="connsiteX387" fmla="*/ 5715277 w 9384838"/>
              <a:gd name="connsiteY387" fmla="*/ 3612896 h 6246801"/>
              <a:gd name="connsiteX388" fmla="*/ 5665499 w 9384838"/>
              <a:gd name="connsiteY388" fmla="*/ 3612896 h 6246801"/>
              <a:gd name="connsiteX389" fmla="*/ 5640057 w 9384838"/>
              <a:gd name="connsiteY389" fmla="*/ 3638339 h 6246801"/>
              <a:gd name="connsiteX390" fmla="*/ 5665499 w 9384838"/>
              <a:gd name="connsiteY390" fmla="*/ 3638339 h 6246801"/>
              <a:gd name="connsiteX391" fmla="*/ 5665499 w 9384838"/>
              <a:gd name="connsiteY391" fmla="*/ 3662676 h 6246801"/>
              <a:gd name="connsiteX392" fmla="*/ 5640057 w 9384838"/>
              <a:gd name="connsiteY392" fmla="*/ 3662676 h 6246801"/>
              <a:gd name="connsiteX393" fmla="*/ 5665499 w 9384838"/>
              <a:gd name="connsiteY393" fmla="*/ 3688119 h 6246801"/>
              <a:gd name="connsiteX394" fmla="*/ 5640057 w 9384838"/>
              <a:gd name="connsiteY394" fmla="*/ 3763342 h 6246801"/>
              <a:gd name="connsiteX395" fmla="*/ 5590279 w 9384838"/>
              <a:gd name="connsiteY395" fmla="*/ 3737899 h 6246801"/>
              <a:gd name="connsiteX396" fmla="*/ 5515059 w 9384838"/>
              <a:gd name="connsiteY396" fmla="*/ 3737899 h 6246801"/>
              <a:gd name="connsiteX397" fmla="*/ 5464175 w 9384838"/>
              <a:gd name="connsiteY397" fmla="*/ 3713562 h 6246801"/>
              <a:gd name="connsiteX398" fmla="*/ 5439839 w 9384838"/>
              <a:gd name="connsiteY398" fmla="*/ 3737899 h 6246801"/>
              <a:gd name="connsiteX399" fmla="*/ 5464175 w 9384838"/>
              <a:gd name="connsiteY399" fmla="*/ 3763342 h 6246801"/>
              <a:gd name="connsiteX400" fmla="*/ 5414397 w 9384838"/>
              <a:gd name="connsiteY400" fmla="*/ 3788785 h 6246801"/>
              <a:gd name="connsiteX401" fmla="*/ 5339177 w 9384838"/>
              <a:gd name="connsiteY401" fmla="*/ 3939230 h 6246801"/>
              <a:gd name="connsiteX402" fmla="*/ 5364619 w 9384838"/>
              <a:gd name="connsiteY402" fmla="*/ 4014453 h 6246801"/>
              <a:gd name="connsiteX403" fmla="*/ 5364618 w 9384838"/>
              <a:gd name="connsiteY403" fmla="*/ 4014453 h 6246801"/>
              <a:gd name="connsiteX404" fmla="*/ 5364618 w 9384838"/>
              <a:gd name="connsiteY404" fmla="*/ 4089676 h 6246801"/>
              <a:gd name="connsiteX405" fmla="*/ 5313734 w 9384838"/>
              <a:gd name="connsiteY405" fmla="*/ 4289902 h 6246801"/>
              <a:gd name="connsiteX406" fmla="*/ 5238514 w 9384838"/>
              <a:gd name="connsiteY406" fmla="*/ 4416010 h 6246801"/>
              <a:gd name="connsiteX407" fmla="*/ 5213072 w 9384838"/>
              <a:gd name="connsiteY407" fmla="*/ 4440347 h 6246801"/>
              <a:gd name="connsiteX408" fmla="*/ 5163294 w 9384838"/>
              <a:gd name="connsiteY408" fmla="*/ 4440347 h 6246801"/>
              <a:gd name="connsiteX409" fmla="*/ 5137852 w 9384838"/>
              <a:gd name="connsiteY409" fmla="*/ 4465790 h 6246801"/>
              <a:gd name="connsiteX410" fmla="*/ 5163294 w 9384838"/>
              <a:gd name="connsiteY410" fmla="*/ 4465790 h 6246801"/>
              <a:gd name="connsiteX411" fmla="*/ 5062632 w 9384838"/>
              <a:gd name="connsiteY411" fmla="*/ 4616236 h 6246801"/>
              <a:gd name="connsiteX412" fmla="*/ 5038296 w 9384838"/>
              <a:gd name="connsiteY412" fmla="*/ 4691459 h 6246801"/>
              <a:gd name="connsiteX413" fmla="*/ 5012854 w 9384838"/>
              <a:gd name="connsiteY413" fmla="*/ 4716902 h 6246801"/>
              <a:gd name="connsiteX414" fmla="*/ 4987412 w 9384838"/>
              <a:gd name="connsiteY414" fmla="*/ 4792125 h 6246801"/>
              <a:gd name="connsiteX415" fmla="*/ 5012854 w 9384838"/>
              <a:gd name="connsiteY415" fmla="*/ 4917127 h 6246801"/>
              <a:gd name="connsiteX416" fmla="*/ 5062632 w 9384838"/>
              <a:gd name="connsiteY416" fmla="*/ 5043236 h 6246801"/>
              <a:gd name="connsiteX417" fmla="*/ 5013583 w 9384838"/>
              <a:gd name="connsiteY417" fmla="*/ 4993096 h 6246801"/>
              <a:gd name="connsiteX418" fmla="*/ 5062632 w 9384838"/>
              <a:gd name="connsiteY418" fmla="*/ 5043237 h 6246801"/>
              <a:gd name="connsiteX419" fmla="*/ 4987412 w 9384838"/>
              <a:gd name="connsiteY419" fmla="*/ 5043237 h 6246801"/>
              <a:gd name="connsiteX420" fmla="*/ 4963076 w 9384838"/>
              <a:gd name="connsiteY420" fmla="*/ 5017794 h 6246801"/>
              <a:gd name="connsiteX421" fmla="*/ 4862414 w 9384838"/>
              <a:gd name="connsiteY421" fmla="*/ 5067574 h 6246801"/>
              <a:gd name="connsiteX422" fmla="*/ 4812636 w 9384838"/>
              <a:gd name="connsiteY422" fmla="*/ 5142796 h 6246801"/>
              <a:gd name="connsiteX423" fmla="*/ 4812636 w 9384838"/>
              <a:gd name="connsiteY423" fmla="*/ 5193682 h 6246801"/>
              <a:gd name="connsiteX424" fmla="*/ 4787194 w 9384838"/>
              <a:gd name="connsiteY424" fmla="*/ 5243462 h 6246801"/>
              <a:gd name="connsiteX425" fmla="*/ 4711974 w 9384838"/>
              <a:gd name="connsiteY425" fmla="*/ 5268905 h 6246801"/>
              <a:gd name="connsiteX426" fmla="*/ 4686532 w 9384838"/>
              <a:gd name="connsiteY426" fmla="*/ 5243462 h 6246801"/>
              <a:gd name="connsiteX427" fmla="*/ 4636753 w 9384838"/>
              <a:gd name="connsiteY427" fmla="*/ 5268905 h 6246801"/>
              <a:gd name="connsiteX428" fmla="*/ 4611311 w 9384838"/>
              <a:gd name="connsiteY428" fmla="*/ 5293242 h 6246801"/>
              <a:gd name="connsiteX429" fmla="*/ 4561533 w 9384838"/>
              <a:gd name="connsiteY429" fmla="*/ 5344128 h 6246801"/>
              <a:gd name="connsiteX430" fmla="*/ 4536091 w 9384838"/>
              <a:gd name="connsiteY430" fmla="*/ 5293242 h 6246801"/>
              <a:gd name="connsiteX431" fmla="*/ 4561533 w 9384838"/>
              <a:gd name="connsiteY431" fmla="*/ 5293242 h 6246801"/>
              <a:gd name="connsiteX432" fmla="*/ 4561533 w 9384838"/>
              <a:gd name="connsiteY432" fmla="*/ 5268905 h 6246801"/>
              <a:gd name="connsiteX433" fmla="*/ 4585869 w 9384838"/>
              <a:gd name="connsiteY433" fmla="*/ 5218019 h 6246801"/>
              <a:gd name="connsiteX434" fmla="*/ 4585869 w 9384838"/>
              <a:gd name="connsiteY434" fmla="*/ 5193682 h 6246801"/>
              <a:gd name="connsiteX435" fmla="*/ 4611311 w 9384838"/>
              <a:gd name="connsiteY435" fmla="*/ 5168239 h 6246801"/>
              <a:gd name="connsiteX436" fmla="*/ 4611311 w 9384838"/>
              <a:gd name="connsiteY436" fmla="*/ 5142796 h 6246801"/>
              <a:gd name="connsiteX437" fmla="*/ 4585869 w 9384838"/>
              <a:gd name="connsiteY437" fmla="*/ 5142796 h 6246801"/>
              <a:gd name="connsiteX438" fmla="*/ 4611311 w 9384838"/>
              <a:gd name="connsiteY438" fmla="*/ 5118460 h 6246801"/>
              <a:gd name="connsiteX439" fmla="*/ 4636753 w 9384838"/>
              <a:gd name="connsiteY439" fmla="*/ 5118460 h 6246801"/>
              <a:gd name="connsiteX440" fmla="*/ 4636753 w 9384838"/>
              <a:gd name="connsiteY440" fmla="*/ 5093017 h 6246801"/>
              <a:gd name="connsiteX441" fmla="*/ 4686532 w 9384838"/>
              <a:gd name="connsiteY441" fmla="*/ 5067574 h 6246801"/>
              <a:gd name="connsiteX442" fmla="*/ 4737416 w 9384838"/>
              <a:gd name="connsiteY442" fmla="*/ 5043237 h 6246801"/>
              <a:gd name="connsiteX443" fmla="*/ 4737416 w 9384838"/>
              <a:gd name="connsiteY443" fmla="*/ 5017794 h 6246801"/>
              <a:gd name="connsiteX444" fmla="*/ 4737416 w 9384838"/>
              <a:gd name="connsiteY444" fmla="*/ 4992351 h 6246801"/>
              <a:gd name="connsiteX445" fmla="*/ 4686532 w 9384838"/>
              <a:gd name="connsiteY445" fmla="*/ 4942571 h 6246801"/>
              <a:gd name="connsiteX446" fmla="*/ 4662196 w 9384838"/>
              <a:gd name="connsiteY446" fmla="*/ 4968014 h 6246801"/>
              <a:gd name="connsiteX447" fmla="*/ 4636753 w 9384838"/>
              <a:gd name="connsiteY447" fmla="*/ 4968014 h 6246801"/>
              <a:gd name="connsiteX448" fmla="*/ 4611311 w 9384838"/>
              <a:gd name="connsiteY448" fmla="*/ 4942571 h 6246801"/>
              <a:gd name="connsiteX449" fmla="*/ 4585869 w 9384838"/>
              <a:gd name="connsiteY449" fmla="*/ 4992350 h 6246801"/>
              <a:gd name="connsiteX450" fmla="*/ 4611310 w 9384838"/>
              <a:gd name="connsiteY450" fmla="*/ 5017792 h 6246801"/>
              <a:gd name="connsiteX451" fmla="*/ 4611311 w 9384838"/>
              <a:gd name="connsiteY451" fmla="*/ 5017793 h 6246801"/>
              <a:gd name="connsiteX452" fmla="*/ 4536091 w 9384838"/>
              <a:gd name="connsiteY452" fmla="*/ 5043236 h 6246801"/>
              <a:gd name="connsiteX453" fmla="*/ 4510649 w 9384838"/>
              <a:gd name="connsiteY453" fmla="*/ 5043236 h 6246801"/>
              <a:gd name="connsiteX454" fmla="*/ 4510649 w 9384838"/>
              <a:gd name="connsiteY454" fmla="*/ 5118458 h 6246801"/>
              <a:gd name="connsiteX455" fmla="*/ 4561533 w 9384838"/>
              <a:gd name="connsiteY455" fmla="*/ 5168238 h 6246801"/>
              <a:gd name="connsiteX456" fmla="*/ 4536091 w 9384838"/>
              <a:gd name="connsiteY456" fmla="*/ 5168238 h 6246801"/>
              <a:gd name="connsiteX457" fmla="*/ 4510649 w 9384838"/>
              <a:gd name="connsiteY457" fmla="*/ 5168238 h 6246801"/>
              <a:gd name="connsiteX458" fmla="*/ 4510649 w 9384838"/>
              <a:gd name="connsiteY458" fmla="*/ 5193681 h 6246801"/>
              <a:gd name="connsiteX459" fmla="*/ 4486313 w 9384838"/>
              <a:gd name="connsiteY459" fmla="*/ 5168238 h 6246801"/>
              <a:gd name="connsiteX460" fmla="*/ 4486313 w 9384838"/>
              <a:gd name="connsiteY460" fmla="*/ 5118458 h 6246801"/>
              <a:gd name="connsiteX461" fmla="*/ 4460871 w 9384838"/>
              <a:gd name="connsiteY461" fmla="*/ 5093016 h 6246801"/>
              <a:gd name="connsiteX462" fmla="*/ 4385651 w 9384838"/>
              <a:gd name="connsiteY462" fmla="*/ 5067573 h 6246801"/>
              <a:gd name="connsiteX463" fmla="*/ 4310431 w 9384838"/>
              <a:gd name="connsiteY463" fmla="*/ 5093016 h 6246801"/>
              <a:gd name="connsiteX464" fmla="*/ 4284989 w 9384838"/>
              <a:gd name="connsiteY464" fmla="*/ 5142795 h 6246801"/>
              <a:gd name="connsiteX465" fmla="*/ 4284989 w 9384838"/>
              <a:gd name="connsiteY465" fmla="*/ 5142796 h 6246801"/>
              <a:gd name="connsiteX466" fmla="*/ 4260653 w 9384838"/>
              <a:gd name="connsiteY466" fmla="*/ 5168239 h 6246801"/>
              <a:gd name="connsiteX467" fmla="*/ 4260653 w 9384838"/>
              <a:gd name="connsiteY467" fmla="*/ 5193683 h 6246801"/>
              <a:gd name="connsiteX468" fmla="*/ 4284989 w 9384838"/>
              <a:gd name="connsiteY468" fmla="*/ 5243462 h 6246801"/>
              <a:gd name="connsiteX469" fmla="*/ 4235211 w 9384838"/>
              <a:gd name="connsiteY469" fmla="*/ 5268905 h 6246801"/>
              <a:gd name="connsiteX470" fmla="*/ 4185433 w 9384838"/>
              <a:gd name="connsiteY470" fmla="*/ 5344128 h 6246801"/>
              <a:gd name="connsiteX471" fmla="*/ 4110213 w 9384838"/>
              <a:gd name="connsiteY471" fmla="*/ 5369571 h 6246801"/>
              <a:gd name="connsiteX472" fmla="*/ 4084771 w 9384838"/>
              <a:gd name="connsiteY472" fmla="*/ 5318685 h 6246801"/>
              <a:gd name="connsiteX473" fmla="*/ 4110213 w 9384838"/>
              <a:gd name="connsiteY473" fmla="*/ 5243462 h 6246801"/>
              <a:gd name="connsiteX474" fmla="*/ 4134549 w 9384838"/>
              <a:gd name="connsiteY474" fmla="*/ 5193683 h 6246801"/>
              <a:gd name="connsiteX475" fmla="*/ 4134549 w 9384838"/>
              <a:gd name="connsiteY475" fmla="*/ 5168239 h 6246801"/>
              <a:gd name="connsiteX476" fmla="*/ 4185433 w 9384838"/>
              <a:gd name="connsiteY476" fmla="*/ 5168239 h 6246801"/>
              <a:gd name="connsiteX477" fmla="*/ 4209769 w 9384838"/>
              <a:gd name="connsiteY477" fmla="*/ 5142796 h 6246801"/>
              <a:gd name="connsiteX478" fmla="*/ 4185433 w 9384838"/>
              <a:gd name="connsiteY478" fmla="*/ 5118460 h 6246801"/>
              <a:gd name="connsiteX479" fmla="*/ 4084771 w 9384838"/>
              <a:gd name="connsiteY479" fmla="*/ 5093017 h 6246801"/>
              <a:gd name="connsiteX480" fmla="*/ 4034993 w 9384838"/>
              <a:gd name="connsiteY480" fmla="*/ 5142796 h 6246801"/>
              <a:gd name="connsiteX481" fmla="*/ 3958666 w 9384838"/>
              <a:gd name="connsiteY481" fmla="*/ 5168239 h 6246801"/>
              <a:gd name="connsiteX482" fmla="*/ 3908904 w 9384838"/>
              <a:gd name="connsiteY482" fmla="*/ 5218019 h 6246801"/>
              <a:gd name="connsiteX483" fmla="*/ 3859127 w 9384838"/>
              <a:gd name="connsiteY483" fmla="*/ 5293242 h 6246801"/>
              <a:gd name="connsiteX484" fmla="*/ 3758465 w 9384838"/>
              <a:gd name="connsiteY484" fmla="*/ 5243462 h 6246801"/>
              <a:gd name="connsiteX485" fmla="*/ 3708688 w 9384838"/>
              <a:gd name="connsiteY485" fmla="*/ 5243462 h 6246801"/>
              <a:gd name="connsiteX486" fmla="*/ 3582584 w 9384838"/>
              <a:gd name="connsiteY486" fmla="*/ 5193683 h 6246801"/>
              <a:gd name="connsiteX487" fmla="*/ 3589545 w 9384838"/>
              <a:gd name="connsiteY487" fmla="*/ 5173103 h 6246801"/>
              <a:gd name="connsiteX488" fmla="*/ 3589543 w 9384838"/>
              <a:gd name="connsiteY488" fmla="*/ 5173102 h 6246801"/>
              <a:gd name="connsiteX489" fmla="*/ 3582582 w 9384838"/>
              <a:gd name="connsiteY489" fmla="*/ 5193682 h 6246801"/>
              <a:gd name="connsiteX490" fmla="*/ 3382367 w 9384838"/>
              <a:gd name="connsiteY490" fmla="*/ 5193682 h 6246801"/>
              <a:gd name="connsiteX491" fmla="*/ 3421081 w 9384838"/>
              <a:gd name="connsiteY491" fmla="*/ 5164921 h 6246801"/>
              <a:gd name="connsiteX492" fmla="*/ 3483028 w 9384838"/>
              <a:gd name="connsiteY492" fmla="*/ 5168239 h 6246801"/>
              <a:gd name="connsiteX493" fmla="*/ 3532805 w 9384838"/>
              <a:gd name="connsiteY493" fmla="*/ 5168239 h 6246801"/>
              <a:gd name="connsiteX494" fmla="*/ 3532805 w 9384838"/>
              <a:gd name="connsiteY494" fmla="*/ 5118459 h 6246801"/>
              <a:gd name="connsiteX495" fmla="*/ 3507365 w 9384838"/>
              <a:gd name="connsiteY495" fmla="*/ 5093016 h 6246801"/>
              <a:gd name="connsiteX496" fmla="*/ 3483028 w 9384838"/>
              <a:gd name="connsiteY496" fmla="*/ 5118459 h 6246801"/>
              <a:gd name="connsiteX497" fmla="*/ 3432144 w 9384838"/>
              <a:gd name="connsiteY497" fmla="*/ 5093016 h 6246801"/>
              <a:gd name="connsiteX498" fmla="*/ 3407808 w 9384838"/>
              <a:gd name="connsiteY498" fmla="*/ 5093016 h 6246801"/>
              <a:gd name="connsiteX499" fmla="*/ 3407808 w 9384838"/>
              <a:gd name="connsiteY499" fmla="*/ 5043237 h 6246801"/>
              <a:gd name="connsiteX500" fmla="*/ 3382367 w 9384838"/>
              <a:gd name="connsiteY500" fmla="*/ 5043237 h 6246801"/>
              <a:gd name="connsiteX501" fmla="*/ 3356924 w 9384838"/>
              <a:gd name="connsiteY501" fmla="*/ 5093016 h 6246801"/>
              <a:gd name="connsiteX502" fmla="*/ 3382367 w 9384838"/>
              <a:gd name="connsiteY502" fmla="*/ 5118459 h 6246801"/>
              <a:gd name="connsiteX503" fmla="*/ 3382367 w 9384838"/>
              <a:gd name="connsiteY503" fmla="*/ 5142796 h 6246801"/>
              <a:gd name="connsiteX504" fmla="*/ 3331482 w 9384838"/>
              <a:gd name="connsiteY504" fmla="*/ 5093016 h 6246801"/>
              <a:gd name="connsiteX505" fmla="*/ 3356924 w 9384838"/>
              <a:gd name="connsiteY505" fmla="*/ 5067573 h 6246801"/>
              <a:gd name="connsiteX506" fmla="*/ 3356924 w 9384838"/>
              <a:gd name="connsiteY506" fmla="*/ 4992351 h 6246801"/>
              <a:gd name="connsiteX507" fmla="*/ 3407808 w 9384838"/>
              <a:gd name="connsiteY507" fmla="*/ 4942571 h 6246801"/>
              <a:gd name="connsiteX508" fmla="*/ 3356924 w 9384838"/>
              <a:gd name="connsiteY508" fmla="*/ 4942571 h 6246801"/>
              <a:gd name="connsiteX509" fmla="*/ 3349625 w 9384838"/>
              <a:gd name="connsiteY509" fmla="*/ 4928288 h 6246801"/>
              <a:gd name="connsiteX510" fmla="*/ 3349624 w 9384838"/>
              <a:gd name="connsiteY510" fmla="*/ 4928288 h 6246801"/>
              <a:gd name="connsiteX511" fmla="*/ 3356924 w 9384838"/>
              <a:gd name="connsiteY511" fmla="*/ 4942571 h 6246801"/>
              <a:gd name="connsiteX512" fmla="*/ 3281703 w 9384838"/>
              <a:gd name="connsiteY512" fmla="*/ 4968014 h 6246801"/>
              <a:gd name="connsiteX513" fmla="*/ 3256260 w 9384838"/>
              <a:gd name="connsiteY513" fmla="*/ 5017794 h 6246801"/>
              <a:gd name="connsiteX514" fmla="*/ 3181041 w 9384838"/>
              <a:gd name="connsiteY514" fmla="*/ 5067573 h 6246801"/>
              <a:gd name="connsiteX515" fmla="*/ 3206483 w 9384838"/>
              <a:gd name="connsiteY515" fmla="*/ 5118459 h 6246801"/>
              <a:gd name="connsiteX516" fmla="*/ 3181041 w 9384838"/>
              <a:gd name="connsiteY516" fmla="*/ 5142796 h 6246801"/>
              <a:gd name="connsiteX517" fmla="*/ 3231925 w 9384838"/>
              <a:gd name="connsiteY517" fmla="*/ 5168239 h 6246801"/>
              <a:gd name="connsiteX518" fmla="*/ 3281703 w 9384838"/>
              <a:gd name="connsiteY518" fmla="*/ 5218019 h 6246801"/>
              <a:gd name="connsiteX519" fmla="*/ 3331481 w 9384838"/>
              <a:gd name="connsiteY519" fmla="*/ 5268905 h 6246801"/>
              <a:gd name="connsiteX520" fmla="*/ 3281703 w 9384838"/>
              <a:gd name="connsiteY520" fmla="*/ 5293242 h 6246801"/>
              <a:gd name="connsiteX521" fmla="*/ 3281703 w 9384838"/>
              <a:gd name="connsiteY521" fmla="*/ 5318685 h 6246801"/>
              <a:gd name="connsiteX522" fmla="*/ 3256260 w 9384838"/>
              <a:gd name="connsiteY522" fmla="*/ 5293242 h 6246801"/>
              <a:gd name="connsiteX523" fmla="*/ 3206483 w 9384838"/>
              <a:gd name="connsiteY523" fmla="*/ 5293242 h 6246801"/>
              <a:gd name="connsiteX524" fmla="*/ 3181041 w 9384838"/>
              <a:gd name="connsiteY524" fmla="*/ 5293242 h 6246801"/>
              <a:gd name="connsiteX525" fmla="*/ 3056044 w 9384838"/>
              <a:gd name="connsiteY525" fmla="*/ 5293242 h 6246801"/>
              <a:gd name="connsiteX526" fmla="*/ 3030601 w 9384838"/>
              <a:gd name="connsiteY526" fmla="*/ 5344128 h 6246801"/>
              <a:gd name="connsiteX527" fmla="*/ 3006265 w 9384838"/>
              <a:gd name="connsiteY527" fmla="*/ 5344128 h 6246801"/>
              <a:gd name="connsiteX528" fmla="*/ 2980823 w 9384838"/>
              <a:gd name="connsiteY528" fmla="*/ 5369571 h 6246801"/>
              <a:gd name="connsiteX529" fmla="*/ 3006265 w 9384838"/>
              <a:gd name="connsiteY529" fmla="*/ 5393907 h 6246801"/>
              <a:gd name="connsiteX530" fmla="*/ 2980823 w 9384838"/>
              <a:gd name="connsiteY530" fmla="*/ 5419350 h 6246801"/>
              <a:gd name="connsiteX531" fmla="*/ 2905602 w 9384838"/>
              <a:gd name="connsiteY531" fmla="*/ 5444793 h 6246801"/>
              <a:gd name="connsiteX532" fmla="*/ 2880162 w 9384838"/>
              <a:gd name="connsiteY532" fmla="*/ 5520016 h 6246801"/>
              <a:gd name="connsiteX533" fmla="*/ 2880159 w 9384838"/>
              <a:gd name="connsiteY533" fmla="*/ 5520016 h 6246801"/>
              <a:gd name="connsiteX534" fmla="*/ 2830382 w 9384838"/>
              <a:gd name="connsiteY534" fmla="*/ 5544353 h 6246801"/>
              <a:gd name="connsiteX535" fmla="*/ 2804941 w 9384838"/>
              <a:gd name="connsiteY535" fmla="*/ 5569796 h 6246801"/>
              <a:gd name="connsiteX536" fmla="*/ 2755160 w 9384838"/>
              <a:gd name="connsiteY536" fmla="*/ 5595239 h 6246801"/>
              <a:gd name="connsiteX537" fmla="*/ 2679941 w 9384838"/>
              <a:gd name="connsiteY537" fmla="*/ 5569796 h 6246801"/>
              <a:gd name="connsiteX538" fmla="*/ 2629058 w 9384838"/>
              <a:gd name="connsiteY538" fmla="*/ 5494573 h 6246801"/>
              <a:gd name="connsiteX539" fmla="*/ 2629058 w 9384838"/>
              <a:gd name="connsiteY539" fmla="*/ 5444794 h 6246801"/>
              <a:gd name="connsiteX540" fmla="*/ 2579280 w 9384838"/>
              <a:gd name="connsiteY540" fmla="*/ 5393908 h 6246801"/>
              <a:gd name="connsiteX541" fmla="*/ 2579280 w 9384838"/>
              <a:gd name="connsiteY541" fmla="*/ 5344128 h 6246801"/>
              <a:gd name="connsiteX542" fmla="*/ 2529501 w 9384838"/>
              <a:gd name="connsiteY542" fmla="*/ 5318685 h 6246801"/>
              <a:gd name="connsiteX543" fmla="*/ 2553838 w 9384838"/>
              <a:gd name="connsiteY543" fmla="*/ 5293242 h 6246801"/>
              <a:gd name="connsiteX544" fmla="*/ 2579280 w 9384838"/>
              <a:gd name="connsiteY544" fmla="*/ 5268905 h 6246801"/>
              <a:gd name="connsiteX545" fmla="*/ 2579280 w 9384838"/>
              <a:gd name="connsiteY545" fmla="*/ 5243462 h 6246801"/>
              <a:gd name="connsiteX546" fmla="*/ 2629058 w 9384838"/>
              <a:gd name="connsiteY546" fmla="*/ 5218019 h 6246801"/>
              <a:gd name="connsiteX547" fmla="*/ 2604722 w 9384838"/>
              <a:gd name="connsiteY547" fmla="*/ 5193682 h 6246801"/>
              <a:gd name="connsiteX548" fmla="*/ 2579280 w 9384838"/>
              <a:gd name="connsiteY548" fmla="*/ 5142796 h 6246801"/>
              <a:gd name="connsiteX549" fmla="*/ 2579280 w 9384838"/>
              <a:gd name="connsiteY549" fmla="*/ 5142795 h 6246801"/>
              <a:gd name="connsiteX550" fmla="*/ 2705382 w 9384838"/>
              <a:gd name="connsiteY550" fmla="*/ 5093015 h 6246801"/>
              <a:gd name="connsiteX551" fmla="*/ 2755160 w 9384838"/>
              <a:gd name="connsiteY551" fmla="*/ 5043236 h 6246801"/>
              <a:gd name="connsiteX552" fmla="*/ 2755160 w 9384838"/>
              <a:gd name="connsiteY552" fmla="*/ 4992350 h 6246801"/>
              <a:gd name="connsiteX553" fmla="*/ 2729719 w 9384838"/>
              <a:gd name="connsiteY553" fmla="*/ 4968013 h 6246801"/>
              <a:gd name="connsiteX554" fmla="*/ 2705383 w 9384838"/>
              <a:gd name="connsiteY554" fmla="*/ 4942570 h 6246801"/>
              <a:gd name="connsiteX555" fmla="*/ 2679942 w 9384838"/>
              <a:gd name="connsiteY555" fmla="*/ 4942570 h 6246801"/>
              <a:gd name="connsiteX556" fmla="*/ 2654500 w 9384838"/>
              <a:gd name="connsiteY556" fmla="*/ 4968013 h 6246801"/>
              <a:gd name="connsiteX557" fmla="*/ 2604722 w 9384838"/>
              <a:gd name="connsiteY557" fmla="*/ 4968013 h 6246801"/>
              <a:gd name="connsiteX558" fmla="*/ 2529503 w 9384838"/>
              <a:gd name="connsiteY558" fmla="*/ 4917127 h 6246801"/>
              <a:gd name="connsiteX559" fmla="*/ 2529503 w 9384838"/>
              <a:gd name="connsiteY559" fmla="*/ 4867348 h 6246801"/>
              <a:gd name="connsiteX560" fmla="*/ 2454282 w 9384838"/>
              <a:gd name="connsiteY560" fmla="*/ 4841905 h 6246801"/>
              <a:gd name="connsiteX561" fmla="*/ 2454282 w 9384838"/>
              <a:gd name="connsiteY561" fmla="*/ 4867348 h 6246801"/>
              <a:gd name="connsiteX562" fmla="*/ 2428840 w 9384838"/>
              <a:gd name="connsiteY562" fmla="*/ 4841905 h 6246801"/>
              <a:gd name="connsiteX563" fmla="*/ 2379063 w 9384838"/>
              <a:gd name="connsiteY563" fmla="*/ 4841905 h 6246801"/>
              <a:gd name="connsiteX564" fmla="*/ 2353620 w 9384838"/>
              <a:gd name="connsiteY564" fmla="*/ 4867348 h 6246801"/>
              <a:gd name="connsiteX565" fmla="*/ 2353620 w 9384838"/>
              <a:gd name="connsiteY565" fmla="*/ 4867347 h 6246801"/>
              <a:gd name="connsiteX566" fmla="*/ 2328178 w 9384838"/>
              <a:gd name="connsiteY566" fmla="*/ 4841904 h 6246801"/>
              <a:gd name="connsiteX567" fmla="*/ 2303843 w 9384838"/>
              <a:gd name="connsiteY567" fmla="*/ 4841904 h 6246801"/>
              <a:gd name="connsiteX568" fmla="*/ 2278401 w 9384838"/>
              <a:gd name="connsiteY568" fmla="*/ 4817568 h 6246801"/>
              <a:gd name="connsiteX569" fmla="*/ 2252958 w 9384838"/>
              <a:gd name="connsiteY569" fmla="*/ 4841904 h 6246801"/>
              <a:gd name="connsiteX570" fmla="*/ 2303843 w 9384838"/>
              <a:gd name="connsiteY570" fmla="*/ 4867347 h 6246801"/>
              <a:gd name="connsiteX571" fmla="*/ 2228623 w 9384838"/>
              <a:gd name="connsiteY571" fmla="*/ 4892790 h 6246801"/>
              <a:gd name="connsiteX572" fmla="*/ 2177740 w 9384838"/>
              <a:gd name="connsiteY572" fmla="*/ 4841904 h 6246801"/>
              <a:gd name="connsiteX573" fmla="*/ 2153404 w 9384838"/>
              <a:gd name="connsiteY573" fmla="*/ 4867347 h 6246801"/>
              <a:gd name="connsiteX574" fmla="*/ 2153404 w 9384838"/>
              <a:gd name="connsiteY574" fmla="*/ 4892790 h 6246801"/>
              <a:gd name="connsiteX575" fmla="*/ 2127962 w 9384838"/>
              <a:gd name="connsiteY575" fmla="*/ 4942570 h 6246801"/>
              <a:gd name="connsiteX576" fmla="*/ 2102518 w 9384838"/>
              <a:gd name="connsiteY576" fmla="*/ 4917127 h 6246801"/>
              <a:gd name="connsiteX577" fmla="*/ 2078183 w 9384838"/>
              <a:gd name="connsiteY577" fmla="*/ 4917127 h 6246801"/>
              <a:gd name="connsiteX578" fmla="*/ 2078183 w 9384838"/>
              <a:gd name="connsiteY578" fmla="*/ 4867347 h 6246801"/>
              <a:gd name="connsiteX579" fmla="*/ 2027299 w 9384838"/>
              <a:gd name="connsiteY579" fmla="*/ 4867347 h 6246801"/>
              <a:gd name="connsiteX580" fmla="*/ 2001857 w 9384838"/>
              <a:gd name="connsiteY580" fmla="*/ 4892790 h 6246801"/>
              <a:gd name="connsiteX581" fmla="*/ 1952080 w 9384838"/>
              <a:gd name="connsiteY581" fmla="*/ 4892790 h 6246801"/>
              <a:gd name="connsiteX582" fmla="*/ 1902303 w 9384838"/>
              <a:gd name="connsiteY582" fmla="*/ 4917127 h 6246801"/>
              <a:gd name="connsiteX583" fmla="*/ 1876860 w 9384838"/>
              <a:gd name="connsiteY583" fmla="*/ 4892790 h 6246801"/>
              <a:gd name="connsiteX584" fmla="*/ 1876860 w 9384838"/>
              <a:gd name="connsiteY584" fmla="*/ 4867347 h 6246801"/>
              <a:gd name="connsiteX585" fmla="*/ 1851419 w 9384838"/>
              <a:gd name="connsiteY585" fmla="*/ 4892790 h 6246801"/>
              <a:gd name="connsiteX586" fmla="*/ 1827080 w 9384838"/>
              <a:gd name="connsiteY586" fmla="*/ 4892790 h 6246801"/>
              <a:gd name="connsiteX587" fmla="*/ 1801640 w 9384838"/>
              <a:gd name="connsiteY587" fmla="*/ 4867347 h 6246801"/>
              <a:gd name="connsiteX588" fmla="*/ 1801640 w 9384838"/>
              <a:gd name="connsiteY588" fmla="*/ 4892790 h 6246801"/>
              <a:gd name="connsiteX589" fmla="*/ 1776198 w 9384838"/>
              <a:gd name="connsiteY589" fmla="*/ 4917127 h 6246801"/>
              <a:gd name="connsiteX590" fmla="*/ 1751861 w 9384838"/>
              <a:gd name="connsiteY590" fmla="*/ 4892790 h 6246801"/>
              <a:gd name="connsiteX591" fmla="*/ 1726419 w 9384838"/>
              <a:gd name="connsiteY591" fmla="*/ 4892790 h 6246801"/>
              <a:gd name="connsiteX592" fmla="*/ 1700977 w 9384838"/>
              <a:gd name="connsiteY592" fmla="*/ 4917127 h 6246801"/>
              <a:gd name="connsiteX593" fmla="*/ 1676640 w 9384838"/>
              <a:gd name="connsiteY593" fmla="*/ 4892790 h 6246801"/>
              <a:gd name="connsiteX594" fmla="*/ 1625756 w 9384838"/>
              <a:gd name="connsiteY594" fmla="*/ 4917127 h 6246801"/>
              <a:gd name="connsiteX595" fmla="*/ 1601421 w 9384838"/>
              <a:gd name="connsiteY595" fmla="*/ 4917127 h 6246801"/>
              <a:gd name="connsiteX596" fmla="*/ 1575979 w 9384838"/>
              <a:gd name="connsiteY596" fmla="*/ 4892790 h 6246801"/>
              <a:gd name="connsiteX597" fmla="*/ 1575979 w 9384838"/>
              <a:gd name="connsiteY597" fmla="*/ 4867347 h 6246801"/>
              <a:gd name="connsiteX598" fmla="*/ 1575979 w 9384838"/>
              <a:gd name="connsiteY598" fmla="*/ 4841904 h 6246801"/>
              <a:gd name="connsiteX599" fmla="*/ 1526200 w 9384838"/>
              <a:gd name="connsiteY599" fmla="*/ 4817568 h 6246801"/>
              <a:gd name="connsiteX600" fmla="*/ 1450978 w 9384838"/>
              <a:gd name="connsiteY600" fmla="*/ 4867347 h 6246801"/>
              <a:gd name="connsiteX601" fmla="*/ 1425540 w 9384838"/>
              <a:gd name="connsiteY601" fmla="*/ 4867347 h 6246801"/>
              <a:gd name="connsiteX602" fmla="*/ 1425540 w 9384838"/>
              <a:gd name="connsiteY602" fmla="*/ 4867348 h 6246801"/>
              <a:gd name="connsiteX603" fmla="*/ 1425540 w 9384838"/>
              <a:gd name="connsiteY603" fmla="*/ 4917127 h 6246801"/>
              <a:gd name="connsiteX604" fmla="*/ 1400097 w 9384838"/>
              <a:gd name="connsiteY604" fmla="*/ 4942570 h 6246801"/>
              <a:gd name="connsiteX605" fmla="*/ 1400097 w 9384838"/>
              <a:gd name="connsiteY605" fmla="*/ 4992350 h 6246801"/>
              <a:gd name="connsiteX606" fmla="*/ 1350319 w 9384838"/>
              <a:gd name="connsiteY606" fmla="*/ 4992350 h 6246801"/>
              <a:gd name="connsiteX607" fmla="*/ 1350319 w 9384838"/>
              <a:gd name="connsiteY607" fmla="*/ 5043236 h 6246801"/>
              <a:gd name="connsiteX608" fmla="*/ 1299435 w 9384838"/>
              <a:gd name="connsiteY608" fmla="*/ 4992350 h 6246801"/>
              <a:gd name="connsiteX609" fmla="*/ 1249656 w 9384838"/>
              <a:gd name="connsiteY609" fmla="*/ 4917127 h 6246801"/>
              <a:gd name="connsiteX610" fmla="*/ 1224214 w 9384838"/>
              <a:gd name="connsiteY610" fmla="*/ 4917127 h 6246801"/>
              <a:gd name="connsiteX611" fmla="*/ 1148993 w 9384838"/>
              <a:gd name="connsiteY611" fmla="*/ 4892791 h 6246801"/>
              <a:gd name="connsiteX612" fmla="*/ 1124658 w 9384838"/>
              <a:gd name="connsiteY612" fmla="*/ 4917127 h 6246801"/>
              <a:gd name="connsiteX613" fmla="*/ 1124658 w 9384838"/>
              <a:gd name="connsiteY613" fmla="*/ 4892791 h 6246801"/>
              <a:gd name="connsiteX614" fmla="*/ 1099215 w 9384838"/>
              <a:gd name="connsiteY614" fmla="*/ 4917127 h 6246801"/>
              <a:gd name="connsiteX615" fmla="*/ 1073771 w 9384838"/>
              <a:gd name="connsiteY615" fmla="*/ 4892791 h 6246801"/>
              <a:gd name="connsiteX616" fmla="*/ 1049435 w 9384838"/>
              <a:gd name="connsiteY616" fmla="*/ 4917127 h 6246801"/>
              <a:gd name="connsiteX617" fmla="*/ 998551 w 9384838"/>
              <a:gd name="connsiteY617" fmla="*/ 4917127 h 6246801"/>
              <a:gd name="connsiteX618" fmla="*/ 998551 w 9384838"/>
              <a:gd name="connsiteY618" fmla="*/ 4892791 h 6246801"/>
              <a:gd name="connsiteX619" fmla="*/ 948773 w 9384838"/>
              <a:gd name="connsiteY619" fmla="*/ 4841905 h 6246801"/>
              <a:gd name="connsiteX620" fmla="*/ 898995 w 9384838"/>
              <a:gd name="connsiteY620" fmla="*/ 4867348 h 6246801"/>
              <a:gd name="connsiteX621" fmla="*/ 898995 w 9384838"/>
              <a:gd name="connsiteY621" fmla="*/ 4792125 h 6246801"/>
              <a:gd name="connsiteX622" fmla="*/ 923331 w 9384838"/>
              <a:gd name="connsiteY622" fmla="*/ 4766682 h 6246801"/>
              <a:gd name="connsiteX623" fmla="*/ 923331 w 9384838"/>
              <a:gd name="connsiteY623" fmla="*/ 4716902 h 6246801"/>
              <a:gd name="connsiteX624" fmla="*/ 923331 w 9384838"/>
              <a:gd name="connsiteY624" fmla="*/ 4691459 h 6246801"/>
              <a:gd name="connsiteX625" fmla="*/ 974215 w 9384838"/>
              <a:gd name="connsiteY625" fmla="*/ 4691459 h 6246801"/>
              <a:gd name="connsiteX626" fmla="*/ 998551 w 9384838"/>
              <a:gd name="connsiteY626" fmla="*/ 4667122 h 6246801"/>
              <a:gd name="connsiteX627" fmla="*/ 1049435 w 9384838"/>
              <a:gd name="connsiteY627" fmla="*/ 4716902 h 6246801"/>
              <a:gd name="connsiteX628" fmla="*/ 1148993 w 9384838"/>
              <a:gd name="connsiteY628" fmla="*/ 4716902 h 6246801"/>
              <a:gd name="connsiteX629" fmla="*/ 1174436 w 9384838"/>
              <a:gd name="connsiteY629" fmla="*/ 4667122 h 6246801"/>
              <a:gd name="connsiteX630" fmla="*/ 1224214 w 9384838"/>
              <a:gd name="connsiteY630" fmla="*/ 4667122 h 6246801"/>
              <a:gd name="connsiteX631" fmla="*/ 1249656 w 9384838"/>
              <a:gd name="connsiteY631" fmla="*/ 4616236 h 6246801"/>
              <a:gd name="connsiteX632" fmla="*/ 1275099 w 9384838"/>
              <a:gd name="connsiteY632" fmla="*/ 4616236 h 6246801"/>
              <a:gd name="connsiteX633" fmla="*/ 1275099 w 9384838"/>
              <a:gd name="connsiteY633" fmla="*/ 4616237 h 6246801"/>
              <a:gd name="connsiteX634" fmla="*/ 1350319 w 9384838"/>
              <a:gd name="connsiteY634" fmla="*/ 4616237 h 6246801"/>
              <a:gd name="connsiteX635" fmla="*/ 1374654 w 9384838"/>
              <a:gd name="connsiteY635" fmla="*/ 4590794 h 6246801"/>
              <a:gd name="connsiteX636" fmla="*/ 1425539 w 9384838"/>
              <a:gd name="connsiteY636" fmla="*/ 4566457 h 6246801"/>
              <a:gd name="connsiteX637" fmla="*/ 1550537 w 9384838"/>
              <a:gd name="connsiteY637" fmla="*/ 4491234 h 6246801"/>
              <a:gd name="connsiteX638" fmla="*/ 1651201 w 9384838"/>
              <a:gd name="connsiteY638" fmla="*/ 4440348 h 6246801"/>
              <a:gd name="connsiteX639" fmla="*/ 1751865 w 9384838"/>
              <a:gd name="connsiteY639" fmla="*/ 4416011 h 6246801"/>
              <a:gd name="connsiteX640" fmla="*/ 1776201 w 9384838"/>
              <a:gd name="connsiteY640" fmla="*/ 4365125 h 6246801"/>
              <a:gd name="connsiteX641" fmla="*/ 1751865 w 9384838"/>
              <a:gd name="connsiteY641" fmla="*/ 4340788 h 6246801"/>
              <a:gd name="connsiteX642" fmla="*/ 1801642 w 9384838"/>
              <a:gd name="connsiteY642" fmla="*/ 4340788 h 6246801"/>
              <a:gd name="connsiteX643" fmla="*/ 1827082 w 9384838"/>
              <a:gd name="connsiteY643" fmla="*/ 4315345 h 6246801"/>
              <a:gd name="connsiteX644" fmla="*/ 1902304 w 9384838"/>
              <a:gd name="connsiteY644" fmla="*/ 4340788 h 6246801"/>
              <a:gd name="connsiteX645" fmla="*/ 1952081 w 9384838"/>
              <a:gd name="connsiteY645" fmla="*/ 4315345 h 6246801"/>
              <a:gd name="connsiteX646" fmla="*/ 2001860 w 9384838"/>
              <a:gd name="connsiteY646" fmla="*/ 4340788 h 6246801"/>
              <a:gd name="connsiteX647" fmla="*/ 1952081 w 9384838"/>
              <a:gd name="connsiteY647" fmla="*/ 4340788 h 6246801"/>
              <a:gd name="connsiteX648" fmla="*/ 1952081 w 9384838"/>
              <a:gd name="connsiteY648" fmla="*/ 4390568 h 6246801"/>
              <a:gd name="connsiteX649" fmla="*/ 2027302 w 9384838"/>
              <a:gd name="connsiteY649" fmla="*/ 4416011 h 6246801"/>
              <a:gd name="connsiteX650" fmla="*/ 2052742 w 9384838"/>
              <a:gd name="connsiteY650" fmla="*/ 4416011 h 6246801"/>
              <a:gd name="connsiteX651" fmla="*/ 2102518 w 9384838"/>
              <a:gd name="connsiteY651" fmla="*/ 4390568 h 6246801"/>
              <a:gd name="connsiteX652" fmla="*/ 2127962 w 9384838"/>
              <a:gd name="connsiteY652" fmla="*/ 4390568 h 6246801"/>
              <a:gd name="connsiteX653" fmla="*/ 2203182 w 9384838"/>
              <a:gd name="connsiteY653" fmla="*/ 4440348 h 6246801"/>
              <a:gd name="connsiteX654" fmla="*/ 2328178 w 9384838"/>
              <a:gd name="connsiteY654" fmla="*/ 4465791 h 6246801"/>
              <a:gd name="connsiteX655" fmla="*/ 2428839 w 9384838"/>
              <a:gd name="connsiteY655" fmla="*/ 4465791 h 6246801"/>
              <a:gd name="connsiteX656" fmla="*/ 2478617 w 9384838"/>
              <a:gd name="connsiteY656" fmla="*/ 4440348 h 6246801"/>
              <a:gd name="connsiteX657" fmla="*/ 2529503 w 9384838"/>
              <a:gd name="connsiteY657" fmla="*/ 4416011 h 6246801"/>
              <a:gd name="connsiteX658" fmla="*/ 2579280 w 9384838"/>
              <a:gd name="connsiteY658" fmla="*/ 4440348 h 6246801"/>
              <a:gd name="connsiteX659" fmla="*/ 2629058 w 9384838"/>
              <a:gd name="connsiteY659" fmla="*/ 4440348 h 6246801"/>
              <a:gd name="connsiteX660" fmla="*/ 2679941 w 9384838"/>
              <a:gd name="connsiteY660" fmla="*/ 4465791 h 6246801"/>
              <a:gd name="connsiteX661" fmla="*/ 2679941 w 9384838"/>
              <a:gd name="connsiteY661" fmla="*/ 4465790 h 6246801"/>
              <a:gd name="connsiteX662" fmla="*/ 2705383 w 9384838"/>
              <a:gd name="connsiteY662" fmla="*/ 4465790 h 6246801"/>
              <a:gd name="connsiteX663" fmla="*/ 2804940 w 9384838"/>
              <a:gd name="connsiteY663" fmla="*/ 4440347 h 6246801"/>
              <a:gd name="connsiteX664" fmla="*/ 2830382 w 9384838"/>
              <a:gd name="connsiteY664" fmla="*/ 4491233 h 6246801"/>
              <a:gd name="connsiteX665" fmla="*/ 2804940 w 9384838"/>
              <a:gd name="connsiteY665" fmla="*/ 4515570 h 6246801"/>
              <a:gd name="connsiteX666" fmla="*/ 2780604 w 9384838"/>
              <a:gd name="connsiteY666" fmla="*/ 4541013 h 6246801"/>
              <a:gd name="connsiteX667" fmla="*/ 2804940 w 9384838"/>
              <a:gd name="connsiteY667" fmla="*/ 4566456 h 6246801"/>
              <a:gd name="connsiteX668" fmla="*/ 2804940 w 9384838"/>
              <a:gd name="connsiteY668" fmla="*/ 4590793 h 6246801"/>
              <a:gd name="connsiteX669" fmla="*/ 2855825 w 9384838"/>
              <a:gd name="connsiteY669" fmla="*/ 4590793 h 6246801"/>
              <a:gd name="connsiteX670" fmla="*/ 2855825 w 9384838"/>
              <a:gd name="connsiteY670" fmla="*/ 4566456 h 6246801"/>
              <a:gd name="connsiteX671" fmla="*/ 2880159 w 9384838"/>
              <a:gd name="connsiteY671" fmla="*/ 4566456 h 6246801"/>
              <a:gd name="connsiteX672" fmla="*/ 2880159 w 9384838"/>
              <a:gd name="connsiteY672" fmla="*/ 4605916 h 6246801"/>
              <a:gd name="connsiteX673" fmla="*/ 2880162 w 9384838"/>
              <a:gd name="connsiteY673" fmla="*/ 4605918 h 6246801"/>
              <a:gd name="connsiteX674" fmla="*/ 2880162 w 9384838"/>
              <a:gd name="connsiteY674" fmla="*/ 4566457 h 6246801"/>
              <a:gd name="connsiteX675" fmla="*/ 2931045 w 9384838"/>
              <a:gd name="connsiteY675" fmla="*/ 4616236 h 6246801"/>
              <a:gd name="connsiteX676" fmla="*/ 2980823 w 9384838"/>
              <a:gd name="connsiteY676" fmla="*/ 4641679 h 6246801"/>
              <a:gd name="connsiteX677" fmla="*/ 3006265 w 9384838"/>
              <a:gd name="connsiteY677" fmla="*/ 4616236 h 6246801"/>
              <a:gd name="connsiteX678" fmla="*/ 3030601 w 9384838"/>
              <a:gd name="connsiteY678" fmla="*/ 4616236 h 6246801"/>
              <a:gd name="connsiteX679" fmla="*/ 3056044 w 9384838"/>
              <a:gd name="connsiteY679" fmla="*/ 4590793 h 6246801"/>
              <a:gd name="connsiteX680" fmla="*/ 3105820 w 9384838"/>
              <a:gd name="connsiteY680" fmla="*/ 4590793 h 6246801"/>
              <a:gd name="connsiteX681" fmla="*/ 3131263 w 9384838"/>
              <a:gd name="connsiteY681" fmla="*/ 4541014 h 6246801"/>
              <a:gd name="connsiteX682" fmla="*/ 3131263 w 9384838"/>
              <a:gd name="connsiteY682" fmla="*/ 4590793 h 6246801"/>
              <a:gd name="connsiteX683" fmla="*/ 3156704 w 9384838"/>
              <a:gd name="connsiteY683" fmla="*/ 4566457 h 6246801"/>
              <a:gd name="connsiteX684" fmla="*/ 3181041 w 9384838"/>
              <a:gd name="connsiteY684" fmla="*/ 4515571 h 6246801"/>
              <a:gd name="connsiteX685" fmla="*/ 3156704 w 9384838"/>
              <a:gd name="connsiteY685" fmla="*/ 4440348 h 6246801"/>
              <a:gd name="connsiteX686" fmla="*/ 3131263 w 9384838"/>
              <a:gd name="connsiteY686" fmla="*/ 4416011 h 6246801"/>
              <a:gd name="connsiteX687" fmla="*/ 3181041 w 9384838"/>
              <a:gd name="connsiteY687" fmla="*/ 4365125 h 6246801"/>
              <a:gd name="connsiteX688" fmla="*/ 3231924 w 9384838"/>
              <a:gd name="connsiteY688" fmla="*/ 4340788 h 6246801"/>
              <a:gd name="connsiteX689" fmla="*/ 3256260 w 9384838"/>
              <a:gd name="connsiteY689" fmla="*/ 4289902 h 6246801"/>
              <a:gd name="connsiteX690" fmla="*/ 3281703 w 9384838"/>
              <a:gd name="connsiteY690" fmla="*/ 4289902 h 6246801"/>
              <a:gd name="connsiteX691" fmla="*/ 3281705 w 9384838"/>
              <a:gd name="connsiteY691" fmla="*/ 4289902 h 6246801"/>
              <a:gd name="connsiteX692" fmla="*/ 3307147 w 9384838"/>
              <a:gd name="connsiteY692" fmla="*/ 4265565 h 6246801"/>
              <a:gd name="connsiteX693" fmla="*/ 3356924 w 9384838"/>
              <a:gd name="connsiteY693" fmla="*/ 4265565 h 6246801"/>
              <a:gd name="connsiteX694" fmla="*/ 3457589 w 9384838"/>
              <a:gd name="connsiteY694" fmla="*/ 4190342 h 6246801"/>
              <a:gd name="connsiteX695" fmla="*/ 3558250 w 9384838"/>
              <a:gd name="connsiteY695" fmla="*/ 4089676 h 6246801"/>
              <a:gd name="connsiteX696" fmla="*/ 3582585 w 9384838"/>
              <a:gd name="connsiteY696" fmla="*/ 4014453 h 6246801"/>
              <a:gd name="connsiteX697" fmla="*/ 3608026 w 9384838"/>
              <a:gd name="connsiteY697" fmla="*/ 3989010 h 6246801"/>
              <a:gd name="connsiteX698" fmla="*/ 3582585 w 9384838"/>
              <a:gd name="connsiteY698" fmla="*/ 3963567 h 6246801"/>
              <a:gd name="connsiteX699" fmla="*/ 3608026 w 9384838"/>
              <a:gd name="connsiteY699" fmla="*/ 3913787 h 6246801"/>
              <a:gd name="connsiteX700" fmla="*/ 3582585 w 9384838"/>
              <a:gd name="connsiteY700" fmla="*/ 3888344 h 6246801"/>
              <a:gd name="connsiteX701" fmla="*/ 3608026 w 9384838"/>
              <a:gd name="connsiteY701" fmla="*/ 3838565 h 6246801"/>
              <a:gd name="connsiteX702" fmla="*/ 3633468 w 9384838"/>
              <a:gd name="connsiteY702" fmla="*/ 3813122 h 6246801"/>
              <a:gd name="connsiteX703" fmla="*/ 3683247 w 9384838"/>
              <a:gd name="connsiteY703" fmla="*/ 3788785 h 6246801"/>
              <a:gd name="connsiteX704" fmla="*/ 3708689 w 9384838"/>
              <a:gd name="connsiteY704" fmla="*/ 3813122 h 6246801"/>
              <a:gd name="connsiteX705" fmla="*/ 3783908 w 9384838"/>
              <a:gd name="connsiteY705" fmla="*/ 3788785 h 6246801"/>
              <a:gd name="connsiteX706" fmla="*/ 3883464 w 9384838"/>
              <a:gd name="connsiteY706" fmla="*/ 3763342 h 6246801"/>
              <a:gd name="connsiteX707" fmla="*/ 3883464 w 9384838"/>
              <a:gd name="connsiteY707" fmla="*/ 3813122 h 6246801"/>
              <a:gd name="connsiteX708" fmla="*/ 3833686 w 9384838"/>
              <a:gd name="connsiteY708" fmla="*/ 3813122 h 6246801"/>
              <a:gd name="connsiteX709" fmla="*/ 3808245 w 9384838"/>
              <a:gd name="connsiteY709" fmla="*/ 3838565 h 6246801"/>
              <a:gd name="connsiteX710" fmla="*/ 3808245 w 9384838"/>
              <a:gd name="connsiteY710" fmla="*/ 3888344 h 6246801"/>
              <a:gd name="connsiteX711" fmla="*/ 3758467 w 9384838"/>
              <a:gd name="connsiteY711" fmla="*/ 3864008 h 6246801"/>
              <a:gd name="connsiteX712" fmla="*/ 3708689 w 9384838"/>
              <a:gd name="connsiteY712" fmla="*/ 3913787 h 6246801"/>
              <a:gd name="connsiteX713" fmla="*/ 3683247 w 9384838"/>
              <a:gd name="connsiteY713" fmla="*/ 3888344 h 6246801"/>
              <a:gd name="connsiteX714" fmla="*/ 3633468 w 9384838"/>
              <a:gd name="connsiteY714" fmla="*/ 3913787 h 6246801"/>
              <a:gd name="connsiteX715" fmla="*/ 3657804 w 9384838"/>
              <a:gd name="connsiteY715" fmla="*/ 3939230 h 6246801"/>
              <a:gd name="connsiteX716" fmla="*/ 3633468 w 9384838"/>
              <a:gd name="connsiteY716" fmla="*/ 3963567 h 6246801"/>
              <a:gd name="connsiteX717" fmla="*/ 3657804 w 9384838"/>
              <a:gd name="connsiteY717" fmla="*/ 3963567 h 6246801"/>
              <a:gd name="connsiteX718" fmla="*/ 3683247 w 9384838"/>
              <a:gd name="connsiteY718" fmla="*/ 3989010 h 6246801"/>
              <a:gd name="connsiteX719" fmla="*/ 3708689 w 9384838"/>
              <a:gd name="connsiteY719" fmla="*/ 3989010 h 6246801"/>
              <a:gd name="connsiteX720" fmla="*/ 3708689 w 9384838"/>
              <a:gd name="connsiteY720" fmla="*/ 4014453 h 6246801"/>
              <a:gd name="connsiteX721" fmla="*/ 3708688 w 9384838"/>
              <a:gd name="connsiteY721" fmla="*/ 4014453 h 6246801"/>
              <a:gd name="connsiteX722" fmla="*/ 3657804 w 9384838"/>
              <a:gd name="connsiteY722" fmla="*/ 4064233 h 6246801"/>
              <a:gd name="connsiteX723" fmla="*/ 3683246 w 9384838"/>
              <a:gd name="connsiteY723" fmla="*/ 4139455 h 6246801"/>
              <a:gd name="connsiteX724" fmla="*/ 3808243 w 9384838"/>
              <a:gd name="connsiteY724" fmla="*/ 4164898 h 6246801"/>
              <a:gd name="connsiteX725" fmla="*/ 3833684 w 9384838"/>
              <a:gd name="connsiteY725" fmla="*/ 4089676 h 6246801"/>
              <a:gd name="connsiteX726" fmla="*/ 3958666 w 9384838"/>
              <a:gd name="connsiteY726" fmla="*/ 4089676 h 6246801"/>
              <a:gd name="connsiteX727" fmla="*/ 4084770 w 9384838"/>
              <a:gd name="connsiteY727" fmla="*/ 4064233 h 6246801"/>
              <a:gd name="connsiteX728" fmla="*/ 4185432 w 9384838"/>
              <a:gd name="connsiteY728" fmla="*/ 4064233 h 6246801"/>
              <a:gd name="connsiteX729" fmla="*/ 4460870 w 9384838"/>
              <a:gd name="connsiteY729" fmla="*/ 3888345 h 6246801"/>
              <a:gd name="connsiteX730" fmla="*/ 4510648 w 9384838"/>
              <a:gd name="connsiteY730" fmla="*/ 3763342 h 6246801"/>
              <a:gd name="connsiteX731" fmla="*/ 4761751 w 9384838"/>
              <a:gd name="connsiteY731" fmla="*/ 3713562 h 6246801"/>
              <a:gd name="connsiteX732" fmla="*/ 4836971 w 9384838"/>
              <a:gd name="connsiteY732" fmla="*/ 3612896 h 6246801"/>
              <a:gd name="connsiteX733" fmla="*/ 4887855 w 9384838"/>
              <a:gd name="connsiteY733" fmla="*/ 3487894 h 6246801"/>
              <a:gd name="connsiteX734" fmla="*/ 4887855 w 9384838"/>
              <a:gd name="connsiteY734" fmla="*/ 3487893 h 6246801"/>
              <a:gd name="connsiteX735" fmla="*/ 4937633 w 9384838"/>
              <a:gd name="connsiteY735" fmla="*/ 3437007 h 6246801"/>
              <a:gd name="connsiteX736" fmla="*/ 5012854 w 9384838"/>
              <a:gd name="connsiteY736" fmla="*/ 3387227 h 6246801"/>
              <a:gd name="connsiteX737" fmla="*/ 5038296 w 9384838"/>
              <a:gd name="connsiteY737" fmla="*/ 3336341 h 6246801"/>
              <a:gd name="connsiteX738" fmla="*/ 5113516 w 9384838"/>
              <a:gd name="connsiteY738" fmla="*/ 3236782 h 6246801"/>
              <a:gd name="connsiteX739" fmla="*/ 5137852 w 9384838"/>
              <a:gd name="connsiteY739" fmla="*/ 3185896 h 6246801"/>
              <a:gd name="connsiteX740" fmla="*/ 5163294 w 9384838"/>
              <a:gd name="connsiteY740" fmla="*/ 3161560 h 6246801"/>
              <a:gd name="connsiteX741" fmla="*/ 5238514 w 9384838"/>
              <a:gd name="connsiteY741" fmla="*/ 3011116 h 6246801"/>
              <a:gd name="connsiteX742" fmla="*/ 5263957 w 9384838"/>
              <a:gd name="connsiteY742" fmla="*/ 2860672 h 6246801"/>
              <a:gd name="connsiteX743" fmla="*/ 5188736 w 9384838"/>
              <a:gd name="connsiteY743" fmla="*/ 2809788 h 6246801"/>
              <a:gd name="connsiteX744" fmla="*/ 5163294 w 9384838"/>
              <a:gd name="connsiteY744" fmla="*/ 2835229 h 6246801"/>
              <a:gd name="connsiteX745" fmla="*/ 5137852 w 9384838"/>
              <a:gd name="connsiteY745" fmla="*/ 2835229 h 6246801"/>
              <a:gd name="connsiteX746" fmla="*/ 5137852 w 9384838"/>
              <a:gd name="connsiteY746" fmla="*/ 2785450 h 6246801"/>
              <a:gd name="connsiteX747" fmla="*/ 5188736 w 9384838"/>
              <a:gd name="connsiteY747" fmla="*/ 2785450 h 6246801"/>
              <a:gd name="connsiteX748" fmla="*/ 5263957 w 9384838"/>
              <a:gd name="connsiteY748" fmla="*/ 2734563 h 6246801"/>
              <a:gd name="connsiteX749" fmla="*/ 5339177 w 9384838"/>
              <a:gd name="connsiteY749" fmla="*/ 2609561 h 6246801"/>
              <a:gd name="connsiteX750" fmla="*/ 5289399 w 9384838"/>
              <a:gd name="connsiteY750" fmla="*/ 2534339 h 6246801"/>
              <a:gd name="connsiteX751" fmla="*/ 5289931 w 9384838"/>
              <a:gd name="connsiteY751" fmla="*/ 2534660 h 6246801"/>
              <a:gd name="connsiteX752" fmla="*/ 5289398 w 9384838"/>
              <a:gd name="connsiteY752" fmla="*/ 2534339 h 6246801"/>
              <a:gd name="connsiteX753" fmla="*/ 5313734 w 9384838"/>
              <a:gd name="connsiteY753" fmla="*/ 2483451 h 6246801"/>
              <a:gd name="connsiteX754" fmla="*/ 5289398 w 9384838"/>
              <a:gd name="connsiteY754" fmla="*/ 2459115 h 6246801"/>
              <a:gd name="connsiteX755" fmla="*/ 5364618 w 9384838"/>
              <a:gd name="connsiteY755" fmla="*/ 2408231 h 6246801"/>
              <a:gd name="connsiteX756" fmla="*/ 5388954 w 9384838"/>
              <a:gd name="connsiteY756" fmla="*/ 2433674 h 6246801"/>
              <a:gd name="connsiteX757" fmla="*/ 5464174 w 9384838"/>
              <a:gd name="connsiteY757" fmla="*/ 2408231 h 6246801"/>
              <a:gd name="connsiteX758" fmla="*/ 5515059 w 9384838"/>
              <a:gd name="connsiteY758" fmla="*/ 2333007 h 6246801"/>
              <a:gd name="connsiteX759" fmla="*/ 5539394 w 9384838"/>
              <a:gd name="connsiteY759" fmla="*/ 2257785 h 6246801"/>
              <a:gd name="connsiteX760" fmla="*/ 5539394 w 9384838"/>
              <a:gd name="connsiteY760" fmla="*/ 2233447 h 6246801"/>
              <a:gd name="connsiteX761" fmla="*/ 5564837 w 9384838"/>
              <a:gd name="connsiteY761" fmla="*/ 2182565 h 6246801"/>
              <a:gd name="connsiteX762" fmla="*/ 5614615 w 9384838"/>
              <a:gd name="connsiteY762" fmla="*/ 2233447 h 6246801"/>
              <a:gd name="connsiteX763" fmla="*/ 5640057 w 9384838"/>
              <a:gd name="connsiteY763" fmla="*/ 2208005 h 6246801"/>
              <a:gd name="connsiteX764" fmla="*/ 5665499 w 9384838"/>
              <a:gd name="connsiteY764" fmla="*/ 2233447 h 6246801"/>
              <a:gd name="connsiteX765" fmla="*/ 5665499 w 9384838"/>
              <a:gd name="connsiteY765" fmla="*/ 2257785 h 6246801"/>
              <a:gd name="connsiteX766" fmla="*/ 5640057 w 9384838"/>
              <a:gd name="connsiteY766" fmla="*/ 2408231 h 6246801"/>
              <a:gd name="connsiteX767" fmla="*/ 5689835 w 9384838"/>
              <a:gd name="connsiteY767" fmla="*/ 2433674 h 6246801"/>
              <a:gd name="connsiteX768" fmla="*/ 5740719 w 9384838"/>
              <a:gd name="connsiteY768" fmla="*/ 2408231 h 6246801"/>
              <a:gd name="connsiteX769" fmla="*/ 5765055 w 9384838"/>
              <a:gd name="connsiteY769" fmla="*/ 2358450 h 6246801"/>
              <a:gd name="connsiteX770" fmla="*/ 5840275 w 9384838"/>
              <a:gd name="connsiteY770" fmla="*/ 2459115 h 6246801"/>
              <a:gd name="connsiteX771" fmla="*/ 5891159 w 9384838"/>
              <a:gd name="connsiteY771" fmla="*/ 2408231 h 6246801"/>
              <a:gd name="connsiteX772" fmla="*/ 5940937 w 9384838"/>
              <a:gd name="connsiteY772" fmla="*/ 2283229 h 6246801"/>
              <a:gd name="connsiteX773" fmla="*/ 5891159 w 9384838"/>
              <a:gd name="connsiteY773" fmla="*/ 2208005 h 6246801"/>
              <a:gd name="connsiteX774" fmla="*/ 5840275 w 9384838"/>
              <a:gd name="connsiteY774" fmla="*/ 2257785 h 6246801"/>
              <a:gd name="connsiteX775" fmla="*/ 5715277 w 9384838"/>
              <a:gd name="connsiteY775" fmla="*/ 2283229 h 6246801"/>
              <a:gd name="connsiteX776" fmla="*/ 5765055 w 9384838"/>
              <a:gd name="connsiteY776" fmla="*/ 2132783 h 6246801"/>
              <a:gd name="connsiteX777" fmla="*/ 5840275 w 9384838"/>
              <a:gd name="connsiteY777" fmla="*/ 2081897 h 6246801"/>
              <a:gd name="connsiteX778" fmla="*/ 8270546 w 9384838"/>
              <a:gd name="connsiteY778" fmla="*/ 1474959 h 6246801"/>
              <a:gd name="connsiteX779" fmla="*/ 8282255 w 9384838"/>
              <a:gd name="connsiteY779" fmla="*/ 1480813 h 6246801"/>
              <a:gd name="connsiteX780" fmla="*/ 8274449 w 9384838"/>
              <a:gd name="connsiteY780" fmla="*/ 1490571 h 6246801"/>
              <a:gd name="connsiteX781" fmla="*/ 8264691 w 9384838"/>
              <a:gd name="connsiteY781" fmla="*/ 1491546 h 6246801"/>
              <a:gd name="connsiteX782" fmla="*/ 8247128 w 9384838"/>
              <a:gd name="connsiteY782" fmla="*/ 1501304 h 6246801"/>
              <a:gd name="connsiteX783" fmla="*/ 8250055 w 9384838"/>
              <a:gd name="connsiteY783" fmla="*/ 1485692 h 6246801"/>
              <a:gd name="connsiteX784" fmla="*/ 8265667 w 9384838"/>
              <a:gd name="connsiteY784" fmla="*/ 1485692 h 6246801"/>
              <a:gd name="connsiteX785" fmla="*/ 8270546 w 9384838"/>
              <a:gd name="connsiteY785" fmla="*/ 1474959 h 6246801"/>
              <a:gd name="connsiteX786" fmla="*/ 8187608 w 9384838"/>
              <a:gd name="connsiteY786" fmla="*/ 1463250 h 6246801"/>
              <a:gd name="connsiteX787" fmla="*/ 8203220 w 9384838"/>
              <a:gd name="connsiteY787" fmla="*/ 1472032 h 6246801"/>
              <a:gd name="connsiteX788" fmla="*/ 8215904 w 9384838"/>
              <a:gd name="connsiteY788" fmla="*/ 1471056 h 6246801"/>
              <a:gd name="connsiteX789" fmla="*/ 8214929 w 9384838"/>
              <a:gd name="connsiteY789" fmla="*/ 1479838 h 6246801"/>
              <a:gd name="connsiteX790" fmla="*/ 8216880 w 9384838"/>
              <a:gd name="connsiteY790" fmla="*/ 1484717 h 6246801"/>
              <a:gd name="connsiteX791" fmla="*/ 8195414 w 9384838"/>
              <a:gd name="connsiteY791" fmla="*/ 1482765 h 6246801"/>
              <a:gd name="connsiteX792" fmla="*/ 8197365 w 9384838"/>
              <a:gd name="connsiteY792" fmla="*/ 1476909 h 6246801"/>
              <a:gd name="connsiteX793" fmla="*/ 8187608 w 9384838"/>
              <a:gd name="connsiteY793" fmla="*/ 1463250 h 6246801"/>
              <a:gd name="connsiteX794" fmla="*/ 8289085 w 9384838"/>
              <a:gd name="connsiteY794" fmla="*/ 1415439 h 6246801"/>
              <a:gd name="connsiteX795" fmla="*/ 8307624 w 9384838"/>
              <a:gd name="connsiteY795" fmla="*/ 1425197 h 6246801"/>
              <a:gd name="connsiteX796" fmla="*/ 8318357 w 9384838"/>
              <a:gd name="connsiteY796" fmla="*/ 1429100 h 6246801"/>
              <a:gd name="connsiteX797" fmla="*/ 8307624 w 9384838"/>
              <a:gd name="connsiteY797" fmla="*/ 1443734 h 6246801"/>
              <a:gd name="connsiteX798" fmla="*/ 8313478 w 9384838"/>
              <a:gd name="connsiteY798" fmla="*/ 1452516 h 6246801"/>
              <a:gd name="connsiteX799" fmla="*/ 8282255 w 9384838"/>
              <a:gd name="connsiteY799" fmla="*/ 1469104 h 6246801"/>
              <a:gd name="connsiteX800" fmla="*/ 8280303 w 9384838"/>
              <a:gd name="connsiteY800" fmla="*/ 1453493 h 6246801"/>
              <a:gd name="connsiteX801" fmla="*/ 8269570 w 9384838"/>
              <a:gd name="connsiteY801" fmla="*/ 1425197 h 6246801"/>
              <a:gd name="connsiteX802" fmla="*/ 8289085 w 9384838"/>
              <a:gd name="connsiteY802" fmla="*/ 1415439 h 6246801"/>
              <a:gd name="connsiteX803" fmla="*/ 8360314 w 9384838"/>
              <a:gd name="connsiteY803" fmla="*/ 1357869 h 6246801"/>
              <a:gd name="connsiteX804" fmla="*/ 8376902 w 9384838"/>
              <a:gd name="connsiteY804" fmla="*/ 1366651 h 6246801"/>
              <a:gd name="connsiteX805" fmla="*/ 8379829 w 9384838"/>
              <a:gd name="connsiteY805" fmla="*/ 1382264 h 6246801"/>
              <a:gd name="connsiteX806" fmla="*/ 8349581 w 9384838"/>
              <a:gd name="connsiteY806" fmla="*/ 1375434 h 6246801"/>
              <a:gd name="connsiteX807" fmla="*/ 8360314 w 9384838"/>
              <a:gd name="connsiteY807" fmla="*/ 1357869 h 6246801"/>
              <a:gd name="connsiteX808" fmla="*/ 8571073 w 9384838"/>
              <a:gd name="connsiteY808" fmla="*/ 1228098 h 6246801"/>
              <a:gd name="connsiteX809" fmla="*/ 8597418 w 9384838"/>
              <a:gd name="connsiteY809" fmla="*/ 1253467 h 6246801"/>
              <a:gd name="connsiteX810" fmla="*/ 8592539 w 9384838"/>
              <a:gd name="connsiteY810" fmla="*/ 1260297 h 6246801"/>
              <a:gd name="connsiteX811" fmla="*/ 8592539 w 9384838"/>
              <a:gd name="connsiteY811" fmla="*/ 1272981 h 6246801"/>
              <a:gd name="connsiteX812" fmla="*/ 8572049 w 9384838"/>
              <a:gd name="connsiteY812" fmla="*/ 1273957 h 6246801"/>
              <a:gd name="connsiteX813" fmla="*/ 8561316 w 9384838"/>
              <a:gd name="connsiteY813" fmla="*/ 1285666 h 6246801"/>
              <a:gd name="connsiteX814" fmla="*/ 8554486 w 9384838"/>
              <a:gd name="connsiteY814" fmla="*/ 1302253 h 6246801"/>
              <a:gd name="connsiteX815" fmla="*/ 8533995 w 9384838"/>
              <a:gd name="connsiteY815" fmla="*/ 1311035 h 6246801"/>
              <a:gd name="connsiteX816" fmla="*/ 8510577 w 9384838"/>
              <a:gd name="connsiteY816" fmla="*/ 1309083 h 6246801"/>
              <a:gd name="connsiteX817" fmla="*/ 8505699 w 9384838"/>
              <a:gd name="connsiteY817" fmla="*/ 1331526 h 6246801"/>
              <a:gd name="connsiteX818" fmla="*/ 8494966 w 9384838"/>
              <a:gd name="connsiteY818" fmla="*/ 1335428 h 6246801"/>
              <a:gd name="connsiteX819" fmla="*/ 8482281 w 9384838"/>
              <a:gd name="connsiteY819" fmla="*/ 1312986 h 6246801"/>
              <a:gd name="connsiteX820" fmla="*/ 8474475 w 9384838"/>
              <a:gd name="connsiteY820" fmla="*/ 1303229 h 6246801"/>
              <a:gd name="connsiteX821" fmla="*/ 8467645 w 9384838"/>
              <a:gd name="connsiteY821" fmla="*/ 1279811 h 6246801"/>
              <a:gd name="connsiteX822" fmla="*/ 8476427 w 9384838"/>
              <a:gd name="connsiteY822" fmla="*/ 1270054 h 6246801"/>
              <a:gd name="connsiteX823" fmla="*/ 8524238 w 9384838"/>
              <a:gd name="connsiteY823" fmla="*/ 1261273 h 6246801"/>
              <a:gd name="connsiteX824" fmla="*/ 8551558 w 9384838"/>
              <a:gd name="connsiteY824" fmla="*/ 1236879 h 6246801"/>
              <a:gd name="connsiteX825" fmla="*/ 8567170 w 9384838"/>
              <a:gd name="connsiteY825" fmla="*/ 1237855 h 6246801"/>
              <a:gd name="connsiteX826" fmla="*/ 8571073 w 9384838"/>
              <a:gd name="connsiteY826" fmla="*/ 1228098 h 6246801"/>
              <a:gd name="connsiteX827" fmla="*/ 8306648 w 9384838"/>
              <a:gd name="connsiteY827" fmla="*/ 884639 h 6246801"/>
              <a:gd name="connsiteX828" fmla="*/ 8328114 w 9384838"/>
              <a:gd name="connsiteY828" fmla="*/ 903178 h 6246801"/>
              <a:gd name="connsiteX829" fmla="*/ 8334944 w 9384838"/>
              <a:gd name="connsiteY829" fmla="*/ 917814 h 6246801"/>
              <a:gd name="connsiteX830" fmla="*/ 8368119 w 9384838"/>
              <a:gd name="connsiteY830" fmla="*/ 935377 h 6246801"/>
              <a:gd name="connsiteX831" fmla="*/ 8422761 w 9384838"/>
              <a:gd name="connsiteY831" fmla="*/ 939280 h 6246801"/>
              <a:gd name="connsiteX832" fmla="*/ 8461790 w 9384838"/>
              <a:gd name="connsiteY832" fmla="*/ 922693 h 6246801"/>
              <a:gd name="connsiteX833" fmla="*/ 8450081 w 9384838"/>
              <a:gd name="connsiteY833" fmla="*/ 963674 h 6246801"/>
              <a:gd name="connsiteX834" fmla="*/ 8431542 w 9384838"/>
              <a:gd name="connsiteY834" fmla="*/ 975382 h 6246801"/>
              <a:gd name="connsiteX835" fmla="*/ 8415930 w 9384838"/>
              <a:gd name="connsiteY835" fmla="*/ 963674 h 6246801"/>
              <a:gd name="connsiteX836" fmla="*/ 8397391 w 9384838"/>
              <a:gd name="connsiteY836" fmla="*/ 963674 h 6246801"/>
              <a:gd name="connsiteX837" fmla="*/ 8359338 w 9384838"/>
              <a:gd name="connsiteY837" fmla="*/ 1014411 h 6246801"/>
              <a:gd name="connsiteX838" fmla="*/ 8284206 w 9384838"/>
              <a:gd name="connsiteY838" fmla="*/ 1020265 h 6246801"/>
              <a:gd name="connsiteX839" fmla="*/ 8247128 w 9384838"/>
              <a:gd name="connsiteY839" fmla="*/ 1070028 h 6246801"/>
              <a:gd name="connsiteX840" fmla="*/ 8212977 w 9384838"/>
              <a:gd name="connsiteY840" fmla="*/ 1083688 h 6246801"/>
              <a:gd name="connsiteX841" fmla="*/ 8184681 w 9384838"/>
              <a:gd name="connsiteY841" fmla="*/ 1151014 h 6246801"/>
              <a:gd name="connsiteX842" fmla="*/ 8163215 w 9384838"/>
              <a:gd name="connsiteY842" fmla="*/ 1151014 h 6246801"/>
              <a:gd name="connsiteX843" fmla="*/ 8155409 w 9384838"/>
              <a:gd name="connsiteY843" fmla="*/ 1207607 h 6246801"/>
              <a:gd name="connsiteX844" fmla="*/ 8099792 w 9384838"/>
              <a:gd name="connsiteY844" fmla="*/ 1223219 h 6246801"/>
              <a:gd name="connsiteX845" fmla="*/ 8077350 w 9384838"/>
              <a:gd name="connsiteY845" fmla="*/ 1247612 h 6246801"/>
              <a:gd name="connsiteX846" fmla="*/ 8066617 w 9384838"/>
              <a:gd name="connsiteY846" fmla="*/ 1319817 h 6246801"/>
              <a:gd name="connsiteX847" fmla="*/ 8057835 w 9384838"/>
              <a:gd name="connsiteY847" fmla="*/ 1315914 h 6246801"/>
              <a:gd name="connsiteX848" fmla="*/ 8009048 w 9384838"/>
              <a:gd name="connsiteY848" fmla="*/ 1320793 h 6246801"/>
              <a:gd name="connsiteX849" fmla="*/ 8009048 w 9384838"/>
              <a:gd name="connsiteY849" fmla="*/ 1309084 h 6246801"/>
              <a:gd name="connsiteX850" fmla="*/ 8010024 w 9384838"/>
              <a:gd name="connsiteY850" fmla="*/ 1293472 h 6246801"/>
              <a:gd name="connsiteX851" fmla="*/ 8002218 w 9384838"/>
              <a:gd name="connsiteY851" fmla="*/ 1262248 h 6246801"/>
              <a:gd name="connsiteX852" fmla="*/ 8013927 w 9384838"/>
              <a:gd name="connsiteY852" fmla="*/ 1254442 h 6246801"/>
              <a:gd name="connsiteX853" fmla="*/ 8038320 w 9384838"/>
              <a:gd name="connsiteY853" fmla="*/ 1219316 h 6246801"/>
              <a:gd name="connsiteX854" fmla="*/ 8077350 w 9384838"/>
              <a:gd name="connsiteY854" fmla="*/ 1190044 h 6246801"/>
              <a:gd name="connsiteX855" fmla="*/ 8108573 w 9384838"/>
              <a:gd name="connsiteY855" fmla="*/ 1167602 h 6246801"/>
              <a:gd name="connsiteX856" fmla="*/ 8111501 w 9384838"/>
              <a:gd name="connsiteY856" fmla="*/ 1154917 h 6246801"/>
              <a:gd name="connsiteX857" fmla="*/ 8135894 w 9384838"/>
              <a:gd name="connsiteY857" fmla="*/ 1148087 h 6246801"/>
              <a:gd name="connsiteX858" fmla="*/ 8141748 w 9384838"/>
              <a:gd name="connsiteY858" fmla="*/ 1130524 h 6246801"/>
              <a:gd name="connsiteX859" fmla="*/ 8135894 w 9384838"/>
              <a:gd name="connsiteY859" fmla="*/ 1121742 h 6246801"/>
              <a:gd name="connsiteX860" fmla="*/ 8143700 w 9384838"/>
              <a:gd name="connsiteY860" fmla="*/ 1104179 h 6246801"/>
              <a:gd name="connsiteX861" fmla="*/ 8200293 w 9384838"/>
              <a:gd name="connsiteY861" fmla="*/ 1030998 h 6246801"/>
              <a:gd name="connsiteX862" fmla="*/ 8231516 w 9384838"/>
              <a:gd name="connsiteY862" fmla="*/ 993920 h 6246801"/>
              <a:gd name="connsiteX863" fmla="*/ 8245176 w 9384838"/>
              <a:gd name="connsiteY863" fmla="*/ 957819 h 6246801"/>
              <a:gd name="connsiteX864" fmla="*/ 8258837 w 9384838"/>
              <a:gd name="connsiteY864" fmla="*/ 944159 h 6246801"/>
              <a:gd name="connsiteX865" fmla="*/ 8260788 w 9384838"/>
              <a:gd name="connsiteY865" fmla="*/ 920741 h 6246801"/>
              <a:gd name="connsiteX866" fmla="*/ 8289085 w 9384838"/>
              <a:gd name="connsiteY866" fmla="*/ 889516 h 6246801"/>
              <a:gd name="connsiteX867" fmla="*/ 8306648 w 9384838"/>
              <a:gd name="connsiteY867" fmla="*/ 884639 h 6246801"/>
              <a:gd name="connsiteX868" fmla="*/ 9328245 w 9384838"/>
              <a:gd name="connsiteY868" fmla="*/ 311878 h 6246801"/>
              <a:gd name="connsiteX869" fmla="*/ 9371178 w 9384838"/>
              <a:gd name="connsiteY869" fmla="*/ 317733 h 6246801"/>
              <a:gd name="connsiteX870" fmla="*/ 9384838 w 9384838"/>
              <a:gd name="connsiteY870" fmla="*/ 341150 h 6246801"/>
              <a:gd name="connsiteX871" fmla="*/ 9357517 w 9384838"/>
              <a:gd name="connsiteY871" fmla="*/ 360665 h 6246801"/>
              <a:gd name="connsiteX872" fmla="*/ 9357517 w 9384838"/>
              <a:gd name="connsiteY872" fmla="*/ 378228 h 6246801"/>
              <a:gd name="connsiteX873" fmla="*/ 9371178 w 9384838"/>
              <a:gd name="connsiteY873" fmla="*/ 393840 h 6246801"/>
              <a:gd name="connsiteX874" fmla="*/ 9367275 w 9384838"/>
              <a:gd name="connsiteY874" fmla="*/ 427015 h 6246801"/>
              <a:gd name="connsiteX875" fmla="*/ 9314585 w 9384838"/>
              <a:gd name="connsiteY875" fmla="*/ 427015 h 6246801"/>
              <a:gd name="connsiteX876" fmla="*/ 9250186 w 9384838"/>
              <a:gd name="connsiteY876" fmla="*/ 440675 h 6246801"/>
              <a:gd name="connsiteX877" fmla="*/ 9213108 w 9384838"/>
              <a:gd name="connsiteY877" fmla="*/ 471899 h 6246801"/>
              <a:gd name="connsiteX878" fmla="*/ 9162370 w 9384838"/>
              <a:gd name="connsiteY878" fmla="*/ 491414 h 6246801"/>
              <a:gd name="connsiteX879" fmla="*/ 9099923 w 9384838"/>
              <a:gd name="connsiteY879" fmla="*/ 526540 h 6246801"/>
              <a:gd name="connsiteX880" fmla="*/ 9035524 w 9384838"/>
              <a:gd name="connsiteY880" fmla="*/ 587036 h 6246801"/>
              <a:gd name="connsiteX881" fmla="*/ 8996494 w 9384838"/>
              <a:gd name="connsiteY881" fmla="*/ 635822 h 6246801"/>
              <a:gd name="connsiteX882" fmla="*/ 8961368 w 9384838"/>
              <a:gd name="connsiteY882" fmla="*/ 637774 h 6246801"/>
              <a:gd name="connsiteX883" fmla="*/ 8951610 w 9384838"/>
              <a:gd name="connsiteY883" fmla="*/ 647531 h 6246801"/>
              <a:gd name="connsiteX884" fmla="*/ 8926241 w 9384838"/>
              <a:gd name="connsiteY884" fmla="*/ 637774 h 6246801"/>
              <a:gd name="connsiteX885" fmla="*/ 8916484 w 9384838"/>
              <a:gd name="connsiteY885" fmla="*/ 608501 h 6246801"/>
              <a:gd name="connsiteX886" fmla="*/ 8883309 w 9384838"/>
              <a:gd name="connsiteY886" fmla="*/ 622162 h 6246801"/>
              <a:gd name="connsiteX887" fmla="*/ 8877454 w 9384838"/>
              <a:gd name="connsiteY887" fmla="*/ 651434 h 6246801"/>
              <a:gd name="connsiteX888" fmla="*/ 8887212 w 9384838"/>
              <a:gd name="connsiteY888" fmla="*/ 665094 h 6246801"/>
              <a:gd name="connsiteX889" fmla="*/ 8846231 w 9384838"/>
              <a:gd name="connsiteY889" fmla="*/ 719735 h 6246801"/>
              <a:gd name="connsiteX890" fmla="*/ 8799395 w 9384838"/>
              <a:gd name="connsiteY890" fmla="*/ 749008 h 6246801"/>
              <a:gd name="connsiteX891" fmla="*/ 8766220 w 9384838"/>
              <a:gd name="connsiteY891" fmla="*/ 774380 h 6246801"/>
              <a:gd name="connsiteX892" fmla="*/ 8731094 w 9384838"/>
              <a:gd name="connsiteY892" fmla="*/ 844633 h 6246801"/>
              <a:gd name="connsiteX893" fmla="*/ 8697919 w 9384838"/>
              <a:gd name="connsiteY893" fmla="*/ 862196 h 6246801"/>
              <a:gd name="connsiteX894" fmla="*/ 8666695 w 9384838"/>
              <a:gd name="connsiteY894" fmla="*/ 862196 h 6246801"/>
              <a:gd name="connsiteX895" fmla="*/ 8641326 w 9384838"/>
              <a:gd name="connsiteY895" fmla="*/ 887565 h 6246801"/>
              <a:gd name="connsiteX896" fmla="*/ 8614005 w 9384838"/>
              <a:gd name="connsiteY896" fmla="*/ 932449 h 6246801"/>
              <a:gd name="connsiteX897" fmla="*/ 8590587 w 9384838"/>
              <a:gd name="connsiteY897" fmla="*/ 936351 h 6246801"/>
              <a:gd name="connsiteX898" fmla="*/ 8576927 w 9384838"/>
              <a:gd name="connsiteY898" fmla="*/ 920740 h 6246801"/>
              <a:gd name="connsiteX899" fmla="*/ 8590587 w 9384838"/>
              <a:gd name="connsiteY899" fmla="*/ 885614 h 6246801"/>
              <a:gd name="connsiteX900" fmla="*/ 8602296 w 9384838"/>
              <a:gd name="connsiteY900" fmla="*/ 881711 h 6246801"/>
              <a:gd name="connsiteX901" fmla="*/ 8610102 w 9384838"/>
              <a:gd name="connsiteY901" fmla="*/ 868050 h 6246801"/>
              <a:gd name="connsiteX902" fmla="*/ 8606199 w 9384838"/>
              <a:gd name="connsiteY902" fmla="*/ 850487 h 6246801"/>
              <a:gd name="connsiteX903" fmla="*/ 8612054 w 9384838"/>
              <a:gd name="connsiteY903" fmla="*/ 825118 h 6246801"/>
              <a:gd name="connsiteX904" fmla="*/ 8623762 w 9384838"/>
              <a:gd name="connsiteY904" fmla="*/ 846584 h 6246801"/>
              <a:gd name="connsiteX905" fmla="*/ 8637423 w 9384838"/>
              <a:gd name="connsiteY905" fmla="*/ 848536 h 6246801"/>
              <a:gd name="connsiteX906" fmla="*/ 8649132 w 9384838"/>
              <a:gd name="connsiteY906" fmla="*/ 827069 h 6246801"/>
              <a:gd name="connsiteX907" fmla="*/ 8635471 w 9384838"/>
              <a:gd name="connsiteY907" fmla="*/ 807555 h 6246801"/>
              <a:gd name="connsiteX908" fmla="*/ 8654986 w 9384838"/>
              <a:gd name="connsiteY908" fmla="*/ 807555 h 6246801"/>
              <a:gd name="connsiteX909" fmla="*/ 8664743 w 9384838"/>
              <a:gd name="connsiteY909" fmla="*/ 819263 h 6246801"/>
              <a:gd name="connsiteX910" fmla="*/ 8692064 w 9384838"/>
              <a:gd name="connsiteY910" fmla="*/ 805603 h 6246801"/>
              <a:gd name="connsiteX911" fmla="*/ 8709627 w 9384838"/>
              <a:gd name="connsiteY911" fmla="*/ 778282 h 6246801"/>
              <a:gd name="connsiteX912" fmla="*/ 8711579 w 9384838"/>
              <a:gd name="connsiteY912" fmla="*/ 749008 h 6246801"/>
              <a:gd name="connsiteX913" fmla="*/ 8695967 w 9384838"/>
              <a:gd name="connsiteY913" fmla="*/ 749008 h 6246801"/>
              <a:gd name="connsiteX914" fmla="*/ 8672549 w 9384838"/>
              <a:gd name="connsiteY914" fmla="*/ 745105 h 6246801"/>
              <a:gd name="connsiteX915" fmla="*/ 8668646 w 9384838"/>
              <a:gd name="connsiteY915" fmla="*/ 713881 h 6246801"/>
              <a:gd name="connsiteX916" fmla="*/ 8697919 w 9384838"/>
              <a:gd name="connsiteY916" fmla="*/ 713881 h 6246801"/>
              <a:gd name="connsiteX917" fmla="*/ 8715482 w 9384838"/>
              <a:gd name="connsiteY917" fmla="*/ 731444 h 6246801"/>
              <a:gd name="connsiteX918" fmla="*/ 8733045 w 9384838"/>
              <a:gd name="connsiteY918" fmla="*/ 719735 h 6246801"/>
              <a:gd name="connsiteX919" fmla="*/ 8746705 w 9384838"/>
              <a:gd name="connsiteY919" fmla="*/ 688512 h 6246801"/>
              <a:gd name="connsiteX920" fmla="*/ 8787686 w 9384838"/>
              <a:gd name="connsiteY920" fmla="*/ 674851 h 6246801"/>
              <a:gd name="connsiteX921" fmla="*/ 8811104 w 9384838"/>
              <a:gd name="connsiteY921" fmla="*/ 624114 h 6246801"/>
              <a:gd name="connsiteX922" fmla="*/ 8830619 w 9384838"/>
              <a:gd name="connsiteY922" fmla="*/ 618260 h 6246801"/>
              <a:gd name="connsiteX923" fmla="*/ 8840376 w 9384838"/>
              <a:gd name="connsiteY923" fmla="*/ 600695 h 6246801"/>
              <a:gd name="connsiteX924" fmla="*/ 8832570 w 9384838"/>
              <a:gd name="connsiteY924" fmla="*/ 559715 h 6246801"/>
              <a:gd name="connsiteX925" fmla="*/ 8850134 w 9384838"/>
              <a:gd name="connsiteY925" fmla="*/ 559715 h 6246801"/>
              <a:gd name="connsiteX926" fmla="*/ 8885260 w 9384838"/>
              <a:gd name="connsiteY926" fmla="*/ 573376 h 6246801"/>
              <a:gd name="connsiteX927" fmla="*/ 8902823 w 9384838"/>
              <a:gd name="connsiteY927" fmla="*/ 559715 h 6246801"/>
              <a:gd name="connsiteX928" fmla="*/ 8904775 w 9384838"/>
              <a:gd name="connsiteY928" fmla="*/ 524589 h 6246801"/>
              <a:gd name="connsiteX929" fmla="*/ 8949659 w 9384838"/>
              <a:gd name="connsiteY929" fmla="*/ 497268 h 6246801"/>
              <a:gd name="connsiteX930" fmla="*/ 8976980 w 9384838"/>
              <a:gd name="connsiteY930" fmla="*/ 497268 h 6246801"/>
              <a:gd name="connsiteX931" fmla="*/ 8976980 w 9384838"/>
              <a:gd name="connsiteY931" fmla="*/ 462142 h 6246801"/>
              <a:gd name="connsiteX932" fmla="*/ 8965271 w 9384838"/>
              <a:gd name="connsiteY932" fmla="*/ 419209 h 6246801"/>
              <a:gd name="connsiteX933" fmla="*/ 8973077 w 9384838"/>
              <a:gd name="connsiteY933" fmla="*/ 393840 h 6246801"/>
              <a:gd name="connsiteX934" fmla="*/ 9002349 w 9384838"/>
              <a:gd name="connsiteY934" fmla="*/ 376277 h 6246801"/>
              <a:gd name="connsiteX935" fmla="*/ 9017961 w 9384838"/>
              <a:gd name="connsiteY935" fmla="*/ 403597 h 6246801"/>
              <a:gd name="connsiteX936" fmla="*/ 9041378 w 9384838"/>
              <a:gd name="connsiteY936" fmla="*/ 467996 h 6246801"/>
              <a:gd name="connsiteX937" fmla="*/ 9076505 w 9384838"/>
              <a:gd name="connsiteY937" fmla="*/ 475802 h 6246801"/>
              <a:gd name="connsiteX938" fmla="*/ 9154564 w 9384838"/>
              <a:gd name="connsiteY938" fmla="*/ 458239 h 6246801"/>
              <a:gd name="connsiteX939" fmla="*/ 9209205 w 9384838"/>
              <a:gd name="connsiteY939" fmla="*/ 409452 h 6246801"/>
              <a:gd name="connsiteX940" fmla="*/ 9218963 w 9384838"/>
              <a:gd name="connsiteY940" fmla="*/ 380180 h 6246801"/>
              <a:gd name="connsiteX941" fmla="*/ 9283361 w 9384838"/>
              <a:gd name="connsiteY941" fmla="*/ 325538 h 6246801"/>
              <a:gd name="connsiteX942" fmla="*/ 9328245 w 9384838"/>
              <a:gd name="connsiteY942" fmla="*/ 311878 h 6246801"/>
              <a:gd name="connsiteX943" fmla="*/ 6819242 w 9384838"/>
              <a:gd name="connsiteY943" fmla="*/ 0 h 6246801"/>
              <a:gd name="connsiteX944" fmla="*/ 6869020 w 9384838"/>
              <a:gd name="connsiteY944" fmla="*/ 125002 h 6246801"/>
              <a:gd name="connsiteX945" fmla="*/ 6969682 w 9384838"/>
              <a:gd name="connsiteY945" fmla="*/ 326334 h 6246801"/>
              <a:gd name="connsiteX946" fmla="*/ 6969682 w 9384838"/>
              <a:gd name="connsiteY946" fmla="*/ 401556 h 6246801"/>
              <a:gd name="connsiteX947" fmla="*/ 7094680 w 9384838"/>
              <a:gd name="connsiteY947" fmla="*/ 652667 h 6246801"/>
              <a:gd name="connsiteX948" fmla="*/ 7220784 w 9384838"/>
              <a:gd name="connsiteY948" fmla="*/ 803117 h 6246801"/>
              <a:gd name="connsiteX949" fmla="*/ 7321446 w 9384838"/>
              <a:gd name="connsiteY949" fmla="*/ 903783 h 6246801"/>
              <a:gd name="connsiteX950" fmla="*/ 7321446 w 9384838"/>
              <a:gd name="connsiteY950" fmla="*/ 979004 h 6246801"/>
              <a:gd name="connsiteX951" fmla="*/ 7345782 w 9384838"/>
              <a:gd name="connsiteY951" fmla="*/ 979004 h 6246801"/>
              <a:gd name="connsiteX952" fmla="*/ 7396667 w 9384838"/>
              <a:gd name="connsiteY952" fmla="*/ 1003341 h 6246801"/>
              <a:gd name="connsiteX953" fmla="*/ 7421002 w 9384838"/>
              <a:gd name="connsiteY953" fmla="*/ 979004 h 6246801"/>
              <a:gd name="connsiteX954" fmla="*/ 7496223 w 9384838"/>
              <a:gd name="connsiteY954" fmla="*/ 1003341 h 6246801"/>
              <a:gd name="connsiteX955" fmla="*/ 7446445 w 9384838"/>
              <a:gd name="connsiteY955" fmla="*/ 1054227 h 6246801"/>
              <a:gd name="connsiteX956" fmla="*/ 7471887 w 9384838"/>
              <a:gd name="connsiteY956" fmla="*/ 1078564 h 6246801"/>
              <a:gd name="connsiteX957" fmla="*/ 7521665 w 9384838"/>
              <a:gd name="connsiteY957" fmla="*/ 1054227 h 6246801"/>
              <a:gd name="connsiteX958" fmla="*/ 7547107 w 9384838"/>
              <a:gd name="connsiteY958" fmla="*/ 1129449 h 6246801"/>
              <a:gd name="connsiteX959" fmla="*/ 7672105 w 9384838"/>
              <a:gd name="connsiteY959" fmla="*/ 1179229 h 6246801"/>
              <a:gd name="connsiteX960" fmla="*/ 7747325 w 9384838"/>
              <a:gd name="connsiteY960" fmla="*/ 1179229 h 6246801"/>
              <a:gd name="connsiteX961" fmla="*/ 7847987 w 9384838"/>
              <a:gd name="connsiteY961" fmla="*/ 1104007 h 6246801"/>
              <a:gd name="connsiteX962" fmla="*/ 7923207 w 9384838"/>
              <a:gd name="connsiteY962" fmla="*/ 1078564 h 6246801"/>
              <a:gd name="connsiteX963" fmla="*/ 7998427 w 9384838"/>
              <a:gd name="connsiteY963" fmla="*/ 1003341 h 6246801"/>
              <a:gd name="connsiteX964" fmla="*/ 7998427 w 9384838"/>
              <a:gd name="connsiteY964" fmla="*/ 1054227 h 6246801"/>
              <a:gd name="connsiteX965" fmla="*/ 7948649 w 9384838"/>
              <a:gd name="connsiteY965" fmla="*/ 1104007 h 6246801"/>
              <a:gd name="connsiteX966" fmla="*/ 7948649 w 9384838"/>
              <a:gd name="connsiteY966" fmla="*/ 1129449 h 6246801"/>
              <a:gd name="connsiteX967" fmla="*/ 7822545 w 9384838"/>
              <a:gd name="connsiteY967" fmla="*/ 1279895 h 6246801"/>
              <a:gd name="connsiteX968" fmla="*/ 7822545 w 9384838"/>
              <a:gd name="connsiteY968" fmla="*/ 1379454 h 6246801"/>
              <a:gd name="connsiteX969" fmla="*/ 7873429 w 9384838"/>
              <a:gd name="connsiteY969" fmla="*/ 1379454 h 6246801"/>
              <a:gd name="connsiteX970" fmla="*/ 7847987 w 9384838"/>
              <a:gd name="connsiteY970" fmla="*/ 1505563 h 6246801"/>
              <a:gd name="connsiteX971" fmla="*/ 7797103 w 9384838"/>
              <a:gd name="connsiteY971" fmla="*/ 1531005 h 6246801"/>
              <a:gd name="connsiteX972" fmla="*/ 7873429 w 9384838"/>
              <a:gd name="connsiteY972" fmla="*/ 1606229 h 6246801"/>
              <a:gd name="connsiteX973" fmla="*/ 7948649 w 9384838"/>
              <a:gd name="connsiteY973" fmla="*/ 1606229 h 6246801"/>
              <a:gd name="connsiteX974" fmla="*/ 7923207 w 9384838"/>
              <a:gd name="connsiteY974" fmla="*/ 1656009 h 6246801"/>
              <a:gd name="connsiteX975" fmla="*/ 7772767 w 9384838"/>
              <a:gd name="connsiteY975" fmla="*/ 1630565 h 6246801"/>
              <a:gd name="connsiteX976" fmla="*/ 7672105 w 9384838"/>
              <a:gd name="connsiteY976" fmla="*/ 1705789 h 6246801"/>
              <a:gd name="connsiteX977" fmla="*/ 7672105 w 9384838"/>
              <a:gd name="connsiteY977" fmla="*/ 1656009 h 6246801"/>
              <a:gd name="connsiteX978" fmla="*/ 7596885 w 9384838"/>
              <a:gd name="connsiteY978" fmla="*/ 1656009 h 6246801"/>
              <a:gd name="connsiteX979" fmla="*/ 7571443 w 9384838"/>
              <a:gd name="connsiteY979" fmla="*/ 1705789 h 6246801"/>
              <a:gd name="connsiteX980" fmla="*/ 7446445 w 9384838"/>
              <a:gd name="connsiteY980" fmla="*/ 1681452 h 6246801"/>
              <a:gd name="connsiteX981" fmla="*/ 7421002 w 9384838"/>
              <a:gd name="connsiteY981" fmla="*/ 1630565 h 6246801"/>
              <a:gd name="connsiteX982" fmla="*/ 7321446 w 9384838"/>
              <a:gd name="connsiteY982" fmla="*/ 1630565 h 6246801"/>
              <a:gd name="connsiteX983" fmla="*/ 7070344 w 9384838"/>
              <a:gd name="connsiteY983" fmla="*/ 1756674 h 6246801"/>
              <a:gd name="connsiteX984" fmla="*/ 6869020 w 9384838"/>
              <a:gd name="connsiteY984" fmla="*/ 1907113 h 6246801"/>
              <a:gd name="connsiteX985" fmla="*/ 6894462 w 9384838"/>
              <a:gd name="connsiteY985" fmla="*/ 1956897 h 6246801"/>
              <a:gd name="connsiteX986" fmla="*/ 6819242 w 9384838"/>
              <a:gd name="connsiteY986" fmla="*/ 2081899 h 6246801"/>
              <a:gd name="connsiteX987" fmla="*/ 6793800 w 9384838"/>
              <a:gd name="connsiteY987" fmla="*/ 2006676 h 6246801"/>
              <a:gd name="connsiteX988" fmla="*/ 6668802 w 9384838"/>
              <a:gd name="connsiteY988" fmla="*/ 1931450 h 6246801"/>
              <a:gd name="connsiteX989" fmla="*/ 6542697 w 9384838"/>
              <a:gd name="connsiteY989" fmla="*/ 1831894 h 6246801"/>
              <a:gd name="connsiteX990" fmla="*/ 6467477 w 9384838"/>
              <a:gd name="connsiteY990" fmla="*/ 1705789 h 6246801"/>
              <a:gd name="connsiteX991" fmla="*/ 6417699 w 9384838"/>
              <a:gd name="connsiteY991" fmla="*/ 1681452 h 6246801"/>
              <a:gd name="connsiteX992" fmla="*/ 6342479 w 9384838"/>
              <a:gd name="connsiteY992" fmla="*/ 1580786 h 6246801"/>
              <a:gd name="connsiteX993" fmla="*/ 6217481 w 9384838"/>
              <a:gd name="connsiteY993" fmla="*/ 1555343 h 6246801"/>
              <a:gd name="connsiteX994" fmla="*/ 6091377 w 9384838"/>
              <a:gd name="connsiteY994" fmla="*/ 1606229 h 6246801"/>
              <a:gd name="connsiteX995" fmla="*/ 5991821 w 9384838"/>
              <a:gd name="connsiteY995" fmla="*/ 1681452 h 6246801"/>
              <a:gd name="connsiteX996" fmla="*/ 5966379 w 9384838"/>
              <a:gd name="connsiteY996" fmla="*/ 1630565 h 6246801"/>
              <a:gd name="connsiteX997" fmla="*/ 5966379 w 9384838"/>
              <a:gd name="connsiteY997" fmla="*/ 1580786 h 6246801"/>
              <a:gd name="connsiteX998" fmla="*/ 5916601 w 9384838"/>
              <a:gd name="connsiteY998" fmla="*/ 1531005 h 6246801"/>
              <a:gd name="connsiteX999" fmla="*/ 5940937 w 9384838"/>
              <a:gd name="connsiteY999" fmla="*/ 1505563 h 6246801"/>
              <a:gd name="connsiteX1000" fmla="*/ 5891159 w 9384838"/>
              <a:gd name="connsiteY1000" fmla="*/ 1480122 h 6246801"/>
              <a:gd name="connsiteX1001" fmla="*/ 5840275 w 9384838"/>
              <a:gd name="connsiteY1001" fmla="*/ 1480122 h 6246801"/>
              <a:gd name="connsiteX1002" fmla="*/ 5815939 w 9384838"/>
              <a:gd name="connsiteY1002" fmla="*/ 1455784 h 6246801"/>
              <a:gd name="connsiteX1003" fmla="*/ 5740719 w 9384838"/>
              <a:gd name="connsiteY1003" fmla="*/ 1505563 h 6246801"/>
              <a:gd name="connsiteX1004" fmla="*/ 5665499 w 9384838"/>
              <a:gd name="connsiteY1004" fmla="*/ 1606229 h 6246801"/>
              <a:gd name="connsiteX1005" fmla="*/ 5715277 w 9384838"/>
              <a:gd name="connsiteY1005" fmla="*/ 1656009 h 6246801"/>
              <a:gd name="connsiteX1006" fmla="*/ 5765055 w 9384838"/>
              <a:gd name="connsiteY1006" fmla="*/ 1731231 h 6246801"/>
              <a:gd name="connsiteX1007" fmla="*/ 5840275 w 9384838"/>
              <a:gd name="connsiteY1007" fmla="*/ 1731231 h 6246801"/>
              <a:gd name="connsiteX1008" fmla="*/ 5916601 w 9384838"/>
              <a:gd name="connsiteY1008" fmla="*/ 1881669 h 6246801"/>
              <a:gd name="connsiteX1009" fmla="*/ 5966379 w 9384838"/>
              <a:gd name="connsiteY1009" fmla="*/ 1956897 h 6246801"/>
              <a:gd name="connsiteX1010" fmla="*/ 5891159 w 9384838"/>
              <a:gd name="connsiteY1010" fmla="*/ 2006676 h 6246801"/>
              <a:gd name="connsiteX1011" fmla="*/ 5815939 w 9384838"/>
              <a:gd name="connsiteY1011" fmla="*/ 1931450 h 6246801"/>
              <a:gd name="connsiteX1012" fmla="*/ 5765055 w 9384838"/>
              <a:gd name="connsiteY1012" fmla="*/ 1881669 h 6246801"/>
              <a:gd name="connsiteX1013" fmla="*/ 5715277 w 9384838"/>
              <a:gd name="connsiteY1013" fmla="*/ 1931450 h 6246801"/>
              <a:gd name="connsiteX1014" fmla="*/ 5665499 w 9384838"/>
              <a:gd name="connsiteY1014" fmla="*/ 1931450 h 6246801"/>
              <a:gd name="connsiteX1015" fmla="*/ 5640056 w 9384838"/>
              <a:gd name="connsiteY1015" fmla="*/ 2006676 h 6246801"/>
              <a:gd name="connsiteX1016" fmla="*/ 5590278 w 9384838"/>
              <a:gd name="connsiteY1016" fmla="*/ 2006676 h 6246801"/>
              <a:gd name="connsiteX1017" fmla="*/ 5515058 w 9384838"/>
              <a:gd name="connsiteY1017" fmla="*/ 2081899 h 6246801"/>
              <a:gd name="connsiteX1018" fmla="*/ 5464174 w 9384838"/>
              <a:gd name="connsiteY1018" fmla="*/ 2057559 h 6246801"/>
              <a:gd name="connsiteX1019" fmla="*/ 5464174 w 9384838"/>
              <a:gd name="connsiteY1019" fmla="*/ 1956897 h 6246801"/>
              <a:gd name="connsiteX1020" fmla="*/ 5489616 w 9384838"/>
              <a:gd name="connsiteY1020" fmla="*/ 1881669 h 6246801"/>
              <a:gd name="connsiteX1021" fmla="*/ 5564836 w 9384838"/>
              <a:gd name="connsiteY1021" fmla="*/ 1831894 h 6246801"/>
              <a:gd name="connsiteX1022" fmla="*/ 5590278 w 9384838"/>
              <a:gd name="connsiteY1022" fmla="*/ 1756674 h 6246801"/>
              <a:gd name="connsiteX1023" fmla="*/ 5539394 w 9384838"/>
              <a:gd name="connsiteY1023" fmla="*/ 1656009 h 6246801"/>
              <a:gd name="connsiteX1024" fmla="*/ 5515058 w 9384838"/>
              <a:gd name="connsiteY1024" fmla="*/ 1656009 h 6246801"/>
              <a:gd name="connsiteX1025" fmla="*/ 5515058 w 9384838"/>
              <a:gd name="connsiteY1025" fmla="*/ 1606229 h 6246801"/>
              <a:gd name="connsiteX1026" fmla="*/ 5489616 w 9384838"/>
              <a:gd name="connsiteY1026" fmla="*/ 1580786 h 6246801"/>
              <a:gd name="connsiteX1027" fmla="*/ 5489616 w 9384838"/>
              <a:gd name="connsiteY1027" fmla="*/ 1531005 h 6246801"/>
              <a:gd name="connsiteX1028" fmla="*/ 5539394 w 9384838"/>
              <a:gd name="connsiteY1028" fmla="*/ 1455784 h 6246801"/>
              <a:gd name="connsiteX1029" fmla="*/ 5539394 w 9384838"/>
              <a:gd name="connsiteY1029" fmla="*/ 1404898 h 6246801"/>
              <a:gd name="connsiteX1030" fmla="*/ 5564836 w 9384838"/>
              <a:gd name="connsiteY1030" fmla="*/ 1355118 h 6246801"/>
              <a:gd name="connsiteX1031" fmla="*/ 5614614 w 9384838"/>
              <a:gd name="connsiteY1031" fmla="*/ 1379454 h 6246801"/>
              <a:gd name="connsiteX1032" fmla="*/ 5689834 w 9384838"/>
              <a:gd name="connsiteY1032" fmla="*/ 1355118 h 6246801"/>
              <a:gd name="connsiteX1033" fmla="*/ 5740719 w 9384838"/>
              <a:gd name="connsiteY1033" fmla="*/ 1329675 h 6246801"/>
              <a:gd name="connsiteX1034" fmla="*/ 5765055 w 9384838"/>
              <a:gd name="connsiteY1034" fmla="*/ 1355118 h 6246801"/>
              <a:gd name="connsiteX1035" fmla="*/ 5815939 w 9384838"/>
              <a:gd name="connsiteY1035" fmla="*/ 1279895 h 6246801"/>
              <a:gd name="connsiteX1036" fmla="*/ 5891159 w 9384838"/>
              <a:gd name="connsiteY1036" fmla="*/ 1254452 h 6246801"/>
              <a:gd name="connsiteX1037" fmla="*/ 5891159 w 9384838"/>
              <a:gd name="connsiteY1037" fmla="*/ 1179229 h 6246801"/>
              <a:gd name="connsiteX1038" fmla="*/ 5840275 w 9384838"/>
              <a:gd name="connsiteY1038" fmla="*/ 1104007 h 6246801"/>
              <a:gd name="connsiteX1039" fmla="*/ 5865717 w 9384838"/>
              <a:gd name="connsiteY1039" fmla="*/ 1054227 h 6246801"/>
              <a:gd name="connsiteX1040" fmla="*/ 5916601 w 9384838"/>
              <a:gd name="connsiteY1040" fmla="*/ 1054227 h 6246801"/>
              <a:gd name="connsiteX1041" fmla="*/ 6041599 w 9384838"/>
              <a:gd name="connsiteY1041" fmla="*/ 1179229 h 6246801"/>
              <a:gd name="connsiteX1042" fmla="*/ 6091377 w 9384838"/>
              <a:gd name="connsiteY1042" fmla="*/ 1153786 h 6246801"/>
              <a:gd name="connsiteX1043" fmla="*/ 6091377 w 9384838"/>
              <a:gd name="connsiteY1043" fmla="*/ 1204672 h 6246801"/>
              <a:gd name="connsiteX1044" fmla="*/ 6166597 w 9384838"/>
              <a:gd name="connsiteY1044" fmla="*/ 1254452 h 6246801"/>
              <a:gd name="connsiteX1045" fmla="*/ 6292701 w 9384838"/>
              <a:gd name="connsiteY1045" fmla="*/ 1179229 h 6246801"/>
              <a:gd name="connsiteX1046" fmla="*/ 6317037 w 9384838"/>
              <a:gd name="connsiteY1046" fmla="*/ 1129449 h 6246801"/>
              <a:gd name="connsiteX1047" fmla="*/ 6292701 w 9384838"/>
              <a:gd name="connsiteY1047" fmla="*/ 1054227 h 6246801"/>
              <a:gd name="connsiteX1048" fmla="*/ 6317037 w 9384838"/>
              <a:gd name="connsiteY1048" fmla="*/ 1003341 h 6246801"/>
              <a:gd name="connsiteX1049" fmla="*/ 6317037 w 9384838"/>
              <a:gd name="connsiteY1049" fmla="*/ 953562 h 6246801"/>
              <a:gd name="connsiteX1050" fmla="*/ 6342479 w 9384838"/>
              <a:gd name="connsiteY1050" fmla="*/ 903783 h 6246801"/>
              <a:gd name="connsiteX1051" fmla="*/ 6443141 w 9384838"/>
              <a:gd name="connsiteY1051" fmla="*/ 878340 h 6246801"/>
              <a:gd name="connsiteX1052" fmla="*/ 6492919 w 9384838"/>
              <a:gd name="connsiteY1052" fmla="*/ 803117 h 6246801"/>
              <a:gd name="connsiteX1053" fmla="*/ 6518361 w 9384838"/>
              <a:gd name="connsiteY1053" fmla="*/ 652667 h 6246801"/>
              <a:gd name="connsiteX1054" fmla="*/ 6619024 w 9384838"/>
              <a:gd name="connsiteY1054" fmla="*/ 526559 h 6246801"/>
              <a:gd name="connsiteX1055" fmla="*/ 6643360 w 9384838"/>
              <a:gd name="connsiteY1055" fmla="*/ 300891 h 6246801"/>
              <a:gd name="connsiteX1056" fmla="*/ 6619024 w 9384838"/>
              <a:gd name="connsiteY1056" fmla="*/ 125002 h 6246801"/>
              <a:gd name="connsiteX1057" fmla="*/ 6694244 w 9384838"/>
              <a:gd name="connsiteY1057" fmla="*/ 49779 h 6246801"/>
              <a:gd name="connsiteX1058" fmla="*/ 6769464 w 9384838"/>
              <a:gd name="connsiteY1058" fmla="*/ 49779 h 6246801"/>
              <a:gd name="connsiteX1059" fmla="*/ 6819242 w 9384838"/>
              <a:gd name="connsiteY105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46568 w 9384838"/>
              <a:gd name="connsiteY181" fmla="*/ 5670462 h 6246801"/>
              <a:gd name="connsiteX182" fmla="*/ 446567 w 9384838"/>
              <a:gd name="connsiteY182" fmla="*/ 5670462 h 6246801"/>
              <a:gd name="connsiteX183" fmla="*/ 521787 w 9384838"/>
              <a:gd name="connsiteY183" fmla="*/ 5595239 h 6246801"/>
              <a:gd name="connsiteX184" fmla="*/ 572672 w 9384838"/>
              <a:gd name="connsiteY184" fmla="*/ 5569796 h 6246801"/>
              <a:gd name="connsiteX185" fmla="*/ 572672 w 9384838"/>
              <a:gd name="connsiteY185" fmla="*/ 5520016 h 6246801"/>
              <a:gd name="connsiteX186" fmla="*/ 647892 w 9384838"/>
              <a:gd name="connsiteY186" fmla="*/ 5494573 h 6246801"/>
              <a:gd name="connsiteX187" fmla="*/ 622450 w 9384838"/>
              <a:gd name="connsiteY187" fmla="*/ 5469130 h 6246801"/>
              <a:gd name="connsiteX188" fmla="*/ 547230 w 9384838"/>
              <a:gd name="connsiteY188" fmla="*/ 5469130 h 6246801"/>
              <a:gd name="connsiteX189" fmla="*/ 622450 w 9384838"/>
              <a:gd name="connsiteY189" fmla="*/ 5444793 h 6246801"/>
              <a:gd name="connsiteX190" fmla="*/ 622450 w 9384838"/>
              <a:gd name="connsiteY190" fmla="*/ 5369570 h 6246801"/>
              <a:gd name="connsiteX191" fmla="*/ 597008 w 9384838"/>
              <a:gd name="connsiteY191" fmla="*/ 5369570 h 6246801"/>
              <a:gd name="connsiteX192" fmla="*/ 597008 w 9384838"/>
              <a:gd name="connsiteY192" fmla="*/ 5344127 h 6246801"/>
              <a:gd name="connsiteX193" fmla="*/ 572672 w 9384838"/>
              <a:gd name="connsiteY193" fmla="*/ 5318684 h 6246801"/>
              <a:gd name="connsiteX194" fmla="*/ 597008 w 9384838"/>
              <a:gd name="connsiteY194" fmla="*/ 5268904 h 6246801"/>
              <a:gd name="connsiteX195" fmla="*/ 572672 w 9384838"/>
              <a:gd name="connsiteY195" fmla="*/ 5268904 h 6246801"/>
              <a:gd name="connsiteX196" fmla="*/ 572672 w 9384838"/>
              <a:gd name="connsiteY196" fmla="*/ 5218018 h 6246801"/>
              <a:gd name="connsiteX197" fmla="*/ 547230 w 9384838"/>
              <a:gd name="connsiteY197" fmla="*/ 5193682 h 6246801"/>
              <a:gd name="connsiteX198" fmla="*/ 547229 w 9384838"/>
              <a:gd name="connsiteY198" fmla="*/ 5193682 h 6246801"/>
              <a:gd name="connsiteX199" fmla="*/ 521787 w 9384838"/>
              <a:gd name="connsiteY199" fmla="*/ 5168239 h 6246801"/>
              <a:gd name="connsiteX200" fmla="*/ 472009 w 9384838"/>
              <a:gd name="connsiteY200" fmla="*/ 5193682 h 6246801"/>
              <a:gd name="connsiteX201" fmla="*/ 472009 w 9384838"/>
              <a:gd name="connsiteY201" fmla="*/ 5293241 h 6246801"/>
              <a:gd name="connsiteX202" fmla="*/ 472009 w 9384838"/>
              <a:gd name="connsiteY202" fmla="*/ 5293241 h 6246801"/>
              <a:gd name="connsiteX203" fmla="*/ 422231 w 9384838"/>
              <a:gd name="connsiteY203" fmla="*/ 5318684 h 6246801"/>
              <a:gd name="connsiteX204" fmla="*/ 446567 w 9384838"/>
              <a:gd name="connsiteY204" fmla="*/ 5344127 h 6246801"/>
              <a:gd name="connsiteX205" fmla="*/ 497451 w 9384838"/>
              <a:gd name="connsiteY205" fmla="*/ 5344127 h 6246801"/>
              <a:gd name="connsiteX206" fmla="*/ 521787 w 9384838"/>
              <a:gd name="connsiteY206" fmla="*/ 5318684 h 6246801"/>
              <a:gd name="connsiteX207" fmla="*/ 521787 w 9384838"/>
              <a:gd name="connsiteY207" fmla="*/ 5369570 h 6246801"/>
              <a:gd name="connsiteX208" fmla="*/ 497451 w 9384838"/>
              <a:gd name="connsiteY208" fmla="*/ 5419350 h 6246801"/>
              <a:gd name="connsiteX209" fmla="*/ 472009 w 9384838"/>
              <a:gd name="connsiteY209" fmla="*/ 5419350 h 6246801"/>
              <a:gd name="connsiteX210" fmla="*/ 446567 w 9384838"/>
              <a:gd name="connsiteY210" fmla="*/ 5444793 h 6246801"/>
              <a:gd name="connsiteX211" fmla="*/ 422231 w 9384838"/>
              <a:gd name="connsiteY211" fmla="*/ 5419350 h 6246801"/>
              <a:gd name="connsiteX212" fmla="*/ 446567 w 9384838"/>
              <a:gd name="connsiteY212" fmla="*/ 5393907 h 6246801"/>
              <a:gd name="connsiteX213" fmla="*/ 446567 w 9384838"/>
              <a:gd name="connsiteY213" fmla="*/ 5369570 h 6246801"/>
              <a:gd name="connsiteX214" fmla="*/ 422231 w 9384838"/>
              <a:gd name="connsiteY214" fmla="*/ 5344127 h 6246801"/>
              <a:gd name="connsiteX215" fmla="*/ 371347 w 9384838"/>
              <a:gd name="connsiteY215" fmla="*/ 5369570 h 6246801"/>
              <a:gd name="connsiteX216" fmla="*/ 347011 w 9384838"/>
              <a:gd name="connsiteY216" fmla="*/ 5344127 h 6246801"/>
              <a:gd name="connsiteX217" fmla="*/ 321569 w 9384838"/>
              <a:gd name="connsiteY217" fmla="*/ 5393907 h 6246801"/>
              <a:gd name="connsiteX218" fmla="*/ 271791 w 9384838"/>
              <a:gd name="connsiteY218" fmla="*/ 5419350 h 6246801"/>
              <a:gd name="connsiteX219" fmla="*/ 321569 w 9384838"/>
              <a:gd name="connsiteY219" fmla="*/ 5369570 h 6246801"/>
              <a:gd name="connsiteX220" fmla="*/ 296127 w 9384838"/>
              <a:gd name="connsiteY220" fmla="*/ 5344127 h 6246801"/>
              <a:gd name="connsiteX221" fmla="*/ 296127 w 9384838"/>
              <a:gd name="connsiteY221" fmla="*/ 5293241 h 6246801"/>
              <a:gd name="connsiteX222" fmla="*/ 271791 w 9384838"/>
              <a:gd name="connsiteY222" fmla="*/ 5293241 h 6246801"/>
              <a:gd name="connsiteX223" fmla="*/ 246349 w 9384838"/>
              <a:gd name="connsiteY223" fmla="*/ 5243462 h 6246801"/>
              <a:gd name="connsiteX224" fmla="*/ 296127 w 9384838"/>
              <a:gd name="connsiteY224" fmla="*/ 5168239 h 6246801"/>
              <a:gd name="connsiteX225" fmla="*/ 321569 w 9384838"/>
              <a:gd name="connsiteY225" fmla="*/ 5193682 h 6246801"/>
              <a:gd name="connsiteX226" fmla="*/ 296127 w 9384838"/>
              <a:gd name="connsiteY226" fmla="*/ 5218019 h 6246801"/>
              <a:gd name="connsiteX227" fmla="*/ 321569 w 9384838"/>
              <a:gd name="connsiteY227" fmla="*/ 5218019 h 6246801"/>
              <a:gd name="connsiteX228" fmla="*/ 321569 w 9384838"/>
              <a:gd name="connsiteY228" fmla="*/ 5243462 h 6246801"/>
              <a:gd name="connsiteX229" fmla="*/ 296127 w 9384838"/>
              <a:gd name="connsiteY229" fmla="*/ 5268905 h 6246801"/>
              <a:gd name="connsiteX230" fmla="*/ 321569 w 9384838"/>
              <a:gd name="connsiteY230" fmla="*/ 5318684 h 6246801"/>
              <a:gd name="connsiteX231" fmla="*/ 347011 w 9384838"/>
              <a:gd name="connsiteY231" fmla="*/ 5293241 h 6246801"/>
              <a:gd name="connsiteX232" fmla="*/ 371347 w 9384838"/>
              <a:gd name="connsiteY232" fmla="*/ 5318684 h 6246801"/>
              <a:gd name="connsiteX233" fmla="*/ 396789 w 9384838"/>
              <a:gd name="connsiteY233" fmla="*/ 5318684 h 6246801"/>
              <a:gd name="connsiteX234" fmla="*/ 371347 w 9384838"/>
              <a:gd name="connsiteY234" fmla="*/ 5268905 h 6246801"/>
              <a:gd name="connsiteX235" fmla="*/ 396789 w 9384838"/>
              <a:gd name="connsiteY235" fmla="*/ 5243462 h 6246801"/>
              <a:gd name="connsiteX236" fmla="*/ 371347 w 9384838"/>
              <a:gd name="connsiteY236" fmla="*/ 5193682 h 6246801"/>
              <a:gd name="connsiteX237" fmla="*/ 321569 w 9384838"/>
              <a:gd name="connsiteY237" fmla="*/ 5168239 h 6246801"/>
              <a:gd name="connsiteX238" fmla="*/ 347011 w 9384838"/>
              <a:gd name="connsiteY238" fmla="*/ 5142796 h 6246801"/>
              <a:gd name="connsiteX239" fmla="*/ 296127 w 9384838"/>
              <a:gd name="connsiteY239" fmla="*/ 5142796 h 6246801"/>
              <a:gd name="connsiteX240" fmla="*/ 271791 w 9384838"/>
              <a:gd name="connsiteY240" fmla="*/ 5093016 h 6246801"/>
              <a:gd name="connsiteX241" fmla="*/ 296127 w 9384838"/>
              <a:gd name="connsiteY241" fmla="*/ 5067573 h 6246801"/>
              <a:gd name="connsiteX242" fmla="*/ 271791 w 9384838"/>
              <a:gd name="connsiteY242" fmla="*/ 5043236 h 6246801"/>
              <a:gd name="connsiteX243" fmla="*/ 271791 w 9384838"/>
              <a:gd name="connsiteY243" fmla="*/ 5017793 h 6246801"/>
              <a:gd name="connsiteX244" fmla="*/ 321569 w 9384838"/>
              <a:gd name="connsiteY244" fmla="*/ 5043236 h 6246801"/>
              <a:gd name="connsiteX245" fmla="*/ 347011 w 9384838"/>
              <a:gd name="connsiteY245" fmla="*/ 5043236 h 6246801"/>
              <a:gd name="connsiteX246" fmla="*/ 371347 w 9384838"/>
              <a:gd name="connsiteY246" fmla="*/ 5067573 h 6246801"/>
              <a:gd name="connsiteX247" fmla="*/ 371347 w 9384838"/>
              <a:gd name="connsiteY247" fmla="*/ 5093016 h 6246801"/>
              <a:gd name="connsiteX248" fmla="*/ 396789 w 9384838"/>
              <a:gd name="connsiteY248" fmla="*/ 5093016 h 6246801"/>
              <a:gd name="connsiteX249" fmla="*/ 396789 w 9384838"/>
              <a:gd name="connsiteY249" fmla="*/ 5067573 h 6246801"/>
              <a:gd name="connsiteX250" fmla="*/ 422231 w 9384838"/>
              <a:gd name="connsiteY250" fmla="*/ 5043236 h 6246801"/>
              <a:gd name="connsiteX251" fmla="*/ 371347 w 9384838"/>
              <a:gd name="connsiteY251" fmla="*/ 5017793 h 6246801"/>
              <a:gd name="connsiteX252" fmla="*/ 396789 w 9384838"/>
              <a:gd name="connsiteY252" fmla="*/ 4992350 h 6246801"/>
              <a:gd name="connsiteX253" fmla="*/ 422231 w 9384838"/>
              <a:gd name="connsiteY253" fmla="*/ 4968013 h 6246801"/>
              <a:gd name="connsiteX254" fmla="*/ 446567 w 9384838"/>
              <a:gd name="connsiteY254" fmla="*/ 4992350 h 6246801"/>
              <a:gd name="connsiteX255" fmla="*/ 446567 w 9384838"/>
              <a:gd name="connsiteY255" fmla="*/ 5017793 h 6246801"/>
              <a:gd name="connsiteX256" fmla="*/ 472009 w 9384838"/>
              <a:gd name="connsiteY256" fmla="*/ 5043236 h 6246801"/>
              <a:gd name="connsiteX257" fmla="*/ 497451 w 9384838"/>
              <a:gd name="connsiteY257" fmla="*/ 5017793 h 6246801"/>
              <a:gd name="connsiteX258" fmla="*/ 497452 w 9384838"/>
              <a:gd name="connsiteY258" fmla="*/ 5017793 h 6246801"/>
              <a:gd name="connsiteX259" fmla="*/ 547230 w 9384838"/>
              <a:gd name="connsiteY259" fmla="*/ 5017793 h 6246801"/>
              <a:gd name="connsiteX260" fmla="*/ 521788 w 9384838"/>
              <a:gd name="connsiteY260" fmla="*/ 4992350 h 6246801"/>
              <a:gd name="connsiteX261" fmla="*/ 572672 w 9384838"/>
              <a:gd name="connsiteY261" fmla="*/ 4968013 h 6246801"/>
              <a:gd name="connsiteX262" fmla="*/ 597008 w 9384838"/>
              <a:gd name="connsiteY262" fmla="*/ 4992350 h 6246801"/>
              <a:gd name="connsiteX263" fmla="*/ 647892 w 9384838"/>
              <a:gd name="connsiteY263" fmla="*/ 4992350 h 6246801"/>
              <a:gd name="connsiteX264" fmla="*/ 647892 w 9384838"/>
              <a:gd name="connsiteY264" fmla="*/ 4968013 h 6246801"/>
              <a:gd name="connsiteX265" fmla="*/ 672228 w 9384838"/>
              <a:gd name="connsiteY265" fmla="*/ 4942570 h 6246801"/>
              <a:gd name="connsiteX266" fmla="*/ 672228 w 9384838"/>
              <a:gd name="connsiteY266" fmla="*/ 4917127 h 6246801"/>
              <a:gd name="connsiteX267" fmla="*/ 723112 w 9384838"/>
              <a:gd name="connsiteY267" fmla="*/ 4892790 h 6246801"/>
              <a:gd name="connsiteX268" fmla="*/ 772890 w 9384838"/>
              <a:gd name="connsiteY268" fmla="*/ 4892790 h 6246801"/>
              <a:gd name="connsiteX269" fmla="*/ 798333 w 9384838"/>
              <a:gd name="connsiteY269" fmla="*/ 4867347 h 6246801"/>
              <a:gd name="connsiteX270" fmla="*/ 291494 w 9384838"/>
              <a:gd name="connsiteY270" fmla="*/ 3896294 h 6246801"/>
              <a:gd name="connsiteX271" fmla="*/ 319795 w 9384838"/>
              <a:gd name="connsiteY271" fmla="*/ 3947235 h 6246801"/>
              <a:gd name="connsiteX272" fmla="*/ 280174 w 9384838"/>
              <a:gd name="connsiteY272" fmla="*/ 4026476 h 6246801"/>
              <a:gd name="connsiteX273" fmla="*/ 234893 w 9384838"/>
              <a:gd name="connsiteY273" fmla="*/ 4026476 h 6246801"/>
              <a:gd name="connsiteX274" fmla="*/ 220743 w 9384838"/>
              <a:gd name="connsiteY274" fmla="*/ 4066097 h 6246801"/>
              <a:gd name="connsiteX275" fmla="*/ 178292 w 9384838"/>
              <a:gd name="connsiteY275" fmla="*/ 4074587 h 6246801"/>
              <a:gd name="connsiteX276" fmla="*/ 133012 w 9384838"/>
              <a:gd name="connsiteY276" fmla="*/ 4111377 h 6246801"/>
              <a:gd name="connsiteX277" fmla="*/ 93391 w 9384838"/>
              <a:gd name="connsiteY277" fmla="*/ 4125528 h 6246801"/>
              <a:gd name="connsiteX278" fmla="*/ 113201 w 9384838"/>
              <a:gd name="connsiteY278" fmla="*/ 4187789 h 6246801"/>
              <a:gd name="connsiteX279" fmla="*/ 82071 w 9384838"/>
              <a:gd name="connsiteY279" fmla="*/ 4187789 h 6246801"/>
              <a:gd name="connsiteX280" fmla="*/ 59430 w 9384838"/>
              <a:gd name="connsiteY280" fmla="*/ 4250050 h 6246801"/>
              <a:gd name="connsiteX281" fmla="*/ 76411 w 9384838"/>
              <a:gd name="connsiteY281" fmla="*/ 4275521 h 6246801"/>
              <a:gd name="connsiteX282" fmla="*/ 11320 w 9384838"/>
              <a:gd name="connsiteY282" fmla="*/ 4317971 h 6246801"/>
              <a:gd name="connsiteX283" fmla="*/ 0 w 9384838"/>
              <a:gd name="connsiteY283" fmla="*/ 4230240 h 6246801"/>
              <a:gd name="connsiteX284" fmla="*/ 31130 w 9384838"/>
              <a:gd name="connsiteY284" fmla="*/ 4218920 h 6246801"/>
              <a:gd name="connsiteX285" fmla="*/ 45280 w 9384838"/>
              <a:gd name="connsiteY285" fmla="*/ 4187789 h 6246801"/>
              <a:gd name="connsiteX286" fmla="*/ 53771 w 9384838"/>
              <a:gd name="connsiteY286" fmla="*/ 4131188 h 6246801"/>
              <a:gd name="connsiteX287" fmla="*/ 70751 w 9384838"/>
              <a:gd name="connsiteY287" fmla="*/ 4105717 h 6246801"/>
              <a:gd name="connsiteX288" fmla="*/ 124522 w 9384838"/>
              <a:gd name="connsiteY288" fmla="*/ 4083077 h 6246801"/>
              <a:gd name="connsiteX289" fmla="*/ 152822 w 9384838"/>
              <a:gd name="connsiteY289" fmla="*/ 4040626 h 6246801"/>
              <a:gd name="connsiteX290" fmla="*/ 104711 w 9384838"/>
              <a:gd name="connsiteY290" fmla="*/ 4023646 h 6246801"/>
              <a:gd name="connsiteX291" fmla="*/ 104711 w 9384838"/>
              <a:gd name="connsiteY291" fmla="*/ 3981195 h 6246801"/>
              <a:gd name="connsiteX292" fmla="*/ 144332 w 9384838"/>
              <a:gd name="connsiteY292" fmla="*/ 3981195 h 6246801"/>
              <a:gd name="connsiteX293" fmla="*/ 181122 w 9384838"/>
              <a:gd name="connsiteY293" fmla="*/ 4020816 h 6246801"/>
              <a:gd name="connsiteX294" fmla="*/ 240553 w 9384838"/>
              <a:gd name="connsiteY294" fmla="*/ 3955725 h 6246801"/>
              <a:gd name="connsiteX295" fmla="*/ 271684 w 9384838"/>
              <a:gd name="connsiteY295" fmla="*/ 3907614 h 6246801"/>
              <a:gd name="connsiteX296" fmla="*/ 291494 w 9384838"/>
              <a:gd name="connsiteY296" fmla="*/ 3896294 h 6246801"/>
              <a:gd name="connsiteX297" fmla="*/ 481106 w 9384838"/>
              <a:gd name="connsiteY297" fmla="*/ 3596309 h 6246801"/>
              <a:gd name="connsiteX298" fmla="*/ 435825 w 9384838"/>
              <a:gd name="connsiteY298" fmla="*/ 3664230 h 6246801"/>
              <a:gd name="connsiteX299" fmla="*/ 396205 w 9384838"/>
              <a:gd name="connsiteY299" fmla="*/ 3638759 h 6246801"/>
              <a:gd name="connsiteX300" fmla="*/ 481106 w 9384838"/>
              <a:gd name="connsiteY300" fmla="*/ 3596309 h 6246801"/>
              <a:gd name="connsiteX301" fmla="*/ 4460871 w 9384838"/>
              <a:gd name="connsiteY301" fmla="*/ 3512231 h 6246801"/>
              <a:gd name="connsiteX302" fmla="*/ 4435429 w 9384838"/>
              <a:gd name="connsiteY302" fmla="*/ 3563117 h 6246801"/>
              <a:gd name="connsiteX303" fmla="*/ 4385651 w 9384838"/>
              <a:gd name="connsiteY303" fmla="*/ 3612896 h 6246801"/>
              <a:gd name="connsiteX304" fmla="*/ 4385651 w 9384838"/>
              <a:gd name="connsiteY304" fmla="*/ 3638339 h 6246801"/>
              <a:gd name="connsiteX305" fmla="*/ 4435429 w 9384838"/>
              <a:gd name="connsiteY305" fmla="*/ 3638339 h 6246801"/>
              <a:gd name="connsiteX306" fmla="*/ 4435429 w 9384838"/>
              <a:gd name="connsiteY306" fmla="*/ 3662676 h 6246801"/>
              <a:gd name="connsiteX307" fmla="*/ 4385651 w 9384838"/>
              <a:gd name="connsiteY307" fmla="*/ 3713562 h 6246801"/>
              <a:gd name="connsiteX308" fmla="*/ 4284989 w 9384838"/>
              <a:gd name="connsiteY308" fmla="*/ 3737899 h 6246801"/>
              <a:gd name="connsiteX309" fmla="*/ 4310431 w 9384838"/>
              <a:gd name="connsiteY309" fmla="*/ 3688119 h 6246801"/>
              <a:gd name="connsiteX310" fmla="*/ 4335873 w 9384838"/>
              <a:gd name="connsiteY310" fmla="*/ 3662676 h 6246801"/>
              <a:gd name="connsiteX311" fmla="*/ 4335873 w 9384838"/>
              <a:gd name="connsiteY311" fmla="*/ 3638339 h 6246801"/>
              <a:gd name="connsiteX312" fmla="*/ 4284989 w 9384838"/>
              <a:gd name="connsiteY312" fmla="*/ 3662676 h 6246801"/>
              <a:gd name="connsiteX313" fmla="*/ 4284989 w 9384838"/>
              <a:gd name="connsiteY313" fmla="*/ 3612896 h 6246801"/>
              <a:gd name="connsiteX314" fmla="*/ 4360209 w 9384838"/>
              <a:gd name="connsiteY314" fmla="*/ 3537674 h 6246801"/>
              <a:gd name="connsiteX315" fmla="*/ 4460871 w 9384838"/>
              <a:gd name="connsiteY315" fmla="*/ 3512231 h 6246801"/>
              <a:gd name="connsiteX316" fmla="*/ 605629 w 9384838"/>
              <a:gd name="connsiteY316" fmla="*/ 3364245 h 6246801"/>
              <a:gd name="connsiteX317" fmla="*/ 611289 w 9384838"/>
              <a:gd name="connsiteY317" fmla="*/ 3409526 h 6246801"/>
              <a:gd name="connsiteX318" fmla="*/ 633929 w 9384838"/>
              <a:gd name="connsiteY318" fmla="*/ 3437826 h 6246801"/>
              <a:gd name="connsiteX319" fmla="*/ 616949 w 9384838"/>
              <a:gd name="connsiteY319" fmla="*/ 3485937 h 6246801"/>
              <a:gd name="connsiteX320" fmla="*/ 599969 w 9384838"/>
              <a:gd name="connsiteY320" fmla="*/ 3497257 h 6246801"/>
              <a:gd name="connsiteX321" fmla="*/ 560348 w 9384838"/>
              <a:gd name="connsiteY321" fmla="*/ 3451976 h 6246801"/>
              <a:gd name="connsiteX322" fmla="*/ 577328 w 9384838"/>
              <a:gd name="connsiteY322" fmla="*/ 3415186 h 6246801"/>
              <a:gd name="connsiteX323" fmla="*/ 574498 w 9384838"/>
              <a:gd name="connsiteY323" fmla="*/ 3369905 h 6246801"/>
              <a:gd name="connsiteX324" fmla="*/ 605629 w 9384838"/>
              <a:gd name="connsiteY324" fmla="*/ 3364245 h 6246801"/>
              <a:gd name="connsiteX325" fmla="*/ 1098059 w 9384838"/>
              <a:gd name="connsiteY325" fmla="*/ 3109544 h 6246801"/>
              <a:gd name="connsiteX326" fmla="*/ 1081079 w 9384838"/>
              <a:gd name="connsiteY326" fmla="*/ 3137841 h 6246801"/>
              <a:gd name="connsiteX327" fmla="*/ 1064099 w 9384838"/>
              <a:gd name="connsiteY327" fmla="*/ 3154822 h 6246801"/>
              <a:gd name="connsiteX328" fmla="*/ 1038628 w 9384838"/>
              <a:gd name="connsiteY328" fmla="*/ 3143502 h 6246801"/>
              <a:gd name="connsiteX329" fmla="*/ 1098059 w 9384838"/>
              <a:gd name="connsiteY329" fmla="*/ 3109544 h 6246801"/>
              <a:gd name="connsiteX330" fmla="*/ 905615 w 9384838"/>
              <a:gd name="connsiteY330" fmla="*/ 3061433 h 6246801"/>
              <a:gd name="connsiteX331" fmla="*/ 905615 w 9384838"/>
              <a:gd name="connsiteY331" fmla="*/ 3098224 h 6246801"/>
              <a:gd name="connsiteX332" fmla="*/ 874484 w 9384838"/>
              <a:gd name="connsiteY332" fmla="*/ 3149161 h 6246801"/>
              <a:gd name="connsiteX333" fmla="*/ 820713 w 9384838"/>
              <a:gd name="connsiteY333" fmla="*/ 3171802 h 6246801"/>
              <a:gd name="connsiteX334" fmla="*/ 826373 w 9384838"/>
              <a:gd name="connsiteY334" fmla="*/ 3205762 h 6246801"/>
              <a:gd name="connsiteX335" fmla="*/ 769772 w 9384838"/>
              <a:gd name="connsiteY335" fmla="*/ 3214252 h 6246801"/>
              <a:gd name="connsiteX336" fmla="*/ 775432 w 9384838"/>
              <a:gd name="connsiteY336" fmla="*/ 3253873 h 6246801"/>
              <a:gd name="connsiteX337" fmla="*/ 738642 w 9384838"/>
              <a:gd name="connsiteY337" fmla="*/ 3245383 h 6246801"/>
              <a:gd name="connsiteX338" fmla="*/ 724492 w 9384838"/>
              <a:gd name="connsiteY338" fmla="*/ 3214252 h 6246801"/>
              <a:gd name="connsiteX339" fmla="*/ 701851 w 9384838"/>
              <a:gd name="connsiteY339" fmla="*/ 3183122 h 6246801"/>
              <a:gd name="connsiteX340" fmla="*/ 724492 w 9384838"/>
              <a:gd name="connsiteY340" fmla="*/ 3168972 h 6246801"/>
              <a:gd name="connsiteX341" fmla="*/ 747132 w 9384838"/>
              <a:gd name="connsiteY341" fmla="*/ 3146331 h 6246801"/>
              <a:gd name="connsiteX342" fmla="*/ 843354 w 9384838"/>
              <a:gd name="connsiteY342" fmla="*/ 3098224 h 6246801"/>
              <a:gd name="connsiteX343" fmla="*/ 905615 w 9384838"/>
              <a:gd name="connsiteY343" fmla="*/ 3061433 h 6246801"/>
              <a:gd name="connsiteX344" fmla="*/ 936745 w 9384838"/>
              <a:gd name="connsiteY344" fmla="*/ 3033132 h 6246801"/>
              <a:gd name="connsiteX345" fmla="*/ 973535 w 9384838"/>
              <a:gd name="connsiteY345" fmla="*/ 3081244 h 6246801"/>
              <a:gd name="connsiteX346" fmla="*/ 948066 w 9384838"/>
              <a:gd name="connsiteY346" fmla="*/ 3115203 h 6246801"/>
              <a:gd name="connsiteX347" fmla="*/ 925424 w 9384838"/>
              <a:gd name="connsiteY347" fmla="*/ 3067093 h 6246801"/>
              <a:gd name="connsiteX348" fmla="*/ 936745 w 9384838"/>
              <a:gd name="connsiteY348" fmla="*/ 3033132 h 6246801"/>
              <a:gd name="connsiteX349" fmla="*/ 5840275 w 9384838"/>
              <a:gd name="connsiteY349" fmla="*/ 2081897 h 6246801"/>
              <a:gd name="connsiteX350" fmla="*/ 5891159 w 9384838"/>
              <a:gd name="connsiteY350" fmla="*/ 2132783 h 6246801"/>
              <a:gd name="connsiteX351" fmla="*/ 5891159 w 9384838"/>
              <a:gd name="connsiteY351" fmla="*/ 2158226 h 6246801"/>
              <a:gd name="connsiteX352" fmla="*/ 5966379 w 9384838"/>
              <a:gd name="connsiteY352" fmla="*/ 2208005 h 6246801"/>
              <a:gd name="connsiteX353" fmla="*/ 6016157 w 9384838"/>
              <a:gd name="connsiteY353" fmla="*/ 2208005 h 6246801"/>
              <a:gd name="connsiteX354" fmla="*/ 6041599 w 9384838"/>
              <a:gd name="connsiteY354" fmla="*/ 2208005 h 6246801"/>
              <a:gd name="connsiteX355" fmla="*/ 5966379 w 9384838"/>
              <a:gd name="connsiteY355" fmla="*/ 2308672 h 6246801"/>
              <a:gd name="connsiteX356" fmla="*/ 5916601 w 9384838"/>
              <a:gd name="connsiteY356" fmla="*/ 2558676 h 6246801"/>
              <a:gd name="connsiteX357" fmla="*/ 5916601 w 9384838"/>
              <a:gd name="connsiteY357" fmla="*/ 2659341 h 6246801"/>
              <a:gd name="connsiteX358" fmla="*/ 5966379 w 9384838"/>
              <a:gd name="connsiteY358" fmla="*/ 2684786 h 6246801"/>
              <a:gd name="connsiteX359" fmla="*/ 5991821 w 9384838"/>
              <a:gd name="connsiteY359" fmla="*/ 2734563 h 6246801"/>
              <a:gd name="connsiteX360" fmla="*/ 6016157 w 9384838"/>
              <a:gd name="connsiteY360" fmla="*/ 2785448 h 6246801"/>
              <a:gd name="connsiteX361" fmla="*/ 6016157 w 9384838"/>
              <a:gd name="connsiteY361" fmla="*/ 2860670 h 6246801"/>
              <a:gd name="connsiteX362" fmla="*/ 5991821 w 9384838"/>
              <a:gd name="connsiteY362" fmla="*/ 2885007 h 6246801"/>
              <a:gd name="connsiteX363" fmla="*/ 6016157 w 9384838"/>
              <a:gd name="connsiteY363" fmla="*/ 2910449 h 6246801"/>
              <a:gd name="connsiteX364" fmla="*/ 5991821 w 9384838"/>
              <a:gd name="connsiteY364" fmla="*/ 2935892 h 6246801"/>
              <a:gd name="connsiteX365" fmla="*/ 5991821 w 9384838"/>
              <a:gd name="connsiteY365" fmla="*/ 2960229 h 6246801"/>
              <a:gd name="connsiteX366" fmla="*/ 6041599 w 9384838"/>
              <a:gd name="connsiteY366" fmla="*/ 2985670 h 6246801"/>
              <a:gd name="connsiteX367" fmla="*/ 6016157 w 9384838"/>
              <a:gd name="connsiteY367" fmla="*/ 3035453 h 6246801"/>
              <a:gd name="connsiteX368" fmla="*/ 6041599 w 9384838"/>
              <a:gd name="connsiteY368" fmla="*/ 3086339 h 6246801"/>
              <a:gd name="connsiteX369" fmla="*/ 5991821 w 9384838"/>
              <a:gd name="connsiteY369" fmla="*/ 3185896 h 6246801"/>
              <a:gd name="connsiteX370" fmla="*/ 6016157 w 9384838"/>
              <a:gd name="connsiteY370" fmla="*/ 3185896 h 6246801"/>
              <a:gd name="connsiteX371" fmla="*/ 6016157 w 9384838"/>
              <a:gd name="connsiteY371" fmla="*/ 3236782 h 6246801"/>
              <a:gd name="connsiteX372" fmla="*/ 5966379 w 9384838"/>
              <a:gd name="connsiteY372" fmla="*/ 3261118 h 6246801"/>
              <a:gd name="connsiteX373" fmla="*/ 5966379 w 9384838"/>
              <a:gd name="connsiteY373" fmla="*/ 3286561 h 6246801"/>
              <a:gd name="connsiteX374" fmla="*/ 5916601 w 9384838"/>
              <a:gd name="connsiteY374" fmla="*/ 3361784 h 6246801"/>
              <a:gd name="connsiteX375" fmla="*/ 5916601 w 9384838"/>
              <a:gd name="connsiteY375" fmla="*/ 3412670 h 6246801"/>
              <a:gd name="connsiteX376" fmla="*/ 5865717 w 9384838"/>
              <a:gd name="connsiteY376" fmla="*/ 3437007 h 6246801"/>
              <a:gd name="connsiteX377" fmla="*/ 5840275 w 9384838"/>
              <a:gd name="connsiteY377" fmla="*/ 3462450 h 6246801"/>
              <a:gd name="connsiteX378" fmla="*/ 5815939 w 9384838"/>
              <a:gd name="connsiteY378" fmla="*/ 3437007 h 6246801"/>
              <a:gd name="connsiteX379" fmla="*/ 5815939 w 9384838"/>
              <a:gd name="connsiteY379" fmla="*/ 3487893 h 6246801"/>
              <a:gd name="connsiteX380" fmla="*/ 5765055 w 9384838"/>
              <a:gd name="connsiteY380" fmla="*/ 3462450 h 6246801"/>
              <a:gd name="connsiteX381" fmla="*/ 5765055 w 9384838"/>
              <a:gd name="connsiteY381" fmla="*/ 3462451 h 6246801"/>
              <a:gd name="connsiteX382" fmla="*/ 5790497 w 9384838"/>
              <a:gd name="connsiteY382" fmla="*/ 3512230 h 6246801"/>
              <a:gd name="connsiteX383" fmla="*/ 5740719 w 9384838"/>
              <a:gd name="connsiteY383" fmla="*/ 3537673 h 6246801"/>
              <a:gd name="connsiteX384" fmla="*/ 5715277 w 9384838"/>
              <a:gd name="connsiteY384" fmla="*/ 3563116 h 6246801"/>
              <a:gd name="connsiteX385" fmla="*/ 5689835 w 9384838"/>
              <a:gd name="connsiteY385" fmla="*/ 3587453 h 6246801"/>
              <a:gd name="connsiteX386" fmla="*/ 5715277 w 9384838"/>
              <a:gd name="connsiteY386" fmla="*/ 3612896 h 6246801"/>
              <a:gd name="connsiteX387" fmla="*/ 5665499 w 9384838"/>
              <a:gd name="connsiteY387" fmla="*/ 3612896 h 6246801"/>
              <a:gd name="connsiteX388" fmla="*/ 5640057 w 9384838"/>
              <a:gd name="connsiteY388" fmla="*/ 3638339 h 6246801"/>
              <a:gd name="connsiteX389" fmla="*/ 5665499 w 9384838"/>
              <a:gd name="connsiteY389" fmla="*/ 3638339 h 6246801"/>
              <a:gd name="connsiteX390" fmla="*/ 5665499 w 9384838"/>
              <a:gd name="connsiteY390" fmla="*/ 3662676 h 6246801"/>
              <a:gd name="connsiteX391" fmla="*/ 5640057 w 9384838"/>
              <a:gd name="connsiteY391" fmla="*/ 3662676 h 6246801"/>
              <a:gd name="connsiteX392" fmla="*/ 5665499 w 9384838"/>
              <a:gd name="connsiteY392" fmla="*/ 3688119 h 6246801"/>
              <a:gd name="connsiteX393" fmla="*/ 5640057 w 9384838"/>
              <a:gd name="connsiteY393" fmla="*/ 3763342 h 6246801"/>
              <a:gd name="connsiteX394" fmla="*/ 5590279 w 9384838"/>
              <a:gd name="connsiteY394" fmla="*/ 3737899 h 6246801"/>
              <a:gd name="connsiteX395" fmla="*/ 5515059 w 9384838"/>
              <a:gd name="connsiteY395" fmla="*/ 3737899 h 6246801"/>
              <a:gd name="connsiteX396" fmla="*/ 5464175 w 9384838"/>
              <a:gd name="connsiteY396" fmla="*/ 3713562 h 6246801"/>
              <a:gd name="connsiteX397" fmla="*/ 5439839 w 9384838"/>
              <a:gd name="connsiteY397" fmla="*/ 3737899 h 6246801"/>
              <a:gd name="connsiteX398" fmla="*/ 5464175 w 9384838"/>
              <a:gd name="connsiteY398" fmla="*/ 3763342 h 6246801"/>
              <a:gd name="connsiteX399" fmla="*/ 5414397 w 9384838"/>
              <a:gd name="connsiteY399" fmla="*/ 3788785 h 6246801"/>
              <a:gd name="connsiteX400" fmla="*/ 5339177 w 9384838"/>
              <a:gd name="connsiteY400" fmla="*/ 3939230 h 6246801"/>
              <a:gd name="connsiteX401" fmla="*/ 5364619 w 9384838"/>
              <a:gd name="connsiteY401" fmla="*/ 4014453 h 6246801"/>
              <a:gd name="connsiteX402" fmla="*/ 5364618 w 9384838"/>
              <a:gd name="connsiteY402" fmla="*/ 4014453 h 6246801"/>
              <a:gd name="connsiteX403" fmla="*/ 5364618 w 9384838"/>
              <a:gd name="connsiteY403" fmla="*/ 4089676 h 6246801"/>
              <a:gd name="connsiteX404" fmla="*/ 5313734 w 9384838"/>
              <a:gd name="connsiteY404" fmla="*/ 4289902 h 6246801"/>
              <a:gd name="connsiteX405" fmla="*/ 5238514 w 9384838"/>
              <a:gd name="connsiteY405" fmla="*/ 4416010 h 6246801"/>
              <a:gd name="connsiteX406" fmla="*/ 5213072 w 9384838"/>
              <a:gd name="connsiteY406" fmla="*/ 4440347 h 6246801"/>
              <a:gd name="connsiteX407" fmla="*/ 5163294 w 9384838"/>
              <a:gd name="connsiteY407" fmla="*/ 4440347 h 6246801"/>
              <a:gd name="connsiteX408" fmla="*/ 5137852 w 9384838"/>
              <a:gd name="connsiteY408" fmla="*/ 4465790 h 6246801"/>
              <a:gd name="connsiteX409" fmla="*/ 5163294 w 9384838"/>
              <a:gd name="connsiteY409" fmla="*/ 4465790 h 6246801"/>
              <a:gd name="connsiteX410" fmla="*/ 5062632 w 9384838"/>
              <a:gd name="connsiteY410" fmla="*/ 4616236 h 6246801"/>
              <a:gd name="connsiteX411" fmla="*/ 5038296 w 9384838"/>
              <a:gd name="connsiteY411" fmla="*/ 4691459 h 6246801"/>
              <a:gd name="connsiteX412" fmla="*/ 5012854 w 9384838"/>
              <a:gd name="connsiteY412" fmla="*/ 4716902 h 6246801"/>
              <a:gd name="connsiteX413" fmla="*/ 4987412 w 9384838"/>
              <a:gd name="connsiteY413" fmla="*/ 4792125 h 6246801"/>
              <a:gd name="connsiteX414" fmla="*/ 5012854 w 9384838"/>
              <a:gd name="connsiteY414" fmla="*/ 4917127 h 6246801"/>
              <a:gd name="connsiteX415" fmla="*/ 5062632 w 9384838"/>
              <a:gd name="connsiteY415" fmla="*/ 5043236 h 6246801"/>
              <a:gd name="connsiteX416" fmla="*/ 5013583 w 9384838"/>
              <a:gd name="connsiteY416" fmla="*/ 4993096 h 6246801"/>
              <a:gd name="connsiteX417" fmla="*/ 5062632 w 9384838"/>
              <a:gd name="connsiteY417" fmla="*/ 5043237 h 6246801"/>
              <a:gd name="connsiteX418" fmla="*/ 4987412 w 9384838"/>
              <a:gd name="connsiteY418" fmla="*/ 5043237 h 6246801"/>
              <a:gd name="connsiteX419" fmla="*/ 4963076 w 9384838"/>
              <a:gd name="connsiteY419" fmla="*/ 5017794 h 6246801"/>
              <a:gd name="connsiteX420" fmla="*/ 4862414 w 9384838"/>
              <a:gd name="connsiteY420" fmla="*/ 5067574 h 6246801"/>
              <a:gd name="connsiteX421" fmla="*/ 4812636 w 9384838"/>
              <a:gd name="connsiteY421" fmla="*/ 5142796 h 6246801"/>
              <a:gd name="connsiteX422" fmla="*/ 4812636 w 9384838"/>
              <a:gd name="connsiteY422" fmla="*/ 5193682 h 6246801"/>
              <a:gd name="connsiteX423" fmla="*/ 4787194 w 9384838"/>
              <a:gd name="connsiteY423" fmla="*/ 5243462 h 6246801"/>
              <a:gd name="connsiteX424" fmla="*/ 4711974 w 9384838"/>
              <a:gd name="connsiteY424" fmla="*/ 5268905 h 6246801"/>
              <a:gd name="connsiteX425" fmla="*/ 4686532 w 9384838"/>
              <a:gd name="connsiteY425" fmla="*/ 5243462 h 6246801"/>
              <a:gd name="connsiteX426" fmla="*/ 4636753 w 9384838"/>
              <a:gd name="connsiteY426" fmla="*/ 5268905 h 6246801"/>
              <a:gd name="connsiteX427" fmla="*/ 4611311 w 9384838"/>
              <a:gd name="connsiteY427" fmla="*/ 5293242 h 6246801"/>
              <a:gd name="connsiteX428" fmla="*/ 4561533 w 9384838"/>
              <a:gd name="connsiteY428" fmla="*/ 5344128 h 6246801"/>
              <a:gd name="connsiteX429" fmla="*/ 4536091 w 9384838"/>
              <a:gd name="connsiteY429" fmla="*/ 5293242 h 6246801"/>
              <a:gd name="connsiteX430" fmla="*/ 4561533 w 9384838"/>
              <a:gd name="connsiteY430" fmla="*/ 5293242 h 6246801"/>
              <a:gd name="connsiteX431" fmla="*/ 4561533 w 9384838"/>
              <a:gd name="connsiteY431" fmla="*/ 5268905 h 6246801"/>
              <a:gd name="connsiteX432" fmla="*/ 4585869 w 9384838"/>
              <a:gd name="connsiteY432" fmla="*/ 5218019 h 6246801"/>
              <a:gd name="connsiteX433" fmla="*/ 4585869 w 9384838"/>
              <a:gd name="connsiteY433" fmla="*/ 5193682 h 6246801"/>
              <a:gd name="connsiteX434" fmla="*/ 4611311 w 9384838"/>
              <a:gd name="connsiteY434" fmla="*/ 5168239 h 6246801"/>
              <a:gd name="connsiteX435" fmla="*/ 4611311 w 9384838"/>
              <a:gd name="connsiteY435" fmla="*/ 5142796 h 6246801"/>
              <a:gd name="connsiteX436" fmla="*/ 4585869 w 9384838"/>
              <a:gd name="connsiteY436" fmla="*/ 5142796 h 6246801"/>
              <a:gd name="connsiteX437" fmla="*/ 4611311 w 9384838"/>
              <a:gd name="connsiteY437" fmla="*/ 5118460 h 6246801"/>
              <a:gd name="connsiteX438" fmla="*/ 4636753 w 9384838"/>
              <a:gd name="connsiteY438" fmla="*/ 5118460 h 6246801"/>
              <a:gd name="connsiteX439" fmla="*/ 4636753 w 9384838"/>
              <a:gd name="connsiteY439" fmla="*/ 5093017 h 6246801"/>
              <a:gd name="connsiteX440" fmla="*/ 4686532 w 9384838"/>
              <a:gd name="connsiteY440" fmla="*/ 5067574 h 6246801"/>
              <a:gd name="connsiteX441" fmla="*/ 4737416 w 9384838"/>
              <a:gd name="connsiteY441" fmla="*/ 5043237 h 6246801"/>
              <a:gd name="connsiteX442" fmla="*/ 4737416 w 9384838"/>
              <a:gd name="connsiteY442" fmla="*/ 5017794 h 6246801"/>
              <a:gd name="connsiteX443" fmla="*/ 4737416 w 9384838"/>
              <a:gd name="connsiteY443" fmla="*/ 4992351 h 6246801"/>
              <a:gd name="connsiteX444" fmla="*/ 4686532 w 9384838"/>
              <a:gd name="connsiteY444" fmla="*/ 4942571 h 6246801"/>
              <a:gd name="connsiteX445" fmla="*/ 4662196 w 9384838"/>
              <a:gd name="connsiteY445" fmla="*/ 4968014 h 6246801"/>
              <a:gd name="connsiteX446" fmla="*/ 4636753 w 9384838"/>
              <a:gd name="connsiteY446" fmla="*/ 4968014 h 6246801"/>
              <a:gd name="connsiteX447" fmla="*/ 4611311 w 9384838"/>
              <a:gd name="connsiteY447" fmla="*/ 4942571 h 6246801"/>
              <a:gd name="connsiteX448" fmla="*/ 4585869 w 9384838"/>
              <a:gd name="connsiteY448" fmla="*/ 4992350 h 6246801"/>
              <a:gd name="connsiteX449" fmla="*/ 4611310 w 9384838"/>
              <a:gd name="connsiteY449" fmla="*/ 5017792 h 6246801"/>
              <a:gd name="connsiteX450" fmla="*/ 4611311 w 9384838"/>
              <a:gd name="connsiteY450" fmla="*/ 5017793 h 6246801"/>
              <a:gd name="connsiteX451" fmla="*/ 4536091 w 9384838"/>
              <a:gd name="connsiteY451" fmla="*/ 5043236 h 6246801"/>
              <a:gd name="connsiteX452" fmla="*/ 4510649 w 9384838"/>
              <a:gd name="connsiteY452" fmla="*/ 5043236 h 6246801"/>
              <a:gd name="connsiteX453" fmla="*/ 4510649 w 9384838"/>
              <a:gd name="connsiteY453" fmla="*/ 5118458 h 6246801"/>
              <a:gd name="connsiteX454" fmla="*/ 4561533 w 9384838"/>
              <a:gd name="connsiteY454" fmla="*/ 5168238 h 6246801"/>
              <a:gd name="connsiteX455" fmla="*/ 4536091 w 9384838"/>
              <a:gd name="connsiteY455" fmla="*/ 5168238 h 6246801"/>
              <a:gd name="connsiteX456" fmla="*/ 4510649 w 9384838"/>
              <a:gd name="connsiteY456" fmla="*/ 5168238 h 6246801"/>
              <a:gd name="connsiteX457" fmla="*/ 4510649 w 9384838"/>
              <a:gd name="connsiteY457" fmla="*/ 5193681 h 6246801"/>
              <a:gd name="connsiteX458" fmla="*/ 4486313 w 9384838"/>
              <a:gd name="connsiteY458" fmla="*/ 5168238 h 6246801"/>
              <a:gd name="connsiteX459" fmla="*/ 4486313 w 9384838"/>
              <a:gd name="connsiteY459" fmla="*/ 5118458 h 6246801"/>
              <a:gd name="connsiteX460" fmla="*/ 4460871 w 9384838"/>
              <a:gd name="connsiteY460" fmla="*/ 5093016 h 6246801"/>
              <a:gd name="connsiteX461" fmla="*/ 4385651 w 9384838"/>
              <a:gd name="connsiteY461" fmla="*/ 5067573 h 6246801"/>
              <a:gd name="connsiteX462" fmla="*/ 4310431 w 9384838"/>
              <a:gd name="connsiteY462" fmla="*/ 5093016 h 6246801"/>
              <a:gd name="connsiteX463" fmla="*/ 4284989 w 9384838"/>
              <a:gd name="connsiteY463" fmla="*/ 5142795 h 6246801"/>
              <a:gd name="connsiteX464" fmla="*/ 4284989 w 9384838"/>
              <a:gd name="connsiteY464" fmla="*/ 5142796 h 6246801"/>
              <a:gd name="connsiteX465" fmla="*/ 4260653 w 9384838"/>
              <a:gd name="connsiteY465" fmla="*/ 5168239 h 6246801"/>
              <a:gd name="connsiteX466" fmla="*/ 4260653 w 9384838"/>
              <a:gd name="connsiteY466" fmla="*/ 5193683 h 6246801"/>
              <a:gd name="connsiteX467" fmla="*/ 4284989 w 9384838"/>
              <a:gd name="connsiteY467" fmla="*/ 5243462 h 6246801"/>
              <a:gd name="connsiteX468" fmla="*/ 4235211 w 9384838"/>
              <a:gd name="connsiteY468" fmla="*/ 5268905 h 6246801"/>
              <a:gd name="connsiteX469" fmla="*/ 4185433 w 9384838"/>
              <a:gd name="connsiteY469" fmla="*/ 5344128 h 6246801"/>
              <a:gd name="connsiteX470" fmla="*/ 4110213 w 9384838"/>
              <a:gd name="connsiteY470" fmla="*/ 5369571 h 6246801"/>
              <a:gd name="connsiteX471" fmla="*/ 4084771 w 9384838"/>
              <a:gd name="connsiteY471" fmla="*/ 5318685 h 6246801"/>
              <a:gd name="connsiteX472" fmla="*/ 4110213 w 9384838"/>
              <a:gd name="connsiteY472" fmla="*/ 5243462 h 6246801"/>
              <a:gd name="connsiteX473" fmla="*/ 4134549 w 9384838"/>
              <a:gd name="connsiteY473" fmla="*/ 5193683 h 6246801"/>
              <a:gd name="connsiteX474" fmla="*/ 4134549 w 9384838"/>
              <a:gd name="connsiteY474" fmla="*/ 5168239 h 6246801"/>
              <a:gd name="connsiteX475" fmla="*/ 4185433 w 9384838"/>
              <a:gd name="connsiteY475" fmla="*/ 5168239 h 6246801"/>
              <a:gd name="connsiteX476" fmla="*/ 4209769 w 9384838"/>
              <a:gd name="connsiteY476" fmla="*/ 5142796 h 6246801"/>
              <a:gd name="connsiteX477" fmla="*/ 4185433 w 9384838"/>
              <a:gd name="connsiteY477" fmla="*/ 5118460 h 6246801"/>
              <a:gd name="connsiteX478" fmla="*/ 4084771 w 9384838"/>
              <a:gd name="connsiteY478" fmla="*/ 5093017 h 6246801"/>
              <a:gd name="connsiteX479" fmla="*/ 4034993 w 9384838"/>
              <a:gd name="connsiteY479" fmla="*/ 5142796 h 6246801"/>
              <a:gd name="connsiteX480" fmla="*/ 3958666 w 9384838"/>
              <a:gd name="connsiteY480" fmla="*/ 5168239 h 6246801"/>
              <a:gd name="connsiteX481" fmla="*/ 3908904 w 9384838"/>
              <a:gd name="connsiteY481" fmla="*/ 5218019 h 6246801"/>
              <a:gd name="connsiteX482" fmla="*/ 3859127 w 9384838"/>
              <a:gd name="connsiteY482" fmla="*/ 5293242 h 6246801"/>
              <a:gd name="connsiteX483" fmla="*/ 3758465 w 9384838"/>
              <a:gd name="connsiteY483" fmla="*/ 5243462 h 6246801"/>
              <a:gd name="connsiteX484" fmla="*/ 3708688 w 9384838"/>
              <a:gd name="connsiteY484" fmla="*/ 5243462 h 6246801"/>
              <a:gd name="connsiteX485" fmla="*/ 3582584 w 9384838"/>
              <a:gd name="connsiteY485" fmla="*/ 5193683 h 6246801"/>
              <a:gd name="connsiteX486" fmla="*/ 3589545 w 9384838"/>
              <a:gd name="connsiteY486" fmla="*/ 5173103 h 6246801"/>
              <a:gd name="connsiteX487" fmla="*/ 3589543 w 9384838"/>
              <a:gd name="connsiteY487" fmla="*/ 5173102 h 6246801"/>
              <a:gd name="connsiteX488" fmla="*/ 3582582 w 9384838"/>
              <a:gd name="connsiteY488" fmla="*/ 5193682 h 6246801"/>
              <a:gd name="connsiteX489" fmla="*/ 3382367 w 9384838"/>
              <a:gd name="connsiteY489" fmla="*/ 5193682 h 6246801"/>
              <a:gd name="connsiteX490" fmla="*/ 3421081 w 9384838"/>
              <a:gd name="connsiteY490" fmla="*/ 5164921 h 6246801"/>
              <a:gd name="connsiteX491" fmla="*/ 3483028 w 9384838"/>
              <a:gd name="connsiteY491" fmla="*/ 5168239 h 6246801"/>
              <a:gd name="connsiteX492" fmla="*/ 3532805 w 9384838"/>
              <a:gd name="connsiteY492" fmla="*/ 5168239 h 6246801"/>
              <a:gd name="connsiteX493" fmla="*/ 3532805 w 9384838"/>
              <a:gd name="connsiteY493" fmla="*/ 5118459 h 6246801"/>
              <a:gd name="connsiteX494" fmla="*/ 3507365 w 9384838"/>
              <a:gd name="connsiteY494" fmla="*/ 5093016 h 6246801"/>
              <a:gd name="connsiteX495" fmla="*/ 3483028 w 9384838"/>
              <a:gd name="connsiteY495" fmla="*/ 5118459 h 6246801"/>
              <a:gd name="connsiteX496" fmla="*/ 3432144 w 9384838"/>
              <a:gd name="connsiteY496" fmla="*/ 5093016 h 6246801"/>
              <a:gd name="connsiteX497" fmla="*/ 3407808 w 9384838"/>
              <a:gd name="connsiteY497" fmla="*/ 5093016 h 6246801"/>
              <a:gd name="connsiteX498" fmla="*/ 3407808 w 9384838"/>
              <a:gd name="connsiteY498" fmla="*/ 5043237 h 6246801"/>
              <a:gd name="connsiteX499" fmla="*/ 3382367 w 9384838"/>
              <a:gd name="connsiteY499" fmla="*/ 5043237 h 6246801"/>
              <a:gd name="connsiteX500" fmla="*/ 3356924 w 9384838"/>
              <a:gd name="connsiteY500" fmla="*/ 5093016 h 6246801"/>
              <a:gd name="connsiteX501" fmla="*/ 3382367 w 9384838"/>
              <a:gd name="connsiteY501" fmla="*/ 5118459 h 6246801"/>
              <a:gd name="connsiteX502" fmla="*/ 3382367 w 9384838"/>
              <a:gd name="connsiteY502" fmla="*/ 5142796 h 6246801"/>
              <a:gd name="connsiteX503" fmla="*/ 3331482 w 9384838"/>
              <a:gd name="connsiteY503" fmla="*/ 5093016 h 6246801"/>
              <a:gd name="connsiteX504" fmla="*/ 3356924 w 9384838"/>
              <a:gd name="connsiteY504" fmla="*/ 5067573 h 6246801"/>
              <a:gd name="connsiteX505" fmla="*/ 3356924 w 9384838"/>
              <a:gd name="connsiteY505" fmla="*/ 4992351 h 6246801"/>
              <a:gd name="connsiteX506" fmla="*/ 3407808 w 9384838"/>
              <a:gd name="connsiteY506" fmla="*/ 4942571 h 6246801"/>
              <a:gd name="connsiteX507" fmla="*/ 3356924 w 9384838"/>
              <a:gd name="connsiteY507" fmla="*/ 4942571 h 6246801"/>
              <a:gd name="connsiteX508" fmla="*/ 3349625 w 9384838"/>
              <a:gd name="connsiteY508" fmla="*/ 4928288 h 6246801"/>
              <a:gd name="connsiteX509" fmla="*/ 3349624 w 9384838"/>
              <a:gd name="connsiteY509" fmla="*/ 4928288 h 6246801"/>
              <a:gd name="connsiteX510" fmla="*/ 3356924 w 9384838"/>
              <a:gd name="connsiteY510" fmla="*/ 4942571 h 6246801"/>
              <a:gd name="connsiteX511" fmla="*/ 3281703 w 9384838"/>
              <a:gd name="connsiteY511" fmla="*/ 4968014 h 6246801"/>
              <a:gd name="connsiteX512" fmla="*/ 3256260 w 9384838"/>
              <a:gd name="connsiteY512" fmla="*/ 5017794 h 6246801"/>
              <a:gd name="connsiteX513" fmla="*/ 3181041 w 9384838"/>
              <a:gd name="connsiteY513" fmla="*/ 5067573 h 6246801"/>
              <a:gd name="connsiteX514" fmla="*/ 3206483 w 9384838"/>
              <a:gd name="connsiteY514" fmla="*/ 5118459 h 6246801"/>
              <a:gd name="connsiteX515" fmla="*/ 3181041 w 9384838"/>
              <a:gd name="connsiteY515" fmla="*/ 5142796 h 6246801"/>
              <a:gd name="connsiteX516" fmla="*/ 3231925 w 9384838"/>
              <a:gd name="connsiteY516" fmla="*/ 5168239 h 6246801"/>
              <a:gd name="connsiteX517" fmla="*/ 3281703 w 9384838"/>
              <a:gd name="connsiteY517" fmla="*/ 5218019 h 6246801"/>
              <a:gd name="connsiteX518" fmla="*/ 3331481 w 9384838"/>
              <a:gd name="connsiteY518" fmla="*/ 5268905 h 6246801"/>
              <a:gd name="connsiteX519" fmla="*/ 3281703 w 9384838"/>
              <a:gd name="connsiteY519" fmla="*/ 5293242 h 6246801"/>
              <a:gd name="connsiteX520" fmla="*/ 3281703 w 9384838"/>
              <a:gd name="connsiteY520" fmla="*/ 5318685 h 6246801"/>
              <a:gd name="connsiteX521" fmla="*/ 3256260 w 9384838"/>
              <a:gd name="connsiteY521" fmla="*/ 5293242 h 6246801"/>
              <a:gd name="connsiteX522" fmla="*/ 3206483 w 9384838"/>
              <a:gd name="connsiteY522" fmla="*/ 5293242 h 6246801"/>
              <a:gd name="connsiteX523" fmla="*/ 3181041 w 9384838"/>
              <a:gd name="connsiteY523" fmla="*/ 5293242 h 6246801"/>
              <a:gd name="connsiteX524" fmla="*/ 3056044 w 9384838"/>
              <a:gd name="connsiteY524" fmla="*/ 5293242 h 6246801"/>
              <a:gd name="connsiteX525" fmla="*/ 3030601 w 9384838"/>
              <a:gd name="connsiteY525" fmla="*/ 5344128 h 6246801"/>
              <a:gd name="connsiteX526" fmla="*/ 3006265 w 9384838"/>
              <a:gd name="connsiteY526" fmla="*/ 5344128 h 6246801"/>
              <a:gd name="connsiteX527" fmla="*/ 2980823 w 9384838"/>
              <a:gd name="connsiteY527" fmla="*/ 5369571 h 6246801"/>
              <a:gd name="connsiteX528" fmla="*/ 3006265 w 9384838"/>
              <a:gd name="connsiteY528" fmla="*/ 5393907 h 6246801"/>
              <a:gd name="connsiteX529" fmla="*/ 2980823 w 9384838"/>
              <a:gd name="connsiteY529" fmla="*/ 5419350 h 6246801"/>
              <a:gd name="connsiteX530" fmla="*/ 2905602 w 9384838"/>
              <a:gd name="connsiteY530" fmla="*/ 5444793 h 6246801"/>
              <a:gd name="connsiteX531" fmla="*/ 2880162 w 9384838"/>
              <a:gd name="connsiteY531" fmla="*/ 5520016 h 6246801"/>
              <a:gd name="connsiteX532" fmla="*/ 2880159 w 9384838"/>
              <a:gd name="connsiteY532" fmla="*/ 5520016 h 6246801"/>
              <a:gd name="connsiteX533" fmla="*/ 2830382 w 9384838"/>
              <a:gd name="connsiteY533" fmla="*/ 5544353 h 6246801"/>
              <a:gd name="connsiteX534" fmla="*/ 2804941 w 9384838"/>
              <a:gd name="connsiteY534" fmla="*/ 5569796 h 6246801"/>
              <a:gd name="connsiteX535" fmla="*/ 2755160 w 9384838"/>
              <a:gd name="connsiteY535" fmla="*/ 5595239 h 6246801"/>
              <a:gd name="connsiteX536" fmla="*/ 2679941 w 9384838"/>
              <a:gd name="connsiteY536" fmla="*/ 5569796 h 6246801"/>
              <a:gd name="connsiteX537" fmla="*/ 2629058 w 9384838"/>
              <a:gd name="connsiteY537" fmla="*/ 5494573 h 6246801"/>
              <a:gd name="connsiteX538" fmla="*/ 2629058 w 9384838"/>
              <a:gd name="connsiteY538" fmla="*/ 5444794 h 6246801"/>
              <a:gd name="connsiteX539" fmla="*/ 2579280 w 9384838"/>
              <a:gd name="connsiteY539" fmla="*/ 5393908 h 6246801"/>
              <a:gd name="connsiteX540" fmla="*/ 2579280 w 9384838"/>
              <a:gd name="connsiteY540" fmla="*/ 5344128 h 6246801"/>
              <a:gd name="connsiteX541" fmla="*/ 2529501 w 9384838"/>
              <a:gd name="connsiteY541" fmla="*/ 5318685 h 6246801"/>
              <a:gd name="connsiteX542" fmla="*/ 2553838 w 9384838"/>
              <a:gd name="connsiteY542" fmla="*/ 5293242 h 6246801"/>
              <a:gd name="connsiteX543" fmla="*/ 2579280 w 9384838"/>
              <a:gd name="connsiteY543" fmla="*/ 5268905 h 6246801"/>
              <a:gd name="connsiteX544" fmla="*/ 2579280 w 9384838"/>
              <a:gd name="connsiteY544" fmla="*/ 5243462 h 6246801"/>
              <a:gd name="connsiteX545" fmla="*/ 2629058 w 9384838"/>
              <a:gd name="connsiteY545" fmla="*/ 5218019 h 6246801"/>
              <a:gd name="connsiteX546" fmla="*/ 2604722 w 9384838"/>
              <a:gd name="connsiteY546" fmla="*/ 5193682 h 6246801"/>
              <a:gd name="connsiteX547" fmla="*/ 2579280 w 9384838"/>
              <a:gd name="connsiteY547" fmla="*/ 5142796 h 6246801"/>
              <a:gd name="connsiteX548" fmla="*/ 2579280 w 9384838"/>
              <a:gd name="connsiteY548" fmla="*/ 5142795 h 6246801"/>
              <a:gd name="connsiteX549" fmla="*/ 2705382 w 9384838"/>
              <a:gd name="connsiteY549" fmla="*/ 5093015 h 6246801"/>
              <a:gd name="connsiteX550" fmla="*/ 2755160 w 9384838"/>
              <a:gd name="connsiteY550" fmla="*/ 5043236 h 6246801"/>
              <a:gd name="connsiteX551" fmla="*/ 2755160 w 9384838"/>
              <a:gd name="connsiteY551" fmla="*/ 4992350 h 6246801"/>
              <a:gd name="connsiteX552" fmla="*/ 2729719 w 9384838"/>
              <a:gd name="connsiteY552" fmla="*/ 4968013 h 6246801"/>
              <a:gd name="connsiteX553" fmla="*/ 2705383 w 9384838"/>
              <a:gd name="connsiteY553" fmla="*/ 4942570 h 6246801"/>
              <a:gd name="connsiteX554" fmla="*/ 2679942 w 9384838"/>
              <a:gd name="connsiteY554" fmla="*/ 4942570 h 6246801"/>
              <a:gd name="connsiteX555" fmla="*/ 2654500 w 9384838"/>
              <a:gd name="connsiteY555" fmla="*/ 4968013 h 6246801"/>
              <a:gd name="connsiteX556" fmla="*/ 2604722 w 9384838"/>
              <a:gd name="connsiteY556" fmla="*/ 4968013 h 6246801"/>
              <a:gd name="connsiteX557" fmla="*/ 2529503 w 9384838"/>
              <a:gd name="connsiteY557" fmla="*/ 4917127 h 6246801"/>
              <a:gd name="connsiteX558" fmla="*/ 2529503 w 9384838"/>
              <a:gd name="connsiteY558" fmla="*/ 4867348 h 6246801"/>
              <a:gd name="connsiteX559" fmla="*/ 2454282 w 9384838"/>
              <a:gd name="connsiteY559" fmla="*/ 4841905 h 6246801"/>
              <a:gd name="connsiteX560" fmla="*/ 2454282 w 9384838"/>
              <a:gd name="connsiteY560" fmla="*/ 4867348 h 6246801"/>
              <a:gd name="connsiteX561" fmla="*/ 2428840 w 9384838"/>
              <a:gd name="connsiteY561" fmla="*/ 4841905 h 6246801"/>
              <a:gd name="connsiteX562" fmla="*/ 2379063 w 9384838"/>
              <a:gd name="connsiteY562" fmla="*/ 4841905 h 6246801"/>
              <a:gd name="connsiteX563" fmla="*/ 2353620 w 9384838"/>
              <a:gd name="connsiteY563" fmla="*/ 4867348 h 6246801"/>
              <a:gd name="connsiteX564" fmla="*/ 2353620 w 9384838"/>
              <a:gd name="connsiteY564" fmla="*/ 4867347 h 6246801"/>
              <a:gd name="connsiteX565" fmla="*/ 2328178 w 9384838"/>
              <a:gd name="connsiteY565" fmla="*/ 4841904 h 6246801"/>
              <a:gd name="connsiteX566" fmla="*/ 2303843 w 9384838"/>
              <a:gd name="connsiteY566" fmla="*/ 4841904 h 6246801"/>
              <a:gd name="connsiteX567" fmla="*/ 2278401 w 9384838"/>
              <a:gd name="connsiteY567" fmla="*/ 4817568 h 6246801"/>
              <a:gd name="connsiteX568" fmla="*/ 2252958 w 9384838"/>
              <a:gd name="connsiteY568" fmla="*/ 4841904 h 6246801"/>
              <a:gd name="connsiteX569" fmla="*/ 2303843 w 9384838"/>
              <a:gd name="connsiteY569" fmla="*/ 4867347 h 6246801"/>
              <a:gd name="connsiteX570" fmla="*/ 2228623 w 9384838"/>
              <a:gd name="connsiteY570" fmla="*/ 4892790 h 6246801"/>
              <a:gd name="connsiteX571" fmla="*/ 2177740 w 9384838"/>
              <a:gd name="connsiteY571" fmla="*/ 4841904 h 6246801"/>
              <a:gd name="connsiteX572" fmla="*/ 2153404 w 9384838"/>
              <a:gd name="connsiteY572" fmla="*/ 4867347 h 6246801"/>
              <a:gd name="connsiteX573" fmla="*/ 2153404 w 9384838"/>
              <a:gd name="connsiteY573" fmla="*/ 4892790 h 6246801"/>
              <a:gd name="connsiteX574" fmla="*/ 2127962 w 9384838"/>
              <a:gd name="connsiteY574" fmla="*/ 4942570 h 6246801"/>
              <a:gd name="connsiteX575" fmla="*/ 2102518 w 9384838"/>
              <a:gd name="connsiteY575" fmla="*/ 4917127 h 6246801"/>
              <a:gd name="connsiteX576" fmla="*/ 2078183 w 9384838"/>
              <a:gd name="connsiteY576" fmla="*/ 4917127 h 6246801"/>
              <a:gd name="connsiteX577" fmla="*/ 2078183 w 9384838"/>
              <a:gd name="connsiteY577" fmla="*/ 4867347 h 6246801"/>
              <a:gd name="connsiteX578" fmla="*/ 2027299 w 9384838"/>
              <a:gd name="connsiteY578" fmla="*/ 4867347 h 6246801"/>
              <a:gd name="connsiteX579" fmla="*/ 2001857 w 9384838"/>
              <a:gd name="connsiteY579" fmla="*/ 4892790 h 6246801"/>
              <a:gd name="connsiteX580" fmla="*/ 1952080 w 9384838"/>
              <a:gd name="connsiteY580" fmla="*/ 4892790 h 6246801"/>
              <a:gd name="connsiteX581" fmla="*/ 1902303 w 9384838"/>
              <a:gd name="connsiteY581" fmla="*/ 4917127 h 6246801"/>
              <a:gd name="connsiteX582" fmla="*/ 1876860 w 9384838"/>
              <a:gd name="connsiteY582" fmla="*/ 4892790 h 6246801"/>
              <a:gd name="connsiteX583" fmla="*/ 1876860 w 9384838"/>
              <a:gd name="connsiteY583" fmla="*/ 4867347 h 6246801"/>
              <a:gd name="connsiteX584" fmla="*/ 1851419 w 9384838"/>
              <a:gd name="connsiteY584" fmla="*/ 4892790 h 6246801"/>
              <a:gd name="connsiteX585" fmla="*/ 1827080 w 9384838"/>
              <a:gd name="connsiteY585" fmla="*/ 4892790 h 6246801"/>
              <a:gd name="connsiteX586" fmla="*/ 1801640 w 9384838"/>
              <a:gd name="connsiteY586" fmla="*/ 4867347 h 6246801"/>
              <a:gd name="connsiteX587" fmla="*/ 1801640 w 9384838"/>
              <a:gd name="connsiteY587" fmla="*/ 4892790 h 6246801"/>
              <a:gd name="connsiteX588" fmla="*/ 1776198 w 9384838"/>
              <a:gd name="connsiteY588" fmla="*/ 4917127 h 6246801"/>
              <a:gd name="connsiteX589" fmla="*/ 1751861 w 9384838"/>
              <a:gd name="connsiteY589" fmla="*/ 4892790 h 6246801"/>
              <a:gd name="connsiteX590" fmla="*/ 1726419 w 9384838"/>
              <a:gd name="connsiteY590" fmla="*/ 4892790 h 6246801"/>
              <a:gd name="connsiteX591" fmla="*/ 1700977 w 9384838"/>
              <a:gd name="connsiteY591" fmla="*/ 4917127 h 6246801"/>
              <a:gd name="connsiteX592" fmla="*/ 1676640 w 9384838"/>
              <a:gd name="connsiteY592" fmla="*/ 4892790 h 6246801"/>
              <a:gd name="connsiteX593" fmla="*/ 1625756 w 9384838"/>
              <a:gd name="connsiteY593" fmla="*/ 4917127 h 6246801"/>
              <a:gd name="connsiteX594" fmla="*/ 1601421 w 9384838"/>
              <a:gd name="connsiteY594" fmla="*/ 4917127 h 6246801"/>
              <a:gd name="connsiteX595" fmla="*/ 1575979 w 9384838"/>
              <a:gd name="connsiteY595" fmla="*/ 4892790 h 6246801"/>
              <a:gd name="connsiteX596" fmla="*/ 1575979 w 9384838"/>
              <a:gd name="connsiteY596" fmla="*/ 4867347 h 6246801"/>
              <a:gd name="connsiteX597" fmla="*/ 1575979 w 9384838"/>
              <a:gd name="connsiteY597" fmla="*/ 4841904 h 6246801"/>
              <a:gd name="connsiteX598" fmla="*/ 1526200 w 9384838"/>
              <a:gd name="connsiteY598" fmla="*/ 4817568 h 6246801"/>
              <a:gd name="connsiteX599" fmla="*/ 1450978 w 9384838"/>
              <a:gd name="connsiteY599" fmla="*/ 4867347 h 6246801"/>
              <a:gd name="connsiteX600" fmla="*/ 1425540 w 9384838"/>
              <a:gd name="connsiteY600" fmla="*/ 4867347 h 6246801"/>
              <a:gd name="connsiteX601" fmla="*/ 1425540 w 9384838"/>
              <a:gd name="connsiteY601" fmla="*/ 4867348 h 6246801"/>
              <a:gd name="connsiteX602" fmla="*/ 1425540 w 9384838"/>
              <a:gd name="connsiteY602" fmla="*/ 4917127 h 6246801"/>
              <a:gd name="connsiteX603" fmla="*/ 1400097 w 9384838"/>
              <a:gd name="connsiteY603" fmla="*/ 4942570 h 6246801"/>
              <a:gd name="connsiteX604" fmla="*/ 1400097 w 9384838"/>
              <a:gd name="connsiteY604" fmla="*/ 4992350 h 6246801"/>
              <a:gd name="connsiteX605" fmla="*/ 1350319 w 9384838"/>
              <a:gd name="connsiteY605" fmla="*/ 4992350 h 6246801"/>
              <a:gd name="connsiteX606" fmla="*/ 1350319 w 9384838"/>
              <a:gd name="connsiteY606" fmla="*/ 5043236 h 6246801"/>
              <a:gd name="connsiteX607" fmla="*/ 1299435 w 9384838"/>
              <a:gd name="connsiteY607" fmla="*/ 4992350 h 6246801"/>
              <a:gd name="connsiteX608" fmla="*/ 1249656 w 9384838"/>
              <a:gd name="connsiteY608" fmla="*/ 4917127 h 6246801"/>
              <a:gd name="connsiteX609" fmla="*/ 1224214 w 9384838"/>
              <a:gd name="connsiteY609" fmla="*/ 4917127 h 6246801"/>
              <a:gd name="connsiteX610" fmla="*/ 1148993 w 9384838"/>
              <a:gd name="connsiteY610" fmla="*/ 4892791 h 6246801"/>
              <a:gd name="connsiteX611" fmla="*/ 1124658 w 9384838"/>
              <a:gd name="connsiteY611" fmla="*/ 4917127 h 6246801"/>
              <a:gd name="connsiteX612" fmla="*/ 1124658 w 9384838"/>
              <a:gd name="connsiteY612" fmla="*/ 4892791 h 6246801"/>
              <a:gd name="connsiteX613" fmla="*/ 1099215 w 9384838"/>
              <a:gd name="connsiteY613" fmla="*/ 4917127 h 6246801"/>
              <a:gd name="connsiteX614" fmla="*/ 1073771 w 9384838"/>
              <a:gd name="connsiteY614" fmla="*/ 4892791 h 6246801"/>
              <a:gd name="connsiteX615" fmla="*/ 1049435 w 9384838"/>
              <a:gd name="connsiteY615" fmla="*/ 4917127 h 6246801"/>
              <a:gd name="connsiteX616" fmla="*/ 998551 w 9384838"/>
              <a:gd name="connsiteY616" fmla="*/ 4917127 h 6246801"/>
              <a:gd name="connsiteX617" fmla="*/ 998551 w 9384838"/>
              <a:gd name="connsiteY617" fmla="*/ 4892791 h 6246801"/>
              <a:gd name="connsiteX618" fmla="*/ 948773 w 9384838"/>
              <a:gd name="connsiteY618" fmla="*/ 4841905 h 6246801"/>
              <a:gd name="connsiteX619" fmla="*/ 898995 w 9384838"/>
              <a:gd name="connsiteY619" fmla="*/ 4867348 h 6246801"/>
              <a:gd name="connsiteX620" fmla="*/ 898995 w 9384838"/>
              <a:gd name="connsiteY620" fmla="*/ 4792125 h 6246801"/>
              <a:gd name="connsiteX621" fmla="*/ 923331 w 9384838"/>
              <a:gd name="connsiteY621" fmla="*/ 4766682 h 6246801"/>
              <a:gd name="connsiteX622" fmla="*/ 923331 w 9384838"/>
              <a:gd name="connsiteY622" fmla="*/ 4716902 h 6246801"/>
              <a:gd name="connsiteX623" fmla="*/ 923331 w 9384838"/>
              <a:gd name="connsiteY623" fmla="*/ 4691459 h 6246801"/>
              <a:gd name="connsiteX624" fmla="*/ 974215 w 9384838"/>
              <a:gd name="connsiteY624" fmla="*/ 4691459 h 6246801"/>
              <a:gd name="connsiteX625" fmla="*/ 998551 w 9384838"/>
              <a:gd name="connsiteY625" fmla="*/ 4667122 h 6246801"/>
              <a:gd name="connsiteX626" fmla="*/ 1049435 w 9384838"/>
              <a:gd name="connsiteY626" fmla="*/ 4716902 h 6246801"/>
              <a:gd name="connsiteX627" fmla="*/ 1148993 w 9384838"/>
              <a:gd name="connsiteY627" fmla="*/ 4716902 h 6246801"/>
              <a:gd name="connsiteX628" fmla="*/ 1174436 w 9384838"/>
              <a:gd name="connsiteY628" fmla="*/ 4667122 h 6246801"/>
              <a:gd name="connsiteX629" fmla="*/ 1224214 w 9384838"/>
              <a:gd name="connsiteY629" fmla="*/ 4667122 h 6246801"/>
              <a:gd name="connsiteX630" fmla="*/ 1249656 w 9384838"/>
              <a:gd name="connsiteY630" fmla="*/ 4616236 h 6246801"/>
              <a:gd name="connsiteX631" fmla="*/ 1275099 w 9384838"/>
              <a:gd name="connsiteY631" fmla="*/ 4616236 h 6246801"/>
              <a:gd name="connsiteX632" fmla="*/ 1275099 w 9384838"/>
              <a:gd name="connsiteY632" fmla="*/ 4616237 h 6246801"/>
              <a:gd name="connsiteX633" fmla="*/ 1350319 w 9384838"/>
              <a:gd name="connsiteY633" fmla="*/ 4616237 h 6246801"/>
              <a:gd name="connsiteX634" fmla="*/ 1374654 w 9384838"/>
              <a:gd name="connsiteY634" fmla="*/ 4590794 h 6246801"/>
              <a:gd name="connsiteX635" fmla="*/ 1425539 w 9384838"/>
              <a:gd name="connsiteY635" fmla="*/ 4566457 h 6246801"/>
              <a:gd name="connsiteX636" fmla="*/ 1550537 w 9384838"/>
              <a:gd name="connsiteY636" fmla="*/ 4491234 h 6246801"/>
              <a:gd name="connsiteX637" fmla="*/ 1651201 w 9384838"/>
              <a:gd name="connsiteY637" fmla="*/ 4440348 h 6246801"/>
              <a:gd name="connsiteX638" fmla="*/ 1751865 w 9384838"/>
              <a:gd name="connsiteY638" fmla="*/ 4416011 h 6246801"/>
              <a:gd name="connsiteX639" fmla="*/ 1776201 w 9384838"/>
              <a:gd name="connsiteY639" fmla="*/ 4365125 h 6246801"/>
              <a:gd name="connsiteX640" fmla="*/ 1751865 w 9384838"/>
              <a:gd name="connsiteY640" fmla="*/ 4340788 h 6246801"/>
              <a:gd name="connsiteX641" fmla="*/ 1801642 w 9384838"/>
              <a:gd name="connsiteY641" fmla="*/ 4340788 h 6246801"/>
              <a:gd name="connsiteX642" fmla="*/ 1827082 w 9384838"/>
              <a:gd name="connsiteY642" fmla="*/ 4315345 h 6246801"/>
              <a:gd name="connsiteX643" fmla="*/ 1902304 w 9384838"/>
              <a:gd name="connsiteY643" fmla="*/ 4340788 h 6246801"/>
              <a:gd name="connsiteX644" fmla="*/ 1952081 w 9384838"/>
              <a:gd name="connsiteY644" fmla="*/ 4315345 h 6246801"/>
              <a:gd name="connsiteX645" fmla="*/ 2001860 w 9384838"/>
              <a:gd name="connsiteY645" fmla="*/ 4340788 h 6246801"/>
              <a:gd name="connsiteX646" fmla="*/ 1952081 w 9384838"/>
              <a:gd name="connsiteY646" fmla="*/ 4340788 h 6246801"/>
              <a:gd name="connsiteX647" fmla="*/ 1952081 w 9384838"/>
              <a:gd name="connsiteY647" fmla="*/ 4390568 h 6246801"/>
              <a:gd name="connsiteX648" fmla="*/ 2027302 w 9384838"/>
              <a:gd name="connsiteY648" fmla="*/ 4416011 h 6246801"/>
              <a:gd name="connsiteX649" fmla="*/ 2052742 w 9384838"/>
              <a:gd name="connsiteY649" fmla="*/ 4416011 h 6246801"/>
              <a:gd name="connsiteX650" fmla="*/ 2102518 w 9384838"/>
              <a:gd name="connsiteY650" fmla="*/ 4390568 h 6246801"/>
              <a:gd name="connsiteX651" fmla="*/ 2127962 w 9384838"/>
              <a:gd name="connsiteY651" fmla="*/ 4390568 h 6246801"/>
              <a:gd name="connsiteX652" fmla="*/ 2203182 w 9384838"/>
              <a:gd name="connsiteY652" fmla="*/ 4440348 h 6246801"/>
              <a:gd name="connsiteX653" fmla="*/ 2328178 w 9384838"/>
              <a:gd name="connsiteY653" fmla="*/ 4465791 h 6246801"/>
              <a:gd name="connsiteX654" fmla="*/ 2428839 w 9384838"/>
              <a:gd name="connsiteY654" fmla="*/ 4465791 h 6246801"/>
              <a:gd name="connsiteX655" fmla="*/ 2478617 w 9384838"/>
              <a:gd name="connsiteY655" fmla="*/ 4440348 h 6246801"/>
              <a:gd name="connsiteX656" fmla="*/ 2529503 w 9384838"/>
              <a:gd name="connsiteY656" fmla="*/ 4416011 h 6246801"/>
              <a:gd name="connsiteX657" fmla="*/ 2579280 w 9384838"/>
              <a:gd name="connsiteY657" fmla="*/ 4440348 h 6246801"/>
              <a:gd name="connsiteX658" fmla="*/ 2629058 w 9384838"/>
              <a:gd name="connsiteY658" fmla="*/ 4440348 h 6246801"/>
              <a:gd name="connsiteX659" fmla="*/ 2679941 w 9384838"/>
              <a:gd name="connsiteY659" fmla="*/ 4465791 h 6246801"/>
              <a:gd name="connsiteX660" fmla="*/ 2679941 w 9384838"/>
              <a:gd name="connsiteY660" fmla="*/ 4465790 h 6246801"/>
              <a:gd name="connsiteX661" fmla="*/ 2705383 w 9384838"/>
              <a:gd name="connsiteY661" fmla="*/ 4465790 h 6246801"/>
              <a:gd name="connsiteX662" fmla="*/ 2804940 w 9384838"/>
              <a:gd name="connsiteY662" fmla="*/ 4440347 h 6246801"/>
              <a:gd name="connsiteX663" fmla="*/ 2830382 w 9384838"/>
              <a:gd name="connsiteY663" fmla="*/ 4491233 h 6246801"/>
              <a:gd name="connsiteX664" fmla="*/ 2804940 w 9384838"/>
              <a:gd name="connsiteY664" fmla="*/ 4515570 h 6246801"/>
              <a:gd name="connsiteX665" fmla="*/ 2780604 w 9384838"/>
              <a:gd name="connsiteY665" fmla="*/ 4541013 h 6246801"/>
              <a:gd name="connsiteX666" fmla="*/ 2804940 w 9384838"/>
              <a:gd name="connsiteY666" fmla="*/ 4566456 h 6246801"/>
              <a:gd name="connsiteX667" fmla="*/ 2804940 w 9384838"/>
              <a:gd name="connsiteY667" fmla="*/ 4590793 h 6246801"/>
              <a:gd name="connsiteX668" fmla="*/ 2855825 w 9384838"/>
              <a:gd name="connsiteY668" fmla="*/ 4590793 h 6246801"/>
              <a:gd name="connsiteX669" fmla="*/ 2855825 w 9384838"/>
              <a:gd name="connsiteY669" fmla="*/ 4566456 h 6246801"/>
              <a:gd name="connsiteX670" fmla="*/ 2880159 w 9384838"/>
              <a:gd name="connsiteY670" fmla="*/ 4566456 h 6246801"/>
              <a:gd name="connsiteX671" fmla="*/ 2880159 w 9384838"/>
              <a:gd name="connsiteY671" fmla="*/ 4605916 h 6246801"/>
              <a:gd name="connsiteX672" fmla="*/ 2880162 w 9384838"/>
              <a:gd name="connsiteY672" fmla="*/ 4605918 h 6246801"/>
              <a:gd name="connsiteX673" fmla="*/ 2880162 w 9384838"/>
              <a:gd name="connsiteY673" fmla="*/ 4566457 h 6246801"/>
              <a:gd name="connsiteX674" fmla="*/ 2931045 w 9384838"/>
              <a:gd name="connsiteY674" fmla="*/ 4616236 h 6246801"/>
              <a:gd name="connsiteX675" fmla="*/ 2980823 w 9384838"/>
              <a:gd name="connsiteY675" fmla="*/ 4641679 h 6246801"/>
              <a:gd name="connsiteX676" fmla="*/ 3006265 w 9384838"/>
              <a:gd name="connsiteY676" fmla="*/ 4616236 h 6246801"/>
              <a:gd name="connsiteX677" fmla="*/ 3030601 w 9384838"/>
              <a:gd name="connsiteY677" fmla="*/ 4616236 h 6246801"/>
              <a:gd name="connsiteX678" fmla="*/ 3056044 w 9384838"/>
              <a:gd name="connsiteY678" fmla="*/ 4590793 h 6246801"/>
              <a:gd name="connsiteX679" fmla="*/ 3105820 w 9384838"/>
              <a:gd name="connsiteY679" fmla="*/ 4590793 h 6246801"/>
              <a:gd name="connsiteX680" fmla="*/ 3131263 w 9384838"/>
              <a:gd name="connsiteY680" fmla="*/ 4541014 h 6246801"/>
              <a:gd name="connsiteX681" fmla="*/ 3131263 w 9384838"/>
              <a:gd name="connsiteY681" fmla="*/ 4590793 h 6246801"/>
              <a:gd name="connsiteX682" fmla="*/ 3156704 w 9384838"/>
              <a:gd name="connsiteY682" fmla="*/ 4566457 h 6246801"/>
              <a:gd name="connsiteX683" fmla="*/ 3181041 w 9384838"/>
              <a:gd name="connsiteY683" fmla="*/ 4515571 h 6246801"/>
              <a:gd name="connsiteX684" fmla="*/ 3156704 w 9384838"/>
              <a:gd name="connsiteY684" fmla="*/ 4440348 h 6246801"/>
              <a:gd name="connsiteX685" fmla="*/ 3131263 w 9384838"/>
              <a:gd name="connsiteY685" fmla="*/ 4416011 h 6246801"/>
              <a:gd name="connsiteX686" fmla="*/ 3181041 w 9384838"/>
              <a:gd name="connsiteY686" fmla="*/ 4365125 h 6246801"/>
              <a:gd name="connsiteX687" fmla="*/ 3231924 w 9384838"/>
              <a:gd name="connsiteY687" fmla="*/ 4340788 h 6246801"/>
              <a:gd name="connsiteX688" fmla="*/ 3256260 w 9384838"/>
              <a:gd name="connsiteY688" fmla="*/ 4289902 h 6246801"/>
              <a:gd name="connsiteX689" fmla="*/ 3281703 w 9384838"/>
              <a:gd name="connsiteY689" fmla="*/ 4289902 h 6246801"/>
              <a:gd name="connsiteX690" fmla="*/ 3281705 w 9384838"/>
              <a:gd name="connsiteY690" fmla="*/ 4289902 h 6246801"/>
              <a:gd name="connsiteX691" fmla="*/ 3307147 w 9384838"/>
              <a:gd name="connsiteY691" fmla="*/ 4265565 h 6246801"/>
              <a:gd name="connsiteX692" fmla="*/ 3356924 w 9384838"/>
              <a:gd name="connsiteY692" fmla="*/ 4265565 h 6246801"/>
              <a:gd name="connsiteX693" fmla="*/ 3457589 w 9384838"/>
              <a:gd name="connsiteY693" fmla="*/ 4190342 h 6246801"/>
              <a:gd name="connsiteX694" fmla="*/ 3558250 w 9384838"/>
              <a:gd name="connsiteY694" fmla="*/ 4089676 h 6246801"/>
              <a:gd name="connsiteX695" fmla="*/ 3582585 w 9384838"/>
              <a:gd name="connsiteY695" fmla="*/ 4014453 h 6246801"/>
              <a:gd name="connsiteX696" fmla="*/ 3608026 w 9384838"/>
              <a:gd name="connsiteY696" fmla="*/ 3989010 h 6246801"/>
              <a:gd name="connsiteX697" fmla="*/ 3582585 w 9384838"/>
              <a:gd name="connsiteY697" fmla="*/ 3963567 h 6246801"/>
              <a:gd name="connsiteX698" fmla="*/ 3608026 w 9384838"/>
              <a:gd name="connsiteY698" fmla="*/ 3913787 h 6246801"/>
              <a:gd name="connsiteX699" fmla="*/ 3582585 w 9384838"/>
              <a:gd name="connsiteY699" fmla="*/ 3888344 h 6246801"/>
              <a:gd name="connsiteX700" fmla="*/ 3608026 w 9384838"/>
              <a:gd name="connsiteY700" fmla="*/ 3838565 h 6246801"/>
              <a:gd name="connsiteX701" fmla="*/ 3633468 w 9384838"/>
              <a:gd name="connsiteY701" fmla="*/ 3813122 h 6246801"/>
              <a:gd name="connsiteX702" fmla="*/ 3683247 w 9384838"/>
              <a:gd name="connsiteY702" fmla="*/ 3788785 h 6246801"/>
              <a:gd name="connsiteX703" fmla="*/ 3708689 w 9384838"/>
              <a:gd name="connsiteY703" fmla="*/ 3813122 h 6246801"/>
              <a:gd name="connsiteX704" fmla="*/ 3783908 w 9384838"/>
              <a:gd name="connsiteY704" fmla="*/ 3788785 h 6246801"/>
              <a:gd name="connsiteX705" fmla="*/ 3883464 w 9384838"/>
              <a:gd name="connsiteY705" fmla="*/ 3763342 h 6246801"/>
              <a:gd name="connsiteX706" fmla="*/ 3883464 w 9384838"/>
              <a:gd name="connsiteY706" fmla="*/ 3813122 h 6246801"/>
              <a:gd name="connsiteX707" fmla="*/ 3833686 w 9384838"/>
              <a:gd name="connsiteY707" fmla="*/ 3813122 h 6246801"/>
              <a:gd name="connsiteX708" fmla="*/ 3808245 w 9384838"/>
              <a:gd name="connsiteY708" fmla="*/ 3838565 h 6246801"/>
              <a:gd name="connsiteX709" fmla="*/ 3808245 w 9384838"/>
              <a:gd name="connsiteY709" fmla="*/ 3888344 h 6246801"/>
              <a:gd name="connsiteX710" fmla="*/ 3758467 w 9384838"/>
              <a:gd name="connsiteY710" fmla="*/ 3864008 h 6246801"/>
              <a:gd name="connsiteX711" fmla="*/ 3708689 w 9384838"/>
              <a:gd name="connsiteY711" fmla="*/ 3913787 h 6246801"/>
              <a:gd name="connsiteX712" fmla="*/ 3683247 w 9384838"/>
              <a:gd name="connsiteY712" fmla="*/ 3888344 h 6246801"/>
              <a:gd name="connsiteX713" fmla="*/ 3633468 w 9384838"/>
              <a:gd name="connsiteY713" fmla="*/ 3913787 h 6246801"/>
              <a:gd name="connsiteX714" fmla="*/ 3657804 w 9384838"/>
              <a:gd name="connsiteY714" fmla="*/ 3939230 h 6246801"/>
              <a:gd name="connsiteX715" fmla="*/ 3633468 w 9384838"/>
              <a:gd name="connsiteY715" fmla="*/ 3963567 h 6246801"/>
              <a:gd name="connsiteX716" fmla="*/ 3657804 w 9384838"/>
              <a:gd name="connsiteY716" fmla="*/ 3963567 h 6246801"/>
              <a:gd name="connsiteX717" fmla="*/ 3683247 w 9384838"/>
              <a:gd name="connsiteY717" fmla="*/ 3989010 h 6246801"/>
              <a:gd name="connsiteX718" fmla="*/ 3708689 w 9384838"/>
              <a:gd name="connsiteY718" fmla="*/ 3989010 h 6246801"/>
              <a:gd name="connsiteX719" fmla="*/ 3708689 w 9384838"/>
              <a:gd name="connsiteY719" fmla="*/ 4014453 h 6246801"/>
              <a:gd name="connsiteX720" fmla="*/ 3708688 w 9384838"/>
              <a:gd name="connsiteY720" fmla="*/ 4014453 h 6246801"/>
              <a:gd name="connsiteX721" fmla="*/ 3657804 w 9384838"/>
              <a:gd name="connsiteY721" fmla="*/ 4064233 h 6246801"/>
              <a:gd name="connsiteX722" fmla="*/ 3683246 w 9384838"/>
              <a:gd name="connsiteY722" fmla="*/ 4139455 h 6246801"/>
              <a:gd name="connsiteX723" fmla="*/ 3808243 w 9384838"/>
              <a:gd name="connsiteY723" fmla="*/ 4164898 h 6246801"/>
              <a:gd name="connsiteX724" fmla="*/ 3833684 w 9384838"/>
              <a:gd name="connsiteY724" fmla="*/ 4089676 h 6246801"/>
              <a:gd name="connsiteX725" fmla="*/ 3958666 w 9384838"/>
              <a:gd name="connsiteY725" fmla="*/ 4089676 h 6246801"/>
              <a:gd name="connsiteX726" fmla="*/ 4084770 w 9384838"/>
              <a:gd name="connsiteY726" fmla="*/ 4064233 h 6246801"/>
              <a:gd name="connsiteX727" fmla="*/ 4185432 w 9384838"/>
              <a:gd name="connsiteY727" fmla="*/ 4064233 h 6246801"/>
              <a:gd name="connsiteX728" fmla="*/ 4460870 w 9384838"/>
              <a:gd name="connsiteY728" fmla="*/ 3888345 h 6246801"/>
              <a:gd name="connsiteX729" fmla="*/ 4510648 w 9384838"/>
              <a:gd name="connsiteY729" fmla="*/ 3763342 h 6246801"/>
              <a:gd name="connsiteX730" fmla="*/ 4761751 w 9384838"/>
              <a:gd name="connsiteY730" fmla="*/ 3713562 h 6246801"/>
              <a:gd name="connsiteX731" fmla="*/ 4836971 w 9384838"/>
              <a:gd name="connsiteY731" fmla="*/ 3612896 h 6246801"/>
              <a:gd name="connsiteX732" fmla="*/ 4887855 w 9384838"/>
              <a:gd name="connsiteY732" fmla="*/ 3487894 h 6246801"/>
              <a:gd name="connsiteX733" fmla="*/ 4887855 w 9384838"/>
              <a:gd name="connsiteY733" fmla="*/ 3487893 h 6246801"/>
              <a:gd name="connsiteX734" fmla="*/ 4937633 w 9384838"/>
              <a:gd name="connsiteY734" fmla="*/ 3437007 h 6246801"/>
              <a:gd name="connsiteX735" fmla="*/ 5012854 w 9384838"/>
              <a:gd name="connsiteY735" fmla="*/ 3387227 h 6246801"/>
              <a:gd name="connsiteX736" fmla="*/ 5038296 w 9384838"/>
              <a:gd name="connsiteY736" fmla="*/ 3336341 h 6246801"/>
              <a:gd name="connsiteX737" fmla="*/ 5113516 w 9384838"/>
              <a:gd name="connsiteY737" fmla="*/ 3236782 h 6246801"/>
              <a:gd name="connsiteX738" fmla="*/ 5137852 w 9384838"/>
              <a:gd name="connsiteY738" fmla="*/ 3185896 h 6246801"/>
              <a:gd name="connsiteX739" fmla="*/ 5163294 w 9384838"/>
              <a:gd name="connsiteY739" fmla="*/ 3161560 h 6246801"/>
              <a:gd name="connsiteX740" fmla="*/ 5238514 w 9384838"/>
              <a:gd name="connsiteY740" fmla="*/ 3011116 h 6246801"/>
              <a:gd name="connsiteX741" fmla="*/ 5263957 w 9384838"/>
              <a:gd name="connsiteY741" fmla="*/ 2860672 h 6246801"/>
              <a:gd name="connsiteX742" fmla="*/ 5188736 w 9384838"/>
              <a:gd name="connsiteY742" fmla="*/ 2809788 h 6246801"/>
              <a:gd name="connsiteX743" fmla="*/ 5163294 w 9384838"/>
              <a:gd name="connsiteY743" fmla="*/ 2835229 h 6246801"/>
              <a:gd name="connsiteX744" fmla="*/ 5137852 w 9384838"/>
              <a:gd name="connsiteY744" fmla="*/ 2835229 h 6246801"/>
              <a:gd name="connsiteX745" fmla="*/ 5137852 w 9384838"/>
              <a:gd name="connsiteY745" fmla="*/ 2785450 h 6246801"/>
              <a:gd name="connsiteX746" fmla="*/ 5188736 w 9384838"/>
              <a:gd name="connsiteY746" fmla="*/ 2785450 h 6246801"/>
              <a:gd name="connsiteX747" fmla="*/ 5263957 w 9384838"/>
              <a:gd name="connsiteY747" fmla="*/ 2734563 h 6246801"/>
              <a:gd name="connsiteX748" fmla="*/ 5339177 w 9384838"/>
              <a:gd name="connsiteY748" fmla="*/ 2609561 h 6246801"/>
              <a:gd name="connsiteX749" fmla="*/ 5289399 w 9384838"/>
              <a:gd name="connsiteY749" fmla="*/ 2534339 h 6246801"/>
              <a:gd name="connsiteX750" fmla="*/ 5289931 w 9384838"/>
              <a:gd name="connsiteY750" fmla="*/ 2534660 h 6246801"/>
              <a:gd name="connsiteX751" fmla="*/ 5289398 w 9384838"/>
              <a:gd name="connsiteY751" fmla="*/ 2534339 h 6246801"/>
              <a:gd name="connsiteX752" fmla="*/ 5313734 w 9384838"/>
              <a:gd name="connsiteY752" fmla="*/ 2483451 h 6246801"/>
              <a:gd name="connsiteX753" fmla="*/ 5289398 w 9384838"/>
              <a:gd name="connsiteY753" fmla="*/ 2459115 h 6246801"/>
              <a:gd name="connsiteX754" fmla="*/ 5364618 w 9384838"/>
              <a:gd name="connsiteY754" fmla="*/ 2408231 h 6246801"/>
              <a:gd name="connsiteX755" fmla="*/ 5388954 w 9384838"/>
              <a:gd name="connsiteY755" fmla="*/ 2433674 h 6246801"/>
              <a:gd name="connsiteX756" fmla="*/ 5464174 w 9384838"/>
              <a:gd name="connsiteY756" fmla="*/ 2408231 h 6246801"/>
              <a:gd name="connsiteX757" fmla="*/ 5515059 w 9384838"/>
              <a:gd name="connsiteY757" fmla="*/ 2333007 h 6246801"/>
              <a:gd name="connsiteX758" fmla="*/ 5539394 w 9384838"/>
              <a:gd name="connsiteY758" fmla="*/ 2257785 h 6246801"/>
              <a:gd name="connsiteX759" fmla="*/ 5539394 w 9384838"/>
              <a:gd name="connsiteY759" fmla="*/ 2233447 h 6246801"/>
              <a:gd name="connsiteX760" fmla="*/ 5564837 w 9384838"/>
              <a:gd name="connsiteY760" fmla="*/ 2182565 h 6246801"/>
              <a:gd name="connsiteX761" fmla="*/ 5614615 w 9384838"/>
              <a:gd name="connsiteY761" fmla="*/ 2233447 h 6246801"/>
              <a:gd name="connsiteX762" fmla="*/ 5640057 w 9384838"/>
              <a:gd name="connsiteY762" fmla="*/ 2208005 h 6246801"/>
              <a:gd name="connsiteX763" fmla="*/ 5665499 w 9384838"/>
              <a:gd name="connsiteY763" fmla="*/ 2233447 h 6246801"/>
              <a:gd name="connsiteX764" fmla="*/ 5665499 w 9384838"/>
              <a:gd name="connsiteY764" fmla="*/ 2257785 h 6246801"/>
              <a:gd name="connsiteX765" fmla="*/ 5640057 w 9384838"/>
              <a:gd name="connsiteY765" fmla="*/ 2408231 h 6246801"/>
              <a:gd name="connsiteX766" fmla="*/ 5689835 w 9384838"/>
              <a:gd name="connsiteY766" fmla="*/ 2433674 h 6246801"/>
              <a:gd name="connsiteX767" fmla="*/ 5740719 w 9384838"/>
              <a:gd name="connsiteY767" fmla="*/ 2408231 h 6246801"/>
              <a:gd name="connsiteX768" fmla="*/ 5765055 w 9384838"/>
              <a:gd name="connsiteY768" fmla="*/ 2358450 h 6246801"/>
              <a:gd name="connsiteX769" fmla="*/ 5840275 w 9384838"/>
              <a:gd name="connsiteY769" fmla="*/ 2459115 h 6246801"/>
              <a:gd name="connsiteX770" fmla="*/ 5891159 w 9384838"/>
              <a:gd name="connsiteY770" fmla="*/ 2408231 h 6246801"/>
              <a:gd name="connsiteX771" fmla="*/ 5940937 w 9384838"/>
              <a:gd name="connsiteY771" fmla="*/ 2283229 h 6246801"/>
              <a:gd name="connsiteX772" fmla="*/ 5891159 w 9384838"/>
              <a:gd name="connsiteY772" fmla="*/ 2208005 h 6246801"/>
              <a:gd name="connsiteX773" fmla="*/ 5840275 w 9384838"/>
              <a:gd name="connsiteY773" fmla="*/ 2257785 h 6246801"/>
              <a:gd name="connsiteX774" fmla="*/ 5715277 w 9384838"/>
              <a:gd name="connsiteY774" fmla="*/ 2283229 h 6246801"/>
              <a:gd name="connsiteX775" fmla="*/ 5765055 w 9384838"/>
              <a:gd name="connsiteY775" fmla="*/ 2132783 h 6246801"/>
              <a:gd name="connsiteX776" fmla="*/ 5840275 w 9384838"/>
              <a:gd name="connsiteY776" fmla="*/ 2081897 h 6246801"/>
              <a:gd name="connsiteX777" fmla="*/ 8270546 w 9384838"/>
              <a:gd name="connsiteY777" fmla="*/ 1474959 h 6246801"/>
              <a:gd name="connsiteX778" fmla="*/ 8282255 w 9384838"/>
              <a:gd name="connsiteY778" fmla="*/ 1480813 h 6246801"/>
              <a:gd name="connsiteX779" fmla="*/ 8274449 w 9384838"/>
              <a:gd name="connsiteY779" fmla="*/ 1490571 h 6246801"/>
              <a:gd name="connsiteX780" fmla="*/ 8264691 w 9384838"/>
              <a:gd name="connsiteY780" fmla="*/ 1491546 h 6246801"/>
              <a:gd name="connsiteX781" fmla="*/ 8247128 w 9384838"/>
              <a:gd name="connsiteY781" fmla="*/ 1501304 h 6246801"/>
              <a:gd name="connsiteX782" fmla="*/ 8250055 w 9384838"/>
              <a:gd name="connsiteY782" fmla="*/ 1485692 h 6246801"/>
              <a:gd name="connsiteX783" fmla="*/ 8265667 w 9384838"/>
              <a:gd name="connsiteY783" fmla="*/ 1485692 h 6246801"/>
              <a:gd name="connsiteX784" fmla="*/ 8270546 w 9384838"/>
              <a:gd name="connsiteY784" fmla="*/ 1474959 h 6246801"/>
              <a:gd name="connsiteX785" fmla="*/ 8187608 w 9384838"/>
              <a:gd name="connsiteY785" fmla="*/ 1463250 h 6246801"/>
              <a:gd name="connsiteX786" fmla="*/ 8203220 w 9384838"/>
              <a:gd name="connsiteY786" fmla="*/ 1472032 h 6246801"/>
              <a:gd name="connsiteX787" fmla="*/ 8215904 w 9384838"/>
              <a:gd name="connsiteY787" fmla="*/ 1471056 h 6246801"/>
              <a:gd name="connsiteX788" fmla="*/ 8214929 w 9384838"/>
              <a:gd name="connsiteY788" fmla="*/ 1479838 h 6246801"/>
              <a:gd name="connsiteX789" fmla="*/ 8216880 w 9384838"/>
              <a:gd name="connsiteY789" fmla="*/ 1484717 h 6246801"/>
              <a:gd name="connsiteX790" fmla="*/ 8195414 w 9384838"/>
              <a:gd name="connsiteY790" fmla="*/ 1482765 h 6246801"/>
              <a:gd name="connsiteX791" fmla="*/ 8197365 w 9384838"/>
              <a:gd name="connsiteY791" fmla="*/ 1476909 h 6246801"/>
              <a:gd name="connsiteX792" fmla="*/ 8187608 w 9384838"/>
              <a:gd name="connsiteY792" fmla="*/ 1463250 h 6246801"/>
              <a:gd name="connsiteX793" fmla="*/ 8289085 w 9384838"/>
              <a:gd name="connsiteY793" fmla="*/ 1415439 h 6246801"/>
              <a:gd name="connsiteX794" fmla="*/ 8307624 w 9384838"/>
              <a:gd name="connsiteY794" fmla="*/ 1425197 h 6246801"/>
              <a:gd name="connsiteX795" fmla="*/ 8318357 w 9384838"/>
              <a:gd name="connsiteY795" fmla="*/ 1429100 h 6246801"/>
              <a:gd name="connsiteX796" fmla="*/ 8307624 w 9384838"/>
              <a:gd name="connsiteY796" fmla="*/ 1443734 h 6246801"/>
              <a:gd name="connsiteX797" fmla="*/ 8313478 w 9384838"/>
              <a:gd name="connsiteY797" fmla="*/ 1452516 h 6246801"/>
              <a:gd name="connsiteX798" fmla="*/ 8282255 w 9384838"/>
              <a:gd name="connsiteY798" fmla="*/ 1469104 h 6246801"/>
              <a:gd name="connsiteX799" fmla="*/ 8280303 w 9384838"/>
              <a:gd name="connsiteY799" fmla="*/ 1453493 h 6246801"/>
              <a:gd name="connsiteX800" fmla="*/ 8269570 w 9384838"/>
              <a:gd name="connsiteY800" fmla="*/ 1425197 h 6246801"/>
              <a:gd name="connsiteX801" fmla="*/ 8289085 w 9384838"/>
              <a:gd name="connsiteY801" fmla="*/ 1415439 h 6246801"/>
              <a:gd name="connsiteX802" fmla="*/ 8360314 w 9384838"/>
              <a:gd name="connsiteY802" fmla="*/ 1357869 h 6246801"/>
              <a:gd name="connsiteX803" fmla="*/ 8376902 w 9384838"/>
              <a:gd name="connsiteY803" fmla="*/ 1366651 h 6246801"/>
              <a:gd name="connsiteX804" fmla="*/ 8379829 w 9384838"/>
              <a:gd name="connsiteY804" fmla="*/ 1382264 h 6246801"/>
              <a:gd name="connsiteX805" fmla="*/ 8349581 w 9384838"/>
              <a:gd name="connsiteY805" fmla="*/ 1375434 h 6246801"/>
              <a:gd name="connsiteX806" fmla="*/ 8360314 w 9384838"/>
              <a:gd name="connsiteY806" fmla="*/ 1357869 h 6246801"/>
              <a:gd name="connsiteX807" fmla="*/ 8571073 w 9384838"/>
              <a:gd name="connsiteY807" fmla="*/ 1228098 h 6246801"/>
              <a:gd name="connsiteX808" fmla="*/ 8597418 w 9384838"/>
              <a:gd name="connsiteY808" fmla="*/ 1253467 h 6246801"/>
              <a:gd name="connsiteX809" fmla="*/ 8592539 w 9384838"/>
              <a:gd name="connsiteY809" fmla="*/ 1260297 h 6246801"/>
              <a:gd name="connsiteX810" fmla="*/ 8592539 w 9384838"/>
              <a:gd name="connsiteY810" fmla="*/ 1272981 h 6246801"/>
              <a:gd name="connsiteX811" fmla="*/ 8572049 w 9384838"/>
              <a:gd name="connsiteY811" fmla="*/ 1273957 h 6246801"/>
              <a:gd name="connsiteX812" fmla="*/ 8561316 w 9384838"/>
              <a:gd name="connsiteY812" fmla="*/ 1285666 h 6246801"/>
              <a:gd name="connsiteX813" fmla="*/ 8554486 w 9384838"/>
              <a:gd name="connsiteY813" fmla="*/ 1302253 h 6246801"/>
              <a:gd name="connsiteX814" fmla="*/ 8533995 w 9384838"/>
              <a:gd name="connsiteY814" fmla="*/ 1311035 h 6246801"/>
              <a:gd name="connsiteX815" fmla="*/ 8510577 w 9384838"/>
              <a:gd name="connsiteY815" fmla="*/ 1309083 h 6246801"/>
              <a:gd name="connsiteX816" fmla="*/ 8505699 w 9384838"/>
              <a:gd name="connsiteY816" fmla="*/ 1331526 h 6246801"/>
              <a:gd name="connsiteX817" fmla="*/ 8494966 w 9384838"/>
              <a:gd name="connsiteY817" fmla="*/ 1335428 h 6246801"/>
              <a:gd name="connsiteX818" fmla="*/ 8482281 w 9384838"/>
              <a:gd name="connsiteY818" fmla="*/ 1312986 h 6246801"/>
              <a:gd name="connsiteX819" fmla="*/ 8474475 w 9384838"/>
              <a:gd name="connsiteY819" fmla="*/ 1303229 h 6246801"/>
              <a:gd name="connsiteX820" fmla="*/ 8467645 w 9384838"/>
              <a:gd name="connsiteY820" fmla="*/ 1279811 h 6246801"/>
              <a:gd name="connsiteX821" fmla="*/ 8476427 w 9384838"/>
              <a:gd name="connsiteY821" fmla="*/ 1270054 h 6246801"/>
              <a:gd name="connsiteX822" fmla="*/ 8524238 w 9384838"/>
              <a:gd name="connsiteY822" fmla="*/ 1261273 h 6246801"/>
              <a:gd name="connsiteX823" fmla="*/ 8551558 w 9384838"/>
              <a:gd name="connsiteY823" fmla="*/ 1236879 h 6246801"/>
              <a:gd name="connsiteX824" fmla="*/ 8567170 w 9384838"/>
              <a:gd name="connsiteY824" fmla="*/ 1237855 h 6246801"/>
              <a:gd name="connsiteX825" fmla="*/ 8571073 w 9384838"/>
              <a:gd name="connsiteY825" fmla="*/ 1228098 h 6246801"/>
              <a:gd name="connsiteX826" fmla="*/ 8306648 w 9384838"/>
              <a:gd name="connsiteY826" fmla="*/ 884639 h 6246801"/>
              <a:gd name="connsiteX827" fmla="*/ 8328114 w 9384838"/>
              <a:gd name="connsiteY827" fmla="*/ 903178 h 6246801"/>
              <a:gd name="connsiteX828" fmla="*/ 8334944 w 9384838"/>
              <a:gd name="connsiteY828" fmla="*/ 917814 h 6246801"/>
              <a:gd name="connsiteX829" fmla="*/ 8368119 w 9384838"/>
              <a:gd name="connsiteY829" fmla="*/ 935377 h 6246801"/>
              <a:gd name="connsiteX830" fmla="*/ 8422761 w 9384838"/>
              <a:gd name="connsiteY830" fmla="*/ 939280 h 6246801"/>
              <a:gd name="connsiteX831" fmla="*/ 8461790 w 9384838"/>
              <a:gd name="connsiteY831" fmla="*/ 922693 h 6246801"/>
              <a:gd name="connsiteX832" fmla="*/ 8450081 w 9384838"/>
              <a:gd name="connsiteY832" fmla="*/ 963674 h 6246801"/>
              <a:gd name="connsiteX833" fmla="*/ 8431542 w 9384838"/>
              <a:gd name="connsiteY833" fmla="*/ 975382 h 6246801"/>
              <a:gd name="connsiteX834" fmla="*/ 8415930 w 9384838"/>
              <a:gd name="connsiteY834" fmla="*/ 963674 h 6246801"/>
              <a:gd name="connsiteX835" fmla="*/ 8397391 w 9384838"/>
              <a:gd name="connsiteY835" fmla="*/ 963674 h 6246801"/>
              <a:gd name="connsiteX836" fmla="*/ 8359338 w 9384838"/>
              <a:gd name="connsiteY836" fmla="*/ 1014411 h 6246801"/>
              <a:gd name="connsiteX837" fmla="*/ 8284206 w 9384838"/>
              <a:gd name="connsiteY837" fmla="*/ 1020265 h 6246801"/>
              <a:gd name="connsiteX838" fmla="*/ 8247128 w 9384838"/>
              <a:gd name="connsiteY838" fmla="*/ 1070028 h 6246801"/>
              <a:gd name="connsiteX839" fmla="*/ 8212977 w 9384838"/>
              <a:gd name="connsiteY839" fmla="*/ 1083688 h 6246801"/>
              <a:gd name="connsiteX840" fmla="*/ 8184681 w 9384838"/>
              <a:gd name="connsiteY840" fmla="*/ 1151014 h 6246801"/>
              <a:gd name="connsiteX841" fmla="*/ 8163215 w 9384838"/>
              <a:gd name="connsiteY841" fmla="*/ 1151014 h 6246801"/>
              <a:gd name="connsiteX842" fmla="*/ 8155409 w 9384838"/>
              <a:gd name="connsiteY842" fmla="*/ 1207607 h 6246801"/>
              <a:gd name="connsiteX843" fmla="*/ 8099792 w 9384838"/>
              <a:gd name="connsiteY843" fmla="*/ 1223219 h 6246801"/>
              <a:gd name="connsiteX844" fmla="*/ 8077350 w 9384838"/>
              <a:gd name="connsiteY844" fmla="*/ 1247612 h 6246801"/>
              <a:gd name="connsiteX845" fmla="*/ 8066617 w 9384838"/>
              <a:gd name="connsiteY845" fmla="*/ 1319817 h 6246801"/>
              <a:gd name="connsiteX846" fmla="*/ 8057835 w 9384838"/>
              <a:gd name="connsiteY846" fmla="*/ 1315914 h 6246801"/>
              <a:gd name="connsiteX847" fmla="*/ 8009048 w 9384838"/>
              <a:gd name="connsiteY847" fmla="*/ 1320793 h 6246801"/>
              <a:gd name="connsiteX848" fmla="*/ 8009048 w 9384838"/>
              <a:gd name="connsiteY848" fmla="*/ 1309084 h 6246801"/>
              <a:gd name="connsiteX849" fmla="*/ 8010024 w 9384838"/>
              <a:gd name="connsiteY849" fmla="*/ 1293472 h 6246801"/>
              <a:gd name="connsiteX850" fmla="*/ 8002218 w 9384838"/>
              <a:gd name="connsiteY850" fmla="*/ 1262248 h 6246801"/>
              <a:gd name="connsiteX851" fmla="*/ 8013927 w 9384838"/>
              <a:gd name="connsiteY851" fmla="*/ 1254442 h 6246801"/>
              <a:gd name="connsiteX852" fmla="*/ 8038320 w 9384838"/>
              <a:gd name="connsiteY852" fmla="*/ 1219316 h 6246801"/>
              <a:gd name="connsiteX853" fmla="*/ 8077350 w 9384838"/>
              <a:gd name="connsiteY853" fmla="*/ 1190044 h 6246801"/>
              <a:gd name="connsiteX854" fmla="*/ 8108573 w 9384838"/>
              <a:gd name="connsiteY854" fmla="*/ 1167602 h 6246801"/>
              <a:gd name="connsiteX855" fmla="*/ 8111501 w 9384838"/>
              <a:gd name="connsiteY855" fmla="*/ 1154917 h 6246801"/>
              <a:gd name="connsiteX856" fmla="*/ 8135894 w 9384838"/>
              <a:gd name="connsiteY856" fmla="*/ 1148087 h 6246801"/>
              <a:gd name="connsiteX857" fmla="*/ 8141748 w 9384838"/>
              <a:gd name="connsiteY857" fmla="*/ 1130524 h 6246801"/>
              <a:gd name="connsiteX858" fmla="*/ 8135894 w 9384838"/>
              <a:gd name="connsiteY858" fmla="*/ 1121742 h 6246801"/>
              <a:gd name="connsiteX859" fmla="*/ 8143700 w 9384838"/>
              <a:gd name="connsiteY859" fmla="*/ 1104179 h 6246801"/>
              <a:gd name="connsiteX860" fmla="*/ 8200293 w 9384838"/>
              <a:gd name="connsiteY860" fmla="*/ 1030998 h 6246801"/>
              <a:gd name="connsiteX861" fmla="*/ 8231516 w 9384838"/>
              <a:gd name="connsiteY861" fmla="*/ 993920 h 6246801"/>
              <a:gd name="connsiteX862" fmla="*/ 8245176 w 9384838"/>
              <a:gd name="connsiteY862" fmla="*/ 957819 h 6246801"/>
              <a:gd name="connsiteX863" fmla="*/ 8258837 w 9384838"/>
              <a:gd name="connsiteY863" fmla="*/ 944159 h 6246801"/>
              <a:gd name="connsiteX864" fmla="*/ 8260788 w 9384838"/>
              <a:gd name="connsiteY864" fmla="*/ 920741 h 6246801"/>
              <a:gd name="connsiteX865" fmla="*/ 8289085 w 9384838"/>
              <a:gd name="connsiteY865" fmla="*/ 889516 h 6246801"/>
              <a:gd name="connsiteX866" fmla="*/ 8306648 w 9384838"/>
              <a:gd name="connsiteY866" fmla="*/ 884639 h 6246801"/>
              <a:gd name="connsiteX867" fmla="*/ 9328245 w 9384838"/>
              <a:gd name="connsiteY867" fmla="*/ 311878 h 6246801"/>
              <a:gd name="connsiteX868" fmla="*/ 9371178 w 9384838"/>
              <a:gd name="connsiteY868" fmla="*/ 317733 h 6246801"/>
              <a:gd name="connsiteX869" fmla="*/ 9384838 w 9384838"/>
              <a:gd name="connsiteY869" fmla="*/ 341150 h 6246801"/>
              <a:gd name="connsiteX870" fmla="*/ 9357517 w 9384838"/>
              <a:gd name="connsiteY870" fmla="*/ 360665 h 6246801"/>
              <a:gd name="connsiteX871" fmla="*/ 9357517 w 9384838"/>
              <a:gd name="connsiteY871" fmla="*/ 378228 h 6246801"/>
              <a:gd name="connsiteX872" fmla="*/ 9371178 w 9384838"/>
              <a:gd name="connsiteY872" fmla="*/ 393840 h 6246801"/>
              <a:gd name="connsiteX873" fmla="*/ 9367275 w 9384838"/>
              <a:gd name="connsiteY873" fmla="*/ 427015 h 6246801"/>
              <a:gd name="connsiteX874" fmla="*/ 9314585 w 9384838"/>
              <a:gd name="connsiteY874" fmla="*/ 427015 h 6246801"/>
              <a:gd name="connsiteX875" fmla="*/ 9250186 w 9384838"/>
              <a:gd name="connsiteY875" fmla="*/ 440675 h 6246801"/>
              <a:gd name="connsiteX876" fmla="*/ 9213108 w 9384838"/>
              <a:gd name="connsiteY876" fmla="*/ 471899 h 6246801"/>
              <a:gd name="connsiteX877" fmla="*/ 9162370 w 9384838"/>
              <a:gd name="connsiteY877" fmla="*/ 491414 h 6246801"/>
              <a:gd name="connsiteX878" fmla="*/ 9099923 w 9384838"/>
              <a:gd name="connsiteY878" fmla="*/ 526540 h 6246801"/>
              <a:gd name="connsiteX879" fmla="*/ 9035524 w 9384838"/>
              <a:gd name="connsiteY879" fmla="*/ 587036 h 6246801"/>
              <a:gd name="connsiteX880" fmla="*/ 8996494 w 9384838"/>
              <a:gd name="connsiteY880" fmla="*/ 635822 h 6246801"/>
              <a:gd name="connsiteX881" fmla="*/ 8961368 w 9384838"/>
              <a:gd name="connsiteY881" fmla="*/ 637774 h 6246801"/>
              <a:gd name="connsiteX882" fmla="*/ 8951610 w 9384838"/>
              <a:gd name="connsiteY882" fmla="*/ 647531 h 6246801"/>
              <a:gd name="connsiteX883" fmla="*/ 8926241 w 9384838"/>
              <a:gd name="connsiteY883" fmla="*/ 637774 h 6246801"/>
              <a:gd name="connsiteX884" fmla="*/ 8916484 w 9384838"/>
              <a:gd name="connsiteY884" fmla="*/ 608501 h 6246801"/>
              <a:gd name="connsiteX885" fmla="*/ 8883309 w 9384838"/>
              <a:gd name="connsiteY885" fmla="*/ 622162 h 6246801"/>
              <a:gd name="connsiteX886" fmla="*/ 8877454 w 9384838"/>
              <a:gd name="connsiteY886" fmla="*/ 651434 h 6246801"/>
              <a:gd name="connsiteX887" fmla="*/ 8887212 w 9384838"/>
              <a:gd name="connsiteY887" fmla="*/ 665094 h 6246801"/>
              <a:gd name="connsiteX888" fmla="*/ 8846231 w 9384838"/>
              <a:gd name="connsiteY888" fmla="*/ 719735 h 6246801"/>
              <a:gd name="connsiteX889" fmla="*/ 8799395 w 9384838"/>
              <a:gd name="connsiteY889" fmla="*/ 749008 h 6246801"/>
              <a:gd name="connsiteX890" fmla="*/ 8766220 w 9384838"/>
              <a:gd name="connsiteY890" fmla="*/ 774380 h 6246801"/>
              <a:gd name="connsiteX891" fmla="*/ 8731094 w 9384838"/>
              <a:gd name="connsiteY891" fmla="*/ 844633 h 6246801"/>
              <a:gd name="connsiteX892" fmla="*/ 8697919 w 9384838"/>
              <a:gd name="connsiteY892" fmla="*/ 862196 h 6246801"/>
              <a:gd name="connsiteX893" fmla="*/ 8666695 w 9384838"/>
              <a:gd name="connsiteY893" fmla="*/ 862196 h 6246801"/>
              <a:gd name="connsiteX894" fmla="*/ 8641326 w 9384838"/>
              <a:gd name="connsiteY894" fmla="*/ 887565 h 6246801"/>
              <a:gd name="connsiteX895" fmla="*/ 8614005 w 9384838"/>
              <a:gd name="connsiteY895" fmla="*/ 932449 h 6246801"/>
              <a:gd name="connsiteX896" fmla="*/ 8590587 w 9384838"/>
              <a:gd name="connsiteY896" fmla="*/ 936351 h 6246801"/>
              <a:gd name="connsiteX897" fmla="*/ 8576927 w 9384838"/>
              <a:gd name="connsiteY897" fmla="*/ 920740 h 6246801"/>
              <a:gd name="connsiteX898" fmla="*/ 8590587 w 9384838"/>
              <a:gd name="connsiteY898" fmla="*/ 885614 h 6246801"/>
              <a:gd name="connsiteX899" fmla="*/ 8602296 w 9384838"/>
              <a:gd name="connsiteY899" fmla="*/ 881711 h 6246801"/>
              <a:gd name="connsiteX900" fmla="*/ 8610102 w 9384838"/>
              <a:gd name="connsiteY900" fmla="*/ 868050 h 6246801"/>
              <a:gd name="connsiteX901" fmla="*/ 8606199 w 9384838"/>
              <a:gd name="connsiteY901" fmla="*/ 850487 h 6246801"/>
              <a:gd name="connsiteX902" fmla="*/ 8612054 w 9384838"/>
              <a:gd name="connsiteY902" fmla="*/ 825118 h 6246801"/>
              <a:gd name="connsiteX903" fmla="*/ 8623762 w 9384838"/>
              <a:gd name="connsiteY903" fmla="*/ 846584 h 6246801"/>
              <a:gd name="connsiteX904" fmla="*/ 8637423 w 9384838"/>
              <a:gd name="connsiteY904" fmla="*/ 848536 h 6246801"/>
              <a:gd name="connsiteX905" fmla="*/ 8649132 w 9384838"/>
              <a:gd name="connsiteY905" fmla="*/ 827069 h 6246801"/>
              <a:gd name="connsiteX906" fmla="*/ 8635471 w 9384838"/>
              <a:gd name="connsiteY906" fmla="*/ 807555 h 6246801"/>
              <a:gd name="connsiteX907" fmla="*/ 8654986 w 9384838"/>
              <a:gd name="connsiteY907" fmla="*/ 807555 h 6246801"/>
              <a:gd name="connsiteX908" fmla="*/ 8664743 w 9384838"/>
              <a:gd name="connsiteY908" fmla="*/ 819263 h 6246801"/>
              <a:gd name="connsiteX909" fmla="*/ 8692064 w 9384838"/>
              <a:gd name="connsiteY909" fmla="*/ 805603 h 6246801"/>
              <a:gd name="connsiteX910" fmla="*/ 8709627 w 9384838"/>
              <a:gd name="connsiteY910" fmla="*/ 778282 h 6246801"/>
              <a:gd name="connsiteX911" fmla="*/ 8711579 w 9384838"/>
              <a:gd name="connsiteY911" fmla="*/ 749008 h 6246801"/>
              <a:gd name="connsiteX912" fmla="*/ 8695967 w 9384838"/>
              <a:gd name="connsiteY912" fmla="*/ 749008 h 6246801"/>
              <a:gd name="connsiteX913" fmla="*/ 8672549 w 9384838"/>
              <a:gd name="connsiteY913" fmla="*/ 745105 h 6246801"/>
              <a:gd name="connsiteX914" fmla="*/ 8668646 w 9384838"/>
              <a:gd name="connsiteY914" fmla="*/ 713881 h 6246801"/>
              <a:gd name="connsiteX915" fmla="*/ 8697919 w 9384838"/>
              <a:gd name="connsiteY915" fmla="*/ 713881 h 6246801"/>
              <a:gd name="connsiteX916" fmla="*/ 8715482 w 9384838"/>
              <a:gd name="connsiteY916" fmla="*/ 731444 h 6246801"/>
              <a:gd name="connsiteX917" fmla="*/ 8733045 w 9384838"/>
              <a:gd name="connsiteY917" fmla="*/ 719735 h 6246801"/>
              <a:gd name="connsiteX918" fmla="*/ 8746705 w 9384838"/>
              <a:gd name="connsiteY918" fmla="*/ 688512 h 6246801"/>
              <a:gd name="connsiteX919" fmla="*/ 8787686 w 9384838"/>
              <a:gd name="connsiteY919" fmla="*/ 674851 h 6246801"/>
              <a:gd name="connsiteX920" fmla="*/ 8811104 w 9384838"/>
              <a:gd name="connsiteY920" fmla="*/ 624114 h 6246801"/>
              <a:gd name="connsiteX921" fmla="*/ 8830619 w 9384838"/>
              <a:gd name="connsiteY921" fmla="*/ 618260 h 6246801"/>
              <a:gd name="connsiteX922" fmla="*/ 8840376 w 9384838"/>
              <a:gd name="connsiteY922" fmla="*/ 600695 h 6246801"/>
              <a:gd name="connsiteX923" fmla="*/ 8832570 w 9384838"/>
              <a:gd name="connsiteY923" fmla="*/ 559715 h 6246801"/>
              <a:gd name="connsiteX924" fmla="*/ 8850134 w 9384838"/>
              <a:gd name="connsiteY924" fmla="*/ 559715 h 6246801"/>
              <a:gd name="connsiteX925" fmla="*/ 8885260 w 9384838"/>
              <a:gd name="connsiteY925" fmla="*/ 573376 h 6246801"/>
              <a:gd name="connsiteX926" fmla="*/ 8902823 w 9384838"/>
              <a:gd name="connsiteY926" fmla="*/ 559715 h 6246801"/>
              <a:gd name="connsiteX927" fmla="*/ 8904775 w 9384838"/>
              <a:gd name="connsiteY927" fmla="*/ 524589 h 6246801"/>
              <a:gd name="connsiteX928" fmla="*/ 8949659 w 9384838"/>
              <a:gd name="connsiteY928" fmla="*/ 497268 h 6246801"/>
              <a:gd name="connsiteX929" fmla="*/ 8976980 w 9384838"/>
              <a:gd name="connsiteY929" fmla="*/ 497268 h 6246801"/>
              <a:gd name="connsiteX930" fmla="*/ 8976980 w 9384838"/>
              <a:gd name="connsiteY930" fmla="*/ 462142 h 6246801"/>
              <a:gd name="connsiteX931" fmla="*/ 8965271 w 9384838"/>
              <a:gd name="connsiteY931" fmla="*/ 419209 h 6246801"/>
              <a:gd name="connsiteX932" fmla="*/ 8973077 w 9384838"/>
              <a:gd name="connsiteY932" fmla="*/ 393840 h 6246801"/>
              <a:gd name="connsiteX933" fmla="*/ 9002349 w 9384838"/>
              <a:gd name="connsiteY933" fmla="*/ 376277 h 6246801"/>
              <a:gd name="connsiteX934" fmla="*/ 9017961 w 9384838"/>
              <a:gd name="connsiteY934" fmla="*/ 403597 h 6246801"/>
              <a:gd name="connsiteX935" fmla="*/ 9041378 w 9384838"/>
              <a:gd name="connsiteY935" fmla="*/ 467996 h 6246801"/>
              <a:gd name="connsiteX936" fmla="*/ 9076505 w 9384838"/>
              <a:gd name="connsiteY936" fmla="*/ 475802 h 6246801"/>
              <a:gd name="connsiteX937" fmla="*/ 9154564 w 9384838"/>
              <a:gd name="connsiteY937" fmla="*/ 458239 h 6246801"/>
              <a:gd name="connsiteX938" fmla="*/ 9209205 w 9384838"/>
              <a:gd name="connsiteY938" fmla="*/ 409452 h 6246801"/>
              <a:gd name="connsiteX939" fmla="*/ 9218963 w 9384838"/>
              <a:gd name="connsiteY939" fmla="*/ 380180 h 6246801"/>
              <a:gd name="connsiteX940" fmla="*/ 9283361 w 9384838"/>
              <a:gd name="connsiteY940" fmla="*/ 325538 h 6246801"/>
              <a:gd name="connsiteX941" fmla="*/ 9328245 w 9384838"/>
              <a:gd name="connsiteY941" fmla="*/ 311878 h 6246801"/>
              <a:gd name="connsiteX942" fmla="*/ 6819242 w 9384838"/>
              <a:gd name="connsiteY942" fmla="*/ 0 h 6246801"/>
              <a:gd name="connsiteX943" fmla="*/ 6869020 w 9384838"/>
              <a:gd name="connsiteY943" fmla="*/ 125002 h 6246801"/>
              <a:gd name="connsiteX944" fmla="*/ 6969682 w 9384838"/>
              <a:gd name="connsiteY944" fmla="*/ 326334 h 6246801"/>
              <a:gd name="connsiteX945" fmla="*/ 6969682 w 9384838"/>
              <a:gd name="connsiteY945" fmla="*/ 401556 h 6246801"/>
              <a:gd name="connsiteX946" fmla="*/ 7094680 w 9384838"/>
              <a:gd name="connsiteY946" fmla="*/ 652667 h 6246801"/>
              <a:gd name="connsiteX947" fmla="*/ 7220784 w 9384838"/>
              <a:gd name="connsiteY947" fmla="*/ 803117 h 6246801"/>
              <a:gd name="connsiteX948" fmla="*/ 7321446 w 9384838"/>
              <a:gd name="connsiteY948" fmla="*/ 903783 h 6246801"/>
              <a:gd name="connsiteX949" fmla="*/ 7321446 w 9384838"/>
              <a:gd name="connsiteY949" fmla="*/ 979004 h 6246801"/>
              <a:gd name="connsiteX950" fmla="*/ 7345782 w 9384838"/>
              <a:gd name="connsiteY950" fmla="*/ 979004 h 6246801"/>
              <a:gd name="connsiteX951" fmla="*/ 7396667 w 9384838"/>
              <a:gd name="connsiteY951" fmla="*/ 1003341 h 6246801"/>
              <a:gd name="connsiteX952" fmla="*/ 7421002 w 9384838"/>
              <a:gd name="connsiteY952" fmla="*/ 979004 h 6246801"/>
              <a:gd name="connsiteX953" fmla="*/ 7496223 w 9384838"/>
              <a:gd name="connsiteY953" fmla="*/ 1003341 h 6246801"/>
              <a:gd name="connsiteX954" fmla="*/ 7446445 w 9384838"/>
              <a:gd name="connsiteY954" fmla="*/ 1054227 h 6246801"/>
              <a:gd name="connsiteX955" fmla="*/ 7471887 w 9384838"/>
              <a:gd name="connsiteY955" fmla="*/ 1078564 h 6246801"/>
              <a:gd name="connsiteX956" fmla="*/ 7521665 w 9384838"/>
              <a:gd name="connsiteY956" fmla="*/ 1054227 h 6246801"/>
              <a:gd name="connsiteX957" fmla="*/ 7547107 w 9384838"/>
              <a:gd name="connsiteY957" fmla="*/ 1129449 h 6246801"/>
              <a:gd name="connsiteX958" fmla="*/ 7672105 w 9384838"/>
              <a:gd name="connsiteY958" fmla="*/ 1179229 h 6246801"/>
              <a:gd name="connsiteX959" fmla="*/ 7747325 w 9384838"/>
              <a:gd name="connsiteY959" fmla="*/ 1179229 h 6246801"/>
              <a:gd name="connsiteX960" fmla="*/ 7847987 w 9384838"/>
              <a:gd name="connsiteY960" fmla="*/ 1104007 h 6246801"/>
              <a:gd name="connsiteX961" fmla="*/ 7923207 w 9384838"/>
              <a:gd name="connsiteY961" fmla="*/ 1078564 h 6246801"/>
              <a:gd name="connsiteX962" fmla="*/ 7998427 w 9384838"/>
              <a:gd name="connsiteY962" fmla="*/ 1003341 h 6246801"/>
              <a:gd name="connsiteX963" fmla="*/ 7998427 w 9384838"/>
              <a:gd name="connsiteY963" fmla="*/ 1054227 h 6246801"/>
              <a:gd name="connsiteX964" fmla="*/ 7948649 w 9384838"/>
              <a:gd name="connsiteY964" fmla="*/ 1104007 h 6246801"/>
              <a:gd name="connsiteX965" fmla="*/ 7948649 w 9384838"/>
              <a:gd name="connsiteY965" fmla="*/ 1129449 h 6246801"/>
              <a:gd name="connsiteX966" fmla="*/ 7822545 w 9384838"/>
              <a:gd name="connsiteY966" fmla="*/ 1279895 h 6246801"/>
              <a:gd name="connsiteX967" fmla="*/ 7822545 w 9384838"/>
              <a:gd name="connsiteY967" fmla="*/ 1379454 h 6246801"/>
              <a:gd name="connsiteX968" fmla="*/ 7873429 w 9384838"/>
              <a:gd name="connsiteY968" fmla="*/ 1379454 h 6246801"/>
              <a:gd name="connsiteX969" fmla="*/ 7847987 w 9384838"/>
              <a:gd name="connsiteY969" fmla="*/ 1505563 h 6246801"/>
              <a:gd name="connsiteX970" fmla="*/ 7797103 w 9384838"/>
              <a:gd name="connsiteY970" fmla="*/ 1531005 h 6246801"/>
              <a:gd name="connsiteX971" fmla="*/ 7873429 w 9384838"/>
              <a:gd name="connsiteY971" fmla="*/ 1606229 h 6246801"/>
              <a:gd name="connsiteX972" fmla="*/ 7948649 w 9384838"/>
              <a:gd name="connsiteY972" fmla="*/ 1606229 h 6246801"/>
              <a:gd name="connsiteX973" fmla="*/ 7923207 w 9384838"/>
              <a:gd name="connsiteY973" fmla="*/ 1656009 h 6246801"/>
              <a:gd name="connsiteX974" fmla="*/ 7772767 w 9384838"/>
              <a:gd name="connsiteY974" fmla="*/ 1630565 h 6246801"/>
              <a:gd name="connsiteX975" fmla="*/ 7672105 w 9384838"/>
              <a:gd name="connsiteY975" fmla="*/ 1705789 h 6246801"/>
              <a:gd name="connsiteX976" fmla="*/ 7672105 w 9384838"/>
              <a:gd name="connsiteY976" fmla="*/ 1656009 h 6246801"/>
              <a:gd name="connsiteX977" fmla="*/ 7596885 w 9384838"/>
              <a:gd name="connsiteY977" fmla="*/ 1656009 h 6246801"/>
              <a:gd name="connsiteX978" fmla="*/ 7571443 w 9384838"/>
              <a:gd name="connsiteY978" fmla="*/ 1705789 h 6246801"/>
              <a:gd name="connsiteX979" fmla="*/ 7446445 w 9384838"/>
              <a:gd name="connsiteY979" fmla="*/ 1681452 h 6246801"/>
              <a:gd name="connsiteX980" fmla="*/ 7421002 w 9384838"/>
              <a:gd name="connsiteY980" fmla="*/ 1630565 h 6246801"/>
              <a:gd name="connsiteX981" fmla="*/ 7321446 w 9384838"/>
              <a:gd name="connsiteY981" fmla="*/ 1630565 h 6246801"/>
              <a:gd name="connsiteX982" fmla="*/ 7070344 w 9384838"/>
              <a:gd name="connsiteY982" fmla="*/ 1756674 h 6246801"/>
              <a:gd name="connsiteX983" fmla="*/ 6869020 w 9384838"/>
              <a:gd name="connsiteY983" fmla="*/ 1907113 h 6246801"/>
              <a:gd name="connsiteX984" fmla="*/ 6894462 w 9384838"/>
              <a:gd name="connsiteY984" fmla="*/ 1956897 h 6246801"/>
              <a:gd name="connsiteX985" fmla="*/ 6819242 w 9384838"/>
              <a:gd name="connsiteY985" fmla="*/ 2081899 h 6246801"/>
              <a:gd name="connsiteX986" fmla="*/ 6793800 w 9384838"/>
              <a:gd name="connsiteY986" fmla="*/ 2006676 h 6246801"/>
              <a:gd name="connsiteX987" fmla="*/ 6668802 w 9384838"/>
              <a:gd name="connsiteY987" fmla="*/ 1931450 h 6246801"/>
              <a:gd name="connsiteX988" fmla="*/ 6542697 w 9384838"/>
              <a:gd name="connsiteY988" fmla="*/ 1831894 h 6246801"/>
              <a:gd name="connsiteX989" fmla="*/ 6467477 w 9384838"/>
              <a:gd name="connsiteY989" fmla="*/ 1705789 h 6246801"/>
              <a:gd name="connsiteX990" fmla="*/ 6417699 w 9384838"/>
              <a:gd name="connsiteY990" fmla="*/ 1681452 h 6246801"/>
              <a:gd name="connsiteX991" fmla="*/ 6342479 w 9384838"/>
              <a:gd name="connsiteY991" fmla="*/ 1580786 h 6246801"/>
              <a:gd name="connsiteX992" fmla="*/ 6217481 w 9384838"/>
              <a:gd name="connsiteY992" fmla="*/ 1555343 h 6246801"/>
              <a:gd name="connsiteX993" fmla="*/ 6091377 w 9384838"/>
              <a:gd name="connsiteY993" fmla="*/ 1606229 h 6246801"/>
              <a:gd name="connsiteX994" fmla="*/ 5991821 w 9384838"/>
              <a:gd name="connsiteY994" fmla="*/ 1681452 h 6246801"/>
              <a:gd name="connsiteX995" fmla="*/ 5966379 w 9384838"/>
              <a:gd name="connsiteY995" fmla="*/ 1630565 h 6246801"/>
              <a:gd name="connsiteX996" fmla="*/ 5966379 w 9384838"/>
              <a:gd name="connsiteY996" fmla="*/ 1580786 h 6246801"/>
              <a:gd name="connsiteX997" fmla="*/ 5916601 w 9384838"/>
              <a:gd name="connsiteY997" fmla="*/ 1531005 h 6246801"/>
              <a:gd name="connsiteX998" fmla="*/ 5940937 w 9384838"/>
              <a:gd name="connsiteY998" fmla="*/ 1505563 h 6246801"/>
              <a:gd name="connsiteX999" fmla="*/ 5891159 w 9384838"/>
              <a:gd name="connsiteY999" fmla="*/ 1480122 h 6246801"/>
              <a:gd name="connsiteX1000" fmla="*/ 5840275 w 9384838"/>
              <a:gd name="connsiteY1000" fmla="*/ 1480122 h 6246801"/>
              <a:gd name="connsiteX1001" fmla="*/ 5815939 w 9384838"/>
              <a:gd name="connsiteY1001" fmla="*/ 1455784 h 6246801"/>
              <a:gd name="connsiteX1002" fmla="*/ 5740719 w 9384838"/>
              <a:gd name="connsiteY1002" fmla="*/ 1505563 h 6246801"/>
              <a:gd name="connsiteX1003" fmla="*/ 5665499 w 9384838"/>
              <a:gd name="connsiteY1003" fmla="*/ 1606229 h 6246801"/>
              <a:gd name="connsiteX1004" fmla="*/ 5715277 w 9384838"/>
              <a:gd name="connsiteY1004" fmla="*/ 1656009 h 6246801"/>
              <a:gd name="connsiteX1005" fmla="*/ 5765055 w 9384838"/>
              <a:gd name="connsiteY1005" fmla="*/ 1731231 h 6246801"/>
              <a:gd name="connsiteX1006" fmla="*/ 5840275 w 9384838"/>
              <a:gd name="connsiteY1006" fmla="*/ 1731231 h 6246801"/>
              <a:gd name="connsiteX1007" fmla="*/ 5916601 w 9384838"/>
              <a:gd name="connsiteY1007" fmla="*/ 1881669 h 6246801"/>
              <a:gd name="connsiteX1008" fmla="*/ 5966379 w 9384838"/>
              <a:gd name="connsiteY1008" fmla="*/ 1956897 h 6246801"/>
              <a:gd name="connsiteX1009" fmla="*/ 5891159 w 9384838"/>
              <a:gd name="connsiteY1009" fmla="*/ 2006676 h 6246801"/>
              <a:gd name="connsiteX1010" fmla="*/ 5815939 w 9384838"/>
              <a:gd name="connsiteY1010" fmla="*/ 1931450 h 6246801"/>
              <a:gd name="connsiteX1011" fmla="*/ 5765055 w 9384838"/>
              <a:gd name="connsiteY1011" fmla="*/ 1881669 h 6246801"/>
              <a:gd name="connsiteX1012" fmla="*/ 5715277 w 9384838"/>
              <a:gd name="connsiteY1012" fmla="*/ 1931450 h 6246801"/>
              <a:gd name="connsiteX1013" fmla="*/ 5665499 w 9384838"/>
              <a:gd name="connsiteY1013" fmla="*/ 1931450 h 6246801"/>
              <a:gd name="connsiteX1014" fmla="*/ 5640056 w 9384838"/>
              <a:gd name="connsiteY1014" fmla="*/ 2006676 h 6246801"/>
              <a:gd name="connsiteX1015" fmla="*/ 5590278 w 9384838"/>
              <a:gd name="connsiteY1015" fmla="*/ 2006676 h 6246801"/>
              <a:gd name="connsiteX1016" fmla="*/ 5515058 w 9384838"/>
              <a:gd name="connsiteY1016" fmla="*/ 2081899 h 6246801"/>
              <a:gd name="connsiteX1017" fmla="*/ 5464174 w 9384838"/>
              <a:gd name="connsiteY1017" fmla="*/ 2057559 h 6246801"/>
              <a:gd name="connsiteX1018" fmla="*/ 5464174 w 9384838"/>
              <a:gd name="connsiteY1018" fmla="*/ 1956897 h 6246801"/>
              <a:gd name="connsiteX1019" fmla="*/ 5489616 w 9384838"/>
              <a:gd name="connsiteY1019" fmla="*/ 1881669 h 6246801"/>
              <a:gd name="connsiteX1020" fmla="*/ 5564836 w 9384838"/>
              <a:gd name="connsiteY1020" fmla="*/ 1831894 h 6246801"/>
              <a:gd name="connsiteX1021" fmla="*/ 5590278 w 9384838"/>
              <a:gd name="connsiteY1021" fmla="*/ 1756674 h 6246801"/>
              <a:gd name="connsiteX1022" fmla="*/ 5539394 w 9384838"/>
              <a:gd name="connsiteY1022" fmla="*/ 1656009 h 6246801"/>
              <a:gd name="connsiteX1023" fmla="*/ 5515058 w 9384838"/>
              <a:gd name="connsiteY1023" fmla="*/ 1656009 h 6246801"/>
              <a:gd name="connsiteX1024" fmla="*/ 5515058 w 9384838"/>
              <a:gd name="connsiteY1024" fmla="*/ 1606229 h 6246801"/>
              <a:gd name="connsiteX1025" fmla="*/ 5489616 w 9384838"/>
              <a:gd name="connsiteY1025" fmla="*/ 1580786 h 6246801"/>
              <a:gd name="connsiteX1026" fmla="*/ 5489616 w 9384838"/>
              <a:gd name="connsiteY1026" fmla="*/ 1531005 h 6246801"/>
              <a:gd name="connsiteX1027" fmla="*/ 5539394 w 9384838"/>
              <a:gd name="connsiteY1027" fmla="*/ 1455784 h 6246801"/>
              <a:gd name="connsiteX1028" fmla="*/ 5539394 w 9384838"/>
              <a:gd name="connsiteY1028" fmla="*/ 1404898 h 6246801"/>
              <a:gd name="connsiteX1029" fmla="*/ 5564836 w 9384838"/>
              <a:gd name="connsiteY1029" fmla="*/ 1355118 h 6246801"/>
              <a:gd name="connsiteX1030" fmla="*/ 5614614 w 9384838"/>
              <a:gd name="connsiteY1030" fmla="*/ 1379454 h 6246801"/>
              <a:gd name="connsiteX1031" fmla="*/ 5689834 w 9384838"/>
              <a:gd name="connsiteY1031" fmla="*/ 1355118 h 6246801"/>
              <a:gd name="connsiteX1032" fmla="*/ 5740719 w 9384838"/>
              <a:gd name="connsiteY1032" fmla="*/ 1329675 h 6246801"/>
              <a:gd name="connsiteX1033" fmla="*/ 5765055 w 9384838"/>
              <a:gd name="connsiteY1033" fmla="*/ 1355118 h 6246801"/>
              <a:gd name="connsiteX1034" fmla="*/ 5815939 w 9384838"/>
              <a:gd name="connsiteY1034" fmla="*/ 1279895 h 6246801"/>
              <a:gd name="connsiteX1035" fmla="*/ 5891159 w 9384838"/>
              <a:gd name="connsiteY1035" fmla="*/ 1254452 h 6246801"/>
              <a:gd name="connsiteX1036" fmla="*/ 5891159 w 9384838"/>
              <a:gd name="connsiteY1036" fmla="*/ 1179229 h 6246801"/>
              <a:gd name="connsiteX1037" fmla="*/ 5840275 w 9384838"/>
              <a:gd name="connsiteY1037" fmla="*/ 1104007 h 6246801"/>
              <a:gd name="connsiteX1038" fmla="*/ 5865717 w 9384838"/>
              <a:gd name="connsiteY1038" fmla="*/ 1054227 h 6246801"/>
              <a:gd name="connsiteX1039" fmla="*/ 5916601 w 9384838"/>
              <a:gd name="connsiteY1039" fmla="*/ 1054227 h 6246801"/>
              <a:gd name="connsiteX1040" fmla="*/ 6041599 w 9384838"/>
              <a:gd name="connsiteY1040" fmla="*/ 1179229 h 6246801"/>
              <a:gd name="connsiteX1041" fmla="*/ 6091377 w 9384838"/>
              <a:gd name="connsiteY1041" fmla="*/ 1153786 h 6246801"/>
              <a:gd name="connsiteX1042" fmla="*/ 6091377 w 9384838"/>
              <a:gd name="connsiteY1042" fmla="*/ 1204672 h 6246801"/>
              <a:gd name="connsiteX1043" fmla="*/ 6166597 w 9384838"/>
              <a:gd name="connsiteY1043" fmla="*/ 1254452 h 6246801"/>
              <a:gd name="connsiteX1044" fmla="*/ 6292701 w 9384838"/>
              <a:gd name="connsiteY1044" fmla="*/ 1179229 h 6246801"/>
              <a:gd name="connsiteX1045" fmla="*/ 6317037 w 9384838"/>
              <a:gd name="connsiteY1045" fmla="*/ 1129449 h 6246801"/>
              <a:gd name="connsiteX1046" fmla="*/ 6292701 w 9384838"/>
              <a:gd name="connsiteY1046" fmla="*/ 1054227 h 6246801"/>
              <a:gd name="connsiteX1047" fmla="*/ 6317037 w 9384838"/>
              <a:gd name="connsiteY1047" fmla="*/ 1003341 h 6246801"/>
              <a:gd name="connsiteX1048" fmla="*/ 6317037 w 9384838"/>
              <a:gd name="connsiteY1048" fmla="*/ 953562 h 6246801"/>
              <a:gd name="connsiteX1049" fmla="*/ 6342479 w 9384838"/>
              <a:gd name="connsiteY1049" fmla="*/ 903783 h 6246801"/>
              <a:gd name="connsiteX1050" fmla="*/ 6443141 w 9384838"/>
              <a:gd name="connsiteY1050" fmla="*/ 878340 h 6246801"/>
              <a:gd name="connsiteX1051" fmla="*/ 6492919 w 9384838"/>
              <a:gd name="connsiteY1051" fmla="*/ 803117 h 6246801"/>
              <a:gd name="connsiteX1052" fmla="*/ 6518361 w 9384838"/>
              <a:gd name="connsiteY1052" fmla="*/ 652667 h 6246801"/>
              <a:gd name="connsiteX1053" fmla="*/ 6619024 w 9384838"/>
              <a:gd name="connsiteY1053" fmla="*/ 526559 h 6246801"/>
              <a:gd name="connsiteX1054" fmla="*/ 6643360 w 9384838"/>
              <a:gd name="connsiteY1054" fmla="*/ 300891 h 6246801"/>
              <a:gd name="connsiteX1055" fmla="*/ 6619024 w 9384838"/>
              <a:gd name="connsiteY1055" fmla="*/ 125002 h 6246801"/>
              <a:gd name="connsiteX1056" fmla="*/ 6694244 w 9384838"/>
              <a:gd name="connsiteY1056" fmla="*/ 49779 h 6246801"/>
              <a:gd name="connsiteX1057" fmla="*/ 6769464 w 9384838"/>
              <a:gd name="connsiteY1057" fmla="*/ 49779 h 6246801"/>
              <a:gd name="connsiteX1058" fmla="*/ 6819242 w 9384838"/>
              <a:gd name="connsiteY105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46568 w 9384838"/>
              <a:gd name="connsiteY180" fmla="*/ 5670462 h 6246801"/>
              <a:gd name="connsiteX181" fmla="*/ 446567 w 9384838"/>
              <a:gd name="connsiteY181" fmla="*/ 5670462 h 6246801"/>
              <a:gd name="connsiteX182" fmla="*/ 521787 w 9384838"/>
              <a:gd name="connsiteY182" fmla="*/ 5595239 h 6246801"/>
              <a:gd name="connsiteX183" fmla="*/ 572672 w 9384838"/>
              <a:gd name="connsiteY183" fmla="*/ 5569796 h 6246801"/>
              <a:gd name="connsiteX184" fmla="*/ 572672 w 9384838"/>
              <a:gd name="connsiteY184" fmla="*/ 5520016 h 6246801"/>
              <a:gd name="connsiteX185" fmla="*/ 647892 w 9384838"/>
              <a:gd name="connsiteY185" fmla="*/ 5494573 h 6246801"/>
              <a:gd name="connsiteX186" fmla="*/ 622450 w 9384838"/>
              <a:gd name="connsiteY186" fmla="*/ 5469130 h 6246801"/>
              <a:gd name="connsiteX187" fmla="*/ 547230 w 9384838"/>
              <a:gd name="connsiteY187" fmla="*/ 5469130 h 6246801"/>
              <a:gd name="connsiteX188" fmla="*/ 622450 w 9384838"/>
              <a:gd name="connsiteY188" fmla="*/ 5444793 h 6246801"/>
              <a:gd name="connsiteX189" fmla="*/ 622450 w 9384838"/>
              <a:gd name="connsiteY189" fmla="*/ 5369570 h 6246801"/>
              <a:gd name="connsiteX190" fmla="*/ 597008 w 9384838"/>
              <a:gd name="connsiteY190" fmla="*/ 5369570 h 6246801"/>
              <a:gd name="connsiteX191" fmla="*/ 597008 w 9384838"/>
              <a:gd name="connsiteY191" fmla="*/ 5344127 h 6246801"/>
              <a:gd name="connsiteX192" fmla="*/ 572672 w 9384838"/>
              <a:gd name="connsiteY192" fmla="*/ 5318684 h 6246801"/>
              <a:gd name="connsiteX193" fmla="*/ 597008 w 9384838"/>
              <a:gd name="connsiteY193" fmla="*/ 5268904 h 6246801"/>
              <a:gd name="connsiteX194" fmla="*/ 572672 w 9384838"/>
              <a:gd name="connsiteY194" fmla="*/ 5268904 h 6246801"/>
              <a:gd name="connsiteX195" fmla="*/ 572672 w 9384838"/>
              <a:gd name="connsiteY195" fmla="*/ 5218018 h 6246801"/>
              <a:gd name="connsiteX196" fmla="*/ 547230 w 9384838"/>
              <a:gd name="connsiteY196" fmla="*/ 5193682 h 6246801"/>
              <a:gd name="connsiteX197" fmla="*/ 547229 w 9384838"/>
              <a:gd name="connsiteY197" fmla="*/ 5193682 h 6246801"/>
              <a:gd name="connsiteX198" fmla="*/ 521787 w 9384838"/>
              <a:gd name="connsiteY198" fmla="*/ 5168239 h 6246801"/>
              <a:gd name="connsiteX199" fmla="*/ 472009 w 9384838"/>
              <a:gd name="connsiteY199" fmla="*/ 5193682 h 6246801"/>
              <a:gd name="connsiteX200" fmla="*/ 472009 w 9384838"/>
              <a:gd name="connsiteY200" fmla="*/ 5293241 h 6246801"/>
              <a:gd name="connsiteX201" fmla="*/ 472009 w 9384838"/>
              <a:gd name="connsiteY201" fmla="*/ 5293241 h 6246801"/>
              <a:gd name="connsiteX202" fmla="*/ 422231 w 9384838"/>
              <a:gd name="connsiteY202" fmla="*/ 5318684 h 6246801"/>
              <a:gd name="connsiteX203" fmla="*/ 446567 w 9384838"/>
              <a:gd name="connsiteY203" fmla="*/ 5344127 h 6246801"/>
              <a:gd name="connsiteX204" fmla="*/ 497451 w 9384838"/>
              <a:gd name="connsiteY204" fmla="*/ 5344127 h 6246801"/>
              <a:gd name="connsiteX205" fmla="*/ 521787 w 9384838"/>
              <a:gd name="connsiteY205" fmla="*/ 5318684 h 6246801"/>
              <a:gd name="connsiteX206" fmla="*/ 521787 w 9384838"/>
              <a:gd name="connsiteY206" fmla="*/ 5369570 h 6246801"/>
              <a:gd name="connsiteX207" fmla="*/ 497451 w 9384838"/>
              <a:gd name="connsiteY207" fmla="*/ 5419350 h 6246801"/>
              <a:gd name="connsiteX208" fmla="*/ 472009 w 9384838"/>
              <a:gd name="connsiteY208" fmla="*/ 5419350 h 6246801"/>
              <a:gd name="connsiteX209" fmla="*/ 446567 w 9384838"/>
              <a:gd name="connsiteY209" fmla="*/ 5444793 h 6246801"/>
              <a:gd name="connsiteX210" fmla="*/ 422231 w 9384838"/>
              <a:gd name="connsiteY210" fmla="*/ 5419350 h 6246801"/>
              <a:gd name="connsiteX211" fmla="*/ 446567 w 9384838"/>
              <a:gd name="connsiteY211" fmla="*/ 5393907 h 6246801"/>
              <a:gd name="connsiteX212" fmla="*/ 446567 w 9384838"/>
              <a:gd name="connsiteY212" fmla="*/ 5369570 h 6246801"/>
              <a:gd name="connsiteX213" fmla="*/ 422231 w 9384838"/>
              <a:gd name="connsiteY213" fmla="*/ 5344127 h 6246801"/>
              <a:gd name="connsiteX214" fmla="*/ 371347 w 9384838"/>
              <a:gd name="connsiteY214" fmla="*/ 5369570 h 6246801"/>
              <a:gd name="connsiteX215" fmla="*/ 347011 w 9384838"/>
              <a:gd name="connsiteY215" fmla="*/ 5344127 h 6246801"/>
              <a:gd name="connsiteX216" fmla="*/ 321569 w 9384838"/>
              <a:gd name="connsiteY216" fmla="*/ 5393907 h 6246801"/>
              <a:gd name="connsiteX217" fmla="*/ 271791 w 9384838"/>
              <a:gd name="connsiteY217" fmla="*/ 5419350 h 6246801"/>
              <a:gd name="connsiteX218" fmla="*/ 321569 w 9384838"/>
              <a:gd name="connsiteY218" fmla="*/ 5369570 h 6246801"/>
              <a:gd name="connsiteX219" fmla="*/ 296127 w 9384838"/>
              <a:gd name="connsiteY219" fmla="*/ 5344127 h 6246801"/>
              <a:gd name="connsiteX220" fmla="*/ 296127 w 9384838"/>
              <a:gd name="connsiteY220" fmla="*/ 5293241 h 6246801"/>
              <a:gd name="connsiteX221" fmla="*/ 271791 w 9384838"/>
              <a:gd name="connsiteY221" fmla="*/ 5293241 h 6246801"/>
              <a:gd name="connsiteX222" fmla="*/ 246349 w 9384838"/>
              <a:gd name="connsiteY222" fmla="*/ 5243462 h 6246801"/>
              <a:gd name="connsiteX223" fmla="*/ 296127 w 9384838"/>
              <a:gd name="connsiteY223" fmla="*/ 5168239 h 6246801"/>
              <a:gd name="connsiteX224" fmla="*/ 321569 w 9384838"/>
              <a:gd name="connsiteY224" fmla="*/ 5193682 h 6246801"/>
              <a:gd name="connsiteX225" fmla="*/ 296127 w 9384838"/>
              <a:gd name="connsiteY225" fmla="*/ 5218019 h 6246801"/>
              <a:gd name="connsiteX226" fmla="*/ 321569 w 9384838"/>
              <a:gd name="connsiteY226" fmla="*/ 5218019 h 6246801"/>
              <a:gd name="connsiteX227" fmla="*/ 321569 w 9384838"/>
              <a:gd name="connsiteY227" fmla="*/ 5243462 h 6246801"/>
              <a:gd name="connsiteX228" fmla="*/ 296127 w 9384838"/>
              <a:gd name="connsiteY228" fmla="*/ 5268905 h 6246801"/>
              <a:gd name="connsiteX229" fmla="*/ 321569 w 9384838"/>
              <a:gd name="connsiteY229" fmla="*/ 5318684 h 6246801"/>
              <a:gd name="connsiteX230" fmla="*/ 347011 w 9384838"/>
              <a:gd name="connsiteY230" fmla="*/ 5293241 h 6246801"/>
              <a:gd name="connsiteX231" fmla="*/ 371347 w 9384838"/>
              <a:gd name="connsiteY231" fmla="*/ 5318684 h 6246801"/>
              <a:gd name="connsiteX232" fmla="*/ 396789 w 9384838"/>
              <a:gd name="connsiteY232" fmla="*/ 5318684 h 6246801"/>
              <a:gd name="connsiteX233" fmla="*/ 371347 w 9384838"/>
              <a:gd name="connsiteY233" fmla="*/ 5268905 h 6246801"/>
              <a:gd name="connsiteX234" fmla="*/ 396789 w 9384838"/>
              <a:gd name="connsiteY234" fmla="*/ 5243462 h 6246801"/>
              <a:gd name="connsiteX235" fmla="*/ 371347 w 9384838"/>
              <a:gd name="connsiteY235" fmla="*/ 5193682 h 6246801"/>
              <a:gd name="connsiteX236" fmla="*/ 321569 w 9384838"/>
              <a:gd name="connsiteY236" fmla="*/ 5168239 h 6246801"/>
              <a:gd name="connsiteX237" fmla="*/ 347011 w 9384838"/>
              <a:gd name="connsiteY237" fmla="*/ 5142796 h 6246801"/>
              <a:gd name="connsiteX238" fmla="*/ 296127 w 9384838"/>
              <a:gd name="connsiteY238" fmla="*/ 5142796 h 6246801"/>
              <a:gd name="connsiteX239" fmla="*/ 271791 w 9384838"/>
              <a:gd name="connsiteY239" fmla="*/ 5093016 h 6246801"/>
              <a:gd name="connsiteX240" fmla="*/ 296127 w 9384838"/>
              <a:gd name="connsiteY240" fmla="*/ 5067573 h 6246801"/>
              <a:gd name="connsiteX241" fmla="*/ 271791 w 9384838"/>
              <a:gd name="connsiteY241" fmla="*/ 5043236 h 6246801"/>
              <a:gd name="connsiteX242" fmla="*/ 271791 w 9384838"/>
              <a:gd name="connsiteY242" fmla="*/ 5017793 h 6246801"/>
              <a:gd name="connsiteX243" fmla="*/ 321569 w 9384838"/>
              <a:gd name="connsiteY243" fmla="*/ 5043236 h 6246801"/>
              <a:gd name="connsiteX244" fmla="*/ 347011 w 9384838"/>
              <a:gd name="connsiteY244" fmla="*/ 5043236 h 6246801"/>
              <a:gd name="connsiteX245" fmla="*/ 371347 w 9384838"/>
              <a:gd name="connsiteY245" fmla="*/ 5067573 h 6246801"/>
              <a:gd name="connsiteX246" fmla="*/ 371347 w 9384838"/>
              <a:gd name="connsiteY246" fmla="*/ 5093016 h 6246801"/>
              <a:gd name="connsiteX247" fmla="*/ 396789 w 9384838"/>
              <a:gd name="connsiteY247" fmla="*/ 5093016 h 6246801"/>
              <a:gd name="connsiteX248" fmla="*/ 396789 w 9384838"/>
              <a:gd name="connsiteY248" fmla="*/ 5067573 h 6246801"/>
              <a:gd name="connsiteX249" fmla="*/ 422231 w 9384838"/>
              <a:gd name="connsiteY249" fmla="*/ 5043236 h 6246801"/>
              <a:gd name="connsiteX250" fmla="*/ 371347 w 9384838"/>
              <a:gd name="connsiteY250" fmla="*/ 5017793 h 6246801"/>
              <a:gd name="connsiteX251" fmla="*/ 396789 w 9384838"/>
              <a:gd name="connsiteY251" fmla="*/ 4992350 h 6246801"/>
              <a:gd name="connsiteX252" fmla="*/ 422231 w 9384838"/>
              <a:gd name="connsiteY252" fmla="*/ 4968013 h 6246801"/>
              <a:gd name="connsiteX253" fmla="*/ 446567 w 9384838"/>
              <a:gd name="connsiteY253" fmla="*/ 4992350 h 6246801"/>
              <a:gd name="connsiteX254" fmla="*/ 446567 w 9384838"/>
              <a:gd name="connsiteY254" fmla="*/ 5017793 h 6246801"/>
              <a:gd name="connsiteX255" fmla="*/ 472009 w 9384838"/>
              <a:gd name="connsiteY255" fmla="*/ 5043236 h 6246801"/>
              <a:gd name="connsiteX256" fmla="*/ 497451 w 9384838"/>
              <a:gd name="connsiteY256" fmla="*/ 5017793 h 6246801"/>
              <a:gd name="connsiteX257" fmla="*/ 497452 w 9384838"/>
              <a:gd name="connsiteY257" fmla="*/ 5017793 h 6246801"/>
              <a:gd name="connsiteX258" fmla="*/ 547230 w 9384838"/>
              <a:gd name="connsiteY258" fmla="*/ 5017793 h 6246801"/>
              <a:gd name="connsiteX259" fmla="*/ 521788 w 9384838"/>
              <a:gd name="connsiteY259" fmla="*/ 4992350 h 6246801"/>
              <a:gd name="connsiteX260" fmla="*/ 572672 w 9384838"/>
              <a:gd name="connsiteY260" fmla="*/ 4968013 h 6246801"/>
              <a:gd name="connsiteX261" fmla="*/ 597008 w 9384838"/>
              <a:gd name="connsiteY261" fmla="*/ 4992350 h 6246801"/>
              <a:gd name="connsiteX262" fmla="*/ 647892 w 9384838"/>
              <a:gd name="connsiteY262" fmla="*/ 4992350 h 6246801"/>
              <a:gd name="connsiteX263" fmla="*/ 647892 w 9384838"/>
              <a:gd name="connsiteY263" fmla="*/ 4968013 h 6246801"/>
              <a:gd name="connsiteX264" fmla="*/ 672228 w 9384838"/>
              <a:gd name="connsiteY264" fmla="*/ 4942570 h 6246801"/>
              <a:gd name="connsiteX265" fmla="*/ 672228 w 9384838"/>
              <a:gd name="connsiteY265" fmla="*/ 4917127 h 6246801"/>
              <a:gd name="connsiteX266" fmla="*/ 723112 w 9384838"/>
              <a:gd name="connsiteY266" fmla="*/ 4892790 h 6246801"/>
              <a:gd name="connsiteX267" fmla="*/ 772890 w 9384838"/>
              <a:gd name="connsiteY267" fmla="*/ 4892790 h 6246801"/>
              <a:gd name="connsiteX268" fmla="*/ 798333 w 9384838"/>
              <a:gd name="connsiteY268" fmla="*/ 4867347 h 6246801"/>
              <a:gd name="connsiteX269" fmla="*/ 291494 w 9384838"/>
              <a:gd name="connsiteY269" fmla="*/ 3896294 h 6246801"/>
              <a:gd name="connsiteX270" fmla="*/ 319795 w 9384838"/>
              <a:gd name="connsiteY270" fmla="*/ 3947235 h 6246801"/>
              <a:gd name="connsiteX271" fmla="*/ 280174 w 9384838"/>
              <a:gd name="connsiteY271" fmla="*/ 4026476 h 6246801"/>
              <a:gd name="connsiteX272" fmla="*/ 234893 w 9384838"/>
              <a:gd name="connsiteY272" fmla="*/ 4026476 h 6246801"/>
              <a:gd name="connsiteX273" fmla="*/ 220743 w 9384838"/>
              <a:gd name="connsiteY273" fmla="*/ 4066097 h 6246801"/>
              <a:gd name="connsiteX274" fmla="*/ 178292 w 9384838"/>
              <a:gd name="connsiteY274" fmla="*/ 4074587 h 6246801"/>
              <a:gd name="connsiteX275" fmla="*/ 133012 w 9384838"/>
              <a:gd name="connsiteY275" fmla="*/ 4111377 h 6246801"/>
              <a:gd name="connsiteX276" fmla="*/ 93391 w 9384838"/>
              <a:gd name="connsiteY276" fmla="*/ 4125528 h 6246801"/>
              <a:gd name="connsiteX277" fmla="*/ 113201 w 9384838"/>
              <a:gd name="connsiteY277" fmla="*/ 4187789 h 6246801"/>
              <a:gd name="connsiteX278" fmla="*/ 82071 w 9384838"/>
              <a:gd name="connsiteY278" fmla="*/ 4187789 h 6246801"/>
              <a:gd name="connsiteX279" fmla="*/ 59430 w 9384838"/>
              <a:gd name="connsiteY279" fmla="*/ 4250050 h 6246801"/>
              <a:gd name="connsiteX280" fmla="*/ 76411 w 9384838"/>
              <a:gd name="connsiteY280" fmla="*/ 4275521 h 6246801"/>
              <a:gd name="connsiteX281" fmla="*/ 11320 w 9384838"/>
              <a:gd name="connsiteY281" fmla="*/ 4317971 h 6246801"/>
              <a:gd name="connsiteX282" fmla="*/ 0 w 9384838"/>
              <a:gd name="connsiteY282" fmla="*/ 4230240 h 6246801"/>
              <a:gd name="connsiteX283" fmla="*/ 31130 w 9384838"/>
              <a:gd name="connsiteY283" fmla="*/ 4218920 h 6246801"/>
              <a:gd name="connsiteX284" fmla="*/ 45280 w 9384838"/>
              <a:gd name="connsiteY284" fmla="*/ 4187789 h 6246801"/>
              <a:gd name="connsiteX285" fmla="*/ 53771 w 9384838"/>
              <a:gd name="connsiteY285" fmla="*/ 4131188 h 6246801"/>
              <a:gd name="connsiteX286" fmla="*/ 70751 w 9384838"/>
              <a:gd name="connsiteY286" fmla="*/ 4105717 h 6246801"/>
              <a:gd name="connsiteX287" fmla="*/ 124522 w 9384838"/>
              <a:gd name="connsiteY287" fmla="*/ 4083077 h 6246801"/>
              <a:gd name="connsiteX288" fmla="*/ 152822 w 9384838"/>
              <a:gd name="connsiteY288" fmla="*/ 4040626 h 6246801"/>
              <a:gd name="connsiteX289" fmla="*/ 104711 w 9384838"/>
              <a:gd name="connsiteY289" fmla="*/ 4023646 h 6246801"/>
              <a:gd name="connsiteX290" fmla="*/ 104711 w 9384838"/>
              <a:gd name="connsiteY290" fmla="*/ 3981195 h 6246801"/>
              <a:gd name="connsiteX291" fmla="*/ 144332 w 9384838"/>
              <a:gd name="connsiteY291" fmla="*/ 3981195 h 6246801"/>
              <a:gd name="connsiteX292" fmla="*/ 181122 w 9384838"/>
              <a:gd name="connsiteY292" fmla="*/ 4020816 h 6246801"/>
              <a:gd name="connsiteX293" fmla="*/ 240553 w 9384838"/>
              <a:gd name="connsiteY293" fmla="*/ 3955725 h 6246801"/>
              <a:gd name="connsiteX294" fmla="*/ 271684 w 9384838"/>
              <a:gd name="connsiteY294" fmla="*/ 3907614 h 6246801"/>
              <a:gd name="connsiteX295" fmla="*/ 291494 w 9384838"/>
              <a:gd name="connsiteY295" fmla="*/ 3896294 h 6246801"/>
              <a:gd name="connsiteX296" fmla="*/ 481106 w 9384838"/>
              <a:gd name="connsiteY296" fmla="*/ 3596309 h 6246801"/>
              <a:gd name="connsiteX297" fmla="*/ 435825 w 9384838"/>
              <a:gd name="connsiteY297" fmla="*/ 3664230 h 6246801"/>
              <a:gd name="connsiteX298" fmla="*/ 396205 w 9384838"/>
              <a:gd name="connsiteY298" fmla="*/ 3638759 h 6246801"/>
              <a:gd name="connsiteX299" fmla="*/ 481106 w 9384838"/>
              <a:gd name="connsiteY299" fmla="*/ 3596309 h 6246801"/>
              <a:gd name="connsiteX300" fmla="*/ 4460871 w 9384838"/>
              <a:gd name="connsiteY300" fmla="*/ 3512231 h 6246801"/>
              <a:gd name="connsiteX301" fmla="*/ 4435429 w 9384838"/>
              <a:gd name="connsiteY301" fmla="*/ 3563117 h 6246801"/>
              <a:gd name="connsiteX302" fmla="*/ 4385651 w 9384838"/>
              <a:gd name="connsiteY302" fmla="*/ 3612896 h 6246801"/>
              <a:gd name="connsiteX303" fmla="*/ 4385651 w 9384838"/>
              <a:gd name="connsiteY303" fmla="*/ 3638339 h 6246801"/>
              <a:gd name="connsiteX304" fmla="*/ 4435429 w 9384838"/>
              <a:gd name="connsiteY304" fmla="*/ 3638339 h 6246801"/>
              <a:gd name="connsiteX305" fmla="*/ 4435429 w 9384838"/>
              <a:gd name="connsiteY305" fmla="*/ 3662676 h 6246801"/>
              <a:gd name="connsiteX306" fmla="*/ 4385651 w 9384838"/>
              <a:gd name="connsiteY306" fmla="*/ 3713562 h 6246801"/>
              <a:gd name="connsiteX307" fmla="*/ 4284989 w 9384838"/>
              <a:gd name="connsiteY307" fmla="*/ 3737899 h 6246801"/>
              <a:gd name="connsiteX308" fmla="*/ 4310431 w 9384838"/>
              <a:gd name="connsiteY308" fmla="*/ 3688119 h 6246801"/>
              <a:gd name="connsiteX309" fmla="*/ 4335873 w 9384838"/>
              <a:gd name="connsiteY309" fmla="*/ 3662676 h 6246801"/>
              <a:gd name="connsiteX310" fmla="*/ 4335873 w 9384838"/>
              <a:gd name="connsiteY310" fmla="*/ 3638339 h 6246801"/>
              <a:gd name="connsiteX311" fmla="*/ 4284989 w 9384838"/>
              <a:gd name="connsiteY311" fmla="*/ 3662676 h 6246801"/>
              <a:gd name="connsiteX312" fmla="*/ 4284989 w 9384838"/>
              <a:gd name="connsiteY312" fmla="*/ 3612896 h 6246801"/>
              <a:gd name="connsiteX313" fmla="*/ 4360209 w 9384838"/>
              <a:gd name="connsiteY313" fmla="*/ 3537674 h 6246801"/>
              <a:gd name="connsiteX314" fmla="*/ 4460871 w 9384838"/>
              <a:gd name="connsiteY314" fmla="*/ 3512231 h 6246801"/>
              <a:gd name="connsiteX315" fmla="*/ 605629 w 9384838"/>
              <a:gd name="connsiteY315" fmla="*/ 3364245 h 6246801"/>
              <a:gd name="connsiteX316" fmla="*/ 611289 w 9384838"/>
              <a:gd name="connsiteY316" fmla="*/ 3409526 h 6246801"/>
              <a:gd name="connsiteX317" fmla="*/ 633929 w 9384838"/>
              <a:gd name="connsiteY317" fmla="*/ 3437826 h 6246801"/>
              <a:gd name="connsiteX318" fmla="*/ 616949 w 9384838"/>
              <a:gd name="connsiteY318" fmla="*/ 3485937 h 6246801"/>
              <a:gd name="connsiteX319" fmla="*/ 599969 w 9384838"/>
              <a:gd name="connsiteY319" fmla="*/ 3497257 h 6246801"/>
              <a:gd name="connsiteX320" fmla="*/ 560348 w 9384838"/>
              <a:gd name="connsiteY320" fmla="*/ 3451976 h 6246801"/>
              <a:gd name="connsiteX321" fmla="*/ 577328 w 9384838"/>
              <a:gd name="connsiteY321" fmla="*/ 3415186 h 6246801"/>
              <a:gd name="connsiteX322" fmla="*/ 574498 w 9384838"/>
              <a:gd name="connsiteY322" fmla="*/ 3369905 h 6246801"/>
              <a:gd name="connsiteX323" fmla="*/ 605629 w 9384838"/>
              <a:gd name="connsiteY323" fmla="*/ 3364245 h 6246801"/>
              <a:gd name="connsiteX324" fmla="*/ 1098059 w 9384838"/>
              <a:gd name="connsiteY324" fmla="*/ 3109544 h 6246801"/>
              <a:gd name="connsiteX325" fmla="*/ 1081079 w 9384838"/>
              <a:gd name="connsiteY325" fmla="*/ 3137841 h 6246801"/>
              <a:gd name="connsiteX326" fmla="*/ 1064099 w 9384838"/>
              <a:gd name="connsiteY326" fmla="*/ 3154822 h 6246801"/>
              <a:gd name="connsiteX327" fmla="*/ 1038628 w 9384838"/>
              <a:gd name="connsiteY327" fmla="*/ 3143502 h 6246801"/>
              <a:gd name="connsiteX328" fmla="*/ 1098059 w 9384838"/>
              <a:gd name="connsiteY328" fmla="*/ 3109544 h 6246801"/>
              <a:gd name="connsiteX329" fmla="*/ 905615 w 9384838"/>
              <a:gd name="connsiteY329" fmla="*/ 3061433 h 6246801"/>
              <a:gd name="connsiteX330" fmla="*/ 905615 w 9384838"/>
              <a:gd name="connsiteY330" fmla="*/ 3098224 h 6246801"/>
              <a:gd name="connsiteX331" fmla="*/ 874484 w 9384838"/>
              <a:gd name="connsiteY331" fmla="*/ 3149161 h 6246801"/>
              <a:gd name="connsiteX332" fmla="*/ 820713 w 9384838"/>
              <a:gd name="connsiteY332" fmla="*/ 3171802 h 6246801"/>
              <a:gd name="connsiteX333" fmla="*/ 826373 w 9384838"/>
              <a:gd name="connsiteY333" fmla="*/ 3205762 h 6246801"/>
              <a:gd name="connsiteX334" fmla="*/ 769772 w 9384838"/>
              <a:gd name="connsiteY334" fmla="*/ 3214252 h 6246801"/>
              <a:gd name="connsiteX335" fmla="*/ 775432 w 9384838"/>
              <a:gd name="connsiteY335" fmla="*/ 3253873 h 6246801"/>
              <a:gd name="connsiteX336" fmla="*/ 738642 w 9384838"/>
              <a:gd name="connsiteY336" fmla="*/ 3245383 h 6246801"/>
              <a:gd name="connsiteX337" fmla="*/ 724492 w 9384838"/>
              <a:gd name="connsiteY337" fmla="*/ 3214252 h 6246801"/>
              <a:gd name="connsiteX338" fmla="*/ 701851 w 9384838"/>
              <a:gd name="connsiteY338" fmla="*/ 3183122 h 6246801"/>
              <a:gd name="connsiteX339" fmla="*/ 724492 w 9384838"/>
              <a:gd name="connsiteY339" fmla="*/ 3168972 h 6246801"/>
              <a:gd name="connsiteX340" fmla="*/ 747132 w 9384838"/>
              <a:gd name="connsiteY340" fmla="*/ 3146331 h 6246801"/>
              <a:gd name="connsiteX341" fmla="*/ 843354 w 9384838"/>
              <a:gd name="connsiteY341" fmla="*/ 3098224 h 6246801"/>
              <a:gd name="connsiteX342" fmla="*/ 905615 w 9384838"/>
              <a:gd name="connsiteY342" fmla="*/ 3061433 h 6246801"/>
              <a:gd name="connsiteX343" fmla="*/ 936745 w 9384838"/>
              <a:gd name="connsiteY343" fmla="*/ 3033132 h 6246801"/>
              <a:gd name="connsiteX344" fmla="*/ 973535 w 9384838"/>
              <a:gd name="connsiteY344" fmla="*/ 3081244 h 6246801"/>
              <a:gd name="connsiteX345" fmla="*/ 948066 w 9384838"/>
              <a:gd name="connsiteY345" fmla="*/ 3115203 h 6246801"/>
              <a:gd name="connsiteX346" fmla="*/ 925424 w 9384838"/>
              <a:gd name="connsiteY346" fmla="*/ 3067093 h 6246801"/>
              <a:gd name="connsiteX347" fmla="*/ 936745 w 9384838"/>
              <a:gd name="connsiteY347" fmla="*/ 3033132 h 6246801"/>
              <a:gd name="connsiteX348" fmla="*/ 5840275 w 9384838"/>
              <a:gd name="connsiteY348" fmla="*/ 2081897 h 6246801"/>
              <a:gd name="connsiteX349" fmla="*/ 5891159 w 9384838"/>
              <a:gd name="connsiteY349" fmla="*/ 2132783 h 6246801"/>
              <a:gd name="connsiteX350" fmla="*/ 5891159 w 9384838"/>
              <a:gd name="connsiteY350" fmla="*/ 2158226 h 6246801"/>
              <a:gd name="connsiteX351" fmla="*/ 5966379 w 9384838"/>
              <a:gd name="connsiteY351" fmla="*/ 2208005 h 6246801"/>
              <a:gd name="connsiteX352" fmla="*/ 6016157 w 9384838"/>
              <a:gd name="connsiteY352" fmla="*/ 2208005 h 6246801"/>
              <a:gd name="connsiteX353" fmla="*/ 6041599 w 9384838"/>
              <a:gd name="connsiteY353" fmla="*/ 2208005 h 6246801"/>
              <a:gd name="connsiteX354" fmla="*/ 5966379 w 9384838"/>
              <a:gd name="connsiteY354" fmla="*/ 2308672 h 6246801"/>
              <a:gd name="connsiteX355" fmla="*/ 5916601 w 9384838"/>
              <a:gd name="connsiteY355" fmla="*/ 2558676 h 6246801"/>
              <a:gd name="connsiteX356" fmla="*/ 5916601 w 9384838"/>
              <a:gd name="connsiteY356" fmla="*/ 2659341 h 6246801"/>
              <a:gd name="connsiteX357" fmla="*/ 5966379 w 9384838"/>
              <a:gd name="connsiteY357" fmla="*/ 2684786 h 6246801"/>
              <a:gd name="connsiteX358" fmla="*/ 5991821 w 9384838"/>
              <a:gd name="connsiteY358" fmla="*/ 2734563 h 6246801"/>
              <a:gd name="connsiteX359" fmla="*/ 6016157 w 9384838"/>
              <a:gd name="connsiteY359" fmla="*/ 2785448 h 6246801"/>
              <a:gd name="connsiteX360" fmla="*/ 6016157 w 9384838"/>
              <a:gd name="connsiteY360" fmla="*/ 2860670 h 6246801"/>
              <a:gd name="connsiteX361" fmla="*/ 5991821 w 9384838"/>
              <a:gd name="connsiteY361" fmla="*/ 2885007 h 6246801"/>
              <a:gd name="connsiteX362" fmla="*/ 6016157 w 9384838"/>
              <a:gd name="connsiteY362" fmla="*/ 2910449 h 6246801"/>
              <a:gd name="connsiteX363" fmla="*/ 5991821 w 9384838"/>
              <a:gd name="connsiteY363" fmla="*/ 2935892 h 6246801"/>
              <a:gd name="connsiteX364" fmla="*/ 5991821 w 9384838"/>
              <a:gd name="connsiteY364" fmla="*/ 2960229 h 6246801"/>
              <a:gd name="connsiteX365" fmla="*/ 6041599 w 9384838"/>
              <a:gd name="connsiteY365" fmla="*/ 2985670 h 6246801"/>
              <a:gd name="connsiteX366" fmla="*/ 6016157 w 9384838"/>
              <a:gd name="connsiteY366" fmla="*/ 3035453 h 6246801"/>
              <a:gd name="connsiteX367" fmla="*/ 6041599 w 9384838"/>
              <a:gd name="connsiteY367" fmla="*/ 3086339 h 6246801"/>
              <a:gd name="connsiteX368" fmla="*/ 5991821 w 9384838"/>
              <a:gd name="connsiteY368" fmla="*/ 3185896 h 6246801"/>
              <a:gd name="connsiteX369" fmla="*/ 6016157 w 9384838"/>
              <a:gd name="connsiteY369" fmla="*/ 3185896 h 6246801"/>
              <a:gd name="connsiteX370" fmla="*/ 6016157 w 9384838"/>
              <a:gd name="connsiteY370" fmla="*/ 3236782 h 6246801"/>
              <a:gd name="connsiteX371" fmla="*/ 5966379 w 9384838"/>
              <a:gd name="connsiteY371" fmla="*/ 3261118 h 6246801"/>
              <a:gd name="connsiteX372" fmla="*/ 5966379 w 9384838"/>
              <a:gd name="connsiteY372" fmla="*/ 3286561 h 6246801"/>
              <a:gd name="connsiteX373" fmla="*/ 5916601 w 9384838"/>
              <a:gd name="connsiteY373" fmla="*/ 3361784 h 6246801"/>
              <a:gd name="connsiteX374" fmla="*/ 5916601 w 9384838"/>
              <a:gd name="connsiteY374" fmla="*/ 3412670 h 6246801"/>
              <a:gd name="connsiteX375" fmla="*/ 5865717 w 9384838"/>
              <a:gd name="connsiteY375" fmla="*/ 3437007 h 6246801"/>
              <a:gd name="connsiteX376" fmla="*/ 5840275 w 9384838"/>
              <a:gd name="connsiteY376" fmla="*/ 3462450 h 6246801"/>
              <a:gd name="connsiteX377" fmla="*/ 5815939 w 9384838"/>
              <a:gd name="connsiteY377" fmla="*/ 3437007 h 6246801"/>
              <a:gd name="connsiteX378" fmla="*/ 5815939 w 9384838"/>
              <a:gd name="connsiteY378" fmla="*/ 3487893 h 6246801"/>
              <a:gd name="connsiteX379" fmla="*/ 5765055 w 9384838"/>
              <a:gd name="connsiteY379" fmla="*/ 3462450 h 6246801"/>
              <a:gd name="connsiteX380" fmla="*/ 5765055 w 9384838"/>
              <a:gd name="connsiteY380" fmla="*/ 3462451 h 6246801"/>
              <a:gd name="connsiteX381" fmla="*/ 5790497 w 9384838"/>
              <a:gd name="connsiteY381" fmla="*/ 3512230 h 6246801"/>
              <a:gd name="connsiteX382" fmla="*/ 5740719 w 9384838"/>
              <a:gd name="connsiteY382" fmla="*/ 3537673 h 6246801"/>
              <a:gd name="connsiteX383" fmla="*/ 5715277 w 9384838"/>
              <a:gd name="connsiteY383" fmla="*/ 3563116 h 6246801"/>
              <a:gd name="connsiteX384" fmla="*/ 5689835 w 9384838"/>
              <a:gd name="connsiteY384" fmla="*/ 3587453 h 6246801"/>
              <a:gd name="connsiteX385" fmla="*/ 5715277 w 9384838"/>
              <a:gd name="connsiteY385" fmla="*/ 3612896 h 6246801"/>
              <a:gd name="connsiteX386" fmla="*/ 5665499 w 9384838"/>
              <a:gd name="connsiteY386" fmla="*/ 3612896 h 6246801"/>
              <a:gd name="connsiteX387" fmla="*/ 5640057 w 9384838"/>
              <a:gd name="connsiteY387" fmla="*/ 3638339 h 6246801"/>
              <a:gd name="connsiteX388" fmla="*/ 5665499 w 9384838"/>
              <a:gd name="connsiteY388" fmla="*/ 3638339 h 6246801"/>
              <a:gd name="connsiteX389" fmla="*/ 5665499 w 9384838"/>
              <a:gd name="connsiteY389" fmla="*/ 3662676 h 6246801"/>
              <a:gd name="connsiteX390" fmla="*/ 5640057 w 9384838"/>
              <a:gd name="connsiteY390" fmla="*/ 3662676 h 6246801"/>
              <a:gd name="connsiteX391" fmla="*/ 5665499 w 9384838"/>
              <a:gd name="connsiteY391" fmla="*/ 3688119 h 6246801"/>
              <a:gd name="connsiteX392" fmla="*/ 5640057 w 9384838"/>
              <a:gd name="connsiteY392" fmla="*/ 3763342 h 6246801"/>
              <a:gd name="connsiteX393" fmla="*/ 5590279 w 9384838"/>
              <a:gd name="connsiteY393" fmla="*/ 3737899 h 6246801"/>
              <a:gd name="connsiteX394" fmla="*/ 5515059 w 9384838"/>
              <a:gd name="connsiteY394" fmla="*/ 3737899 h 6246801"/>
              <a:gd name="connsiteX395" fmla="*/ 5464175 w 9384838"/>
              <a:gd name="connsiteY395" fmla="*/ 3713562 h 6246801"/>
              <a:gd name="connsiteX396" fmla="*/ 5439839 w 9384838"/>
              <a:gd name="connsiteY396" fmla="*/ 3737899 h 6246801"/>
              <a:gd name="connsiteX397" fmla="*/ 5464175 w 9384838"/>
              <a:gd name="connsiteY397" fmla="*/ 3763342 h 6246801"/>
              <a:gd name="connsiteX398" fmla="*/ 5414397 w 9384838"/>
              <a:gd name="connsiteY398" fmla="*/ 3788785 h 6246801"/>
              <a:gd name="connsiteX399" fmla="*/ 5339177 w 9384838"/>
              <a:gd name="connsiteY399" fmla="*/ 3939230 h 6246801"/>
              <a:gd name="connsiteX400" fmla="*/ 5364619 w 9384838"/>
              <a:gd name="connsiteY400" fmla="*/ 4014453 h 6246801"/>
              <a:gd name="connsiteX401" fmla="*/ 5364618 w 9384838"/>
              <a:gd name="connsiteY401" fmla="*/ 4014453 h 6246801"/>
              <a:gd name="connsiteX402" fmla="*/ 5364618 w 9384838"/>
              <a:gd name="connsiteY402" fmla="*/ 4089676 h 6246801"/>
              <a:gd name="connsiteX403" fmla="*/ 5313734 w 9384838"/>
              <a:gd name="connsiteY403" fmla="*/ 4289902 h 6246801"/>
              <a:gd name="connsiteX404" fmla="*/ 5238514 w 9384838"/>
              <a:gd name="connsiteY404" fmla="*/ 4416010 h 6246801"/>
              <a:gd name="connsiteX405" fmla="*/ 5213072 w 9384838"/>
              <a:gd name="connsiteY405" fmla="*/ 4440347 h 6246801"/>
              <a:gd name="connsiteX406" fmla="*/ 5163294 w 9384838"/>
              <a:gd name="connsiteY406" fmla="*/ 4440347 h 6246801"/>
              <a:gd name="connsiteX407" fmla="*/ 5137852 w 9384838"/>
              <a:gd name="connsiteY407" fmla="*/ 4465790 h 6246801"/>
              <a:gd name="connsiteX408" fmla="*/ 5163294 w 9384838"/>
              <a:gd name="connsiteY408" fmla="*/ 4465790 h 6246801"/>
              <a:gd name="connsiteX409" fmla="*/ 5062632 w 9384838"/>
              <a:gd name="connsiteY409" fmla="*/ 4616236 h 6246801"/>
              <a:gd name="connsiteX410" fmla="*/ 5038296 w 9384838"/>
              <a:gd name="connsiteY410" fmla="*/ 4691459 h 6246801"/>
              <a:gd name="connsiteX411" fmla="*/ 5012854 w 9384838"/>
              <a:gd name="connsiteY411" fmla="*/ 4716902 h 6246801"/>
              <a:gd name="connsiteX412" fmla="*/ 4987412 w 9384838"/>
              <a:gd name="connsiteY412" fmla="*/ 4792125 h 6246801"/>
              <a:gd name="connsiteX413" fmla="*/ 5012854 w 9384838"/>
              <a:gd name="connsiteY413" fmla="*/ 4917127 h 6246801"/>
              <a:gd name="connsiteX414" fmla="*/ 5062632 w 9384838"/>
              <a:gd name="connsiteY414" fmla="*/ 5043236 h 6246801"/>
              <a:gd name="connsiteX415" fmla="*/ 5013583 w 9384838"/>
              <a:gd name="connsiteY415" fmla="*/ 4993096 h 6246801"/>
              <a:gd name="connsiteX416" fmla="*/ 5062632 w 9384838"/>
              <a:gd name="connsiteY416" fmla="*/ 5043237 h 6246801"/>
              <a:gd name="connsiteX417" fmla="*/ 4987412 w 9384838"/>
              <a:gd name="connsiteY417" fmla="*/ 5043237 h 6246801"/>
              <a:gd name="connsiteX418" fmla="*/ 4963076 w 9384838"/>
              <a:gd name="connsiteY418" fmla="*/ 5017794 h 6246801"/>
              <a:gd name="connsiteX419" fmla="*/ 4862414 w 9384838"/>
              <a:gd name="connsiteY419" fmla="*/ 5067574 h 6246801"/>
              <a:gd name="connsiteX420" fmla="*/ 4812636 w 9384838"/>
              <a:gd name="connsiteY420" fmla="*/ 5142796 h 6246801"/>
              <a:gd name="connsiteX421" fmla="*/ 4812636 w 9384838"/>
              <a:gd name="connsiteY421" fmla="*/ 5193682 h 6246801"/>
              <a:gd name="connsiteX422" fmla="*/ 4787194 w 9384838"/>
              <a:gd name="connsiteY422" fmla="*/ 5243462 h 6246801"/>
              <a:gd name="connsiteX423" fmla="*/ 4711974 w 9384838"/>
              <a:gd name="connsiteY423" fmla="*/ 5268905 h 6246801"/>
              <a:gd name="connsiteX424" fmla="*/ 4686532 w 9384838"/>
              <a:gd name="connsiteY424" fmla="*/ 5243462 h 6246801"/>
              <a:gd name="connsiteX425" fmla="*/ 4636753 w 9384838"/>
              <a:gd name="connsiteY425" fmla="*/ 5268905 h 6246801"/>
              <a:gd name="connsiteX426" fmla="*/ 4611311 w 9384838"/>
              <a:gd name="connsiteY426" fmla="*/ 5293242 h 6246801"/>
              <a:gd name="connsiteX427" fmla="*/ 4561533 w 9384838"/>
              <a:gd name="connsiteY427" fmla="*/ 5344128 h 6246801"/>
              <a:gd name="connsiteX428" fmla="*/ 4536091 w 9384838"/>
              <a:gd name="connsiteY428" fmla="*/ 5293242 h 6246801"/>
              <a:gd name="connsiteX429" fmla="*/ 4561533 w 9384838"/>
              <a:gd name="connsiteY429" fmla="*/ 5293242 h 6246801"/>
              <a:gd name="connsiteX430" fmla="*/ 4561533 w 9384838"/>
              <a:gd name="connsiteY430" fmla="*/ 5268905 h 6246801"/>
              <a:gd name="connsiteX431" fmla="*/ 4585869 w 9384838"/>
              <a:gd name="connsiteY431" fmla="*/ 5218019 h 6246801"/>
              <a:gd name="connsiteX432" fmla="*/ 4585869 w 9384838"/>
              <a:gd name="connsiteY432" fmla="*/ 5193682 h 6246801"/>
              <a:gd name="connsiteX433" fmla="*/ 4611311 w 9384838"/>
              <a:gd name="connsiteY433" fmla="*/ 5168239 h 6246801"/>
              <a:gd name="connsiteX434" fmla="*/ 4611311 w 9384838"/>
              <a:gd name="connsiteY434" fmla="*/ 5142796 h 6246801"/>
              <a:gd name="connsiteX435" fmla="*/ 4585869 w 9384838"/>
              <a:gd name="connsiteY435" fmla="*/ 5142796 h 6246801"/>
              <a:gd name="connsiteX436" fmla="*/ 4611311 w 9384838"/>
              <a:gd name="connsiteY436" fmla="*/ 5118460 h 6246801"/>
              <a:gd name="connsiteX437" fmla="*/ 4636753 w 9384838"/>
              <a:gd name="connsiteY437" fmla="*/ 5118460 h 6246801"/>
              <a:gd name="connsiteX438" fmla="*/ 4636753 w 9384838"/>
              <a:gd name="connsiteY438" fmla="*/ 5093017 h 6246801"/>
              <a:gd name="connsiteX439" fmla="*/ 4686532 w 9384838"/>
              <a:gd name="connsiteY439" fmla="*/ 5067574 h 6246801"/>
              <a:gd name="connsiteX440" fmla="*/ 4737416 w 9384838"/>
              <a:gd name="connsiteY440" fmla="*/ 5043237 h 6246801"/>
              <a:gd name="connsiteX441" fmla="*/ 4737416 w 9384838"/>
              <a:gd name="connsiteY441" fmla="*/ 5017794 h 6246801"/>
              <a:gd name="connsiteX442" fmla="*/ 4737416 w 9384838"/>
              <a:gd name="connsiteY442" fmla="*/ 4992351 h 6246801"/>
              <a:gd name="connsiteX443" fmla="*/ 4686532 w 9384838"/>
              <a:gd name="connsiteY443" fmla="*/ 4942571 h 6246801"/>
              <a:gd name="connsiteX444" fmla="*/ 4662196 w 9384838"/>
              <a:gd name="connsiteY444" fmla="*/ 4968014 h 6246801"/>
              <a:gd name="connsiteX445" fmla="*/ 4636753 w 9384838"/>
              <a:gd name="connsiteY445" fmla="*/ 4968014 h 6246801"/>
              <a:gd name="connsiteX446" fmla="*/ 4611311 w 9384838"/>
              <a:gd name="connsiteY446" fmla="*/ 4942571 h 6246801"/>
              <a:gd name="connsiteX447" fmla="*/ 4585869 w 9384838"/>
              <a:gd name="connsiteY447" fmla="*/ 4992350 h 6246801"/>
              <a:gd name="connsiteX448" fmla="*/ 4611310 w 9384838"/>
              <a:gd name="connsiteY448" fmla="*/ 5017792 h 6246801"/>
              <a:gd name="connsiteX449" fmla="*/ 4611311 w 9384838"/>
              <a:gd name="connsiteY449" fmla="*/ 5017793 h 6246801"/>
              <a:gd name="connsiteX450" fmla="*/ 4536091 w 9384838"/>
              <a:gd name="connsiteY450" fmla="*/ 5043236 h 6246801"/>
              <a:gd name="connsiteX451" fmla="*/ 4510649 w 9384838"/>
              <a:gd name="connsiteY451" fmla="*/ 5043236 h 6246801"/>
              <a:gd name="connsiteX452" fmla="*/ 4510649 w 9384838"/>
              <a:gd name="connsiteY452" fmla="*/ 5118458 h 6246801"/>
              <a:gd name="connsiteX453" fmla="*/ 4561533 w 9384838"/>
              <a:gd name="connsiteY453" fmla="*/ 5168238 h 6246801"/>
              <a:gd name="connsiteX454" fmla="*/ 4536091 w 9384838"/>
              <a:gd name="connsiteY454" fmla="*/ 5168238 h 6246801"/>
              <a:gd name="connsiteX455" fmla="*/ 4510649 w 9384838"/>
              <a:gd name="connsiteY455" fmla="*/ 5168238 h 6246801"/>
              <a:gd name="connsiteX456" fmla="*/ 4510649 w 9384838"/>
              <a:gd name="connsiteY456" fmla="*/ 5193681 h 6246801"/>
              <a:gd name="connsiteX457" fmla="*/ 4486313 w 9384838"/>
              <a:gd name="connsiteY457" fmla="*/ 5168238 h 6246801"/>
              <a:gd name="connsiteX458" fmla="*/ 4486313 w 9384838"/>
              <a:gd name="connsiteY458" fmla="*/ 5118458 h 6246801"/>
              <a:gd name="connsiteX459" fmla="*/ 4460871 w 9384838"/>
              <a:gd name="connsiteY459" fmla="*/ 5093016 h 6246801"/>
              <a:gd name="connsiteX460" fmla="*/ 4385651 w 9384838"/>
              <a:gd name="connsiteY460" fmla="*/ 5067573 h 6246801"/>
              <a:gd name="connsiteX461" fmla="*/ 4310431 w 9384838"/>
              <a:gd name="connsiteY461" fmla="*/ 5093016 h 6246801"/>
              <a:gd name="connsiteX462" fmla="*/ 4284989 w 9384838"/>
              <a:gd name="connsiteY462" fmla="*/ 5142795 h 6246801"/>
              <a:gd name="connsiteX463" fmla="*/ 4284989 w 9384838"/>
              <a:gd name="connsiteY463" fmla="*/ 5142796 h 6246801"/>
              <a:gd name="connsiteX464" fmla="*/ 4260653 w 9384838"/>
              <a:gd name="connsiteY464" fmla="*/ 5168239 h 6246801"/>
              <a:gd name="connsiteX465" fmla="*/ 4260653 w 9384838"/>
              <a:gd name="connsiteY465" fmla="*/ 5193683 h 6246801"/>
              <a:gd name="connsiteX466" fmla="*/ 4284989 w 9384838"/>
              <a:gd name="connsiteY466" fmla="*/ 5243462 h 6246801"/>
              <a:gd name="connsiteX467" fmla="*/ 4235211 w 9384838"/>
              <a:gd name="connsiteY467" fmla="*/ 5268905 h 6246801"/>
              <a:gd name="connsiteX468" fmla="*/ 4185433 w 9384838"/>
              <a:gd name="connsiteY468" fmla="*/ 5344128 h 6246801"/>
              <a:gd name="connsiteX469" fmla="*/ 4110213 w 9384838"/>
              <a:gd name="connsiteY469" fmla="*/ 5369571 h 6246801"/>
              <a:gd name="connsiteX470" fmla="*/ 4084771 w 9384838"/>
              <a:gd name="connsiteY470" fmla="*/ 5318685 h 6246801"/>
              <a:gd name="connsiteX471" fmla="*/ 4110213 w 9384838"/>
              <a:gd name="connsiteY471" fmla="*/ 5243462 h 6246801"/>
              <a:gd name="connsiteX472" fmla="*/ 4134549 w 9384838"/>
              <a:gd name="connsiteY472" fmla="*/ 5193683 h 6246801"/>
              <a:gd name="connsiteX473" fmla="*/ 4134549 w 9384838"/>
              <a:gd name="connsiteY473" fmla="*/ 5168239 h 6246801"/>
              <a:gd name="connsiteX474" fmla="*/ 4185433 w 9384838"/>
              <a:gd name="connsiteY474" fmla="*/ 5168239 h 6246801"/>
              <a:gd name="connsiteX475" fmla="*/ 4209769 w 9384838"/>
              <a:gd name="connsiteY475" fmla="*/ 5142796 h 6246801"/>
              <a:gd name="connsiteX476" fmla="*/ 4185433 w 9384838"/>
              <a:gd name="connsiteY476" fmla="*/ 5118460 h 6246801"/>
              <a:gd name="connsiteX477" fmla="*/ 4084771 w 9384838"/>
              <a:gd name="connsiteY477" fmla="*/ 5093017 h 6246801"/>
              <a:gd name="connsiteX478" fmla="*/ 4034993 w 9384838"/>
              <a:gd name="connsiteY478" fmla="*/ 5142796 h 6246801"/>
              <a:gd name="connsiteX479" fmla="*/ 3958666 w 9384838"/>
              <a:gd name="connsiteY479" fmla="*/ 5168239 h 6246801"/>
              <a:gd name="connsiteX480" fmla="*/ 3908904 w 9384838"/>
              <a:gd name="connsiteY480" fmla="*/ 5218019 h 6246801"/>
              <a:gd name="connsiteX481" fmla="*/ 3859127 w 9384838"/>
              <a:gd name="connsiteY481" fmla="*/ 5293242 h 6246801"/>
              <a:gd name="connsiteX482" fmla="*/ 3758465 w 9384838"/>
              <a:gd name="connsiteY482" fmla="*/ 5243462 h 6246801"/>
              <a:gd name="connsiteX483" fmla="*/ 3708688 w 9384838"/>
              <a:gd name="connsiteY483" fmla="*/ 5243462 h 6246801"/>
              <a:gd name="connsiteX484" fmla="*/ 3582584 w 9384838"/>
              <a:gd name="connsiteY484" fmla="*/ 5193683 h 6246801"/>
              <a:gd name="connsiteX485" fmla="*/ 3589545 w 9384838"/>
              <a:gd name="connsiteY485" fmla="*/ 5173103 h 6246801"/>
              <a:gd name="connsiteX486" fmla="*/ 3589543 w 9384838"/>
              <a:gd name="connsiteY486" fmla="*/ 5173102 h 6246801"/>
              <a:gd name="connsiteX487" fmla="*/ 3582582 w 9384838"/>
              <a:gd name="connsiteY487" fmla="*/ 5193682 h 6246801"/>
              <a:gd name="connsiteX488" fmla="*/ 3382367 w 9384838"/>
              <a:gd name="connsiteY488" fmla="*/ 5193682 h 6246801"/>
              <a:gd name="connsiteX489" fmla="*/ 3421081 w 9384838"/>
              <a:gd name="connsiteY489" fmla="*/ 5164921 h 6246801"/>
              <a:gd name="connsiteX490" fmla="*/ 3483028 w 9384838"/>
              <a:gd name="connsiteY490" fmla="*/ 5168239 h 6246801"/>
              <a:gd name="connsiteX491" fmla="*/ 3532805 w 9384838"/>
              <a:gd name="connsiteY491" fmla="*/ 5168239 h 6246801"/>
              <a:gd name="connsiteX492" fmla="*/ 3532805 w 9384838"/>
              <a:gd name="connsiteY492" fmla="*/ 5118459 h 6246801"/>
              <a:gd name="connsiteX493" fmla="*/ 3507365 w 9384838"/>
              <a:gd name="connsiteY493" fmla="*/ 5093016 h 6246801"/>
              <a:gd name="connsiteX494" fmla="*/ 3483028 w 9384838"/>
              <a:gd name="connsiteY494" fmla="*/ 5118459 h 6246801"/>
              <a:gd name="connsiteX495" fmla="*/ 3432144 w 9384838"/>
              <a:gd name="connsiteY495" fmla="*/ 5093016 h 6246801"/>
              <a:gd name="connsiteX496" fmla="*/ 3407808 w 9384838"/>
              <a:gd name="connsiteY496" fmla="*/ 5093016 h 6246801"/>
              <a:gd name="connsiteX497" fmla="*/ 3407808 w 9384838"/>
              <a:gd name="connsiteY497" fmla="*/ 5043237 h 6246801"/>
              <a:gd name="connsiteX498" fmla="*/ 3382367 w 9384838"/>
              <a:gd name="connsiteY498" fmla="*/ 5043237 h 6246801"/>
              <a:gd name="connsiteX499" fmla="*/ 3356924 w 9384838"/>
              <a:gd name="connsiteY499" fmla="*/ 5093016 h 6246801"/>
              <a:gd name="connsiteX500" fmla="*/ 3382367 w 9384838"/>
              <a:gd name="connsiteY500" fmla="*/ 5118459 h 6246801"/>
              <a:gd name="connsiteX501" fmla="*/ 3382367 w 9384838"/>
              <a:gd name="connsiteY501" fmla="*/ 5142796 h 6246801"/>
              <a:gd name="connsiteX502" fmla="*/ 3331482 w 9384838"/>
              <a:gd name="connsiteY502" fmla="*/ 5093016 h 6246801"/>
              <a:gd name="connsiteX503" fmla="*/ 3356924 w 9384838"/>
              <a:gd name="connsiteY503" fmla="*/ 5067573 h 6246801"/>
              <a:gd name="connsiteX504" fmla="*/ 3356924 w 9384838"/>
              <a:gd name="connsiteY504" fmla="*/ 4992351 h 6246801"/>
              <a:gd name="connsiteX505" fmla="*/ 3407808 w 9384838"/>
              <a:gd name="connsiteY505" fmla="*/ 4942571 h 6246801"/>
              <a:gd name="connsiteX506" fmla="*/ 3356924 w 9384838"/>
              <a:gd name="connsiteY506" fmla="*/ 4942571 h 6246801"/>
              <a:gd name="connsiteX507" fmla="*/ 3349625 w 9384838"/>
              <a:gd name="connsiteY507" fmla="*/ 4928288 h 6246801"/>
              <a:gd name="connsiteX508" fmla="*/ 3349624 w 9384838"/>
              <a:gd name="connsiteY508" fmla="*/ 4928288 h 6246801"/>
              <a:gd name="connsiteX509" fmla="*/ 3356924 w 9384838"/>
              <a:gd name="connsiteY509" fmla="*/ 4942571 h 6246801"/>
              <a:gd name="connsiteX510" fmla="*/ 3281703 w 9384838"/>
              <a:gd name="connsiteY510" fmla="*/ 4968014 h 6246801"/>
              <a:gd name="connsiteX511" fmla="*/ 3256260 w 9384838"/>
              <a:gd name="connsiteY511" fmla="*/ 5017794 h 6246801"/>
              <a:gd name="connsiteX512" fmla="*/ 3181041 w 9384838"/>
              <a:gd name="connsiteY512" fmla="*/ 5067573 h 6246801"/>
              <a:gd name="connsiteX513" fmla="*/ 3206483 w 9384838"/>
              <a:gd name="connsiteY513" fmla="*/ 5118459 h 6246801"/>
              <a:gd name="connsiteX514" fmla="*/ 3181041 w 9384838"/>
              <a:gd name="connsiteY514" fmla="*/ 5142796 h 6246801"/>
              <a:gd name="connsiteX515" fmla="*/ 3231925 w 9384838"/>
              <a:gd name="connsiteY515" fmla="*/ 5168239 h 6246801"/>
              <a:gd name="connsiteX516" fmla="*/ 3281703 w 9384838"/>
              <a:gd name="connsiteY516" fmla="*/ 5218019 h 6246801"/>
              <a:gd name="connsiteX517" fmla="*/ 3331481 w 9384838"/>
              <a:gd name="connsiteY517" fmla="*/ 5268905 h 6246801"/>
              <a:gd name="connsiteX518" fmla="*/ 3281703 w 9384838"/>
              <a:gd name="connsiteY518" fmla="*/ 5293242 h 6246801"/>
              <a:gd name="connsiteX519" fmla="*/ 3281703 w 9384838"/>
              <a:gd name="connsiteY519" fmla="*/ 5318685 h 6246801"/>
              <a:gd name="connsiteX520" fmla="*/ 3256260 w 9384838"/>
              <a:gd name="connsiteY520" fmla="*/ 5293242 h 6246801"/>
              <a:gd name="connsiteX521" fmla="*/ 3206483 w 9384838"/>
              <a:gd name="connsiteY521" fmla="*/ 5293242 h 6246801"/>
              <a:gd name="connsiteX522" fmla="*/ 3181041 w 9384838"/>
              <a:gd name="connsiteY522" fmla="*/ 5293242 h 6246801"/>
              <a:gd name="connsiteX523" fmla="*/ 3056044 w 9384838"/>
              <a:gd name="connsiteY523" fmla="*/ 5293242 h 6246801"/>
              <a:gd name="connsiteX524" fmla="*/ 3030601 w 9384838"/>
              <a:gd name="connsiteY524" fmla="*/ 5344128 h 6246801"/>
              <a:gd name="connsiteX525" fmla="*/ 3006265 w 9384838"/>
              <a:gd name="connsiteY525" fmla="*/ 5344128 h 6246801"/>
              <a:gd name="connsiteX526" fmla="*/ 2980823 w 9384838"/>
              <a:gd name="connsiteY526" fmla="*/ 5369571 h 6246801"/>
              <a:gd name="connsiteX527" fmla="*/ 3006265 w 9384838"/>
              <a:gd name="connsiteY527" fmla="*/ 5393907 h 6246801"/>
              <a:gd name="connsiteX528" fmla="*/ 2980823 w 9384838"/>
              <a:gd name="connsiteY528" fmla="*/ 5419350 h 6246801"/>
              <a:gd name="connsiteX529" fmla="*/ 2905602 w 9384838"/>
              <a:gd name="connsiteY529" fmla="*/ 5444793 h 6246801"/>
              <a:gd name="connsiteX530" fmla="*/ 2880162 w 9384838"/>
              <a:gd name="connsiteY530" fmla="*/ 5520016 h 6246801"/>
              <a:gd name="connsiteX531" fmla="*/ 2880159 w 9384838"/>
              <a:gd name="connsiteY531" fmla="*/ 5520016 h 6246801"/>
              <a:gd name="connsiteX532" fmla="*/ 2830382 w 9384838"/>
              <a:gd name="connsiteY532" fmla="*/ 5544353 h 6246801"/>
              <a:gd name="connsiteX533" fmla="*/ 2804941 w 9384838"/>
              <a:gd name="connsiteY533" fmla="*/ 5569796 h 6246801"/>
              <a:gd name="connsiteX534" fmla="*/ 2755160 w 9384838"/>
              <a:gd name="connsiteY534" fmla="*/ 5595239 h 6246801"/>
              <a:gd name="connsiteX535" fmla="*/ 2679941 w 9384838"/>
              <a:gd name="connsiteY535" fmla="*/ 5569796 h 6246801"/>
              <a:gd name="connsiteX536" fmla="*/ 2629058 w 9384838"/>
              <a:gd name="connsiteY536" fmla="*/ 5494573 h 6246801"/>
              <a:gd name="connsiteX537" fmla="*/ 2629058 w 9384838"/>
              <a:gd name="connsiteY537" fmla="*/ 5444794 h 6246801"/>
              <a:gd name="connsiteX538" fmla="*/ 2579280 w 9384838"/>
              <a:gd name="connsiteY538" fmla="*/ 5393908 h 6246801"/>
              <a:gd name="connsiteX539" fmla="*/ 2579280 w 9384838"/>
              <a:gd name="connsiteY539" fmla="*/ 5344128 h 6246801"/>
              <a:gd name="connsiteX540" fmla="*/ 2529501 w 9384838"/>
              <a:gd name="connsiteY540" fmla="*/ 5318685 h 6246801"/>
              <a:gd name="connsiteX541" fmla="*/ 2553838 w 9384838"/>
              <a:gd name="connsiteY541" fmla="*/ 5293242 h 6246801"/>
              <a:gd name="connsiteX542" fmla="*/ 2579280 w 9384838"/>
              <a:gd name="connsiteY542" fmla="*/ 5268905 h 6246801"/>
              <a:gd name="connsiteX543" fmla="*/ 2579280 w 9384838"/>
              <a:gd name="connsiteY543" fmla="*/ 5243462 h 6246801"/>
              <a:gd name="connsiteX544" fmla="*/ 2629058 w 9384838"/>
              <a:gd name="connsiteY544" fmla="*/ 5218019 h 6246801"/>
              <a:gd name="connsiteX545" fmla="*/ 2604722 w 9384838"/>
              <a:gd name="connsiteY545" fmla="*/ 5193682 h 6246801"/>
              <a:gd name="connsiteX546" fmla="*/ 2579280 w 9384838"/>
              <a:gd name="connsiteY546" fmla="*/ 5142796 h 6246801"/>
              <a:gd name="connsiteX547" fmla="*/ 2579280 w 9384838"/>
              <a:gd name="connsiteY547" fmla="*/ 5142795 h 6246801"/>
              <a:gd name="connsiteX548" fmla="*/ 2705382 w 9384838"/>
              <a:gd name="connsiteY548" fmla="*/ 5093015 h 6246801"/>
              <a:gd name="connsiteX549" fmla="*/ 2755160 w 9384838"/>
              <a:gd name="connsiteY549" fmla="*/ 5043236 h 6246801"/>
              <a:gd name="connsiteX550" fmla="*/ 2755160 w 9384838"/>
              <a:gd name="connsiteY550" fmla="*/ 4992350 h 6246801"/>
              <a:gd name="connsiteX551" fmla="*/ 2729719 w 9384838"/>
              <a:gd name="connsiteY551" fmla="*/ 4968013 h 6246801"/>
              <a:gd name="connsiteX552" fmla="*/ 2705383 w 9384838"/>
              <a:gd name="connsiteY552" fmla="*/ 4942570 h 6246801"/>
              <a:gd name="connsiteX553" fmla="*/ 2679942 w 9384838"/>
              <a:gd name="connsiteY553" fmla="*/ 4942570 h 6246801"/>
              <a:gd name="connsiteX554" fmla="*/ 2654500 w 9384838"/>
              <a:gd name="connsiteY554" fmla="*/ 4968013 h 6246801"/>
              <a:gd name="connsiteX555" fmla="*/ 2604722 w 9384838"/>
              <a:gd name="connsiteY555" fmla="*/ 4968013 h 6246801"/>
              <a:gd name="connsiteX556" fmla="*/ 2529503 w 9384838"/>
              <a:gd name="connsiteY556" fmla="*/ 4917127 h 6246801"/>
              <a:gd name="connsiteX557" fmla="*/ 2529503 w 9384838"/>
              <a:gd name="connsiteY557" fmla="*/ 4867348 h 6246801"/>
              <a:gd name="connsiteX558" fmla="*/ 2454282 w 9384838"/>
              <a:gd name="connsiteY558" fmla="*/ 4841905 h 6246801"/>
              <a:gd name="connsiteX559" fmla="*/ 2454282 w 9384838"/>
              <a:gd name="connsiteY559" fmla="*/ 4867348 h 6246801"/>
              <a:gd name="connsiteX560" fmla="*/ 2428840 w 9384838"/>
              <a:gd name="connsiteY560" fmla="*/ 4841905 h 6246801"/>
              <a:gd name="connsiteX561" fmla="*/ 2379063 w 9384838"/>
              <a:gd name="connsiteY561" fmla="*/ 4841905 h 6246801"/>
              <a:gd name="connsiteX562" fmla="*/ 2353620 w 9384838"/>
              <a:gd name="connsiteY562" fmla="*/ 4867348 h 6246801"/>
              <a:gd name="connsiteX563" fmla="*/ 2353620 w 9384838"/>
              <a:gd name="connsiteY563" fmla="*/ 4867347 h 6246801"/>
              <a:gd name="connsiteX564" fmla="*/ 2328178 w 9384838"/>
              <a:gd name="connsiteY564" fmla="*/ 4841904 h 6246801"/>
              <a:gd name="connsiteX565" fmla="*/ 2303843 w 9384838"/>
              <a:gd name="connsiteY565" fmla="*/ 4841904 h 6246801"/>
              <a:gd name="connsiteX566" fmla="*/ 2278401 w 9384838"/>
              <a:gd name="connsiteY566" fmla="*/ 4817568 h 6246801"/>
              <a:gd name="connsiteX567" fmla="*/ 2252958 w 9384838"/>
              <a:gd name="connsiteY567" fmla="*/ 4841904 h 6246801"/>
              <a:gd name="connsiteX568" fmla="*/ 2303843 w 9384838"/>
              <a:gd name="connsiteY568" fmla="*/ 4867347 h 6246801"/>
              <a:gd name="connsiteX569" fmla="*/ 2228623 w 9384838"/>
              <a:gd name="connsiteY569" fmla="*/ 4892790 h 6246801"/>
              <a:gd name="connsiteX570" fmla="*/ 2177740 w 9384838"/>
              <a:gd name="connsiteY570" fmla="*/ 4841904 h 6246801"/>
              <a:gd name="connsiteX571" fmla="*/ 2153404 w 9384838"/>
              <a:gd name="connsiteY571" fmla="*/ 4867347 h 6246801"/>
              <a:gd name="connsiteX572" fmla="*/ 2153404 w 9384838"/>
              <a:gd name="connsiteY572" fmla="*/ 4892790 h 6246801"/>
              <a:gd name="connsiteX573" fmla="*/ 2127962 w 9384838"/>
              <a:gd name="connsiteY573" fmla="*/ 4942570 h 6246801"/>
              <a:gd name="connsiteX574" fmla="*/ 2102518 w 9384838"/>
              <a:gd name="connsiteY574" fmla="*/ 4917127 h 6246801"/>
              <a:gd name="connsiteX575" fmla="*/ 2078183 w 9384838"/>
              <a:gd name="connsiteY575" fmla="*/ 4917127 h 6246801"/>
              <a:gd name="connsiteX576" fmla="*/ 2078183 w 9384838"/>
              <a:gd name="connsiteY576" fmla="*/ 4867347 h 6246801"/>
              <a:gd name="connsiteX577" fmla="*/ 2027299 w 9384838"/>
              <a:gd name="connsiteY577" fmla="*/ 4867347 h 6246801"/>
              <a:gd name="connsiteX578" fmla="*/ 2001857 w 9384838"/>
              <a:gd name="connsiteY578" fmla="*/ 4892790 h 6246801"/>
              <a:gd name="connsiteX579" fmla="*/ 1952080 w 9384838"/>
              <a:gd name="connsiteY579" fmla="*/ 4892790 h 6246801"/>
              <a:gd name="connsiteX580" fmla="*/ 1902303 w 9384838"/>
              <a:gd name="connsiteY580" fmla="*/ 4917127 h 6246801"/>
              <a:gd name="connsiteX581" fmla="*/ 1876860 w 9384838"/>
              <a:gd name="connsiteY581" fmla="*/ 4892790 h 6246801"/>
              <a:gd name="connsiteX582" fmla="*/ 1876860 w 9384838"/>
              <a:gd name="connsiteY582" fmla="*/ 4867347 h 6246801"/>
              <a:gd name="connsiteX583" fmla="*/ 1851419 w 9384838"/>
              <a:gd name="connsiteY583" fmla="*/ 4892790 h 6246801"/>
              <a:gd name="connsiteX584" fmla="*/ 1827080 w 9384838"/>
              <a:gd name="connsiteY584" fmla="*/ 4892790 h 6246801"/>
              <a:gd name="connsiteX585" fmla="*/ 1801640 w 9384838"/>
              <a:gd name="connsiteY585" fmla="*/ 4867347 h 6246801"/>
              <a:gd name="connsiteX586" fmla="*/ 1801640 w 9384838"/>
              <a:gd name="connsiteY586" fmla="*/ 4892790 h 6246801"/>
              <a:gd name="connsiteX587" fmla="*/ 1776198 w 9384838"/>
              <a:gd name="connsiteY587" fmla="*/ 4917127 h 6246801"/>
              <a:gd name="connsiteX588" fmla="*/ 1751861 w 9384838"/>
              <a:gd name="connsiteY588" fmla="*/ 4892790 h 6246801"/>
              <a:gd name="connsiteX589" fmla="*/ 1726419 w 9384838"/>
              <a:gd name="connsiteY589" fmla="*/ 4892790 h 6246801"/>
              <a:gd name="connsiteX590" fmla="*/ 1700977 w 9384838"/>
              <a:gd name="connsiteY590" fmla="*/ 4917127 h 6246801"/>
              <a:gd name="connsiteX591" fmla="*/ 1676640 w 9384838"/>
              <a:gd name="connsiteY591" fmla="*/ 4892790 h 6246801"/>
              <a:gd name="connsiteX592" fmla="*/ 1625756 w 9384838"/>
              <a:gd name="connsiteY592" fmla="*/ 4917127 h 6246801"/>
              <a:gd name="connsiteX593" fmla="*/ 1601421 w 9384838"/>
              <a:gd name="connsiteY593" fmla="*/ 4917127 h 6246801"/>
              <a:gd name="connsiteX594" fmla="*/ 1575979 w 9384838"/>
              <a:gd name="connsiteY594" fmla="*/ 4892790 h 6246801"/>
              <a:gd name="connsiteX595" fmla="*/ 1575979 w 9384838"/>
              <a:gd name="connsiteY595" fmla="*/ 4867347 h 6246801"/>
              <a:gd name="connsiteX596" fmla="*/ 1575979 w 9384838"/>
              <a:gd name="connsiteY596" fmla="*/ 4841904 h 6246801"/>
              <a:gd name="connsiteX597" fmla="*/ 1526200 w 9384838"/>
              <a:gd name="connsiteY597" fmla="*/ 4817568 h 6246801"/>
              <a:gd name="connsiteX598" fmla="*/ 1450978 w 9384838"/>
              <a:gd name="connsiteY598" fmla="*/ 4867347 h 6246801"/>
              <a:gd name="connsiteX599" fmla="*/ 1425540 w 9384838"/>
              <a:gd name="connsiteY599" fmla="*/ 4867347 h 6246801"/>
              <a:gd name="connsiteX600" fmla="*/ 1425540 w 9384838"/>
              <a:gd name="connsiteY600" fmla="*/ 4867348 h 6246801"/>
              <a:gd name="connsiteX601" fmla="*/ 1425540 w 9384838"/>
              <a:gd name="connsiteY601" fmla="*/ 4917127 h 6246801"/>
              <a:gd name="connsiteX602" fmla="*/ 1400097 w 9384838"/>
              <a:gd name="connsiteY602" fmla="*/ 4942570 h 6246801"/>
              <a:gd name="connsiteX603" fmla="*/ 1400097 w 9384838"/>
              <a:gd name="connsiteY603" fmla="*/ 4992350 h 6246801"/>
              <a:gd name="connsiteX604" fmla="*/ 1350319 w 9384838"/>
              <a:gd name="connsiteY604" fmla="*/ 4992350 h 6246801"/>
              <a:gd name="connsiteX605" fmla="*/ 1350319 w 9384838"/>
              <a:gd name="connsiteY605" fmla="*/ 5043236 h 6246801"/>
              <a:gd name="connsiteX606" fmla="*/ 1299435 w 9384838"/>
              <a:gd name="connsiteY606" fmla="*/ 4992350 h 6246801"/>
              <a:gd name="connsiteX607" fmla="*/ 1249656 w 9384838"/>
              <a:gd name="connsiteY607" fmla="*/ 4917127 h 6246801"/>
              <a:gd name="connsiteX608" fmla="*/ 1224214 w 9384838"/>
              <a:gd name="connsiteY608" fmla="*/ 4917127 h 6246801"/>
              <a:gd name="connsiteX609" fmla="*/ 1148993 w 9384838"/>
              <a:gd name="connsiteY609" fmla="*/ 4892791 h 6246801"/>
              <a:gd name="connsiteX610" fmla="*/ 1124658 w 9384838"/>
              <a:gd name="connsiteY610" fmla="*/ 4917127 h 6246801"/>
              <a:gd name="connsiteX611" fmla="*/ 1124658 w 9384838"/>
              <a:gd name="connsiteY611" fmla="*/ 4892791 h 6246801"/>
              <a:gd name="connsiteX612" fmla="*/ 1099215 w 9384838"/>
              <a:gd name="connsiteY612" fmla="*/ 4917127 h 6246801"/>
              <a:gd name="connsiteX613" fmla="*/ 1073771 w 9384838"/>
              <a:gd name="connsiteY613" fmla="*/ 4892791 h 6246801"/>
              <a:gd name="connsiteX614" fmla="*/ 1049435 w 9384838"/>
              <a:gd name="connsiteY614" fmla="*/ 4917127 h 6246801"/>
              <a:gd name="connsiteX615" fmla="*/ 998551 w 9384838"/>
              <a:gd name="connsiteY615" fmla="*/ 4917127 h 6246801"/>
              <a:gd name="connsiteX616" fmla="*/ 998551 w 9384838"/>
              <a:gd name="connsiteY616" fmla="*/ 4892791 h 6246801"/>
              <a:gd name="connsiteX617" fmla="*/ 948773 w 9384838"/>
              <a:gd name="connsiteY617" fmla="*/ 4841905 h 6246801"/>
              <a:gd name="connsiteX618" fmla="*/ 898995 w 9384838"/>
              <a:gd name="connsiteY618" fmla="*/ 4867348 h 6246801"/>
              <a:gd name="connsiteX619" fmla="*/ 898995 w 9384838"/>
              <a:gd name="connsiteY619" fmla="*/ 4792125 h 6246801"/>
              <a:gd name="connsiteX620" fmla="*/ 923331 w 9384838"/>
              <a:gd name="connsiteY620" fmla="*/ 4766682 h 6246801"/>
              <a:gd name="connsiteX621" fmla="*/ 923331 w 9384838"/>
              <a:gd name="connsiteY621" fmla="*/ 4716902 h 6246801"/>
              <a:gd name="connsiteX622" fmla="*/ 923331 w 9384838"/>
              <a:gd name="connsiteY622" fmla="*/ 4691459 h 6246801"/>
              <a:gd name="connsiteX623" fmla="*/ 974215 w 9384838"/>
              <a:gd name="connsiteY623" fmla="*/ 4691459 h 6246801"/>
              <a:gd name="connsiteX624" fmla="*/ 998551 w 9384838"/>
              <a:gd name="connsiteY624" fmla="*/ 4667122 h 6246801"/>
              <a:gd name="connsiteX625" fmla="*/ 1049435 w 9384838"/>
              <a:gd name="connsiteY625" fmla="*/ 4716902 h 6246801"/>
              <a:gd name="connsiteX626" fmla="*/ 1148993 w 9384838"/>
              <a:gd name="connsiteY626" fmla="*/ 4716902 h 6246801"/>
              <a:gd name="connsiteX627" fmla="*/ 1174436 w 9384838"/>
              <a:gd name="connsiteY627" fmla="*/ 4667122 h 6246801"/>
              <a:gd name="connsiteX628" fmla="*/ 1224214 w 9384838"/>
              <a:gd name="connsiteY628" fmla="*/ 4667122 h 6246801"/>
              <a:gd name="connsiteX629" fmla="*/ 1249656 w 9384838"/>
              <a:gd name="connsiteY629" fmla="*/ 4616236 h 6246801"/>
              <a:gd name="connsiteX630" fmla="*/ 1275099 w 9384838"/>
              <a:gd name="connsiteY630" fmla="*/ 4616236 h 6246801"/>
              <a:gd name="connsiteX631" fmla="*/ 1275099 w 9384838"/>
              <a:gd name="connsiteY631" fmla="*/ 4616237 h 6246801"/>
              <a:gd name="connsiteX632" fmla="*/ 1350319 w 9384838"/>
              <a:gd name="connsiteY632" fmla="*/ 4616237 h 6246801"/>
              <a:gd name="connsiteX633" fmla="*/ 1374654 w 9384838"/>
              <a:gd name="connsiteY633" fmla="*/ 4590794 h 6246801"/>
              <a:gd name="connsiteX634" fmla="*/ 1425539 w 9384838"/>
              <a:gd name="connsiteY634" fmla="*/ 4566457 h 6246801"/>
              <a:gd name="connsiteX635" fmla="*/ 1550537 w 9384838"/>
              <a:gd name="connsiteY635" fmla="*/ 4491234 h 6246801"/>
              <a:gd name="connsiteX636" fmla="*/ 1651201 w 9384838"/>
              <a:gd name="connsiteY636" fmla="*/ 4440348 h 6246801"/>
              <a:gd name="connsiteX637" fmla="*/ 1751865 w 9384838"/>
              <a:gd name="connsiteY637" fmla="*/ 4416011 h 6246801"/>
              <a:gd name="connsiteX638" fmla="*/ 1776201 w 9384838"/>
              <a:gd name="connsiteY638" fmla="*/ 4365125 h 6246801"/>
              <a:gd name="connsiteX639" fmla="*/ 1751865 w 9384838"/>
              <a:gd name="connsiteY639" fmla="*/ 4340788 h 6246801"/>
              <a:gd name="connsiteX640" fmla="*/ 1801642 w 9384838"/>
              <a:gd name="connsiteY640" fmla="*/ 4340788 h 6246801"/>
              <a:gd name="connsiteX641" fmla="*/ 1827082 w 9384838"/>
              <a:gd name="connsiteY641" fmla="*/ 4315345 h 6246801"/>
              <a:gd name="connsiteX642" fmla="*/ 1902304 w 9384838"/>
              <a:gd name="connsiteY642" fmla="*/ 4340788 h 6246801"/>
              <a:gd name="connsiteX643" fmla="*/ 1952081 w 9384838"/>
              <a:gd name="connsiteY643" fmla="*/ 4315345 h 6246801"/>
              <a:gd name="connsiteX644" fmla="*/ 2001860 w 9384838"/>
              <a:gd name="connsiteY644" fmla="*/ 4340788 h 6246801"/>
              <a:gd name="connsiteX645" fmla="*/ 1952081 w 9384838"/>
              <a:gd name="connsiteY645" fmla="*/ 4340788 h 6246801"/>
              <a:gd name="connsiteX646" fmla="*/ 1952081 w 9384838"/>
              <a:gd name="connsiteY646" fmla="*/ 4390568 h 6246801"/>
              <a:gd name="connsiteX647" fmla="*/ 2027302 w 9384838"/>
              <a:gd name="connsiteY647" fmla="*/ 4416011 h 6246801"/>
              <a:gd name="connsiteX648" fmla="*/ 2052742 w 9384838"/>
              <a:gd name="connsiteY648" fmla="*/ 4416011 h 6246801"/>
              <a:gd name="connsiteX649" fmla="*/ 2102518 w 9384838"/>
              <a:gd name="connsiteY649" fmla="*/ 4390568 h 6246801"/>
              <a:gd name="connsiteX650" fmla="*/ 2127962 w 9384838"/>
              <a:gd name="connsiteY650" fmla="*/ 4390568 h 6246801"/>
              <a:gd name="connsiteX651" fmla="*/ 2203182 w 9384838"/>
              <a:gd name="connsiteY651" fmla="*/ 4440348 h 6246801"/>
              <a:gd name="connsiteX652" fmla="*/ 2328178 w 9384838"/>
              <a:gd name="connsiteY652" fmla="*/ 4465791 h 6246801"/>
              <a:gd name="connsiteX653" fmla="*/ 2428839 w 9384838"/>
              <a:gd name="connsiteY653" fmla="*/ 4465791 h 6246801"/>
              <a:gd name="connsiteX654" fmla="*/ 2478617 w 9384838"/>
              <a:gd name="connsiteY654" fmla="*/ 4440348 h 6246801"/>
              <a:gd name="connsiteX655" fmla="*/ 2529503 w 9384838"/>
              <a:gd name="connsiteY655" fmla="*/ 4416011 h 6246801"/>
              <a:gd name="connsiteX656" fmla="*/ 2579280 w 9384838"/>
              <a:gd name="connsiteY656" fmla="*/ 4440348 h 6246801"/>
              <a:gd name="connsiteX657" fmla="*/ 2629058 w 9384838"/>
              <a:gd name="connsiteY657" fmla="*/ 4440348 h 6246801"/>
              <a:gd name="connsiteX658" fmla="*/ 2679941 w 9384838"/>
              <a:gd name="connsiteY658" fmla="*/ 4465791 h 6246801"/>
              <a:gd name="connsiteX659" fmla="*/ 2679941 w 9384838"/>
              <a:gd name="connsiteY659" fmla="*/ 4465790 h 6246801"/>
              <a:gd name="connsiteX660" fmla="*/ 2705383 w 9384838"/>
              <a:gd name="connsiteY660" fmla="*/ 4465790 h 6246801"/>
              <a:gd name="connsiteX661" fmla="*/ 2804940 w 9384838"/>
              <a:gd name="connsiteY661" fmla="*/ 4440347 h 6246801"/>
              <a:gd name="connsiteX662" fmla="*/ 2830382 w 9384838"/>
              <a:gd name="connsiteY662" fmla="*/ 4491233 h 6246801"/>
              <a:gd name="connsiteX663" fmla="*/ 2804940 w 9384838"/>
              <a:gd name="connsiteY663" fmla="*/ 4515570 h 6246801"/>
              <a:gd name="connsiteX664" fmla="*/ 2780604 w 9384838"/>
              <a:gd name="connsiteY664" fmla="*/ 4541013 h 6246801"/>
              <a:gd name="connsiteX665" fmla="*/ 2804940 w 9384838"/>
              <a:gd name="connsiteY665" fmla="*/ 4566456 h 6246801"/>
              <a:gd name="connsiteX666" fmla="*/ 2804940 w 9384838"/>
              <a:gd name="connsiteY666" fmla="*/ 4590793 h 6246801"/>
              <a:gd name="connsiteX667" fmla="*/ 2855825 w 9384838"/>
              <a:gd name="connsiteY667" fmla="*/ 4590793 h 6246801"/>
              <a:gd name="connsiteX668" fmla="*/ 2855825 w 9384838"/>
              <a:gd name="connsiteY668" fmla="*/ 4566456 h 6246801"/>
              <a:gd name="connsiteX669" fmla="*/ 2880159 w 9384838"/>
              <a:gd name="connsiteY669" fmla="*/ 4566456 h 6246801"/>
              <a:gd name="connsiteX670" fmla="*/ 2880159 w 9384838"/>
              <a:gd name="connsiteY670" fmla="*/ 4605916 h 6246801"/>
              <a:gd name="connsiteX671" fmla="*/ 2880162 w 9384838"/>
              <a:gd name="connsiteY671" fmla="*/ 4605918 h 6246801"/>
              <a:gd name="connsiteX672" fmla="*/ 2880162 w 9384838"/>
              <a:gd name="connsiteY672" fmla="*/ 4566457 h 6246801"/>
              <a:gd name="connsiteX673" fmla="*/ 2931045 w 9384838"/>
              <a:gd name="connsiteY673" fmla="*/ 4616236 h 6246801"/>
              <a:gd name="connsiteX674" fmla="*/ 2980823 w 9384838"/>
              <a:gd name="connsiteY674" fmla="*/ 4641679 h 6246801"/>
              <a:gd name="connsiteX675" fmla="*/ 3006265 w 9384838"/>
              <a:gd name="connsiteY675" fmla="*/ 4616236 h 6246801"/>
              <a:gd name="connsiteX676" fmla="*/ 3030601 w 9384838"/>
              <a:gd name="connsiteY676" fmla="*/ 4616236 h 6246801"/>
              <a:gd name="connsiteX677" fmla="*/ 3056044 w 9384838"/>
              <a:gd name="connsiteY677" fmla="*/ 4590793 h 6246801"/>
              <a:gd name="connsiteX678" fmla="*/ 3105820 w 9384838"/>
              <a:gd name="connsiteY678" fmla="*/ 4590793 h 6246801"/>
              <a:gd name="connsiteX679" fmla="*/ 3131263 w 9384838"/>
              <a:gd name="connsiteY679" fmla="*/ 4541014 h 6246801"/>
              <a:gd name="connsiteX680" fmla="*/ 3131263 w 9384838"/>
              <a:gd name="connsiteY680" fmla="*/ 4590793 h 6246801"/>
              <a:gd name="connsiteX681" fmla="*/ 3156704 w 9384838"/>
              <a:gd name="connsiteY681" fmla="*/ 4566457 h 6246801"/>
              <a:gd name="connsiteX682" fmla="*/ 3181041 w 9384838"/>
              <a:gd name="connsiteY682" fmla="*/ 4515571 h 6246801"/>
              <a:gd name="connsiteX683" fmla="*/ 3156704 w 9384838"/>
              <a:gd name="connsiteY683" fmla="*/ 4440348 h 6246801"/>
              <a:gd name="connsiteX684" fmla="*/ 3131263 w 9384838"/>
              <a:gd name="connsiteY684" fmla="*/ 4416011 h 6246801"/>
              <a:gd name="connsiteX685" fmla="*/ 3181041 w 9384838"/>
              <a:gd name="connsiteY685" fmla="*/ 4365125 h 6246801"/>
              <a:gd name="connsiteX686" fmla="*/ 3231924 w 9384838"/>
              <a:gd name="connsiteY686" fmla="*/ 4340788 h 6246801"/>
              <a:gd name="connsiteX687" fmla="*/ 3256260 w 9384838"/>
              <a:gd name="connsiteY687" fmla="*/ 4289902 h 6246801"/>
              <a:gd name="connsiteX688" fmla="*/ 3281703 w 9384838"/>
              <a:gd name="connsiteY688" fmla="*/ 4289902 h 6246801"/>
              <a:gd name="connsiteX689" fmla="*/ 3281705 w 9384838"/>
              <a:gd name="connsiteY689" fmla="*/ 4289902 h 6246801"/>
              <a:gd name="connsiteX690" fmla="*/ 3307147 w 9384838"/>
              <a:gd name="connsiteY690" fmla="*/ 4265565 h 6246801"/>
              <a:gd name="connsiteX691" fmla="*/ 3356924 w 9384838"/>
              <a:gd name="connsiteY691" fmla="*/ 4265565 h 6246801"/>
              <a:gd name="connsiteX692" fmla="*/ 3457589 w 9384838"/>
              <a:gd name="connsiteY692" fmla="*/ 4190342 h 6246801"/>
              <a:gd name="connsiteX693" fmla="*/ 3558250 w 9384838"/>
              <a:gd name="connsiteY693" fmla="*/ 4089676 h 6246801"/>
              <a:gd name="connsiteX694" fmla="*/ 3582585 w 9384838"/>
              <a:gd name="connsiteY694" fmla="*/ 4014453 h 6246801"/>
              <a:gd name="connsiteX695" fmla="*/ 3608026 w 9384838"/>
              <a:gd name="connsiteY695" fmla="*/ 3989010 h 6246801"/>
              <a:gd name="connsiteX696" fmla="*/ 3582585 w 9384838"/>
              <a:gd name="connsiteY696" fmla="*/ 3963567 h 6246801"/>
              <a:gd name="connsiteX697" fmla="*/ 3608026 w 9384838"/>
              <a:gd name="connsiteY697" fmla="*/ 3913787 h 6246801"/>
              <a:gd name="connsiteX698" fmla="*/ 3582585 w 9384838"/>
              <a:gd name="connsiteY698" fmla="*/ 3888344 h 6246801"/>
              <a:gd name="connsiteX699" fmla="*/ 3608026 w 9384838"/>
              <a:gd name="connsiteY699" fmla="*/ 3838565 h 6246801"/>
              <a:gd name="connsiteX700" fmla="*/ 3633468 w 9384838"/>
              <a:gd name="connsiteY700" fmla="*/ 3813122 h 6246801"/>
              <a:gd name="connsiteX701" fmla="*/ 3683247 w 9384838"/>
              <a:gd name="connsiteY701" fmla="*/ 3788785 h 6246801"/>
              <a:gd name="connsiteX702" fmla="*/ 3708689 w 9384838"/>
              <a:gd name="connsiteY702" fmla="*/ 3813122 h 6246801"/>
              <a:gd name="connsiteX703" fmla="*/ 3783908 w 9384838"/>
              <a:gd name="connsiteY703" fmla="*/ 3788785 h 6246801"/>
              <a:gd name="connsiteX704" fmla="*/ 3883464 w 9384838"/>
              <a:gd name="connsiteY704" fmla="*/ 3763342 h 6246801"/>
              <a:gd name="connsiteX705" fmla="*/ 3883464 w 9384838"/>
              <a:gd name="connsiteY705" fmla="*/ 3813122 h 6246801"/>
              <a:gd name="connsiteX706" fmla="*/ 3833686 w 9384838"/>
              <a:gd name="connsiteY706" fmla="*/ 3813122 h 6246801"/>
              <a:gd name="connsiteX707" fmla="*/ 3808245 w 9384838"/>
              <a:gd name="connsiteY707" fmla="*/ 3838565 h 6246801"/>
              <a:gd name="connsiteX708" fmla="*/ 3808245 w 9384838"/>
              <a:gd name="connsiteY708" fmla="*/ 3888344 h 6246801"/>
              <a:gd name="connsiteX709" fmla="*/ 3758467 w 9384838"/>
              <a:gd name="connsiteY709" fmla="*/ 3864008 h 6246801"/>
              <a:gd name="connsiteX710" fmla="*/ 3708689 w 9384838"/>
              <a:gd name="connsiteY710" fmla="*/ 3913787 h 6246801"/>
              <a:gd name="connsiteX711" fmla="*/ 3683247 w 9384838"/>
              <a:gd name="connsiteY711" fmla="*/ 3888344 h 6246801"/>
              <a:gd name="connsiteX712" fmla="*/ 3633468 w 9384838"/>
              <a:gd name="connsiteY712" fmla="*/ 3913787 h 6246801"/>
              <a:gd name="connsiteX713" fmla="*/ 3657804 w 9384838"/>
              <a:gd name="connsiteY713" fmla="*/ 3939230 h 6246801"/>
              <a:gd name="connsiteX714" fmla="*/ 3633468 w 9384838"/>
              <a:gd name="connsiteY714" fmla="*/ 3963567 h 6246801"/>
              <a:gd name="connsiteX715" fmla="*/ 3657804 w 9384838"/>
              <a:gd name="connsiteY715" fmla="*/ 3963567 h 6246801"/>
              <a:gd name="connsiteX716" fmla="*/ 3683247 w 9384838"/>
              <a:gd name="connsiteY716" fmla="*/ 3989010 h 6246801"/>
              <a:gd name="connsiteX717" fmla="*/ 3708689 w 9384838"/>
              <a:gd name="connsiteY717" fmla="*/ 3989010 h 6246801"/>
              <a:gd name="connsiteX718" fmla="*/ 3708689 w 9384838"/>
              <a:gd name="connsiteY718" fmla="*/ 4014453 h 6246801"/>
              <a:gd name="connsiteX719" fmla="*/ 3708688 w 9384838"/>
              <a:gd name="connsiteY719" fmla="*/ 4014453 h 6246801"/>
              <a:gd name="connsiteX720" fmla="*/ 3657804 w 9384838"/>
              <a:gd name="connsiteY720" fmla="*/ 4064233 h 6246801"/>
              <a:gd name="connsiteX721" fmla="*/ 3683246 w 9384838"/>
              <a:gd name="connsiteY721" fmla="*/ 4139455 h 6246801"/>
              <a:gd name="connsiteX722" fmla="*/ 3808243 w 9384838"/>
              <a:gd name="connsiteY722" fmla="*/ 4164898 h 6246801"/>
              <a:gd name="connsiteX723" fmla="*/ 3833684 w 9384838"/>
              <a:gd name="connsiteY723" fmla="*/ 4089676 h 6246801"/>
              <a:gd name="connsiteX724" fmla="*/ 3958666 w 9384838"/>
              <a:gd name="connsiteY724" fmla="*/ 4089676 h 6246801"/>
              <a:gd name="connsiteX725" fmla="*/ 4084770 w 9384838"/>
              <a:gd name="connsiteY725" fmla="*/ 4064233 h 6246801"/>
              <a:gd name="connsiteX726" fmla="*/ 4185432 w 9384838"/>
              <a:gd name="connsiteY726" fmla="*/ 4064233 h 6246801"/>
              <a:gd name="connsiteX727" fmla="*/ 4460870 w 9384838"/>
              <a:gd name="connsiteY727" fmla="*/ 3888345 h 6246801"/>
              <a:gd name="connsiteX728" fmla="*/ 4510648 w 9384838"/>
              <a:gd name="connsiteY728" fmla="*/ 3763342 h 6246801"/>
              <a:gd name="connsiteX729" fmla="*/ 4761751 w 9384838"/>
              <a:gd name="connsiteY729" fmla="*/ 3713562 h 6246801"/>
              <a:gd name="connsiteX730" fmla="*/ 4836971 w 9384838"/>
              <a:gd name="connsiteY730" fmla="*/ 3612896 h 6246801"/>
              <a:gd name="connsiteX731" fmla="*/ 4887855 w 9384838"/>
              <a:gd name="connsiteY731" fmla="*/ 3487894 h 6246801"/>
              <a:gd name="connsiteX732" fmla="*/ 4887855 w 9384838"/>
              <a:gd name="connsiteY732" fmla="*/ 3487893 h 6246801"/>
              <a:gd name="connsiteX733" fmla="*/ 4937633 w 9384838"/>
              <a:gd name="connsiteY733" fmla="*/ 3437007 h 6246801"/>
              <a:gd name="connsiteX734" fmla="*/ 5012854 w 9384838"/>
              <a:gd name="connsiteY734" fmla="*/ 3387227 h 6246801"/>
              <a:gd name="connsiteX735" fmla="*/ 5038296 w 9384838"/>
              <a:gd name="connsiteY735" fmla="*/ 3336341 h 6246801"/>
              <a:gd name="connsiteX736" fmla="*/ 5113516 w 9384838"/>
              <a:gd name="connsiteY736" fmla="*/ 3236782 h 6246801"/>
              <a:gd name="connsiteX737" fmla="*/ 5137852 w 9384838"/>
              <a:gd name="connsiteY737" fmla="*/ 3185896 h 6246801"/>
              <a:gd name="connsiteX738" fmla="*/ 5163294 w 9384838"/>
              <a:gd name="connsiteY738" fmla="*/ 3161560 h 6246801"/>
              <a:gd name="connsiteX739" fmla="*/ 5238514 w 9384838"/>
              <a:gd name="connsiteY739" fmla="*/ 3011116 h 6246801"/>
              <a:gd name="connsiteX740" fmla="*/ 5263957 w 9384838"/>
              <a:gd name="connsiteY740" fmla="*/ 2860672 h 6246801"/>
              <a:gd name="connsiteX741" fmla="*/ 5188736 w 9384838"/>
              <a:gd name="connsiteY741" fmla="*/ 2809788 h 6246801"/>
              <a:gd name="connsiteX742" fmla="*/ 5163294 w 9384838"/>
              <a:gd name="connsiteY742" fmla="*/ 2835229 h 6246801"/>
              <a:gd name="connsiteX743" fmla="*/ 5137852 w 9384838"/>
              <a:gd name="connsiteY743" fmla="*/ 2835229 h 6246801"/>
              <a:gd name="connsiteX744" fmla="*/ 5137852 w 9384838"/>
              <a:gd name="connsiteY744" fmla="*/ 2785450 h 6246801"/>
              <a:gd name="connsiteX745" fmla="*/ 5188736 w 9384838"/>
              <a:gd name="connsiteY745" fmla="*/ 2785450 h 6246801"/>
              <a:gd name="connsiteX746" fmla="*/ 5263957 w 9384838"/>
              <a:gd name="connsiteY746" fmla="*/ 2734563 h 6246801"/>
              <a:gd name="connsiteX747" fmla="*/ 5339177 w 9384838"/>
              <a:gd name="connsiteY747" fmla="*/ 2609561 h 6246801"/>
              <a:gd name="connsiteX748" fmla="*/ 5289399 w 9384838"/>
              <a:gd name="connsiteY748" fmla="*/ 2534339 h 6246801"/>
              <a:gd name="connsiteX749" fmla="*/ 5289931 w 9384838"/>
              <a:gd name="connsiteY749" fmla="*/ 2534660 h 6246801"/>
              <a:gd name="connsiteX750" fmla="*/ 5289398 w 9384838"/>
              <a:gd name="connsiteY750" fmla="*/ 2534339 h 6246801"/>
              <a:gd name="connsiteX751" fmla="*/ 5313734 w 9384838"/>
              <a:gd name="connsiteY751" fmla="*/ 2483451 h 6246801"/>
              <a:gd name="connsiteX752" fmla="*/ 5289398 w 9384838"/>
              <a:gd name="connsiteY752" fmla="*/ 2459115 h 6246801"/>
              <a:gd name="connsiteX753" fmla="*/ 5364618 w 9384838"/>
              <a:gd name="connsiteY753" fmla="*/ 2408231 h 6246801"/>
              <a:gd name="connsiteX754" fmla="*/ 5388954 w 9384838"/>
              <a:gd name="connsiteY754" fmla="*/ 2433674 h 6246801"/>
              <a:gd name="connsiteX755" fmla="*/ 5464174 w 9384838"/>
              <a:gd name="connsiteY755" fmla="*/ 2408231 h 6246801"/>
              <a:gd name="connsiteX756" fmla="*/ 5515059 w 9384838"/>
              <a:gd name="connsiteY756" fmla="*/ 2333007 h 6246801"/>
              <a:gd name="connsiteX757" fmla="*/ 5539394 w 9384838"/>
              <a:gd name="connsiteY757" fmla="*/ 2257785 h 6246801"/>
              <a:gd name="connsiteX758" fmla="*/ 5539394 w 9384838"/>
              <a:gd name="connsiteY758" fmla="*/ 2233447 h 6246801"/>
              <a:gd name="connsiteX759" fmla="*/ 5564837 w 9384838"/>
              <a:gd name="connsiteY759" fmla="*/ 2182565 h 6246801"/>
              <a:gd name="connsiteX760" fmla="*/ 5614615 w 9384838"/>
              <a:gd name="connsiteY760" fmla="*/ 2233447 h 6246801"/>
              <a:gd name="connsiteX761" fmla="*/ 5640057 w 9384838"/>
              <a:gd name="connsiteY761" fmla="*/ 2208005 h 6246801"/>
              <a:gd name="connsiteX762" fmla="*/ 5665499 w 9384838"/>
              <a:gd name="connsiteY762" fmla="*/ 2233447 h 6246801"/>
              <a:gd name="connsiteX763" fmla="*/ 5665499 w 9384838"/>
              <a:gd name="connsiteY763" fmla="*/ 2257785 h 6246801"/>
              <a:gd name="connsiteX764" fmla="*/ 5640057 w 9384838"/>
              <a:gd name="connsiteY764" fmla="*/ 2408231 h 6246801"/>
              <a:gd name="connsiteX765" fmla="*/ 5689835 w 9384838"/>
              <a:gd name="connsiteY765" fmla="*/ 2433674 h 6246801"/>
              <a:gd name="connsiteX766" fmla="*/ 5740719 w 9384838"/>
              <a:gd name="connsiteY766" fmla="*/ 2408231 h 6246801"/>
              <a:gd name="connsiteX767" fmla="*/ 5765055 w 9384838"/>
              <a:gd name="connsiteY767" fmla="*/ 2358450 h 6246801"/>
              <a:gd name="connsiteX768" fmla="*/ 5840275 w 9384838"/>
              <a:gd name="connsiteY768" fmla="*/ 2459115 h 6246801"/>
              <a:gd name="connsiteX769" fmla="*/ 5891159 w 9384838"/>
              <a:gd name="connsiteY769" fmla="*/ 2408231 h 6246801"/>
              <a:gd name="connsiteX770" fmla="*/ 5940937 w 9384838"/>
              <a:gd name="connsiteY770" fmla="*/ 2283229 h 6246801"/>
              <a:gd name="connsiteX771" fmla="*/ 5891159 w 9384838"/>
              <a:gd name="connsiteY771" fmla="*/ 2208005 h 6246801"/>
              <a:gd name="connsiteX772" fmla="*/ 5840275 w 9384838"/>
              <a:gd name="connsiteY772" fmla="*/ 2257785 h 6246801"/>
              <a:gd name="connsiteX773" fmla="*/ 5715277 w 9384838"/>
              <a:gd name="connsiteY773" fmla="*/ 2283229 h 6246801"/>
              <a:gd name="connsiteX774" fmla="*/ 5765055 w 9384838"/>
              <a:gd name="connsiteY774" fmla="*/ 2132783 h 6246801"/>
              <a:gd name="connsiteX775" fmla="*/ 5840275 w 9384838"/>
              <a:gd name="connsiteY775" fmla="*/ 2081897 h 6246801"/>
              <a:gd name="connsiteX776" fmla="*/ 8270546 w 9384838"/>
              <a:gd name="connsiteY776" fmla="*/ 1474959 h 6246801"/>
              <a:gd name="connsiteX777" fmla="*/ 8282255 w 9384838"/>
              <a:gd name="connsiteY777" fmla="*/ 1480813 h 6246801"/>
              <a:gd name="connsiteX778" fmla="*/ 8274449 w 9384838"/>
              <a:gd name="connsiteY778" fmla="*/ 1490571 h 6246801"/>
              <a:gd name="connsiteX779" fmla="*/ 8264691 w 9384838"/>
              <a:gd name="connsiteY779" fmla="*/ 1491546 h 6246801"/>
              <a:gd name="connsiteX780" fmla="*/ 8247128 w 9384838"/>
              <a:gd name="connsiteY780" fmla="*/ 1501304 h 6246801"/>
              <a:gd name="connsiteX781" fmla="*/ 8250055 w 9384838"/>
              <a:gd name="connsiteY781" fmla="*/ 1485692 h 6246801"/>
              <a:gd name="connsiteX782" fmla="*/ 8265667 w 9384838"/>
              <a:gd name="connsiteY782" fmla="*/ 1485692 h 6246801"/>
              <a:gd name="connsiteX783" fmla="*/ 8270546 w 9384838"/>
              <a:gd name="connsiteY783" fmla="*/ 1474959 h 6246801"/>
              <a:gd name="connsiteX784" fmla="*/ 8187608 w 9384838"/>
              <a:gd name="connsiteY784" fmla="*/ 1463250 h 6246801"/>
              <a:gd name="connsiteX785" fmla="*/ 8203220 w 9384838"/>
              <a:gd name="connsiteY785" fmla="*/ 1472032 h 6246801"/>
              <a:gd name="connsiteX786" fmla="*/ 8215904 w 9384838"/>
              <a:gd name="connsiteY786" fmla="*/ 1471056 h 6246801"/>
              <a:gd name="connsiteX787" fmla="*/ 8214929 w 9384838"/>
              <a:gd name="connsiteY787" fmla="*/ 1479838 h 6246801"/>
              <a:gd name="connsiteX788" fmla="*/ 8216880 w 9384838"/>
              <a:gd name="connsiteY788" fmla="*/ 1484717 h 6246801"/>
              <a:gd name="connsiteX789" fmla="*/ 8195414 w 9384838"/>
              <a:gd name="connsiteY789" fmla="*/ 1482765 h 6246801"/>
              <a:gd name="connsiteX790" fmla="*/ 8197365 w 9384838"/>
              <a:gd name="connsiteY790" fmla="*/ 1476909 h 6246801"/>
              <a:gd name="connsiteX791" fmla="*/ 8187608 w 9384838"/>
              <a:gd name="connsiteY791" fmla="*/ 1463250 h 6246801"/>
              <a:gd name="connsiteX792" fmla="*/ 8289085 w 9384838"/>
              <a:gd name="connsiteY792" fmla="*/ 1415439 h 6246801"/>
              <a:gd name="connsiteX793" fmla="*/ 8307624 w 9384838"/>
              <a:gd name="connsiteY793" fmla="*/ 1425197 h 6246801"/>
              <a:gd name="connsiteX794" fmla="*/ 8318357 w 9384838"/>
              <a:gd name="connsiteY794" fmla="*/ 1429100 h 6246801"/>
              <a:gd name="connsiteX795" fmla="*/ 8307624 w 9384838"/>
              <a:gd name="connsiteY795" fmla="*/ 1443734 h 6246801"/>
              <a:gd name="connsiteX796" fmla="*/ 8313478 w 9384838"/>
              <a:gd name="connsiteY796" fmla="*/ 1452516 h 6246801"/>
              <a:gd name="connsiteX797" fmla="*/ 8282255 w 9384838"/>
              <a:gd name="connsiteY797" fmla="*/ 1469104 h 6246801"/>
              <a:gd name="connsiteX798" fmla="*/ 8280303 w 9384838"/>
              <a:gd name="connsiteY798" fmla="*/ 1453493 h 6246801"/>
              <a:gd name="connsiteX799" fmla="*/ 8269570 w 9384838"/>
              <a:gd name="connsiteY799" fmla="*/ 1425197 h 6246801"/>
              <a:gd name="connsiteX800" fmla="*/ 8289085 w 9384838"/>
              <a:gd name="connsiteY800" fmla="*/ 1415439 h 6246801"/>
              <a:gd name="connsiteX801" fmla="*/ 8360314 w 9384838"/>
              <a:gd name="connsiteY801" fmla="*/ 1357869 h 6246801"/>
              <a:gd name="connsiteX802" fmla="*/ 8376902 w 9384838"/>
              <a:gd name="connsiteY802" fmla="*/ 1366651 h 6246801"/>
              <a:gd name="connsiteX803" fmla="*/ 8379829 w 9384838"/>
              <a:gd name="connsiteY803" fmla="*/ 1382264 h 6246801"/>
              <a:gd name="connsiteX804" fmla="*/ 8349581 w 9384838"/>
              <a:gd name="connsiteY804" fmla="*/ 1375434 h 6246801"/>
              <a:gd name="connsiteX805" fmla="*/ 8360314 w 9384838"/>
              <a:gd name="connsiteY805" fmla="*/ 1357869 h 6246801"/>
              <a:gd name="connsiteX806" fmla="*/ 8571073 w 9384838"/>
              <a:gd name="connsiteY806" fmla="*/ 1228098 h 6246801"/>
              <a:gd name="connsiteX807" fmla="*/ 8597418 w 9384838"/>
              <a:gd name="connsiteY807" fmla="*/ 1253467 h 6246801"/>
              <a:gd name="connsiteX808" fmla="*/ 8592539 w 9384838"/>
              <a:gd name="connsiteY808" fmla="*/ 1260297 h 6246801"/>
              <a:gd name="connsiteX809" fmla="*/ 8592539 w 9384838"/>
              <a:gd name="connsiteY809" fmla="*/ 1272981 h 6246801"/>
              <a:gd name="connsiteX810" fmla="*/ 8572049 w 9384838"/>
              <a:gd name="connsiteY810" fmla="*/ 1273957 h 6246801"/>
              <a:gd name="connsiteX811" fmla="*/ 8561316 w 9384838"/>
              <a:gd name="connsiteY811" fmla="*/ 1285666 h 6246801"/>
              <a:gd name="connsiteX812" fmla="*/ 8554486 w 9384838"/>
              <a:gd name="connsiteY812" fmla="*/ 1302253 h 6246801"/>
              <a:gd name="connsiteX813" fmla="*/ 8533995 w 9384838"/>
              <a:gd name="connsiteY813" fmla="*/ 1311035 h 6246801"/>
              <a:gd name="connsiteX814" fmla="*/ 8510577 w 9384838"/>
              <a:gd name="connsiteY814" fmla="*/ 1309083 h 6246801"/>
              <a:gd name="connsiteX815" fmla="*/ 8505699 w 9384838"/>
              <a:gd name="connsiteY815" fmla="*/ 1331526 h 6246801"/>
              <a:gd name="connsiteX816" fmla="*/ 8494966 w 9384838"/>
              <a:gd name="connsiteY816" fmla="*/ 1335428 h 6246801"/>
              <a:gd name="connsiteX817" fmla="*/ 8482281 w 9384838"/>
              <a:gd name="connsiteY817" fmla="*/ 1312986 h 6246801"/>
              <a:gd name="connsiteX818" fmla="*/ 8474475 w 9384838"/>
              <a:gd name="connsiteY818" fmla="*/ 1303229 h 6246801"/>
              <a:gd name="connsiteX819" fmla="*/ 8467645 w 9384838"/>
              <a:gd name="connsiteY819" fmla="*/ 1279811 h 6246801"/>
              <a:gd name="connsiteX820" fmla="*/ 8476427 w 9384838"/>
              <a:gd name="connsiteY820" fmla="*/ 1270054 h 6246801"/>
              <a:gd name="connsiteX821" fmla="*/ 8524238 w 9384838"/>
              <a:gd name="connsiteY821" fmla="*/ 1261273 h 6246801"/>
              <a:gd name="connsiteX822" fmla="*/ 8551558 w 9384838"/>
              <a:gd name="connsiteY822" fmla="*/ 1236879 h 6246801"/>
              <a:gd name="connsiteX823" fmla="*/ 8567170 w 9384838"/>
              <a:gd name="connsiteY823" fmla="*/ 1237855 h 6246801"/>
              <a:gd name="connsiteX824" fmla="*/ 8571073 w 9384838"/>
              <a:gd name="connsiteY824" fmla="*/ 1228098 h 6246801"/>
              <a:gd name="connsiteX825" fmla="*/ 8306648 w 9384838"/>
              <a:gd name="connsiteY825" fmla="*/ 884639 h 6246801"/>
              <a:gd name="connsiteX826" fmla="*/ 8328114 w 9384838"/>
              <a:gd name="connsiteY826" fmla="*/ 903178 h 6246801"/>
              <a:gd name="connsiteX827" fmla="*/ 8334944 w 9384838"/>
              <a:gd name="connsiteY827" fmla="*/ 917814 h 6246801"/>
              <a:gd name="connsiteX828" fmla="*/ 8368119 w 9384838"/>
              <a:gd name="connsiteY828" fmla="*/ 935377 h 6246801"/>
              <a:gd name="connsiteX829" fmla="*/ 8422761 w 9384838"/>
              <a:gd name="connsiteY829" fmla="*/ 939280 h 6246801"/>
              <a:gd name="connsiteX830" fmla="*/ 8461790 w 9384838"/>
              <a:gd name="connsiteY830" fmla="*/ 922693 h 6246801"/>
              <a:gd name="connsiteX831" fmla="*/ 8450081 w 9384838"/>
              <a:gd name="connsiteY831" fmla="*/ 963674 h 6246801"/>
              <a:gd name="connsiteX832" fmla="*/ 8431542 w 9384838"/>
              <a:gd name="connsiteY832" fmla="*/ 975382 h 6246801"/>
              <a:gd name="connsiteX833" fmla="*/ 8415930 w 9384838"/>
              <a:gd name="connsiteY833" fmla="*/ 963674 h 6246801"/>
              <a:gd name="connsiteX834" fmla="*/ 8397391 w 9384838"/>
              <a:gd name="connsiteY834" fmla="*/ 963674 h 6246801"/>
              <a:gd name="connsiteX835" fmla="*/ 8359338 w 9384838"/>
              <a:gd name="connsiteY835" fmla="*/ 1014411 h 6246801"/>
              <a:gd name="connsiteX836" fmla="*/ 8284206 w 9384838"/>
              <a:gd name="connsiteY836" fmla="*/ 1020265 h 6246801"/>
              <a:gd name="connsiteX837" fmla="*/ 8247128 w 9384838"/>
              <a:gd name="connsiteY837" fmla="*/ 1070028 h 6246801"/>
              <a:gd name="connsiteX838" fmla="*/ 8212977 w 9384838"/>
              <a:gd name="connsiteY838" fmla="*/ 1083688 h 6246801"/>
              <a:gd name="connsiteX839" fmla="*/ 8184681 w 9384838"/>
              <a:gd name="connsiteY839" fmla="*/ 1151014 h 6246801"/>
              <a:gd name="connsiteX840" fmla="*/ 8163215 w 9384838"/>
              <a:gd name="connsiteY840" fmla="*/ 1151014 h 6246801"/>
              <a:gd name="connsiteX841" fmla="*/ 8155409 w 9384838"/>
              <a:gd name="connsiteY841" fmla="*/ 1207607 h 6246801"/>
              <a:gd name="connsiteX842" fmla="*/ 8099792 w 9384838"/>
              <a:gd name="connsiteY842" fmla="*/ 1223219 h 6246801"/>
              <a:gd name="connsiteX843" fmla="*/ 8077350 w 9384838"/>
              <a:gd name="connsiteY843" fmla="*/ 1247612 h 6246801"/>
              <a:gd name="connsiteX844" fmla="*/ 8066617 w 9384838"/>
              <a:gd name="connsiteY844" fmla="*/ 1319817 h 6246801"/>
              <a:gd name="connsiteX845" fmla="*/ 8057835 w 9384838"/>
              <a:gd name="connsiteY845" fmla="*/ 1315914 h 6246801"/>
              <a:gd name="connsiteX846" fmla="*/ 8009048 w 9384838"/>
              <a:gd name="connsiteY846" fmla="*/ 1320793 h 6246801"/>
              <a:gd name="connsiteX847" fmla="*/ 8009048 w 9384838"/>
              <a:gd name="connsiteY847" fmla="*/ 1309084 h 6246801"/>
              <a:gd name="connsiteX848" fmla="*/ 8010024 w 9384838"/>
              <a:gd name="connsiteY848" fmla="*/ 1293472 h 6246801"/>
              <a:gd name="connsiteX849" fmla="*/ 8002218 w 9384838"/>
              <a:gd name="connsiteY849" fmla="*/ 1262248 h 6246801"/>
              <a:gd name="connsiteX850" fmla="*/ 8013927 w 9384838"/>
              <a:gd name="connsiteY850" fmla="*/ 1254442 h 6246801"/>
              <a:gd name="connsiteX851" fmla="*/ 8038320 w 9384838"/>
              <a:gd name="connsiteY851" fmla="*/ 1219316 h 6246801"/>
              <a:gd name="connsiteX852" fmla="*/ 8077350 w 9384838"/>
              <a:gd name="connsiteY852" fmla="*/ 1190044 h 6246801"/>
              <a:gd name="connsiteX853" fmla="*/ 8108573 w 9384838"/>
              <a:gd name="connsiteY853" fmla="*/ 1167602 h 6246801"/>
              <a:gd name="connsiteX854" fmla="*/ 8111501 w 9384838"/>
              <a:gd name="connsiteY854" fmla="*/ 1154917 h 6246801"/>
              <a:gd name="connsiteX855" fmla="*/ 8135894 w 9384838"/>
              <a:gd name="connsiteY855" fmla="*/ 1148087 h 6246801"/>
              <a:gd name="connsiteX856" fmla="*/ 8141748 w 9384838"/>
              <a:gd name="connsiteY856" fmla="*/ 1130524 h 6246801"/>
              <a:gd name="connsiteX857" fmla="*/ 8135894 w 9384838"/>
              <a:gd name="connsiteY857" fmla="*/ 1121742 h 6246801"/>
              <a:gd name="connsiteX858" fmla="*/ 8143700 w 9384838"/>
              <a:gd name="connsiteY858" fmla="*/ 1104179 h 6246801"/>
              <a:gd name="connsiteX859" fmla="*/ 8200293 w 9384838"/>
              <a:gd name="connsiteY859" fmla="*/ 1030998 h 6246801"/>
              <a:gd name="connsiteX860" fmla="*/ 8231516 w 9384838"/>
              <a:gd name="connsiteY860" fmla="*/ 993920 h 6246801"/>
              <a:gd name="connsiteX861" fmla="*/ 8245176 w 9384838"/>
              <a:gd name="connsiteY861" fmla="*/ 957819 h 6246801"/>
              <a:gd name="connsiteX862" fmla="*/ 8258837 w 9384838"/>
              <a:gd name="connsiteY862" fmla="*/ 944159 h 6246801"/>
              <a:gd name="connsiteX863" fmla="*/ 8260788 w 9384838"/>
              <a:gd name="connsiteY863" fmla="*/ 920741 h 6246801"/>
              <a:gd name="connsiteX864" fmla="*/ 8289085 w 9384838"/>
              <a:gd name="connsiteY864" fmla="*/ 889516 h 6246801"/>
              <a:gd name="connsiteX865" fmla="*/ 8306648 w 9384838"/>
              <a:gd name="connsiteY865" fmla="*/ 884639 h 6246801"/>
              <a:gd name="connsiteX866" fmla="*/ 9328245 w 9384838"/>
              <a:gd name="connsiteY866" fmla="*/ 311878 h 6246801"/>
              <a:gd name="connsiteX867" fmla="*/ 9371178 w 9384838"/>
              <a:gd name="connsiteY867" fmla="*/ 317733 h 6246801"/>
              <a:gd name="connsiteX868" fmla="*/ 9384838 w 9384838"/>
              <a:gd name="connsiteY868" fmla="*/ 341150 h 6246801"/>
              <a:gd name="connsiteX869" fmla="*/ 9357517 w 9384838"/>
              <a:gd name="connsiteY869" fmla="*/ 360665 h 6246801"/>
              <a:gd name="connsiteX870" fmla="*/ 9357517 w 9384838"/>
              <a:gd name="connsiteY870" fmla="*/ 378228 h 6246801"/>
              <a:gd name="connsiteX871" fmla="*/ 9371178 w 9384838"/>
              <a:gd name="connsiteY871" fmla="*/ 393840 h 6246801"/>
              <a:gd name="connsiteX872" fmla="*/ 9367275 w 9384838"/>
              <a:gd name="connsiteY872" fmla="*/ 427015 h 6246801"/>
              <a:gd name="connsiteX873" fmla="*/ 9314585 w 9384838"/>
              <a:gd name="connsiteY873" fmla="*/ 427015 h 6246801"/>
              <a:gd name="connsiteX874" fmla="*/ 9250186 w 9384838"/>
              <a:gd name="connsiteY874" fmla="*/ 440675 h 6246801"/>
              <a:gd name="connsiteX875" fmla="*/ 9213108 w 9384838"/>
              <a:gd name="connsiteY875" fmla="*/ 471899 h 6246801"/>
              <a:gd name="connsiteX876" fmla="*/ 9162370 w 9384838"/>
              <a:gd name="connsiteY876" fmla="*/ 491414 h 6246801"/>
              <a:gd name="connsiteX877" fmla="*/ 9099923 w 9384838"/>
              <a:gd name="connsiteY877" fmla="*/ 526540 h 6246801"/>
              <a:gd name="connsiteX878" fmla="*/ 9035524 w 9384838"/>
              <a:gd name="connsiteY878" fmla="*/ 587036 h 6246801"/>
              <a:gd name="connsiteX879" fmla="*/ 8996494 w 9384838"/>
              <a:gd name="connsiteY879" fmla="*/ 635822 h 6246801"/>
              <a:gd name="connsiteX880" fmla="*/ 8961368 w 9384838"/>
              <a:gd name="connsiteY880" fmla="*/ 637774 h 6246801"/>
              <a:gd name="connsiteX881" fmla="*/ 8951610 w 9384838"/>
              <a:gd name="connsiteY881" fmla="*/ 647531 h 6246801"/>
              <a:gd name="connsiteX882" fmla="*/ 8926241 w 9384838"/>
              <a:gd name="connsiteY882" fmla="*/ 637774 h 6246801"/>
              <a:gd name="connsiteX883" fmla="*/ 8916484 w 9384838"/>
              <a:gd name="connsiteY883" fmla="*/ 608501 h 6246801"/>
              <a:gd name="connsiteX884" fmla="*/ 8883309 w 9384838"/>
              <a:gd name="connsiteY884" fmla="*/ 622162 h 6246801"/>
              <a:gd name="connsiteX885" fmla="*/ 8877454 w 9384838"/>
              <a:gd name="connsiteY885" fmla="*/ 651434 h 6246801"/>
              <a:gd name="connsiteX886" fmla="*/ 8887212 w 9384838"/>
              <a:gd name="connsiteY886" fmla="*/ 665094 h 6246801"/>
              <a:gd name="connsiteX887" fmla="*/ 8846231 w 9384838"/>
              <a:gd name="connsiteY887" fmla="*/ 719735 h 6246801"/>
              <a:gd name="connsiteX888" fmla="*/ 8799395 w 9384838"/>
              <a:gd name="connsiteY888" fmla="*/ 749008 h 6246801"/>
              <a:gd name="connsiteX889" fmla="*/ 8766220 w 9384838"/>
              <a:gd name="connsiteY889" fmla="*/ 774380 h 6246801"/>
              <a:gd name="connsiteX890" fmla="*/ 8731094 w 9384838"/>
              <a:gd name="connsiteY890" fmla="*/ 844633 h 6246801"/>
              <a:gd name="connsiteX891" fmla="*/ 8697919 w 9384838"/>
              <a:gd name="connsiteY891" fmla="*/ 862196 h 6246801"/>
              <a:gd name="connsiteX892" fmla="*/ 8666695 w 9384838"/>
              <a:gd name="connsiteY892" fmla="*/ 862196 h 6246801"/>
              <a:gd name="connsiteX893" fmla="*/ 8641326 w 9384838"/>
              <a:gd name="connsiteY893" fmla="*/ 887565 h 6246801"/>
              <a:gd name="connsiteX894" fmla="*/ 8614005 w 9384838"/>
              <a:gd name="connsiteY894" fmla="*/ 932449 h 6246801"/>
              <a:gd name="connsiteX895" fmla="*/ 8590587 w 9384838"/>
              <a:gd name="connsiteY895" fmla="*/ 936351 h 6246801"/>
              <a:gd name="connsiteX896" fmla="*/ 8576927 w 9384838"/>
              <a:gd name="connsiteY896" fmla="*/ 920740 h 6246801"/>
              <a:gd name="connsiteX897" fmla="*/ 8590587 w 9384838"/>
              <a:gd name="connsiteY897" fmla="*/ 885614 h 6246801"/>
              <a:gd name="connsiteX898" fmla="*/ 8602296 w 9384838"/>
              <a:gd name="connsiteY898" fmla="*/ 881711 h 6246801"/>
              <a:gd name="connsiteX899" fmla="*/ 8610102 w 9384838"/>
              <a:gd name="connsiteY899" fmla="*/ 868050 h 6246801"/>
              <a:gd name="connsiteX900" fmla="*/ 8606199 w 9384838"/>
              <a:gd name="connsiteY900" fmla="*/ 850487 h 6246801"/>
              <a:gd name="connsiteX901" fmla="*/ 8612054 w 9384838"/>
              <a:gd name="connsiteY901" fmla="*/ 825118 h 6246801"/>
              <a:gd name="connsiteX902" fmla="*/ 8623762 w 9384838"/>
              <a:gd name="connsiteY902" fmla="*/ 846584 h 6246801"/>
              <a:gd name="connsiteX903" fmla="*/ 8637423 w 9384838"/>
              <a:gd name="connsiteY903" fmla="*/ 848536 h 6246801"/>
              <a:gd name="connsiteX904" fmla="*/ 8649132 w 9384838"/>
              <a:gd name="connsiteY904" fmla="*/ 827069 h 6246801"/>
              <a:gd name="connsiteX905" fmla="*/ 8635471 w 9384838"/>
              <a:gd name="connsiteY905" fmla="*/ 807555 h 6246801"/>
              <a:gd name="connsiteX906" fmla="*/ 8654986 w 9384838"/>
              <a:gd name="connsiteY906" fmla="*/ 807555 h 6246801"/>
              <a:gd name="connsiteX907" fmla="*/ 8664743 w 9384838"/>
              <a:gd name="connsiteY907" fmla="*/ 819263 h 6246801"/>
              <a:gd name="connsiteX908" fmla="*/ 8692064 w 9384838"/>
              <a:gd name="connsiteY908" fmla="*/ 805603 h 6246801"/>
              <a:gd name="connsiteX909" fmla="*/ 8709627 w 9384838"/>
              <a:gd name="connsiteY909" fmla="*/ 778282 h 6246801"/>
              <a:gd name="connsiteX910" fmla="*/ 8711579 w 9384838"/>
              <a:gd name="connsiteY910" fmla="*/ 749008 h 6246801"/>
              <a:gd name="connsiteX911" fmla="*/ 8695967 w 9384838"/>
              <a:gd name="connsiteY911" fmla="*/ 749008 h 6246801"/>
              <a:gd name="connsiteX912" fmla="*/ 8672549 w 9384838"/>
              <a:gd name="connsiteY912" fmla="*/ 745105 h 6246801"/>
              <a:gd name="connsiteX913" fmla="*/ 8668646 w 9384838"/>
              <a:gd name="connsiteY913" fmla="*/ 713881 h 6246801"/>
              <a:gd name="connsiteX914" fmla="*/ 8697919 w 9384838"/>
              <a:gd name="connsiteY914" fmla="*/ 713881 h 6246801"/>
              <a:gd name="connsiteX915" fmla="*/ 8715482 w 9384838"/>
              <a:gd name="connsiteY915" fmla="*/ 731444 h 6246801"/>
              <a:gd name="connsiteX916" fmla="*/ 8733045 w 9384838"/>
              <a:gd name="connsiteY916" fmla="*/ 719735 h 6246801"/>
              <a:gd name="connsiteX917" fmla="*/ 8746705 w 9384838"/>
              <a:gd name="connsiteY917" fmla="*/ 688512 h 6246801"/>
              <a:gd name="connsiteX918" fmla="*/ 8787686 w 9384838"/>
              <a:gd name="connsiteY918" fmla="*/ 674851 h 6246801"/>
              <a:gd name="connsiteX919" fmla="*/ 8811104 w 9384838"/>
              <a:gd name="connsiteY919" fmla="*/ 624114 h 6246801"/>
              <a:gd name="connsiteX920" fmla="*/ 8830619 w 9384838"/>
              <a:gd name="connsiteY920" fmla="*/ 618260 h 6246801"/>
              <a:gd name="connsiteX921" fmla="*/ 8840376 w 9384838"/>
              <a:gd name="connsiteY921" fmla="*/ 600695 h 6246801"/>
              <a:gd name="connsiteX922" fmla="*/ 8832570 w 9384838"/>
              <a:gd name="connsiteY922" fmla="*/ 559715 h 6246801"/>
              <a:gd name="connsiteX923" fmla="*/ 8850134 w 9384838"/>
              <a:gd name="connsiteY923" fmla="*/ 559715 h 6246801"/>
              <a:gd name="connsiteX924" fmla="*/ 8885260 w 9384838"/>
              <a:gd name="connsiteY924" fmla="*/ 573376 h 6246801"/>
              <a:gd name="connsiteX925" fmla="*/ 8902823 w 9384838"/>
              <a:gd name="connsiteY925" fmla="*/ 559715 h 6246801"/>
              <a:gd name="connsiteX926" fmla="*/ 8904775 w 9384838"/>
              <a:gd name="connsiteY926" fmla="*/ 524589 h 6246801"/>
              <a:gd name="connsiteX927" fmla="*/ 8949659 w 9384838"/>
              <a:gd name="connsiteY927" fmla="*/ 497268 h 6246801"/>
              <a:gd name="connsiteX928" fmla="*/ 8976980 w 9384838"/>
              <a:gd name="connsiteY928" fmla="*/ 497268 h 6246801"/>
              <a:gd name="connsiteX929" fmla="*/ 8976980 w 9384838"/>
              <a:gd name="connsiteY929" fmla="*/ 462142 h 6246801"/>
              <a:gd name="connsiteX930" fmla="*/ 8965271 w 9384838"/>
              <a:gd name="connsiteY930" fmla="*/ 419209 h 6246801"/>
              <a:gd name="connsiteX931" fmla="*/ 8973077 w 9384838"/>
              <a:gd name="connsiteY931" fmla="*/ 393840 h 6246801"/>
              <a:gd name="connsiteX932" fmla="*/ 9002349 w 9384838"/>
              <a:gd name="connsiteY932" fmla="*/ 376277 h 6246801"/>
              <a:gd name="connsiteX933" fmla="*/ 9017961 w 9384838"/>
              <a:gd name="connsiteY933" fmla="*/ 403597 h 6246801"/>
              <a:gd name="connsiteX934" fmla="*/ 9041378 w 9384838"/>
              <a:gd name="connsiteY934" fmla="*/ 467996 h 6246801"/>
              <a:gd name="connsiteX935" fmla="*/ 9076505 w 9384838"/>
              <a:gd name="connsiteY935" fmla="*/ 475802 h 6246801"/>
              <a:gd name="connsiteX936" fmla="*/ 9154564 w 9384838"/>
              <a:gd name="connsiteY936" fmla="*/ 458239 h 6246801"/>
              <a:gd name="connsiteX937" fmla="*/ 9209205 w 9384838"/>
              <a:gd name="connsiteY937" fmla="*/ 409452 h 6246801"/>
              <a:gd name="connsiteX938" fmla="*/ 9218963 w 9384838"/>
              <a:gd name="connsiteY938" fmla="*/ 380180 h 6246801"/>
              <a:gd name="connsiteX939" fmla="*/ 9283361 w 9384838"/>
              <a:gd name="connsiteY939" fmla="*/ 325538 h 6246801"/>
              <a:gd name="connsiteX940" fmla="*/ 9328245 w 9384838"/>
              <a:gd name="connsiteY940" fmla="*/ 311878 h 6246801"/>
              <a:gd name="connsiteX941" fmla="*/ 6819242 w 9384838"/>
              <a:gd name="connsiteY941" fmla="*/ 0 h 6246801"/>
              <a:gd name="connsiteX942" fmla="*/ 6869020 w 9384838"/>
              <a:gd name="connsiteY942" fmla="*/ 125002 h 6246801"/>
              <a:gd name="connsiteX943" fmla="*/ 6969682 w 9384838"/>
              <a:gd name="connsiteY943" fmla="*/ 326334 h 6246801"/>
              <a:gd name="connsiteX944" fmla="*/ 6969682 w 9384838"/>
              <a:gd name="connsiteY944" fmla="*/ 401556 h 6246801"/>
              <a:gd name="connsiteX945" fmla="*/ 7094680 w 9384838"/>
              <a:gd name="connsiteY945" fmla="*/ 652667 h 6246801"/>
              <a:gd name="connsiteX946" fmla="*/ 7220784 w 9384838"/>
              <a:gd name="connsiteY946" fmla="*/ 803117 h 6246801"/>
              <a:gd name="connsiteX947" fmla="*/ 7321446 w 9384838"/>
              <a:gd name="connsiteY947" fmla="*/ 903783 h 6246801"/>
              <a:gd name="connsiteX948" fmla="*/ 7321446 w 9384838"/>
              <a:gd name="connsiteY948" fmla="*/ 979004 h 6246801"/>
              <a:gd name="connsiteX949" fmla="*/ 7345782 w 9384838"/>
              <a:gd name="connsiteY949" fmla="*/ 979004 h 6246801"/>
              <a:gd name="connsiteX950" fmla="*/ 7396667 w 9384838"/>
              <a:gd name="connsiteY950" fmla="*/ 1003341 h 6246801"/>
              <a:gd name="connsiteX951" fmla="*/ 7421002 w 9384838"/>
              <a:gd name="connsiteY951" fmla="*/ 979004 h 6246801"/>
              <a:gd name="connsiteX952" fmla="*/ 7496223 w 9384838"/>
              <a:gd name="connsiteY952" fmla="*/ 1003341 h 6246801"/>
              <a:gd name="connsiteX953" fmla="*/ 7446445 w 9384838"/>
              <a:gd name="connsiteY953" fmla="*/ 1054227 h 6246801"/>
              <a:gd name="connsiteX954" fmla="*/ 7471887 w 9384838"/>
              <a:gd name="connsiteY954" fmla="*/ 1078564 h 6246801"/>
              <a:gd name="connsiteX955" fmla="*/ 7521665 w 9384838"/>
              <a:gd name="connsiteY955" fmla="*/ 1054227 h 6246801"/>
              <a:gd name="connsiteX956" fmla="*/ 7547107 w 9384838"/>
              <a:gd name="connsiteY956" fmla="*/ 1129449 h 6246801"/>
              <a:gd name="connsiteX957" fmla="*/ 7672105 w 9384838"/>
              <a:gd name="connsiteY957" fmla="*/ 1179229 h 6246801"/>
              <a:gd name="connsiteX958" fmla="*/ 7747325 w 9384838"/>
              <a:gd name="connsiteY958" fmla="*/ 1179229 h 6246801"/>
              <a:gd name="connsiteX959" fmla="*/ 7847987 w 9384838"/>
              <a:gd name="connsiteY959" fmla="*/ 1104007 h 6246801"/>
              <a:gd name="connsiteX960" fmla="*/ 7923207 w 9384838"/>
              <a:gd name="connsiteY960" fmla="*/ 1078564 h 6246801"/>
              <a:gd name="connsiteX961" fmla="*/ 7998427 w 9384838"/>
              <a:gd name="connsiteY961" fmla="*/ 1003341 h 6246801"/>
              <a:gd name="connsiteX962" fmla="*/ 7998427 w 9384838"/>
              <a:gd name="connsiteY962" fmla="*/ 1054227 h 6246801"/>
              <a:gd name="connsiteX963" fmla="*/ 7948649 w 9384838"/>
              <a:gd name="connsiteY963" fmla="*/ 1104007 h 6246801"/>
              <a:gd name="connsiteX964" fmla="*/ 7948649 w 9384838"/>
              <a:gd name="connsiteY964" fmla="*/ 1129449 h 6246801"/>
              <a:gd name="connsiteX965" fmla="*/ 7822545 w 9384838"/>
              <a:gd name="connsiteY965" fmla="*/ 1279895 h 6246801"/>
              <a:gd name="connsiteX966" fmla="*/ 7822545 w 9384838"/>
              <a:gd name="connsiteY966" fmla="*/ 1379454 h 6246801"/>
              <a:gd name="connsiteX967" fmla="*/ 7873429 w 9384838"/>
              <a:gd name="connsiteY967" fmla="*/ 1379454 h 6246801"/>
              <a:gd name="connsiteX968" fmla="*/ 7847987 w 9384838"/>
              <a:gd name="connsiteY968" fmla="*/ 1505563 h 6246801"/>
              <a:gd name="connsiteX969" fmla="*/ 7797103 w 9384838"/>
              <a:gd name="connsiteY969" fmla="*/ 1531005 h 6246801"/>
              <a:gd name="connsiteX970" fmla="*/ 7873429 w 9384838"/>
              <a:gd name="connsiteY970" fmla="*/ 1606229 h 6246801"/>
              <a:gd name="connsiteX971" fmla="*/ 7948649 w 9384838"/>
              <a:gd name="connsiteY971" fmla="*/ 1606229 h 6246801"/>
              <a:gd name="connsiteX972" fmla="*/ 7923207 w 9384838"/>
              <a:gd name="connsiteY972" fmla="*/ 1656009 h 6246801"/>
              <a:gd name="connsiteX973" fmla="*/ 7772767 w 9384838"/>
              <a:gd name="connsiteY973" fmla="*/ 1630565 h 6246801"/>
              <a:gd name="connsiteX974" fmla="*/ 7672105 w 9384838"/>
              <a:gd name="connsiteY974" fmla="*/ 1705789 h 6246801"/>
              <a:gd name="connsiteX975" fmla="*/ 7672105 w 9384838"/>
              <a:gd name="connsiteY975" fmla="*/ 1656009 h 6246801"/>
              <a:gd name="connsiteX976" fmla="*/ 7596885 w 9384838"/>
              <a:gd name="connsiteY976" fmla="*/ 1656009 h 6246801"/>
              <a:gd name="connsiteX977" fmla="*/ 7571443 w 9384838"/>
              <a:gd name="connsiteY977" fmla="*/ 1705789 h 6246801"/>
              <a:gd name="connsiteX978" fmla="*/ 7446445 w 9384838"/>
              <a:gd name="connsiteY978" fmla="*/ 1681452 h 6246801"/>
              <a:gd name="connsiteX979" fmla="*/ 7421002 w 9384838"/>
              <a:gd name="connsiteY979" fmla="*/ 1630565 h 6246801"/>
              <a:gd name="connsiteX980" fmla="*/ 7321446 w 9384838"/>
              <a:gd name="connsiteY980" fmla="*/ 1630565 h 6246801"/>
              <a:gd name="connsiteX981" fmla="*/ 7070344 w 9384838"/>
              <a:gd name="connsiteY981" fmla="*/ 1756674 h 6246801"/>
              <a:gd name="connsiteX982" fmla="*/ 6869020 w 9384838"/>
              <a:gd name="connsiteY982" fmla="*/ 1907113 h 6246801"/>
              <a:gd name="connsiteX983" fmla="*/ 6894462 w 9384838"/>
              <a:gd name="connsiteY983" fmla="*/ 1956897 h 6246801"/>
              <a:gd name="connsiteX984" fmla="*/ 6819242 w 9384838"/>
              <a:gd name="connsiteY984" fmla="*/ 2081899 h 6246801"/>
              <a:gd name="connsiteX985" fmla="*/ 6793800 w 9384838"/>
              <a:gd name="connsiteY985" fmla="*/ 2006676 h 6246801"/>
              <a:gd name="connsiteX986" fmla="*/ 6668802 w 9384838"/>
              <a:gd name="connsiteY986" fmla="*/ 1931450 h 6246801"/>
              <a:gd name="connsiteX987" fmla="*/ 6542697 w 9384838"/>
              <a:gd name="connsiteY987" fmla="*/ 1831894 h 6246801"/>
              <a:gd name="connsiteX988" fmla="*/ 6467477 w 9384838"/>
              <a:gd name="connsiteY988" fmla="*/ 1705789 h 6246801"/>
              <a:gd name="connsiteX989" fmla="*/ 6417699 w 9384838"/>
              <a:gd name="connsiteY989" fmla="*/ 1681452 h 6246801"/>
              <a:gd name="connsiteX990" fmla="*/ 6342479 w 9384838"/>
              <a:gd name="connsiteY990" fmla="*/ 1580786 h 6246801"/>
              <a:gd name="connsiteX991" fmla="*/ 6217481 w 9384838"/>
              <a:gd name="connsiteY991" fmla="*/ 1555343 h 6246801"/>
              <a:gd name="connsiteX992" fmla="*/ 6091377 w 9384838"/>
              <a:gd name="connsiteY992" fmla="*/ 1606229 h 6246801"/>
              <a:gd name="connsiteX993" fmla="*/ 5991821 w 9384838"/>
              <a:gd name="connsiteY993" fmla="*/ 1681452 h 6246801"/>
              <a:gd name="connsiteX994" fmla="*/ 5966379 w 9384838"/>
              <a:gd name="connsiteY994" fmla="*/ 1630565 h 6246801"/>
              <a:gd name="connsiteX995" fmla="*/ 5966379 w 9384838"/>
              <a:gd name="connsiteY995" fmla="*/ 1580786 h 6246801"/>
              <a:gd name="connsiteX996" fmla="*/ 5916601 w 9384838"/>
              <a:gd name="connsiteY996" fmla="*/ 1531005 h 6246801"/>
              <a:gd name="connsiteX997" fmla="*/ 5940937 w 9384838"/>
              <a:gd name="connsiteY997" fmla="*/ 1505563 h 6246801"/>
              <a:gd name="connsiteX998" fmla="*/ 5891159 w 9384838"/>
              <a:gd name="connsiteY998" fmla="*/ 1480122 h 6246801"/>
              <a:gd name="connsiteX999" fmla="*/ 5840275 w 9384838"/>
              <a:gd name="connsiteY999" fmla="*/ 1480122 h 6246801"/>
              <a:gd name="connsiteX1000" fmla="*/ 5815939 w 9384838"/>
              <a:gd name="connsiteY1000" fmla="*/ 1455784 h 6246801"/>
              <a:gd name="connsiteX1001" fmla="*/ 5740719 w 9384838"/>
              <a:gd name="connsiteY1001" fmla="*/ 1505563 h 6246801"/>
              <a:gd name="connsiteX1002" fmla="*/ 5665499 w 9384838"/>
              <a:gd name="connsiteY1002" fmla="*/ 1606229 h 6246801"/>
              <a:gd name="connsiteX1003" fmla="*/ 5715277 w 9384838"/>
              <a:gd name="connsiteY1003" fmla="*/ 1656009 h 6246801"/>
              <a:gd name="connsiteX1004" fmla="*/ 5765055 w 9384838"/>
              <a:gd name="connsiteY1004" fmla="*/ 1731231 h 6246801"/>
              <a:gd name="connsiteX1005" fmla="*/ 5840275 w 9384838"/>
              <a:gd name="connsiteY1005" fmla="*/ 1731231 h 6246801"/>
              <a:gd name="connsiteX1006" fmla="*/ 5916601 w 9384838"/>
              <a:gd name="connsiteY1006" fmla="*/ 1881669 h 6246801"/>
              <a:gd name="connsiteX1007" fmla="*/ 5966379 w 9384838"/>
              <a:gd name="connsiteY1007" fmla="*/ 1956897 h 6246801"/>
              <a:gd name="connsiteX1008" fmla="*/ 5891159 w 9384838"/>
              <a:gd name="connsiteY1008" fmla="*/ 2006676 h 6246801"/>
              <a:gd name="connsiteX1009" fmla="*/ 5815939 w 9384838"/>
              <a:gd name="connsiteY1009" fmla="*/ 1931450 h 6246801"/>
              <a:gd name="connsiteX1010" fmla="*/ 5765055 w 9384838"/>
              <a:gd name="connsiteY1010" fmla="*/ 1881669 h 6246801"/>
              <a:gd name="connsiteX1011" fmla="*/ 5715277 w 9384838"/>
              <a:gd name="connsiteY1011" fmla="*/ 1931450 h 6246801"/>
              <a:gd name="connsiteX1012" fmla="*/ 5665499 w 9384838"/>
              <a:gd name="connsiteY1012" fmla="*/ 1931450 h 6246801"/>
              <a:gd name="connsiteX1013" fmla="*/ 5640056 w 9384838"/>
              <a:gd name="connsiteY1013" fmla="*/ 2006676 h 6246801"/>
              <a:gd name="connsiteX1014" fmla="*/ 5590278 w 9384838"/>
              <a:gd name="connsiteY1014" fmla="*/ 2006676 h 6246801"/>
              <a:gd name="connsiteX1015" fmla="*/ 5515058 w 9384838"/>
              <a:gd name="connsiteY1015" fmla="*/ 2081899 h 6246801"/>
              <a:gd name="connsiteX1016" fmla="*/ 5464174 w 9384838"/>
              <a:gd name="connsiteY1016" fmla="*/ 2057559 h 6246801"/>
              <a:gd name="connsiteX1017" fmla="*/ 5464174 w 9384838"/>
              <a:gd name="connsiteY1017" fmla="*/ 1956897 h 6246801"/>
              <a:gd name="connsiteX1018" fmla="*/ 5489616 w 9384838"/>
              <a:gd name="connsiteY1018" fmla="*/ 1881669 h 6246801"/>
              <a:gd name="connsiteX1019" fmla="*/ 5564836 w 9384838"/>
              <a:gd name="connsiteY1019" fmla="*/ 1831894 h 6246801"/>
              <a:gd name="connsiteX1020" fmla="*/ 5590278 w 9384838"/>
              <a:gd name="connsiteY1020" fmla="*/ 1756674 h 6246801"/>
              <a:gd name="connsiteX1021" fmla="*/ 5539394 w 9384838"/>
              <a:gd name="connsiteY1021" fmla="*/ 1656009 h 6246801"/>
              <a:gd name="connsiteX1022" fmla="*/ 5515058 w 9384838"/>
              <a:gd name="connsiteY1022" fmla="*/ 1656009 h 6246801"/>
              <a:gd name="connsiteX1023" fmla="*/ 5515058 w 9384838"/>
              <a:gd name="connsiteY1023" fmla="*/ 1606229 h 6246801"/>
              <a:gd name="connsiteX1024" fmla="*/ 5489616 w 9384838"/>
              <a:gd name="connsiteY1024" fmla="*/ 1580786 h 6246801"/>
              <a:gd name="connsiteX1025" fmla="*/ 5489616 w 9384838"/>
              <a:gd name="connsiteY1025" fmla="*/ 1531005 h 6246801"/>
              <a:gd name="connsiteX1026" fmla="*/ 5539394 w 9384838"/>
              <a:gd name="connsiteY1026" fmla="*/ 1455784 h 6246801"/>
              <a:gd name="connsiteX1027" fmla="*/ 5539394 w 9384838"/>
              <a:gd name="connsiteY1027" fmla="*/ 1404898 h 6246801"/>
              <a:gd name="connsiteX1028" fmla="*/ 5564836 w 9384838"/>
              <a:gd name="connsiteY1028" fmla="*/ 1355118 h 6246801"/>
              <a:gd name="connsiteX1029" fmla="*/ 5614614 w 9384838"/>
              <a:gd name="connsiteY1029" fmla="*/ 1379454 h 6246801"/>
              <a:gd name="connsiteX1030" fmla="*/ 5689834 w 9384838"/>
              <a:gd name="connsiteY1030" fmla="*/ 1355118 h 6246801"/>
              <a:gd name="connsiteX1031" fmla="*/ 5740719 w 9384838"/>
              <a:gd name="connsiteY1031" fmla="*/ 1329675 h 6246801"/>
              <a:gd name="connsiteX1032" fmla="*/ 5765055 w 9384838"/>
              <a:gd name="connsiteY1032" fmla="*/ 1355118 h 6246801"/>
              <a:gd name="connsiteX1033" fmla="*/ 5815939 w 9384838"/>
              <a:gd name="connsiteY1033" fmla="*/ 1279895 h 6246801"/>
              <a:gd name="connsiteX1034" fmla="*/ 5891159 w 9384838"/>
              <a:gd name="connsiteY1034" fmla="*/ 1254452 h 6246801"/>
              <a:gd name="connsiteX1035" fmla="*/ 5891159 w 9384838"/>
              <a:gd name="connsiteY1035" fmla="*/ 1179229 h 6246801"/>
              <a:gd name="connsiteX1036" fmla="*/ 5840275 w 9384838"/>
              <a:gd name="connsiteY1036" fmla="*/ 1104007 h 6246801"/>
              <a:gd name="connsiteX1037" fmla="*/ 5865717 w 9384838"/>
              <a:gd name="connsiteY1037" fmla="*/ 1054227 h 6246801"/>
              <a:gd name="connsiteX1038" fmla="*/ 5916601 w 9384838"/>
              <a:gd name="connsiteY1038" fmla="*/ 1054227 h 6246801"/>
              <a:gd name="connsiteX1039" fmla="*/ 6041599 w 9384838"/>
              <a:gd name="connsiteY1039" fmla="*/ 1179229 h 6246801"/>
              <a:gd name="connsiteX1040" fmla="*/ 6091377 w 9384838"/>
              <a:gd name="connsiteY1040" fmla="*/ 1153786 h 6246801"/>
              <a:gd name="connsiteX1041" fmla="*/ 6091377 w 9384838"/>
              <a:gd name="connsiteY1041" fmla="*/ 1204672 h 6246801"/>
              <a:gd name="connsiteX1042" fmla="*/ 6166597 w 9384838"/>
              <a:gd name="connsiteY1042" fmla="*/ 1254452 h 6246801"/>
              <a:gd name="connsiteX1043" fmla="*/ 6292701 w 9384838"/>
              <a:gd name="connsiteY1043" fmla="*/ 1179229 h 6246801"/>
              <a:gd name="connsiteX1044" fmla="*/ 6317037 w 9384838"/>
              <a:gd name="connsiteY1044" fmla="*/ 1129449 h 6246801"/>
              <a:gd name="connsiteX1045" fmla="*/ 6292701 w 9384838"/>
              <a:gd name="connsiteY1045" fmla="*/ 1054227 h 6246801"/>
              <a:gd name="connsiteX1046" fmla="*/ 6317037 w 9384838"/>
              <a:gd name="connsiteY1046" fmla="*/ 1003341 h 6246801"/>
              <a:gd name="connsiteX1047" fmla="*/ 6317037 w 9384838"/>
              <a:gd name="connsiteY1047" fmla="*/ 953562 h 6246801"/>
              <a:gd name="connsiteX1048" fmla="*/ 6342479 w 9384838"/>
              <a:gd name="connsiteY1048" fmla="*/ 903783 h 6246801"/>
              <a:gd name="connsiteX1049" fmla="*/ 6443141 w 9384838"/>
              <a:gd name="connsiteY1049" fmla="*/ 878340 h 6246801"/>
              <a:gd name="connsiteX1050" fmla="*/ 6492919 w 9384838"/>
              <a:gd name="connsiteY1050" fmla="*/ 803117 h 6246801"/>
              <a:gd name="connsiteX1051" fmla="*/ 6518361 w 9384838"/>
              <a:gd name="connsiteY1051" fmla="*/ 652667 h 6246801"/>
              <a:gd name="connsiteX1052" fmla="*/ 6619024 w 9384838"/>
              <a:gd name="connsiteY1052" fmla="*/ 526559 h 6246801"/>
              <a:gd name="connsiteX1053" fmla="*/ 6643360 w 9384838"/>
              <a:gd name="connsiteY1053" fmla="*/ 300891 h 6246801"/>
              <a:gd name="connsiteX1054" fmla="*/ 6619024 w 9384838"/>
              <a:gd name="connsiteY1054" fmla="*/ 125002 h 6246801"/>
              <a:gd name="connsiteX1055" fmla="*/ 6694244 w 9384838"/>
              <a:gd name="connsiteY1055" fmla="*/ 49779 h 6246801"/>
              <a:gd name="connsiteX1056" fmla="*/ 6769464 w 9384838"/>
              <a:gd name="connsiteY1056" fmla="*/ 49779 h 6246801"/>
              <a:gd name="connsiteX1057" fmla="*/ 6819242 w 9384838"/>
              <a:gd name="connsiteY105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72228 w 9384838"/>
              <a:gd name="connsiteY143" fmla="*/ 6072019 h 6246801"/>
              <a:gd name="connsiteX144" fmla="*/ 647891 w 9384838"/>
              <a:gd name="connsiteY144" fmla="*/ 6046576 h 6246801"/>
              <a:gd name="connsiteX145" fmla="*/ 597007 w 9384838"/>
              <a:gd name="connsiteY145" fmla="*/ 6096356 h 6246801"/>
              <a:gd name="connsiteX146" fmla="*/ 622449 w 9384838"/>
              <a:gd name="connsiteY146" fmla="*/ 6147242 h 6246801"/>
              <a:gd name="connsiteX147" fmla="*/ 622449 w 9384838"/>
              <a:gd name="connsiteY147" fmla="*/ 6171578 h 6246801"/>
              <a:gd name="connsiteX148" fmla="*/ 597007 w 9384838"/>
              <a:gd name="connsiteY148" fmla="*/ 6171578 h 6246801"/>
              <a:gd name="connsiteX149" fmla="*/ 547229 w 9384838"/>
              <a:gd name="connsiteY149" fmla="*/ 6222464 h 6246801"/>
              <a:gd name="connsiteX150" fmla="*/ 497452 w 9384838"/>
              <a:gd name="connsiteY150" fmla="*/ 6222464 h 6246801"/>
              <a:gd name="connsiteX151" fmla="*/ 422232 w 9384838"/>
              <a:gd name="connsiteY151" fmla="*/ 6246801 h 6246801"/>
              <a:gd name="connsiteX152" fmla="*/ 472009 w 9384838"/>
              <a:gd name="connsiteY152" fmla="*/ 6171578 h 6246801"/>
              <a:gd name="connsiteX153" fmla="*/ 521787 w 9384838"/>
              <a:gd name="connsiteY153" fmla="*/ 6121799 h 6246801"/>
              <a:gd name="connsiteX154" fmla="*/ 497452 w 9384838"/>
              <a:gd name="connsiteY154" fmla="*/ 6046576 h 6246801"/>
              <a:gd name="connsiteX155" fmla="*/ 497452 w 9384838"/>
              <a:gd name="connsiteY155" fmla="*/ 5996796 h 6246801"/>
              <a:gd name="connsiteX156" fmla="*/ 521787 w 9384838"/>
              <a:gd name="connsiteY156" fmla="*/ 5996796 h 6246801"/>
              <a:gd name="connsiteX157" fmla="*/ 572672 w 9384838"/>
              <a:gd name="connsiteY157" fmla="*/ 5945910 h 6246801"/>
              <a:gd name="connsiteX158" fmla="*/ 547229 w 9384838"/>
              <a:gd name="connsiteY158" fmla="*/ 5920467 h 6246801"/>
              <a:gd name="connsiteX159" fmla="*/ 497452 w 9384838"/>
              <a:gd name="connsiteY159" fmla="*/ 5896130 h 6246801"/>
              <a:gd name="connsiteX160" fmla="*/ 472009 w 9384838"/>
              <a:gd name="connsiteY160" fmla="*/ 5920467 h 6246801"/>
              <a:gd name="connsiteX161" fmla="*/ 396790 w 9384838"/>
              <a:gd name="connsiteY161" fmla="*/ 6021133 h 6246801"/>
              <a:gd name="connsiteX162" fmla="*/ 422232 w 9384838"/>
              <a:gd name="connsiteY162" fmla="*/ 6046576 h 6246801"/>
              <a:gd name="connsiteX163" fmla="*/ 422232 w 9384838"/>
              <a:gd name="connsiteY163" fmla="*/ 6096356 h 6246801"/>
              <a:gd name="connsiteX164" fmla="*/ 446568 w 9384838"/>
              <a:gd name="connsiteY164" fmla="*/ 6121799 h 6246801"/>
              <a:gd name="connsiteX165" fmla="*/ 422232 w 9384838"/>
              <a:gd name="connsiteY165" fmla="*/ 6147242 h 6246801"/>
              <a:gd name="connsiteX166" fmla="*/ 396790 w 9384838"/>
              <a:gd name="connsiteY166" fmla="*/ 6147242 h 6246801"/>
              <a:gd name="connsiteX167" fmla="*/ 371348 w 9384838"/>
              <a:gd name="connsiteY167" fmla="*/ 6121799 h 6246801"/>
              <a:gd name="connsiteX168" fmla="*/ 296127 w 9384838"/>
              <a:gd name="connsiteY168" fmla="*/ 6072019 h 6246801"/>
              <a:gd name="connsiteX169" fmla="*/ 271792 w 9384838"/>
              <a:gd name="connsiteY169" fmla="*/ 5996796 h 6246801"/>
              <a:gd name="connsiteX170" fmla="*/ 321570 w 9384838"/>
              <a:gd name="connsiteY170" fmla="*/ 6021133 h 6246801"/>
              <a:gd name="connsiteX171" fmla="*/ 347012 w 9384838"/>
              <a:gd name="connsiteY171" fmla="*/ 5996796 h 6246801"/>
              <a:gd name="connsiteX172" fmla="*/ 371348 w 9384838"/>
              <a:gd name="connsiteY172" fmla="*/ 5920467 h 6246801"/>
              <a:gd name="connsiteX173" fmla="*/ 321570 w 9384838"/>
              <a:gd name="connsiteY173" fmla="*/ 5845245 h 6246801"/>
              <a:gd name="connsiteX174" fmla="*/ 371348 w 9384838"/>
              <a:gd name="connsiteY174" fmla="*/ 5795465 h 6246801"/>
              <a:gd name="connsiteX175" fmla="*/ 371348 w 9384838"/>
              <a:gd name="connsiteY175" fmla="*/ 5745685 h 6246801"/>
              <a:gd name="connsiteX176" fmla="*/ 371348 w 9384838"/>
              <a:gd name="connsiteY176" fmla="*/ 5720242 h 6246801"/>
              <a:gd name="connsiteX177" fmla="*/ 347012 w 9384838"/>
              <a:gd name="connsiteY177" fmla="*/ 5670462 h 6246801"/>
              <a:gd name="connsiteX178" fmla="*/ 446567 w 9384838"/>
              <a:gd name="connsiteY178" fmla="*/ 5670462 h 6246801"/>
              <a:gd name="connsiteX179" fmla="*/ 446568 w 9384838"/>
              <a:gd name="connsiteY179" fmla="*/ 5670462 h 6246801"/>
              <a:gd name="connsiteX180" fmla="*/ 446567 w 9384838"/>
              <a:gd name="connsiteY180" fmla="*/ 5670462 h 6246801"/>
              <a:gd name="connsiteX181" fmla="*/ 521787 w 9384838"/>
              <a:gd name="connsiteY181" fmla="*/ 5595239 h 6246801"/>
              <a:gd name="connsiteX182" fmla="*/ 572672 w 9384838"/>
              <a:gd name="connsiteY182" fmla="*/ 5569796 h 6246801"/>
              <a:gd name="connsiteX183" fmla="*/ 572672 w 9384838"/>
              <a:gd name="connsiteY183" fmla="*/ 5520016 h 6246801"/>
              <a:gd name="connsiteX184" fmla="*/ 647892 w 9384838"/>
              <a:gd name="connsiteY184" fmla="*/ 5494573 h 6246801"/>
              <a:gd name="connsiteX185" fmla="*/ 622450 w 9384838"/>
              <a:gd name="connsiteY185" fmla="*/ 5469130 h 6246801"/>
              <a:gd name="connsiteX186" fmla="*/ 547230 w 9384838"/>
              <a:gd name="connsiteY186" fmla="*/ 5469130 h 6246801"/>
              <a:gd name="connsiteX187" fmla="*/ 622450 w 9384838"/>
              <a:gd name="connsiteY187" fmla="*/ 5444793 h 6246801"/>
              <a:gd name="connsiteX188" fmla="*/ 622450 w 9384838"/>
              <a:gd name="connsiteY188" fmla="*/ 5369570 h 6246801"/>
              <a:gd name="connsiteX189" fmla="*/ 597008 w 9384838"/>
              <a:gd name="connsiteY189" fmla="*/ 5369570 h 6246801"/>
              <a:gd name="connsiteX190" fmla="*/ 597008 w 9384838"/>
              <a:gd name="connsiteY190" fmla="*/ 5344127 h 6246801"/>
              <a:gd name="connsiteX191" fmla="*/ 572672 w 9384838"/>
              <a:gd name="connsiteY191" fmla="*/ 5318684 h 6246801"/>
              <a:gd name="connsiteX192" fmla="*/ 597008 w 9384838"/>
              <a:gd name="connsiteY192" fmla="*/ 5268904 h 6246801"/>
              <a:gd name="connsiteX193" fmla="*/ 572672 w 9384838"/>
              <a:gd name="connsiteY193" fmla="*/ 5268904 h 6246801"/>
              <a:gd name="connsiteX194" fmla="*/ 572672 w 9384838"/>
              <a:gd name="connsiteY194" fmla="*/ 5218018 h 6246801"/>
              <a:gd name="connsiteX195" fmla="*/ 547230 w 9384838"/>
              <a:gd name="connsiteY195" fmla="*/ 5193682 h 6246801"/>
              <a:gd name="connsiteX196" fmla="*/ 547229 w 9384838"/>
              <a:gd name="connsiteY196" fmla="*/ 5193682 h 6246801"/>
              <a:gd name="connsiteX197" fmla="*/ 521787 w 9384838"/>
              <a:gd name="connsiteY197" fmla="*/ 5168239 h 6246801"/>
              <a:gd name="connsiteX198" fmla="*/ 472009 w 9384838"/>
              <a:gd name="connsiteY198" fmla="*/ 5193682 h 6246801"/>
              <a:gd name="connsiteX199" fmla="*/ 472009 w 9384838"/>
              <a:gd name="connsiteY199" fmla="*/ 5293241 h 6246801"/>
              <a:gd name="connsiteX200" fmla="*/ 472009 w 9384838"/>
              <a:gd name="connsiteY200" fmla="*/ 5293241 h 6246801"/>
              <a:gd name="connsiteX201" fmla="*/ 422231 w 9384838"/>
              <a:gd name="connsiteY201" fmla="*/ 5318684 h 6246801"/>
              <a:gd name="connsiteX202" fmla="*/ 446567 w 9384838"/>
              <a:gd name="connsiteY202" fmla="*/ 5344127 h 6246801"/>
              <a:gd name="connsiteX203" fmla="*/ 497451 w 9384838"/>
              <a:gd name="connsiteY203" fmla="*/ 5344127 h 6246801"/>
              <a:gd name="connsiteX204" fmla="*/ 521787 w 9384838"/>
              <a:gd name="connsiteY204" fmla="*/ 5318684 h 6246801"/>
              <a:gd name="connsiteX205" fmla="*/ 521787 w 9384838"/>
              <a:gd name="connsiteY205" fmla="*/ 5369570 h 6246801"/>
              <a:gd name="connsiteX206" fmla="*/ 497451 w 9384838"/>
              <a:gd name="connsiteY206" fmla="*/ 5419350 h 6246801"/>
              <a:gd name="connsiteX207" fmla="*/ 472009 w 9384838"/>
              <a:gd name="connsiteY207" fmla="*/ 5419350 h 6246801"/>
              <a:gd name="connsiteX208" fmla="*/ 446567 w 9384838"/>
              <a:gd name="connsiteY208" fmla="*/ 5444793 h 6246801"/>
              <a:gd name="connsiteX209" fmla="*/ 422231 w 9384838"/>
              <a:gd name="connsiteY209" fmla="*/ 5419350 h 6246801"/>
              <a:gd name="connsiteX210" fmla="*/ 446567 w 9384838"/>
              <a:gd name="connsiteY210" fmla="*/ 5393907 h 6246801"/>
              <a:gd name="connsiteX211" fmla="*/ 446567 w 9384838"/>
              <a:gd name="connsiteY211" fmla="*/ 5369570 h 6246801"/>
              <a:gd name="connsiteX212" fmla="*/ 422231 w 9384838"/>
              <a:gd name="connsiteY212" fmla="*/ 5344127 h 6246801"/>
              <a:gd name="connsiteX213" fmla="*/ 371347 w 9384838"/>
              <a:gd name="connsiteY213" fmla="*/ 5369570 h 6246801"/>
              <a:gd name="connsiteX214" fmla="*/ 347011 w 9384838"/>
              <a:gd name="connsiteY214" fmla="*/ 5344127 h 6246801"/>
              <a:gd name="connsiteX215" fmla="*/ 321569 w 9384838"/>
              <a:gd name="connsiteY215" fmla="*/ 5393907 h 6246801"/>
              <a:gd name="connsiteX216" fmla="*/ 271791 w 9384838"/>
              <a:gd name="connsiteY216" fmla="*/ 5419350 h 6246801"/>
              <a:gd name="connsiteX217" fmla="*/ 321569 w 9384838"/>
              <a:gd name="connsiteY217" fmla="*/ 5369570 h 6246801"/>
              <a:gd name="connsiteX218" fmla="*/ 296127 w 9384838"/>
              <a:gd name="connsiteY218" fmla="*/ 5344127 h 6246801"/>
              <a:gd name="connsiteX219" fmla="*/ 296127 w 9384838"/>
              <a:gd name="connsiteY219" fmla="*/ 5293241 h 6246801"/>
              <a:gd name="connsiteX220" fmla="*/ 271791 w 9384838"/>
              <a:gd name="connsiteY220" fmla="*/ 5293241 h 6246801"/>
              <a:gd name="connsiteX221" fmla="*/ 246349 w 9384838"/>
              <a:gd name="connsiteY221" fmla="*/ 5243462 h 6246801"/>
              <a:gd name="connsiteX222" fmla="*/ 296127 w 9384838"/>
              <a:gd name="connsiteY222" fmla="*/ 5168239 h 6246801"/>
              <a:gd name="connsiteX223" fmla="*/ 321569 w 9384838"/>
              <a:gd name="connsiteY223" fmla="*/ 5193682 h 6246801"/>
              <a:gd name="connsiteX224" fmla="*/ 296127 w 9384838"/>
              <a:gd name="connsiteY224" fmla="*/ 5218019 h 6246801"/>
              <a:gd name="connsiteX225" fmla="*/ 321569 w 9384838"/>
              <a:gd name="connsiteY225" fmla="*/ 5218019 h 6246801"/>
              <a:gd name="connsiteX226" fmla="*/ 321569 w 9384838"/>
              <a:gd name="connsiteY226" fmla="*/ 5243462 h 6246801"/>
              <a:gd name="connsiteX227" fmla="*/ 296127 w 9384838"/>
              <a:gd name="connsiteY227" fmla="*/ 5268905 h 6246801"/>
              <a:gd name="connsiteX228" fmla="*/ 321569 w 9384838"/>
              <a:gd name="connsiteY228" fmla="*/ 5318684 h 6246801"/>
              <a:gd name="connsiteX229" fmla="*/ 347011 w 9384838"/>
              <a:gd name="connsiteY229" fmla="*/ 5293241 h 6246801"/>
              <a:gd name="connsiteX230" fmla="*/ 371347 w 9384838"/>
              <a:gd name="connsiteY230" fmla="*/ 5318684 h 6246801"/>
              <a:gd name="connsiteX231" fmla="*/ 396789 w 9384838"/>
              <a:gd name="connsiteY231" fmla="*/ 5318684 h 6246801"/>
              <a:gd name="connsiteX232" fmla="*/ 371347 w 9384838"/>
              <a:gd name="connsiteY232" fmla="*/ 5268905 h 6246801"/>
              <a:gd name="connsiteX233" fmla="*/ 396789 w 9384838"/>
              <a:gd name="connsiteY233" fmla="*/ 5243462 h 6246801"/>
              <a:gd name="connsiteX234" fmla="*/ 371347 w 9384838"/>
              <a:gd name="connsiteY234" fmla="*/ 5193682 h 6246801"/>
              <a:gd name="connsiteX235" fmla="*/ 321569 w 9384838"/>
              <a:gd name="connsiteY235" fmla="*/ 5168239 h 6246801"/>
              <a:gd name="connsiteX236" fmla="*/ 347011 w 9384838"/>
              <a:gd name="connsiteY236" fmla="*/ 5142796 h 6246801"/>
              <a:gd name="connsiteX237" fmla="*/ 296127 w 9384838"/>
              <a:gd name="connsiteY237" fmla="*/ 5142796 h 6246801"/>
              <a:gd name="connsiteX238" fmla="*/ 271791 w 9384838"/>
              <a:gd name="connsiteY238" fmla="*/ 5093016 h 6246801"/>
              <a:gd name="connsiteX239" fmla="*/ 296127 w 9384838"/>
              <a:gd name="connsiteY239" fmla="*/ 5067573 h 6246801"/>
              <a:gd name="connsiteX240" fmla="*/ 271791 w 9384838"/>
              <a:gd name="connsiteY240" fmla="*/ 5043236 h 6246801"/>
              <a:gd name="connsiteX241" fmla="*/ 271791 w 9384838"/>
              <a:gd name="connsiteY241" fmla="*/ 5017793 h 6246801"/>
              <a:gd name="connsiteX242" fmla="*/ 321569 w 9384838"/>
              <a:gd name="connsiteY242" fmla="*/ 5043236 h 6246801"/>
              <a:gd name="connsiteX243" fmla="*/ 347011 w 9384838"/>
              <a:gd name="connsiteY243" fmla="*/ 5043236 h 6246801"/>
              <a:gd name="connsiteX244" fmla="*/ 371347 w 9384838"/>
              <a:gd name="connsiteY244" fmla="*/ 5067573 h 6246801"/>
              <a:gd name="connsiteX245" fmla="*/ 371347 w 9384838"/>
              <a:gd name="connsiteY245" fmla="*/ 5093016 h 6246801"/>
              <a:gd name="connsiteX246" fmla="*/ 396789 w 9384838"/>
              <a:gd name="connsiteY246" fmla="*/ 5093016 h 6246801"/>
              <a:gd name="connsiteX247" fmla="*/ 396789 w 9384838"/>
              <a:gd name="connsiteY247" fmla="*/ 5067573 h 6246801"/>
              <a:gd name="connsiteX248" fmla="*/ 422231 w 9384838"/>
              <a:gd name="connsiteY248" fmla="*/ 5043236 h 6246801"/>
              <a:gd name="connsiteX249" fmla="*/ 371347 w 9384838"/>
              <a:gd name="connsiteY249" fmla="*/ 5017793 h 6246801"/>
              <a:gd name="connsiteX250" fmla="*/ 396789 w 9384838"/>
              <a:gd name="connsiteY250" fmla="*/ 4992350 h 6246801"/>
              <a:gd name="connsiteX251" fmla="*/ 422231 w 9384838"/>
              <a:gd name="connsiteY251" fmla="*/ 4968013 h 6246801"/>
              <a:gd name="connsiteX252" fmla="*/ 446567 w 9384838"/>
              <a:gd name="connsiteY252" fmla="*/ 4992350 h 6246801"/>
              <a:gd name="connsiteX253" fmla="*/ 446567 w 9384838"/>
              <a:gd name="connsiteY253" fmla="*/ 5017793 h 6246801"/>
              <a:gd name="connsiteX254" fmla="*/ 472009 w 9384838"/>
              <a:gd name="connsiteY254" fmla="*/ 5043236 h 6246801"/>
              <a:gd name="connsiteX255" fmla="*/ 497451 w 9384838"/>
              <a:gd name="connsiteY255" fmla="*/ 5017793 h 6246801"/>
              <a:gd name="connsiteX256" fmla="*/ 497452 w 9384838"/>
              <a:gd name="connsiteY256" fmla="*/ 5017793 h 6246801"/>
              <a:gd name="connsiteX257" fmla="*/ 547230 w 9384838"/>
              <a:gd name="connsiteY257" fmla="*/ 5017793 h 6246801"/>
              <a:gd name="connsiteX258" fmla="*/ 521788 w 9384838"/>
              <a:gd name="connsiteY258" fmla="*/ 4992350 h 6246801"/>
              <a:gd name="connsiteX259" fmla="*/ 572672 w 9384838"/>
              <a:gd name="connsiteY259" fmla="*/ 4968013 h 6246801"/>
              <a:gd name="connsiteX260" fmla="*/ 597008 w 9384838"/>
              <a:gd name="connsiteY260" fmla="*/ 4992350 h 6246801"/>
              <a:gd name="connsiteX261" fmla="*/ 647892 w 9384838"/>
              <a:gd name="connsiteY261" fmla="*/ 4992350 h 6246801"/>
              <a:gd name="connsiteX262" fmla="*/ 647892 w 9384838"/>
              <a:gd name="connsiteY262" fmla="*/ 4968013 h 6246801"/>
              <a:gd name="connsiteX263" fmla="*/ 672228 w 9384838"/>
              <a:gd name="connsiteY263" fmla="*/ 4942570 h 6246801"/>
              <a:gd name="connsiteX264" fmla="*/ 672228 w 9384838"/>
              <a:gd name="connsiteY264" fmla="*/ 4917127 h 6246801"/>
              <a:gd name="connsiteX265" fmla="*/ 723112 w 9384838"/>
              <a:gd name="connsiteY265" fmla="*/ 4892790 h 6246801"/>
              <a:gd name="connsiteX266" fmla="*/ 772890 w 9384838"/>
              <a:gd name="connsiteY266" fmla="*/ 4892790 h 6246801"/>
              <a:gd name="connsiteX267" fmla="*/ 798333 w 9384838"/>
              <a:gd name="connsiteY267" fmla="*/ 4867347 h 6246801"/>
              <a:gd name="connsiteX268" fmla="*/ 291494 w 9384838"/>
              <a:gd name="connsiteY268" fmla="*/ 3896294 h 6246801"/>
              <a:gd name="connsiteX269" fmla="*/ 319795 w 9384838"/>
              <a:gd name="connsiteY269" fmla="*/ 3947235 h 6246801"/>
              <a:gd name="connsiteX270" fmla="*/ 280174 w 9384838"/>
              <a:gd name="connsiteY270" fmla="*/ 4026476 h 6246801"/>
              <a:gd name="connsiteX271" fmla="*/ 234893 w 9384838"/>
              <a:gd name="connsiteY271" fmla="*/ 4026476 h 6246801"/>
              <a:gd name="connsiteX272" fmla="*/ 220743 w 9384838"/>
              <a:gd name="connsiteY272" fmla="*/ 4066097 h 6246801"/>
              <a:gd name="connsiteX273" fmla="*/ 178292 w 9384838"/>
              <a:gd name="connsiteY273" fmla="*/ 4074587 h 6246801"/>
              <a:gd name="connsiteX274" fmla="*/ 133012 w 9384838"/>
              <a:gd name="connsiteY274" fmla="*/ 4111377 h 6246801"/>
              <a:gd name="connsiteX275" fmla="*/ 93391 w 9384838"/>
              <a:gd name="connsiteY275" fmla="*/ 4125528 h 6246801"/>
              <a:gd name="connsiteX276" fmla="*/ 113201 w 9384838"/>
              <a:gd name="connsiteY276" fmla="*/ 4187789 h 6246801"/>
              <a:gd name="connsiteX277" fmla="*/ 82071 w 9384838"/>
              <a:gd name="connsiteY277" fmla="*/ 4187789 h 6246801"/>
              <a:gd name="connsiteX278" fmla="*/ 59430 w 9384838"/>
              <a:gd name="connsiteY278" fmla="*/ 4250050 h 6246801"/>
              <a:gd name="connsiteX279" fmla="*/ 76411 w 9384838"/>
              <a:gd name="connsiteY279" fmla="*/ 4275521 h 6246801"/>
              <a:gd name="connsiteX280" fmla="*/ 11320 w 9384838"/>
              <a:gd name="connsiteY280" fmla="*/ 4317971 h 6246801"/>
              <a:gd name="connsiteX281" fmla="*/ 0 w 9384838"/>
              <a:gd name="connsiteY281" fmla="*/ 4230240 h 6246801"/>
              <a:gd name="connsiteX282" fmla="*/ 31130 w 9384838"/>
              <a:gd name="connsiteY282" fmla="*/ 4218920 h 6246801"/>
              <a:gd name="connsiteX283" fmla="*/ 45280 w 9384838"/>
              <a:gd name="connsiteY283" fmla="*/ 4187789 h 6246801"/>
              <a:gd name="connsiteX284" fmla="*/ 53771 w 9384838"/>
              <a:gd name="connsiteY284" fmla="*/ 4131188 h 6246801"/>
              <a:gd name="connsiteX285" fmla="*/ 70751 w 9384838"/>
              <a:gd name="connsiteY285" fmla="*/ 4105717 h 6246801"/>
              <a:gd name="connsiteX286" fmla="*/ 124522 w 9384838"/>
              <a:gd name="connsiteY286" fmla="*/ 4083077 h 6246801"/>
              <a:gd name="connsiteX287" fmla="*/ 152822 w 9384838"/>
              <a:gd name="connsiteY287" fmla="*/ 4040626 h 6246801"/>
              <a:gd name="connsiteX288" fmla="*/ 104711 w 9384838"/>
              <a:gd name="connsiteY288" fmla="*/ 4023646 h 6246801"/>
              <a:gd name="connsiteX289" fmla="*/ 104711 w 9384838"/>
              <a:gd name="connsiteY289" fmla="*/ 3981195 h 6246801"/>
              <a:gd name="connsiteX290" fmla="*/ 144332 w 9384838"/>
              <a:gd name="connsiteY290" fmla="*/ 3981195 h 6246801"/>
              <a:gd name="connsiteX291" fmla="*/ 181122 w 9384838"/>
              <a:gd name="connsiteY291" fmla="*/ 4020816 h 6246801"/>
              <a:gd name="connsiteX292" fmla="*/ 240553 w 9384838"/>
              <a:gd name="connsiteY292" fmla="*/ 3955725 h 6246801"/>
              <a:gd name="connsiteX293" fmla="*/ 271684 w 9384838"/>
              <a:gd name="connsiteY293" fmla="*/ 3907614 h 6246801"/>
              <a:gd name="connsiteX294" fmla="*/ 291494 w 9384838"/>
              <a:gd name="connsiteY294" fmla="*/ 3896294 h 6246801"/>
              <a:gd name="connsiteX295" fmla="*/ 481106 w 9384838"/>
              <a:gd name="connsiteY295" fmla="*/ 3596309 h 6246801"/>
              <a:gd name="connsiteX296" fmla="*/ 435825 w 9384838"/>
              <a:gd name="connsiteY296" fmla="*/ 3664230 h 6246801"/>
              <a:gd name="connsiteX297" fmla="*/ 396205 w 9384838"/>
              <a:gd name="connsiteY297" fmla="*/ 3638759 h 6246801"/>
              <a:gd name="connsiteX298" fmla="*/ 481106 w 9384838"/>
              <a:gd name="connsiteY298" fmla="*/ 3596309 h 6246801"/>
              <a:gd name="connsiteX299" fmla="*/ 4460871 w 9384838"/>
              <a:gd name="connsiteY299" fmla="*/ 3512231 h 6246801"/>
              <a:gd name="connsiteX300" fmla="*/ 4435429 w 9384838"/>
              <a:gd name="connsiteY300" fmla="*/ 3563117 h 6246801"/>
              <a:gd name="connsiteX301" fmla="*/ 4385651 w 9384838"/>
              <a:gd name="connsiteY301" fmla="*/ 3612896 h 6246801"/>
              <a:gd name="connsiteX302" fmla="*/ 4385651 w 9384838"/>
              <a:gd name="connsiteY302" fmla="*/ 3638339 h 6246801"/>
              <a:gd name="connsiteX303" fmla="*/ 4435429 w 9384838"/>
              <a:gd name="connsiteY303" fmla="*/ 3638339 h 6246801"/>
              <a:gd name="connsiteX304" fmla="*/ 4435429 w 9384838"/>
              <a:gd name="connsiteY304" fmla="*/ 3662676 h 6246801"/>
              <a:gd name="connsiteX305" fmla="*/ 4385651 w 9384838"/>
              <a:gd name="connsiteY305" fmla="*/ 3713562 h 6246801"/>
              <a:gd name="connsiteX306" fmla="*/ 4284989 w 9384838"/>
              <a:gd name="connsiteY306" fmla="*/ 3737899 h 6246801"/>
              <a:gd name="connsiteX307" fmla="*/ 4310431 w 9384838"/>
              <a:gd name="connsiteY307" fmla="*/ 3688119 h 6246801"/>
              <a:gd name="connsiteX308" fmla="*/ 4335873 w 9384838"/>
              <a:gd name="connsiteY308" fmla="*/ 3662676 h 6246801"/>
              <a:gd name="connsiteX309" fmla="*/ 4335873 w 9384838"/>
              <a:gd name="connsiteY309" fmla="*/ 3638339 h 6246801"/>
              <a:gd name="connsiteX310" fmla="*/ 4284989 w 9384838"/>
              <a:gd name="connsiteY310" fmla="*/ 3662676 h 6246801"/>
              <a:gd name="connsiteX311" fmla="*/ 4284989 w 9384838"/>
              <a:gd name="connsiteY311" fmla="*/ 3612896 h 6246801"/>
              <a:gd name="connsiteX312" fmla="*/ 4360209 w 9384838"/>
              <a:gd name="connsiteY312" fmla="*/ 3537674 h 6246801"/>
              <a:gd name="connsiteX313" fmla="*/ 4460871 w 9384838"/>
              <a:gd name="connsiteY313" fmla="*/ 3512231 h 6246801"/>
              <a:gd name="connsiteX314" fmla="*/ 605629 w 9384838"/>
              <a:gd name="connsiteY314" fmla="*/ 3364245 h 6246801"/>
              <a:gd name="connsiteX315" fmla="*/ 611289 w 9384838"/>
              <a:gd name="connsiteY315" fmla="*/ 3409526 h 6246801"/>
              <a:gd name="connsiteX316" fmla="*/ 633929 w 9384838"/>
              <a:gd name="connsiteY316" fmla="*/ 3437826 h 6246801"/>
              <a:gd name="connsiteX317" fmla="*/ 616949 w 9384838"/>
              <a:gd name="connsiteY317" fmla="*/ 3485937 h 6246801"/>
              <a:gd name="connsiteX318" fmla="*/ 599969 w 9384838"/>
              <a:gd name="connsiteY318" fmla="*/ 3497257 h 6246801"/>
              <a:gd name="connsiteX319" fmla="*/ 560348 w 9384838"/>
              <a:gd name="connsiteY319" fmla="*/ 3451976 h 6246801"/>
              <a:gd name="connsiteX320" fmla="*/ 577328 w 9384838"/>
              <a:gd name="connsiteY320" fmla="*/ 3415186 h 6246801"/>
              <a:gd name="connsiteX321" fmla="*/ 574498 w 9384838"/>
              <a:gd name="connsiteY321" fmla="*/ 3369905 h 6246801"/>
              <a:gd name="connsiteX322" fmla="*/ 605629 w 9384838"/>
              <a:gd name="connsiteY322" fmla="*/ 3364245 h 6246801"/>
              <a:gd name="connsiteX323" fmla="*/ 1098059 w 9384838"/>
              <a:gd name="connsiteY323" fmla="*/ 3109544 h 6246801"/>
              <a:gd name="connsiteX324" fmla="*/ 1081079 w 9384838"/>
              <a:gd name="connsiteY324" fmla="*/ 3137841 h 6246801"/>
              <a:gd name="connsiteX325" fmla="*/ 1064099 w 9384838"/>
              <a:gd name="connsiteY325" fmla="*/ 3154822 h 6246801"/>
              <a:gd name="connsiteX326" fmla="*/ 1038628 w 9384838"/>
              <a:gd name="connsiteY326" fmla="*/ 3143502 h 6246801"/>
              <a:gd name="connsiteX327" fmla="*/ 1098059 w 9384838"/>
              <a:gd name="connsiteY327" fmla="*/ 3109544 h 6246801"/>
              <a:gd name="connsiteX328" fmla="*/ 905615 w 9384838"/>
              <a:gd name="connsiteY328" fmla="*/ 3061433 h 6246801"/>
              <a:gd name="connsiteX329" fmla="*/ 905615 w 9384838"/>
              <a:gd name="connsiteY329" fmla="*/ 3098224 h 6246801"/>
              <a:gd name="connsiteX330" fmla="*/ 874484 w 9384838"/>
              <a:gd name="connsiteY330" fmla="*/ 3149161 h 6246801"/>
              <a:gd name="connsiteX331" fmla="*/ 820713 w 9384838"/>
              <a:gd name="connsiteY331" fmla="*/ 3171802 h 6246801"/>
              <a:gd name="connsiteX332" fmla="*/ 826373 w 9384838"/>
              <a:gd name="connsiteY332" fmla="*/ 3205762 h 6246801"/>
              <a:gd name="connsiteX333" fmla="*/ 769772 w 9384838"/>
              <a:gd name="connsiteY333" fmla="*/ 3214252 h 6246801"/>
              <a:gd name="connsiteX334" fmla="*/ 775432 w 9384838"/>
              <a:gd name="connsiteY334" fmla="*/ 3253873 h 6246801"/>
              <a:gd name="connsiteX335" fmla="*/ 738642 w 9384838"/>
              <a:gd name="connsiteY335" fmla="*/ 3245383 h 6246801"/>
              <a:gd name="connsiteX336" fmla="*/ 724492 w 9384838"/>
              <a:gd name="connsiteY336" fmla="*/ 3214252 h 6246801"/>
              <a:gd name="connsiteX337" fmla="*/ 701851 w 9384838"/>
              <a:gd name="connsiteY337" fmla="*/ 3183122 h 6246801"/>
              <a:gd name="connsiteX338" fmla="*/ 724492 w 9384838"/>
              <a:gd name="connsiteY338" fmla="*/ 3168972 h 6246801"/>
              <a:gd name="connsiteX339" fmla="*/ 747132 w 9384838"/>
              <a:gd name="connsiteY339" fmla="*/ 3146331 h 6246801"/>
              <a:gd name="connsiteX340" fmla="*/ 843354 w 9384838"/>
              <a:gd name="connsiteY340" fmla="*/ 3098224 h 6246801"/>
              <a:gd name="connsiteX341" fmla="*/ 905615 w 9384838"/>
              <a:gd name="connsiteY341" fmla="*/ 3061433 h 6246801"/>
              <a:gd name="connsiteX342" fmla="*/ 936745 w 9384838"/>
              <a:gd name="connsiteY342" fmla="*/ 3033132 h 6246801"/>
              <a:gd name="connsiteX343" fmla="*/ 973535 w 9384838"/>
              <a:gd name="connsiteY343" fmla="*/ 3081244 h 6246801"/>
              <a:gd name="connsiteX344" fmla="*/ 948066 w 9384838"/>
              <a:gd name="connsiteY344" fmla="*/ 3115203 h 6246801"/>
              <a:gd name="connsiteX345" fmla="*/ 925424 w 9384838"/>
              <a:gd name="connsiteY345" fmla="*/ 3067093 h 6246801"/>
              <a:gd name="connsiteX346" fmla="*/ 936745 w 9384838"/>
              <a:gd name="connsiteY346" fmla="*/ 3033132 h 6246801"/>
              <a:gd name="connsiteX347" fmla="*/ 5840275 w 9384838"/>
              <a:gd name="connsiteY347" fmla="*/ 2081897 h 6246801"/>
              <a:gd name="connsiteX348" fmla="*/ 5891159 w 9384838"/>
              <a:gd name="connsiteY348" fmla="*/ 2132783 h 6246801"/>
              <a:gd name="connsiteX349" fmla="*/ 5891159 w 9384838"/>
              <a:gd name="connsiteY349" fmla="*/ 2158226 h 6246801"/>
              <a:gd name="connsiteX350" fmla="*/ 5966379 w 9384838"/>
              <a:gd name="connsiteY350" fmla="*/ 2208005 h 6246801"/>
              <a:gd name="connsiteX351" fmla="*/ 6016157 w 9384838"/>
              <a:gd name="connsiteY351" fmla="*/ 2208005 h 6246801"/>
              <a:gd name="connsiteX352" fmla="*/ 6041599 w 9384838"/>
              <a:gd name="connsiteY352" fmla="*/ 2208005 h 6246801"/>
              <a:gd name="connsiteX353" fmla="*/ 5966379 w 9384838"/>
              <a:gd name="connsiteY353" fmla="*/ 2308672 h 6246801"/>
              <a:gd name="connsiteX354" fmla="*/ 5916601 w 9384838"/>
              <a:gd name="connsiteY354" fmla="*/ 2558676 h 6246801"/>
              <a:gd name="connsiteX355" fmla="*/ 5916601 w 9384838"/>
              <a:gd name="connsiteY355" fmla="*/ 2659341 h 6246801"/>
              <a:gd name="connsiteX356" fmla="*/ 5966379 w 9384838"/>
              <a:gd name="connsiteY356" fmla="*/ 2684786 h 6246801"/>
              <a:gd name="connsiteX357" fmla="*/ 5991821 w 9384838"/>
              <a:gd name="connsiteY357" fmla="*/ 2734563 h 6246801"/>
              <a:gd name="connsiteX358" fmla="*/ 6016157 w 9384838"/>
              <a:gd name="connsiteY358" fmla="*/ 2785448 h 6246801"/>
              <a:gd name="connsiteX359" fmla="*/ 6016157 w 9384838"/>
              <a:gd name="connsiteY359" fmla="*/ 2860670 h 6246801"/>
              <a:gd name="connsiteX360" fmla="*/ 5991821 w 9384838"/>
              <a:gd name="connsiteY360" fmla="*/ 2885007 h 6246801"/>
              <a:gd name="connsiteX361" fmla="*/ 6016157 w 9384838"/>
              <a:gd name="connsiteY361" fmla="*/ 2910449 h 6246801"/>
              <a:gd name="connsiteX362" fmla="*/ 5991821 w 9384838"/>
              <a:gd name="connsiteY362" fmla="*/ 2935892 h 6246801"/>
              <a:gd name="connsiteX363" fmla="*/ 5991821 w 9384838"/>
              <a:gd name="connsiteY363" fmla="*/ 2960229 h 6246801"/>
              <a:gd name="connsiteX364" fmla="*/ 6041599 w 9384838"/>
              <a:gd name="connsiteY364" fmla="*/ 2985670 h 6246801"/>
              <a:gd name="connsiteX365" fmla="*/ 6016157 w 9384838"/>
              <a:gd name="connsiteY365" fmla="*/ 3035453 h 6246801"/>
              <a:gd name="connsiteX366" fmla="*/ 6041599 w 9384838"/>
              <a:gd name="connsiteY366" fmla="*/ 3086339 h 6246801"/>
              <a:gd name="connsiteX367" fmla="*/ 5991821 w 9384838"/>
              <a:gd name="connsiteY367" fmla="*/ 3185896 h 6246801"/>
              <a:gd name="connsiteX368" fmla="*/ 6016157 w 9384838"/>
              <a:gd name="connsiteY368" fmla="*/ 3185896 h 6246801"/>
              <a:gd name="connsiteX369" fmla="*/ 6016157 w 9384838"/>
              <a:gd name="connsiteY369" fmla="*/ 3236782 h 6246801"/>
              <a:gd name="connsiteX370" fmla="*/ 5966379 w 9384838"/>
              <a:gd name="connsiteY370" fmla="*/ 3261118 h 6246801"/>
              <a:gd name="connsiteX371" fmla="*/ 5966379 w 9384838"/>
              <a:gd name="connsiteY371" fmla="*/ 3286561 h 6246801"/>
              <a:gd name="connsiteX372" fmla="*/ 5916601 w 9384838"/>
              <a:gd name="connsiteY372" fmla="*/ 3361784 h 6246801"/>
              <a:gd name="connsiteX373" fmla="*/ 5916601 w 9384838"/>
              <a:gd name="connsiteY373" fmla="*/ 3412670 h 6246801"/>
              <a:gd name="connsiteX374" fmla="*/ 5865717 w 9384838"/>
              <a:gd name="connsiteY374" fmla="*/ 3437007 h 6246801"/>
              <a:gd name="connsiteX375" fmla="*/ 5840275 w 9384838"/>
              <a:gd name="connsiteY375" fmla="*/ 3462450 h 6246801"/>
              <a:gd name="connsiteX376" fmla="*/ 5815939 w 9384838"/>
              <a:gd name="connsiteY376" fmla="*/ 3437007 h 6246801"/>
              <a:gd name="connsiteX377" fmla="*/ 5815939 w 9384838"/>
              <a:gd name="connsiteY377" fmla="*/ 3487893 h 6246801"/>
              <a:gd name="connsiteX378" fmla="*/ 5765055 w 9384838"/>
              <a:gd name="connsiteY378" fmla="*/ 3462450 h 6246801"/>
              <a:gd name="connsiteX379" fmla="*/ 5765055 w 9384838"/>
              <a:gd name="connsiteY379" fmla="*/ 3462451 h 6246801"/>
              <a:gd name="connsiteX380" fmla="*/ 5790497 w 9384838"/>
              <a:gd name="connsiteY380" fmla="*/ 3512230 h 6246801"/>
              <a:gd name="connsiteX381" fmla="*/ 5740719 w 9384838"/>
              <a:gd name="connsiteY381" fmla="*/ 3537673 h 6246801"/>
              <a:gd name="connsiteX382" fmla="*/ 5715277 w 9384838"/>
              <a:gd name="connsiteY382" fmla="*/ 3563116 h 6246801"/>
              <a:gd name="connsiteX383" fmla="*/ 5689835 w 9384838"/>
              <a:gd name="connsiteY383" fmla="*/ 3587453 h 6246801"/>
              <a:gd name="connsiteX384" fmla="*/ 5715277 w 9384838"/>
              <a:gd name="connsiteY384" fmla="*/ 3612896 h 6246801"/>
              <a:gd name="connsiteX385" fmla="*/ 5665499 w 9384838"/>
              <a:gd name="connsiteY385" fmla="*/ 3612896 h 6246801"/>
              <a:gd name="connsiteX386" fmla="*/ 5640057 w 9384838"/>
              <a:gd name="connsiteY386" fmla="*/ 3638339 h 6246801"/>
              <a:gd name="connsiteX387" fmla="*/ 5665499 w 9384838"/>
              <a:gd name="connsiteY387" fmla="*/ 3638339 h 6246801"/>
              <a:gd name="connsiteX388" fmla="*/ 5665499 w 9384838"/>
              <a:gd name="connsiteY388" fmla="*/ 3662676 h 6246801"/>
              <a:gd name="connsiteX389" fmla="*/ 5640057 w 9384838"/>
              <a:gd name="connsiteY389" fmla="*/ 3662676 h 6246801"/>
              <a:gd name="connsiteX390" fmla="*/ 5665499 w 9384838"/>
              <a:gd name="connsiteY390" fmla="*/ 3688119 h 6246801"/>
              <a:gd name="connsiteX391" fmla="*/ 5640057 w 9384838"/>
              <a:gd name="connsiteY391" fmla="*/ 3763342 h 6246801"/>
              <a:gd name="connsiteX392" fmla="*/ 5590279 w 9384838"/>
              <a:gd name="connsiteY392" fmla="*/ 3737899 h 6246801"/>
              <a:gd name="connsiteX393" fmla="*/ 5515059 w 9384838"/>
              <a:gd name="connsiteY393" fmla="*/ 3737899 h 6246801"/>
              <a:gd name="connsiteX394" fmla="*/ 5464175 w 9384838"/>
              <a:gd name="connsiteY394" fmla="*/ 3713562 h 6246801"/>
              <a:gd name="connsiteX395" fmla="*/ 5439839 w 9384838"/>
              <a:gd name="connsiteY395" fmla="*/ 3737899 h 6246801"/>
              <a:gd name="connsiteX396" fmla="*/ 5464175 w 9384838"/>
              <a:gd name="connsiteY396" fmla="*/ 3763342 h 6246801"/>
              <a:gd name="connsiteX397" fmla="*/ 5414397 w 9384838"/>
              <a:gd name="connsiteY397" fmla="*/ 3788785 h 6246801"/>
              <a:gd name="connsiteX398" fmla="*/ 5339177 w 9384838"/>
              <a:gd name="connsiteY398" fmla="*/ 3939230 h 6246801"/>
              <a:gd name="connsiteX399" fmla="*/ 5364619 w 9384838"/>
              <a:gd name="connsiteY399" fmla="*/ 4014453 h 6246801"/>
              <a:gd name="connsiteX400" fmla="*/ 5364618 w 9384838"/>
              <a:gd name="connsiteY400" fmla="*/ 4014453 h 6246801"/>
              <a:gd name="connsiteX401" fmla="*/ 5364618 w 9384838"/>
              <a:gd name="connsiteY401" fmla="*/ 4089676 h 6246801"/>
              <a:gd name="connsiteX402" fmla="*/ 5313734 w 9384838"/>
              <a:gd name="connsiteY402" fmla="*/ 4289902 h 6246801"/>
              <a:gd name="connsiteX403" fmla="*/ 5238514 w 9384838"/>
              <a:gd name="connsiteY403" fmla="*/ 4416010 h 6246801"/>
              <a:gd name="connsiteX404" fmla="*/ 5213072 w 9384838"/>
              <a:gd name="connsiteY404" fmla="*/ 4440347 h 6246801"/>
              <a:gd name="connsiteX405" fmla="*/ 5163294 w 9384838"/>
              <a:gd name="connsiteY405" fmla="*/ 4440347 h 6246801"/>
              <a:gd name="connsiteX406" fmla="*/ 5137852 w 9384838"/>
              <a:gd name="connsiteY406" fmla="*/ 4465790 h 6246801"/>
              <a:gd name="connsiteX407" fmla="*/ 5163294 w 9384838"/>
              <a:gd name="connsiteY407" fmla="*/ 4465790 h 6246801"/>
              <a:gd name="connsiteX408" fmla="*/ 5062632 w 9384838"/>
              <a:gd name="connsiteY408" fmla="*/ 4616236 h 6246801"/>
              <a:gd name="connsiteX409" fmla="*/ 5038296 w 9384838"/>
              <a:gd name="connsiteY409" fmla="*/ 4691459 h 6246801"/>
              <a:gd name="connsiteX410" fmla="*/ 5012854 w 9384838"/>
              <a:gd name="connsiteY410" fmla="*/ 4716902 h 6246801"/>
              <a:gd name="connsiteX411" fmla="*/ 4987412 w 9384838"/>
              <a:gd name="connsiteY411" fmla="*/ 4792125 h 6246801"/>
              <a:gd name="connsiteX412" fmla="*/ 5012854 w 9384838"/>
              <a:gd name="connsiteY412" fmla="*/ 4917127 h 6246801"/>
              <a:gd name="connsiteX413" fmla="*/ 5062632 w 9384838"/>
              <a:gd name="connsiteY413" fmla="*/ 5043236 h 6246801"/>
              <a:gd name="connsiteX414" fmla="*/ 5013583 w 9384838"/>
              <a:gd name="connsiteY414" fmla="*/ 4993096 h 6246801"/>
              <a:gd name="connsiteX415" fmla="*/ 5062632 w 9384838"/>
              <a:gd name="connsiteY415" fmla="*/ 5043237 h 6246801"/>
              <a:gd name="connsiteX416" fmla="*/ 4987412 w 9384838"/>
              <a:gd name="connsiteY416" fmla="*/ 5043237 h 6246801"/>
              <a:gd name="connsiteX417" fmla="*/ 4963076 w 9384838"/>
              <a:gd name="connsiteY417" fmla="*/ 5017794 h 6246801"/>
              <a:gd name="connsiteX418" fmla="*/ 4862414 w 9384838"/>
              <a:gd name="connsiteY418" fmla="*/ 5067574 h 6246801"/>
              <a:gd name="connsiteX419" fmla="*/ 4812636 w 9384838"/>
              <a:gd name="connsiteY419" fmla="*/ 5142796 h 6246801"/>
              <a:gd name="connsiteX420" fmla="*/ 4812636 w 9384838"/>
              <a:gd name="connsiteY420" fmla="*/ 5193682 h 6246801"/>
              <a:gd name="connsiteX421" fmla="*/ 4787194 w 9384838"/>
              <a:gd name="connsiteY421" fmla="*/ 5243462 h 6246801"/>
              <a:gd name="connsiteX422" fmla="*/ 4711974 w 9384838"/>
              <a:gd name="connsiteY422" fmla="*/ 5268905 h 6246801"/>
              <a:gd name="connsiteX423" fmla="*/ 4686532 w 9384838"/>
              <a:gd name="connsiteY423" fmla="*/ 5243462 h 6246801"/>
              <a:gd name="connsiteX424" fmla="*/ 4636753 w 9384838"/>
              <a:gd name="connsiteY424" fmla="*/ 5268905 h 6246801"/>
              <a:gd name="connsiteX425" fmla="*/ 4611311 w 9384838"/>
              <a:gd name="connsiteY425" fmla="*/ 5293242 h 6246801"/>
              <a:gd name="connsiteX426" fmla="*/ 4561533 w 9384838"/>
              <a:gd name="connsiteY426" fmla="*/ 5344128 h 6246801"/>
              <a:gd name="connsiteX427" fmla="*/ 4536091 w 9384838"/>
              <a:gd name="connsiteY427" fmla="*/ 5293242 h 6246801"/>
              <a:gd name="connsiteX428" fmla="*/ 4561533 w 9384838"/>
              <a:gd name="connsiteY428" fmla="*/ 5293242 h 6246801"/>
              <a:gd name="connsiteX429" fmla="*/ 4561533 w 9384838"/>
              <a:gd name="connsiteY429" fmla="*/ 5268905 h 6246801"/>
              <a:gd name="connsiteX430" fmla="*/ 4585869 w 9384838"/>
              <a:gd name="connsiteY430" fmla="*/ 5218019 h 6246801"/>
              <a:gd name="connsiteX431" fmla="*/ 4585869 w 9384838"/>
              <a:gd name="connsiteY431" fmla="*/ 5193682 h 6246801"/>
              <a:gd name="connsiteX432" fmla="*/ 4611311 w 9384838"/>
              <a:gd name="connsiteY432" fmla="*/ 5168239 h 6246801"/>
              <a:gd name="connsiteX433" fmla="*/ 4611311 w 9384838"/>
              <a:gd name="connsiteY433" fmla="*/ 5142796 h 6246801"/>
              <a:gd name="connsiteX434" fmla="*/ 4585869 w 9384838"/>
              <a:gd name="connsiteY434" fmla="*/ 5142796 h 6246801"/>
              <a:gd name="connsiteX435" fmla="*/ 4611311 w 9384838"/>
              <a:gd name="connsiteY435" fmla="*/ 5118460 h 6246801"/>
              <a:gd name="connsiteX436" fmla="*/ 4636753 w 9384838"/>
              <a:gd name="connsiteY436" fmla="*/ 5118460 h 6246801"/>
              <a:gd name="connsiteX437" fmla="*/ 4636753 w 9384838"/>
              <a:gd name="connsiteY437" fmla="*/ 5093017 h 6246801"/>
              <a:gd name="connsiteX438" fmla="*/ 4686532 w 9384838"/>
              <a:gd name="connsiteY438" fmla="*/ 5067574 h 6246801"/>
              <a:gd name="connsiteX439" fmla="*/ 4737416 w 9384838"/>
              <a:gd name="connsiteY439" fmla="*/ 5043237 h 6246801"/>
              <a:gd name="connsiteX440" fmla="*/ 4737416 w 9384838"/>
              <a:gd name="connsiteY440" fmla="*/ 5017794 h 6246801"/>
              <a:gd name="connsiteX441" fmla="*/ 4737416 w 9384838"/>
              <a:gd name="connsiteY441" fmla="*/ 4992351 h 6246801"/>
              <a:gd name="connsiteX442" fmla="*/ 4686532 w 9384838"/>
              <a:gd name="connsiteY442" fmla="*/ 4942571 h 6246801"/>
              <a:gd name="connsiteX443" fmla="*/ 4662196 w 9384838"/>
              <a:gd name="connsiteY443" fmla="*/ 4968014 h 6246801"/>
              <a:gd name="connsiteX444" fmla="*/ 4636753 w 9384838"/>
              <a:gd name="connsiteY444" fmla="*/ 4968014 h 6246801"/>
              <a:gd name="connsiteX445" fmla="*/ 4611311 w 9384838"/>
              <a:gd name="connsiteY445" fmla="*/ 4942571 h 6246801"/>
              <a:gd name="connsiteX446" fmla="*/ 4585869 w 9384838"/>
              <a:gd name="connsiteY446" fmla="*/ 4992350 h 6246801"/>
              <a:gd name="connsiteX447" fmla="*/ 4611310 w 9384838"/>
              <a:gd name="connsiteY447" fmla="*/ 5017792 h 6246801"/>
              <a:gd name="connsiteX448" fmla="*/ 4611311 w 9384838"/>
              <a:gd name="connsiteY448" fmla="*/ 5017793 h 6246801"/>
              <a:gd name="connsiteX449" fmla="*/ 4536091 w 9384838"/>
              <a:gd name="connsiteY449" fmla="*/ 5043236 h 6246801"/>
              <a:gd name="connsiteX450" fmla="*/ 4510649 w 9384838"/>
              <a:gd name="connsiteY450" fmla="*/ 5043236 h 6246801"/>
              <a:gd name="connsiteX451" fmla="*/ 4510649 w 9384838"/>
              <a:gd name="connsiteY451" fmla="*/ 5118458 h 6246801"/>
              <a:gd name="connsiteX452" fmla="*/ 4561533 w 9384838"/>
              <a:gd name="connsiteY452" fmla="*/ 5168238 h 6246801"/>
              <a:gd name="connsiteX453" fmla="*/ 4536091 w 9384838"/>
              <a:gd name="connsiteY453" fmla="*/ 5168238 h 6246801"/>
              <a:gd name="connsiteX454" fmla="*/ 4510649 w 9384838"/>
              <a:gd name="connsiteY454" fmla="*/ 5168238 h 6246801"/>
              <a:gd name="connsiteX455" fmla="*/ 4510649 w 9384838"/>
              <a:gd name="connsiteY455" fmla="*/ 5193681 h 6246801"/>
              <a:gd name="connsiteX456" fmla="*/ 4486313 w 9384838"/>
              <a:gd name="connsiteY456" fmla="*/ 5168238 h 6246801"/>
              <a:gd name="connsiteX457" fmla="*/ 4486313 w 9384838"/>
              <a:gd name="connsiteY457" fmla="*/ 5118458 h 6246801"/>
              <a:gd name="connsiteX458" fmla="*/ 4460871 w 9384838"/>
              <a:gd name="connsiteY458" fmla="*/ 5093016 h 6246801"/>
              <a:gd name="connsiteX459" fmla="*/ 4385651 w 9384838"/>
              <a:gd name="connsiteY459" fmla="*/ 5067573 h 6246801"/>
              <a:gd name="connsiteX460" fmla="*/ 4310431 w 9384838"/>
              <a:gd name="connsiteY460" fmla="*/ 5093016 h 6246801"/>
              <a:gd name="connsiteX461" fmla="*/ 4284989 w 9384838"/>
              <a:gd name="connsiteY461" fmla="*/ 5142795 h 6246801"/>
              <a:gd name="connsiteX462" fmla="*/ 4284989 w 9384838"/>
              <a:gd name="connsiteY462" fmla="*/ 5142796 h 6246801"/>
              <a:gd name="connsiteX463" fmla="*/ 4260653 w 9384838"/>
              <a:gd name="connsiteY463" fmla="*/ 5168239 h 6246801"/>
              <a:gd name="connsiteX464" fmla="*/ 4260653 w 9384838"/>
              <a:gd name="connsiteY464" fmla="*/ 5193683 h 6246801"/>
              <a:gd name="connsiteX465" fmla="*/ 4284989 w 9384838"/>
              <a:gd name="connsiteY465" fmla="*/ 5243462 h 6246801"/>
              <a:gd name="connsiteX466" fmla="*/ 4235211 w 9384838"/>
              <a:gd name="connsiteY466" fmla="*/ 5268905 h 6246801"/>
              <a:gd name="connsiteX467" fmla="*/ 4185433 w 9384838"/>
              <a:gd name="connsiteY467" fmla="*/ 5344128 h 6246801"/>
              <a:gd name="connsiteX468" fmla="*/ 4110213 w 9384838"/>
              <a:gd name="connsiteY468" fmla="*/ 5369571 h 6246801"/>
              <a:gd name="connsiteX469" fmla="*/ 4084771 w 9384838"/>
              <a:gd name="connsiteY469" fmla="*/ 5318685 h 6246801"/>
              <a:gd name="connsiteX470" fmla="*/ 4110213 w 9384838"/>
              <a:gd name="connsiteY470" fmla="*/ 5243462 h 6246801"/>
              <a:gd name="connsiteX471" fmla="*/ 4134549 w 9384838"/>
              <a:gd name="connsiteY471" fmla="*/ 5193683 h 6246801"/>
              <a:gd name="connsiteX472" fmla="*/ 4134549 w 9384838"/>
              <a:gd name="connsiteY472" fmla="*/ 5168239 h 6246801"/>
              <a:gd name="connsiteX473" fmla="*/ 4185433 w 9384838"/>
              <a:gd name="connsiteY473" fmla="*/ 5168239 h 6246801"/>
              <a:gd name="connsiteX474" fmla="*/ 4209769 w 9384838"/>
              <a:gd name="connsiteY474" fmla="*/ 5142796 h 6246801"/>
              <a:gd name="connsiteX475" fmla="*/ 4185433 w 9384838"/>
              <a:gd name="connsiteY475" fmla="*/ 5118460 h 6246801"/>
              <a:gd name="connsiteX476" fmla="*/ 4084771 w 9384838"/>
              <a:gd name="connsiteY476" fmla="*/ 5093017 h 6246801"/>
              <a:gd name="connsiteX477" fmla="*/ 4034993 w 9384838"/>
              <a:gd name="connsiteY477" fmla="*/ 5142796 h 6246801"/>
              <a:gd name="connsiteX478" fmla="*/ 3958666 w 9384838"/>
              <a:gd name="connsiteY478" fmla="*/ 5168239 h 6246801"/>
              <a:gd name="connsiteX479" fmla="*/ 3908904 w 9384838"/>
              <a:gd name="connsiteY479" fmla="*/ 5218019 h 6246801"/>
              <a:gd name="connsiteX480" fmla="*/ 3859127 w 9384838"/>
              <a:gd name="connsiteY480" fmla="*/ 5293242 h 6246801"/>
              <a:gd name="connsiteX481" fmla="*/ 3758465 w 9384838"/>
              <a:gd name="connsiteY481" fmla="*/ 5243462 h 6246801"/>
              <a:gd name="connsiteX482" fmla="*/ 3708688 w 9384838"/>
              <a:gd name="connsiteY482" fmla="*/ 5243462 h 6246801"/>
              <a:gd name="connsiteX483" fmla="*/ 3582584 w 9384838"/>
              <a:gd name="connsiteY483" fmla="*/ 5193683 h 6246801"/>
              <a:gd name="connsiteX484" fmla="*/ 3589545 w 9384838"/>
              <a:gd name="connsiteY484" fmla="*/ 5173103 h 6246801"/>
              <a:gd name="connsiteX485" fmla="*/ 3589543 w 9384838"/>
              <a:gd name="connsiteY485" fmla="*/ 5173102 h 6246801"/>
              <a:gd name="connsiteX486" fmla="*/ 3582582 w 9384838"/>
              <a:gd name="connsiteY486" fmla="*/ 5193682 h 6246801"/>
              <a:gd name="connsiteX487" fmla="*/ 3382367 w 9384838"/>
              <a:gd name="connsiteY487" fmla="*/ 5193682 h 6246801"/>
              <a:gd name="connsiteX488" fmla="*/ 3421081 w 9384838"/>
              <a:gd name="connsiteY488" fmla="*/ 5164921 h 6246801"/>
              <a:gd name="connsiteX489" fmla="*/ 3483028 w 9384838"/>
              <a:gd name="connsiteY489" fmla="*/ 5168239 h 6246801"/>
              <a:gd name="connsiteX490" fmla="*/ 3532805 w 9384838"/>
              <a:gd name="connsiteY490" fmla="*/ 5168239 h 6246801"/>
              <a:gd name="connsiteX491" fmla="*/ 3532805 w 9384838"/>
              <a:gd name="connsiteY491" fmla="*/ 5118459 h 6246801"/>
              <a:gd name="connsiteX492" fmla="*/ 3507365 w 9384838"/>
              <a:gd name="connsiteY492" fmla="*/ 5093016 h 6246801"/>
              <a:gd name="connsiteX493" fmla="*/ 3483028 w 9384838"/>
              <a:gd name="connsiteY493" fmla="*/ 5118459 h 6246801"/>
              <a:gd name="connsiteX494" fmla="*/ 3432144 w 9384838"/>
              <a:gd name="connsiteY494" fmla="*/ 5093016 h 6246801"/>
              <a:gd name="connsiteX495" fmla="*/ 3407808 w 9384838"/>
              <a:gd name="connsiteY495" fmla="*/ 5093016 h 6246801"/>
              <a:gd name="connsiteX496" fmla="*/ 3407808 w 9384838"/>
              <a:gd name="connsiteY496" fmla="*/ 5043237 h 6246801"/>
              <a:gd name="connsiteX497" fmla="*/ 3382367 w 9384838"/>
              <a:gd name="connsiteY497" fmla="*/ 5043237 h 6246801"/>
              <a:gd name="connsiteX498" fmla="*/ 3356924 w 9384838"/>
              <a:gd name="connsiteY498" fmla="*/ 5093016 h 6246801"/>
              <a:gd name="connsiteX499" fmla="*/ 3382367 w 9384838"/>
              <a:gd name="connsiteY499" fmla="*/ 5118459 h 6246801"/>
              <a:gd name="connsiteX500" fmla="*/ 3382367 w 9384838"/>
              <a:gd name="connsiteY500" fmla="*/ 5142796 h 6246801"/>
              <a:gd name="connsiteX501" fmla="*/ 3331482 w 9384838"/>
              <a:gd name="connsiteY501" fmla="*/ 5093016 h 6246801"/>
              <a:gd name="connsiteX502" fmla="*/ 3356924 w 9384838"/>
              <a:gd name="connsiteY502" fmla="*/ 5067573 h 6246801"/>
              <a:gd name="connsiteX503" fmla="*/ 3356924 w 9384838"/>
              <a:gd name="connsiteY503" fmla="*/ 4992351 h 6246801"/>
              <a:gd name="connsiteX504" fmla="*/ 3407808 w 9384838"/>
              <a:gd name="connsiteY504" fmla="*/ 4942571 h 6246801"/>
              <a:gd name="connsiteX505" fmla="*/ 3356924 w 9384838"/>
              <a:gd name="connsiteY505" fmla="*/ 4942571 h 6246801"/>
              <a:gd name="connsiteX506" fmla="*/ 3349625 w 9384838"/>
              <a:gd name="connsiteY506" fmla="*/ 4928288 h 6246801"/>
              <a:gd name="connsiteX507" fmla="*/ 3349624 w 9384838"/>
              <a:gd name="connsiteY507" fmla="*/ 4928288 h 6246801"/>
              <a:gd name="connsiteX508" fmla="*/ 3356924 w 9384838"/>
              <a:gd name="connsiteY508" fmla="*/ 4942571 h 6246801"/>
              <a:gd name="connsiteX509" fmla="*/ 3281703 w 9384838"/>
              <a:gd name="connsiteY509" fmla="*/ 4968014 h 6246801"/>
              <a:gd name="connsiteX510" fmla="*/ 3256260 w 9384838"/>
              <a:gd name="connsiteY510" fmla="*/ 5017794 h 6246801"/>
              <a:gd name="connsiteX511" fmla="*/ 3181041 w 9384838"/>
              <a:gd name="connsiteY511" fmla="*/ 5067573 h 6246801"/>
              <a:gd name="connsiteX512" fmla="*/ 3206483 w 9384838"/>
              <a:gd name="connsiteY512" fmla="*/ 5118459 h 6246801"/>
              <a:gd name="connsiteX513" fmla="*/ 3181041 w 9384838"/>
              <a:gd name="connsiteY513" fmla="*/ 5142796 h 6246801"/>
              <a:gd name="connsiteX514" fmla="*/ 3231925 w 9384838"/>
              <a:gd name="connsiteY514" fmla="*/ 5168239 h 6246801"/>
              <a:gd name="connsiteX515" fmla="*/ 3281703 w 9384838"/>
              <a:gd name="connsiteY515" fmla="*/ 5218019 h 6246801"/>
              <a:gd name="connsiteX516" fmla="*/ 3331481 w 9384838"/>
              <a:gd name="connsiteY516" fmla="*/ 5268905 h 6246801"/>
              <a:gd name="connsiteX517" fmla="*/ 3281703 w 9384838"/>
              <a:gd name="connsiteY517" fmla="*/ 5293242 h 6246801"/>
              <a:gd name="connsiteX518" fmla="*/ 3281703 w 9384838"/>
              <a:gd name="connsiteY518" fmla="*/ 5318685 h 6246801"/>
              <a:gd name="connsiteX519" fmla="*/ 3256260 w 9384838"/>
              <a:gd name="connsiteY519" fmla="*/ 5293242 h 6246801"/>
              <a:gd name="connsiteX520" fmla="*/ 3206483 w 9384838"/>
              <a:gd name="connsiteY520" fmla="*/ 5293242 h 6246801"/>
              <a:gd name="connsiteX521" fmla="*/ 3181041 w 9384838"/>
              <a:gd name="connsiteY521" fmla="*/ 5293242 h 6246801"/>
              <a:gd name="connsiteX522" fmla="*/ 3056044 w 9384838"/>
              <a:gd name="connsiteY522" fmla="*/ 5293242 h 6246801"/>
              <a:gd name="connsiteX523" fmla="*/ 3030601 w 9384838"/>
              <a:gd name="connsiteY523" fmla="*/ 5344128 h 6246801"/>
              <a:gd name="connsiteX524" fmla="*/ 3006265 w 9384838"/>
              <a:gd name="connsiteY524" fmla="*/ 5344128 h 6246801"/>
              <a:gd name="connsiteX525" fmla="*/ 2980823 w 9384838"/>
              <a:gd name="connsiteY525" fmla="*/ 5369571 h 6246801"/>
              <a:gd name="connsiteX526" fmla="*/ 3006265 w 9384838"/>
              <a:gd name="connsiteY526" fmla="*/ 5393907 h 6246801"/>
              <a:gd name="connsiteX527" fmla="*/ 2980823 w 9384838"/>
              <a:gd name="connsiteY527" fmla="*/ 5419350 h 6246801"/>
              <a:gd name="connsiteX528" fmla="*/ 2905602 w 9384838"/>
              <a:gd name="connsiteY528" fmla="*/ 5444793 h 6246801"/>
              <a:gd name="connsiteX529" fmla="*/ 2880162 w 9384838"/>
              <a:gd name="connsiteY529" fmla="*/ 5520016 h 6246801"/>
              <a:gd name="connsiteX530" fmla="*/ 2880159 w 9384838"/>
              <a:gd name="connsiteY530" fmla="*/ 5520016 h 6246801"/>
              <a:gd name="connsiteX531" fmla="*/ 2830382 w 9384838"/>
              <a:gd name="connsiteY531" fmla="*/ 5544353 h 6246801"/>
              <a:gd name="connsiteX532" fmla="*/ 2804941 w 9384838"/>
              <a:gd name="connsiteY532" fmla="*/ 5569796 h 6246801"/>
              <a:gd name="connsiteX533" fmla="*/ 2755160 w 9384838"/>
              <a:gd name="connsiteY533" fmla="*/ 5595239 h 6246801"/>
              <a:gd name="connsiteX534" fmla="*/ 2679941 w 9384838"/>
              <a:gd name="connsiteY534" fmla="*/ 5569796 h 6246801"/>
              <a:gd name="connsiteX535" fmla="*/ 2629058 w 9384838"/>
              <a:gd name="connsiteY535" fmla="*/ 5494573 h 6246801"/>
              <a:gd name="connsiteX536" fmla="*/ 2629058 w 9384838"/>
              <a:gd name="connsiteY536" fmla="*/ 5444794 h 6246801"/>
              <a:gd name="connsiteX537" fmla="*/ 2579280 w 9384838"/>
              <a:gd name="connsiteY537" fmla="*/ 5393908 h 6246801"/>
              <a:gd name="connsiteX538" fmla="*/ 2579280 w 9384838"/>
              <a:gd name="connsiteY538" fmla="*/ 5344128 h 6246801"/>
              <a:gd name="connsiteX539" fmla="*/ 2529501 w 9384838"/>
              <a:gd name="connsiteY539" fmla="*/ 5318685 h 6246801"/>
              <a:gd name="connsiteX540" fmla="*/ 2553838 w 9384838"/>
              <a:gd name="connsiteY540" fmla="*/ 5293242 h 6246801"/>
              <a:gd name="connsiteX541" fmla="*/ 2579280 w 9384838"/>
              <a:gd name="connsiteY541" fmla="*/ 5268905 h 6246801"/>
              <a:gd name="connsiteX542" fmla="*/ 2579280 w 9384838"/>
              <a:gd name="connsiteY542" fmla="*/ 5243462 h 6246801"/>
              <a:gd name="connsiteX543" fmla="*/ 2629058 w 9384838"/>
              <a:gd name="connsiteY543" fmla="*/ 5218019 h 6246801"/>
              <a:gd name="connsiteX544" fmla="*/ 2604722 w 9384838"/>
              <a:gd name="connsiteY544" fmla="*/ 5193682 h 6246801"/>
              <a:gd name="connsiteX545" fmla="*/ 2579280 w 9384838"/>
              <a:gd name="connsiteY545" fmla="*/ 5142796 h 6246801"/>
              <a:gd name="connsiteX546" fmla="*/ 2579280 w 9384838"/>
              <a:gd name="connsiteY546" fmla="*/ 5142795 h 6246801"/>
              <a:gd name="connsiteX547" fmla="*/ 2705382 w 9384838"/>
              <a:gd name="connsiteY547" fmla="*/ 5093015 h 6246801"/>
              <a:gd name="connsiteX548" fmla="*/ 2755160 w 9384838"/>
              <a:gd name="connsiteY548" fmla="*/ 5043236 h 6246801"/>
              <a:gd name="connsiteX549" fmla="*/ 2755160 w 9384838"/>
              <a:gd name="connsiteY549" fmla="*/ 4992350 h 6246801"/>
              <a:gd name="connsiteX550" fmla="*/ 2729719 w 9384838"/>
              <a:gd name="connsiteY550" fmla="*/ 4968013 h 6246801"/>
              <a:gd name="connsiteX551" fmla="*/ 2705383 w 9384838"/>
              <a:gd name="connsiteY551" fmla="*/ 4942570 h 6246801"/>
              <a:gd name="connsiteX552" fmla="*/ 2679942 w 9384838"/>
              <a:gd name="connsiteY552" fmla="*/ 4942570 h 6246801"/>
              <a:gd name="connsiteX553" fmla="*/ 2654500 w 9384838"/>
              <a:gd name="connsiteY553" fmla="*/ 4968013 h 6246801"/>
              <a:gd name="connsiteX554" fmla="*/ 2604722 w 9384838"/>
              <a:gd name="connsiteY554" fmla="*/ 4968013 h 6246801"/>
              <a:gd name="connsiteX555" fmla="*/ 2529503 w 9384838"/>
              <a:gd name="connsiteY555" fmla="*/ 4917127 h 6246801"/>
              <a:gd name="connsiteX556" fmla="*/ 2529503 w 9384838"/>
              <a:gd name="connsiteY556" fmla="*/ 4867348 h 6246801"/>
              <a:gd name="connsiteX557" fmla="*/ 2454282 w 9384838"/>
              <a:gd name="connsiteY557" fmla="*/ 4841905 h 6246801"/>
              <a:gd name="connsiteX558" fmla="*/ 2454282 w 9384838"/>
              <a:gd name="connsiteY558" fmla="*/ 4867348 h 6246801"/>
              <a:gd name="connsiteX559" fmla="*/ 2428840 w 9384838"/>
              <a:gd name="connsiteY559" fmla="*/ 4841905 h 6246801"/>
              <a:gd name="connsiteX560" fmla="*/ 2379063 w 9384838"/>
              <a:gd name="connsiteY560" fmla="*/ 4841905 h 6246801"/>
              <a:gd name="connsiteX561" fmla="*/ 2353620 w 9384838"/>
              <a:gd name="connsiteY561" fmla="*/ 4867348 h 6246801"/>
              <a:gd name="connsiteX562" fmla="*/ 2353620 w 9384838"/>
              <a:gd name="connsiteY562" fmla="*/ 4867347 h 6246801"/>
              <a:gd name="connsiteX563" fmla="*/ 2328178 w 9384838"/>
              <a:gd name="connsiteY563" fmla="*/ 4841904 h 6246801"/>
              <a:gd name="connsiteX564" fmla="*/ 2303843 w 9384838"/>
              <a:gd name="connsiteY564" fmla="*/ 4841904 h 6246801"/>
              <a:gd name="connsiteX565" fmla="*/ 2278401 w 9384838"/>
              <a:gd name="connsiteY565" fmla="*/ 4817568 h 6246801"/>
              <a:gd name="connsiteX566" fmla="*/ 2252958 w 9384838"/>
              <a:gd name="connsiteY566" fmla="*/ 4841904 h 6246801"/>
              <a:gd name="connsiteX567" fmla="*/ 2303843 w 9384838"/>
              <a:gd name="connsiteY567" fmla="*/ 4867347 h 6246801"/>
              <a:gd name="connsiteX568" fmla="*/ 2228623 w 9384838"/>
              <a:gd name="connsiteY568" fmla="*/ 4892790 h 6246801"/>
              <a:gd name="connsiteX569" fmla="*/ 2177740 w 9384838"/>
              <a:gd name="connsiteY569" fmla="*/ 4841904 h 6246801"/>
              <a:gd name="connsiteX570" fmla="*/ 2153404 w 9384838"/>
              <a:gd name="connsiteY570" fmla="*/ 4867347 h 6246801"/>
              <a:gd name="connsiteX571" fmla="*/ 2153404 w 9384838"/>
              <a:gd name="connsiteY571" fmla="*/ 4892790 h 6246801"/>
              <a:gd name="connsiteX572" fmla="*/ 2127962 w 9384838"/>
              <a:gd name="connsiteY572" fmla="*/ 4942570 h 6246801"/>
              <a:gd name="connsiteX573" fmla="*/ 2102518 w 9384838"/>
              <a:gd name="connsiteY573" fmla="*/ 4917127 h 6246801"/>
              <a:gd name="connsiteX574" fmla="*/ 2078183 w 9384838"/>
              <a:gd name="connsiteY574" fmla="*/ 4917127 h 6246801"/>
              <a:gd name="connsiteX575" fmla="*/ 2078183 w 9384838"/>
              <a:gd name="connsiteY575" fmla="*/ 4867347 h 6246801"/>
              <a:gd name="connsiteX576" fmla="*/ 2027299 w 9384838"/>
              <a:gd name="connsiteY576" fmla="*/ 4867347 h 6246801"/>
              <a:gd name="connsiteX577" fmla="*/ 2001857 w 9384838"/>
              <a:gd name="connsiteY577" fmla="*/ 4892790 h 6246801"/>
              <a:gd name="connsiteX578" fmla="*/ 1952080 w 9384838"/>
              <a:gd name="connsiteY578" fmla="*/ 4892790 h 6246801"/>
              <a:gd name="connsiteX579" fmla="*/ 1902303 w 9384838"/>
              <a:gd name="connsiteY579" fmla="*/ 4917127 h 6246801"/>
              <a:gd name="connsiteX580" fmla="*/ 1876860 w 9384838"/>
              <a:gd name="connsiteY580" fmla="*/ 4892790 h 6246801"/>
              <a:gd name="connsiteX581" fmla="*/ 1876860 w 9384838"/>
              <a:gd name="connsiteY581" fmla="*/ 4867347 h 6246801"/>
              <a:gd name="connsiteX582" fmla="*/ 1851419 w 9384838"/>
              <a:gd name="connsiteY582" fmla="*/ 4892790 h 6246801"/>
              <a:gd name="connsiteX583" fmla="*/ 1827080 w 9384838"/>
              <a:gd name="connsiteY583" fmla="*/ 4892790 h 6246801"/>
              <a:gd name="connsiteX584" fmla="*/ 1801640 w 9384838"/>
              <a:gd name="connsiteY584" fmla="*/ 4867347 h 6246801"/>
              <a:gd name="connsiteX585" fmla="*/ 1801640 w 9384838"/>
              <a:gd name="connsiteY585" fmla="*/ 4892790 h 6246801"/>
              <a:gd name="connsiteX586" fmla="*/ 1776198 w 9384838"/>
              <a:gd name="connsiteY586" fmla="*/ 4917127 h 6246801"/>
              <a:gd name="connsiteX587" fmla="*/ 1751861 w 9384838"/>
              <a:gd name="connsiteY587" fmla="*/ 4892790 h 6246801"/>
              <a:gd name="connsiteX588" fmla="*/ 1726419 w 9384838"/>
              <a:gd name="connsiteY588" fmla="*/ 4892790 h 6246801"/>
              <a:gd name="connsiteX589" fmla="*/ 1700977 w 9384838"/>
              <a:gd name="connsiteY589" fmla="*/ 4917127 h 6246801"/>
              <a:gd name="connsiteX590" fmla="*/ 1676640 w 9384838"/>
              <a:gd name="connsiteY590" fmla="*/ 4892790 h 6246801"/>
              <a:gd name="connsiteX591" fmla="*/ 1625756 w 9384838"/>
              <a:gd name="connsiteY591" fmla="*/ 4917127 h 6246801"/>
              <a:gd name="connsiteX592" fmla="*/ 1601421 w 9384838"/>
              <a:gd name="connsiteY592" fmla="*/ 4917127 h 6246801"/>
              <a:gd name="connsiteX593" fmla="*/ 1575979 w 9384838"/>
              <a:gd name="connsiteY593" fmla="*/ 4892790 h 6246801"/>
              <a:gd name="connsiteX594" fmla="*/ 1575979 w 9384838"/>
              <a:gd name="connsiteY594" fmla="*/ 4867347 h 6246801"/>
              <a:gd name="connsiteX595" fmla="*/ 1575979 w 9384838"/>
              <a:gd name="connsiteY595" fmla="*/ 4841904 h 6246801"/>
              <a:gd name="connsiteX596" fmla="*/ 1526200 w 9384838"/>
              <a:gd name="connsiteY596" fmla="*/ 4817568 h 6246801"/>
              <a:gd name="connsiteX597" fmla="*/ 1450978 w 9384838"/>
              <a:gd name="connsiteY597" fmla="*/ 4867347 h 6246801"/>
              <a:gd name="connsiteX598" fmla="*/ 1425540 w 9384838"/>
              <a:gd name="connsiteY598" fmla="*/ 4867347 h 6246801"/>
              <a:gd name="connsiteX599" fmla="*/ 1425540 w 9384838"/>
              <a:gd name="connsiteY599" fmla="*/ 4867348 h 6246801"/>
              <a:gd name="connsiteX600" fmla="*/ 1425540 w 9384838"/>
              <a:gd name="connsiteY600" fmla="*/ 4917127 h 6246801"/>
              <a:gd name="connsiteX601" fmla="*/ 1400097 w 9384838"/>
              <a:gd name="connsiteY601" fmla="*/ 4942570 h 6246801"/>
              <a:gd name="connsiteX602" fmla="*/ 1400097 w 9384838"/>
              <a:gd name="connsiteY602" fmla="*/ 4992350 h 6246801"/>
              <a:gd name="connsiteX603" fmla="*/ 1350319 w 9384838"/>
              <a:gd name="connsiteY603" fmla="*/ 4992350 h 6246801"/>
              <a:gd name="connsiteX604" fmla="*/ 1350319 w 9384838"/>
              <a:gd name="connsiteY604" fmla="*/ 5043236 h 6246801"/>
              <a:gd name="connsiteX605" fmla="*/ 1299435 w 9384838"/>
              <a:gd name="connsiteY605" fmla="*/ 4992350 h 6246801"/>
              <a:gd name="connsiteX606" fmla="*/ 1249656 w 9384838"/>
              <a:gd name="connsiteY606" fmla="*/ 4917127 h 6246801"/>
              <a:gd name="connsiteX607" fmla="*/ 1224214 w 9384838"/>
              <a:gd name="connsiteY607" fmla="*/ 4917127 h 6246801"/>
              <a:gd name="connsiteX608" fmla="*/ 1148993 w 9384838"/>
              <a:gd name="connsiteY608" fmla="*/ 4892791 h 6246801"/>
              <a:gd name="connsiteX609" fmla="*/ 1124658 w 9384838"/>
              <a:gd name="connsiteY609" fmla="*/ 4917127 h 6246801"/>
              <a:gd name="connsiteX610" fmla="*/ 1124658 w 9384838"/>
              <a:gd name="connsiteY610" fmla="*/ 4892791 h 6246801"/>
              <a:gd name="connsiteX611" fmla="*/ 1099215 w 9384838"/>
              <a:gd name="connsiteY611" fmla="*/ 4917127 h 6246801"/>
              <a:gd name="connsiteX612" fmla="*/ 1073771 w 9384838"/>
              <a:gd name="connsiteY612" fmla="*/ 4892791 h 6246801"/>
              <a:gd name="connsiteX613" fmla="*/ 1049435 w 9384838"/>
              <a:gd name="connsiteY613" fmla="*/ 4917127 h 6246801"/>
              <a:gd name="connsiteX614" fmla="*/ 998551 w 9384838"/>
              <a:gd name="connsiteY614" fmla="*/ 4917127 h 6246801"/>
              <a:gd name="connsiteX615" fmla="*/ 998551 w 9384838"/>
              <a:gd name="connsiteY615" fmla="*/ 4892791 h 6246801"/>
              <a:gd name="connsiteX616" fmla="*/ 948773 w 9384838"/>
              <a:gd name="connsiteY616" fmla="*/ 4841905 h 6246801"/>
              <a:gd name="connsiteX617" fmla="*/ 898995 w 9384838"/>
              <a:gd name="connsiteY617" fmla="*/ 4867348 h 6246801"/>
              <a:gd name="connsiteX618" fmla="*/ 898995 w 9384838"/>
              <a:gd name="connsiteY618" fmla="*/ 4792125 h 6246801"/>
              <a:gd name="connsiteX619" fmla="*/ 923331 w 9384838"/>
              <a:gd name="connsiteY619" fmla="*/ 4766682 h 6246801"/>
              <a:gd name="connsiteX620" fmla="*/ 923331 w 9384838"/>
              <a:gd name="connsiteY620" fmla="*/ 4716902 h 6246801"/>
              <a:gd name="connsiteX621" fmla="*/ 923331 w 9384838"/>
              <a:gd name="connsiteY621" fmla="*/ 4691459 h 6246801"/>
              <a:gd name="connsiteX622" fmla="*/ 974215 w 9384838"/>
              <a:gd name="connsiteY622" fmla="*/ 4691459 h 6246801"/>
              <a:gd name="connsiteX623" fmla="*/ 998551 w 9384838"/>
              <a:gd name="connsiteY623" fmla="*/ 4667122 h 6246801"/>
              <a:gd name="connsiteX624" fmla="*/ 1049435 w 9384838"/>
              <a:gd name="connsiteY624" fmla="*/ 4716902 h 6246801"/>
              <a:gd name="connsiteX625" fmla="*/ 1148993 w 9384838"/>
              <a:gd name="connsiteY625" fmla="*/ 4716902 h 6246801"/>
              <a:gd name="connsiteX626" fmla="*/ 1174436 w 9384838"/>
              <a:gd name="connsiteY626" fmla="*/ 4667122 h 6246801"/>
              <a:gd name="connsiteX627" fmla="*/ 1224214 w 9384838"/>
              <a:gd name="connsiteY627" fmla="*/ 4667122 h 6246801"/>
              <a:gd name="connsiteX628" fmla="*/ 1249656 w 9384838"/>
              <a:gd name="connsiteY628" fmla="*/ 4616236 h 6246801"/>
              <a:gd name="connsiteX629" fmla="*/ 1275099 w 9384838"/>
              <a:gd name="connsiteY629" fmla="*/ 4616236 h 6246801"/>
              <a:gd name="connsiteX630" fmla="*/ 1275099 w 9384838"/>
              <a:gd name="connsiteY630" fmla="*/ 4616237 h 6246801"/>
              <a:gd name="connsiteX631" fmla="*/ 1350319 w 9384838"/>
              <a:gd name="connsiteY631" fmla="*/ 4616237 h 6246801"/>
              <a:gd name="connsiteX632" fmla="*/ 1374654 w 9384838"/>
              <a:gd name="connsiteY632" fmla="*/ 4590794 h 6246801"/>
              <a:gd name="connsiteX633" fmla="*/ 1425539 w 9384838"/>
              <a:gd name="connsiteY633" fmla="*/ 4566457 h 6246801"/>
              <a:gd name="connsiteX634" fmla="*/ 1550537 w 9384838"/>
              <a:gd name="connsiteY634" fmla="*/ 4491234 h 6246801"/>
              <a:gd name="connsiteX635" fmla="*/ 1651201 w 9384838"/>
              <a:gd name="connsiteY635" fmla="*/ 4440348 h 6246801"/>
              <a:gd name="connsiteX636" fmla="*/ 1751865 w 9384838"/>
              <a:gd name="connsiteY636" fmla="*/ 4416011 h 6246801"/>
              <a:gd name="connsiteX637" fmla="*/ 1776201 w 9384838"/>
              <a:gd name="connsiteY637" fmla="*/ 4365125 h 6246801"/>
              <a:gd name="connsiteX638" fmla="*/ 1751865 w 9384838"/>
              <a:gd name="connsiteY638" fmla="*/ 4340788 h 6246801"/>
              <a:gd name="connsiteX639" fmla="*/ 1801642 w 9384838"/>
              <a:gd name="connsiteY639" fmla="*/ 4340788 h 6246801"/>
              <a:gd name="connsiteX640" fmla="*/ 1827082 w 9384838"/>
              <a:gd name="connsiteY640" fmla="*/ 4315345 h 6246801"/>
              <a:gd name="connsiteX641" fmla="*/ 1902304 w 9384838"/>
              <a:gd name="connsiteY641" fmla="*/ 4340788 h 6246801"/>
              <a:gd name="connsiteX642" fmla="*/ 1952081 w 9384838"/>
              <a:gd name="connsiteY642" fmla="*/ 4315345 h 6246801"/>
              <a:gd name="connsiteX643" fmla="*/ 2001860 w 9384838"/>
              <a:gd name="connsiteY643" fmla="*/ 4340788 h 6246801"/>
              <a:gd name="connsiteX644" fmla="*/ 1952081 w 9384838"/>
              <a:gd name="connsiteY644" fmla="*/ 4340788 h 6246801"/>
              <a:gd name="connsiteX645" fmla="*/ 1952081 w 9384838"/>
              <a:gd name="connsiteY645" fmla="*/ 4390568 h 6246801"/>
              <a:gd name="connsiteX646" fmla="*/ 2027302 w 9384838"/>
              <a:gd name="connsiteY646" fmla="*/ 4416011 h 6246801"/>
              <a:gd name="connsiteX647" fmla="*/ 2052742 w 9384838"/>
              <a:gd name="connsiteY647" fmla="*/ 4416011 h 6246801"/>
              <a:gd name="connsiteX648" fmla="*/ 2102518 w 9384838"/>
              <a:gd name="connsiteY648" fmla="*/ 4390568 h 6246801"/>
              <a:gd name="connsiteX649" fmla="*/ 2127962 w 9384838"/>
              <a:gd name="connsiteY649" fmla="*/ 4390568 h 6246801"/>
              <a:gd name="connsiteX650" fmla="*/ 2203182 w 9384838"/>
              <a:gd name="connsiteY650" fmla="*/ 4440348 h 6246801"/>
              <a:gd name="connsiteX651" fmla="*/ 2328178 w 9384838"/>
              <a:gd name="connsiteY651" fmla="*/ 4465791 h 6246801"/>
              <a:gd name="connsiteX652" fmla="*/ 2428839 w 9384838"/>
              <a:gd name="connsiteY652" fmla="*/ 4465791 h 6246801"/>
              <a:gd name="connsiteX653" fmla="*/ 2478617 w 9384838"/>
              <a:gd name="connsiteY653" fmla="*/ 4440348 h 6246801"/>
              <a:gd name="connsiteX654" fmla="*/ 2529503 w 9384838"/>
              <a:gd name="connsiteY654" fmla="*/ 4416011 h 6246801"/>
              <a:gd name="connsiteX655" fmla="*/ 2579280 w 9384838"/>
              <a:gd name="connsiteY655" fmla="*/ 4440348 h 6246801"/>
              <a:gd name="connsiteX656" fmla="*/ 2629058 w 9384838"/>
              <a:gd name="connsiteY656" fmla="*/ 4440348 h 6246801"/>
              <a:gd name="connsiteX657" fmla="*/ 2679941 w 9384838"/>
              <a:gd name="connsiteY657" fmla="*/ 4465791 h 6246801"/>
              <a:gd name="connsiteX658" fmla="*/ 2679941 w 9384838"/>
              <a:gd name="connsiteY658" fmla="*/ 4465790 h 6246801"/>
              <a:gd name="connsiteX659" fmla="*/ 2705383 w 9384838"/>
              <a:gd name="connsiteY659" fmla="*/ 4465790 h 6246801"/>
              <a:gd name="connsiteX660" fmla="*/ 2804940 w 9384838"/>
              <a:gd name="connsiteY660" fmla="*/ 4440347 h 6246801"/>
              <a:gd name="connsiteX661" fmla="*/ 2830382 w 9384838"/>
              <a:gd name="connsiteY661" fmla="*/ 4491233 h 6246801"/>
              <a:gd name="connsiteX662" fmla="*/ 2804940 w 9384838"/>
              <a:gd name="connsiteY662" fmla="*/ 4515570 h 6246801"/>
              <a:gd name="connsiteX663" fmla="*/ 2780604 w 9384838"/>
              <a:gd name="connsiteY663" fmla="*/ 4541013 h 6246801"/>
              <a:gd name="connsiteX664" fmla="*/ 2804940 w 9384838"/>
              <a:gd name="connsiteY664" fmla="*/ 4566456 h 6246801"/>
              <a:gd name="connsiteX665" fmla="*/ 2804940 w 9384838"/>
              <a:gd name="connsiteY665" fmla="*/ 4590793 h 6246801"/>
              <a:gd name="connsiteX666" fmla="*/ 2855825 w 9384838"/>
              <a:gd name="connsiteY666" fmla="*/ 4590793 h 6246801"/>
              <a:gd name="connsiteX667" fmla="*/ 2855825 w 9384838"/>
              <a:gd name="connsiteY667" fmla="*/ 4566456 h 6246801"/>
              <a:gd name="connsiteX668" fmla="*/ 2880159 w 9384838"/>
              <a:gd name="connsiteY668" fmla="*/ 4566456 h 6246801"/>
              <a:gd name="connsiteX669" fmla="*/ 2880159 w 9384838"/>
              <a:gd name="connsiteY669" fmla="*/ 4605916 h 6246801"/>
              <a:gd name="connsiteX670" fmla="*/ 2880162 w 9384838"/>
              <a:gd name="connsiteY670" fmla="*/ 4605918 h 6246801"/>
              <a:gd name="connsiteX671" fmla="*/ 2880162 w 9384838"/>
              <a:gd name="connsiteY671" fmla="*/ 4566457 h 6246801"/>
              <a:gd name="connsiteX672" fmla="*/ 2931045 w 9384838"/>
              <a:gd name="connsiteY672" fmla="*/ 4616236 h 6246801"/>
              <a:gd name="connsiteX673" fmla="*/ 2980823 w 9384838"/>
              <a:gd name="connsiteY673" fmla="*/ 4641679 h 6246801"/>
              <a:gd name="connsiteX674" fmla="*/ 3006265 w 9384838"/>
              <a:gd name="connsiteY674" fmla="*/ 4616236 h 6246801"/>
              <a:gd name="connsiteX675" fmla="*/ 3030601 w 9384838"/>
              <a:gd name="connsiteY675" fmla="*/ 4616236 h 6246801"/>
              <a:gd name="connsiteX676" fmla="*/ 3056044 w 9384838"/>
              <a:gd name="connsiteY676" fmla="*/ 4590793 h 6246801"/>
              <a:gd name="connsiteX677" fmla="*/ 3105820 w 9384838"/>
              <a:gd name="connsiteY677" fmla="*/ 4590793 h 6246801"/>
              <a:gd name="connsiteX678" fmla="*/ 3131263 w 9384838"/>
              <a:gd name="connsiteY678" fmla="*/ 4541014 h 6246801"/>
              <a:gd name="connsiteX679" fmla="*/ 3131263 w 9384838"/>
              <a:gd name="connsiteY679" fmla="*/ 4590793 h 6246801"/>
              <a:gd name="connsiteX680" fmla="*/ 3156704 w 9384838"/>
              <a:gd name="connsiteY680" fmla="*/ 4566457 h 6246801"/>
              <a:gd name="connsiteX681" fmla="*/ 3181041 w 9384838"/>
              <a:gd name="connsiteY681" fmla="*/ 4515571 h 6246801"/>
              <a:gd name="connsiteX682" fmla="*/ 3156704 w 9384838"/>
              <a:gd name="connsiteY682" fmla="*/ 4440348 h 6246801"/>
              <a:gd name="connsiteX683" fmla="*/ 3131263 w 9384838"/>
              <a:gd name="connsiteY683" fmla="*/ 4416011 h 6246801"/>
              <a:gd name="connsiteX684" fmla="*/ 3181041 w 9384838"/>
              <a:gd name="connsiteY684" fmla="*/ 4365125 h 6246801"/>
              <a:gd name="connsiteX685" fmla="*/ 3231924 w 9384838"/>
              <a:gd name="connsiteY685" fmla="*/ 4340788 h 6246801"/>
              <a:gd name="connsiteX686" fmla="*/ 3256260 w 9384838"/>
              <a:gd name="connsiteY686" fmla="*/ 4289902 h 6246801"/>
              <a:gd name="connsiteX687" fmla="*/ 3281703 w 9384838"/>
              <a:gd name="connsiteY687" fmla="*/ 4289902 h 6246801"/>
              <a:gd name="connsiteX688" fmla="*/ 3281705 w 9384838"/>
              <a:gd name="connsiteY688" fmla="*/ 4289902 h 6246801"/>
              <a:gd name="connsiteX689" fmla="*/ 3307147 w 9384838"/>
              <a:gd name="connsiteY689" fmla="*/ 4265565 h 6246801"/>
              <a:gd name="connsiteX690" fmla="*/ 3356924 w 9384838"/>
              <a:gd name="connsiteY690" fmla="*/ 4265565 h 6246801"/>
              <a:gd name="connsiteX691" fmla="*/ 3457589 w 9384838"/>
              <a:gd name="connsiteY691" fmla="*/ 4190342 h 6246801"/>
              <a:gd name="connsiteX692" fmla="*/ 3558250 w 9384838"/>
              <a:gd name="connsiteY692" fmla="*/ 4089676 h 6246801"/>
              <a:gd name="connsiteX693" fmla="*/ 3582585 w 9384838"/>
              <a:gd name="connsiteY693" fmla="*/ 4014453 h 6246801"/>
              <a:gd name="connsiteX694" fmla="*/ 3608026 w 9384838"/>
              <a:gd name="connsiteY694" fmla="*/ 3989010 h 6246801"/>
              <a:gd name="connsiteX695" fmla="*/ 3582585 w 9384838"/>
              <a:gd name="connsiteY695" fmla="*/ 3963567 h 6246801"/>
              <a:gd name="connsiteX696" fmla="*/ 3608026 w 9384838"/>
              <a:gd name="connsiteY696" fmla="*/ 3913787 h 6246801"/>
              <a:gd name="connsiteX697" fmla="*/ 3582585 w 9384838"/>
              <a:gd name="connsiteY697" fmla="*/ 3888344 h 6246801"/>
              <a:gd name="connsiteX698" fmla="*/ 3608026 w 9384838"/>
              <a:gd name="connsiteY698" fmla="*/ 3838565 h 6246801"/>
              <a:gd name="connsiteX699" fmla="*/ 3633468 w 9384838"/>
              <a:gd name="connsiteY699" fmla="*/ 3813122 h 6246801"/>
              <a:gd name="connsiteX700" fmla="*/ 3683247 w 9384838"/>
              <a:gd name="connsiteY700" fmla="*/ 3788785 h 6246801"/>
              <a:gd name="connsiteX701" fmla="*/ 3708689 w 9384838"/>
              <a:gd name="connsiteY701" fmla="*/ 3813122 h 6246801"/>
              <a:gd name="connsiteX702" fmla="*/ 3783908 w 9384838"/>
              <a:gd name="connsiteY702" fmla="*/ 3788785 h 6246801"/>
              <a:gd name="connsiteX703" fmla="*/ 3883464 w 9384838"/>
              <a:gd name="connsiteY703" fmla="*/ 3763342 h 6246801"/>
              <a:gd name="connsiteX704" fmla="*/ 3883464 w 9384838"/>
              <a:gd name="connsiteY704" fmla="*/ 3813122 h 6246801"/>
              <a:gd name="connsiteX705" fmla="*/ 3833686 w 9384838"/>
              <a:gd name="connsiteY705" fmla="*/ 3813122 h 6246801"/>
              <a:gd name="connsiteX706" fmla="*/ 3808245 w 9384838"/>
              <a:gd name="connsiteY706" fmla="*/ 3838565 h 6246801"/>
              <a:gd name="connsiteX707" fmla="*/ 3808245 w 9384838"/>
              <a:gd name="connsiteY707" fmla="*/ 3888344 h 6246801"/>
              <a:gd name="connsiteX708" fmla="*/ 3758467 w 9384838"/>
              <a:gd name="connsiteY708" fmla="*/ 3864008 h 6246801"/>
              <a:gd name="connsiteX709" fmla="*/ 3708689 w 9384838"/>
              <a:gd name="connsiteY709" fmla="*/ 3913787 h 6246801"/>
              <a:gd name="connsiteX710" fmla="*/ 3683247 w 9384838"/>
              <a:gd name="connsiteY710" fmla="*/ 3888344 h 6246801"/>
              <a:gd name="connsiteX711" fmla="*/ 3633468 w 9384838"/>
              <a:gd name="connsiteY711" fmla="*/ 3913787 h 6246801"/>
              <a:gd name="connsiteX712" fmla="*/ 3657804 w 9384838"/>
              <a:gd name="connsiteY712" fmla="*/ 3939230 h 6246801"/>
              <a:gd name="connsiteX713" fmla="*/ 3633468 w 9384838"/>
              <a:gd name="connsiteY713" fmla="*/ 3963567 h 6246801"/>
              <a:gd name="connsiteX714" fmla="*/ 3657804 w 9384838"/>
              <a:gd name="connsiteY714" fmla="*/ 3963567 h 6246801"/>
              <a:gd name="connsiteX715" fmla="*/ 3683247 w 9384838"/>
              <a:gd name="connsiteY715" fmla="*/ 3989010 h 6246801"/>
              <a:gd name="connsiteX716" fmla="*/ 3708689 w 9384838"/>
              <a:gd name="connsiteY716" fmla="*/ 3989010 h 6246801"/>
              <a:gd name="connsiteX717" fmla="*/ 3708689 w 9384838"/>
              <a:gd name="connsiteY717" fmla="*/ 4014453 h 6246801"/>
              <a:gd name="connsiteX718" fmla="*/ 3708688 w 9384838"/>
              <a:gd name="connsiteY718" fmla="*/ 4014453 h 6246801"/>
              <a:gd name="connsiteX719" fmla="*/ 3657804 w 9384838"/>
              <a:gd name="connsiteY719" fmla="*/ 4064233 h 6246801"/>
              <a:gd name="connsiteX720" fmla="*/ 3683246 w 9384838"/>
              <a:gd name="connsiteY720" fmla="*/ 4139455 h 6246801"/>
              <a:gd name="connsiteX721" fmla="*/ 3808243 w 9384838"/>
              <a:gd name="connsiteY721" fmla="*/ 4164898 h 6246801"/>
              <a:gd name="connsiteX722" fmla="*/ 3833684 w 9384838"/>
              <a:gd name="connsiteY722" fmla="*/ 4089676 h 6246801"/>
              <a:gd name="connsiteX723" fmla="*/ 3958666 w 9384838"/>
              <a:gd name="connsiteY723" fmla="*/ 4089676 h 6246801"/>
              <a:gd name="connsiteX724" fmla="*/ 4084770 w 9384838"/>
              <a:gd name="connsiteY724" fmla="*/ 4064233 h 6246801"/>
              <a:gd name="connsiteX725" fmla="*/ 4185432 w 9384838"/>
              <a:gd name="connsiteY725" fmla="*/ 4064233 h 6246801"/>
              <a:gd name="connsiteX726" fmla="*/ 4460870 w 9384838"/>
              <a:gd name="connsiteY726" fmla="*/ 3888345 h 6246801"/>
              <a:gd name="connsiteX727" fmla="*/ 4510648 w 9384838"/>
              <a:gd name="connsiteY727" fmla="*/ 3763342 h 6246801"/>
              <a:gd name="connsiteX728" fmla="*/ 4761751 w 9384838"/>
              <a:gd name="connsiteY728" fmla="*/ 3713562 h 6246801"/>
              <a:gd name="connsiteX729" fmla="*/ 4836971 w 9384838"/>
              <a:gd name="connsiteY729" fmla="*/ 3612896 h 6246801"/>
              <a:gd name="connsiteX730" fmla="*/ 4887855 w 9384838"/>
              <a:gd name="connsiteY730" fmla="*/ 3487894 h 6246801"/>
              <a:gd name="connsiteX731" fmla="*/ 4887855 w 9384838"/>
              <a:gd name="connsiteY731" fmla="*/ 3487893 h 6246801"/>
              <a:gd name="connsiteX732" fmla="*/ 4937633 w 9384838"/>
              <a:gd name="connsiteY732" fmla="*/ 3437007 h 6246801"/>
              <a:gd name="connsiteX733" fmla="*/ 5012854 w 9384838"/>
              <a:gd name="connsiteY733" fmla="*/ 3387227 h 6246801"/>
              <a:gd name="connsiteX734" fmla="*/ 5038296 w 9384838"/>
              <a:gd name="connsiteY734" fmla="*/ 3336341 h 6246801"/>
              <a:gd name="connsiteX735" fmla="*/ 5113516 w 9384838"/>
              <a:gd name="connsiteY735" fmla="*/ 3236782 h 6246801"/>
              <a:gd name="connsiteX736" fmla="*/ 5137852 w 9384838"/>
              <a:gd name="connsiteY736" fmla="*/ 3185896 h 6246801"/>
              <a:gd name="connsiteX737" fmla="*/ 5163294 w 9384838"/>
              <a:gd name="connsiteY737" fmla="*/ 3161560 h 6246801"/>
              <a:gd name="connsiteX738" fmla="*/ 5238514 w 9384838"/>
              <a:gd name="connsiteY738" fmla="*/ 3011116 h 6246801"/>
              <a:gd name="connsiteX739" fmla="*/ 5263957 w 9384838"/>
              <a:gd name="connsiteY739" fmla="*/ 2860672 h 6246801"/>
              <a:gd name="connsiteX740" fmla="*/ 5188736 w 9384838"/>
              <a:gd name="connsiteY740" fmla="*/ 2809788 h 6246801"/>
              <a:gd name="connsiteX741" fmla="*/ 5163294 w 9384838"/>
              <a:gd name="connsiteY741" fmla="*/ 2835229 h 6246801"/>
              <a:gd name="connsiteX742" fmla="*/ 5137852 w 9384838"/>
              <a:gd name="connsiteY742" fmla="*/ 2835229 h 6246801"/>
              <a:gd name="connsiteX743" fmla="*/ 5137852 w 9384838"/>
              <a:gd name="connsiteY743" fmla="*/ 2785450 h 6246801"/>
              <a:gd name="connsiteX744" fmla="*/ 5188736 w 9384838"/>
              <a:gd name="connsiteY744" fmla="*/ 2785450 h 6246801"/>
              <a:gd name="connsiteX745" fmla="*/ 5263957 w 9384838"/>
              <a:gd name="connsiteY745" fmla="*/ 2734563 h 6246801"/>
              <a:gd name="connsiteX746" fmla="*/ 5339177 w 9384838"/>
              <a:gd name="connsiteY746" fmla="*/ 2609561 h 6246801"/>
              <a:gd name="connsiteX747" fmla="*/ 5289399 w 9384838"/>
              <a:gd name="connsiteY747" fmla="*/ 2534339 h 6246801"/>
              <a:gd name="connsiteX748" fmla="*/ 5289931 w 9384838"/>
              <a:gd name="connsiteY748" fmla="*/ 2534660 h 6246801"/>
              <a:gd name="connsiteX749" fmla="*/ 5289398 w 9384838"/>
              <a:gd name="connsiteY749" fmla="*/ 2534339 h 6246801"/>
              <a:gd name="connsiteX750" fmla="*/ 5313734 w 9384838"/>
              <a:gd name="connsiteY750" fmla="*/ 2483451 h 6246801"/>
              <a:gd name="connsiteX751" fmla="*/ 5289398 w 9384838"/>
              <a:gd name="connsiteY751" fmla="*/ 2459115 h 6246801"/>
              <a:gd name="connsiteX752" fmla="*/ 5364618 w 9384838"/>
              <a:gd name="connsiteY752" fmla="*/ 2408231 h 6246801"/>
              <a:gd name="connsiteX753" fmla="*/ 5388954 w 9384838"/>
              <a:gd name="connsiteY753" fmla="*/ 2433674 h 6246801"/>
              <a:gd name="connsiteX754" fmla="*/ 5464174 w 9384838"/>
              <a:gd name="connsiteY754" fmla="*/ 2408231 h 6246801"/>
              <a:gd name="connsiteX755" fmla="*/ 5515059 w 9384838"/>
              <a:gd name="connsiteY755" fmla="*/ 2333007 h 6246801"/>
              <a:gd name="connsiteX756" fmla="*/ 5539394 w 9384838"/>
              <a:gd name="connsiteY756" fmla="*/ 2257785 h 6246801"/>
              <a:gd name="connsiteX757" fmla="*/ 5539394 w 9384838"/>
              <a:gd name="connsiteY757" fmla="*/ 2233447 h 6246801"/>
              <a:gd name="connsiteX758" fmla="*/ 5564837 w 9384838"/>
              <a:gd name="connsiteY758" fmla="*/ 2182565 h 6246801"/>
              <a:gd name="connsiteX759" fmla="*/ 5614615 w 9384838"/>
              <a:gd name="connsiteY759" fmla="*/ 2233447 h 6246801"/>
              <a:gd name="connsiteX760" fmla="*/ 5640057 w 9384838"/>
              <a:gd name="connsiteY760" fmla="*/ 2208005 h 6246801"/>
              <a:gd name="connsiteX761" fmla="*/ 5665499 w 9384838"/>
              <a:gd name="connsiteY761" fmla="*/ 2233447 h 6246801"/>
              <a:gd name="connsiteX762" fmla="*/ 5665499 w 9384838"/>
              <a:gd name="connsiteY762" fmla="*/ 2257785 h 6246801"/>
              <a:gd name="connsiteX763" fmla="*/ 5640057 w 9384838"/>
              <a:gd name="connsiteY763" fmla="*/ 2408231 h 6246801"/>
              <a:gd name="connsiteX764" fmla="*/ 5689835 w 9384838"/>
              <a:gd name="connsiteY764" fmla="*/ 2433674 h 6246801"/>
              <a:gd name="connsiteX765" fmla="*/ 5740719 w 9384838"/>
              <a:gd name="connsiteY765" fmla="*/ 2408231 h 6246801"/>
              <a:gd name="connsiteX766" fmla="*/ 5765055 w 9384838"/>
              <a:gd name="connsiteY766" fmla="*/ 2358450 h 6246801"/>
              <a:gd name="connsiteX767" fmla="*/ 5840275 w 9384838"/>
              <a:gd name="connsiteY767" fmla="*/ 2459115 h 6246801"/>
              <a:gd name="connsiteX768" fmla="*/ 5891159 w 9384838"/>
              <a:gd name="connsiteY768" fmla="*/ 2408231 h 6246801"/>
              <a:gd name="connsiteX769" fmla="*/ 5940937 w 9384838"/>
              <a:gd name="connsiteY769" fmla="*/ 2283229 h 6246801"/>
              <a:gd name="connsiteX770" fmla="*/ 5891159 w 9384838"/>
              <a:gd name="connsiteY770" fmla="*/ 2208005 h 6246801"/>
              <a:gd name="connsiteX771" fmla="*/ 5840275 w 9384838"/>
              <a:gd name="connsiteY771" fmla="*/ 2257785 h 6246801"/>
              <a:gd name="connsiteX772" fmla="*/ 5715277 w 9384838"/>
              <a:gd name="connsiteY772" fmla="*/ 2283229 h 6246801"/>
              <a:gd name="connsiteX773" fmla="*/ 5765055 w 9384838"/>
              <a:gd name="connsiteY773" fmla="*/ 2132783 h 6246801"/>
              <a:gd name="connsiteX774" fmla="*/ 5840275 w 9384838"/>
              <a:gd name="connsiteY774" fmla="*/ 2081897 h 6246801"/>
              <a:gd name="connsiteX775" fmla="*/ 8270546 w 9384838"/>
              <a:gd name="connsiteY775" fmla="*/ 1474959 h 6246801"/>
              <a:gd name="connsiteX776" fmla="*/ 8282255 w 9384838"/>
              <a:gd name="connsiteY776" fmla="*/ 1480813 h 6246801"/>
              <a:gd name="connsiteX777" fmla="*/ 8274449 w 9384838"/>
              <a:gd name="connsiteY777" fmla="*/ 1490571 h 6246801"/>
              <a:gd name="connsiteX778" fmla="*/ 8264691 w 9384838"/>
              <a:gd name="connsiteY778" fmla="*/ 1491546 h 6246801"/>
              <a:gd name="connsiteX779" fmla="*/ 8247128 w 9384838"/>
              <a:gd name="connsiteY779" fmla="*/ 1501304 h 6246801"/>
              <a:gd name="connsiteX780" fmla="*/ 8250055 w 9384838"/>
              <a:gd name="connsiteY780" fmla="*/ 1485692 h 6246801"/>
              <a:gd name="connsiteX781" fmla="*/ 8265667 w 9384838"/>
              <a:gd name="connsiteY781" fmla="*/ 1485692 h 6246801"/>
              <a:gd name="connsiteX782" fmla="*/ 8270546 w 9384838"/>
              <a:gd name="connsiteY782" fmla="*/ 1474959 h 6246801"/>
              <a:gd name="connsiteX783" fmla="*/ 8187608 w 9384838"/>
              <a:gd name="connsiteY783" fmla="*/ 1463250 h 6246801"/>
              <a:gd name="connsiteX784" fmla="*/ 8203220 w 9384838"/>
              <a:gd name="connsiteY784" fmla="*/ 1472032 h 6246801"/>
              <a:gd name="connsiteX785" fmla="*/ 8215904 w 9384838"/>
              <a:gd name="connsiteY785" fmla="*/ 1471056 h 6246801"/>
              <a:gd name="connsiteX786" fmla="*/ 8214929 w 9384838"/>
              <a:gd name="connsiteY786" fmla="*/ 1479838 h 6246801"/>
              <a:gd name="connsiteX787" fmla="*/ 8216880 w 9384838"/>
              <a:gd name="connsiteY787" fmla="*/ 1484717 h 6246801"/>
              <a:gd name="connsiteX788" fmla="*/ 8195414 w 9384838"/>
              <a:gd name="connsiteY788" fmla="*/ 1482765 h 6246801"/>
              <a:gd name="connsiteX789" fmla="*/ 8197365 w 9384838"/>
              <a:gd name="connsiteY789" fmla="*/ 1476909 h 6246801"/>
              <a:gd name="connsiteX790" fmla="*/ 8187608 w 9384838"/>
              <a:gd name="connsiteY790" fmla="*/ 1463250 h 6246801"/>
              <a:gd name="connsiteX791" fmla="*/ 8289085 w 9384838"/>
              <a:gd name="connsiteY791" fmla="*/ 1415439 h 6246801"/>
              <a:gd name="connsiteX792" fmla="*/ 8307624 w 9384838"/>
              <a:gd name="connsiteY792" fmla="*/ 1425197 h 6246801"/>
              <a:gd name="connsiteX793" fmla="*/ 8318357 w 9384838"/>
              <a:gd name="connsiteY793" fmla="*/ 1429100 h 6246801"/>
              <a:gd name="connsiteX794" fmla="*/ 8307624 w 9384838"/>
              <a:gd name="connsiteY794" fmla="*/ 1443734 h 6246801"/>
              <a:gd name="connsiteX795" fmla="*/ 8313478 w 9384838"/>
              <a:gd name="connsiteY795" fmla="*/ 1452516 h 6246801"/>
              <a:gd name="connsiteX796" fmla="*/ 8282255 w 9384838"/>
              <a:gd name="connsiteY796" fmla="*/ 1469104 h 6246801"/>
              <a:gd name="connsiteX797" fmla="*/ 8280303 w 9384838"/>
              <a:gd name="connsiteY797" fmla="*/ 1453493 h 6246801"/>
              <a:gd name="connsiteX798" fmla="*/ 8269570 w 9384838"/>
              <a:gd name="connsiteY798" fmla="*/ 1425197 h 6246801"/>
              <a:gd name="connsiteX799" fmla="*/ 8289085 w 9384838"/>
              <a:gd name="connsiteY799" fmla="*/ 1415439 h 6246801"/>
              <a:gd name="connsiteX800" fmla="*/ 8360314 w 9384838"/>
              <a:gd name="connsiteY800" fmla="*/ 1357869 h 6246801"/>
              <a:gd name="connsiteX801" fmla="*/ 8376902 w 9384838"/>
              <a:gd name="connsiteY801" fmla="*/ 1366651 h 6246801"/>
              <a:gd name="connsiteX802" fmla="*/ 8379829 w 9384838"/>
              <a:gd name="connsiteY802" fmla="*/ 1382264 h 6246801"/>
              <a:gd name="connsiteX803" fmla="*/ 8349581 w 9384838"/>
              <a:gd name="connsiteY803" fmla="*/ 1375434 h 6246801"/>
              <a:gd name="connsiteX804" fmla="*/ 8360314 w 9384838"/>
              <a:gd name="connsiteY804" fmla="*/ 1357869 h 6246801"/>
              <a:gd name="connsiteX805" fmla="*/ 8571073 w 9384838"/>
              <a:gd name="connsiteY805" fmla="*/ 1228098 h 6246801"/>
              <a:gd name="connsiteX806" fmla="*/ 8597418 w 9384838"/>
              <a:gd name="connsiteY806" fmla="*/ 1253467 h 6246801"/>
              <a:gd name="connsiteX807" fmla="*/ 8592539 w 9384838"/>
              <a:gd name="connsiteY807" fmla="*/ 1260297 h 6246801"/>
              <a:gd name="connsiteX808" fmla="*/ 8592539 w 9384838"/>
              <a:gd name="connsiteY808" fmla="*/ 1272981 h 6246801"/>
              <a:gd name="connsiteX809" fmla="*/ 8572049 w 9384838"/>
              <a:gd name="connsiteY809" fmla="*/ 1273957 h 6246801"/>
              <a:gd name="connsiteX810" fmla="*/ 8561316 w 9384838"/>
              <a:gd name="connsiteY810" fmla="*/ 1285666 h 6246801"/>
              <a:gd name="connsiteX811" fmla="*/ 8554486 w 9384838"/>
              <a:gd name="connsiteY811" fmla="*/ 1302253 h 6246801"/>
              <a:gd name="connsiteX812" fmla="*/ 8533995 w 9384838"/>
              <a:gd name="connsiteY812" fmla="*/ 1311035 h 6246801"/>
              <a:gd name="connsiteX813" fmla="*/ 8510577 w 9384838"/>
              <a:gd name="connsiteY813" fmla="*/ 1309083 h 6246801"/>
              <a:gd name="connsiteX814" fmla="*/ 8505699 w 9384838"/>
              <a:gd name="connsiteY814" fmla="*/ 1331526 h 6246801"/>
              <a:gd name="connsiteX815" fmla="*/ 8494966 w 9384838"/>
              <a:gd name="connsiteY815" fmla="*/ 1335428 h 6246801"/>
              <a:gd name="connsiteX816" fmla="*/ 8482281 w 9384838"/>
              <a:gd name="connsiteY816" fmla="*/ 1312986 h 6246801"/>
              <a:gd name="connsiteX817" fmla="*/ 8474475 w 9384838"/>
              <a:gd name="connsiteY817" fmla="*/ 1303229 h 6246801"/>
              <a:gd name="connsiteX818" fmla="*/ 8467645 w 9384838"/>
              <a:gd name="connsiteY818" fmla="*/ 1279811 h 6246801"/>
              <a:gd name="connsiteX819" fmla="*/ 8476427 w 9384838"/>
              <a:gd name="connsiteY819" fmla="*/ 1270054 h 6246801"/>
              <a:gd name="connsiteX820" fmla="*/ 8524238 w 9384838"/>
              <a:gd name="connsiteY820" fmla="*/ 1261273 h 6246801"/>
              <a:gd name="connsiteX821" fmla="*/ 8551558 w 9384838"/>
              <a:gd name="connsiteY821" fmla="*/ 1236879 h 6246801"/>
              <a:gd name="connsiteX822" fmla="*/ 8567170 w 9384838"/>
              <a:gd name="connsiteY822" fmla="*/ 1237855 h 6246801"/>
              <a:gd name="connsiteX823" fmla="*/ 8571073 w 9384838"/>
              <a:gd name="connsiteY823" fmla="*/ 1228098 h 6246801"/>
              <a:gd name="connsiteX824" fmla="*/ 8306648 w 9384838"/>
              <a:gd name="connsiteY824" fmla="*/ 884639 h 6246801"/>
              <a:gd name="connsiteX825" fmla="*/ 8328114 w 9384838"/>
              <a:gd name="connsiteY825" fmla="*/ 903178 h 6246801"/>
              <a:gd name="connsiteX826" fmla="*/ 8334944 w 9384838"/>
              <a:gd name="connsiteY826" fmla="*/ 917814 h 6246801"/>
              <a:gd name="connsiteX827" fmla="*/ 8368119 w 9384838"/>
              <a:gd name="connsiteY827" fmla="*/ 935377 h 6246801"/>
              <a:gd name="connsiteX828" fmla="*/ 8422761 w 9384838"/>
              <a:gd name="connsiteY828" fmla="*/ 939280 h 6246801"/>
              <a:gd name="connsiteX829" fmla="*/ 8461790 w 9384838"/>
              <a:gd name="connsiteY829" fmla="*/ 922693 h 6246801"/>
              <a:gd name="connsiteX830" fmla="*/ 8450081 w 9384838"/>
              <a:gd name="connsiteY830" fmla="*/ 963674 h 6246801"/>
              <a:gd name="connsiteX831" fmla="*/ 8431542 w 9384838"/>
              <a:gd name="connsiteY831" fmla="*/ 975382 h 6246801"/>
              <a:gd name="connsiteX832" fmla="*/ 8415930 w 9384838"/>
              <a:gd name="connsiteY832" fmla="*/ 963674 h 6246801"/>
              <a:gd name="connsiteX833" fmla="*/ 8397391 w 9384838"/>
              <a:gd name="connsiteY833" fmla="*/ 963674 h 6246801"/>
              <a:gd name="connsiteX834" fmla="*/ 8359338 w 9384838"/>
              <a:gd name="connsiteY834" fmla="*/ 1014411 h 6246801"/>
              <a:gd name="connsiteX835" fmla="*/ 8284206 w 9384838"/>
              <a:gd name="connsiteY835" fmla="*/ 1020265 h 6246801"/>
              <a:gd name="connsiteX836" fmla="*/ 8247128 w 9384838"/>
              <a:gd name="connsiteY836" fmla="*/ 1070028 h 6246801"/>
              <a:gd name="connsiteX837" fmla="*/ 8212977 w 9384838"/>
              <a:gd name="connsiteY837" fmla="*/ 1083688 h 6246801"/>
              <a:gd name="connsiteX838" fmla="*/ 8184681 w 9384838"/>
              <a:gd name="connsiteY838" fmla="*/ 1151014 h 6246801"/>
              <a:gd name="connsiteX839" fmla="*/ 8163215 w 9384838"/>
              <a:gd name="connsiteY839" fmla="*/ 1151014 h 6246801"/>
              <a:gd name="connsiteX840" fmla="*/ 8155409 w 9384838"/>
              <a:gd name="connsiteY840" fmla="*/ 1207607 h 6246801"/>
              <a:gd name="connsiteX841" fmla="*/ 8099792 w 9384838"/>
              <a:gd name="connsiteY841" fmla="*/ 1223219 h 6246801"/>
              <a:gd name="connsiteX842" fmla="*/ 8077350 w 9384838"/>
              <a:gd name="connsiteY842" fmla="*/ 1247612 h 6246801"/>
              <a:gd name="connsiteX843" fmla="*/ 8066617 w 9384838"/>
              <a:gd name="connsiteY843" fmla="*/ 1319817 h 6246801"/>
              <a:gd name="connsiteX844" fmla="*/ 8057835 w 9384838"/>
              <a:gd name="connsiteY844" fmla="*/ 1315914 h 6246801"/>
              <a:gd name="connsiteX845" fmla="*/ 8009048 w 9384838"/>
              <a:gd name="connsiteY845" fmla="*/ 1320793 h 6246801"/>
              <a:gd name="connsiteX846" fmla="*/ 8009048 w 9384838"/>
              <a:gd name="connsiteY846" fmla="*/ 1309084 h 6246801"/>
              <a:gd name="connsiteX847" fmla="*/ 8010024 w 9384838"/>
              <a:gd name="connsiteY847" fmla="*/ 1293472 h 6246801"/>
              <a:gd name="connsiteX848" fmla="*/ 8002218 w 9384838"/>
              <a:gd name="connsiteY848" fmla="*/ 1262248 h 6246801"/>
              <a:gd name="connsiteX849" fmla="*/ 8013927 w 9384838"/>
              <a:gd name="connsiteY849" fmla="*/ 1254442 h 6246801"/>
              <a:gd name="connsiteX850" fmla="*/ 8038320 w 9384838"/>
              <a:gd name="connsiteY850" fmla="*/ 1219316 h 6246801"/>
              <a:gd name="connsiteX851" fmla="*/ 8077350 w 9384838"/>
              <a:gd name="connsiteY851" fmla="*/ 1190044 h 6246801"/>
              <a:gd name="connsiteX852" fmla="*/ 8108573 w 9384838"/>
              <a:gd name="connsiteY852" fmla="*/ 1167602 h 6246801"/>
              <a:gd name="connsiteX853" fmla="*/ 8111501 w 9384838"/>
              <a:gd name="connsiteY853" fmla="*/ 1154917 h 6246801"/>
              <a:gd name="connsiteX854" fmla="*/ 8135894 w 9384838"/>
              <a:gd name="connsiteY854" fmla="*/ 1148087 h 6246801"/>
              <a:gd name="connsiteX855" fmla="*/ 8141748 w 9384838"/>
              <a:gd name="connsiteY855" fmla="*/ 1130524 h 6246801"/>
              <a:gd name="connsiteX856" fmla="*/ 8135894 w 9384838"/>
              <a:gd name="connsiteY856" fmla="*/ 1121742 h 6246801"/>
              <a:gd name="connsiteX857" fmla="*/ 8143700 w 9384838"/>
              <a:gd name="connsiteY857" fmla="*/ 1104179 h 6246801"/>
              <a:gd name="connsiteX858" fmla="*/ 8200293 w 9384838"/>
              <a:gd name="connsiteY858" fmla="*/ 1030998 h 6246801"/>
              <a:gd name="connsiteX859" fmla="*/ 8231516 w 9384838"/>
              <a:gd name="connsiteY859" fmla="*/ 993920 h 6246801"/>
              <a:gd name="connsiteX860" fmla="*/ 8245176 w 9384838"/>
              <a:gd name="connsiteY860" fmla="*/ 957819 h 6246801"/>
              <a:gd name="connsiteX861" fmla="*/ 8258837 w 9384838"/>
              <a:gd name="connsiteY861" fmla="*/ 944159 h 6246801"/>
              <a:gd name="connsiteX862" fmla="*/ 8260788 w 9384838"/>
              <a:gd name="connsiteY862" fmla="*/ 920741 h 6246801"/>
              <a:gd name="connsiteX863" fmla="*/ 8289085 w 9384838"/>
              <a:gd name="connsiteY863" fmla="*/ 889516 h 6246801"/>
              <a:gd name="connsiteX864" fmla="*/ 8306648 w 9384838"/>
              <a:gd name="connsiteY864" fmla="*/ 884639 h 6246801"/>
              <a:gd name="connsiteX865" fmla="*/ 9328245 w 9384838"/>
              <a:gd name="connsiteY865" fmla="*/ 311878 h 6246801"/>
              <a:gd name="connsiteX866" fmla="*/ 9371178 w 9384838"/>
              <a:gd name="connsiteY866" fmla="*/ 317733 h 6246801"/>
              <a:gd name="connsiteX867" fmla="*/ 9384838 w 9384838"/>
              <a:gd name="connsiteY867" fmla="*/ 341150 h 6246801"/>
              <a:gd name="connsiteX868" fmla="*/ 9357517 w 9384838"/>
              <a:gd name="connsiteY868" fmla="*/ 360665 h 6246801"/>
              <a:gd name="connsiteX869" fmla="*/ 9357517 w 9384838"/>
              <a:gd name="connsiteY869" fmla="*/ 378228 h 6246801"/>
              <a:gd name="connsiteX870" fmla="*/ 9371178 w 9384838"/>
              <a:gd name="connsiteY870" fmla="*/ 393840 h 6246801"/>
              <a:gd name="connsiteX871" fmla="*/ 9367275 w 9384838"/>
              <a:gd name="connsiteY871" fmla="*/ 427015 h 6246801"/>
              <a:gd name="connsiteX872" fmla="*/ 9314585 w 9384838"/>
              <a:gd name="connsiteY872" fmla="*/ 427015 h 6246801"/>
              <a:gd name="connsiteX873" fmla="*/ 9250186 w 9384838"/>
              <a:gd name="connsiteY873" fmla="*/ 440675 h 6246801"/>
              <a:gd name="connsiteX874" fmla="*/ 9213108 w 9384838"/>
              <a:gd name="connsiteY874" fmla="*/ 471899 h 6246801"/>
              <a:gd name="connsiteX875" fmla="*/ 9162370 w 9384838"/>
              <a:gd name="connsiteY875" fmla="*/ 491414 h 6246801"/>
              <a:gd name="connsiteX876" fmla="*/ 9099923 w 9384838"/>
              <a:gd name="connsiteY876" fmla="*/ 526540 h 6246801"/>
              <a:gd name="connsiteX877" fmla="*/ 9035524 w 9384838"/>
              <a:gd name="connsiteY877" fmla="*/ 587036 h 6246801"/>
              <a:gd name="connsiteX878" fmla="*/ 8996494 w 9384838"/>
              <a:gd name="connsiteY878" fmla="*/ 635822 h 6246801"/>
              <a:gd name="connsiteX879" fmla="*/ 8961368 w 9384838"/>
              <a:gd name="connsiteY879" fmla="*/ 637774 h 6246801"/>
              <a:gd name="connsiteX880" fmla="*/ 8951610 w 9384838"/>
              <a:gd name="connsiteY880" fmla="*/ 647531 h 6246801"/>
              <a:gd name="connsiteX881" fmla="*/ 8926241 w 9384838"/>
              <a:gd name="connsiteY881" fmla="*/ 637774 h 6246801"/>
              <a:gd name="connsiteX882" fmla="*/ 8916484 w 9384838"/>
              <a:gd name="connsiteY882" fmla="*/ 608501 h 6246801"/>
              <a:gd name="connsiteX883" fmla="*/ 8883309 w 9384838"/>
              <a:gd name="connsiteY883" fmla="*/ 622162 h 6246801"/>
              <a:gd name="connsiteX884" fmla="*/ 8877454 w 9384838"/>
              <a:gd name="connsiteY884" fmla="*/ 651434 h 6246801"/>
              <a:gd name="connsiteX885" fmla="*/ 8887212 w 9384838"/>
              <a:gd name="connsiteY885" fmla="*/ 665094 h 6246801"/>
              <a:gd name="connsiteX886" fmla="*/ 8846231 w 9384838"/>
              <a:gd name="connsiteY886" fmla="*/ 719735 h 6246801"/>
              <a:gd name="connsiteX887" fmla="*/ 8799395 w 9384838"/>
              <a:gd name="connsiteY887" fmla="*/ 749008 h 6246801"/>
              <a:gd name="connsiteX888" fmla="*/ 8766220 w 9384838"/>
              <a:gd name="connsiteY888" fmla="*/ 774380 h 6246801"/>
              <a:gd name="connsiteX889" fmla="*/ 8731094 w 9384838"/>
              <a:gd name="connsiteY889" fmla="*/ 844633 h 6246801"/>
              <a:gd name="connsiteX890" fmla="*/ 8697919 w 9384838"/>
              <a:gd name="connsiteY890" fmla="*/ 862196 h 6246801"/>
              <a:gd name="connsiteX891" fmla="*/ 8666695 w 9384838"/>
              <a:gd name="connsiteY891" fmla="*/ 862196 h 6246801"/>
              <a:gd name="connsiteX892" fmla="*/ 8641326 w 9384838"/>
              <a:gd name="connsiteY892" fmla="*/ 887565 h 6246801"/>
              <a:gd name="connsiteX893" fmla="*/ 8614005 w 9384838"/>
              <a:gd name="connsiteY893" fmla="*/ 932449 h 6246801"/>
              <a:gd name="connsiteX894" fmla="*/ 8590587 w 9384838"/>
              <a:gd name="connsiteY894" fmla="*/ 936351 h 6246801"/>
              <a:gd name="connsiteX895" fmla="*/ 8576927 w 9384838"/>
              <a:gd name="connsiteY895" fmla="*/ 920740 h 6246801"/>
              <a:gd name="connsiteX896" fmla="*/ 8590587 w 9384838"/>
              <a:gd name="connsiteY896" fmla="*/ 885614 h 6246801"/>
              <a:gd name="connsiteX897" fmla="*/ 8602296 w 9384838"/>
              <a:gd name="connsiteY897" fmla="*/ 881711 h 6246801"/>
              <a:gd name="connsiteX898" fmla="*/ 8610102 w 9384838"/>
              <a:gd name="connsiteY898" fmla="*/ 868050 h 6246801"/>
              <a:gd name="connsiteX899" fmla="*/ 8606199 w 9384838"/>
              <a:gd name="connsiteY899" fmla="*/ 850487 h 6246801"/>
              <a:gd name="connsiteX900" fmla="*/ 8612054 w 9384838"/>
              <a:gd name="connsiteY900" fmla="*/ 825118 h 6246801"/>
              <a:gd name="connsiteX901" fmla="*/ 8623762 w 9384838"/>
              <a:gd name="connsiteY901" fmla="*/ 846584 h 6246801"/>
              <a:gd name="connsiteX902" fmla="*/ 8637423 w 9384838"/>
              <a:gd name="connsiteY902" fmla="*/ 848536 h 6246801"/>
              <a:gd name="connsiteX903" fmla="*/ 8649132 w 9384838"/>
              <a:gd name="connsiteY903" fmla="*/ 827069 h 6246801"/>
              <a:gd name="connsiteX904" fmla="*/ 8635471 w 9384838"/>
              <a:gd name="connsiteY904" fmla="*/ 807555 h 6246801"/>
              <a:gd name="connsiteX905" fmla="*/ 8654986 w 9384838"/>
              <a:gd name="connsiteY905" fmla="*/ 807555 h 6246801"/>
              <a:gd name="connsiteX906" fmla="*/ 8664743 w 9384838"/>
              <a:gd name="connsiteY906" fmla="*/ 819263 h 6246801"/>
              <a:gd name="connsiteX907" fmla="*/ 8692064 w 9384838"/>
              <a:gd name="connsiteY907" fmla="*/ 805603 h 6246801"/>
              <a:gd name="connsiteX908" fmla="*/ 8709627 w 9384838"/>
              <a:gd name="connsiteY908" fmla="*/ 778282 h 6246801"/>
              <a:gd name="connsiteX909" fmla="*/ 8711579 w 9384838"/>
              <a:gd name="connsiteY909" fmla="*/ 749008 h 6246801"/>
              <a:gd name="connsiteX910" fmla="*/ 8695967 w 9384838"/>
              <a:gd name="connsiteY910" fmla="*/ 749008 h 6246801"/>
              <a:gd name="connsiteX911" fmla="*/ 8672549 w 9384838"/>
              <a:gd name="connsiteY911" fmla="*/ 745105 h 6246801"/>
              <a:gd name="connsiteX912" fmla="*/ 8668646 w 9384838"/>
              <a:gd name="connsiteY912" fmla="*/ 713881 h 6246801"/>
              <a:gd name="connsiteX913" fmla="*/ 8697919 w 9384838"/>
              <a:gd name="connsiteY913" fmla="*/ 713881 h 6246801"/>
              <a:gd name="connsiteX914" fmla="*/ 8715482 w 9384838"/>
              <a:gd name="connsiteY914" fmla="*/ 731444 h 6246801"/>
              <a:gd name="connsiteX915" fmla="*/ 8733045 w 9384838"/>
              <a:gd name="connsiteY915" fmla="*/ 719735 h 6246801"/>
              <a:gd name="connsiteX916" fmla="*/ 8746705 w 9384838"/>
              <a:gd name="connsiteY916" fmla="*/ 688512 h 6246801"/>
              <a:gd name="connsiteX917" fmla="*/ 8787686 w 9384838"/>
              <a:gd name="connsiteY917" fmla="*/ 674851 h 6246801"/>
              <a:gd name="connsiteX918" fmla="*/ 8811104 w 9384838"/>
              <a:gd name="connsiteY918" fmla="*/ 624114 h 6246801"/>
              <a:gd name="connsiteX919" fmla="*/ 8830619 w 9384838"/>
              <a:gd name="connsiteY919" fmla="*/ 618260 h 6246801"/>
              <a:gd name="connsiteX920" fmla="*/ 8840376 w 9384838"/>
              <a:gd name="connsiteY920" fmla="*/ 600695 h 6246801"/>
              <a:gd name="connsiteX921" fmla="*/ 8832570 w 9384838"/>
              <a:gd name="connsiteY921" fmla="*/ 559715 h 6246801"/>
              <a:gd name="connsiteX922" fmla="*/ 8850134 w 9384838"/>
              <a:gd name="connsiteY922" fmla="*/ 559715 h 6246801"/>
              <a:gd name="connsiteX923" fmla="*/ 8885260 w 9384838"/>
              <a:gd name="connsiteY923" fmla="*/ 573376 h 6246801"/>
              <a:gd name="connsiteX924" fmla="*/ 8902823 w 9384838"/>
              <a:gd name="connsiteY924" fmla="*/ 559715 h 6246801"/>
              <a:gd name="connsiteX925" fmla="*/ 8904775 w 9384838"/>
              <a:gd name="connsiteY925" fmla="*/ 524589 h 6246801"/>
              <a:gd name="connsiteX926" fmla="*/ 8949659 w 9384838"/>
              <a:gd name="connsiteY926" fmla="*/ 497268 h 6246801"/>
              <a:gd name="connsiteX927" fmla="*/ 8976980 w 9384838"/>
              <a:gd name="connsiteY927" fmla="*/ 497268 h 6246801"/>
              <a:gd name="connsiteX928" fmla="*/ 8976980 w 9384838"/>
              <a:gd name="connsiteY928" fmla="*/ 462142 h 6246801"/>
              <a:gd name="connsiteX929" fmla="*/ 8965271 w 9384838"/>
              <a:gd name="connsiteY929" fmla="*/ 419209 h 6246801"/>
              <a:gd name="connsiteX930" fmla="*/ 8973077 w 9384838"/>
              <a:gd name="connsiteY930" fmla="*/ 393840 h 6246801"/>
              <a:gd name="connsiteX931" fmla="*/ 9002349 w 9384838"/>
              <a:gd name="connsiteY931" fmla="*/ 376277 h 6246801"/>
              <a:gd name="connsiteX932" fmla="*/ 9017961 w 9384838"/>
              <a:gd name="connsiteY932" fmla="*/ 403597 h 6246801"/>
              <a:gd name="connsiteX933" fmla="*/ 9041378 w 9384838"/>
              <a:gd name="connsiteY933" fmla="*/ 467996 h 6246801"/>
              <a:gd name="connsiteX934" fmla="*/ 9076505 w 9384838"/>
              <a:gd name="connsiteY934" fmla="*/ 475802 h 6246801"/>
              <a:gd name="connsiteX935" fmla="*/ 9154564 w 9384838"/>
              <a:gd name="connsiteY935" fmla="*/ 458239 h 6246801"/>
              <a:gd name="connsiteX936" fmla="*/ 9209205 w 9384838"/>
              <a:gd name="connsiteY936" fmla="*/ 409452 h 6246801"/>
              <a:gd name="connsiteX937" fmla="*/ 9218963 w 9384838"/>
              <a:gd name="connsiteY937" fmla="*/ 380180 h 6246801"/>
              <a:gd name="connsiteX938" fmla="*/ 9283361 w 9384838"/>
              <a:gd name="connsiteY938" fmla="*/ 325538 h 6246801"/>
              <a:gd name="connsiteX939" fmla="*/ 9328245 w 9384838"/>
              <a:gd name="connsiteY939" fmla="*/ 311878 h 6246801"/>
              <a:gd name="connsiteX940" fmla="*/ 6819242 w 9384838"/>
              <a:gd name="connsiteY940" fmla="*/ 0 h 6246801"/>
              <a:gd name="connsiteX941" fmla="*/ 6869020 w 9384838"/>
              <a:gd name="connsiteY941" fmla="*/ 125002 h 6246801"/>
              <a:gd name="connsiteX942" fmla="*/ 6969682 w 9384838"/>
              <a:gd name="connsiteY942" fmla="*/ 326334 h 6246801"/>
              <a:gd name="connsiteX943" fmla="*/ 6969682 w 9384838"/>
              <a:gd name="connsiteY943" fmla="*/ 401556 h 6246801"/>
              <a:gd name="connsiteX944" fmla="*/ 7094680 w 9384838"/>
              <a:gd name="connsiteY944" fmla="*/ 652667 h 6246801"/>
              <a:gd name="connsiteX945" fmla="*/ 7220784 w 9384838"/>
              <a:gd name="connsiteY945" fmla="*/ 803117 h 6246801"/>
              <a:gd name="connsiteX946" fmla="*/ 7321446 w 9384838"/>
              <a:gd name="connsiteY946" fmla="*/ 903783 h 6246801"/>
              <a:gd name="connsiteX947" fmla="*/ 7321446 w 9384838"/>
              <a:gd name="connsiteY947" fmla="*/ 979004 h 6246801"/>
              <a:gd name="connsiteX948" fmla="*/ 7345782 w 9384838"/>
              <a:gd name="connsiteY948" fmla="*/ 979004 h 6246801"/>
              <a:gd name="connsiteX949" fmla="*/ 7396667 w 9384838"/>
              <a:gd name="connsiteY949" fmla="*/ 1003341 h 6246801"/>
              <a:gd name="connsiteX950" fmla="*/ 7421002 w 9384838"/>
              <a:gd name="connsiteY950" fmla="*/ 979004 h 6246801"/>
              <a:gd name="connsiteX951" fmla="*/ 7496223 w 9384838"/>
              <a:gd name="connsiteY951" fmla="*/ 1003341 h 6246801"/>
              <a:gd name="connsiteX952" fmla="*/ 7446445 w 9384838"/>
              <a:gd name="connsiteY952" fmla="*/ 1054227 h 6246801"/>
              <a:gd name="connsiteX953" fmla="*/ 7471887 w 9384838"/>
              <a:gd name="connsiteY953" fmla="*/ 1078564 h 6246801"/>
              <a:gd name="connsiteX954" fmla="*/ 7521665 w 9384838"/>
              <a:gd name="connsiteY954" fmla="*/ 1054227 h 6246801"/>
              <a:gd name="connsiteX955" fmla="*/ 7547107 w 9384838"/>
              <a:gd name="connsiteY955" fmla="*/ 1129449 h 6246801"/>
              <a:gd name="connsiteX956" fmla="*/ 7672105 w 9384838"/>
              <a:gd name="connsiteY956" fmla="*/ 1179229 h 6246801"/>
              <a:gd name="connsiteX957" fmla="*/ 7747325 w 9384838"/>
              <a:gd name="connsiteY957" fmla="*/ 1179229 h 6246801"/>
              <a:gd name="connsiteX958" fmla="*/ 7847987 w 9384838"/>
              <a:gd name="connsiteY958" fmla="*/ 1104007 h 6246801"/>
              <a:gd name="connsiteX959" fmla="*/ 7923207 w 9384838"/>
              <a:gd name="connsiteY959" fmla="*/ 1078564 h 6246801"/>
              <a:gd name="connsiteX960" fmla="*/ 7998427 w 9384838"/>
              <a:gd name="connsiteY960" fmla="*/ 1003341 h 6246801"/>
              <a:gd name="connsiteX961" fmla="*/ 7998427 w 9384838"/>
              <a:gd name="connsiteY961" fmla="*/ 1054227 h 6246801"/>
              <a:gd name="connsiteX962" fmla="*/ 7948649 w 9384838"/>
              <a:gd name="connsiteY962" fmla="*/ 1104007 h 6246801"/>
              <a:gd name="connsiteX963" fmla="*/ 7948649 w 9384838"/>
              <a:gd name="connsiteY963" fmla="*/ 1129449 h 6246801"/>
              <a:gd name="connsiteX964" fmla="*/ 7822545 w 9384838"/>
              <a:gd name="connsiteY964" fmla="*/ 1279895 h 6246801"/>
              <a:gd name="connsiteX965" fmla="*/ 7822545 w 9384838"/>
              <a:gd name="connsiteY965" fmla="*/ 1379454 h 6246801"/>
              <a:gd name="connsiteX966" fmla="*/ 7873429 w 9384838"/>
              <a:gd name="connsiteY966" fmla="*/ 1379454 h 6246801"/>
              <a:gd name="connsiteX967" fmla="*/ 7847987 w 9384838"/>
              <a:gd name="connsiteY967" fmla="*/ 1505563 h 6246801"/>
              <a:gd name="connsiteX968" fmla="*/ 7797103 w 9384838"/>
              <a:gd name="connsiteY968" fmla="*/ 1531005 h 6246801"/>
              <a:gd name="connsiteX969" fmla="*/ 7873429 w 9384838"/>
              <a:gd name="connsiteY969" fmla="*/ 1606229 h 6246801"/>
              <a:gd name="connsiteX970" fmla="*/ 7948649 w 9384838"/>
              <a:gd name="connsiteY970" fmla="*/ 1606229 h 6246801"/>
              <a:gd name="connsiteX971" fmla="*/ 7923207 w 9384838"/>
              <a:gd name="connsiteY971" fmla="*/ 1656009 h 6246801"/>
              <a:gd name="connsiteX972" fmla="*/ 7772767 w 9384838"/>
              <a:gd name="connsiteY972" fmla="*/ 1630565 h 6246801"/>
              <a:gd name="connsiteX973" fmla="*/ 7672105 w 9384838"/>
              <a:gd name="connsiteY973" fmla="*/ 1705789 h 6246801"/>
              <a:gd name="connsiteX974" fmla="*/ 7672105 w 9384838"/>
              <a:gd name="connsiteY974" fmla="*/ 1656009 h 6246801"/>
              <a:gd name="connsiteX975" fmla="*/ 7596885 w 9384838"/>
              <a:gd name="connsiteY975" fmla="*/ 1656009 h 6246801"/>
              <a:gd name="connsiteX976" fmla="*/ 7571443 w 9384838"/>
              <a:gd name="connsiteY976" fmla="*/ 1705789 h 6246801"/>
              <a:gd name="connsiteX977" fmla="*/ 7446445 w 9384838"/>
              <a:gd name="connsiteY977" fmla="*/ 1681452 h 6246801"/>
              <a:gd name="connsiteX978" fmla="*/ 7421002 w 9384838"/>
              <a:gd name="connsiteY978" fmla="*/ 1630565 h 6246801"/>
              <a:gd name="connsiteX979" fmla="*/ 7321446 w 9384838"/>
              <a:gd name="connsiteY979" fmla="*/ 1630565 h 6246801"/>
              <a:gd name="connsiteX980" fmla="*/ 7070344 w 9384838"/>
              <a:gd name="connsiteY980" fmla="*/ 1756674 h 6246801"/>
              <a:gd name="connsiteX981" fmla="*/ 6869020 w 9384838"/>
              <a:gd name="connsiteY981" fmla="*/ 1907113 h 6246801"/>
              <a:gd name="connsiteX982" fmla="*/ 6894462 w 9384838"/>
              <a:gd name="connsiteY982" fmla="*/ 1956897 h 6246801"/>
              <a:gd name="connsiteX983" fmla="*/ 6819242 w 9384838"/>
              <a:gd name="connsiteY983" fmla="*/ 2081899 h 6246801"/>
              <a:gd name="connsiteX984" fmla="*/ 6793800 w 9384838"/>
              <a:gd name="connsiteY984" fmla="*/ 2006676 h 6246801"/>
              <a:gd name="connsiteX985" fmla="*/ 6668802 w 9384838"/>
              <a:gd name="connsiteY985" fmla="*/ 1931450 h 6246801"/>
              <a:gd name="connsiteX986" fmla="*/ 6542697 w 9384838"/>
              <a:gd name="connsiteY986" fmla="*/ 1831894 h 6246801"/>
              <a:gd name="connsiteX987" fmla="*/ 6467477 w 9384838"/>
              <a:gd name="connsiteY987" fmla="*/ 1705789 h 6246801"/>
              <a:gd name="connsiteX988" fmla="*/ 6417699 w 9384838"/>
              <a:gd name="connsiteY988" fmla="*/ 1681452 h 6246801"/>
              <a:gd name="connsiteX989" fmla="*/ 6342479 w 9384838"/>
              <a:gd name="connsiteY989" fmla="*/ 1580786 h 6246801"/>
              <a:gd name="connsiteX990" fmla="*/ 6217481 w 9384838"/>
              <a:gd name="connsiteY990" fmla="*/ 1555343 h 6246801"/>
              <a:gd name="connsiteX991" fmla="*/ 6091377 w 9384838"/>
              <a:gd name="connsiteY991" fmla="*/ 1606229 h 6246801"/>
              <a:gd name="connsiteX992" fmla="*/ 5991821 w 9384838"/>
              <a:gd name="connsiteY992" fmla="*/ 1681452 h 6246801"/>
              <a:gd name="connsiteX993" fmla="*/ 5966379 w 9384838"/>
              <a:gd name="connsiteY993" fmla="*/ 1630565 h 6246801"/>
              <a:gd name="connsiteX994" fmla="*/ 5966379 w 9384838"/>
              <a:gd name="connsiteY994" fmla="*/ 1580786 h 6246801"/>
              <a:gd name="connsiteX995" fmla="*/ 5916601 w 9384838"/>
              <a:gd name="connsiteY995" fmla="*/ 1531005 h 6246801"/>
              <a:gd name="connsiteX996" fmla="*/ 5940937 w 9384838"/>
              <a:gd name="connsiteY996" fmla="*/ 1505563 h 6246801"/>
              <a:gd name="connsiteX997" fmla="*/ 5891159 w 9384838"/>
              <a:gd name="connsiteY997" fmla="*/ 1480122 h 6246801"/>
              <a:gd name="connsiteX998" fmla="*/ 5840275 w 9384838"/>
              <a:gd name="connsiteY998" fmla="*/ 1480122 h 6246801"/>
              <a:gd name="connsiteX999" fmla="*/ 5815939 w 9384838"/>
              <a:gd name="connsiteY999" fmla="*/ 1455784 h 6246801"/>
              <a:gd name="connsiteX1000" fmla="*/ 5740719 w 9384838"/>
              <a:gd name="connsiteY1000" fmla="*/ 1505563 h 6246801"/>
              <a:gd name="connsiteX1001" fmla="*/ 5665499 w 9384838"/>
              <a:gd name="connsiteY1001" fmla="*/ 1606229 h 6246801"/>
              <a:gd name="connsiteX1002" fmla="*/ 5715277 w 9384838"/>
              <a:gd name="connsiteY1002" fmla="*/ 1656009 h 6246801"/>
              <a:gd name="connsiteX1003" fmla="*/ 5765055 w 9384838"/>
              <a:gd name="connsiteY1003" fmla="*/ 1731231 h 6246801"/>
              <a:gd name="connsiteX1004" fmla="*/ 5840275 w 9384838"/>
              <a:gd name="connsiteY1004" fmla="*/ 1731231 h 6246801"/>
              <a:gd name="connsiteX1005" fmla="*/ 5916601 w 9384838"/>
              <a:gd name="connsiteY1005" fmla="*/ 1881669 h 6246801"/>
              <a:gd name="connsiteX1006" fmla="*/ 5966379 w 9384838"/>
              <a:gd name="connsiteY1006" fmla="*/ 1956897 h 6246801"/>
              <a:gd name="connsiteX1007" fmla="*/ 5891159 w 9384838"/>
              <a:gd name="connsiteY1007" fmla="*/ 2006676 h 6246801"/>
              <a:gd name="connsiteX1008" fmla="*/ 5815939 w 9384838"/>
              <a:gd name="connsiteY1008" fmla="*/ 1931450 h 6246801"/>
              <a:gd name="connsiteX1009" fmla="*/ 5765055 w 9384838"/>
              <a:gd name="connsiteY1009" fmla="*/ 1881669 h 6246801"/>
              <a:gd name="connsiteX1010" fmla="*/ 5715277 w 9384838"/>
              <a:gd name="connsiteY1010" fmla="*/ 1931450 h 6246801"/>
              <a:gd name="connsiteX1011" fmla="*/ 5665499 w 9384838"/>
              <a:gd name="connsiteY1011" fmla="*/ 1931450 h 6246801"/>
              <a:gd name="connsiteX1012" fmla="*/ 5640056 w 9384838"/>
              <a:gd name="connsiteY1012" fmla="*/ 2006676 h 6246801"/>
              <a:gd name="connsiteX1013" fmla="*/ 5590278 w 9384838"/>
              <a:gd name="connsiteY1013" fmla="*/ 2006676 h 6246801"/>
              <a:gd name="connsiteX1014" fmla="*/ 5515058 w 9384838"/>
              <a:gd name="connsiteY1014" fmla="*/ 2081899 h 6246801"/>
              <a:gd name="connsiteX1015" fmla="*/ 5464174 w 9384838"/>
              <a:gd name="connsiteY1015" fmla="*/ 2057559 h 6246801"/>
              <a:gd name="connsiteX1016" fmla="*/ 5464174 w 9384838"/>
              <a:gd name="connsiteY1016" fmla="*/ 1956897 h 6246801"/>
              <a:gd name="connsiteX1017" fmla="*/ 5489616 w 9384838"/>
              <a:gd name="connsiteY1017" fmla="*/ 1881669 h 6246801"/>
              <a:gd name="connsiteX1018" fmla="*/ 5564836 w 9384838"/>
              <a:gd name="connsiteY1018" fmla="*/ 1831894 h 6246801"/>
              <a:gd name="connsiteX1019" fmla="*/ 5590278 w 9384838"/>
              <a:gd name="connsiteY1019" fmla="*/ 1756674 h 6246801"/>
              <a:gd name="connsiteX1020" fmla="*/ 5539394 w 9384838"/>
              <a:gd name="connsiteY1020" fmla="*/ 1656009 h 6246801"/>
              <a:gd name="connsiteX1021" fmla="*/ 5515058 w 9384838"/>
              <a:gd name="connsiteY1021" fmla="*/ 1656009 h 6246801"/>
              <a:gd name="connsiteX1022" fmla="*/ 5515058 w 9384838"/>
              <a:gd name="connsiteY1022" fmla="*/ 1606229 h 6246801"/>
              <a:gd name="connsiteX1023" fmla="*/ 5489616 w 9384838"/>
              <a:gd name="connsiteY1023" fmla="*/ 1580786 h 6246801"/>
              <a:gd name="connsiteX1024" fmla="*/ 5489616 w 9384838"/>
              <a:gd name="connsiteY1024" fmla="*/ 1531005 h 6246801"/>
              <a:gd name="connsiteX1025" fmla="*/ 5539394 w 9384838"/>
              <a:gd name="connsiteY1025" fmla="*/ 1455784 h 6246801"/>
              <a:gd name="connsiteX1026" fmla="*/ 5539394 w 9384838"/>
              <a:gd name="connsiteY1026" fmla="*/ 1404898 h 6246801"/>
              <a:gd name="connsiteX1027" fmla="*/ 5564836 w 9384838"/>
              <a:gd name="connsiteY1027" fmla="*/ 1355118 h 6246801"/>
              <a:gd name="connsiteX1028" fmla="*/ 5614614 w 9384838"/>
              <a:gd name="connsiteY1028" fmla="*/ 1379454 h 6246801"/>
              <a:gd name="connsiteX1029" fmla="*/ 5689834 w 9384838"/>
              <a:gd name="connsiteY1029" fmla="*/ 1355118 h 6246801"/>
              <a:gd name="connsiteX1030" fmla="*/ 5740719 w 9384838"/>
              <a:gd name="connsiteY1030" fmla="*/ 1329675 h 6246801"/>
              <a:gd name="connsiteX1031" fmla="*/ 5765055 w 9384838"/>
              <a:gd name="connsiteY1031" fmla="*/ 1355118 h 6246801"/>
              <a:gd name="connsiteX1032" fmla="*/ 5815939 w 9384838"/>
              <a:gd name="connsiteY1032" fmla="*/ 1279895 h 6246801"/>
              <a:gd name="connsiteX1033" fmla="*/ 5891159 w 9384838"/>
              <a:gd name="connsiteY1033" fmla="*/ 1254452 h 6246801"/>
              <a:gd name="connsiteX1034" fmla="*/ 5891159 w 9384838"/>
              <a:gd name="connsiteY1034" fmla="*/ 1179229 h 6246801"/>
              <a:gd name="connsiteX1035" fmla="*/ 5840275 w 9384838"/>
              <a:gd name="connsiteY1035" fmla="*/ 1104007 h 6246801"/>
              <a:gd name="connsiteX1036" fmla="*/ 5865717 w 9384838"/>
              <a:gd name="connsiteY1036" fmla="*/ 1054227 h 6246801"/>
              <a:gd name="connsiteX1037" fmla="*/ 5916601 w 9384838"/>
              <a:gd name="connsiteY1037" fmla="*/ 1054227 h 6246801"/>
              <a:gd name="connsiteX1038" fmla="*/ 6041599 w 9384838"/>
              <a:gd name="connsiteY1038" fmla="*/ 1179229 h 6246801"/>
              <a:gd name="connsiteX1039" fmla="*/ 6091377 w 9384838"/>
              <a:gd name="connsiteY1039" fmla="*/ 1153786 h 6246801"/>
              <a:gd name="connsiteX1040" fmla="*/ 6091377 w 9384838"/>
              <a:gd name="connsiteY1040" fmla="*/ 1204672 h 6246801"/>
              <a:gd name="connsiteX1041" fmla="*/ 6166597 w 9384838"/>
              <a:gd name="connsiteY1041" fmla="*/ 1254452 h 6246801"/>
              <a:gd name="connsiteX1042" fmla="*/ 6292701 w 9384838"/>
              <a:gd name="connsiteY1042" fmla="*/ 1179229 h 6246801"/>
              <a:gd name="connsiteX1043" fmla="*/ 6317037 w 9384838"/>
              <a:gd name="connsiteY1043" fmla="*/ 1129449 h 6246801"/>
              <a:gd name="connsiteX1044" fmla="*/ 6292701 w 9384838"/>
              <a:gd name="connsiteY1044" fmla="*/ 1054227 h 6246801"/>
              <a:gd name="connsiteX1045" fmla="*/ 6317037 w 9384838"/>
              <a:gd name="connsiteY1045" fmla="*/ 1003341 h 6246801"/>
              <a:gd name="connsiteX1046" fmla="*/ 6317037 w 9384838"/>
              <a:gd name="connsiteY1046" fmla="*/ 953562 h 6246801"/>
              <a:gd name="connsiteX1047" fmla="*/ 6342479 w 9384838"/>
              <a:gd name="connsiteY1047" fmla="*/ 903783 h 6246801"/>
              <a:gd name="connsiteX1048" fmla="*/ 6443141 w 9384838"/>
              <a:gd name="connsiteY1048" fmla="*/ 878340 h 6246801"/>
              <a:gd name="connsiteX1049" fmla="*/ 6492919 w 9384838"/>
              <a:gd name="connsiteY1049" fmla="*/ 803117 h 6246801"/>
              <a:gd name="connsiteX1050" fmla="*/ 6518361 w 9384838"/>
              <a:gd name="connsiteY1050" fmla="*/ 652667 h 6246801"/>
              <a:gd name="connsiteX1051" fmla="*/ 6619024 w 9384838"/>
              <a:gd name="connsiteY1051" fmla="*/ 526559 h 6246801"/>
              <a:gd name="connsiteX1052" fmla="*/ 6643360 w 9384838"/>
              <a:gd name="connsiteY1052" fmla="*/ 300891 h 6246801"/>
              <a:gd name="connsiteX1053" fmla="*/ 6619024 w 9384838"/>
              <a:gd name="connsiteY1053" fmla="*/ 125002 h 6246801"/>
              <a:gd name="connsiteX1054" fmla="*/ 6694244 w 9384838"/>
              <a:gd name="connsiteY1054" fmla="*/ 49779 h 6246801"/>
              <a:gd name="connsiteX1055" fmla="*/ 6769464 w 9384838"/>
              <a:gd name="connsiteY1055" fmla="*/ 49779 h 6246801"/>
              <a:gd name="connsiteX1056" fmla="*/ 6819242 w 9384838"/>
              <a:gd name="connsiteY105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672228 w 9384838"/>
              <a:gd name="connsiteY142" fmla="*/ 6072019 h 6246801"/>
              <a:gd name="connsiteX143" fmla="*/ 647891 w 9384838"/>
              <a:gd name="connsiteY143" fmla="*/ 6046576 h 6246801"/>
              <a:gd name="connsiteX144" fmla="*/ 597007 w 9384838"/>
              <a:gd name="connsiteY144" fmla="*/ 6096356 h 6246801"/>
              <a:gd name="connsiteX145" fmla="*/ 622449 w 9384838"/>
              <a:gd name="connsiteY145" fmla="*/ 6147242 h 6246801"/>
              <a:gd name="connsiteX146" fmla="*/ 622449 w 9384838"/>
              <a:gd name="connsiteY146" fmla="*/ 6171578 h 6246801"/>
              <a:gd name="connsiteX147" fmla="*/ 597007 w 9384838"/>
              <a:gd name="connsiteY147" fmla="*/ 6171578 h 6246801"/>
              <a:gd name="connsiteX148" fmla="*/ 547229 w 9384838"/>
              <a:gd name="connsiteY148" fmla="*/ 6222464 h 6246801"/>
              <a:gd name="connsiteX149" fmla="*/ 497452 w 9384838"/>
              <a:gd name="connsiteY149" fmla="*/ 6222464 h 6246801"/>
              <a:gd name="connsiteX150" fmla="*/ 422232 w 9384838"/>
              <a:gd name="connsiteY150" fmla="*/ 6246801 h 6246801"/>
              <a:gd name="connsiteX151" fmla="*/ 472009 w 9384838"/>
              <a:gd name="connsiteY151" fmla="*/ 6171578 h 6246801"/>
              <a:gd name="connsiteX152" fmla="*/ 521787 w 9384838"/>
              <a:gd name="connsiteY152" fmla="*/ 6121799 h 6246801"/>
              <a:gd name="connsiteX153" fmla="*/ 497452 w 9384838"/>
              <a:gd name="connsiteY153" fmla="*/ 6046576 h 6246801"/>
              <a:gd name="connsiteX154" fmla="*/ 497452 w 9384838"/>
              <a:gd name="connsiteY154" fmla="*/ 5996796 h 6246801"/>
              <a:gd name="connsiteX155" fmla="*/ 521787 w 9384838"/>
              <a:gd name="connsiteY155" fmla="*/ 5996796 h 6246801"/>
              <a:gd name="connsiteX156" fmla="*/ 572672 w 9384838"/>
              <a:gd name="connsiteY156" fmla="*/ 5945910 h 6246801"/>
              <a:gd name="connsiteX157" fmla="*/ 547229 w 9384838"/>
              <a:gd name="connsiteY157" fmla="*/ 5920467 h 6246801"/>
              <a:gd name="connsiteX158" fmla="*/ 497452 w 9384838"/>
              <a:gd name="connsiteY158" fmla="*/ 5896130 h 6246801"/>
              <a:gd name="connsiteX159" fmla="*/ 472009 w 9384838"/>
              <a:gd name="connsiteY159" fmla="*/ 5920467 h 6246801"/>
              <a:gd name="connsiteX160" fmla="*/ 396790 w 9384838"/>
              <a:gd name="connsiteY160" fmla="*/ 6021133 h 6246801"/>
              <a:gd name="connsiteX161" fmla="*/ 422232 w 9384838"/>
              <a:gd name="connsiteY161" fmla="*/ 6046576 h 6246801"/>
              <a:gd name="connsiteX162" fmla="*/ 422232 w 9384838"/>
              <a:gd name="connsiteY162" fmla="*/ 6096356 h 6246801"/>
              <a:gd name="connsiteX163" fmla="*/ 446568 w 9384838"/>
              <a:gd name="connsiteY163" fmla="*/ 6121799 h 6246801"/>
              <a:gd name="connsiteX164" fmla="*/ 422232 w 9384838"/>
              <a:gd name="connsiteY164" fmla="*/ 6147242 h 6246801"/>
              <a:gd name="connsiteX165" fmla="*/ 396790 w 9384838"/>
              <a:gd name="connsiteY165" fmla="*/ 6147242 h 6246801"/>
              <a:gd name="connsiteX166" fmla="*/ 371348 w 9384838"/>
              <a:gd name="connsiteY166" fmla="*/ 6121799 h 6246801"/>
              <a:gd name="connsiteX167" fmla="*/ 296127 w 9384838"/>
              <a:gd name="connsiteY167" fmla="*/ 6072019 h 6246801"/>
              <a:gd name="connsiteX168" fmla="*/ 271792 w 9384838"/>
              <a:gd name="connsiteY168" fmla="*/ 5996796 h 6246801"/>
              <a:gd name="connsiteX169" fmla="*/ 321570 w 9384838"/>
              <a:gd name="connsiteY169" fmla="*/ 6021133 h 6246801"/>
              <a:gd name="connsiteX170" fmla="*/ 347012 w 9384838"/>
              <a:gd name="connsiteY170" fmla="*/ 5996796 h 6246801"/>
              <a:gd name="connsiteX171" fmla="*/ 371348 w 9384838"/>
              <a:gd name="connsiteY171" fmla="*/ 5920467 h 6246801"/>
              <a:gd name="connsiteX172" fmla="*/ 321570 w 9384838"/>
              <a:gd name="connsiteY172" fmla="*/ 5845245 h 6246801"/>
              <a:gd name="connsiteX173" fmla="*/ 371348 w 9384838"/>
              <a:gd name="connsiteY173" fmla="*/ 5795465 h 6246801"/>
              <a:gd name="connsiteX174" fmla="*/ 371348 w 9384838"/>
              <a:gd name="connsiteY174" fmla="*/ 5745685 h 6246801"/>
              <a:gd name="connsiteX175" fmla="*/ 371348 w 9384838"/>
              <a:gd name="connsiteY175" fmla="*/ 5720242 h 6246801"/>
              <a:gd name="connsiteX176" fmla="*/ 347012 w 9384838"/>
              <a:gd name="connsiteY176" fmla="*/ 5670462 h 6246801"/>
              <a:gd name="connsiteX177" fmla="*/ 446567 w 9384838"/>
              <a:gd name="connsiteY177" fmla="*/ 5670462 h 6246801"/>
              <a:gd name="connsiteX178" fmla="*/ 446568 w 9384838"/>
              <a:gd name="connsiteY178" fmla="*/ 5670462 h 6246801"/>
              <a:gd name="connsiteX179" fmla="*/ 446567 w 9384838"/>
              <a:gd name="connsiteY179" fmla="*/ 5670462 h 6246801"/>
              <a:gd name="connsiteX180" fmla="*/ 521787 w 9384838"/>
              <a:gd name="connsiteY180" fmla="*/ 5595239 h 6246801"/>
              <a:gd name="connsiteX181" fmla="*/ 572672 w 9384838"/>
              <a:gd name="connsiteY181" fmla="*/ 5569796 h 6246801"/>
              <a:gd name="connsiteX182" fmla="*/ 572672 w 9384838"/>
              <a:gd name="connsiteY182" fmla="*/ 5520016 h 6246801"/>
              <a:gd name="connsiteX183" fmla="*/ 647892 w 9384838"/>
              <a:gd name="connsiteY183" fmla="*/ 5494573 h 6246801"/>
              <a:gd name="connsiteX184" fmla="*/ 622450 w 9384838"/>
              <a:gd name="connsiteY184" fmla="*/ 5469130 h 6246801"/>
              <a:gd name="connsiteX185" fmla="*/ 547230 w 9384838"/>
              <a:gd name="connsiteY185" fmla="*/ 5469130 h 6246801"/>
              <a:gd name="connsiteX186" fmla="*/ 622450 w 9384838"/>
              <a:gd name="connsiteY186" fmla="*/ 5444793 h 6246801"/>
              <a:gd name="connsiteX187" fmla="*/ 622450 w 9384838"/>
              <a:gd name="connsiteY187" fmla="*/ 5369570 h 6246801"/>
              <a:gd name="connsiteX188" fmla="*/ 597008 w 9384838"/>
              <a:gd name="connsiteY188" fmla="*/ 5369570 h 6246801"/>
              <a:gd name="connsiteX189" fmla="*/ 597008 w 9384838"/>
              <a:gd name="connsiteY189" fmla="*/ 5344127 h 6246801"/>
              <a:gd name="connsiteX190" fmla="*/ 572672 w 9384838"/>
              <a:gd name="connsiteY190" fmla="*/ 5318684 h 6246801"/>
              <a:gd name="connsiteX191" fmla="*/ 597008 w 9384838"/>
              <a:gd name="connsiteY191" fmla="*/ 5268904 h 6246801"/>
              <a:gd name="connsiteX192" fmla="*/ 572672 w 9384838"/>
              <a:gd name="connsiteY192" fmla="*/ 5268904 h 6246801"/>
              <a:gd name="connsiteX193" fmla="*/ 572672 w 9384838"/>
              <a:gd name="connsiteY193" fmla="*/ 5218018 h 6246801"/>
              <a:gd name="connsiteX194" fmla="*/ 547230 w 9384838"/>
              <a:gd name="connsiteY194" fmla="*/ 5193682 h 6246801"/>
              <a:gd name="connsiteX195" fmla="*/ 547229 w 9384838"/>
              <a:gd name="connsiteY195" fmla="*/ 5193682 h 6246801"/>
              <a:gd name="connsiteX196" fmla="*/ 521787 w 9384838"/>
              <a:gd name="connsiteY196" fmla="*/ 5168239 h 6246801"/>
              <a:gd name="connsiteX197" fmla="*/ 472009 w 9384838"/>
              <a:gd name="connsiteY197" fmla="*/ 5193682 h 6246801"/>
              <a:gd name="connsiteX198" fmla="*/ 472009 w 9384838"/>
              <a:gd name="connsiteY198" fmla="*/ 5293241 h 6246801"/>
              <a:gd name="connsiteX199" fmla="*/ 472009 w 9384838"/>
              <a:gd name="connsiteY199" fmla="*/ 5293241 h 6246801"/>
              <a:gd name="connsiteX200" fmla="*/ 422231 w 9384838"/>
              <a:gd name="connsiteY200" fmla="*/ 5318684 h 6246801"/>
              <a:gd name="connsiteX201" fmla="*/ 446567 w 9384838"/>
              <a:gd name="connsiteY201" fmla="*/ 5344127 h 6246801"/>
              <a:gd name="connsiteX202" fmla="*/ 497451 w 9384838"/>
              <a:gd name="connsiteY202" fmla="*/ 5344127 h 6246801"/>
              <a:gd name="connsiteX203" fmla="*/ 521787 w 9384838"/>
              <a:gd name="connsiteY203" fmla="*/ 5318684 h 6246801"/>
              <a:gd name="connsiteX204" fmla="*/ 521787 w 9384838"/>
              <a:gd name="connsiteY204" fmla="*/ 5369570 h 6246801"/>
              <a:gd name="connsiteX205" fmla="*/ 497451 w 9384838"/>
              <a:gd name="connsiteY205" fmla="*/ 5419350 h 6246801"/>
              <a:gd name="connsiteX206" fmla="*/ 472009 w 9384838"/>
              <a:gd name="connsiteY206" fmla="*/ 5419350 h 6246801"/>
              <a:gd name="connsiteX207" fmla="*/ 446567 w 9384838"/>
              <a:gd name="connsiteY207" fmla="*/ 5444793 h 6246801"/>
              <a:gd name="connsiteX208" fmla="*/ 422231 w 9384838"/>
              <a:gd name="connsiteY208" fmla="*/ 5419350 h 6246801"/>
              <a:gd name="connsiteX209" fmla="*/ 446567 w 9384838"/>
              <a:gd name="connsiteY209" fmla="*/ 5393907 h 6246801"/>
              <a:gd name="connsiteX210" fmla="*/ 446567 w 9384838"/>
              <a:gd name="connsiteY210" fmla="*/ 5369570 h 6246801"/>
              <a:gd name="connsiteX211" fmla="*/ 422231 w 9384838"/>
              <a:gd name="connsiteY211" fmla="*/ 5344127 h 6246801"/>
              <a:gd name="connsiteX212" fmla="*/ 371347 w 9384838"/>
              <a:gd name="connsiteY212" fmla="*/ 5369570 h 6246801"/>
              <a:gd name="connsiteX213" fmla="*/ 347011 w 9384838"/>
              <a:gd name="connsiteY213" fmla="*/ 5344127 h 6246801"/>
              <a:gd name="connsiteX214" fmla="*/ 321569 w 9384838"/>
              <a:gd name="connsiteY214" fmla="*/ 5393907 h 6246801"/>
              <a:gd name="connsiteX215" fmla="*/ 271791 w 9384838"/>
              <a:gd name="connsiteY215" fmla="*/ 5419350 h 6246801"/>
              <a:gd name="connsiteX216" fmla="*/ 321569 w 9384838"/>
              <a:gd name="connsiteY216" fmla="*/ 5369570 h 6246801"/>
              <a:gd name="connsiteX217" fmla="*/ 296127 w 9384838"/>
              <a:gd name="connsiteY217" fmla="*/ 5344127 h 6246801"/>
              <a:gd name="connsiteX218" fmla="*/ 296127 w 9384838"/>
              <a:gd name="connsiteY218" fmla="*/ 5293241 h 6246801"/>
              <a:gd name="connsiteX219" fmla="*/ 271791 w 9384838"/>
              <a:gd name="connsiteY219" fmla="*/ 5293241 h 6246801"/>
              <a:gd name="connsiteX220" fmla="*/ 246349 w 9384838"/>
              <a:gd name="connsiteY220" fmla="*/ 5243462 h 6246801"/>
              <a:gd name="connsiteX221" fmla="*/ 296127 w 9384838"/>
              <a:gd name="connsiteY221" fmla="*/ 5168239 h 6246801"/>
              <a:gd name="connsiteX222" fmla="*/ 321569 w 9384838"/>
              <a:gd name="connsiteY222" fmla="*/ 5193682 h 6246801"/>
              <a:gd name="connsiteX223" fmla="*/ 296127 w 9384838"/>
              <a:gd name="connsiteY223" fmla="*/ 5218019 h 6246801"/>
              <a:gd name="connsiteX224" fmla="*/ 321569 w 9384838"/>
              <a:gd name="connsiteY224" fmla="*/ 5218019 h 6246801"/>
              <a:gd name="connsiteX225" fmla="*/ 321569 w 9384838"/>
              <a:gd name="connsiteY225" fmla="*/ 5243462 h 6246801"/>
              <a:gd name="connsiteX226" fmla="*/ 296127 w 9384838"/>
              <a:gd name="connsiteY226" fmla="*/ 5268905 h 6246801"/>
              <a:gd name="connsiteX227" fmla="*/ 321569 w 9384838"/>
              <a:gd name="connsiteY227" fmla="*/ 5318684 h 6246801"/>
              <a:gd name="connsiteX228" fmla="*/ 347011 w 9384838"/>
              <a:gd name="connsiteY228" fmla="*/ 5293241 h 6246801"/>
              <a:gd name="connsiteX229" fmla="*/ 371347 w 9384838"/>
              <a:gd name="connsiteY229" fmla="*/ 5318684 h 6246801"/>
              <a:gd name="connsiteX230" fmla="*/ 396789 w 9384838"/>
              <a:gd name="connsiteY230" fmla="*/ 5318684 h 6246801"/>
              <a:gd name="connsiteX231" fmla="*/ 371347 w 9384838"/>
              <a:gd name="connsiteY231" fmla="*/ 5268905 h 6246801"/>
              <a:gd name="connsiteX232" fmla="*/ 396789 w 9384838"/>
              <a:gd name="connsiteY232" fmla="*/ 5243462 h 6246801"/>
              <a:gd name="connsiteX233" fmla="*/ 371347 w 9384838"/>
              <a:gd name="connsiteY233" fmla="*/ 5193682 h 6246801"/>
              <a:gd name="connsiteX234" fmla="*/ 321569 w 9384838"/>
              <a:gd name="connsiteY234" fmla="*/ 5168239 h 6246801"/>
              <a:gd name="connsiteX235" fmla="*/ 347011 w 9384838"/>
              <a:gd name="connsiteY235" fmla="*/ 5142796 h 6246801"/>
              <a:gd name="connsiteX236" fmla="*/ 296127 w 9384838"/>
              <a:gd name="connsiteY236" fmla="*/ 5142796 h 6246801"/>
              <a:gd name="connsiteX237" fmla="*/ 271791 w 9384838"/>
              <a:gd name="connsiteY237" fmla="*/ 5093016 h 6246801"/>
              <a:gd name="connsiteX238" fmla="*/ 296127 w 9384838"/>
              <a:gd name="connsiteY238" fmla="*/ 5067573 h 6246801"/>
              <a:gd name="connsiteX239" fmla="*/ 271791 w 9384838"/>
              <a:gd name="connsiteY239" fmla="*/ 5043236 h 6246801"/>
              <a:gd name="connsiteX240" fmla="*/ 271791 w 9384838"/>
              <a:gd name="connsiteY240" fmla="*/ 5017793 h 6246801"/>
              <a:gd name="connsiteX241" fmla="*/ 321569 w 9384838"/>
              <a:gd name="connsiteY241" fmla="*/ 5043236 h 6246801"/>
              <a:gd name="connsiteX242" fmla="*/ 347011 w 9384838"/>
              <a:gd name="connsiteY242" fmla="*/ 5043236 h 6246801"/>
              <a:gd name="connsiteX243" fmla="*/ 371347 w 9384838"/>
              <a:gd name="connsiteY243" fmla="*/ 5067573 h 6246801"/>
              <a:gd name="connsiteX244" fmla="*/ 371347 w 9384838"/>
              <a:gd name="connsiteY244" fmla="*/ 5093016 h 6246801"/>
              <a:gd name="connsiteX245" fmla="*/ 396789 w 9384838"/>
              <a:gd name="connsiteY245" fmla="*/ 5093016 h 6246801"/>
              <a:gd name="connsiteX246" fmla="*/ 396789 w 9384838"/>
              <a:gd name="connsiteY246" fmla="*/ 5067573 h 6246801"/>
              <a:gd name="connsiteX247" fmla="*/ 422231 w 9384838"/>
              <a:gd name="connsiteY247" fmla="*/ 5043236 h 6246801"/>
              <a:gd name="connsiteX248" fmla="*/ 371347 w 9384838"/>
              <a:gd name="connsiteY248" fmla="*/ 5017793 h 6246801"/>
              <a:gd name="connsiteX249" fmla="*/ 396789 w 9384838"/>
              <a:gd name="connsiteY249" fmla="*/ 4992350 h 6246801"/>
              <a:gd name="connsiteX250" fmla="*/ 422231 w 9384838"/>
              <a:gd name="connsiteY250" fmla="*/ 4968013 h 6246801"/>
              <a:gd name="connsiteX251" fmla="*/ 446567 w 9384838"/>
              <a:gd name="connsiteY251" fmla="*/ 4992350 h 6246801"/>
              <a:gd name="connsiteX252" fmla="*/ 446567 w 9384838"/>
              <a:gd name="connsiteY252" fmla="*/ 5017793 h 6246801"/>
              <a:gd name="connsiteX253" fmla="*/ 472009 w 9384838"/>
              <a:gd name="connsiteY253" fmla="*/ 5043236 h 6246801"/>
              <a:gd name="connsiteX254" fmla="*/ 497451 w 9384838"/>
              <a:gd name="connsiteY254" fmla="*/ 5017793 h 6246801"/>
              <a:gd name="connsiteX255" fmla="*/ 497452 w 9384838"/>
              <a:gd name="connsiteY255" fmla="*/ 5017793 h 6246801"/>
              <a:gd name="connsiteX256" fmla="*/ 547230 w 9384838"/>
              <a:gd name="connsiteY256" fmla="*/ 5017793 h 6246801"/>
              <a:gd name="connsiteX257" fmla="*/ 521788 w 9384838"/>
              <a:gd name="connsiteY257" fmla="*/ 4992350 h 6246801"/>
              <a:gd name="connsiteX258" fmla="*/ 572672 w 9384838"/>
              <a:gd name="connsiteY258" fmla="*/ 4968013 h 6246801"/>
              <a:gd name="connsiteX259" fmla="*/ 597008 w 9384838"/>
              <a:gd name="connsiteY259" fmla="*/ 4992350 h 6246801"/>
              <a:gd name="connsiteX260" fmla="*/ 647892 w 9384838"/>
              <a:gd name="connsiteY260" fmla="*/ 4992350 h 6246801"/>
              <a:gd name="connsiteX261" fmla="*/ 647892 w 9384838"/>
              <a:gd name="connsiteY261" fmla="*/ 4968013 h 6246801"/>
              <a:gd name="connsiteX262" fmla="*/ 672228 w 9384838"/>
              <a:gd name="connsiteY262" fmla="*/ 4942570 h 6246801"/>
              <a:gd name="connsiteX263" fmla="*/ 672228 w 9384838"/>
              <a:gd name="connsiteY263" fmla="*/ 4917127 h 6246801"/>
              <a:gd name="connsiteX264" fmla="*/ 723112 w 9384838"/>
              <a:gd name="connsiteY264" fmla="*/ 4892790 h 6246801"/>
              <a:gd name="connsiteX265" fmla="*/ 772890 w 9384838"/>
              <a:gd name="connsiteY265" fmla="*/ 4892790 h 6246801"/>
              <a:gd name="connsiteX266" fmla="*/ 798333 w 9384838"/>
              <a:gd name="connsiteY266" fmla="*/ 4867347 h 6246801"/>
              <a:gd name="connsiteX267" fmla="*/ 291494 w 9384838"/>
              <a:gd name="connsiteY267" fmla="*/ 3896294 h 6246801"/>
              <a:gd name="connsiteX268" fmla="*/ 319795 w 9384838"/>
              <a:gd name="connsiteY268" fmla="*/ 3947235 h 6246801"/>
              <a:gd name="connsiteX269" fmla="*/ 280174 w 9384838"/>
              <a:gd name="connsiteY269" fmla="*/ 4026476 h 6246801"/>
              <a:gd name="connsiteX270" fmla="*/ 234893 w 9384838"/>
              <a:gd name="connsiteY270" fmla="*/ 4026476 h 6246801"/>
              <a:gd name="connsiteX271" fmla="*/ 220743 w 9384838"/>
              <a:gd name="connsiteY271" fmla="*/ 4066097 h 6246801"/>
              <a:gd name="connsiteX272" fmla="*/ 178292 w 9384838"/>
              <a:gd name="connsiteY272" fmla="*/ 4074587 h 6246801"/>
              <a:gd name="connsiteX273" fmla="*/ 133012 w 9384838"/>
              <a:gd name="connsiteY273" fmla="*/ 4111377 h 6246801"/>
              <a:gd name="connsiteX274" fmla="*/ 93391 w 9384838"/>
              <a:gd name="connsiteY274" fmla="*/ 4125528 h 6246801"/>
              <a:gd name="connsiteX275" fmla="*/ 113201 w 9384838"/>
              <a:gd name="connsiteY275" fmla="*/ 4187789 h 6246801"/>
              <a:gd name="connsiteX276" fmla="*/ 82071 w 9384838"/>
              <a:gd name="connsiteY276" fmla="*/ 4187789 h 6246801"/>
              <a:gd name="connsiteX277" fmla="*/ 59430 w 9384838"/>
              <a:gd name="connsiteY277" fmla="*/ 4250050 h 6246801"/>
              <a:gd name="connsiteX278" fmla="*/ 76411 w 9384838"/>
              <a:gd name="connsiteY278" fmla="*/ 4275521 h 6246801"/>
              <a:gd name="connsiteX279" fmla="*/ 11320 w 9384838"/>
              <a:gd name="connsiteY279" fmla="*/ 4317971 h 6246801"/>
              <a:gd name="connsiteX280" fmla="*/ 0 w 9384838"/>
              <a:gd name="connsiteY280" fmla="*/ 4230240 h 6246801"/>
              <a:gd name="connsiteX281" fmla="*/ 31130 w 9384838"/>
              <a:gd name="connsiteY281" fmla="*/ 4218920 h 6246801"/>
              <a:gd name="connsiteX282" fmla="*/ 45280 w 9384838"/>
              <a:gd name="connsiteY282" fmla="*/ 4187789 h 6246801"/>
              <a:gd name="connsiteX283" fmla="*/ 53771 w 9384838"/>
              <a:gd name="connsiteY283" fmla="*/ 4131188 h 6246801"/>
              <a:gd name="connsiteX284" fmla="*/ 70751 w 9384838"/>
              <a:gd name="connsiteY284" fmla="*/ 4105717 h 6246801"/>
              <a:gd name="connsiteX285" fmla="*/ 124522 w 9384838"/>
              <a:gd name="connsiteY285" fmla="*/ 4083077 h 6246801"/>
              <a:gd name="connsiteX286" fmla="*/ 152822 w 9384838"/>
              <a:gd name="connsiteY286" fmla="*/ 4040626 h 6246801"/>
              <a:gd name="connsiteX287" fmla="*/ 104711 w 9384838"/>
              <a:gd name="connsiteY287" fmla="*/ 4023646 h 6246801"/>
              <a:gd name="connsiteX288" fmla="*/ 104711 w 9384838"/>
              <a:gd name="connsiteY288" fmla="*/ 3981195 h 6246801"/>
              <a:gd name="connsiteX289" fmla="*/ 144332 w 9384838"/>
              <a:gd name="connsiteY289" fmla="*/ 3981195 h 6246801"/>
              <a:gd name="connsiteX290" fmla="*/ 181122 w 9384838"/>
              <a:gd name="connsiteY290" fmla="*/ 4020816 h 6246801"/>
              <a:gd name="connsiteX291" fmla="*/ 240553 w 9384838"/>
              <a:gd name="connsiteY291" fmla="*/ 3955725 h 6246801"/>
              <a:gd name="connsiteX292" fmla="*/ 271684 w 9384838"/>
              <a:gd name="connsiteY292" fmla="*/ 3907614 h 6246801"/>
              <a:gd name="connsiteX293" fmla="*/ 291494 w 9384838"/>
              <a:gd name="connsiteY293" fmla="*/ 3896294 h 6246801"/>
              <a:gd name="connsiteX294" fmla="*/ 481106 w 9384838"/>
              <a:gd name="connsiteY294" fmla="*/ 3596309 h 6246801"/>
              <a:gd name="connsiteX295" fmla="*/ 435825 w 9384838"/>
              <a:gd name="connsiteY295" fmla="*/ 3664230 h 6246801"/>
              <a:gd name="connsiteX296" fmla="*/ 396205 w 9384838"/>
              <a:gd name="connsiteY296" fmla="*/ 3638759 h 6246801"/>
              <a:gd name="connsiteX297" fmla="*/ 481106 w 9384838"/>
              <a:gd name="connsiteY297" fmla="*/ 3596309 h 6246801"/>
              <a:gd name="connsiteX298" fmla="*/ 4460871 w 9384838"/>
              <a:gd name="connsiteY298" fmla="*/ 3512231 h 6246801"/>
              <a:gd name="connsiteX299" fmla="*/ 4435429 w 9384838"/>
              <a:gd name="connsiteY299" fmla="*/ 3563117 h 6246801"/>
              <a:gd name="connsiteX300" fmla="*/ 4385651 w 9384838"/>
              <a:gd name="connsiteY300" fmla="*/ 3612896 h 6246801"/>
              <a:gd name="connsiteX301" fmla="*/ 4385651 w 9384838"/>
              <a:gd name="connsiteY301" fmla="*/ 3638339 h 6246801"/>
              <a:gd name="connsiteX302" fmla="*/ 4435429 w 9384838"/>
              <a:gd name="connsiteY302" fmla="*/ 3638339 h 6246801"/>
              <a:gd name="connsiteX303" fmla="*/ 4435429 w 9384838"/>
              <a:gd name="connsiteY303" fmla="*/ 3662676 h 6246801"/>
              <a:gd name="connsiteX304" fmla="*/ 4385651 w 9384838"/>
              <a:gd name="connsiteY304" fmla="*/ 3713562 h 6246801"/>
              <a:gd name="connsiteX305" fmla="*/ 4284989 w 9384838"/>
              <a:gd name="connsiteY305" fmla="*/ 3737899 h 6246801"/>
              <a:gd name="connsiteX306" fmla="*/ 4310431 w 9384838"/>
              <a:gd name="connsiteY306" fmla="*/ 3688119 h 6246801"/>
              <a:gd name="connsiteX307" fmla="*/ 4335873 w 9384838"/>
              <a:gd name="connsiteY307" fmla="*/ 3662676 h 6246801"/>
              <a:gd name="connsiteX308" fmla="*/ 4335873 w 9384838"/>
              <a:gd name="connsiteY308" fmla="*/ 3638339 h 6246801"/>
              <a:gd name="connsiteX309" fmla="*/ 4284989 w 9384838"/>
              <a:gd name="connsiteY309" fmla="*/ 3662676 h 6246801"/>
              <a:gd name="connsiteX310" fmla="*/ 4284989 w 9384838"/>
              <a:gd name="connsiteY310" fmla="*/ 3612896 h 6246801"/>
              <a:gd name="connsiteX311" fmla="*/ 4360209 w 9384838"/>
              <a:gd name="connsiteY311" fmla="*/ 3537674 h 6246801"/>
              <a:gd name="connsiteX312" fmla="*/ 4460871 w 9384838"/>
              <a:gd name="connsiteY312" fmla="*/ 3512231 h 6246801"/>
              <a:gd name="connsiteX313" fmla="*/ 605629 w 9384838"/>
              <a:gd name="connsiteY313" fmla="*/ 3364245 h 6246801"/>
              <a:gd name="connsiteX314" fmla="*/ 611289 w 9384838"/>
              <a:gd name="connsiteY314" fmla="*/ 3409526 h 6246801"/>
              <a:gd name="connsiteX315" fmla="*/ 633929 w 9384838"/>
              <a:gd name="connsiteY315" fmla="*/ 3437826 h 6246801"/>
              <a:gd name="connsiteX316" fmla="*/ 616949 w 9384838"/>
              <a:gd name="connsiteY316" fmla="*/ 3485937 h 6246801"/>
              <a:gd name="connsiteX317" fmla="*/ 599969 w 9384838"/>
              <a:gd name="connsiteY317" fmla="*/ 3497257 h 6246801"/>
              <a:gd name="connsiteX318" fmla="*/ 560348 w 9384838"/>
              <a:gd name="connsiteY318" fmla="*/ 3451976 h 6246801"/>
              <a:gd name="connsiteX319" fmla="*/ 577328 w 9384838"/>
              <a:gd name="connsiteY319" fmla="*/ 3415186 h 6246801"/>
              <a:gd name="connsiteX320" fmla="*/ 574498 w 9384838"/>
              <a:gd name="connsiteY320" fmla="*/ 3369905 h 6246801"/>
              <a:gd name="connsiteX321" fmla="*/ 605629 w 9384838"/>
              <a:gd name="connsiteY321" fmla="*/ 3364245 h 6246801"/>
              <a:gd name="connsiteX322" fmla="*/ 1098059 w 9384838"/>
              <a:gd name="connsiteY322" fmla="*/ 3109544 h 6246801"/>
              <a:gd name="connsiteX323" fmla="*/ 1081079 w 9384838"/>
              <a:gd name="connsiteY323" fmla="*/ 3137841 h 6246801"/>
              <a:gd name="connsiteX324" fmla="*/ 1064099 w 9384838"/>
              <a:gd name="connsiteY324" fmla="*/ 3154822 h 6246801"/>
              <a:gd name="connsiteX325" fmla="*/ 1038628 w 9384838"/>
              <a:gd name="connsiteY325" fmla="*/ 3143502 h 6246801"/>
              <a:gd name="connsiteX326" fmla="*/ 1098059 w 9384838"/>
              <a:gd name="connsiteY326" fmla="*/ 3109544 h 6246801"/>
              <a:gd name="connsiteX327" fmla="*/ 905615 w 9384838"/>
              <a:gd name="connsiteY327" fmla="*/ 3061433 h 6246801"/>
              <a:gd name="connsiteX328" fmla="*/ 905615 w 9384838"/>
              <a:gd name="connsiteY328" fmla="*/ 3098224 h 6246801"/>
              <a:gd name="connsiteX329" fmla="*/ 874484 w 9384838"/>
              <a:gd name="connsiteY329" fmla="*/ 3149161 h 6246801"/>
              <a:gd name="connsiteX330" fmla="*/ 820713 w 9384838"/>
              <a:gd name="connsiteY330" fmla="*/ 3171802 h 6246801"/>
              <a:gd name="connsiteX331" fmla="*/ 826373 w 9384838"/>
              <a:gd name="connsiteY331" fmla="*/ 3205762 h 6246801"/>
              <a:gd name="connsiteX332" fmla="*/ 769772 w 9384838"/>
              <a:gd name="connsiteY332" fmla="*/ 3214252 h 6246801"/>
              <a:gd name="connsiteX333" fmla="*/ 775432 w 9384838"/>
              <a:gd name="connsiteY333" fmla="*/ 3253873 h 6246801"/>
              <a:gd name="connsiteX334" fmla="*/ 738642 w 9384838"/>
              <a:gd name="connsiteY334" fmla="*/ 3245383 h 6246801"/>
              <a:gd name="connsiteX335" fmla="*/ 724492 w 9384838"/>
              <a:gd name="connsiteY335" fmla="*/ 3214252 h 6246801"/>
              <a:gd name="connsiteX336" fmla="*/ 701851 w 9384838"/>
              <a:gd name="connsiteY336" fmla="*/ 3183122 h 6246801"/>
              <a:gd name="connsiteX337" fmla="*/ 724492 w 9384838"/>
              <a:gd name="connsiteY337" fmla="*/ 3168972 h 6246801"/>
              <a:gd name="connsiteX338" fmla="*/ 747132 w 9384838"/>
              <a:gd name="connsiteY338" fmla="*/ 3146331 h 6246801"/>
              <a:gd name="connsiteX339" fmla="*/ 843354 w 9384838"/>
              <a:gd name="connsiteY339" fmla="*/ 3098224 h 6246801"/>
              <a:gd name="connsiteX340" fmla="*/ 905615 w 9384838"/>
              <a:gd name="connsiteY340" fmla="*/ 3061433 h 6246801"/>
              <a:gd name="connsiteX341" fmla="*/ 936745 w 9384838"/>
              <a:gd name="connsiteY341" fmla="*/ 3033132 h 6246801"/>
              <a:gd name="connsiteX342" fmla="*/ 973535 w 9384838"/>
              <a:gd name="connsiteY342" fmla="*/ 3081244 h 6246801"/>
              <a:gd name="connsiteX343" fmla="*/ 948066 w 9384838"/>
              <a:gd name="connsiteY343" fmla="*/ 3115203 h 6246801"/>
              <a:gd name="connsiteX344" fmla="*/ 925424 w 9384838"/>
              <a:gd name="connsiteY344" fmla="*/ 3067093 h 6246801"/>
              <a:gd name="connsiteX345" fmla="*/ 936745 w 9384838"/>
              <a:gd name="connsiteY345" fmla="*/ 3033132 h 6246801"/>
              <a:gd name="connsiteX346" fmla="*/ 5840275 w 9384838"/>
              <a:gd name="connsiteY346" fmla="*/ 2081897 h 6246801"/>
              <a:gd name="connsiteX347" fmla="*/ 5891159 w 9384838"/>
              <a:gd name="connsiteY347" fmla="*/ 2132783 h 6246801"/>
              <a:gd name="connsiteX348" fmla="*/ 5891159 w 9384838"/>
              <a:gd name="connsiteY348" fmla="*/ 2158226 h 6246801"/>
              <a:gd name="connsiteX349" fmla="*/ 5966379 w 9384838"/>
              <a:gd name="connsiteY349" fmla="*/ 2208005 h 6246801"/>
              <a:gd name="connsiteX350" fmla="*/ 6016157 w 9384838"/>
              <a:gd name="connsiteY350" fmla="*/ 2208005 h 6246801"/>
              <a:gd name="connsiteX351" fmla="*/ 6041599 w 9384838"/>
              <a:gd name="connsiteY351" fmla="*/ 2208005 h 6246801"/>
              <a:gd name="connsiteX352" fmla="*/ 5966379 w 9384838"/>
              <a:gd name="connsiteY352" fmla="*/ 2308672 h 6246801"/>
              <a:gd name="connsiteX353" fmla="*/ 5916601 w 9384838"/>
              <a:gd name="connsiteY353" fmla="*/ 2558676 h 6246801"/>
              <a:gd name="connsiteX354" fmla="*/ 5916601 w 9384838"/>
              <a:gd name="connsiteY354" fmla="*/ 2659341 h 6246801"/>
              <a:gd name="connsiteX355" fmla="*/ 5966379 w 9384838"/>
              <a:gd name="connsiteY355" fmla="*/ 2684786 h 6246801"/>
              <a:gd name="connsiteX356" fmla="*/ 5991821 w 9384838"/>
              <a:gd name="connsiteY356" fmla="*/ 2734563 h 6246801"/>
              <a:gd name="connsiteX357" fmla="*/ 6016157 w 9384838"/>
              <a:gd name="connsiteY357" fmla="*/ 2785448 h 6246801"/>
              <a:gd name="connsiteX358" fmla="*/ 6016157 w 9384838"/>
              <a:gd name="connsiteY358" fmla="*/ 2860670 h 6246801"/>
              <a:gd name="connsiteX359" fmla="*/ 5991821 w 9384838"/>
              <a:gd name="connsiteY359" fmla="*/ 2885007 h 6246801"/>
              <a:gd name="connsiteX360" fmla="*/ 6016157 w 9384838"/>
              <a:gd name="connsiteY360" fmla="*/ 2910449 h 6246801"/>
              <a:gd name="connsiteX361" fmla="*/ 5991821 w 9384838"/>
              <a:gd name="connsiteY361" fmla="*/ 2935892 h 6246801"/>
              <a:gd name="connsiteX362" fmla="*/ 5991821 w 9384838"/>
              <a:gd name="connsiteY362" fmla="*/ 2960229 h 6246801"/>
              <a:gd name="connsiteX363" fmla="*/ 6041599 w 9384838"/>
              <a:gd name="connsiteY363" fmla="*/ 2985670 h 6246801"/>
              <a:gd name="connsiteX364" fmla="*/ 6016157 w 9384838"/>
              <a:gd name="connsiteY364" fmla="*/ 3035453 h 6246801"/>
              <a:gd name="connsiteX365" fmla="*/ 6041599 w 9384838"/>
              <a:gd name="connsiteY365" fmla="*/ 3086339 h 6246801"/>
              <a:gd name="connsiteX366" fmla="*/ 5991821 w 9384838"/>
              <a:gd name="connsiteY366" fmla="*/ 3185896 h 6246801"/>
              <a:gd name="connsiteX367" fmla="*/ 6016157 w 9384838"/>
              <a:gd name="connsiteY367" fmla="*/ 3185896 h 6246801"/>
              <a:gd name="connsiteX368" fmla="*/ 6016157 w 9384838"/>
              <a:gd name="connsiteY368" fmla="*/ 3236782 h 6246801"/>
              <a:gd name="connsiteX369" fmla="*/ 5966379 w 9384838"/>
              <a:gd name="connsiteY369" fmla="*/ 3261118 h 6246801"/>
              <a:gd name="connsiteX370" fmla="*/ 5966379 w 9384838"/>
              <a:gd name="connsiteY370" fmla="*/ 3286561 h 6246801"/>
              <a:gd name="connsiteX371" fmla="*/ 5916601 w 9384838"/>
              <a:gd name="connsiteY371" fmla="*/ 3361784 h 6246801"/>
              <a:gd name="connsiteX372" fmla="*/ 5916601 w 9384838"/>
              <a:gd name="connsiteY372" fmla="*/ 3412670 h 6246801"/>
              <a:gd name="connsiteX373" fmla="*/ 5865717 w 9384838"/>
              <a:gd name="connsiteY373" fmla="*/ 3437007 h 6246801"/>
              <a:gd name="connsiteX374" fmla="*/ 5840275 w 9384838"/>
              <a:gd name="connsiteY374" fmla="*/ 3462450 h 6246801"/>
              <a:gd name="connsiteX375" fmla="*/ 5815939 w 9384838"/>
              <a:gd name="connsiteY375" fmla="*/ 3437007 h 6246801"/>
              <a:gd name="connsiteX376" fmla="*/ 5815939 w 9384838"/>
              <a:gd name="connsiteY376" fmla="*/ 3487893 h 6246801"/>
              <a:gd name="connsiteX377" fmla="*/ 5765055 w 9384838"/>
              <a:gd name="connsiteY377" fmla="*/ 3462450 h 6246801"/>
              <a:gd name="connsiteX378" fmla="*/ 5765055 w 9384838"/>
              <a:gd name="connsiteY378" fmla="*/ 3462451 h 6246801"/>
              <a:gd name="connsiteX379" fmla="*/ 5790497 w 9384838"/>
              <a:gd name="connsiteY379" fmla="*/ 3512230 h 6246801"/>
              <a:gd name="connsiteX380" fmla="*/ 5740719 w 9384838"/>
              <a:gd name="connsiteY380" fmla="*/ 3537673 h 6246801"/>
              <a:gd name="connsiteX381" fmla="*/ 5715277 w 9384838"/>
              <a:gd name="connsiteY381" fmla="*/ 3563116 h 6246801"/>
              <a:gd name="connsiteX382" fmla="*/ 5689835 w 9384838"/>
              <a:gd name="connsiteY382" fmla="*/ 3587453 h 6246801"/>
              <a:gd name="connsiteX383" fmla="*/ 5715277 w 9384838"/>
              <a:gd name="connsiteY383" fmla="*/ 3612896 h 6246801"/>
              <a:gd name="connsiteX384" fmla="*/ 5665499 w 9384838"/>
              <a:gd name="connsiteY384" fmla="*/ 3612896 h 6246801"/>
              <a:gd name="connsiteX385" fmla="*/ 5640057 w 9384838"/>
              <a:gd name="connsiteY385" fmla="*/ 3638339 h 6246801"/>
              <a:gd name="connsiteX386" fmla="*/ 5665499 w 9384838"/>
              <a:gd name="connsiteY386" fmla="*/ 3638339 h 6246801"/>
              <a:gd name="connsiteX387" fmla="*/ 5665499 w 9384838"/>
              <a:gd name="connsiteY387" fmla="*/ 3662676 h 6246801"/>
              <a:gd name="connsiteX388" fmla="*/ 5640057 w 9384838"/>
              <a:gd name="connsiteY388" fmla="*/ 3662676 h 6246801"/>
              <a:gd name="connsiteX389" fmla="*/ 5665499 w 9384838"/>
              <a:gd name="connsiteY389" fmla="*/ 3688119 h 6246801"/>
              <a:gd name="connsiteX390" fmla="*/ 5640057 w 9384838"/>
              <a:gd name="connsiteY390" fmla="*/ 3763342 h 6246801"/>
              <a:gd name="connsiteX391" fmla="*/ 5590279 w 9384838"/>
              <a:gd name="connsiteY391" fmla="*/ 3737899 h 6246801"/>
              <a:gd name="connsiteX392" fmla="*/ 5515059 w 9384838"/>
              <a:gd name="connsiteY392" fmla="*/ 3737899 h 6246801"/>
              <a:gd name="connsiteX393" fmla="*/ 5464175 w 9384838"/>
              <a:gd name="connsiteY393" fmla="*/ 3713562 h 6246801"/>
              <a:gd name="connsiteX394" fmla="*/ 5439839 w 9384838"/>
              <a:gd name="connsiteY394" fmla="*/ 3737899 h 6246801"/>
              <a:gd name="connsiteX395" fmla="*/ 5464175 w 9384838"/>
              <a:gd name="connsiteY395" fmla="*/ 3763342 h 6246801"/>
              <a:gd name="connsiteX396" fmla="*/ 5414397 w 9384838"/>
              <a:gd name="connsiteY396" fmla="*/ 3788785 h 6246801"/>
              <a:gd name="connsiteX397" fmla="*/ 5339177 w 9384838"/>
              <a:gd name="connsiteY397" fmla="*/ 3939230 h 6246801"/>
              <a:gd name="connsiteX398" fmla="*/ 5364619 w 9384838"/>
              <a:gd name="connsiteY398" fmla="*/ 4014453 h 6246801"/>
              <a:gd name="connsiteX399" fmla="*/ 5364618 w 9384838"/>
              <a:gd name="connsiteY399" fmla="*/ 4014453 h 6246801"/>
              <a:gd name="connsiteX400" fmla="*/ 5364618 w 9384838"/>
              <a:gd name="connsiteY400" fmla="*/ 4089676 h 6246801"/>
              <a:gd name="connsiteX401" fmla="*/ 5313734 w 9384838"/>
              <a:gd name="connsiteY401" fmla="*/ 4289902 h 6246801"/>
              <a:gd name="connsiteX402" fmla="*/ 5238514 w 9384838"/>
              <a:gd name="connsiteY402" fmla="*/ 4416010 h 6246801"/>
              <a:gd name="connsiteX403" fmla="*/ 5213072 w 9384838"/>
              <a:gd name="connsiteY403" fmla="*/ 4440347 h 6246801"/>
              <a:gd name="connsiteX404" fmla="*/ 5163294 w 9384838"/>
              <a:gd name="connsiteY404" fmla="*/ 4440347 h 6246801"/>
              <a:gd name="connsiteX405" fmla="*/ 5137852 w 9384838"/>
              <a:gd name="connsiteY405" fmla="*/ 4465790 h 6246801"/>
              <a:gd name="connsiteX406" fmla="*/ 5163294 w 9384838"/>
              <a:gd name="connsiteY406" fmla="*/ 4465790 h 6246801"/>
              <a:gd name="connsiteX407" fmla="*/ 5062632 w 9384838"/>
              <a:gd name="connsiteY407" fmla="*/ 4616236 h 6246801"/>
              <a:gd name="connsiteX408" fmla="*/ 5038296 w 9384838"/>
              <a:gd name="connsiteY408" fmla="*/ 4691459 h 6246801"/>
              <a:gd name="connsiteX409" fmla="*/ 5012854 w 9384838"/>
              <a:gd name="connsiteY409" fmla="*/ 4716902 h 6246801"/>
              <a:gd name="connsiteX410" fmla="*/ 4987412 w 9384838"/>
              <a:gd name="connsiteY410" fmla="*/ 4792125 h 6246801"/>
              <a:gd name="connsiteX411" fmla="*/ 5012854 w 9384838"/>
              <a:gd name="connsiteY411" fmla="*/ 4917127 h 6246801"/>
              <a:gd name="connsiteX412" fmla="*/ 5062632 w 9384838"/>
              <a:gd name="connsiteY412" fmla="*/ 5043236 h 6246801"/>
              <a:gd name="connsiteX413" fmla="*/ 5013583 w 9384838"/>
              <a:gd name="connsiteY413" fmla="*/ 4993096 h 6246801"/>
              <a:gd name="connsiteX414" fmla="*/ 5062632 w 9384838"/>
              <a:gd name="connsiteY414" fmla="*/ 5043237 h 6246801"/>
              <a:gd name="connsiteX415" fmla="*/ 4987412 w 9384838"/>
              <a:gd name="connsiteY415" fmla="*/ 5043237 h 6246801"/>
              <a:gd name="connsiteX416" fmla="*/ 4963076 w 9384838"/>
              <a:gd name="connsiteY416" fmla="*/ 5017794 h 6246801"/>
              <a:gd name="connsiteX417" fmla="*/ 4862414 w 9384838"/>
              <a:gd name="connsiteY417" fmla="*/ 5067574 h 6246801"/>
              <a:gd name="connsiteX418" fmla="*/ 4812636 w 9384838"/>
              <a:gd name="connsiteY418" fmla="*/ 5142796 h 6246801"/>
              <a:gd name="connsiteX419" fmla="*/ 4812636 w 9384838"/>
              <a:gd name="connsiteY419" fmla="*/ 5193682 h 6246801"/>
              <a:gd name="connsiteX420" fmla="*/ 4787194 w 9384838"/>
              <a:gd name="connsiteY420" fmla="*/ 5243462 h 6246801"/>
              <a:gd name="connsiteX421" fmla="*/ 4711974 w 9384838"/>
              <a:gd name="connsiteY421" fmla="*/ 5268905 h 6246801"/>
              <a:gd name="connsiteX422" fmla="*/ 4686532 w 9384838"/>
              <a:gd name="connsiteY422" fmla="*/ 5243462 h 6246801"/>
              <a:gd name="connsiteX423" fmla="*/ 4636753 w 9384838"/>
              <a:gd name="connsiteY423" fmla="*/ 5268905 h 6246801"/>
              <a:gd name="connsiteX424" fmla="*/ 4611311 w 9384838"/>
              <a:gd name="connsiteY424" fmla="*/ 5293242 h 6246801"/>
              <a:gd name="connsiteX425" fmla="*/ 4561533 w 9384838"/>
              <a:gd name="connsiteY425" fmla="*/ 5344128 h 6246801"/>
              <a:gd name="connsiteX426" fmla="*/ 4536091 w 9384838"/>
              <a:gd name="connsiteY426" fmla="*/ 5293242 h 6246801"/>
              <a:gd name="connsiteX427" fmla="*/ 4561533 w 9384838"/>
              <a:gd name="connsiteY427" fmla="*/ 5293242 h 6246801"/>
              <a:gd name="connsiteX428" fmla="*/ 4561533 w 9384838"/>
              <a:gd name="connsiteY428" fmla="*/ 5268905 h 6246801"/>
              <a:gd name="connsiteX429" fmla="*/ 4585869 w 9384838"/>
              <a:gd name="connsiteY429" fmla="*/ 5218019 h 6246801"/>
              <a:gd name="connsiteX430" fmla="*/ 4585869 w 9384838"/>
              <a:gd name="connsiteY430" fmla="*/ 5193682 h 6246801"/>
              <a:gd name="connsiteX431" fmla="*/ 4611311 w 9384838"/>
              <a:gd name="connsiteY431" fmla="*/ 5168239 h 6246801"/>
              <a:gd name="connsiteX432" fmla="*/ 4611311 w 9384838"/>
              <a:gd name="connsiteY432" fmla="*/ 5142796 h 6246801"/>
              <a:gd name="connsiteX433" fmla="*/ 4585869 w 9384838"/>
              <a:gd name="connsiteY433" fmla="*/ 5142796 h 6246801"/>
              <a:gd name="connsiteX434" fmla="*/ 4611311 w 9384838"/>
              <a:gd name="connsiteY434" fmla="*/ 5118460 h 6246801"/>
              <a:gd name="connsiteX435" fmla="*/ 4636753 w 9384838"/>
              <a:gd name="connsiteY435" fmla="*/ 5118460 h 6246801"/>
              <a:gd name="connsiteX436" fmla="*/ 4636753 w 9384838"/>
              <a:gd name="connsiteY436" fmla="*/ 5093017 h 6246801"/>
              <a:gd name="connsiteX437" fmla="*/ 4686532 w 9384838"/>
              <a:gd name="connsiteY437" fmla="*/ 5067574 h 6246801"/>
              <a:gd name="connsiteX438" fmla="*/ 4737416 w 9384838"/>
              <a:gd name="connsiteY438" fmla="*/ 5043237 h 6246801"/>
              <a:gd name="connsiteX439" fmla="*/ 4737416 w 9384838"/>
              <a:gd name="connsiteY439" fmla="*/ 5017794 h 6246801"/>
              <a:gd name="connsiteX440" fmla="*/ 4737416 w 9384838"/>
              <a:gd name="connsiteY440" fmla="*/ 4992351 h 6246801"/>
              <a:gd name="connsiteX441" fmla="*/ 4686532 w 9384838"/>
              <a:gd name="connsiteY441" fmla="*/ 4942571 h 6246801"/>
              <a:gd name="connsiteX442" fmla="*/ 4662196 w 9384838"/>
              <a:gd name="connsiteY442" fmla="*/ 4968014 h 6246801"/>
              <a:gd name="connsiteX443" fmla="*/ 4636753 w 9384838"/>
              <a:gd name="connsiteY443" fmla="*/ 4968014 h 6246801"/>
              <a:gd name="connsiteX444" fmla="*/ 4611311 w 9384838"/>
              <a:gd name="connsiteY444" fmla="*/ 4942571 h 6246801"/>
              <a:gd name="connsiteX445" fmla="*/ 4585869 w 9384838"/>
              <a:gd name="connsiteY445" fmla="*/ 4992350 h 6246801"/>
              <a:gd name="connsiteX446" fmla="*/ 4611310 w 9384838"/>
              <a:gd name="connsiteY446" fmla="*/ 5017792 h 6246801"/>
              <a:gd name="connsiteX447" fmla="*/ 4611311 w 9384838"/>
              <a:gd name="connsiteY447" fmla="*/ 5017793 h 6246801"/>
              <a:gd name="connsiteX448" fmla="*/ 4536091 w 9384838"/>
              <a:gd name="connsiteY448" fmla="*/ 5043236 h 6246801"/>
              <a:gd name="connsiteX449" fmla="*/ 4510649 w 9384838"/>
              <a:gd name="connsiteY449" fmla="*/ 5043236 h 6246801"/>
              <a:gd name="connsiteX450" fmla="*/ 4510649 w 9384838"/>
              <a:gd name="connsiteY450" fmla="*/ 5118458 h 6246801"/>
              <a:gd name="connsiteX451" fmla="*/ 4561533 w 9384838"/>
              <a:gd name="connsiteY451" fmla="*/ 5168238 h 6246801"/>
              <a:gd name="connsiteX452" fmla="*/ 4536091 w 9384838"/>
              <a:gd name="connsiteY452" fmla="*/ 5168238 h 6246801"/>
              <a:gd name="connsiteX453" fmla="*/ 4510649 w 9384838"/>
              <a:gd name="connsiteY453" fmla="*/ 5168238 h 6246801"/>
              <a:gd name="connsiteX454" fmla="*/ 4510649 w 9384838"/>
              <a:gd name="connsiteY454" fmla="*/ 5193681 h 6246801"/>
              <a:gd name="connsiteX455" fmla="*/ 4486313 w 9384838"/>
              <a:gd name="connsiteY455" fmla="*/ 5168238 h 6246801"/>
              <a:gd name="connsiteX456" fmla="*/ 4486313 w 9384838"/>
              <a:gd name="connsiteY456" fmla="*/ 5118458 h 6246801"/>
              <a:gd name="connsiteX457" fmla="*/ 4460871 w 9384838"/>
              <a:gd name="connsiteY457" fmla="*/ 5093016 h 6246801"/>
              <a:gd name="connsiteX458" fmla="*/ 4385651 w 9384838"/>
              <a:gd name="connsiteY458" fmla="*/ 5067573 h 6246801"/>
              <a:gd name="connsiteX459" fmla="*/ 4310431 w 9384838"/>
              <a:gd name="connsiteY459" fmla="*/ 5093016 h 6246801"/>
              <a:gd name="connsiteX460" fmla="*/ 4284989 w 9384838"/>
              <a:gd name="connsiteY460" fmla="*/ 5142795 h 6246801"/>
              <a:gd name="connsiteX461" fmla="*/ 4284989 w 9384838"/>
              <a:gd name="connsiteY461" fmla="*/ 5142796 h 6246801"/>
              <a:gd name="connsiteX462" fmla="*/ 4260653 w 9384838"/>
              <a:gd name="connsiteY462" fmla="*/ 5168239 h 6246801"/>
              <a:gd name="connsiteX463" fmla="*/ 4260653 w 9384838"/>
              <a:gd name="connsiteY463" fmla="*/ 5193683 h 6246801"/>
              <a:gd name="connsiteX464" fmla="*/ 4284989 w 9384838"/>
              <a:gd name="connsiteY464" fmla="*/ 5243462 h 6246801"/>
              <a:gd name="connsiteX465" fmla="*/ 4235211 w 9384838"/>
              <a:gd name="connsiteY465" fmla="*/ 5268905 h 6246801"/>
              <a:gd name="connsiteX466" fmla="*/ 4185433 w 9384838"/>
              <a:gd name="connsiteY466" fmla="*/ 5344128 h 6246801"/>
              <a:gd name="connsiteX467" fmla="*/ 4110213 w 9384838"/>
              <a:gd name="connsiteY467" fmla="*/ 5369571 h 6246801"/>
              <a:gd name="connsiteX468" fmla="*/ 4084771 w 9384838"/>
              <a:gd name="connsiteY468" fmla="*/ 5318685 h 6246801"/>
              <a:gd name="connsiteX469" fmla="*/ 4110213 w 9384838"/>
              <a:gd name="connsiteY469" fmla="*/ 5243462 h 6246801"/>
              <a:gd name="connsiteX470" fmla="*/ 4134549 w 9384838"/>
              <a:gd name="connsiteY470" fmla="*/ 5193683 h 6246801"/>
              <a:gd name="connsiteX471" fmla="*/ 4134549 w 9384838"/>
              <a:gd name="connsiteY471" fmla="*/ 5168239 h 6246801"/>
              <a:gd name="connsiteX472" fmla="*/ 4185433 w 9384838"/>
              <a:gd name="connsiteY472" fmla="*/ 5168239 h 6246801"/>
              <a:gd name="connsiteX473" fmla="*/ 4209769 w 9384838"/>
              <a:gd name="connsiteY473" fmla="*/ 5142796 h 6246801"/>
              <a:gd name="connsiteX474" fmla="*/ 4185433 w 9384838"/>
              <a:gd name="connsiteY474" fmla="*/ 5118460 h 6246801"/>
              <a:gd name="connsiteX475" fmla="*/ 4084771 w 9384838"/>
              <a:gd name="connsiteY475" fmla="*/ 5093017 h 6246801"/>
              <a:gd name="connsiteX476" fmla="*/ 4034993 w 9384838"/>
              <a:gd name="connsiteY476" fmla="*/ 5142796 h 6246801"/>
              <a:gd name="connsiteX477" fmla="*/ 3958666 w 9384838"/>
              <a:gd name="connsiteY477" fmla="*/ 5168239 h 6246801"/>
              <a:gd name="connsiteX478" fmla="*/ 3908904 w 9384838"/>
              <a:gd name="connsiteY478" fmla="*/ 5218019 h 6246801"/>
              <a:gd name="connsiteX479" fmla="*/ 3859127 w 9384838"/>
              <a:gd name="connsiteY479" fmla="*/ 5293242 h 6246801"/>
              <a:gd name="connsiteX480" fmla="*/ 3758465 w 9384838"/>
              <a:gd name="connsiteY480" fmla="*/ 5243462 h 6246801"/>
              <a:gd name="connsiteX481" fmla="*/ 3708688 w 9384838"/>
              <a:gd name="connsiteY481" fmla="*/ 5243462 h 6246801"/>
              <a:gd name="connsiteX482" fmla="*/ 3582584 w 9384838"/>
              <a:gd name="connsiteY482" fmla="*/ 5193683 h 6246801"/>
              <a:gd name="connsiteX483" fmla="*/ 3589545 w 9384838"/>
              <a:gd name="connsiteY483" fmla="*/ 5173103 h 6246801"/>
              <a:gd name="connsiteX484" fmla="*/ 3589543 w 9384838"/>
              <a:gd name="connsiteY484" fmla="*/ 5173102 h 6246801"/>
              <a:gd name="connsiteX485" fmla="*/ 3582582 w 9384838"/>
              <a:gd name="connsiteY485" fmla="*/ 5193682 h 6246801"/>
              <a:gd name="connsiteX486" fmla="*/ 3382367 w 9384838"/>
              <a:gd name="connsiteY486" fmla="*/ 5193682 h 6246801"/>
              <a:gd name="connsiteX487" fmla="*/ 3421081 w 9384838"/>
              <a:gd name="connsiteY487" fmla="*/ 5164921 h 6246801"/>
              <a:gd name="connsiteX488" fmla="*/ 3483028 w 9384838"/>
              <a:gd name="connsiteY488" fmla="*/ 5168239 h 6246801"/>
              <a:gd name="connsiteX489" fmla="*/ 3532805 w 9384838"/>
              <a:gd name="connsiteY489" fmla="*/ 5168239 h 6246801"/>
              <a:gd name="connsiteX490" fmla="*/ 3532805 w 9384838"/>
              <a:gd name="connsiteY490" fmla="*/ 5118459 h 6246801"/>
              <a:gd name="connsiteX491" fmla="*/ 3507365 w 9384838"/>
              <a:gd name="connsiteY491" fmla="*/ 5093016 h 6246801"/>
              <a:gd name="connsiteX492" fmla="*/ 3483028 w 9384838"/>
              <a:gd name="connsiteY492" fmla="*/ 5118459 h 6246801"/>
              <a:gd name="connsiteX493" fmla="*/ 3432144 w 9384838"/>
              <a:gd name="connsiteY493" fmla="*/ 5093016 h 6246801"/>
              <a:gd name="connsiteX494" fmla="*/ 3407808 w 9384838"/>
              <a:gd name="connsiteY494" fmla="*/ 5093016 h 6246801"/>
              <a:gd name="connsiteX495" fmla="*/ 3407808 w 9384838"/>
              <a:gd name="connsiteY495" fmla="*/ 5043237 h 6246801"/>
              <a:gd name="connsiteX496" fmla="*/ 3382367 w 9384838"/>
              <a:gd name="connsiteY496" fmla="*/ 5043237 h 6246801"/>
              <a:gd name="connsiteX497" fmla="*/ 3356924 w 9384838"/>
              <a:gd name="connsiteY497" fmla="*/ 5093016 h 6246801"/>
              <a:gd name="connsiteX498" fmla="*/ 3382367 w 9384838"/>
              <a:gd name="connsiteY498" fmla="*/ 5118459 h 6246801"/>
              <a:gd name="connsiteX499" fmla="*/ 3382367 w 9384838"/>
              <a:gd name="connsiteY499" fmla="*/ 5142796 h 6246801"/>
              <a:gd name="connsiteX500" fmla="*/ 3331482 w 9384838"/>
              <a:gd name="connsiteY500" fmla="*/ 5093016 h 6246801"/>
              <a:gd name="connsiteX501" fmla="*/ 3356924 w 9384838"/>
              <a:gd name="connsiteY501" fmla="*/ 5067573 h 6246801"/>
              <a:gd name="connsiteX502" fmla="*/ 3356924 w 9384838"/>
              <a:gd name="connsiteY502" fmla="*/ 4992351 h 6246801"/>
              <a:gd name="connsiteX503" fmla="*/ 3407808 w 9384838"/>
              <a:gd name="connsiteY503" fmla="*/ 4942571 h 6246801"/>
              <a:gd name="connsiteX504" fmla="*/ 3356924 w 9384838"/>
              <a:gd name="connsiteY504" fmla="*/ 4942571 h 6246801"/>
              <a:gd name="connsiteX505" fmla="*/ 3349625 w 9384838"/>
              <a:gd name="connsiteY505" fmla="*/ 4928288 h 6246801"/>
              <a:gd name="connsiteX506" fmla="*/ 3349624 w 9384838"/>
              <a:gd name="connsiteY506" fmla="*/ 4928288 h 6246801"/>
              <a:gd name="connsiteX507" fmla="*/ 3356924 w 9384838"/>
              <a:gd name="connsiteY507" fmla="*/ 4942571 h 6246801"/>
              <a:gd name="connsiteX508" fmla="*/ 3281703 w 9384838"/>
              <a:gd name="connsiteY508" fmla="*/ 4968014 h 6246801"/>
              <a:gd name="connsiteX509" fmla="*/ 3256260 w 9384838"/>
              <a:gd name="connsiteY509" fmla="*/ 5017794 h 6246801"/>
              <a:gd name="connsiteX510" fmla="*/ 3181041 w 9384838"/>
              <a:gd name="connsiteY510" fmla="*/ 5067573 h 6246801"/>
              <a:gd name="connsiteX511" fmla="*/ 3206483 w 9384838"/>
              <a:gd name="connsiteY511" fmla="*/ 5118459 h 6246801"/>
              <a:gd name="connsiteX512" fmla="*/ 3181041 w 9384838"/>
              <a:gd name="connsiteY512" fmla="*/ 5142796 h 6246801"/>
              <a:gd name="connsiteX513" fmla="*/ 3231925 w 9384838"/>
              <a:gd name="connsiteY513" fmla="*/ 5168239 h 6246801"/>
              <a:gd name="connsiteX514" fmla="*/ 3281703 w 9384838"/>
              <a:gd name="connsiteY514" fmla="*/ 5218019 h 6246801"/>
              <a:gd name="connsiteX515" fmla="*/ 3331481 w 9384838"/>
              <a:gd name="connsiteY515" fmla="*/ 5268905 h 6246801"/>
              <a:gd name="connsiteX516" fmla="*/ 3281703 w 9384838"/>
              <a:gd name="connsiteY516" fmla="*/ 5293242 h 6246801"/>
              <a:gd name="connsiteX517" fmla="*/ 3281703 w 9384838"/>
              <a:gd name="connsiteY517" fmla="*/ 5318685 h 6246801"/>
              <a:gd name="connsiteX518" fmla="*/ 3256260 w 9384838"/>
              <a:gd name="connsiteY518" fmla="*/ 5293242 h 6246801"/>
              <a:gd name="connsiteX519" fmla="*/ 3206483 w 9384838"/>
              <a:gd name="connsiteY519" fmla="*/ 5293242 h 6246801"/>
              <a:gd name="connsiteX520" fmla="*/ 3181041 w 9384838"/>
              <a:gd name="connsiteY520" fmla="*/ 5293242 h 6246801"/>
              <a:gd name="connsiteX521" fmla="*/ 3056044 w 9384838"/>
              <a:gd name="connsiteY521" fmla="*/ 5293242 h 6246801"/>
              <a:gd name="connsiteX522" fmla="*/ 3030601 w 9384838"/>
              <a:gd name="connsiteY522" fmla="*/ 5344128 h 6246801"/>
              <a:gd name="connsiteX523" fmla="*/ 3006265 w 9384838"/>
              <a:gd name="connsiteY523" fmla="*/ 5344128 h 6246801"/>
              <a:gd name="connsiteX524" fmla="*/ 2980823 w 9384838"/>
              <a:gd name="connsiteY524" fmla="*/ 5369571 h 6246801"/>
              <a:gd name="connsiteX525" fmla="*/ 3006265 w 9384838"/>
              <a:gd name="connsiteY525" fmla="*/ 5393907 h 6246801"/>
              <a:gd name="connsiteX526" fmla="*/ 2980823 w 9384838"/>
              <a:gd name="connsiteY526" fmla="*/ 5419350 h 6246801"/>
              <a:gd name="connsiteX527" fmla="*/ 2905602 w 9384838"/>
              <a:gd name="connsiteY527" fmla="*/ 5444793 h 6246801"/>
              <a:gd name="connsiteX528" fmla="*/ 2880162 w 9384838"/>
              <a:gd name="connsiteY528" fmla="*/ 5520016 h 6246801"/>
              <a:gd name="connsiteX529" fmla="*/ 2880159 w 9384838"/>
              <a:gd name="connsiteY529" fmla="*/ 5520016 h 6246801"/>
              <a:gd name="connsiteX530" fmla="*/ 2830382 w 9384838"/>
              <a:gd name="connsiteY530" fmla="*/ 5544353 h 6246801"/>
              <a:gd name="connsiteX531" fmla="*/ 2804941 w 9384838"/>
              <a:gd name="connsiteY531" fmla="*/ 5569796 h 6246801"/>
              <a:gd name="connsiteX532" fmla="*/ 2755160 w 9384838"/>
              <a:gd name="connsiteY532" fmla="*/ 5595239 h 6246801"/>
              <a:gd name="connsiteX533" fmla="*/ 2679941 w 9384838"/>
              <a:gd name="connsiteY533" fmla="*/ 5569796 h 6246801"/>
              <a:gd name="connsiteX534" fmla="*/ 2629058 w 9384838"/>
              <a:gd name="connsiteY534" fmla="*/ 5494573 h 6246801"/>
              <a:gd name="connsiteX535" fmla="*/ 2629058 w 9384838"/>
              <a:gd name="connsiteY535" fmla="*/ 5444794 h 6246801"/>
              <a:gd name="connsiteX536" fmla="*/ 2579280 w 9384838"/>
              <a:gd name="connsiteY536" fmla="*/ 5393908 h 6246801"/>
              <a:gd name="connsiteX537" fmla="*/ 2579280 w 9384838"/>
              <a:gd name="connsiteY537" fmla="*/ 5344128 h 6246801"/>
              <a:gd name="connsiteX538" fmla="*/ 2529501 w 9384838"/>
              <a:gd name="connsiteY538" fmla="*/ 5318685 h 6246801"/>
              <a:gd name="connsiteX539" fmla="*/ 2553838 w 9384838"/>
              <a:gd name="connsiteY539" fmla="*/ 5293242 h 6246801"/>
              <a:gd name="connsiteX540" fmla="*/ 2579280 w 9384838"/>
              <a:gd name="connsiteY540" fmla="*/ 5268905 h 6246801"/>
              <a:gd name="connsiteX541" fmla="*/ 2579280 w 9384838"/>
              <a:gd name="connsiteY541" fmla="*/ 5243462 h 6246801"/>
              <a:gd name="connsiteX542" fmla="*/ 2629058 w 9384838"/>
              <a:gd name="connsiteY542" fmla="*/ 5218019 h 6246801"/>
              <a:gd name="connsiteX543" fmla="*/ 2604722 w 9384838"/>
              <a:gd name="connsiteY543" fmla="*/ 5193682 h 6246801"/>
              <a:gd name="connsiteX544" fmla="*/ 2579280 w 9384838"/>
              <a:gd name="connsiteY544" fmla="*/ 5142796 h 6246801"/>
              <a:gd name="connsiteX545" fmla="*/ 2579280 w 9384838"/>
              <a:gd name="connsiteY545" fmla="*/ 5142795 h 6246801"/>
              <a:gd name="connsiteX546" fmla="*/ 2705382 w 9384838"/>
              <a:gd name="connsiteY546" fmla="*/ 5093015 h 6246801"/>
              <a:gd name="connsiteX547" fmla="*/ 2755160 w 9384838"/>
              <a:gd name="connsiteY547" fmla="*/ 5043236 h 6246801"/>
              <a:gd name="connsiteX548" fmla="*/ 2755160 w 9384838"/>
              <a:gd name="connsiteY548" fmla="*/ 4992350 h 6246801"/>
              <a:gd name="connsiteX549" fmla="*/ 2729719 w 9384838"/>
              <a:gd name="connsiteY549" fmla="*/ 4968013 h 6246801"/>
              <a:gd name="connsiteX550" fmla="*/ 2705383 w 9384838"/>
              <a:gd name="connsiteY550" fmla="*/ 4942570 h 6246801"/>
              <a:gd name="connsiteX551" fmla="*/ 2679942 w 9384838"/>
              <a:gd name="connsiteY551" fmla="*/ 4942570 h 6246801"/>
              <a:gd name="connsiteX552" fmla="*/ 2654500 w 9384838"/>
              <a:gd name="connsiteY552" fmla="*/ 4968013 h 6246801"/>
              <a:gd name="connsiteX553" fmla="*/ 2604722 w 9384838"/>
              <a:gd name="connsiteY553" fmla="*/ 4968013 h 6246801"/>
              <a:gd name="connsiteX554" fmla="*/ 2529503 w 9384838"/>
              <a:gd name="connsiteY554" fmla="*/ 4917127 h 6246801"/>
              <a:gd name="connsiteX555" fmla="*/ 2529503 w 9384838"/>
              <a:gd name="connsiteY555" fmla="*/ 4867348 h 6246801"/>
              <a:gd name="connsiteX556" fmla="*/ 2454282 w 9384838"/>
              <a:gd name="connsiteY556" fmla="*/ 4841905 h 6246801"/>
              <a:gd name="connsiteX557" fmla="*/ 2454282 w 9384838"/>
              <a:gd name="connsiteY557" fmla="*/ 4867348 h 6246801"/>
              <a:gd name="connsiteX558" fmla="*/ 2428840 w 9384838"/>
              <a:gd name="connsiteY558" fmla="*/ 4841905 h 6246801"/>
              <a:gd name="connsiteX559" fmla="*/ 2379063 w 9384838"/>
              <a:gd name="connsiteY559" fmla="*/ 4841905 h 6246801"/>
              <a:gd name="connsiteX560" fmla="*/ 2353620 w 9384838"/>
              <a:gd name="connsiteY560" fmla="*/ 4867348 h 6246801"/>
              <a:gd name="connsiteX561" fmla="*/ 2353620 w 9384838"/>
              <a:gd name="connsiteY561" fmla="*/ 4867347 h 6246801"/>
              <a:gd name="connsiteX562" fmla="*/ 2328178 w 9384838"/>
              <a:gd name="connsiteY562" fmla="*/ 4841904 h 6246801"/>
              <a:gd name="connsiteX563" fmla="*/ 2303843 w 9384838"/>
              <a:gd name="connsiteY563" fmla="*/ 4841904 h 6246801"/>
              <a:gd name="connsiteX564" fmla="*/ 2278401 w 9384838"/>
              <a:gd name="connsiteY564" fmla="*/ 4817568 h 6246801"/>
              <a:gd name="connsiteX565" fmla="*/ 2252958 w 9384838"/>
              <a:gd name="connsiteY565" fmla="*/ 4841904 h 6246801"/>
              <a:gd name="connsiteX566" fmla="*/ 2303843 w 9384838"/>
              <a:gd name="connsiteY566" fmla="*/ 4867347 h 6246801"/>
              <a:gd name="connsiteX567" fmla="*/ 2228623 w 9384838"/>
              <a:gd name="connsiteY567" fmla="*/ 4892790 h 6246801"/>
              <a:gd name="connsiteX568" fmla="*/ 2177740 w 9384838"/>
              <a:gd name="connsiteY568" fmla="*/ 4841904 h 6246801"/>
              <a:gd name="connsiteX569" fmla="*/ 2153404 w 9384838"/>
              <a:gd name="connsiteY569" fmla="*/ 4867347 h 6246801"/>
              <a:gd name="connsiteX570" fmla="*/ 2153404 w 9384838"/>
              <a:gd name="connsiteY570" fmla="*/ 4892790 h 6246801"/>
              <a:gd name="connsiteX571" fmla="*/ 2127962 w 9384838"/>
              <a:gd name="connsiteY571" fmla="*/ 4942570 h 6246801"/>
              <a:gd name="connsiteX572" fmla="*/ 2102518 w 9384838"/>
              <a:gd name="connsiteY572" fmla="*/ 4917127 h 6246801"/>
              <a:gd name="connsiteX573" fmla="*/ 2078183 w 9384838"/>
              <a:gd name="connsiteY573" fmla="*/ 4917127 h 6246801"/>
              <a:gd name="connsiteX574" fmla="*/ 2078183 w 9384838"/>
              <a:gd name="connsiteY574" fmla="*/ 4867347 h 6246801"/>
              <a:gd name="connsiteX575" fmla="*/ 2027299 w 9384838"/>
              <a:gd name="connsiteY575" fmla="*/ 4867347 h 6246801"/>
              <a:gd name="connsiteX576" fmla="*/ 2001857 w 9384838"/>
              <a:gd name="connsiteY576" fmla="*/ 4892790 h 6246801"/>
              <a:gd name="connsiteX577" fmla="*/ 1952080 w 9384838"/>
              <a:gd name="connsiteY577" fmla="*/ 4892790 h 6246801"/>
              <a:gd name="connsiteX578" fmla="*/ 1902303 w 9384838"/>
              <a:gd name="connsiteY578" fmla="*/ 4917127 h 6246801"/>
              <a:gd name="connsiteX579" fmla="*/ 1876860 w 9384838"/>
              <a:gd name="connsiteY579" fmla="*/ 4892790 h 6246801"/>
              <a:gd name="connsiteX580" fmla="*/ 1876860 w 9384838"/>
              <a:gd name="connsiteY580" fmla="*/ 4867347 h 6246801"/>
              <a:gd name="connsiteX581" fmla="*/ 1851419 w 9384838"/>
              <a:gd name="connsiteY581" fmla="*/ 4892790 h 6246801"/>
              <a:gd name="connsiteX582" fmla="*/ 1827080 w 9384838"/>
              <a:gd name="connsiteY582" fmla="*/ 4892790 h 6246801"/>
              <a:gd name="connsiteX583" fmla="*/ 1801640 w 9384838"/>
              <a:gd name="connsiteY583" fmla="*/ 4867347 h 6246801"/>
              <a:gd name="connsiteX584" fmla="*/ 1801640 w 9384838"/>
              <a:gd name="connsiteY584" fmla="*/ 4892790 h 6246801"/>
              <a:gd name="connsiteX585" fmla="*/ 1776198 w 9384838"/>
              <a:gd name="connsiteY585" fmla="*/ 4917127 h 6246801"/>
              <a:gd name="connsiteX586" fmla="*/ 1751861 w 9384838"/>
              <a:gd name="connsiteY586" fmla="*/ 4892790 h 6246801"/>
              <a:gd name="connsiteX587" fmla="*/ 1726419 w 9384838"/>
              <a:gd name="connsiteY587" fmla="*/ 4892790 h 6246801"/>
              <a:gd name="connsiteX588" fmla="*/ 1700977 w 9384838"/>
              <a:gd name="connsiteY588" fmla="*/ 4917127 h 6246801"/>
              <a:gd name="connsiteX589" fmla="*/ 1676640 w 9384838"/>
              <a:gd name="connsiteY589" fmla="*/ 4892790 h 6246801"/>
              <a:gd name="connsiteX590" fmla="*/ 1625756 w 9384838"/>
              <a:gd name="connsiteY590" fmla="*/ 4917127 h 6246801"/>
              <a:gd name="connsiteX591" fmla="*/ 1601421 w 9384838"/>
              <a:gd name="connsiteY591" fmla="*/ 4917127 h 6246801"/>
              <a:gd name="connsiteX592" fmla="*/ 1575979 w 9384838"/>
              <a:gd name="connsiteY592" fmla="*/ 4892790 h 6246801"/>
              <a:gd name="connsiteX593" fmla="*/ 1575979 w 9384838"/>
              <a:gd name="connsiteY593" fmla="*/ 4867347 h 6246801"/>
              <a:gd name="connsiteX594" fmla="*/ 1575979 w 9384838"/>
              <a:gd name="connsiteY594" fmla="*/ 4841904 h 6246801"/>
              <a:gd name="connsiteX595" fmla="*/ 1526200 w 9384838"/>
              <a:gd name="connsiteY595" fmla="*/ 4817568 h 6246801"/>
              <a:gd name="connsiteX596" fmla="*/ 1450978 w 9384838"/>
              <a:gd name="connsiteY596" fmla="*/ 4867347 h 6246801"/>
              <a:gd name="connsiteX597" fmla="*/ 1425540 w 9384838"/>
              <a:gd name="connsiteY597" fmla="*/ 4867347 h 6246801"/>
              <a:gd name="connsiteX598" fmla="*/ 1425540 w 9384838"/>
              <a:gd name="connsiteY598" fmla="*/ 4867348 h 6246801"/>
              <a:gd name="connsiteX599" fmla="*/ 1425540 w 9384838"/>
              <a:gd name="connsiteY599" fmla="*/ 4917127 h 6246801"/>
              <a:gd name="connsiteX600" fmla="*/ 1400097 w 9384838"/>
              <a:gd name="connsiteY600" fmla="*/ 4942570 h 6246801"/>
              <a:gd name="connsiteX601" fmla="*/ 1400097 w 9384838"/>
              <a:gd name="connsiteY601" fmla="*/ 4992350 h 6246801"/>
              <a:gd name="connsiteX602" fmla="*/ 1350319 w 9384838"/>
              <a:gd name="connsiteY602" fmla="*/ 4992350 h 6246801"/>
              <a:gd name="connsiteX603" fmla="*/ 1350319 w 9384838"/>
              <a:gd name="connsiteY603" fmla="*/ 5043236 h 6246801"/>
              <a:gd name="connsiteX604" fmla="*/ 1299435 w 9384838"/>
              <a:gd name="connsiteY604" fmla="*/ 4992350 h 6246801"/>
              <a:gd name="connsiteX605" fmla="*/ 1249656 w 9384838"/>
              <a:gd name="connsiteY605" fmla="*/ 4917127 h 6246801"/>
              <a:gd name="connsiteX606" fmla="*/ 1224214 w 9384838"/>
              <a:gd name="connsiteY606" fmla="*/ 4917127 h 6246801"/>
              <a:gd name="connsiteX607" fmla="*/ 1148993 w 9384838"/>
              <a:gd name="connsiteY607" fmla="*/ 4892791 h 6246801"/>
              <a:gd name="connsiteX608" fmla="*/ 1124658 w 9384838"/>
              <a:gd name="connsiteY608" fmla="*/ 4917127 h 6246801"/>
              <a:gd name="connsiteX609" fmla="*/ 1124658 w 9384838"/>
              <a:gd name="connsiteY609" fmla="*/ 4892791 h 6246801"/>
              <a:gd name="connsiteX610" fmla="*/ 1099215 w 9384838"/>
              <a:gd name="connsiteY610" fmla="*/ 4917127 h 6246801"/>
              <a:gd name="connsiteX611" fmla="*/ 1073771 w 9384838"/>
              <a:gd name="connsiteY611" fmla="*/ 4892791 h 6246801"/>
              <a:gd name="connsiteX612" fmla="*/ 1049435 w 9384838"/>
              <a:gd name="connsiteY612" fmla="*/ 4917127 h 6246801"/>
              <a:gd name="connsiteX613" fmla="*/ 998551 w 9384838"/>
              <a:gd name="connsiteY613" fmla="*/ 4917127 h 6246801"/>
              <a:gd name="connsiteX614" fmla="*/ 998551 w 9384838"/>
              <a:gd name="connsiteY614" fmla="*/ 4892791 h 6246801"/>
              <a:gd name="connsiteX615" fmla="*/ 948773 w 9384838"/>
              <a:gd name="connsiteY615" fmla="*/ 4841905 h 6246801"/>
              <a:gd name="connsiteX616" fmla="*/ 898995 w 9384838"/>
              <a:gd name="connsiteY616" fmla="*/ 4867348 h 6246801"/>
              <a:gd name="connsiteX617" fmla="*/ 898995 w 9384838"/>
              <a:gd name="connsiteY617" fmla="*/ 4792125 h 6246801"/>
              <a:gd name="connsiteX618" fmla="*/ 923331 w 9384838"/>
              <a:gd name="connsiteY618" fmla="*/ 4766682 h 6246801"/>
              <a:gd name="connsiteX619" fmla="*/ 923331 w 9384838"/>
              <a:gd name="connsiteY619" fmla="*/ 4716902 h 6246801"/>
              <a:gd name="connsiteX620" fmla="*/ 923331 w 9384838"/>
              <a:gd name="connsiteY620" fmla="*/ 4691459 h 6246801"/>
              <a:gd name="connsiteX621" fmla="*/ 974215 w 9384838"/>
              <a:gd name="connsiteY621" fmla="*/ 4691459 h 6246801"/>
              <a:gd name="connsiteX622" fmla="*/ 998551 w 9384838"/>
              <a:gd name="connsiteY622" fmla="*/ 4667122 h 6246801"/>
              <a:gd name="connsiteX623" fmla="*/ 1049435 w 9384838"/>
              <a:gd name="connsiteY623" fmla="*/ 4716902 h 6246801"/>
              <a:gd name="connsiteX624" fmla="*/ 1148993 w 9384838"/>
              <a:gd name="connsiteY624" fmla="*/ 4716902 h 6246801"/>
              <a:gd name="connsiteX625" fmla="*/ 1174436 w 9384838"/>
              <a:gd name="connsiteY625" fmla="*/ 4667122 h 6246801"/>
              <a:gd name="connsiteX626" fmla="*/ 1224214 w 9384838"/>
              <a:gd name="connsiteY626" fmla="*/ 4667122 h 6246801"/>
              <a:gd name="connsiteX627" fmla="*/ 1249656 w 9384838"/>
              <a:gd name="connsiteY627" fmla="*/ 4616236 h 6246801"/>
              <a:gd name="connsiteX628" fmla="*/ 1275099 w 9384838"/>
              <a:gd name="connsiteY628" fmla="*/ 4616236 h 6246801"/>
              <a:gd name="connsiteX629" fmla="*/ 1275099 w 9384838"/>
              <a:gd name="connsiteY629" fmla="*/ 4616237 h 6246801"/>
              <a:gd name="connsiteX630" fmla="*/ 1350319 w 9384838"/>
              <a:gd name="connsiteY630" fmla="*/ 4616237 h 6246801"/>
              <a:gd name="connsiteX631" fmla="*/ 1374654 w 9384838"/>
              <a:gd name="connsiteY631" fmla="*/ 4590794 h 6246801"/>
              <a:gd name="connsiteX632" fmla="*/ 1425539 w 9384838"/>
              <a:gd name="connsiteY632" fmla="*/ 4566457 h 6246801"/>
              <a:gd name="connsiteX633" fmla="*/ 1550537 w 9384838"/>
              <a:gd name="connsiteY633" fmla="*/ 4491234 h 6246801"/>
              <a:gd name="connsiteX634" fmla="*/ 1651201 w 9384838"/>
              <a:gd name="connsiteY634" fmla="*/ 4440348 h 6246801"/>
              <a:gd name="connsiteX635" fmla="*/ 1751865 w 9384838"/>
              <a:gd name="connsiteY635" fmla="*/ 4416011 h 6246801"/>
              <a:gd name="connsiteX636" fmla="*/ 1776201 w 9384838"/>
              <a:gd name="connsiteY636" fmla="*/ 4365125 h 6246801"/>
              <a:gd name="connsiteX637" fmla="*/ 1751865 w 9384838"/>
              <a:gd name="connsiteY637" fmla="*/ 4340788 h 6246801"/>
              <a:gd name="connsiteX638" fmla="*/ 1801642 w 9384838"/>
              <a:gd name="connsiteY638" fmla="*/ 4340788 h 6246801"/>
              <a:gd name="connsiteX639" fmla="*/ 1827082 w 9384838"/>
              <a:gd name="connsiteY639" fmla="*/ 4315345 h 6246801"/>
              <a:gd name="connsiteX640" fmla="*/ 1902304 w 9384838"/>
              <a:gd name="connsiteY640" fmla="*/ 4340788 h 6246801"/>
              <a:gd name="connsiteX641" fmla="*/ 1952081 w 9384838"/>
              <a:gd name="connsiteY641" fmla="*/ 4315345 h 6246801"/>
              <a:gd name="connsiteX642" fmla="*/ 2001860 w 9384838"/>
              <a:gd name="connsiteY642" fmla="*/ 4340788 h 6246801"/>
              <a:gd name="connsiteX643" fmla="*/ 1952081 w 9384838"/>
              <a:gd name="connsiteY643" fmla="*/ 4340788 h 6246801"/>
              <a:gd name="connsiteX644" fmla="*/ 1952081 w 9384838"/>
              <a:gd name="connsiteY644" fmla="*/ 4390568 h 6246801"/>
              <a:gd name="connsiteX645" fmla="*/ 2027302 w 9384838"/>
              <a:gd name="connsiteY645" fmla="*/ 4416011 h 6246801"/>
              <a:gd name="connsiteX646" fmla="*/ 2052742 w 9384838"/>
              <a:gd name="connsiteY646" fmla="*/ 4416011 h 6246801"/>
              <a:gd name="connsiteX647" fmla="*/ 2102518 w 9384838"/>
              <a:gd name="connsiteY647" fmla="*/ 4390568 h 6246801"/>
              <a:gd name="connsiteX648" fmla="*/ 2127962 w 9384838"/>
              <a:gd name="connsiteY648" fmla="*/ 4390568 h 6246801"/>
              <a:gd name="connsiteX649" fmla="*/ 2203182 w 9384838"/>
              <a:gd name="connsiteY649" fmla="*/ 4440348 h 6246801"/>
              <a:gd name="connsiteX650" fmla="*/ 2328178 w 9384838"/>
              <a:gd name="connsiteY650" fmla="*/ 4465791 h 6246801"/>
              <a:gd name="connsiteX651" fmla="*/ 2428839 w 9384838"/>
              <a:gd name="connsiteY651" fmla="*/ 4465791 h 6246801"/>
              <a:gd name="connsiteX652" fmla="*/ 2478617 w 9384838"/>
              <a:gd name="connsiteY652" fmla="*/ 4440348 h 6246801"/>
              <a:gd name="connsiteX653" fmla="*/ 2529503 w 9384838"/>
              <a:gd name="connsiteY653" fmla="*/ 4416011 h 6246801"/>
              <a:gd name="connsiteX654" fmla="*/ 2579280 w 9384838"/>
              <a:gd name="connsiteY654" fmla="*/ 4440348 h 6246801"/>
              <a:gd name="connsiteX655" fmla="*/ 2629058 w 9384838"/>
              <a:gd name="connsiteY655" fmla="*/ 4440348 h 6246801"/>
              <a:gd name="connsiteX656" fmla="*/ 2679941 w 9384838"/>
              <a:gd name="connsiteY656" fmla="*/ 4465791 h 6246801"/>
              <a:gd name="connsiteX657" fmla="*/ 2679941 w 9384838"/>
              <a:gd name="connsiteY657" fmla="*/ 4465790 h 6246801"/>
              <a:gd name="connsiteX658" fmla="*/ 2705383 w 9384838"/>
              <a:gd name="connsiteY658" fmla="*/ 4465790 h 6246801"/>
              <a:gd name="connsiteX659" fmla="*/ 2804940 w 9384838"/>
              <a:gd name="connsiteY659" fmla="*/ 4440347 h 6246801"/>
              <a:gd name="connsiteX660" fmla="*/ 2830382 w 9384838"/>
              <a:gd name="connsiteY660" fmla="*/ 4491233 h 6246801"/>
              <a:gd name="connsiteX661" fmla="*/ 2804940 w 9384838"/>
              <a:gd name="connsiteY661" fmla="*/ 4515570 h 6246801"/>
              <a:gd name="connsiteX662" fmla="*/ 2780604 w 9384838"/>
              <a:gd name="connsiteY662" fmla="*/ 4541013 h 6246801"/>
              <a:gd name="connsiteX663" fmla="*/ 2804940 w 9384838"/>
              <a:gd name="connsiteY663" fmla="*/ 4566456 h 6246801"/>
              <a:gd name="connsiteX664" fmla="*/ 2804940 w 9384838"/>
              <a:gd name="connsiteY664" fmla="*/ 4590793 h 6246801"/>
              <a:gd name="connsiteX665" fmla="*/ 2855825 w 9384838"/>
              <a:gd name="connsiteY665" fmla="*/ 4590793 h 6246801"/>
              <a:gd name="connsiteX666" fmla="*/ 2855825 w 9384838"/>
              <a:gd name="connsiteY666" fmla="*/ 4566456 h 6246801"/>
              <a:gd name="connsiteX667" fmla="*/ 2880159 w 9384838"/>
              <a:gd name="connsiteY667" fmla="*/ 4566456 h 6246801"/>
              <a:gd name="connsiteX668" fmla="*/ 2880159 w 9384838"/>
              <a:gd name="connsiteY668" fmla="*/ 4605916 h 6246801"/>
              <a:gd name="connsiteX669" fmla="*/ 2880162 w 9384838"/>
              <a:gd name="connsiteY669" fmla="*/ 4605918 h 6246801"/>
              <a:gd name="connsiteX670" fmla="*/ 2880162 w 9384838"/>
              <a:gd name="connsiteY670" fmla="*/ 4566457 h 6246801"/>
              <a:gd name="connsiteX671" fmla="*/ 2931045 w 9384838"/>
              <a:gd name="connsiteY671" fmla="*/ 4616236 h 6246801"/>
              <a:gd name="connsiteX672" fmla="*/ 2980823 w 9384838"/>
              <a:gd name="connsiteY672" fmla="*/ 4641679 h 6246801"/>
              <a:gd name="connsiteX673" fmla="*/ 3006265 w 9384838"/>
              <a:gd name="connsiteY673" fmla="*/ 4616236 h 6246801"/>
              <a:gd name="connsiteX674" fmla="*/ 3030601 w 9384838"/>
              <a:gd name="connsiteY674" fmla="*/ 4616236 h 6246801"/>
              <a:gd name="connsiteX675" fmla="*/ 3056044 w 9384838"/>
              <a:gd name="connsiteY675" fmla="*/ 4590793 h 6246801"/>
              <a:gd name="connsiteX676" fmla="*/ 3105820 w 9384838"/>
              <a:gd name="connsiteY676" fmla="*/ 4590793 h 6246801"/>
              <a:gd name="connsiteX677" fmla="*/ 3131263 w 9384838"/>
              <a:gd name="connsiteY677" fmla="*/ 4541014 h 6246801"/>
              <a:gd name="connsiteX678" fmla="*/ 3131263 w 9384838"/>
              <a:gd name="connsiteY678" fmla="*/ 4590793 h 6246801"/>
              <a:gd name="connsiteX679" fmla="*/ 3156704 w 9384838"/>
              <a:gd name="connsiteY679" fmla="*/ 4566457 h 6246801"/>
              <a:gd name="connsiteX680" fmla="*/ 3181041 w 9384838"/>
              <a:gd name="connsiteY680" fmla="*/ 4515571 h 6246801"/>
              <a:gd name="connsiteX681" fmla="*/ 3156704 w 9384838"/>
              <a:gd name="connsiteY681" fmla="*/ 4440348 h 6246801"/>
              <a:gd name="connsiteX682" fmla="*/ 3131263 w 9384838"/>
              <a:gd name="connsiteY682" fmla="*/ 4416011 h 6246801"/>
              <a:gd name="connsiteX683" fmla="*/ 3181041 w 9384838"/>
              <a:gd name="connsiteY683" fmla="*/ 4365125 h 6246801"/>
              <a:gd name="connsiteX684" fmla="*/ 3231924 w 9384838"/>
              <a:gd name="connsiteY684" fmla="*/ 4340788 h 6246801"/>
              <a:gd name="connsiteX685" fmla="*/ 3256260 w 9384838"/>
              <a:gd name="connsiteY685" fmla="*/ 4289902 h 6246801"/>
              <a:gd name="connsiteX686" fmla="*/ 3281703 w 9384838"/>
              <a:gd name="connsiteY686" fmla="*/ 4289902 h 6246801"/>
              <a:gd name="connsiteX687" fmla="*/ 3281705 w 9384838"/>
              <a:gd name="connsiteY687" fmla="*/ 4289902 h 6246801"/>
              <a:gd name="connsiteX688" fmla="*/ 3307147 w 9384838"/>
              <a:gd name="connsiteY688" fmla="*/ 4265565 h 6246801"/>
              <a:gd name="connsiteX689" fmla="*/ 3356924 w 9384838"/>
              <a:gd name="connsiteY689" fmla="*/ 4265565 h 6246801"/>
              <a:gd name="connsiteX690" fmla="*/ 3457589 w 9384838"/>
              <a:gd name="connsiteY690" fmla="*/ 4190342 h 6246801"/>
              <a:gd name="connsiteX691" fmla="*/ 3558250 w 9384838"/>
              <a:gd name="connsiteY691" fmla="*/ 4089676 h 6246801"/>
              <a:gd name="connsiteX692" fmla="*/ 3582585 w 9384838"/>
              <a:gd name="connsiteY692" fmla="*/ 4014453 h 6246801"/>
              <a:gd name="connsiteX693" fmla="*/ 3608026 w 9384838"/>
              <a:gd name="connsiteY693" fmla="*/ 3989010 h 6246801"/>
              <a:gd name="connsiteX694" fmla="*/ 3582585 w 9384838"/>
              <a:gd name="connsiteY694" fmla="*/ 3963567 h 6246801"/>
              <a:gd name="connsiteX695" fmla="*/ 3608026 w 9384838"/>
              <a:gd name="connsiteY695" fmla="*/ 3913787 h 6246801"/>
              <a:gd name="connsiteX696" fmla="*/ 3582585 w 9384838"/>
              <a:gd name="connsiteY696" fmla="*/ 3888344 h 6246801"/>
              <a:gd name="connsiteX697" fmla="*/ 3608026 w 9384838"/>
              <a:gd name="connsiteY697" fmla="*/ 3838565 h 6246801"/>
              <a:gd name="connsiteX698" fmla="*/ 3633468 w 9384838"/>
              <a:gd name="connsiteY698" fmla="*/ 3813122 h 6246801"/>
              <a:gd name="connsiteX699" fmla="*/ 3683247 w 9384838"/>
              <a:gd name="connsiteY699" fmla="*/ 3788785 h 6246801"/>
              <a:gd name="connsiteX700" fmla="*/ 3708689 w 9384838"/>
              <a:gd name="connsiteY700" fmla="*/ 3813122 h 6246801"/>
              <a:gd name="connsiteX701" fmla="*/ 3783908 w 9384838"/>
              <a:gd name="connsiteY701" fmla="*/ 3788785 h 6246801"/>
              <a:gd name="connsiteX702" fmla="*/ 3883464 w 9384838"/>
              <a:gd name="connsiteY702" fmla="*/ 3763342 h 6246801"/>
              <a:gd name="connsiteX703" fmla="*/ 3883464 w 9384838"/>
              <a:gd name="connsiteY703" fmla="*/ 3813122 h 6246801"/>
              <a:gd name="connsiteX704" fmla="*/ 3833686 w 9384838"/>
              <a:gd name="connsiteY704" fmla="*/ 3813122 h 6246801"/>
              <a:gd name="connsiteX705" fmla="*/ 3808245 w 9384838"/>
              <a:gd name="connsiteY705" fmla="*/ 3838565 h 6246801"/>
              <a:gd name="connsiteX706" fmla="*/ 3808245 w 9384838"/>
              <a:gd name="connsiteY706" fmla="*/ 3888344 h 6246801"/>
              <a:gd name="connsiteX707" fmla="*/ 3758467 w 9384838"/>
              <a:gd name="connsiteY707" fmla="*/ 3864008 h 6246801"/>
              <a:gd name="connsiteX708" fmla="*/ 3708689 w 9384838"/>
              <a:gd name="connsiteY708" fmla="*/ 3913787 h 6246801"/>
              <a:gd name="connsiteX709" fmla="*/ 3683247 w 9384838"/>
              <a:gd name="connsiteY709" fmla="*/ 3888344 h 6246801"/>
              <a:gd name="connsiteX710" fmla="*/ 3633468 w 9384838"/>
              <a:gd name="connsiteY710" fmla="*/ 3913787 h 6246801"/>
              <a:gd name="connsiteX711" fmla="*/ 3657804 w 9384838"/>
              <a:gd name="connsiteY711" fmla="*/ 3939230 h 6246801"/>
              <a:gd name="connsiteX712" fmla="*/ 3633468 w 9384838"/>
              <a:gd name="connsiteY712" fmla="*/ 3963567 h 6246801"/>
              <a:gd name="connsiteX713" fmla="*/ 3657804 w 9384838"/>
              <a:gd name="connsiteY713" fmla="*/ 3963567 h 6246801"/>
              <a:gd name="connsiteX714" fmla="*/ 3683247 w 9384838"/>
              <a:gd name="connsiteY714" fmla="*/ 3989010 h 6246801"/>
              <a:gd name="connsiteX715" fmla="*/ 3708689 w 9384838"/>
              <a:gd name="connsiteY715" fmla="*/ 3989010 h 6246801"/>
              <a:gd name="connsiteX716" fmla="*/ 3708689 w 9384838"/>
              <a:gd name="connsiteY716" fmla="*/ 4014453 h 6246801"/>
              <a:gd name="connsiteX717" fmla="*/ 3708688 w 9384838"/>
              <a:gd name="connsiteY717" fmla="*/ 4014453 h 6246801"/>
              <a:gd name="connsiteX718" fmla="*/ 3657804 w 9384838"/>
              <a:gd name="connsiteY718" fmla="*/ 4064233 h 6246801"/>
              <a:gd name="connsiteX719" fmla="*/ 3683246 w 9384838"/>
              <a:gd name="connsiteY719" fmla="*/ 4139455 h 6246801"/>
              <a:gd name="connsiteX720" fmla="*/ 3808243 w 9384838"/>
              <a:gd name="connsiteY720" fmla="*/ 4164898 h 6246801"/>
              <a:gd name="connsiteX721" fmla="*/ 3833684 w 9384838"/>
              <a:gd name="connsiteY721" fmla="*/ 4089676 h 6246801"/>
              <a:gd name="connsiteX722" fmla="*/ 3958666 w 9384838"/>
              <a:gd name="connsiteY722" fmla="*/ 4089676 h 6246801"/>
              <a:gd name="connsiteX723" fmla="*/ 4084770 w 9384838"/>
              <a:gd name="connsiteY723" fmla="*/ 4064233 h 6246801"/>
              <a:gd name="connsiteX724" fmla="*/ 4185432 w 9384838"/>
              <a:gd name="connsiteY724" fmla="*/ 4064233 h 6246801"/>
              <a:gd name="connsiteX725" fmla="*/ 4460870 w 9384838"/>
              <a:gd name="connsiteY725" fmla="*/ 3888345 h 6246801"/>
              <a:gd name="connsiteX726" fmla="*/ 4510648 w 9384838"/>
              <a:gd name="connsiteY726" fmla="*/ 3763342 h 6246801"/>
              <a:gd name="connsiteX727" fmla="*/ 4761751 w 9384838"/>
              <a:gd name="connsiteY727" fmla="*/ 3713562 h 6246801"/>
              <a:gd name="connsiteX728" fmla="*/ 4836971 w 9384838"/>
              <a:gd name="connsiteY728" fmla="*/ 3612896 h 6246801"/>
              <a:gd name="connsiteX729" fmla="*/ 4887855 w 9384838"/>
              <a:gd name="connsiteY729" fmla="*/ 3487894 h 6246801"/>
              <a:gd name="connsiteX730" fmla="*/ 4887855 w 9384838"/>
              <a:gd name="connsiteY730" fmla="*/ 3487893 h 6246801"/>
              <a:gd name="connsiteX731" fmla="*/ 4937633 w 9384838"/>
              <a:gd name="connsiteY731" fmla="*/ 3437007 h 6246801"/>
              <a:gd name="connsiteX732" fmla="*/ 5012854 w 9384838"/>
              <a:gd name="connsiteY732" fmla="*/ 3387227 h 6246801"/>
              <a:gd name="connsiteX733" fmla="*/ 5038296 w 9384838"/>
              <a:gd name="connsiteY733" fmla="*/ 3336341 h 6246801"/>
              <a:gd name="connsiteX734" fmla="*/ 5113516 w 9384838"/>
              <a:gd name="connsiteY734" fmla="*/ 3236782 h 6246801"/>
              <a:gd name="connsiteX735" fmla="*/ 5137852 w 9384838"/>
              <a:gd name="connsiteY735" fmla="*/ 3185896 h 6246801"/>
              <a:gd name="connsiteX736" fmla="*/ 5163294 w 9384838"/>
              <a:gd name="connsiteY736" fmla="*/ 3161560 h 6246801"/>
              <a:gd name="connsiteX737" fmla="*/ 5238514 w 9384838"/>
              <a:gd name="connsiteY737" fmla="*/ 3011116 h 6246801"/>
              <a:gd name="connsiteX738" fmla="*/ 5263957 w 9384838"/>
              <a:gd name="connsiteY738" fmla="*/ 2860672 h 6246801"/>
              <a:gd name="connsiteX739" fmla="*/ 5188736 w 9384838"/>
              <a:gd name="connsiteY739" fmla="*/ 2809788 h 6246801"/>
              <a:gd name="connsiteX740" fmla="*/ 5163294 w 9384838"/>
              <a:gd name="connsiteY740" fmla="*/ 2835229 h 6246801"/>
              <a:gd name="connsiteX741" fmla="*/ 5137852 w 9384838"/>
              <a:gd name="connsiteY741" fmla="*/ 2835229 h 6246801"/>
              <a:gd name="connsiteX742" fmla="*/ 5137852 w 9384838"/>
              <a:gd name="connsiteY742" fmla="*/ 2785450 h 6246801"/>
              <a:gd name="connsiteX743" fmla="*/ 5188736 w 9384838"/>
              <a:gd name="connsiteY743" fmla="*/ 2785450 h 6246801"/>
              <a:gd name="connsiteX744" fmla="*/ 5263957 w 9384838"/>
              <a:gd name="connsiteY744" fmla="*/ 2734563 h 6246801"/>
              <a:gd name="connsiteX745" fmla="*/ 5339177 w 9384838"/>
              <a:gd name="connsiteY745" fmla="*/ 2609561 h 6246801"/>
              <a:gd name="connsiteX746" fmla="*/ 5289399 w 9384838"/>
              <a:gd name="connsiteY746" fmla="*/ 2534339 h 6246801"/>
              <a:gd name="connsiteX747" fmla="*/ 5289931 w 9384838"/>
              <a:gd name="connsiteY747" fmla="*/ 2534660 h 6246801"/>
              <a:gd name="connsiteX748" fmla="*/ 5289398 w 9384838"/>
              <a:gd name="connsiteY748" fmla="*/ 2534339 h 6246801"/>
              <a:gd name="connsiteX749" fmla="*/ 5313734 w 9384838"/>
              <a:gd name="connsiteY749" fmla="*/ 2483451 h 6246801"/>
              <a:gd name="connsiteX750" fmla="*/ 5289398 w 9384838"/>
              <a:gd name="connsiteY750" fmla="*/ 2459115 h 6246801"/>
              <a:gd name="connsiteX751" fmla="*/ 5364618 w 9384838"/>
              <a:gd name="connsiteY751" fmla="*/ 2408231 h 6246801"/>
              <a:gd name="connsiteX752" fmla="*/ 5388954 w 9384838"/>
              <a:gd name="connsiteY752" fmla="*/ 2433674 h 6246801"/>
              <a:gd name="connsiteX753" fmla="*/ 5464174 w 9384838"/>
              <a:gd name="connsiteY753" fmla="*/ 2408231 h 6246801"/>
              <a:gd name="connsiteX754" fmla="*/ 5515059 w 9384838"/>
              <a:gd name="connsiteY754" fmla="*/ 2333007 h 6246801"/>
              <a:gd name="connsiteX755" fmla="*/ 5539394 w 9384838"/>
              <a:gd name="connsiteY755" fmla="*/ 2257785 h 6246801"/>
              <a:gd name="connsiteX756" fmla="*/ 5539394 w 9384838"/>
              <a:gd name="connsiteY756" fmla="*/ 2233447 h 6246801"/>
              <a:gd name="connsiteX757" fmla="*/ 5564837 w 9384838"/>
              <a:gd name="connsiteY757" fmla="*/ 2182565 h 6246801"/>
              <a:gd name="connsiteX758" fmla="*/ 5614615 w 9384838"/>
              <a:gd name="connsiteY758" fmla="*/ 2233447 h 6246801"/>
              <a:gd name="connsiteX759" fmla="*/ 5640057 w 9384838"/>
              <a:gd name="connsiteY759" fmla="*/ 2208005 h 6246801"/>
              <a:gd name="connsiteX760" fmla="*/ 5665499 w 9384838"/>
              <a:gd name="connsiteY760" fmla="*/ 2233447 h 6246801"/>
              <a:gd name="connsiteX761" fmla="*/ 5665499 w 9384838"/>
              <a:gd name="connsiteY761" fmla="*/ 2257785 h 6246801"/>
              <a:gd name="connsiteX762" fmla="*/ 5640057 w 9384838"/>
              <a:gd name="connsiteY762" fmla="*/ 2408231 h 6246801"/>
              <a:gd name="connsiteX763" fmla="*/ 5689835 w 9384838"/>
              <a:gd name="connsiteY763" fmla="*/ 2433674 h 6246801"/>
              <a:gd name="connsiteX764" fmla="*/ 5740719 w 9384838"/>
              <a:gd name="connsiteY764" fmla="*/ 2408231 h 6246801"/>
              <a:gd name="connsiteX765" fmla="*/ 5765055 w 9384838"/>
              <a:gd name="connsiteY765" fmla="*/ 2358450 h 6246801"/>
              <a:gd name="connsiteX766" fmla="*/ 5840275 w 9384838"/>
              <a:gd name="connsiteY766" fmla="*/ 2459115 h 6246801"/>
              <a:gd name="connsiteX767" fmla="*/ 5891159 w 9384838"/>
              <a:gd name="connsiteY767" fmla="*/ 2408231 h 6246801"/>
              <a:gd name="connsiteX768" fmla="*/ 5940937 w 9384838"/>
              <a:gd name="connsiteY768" fmla="*/ 2283229 h 6246801"/>
              <a:gd name="connsiteX769" fmla="*/ 5891159 w 9384838"/>
              <a:gd name="connsiteY769" fmla="*/ 2208005 h 6246801"/>
              <a:gd name="connsiteX770" fmla="*/ 5840275 w 9384838"/>
              <a:gd name="connsiteY770" fmla="*/ 2257785 h 6246801"/>
              <a:gd name="connsiteX771" fmla="*/ 5715277 w 9384838"/>
              <a:gd name="connsiteY771" fmla="*/ 2283229 h 6246801"/>
              <a:gd name="connsiteX772" fmla="*/ 5765055 w 9384838"/>
              <a:gd name="connsiteY772" fmla="*/ 2132783 h 6246801"/>
              <a:gd name="connsiteX773" fmla="*/ 5840275 w 9384838"/>
              <a:gd name="connsiteY773" fmla="*/ 2081897 h 6246801"/>
              <a:gd name="connsiteX774" fmla="*/ 8270546 w 9384838"/>
              <a:gd name="connsiteY774" fmla="*/ 1474959 h 6246801"/>
              <a:gd name="connsiteX775" fmla="*/ 8282255 w 9384838"/>
              <a:gd name="connsiteY775" fmla="*/ 1480813 h 6246801"/>
              <a:gd name="connsiteX776" fmla="*/ 8274449 w 9384838"/>
              <a:gd name="connsiteY776" fmla="*/ 1490571 h 6246801"/>
              <a:gd name="connsiteX777" fmla="*/ 8264691 w 9384838"/>
              <a:gd name="connsiteY777" fmla="*/ 1491546 h 6246801"/>
              <a:gd name="connsiteX778" fmla="*/ 8247128 w 9384838"/>
              <a:gd name="connsiteY778" fmla="*/ 1501304 h 6246801"/>
              <a:gd name="connsiteX779" fmla="*/ 8250055 w 9384838"/>
              <a:gd name="connsiteY779" fmla="*/ 1485692 h 6246801"/>
              <a:gd name="connsiteX780" fmla="*/ 8265667 w 9384838"/>
              <a:gd name="connsiteY780" fmla="*/ 1485692 h 6246801"/>
              <a:gd name="connsiteX781" fmla="*/ 8270546 w 9384838"/>
              <a:gd name="connsiteY781" fmla="*/ 1474959 h 6246801"/>
              <a:gd name="connsiteX782" fmla="*/ 8187608 w 9384838"/>
              <a:gd name="connsiteY782" fmla="*/ 1463250 h 6246801"/>
              <a:gd name="connsiteX783" fmla="*/ 8203220 w 9384838"/>
              <a:gd name="connsiteY783" fmla="*/ 1472032 h 6246801"/>
              <a:gd name="connsiteX784" fmla="*/ 8215904 w 9384838"/>
              <a:gd name="connsiteY784" fmla="*/ 1471056 h 6246801"/>
              <a:gd name="connsiteX785" fmla="*/ 8214929 w 9384838"/>
              <a:gd name="connsiteY785" fmla="*/ 1479838 h 6246801"/>
              <a:gd name="connsiteX786" fmla="*/ 8216880 w 9384838"/>
              <a:gd name="connsiteY786" fmla="*/ 1484717 h 6246801"/>
              <a:gd name="connsiteX787" fmla="*/ 8195414 w 9384838"/>
              <a:gd name="connsiteY787" fmla="*/ 1482765 h 6246801"/>
              <a:gd name="connsiteX788" fmla="*/ 8197365 w 9384838"/>
              <a:gd name="connsiteY788" fmla="*/ 1476909 h 6246801"/>
              <a:gd name="connsiteX789" fmla="*/ 8187608 w 9384838"/>
              <a:gd name="connsiteY789" fmla="*/ 1463250 h 6246801"/>
              <a:gd name="connsiteX790" fmla="*/ 8289085 w 9384838"/>
              <a:gd name="connsiteY790" fmla="*/ 1415439 h 6246801"/>
              <a:gd name="connsiteX791" fmla="*/ 8307624 w 9384838"/>
              <a:gd name="connsiteY791" fmla="*/ 1425197 h 6246801"/>
              <a:gd name="connsiteX792" fmla="*/ 8318357 w 9384838"/>
              <a:gd name="connsiteY792" fmla="*/ 1429100 h 6246801"/>
              <a:gd name="connsiteX793" fmla="*/ 8307624 w 9384838"/>
              <a:gd name="connsiteY793" fmla="*/ 1443734 h 6246801"/>
              <a:gd name="connsiteX794" fmla="*/ 8313478 w 9384838"/>
              <a:gd name="connsiteY794" fmla="*/ 1452516 h 6246801"/>
              <a:gd name="connsiteX795" fmla="*/ 8282255 w 9384838"/>
              <a:gd name="connsiteY795" fmla="*/ 1469104 h 6246801"/>
              <a:gd name="connsiteX796" fmla="*/ 8280303 w 9384838"/>
              <a:gd name="connsiteY796" fmla="*/ 1453493 h 6246801"/>
              <a:gd name="connsiteX797" fmla="*/ 8269570 w 9384838"/>
              <a:gd name="connsiteY797" fmla="*/ 1425197 h 6246801"/>
              <a:gd name="connsiteX798" fmla="*/ 8289085 w 9384838"/>
              <a:gd name="connsiteY798" fmla="*/ 1415439 h 6246801"/>
              <a:gd name="connsiteX799" fmla="*/ 8360314 w 9384838"/>
              <a:gd name="connsiteY799" fmla="*/ 1357869 h 6246801"/>
              <a:gd name="connsiteX800" fmla="*/ 8376902 w 9384838"/>
              <a:gd name="connsiteY800" fmla="*/ 1366651 h 6246801"/>
              <a:gd name="connsiteX801" fmla="*/ 8379829 w 9384838"/>
              <a:gd name="connsiteY801" fmla="*/ 1382264 h 6246801"/>
              <a:gd name="connsiteX802" fmla="*/ 8349581 w 9384838"/>
              <a:gd name="connsiteY802" fmla="*/ 1375434 h 6246801"/>
              <a:gd name="connsiteX803" fmla="*/ 8360314 w 9384838"/>
              <a:gd name="connsiteY803" fmla="*/ 1357869 h 6246801"/>
              <a:gd name="connsiteX804" fmla="*/ 8571073 w 9384838"/>
              <a:gd name="connsiteY804" fmla="*/ 1228098 h 6246801"/>
              <a:gd name="connsiteX805" fmla="*/ 8597418 w 9384838"/>
              <a:gd name="connsiteY805" fmla="*/ 1253467 h 6246801"/>
              <a:gd name="connsiteX806" fmla="*/ 8592539 w 9384838"/>
              <a:gd name="connsiteY806" fmla="*/ 1260297 h 6246801"/>
              <a:gd name="connsiteX807" fmla="*/ 8592539 w 9384838"/>
              <a:gd name="connsiteY807" fmla="*/ 1272981 h 6246801"/>
              <a:gd name="connsiteX808" fmla="*/ 8572049 w 9384838"/>
              <a:gd name="connsiteY808" fmla="*/ 1273957 h 6246801"/>
              <a:gd name="connsiteX809" fmla="*/ 8561316 w 9384838"/>
              <a:gd name="connsiteY809" fmla="*/ 1285666 h 6246801"/>
              <a:gd name="connsiteX810" fmla="*/ 8554486 w 9384838"/>
              <a:gd name="connsiteY810" fmla="*/ 1302253 h 6246801"/>
              <a:gd name="connsiteX811" fmla="*/ 8533995 w 9384838"/>
              <a:gd name="connsiteY811" fmla="*/ 1311035 h 6246801"/>
              <a:gd name="connsiteX812" fmla="*/ 8510577 w 9384838"/>
              <a:gd name="connsiteY812" fmla="*/ 1309083 h 6246801"/>
              <a:gd name="connsiteX813" fmla="*/ 8505699 w 9384838"/>
              <a:gd name="connsiteY813" fmla="*/ 1331526 h 6246801"/>
              <a:gd name="connsiteX814" fmla="*/ 8494966 w 9384838"/>
              <a:gd name="connsiteY814" fmla="*/ 1335428 h 6246801"/>
              <a:gd name="connsiteX815" fmla="*/ 8482281 w 9384838"/>
              <a:gd name="connsiteY815" fmla="*/ 1312986 h 6246801"/>
              <a:gd name="connsiteX816" fmla="*/ 8474475 w 9384838"/>
              <a:gd name="connsiteY816" fmla="*/ 1303229 h 6246801"/>
              <a:gd name="connsiteX817" fmla="*/ 8467645 w 9384838"/>
              <a:gd name="connsiteY817" fmla="*/ 1279811 h 6246801"/>
              <a:gd name="connsiteX818" fmla="*/ 8476427 w 9384838"/>
              <a:gd name="connsiteY818" fmla="*/ 1270054 h 6246801"/>
              <a:gd name="connsiteX819" fmla="*/ 8524238 w 9384838"/>
              <a:gd name="connsiteY819" fmla="*/ 1261273 h 6246801"/>
              <a:gd name="connsiteX820" fmla="*/ 8551558 w 9384838"/>
              <a:gd name="connsiteY820" fmla="*/ 1236879 h 6246801"/>
              <a:gd name="connsiteX821" fmla="*/ 8567170 w 9384838"/>
              <a:gd name="connsiteY821" fmla="*/ 1237855 h 6246801"/>
              <a:gd name="connsiteX822" fmla="*/ 8571073 w 9384838"/>
              <a:gd name="connsiteY822" fmla="*/ 1228098 h 6246801"/>
              <a:gd name="connsiteX823" fmla="*/ 8306648 w 9384838"/>
              <a:gd name="connsiteY823" fmla="*/ 884639 h 6246801"/>
              <a:gd name="connsiteX824" fmla="*/ 8328114 w 9384838"/>
              <a:gd name="connsiteY824" fmla="*/ 903178 h 6246801"/>
              <a:gd name="connsiteX825" fmla="*/ 8334944 w 9384838"/>
              <a:gd name="connsiteY825" fmla="*/ 917814 h 6246801"/>
              <a:gd name="connsiteX826" fmla="*/ 8368119 w 9384838"/>
              <a:gd name="connsiteY826" fmla="*/ 935377 h 6246801"/>
              <a:gd name="connsiteX827" fmla="*/ 8422761 w 9384838"/>
              <a:gd name="connsiteY827" fmla="*/ 939280 h 6246801"/>
              <a:gd name="connsiteX828" fmla="*/ 8461790 w 9384838"/>
              <a:gd name="connsiteY828" fmla="*/ 922693 h 6246801"/>
              <a:gd name="connsiteX829" fmla="*/ 8450081 w 9384838"/>
              <a:gd name="connsiteY829" fmla="*/ 963674 h 6246801"/>
              <a:gd name="connsiteX830" fmla="*/ 8431542 w 9384838"/>
              <a:gd name="connsiteY830" fmla="*/ 975382 h 6246801"/>
              <a:gd name="connsiteX831" fmla="*/ 8415930 w 9384838"/>
              <a:gd name="connsiteY831" fmla="*/ 963674 h 6246801"/>
              <a:gd name="connsiteX832" fmla="*/ 8397391 w 9384838"/>
              <a:gd name="connsiteY832" fmla="*/ 963674 h 6246801"/>
              <a:gd name="connsiteX833" fmla="*/ 8359338 w 9384838"/>
              <a:gd name="connsiteY833" fmla="*/ 1014411 h 6246801"/>
              <a:gd name="connsiteX834" fmla="*/ 8284206 w 9384838"/>
              <a:gd name="connsiteY834" fmla="*/ 1020265 h 6246801"/>
              <a:gd name="connsiteX835" fmla="*/ 8247128 w 9384838"/>
              <a:gd name="connsiteY835" fmla="*/ 1070028 h 6246801"/>
              <a:gd name="connsiteX836" fmla="*/ 8212977 w 9384838"/>
              <a:gd name="connsiteY836" fmla="*/ 1083688 h 6246801"/>
              <a:gd name="connsiteX837" fmla="*/ 8184681 w 9384838"/>
              <a:gd name="connsiteY837" fmla="*/ 1151014 h 6246801"/>
              <a:gd name="connsiteX838" fmla="*/ 8163215 w 9384838"/>
              <a:gd name="connsiteY838" fmla="*/ 1151014 h 6246801"/>
              <a:gd name="connsiteX839" fmla="*/ 8155409 w 9384838"/>
              <a:gd name="connsiteY839" fmla="*/ 1207607 h 6246801"/>
              <a:gd name="connsiteX840" fmla="*/ 8099792 w 9384838"/>
              <a:gd name="connsiteY840" fmla="*/ 1223219 h 6246801"/>
              <a:gd name="connsiteX841" fmla="*/ 8077350 w 9384838"/>
              <a:gd name="connsiteY841" fmla="*/ 1247612 h 6246801"/>
              <a:gd name="connsiteX842" fmla="*/ 8066617 w 9384838"/>
              <a:gd name="connsiteY842" fmla="*/ 1319817 h 6246801"/>
              <a:gd name="connsiteX843" fmla="*/ 8057835 w 9384838"/>
              <a:gd name="connsiteY843" fmla="*/ 1315914 h 6246801"/>
              <a:gd name="connsiteX844" fmla="*/ 8009048 w 9384838"/>
              <a:gd name="connsiteY844" fmla="*/ 1320793 h 6246801"/>
              <a:gd name="connsiteX845" fmla="*/ 8009048 w 9384838"/>
              <a:gd name="connsiteY845" fmla="*/ 1309084 h 6246801"/>
              <a:gd name="connsiteX846" fmla="*/ 8010024 w 9384838"/>
              <a:gd name="connsiteY846" fmla="*/ 1293472 h 6246801"/>
              <a:gd name="connsiteX847" fmla="*/ 8002218 w 9384838"/>
              <a:gd name="connsiteY847" fmla="*/ 1262248 h 6246801"/>
              <a:gd name="connsiteX848" fmla="*/ 8013927 w 9384838"/>
              <a:gd name="connsiteY848" fmla="*/ 1254442 h 6246801"/>
              <a:gd name="connsiteX849" fmla="*/ 8038320 w 9384838"/>
              <a:gd name="connsiteY849" fmla="*/ 1219316 h 6246801"/>
              <a:gd name="connsiteX850" fmla="*/ 8077350 w 9384838"/>
              <a:gd name="connsiteY850" fmla="*/ 1190044 h 6246801"/>
              <a:gd name="connsiteX851" fmla="*/ 8108573 w 9384838"/>
              <a:gd name="connsiteY851" fmla="*/ 1167602 h 6246801"/>
              <a:gd name="connsiteX852" fmla="*/ 8111501 w 9384838"/>
              <a:gd name="connsiteY852" fmla="*/ 1154917 h 6246801"/>
              <a:gd name="connsiteX853" fmla="*/ 8135894 w 9384838"/>
              <a:gd name="connsiteY853" fmla="*/ 1148087 h 6246801"/>
              <a:gd name="connsiteX854" fmla="*/ 8141748 w 9384838"/>
              <a:gd name="connsiteY854" fmla="*/ 1130524 h 6246801"/>
              <a:gd name="connsiteX855" fmla="*/ 8135894 w 9384838"/>
              <a:gd name="connsiteY855" fmla="*/ 1121742 h 6246801"/>
              <a:gd name="connsiteX856" fmla="*/ 8143700 w 9384838"/>
              <a:gd name="connsiteY856" fmla="*/ 1104179 h 6246801"/>
              <a:gd name="connsiteX857" fmla="*/ 8200293 w 9384838"/>
              <a:gd name="connsiteY857" fmla="*/ 1030998 h 6246801"/>
              <a:gd name="connsiteX858" fmla="*/ 8231516 w 9384838"/>
              <a:gd name="connsiteY858" fmla="*/ 993920 h 6246801"/>
              <a:gd name="connsiteX859" fmla="*/ 8245176 w 9384838"/>
              <a:gd name="connsiteY859" fmla="*/ 957819 h 6246801"/>
              <a:gd name="connsiteX860" fmla="*/ 8258837 w 9384838"/>
              <a:gd name="connsiteY860" fmla="*/ 944159 h 6246801"/>
              <a:gd name="connsiteX861" fmla="*/ 8260788 w 9384838"/>
              <a:gd name="connsiteY861" fmla="*/ 920741 h 6246801"/>
              <a:gd name="connsiteX862" fmla="*/ 8289085 w 9384838"/>
              <a:gd name="connsiteY862" fmla="*/ 889516 h 6246801"/>
              <a:gd name="connsiteX863" fmla="*/ 8306648 w 9384838"/>
              <a:gd name="connsiteY863" fmla="*/ 884639 h 6246801"/>
              <a:gd name="connsiteX864" fmla="*/ 9328245 w 9384838"/>
              <a:gd name="connsiteY864" fmla="*/ 311878 h 6246801"/>
              <a:gd name="connsiteX865" fmla="*/ 9371178 w 9384838"/>
              <a:gd name="connsiteY865" fmla="*/ 317733 h 6246801"/>
              <a:gd name="connsiteX866" fmla="*/ 9384838 w 9384838"/>
              <a:gd name="connsiteY866" fmla="*/ 341150 h 6246801"/>
              <a:gd name="connsiteX867" fmla="*/ 9357517 w 9384838"/>
              <a:gd name="connsiteY867" fmla="*/ 360665 h 6246801"/>
              <a:gd name="connsiteX868" fmla="*/ 9357517 w 9384838"/>
              <a:gd name="connsiteY868" fmla="*/ 378228 h 6246801"/>
              <a:gd name="connsiteX869" fmla="*/ 9371178 w 9384838"/>
              <a:gd name="connsiteY869" fmla="*/ 393840 h 6246801"/>
              <a:gd name="connsiteX870" fmla="*/ 9367275 w 9384838"/>
              <a:gd name="connsiteY870" fmla="*/ 427015 h 6246801"/>
              <a:gd name="connsiteX871" fmla="*/ 9314585 w 9384838"/>
              <a:gd name="connsiteY871" fmla="*/ 427015 h 6246801"/>
              <a:gd name="connsiteX872" fmla="*/ 9250186 w 9384838"/>
              <a:gd name="connsiteY872" fmla="*/ 440675 h 6246801"/>
              <a:gd name="connsiteX873" fmla="*/ 9213108 w 9384838"/>
              <a:gd name="connsiteY873" fmla="*/ 471899 h 6246801"/>
              <a:gd name="connsiteX874" fmla="*/ 9162370 w 9384838"/>
              <a:gd name="connsiteY874" fmla="*/ 491414 h 6246801"/>
              <a:gd name="connsiteX875" fmla="*/ 9099923 w 9384838"/>
              <a:gd name="connsiteY875" fmla="*/ 526540 h 6246801"/>
              <a:gd name="connsiteX876" fmla="*/ 9035524 w 9384838"/>
              <a:gd name="connsiteY876" fmla="*/ 587036 h 6246801"/>
              <a:gd name="connsiteX877" fmla="*/ 8996494 w 9384838"/>
              <a:gd name="connsiteY877" fmla="*/ 635822 h 6246801"/>
              <a:gd name="connsiteX878" fmla="*/ 8961368 w 9384838"/>
              <a:gd name="connsiteY878" fmla="*/ 637774 h 6246801"/>
              <a:gd name="connsiteX879" fmla="*/ 8951610 w 9384838"/>
              <a:gd name="connsiteY879" fmla="*/ 647531 h 6246801"/>
              <a:gd name="connsiteX880" fmla="*/ 8926241 w 9384838"/>
              <a:gd name="connsiteY880" fmla="*/ 637774 h 6246801"/>
              <a:gd name="connsiteX881" fmla="*/ 8916484 w 9384838"/>
              <a:gd name="connsiteY881" fmla="*/ 608501 h 6246801"/>
              <a:gd name="connsiteX882" fmla="*/ 8883309 w 9384838"/>
              <a:gd name="connsiteY882" fmla="*/ 622162 h 6246801"/>
              <a:gd name="connsiteX883" fmla="*/ 8877454 w 9384838"/>
              <a:gd name="connsiteY883" fmla="*/ 651434 h 6246801"/>
              <a:gd name="connsiteX884" fmla="*/ 8887212 w 9384838"/>
              <a:gd name="connsiteY884" fmla="*/ 665094 h 6246801"/>
              <a:gd name="connsiteX885" fmla="*/ 8846231 w 9384838"/>
              <a:gd name="connsiteY885" fmla="*/ 719735 h 6246801"/>
              <a:gd name="connsiteX886" fmla="*/ 8799395 w 9384838"/>
              <a:gd name="connsiteY886" fmla="*/ 749008 h 6246801"/>
              <a:gd name="connsiteX887" fmla="*/ 8766220 w 9384838"/>
              <a:gd name="connsiteY887" fmla="*/ 774380 h 6246801"/>
              <a:gd name="connsiteX888" fmla="*/ 8731094 w 9384838"/>
              <a:gd name="connsiteY888" fmla="*/ 844633 h 6246801"/>
              <a:gd name="connsiteX889" fmla="*/ 8697919 w 9384838"/>
              <a:gd name="connsiteY889" fmla="*/ 862196 h 6246801"/>
              <a:gd name="connsiteX890" fmla="*/ 8666695 w 9384838"/>
              <a:gd name="connsiteY890" fmla="*/ 862196 h 6246801"/>
              <a:gd name="connsiteX891" fmla="*/ 8641326 w 9384838"/>
              <a:gd name="connsiteY891" fmla="*/ 887565 h 6246801"/>
              <a:gd name="connsiteX892" fmla="*/ 8614005 w 9384838"/>
              <a:gd name="connsiteY892" fmla="*/ 932449 h 6246801"/>
              <a:gd name="connsiteX893" fmla="*/ 8590587 w 9384838"/>
              <a:gd name="connsiteY893" fmla="*/ 936351 h 6246801"/>
              <a:gd name="connsiteX894" fmla="*/ 8576927 w 9384838"/>
              <a:gd name="connsiteY894" fmla="*/ 920740 h 6246801"/>
              <a:gd name="connsiteX895" fmla="*/ 8590587 w 9384838"/>
              <a:gd name="connsiteY895" fmla="*/ 885614 h 6246801"/>
              <a:gd name="connsiteX896" fmla="*/ 8602296 w 9384838"/>
              <a:gd name="connsiteY896" fmla="*/ 881711 h 6246801"/>
              <a:gd name="connsiteX897" fmla="*/ 8610102 w 9384838"/>
              <a:gd name="connsiteY897" fmla="*/ 868050 h 6246801"/>
              <a:gd name="connsiteX898" fmla="*/ 8606199 w 9384838"/>
              <a:gd name="connsiteY898" fmla="*/ 850487 h 6246801"/>
              <a:gd name="connsiteX899" fmla="*/ 8612054 w 9384838"/>
              <a:gd name="connsiteY899" fmla="*/ 825118 h 6246801"/>
              <a:gd name="connsiteX900" fmla="*/ 8623762 w 9384838"/>
              <a:gd name="connsiteY900" fmla="*/ 846584 h 6246801"/>
              <a:gd name="connsiteX901" fmla="*/ 8637423 w 9384838"/>
              <a:gd name="connsiteY901" fmla="*/ 848536 h 6246801"/>
              <a:gd name="connsiteX902" fmla="*/ 8649132 w 9384838"/>
              <a:gd name="connsiteY902" fmla="*/ 827069 h 6246801"/>
              <a:gd name="connsiteX903" fmla="*/ 8635471 w 9384838"/>
              <a:gd name="connsiteY903" fmla="*/ 807555 h 6246801"/>
              <a:gd name="connsiteX904" fmla="*/ 8654986 w 9384838"/>
              <a:gd name="connsiteY904" fmla="*/ 807555 h 6246801"/>
              <a:gd name="connsiteX905" fmla="*/ 8664743 w 9384838"/>
              <a:gd name="connsiteY905" fmla="*/ 819263 h 6246801"/>
              <a:gd name="connsiteX906" fmla="*/ 8692064 w 9384838"/>
              <a:gd name="connsiteY906" fmla="*/ 805603 h 6246801"/>
              <a:gd name="connsiteX907" fmla="*/ 8709627 w 9384838"/>
              <a:gd name="connsiteY907" fmla="*/ 778282 h 6246801"/>
              <a:gd name="connsiteX908" fmla="*/ 8711579 w 9384838"/>
              <a:gd name="connsiteY908" fmla="*/ 749008 h 6246801"/>
              <a:gd name="connsiteX909" fmla="*/ 8695967 w 9384838"/>
              <a:gd name="connsiteY909" fmla="*/ 749008 h 6246801"/>
              <a:gd name="connsiteX910" fmla="*/ 8672549 w 9384838"/>
              <a:gd name="connsiteY910" fmla="*/ 745105 h 6246801"/>
              <a:gd name="connsiteX911" fmla="*/ 8668646 w 9384838"/>
              <a:gd name="connsiteY911" fmla="*/ 713881 h 6246801"/>
              <a:gd name="connsiteX912" fmla="*/ 8697919 w 9384838"/>
              <a:gd name="connsiteY912" fmla="*/ 713881 h 6246801"/>
              <a:gd name="connsiteX913" fmla="*/ 8715482 w 9384838"/>
              <a:gd name="connsiteY913" fmla="*/ 731444 h 6246801"/>
              <a:gd name="connsiteX914" fmla="*/ 8733045 w 9384838"/>
              <a:gd name="connsiteY914" fmla="*/ 719735 h 6246801"/>
              <a:gd name="connsiteX915" fmla="*/ 8746705 w 9384838"/>
              <a:gd name="connsiteY915" fmla="*/ 688512 h 6246801"/>
              <a:gd name="connsiteX916" fmla="*/ 8787686 w 9384838"/>
              <a:gd name="connsiteY916" fmla="*/ 674851 h 6246801"/>
              <a:gd name="connsiteX917" fmla="*/ 8811104 w 9384838"/>
              <a:gd name="connsiteY917" fmla="*/ 624114 h 6246801"/>
              <a:gd name="connsiteX918" fmla="*/ 8830619 w 9384838"/>
              <a:gd name="connsiteY918" fmla="*/ 618260 h 6246801"/>
              <a:gd name="connsiteX919" fmla="*/ 8840376 w 9384838"/>
              <a:gd name="connsiteY919" fmla="*/ 600695 h 6246801"/>
              <a:gd name="connsiteX920" fmla="*/ 8832570 w 9384838"/>
              <a:gd name="connsiteY920" fmla="*/ 559715 h 6246801"/>
              <a:gd name="connsiteX921" fmla="*/ 8850134 w 9384838"/>
              <a:gd name="connsiteY921" fmla="*/ 559715 h 6246801"/>
              <a:gd name="connsiteX922" fmla="*/ 8885260 w 9384838"/>
              <a:gd name="connsiteY922" fmla="*/ 573376 h 6246801"/>
              <a:gd name="connsiteX923" fmla="*/ 8902823 w 9384838"/>
              <a:gd name="connsiteY923" fmla="*/ 559715 h 6246801"/>
              <a:gd name="connsiteX924" fmla="*/ 8904775 w 9384838"/>
              <a:gd name="connsiteY924" fmla="*/ 524589 h 6246801"/>
              <a:gd name="connsiteX925" fmla="*/ 8949659 w 9384838"/>
              <a:gd name="connsiteY925" fmla="*/ 497268 h 6246801"/>
              <a:gd name="connsiteX926" fmla="*/ 8976980 w 9384838"/>
              <a:gd name="connsiteY926" fmla="*/ 497268 h 6246801"/>
              <a:gd name="connsiteX927" fmla="*/ 8976980 w 9384838"/>
              <a:gd name="connsiteY927" fmla="*/ 462142 h 6246801"/>
              <a:gd name="connsiteX928" fmla="*/ 8965271 w 9384838"/>
              <a:gd name="connsiteY928" fmla="*/ 419209 h 6246801"/>
              <a:gd name="connsiteX929" fmla="*/ 8973077 w 9384838"/>
              <a:gd name="connsiteY929" fmla="*/ 393840 h 6246801"/>
              <a:gd name="connsiteX930" fmla="*/ 9002349 w 9384838"/>
              <a:gd name="connsiteY930" fmla="*/ 376277 h 6246801"/>
              <a:gd name="connsiteX931" fmla="*/ 9017961 w 9384838"/>
              <a:gd name="connsiteY931" fmla="*/ 403597 h 6246801"/>
              <a:gd name="connsiteX932" fmla="*/ 9041378 w 9384838"/>
              <a:gd name="connsiteY932" fmla="*/ 467996 h 6246801"/>
              <a:gd name="connsiteX933" fmla="*/ 9076505 w 9384838"/>
              <a:gd name="connsiteY933" fmla="*/ 475802 h 6246801"/>
              <a:gd name="connsiteX934" fmla="*/ 9154564 w 9384838"/>
              <a:gd name="connsiteY934" fmla="*/ 458239 h 6246801"/>
              <a:gd name="connsiteX935" fmla="*/ 9209205 w 9384838"/>
              <a:gd name="connsiteY935" fmla="*/ 409452 h 6246801"/>
              <a:gd name="connsiteX936" fmla="*/ 9218963 w 9384838"/>
              <a:gd name="connsiteY936" fmla="*/ 380180 h 6246801"/>
              <a:gd name="connsiteX937" fmla="*/ 9283361 w 9384838"/>
              <a:gd name="connsiteY937" fmla="*/ 325538 h 6246801"/>
              <a:gd name="connsiteX938" fmla="*/ 9328245 w 9384838"/>
              <a:gd name="connsiteY938" fmla="*/ 311878 h 6246801"/>
              <a:gd name="connsiteX939" fmla="*/ 6819242 w 9384838"/>
              <a:gd name="connsiteY939" fmla="*/ 0 h 6246801"/>
              <a:gd name="connsiteX940" fmla="*/ 6869020 w 9384838"/>
              <a:gd name="connsiteY940" fmla="*/ 125002 h 6246801"/>
              <a:gd name="connsiteX941" fmla="*/ 6969682 w 9384838"/>
              <a:gd name="connsiteY941" fmla="*/ 326334 h 6246801"/>
              <a:gd name="connsiteX942" fmla="*/ 6969682 w 9384838"/>
              <a:gd name="connsiteY942" fmla="*/ 401556 h 6246801"/>
              <a:gd name="connsiteX943" fmla="*/ 7094680 w 9384838"/>
              <a:gd name="connsiteY943" fmla="*/ 652667 h 6246801"/>
              <a:gd name="connsiteX944" fmla="*/ 7220784 w 9384838"/>
              <a:gd name="connsiteY944" fmla="*/ 803117 h 6246801"/>
              <a:gd name="connsiteX945" fmla="*/ 7321446 w 9384838"/>
              <a:gd name="connsiteY945" fmla="*/ 903783 h 6246801"/>
              <a:gd name="connsiteX946" fmla="*/ 7321446 w 9384838"/>
              <a:gd name="connsiteY946" fmla="*/ 979004 h 6246801"/>
              <a:gd name="connsiteX947" fmla="*/ 7345782 w 9384838"/>
              <a:gd name="connsiteY947" fmla="*/ 979004 h 6246801"/>
              <a:gd name="connsiteX948" fmla="*/ 7396667 w 9384838"/>
              <a:gd name="connsiteY948" fmla="*/ 1003341 h 6246801"/>
              <a:gd name="connsiteX949" fmla="*/ 7421002 w 9384838"/>
              <a:gd name="connsiteY949" fmla="*/ 979004 h 6246801"/>
              <a:gd name="connsiteX950" fmla="*/ 7496223 w 9384838"/>
              <a:gd name="connsiteY950" fmla="*/ 1003341 h 6246801"/>
              <a:gd name="connsiteX951" fmla="*/ 7446445 w 9384838"/>
              <a:gd name="connsiteY951" fmla="*/ 1054227 h 6246801"/>
              <a:gd name="connsiteX952" fmla="*/ 7471887 w 9384838"/>
              <a:gd name="connsiteY952" fmla="*/ 1078564 h 6246801"/>
              <a:gd name="connsiteX953" fmla="*/ 7521665 w 9384838"/>
              <a:gd name="connsiteY953" fmla="*/ 1054227 h 6246801"/>
              <a:gd name="connsiteX954" fmla="*/ 7547107 w 9384838"/>
              <a:gd name="connsiteY954" fmla="*/ 1129449 h 6246801"/>
              <a:gd name="connsiteX955" fmla="*/ 7672105 w 9384838"/>
              <a:gd name="connsiteY955" fmla="*/ 1179229 h 6246801"/>
              <a:gd name="connsiteX956" fmla="*/ 7747325 w 9384838"/>
              <a:gd name="connsiteY956" fmla="*/ 1179229 h 6246801"/>
              <a:gd name="connsiteX957" fmla="*/ 7847987 w 9384838"/>
              <a:gd name="connsiteY957" fmla="*/ 1104007 h 6246801"/>
              <a:gd name="connsiteX958" fmla="*/ 7923207 w 9384838"/>
              <a:gd name="connsiteY958" fmla="*/ 1078564 h 6246801"/>
              <a:gd name="connsiteX959" fmla="*/ 7998427 w 9384838"/>
              <a:gd name="connsiteY959" fmla="*/ 1003341 h 6246801"/>
              <a:gd name="connsiteX960" fmla="*/ 7998427 w 9384838"/>
              <a:gd name="connsiteY960" fmla="*/ 1054227 h 6246801"/>
              <a:gd name="connsiteX961" fmla="*/ 7948649 w 9384838"/>
              <a:gd name="connsiteY961" fmla="*/ 1104007 h 6246801"/>
              <a:gd name="connsiteX962" fmla="*/ 7948649 w 9384838"/>
              <a:gd name="connsiteY962" fmla="*/ 1129449 h 6246801"/>
              <a:gd name="connsiteX963" fmla="*/ 7822545 w 9384838"/>
              <a:gd name="connsiteY963" fmla="*/ 1279895 h 6246801"/>
              <a:gd name="connsiteX964" fmla="*/ 7822545 w 9384838"/>
              <a:gd name="connsiteY964" fmla="*/ 1379454 h 6246801"/>
              <a:gd name="connsiteX965" fmla="*/ 7873429 w 9384838"/>
              <a:gd name="connsiteY965" fmla="*/ 1379454 h 6246801"/>
              <a:gd name="connsiteX966" fmla="*/ 7847987 w 9384838"/>
              <a:gd name="connsiteY966" fmla="*/ 1505563 h 6246801"/>
              <a:gd name="connsiteX967" fmla="*/ 7797103 w 9384838"/>
              <a:gd name="connsiteY967" fmla="*/ 1531005 h 6246801"/>
              <a:gd name="connsiteX968" fmla="*/ 7873429 w 9384838"/>
              <a:gd name="connsiteY968" fmla="*/ 1606229 h 6246801"/>
              <a:gd name="connsiteX969" fmla="*/ 7948649 w 9384838"/>
              <a:gd name="connsiteY969" fmla="*/ 1606229 h 6246801"/>
              <a:gd name="connsiteX970" fmla="*/ 7923207 w 9384838"/>
              <a:gd name="connsiteY970" fmla="*/ 1656009 h 6246801"/>
              <a:gd name="connsiteX971" fmla="*/ 7772767 w 9384838"/>
              <a:gd name="connsiteY971" fmla="*/ 1630565 h 6246801"/>
              <a:gd name="connsiteX972" fmla="*/ 7672105 w 9384838"/>
              <a:gd name="connsiteY972" fmla="*/ 1705789 h 6246801"/>
              <a:gd name="connsiteX973" fmla="*/ 7672105 w 9384838"/>
              <a:gd name="connsiteY973" fmla="*/ 1656009 h 6246801"/>
              <a:gd name="connsiteX974" fmla="*/ 7596885 w 9384838"/>
              <a:gd name="connsiteY974" fmla="*/ 1656009 h 6246801"/>
              <a:gd name="connsiteX975" fmla="*/ 7571443 w 9384838"/>
              <a:gd name="connsiteY975" fmla="*/ 1705789 h 6246801"/>
              <a:gd name="connsiteX976" fmla="*/ 7446445 w 9384838"/>
              <a:gd name="connsiteY976" fmla="*/ 1681452 h 6246801"/>
              <a:gd name="connsiteX977" fmla="*/ 7421002 w 9384838"/>
              <a:gd name="connsiteY977" fmla="*/ 1630565 h 6246801"/>
              <a:gd name="connsiteX978" fmla="*/ 7321446 w 9384838"/>
              <a:gd name="connsiteY978" fmla="*/ 1630565 h 6246801"/>
              <a:gd name="connsiteX979" fmla="*/ 7070344 w 9384838"/>
              <a:gd name="connsiteY979" fmla="*/ 1756674 h 6246801"/>
              <a:gd name="connsiteX980" fmla="*/ 6869020 w 9384838"/>
              <a:gd name="connsiteY980" fmla="*/ 1907113 h 6246801"/>
              <a:gd name="connsiteX981" fmla="*/ 6894462 w 9384838"/>
              <a:gd name="connsiteY981" fmla="*/ 1956897 h 6246801"/>
              <a:gd name="connsiteX982" fmla="*/ 6819242 w 9384838"/>
              <a:gd name="connsiteY982" fmla="*/ 2081899 h 6246801"/>
              <a:gd name="connsiteX983" fmla="*/ 6793800 w 9384838"/>
              <a:gd name="connsiteY983" fmla="*/ 2006676 h 6246801"/>
              <a:gd name="connsiteX984" fmla="*/ 6668802 w 9384838"/>
              <a:gd name="connsiteY984" fmla="*/ 1931450 h 6246801"/>
              <a:gd name="connsiteX985" fmla="*/ 6542697 w 9384838"/>
              <a:gd name="connsiteY985" fmla="*/ 1831894 h 6246801"/>
              <a:gd name="connsiteX986" fmla="*/ 6467477 w 9384838"/>
              <a:gd name="connsiteY986" fmla="*/ 1705789 h 6246801"/>
              <a:gd name="connsiteX987" fmla="*/ 6417699 w 9384838"/>
              <a:gd name="connsiteY987" fmla="*/ 1681452 h 6246801"/>
              <a:gd name="connsiteX988" fmla="*/ 6342479 w 9384838"/>
              <a:gd name="connsiteY988" fmla="*/ 1580786 h 6246801"/>
              <a:gd name="connsiteX989" fmla="*/ 6217481 w 9384838"/>
              <a:gd name="connsiteY989" fmla="*/ 1555343 h 6246801"/>
              <a:gd name="connsiteX990" fmla="*/ 6091377 w 9384838"/>
              <a:gd name="connsiteY990" fmla="*/ 1606229 h 6246801"/>
              <a:gd name="connsiteX991" fmla="*/ 5991821 w 9384838"/>
              <a:gd name="connsiteY991" fmla="*/ 1681452 h 6246801"/>
              <a:gd name="connsiteX992" fmla="*/ 5966379 w 9384838"/>
              <a:gd name="connsiteY992" fmla="*/ 1630565 h 6246801"/>
              <a:gd name="connsiteX993" fmla="*/ 5966379 w 9384838"/>
              <a:gd name="connsiteY993" fmla="*/ 1580786 h 6246801"/>
              <a:gd name="connsiteX994" fmla="*/ 5916601 w 9384838"/>
              <a:gd name="connsiteY994" fmla="*/ 1531005 h 6246801"/>
              <a:gd name="connsiteX995" fmla="*/ 5940937 w 9384838"/>
              <a:gd name="connsiteY995" fmla="*/ 1505563 h 6246801"/>
              <a:gd name="connsiteX996" fmla="*/ 5891159 w 9384838"/>
              <a:gd name="connsiteY996" fmla="*/ 1480122 h 6246801"/>
              <a:gd name="connsiteX997" fmla="*/ 5840275 w 9384838"/>
              <a:gd name="connsiteY997" fmla="*/ 1480122 h 6246801"/>
              <a:gd name="connsiteX998" fmla="*/ 5815939 w 9384838"/>
              <a:gd name="connsiteY998" fmla="*/ 1455784 h 6246801"/>
              <a:gd name="connsiteX999" fmla="*/ 5740719 w 9384838"/>
              <a:gd name="connsiteY999" fmla="*/ 1505563 h 6246801"/>
              <a:gd name="connsiteX1000" fmla="*/ 5665499 w 9384838"/>
              <a:gd name="connsiteY1000" fmla="*/ 1606229 h 6246801"/>
              <a:gd name="connsiteX1001" fmla="*/ 5715277 w 9384838"/>
              <a:gd name="connsiteY1001" fmla="*/ 1656009 h 6246801"/>
              <a:gd name="connsiteX1002" fmla="*/ 5765055 w 9384838"/>
              <a:gd name="connsiteY1002" fmla="*/ 1731231 h 6246801"/>
              <a:gd name="connsiteX1003" fmla="*/ 5840275 w 9384838"/>
              <a:gd name="connsiteY1003" fmla="*/ 1731231 h 6246801"/>
              <a:gd name="connsiteX1004" fmla="*/ 5916601 w 9384838"/>
              <a:gd name="connsiteY1004" fmla="*/ 1881669 h 6246801"/>
              <a:gd name="connsiteX1005" fmla="*/ 5966379 w 9384838"/>
              <a:gd name="connsiteY1005" fmla="*/ 1956897 h 6246801"/>
              <a:gd name="connsiteX1006" fmla="*/ 5891159 w 9384838"/>
              <a:gd name="connsiteY1006" fmla="*/ 2006676 h 6246801"/>
              <a:gd name="connsiteX1007" fmla="*/ 5815939 w 9384838"/>
              <a:gd name="connsiteY1007" fmla="*/ 1931450 h 6246801"/>
              <a:gd name="connsiteX1008" fmla="*/ 5765055 w 9384838"/>
              <a:gd name="connsiteY1008" fmla="*/ 1881669 h 6246801"/>
              <a:gd name="connsiteX1009" fmla="*/ 5715277 w 9384838"/>
              <a:gd name="connsiteY1009" fmla="*/ 1931450 h 6246801"/>
              <a:gd name="connsiteX1010" fmla="*/ 5665499 w 9384838"/>
              <a:gd name="connsiteY1010" fmla="*/ 1931450 h 6246801"/>
              <a:gd name="connsiteX1011" fmla="*/ 5640056 w 9384838"/>
              <a:gd name="connsiteY1011" fmla="*/ 2006676 h 6246801"/>
              <a:gd name="connsiteX1012" fmla="*/ 5590278 w 9384838"/>
              <a:gd name="connsiteY1012" fmla="*/ 2006676 h 6246801"/>
              <a:gd name="connsiteX1013" fmla="*/ 5515058 w 9384838"/>
              <a:gd name="connsiteY1013" fmla="*/ 2081899 h 6246801"/>
              <a:gd name="connsiteX1014" fmla="*/ 5464174 w 9384838"/>
              <a:gd name="connsiteY1014" fmla="*/ 2057559 h 6246801"/>
              <a:gd name="connsiteX1015" fmla="*/ 5464174 w 9384838"/>
              <a:gd name="connsiteY1015" fmla="*/ 1956897 h 6246801"/>
              <a:gd name="connsiteX1016" fmla="*/ 5489616 w 9384838"/>
              <a:gd name="connsiteY1016" fmla="*/ 1881669 h 6246801"/>
              <a:gd name="connsiteX1017" fmla="*/ 5564836 w 9384838"/>
              <a:gd name="connsiteY1017" fmla="*/ 1831894 h 6246801"/>
              <a:gd name="connsiteX1018" fmla="*/ 5590278 w 9384838"/>
              <a:gd name="connsiteY1018" fmla="*/ 1756674 h 6246801"/>
              <a:gd name="connsiteX1019" fmla="*/ 5539394 w 9384838"/>
              <a:gd name="connsiteY1019" fmla="*/ 1656009 h 6246801"/>
              <a:gd name="connsiteX1020" fmla="*/ 5515058 w 9384838"/>
              <a:gd name="connsiteY1020" fmla="*/ 1656009 h 6246801"/>
              <a:gd name="connsiteX1021" fmla="*/ 5515058 w 9384838"/>
              <a:gd name="connsiteY1021" fmla="*/ 1606229 h 6246801"/>
              <a:gd name="connsiteX1022" fmla="*/ 5489616 w 9384838"/>
              <a:gd name="connsiteY1022" fmla="*/ 1580786 h 6246801"/>
              <a:gd name="connsiteX1023" fmla="*/ 5489616 w 9384838"/>
              <a:gd name="connsiteY1023" fmla="*/ 1531005 h 6246801"/>
              <a:gd name="connsiteX1024" fmla="*/ 5539394 w 9384838"/>
              <a:gd name="connsiteY1024" fmla="*/ 1455784 h 6246801"/>
              <a:gd name="connsiteX1025" fmla="*/ 5539394 w 9384838"/>
              <a:gd name="connsiteY1025" fmla="*/ 1404898 h 6246801"/>
              <a:gd name="connsiteX1026" fmla="*/ 5564836 w 9384838"/>
              <a:gd name="connsiteY1026" fmla="*/ 1355118 h 6246801"/>
              <a:gd name="connsiteX1027" fmla="*/ 5614614 w 9384838"/>
              <a:gd name="connsiteY1027" fmla="*/ 1379454 h 6246801"/>
              <a:gd name="connsiteX1028" fmla="*/ 5689834 w 9384838"/>
              <a:gd name="connsiteY1028" fmla="*/ 1355118 h 6246801"/>
              <a:gd name="connsiteX1029" fmla="*/ 5740719 w 9384838"/>
              <a:gd name="connsiteY1029" fmla="*/ 1329675 h 6246801"/>
              <a:gd name="connsiteX1030" fmla="*/ 5765055 w 9384838"/>
              <a:gd name="connsiteY1030" fmla="*/ 1355118 h 6246801"/>
              <a:gd name="connsiteX1031" fmla="*/ 5815939 w 9384838"/>
              <a:gd name="connsiteY1031" fmla="*/ 1279895 h 6246801"/>
              <a:gd name="connsiteX1032" fmla="*/ 5891159 w 9384838"/>
              <a:gd name="connsiteY1032" fmla="*/ 1254452 h 6246801"/>
              <a:gd name="connsiteX1033" fmla="*/ 5891159 w 9384838"/>
              <a:gd name="connsiteY1033" fmla="*/ 1179229 h 6246801"/>
              <a:gd name="connsiteX1034" fmla="*/ 5840275 w 9384838"/>
              <a:gd name="connsiteY1034" fmla="*/ 1104007 h 6246801"/>
              <a:gd name="connsiteX1035" fmla="*/ 5865717 w 9384838"/>
              <a:gd name="connsiteY1035" fmla="*/ 1054227 h 6246801"/>
              <a:gd name="connsiteX1036" fmla="*/ 5916601 w 9384838"/>
              <a:gd name="connsiteY1036" fmla="*/ 1054227 h 6246801"/>
              <a:gd name="connsiteX1037" fmla="*/ 6041599 w 9384838"/>
              <a:gd name="connsiteY1037" fmla="*/ 1179229 h 6246801"/>
              <a:gd name="connsiteX1038" fmla="*/ 6091377 w 9384838"/>
              <a:gd name="connsiteY1038" fmla="*/ 1153786 h 6246801"/>
              <a:gd name="connsiteX1039" fmla="*/ 6091377 w 9384838"/>
              <a:gd name="connsiteY1039" fmla="*/ 1204672 h 6246801"/>
              <a:gd name="connsiteX1040" fmla="*/ 6166597 w 9384838"/>
              <a:gd name="connsiteY1040" fmla="*/ 1254452 h 6246801"/>
              <a:gd name="connsiteX1041" fmla="*/ 6292701 w 9384838"/>
              <a:gd name="connsiteY1041" fmla="*/ 1179229 h 6246801"/>
              <a:gd name="connsiteX1042" fmla="*/ 6317037 w 9384838"/>
              <a:gd name="connsiteY1042" fmla="*/ 1129449 h 6246801"/>
              <a:gd name="connsiteX1043" fmla="*/ 6292701 w 9384838"/>
              <a:gd name="connsiteY1043" fmla="*/ 1054227 h 6246801"/>
              <a:gd name="connsiteX1044" fmla="*/ 6317037 w 9384838"/>
              <a:gd name="connsiteY1044" fmla="*/ 1003341 h 6246801"/>
              <a:gd name="connsiteX1045" fmla="*/ 6317037 w 9384838"/>
              <a:gd name="connsiteY1045" fmla="*/ 953562 h 6246801"/>
              <a:gd name="connsiteX1046" fmla="*/ 6342479 w 9384838"/>
              <a:gd name="connsiteY1046" fmla="*/ 903783 h 6246801"/>
              <a:gd name="connsiteX1047" fmla="*/ 6443141 w 9384838"/>
              <a:gd name="connsiteY1047" fmla="*/ 878340 h 6246801"/>
              <a:gd name="connsiteX1048" fmla="*/ 6492919 w 9384838"/>
              <a:gd name="connsiteY1048" fmla="*/ 803117 h 6246801"/>
              <a:gd name="connsiteX1049" fmla="*/ 6518361 w 9384838"/>
              <a:gd name="connsiteY1049" fmla="*/ 652667 h 6246801"/>
              <a:gd name="connsiteX1050" fmla="*/ 6619024 w 9384838"/>
              <a:gd name="connsiteY1050" fmla="*/ 526559 h 6246801"/>
              <a:gd name="connsiteX1051" fmla="*/ 6643360 w 9384838"/>
              <a:gd name="connsiteY1051" fmla="*/ 300891 h 6246801"/>
              <a:gd name="connsiteX1052" fmla="*/ 6619024 w 9384838"/>
              <a:gd name="connsiteY1052" fmla="*/ 125002 h 6246801"/>
              <a:gd name="connsiteX1053" fmla="*/ 6694244 w 9384838"/>
              <a:gd name="connsiteY1053" fmla="*/ 49779 h 6246801"/>
              <a:gd name="connsiteX1054" fmla="*/ 6769464 w 9384838"/>
              <a:gd name="connsiteY1054" fmla="*/ 49779 h 6246801"/>
              <a:gd name="connsiteX1055" fmla="*/ 6819242 w 9384838"/>
              <a:gd name="connsiteY105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672228 w 9384838"/>
              <a:gd name="connsiteY141" fmla="*/ 6072019 h 6246801"/>
              <a:gd name="connsiteX142" fmla="*/ 647891 w 9384838"/>
              <a:gd name="connsiteY142" fmla="*/ 6046576 h 6246801"/>
              <a:gd name="connsiteX143" fmla="*/ 597007 w 9384838"/>
              <a:gd name="connsiteY143" fmla="*/ 6096356 h 6246801"/>
              <a:gd name="connsiteX144" fmla="*/ 622449 w 9384838"/>
              <a:gd name="connsiteY144" fmla="*/ 6147242 h 6246801"/>
              <a:gd name="connsiteX145" fmla="*/ 622449 w 9384838"/>
              <a:gd name="connsiteY145" fmla="*/ 6171578 h 6246801"/>
              <a:gd name="connsiteX146" fmla="*/ 597007 w 9384838"/>
              <a:gd name="connsiteY146" fmla="*/ 6171578 h 6246801"/>
              <a:gd name="connsiteX147" fmla="*/ 547229 w 9384838"/>
              <a:gd name="connsiteY147" fmla="*/ 6222464 h 6246801"/>
              <a:gd name="connsiteX148" fmla="*/ 497452 w 9384838"/>
              <a:gd name="connsiteY148" fmla="*/ 6222464 h 6246801"/>
              <a:gd name="connsiteX149" fmla="*/ 422232 w 9384838"/>
              <a:gd name="connsiteY149" fmla="*/ 6246801 h 6246801"/>
              <a:gd name="connsiteX150" fmla="*/ 472009 w 9384838"/>
              <a:gd name="connsiteY150" fmla="*/ 6171578 h 6246801"/>
              <a:gd name="connsiteX151" fmla="*/ 521787 w 9384838"/>
              <a:gd name="connsiteY151" fmla="*/ 6121799 h 6246801"/>
              <a:gd name="connsiteX152" fmla="*/ 497452 w 9384838"/>
              <a:gd name="connsiteY152" fmla="*/ 6046576 h 6246801"/>
              <a:gd name="connsiteX153" fmla="*/ 497452 w 9384838"/>
              <a:gd name="connsiteY153" fmla="*/ 5996796 h 6246801"/>
              <a:gd name="connsiteX154" fmla="*/ 521787 w 9384838"/>
              <a:gd name="connsiteY154" fmla="*/ 5996796 h 6246801"/>
              <a:gd name="connsiteX155" fmla="*/ 572672 w 9384838"/>
              <a:gd name="connsiteY155" fmla="*/ 5945910 h 6246801"/>
              <a:gd name="connsiteX156" fmla="*/ 547229 w 9384838"/>
              <a:gd name="connsiteY156" fmla="*/ 5920467 h 6246801"/>
              <a:gd name="connsiteX157" fmla="*/ 497452 w 9384838"/>
              <a:gd name="connsiteY157" fmla="*/ 5896130 h 6246801"/>
              <a:gd name="connsiteX158" fmla="*/ 472009 w 9384838"/>
              <a:gd name="connsiteY158" fmla="*/ 5920467 h 6246801"/>
              <a:gd name="connsiteX159" fmla="*/ 396790 w 9384838"/>
              <a:gd name="connsiteY159" fmla="*/ 6021133 h 6246801"/>
              <a:gd name="connsiteX160" fmla="*/ 422232 w 9384838"/>
              <a:gd name="connsiteY160" fmla="*/ 6046576 h 6246801"/>
              <a:gd name="connsiteX161" fmla="*/ 422232 w 9384838"/>
              <a:gd name="connsiteY161" fmla="*/ 6096356 h 6246801"/>
              <a:gd name="connsiteX162" fmla="*/ 446568 w 9384838"/>
              <a:gd name="connsiteY162" fmla="*/ 6121799 h 6246801"/>
              <a:gd name="connsiteX163" fmla="*/ 422232 w 9384838"/>
              <a:gd name="connsiteY163" fmla="*/ 6147242 h 6246801"/>
              <a:gd name="connsiteX164" fmla="*/ 396790 w 9384838"/>
              <a:gd name="connsiteY164" fmla="*/ 6147242 h 6246801"/>
              <a:gd name="connsiteX165" fmla="*/ 371348 w 9384838"/>
              <a:gd name="connsiteY165" fmla="*/ 6121799 h 6246801"/>
              <a:gd name="connsiteX166" fmla="*/ 296127 w 9384838"/>
              <a:gd name="connsiteY166" fmla="*/ 6072019 h 6246801"/>
              <a:gd name="connsiteX167" fmla="*/ 271792 w 9384838"/>
              <a:gd name="connsiteY167" fmla="*/ 5996796 h 6246801"/>
              <a:gd name="connsiteX168" fmla="*/ 321570 w 9384838"/>
              <a:gd name="connsiteY168" fmla="*/ 6021133 h 6246801"/>
              <a:gd name="connsiteX169" fmla="*/ 347012 w 9384838"/>
              <a:gd name="connsiteY169" fmla="*/ 5996796 h 6246801"/>
              <a:gd name="connsiteX170" fmla="*/ 371348 w 9384838"/>
              <a:gd name="connsiteY170" fmla="*/ 5920467 h 6246801"/>
              <a:gd name="connsiteX171" fmla="*/ 321570 w 9384838"/>
              <a:gd name="connsiteY171" fmla="*/ 5845245 h 6246801"/>
              <a:gd name="connsiteX172" fmla="*/ 371348 w 9384838"/>
              <a:gd name="connsiteY172" fmla="*/ 5795465 h 6246801"/>
              <a:gd name="connsiteX173" fmla="*/ 371348 w 9384838"/>
              <a:gd name="connsiteY173" fmla="*/ 5745685 h 6246801"/>
              <a:gd name="connsiteX174" fmla="*/ 371348 w 9384838"/>
              <a:gd name="connsiteY174" fmla="*/ 5720242 h 6246801"/>
              <a:gd name="connsiteX175" fmla="*/ 347012 w 9384838"/>
              <a:gd name="connsiteY175" fmla="*/ 5670462 h 6246801"/>
              <a:gd name="connsiteX176" fmla="*/ 446567 w 9384838"/>
              <a:gd name="connsiteY176" fmla="*/ 5670462 h 6246801"/>
              <a:gd name="connsiteX177" fmla="*/ 446568 w 9384838"/>
              <a:gd name="connsiteY177" fmla="*/ 5670462 h 6246801"/>
              <a:gd name="connsiteX178" fmla="*/ 446567 w 9384838"/>
              <a:gd name="connsiteY178" fmla="*/ 5670462 h 6246801"/>
              <a:gd name="connsiteX179" fmla="*/ 521787 w 9384838"/>
              <a:gd name="connsiteY179" fmla="*/ 5595239 h 6246801"/>
              <a:gd name="connsiteX180" fmla="*/ 572672 w 9384838"/>
              <a:gd name="connsiteY180" fmla="*/ 5569796 h 6246801"/>
              <a:gd name="connsiteX181" fmla="*/ 572672 w 9384838"/>
              <a:gd name="connsiteY181" fmla="*/ 5520016 h 6246801"/>
              <a:gd name="connsiteX182" fmla="*/ 647892 w 9384838"/>
              <a:gd name="connsiteY182" fmla="*/ 5494573 h 6246801"/>
              <a:gd name="connsiteX183" fmla="*/ 622450 w 9384838"/>
              <a:gd name="connsiteY183" fmla="*/ 5469130 h 6246801"/>
              <a:gd name="connsiteX184" fmla="*/ 547230 w 9384838"/>
              <a:gd name="connsiteY184" fmla="*/ 5469130 h 6246801"/>
              <a:gd name="connsiteX185" fmla="*/ 622450 w 9384838"/>
              <a:gd name="connsiteY185" fmla="*/ 5444793 h 6246801"/>
              <a:gd name="connsiteX186" fmla="*/ 622450 w 9384838"/>
              <a:gd name="connsiteY186" fmla="*/ 5369570 h 6246801"/>
              <a:gd name="connsiteX187" fmla="*/ 597008 w 9384838"/>
              <a:gd name="connsiteY187" fmla="*/ 5369570 h 6246801"/>
              <a:gd name="connsiteX188" fmla="*/ 597008 w 9384838"/>
              <a:gd name="connsiteY188" fmla="*/ 5344127 h 6246801"/>
              <a:gd name="connsiteX189" fmla="*/ 572672 w 9384838"/>
              <a:gd name="connsiteY189" fmla="*/ 5318684 h 6246801"/>
              <a:gd name="connsiteX190" fmla="*/ 597008 w 9384838"/>
              <a:gd name="connsiteY190" fmla="*/ 5268904 h 6246801"/>
              <a:gd name="connsiteX191" fmla="*/ 572672 w 9384838"/>
              <a:gd name="connsiteY191" fmla="*/ 5268904 h 6246801"/>
              <a:gd name="connsiteX192" fmla="*/ 572672 w 9384838"/>
              <a:gd name="connsiteY192" fmla="*/ 5218018 h 6246801"/>
              <a:gd name="connsiteX193" fmla="*/ 547230 w 9384838"/>
              <a:gd name="connsiteY193" fmla="*/ 5193682 h 6246801"/>
              <a:gd name="connsiteX194" fmla="*/ 547229 w 9384838"/>
              <a:gd name="connsiteY194" fmla="*/ 5193682 h 6246801"/>
              <a:gd name="connsiteX195" fmla="*/ 521787 w 9384838"/>
              <a:gd name="connsiteY195" fmla="*/ 5168239 h 6246801"/>
              <a:gd name="connsiteX196" fmla="*/ 472009 w 9384838"/>
              <a:gd name="connsiteY196" fmla="*/ 5193682 h 6246801"/>
              <a:gd name="connsiteX197" fmla="*/ 472009 w 9384838"/>
              <a:gd name="connsiteY197" fmla="*/ 5293241 h 6246801"/>
              <a:gd name="connsiteX198" fmla="*/ 472009 w 9384838"/>
              <a:gd name="connsiteY198" fmla="*/ 5293241 h 6246801"/>
              <a:gd name="connsiteX199" fmla="*/ 422231 w 9384838"/>
              <a:gd name="connsiteY199" fmla="*/ 5318684 h 6246801"/>
              <a:gd name="connsiteX200" fmla="*/ 446567 w 9384838"/>
              <a:gd name="connsiteY200" fmla="*/ 5344127 h 6246801"/>
              <a:gd name="connsiteX201" fmla="*/ 497451 w 9384838"/>
              <a:gd name="connsiteY201" fmla="*/ 5344127 h 6246801"/>
              <a:gd name="connsiteX202" fmla="*/ 521787 w 9384838"/>
              <a:gd name="connsiteY202" fmla="*/ 5318684 h 6246801"/>
              <a:gd name="connsiteX203" fmla="*/ 521787 w 9384838"/>
              <a:gd name="connsiteY203" fmla="*/ 5369570 h 6246801"/>
              <a:gd name="connsiteX204" fmla="*/ 497451 w 9384838"/>
              <a:gd name="connsiteY204" fmla="*/ 5419350 h 6246801"/>
              <a:gd name="connsiteX205" fmla="*/ 472009 w 9384838"/>
              <a:gd name="connsiteY205" fmla="*/ 5419350 h 6246801"/>
              <a:gd name="connsiteX206" fmla="*/ 446567 w 9384838"/>
              <a:gd name="connsiteY206" fmla="*/ 5444793 h 6246801"/>
              <a:gd name="connsiteX207" fmla="*/ 422231 w 9384838"/>
              <a:gd name="connsiteY207" fmla="*/ 5419350 h 6246801"/>
              <a:gd name="connsiteX208" fmla="*/ 446567 w 9384838"/>
              <a:gd name="connsiteY208" fmla="*/ 5393907 h 6246801"/>
              <a:gd name="connsiteX209" fmla="*/ 446567 w 9384838"/>
              <a:gd name="connsiteY209" fmla="*/ 5369570 h 6246801"/>
              <a:gd name="connsiteX210" fmla="*/ 422231 w 9384838"/>
              <a:gd name="connsiteY210" fmla="*/ 5344127 h 6246801"/>
              <a:gd name="connsiteX211" fmla="*/ 371347 w 9384838"/>
              <a:gd name="connsiteY211" fmla="*/ 5369570 h 6246801"/>
              <a:gd name="connsiteX212" fmla="*/ 347011 w 9384838"/>
              <a:gd name="connsiteY212" fmla="*/ 5344127 h 6246801"/>
              <a:gd name="connsiteX213" fmla="*/ 321569 w 9384838"/>
              <a:gd name="connsiteY213" fmla="*/ 5393907 h 6246801"/>
              <a:gd name="connsiteX214" fmla="*/ 271791 w 9384838"/>
              <a:gd name="connsiteY214" fmla="*/ 5419350 h 6246801"/>
              <a:gd name="connsiteX215" fmla="*/ 321569 w 9384838"/>
              <a:gd name="connsiteY215" fmla="*/ 5369570 h 6246801"/>
              <a:gd name="connsiteX216" fmla="*/ 296127 w 9384838"/>
              <a:gd name="connsiteY216" fmla="*/ 5344127 h 6246801"/>
              <a:gd name="connsiteX217" fmla="*/ 296127 w 9384838"/>
              <a:gd name="connsiteY217" fmla="*/ 5293241 h 6246801"/>
              <a:gd name="connsiteX218" fmla="*/ 271791 w 9384838"/>
              <a:gd name="connsiteY218" fmla="*/ 5293241 h 6246801"/>
              <a:gd name="connsiteX219" fmla="*/ 246349 w 9384838"/>
              <a:gd name="connsiteY219" fmla="*/ 5243462 h 6246801"/>
              <a:gd name="connsiteX220" fmla="*/ 296127 w 9384838"/>
              <a:gd name="connsiteY220" fmla="*/ 5168239 h 6246801"/>
              <a:gd name="connsiteX221" fmla="*/ 321569 w 9384838"/>
              <a:gd name="connsiteY221" fmla="*/ 5193682 h 6246801"/>
              <a:gd name="connsiteX222" fmla="*/ 296127 w 9384838"/>
              <a:gd name="connsiteY222" fmla="*/ 5218019 h 6246801"/>
              <a:gd name="connsiteX223" fmla="*/ 321569 w 9384838"/>
              <a:gd name="connsiteY223" fmla="*/ 5218019 h 6246801"/>
              <a:gd name="connsiteX224" fmla="*/ 321569 w 9384838"/>
              <a:gd name="connsiteY224" fmla="*/ 5243462 h 6246801"/>
              <a:gd name="connsiteX225" fmla="*/ 296127 w 9384838"/>
              <a:gd name="connsiteY225" fmla="*/ 5268905 h 6246801"/>
              <a:gd name="connsiteX226" fmla="*/ 321569 w 9384838"/>
              <a:gd name="connsiteY226" fmla="*/ 5318684 h 6246801"/>
              <a:gd name="connsiteX227" fmla="*/ 347011 w 9384838"/>
              <a:gd name="connsiteY227" fmla="*/ 5293241 h 6246801"/>
              <a:gd name="connsiteX228" fmla="*/ 371347 w 9384838"/>
              <a:gd name="connsiteY228" fmla="*/ 5318684 h 6246801"/>
              <a:gd name="connsiteX229" fmla="*/ 396789 w 9384838"/>
              <a:gd name="connsiteY229" fmla="*/ 5318684 h 6246801"/>
              <a:gd name="connsiteX230" fmla="*/ 371347 w 9384838"/>
              <a:gd name="connsiteY230" fmla="*/ 5268905 h 6246801"/>
              <a:gd name="connsiteX231" fmla="*/ 396789 w 9384838"/>
              <a:gd name="connsiteY231" fmla="*/ 5243462 h 6246801"/>
              <a:gd name="connsiteX232" fmla="*/ 371347 w 9384838"/>
              <a:gd name="connsiteY232" fmla="*/ 5193682 h 6246801"/>
              <a:gd name="connsiteX233" fmla="*/ 321569 w 9384838"/>
              <a:gd name="connsiteY233" fmla="*/ 5168239 h 6246801"/>
              <a:gd name="connsiteX234" fmla="*/ 347011 w 9384838"/>
              <a:gd name="connsiteY234" fmla="*/ 5142796 h 6246801"/>
              <a:gd name="connsiteX235" fmla="*/ 296127 w 9384838"/>
              <a:gd name="connsiteY235" fmla="*/ 5142796 h 6246801"/>
              <a:gd name="connsiteX236" fmla="*/ 271791 w 9384838"/>
              <a:gd name="connsiteY236" fmla="*/ 5093016 h 6246801"/>
              <a:gd name="connsiteX237" fmla="*/ 296127 w 9384838"/>
              <a:gd name="connsiteY237" fmla="*/ 5067573 h 6246801"/>
              <a:gd name="connsiteX238" fmla="*/ 271791 w 9384838"/>
              <a:gd name="connsiteY238" fmla="*/ 5043236 h 6246801"/>
              <a:gd name="connsiteX239" fmla="*/ 271791 w 9384838"/>
              <a:gd name="connsiteY239" fmla="*/ 5017793 h 6246801"/>
              <a:gd name="connsiteX240" fmla="*/ 321569 w 9384838"/>
              <a:gd name="connsiteY240" fmla="*/ 5043236 h 6246801"/>
              <a:gd name="connsiteX241" fmla="*/ 347011 w 9384838"/>
              <a:gd name="connsiteY241" fmla="*/ 5043236 h 6246801"/>
              <a:gd name="connsiteX242" fmla="*/ 371347 w 9384838"/>
              <a:gd name="connsiteY242" fmla="*/ 5067573 h 6246801"/>
              <a:gd name="connsiteX243" fmla="*/ 371347 w 9384838"/>
              <a:gd name="connsiteY243" fmla="*/ 5093016 h 6246801"/>
              <a:gd name="connsiteX244" fmla="*/ 396789 w 9384838"/>
              <a:gd name="connsiteY244" fmla="*/ 5093016 h 6246801"/>
              <a:gd name="connsiteX245" fmla="*/ 396789 w 9384838"/>
              <a:gd name="connsiteY245" fmla="*/ 5067573 h 6246801"/>
              <a:gd name="connsiteX246" fmla="*/ 422231 w 9384838"/>
              <a:gd name="connsiteY246" fmla="*/ 5043236 h 6246801"/>
              <a:gd name="connsiteX247" fmla="*/ 371347 w 9384838"/>
              <a:gd name="connsiteY247" fmla="*/ 5017793 h 6246801"/>
              <a:gd name="connsiteX248" fmla="*/ 396789 w 9384838"/>
              <a:gd name="connsiteY248" fmla="*/ 4992350 h 6246801"/>
              <a:gd name="connsiteX249" fmla="*/ 422231 w 9384838"/>
              <a:gd name="connsiteY249" fmla="*/ 4968013 h 6246801"/>
              <a:gd name="connsiteX250" fmla="*/ 446567 w 9384838"/>
              <a:gd name="connsiteY250" fmla="*/ 4992350 h 6246801"/>
              <a:gd name="connsiteX251" fmla="*/ 446567 w 9384838"/>
              <a:gd name="connsiteY251" fmla="*/ 5017793 h 6246801"/>
              <a:gd name="connsiteX252" fmla="*/ 472009 w 9384838"/>
              <a:gd name="connsiteY252" fmla="*/ 5043236 h 6246801"/>
              <a:gd name="connsiteX253" fmla="*/ 497451 w 9384838"/>
              <a:gd name="connsiteY253" fmla="*/ 5017793 h 6246801"/>
              <a:gd name="connsiteX254" fmla="*/ 497452 w 9384838"/>
              <a:gd name="connsiteY254" fmla="*/ 5017793 h 6246801"/>
              <a:gd name="connsiteX255" fmla="*/ 547230 w 9384838"/>
              <a:gd name="connsiteY255" fmla="*/ 5017793 h 6246801"/>
              <a:gd name="connsiteX256" fmla="*/ 521788 w 9384838"/>
              <a:gd name="connsiteY256" fmla="*/ 4992350 h 6246801"/>
              <a:gd name="connsiteX257" fmla="*/ 572672 w 9384838"/>
              <a:gd name="connsiteY257" fmla="*/ 4968013 h 6246801"/>
              <a:gd name="connsiteX258" fmla="*/ 597008 w 9384838"/>
              <a:gd name="connsiteY258" fmla="*/ 4992350 h 6246801"/>
              <a:gd name="connsiteX259" fmla="*/ 647892 w 9384838"/>
              <a:gd name="connsiteY259" fmla="*/ 4992350 h 6246801"/>
              <a:gd name="connsiteX260" fmla="*/ 647892 w 9384838"/>
              <a:gd name="connsiteY260" fmla="*/ 4968013 h 6246801"/>
              <a:gd name="connsiteX261" fmla="*/ 672228 w 9384838"/>
              <a:gd name="connsiteY261" fmla="*/ 4942570 h 6246801"/>
              <a:gd name="connsiteX262" fmla="*/ 672228 w 9384838"/>
              <a:gd name="connsiteY262" fmla="*/ 4917127 h 6246801"/>
              <a:gd name="connsiteX263" fmla="*/ 723112 w 9384838"/>
              <a:gd name="connsiteY263" fmla="*/ 4892790 h 6246801"/>
              <a:gd name="connsiteX264" fmla="*/ 772890 w 9384838"/>
              <a:gd name="connsiteY264" fmla="*/ 4892790 h 6246801"/>
              <a:gd name="connsiteX265" fmla="*/ 798333 w 9384838"/>
              <a:gd name="connsiteY265" fmla="*/ 4867347 h 6246801"/>
              <a:gd name="connsiteX266" fmla="*/ 291494 w 9384838"/>
              <a:gd name="connsiteY266" fmla="*/ 3896294 h 6246801"/>
              <a:gd name="connsiteX267" fmla="*/ 319795 w 9384838"/>
              <a:gd name="connsiteY267" fmla="*/ 3947235 h 6246801"/>
              <a:gd name="connsiteX268" fmla="*/ 280174 w 9384838"/>
              <a:gd name="connsiteY268" fmla="*/ 4026476 h 6246801"/>
              <a:gd name="connsiteX269" fmla="*/ 234893 w 9384838"/>
              <a:gd name="connsiteY269" fmla="*/ 4026476 h 6246801"/>
              <a:gd name="connsiteX270" fmla="*/ 220743 w 9384838"/>
              <a:gd name="connsiteY270" fmla="*/ 4066097 h 6246801"/>
              <a:gd name="connsiteX271" fmla="*/ 178292 w 9384838"/>
              <a:gd name="connsiteY271" fmla="*/ 4074587 h 6246801"/>
              <a:gd name="connsiteX272" fmla="*/ 133012 w 9384838"/>
              <a:gd name="connsiteY272" fmla="*/ 4111377 h 6246801"/>
              <a:gd name="connsiteX273" fmla="*/ 93391 w 9384838"/>
              <a:gd name="connsiteY273" fmla="*/ 4125528 h 6246801"/>
              <a:gd name="connsiteX274" fmla="*/ 113201 w 9384838"/>
              <a:gd name="connsiteY274" fmla="*/ 4187789 h 6246801"/>
              <a:gd name="connsiteX275" fmla="*/ 82071 w 9384838"/>
              <a:gd name="connsiteY275" fmla="*/ 4187789 h 6246801"/>
              <a:gd name="connsiteX276" fmla="*/ 59430 w 9384838"/>
              <a:gd name="connsiteY276" fmla="*/ 4250050 h 6246801"/>
              <a:gd name="connsiteX277" fmla="*/ 76411 w 9384838"/>
              <a:gd name="connsiteY277" fmla="*/ 4275521 h 6246801"/>
              <a:gd name="connsiteX278" fmla="*/ 11320 w 9384838"/>
              <a:gd name="connsiteY278" fmla="*/ 4317971 h 6246801"/>
              <a:gd name="connsiteX279" fmla="*/ 0 w 9384838"/>
              <a:gd name="connsiteY279" fmla="*/ 4230240 h 6246801"/>
              <a:gd name="connsiteX280" fmla="*/ 31130 w 9384838"/>
              <a:gd name="connsiteY280" fmla="*/ 4218920 h 6246801"/>
              <a:gd name="connsiteX281" fmla="*/ 45280 w 9384838"/>
              <a:gd name="connsiteY281" fmla="*/ 4187789 h 6246801"/>
              <a:gd name="connsiteX282" fmla="*/ 53771 w 9384838"/>
              <a:gd name="connsiteY282" fmla="*/ 4131188 h 6246801"/>
              <a:gd name="connsiteX283" fmla="*/ 70751 w 9384838"/>
              <a:gd name="connsiteY283" fmla="*/ 4105717 h 6246801"/>
              <a:gd name="connsiteX284" fmla="*/ 124522 w 9384838"/>
              <a:gd name="connsiteY284" fmla="*/ 4083077 h 6246801"/>
              <a:gd name="connsiteX285" fmla="*/ 152822 w 9384838"/>
              <a:gd name="connsiteY285" fmla="*/ 4040626 h 6246801"/>
              <a:gd name="connsiteX286" fmla="*/ 104711 w 9384838"/>
              <a:gd name="connsiteY286" fmla="*/ 4023646 h 6246801"/>
              <a:gd name="connsiteX287" fmla="*/ 104711 w 9384838"/>
              <a:gd name="connsiteY287" fmla="*/ 3981195 h 6246801"/>
              <a:gd name="connsiteX288" fmla="*/ 144332 w 9384838"/>
              <a:gd name="connsiteY288" fmla="*/ 3981195 h 6246801"/>
              <a:gd name="connsiteX289" fmla="*/ 181122 w 9384838"/>
              <a:gd name="connsiteY289" fmla="*/ 4020816 h 6246801"/>
              <a:gd name="connsiteX290" fmla="*/ 240553 w 9384838"/>
              <a:gd name="connsiteY290" fmla="*/ 3955725 h 6246801"/>
              <a:gd name="connsiteX291" fmla="*/ 271684 w 9384838"/>
              <a:gd name="connsiteY291" fmla="*/ 3907614 h 6246801"/>
              <a:gd name="connsiteX292" fmla="*/ 291494 w 9384838"/>
              <a:gd name="connsiteY292" fmla="*/ 3896294 h 6246801"/>
              <a:gd name="connsiteX293" fmla="*/ 481106 w 9384838"/>
              <a:gd name="connsiteY293" fmla="*/ 3596309 h 6246801"/>
              <a:gd name="connsiteX294" fmla="*/ 435825 w 9384838"/>
              <a:gd name="connsiteY294" fmla="*/ 3664230 h 6246801"/>
              <a:gd name="connsiteX295" fmla="*/ 396205 w 9384838"/>
              <a:gd name="connsiteY295" fmla="*/ 3638759 h 6246801"/>
              <a:gd name="connsiteX296" fmla="*/ 481106 w 9384838"/>
              <a:gd name="connsiteY296" fmla="*/ 3596309 h 6246801"/>
              <a:gd name="connsiteX297" fmla="*/ 4460871 w 9384838"/>
              <a:gd name="connsiteY297" fmla="*/ 3512231 h 6246801"/>
              <a:gd name="connsiteX298" fmla="*/ 4435429 w 9384838"/>
              <a:gd name="connsiteY298" fmla="*/ 3563117 h 6246801"/>
              <a:gd name="connsiteX299" fmla="*/ 4385651 w 9384838"/>
              <a:gd name="connsiteY299" fmla="*/ 3612896 h 6246801"/>
              <a:gd name="connsiteX300" fmla="*/ 4385651 w 9384838"/>
              <a:gd name="connsiteY300" fmla="*/ 3638339 h 6246801"/>
              <a:gd name="connsiteX301" fmla="*/ 4435429 w 9384838"/>
              <a:gd name="connsiteY301" fmla="*/ 3638339 h 6246801"/>
              <a:gd name="connsiteX302" fmla="*/ 4435429 w 9384838"/>
              <a:gd name="connsiteY302" fmla="*/ 3662676 h 6246801"/>
              <a:gd name="connsiteX303" fmla="*/ 4385651 w 9384838"/>
              <a:gd name="connsiteY303" fmla="*/ 3713562 h 6246801"/>
              <a:gd name="connsiteX304" fmla="*/ 4284989 w 9384838"/>
              <a:gd name="connsiteY304" fmla="*/ 3737899 h 6246801"/>
              <a:gd name="connsiteX305" fmla="*/ 4310431 w 9384838"/>
              <a:gd name="connsiteY305" fmla="*/ 3688119 h 6246801"/>
              <a:gd name="connsiteX306" fmla="*/ 4335873 w 9384838"/>
              <a:gd name="connsiteY306" fmla="*/ 3662676 h 6246801"/>
              <a:gd name="connsiteX307" fmla="*/ 4335873 w 9384838"/>
              <a:gd name="connsiteY307" fmla="*/ 3638339 h 6246801"/>
              <a:gd name="connsiteX308" fmla="*/ 4284989 w 9384838"/>
              <a:gd name="connsiteY308" fmla="*/ 3662676 h 6246801"/>
              <a:gd name="connsiteX309" fmla="*/ 4284989 w 9384838"/>
              <a:gd name="connsiteY309" fmla="*/ 3612896 h 6246801"/>
              <a:gd name="connsiteX310" fmla="*/ 4360209 w 9384838"/>
              <a:gd name="connsiteY310" fmla="*/ 3537674 h 6246801"/>
              <a:gd name="connsiteX311" fmla="*/ 4460871 w 9384838"/>
              <a:gd name="connsiteY311" fmla="*/ 3512231 h 6246801"/>
              <a:gd name="connsiteX312" fmla="*/ 605629 w 9384838"/>
              <a:gd name="connsiteY312" fmla="*/ 3364245 h 6246801"/>
              <a:gd name="connsiteX313" fmla="*/ 611289 w 9384838"/>
              <a:gd name="connsiteY313" fmla="*/ 3409526 h 6246801"/>
              <a:gd name="connsiteX314" fmla="*/ 633929 w 9384838"/>
              <a:gd name="connsiteY314" fmla="*/ 3437826 h 6246801"/>
              <a:gd name="connsiteX315" fmla="*/ 616949 w 9384838"/>
              <a:gd name="connsiteY315" fmla="*/ 3485937 h 6246801"/>
              <a:gd name="connsiteX316" fmla="*/ 599969 w 9384838"/>
              <a:gd name="connsiteY316" fmla="*/ 3497257 h 6246801"/>
              <a:gd name="connsiteX317" fmla="*/ 560348 w 9384838"/>
              <a:gd name="connsiteY317" fmla="*/ 3451976 h 6246801"/>
              <a:gd name="connsiteX318" fmla="*/ 577328 w 9384838"/>
              <a:gd name="connsiteY318" fmla="*/ 3415186 h 6246801"/>
              <a:gd name="connsiteX319" fmla="*/ 574498 w 9384838"/>
              <a:gd name="connsiteY319" fmla="*/ 3369905 h 6246801"/>
              <a:gd name="connsiteX320" fmla="*/ 605629 w 9384838"/>
              <a:gd name="connsiteY320" fmla="*/ 3364245 h 6246801"/>
              <a:gd name="connsiteX321" fmla="*/ 1098059 w 9384838"/>
              <a:gd name="connsiteY321" fmla="*/ 3109544 h 6246801"/>
              <a:gd name="connsiteX322" fmla="*/ 1081079 w 9384838"/>
              <a:gd name="connsiteY322" fmla="*/ 3137841 h 6246801"/>
              <a:gd name="connsiteX323" fmla="*/ 1064099 w 9384838"/>
              <a:gd name="connsiteY323" fmla="*/ 3154822 h 6246801"/>
              <a:gd name="connsiteX324" fmla="*/ 1038628 w 9384838"/>
              <a:gd name="connsiteY324" fmla="*/ 3143502 h 6246801"/>
              <a:gd name="connsiteX325" fmla="*/ 1098059 w 9384838"/>
              <a:gd name="connsiteY325" fmla="*/ 3109544 h 6246801"/>
              <a:gd name="connsiteX326" fmla="*/ 905615 w 9384838"/>
              <a:gd name="connsiteY326" fmla="*/ 3061433 h 6246801"/>
              <a:gd name="connsiteX327" fmla="*/ 905615 w 9384838"/>
              <a:gd name="connsiteY327" fmla="*/ 3098224 h 6246801"/>
              <a:gd name="connsiteX328" fmla="*/ 874484 w 9384838"/>
              <a:gd name="connsiteY328" fmla="*/ 3149161 h 6246801"/>
              <a:gd name="connsiteX329" fmla="*/ 820713 w 9384838"/>
              <a:gd name="connsiteY329" fmla="*/ 3171802 h 6246801"/>
              <a:gd name="connsiteX330" fmla="*/ 826373 w 9384838"/>
              <a:gd name="connsiteY330" fmla="*/ 3205762 h 6246801"/>
              <a:gd name="connsiteX331" fmla="*/ 769772 w 9384838"/>
              <a:gd name="connsiteY331" fmla="*/ 3214252 h 6246801"/>
              <a:gd name="connsiteX332" fmla="*/ 775432 w 9384838"/>
              <a:gd name="connsiteY332" fmla="*/ 3253873 h 6246801"/>
              <a:gd name="connsiteX333" fmla="*/ 738642 w 9384838"/>
              <a:gd name="connsiteY333" fmla="*/ 3245383 h 6246801"/>
              <a:gd name="connsiteX334" fmla="*/ 724492 w 9384838"/>
              <a:gd name="connsiteY334" fmla="*/ 3214252 h 6246801"/>
              <a:gd name="connsiteX335" fmla="*/ 701851 w 9384838"/>
              <a:gd name="connsiteY335" fmla="*/ 3183122 h 6246801"/>
              <a:gd name="connsiteX336" fmla="*/ 724492 w 9384838"/>
              <a:gd name="connsiteY336" fmla="*/ 3168972 h 6246801"/>
              <a:gd name="connsiteX337" fmla="*/ 747132 w 9384838"/>
              <a:gd name="connsiteY337" fmla="*/ 3146331 h 6246801"/>
              <a:gd name="connsiteX338" fmla="*/ 843354 w 9384838"/>
              <a:gd name="connsiteY338" fmla="*/ 3098224 h 6246801"/>
              <a:gd name="connsiteX339" fmla="*/ 905615 w 9384838"/>
              <a:gd name="connsiteY339" fmla="*/ 3061433 h 6246801"/>
              <a:gd name="connsiteX340" fmla="*/ 936745 w 9384838"/>
              <a:gd name="connsiteY340" fmla="*/ 3033132 h 6246801"/>
              <a:gd name="connsiteX341" fmla="*/ 973535 w 9384838"/>
              <a:gd name="connsiteY341" fmla="*/ 3081244 h 6246801"/>
              <a:gd name="connsiteX342" fmla="*/ 948066 w 9384838"/>
              <a:gd name="connsiteY342" fmla="*/ 3115203 h 6246801"/>
              <a:gd name="connsiteX343" fmla="*/ 925424 w 9384838"/>
              <a:gd name="connsiteY343" fmla="*/ 3067093 h 6246801"/>
              <a:gd name="connsiteX344" fmla="*/ 936745 w 9384838"/>
              <a:gd name="connsiteY344" fmla="*/ 3033132 h 6246801"/>
              <a:gd name="connsiteX345" fmla="*/ 5840275 w 9384838"/>
              <a:gd name="connsiteY345" fmla="*/ 2081897 h 6246801"/>
              <a:gd name="connsiteX346" fmla="*/ 5891159 w 9384838"/>
              <a:gd name="connsiteY346" fmla="*/ 2132783 h 6246801"/>
              <a:gd name="connsiteX347" fmla="*/ 5891159 w 9384838"/>
              <a:gd name="connsiteY347" fmla="*/ 2158226 h 6246801"/>
              <a:gd name="connsiteX348" fmla="*/ 5966379 w 9384838"/>
              <a:gd name="connsiteY348" fmla="*/ 2208005 h 6246801"/>
              <a:gd name="connsiteX349" fmla="*/ 6016157 w 9384838"/>
              <a:gd name="connsiteY349" fmla="*/ 2208005 h 6246801"/>
              <a:gd name="connsiteX350" fmla="*/ 6041599 w 9384838"/>
              <a:gd name="connsiteY350" fmla="*/ 2208005 h 6246801"/>
              <a:gd name="connsiteX351" fmla="*/ 5966379 w 9384838"/>
              <a:gd name="connsiteY351" fmla="*/ 2308672 h 6246801"/>
              <a:gd name="connsiteX352" fmla="*/ 5916601 w 9384838"/>
              <a:gd name="connsiteY352" fmla="*/ 2558676 h 6246801"/>
              <a:gd name="connsiteX353" fmla="*/ 5916601 w 9384838"/>
              <a:gd name="connsiteY353" fmla="*/ 2659341 h 6246801"/>
              <a:gd name="connsiteX354" fmla="*/ 5966379 w 9384838"/>
              <a:gd name="connsiteY354" fmla="*/ 2684786 h 6246801"/>
              <a:gd name="connsiteX355" fmla="*/ 5991821 w 9384838"/>
              <a:gd name="connsiteY355" fmla="*/ 2734563 h 6246801"/>
              <a:gd name="connsiteX356" fmla="*/ 6016157 w 9384838"/>
              <a:gd name="connsiteY356" fmla="*/ 2785448 h 6246801"/>
              <a:gd name="connsiteX357" fmla="*/ 6016157 w 9384838"/>
              <a:gd name="connsiteY357" fmla="*/ 2860670 h 6246801"/>
              <a:gd name="connsiteX358" fmla="*/ 5991821 w 9384838"/>
              <a:gd name="connsiteY358" fmla="*/ 2885007 h 6246801"/>
              <a:gd name="connsiteX359" fmla="*/ 6016157 w 9384838"/>
              <a:gd name="connsiteY359" fmla="*/ 2910449 h 6246801"/>
              <a:gd name="connsiteX360" fmla="*/ 5991821 w 9384838"/>
              <a:gd name="connsiteY360" fmla="*/ 2935892 h 6246801"/>
              <a:gd name="connsiteX361" fmla="*/ 5991821 w 9384838"/>
              <a:gd name="connsiteY361" fmla="*/ 2960229 h 6246801"/>
              <a:gd name="connsiteX362" fmla="*/ 6041599 w 9384838"/>
              <a:gd name="connsiteY362" fmla="*/ 2985670 h 6246801"/>
              <a:gd name="connsiteX363" fmla="*/ 6016157 w 9384838"/>
              <a:gd name="connsiteY363" fmla="*/ 3035453 h 6246801"/>
              <a:gd name="connsiteX364" fmla="*/ 6041599 w 9384838"/>
              <a:gd name="connsiteY364" fmla="*/ 3086339 h 6246801"/>
              <a:gd name="connsiteX365" fmla="*/ 5991821 w 9384838"/>
              <a:gd name="connsiteY365" fmla="*/ 3185896 h 6246801"/>
              <a:gd name="connsiteX366" fmla="*/ 6016157 w 9384838"/>
              <a:gd name="connsiteY366" fmla="*/ 3185896 h 6246801"/>
              <a:gd name="connsiteX367" fmla="*/ 6016157 w 9384838"/>
              <a:gd name="connsiteY367" fmla="*/ 3236782 h 6246801"/>
              <a:gd name="connsiteX368" fmla="*/ 5966379 w 9384838"/>
              <a:gd name="connsiteY368" fmla="*/ 3261118 h 6246801"/>
              <a:gd name="connsiteX369" fmla="*/ 5966379 w 9384838"/>
              <a:gd name="connsiteY369" fmla="*/ 3286561 h 6246801"/>
              <a:gd name="connsiteX370" fmla="*/ 5916601 w 9384838"/>
              <a:gd name="connsiteY370" fmla="*/ 3361784 h 6246801"/>
              <a:gd name="connsiteX371" fmla="*/ 5916601 w 9384838"/>
              <a:gd name="connsiteY371" fmla="*/ 3412670 h 6246801"/>
              <a:gd name="connsiteX372" fmla="*/ 5865717 w 9384838"/>
              <a:gd name="connsiteY372" fmla="*/ 3437007 h 6246801"/>
              <a:gd name="connsiteX373" fmla="*/ 5840275 w 9384838"/>
              <a:gd name="connsiteY373" fmla="*/ 3462450 h 6246801"/>
              <a:gd name="connsiteX374" fmla="*/ 5815939 w 9384838"/>
              <a:gd name="connsiteY374" fmla="*/ 3437007 h 6246801"/>
              <a:gd name="connsiteX375" fmla="*/ 5815939 w 9384838"/>
              <a:gd name="connsiteY375" fmla="*/ 3487893 h 6246801"/>
              <a:gd name="connsiteX376" fmla="*/ 5765055 w 9384838"/>
              <a:gd name="connsiteY376" fmla="*/ 3462450 h 6246801"/>
              <a:gd name="connsiteX377" fmla="*/ 5765055 w 9384838"/>
              <a:gd name="connsiteY377" fmla="*/ 3462451 h 6246801"/>
              <a:gd name="connsiteX378" fmla="*/ 5790497 w 9384838"/>
              <a:gd name="connsiteY378" fmla="*/ 3512230 h 6246801"/>
              <a:gd name="connsiteX379" fmla="*/ 5740719 w 9384838"/>
              <a:gd name="connsiteY379" fmla="*/ 3537673 h 6246801"/>
              <a:gd name="connsiteX380" fmla="*/ 5715277 w 9384838"/>
              <a:gd name="connsiteY380" fmla="*/ 3563116 h 6246801"/>
              <a:gd name="connsiteX381" fmla="*/ 5689835 w 9384838"/>
              <a:gd name="connsiteY381" fmla="*/ 3587453 h 6246801"/>
              <a:gd name="connsiteX382" fmla="*/ 5715277 w 9384838"/>
              <a:gd name="connsiteY382" fmla="*/ 3612896 h 6246801"/>
              <a:gd name="connsiteX383" fmla="*/ 5665499 w 9384838"/>
              <a:gd name="connsiteY383" fmla="*/ 3612896 h 6246801"/>
              <a:gd name="connsiteX384" fmla="*/ 5640057 w 9384838"/>
              <a:gd name="connsiteY384" fmla="*/ 3638339 h 6246801"/>
              <a:gd name="connsiteX385" fmla="*/ 5665499 w 9384838"/>
              <a:gd name="connsiteY385" fmla="*/ 3638339 h 6246801"/>
              <a:gd name="connsiteX386" fmla="*/ 5665499 w 9384838"/>
              <a:gd name="connsiteY386" fmla="*/ 3662676 h 6246801"/>
              <a:gd name="connsiteX387" fmla="*/ 5640057 w 9384838"/>
              <a:gd name="connsiteY387" fmla="*/ 3662676 h 6246801"/>
              <a:gd name="connsiteX388" fmla="*/ 5665499 w 9384838"/>
              <a:gd name="connsiteY388" fmla="*/ 3688119 h 6246801"/>
              <a:gd name="connsiteX389" fmla="*/ 5640057 w 9384838"/>
              <a:gd name="connsiteY389" fmla="*/ 3763342 h 6246801"/>
              <a:gd name="connsiteX390" fmla="*/ 5590279 w 9384838"/>
              <a:gd name="connsiteY390" fmla="*/ 3737899 h 6246801"/>
              <a:gd name="connsiteX391" fmla="*/ 5515059 w 9384838"/>
              <a:gd name="connsiteY391" fmla="*/ 3737899 h 6246801"/>
              <a:gd name="connsiteX392" fmla="*/ 5464175 w 9384838"/>
              <a:gd name="connsiteY392" fmla="*/ 3713562 h 6246801"/>
              <a:gd name="connsiteX393" fmla="*/ 5439839 w 9384838"/>
              <a:gd name="connsiteY393" fmla="*/ 3737899 h 6246801"/>
              <a:gd name="connsiteX394" fmla="*/ 5464175 w 9384838"/>
              <a:gd name="connsiteY394" fmla="*/ 3763342 h 6246801"/>
              <a:gd name="connsiteX395" fmla="*/ 5414397 w 9384838"/>
              <a:gd name="connsiteY395" fmla="*/ 3788785 h 6246801"/>
              <a:gd name="connsiteX396" fmla="*/ 5339177 w 9384838"/>
              <a:gd name="connsiteY396" fmla="*/ 3939230 h 6246801"/>
              <a:gd name="connsiteX397" fmla="*/ 5364619 w 9384838"/>
              <a:gd name="connsiteY397" fmla="*/ 4014453 h 6246801"/>
              <a:gd name="connsiteX398" fmla="*/ 5364618 w 9384838"/>
              <a:gd name="connsiteY398" fmla="*/ 4014453 h 6246801"/>
              <a:gd name="connsiteX399" fmla="*/ 5364618 w 9384838"/>
              <a:gd name="connsiteY399" fmla="*/ 4089676 h 6246801"/>
              <a:gd name="connsiteX400" fmla="*/ 5313734 w 9384838"/>
              <a:gd name="connsiteY400" fmla="*/ 4289902 h 6246801"/>
              <a:gd name="connsiteX401" fmla="*/ 5238514 w 9384838"/>
              <a:gd name="connsiteY401" fmla="*/ 4416010 h 6246801"/>
              <a:gd name="connsiteX402" fmla="*/ 5213072 w 9384838"/>
              <a:gd name="connsiteY402" fmla="*/ 4440347 h 6246801"/>
              <a:gd name="connsiteX403" fmla="*/ 5163294 w 9384838"/>
              <a:gd name="connsiteY403" fmla="*/ 4440347 h 6246801"/>
              <a:gd name="connsiteX404" fmla="*/ 5137852 w 9384838"/>
              <a:gd name="connsiteY404" fmla="*/ 4465790 h 6246801"/>
              <a:gd name="connsiteX405" fmla="*/ 5163294 w 9384838"/>
              <a:gd name="connsiteY405" fmla="*/ 4465790 h 6246801"/>
              <a:gd name="connsiteX406" fmla="*/ 5062632 w 9384838"/>
              <a:gd name="connsiteY406" fmla="*/ 4616236 h 6246801"/>
              <a:gd name="connsiteX407" fmla="*/ 5038296 w 9384838"/>
              <a:gd name="connsiteY407" fmla="*/ 4691459 h 6246801"/>
              <a:gd name="connsiteX408" fmla="*/ 5012854 w 9384838"/>
              <a:gd name="connsiteY408" fmla="*/ 4716902 h 6246801"/>
              <a:gd name="connsiteX409" fmla="*/ 4987412 w 9384838"/>
              <a:gd name="connsiteY409" fmla="*/ 4792125 h 6246801"/>
              <a:gd name="connsiteX410" fmla="*/ 5012854 w 9384838"/>
              <a:gd name="connsiteY410" fmla="*/ 4917127 h 6246801"/>
              <a:gd name="connsiteX411" fmla="*/ 5062632 w 9384838"/>
              <a:gd name="connsiteY411" fmla="*/ 5043236 h 6246801"/>
              <a:gd name="connsiteX412" fmla="*/ 5013583 w 9384838"/>
              <a:gd name="connsiteY412" fmla="*/ 4993096 h 6246801"/>
              <a:gd name="connsiteX413" fmla="*/ 5062632 w 9384838"/>
              <a:gd name="connsiteY413" fmla="*/ 5043237 h 6246801"/>
              <a:gd name="connsiteX414" fmla="*/ 4987412 w 9384838"/>
              <a:gd name="connsiteY414" fmla="*/ 5043237 h 6246801"/>
              <a:gd name="connsiteX415" fmla="*/ 4963076 w 9384838"/>
              <a:gd name="connsiteY415" fmla="*/ 5017794 h 6246801"/>
              <a:gd name="connsiteX416" fmla="*/ 4862414 w 9384838"/>
              <a:gd name="connsiteY416" fmla="*/ 5067574 h 6246801"/>
              <a:gd name="connsiteX417" fmla="*/ 4812636 w 9384838"/>
              <a:gd name="connsiteY417" fmla="*/ 5142796 h 6246801"/>
              <a:gd name="connsiteX418" fmla="*/ 4812636 w 9384838"/>
              <a:gd name="connsiteY418" fmla="*/ 5193682 h 6246801"/>
              <a:gd name="connsiteX419" fmla="*/ 4787194 w 9384838"/>
              <a:gd name="connsiteY419" fmla="*/ 5243462 h 6246801"/>
              <a:gd name="connsiteX420" fmla="*/ 4711974 w 9384838"/>
              <a:gd name="connsiteY420" fmla="*/ 5268905 h 6246801"/>
              <a:gd name="connsiteX421" fmla="*/ 4686532 w 9384838"/>
              <a:gd name="connsiteY421" fmla="*/ 5243462 h 6246801"/>
              <a:gd name="connsiteX422" fmla="*/ 4636753 w 9384838"/>
              <a:gd name="connsiteY422" fmla="*/ 5268905 h 6246801"/>
              <a:gd name="connsiteX423" fmla="*/ 4611311 w 9384838"/>
              <a:gd name="connsiteY423" fmla="*/ 5293242 h 6246801"/>
              <a:gd name="connsiteX424" fmla="*/ 4561533 w 9384838"/>
              <a:gd name="connsiteY424" fmla="*/ 5344128 h 6246801"/>
              <a:gd name="connsiteX425" fmla="*/ 4536091 w 9384838"/>
              <a:gd name="connsiteY425" fmla="*/ 5293242 h 6246801"/>
              <a:gd name="connsiteX426" fmla="*/ 4561533 w 9384838"/>
              <a:gd name="connsiteY426" fmla="*/ 5293242 h 6246801"/>
              <a:gd name="connsiteX427" fmla="*/ 4561533 w 9384838"/>
              <a:gd name="connsiteY427" fmla="*/ 5268905 h 6246801"/>
              <a:gd name="connsiteX428" fmla="*/ 4585869 w 9384838"/>
              <a:gd name="connsiteY428" fmla="*/ 5218019 h 6246801"/>
              <a:gd name="connsiteX429" fmla="*/ 4585869 w 9384838"/>
              <a:gd name="connsiteY429" fmla="*/ 5193682 h 6246801"/>
              <a:gd name="connsiteX430" fmla="*/ 4611311 w 9384838"/>
              <a:gd name="connsiteY430" fmla="*/ 5168239 h 6246801"/>
              <a:gd name="connsiteX431" fmla="*/ 4611311 w 9384838"/>
              <a:gd name="connsiteY431" fmla="*/ 5142796 h 6246801"/>
              <a:gd name="connsiteX432" fmla="*/ 4585869 w 9384838"/>
              <a:gd name="connsiteY432" fmla="*/ 5142796 h 6246801"/>
              <a:gd name="connsiteX433" fmla="*/ 4611311 w 9384838"/>
              <a:gd name="connsiteY433" fmla="*/ 5118460 h 6246801"/>
              <a:gd name="connsiteX434" fmla="*/ 4636753 w 9384838"/>
              <a:gd name="connsiteY434" fmla="*/ 5118460 h 6246801"/>
              <a:gd name="connsiteX435" fmla="*/ 4636753 w 9384838"/>
              <a:gd name="connsiteY435" fmla="*/ 5093017 h 6246801"/>
              <a:gd name="connsiteX436" fmla="*/ 4686532 w 9384838"/>
              <a:gd name="connsiteY436" fmla="*/ 5067574 h 6246801"/>
              <a:gd name="connsiteX437" fmla="*/ 4737416 w 9384838"/>
              <a:gd name="connsiteY437" fmla="*/ 5043237 h 6246801"/>
              <a:gd name="connsiteX438" fmla="*/ 4737416 w 9384838"/>
              <a:gd name="connsiteY438" fmla="*/ 5017794 h 6246801"/>
              <a:gd name="connsiteX439" fmla="*/ 4737416 w 9384838"/>
              <a:gd name="connsiteY439" fmla="*/ 4992351 h 6246801"/>
              <a:gd name="connsiteX440" fmla="*/ 4686532 w 9384838"/>
              <a:gd name="connsiteY440" fmla="*/ 4942571 h 6246801"/>
              <a:gd name="connsiteX441" fmla="*/ 4662196 w 9384838"/>
              <a:gd name="connsiteY441" fmla="*/ 4968014 h 6246801"/>
              <a:gd name="connsiteX442" fmla="*/ 4636753 w 9384838"/>
              <a:gd name="connsiteY442" fmla="*/ 4968014 h 6246801"/>
              <a:gd name="connsiteX443" fmla="*/ 4611311 w 9384838"/>
              <a:gd name="connsiteY443" fmla="*/ 4942571 h 6246801"/>
              <a:gd name="connsiteX444" fmla="*/ 4585869 w 9384838"/>
              <a:gd name="connsiteY444" fmla="*/ 4992350 h 6246801"/>
              <a:gd name="connsiteX445" fmla="*/ 4611310 w 9384838"/>
              <a:gd name="connsiteY445" fmla="*/ 5017792 h 6246801"/>
              <a:gd name="connsiteX446" fmla="*/ 4611311 w 9384838"/>
              <a:gd name="connsiteY446" fmla="*/ 5017793 h 6246801"/>
              <a:gd name="connsiteX447" fmla="*/ 4536091 w 9384838"/>
              <a:gd name="connsiteY447" fmla="*/ 5043236 h 6246801"/>
              <a:gd name="connsiteX448" fmla="*/ 4510649 w 9384838"/>
              <a:gd name="connsiteY448" fmla="*/ 5043236 h 6246801"/>
              <a:gd name="connsiteX449" fmla="*/ 4510649 w 9384838"/>
              <a:gd name="connsiteY449" fmla="*/ 5118458 h 6246801"/>
              <a:gd name="connsiteX450" fmla="*/ 4561533 w 9384838"/>
              <a:gd name="connsiteY450" fmla="*/ 5168238 h 6246801"/>
              <a:gd name="connsiteX451" fmla="*/ 4536091 w 9384838"/>
              <a:gd name="connsiteY451" fmla="*/ 5168238 h 6246801"/>
              <a:gd name="connsiteX452" fmla="*/ 4510649 w 9384838"/>
              <a:gd name="connsiteY452" fmla="*/ 5168238 h 6246801"/>
              <a:gd name="connsiteX453" fmla="*/ 4510649 w 9384838"/>
              <a:gd name="connsiteY453" fmla="*/ 5193681 h 6246801"/>
              <a:gd name="connsiteX454" fmla="*/ 4486313 w 9384838"/>
              <a:gd name="connsiteY454" fmla="*/ 5168238 h 6246801"/>
              <a:gd name="connsiteX455" fmla="*/ 4486313 w 9384838"/>
              <a:gd name="connsiteY455" fmla="*/ 5118458 h 6246801"/>
              <a:gd name="connsiteX456" fmla="*/ 4460871 w 9384838"/>
              <a:gd name="connsiteY456" fmla="*/ 5093016 h 6246801"/>
              <a:gd name="connsiteX457" fmla="*/ 4385651 w 9384838"/>
              <a:gd name="connsiteY457" fmla="*/ 5067573 h 6246801"/>
              <a:gd name="connsiteX458" fmla="*/ 4310431 w 9384838"/>
              <a:gd name="connsiteY458" fmla="*/ 5093016 h 6246801"/>
              <a:gd name="connsiteX459" fmla="*/ 4284989 w 9384838"/>
              <a:gd name="connsiteY459" fmla="*/ 5142795 h 6246801"/>
              <a:gd name="connsiteX460" fmla="*/ 4284989 w 9384838"/>
              <a:gd name="connsiteY460" fmla="*/ 5142796 h 6246801"/>
              <a:gd name="connsiteX461" fmla="*/ 4260653 w 9384838"/>
              <a:gd name="connsiteY461" fmla="*/ 5168239 h 6246801"/>
              <a:gd name="connsiteX462" fmla="*/ 4260653 w 9384838"/>
              <a:gd name="connsiteY462" fmla="*/ 5193683 h 6246801"/>
              <a:gd name="connsiteX463" fmla="*/ 4284989 w 9384838"/>
              <a:gd name="connsiteY463" fmla="*/ 5243462 h 6246801"/>
              <a:gd name="connsiteX464" fmla="*/ 4235211 w 9384838"/>
              <a:gd name="connsiteY464" fmla="*/ 5268905 h 6246801"/>
              <a:gd name="connsiteX465" fmla="*/ 4185433 w 9384838"/>
              <a:gd name="connsiteY465" fmla="*/ 5344128 h 6246801"/>
              <a:gd name="connsiteX466" fmla="*/ 4110213 w 9384838"/>
              <a:gd name="connsiteY466" fmla="*/ 5369571 h 6246801"/>
              <a:gd name="connsiteX467" fmla="*/ 4084771 w 9384838"/>
              <a:gd name="connsiteY467" fmla="*/ 5318685 h 6246801"/>
              <a:gd name="connsiteX468" fmla="*/ 4110213 w 9384838"/>
              <a:gd name="connsiteY468" fmla="*/ 5243462 h 6246801"/>
              <a:gd name="connsiteX469" fmla="*/ 4134549 w 9384838"/>
              <a:gd name="connsiteY469" fmla="*/ 5193683 h 6246801"/>
              <a:gd name="connsiteX470" fmla="*/ 4134549 w 9384838"/>
              <a:gd name="connsiteY470" fmla="*/ 5168239 h 6246801"/>
              <a:gd name="connsiteX471" fmla="*/ 4185433 w 9384838"/>
              <a:gd name="connsiteY471" fmla="*/ 5168239 h 6246801"/>
              <a:gd name="connsiteX472" fmla="*/ 4209769 w 9384838"/>
              <a:gd name="connsiteY472" fmla="*/ 5142796 h 6246801"/>
              <a:gd name="connsiteX473" fmla="*/ 4185433 w 9384838"/>
              <a:gd name="connsiteY473" fmla="*/ 5118460 h 6246801"/>
              <a:gd name="connsiteX474" fmla="*/ 4084771 w 9384838"/>
              <a:gd name="connsiteY474" fmla="*/ 5093017 h 6246801"/>
              <a:gd name="connsiteX475" fmla="*/ 4034993 w 9384838"/>
              <a:gd name="connsiteY475" fmla="*/ 5142796 h 6246801"/>
              <a:gd name="connsiteX476" fmla="*/ 3958666 w 9384838"/>
              <a:gd name="connsiteY476" fmla="*/ 5168239 h 6246801"/>
              <a:gd name="connsiteX477" fmla="*/ 3908904 w 9384838"/>
              <a:gd name="connsiteY477" fmla="*/ 5218019 h 6246801"/>
              <a:gd name="connsiteX478" fmla="*/ 3859127 w 9384838"/>
              <a:gd name="connsiteY478" fmla="*/ 5293242 h 6246801"/>
              <a:gd name="connsiteX479" fmla="*/ 3758465 w 9384838"/>
              <a:gd name="connsiteY479" fmla="*/ 5243462 h 6246801"/>
              <a:gd name="connsiteX480" fmla="*/ 3708688 w 9384838"/>
              <a:gd name="connsiteY480" fmla="*/ 5243462 h 6246801"/>
              <a:gd name="connsiteX481" fmla="*/ 3582584 w 9384838"/>
              <a:gd name="connsiteY481" fmla="*/ 5193683 h 6246801"/>
              <a:gd name="connsiteX482" fmla="*/ 3589545 w 9384838"/>
              <a:gd name="connsiteY482" fmla="*/ 5173103 h 6246801"/>
              <a:gd name="connsiteX483" fmla="*/ 3589543 w 9384838"/>
              <a:gd name="connsiteY483" fmla="*/ 5173102 h 6246801"/>
              <a:gd name="connsiteX484" fmla="*/ 3582582 w 9384838"/>
              <a:gd name="connsiteY484" fmla="*/ 5193682 h 6246801"/>
              <a:gd name="connsiteX485" fmla="*/ 3382367 w 9384838"/>
              <a:gd name="connsiteY485" fmla="*/ 5193682 h 6246801"/>
              <a:gd name="connsiteX486" fmla="*/ 3421081 w 9384838"/>
              <a:gd name="connsiteY486" fmla="*/ 5164921 h 6246801"/>
              <a:gd name="connsiteX487" fmla="*/ 3483028 w 9384838"/>
              <a:gd name="connsiteY487" fmla="*/ 5168239 h 6246801"/>
              <a:gd name="connsiteX488" fmla="*/ 3532805 w 9384838"/>
              <a:gd name="connsiteY488" fmla="*/ 5168239 h 6246801"/>
              <a:gd name="connsiteX489" fmla="*/ 3532805 w 9384838"/>
              <a:gd name="connsiteY489" fmla="*/ 5118459 h 6246801"/>
              <a:gd name="connsiteX490" fmla="*/ 3507365 w 9384838"/>
              <a:gd name="connsiteY490" fmla="*/ 5093016 h 6246801"/>
              <a:gd name="connsiteX491" fmla="*/ 3483028 w 9384838"/>
              <a:gd name="connsiteY491" fmla="*/ 5118459 h 6246801"/>
              <a:gd name="connsiteX492" fmla="*/ 3432144 w 9384838"/>
              <a:gd name="connsiteY492" fmla="*/ 5093016 h 6246801"/>
              <a:gd name="connsiteX493" fmla="*/ 3407808 w 9384838"/>
              <a:gd name="connsiteY493" fmla="*/ 5093016 h 6246801"/>
              <a:gd name="connsiteX494" fmla="*/ 3407808 w 9384838"/>
              <a:gd name="connsiteY494" fmla="*/ 5043237 h 6246801"/>
              <a:gd name="connsiteX495" fmla="*/ 3382367 w 9384838"/>
              <a:gd name="connsiteY495" fmla="*/ 5043237 h 6246801"/>
              <a:gd name="connsiteX496" fmla="*/ 3356924 w 9384838"/>
              <a:gd name="connsiteY496" fmla="*/ 5093016 h 6246801"/>
              <a:gd name="connsiteX497" fmla="*/ 3382367 w 9384838"/>
              <a:gd name="connsiteY497" fmla="*/ 5118459 h 6246801"/>
              <a:gd name="connsiteX498" fmla="*/ 3382367 w 9384838"/>
              <a:gd name="connsiteY498" fmla="*/ 5142796 h 6246801"/>
              <a:gd name="connsiteX499" fmla="*/ 3331482 w 9384838"/>
              <a:gd name="connsiteY499" fmla="*/ 5093016 h 6246801"/>
              <a:gd name="connsiteX500" fmla="*/ 3356924 w 9384838"/>
              <a:gd name="connsiteY500" fmla="*/ 5067573 h 6246801"/>
              <a:gd name="connsiteX501" fmla="*/ 3356924 w 9384838"/>
              <a:gd name="connsiteY501" fmla="*/ 4992351 h 6246801"/>
              <a:gd name="connsiteX502" fmla="*/ 3407808 w 9384838"/>
              <a:gd name="connsiteY502" fmla="*/ 4942571 h 6246801"/>
              <a:gd name="connsiteX503" fmla="*/ 3356924 w 9384838"/>
              <a:gd name="connsiteY503" fmla="*/ 4942571 h 6246801"/>
              <a:gd name="connsiteX504" fmla="*/ 3349625 w 9384838"/>
              <a:gd name="connsiteY504" fmla="*/ 4928288 h 6246801"/>
              <a:gd name="connsiteX505" fmla="*/ 3349624 w 9384838"/>
              <a:gd name="connsiteY505" fmla="*/ 4928288 h 6246801"/>
              <a:gd name="connsiteX506" fmla="*/ 3356924 w 9384838"/>
              <a:gd name="connsiteY506" fmla="*/ 4942571 h 6246801"/>
              <a:gd name="connsiteX507" fmla="*/ 3281703 w 9384838"/>
              <a:gd name="connsiteY507" fmla="*/ 4968014 h 6246801"/>
              <a:gd name="connsiteX508" fmla="*/ 3256260 w 9384838"/>
              <a:gd name="connsiteY508" fmla="*/ 5017794 h 6246801"/>
              <a:gd name="connsiteX509" fmla="*/ 3181041 w 9384838"/>
              <a:gd name="connsiteY509" fmla="*/ 5067573 h 6246801"/>
              <a:gd name="connsiteX510" fmla="*/ 3206483 w 9384838"/>
              <a:gd name="connsiteY510" fmla="*/ 5118459 h 6246801"/>
              <a:gd name="connsiteX511" fmla="*/ 3181041 w 9384838"/>
              <a:gd name="connsiteY511" fmla="*/ 5142796 h 6246801"/>
              <a:gd name="connsiteX512" fmla="*/ 3231925 w 9384838"/>
              <a:gd name="connsiteY512" fmla="*/ 5168239 h 6246801"/>
              <a:gd name="connsiteX513" fmla="*/ 3281703 w 9384838"/>
              <a:gd name="connsiteY513" fmla="*/ 5218019 h 6246801"/>
              <a:gd name="connsiteX514" fmla="*/ 3331481 w 9384838"/>
              <a:gd name="connsiteY514" fmla="*/ 5268905 h 6246801"/>
              <a:gd name="connsiteX515" fmla="*/ 3281703 w 9384838"/>
              <a:gd name="connsiteY515" fmla="*/ 5293242 h 6246801"/>
              <a:gd name="connsiteX516" fmla="*/ 3281703 w 9384838"/>
              <a:gd name="connsiteY516" fmla="*/ 5318685 h 6246801"/>
              <a:gd name="connsiteX517" fmla="*/ 3256260 w 9384838"/>
              <a:gd name="connsiteY517" fmla="*/ 5293242 h 6246801"/>
              <a:gd name="connsiteX518" fmla="*/ 3206483 w 9384838"/>
              <a:gd name="connsiteY518" fmla="*/ 5293242 h 6246801"/>
              <a:gd name="connsiteX519" fmla="*/ 3181041 w 9384838"/>
              <a:gd name="connsiteY519" fmla="*/ 5293242 h 6246801"/>
              <a:gd name="connsiteX520" fmla="*/ 3056044 w 9384838"/>
              <a:gd name="connsiteY520" fmla="*/ 5293242 h 6246801"/>
              <a:gd name="connsiteX521" fmla="*/ 3030601 w 9384838"/>
              <a:gd name="connsiteY521" fmla="*/ 5344128 h 6246801"/>
              <a:gd name="connsiteX522" fmla="*/ 3006265 w 9384838"/>
              <a:gd name="connsiteY522" fmla="*/ 5344128 h 6246801"/>
              <a:gd name="connsiteX523" fmla="*/ 2980823 w 9384838"/>
              <a:gd name="connsiteY523" fmla="*/ 5369571 h 6246801"/>
              <a:gd name="connsiteX524" fmla="*/ 3006265 w 9384838"/>
              <a:gd name="connsiteY524" fmla="*/ 5393907 h 6246801"/>
              <a:gd name="connsiteX525" fmla="*/ 2980823 w 9384838"/>
              <a:gd name="connsiteY525" fmla="*/ 5419350 h 6246801"/>
              <a:gd name="connsiteX526" fmla="*/ 2905602 w 9384838"/>
              <a:gd name="connsiteY526" fmla="*/ 5444793 h 6246801"/>
              <a:gd name="connsiteX527" fmla="*/ 2880162 w 9384838"/>
              <a:gd name="connsiteY527" fmla="*/ 5520016 h 6246801"/>
              <a:gd name="connsiteX528" fmla="*/ 2880159 w 9384838"/>
              <a:gd name="connsiteY528" fmla="*/ 5520016 h 6246801"/>
              <a:gd name="connsiteX529" fmla="*/ 2830382 w 9384838"/>
              <a:gd name="connsiteY529" fmla="*/ 5544353 h 6246801"/>
              <a:gd name="connsiteX530" fmla="*/ 2804941 w 9384838"/>
              <a:gd name="connsiteY530" fmla="*/ 5569796 h 6246801"/>
              <a:gd name="connsiteX531" fmla="*/ 2755160 w 9384838"/>
              <a:gd name="connsiteY531" fmla="*/ 5595239 h 6246801"/>
              <a:gd name="connsiteX532" fmla="*/ 2679941 w 9384838"/>
              <a:gd name="connsiteY532" fmla="*/ 5569796 h 6246801"/>
              <a:gd name="connsiteX533" fmla="*/ 2629058 w 9384838"/>
              <a:gd name="connsiteY533" fmla="*/ 5494573 h 6246801"/>
              <a:gd name="connsiteX534" fmla="*/ 2629058 w 9384838"/>
              <a:gd name="connsiteY534" fmla="*/ 5444794 h 6246801"/>
              <a:gd name="connsiteX535" fmla="*/ 2579280 w 9384838"/>
              <a:gd name="connsiteY535" fmla="*/ 5393908 h 6246801"/>
              <a:gd name="connsiteX536" fmla="*/ 2579280 w 9384838"/>
              <a:gd name="connsiteY536" fmla="*/ 5344128 h 6246801"/>
              <a:gd name="connsiteX537" fmla="*/ 2529501 w 9384838"/>
              <a:gd name="connsiteY537" fmla="*/ 5318685 h 6246801"/>
              <a:gd name="connsiteX538" fmla="*/ 2553838 w 9384838"/>
              <a:gd name="connsiteY538" fmla="*/ 5293242 h 6246801"/>
              <a:gd name="connsiteX539" fmla="*/ 2579280 w 9384838"/>
              <a:gd name="connsiteY539" fmla="*/ 5268905 h 6246801"/>
              <a:gd name="connsiteX540" fmla="*/ 2579280 w 9384838"/>
              <a:gd name="connsiteY540" fmla="*/ 5243462 h 6246801"/>
              <a:gd name="connsiteX541" fmla="*/ 2629058 w 9384838"/>
              <a:gd name="connsiteY541" fmla="*/ 5218019 h 6246801"/>
              <a:gd name="connsiteX542" fmla="*/ 2604722 w 9384838"/>
              <a:gd name="connsiteY542" fmla="*/ 5193682 h 6246801"/>
              <a:gd name="connsiteX543" fmla="*/ 2579280 w 9384838"/>
              <a:gd name="connsiteY543" fmla="*/ 5142796 h 6246801"/>
              <a:gd name="connsiteX544" fmla="*/ 2579280 w 9384838"/>
              <a:gd name="connsiteY544" fmla="*/ 5142795 h 6246801"/>
              <a:gd name="connsiteX545" fmla="*/ 2705382 w 9384838"/>
              <a:gd name="connsiteY545" fmla="*/ 5093015 h 6246801"/>
              <a:gd name="connsiteX546" fmla="*/ 2755160 w 9384838"/>
              <a:gd name="connsiteY546" fmla="*/ 5043236 h 6246801"/>
              <a:gd name="connsiteX547" fmla="*/ 2755160 w 9384838"/>
              <a:gd name="connsiteY547" fmla="*/ 4992350 h 6246801"/>
              <a:gd name="connsiteX548" fmla="*/ 2729719 w 9384838"/>
              <a:gd name="connsiteY548" fmla="*/ 4968013 h 6246801"/>
              <a:gd name="connsiteX549" fmla="*/ 2705383 w 9384838"/>
              <a:gd name="connsiteY549" fmla="*/ 4942570 h 6246801"/>
              <a:gd name="connsiteX550" fmla="*/ 2679942 w 9384838"/>
              <a:gd name="connsiteY550" fmla="*/ 4942570 h 6246801"/>
              <a:gd name="connsiteX551" fmla="*/ 2654500 w 9384838"/>
              <a:gd name="connsiteY551" fmla="*/ 4968013 h 6246801"/>
              <a:gd name="connsiteX552" fmla="*/ 2604722 w 9384838"/>
              <a:gd name="connsiteY552" fmla="*/ 4968013 h 6246801"/>
              <a:gd name="connsiteX553" fmla="*/ 2529503 w 9384838"/>
              <a:gd name="connsiteY553" fmla="*/ 4917127 h 6246801"/>
              <a:gd name="connsiteX554" fmla="*/ 2529503 w 9384838"/>
              <a:gd name="connsiteY554" fmla="*/ 4867348 h 6246801"/>
              <a:gd name="connsiteX555" fmla="*/ 2454282 w 9384838"/>
              <a:gd name="connsiteY555" fmla="*/ 4841905 h 6246801"/>
              <a:gd name="connsiteX556" fmla="*/ 2454282 w 9384838"/>
              <a:gd name="connsiteY556" fmla="*/ 4867348 h 6246801"/>
              <a:gd name="connsiteX557" fmla="*/ 2428840 w 9384838"/>
              <a:gd name="connsiteY557" fmla="*/ 4841905 h 6246801"/>
              <a:gd name="connsiteX558" fmla="*/ 2379063 w 9384838"/>
              <a:gd name="connsiteY558" fmla="*/ 4841905 h 6246801"/>
              <a:gd name="connsiteX559" fmla="*/ 2353620 w 9384838"/>
              <a:gd name="connsiteY559" fmla="*/ 4867348 h 6246801"/>
              <a:gd name="connsiteX560" fmla="*/ 2353620 w 9384838"/>
              <a:gd name="connsiteY560" fmla="*/ 4867347 h 6246801"/>
              <a:gd name="connsiteX561" fmla="*/ 2328178 w 9384838"/>
              <a:gd name="connsiteY561" fmla="*/ 4841904 h 6246801"/>
              <a:gd name="connsiteX562" fmla="*/ 2303843 w 9384838"/>
              <a:gd name="connsiteY562" fmla="*/ 4841904 h 6246801"/>
              <a:gd name="connsiteX563" fmla="*/ 2278401 w 9384838"/>
              <a:gd name="connsiteY563" fmla="*/ 4817568 h 6246801"/>
              <a:gd name="connsiteX564" fmla="*/ 2252958 w 9384838"/>
              <a:gd name="connsiteY564" fmla="*/ 4841904 h 6246801"/>
              <a:gd name="connsiteX565" fmla="*/ 2303843 w 9384838"/>
              <a:gd name="connsiteY565" fmla="*/ 4867347 h 6246801"/>
              <a:gd name="connsiteX566" fmla="*/ 2228623 w 9384838"/>
              <a:gd name="connsiteY566" fmla="*/ 4892790 h 6246801"/>
              <a:gd name="connsiteX567" fmla="*/ 2177740 w 9384838"/>
              <a:gd name="connsiteY567" fmla="*/ 4841904 h 6246801"/>
              <a:gd name="connsiteX568" fmla="*/ 2153404 w 9384838"/>
              <a:gd name="connsiteY568" fmla="*/ 4867347 h 6246801"/>
              <a:gd name="connsiteX569" fmla="*/ 2153404 w 9384838"/>
              <a:gd name="connsiteY569" fmla="*/ 4892790 h 6246801"/>
              <a:gd name="connsiteX570" fmla="*/ 2127962 w 9384838"/>
              <a:gd name="connsiteY570" fmla="*/ 4942570 h 6246801"/>
              <a:gd name="connsiteX571" fmla="*/ 2102518 w 9384838"/>
              <a:gd name="connsiteY571" fmla="*/ 4917127 h 6246801"/>
              <a:gd name="connsiteX572" fmla="*/ 2078183 w 9384838"/>
              <a:gd name="connsiteY572" fmla="*/ 4917127 h 6246801"/>
              <a:gd name="connsiteX573" fmla="*/ 2078183 w 9384838"/>
              <a:gd name="connsiteY573" fmla="*/ 4867347 h 6246801"/>
              <a:gd name="connsiteX574" fmla="*/ 2027299 w 9384838"/>
              <a:gd name="connsiteY574" fmla="*/ 4867347 h 6246801"/>
              <a:gd name="connsiteX575" fmla="*/ 2001857 w 9384838"/>
              <a:gd name="connsiteY575" fmla="*/ 4892790 h 6246801"/>
              <a:gd name="connsiteX576" fmla="*/ 1952080 w 9384838"/>
              <a:gd name="connsiteY576" fmla="*/ 4892790 h 6246801"/>
              <a:gd name="connsiteX577" fmla="*/ 1902303 w 9384838"/>
              <a:gd name="connsiteY577" fmla="*/ 4917127 h 6246801"/>
              <a:gd name="connsiteX578" fmla="*/ 1876860 w 9384838"/>
              <a:gd name="connsiteY578" fmla="*/ 4892790 h 6246801"/>
              <a:gd name="connsiteX579" fmla="*/ 1876860 w 9384838"/>
              <a:gd name="connsiteY579" fmla="*/ 4867347 h 6246801"/>
              <a:gd name="connsiteX580" fmla="*/ 1851419 w 9384838"/>
              <a:gd name="connsiteY580" fmla="*/ 4892790 h 6246801"/>
              <a:gd name="connsiteX581" fmla="*/ 1827080 w 9384838"/>
              <a:gd name="connsiteY581" fmla="*/ 4892790 h 6246801"/>
              <a:gd name="connsiteX582" fmla="*/ 1801640 w 9384838"/>
              <a:gd name="connsiteY582" fmla="*/ 4867347 h 6246801"/>
              <a:gd name="connsiteX583" fmla="*/ 1801640 w 9384838"/>
              <a:gd name="connsiteY583" fmla="*/ 4892790 h 6246801"/>
              <a:gd name="connsiteX584" fmla="*/ 1776198 w 9384838"/>
              <a:gd name="connsiteY584" fmla="*/ 4917127 h 6246801"/>
              <a:gd name="connsiteX585" fmla="*/ 1751861 w 9384838"/>
              <a:gd name="connsiteY585" fmla="*/ 4892790 h 6246801"/>
              <a:gd name="connsiteX586" fmla="*/ 1726419 w 9384838"/>
              <a:gd name="connsiteY586" fmla="*/ 4892790 h 6246801"/>
              <a:gd name="connsiteX587" fmla="*/ 1700977 w 9384838"/>
              <a:gd name="connsiteY587" fmla="*/ 4917127 h 6246801"/>
              <a:gd name="connsiteX588" fmla="*/ 1676640 w 9384838"/>
              <a:gd name="connsiteY588" fmla="*/ 4892790 h 6246801"/>
              <a:gd name="connsiteX589" fmla="*/ 1625756 w 9384838"/>
              <a:gd name="connsiteY589" fmla="*/ 4917127 h 6246801"/>
              <a:gd name="connsiteX590" fmla="*/ 1601421 w 9384838"/>
              <a:gd name="connsiteY590" fmla="*/ 4917127 h 6246801"/>
              <a:gd name="connsiteX591" fmla="*/ 1575979 w 9384838"/>
              <a:gd name="connsiteY591" fmla="*/ 4892790 h 6246801"/>
              <a:gd name="connsiteX592" fmla="*/ 1575979 w 9384838"/>
              <a:gd name="connsiteY592" fmla="*/ 4867347 h 6246801"/>
              <a:gd name="connsiteX593" fmla="*/ 1575979 w 9384838"/>
              <a:gd name="connsiteY593" fmla="*/ 4841904 h 6246801"/>
              <a:gd name="connsiteX594" fmla="*/ 1526200 w 9384838"/>
              <a:gd name="connsiteY594" fmla="*/ 4817568 h 6246801"/>
              <a:gd name="connsiteX595" fmla="*/ 1450978 w 9384838"/>
              <a:gd name="connsiteY595" fmla="*/ 4867347 h 6246801"/>
              <a:gd name="connsiteX596" fmla="*/ 1425540 w 9384838"/>
              <a:gd name="connsiteY596" fmla="*/ 4867347 h 6246801"/>
              <a:gd name="connsiteX597" fmla="*/ 1425540 w 9384838"/>
              <a:gd name="connsiteY597" fmla="*/ 4867348 h 6246801"/>
              <a:gd name="connsiteX598" fmla="*/ 1425540 w 9384838"/>
              <a:gd name="connsiteY598" fmla="*/ 4917127 h 6246801"/>
              <a:gd name="connsiteX599" fmla="*/ 1400097 w 9384838"/>
              <a:gd name="connsiteY599" fmla="*/ 4942570 h 6246801"/>
              <a:gd name="connsiteX600" fmla="*/ 1400097 w 9384838"/>
              <a:gd name="connsiteY600" fmla="*/ 4992350 h 6246801"/>
              <a:gd name="connsiteX601" fmla="*/ 1350319 w 9384838"/>
              <a:gd name="connsiteY601" fmla="*/ 4992350 h 6246801"/>
              <a:gd name="connsiteX602" fmla="*/ 1350319 w 9384838"/>
              <a:gd name="connsiteY602" fmla="*/ 5043236 h 6246801"/>
              <a:gd name="connsiteX603" fmla="*/ 1299435 w 9384838"/>
              <a:gd name="connsiteY603" fmla="*/ 4992350 h 6246801"/>
              <a:gd name="connsiteX604" fmla="*/ 1249656 w 9384838"/>
              <a:gd name="connsiteY604" fmla="*/ 4917127 h 6246801"/>
              <a:gd name="connsiteX605" fmla="*/ 1224214 w 9384838"/>
              <a:gd name="connsiteY605" fmla="*/ 4917127 h 6246801"/>
              <a:gd name="connsiteX606" fmla="*/ 1148993 w 9384838"/>
              <a:gd name="connsiteY606" fmla="*/ 4892791 h 6246801"/>
              <a:gd name="connsiteX607" fmla="*/ 1124658 w 9384838"/>
              <a:gd name="connsiteY607" fmla="*/ 4917127 h 6246801"/>
              <a:gd name="connsiteX608" fmla="*/ 1124658 w 9384838"/>
              <a:gd name="connsiteY608" fmla="*/ 4892791 h 6246801"/>
              <a:gd name="connsiteX609" fmla="*/ 1099215 w 9384838"/>
              <a:gd name="connsiteY609" fmla="*/ 4917127 h 6246801"/>
              <a:gd name="connsiteX610" fmla="*/ 1073771 w 9384838"/>
              <a:gd name="connsiteY610" fmla="*/ 4892791 h 6246801"/>
              <a:gd name="connsiteX611" fmla="*/ 1049435 w 9384838"/>
              <a:gd name="connsiteY611" fmla="*/ 4917127 h 6246801"/>
              <a:gd name="connsiteX612" fmla="*/ 998551 w 9384838"/>
              <a:gd name="connsiteY612" fmla="*/ 4917127 h 6246801"/>
              <a:gd name="connsiteX613" fmla="*/ 998551 w 9384838"/>
              <a:gd name="connsiteY613" fmla="*/ 4892791 h 6246801"/>
              <a:gd name="connsiteX614" fmla="*/ 948773 w 9384838"/>
              <a:gd name="connsiteY614" fmla="*/ 4841905 h 6246801"/>
              <a:gd name="connsiteX615" fmla="*/ 898995 w 9384838"/>
              <a:gd name="connsiteY615" fmla="*/ 4867348 h 6246801"/>
              <a:gd name="connsiteX616" fmla="*/ 898995 w 9384838"/>
              <a:gd name="connsiteY616" fmla="*/ 4792125 h 6246801"/>
              <a:gd name="connsiteX617" fmla="*/ 923331 w 9384838"/>
              <a:gd name="connsiteY617" fmla="*/ 4766682 h 6246801"/>
              <a:gd name="connsiteX618" fmla="*/ 923331 w 9384838"/>
              <a:gd name="connsiteY618" fmla="*/ 4716902 h 6246801"/>
              <a:gd name="connsiteX619" fmla="*/ 923331 w 9384838"/>
              <a:gd name="connsiteY619" fmla="*/ 4691459 h 6246801"/>
              <a:gd name="connsiteX620" fmla="*/ 974215 w 9384838"/>
              <a:gd name="connsiteY620" fmla="*/ 4691459 h 6246801"/>
              <a:gd name="connsiteX621" fmla="*/ 998551 w 9384838"/>
              <a:gd name="connsiteY621" fmla="*/ 4667122 h 6246801"/>
              <a:gd name="connsiteX622" fmla="*/ 1049435 w 9384838"/>
              <a:gd name="connsiteY622" fmla="*/ 4716902 h 6246801"/>
              <a:gd name="connsiteX623" fmla="*/ 1148993 w 9384838"/>
              <a:gd name="connsiteY623" fmla="*/ 4716902 h 6246801"/>
              <a:gd name="connsiteX624" fmla="*/ 1174436 w 9384838"/>
              <a:gd name="connsiteY624" fmla="*/ 4667122 h 6246801"/>
              <a:gd name="connsiteX625" fmla="*/ 1224214 w 9384838"/>
              <a:gd name="connsiteY625" fmla="*/ 4667122 h 6246801"/>
              <a:gd name="connsiteX626" fmla="*/ 1249656 w 9384838"/>
              <a:gd name="connsiteY626" fmla="*/ 4616236 h 6246801"/>
              <a:gd name="connsiteX627" fmla="*/ 1275099 w 9384838"/>
              <a:gd name="connsiteY627" fmla="*/ 4616236 h 6246801"/>
              <a:gd name="connsiteX628" fmla="*/ 1275099 w 9384838"/>
              <a:gd name="connsiteY628" fmla="*/ 4616237 h 6246801"/>
              <a:gd name="connsiteX629" fmla="*/ 1350319 w 9384838"/>
              <a:gd name="connsiteY629" fmla="*/ 4616237 h 6246801"/>
              <a:gd name="connsiteX630" fmla="*/ 1374654 w 9384838"/>
              <a:gd name="connsiteY630" fmla="*/ 4590794 h 6246801"/>
              <a:gd name="connsiteX631" fmla="*/ 1425539 w 9384838"/>
              <a:gd name="connsiteY631" fmla="*/ 4566457 h 6246801"/>
              <a:gd name="connsiteX632" fmla="*/ 1550537 w 9384838"/>
              <a:gd name="connsiteY632" fmla="*/ 4491234 h 6246801"/>
              <a:gd name="connsiteX633" fmla="*/ 1651201 w 9384838"/>
              <a:gd name="connsiteY633" fmla="*/ 4440348 h 6246801"/>
              <a:gd name="connsiteX634" fmla="*/ 1751865 w 9384838"/>
              <a:gd name="connsiteY634" fmla="*/ 4416011 h 6246801"/>
              <a:gd name="connsiteX635" fmla="*/ 1776201 w 9384838"/>
              <a:gd name="connsiteY635" fmla="*/ 4365125 h 6246801"/>
              <a:gd name="connsiteX636" fmla="*/ 1751865 w 9384838"/>
              <a:gd name="connsiteY636" fmla="*/ 4340788 h 6246801"/>
              <a:gd name="connsiteX637" fmla="*/ 1801642 w 9384838"/>
              <a:gd name="connsiteY637" fmla="*/ 4340788 h 6246801"/>
              <a:gd name="connsiteX638" fmla="*/ 1827082 w 9384838"/>
              <a:gd name="connsiteY638" fmla="*/ 4315345 h 6246801"/>
              <a:gd name="connsiteX639" fmla="*/ 1902304 w 9384838"/>
              <a:gd name="connsiteY639" fmla="*/ 4340788 h 6246801"/>
              <a:gd name="connsiteX640" fmla="*/ 1952081 w 9384838"/>
              <a:gd name="connsiteY640" fmla="*/ 4315345 h 6246801"/>
              <a:gd name="connsiteX641" fmla="*/ 2001860 w 9384838"/>
              <a:gd name="connsiteY641" fmla="*/ 4340788 h 6246801"/>
              <a:gd name="connsiteX642" fmla="*/ 1952081 w 9384838"/>
              <a:gd name="connsiteY642" fmla="*/ 4340788 h 6246801"/>
              <a:gd name="connsiteX643" fmla="*/ 1952081 w 9384838"/>
              <a:gd name="connsiteY643" fmla="*/ 4390568 h 6246801"/>
              <a:gd name="connsiteX644" fmla="*/ 2027302 w 9384838"/>
              <a:gd name="connsiteY644" fmla="*/ 4416011 h 6246801"/>
              <a:gd name="connsiteX645" fmla="*/ 2052742 w 9384838"/>
              <a:gd name="connsiteY645" fmla="*/ 4416011 h 6246801"/>
              <a:gd name="connsiteX646" fmla="*/ 2102518 w 9384838"/>
              <a:gd name="connsiteY646" fmla="*/ 4390568 h 6246801"/>
              <a:gd name="connsiteX647" fmla="*/ 2127962 w 9384838"/>
              <a:gd name="connsiteY647" fmla="*/ 4390568 h 6246801"/>
              <a:gd name="connsiteX648" fmla="*/ 2203182 w 9384838"/>
              <a:gd name="connsiteY648" fmla="*/ 4440348 h 6246801"/>
              <a:gd name="connsiteX649" fmla="*/ 2328178 w 9384838"/>
              <a:gd name="connsiteY649" fmla="*/ 4465791 h 6246801"/>
              <a:gd name="connsiteX650" fmla="*/ 2428839 w 9384838"/>
              <a:gd name="connsiteY650" fmla="*/ 4465791 h 6246801"/>
              <a:gd name="connsiteX651" fmla="*/ 2478617 w 9384838"/>
              <a:gd name="connsiteY651" fmla="*/ 4440348 h 6246801"/>
              <a:gd name="connsiteX652" fmla="*/ 2529503 w 9384838"/>
              <a:gd name="connsiteY652" fmla="*/ 4416011 h 6246801"/>
              <a:gd name="connsiteX653" fmla="*/ 2579280 w 9384838"/>
              <a:gd name="connsiteY653" fmla="*/ 4440348 h 6246801"/>
              <a:gd name="connsiteX654" fmla="*/ 2629058 w 9384838"/>
              <a:gd name="connsiteY654" fmla="*/ 4440348 h 6246801"/>
              <a:gd name="connsiteX655" fmla="*/ 2679941 w 9384838"/>
              <a:gd name="connsiteY655" fmla="*/ 4465791 h 6246801"/>
              <a:gd name="connsiteX656" fmla="*/ 2679941 w 9384838"/>
              <a:gd name="connsiteY656" fmla="*/ 4465790 h 6246801"/>
              <a:gd name="connsiteX657" fmla="*/ 2705383 w 9384838"/>
              <a:gd name="connsiteY657" fmla="*/ 4465790 h 6246801"/>
              <a:gd name="connsiteX658" fmla="*/ 2804940 w 9384838"/>
              <a:gd name="connsiteY658" fmla="*/ 4440347 h 6246801"/>
              <a:gd name="connsiteX659" fmla="*/ 2830382 w 9384838"/>
              <a:gd name="connsiteY659" fmla="*/ 4491233 h 6246801"/>
              <a:gd name="connsiteX660" fmla="*/ 2804940 w 9384838"/>
              <a:gd name="connsiteY660" fmla="*/ 4515570 h 6246801"/>
              <a:gd name="connsiteX661" fmla="*/ 2780604 w 9384838"/>
              <a:gd name="connsiteY661" fmla="*/ 4541013 h 6246801"/>
              <a:gd name="connsiteX662" fmla="*/ 2804940 w 9384838"/>
              <a:gd name="connsiteY662" fmla="*/ 4566456 h 6246801"/>
              <a:gd name="connsiteX663" fmla="*/ 2804940 w 9384838"/>
              <a:gd name="connsiteY663" fmla="*/ 4590793 h 6246801"/>
              <a:gd name="connsiteX664" fmla="*/ 2855825 w 9384838"/>
              <a:gd name="connsiteY664" fmla="*/ 4590793 h 6246801"/>
              <a:gd name="connsiteX665" fmla="*/ 2855825 w 9384838"/>
              <a:gd name="connsiteY665" fmla="*/ 4566456 h 6246801"/>
              <a:gd name="connsiteX666" fmla="*/ 2880159 w 9384838"/>
              <a:gd name="connsiteY666" fmla="*/ 4566456 h 6246801"/>
              <a:gd name="connsiteX667" fmla="*/ 2880159 w 9384838"/>
              <a:gd name="connsiteY667" fmla="*/ 4605916 h 6246801"/>
              <a:gd name="connsiteX668" fmla="*/ 2880162 w 9384838"/>
              <a:gd name="connsiteY668" fmla="*/ 4605918 h 6246801"/>
              <a:gd name="connsiteX669" fmla="*/ 2880162 w 9384838"/>
              <a:gd name="connsiteY669" fmla="*/ 4566457 h 6246801"/>
              <a:gd name="connsiteX670" fmla="*/ 2931045 w 9384838"/>
              <a:gd name="connsiteY670" fmla="*/ 4616236 h 6246801"/>
              <a:gd name="connsiteX671" fmla="*/ 2980823 w 9384838"/>
              <a:gd name="connsiteY671" fmla="*/ 4641679 h 6246801"/>
              <a:gd name="connsiteX672" fmla="*/ 3006265 w 9384838"/>
              <a:gd name="connsiteY672" fmla="*/ 4616236 h 6246801"/>
              <a:gd name="connsiteX673" fmla="*/ 3030601 w 9384838"/>
              <a:gd name="connsiteY673" fmla="*/ 4616236 h 6246801"/>
              <a:gd name="connsiteX674" fmla="*/ 3056044 w 9384838"/>
              <a:gd name="connsiteY674" fmla="*/ 4590793 h 6246801"/>
              <a:gd name="connsiteX675" fmla="*/ 3105820 w 9384838"/>
              <a:gd name="connsiteY675" fmla="*/ 4590793 h 6246801"/>
              <a:gd name="connsiteX676" fmla="*/ 3131263 w 9384838"/>
              <a:gd name="connsiteY676" fmla="*/ 4541014 h 6246801"/>
              <a:gd name="connsiteX677" fmla="*/ 3131263 w 9384838"/>
              <a:gd name="connsiteY677" fmla="*/ 4590793 h 6246801"/>
              <a:gd name="connsiteX678" fmla="*/ 3156704 w 9384838"/>
              <a:gd name="connsiteY678" fmla="*/ 4566457 h 6246801"/>
              <a:gd name="connsiteX679" fmla="*/ 3181041 w 9384838"/>
              <a:gd name="connsiteY679" fmla="*/ 4515571 h 6246801"/>
              <a:gd name="connsiteX680" fmla="*/ 3156704 w 9384838"/>
              <a:gd name="connsiteY680" fmla="*/ 4440348 h 6246801"/>
              <a:gd name="connsiteX681" fmla="*/ 3131263 w 9384838"/>
              <a:gd name="connsiteY681" fmla="*/ 4416011 h 6246801"/>
              <a:gd name="connsiteX682" fmla="*/ 3181041 w 9384838"/>
              <a:gd name="connsiteY682" fmla="*/ 4365125 h 6246801"/>
              <a:gd name="connsiteX683" fmla="*/ 3231924 w 9384838"/>
              <a:gd name="connsiteY683" fmla="*/ 4340788 h 6246801"/>
              <a:gd name="connsiteX684" fmla="*/ 3256260 w 9384838"/>
              <a:gd name="connsiteY684" fmla="*/ 4289902 h 6246801"/>
              <a:gd name="connsiteX685" fmla="*/ 3281703 w 9384838"/>
              <a:gd name="connsiteY685" fmla="*/ 4289902 h 6246801"/>
              <a:gd name="connsiteX686" fmla="*/ 3281705 w 9384838"/>
              <a:gd name="connsiteY686" fmla="*/ 4289902 h 6246801"/>
              <a:gd name="connsiteX687" fmla="*/ 3307147 w 9384838"/>
              <a:gd name="connsiteY687" fmla="*/ 4265565 h 6246801"/>
              <a:gd name="connsiteX688" fmla="*/ 3356924 w 9384838"/>
              <a:gd name="connsiteY688" fmla="*/ 4265565 h 6246801"/>
              <a:gd name="connsiteX689" fmla="*/ 3457589 w 9384838"/>
              <a:gd name="connsiteY689" fmla="*/ 4190342 h 6246801"/>
              <a:gd name="connsiteX690" fmla="*/ 3558250 w 9384838"/>
              <a:gd name="connsiteY690" fmla="*/ 4089676 h 6246801"/>
              <a:gd name="connsiteX691" fmla="*/ 3582585 w 9384838"/>
              <a:gd name="connsiteY691" fmla="*/ 4014453 h 6246801"/>
              <a:gd name="connsiteX692" fmla="*/ 3608026 w 9384838"/>
              <a:gd name="connsiteY692" fmla="*/ 3989010 h 6246801"/>
              <a:gd name="connsiteX693" fmla="*/ 3582585 w 9384838"/>
              <a:gd name="connsiteY693" fmla="*/ 3963567 h 6246801"/>
              <a:gd name="connsiteX694" fmla="*/ 3608026 w 9384838"/>
              <a:gd name="connsiteY694" fmla="*/ 3913787 h 6246801"/>
              <a:gd name="connsiteX695" fmla="*/ 3582585 w 9384838"/>
              <a:gd name="connsiteY695" fmla="*/ 3888344 h 6246801"/>
              <a:gd name="connsiteX696" fmla="*/ 3608026 w 9384838"/>
              <a:gd name="connsiteY696" fmla="*/ 3838565 h 6246801"/>
              <a:gd name="connsiteX697" fmla="*/ 3633468 w 9384838"/>
              <a:gd name="connsiteY697" fmla="*/ 3813122 h 6246801"/>
              <a:gd name="connsiteX698" fmla="*/ 3683247 w 9384838"/>
              <a:gd name="connsiteY698" fmla="*/ 3788785 h 6246801"/>
              <a:gd name="connsiteX699" fmla="*/ 3708689 w 9384838"/>
              <a:gd name="connsiteY699" fmla="*/ 3813122 h 6246801"/>
              <a:gd name="connsiteX700" fmla="*/ 3783908 w 9384838"/>
              <a:gd name="connsiteY700" fmla="*/ 3788785 h 6246801"/>
              <a:gd name="connsiteX701" fmla="*/ 3883464 w 9384838"/>
              <a:gd name="connsiteY701" fmla="*/ 3763342 h 6246801"/>
              <a:gd name="connsiteX702" fmla="*/ 3883464 w 9384838"/>
              <a:gd name="connsiteY702" fmla="*/ 3813122 h 6246801"/>
              <a:gd name="connsiteX703" fmla="*/ 3833686 w 9384838"/>
              <a:gd name="connsiteY703" fmla="*/ 3813122 h 6246801"/>
              <a:gd name="connsiteX704" fmla="*/ 3808245 w 9384838"/>
              <a:gd name="connsiteY704" fmla="*/ 3838565 h 6246801"/>
              <a:gd name="connsiteX705" fmla="*/ 3808245 w 9384838"/>
              <a:gd name="connsiteY705" fmla="*/ 3888344 h 6246801"/>
              <a:gd name="connsiteX706" fmla="*/ 3758467 w 9384838"/>
              <a:gd name="connsiteY706" fmla="*/ 3864008 h 6246801"/>
              <a:gd name="connsiteX707" fmla="*/ 3708689 w 9384838"/>
              <a:gd name="connsiteY707" fmla="*/ 3913787 h 6246801"/>
              <a:gd name="connsiteX708" fmla="*/ 3683247 w 9384838"/>
              <a:gd name="connsiteY708" fmla="*/ 3888344 h 6246801"/>
              <a:gd name="connsiteX709" fmla="*/ 3633468 w 9384838"/>
              <a:gd name="connsiteY709" fmla="*/ 3913787 h 6246801"/>
              <a:gd name="connsiteX710" fmla="*/ 3657804 w 9384838"/>
              <a:gd name="connsiteY710" fmla="*/ 3939230 h 6246801"/>
              <a:gd name="connsiteX711" fmla="*/ 3633468 w 9384838"/>
              <a:gd name="connsiteY711" fmla="*/ 3963567 h 6246801"/>
              <a:gd name="connsiteX712" fmla="*/ 3657804 w 9384838"/>
              <a:gd name="connsiteY712" fmla="*/ 3963567 h 6246801"/>
              <a:gd name="connsiteX713" fmla="*/ 3683247 w 9384838"/>
              <a:gd name="connsiteY713" fmla="*/ 3989010 h 6246801"/>
              <a:gd name="connsiteX714" fmla="*/ 3708689 w 9384838"/>
              <a:gd name="connsiteY714" fmla="*/ 3989010 h 6246801"/>
              <a:gd name="connsiteX715" fmla="*/ 3708689 w 9384838"/>
              <a:gd name="connsiteY715" fmla="*/ 4014453 h 6246801"/>
              <a:gd name="connsiteX716" fmla="*/ 3708688 w 9384838"/>
              <a:gd name="connsiteY716" fmla="*/ 4014453 h 6246801"/>
              <a:gd name="connsiteX717" fmla="*/ 3657804 w 9384838"/>
              <a:gd name="connsiteY717" fmla="*/ 4064233 h 6246801"/>
              <a:gd name="connsiteX718" fmla="*/ 3683246 w 9384838"/>
              <a:gd name="connsiteY718" fmla="*/ 4139455 h 6246801"/>
              <a:gd name="connsiteX719" fmla="*/ 3808243 w 9384838"/>
              <a:gd name="connsiteY719" fmla="*/ 4164898 h 6246801"/>
              <a:gd name="connsiteX720" fmla="*/ 3833684 w 9384838"/>
              <a:gd name="connsiteY720" fmla="*/ 4089676 h 6246801"/>
              <a:gd name="connsiteX721" fmla="*/ 3958666 w 9384838"/>
              <a:gd name="connsiteY721" fmla="*/ 4089676 h 6246801"/>
              <a:gd name="connsiteX722" fmla="*/ 4084770 w 9384838"/>
              <a:gd name="connsiteY722" fmla="*/ 4064233 h 6246801"/>
              <a:gd name="connsiteX723" fmla="*/ 4185432 w 9384838"/>
              <a:gd name="connsiteY723" fmla="*/ 4064233 h 6246801"/>
              <a:gd name="connsiteX724" fmla="*/ 4460870 w 9384838"/>
              <a:gd name="connsiteY724" fmla="*/ 3888345 h 6246801"/>
              <a:gd name="connsiteX725" fmla="*/ 4510648 w 9384838"/>
              <a:gd name="connsiteY725" fmla="*/ 3763342 h 6246801"/>
              <a:gd name="connsiteX726" fmla="*/ 4761751 w 9384838"/>
              <a:gd name="connsiteY726" fmla="*/ 3713562 h 6246801"/>
              <a:gd name="connsiteX727" fmla="*/ 4836971 w 9384838"/>
              <a:gd name="connsiteY727" fmla="*/ 3612896 h 6246801"/>
              <a:gd name="connsiteX728" fmla="*/ 4887855 w 9384838"/>
              <a:gd name="connsiteY728" fmla="*/ 3487894 h 6246801"/>
              <a:gd name="connsiteX729" fmla="*/ 4887855 w 9384838"/>
              <a:gd name="connsiteY729" fmla="*/ 3487893 h 6246801"/>
              <a:gd name="connsiteX730" fmla="*/ 4937633 w 9384838"/>
              <a:gd name="connsiteY730" fmla="*/ 3437007 h 6246801"/>
              <a:gd name="connsiteX731" fmla="*/ 5012854 w 9384838"/>
              <a:gd name="connsiteY731" fmla="*/ 3387227 h 6246801"/>
              <a:gd name="connsiteX732" fmla="*/ 5038296 w 9384838"/>
              <a:gd name="connsiteY732" fmla="*/ 3336341 h 6246801"/>
              <a:gd name="connsiteX733" fmla="*/ 5113516 w 9384838"/>
              <a:gd name="connsiteY733" fmla="*/ 3236782 h 6246801"/>
              <a:gd name="connsiteX734" fmla="*/ 5137852 w 9384838"/>
              <a:gd name="connsiteY734" fmla="*/ 3185896 h 6246801"/>
              <a:gd name="connsiteX735" fmla="*/ 5163294 w 9384838"/>
              <a:gd name="connsiteY735" fmla="*/ 3161560 h 6246801"/>
              <a:gd name="connsiteX736" fmla="*/ 5238514 w 9384838"/>
              <a:gd name="connsiteY736" fmla="*/ 3011116 h 6246801"/>
              <a:gd name="connsiteX737" fmla="*/ 5263957 w 9384838"/>
              <a:gd name="connsiteY737" fmla="*/ 2860672 h 6246801"/>
              <a:gd name="connsiteX738" fmla="*/ 5188736 w 9384838"/>
              <a:gd name="connsiteY738" fmla="*/ 2809788 h 6246801"/>
              <a:gd name="connsiteX739" fmla="*/ 5163294 w 9384838"/>
              <a:gd name="connsiteY739" fmla="*/ 2835229 h 6246801"/>
              <a:gd name="connsiteX740" fmla="*/ 5137852 w 9384838"/>
              <a:gd name="connsiteY740" fmla="*/ 2835229 h 6246801"/>
              <a:gd name="connsiteX741" fmla="*/ 5137852 w 9384838"/>
              <a:gd name="connsiteY741" fmla="*/ 2785450 h 6246801"/>
              <a:gd name="connsiteX742" fmla="*/ 5188736 w 9384838"/>
              <a:gd name="connsiteY742" fmla="*/ 2785450 h 6246801"/>
              <a:gd name="connsiteX743" fmla="*/ 5263957 w 9384838"/>
              <a:gd name="connsiteY743" fmla="*/ 2734563 h 6246801"/>
              <a:gd name="connsiteX744" fmla="*/ 5339177 w 9384838"/>
              <a:gd name="connsiteY744" fmla="*/ 2609561 h 6246801"/>
              <a:gd name="connsiteX745" fmla="*/ 5289399 w 9384838"/>
              <a:gd name="connsiteY745" fmla="*/ 2534339 h 6246801"/>
              <a:gd name="connsiteX746" fmla="*/ 5289931 w 9384838"/>
              <a:gd name="connsiteY746" fmla="*/ 2534660 h 6246801"/>
              <a:gd name="connsiteX747" fmla="*/ 5289398 w 9384838"/>
              <a:gd name="connsiteY747" fmla="*/ 2534339 h 6246801"/>
              <a:gd name="connsiteX748" fmla="*/ 5313734 w 9384838"/>
              <a:gd name="connsiteY748" fmla="*/ 2483451 h 6246801"/>
              <a:gd name="connsiteX749" fmla="*/ 5289398 w 9384838"/>
              <a:gd name="connsiteY749" fmla="*/ 2459115 h 6246801"/>
              <a:gd name="connsiteX750" fmla="*/ 5364618 w 9384838"/>
              <a:gd name="connsiteY750" fmla="*/ 2408231 h 6246801"/>
              <a:gd name="connsiteX751" fmla="*/ 5388954 w 9384838"/>
              <a:gd name="connsiteY751" fmla="*/ 2433674 h 6246801"/>
              <a:gd name="connsiteX752" fmla="*/ 5464174 w 9384838"/>
              <a:gd name="connsiteY752" fmla="*/ 2408231 h 6246801"/>
              <a:gd name="connsiteX753" fmla="*/ 5515059 w 9384838"/>
              <a:gd name="connsiteY753" fmla="*/ 2333007 h 6246801"/>
              <a:gd name="connsiteX754" fmla="*/ 5539394 w 9384838"/>
              <a:gd name="connsiteY754" fmla="*/ 2257785 h 6246801"/>
              <a:gd name="connsiteX755" fmla="*/ 5539394 w 9384838"/>
              <a:gd name="connsiteY755" fmla="*/ 2233447 h 6246801"/>
              <a:gd name="connsiteX756" fmla="*/ 5564837 w 9384838"/>
              <a:gd name="connsiteY756" fmla="*/ 2182565 h 6246801"/>
              <a:gd name="connsiteX757" fmla="*/ 5614615 w 9384838"/>
              <a:gd name="connsiteY757" fmla="*/ 2233447 h 6246801"/>
              <a:gd name="connsiteX758" fmla="*/ 5640057 w 9384838"/>
              <a:gd name="connsiteY758" fmla="*/ 2208005 h 6246801"/>
              <a:gd name="connsiteX759" fmla="*/ 5665499 w 9384838"/>
              <a:gd name="connsiteY759" fmla="*/ 2233447 h 6246801"/>
              <a:gd name="connsiteX760" fmla="*/ 5665499 w 9384838"/>
              <a:gd name="connsiteY760" fmla="*/ 2257785 h 6246801"/>
              <a:gd name="connsiteX761" fmla="*/ 5640057 w 9384838"/>
              <a:gd name="connsiteY761" fmla="*/ 2408231 h 6246801"/>
              <a:gd name="connsiteX762" fmla="*/ 5689835 w 9384838"/>
              <a:gd name="connsiteY762" fmla="*/ 2433674 h 6246801"/>
              <a:gd name="connsiteX763" fmla="*/ 5740719 w 9384838"/>
              <a:gd name="connsiteY763" fmla="*/ 2408231 h 6246801"/>
              <a:gd name="connsiteX764" fmla="*/ 5765055 w 9384838"/>
              <a:gd name="connsiteY764" fmla="*/ 2358450 h 6246801"/>
              <a:gd name="connsiteX765" fmla="*/ 5840275 w 9384838"/>
              <a:gd name="connsiteY765" fmla="*/ 2459115 h 6246801"/>
              <a:gd name="connsiteX766" fmla="*/ 5891159 w 9384838"/>
              <a:gd name="connsiteY766" fmla="*/ 2408231 h 6246801"/>
              <a:gd name="connsiteX767" fmla="*/ 5940937 w 9384838"/>
              <a:gd name="connsiteY767" fmla="*/ 2283229 h 6246801"/>
              <a:gd name="connsiteX768" fmla="*/ 5891159 w 9384838"/>
              <a:gd name="connsiteY768" fmla="*/ 2208005 h 6246801"/>
              <a:gd name="connsiteX769" fmla="*/ 5840275 w 9384838"/>
              <a:gd name="connsiteY769" fmla="*/ 2257785 h 6246801"/>
              <a:gd name="connsiteX770" fmla="*/ 5715277 w 9384838"/>
              <a:gd name="connsiteY770" fmla="*/ 2283229 h 6246801"/>
              <a:gd name="connsiteX771" fmla="*/ 5765055 w 9384838"/>
              <a:gd name="connsiteY771" fmla="*/ 2132783 h 6246801"/>
              <a:gd name="connsiteX772" fmla="*/ 5840275 w 9384838"/>
              <a:gd name="connsiteY772" fmla="*/ 2081897 h 6246801"/>
              <a:gd name="connsiteX773" fmla="*/ 8270546 w 9384838"/>
              <a:gd name="connsiteY773" fmla="*/ 1474959 h 6246801"/>
              <a:gd name="connsiteX774" fmla="*/ 8282255 w 9384838"/>
              <a:gd name="connsiteY774" fmla="*/ 1480813 h 6246801"/>
              <a:gd name="connsiteX775" fmla="*/ 8274449 w 9384838"/>
              <a:gd name="connsiteY775" fmla="*/ 1490571 h 6246801"/>
              <a:gd name="connsiteX776" fmla="*/ 8264691 w 9384838"/>
              <a:gd name="connsiteY776" fmla="*/ 1491546 h 6246801"/>
              <a:gd name="connsiteX777" fmla="*/ 8247128 w 9384838"/>
              <a:gd name="connsiteY777" fmla="*/ 1501304 h 6246801"/>
              <a:gd name="connsiteX778" fmla="*/ 8250055 w 9384838"/>
              <a:gd name="connsiteY778" fmla="*/ 1485692 h 6246801"/>
              <a:gd name="connsiteX779" fmla="*/ 8265667 w 9384838"/>
              <a:gd name="connsiteY779" fmla="*/ 1485692 h 6246801"/>
              <a:gd name="connsiteX780" fmla="*/ 8270546 w 9384838"/>
              <a:gd name="connsiteY780" fmla="*/ 1474959 h 6246801"/>
              <a:gd name="connsiteX781" fmla="*/ 8187608 w 9384838"/>
              <a:gd name="connsiteY781" fmla="*/ 1463250 h 6246801"/>
              <a:gd name="connsiteX782" fmla="*/ 8203220 w 9384838"/>
              <a:gd name="connsiteY782" fmla="*/ 1472032 h 6246801"/>
              <a:gd name="connsiteX783" fmla="*/ 8215904 w 9384838"/>
              <a:gd name="connsiteY783" fmla="*/ 1471056 h 6246801"/>
              <a:gd name="connsiteX784" fmla="*/ 8214929 w 9384838"/>
              <a:gd name="connsiteY784" fmla="*/ 1479838 h 6246801"/>
              <a:gd name="connsiteX785" fmla="*/ 8216880 w 9384838"/>
              <a:gd name="connsiteY785" fmla="*/ 1484717 h 6246801"/>
              <a:gd name="connsiteX786" fmla="*/ 8195414 w 9384838"/>
              <a:gd name="connsiteY786" fmla="*/ 1482765 h 6246801"/>
              <a:gd name="connsiteX787" fmla="*/ 8197365 w 9384838"/>
              <a:gd name="connsiteY787" fmla="*/ 1476909 h 6246801"/>
              <a:gd name="connsiteX788" fmla="*/ 8187608 w 9384838"/>
              <a:gd name="connsiteY788" fmla="*/ 1463250 h 6246801"/>
              <a:gd name="connsiteX789" fmla="*/ 8289085 w 9384838"/>
              <a:gd name="connsiteY789" fmla="*/ 1415439 h 6246801"/>
              <a:gd name="connsiteX790" fmla="*/ 8307624 w 9384838"/>
              <a:gd name="connsiteY790" fmla="*/ 1425197 h 6246801"/>
              <a:gd name="connsiteX791" fmla="*/ 8318357 w 9384838"/>
              <a:gd name="connsiteY791" fmla="*/ 1429100 h 6246801"/>
              <a:gd name="connsiteX792" fmla="*/ 8307624 w 9384838"/>
              <a:gd name="connsiteY792" fmla="*/ 1443734 h 6246801"/>
              <a:gd name="connsiteX793" fmla="*/ 8313478 w 9384838"/>
              <a:gd name="connsiteY793" fmla="*/ 1452516 h 6246801"/>
              <a:gd name="connsiteX794" fmla="*/ 8282255 w 9384838"/>
              <a:gd name="connsiteY794" fmla="*/ 1469104 h 6246801"/>
              <a:gd name="connsiteX795" fmla="*/ 8280303 w 9384838"/>
              <a:gd name="connsiteY795" fmla="*/ 1453493 h 6246801"/>
              <a:gd name="connsiteX796" fmla="*/ 8269570 w 9384838"/>
              <a:gd name="connsiteY796" fmla="*/ 1425197 h 6246801"/>
              <a:gd name="connsiteX797" fmla="*/ 8289085 w 9384838"/>
              <a:gd name="connsiteY797" fmla="*/ 1415439 h 6246801"/>
              <a:gd name="connsiteX798" fmla="*/ 8360314 w 9384838"/>
              <a:gd name="connsiteY798" fmla="*/ 1357869 h 6246801"/>
              <a:gd name="connsiteX799" fmla="*/ 8376902 w 9384838"/>
              <a:gd name="connsiteY799" fmla="*/ 1366651 h 6246801"/>
              <a:gd name="connsiteX800" fmla="*/ 8379829 w 9384838"/>
              <a:gd name="connsiteY800" fmla="*/ 1382264 h 6246801"/>
              <a:gd name="connsiteX801" fmla="*/ 8349581 w 9384838"/>
              <a:gd name="connsiteY801" fmla="*/ 1375434 h 6246801"/>
              <a:gd name="connsiteX802" fmla="*/ 8360314 w 9384838"/>
              <a:gd name="connsiteY802" fmla="*/ 1357869 h 6246801"/>
              <a:gd name="connsiteX803" fmla="*/ 8571073 w 9384838"/>
              <a:gd name="connsiteY803" fmla="*/ 1228098 h 6246801"/>
              <a:gd name="connsiteX804" fmla="*/ 8597418 w 9384838"/>
              <a:gd name="connsiteY804" fmla="*/ 1253467 h 6246801"/>
              <a:gd name="connsiteX805" fmla="*/ 8592539 w 9384838"/>
              <a:gd name="connsiteY805" fmla="*/ 1260297 h 6246801"/>
              <a:gd name="connsiteX806" fmla="*/ 8592539 w 9384838"/>
              <a:gd name="connsiteY806" fmla="*/ 1272981 h 6246801"/>
              <a:gd name="connsiteX807" fmla="*/ 8572049 w 9384838"/>
              <a:gd name="connsiteY807" fmla="*/ 1273957 h 6246801"/>
              <a:gd name="connsiteX808" fmla="*/ 8561316 w 9384838"/>
              <a:gd name="connsiteY808" fmla="*/ 1285666 h 6246801"/>
              <a:gd name="connsiteX809" fmla="*/ 8554486 w 9384838"/>
              <a:gd name="connsiteY809" fmla="*/ 1302253 h 6246801"/>
              <a:gd name="connsiteX810" fmla="*/ 8533995 w 9384838"/>
              <a:gd name="connsiteY810" fmla="*/ 1311035 h 6246801"/>
              <a:gd name="connsiteX811" fmla="*/ 8510577 w 9384838"/>
              <a:gd name="connsiteY811" fmla="*/ 1309083 h 6246801"/>
              <a:gd name="connsiteX812" fmla="*/ 8505699 w 9384838"/>
              <a:gd name="connsiteY812" fmla="*/ 1331526 h 6246801"/>
              <a:gd name="connsiteX813" fmla="*/ 8494966 w 9384838"/>
              <a:gd name="connsiteY813" fmla="*/ 1335428 h 6246801"/>
              <a:gd name="connsiteX814" fmla="*/ 8482281 w 9384838"/>
              <a:gd name="connsiteY814" fmla="*/ 1312986 h 6246801"/>
              <a:gd name="connsiteX815" fmla="*/ 8474475 w 9384838"/>
              <a:gd name="connsiteY815" fmla="*/ 1303229 h 6246801"/>
              <a:gd name="connsiteX816" fmla="*/ 8467645 w 9384838"/>
              <a:gd name="connsiteY816" fmla="*/ 1279811 h 6246801"/>
              <a:gd name="connsiteX817" fmla="*/ 8476427 w 9384838"/>
              <a:gd name="connsiteY817" fmla="*/ 1270054 h 6246801"/>
              <a:gd name="connsiteX818" fmla="*/ 8524238 w 9384838"/>
              <a:gd name="connsiteY818" fmla="*/ 1261273 h 6246801"/>
              <a:gd name="connsiteX819" fmla="*/ 8551558 w 9384838"/>
              <a:gd name="connsiteY819" fmla="*/ 1236879 h 6246801"/>
              <a:gd name="connsiteX820" fmla="*/ 8567170 w 9384838"/>
              <a:gd name="connsiteY820" fmla="*/ 1237855 h 6246801"/>
              <a:gd name="connsiteX821" fmla="*/ 8571073 w 9384838"/>
              <a:gd name="connsiteY821" fmla="*/ 1228098 h 6246801"/>
              <a:gd name="connsiteX822" fmla="*/ 8306648 w 9384838"/>
              <a:gd name="connsiteY822" fmla="*/ 884639 h 6246801"/>
              <a:gd name="connsiteX823" fmla="*/ 8328114 w 9384838"/>
              <a:gd name="connsiteY823" fmla="*/ 903178 h 6246801"/>
              <a:gd name="connsiteX824" fmla="*/ 8334944 w 9384838"/>
              <a:gd name="connsiteY824" fmla="*/ 917814 h 6246801"/>
              <a:gd name="connsiteX825" fmla="*/ 8368119 w 9384838"/>
              <a:gd name="connsiteY825" fmla="*/ 935377 h 6246801"/>
              <a:gd name="connsiteX826" fmla="*/ 8422761 w 9384838"/>
              <a:gd name="connsiteY826" fmla="*/ 939280 h 6246801"/>
              <a:gd name="connsiteX827" fmla="*/ 8461790 w 9384838"/>
              <a:gd name="connsiteY827" fmla="*/ 922693 h 6246801"/>
              <a:gd name="connsiteX828" fmla="*/ 8450081 w 9384838"/>
              <a:gd name="connsiteY828" fmla="*/ 963674 h 6246801"/>
              <a:gd name="connsiteX829" fmla="*/ 8431542 w 9384838"/>
              <a:gd name="connsiteY829" fmla="*/ 975382 h 6246801"/>
              <a:gd name="connsiteX830" fmla="*/ 8415930 w 9384838"/>
              <a:gd name="connsiteY830" fmla="*/ 963674 h 6246801"/>
              <a:gd name="connsiteX831" fmla="*/ 8397391 w 9384838"/>
              <a:gd name="connsiteY831" fmla="*/ 963674 h 6246801"/>
              <a:gd name="connsiteX832" fmla="*/ 8359338 w 9384838"/>
              <a:gd name="connsiteY832" fmla="*/ 1014411 h 6246801"/>
              <a:gd name="connsiteX833" fmla="*/ 8284206 w 9384838"/>
              <a:gd name="connsiteY833" fmla="*/ 1020265 h 6246801"/>
              <a:gd name="connsiteX834" fmla="*/ 8247128 w 9384838"/>
              <a:gd name="connsiteY834" fmla="*/ 1070028 h 6246801"/>
              <a:gd name="connsiteX835" fmla="*/ 8212977 w 9384838"/>
              <a:gd name="connsiteY835" fmla="*/ 1083688 h 6246801"/>
              <a:gd name="connsiteX836" fmla="*/ 8184681 w 9384838"/>
              <a:gd name="connsiteY836" fmla="*/ 1151014 h 6246801"/>
              <a:gd name="connsiteX837" fmla="*/ 8163215 w 9384838"/>
              <a:gd name="connsiteY837" fmla="*/ 1151014 h 6246801"/>
              <a:gd name="connsiteX838" fmla="*/ 8155409 w 9384838"/>
              <a:gd name="connsiteY838" fmla="*/ 1207607 h 6246801"/>
              <a:gd name="connsiteX839" fmla="*/ 8099792 w 9384838"/>
              <a:gd name="connsiteY839" fmla="*/ 1223219 h 6246801"/>
              <a:gd name="connsiteX840" fmla="*/ 8077350 w 9384838"/>
              <a:gd name="connsiteY840" fmla="*/ 1247612 h 6246801"/>
              <a:gd name="connsiteX841" fmla="*/ 8066617 w 9384838"/>
              <a:gd name="connsiteY841" fmla="*/ 1319817 h 6246801"/>
              <a:gd name="connsiteX842" fmla="*/ 8057835 w 9384838"/>
              <a:gd name="connsiteY842" fmla="*/ 1315914 h 6246801"/>
              <a:gd name="connsiteX843" fmla="*/ 8009048 w 9384838"/>
              <a:gd name="connsiteY843" fmla="*/ 1320793 h 6246801"/>
              <a:gd name="connsiteX844" fmla="*/ 8009048 w 9384838"/>
              <a:gd name="connsiteY844" fmla="*/ 1309084 h 6246801"/>
              <a:gd name="connsiteX845" fmla="*/ 8010024 w 9384838"/>
              <a:gd name="connsiteY845" fmla="*/ 1293472 h 6246801"/>
              <a:gd name="connsiteX846" fmla="*/ 8002218 w 9384838"/>
              <a:gd name="connsiteY846" fmla="*/ 1262248 h 6246801"/>
              <a:gd name="connsiteX847" fmla="*/ 8013927 w 9384838"/>
              <a:gd name="connsiteY847" fmla="*/ 1254442 h 6246801"/>
              <a:gd name="connsiteX848" fmla="*/ 8038320 w 9384838"/>
              <a:gd name="connsiteY848" fmla="*/ 1219316 h 6246801"/>
              <a:gd name="connsiteX849" fmla="*/ 8077350 w 9384838"/>
              <a:gd name="connsiteY849" fmla="*/ 1190044 h 6246801"/>
              <a:gd name="connsiteX850" fmla="*/ 8108573 w 9384838"/>
              <a:gd name="connsiteY850" fmla="*/ 1167602 h 6246801"/>
              <a:gd name="connsiteX851" fmla="*/ 8111501 w 9384838"/>
              <a:gd name="connsiteY851" fmla="*/ 1154917 h 6246801"/>
              <a:gd name="connsiteX852" fmla="*/ 8135894 w 9384838"/>
              <a:gd name="connsiteY852" fmla="*/ 1148087 h 6246801"/>
              <a:gd name="connsiteX853" fmla="*/ 8141748 w 9384838"/>
              <a:gd name="connsiteY853" fmla="*/ 1130524 h 6246801"/>
              <a:gd name="connsiteX854" fmla="*/ 8135894 w 9384838"/>
              <a:gd name="connsiteY854" fmla="*/ 1121742 h 6246801"/>
              <a:gd name="connsiteX855" fmla="*/ 8143700 w 9384838"/>
              <a:gd name="connsiteY855" fmla="*/ 1104179 h 6246801"/>
              <a:gd name="connsiteX856" fmla="*/ 8200293 w 9384838"/>
              <a:gd name="connsiteY856" fmla="*/ 1030998 h 6246801"/>
              <a:gd name="connsiteX857" fmla="*/ 8231516 w 9384838"/>
              <a:gd name="connsiteY857" fmla="*/ 993920 h 6246801"/>
              <a:gd name="connsiteX858" fmla="*/ 8245176 w 9384838"/>
              <a:gd name="connsiteY858" fmla="*/ 957819 h 6246801"/>
              <a:gd name="connsiteX859" fmla="*/ 8258837 w 9384838"/>
              <a:gd name="connsiteY859" fmla="*/ 944159 h 6246801"/>
              <a:gd name="connsiteX860" fmla="*/ 8260788 w 9384838"/>
              <a:gd name="connsiteY860" fmla="*/ 920741 h 6246801"/>
              <a:gd name="connsiteX861" fmla="*/ 8289085 w 9384838"/>
              <a:gd name="connsiteY861" fmla="*/ 889516 h 6246801"/>
              <a:gd name="connsiteX862" fmla="*/ 8306648 w 9384838"/>
              <a:gd name="connsiteY862" fmla="*/ 884639 h 6246801"/>
              <a:gd name="connsiteX863" fmla="*/ 9328245 w 9384838"/>
              <a:gd name="connsiteY863" fmla="*/ 311878 h 6246801"/>
              <a:gd name="connsiteX864" fmla="*/ 9371178 w 9384838"/>
              <a:gd name="connsiteY864" fmla="*/ 317733 h 6246801"/>
              <a:gd name="connsiteX865" fmla="*/ 9384838 w 9384838"/>
              <a:gd name="connsiteY865" fmla="*/ 341150 h 6246801"/>
              <a:gd name="connsiteX866" fmla="*/ 9357517 w 9384838"/>
              <a:gd name="connsiteY866" fmla="*/ 360665 h 6246801"/>
              <a:gd name="connsiteX867" fmla="*/ 9357517 w 9384838"/>
              <a:gd name="connsiteY867" fmla="*/ 378228 h 6246801"/>
              <a:gd name="connsiteX868" fmla="*/ 9371178 w 9384838"/>
              <a:gd name="connsiteY868" fmla="*/ 393840 h 6246801"/>
              <a:gd name="connsiteX869" fmla="*/ 9367275 w 9384838"/>
              <a:gd name="connsiteY869" fmla="*/ 427015 h 6246801"/>
              <a:gd name="connsiteX870" fmla="*/ 9314585 w 9384838"/>
              <a:gd name="connsiteY870" fmla="*/ 427015 h 6246801"/>
              <a:gd name="connsiteX871" fmla="*/ 9250186 w 9384838"/>
              <a:gd name="connsiteY871" fmla="*/ 440675 h 6246801"/>
              <a:gd name="connsiteX872" fmla="*/ 9213108 w 9384838"/>
              <a:gd name="connsiteY872" fmla="*/ 471899 h 6246801"/>
              <a:gd name="connsiteX873" fmla="*/ 9162370 w 9384838"/>
              <a:gd name="connsiteY873" fmla="*/ 491414 h 6246801"/>
              <a:gd name="connsiteX874" fmla="*/ 9099923 w 9384838"/>
              <a:gd name="connsiteY874" fmla="*/ 526540 h 6246801"/>
              <a:gd name="connsiteX875" fmla="*/ 9035524 w 9384838"/>
              <a:gd name="connsiteY875" fmla="*/ 587036 h 6246801"/>
              <a:gd name="connsiteX876" fmla="*/ 8996494 w 9384838"/>
              <a:gd name="connsiteY876" fmla="*/ 635822 h 6246801"/>
              <a:gd name="connsiteX877" fmla="*/ 8961368 w 9384838"/>
              <a:gd name="connsiteY877" fmla="*/ 637774 h 6246801"/>
              <a:gd name="connsiteX878" fmla="*/ 8951610 w 9384838"/>
              <a:gd name="connsiteY878" fmla="*/ 647531 h 6246801"/>
              <a:gd name="connsiteX879" fmla="*/ 8926241 w 9384838"/>
              <a:gd name="connsiteY879" fmla="*/ 637774 h 6246801"/>
              <a:gd name="connsiteX880" fmla="*/ 8916484 w 9384838"/>
              <a:gd name="connsiteY880" fmla="*/ 608501 h 6246801"/>
              <a:gd name="connsiteX881" fmla="*/ 8883309 w 9384838"/>
              <a:gd name="connsiteY881" fmla="*/ 622162 h 6246801"/>
              <a:gd name="connsiteX882" fmla="*/ 8877454 w 9384838"/>
              <a:gd name="connsiteY882" fmla="*/ 651434 h 6246801"/>
              <a:gd name="connsiteX883" fmla="*/ 8887212 w 9384838"/>
              <a:gd name="connsiteY883" fmla="*/ 665094 h 6246801"/>
              <a:gd name="connsiteX884" fmla="*/ 8846231 w 9384838"/>
              <a:gd name="connsiteY884" fmla="*/ 719735 h 6246801"/>
              <a:gd name="connsiteX885" fmla="*/ 8799395 w 9384838"/>
              <a:gd name="connsiteY885" fmla="*/ 749008 h 6246801"/>
              <a:gd name="connsiteX886" fmla="*/ 8766220 w 9384838"/>
              <a:gd name="connsiteY886" fmla="*/ 774380 h 6246801"/>
              <a:gd name="connsiteX887" fmla="*/ 8731094 w 9384838"/>
              <a:gd name="connsiteY887" fmla="*/ 844633 h 6246801"/>
              <a:gd name="connsiteX888" fmla="*/ 8697919 w 9384838"/>
              <a:gd name="connsiteY888" fmla="*/ 862196 h 6246801"/>
              <a:gd name="connsiteX889" fmla="*/ 8666695 w 9384838"/>
              <a:gd name="connsiteY889" fmla="*/ 862196 h 6246801"/>
              <a:gd name="connsiteX890" fmla="*/ 8641326 w 9384838"/>
              <a:gd name="connsiteY890" fmla="*/ 887565 h 6246801"/>
              <a:gd name="connsiteX891" fmla="*/ 8614005 w 9384838"/>
              <a:gd name="connsiteY891" fmla="*/ 932449 h 6246801"/>
              <a:gd name="connsiteX892" fmla="*/ 8590587 w 9384838"/>
              <a:gd name="connsiteY892" fmla="*/ 936351 h 6246801"/>
              <a:gd name="connsiteX893" fmla="*/ 8576927 w 9384838"/>
              <a:gd name="connsiteY893" fmla="*/ 920740 h 6246801"/>
              <a:gd name="connsiteX894" fmla="*/ 8590587 w 9384838"/>
              <a:gd name="connsiteY894" fmla="*/ 885614 h 6246801"/>
              <a:gd name="connsiteX895" fmla="*/ 8602296 w 9384838"/>
              <a:gd name="connsiteY895" fmla="*/ 881711 h 6246801"/>
              <a:gd name="connsiteX896" fmla="*/ 8610102 w 9384838"/>
              <a:gd name="connsiteY896" fmla="*/ 868050 h 6246801"/>
              <a:gd name="connsiteX897" fmla="*/ 8606199 w 9384838"/>
              <a:gd name="connsiteY897" fmla="*/ 850487 h 6246801"/>
              <a:gd name="connsiteX898" fmla="*/ 8612054 w 9384838"/>
              <a:gd name="connsiteY898" fmla="*/ 825118 h 6246801"/>
              <a:gd name="connsiteX899" fmla="*/ 8623762 w 9384838"/>
              <a:gd name="connsiteY899" fmla="*/ 846584 h 6246801"/>
              <a:gd name="connsiteX900" fmla="*/ 8637423 w 9384838"/>
              <a:gd name="connsiteY900" fmla="*/ 848536 h 6246801"/>
              <a:gd name="connsiteX901" fmla="*/ 8649132 w 9384838"/>
              <a:gd name="connsiteY901" fmla="*/ 827069 h 6246801"/>
              <a:gd name="connsiteX902" fmla="*/ 8635471 w 9384838"/>
              <a:gd name="connsiteY902" fmla="*/ 807555 h 6246801"/>
              <a:gd name="connsiteX903" fmla="*/ 8654986 w 9384838"/>
              <a:gd name="connsiteY903" fmla="*/ 807555 h 6246801"/>
              <a:gd name="connsiteX904" fmla="*/ 8664743 w 9384838"/>
              <a:gd name="connsiteY904" fmla="*/ 819263 h 6246801"/>
              <a:gd name="connsiteX905" fmla="*/ 8692064 w 9384838"/>
              <a:gd name="connsiteY905" fmla="*/ 805603 h 6246801"/>
              <a:gd name="connsiteX906" fmla="*/ 8709627 w 9384838"/>
              <a:gd name="connsiteY906" fmla="*/ 778282 h 6246801"/>
              <a:gd name="connsiteX907" fmla="*/ 8711579 w 9384838"/>
              <a:gd name="connsiteY907" fmla="*/ 749008 h 6246801"/>
              <a:gd name="connsiteX908" fmla="*/ 8695967 w 9384838"/>
              <a:gd name="connsiteY908" fmla="*/ 749008 h 6246801"/>
              <a:gd name="connsiteX909" fmla="*/ 8672549 w 9384838"/>
              <a:gd name="connsiteY909" fmla="*/ 745105 h 6246801"/>
              <a:gd name="connsiteX910" fmla="*/ 8668646 w 9384838"/>
              <a:gd name="connsiteY910" fmla="*/ 713881 h 6246801"/>
              <a:gd name="connsiteX911" fmla="*/ 8697919 w 9384838"/>
              <a:gd name="connsiteY911" fmla="*/ 713881 h 6246801"/>
              <a:gd name="connsiteX912" fmla="*/ 8715482 w 9384838"/>
              <a:gd name="connsiteY912" fmla="*/ 731444 h 6246801"/>
              <a:gd name="connsiteX913" fmla="*/ 8733045 w 9384838"/>
              <a:gd name="connsiteY913" fmla="*/ 719735 h 6246801"/>
              <a:gd name="connsiteX914" fmla="*/ 8746705 w 9384838"/>
              <a:gd name="connsiteY914" fmla="*/ 688512 h 6246801"/>
              <a:gd name="connsiteX915" fmla="*/ 8787686 w 9384838"/>
              <a:gd name="connsiteY915" fmla="*/ 674851 h 6246801"/>
              <a:gd name="connsiteX916" fmla="*/ 8811104 w 9384838"/>
              <a:gd name="connsiteY916" fmla="*/ 624114 h 6246801"/>
              <a:gd name="connsiteX917" fmla="*/ 8830619 w 9384838"/>
              <a:gd name="connsiteY917" fmla="*/ 618260 h 6246801"/>
              <a:gd name="connsiteX918" fmla="*/ 8840376 w 9384838"/>
              <a:gd name="connsiteY918" fmla="*/ 600695 h 6246801"/>
              <a:gd name="connsiteX919" fmla="*/ 8832570 w 9384838"/>
              <a:gd name="connsiteY919" fmla="*/ 559715 h 6246801"/>
              <a:gd name="connsiteX920" fmla="*/ 8850134 w 9384838"/>
              <a:gd name="connsiteY920" fmla="*/ 559715 h 6246801"/>
              <a:gd name="connsiteX921" fmla="*/ 8885260 w 9384838"/>
              <a:gd name="connsiteY921" fmla="*/ 573376 h 6246801"/>
              <a:gd name="connsiteX922" fmla="*/ 8902823 w 9384838"/>
              <a:gd name="connsiteY922" fmla="*/ 559715 h 6246801"/>
              <a:gd name="connsiteX923" fmla="*/ 8904775 w 9384838"/>
              <a:gd name="connsiteY923" fmla="*/ 524589 h 6246801"/>
              <a:gd name="connsiteX924" fmla="*/ 8949659 w 9384838"/>
              <a:gd name="connsiteY924" fmla="*/ 497268 h 6246801"/>
              <a:gd name="connsiteX925" fmla="*/ 8976980 w 9384838"/>
              <a:gd name="connsiteY925" fmla="*/ 497268 h 6246801"/>
              <a:gd name="connsiteX926" fmla="*/ 8976980 w 9384838"/>
              <a:gd name="connsiteY926" fmla="*/ 462142 h 6246801"/>
              <a:gd name="connsiteX927" fmla="*/ 8965271 w 9384838"/>
              <a:gd name="connsiteY927" fmla="*/ 419209 h 6246801"/>
              <a:gd name="connsiteX928" fmla="*/ 8973077 w 9384838"/>
              <a:gd name="connsiteY928" fmla="*/ 393840 h 6246801"/>
              <a:gd name="connsiteX929" fmla="*/ 9002349 w 9384838"/>
              <a:gd name="connsiteY929" fmla="*/ 376277 h 6246801"/>
              <a:gd name="connsiteX930" fmla="*/ 9017961 w 9384838"/>
              <a:gd name="connsiteY930" fmla="*/ 403597 h 6246801"/>
              <a:gd name="connsiteX931" fmla="*/ 9041378 w 9384838"/>
              <a:gd name="connsiteY931" fmla="*/ 467996 h 6246801"/>
              <a:gd name="connsiteX932" fmla="*/ 9076505 w 9384838"/>
              <a:gd name="connsiteY932" fmla="*/ 475802 h 6246801"/>
              <a:gd name="connsiteX933" fmla="*/ 9154564 w 9384838"/>
              <a:gd name="connsiteY933" fmla="*/ 458239 h 6246801"/>
              <a:gd name="connsiteX934" fmla="*/ 9209205 w 9384838"/>
              <a:gd name="connsiteY934" fmla="*/ 409452 h 6246801"/>
              <a:gd name="connsiteX935" fmla="*/ 9218963 w 9384838"/>
              <a:gd name="connsiteY935" fmla="*/ 380180 h 6246801"/>
              <a:gd name="connsiteX936" fmla="*/ 9283361 w 9384838"/>
              <a:gd name="connsiteY936" fmla="*/ 325538 h 6246801"/>
              <a:gd name="connsiteX937" fmla="*/ 9328245 w 9384838"/>
              <a:gd name="connsiteY937" fmla="*/ 311878 h 6246801"/>
              <a:gd name="connsiteX938" fmla="*/ 6819242 w 9384838"/>
              <a:gd name="connsiteY938" fmla="*/ 0 h 6246801"/>
              <a:gd name="connsiteX939" fmla="*/ 6869020 w 9384838"/>
              <a:gd name="connsiteY939" fmla="*/ 125002 h 6246801"/>
              <a:gd name="connsiteX940" fmla="*/ 6969682 w 9384838"/>
              <a:gd name="connsiteY940" fmla="*/ 326334 h 6246801"/>
              <a:gd name="connsiteX941" fmla="*/ 6969682 w 9384838"/>
              <a:gd name="connsiteY941" fmla="*/ 401556 h 6246801"/>
              <a:gd name="connsiteX942" fmla="*/ 7094680 w 9384838"/>
              <a:gd name="connsiteY942" fmla="*/ 652667 h 6246801"/>
              <a:gd name="connsiteX943" fmla="*/ 7220784 w 9384838"/>
              <a:gd name="connsiteY943" fmla="*/ 803117 h 6246801"/>
              <a:gd name="connsiteX944" fmla="*/ 7321446 w 9384838"/>
              <a:gd name="connsiteY944" fmla="*/ 903783 h 6246801"/>
              <a:gd name="connsiteX945" fmla="*/ 7321446 w 9384838"/>
              <a:gd name="connsiteY945" fmla="*/ 979004 h 6246801"/>
              <a:gd name="connsiteX946" fmla="*/ 7345782 w 9384838"/>
              <a:gd name="connsiteY946" fmla="*/ 979004 h 6246801"/>
              <a:gd name="connsiteX947" fmla="*/ 7396667 w 9384838"/>
              <a:gd name="connsiteY947" fmla="*/ 1003341 h 6246801"/>
              <a:gd name="connsiteX948" fmla="*/ 7421002 w 9384838"/>
              <a:gd name="connsiteY948" fmla="*/ 979004 h 6246801"/>
              <a:gd name="connsiteX949" fmla="*/ 7496223 w 9384838"/>
              <a:gd name="connsiteY949" fmla="*/ 1003341 h 6246801"/>
              <a:gd name="connsiteX950" fmla="*/ 7446445 w 9384838"/>
              <a:gd name="connsiteY950" fmla="*/ 1054227 h 6246801"/>
              <a:gd name="connsiteX951" fmla="*/ 7471887 w 9384838"/>
              <a:gd name="connsiteY951" fmla="*/ 1078564 h 6246801"/>
              <a:gd name="connsiteX952" fmla="*/ 7521665 w 9384838"/>
              <a:gd name="connsiteY952" fmla="*/ 1054227 h 6246801"/>
              <a:gd name="connsiteX953" fmla="*/ 7547107 w 9384838"/>
              <a:gd name="connsiteY953" fmla="*/ 1129449 h 6246801"/>
              <a:gd name="connsiteX954" fmla="*/ 7672105 w 9384838"/>
              <a:gd name="connsiteY954" fmla="*/ 1179229 h 6246801"/>
              <a:gd name="connsiteX955" fmla="*/ 7747325 w 9384838"/>
              <a:gd name="connsiteY955" fmla="*/ 1179229 h 6246801"/>
              <a:gd name="connsiteX956" fmla="*/ 7847987 w 9384838"/>
              <a:gd name="connsiteY956" fmla="*/ 1104007 h 6246801"/>
              <a:gd name="connsiteX957" fmla="*/ 7923207 w 9384838"/>
              <a:gd name="connsiteY957" fmla="*/ 1078564 h 6246801"/>
              <a:gd name="connsiteX958" fmla="*/ 7998427 w 9384838"/>
              <a:gd name="connsiteY958" fmla="*/ 1003341 h 6246801"/>
              <a:gd name="connsiteX959" fmla="*/ 7998427 w 9384838"/>
              <a:gd name="connsiteY959" fmla="*/ 1054227 h 6246801"/>
              <a:gd name="connsiteX960" fmla="*/ 7948649 w 9384838"/>
              <a:gd name="connsiteY960" fmla="*/ 1104007 h 6246801"/>
              <a:gd name="connsiteX961" fmla="*/ 7948649 w 9384838"/>
              <a:gd name="connsiteY961" fmla="*/ 1129449 h 6246801"/>
              <a:gd name="connsiteX962" fmla="*/ 7822545 w 9384838"/>
              <a:gd name="connsiteY962" fmla="*/ 1279895 h 6246801"/>
              <a:gd name="connsiteX963" fmla="*/ 7822545 w 9384838"/>
              <a:gd name="connsiteY963" fmla="*/ 1379454 h 6246801"/>
              <a:gd name="connsiteX964" fmla="*/ 7873429 w 9384838"/>
              <a:gd name="connsiteY964" fmla="*/ 1379454 h 6246801"/>
              <a:gd name="connsiteX965" fmla="*/ 7847987 w 9384838"/>
              <a:gd name="connsiteY965" fmla="*/ 1505563 h 6246801"/>
              <a:gd name="connsiteX966" fmla="*/ 7797103 w 9384838"/>
              <a:gd name="connsiteY966" fmla="*/ 1531005 h 6246801"/>
              <a:gd name="connsiteX967" fmla="*/ 7873429 w 9384838"/>
              <a:gd name="connsiteY967" fmla="*/ 1606229 h 6246801"/>
              <a:gd name="connsiteX968" fmla="*/ 7948649 w 9384838"/>
              <a:gd name="connsiteY968" fmla="*/ 1606229 h 6246801"/>
              <a:gd name="connsiteX969" fmla="*/ 7923207 w 9384838"/>
              <a:gd name="connsiteY969" fmla="*/ 1656009 h 6246801"/>
              <a:gd name="connsiteX970" fmla="*/ 7772767 w 9384838"/>
              <a:gd name="connsiteY970" fmla="*/ 1630565 h 6246801"/>
              <a:gd name="connsiteX971" fmla="*/ 7672105 w 9384838"/>
              <a:gd name="connsiteY971" fmla="*/ 1705789 h 6246801"/>
              <a:gd name="connsiteX972" fmla="*/ 7672105 w 9384838"/>
              <a:gd name="connsiteY972" fmla="*/ 1656009 h 6246801"/>
              <a:gd name="connsiteX973" fmla="*/ 7596885 w 9384838"/>
              <a:gd name="connsiteY973" fmla="*/ 1656009 h 6246801"/>
              <a:gd name="connsiteX974" fmla="*/ 7571443 w 9384838"/>
              <a:gd name="connsiteY974" fmla="*/ 1705789 h 6246801"/>
              <a:gd name="connsiteX975" fmla="*/ 7446445 w 9384838"/>
              <a:gd name="connsiteY975" fmla="*/ 1681452 h 6246801"/>
              <a:gd name="connsiteX976" fmla="*/ 7421002 w 9384838"/>
              <a:gd name="connsiteY976" fmla="*/ 1630565 h 6246801"/>
              <a:gd name="connsiteX977" fmla="*/ 7321446 w 9384838"/>
              <a:gd name="connsiteY977" fmla="*/ 1630565 h 6246801"/>
              <a:gd name="connsiteX978" fmla="*/ 7070344 w 9384838"/>
              <a:gd name="connsiteY978" fmla="*/ 1756674 h 6246801"/>
              <a:gd name="connsiteX979" fmla="*/ 6869020 w 9384838"/>
              <a:gd name="connsiteY979" fmla="*/ 1907113 h 6246801"/>
              <a:gd name="connsiteX980" fmla="*/ 6894462 w 9384838"/>
              <a:gd name="connsiteY980" fmla="*/ 1956897 h 6246801"/>
              <a:gd name="connsiteX981" fmla="*/ 6819242 w 9384838"/>
              <a:gd name="connsiteY981" fmla="*/ 2081899 h 6246801"/>
              <a:gd name="connsiteX982" fmla="*/ 6793800 w 9384838"/>
              <a:gd name="connsiteY982" fmla="*/ 2006676 h 6246801"/>
              <a:gd name="connsiteX983" fmla="*/ 6668802 w 9384838"/>
              <a:gd name="connsiteY983" fmla="*/ 1931450 h 6246801"/>
              <a:gd name="connsiteX984" fmla="*/ 6542697 w 9384838"/>
              <a:gd name="connsiteY984" fmla="*/ 1831894 h 6246801"/>
              <a:gd name="connsiteX985" fmla="*/ 6467477 w 9384838"/>
              <a:gd name="connsiteY985" fmla="*/ 1705789 h 6246801"/>
              <a:gd name="connsiteX986" fmla="*/ 6417699 w 9384838"/>
              <a:gd name="connsiteY986" fmla="*/ 1681452 h 6246801"/>
              <a:gd name="connsiteX987" fmla="*/ 6342479 w 9384838"/>
              <a:gd name="connsiteY987" fmla="*/ 1580786 h 6246801"/>
              <a:gd name="connsiteX988" fmla="*/ 6217481 w 9384838"/>
              <a:gd name="connsiteY988" fmla="*/ 1555343 h 6246801"/>
              <a:gd name="connsiteX989" fmla="*/ 6091377 w 9384838"/>
              <a:gd name="connsiteY989" fmla="*/ 1606229 h 6246801"/>
              <a:gd name="connsiteX990" fmla="*/ 5991821 w 9384838"/>
              <a:gd name="connsiteY990" fmla="*/ 1681452 h 6246801"/>
              <a:gd name="connsiteX991" fmla="*/ 5966379 w 9384838"/>
              <a:gd name="connsiteY991" fmla="*/ 1630565 h 6246801"/>
              <a:gd name="connsiteX992" fmla="*/ 5966379 w 9384838"/>
              <a:gd name="connsiteY992" fmla="*/ 1580786 h 6246801"/>
              <a:gd name="connsiteX993" fmla="*/ 5916601 w 9384838"/>
              <a:gd name="connsiteY993" fmla="*/ 1531005 h 6246801"/>
              <a:gd name="connsiteX994" fmla="*/ 5940937 w 9384838"/>
              <a:gd name="connsiteY994" fmla="*/ 1505563 h 6246801"/>
              <a:gd name="connsiteX995" fmla="*/ 5891159 w 9384838"/>
              <a:gd name="connsiteY995" fmla="*/ 1480122 h 6246801"/>
              <a:gd name="connsiteX996" fmla="*/ 5840275 w 9384838"/>
              <a:gd name="connsiteY996" fmla="*/ 1480122 h 6246801"/>
              <a:gd name="connsiteX997" fmla="*/ 5815939 w 9384838"/>
              <a:gd name="connsiteY997" fmla="*/ 1455784 h 6246801"/>
              <a:gd name="connsiteX998" fmla="*/ 5740719 w 9384838"/>
              <a:gd name="connsiteY998" fmla="*/ 1505563 h 6246801"/>
              <a:gd name="connsiteX999" fmla="*/ 5665499 w 9384838"/>
              <a:gd name="connsiteY999" fmla="*/ 1606229 h 6246801"/>
              <a:gd name="connsiteX1000" fmla="*/ 5715277 w 9384838"/>
              <a:gd name="connsiteY1000" fmla="*/ 1656009 h 6246801"/>
              <a:gd name="connsiteX1001" fmla="*/ 5765055 w 9384838"/>
              <a:gd name="connsiteY1001" fmla="*/ 1731231 h 6246801"/>
              <a:gd name="connsiteX1002" fmla="*/ 5840275 w 9384838"/>
              <a:gd name="connsiteY1002" fmla="*/ 1731231 h 6246801"/>
              <a:gd name="connsiteX1003" fmla="*/ 5916601 w 9384838"/>
              <a:gd name="connsiteY1003" fmla="*/ 1881669 h 6246801"/>
              <a:gd name="connsiteX1004" fmla="*/ 5966379 w 9384838"/>
              <a:gd name="connsiteY1004" fmla="*/ 1956897 h 6246801"/>
              <a:gd name="connsiteX1005" fmla="*/ 5891159 w 9384838"/>
              <a:gd name="connsiteY1005" fmla="*/ 2006676 h 6246801"/>
              <a:gd name="connsiteX1006" fmla="*/ 5815939 w 9384838"/>
              <a:gd name="connsiteY1006" fmla="*/ 1931450 h 6246801"/>
              <a:gd name="connsiteX1007" fmla="*/ 5765055 w 9384838"/>
              <a:gd name="connsiteY1007" fmla="*/ 1881669 h 6246801"/>
              <a:gd name="connsiteX1008" fmla="*/ 5715277 w 9384838"/>
              <a:gd name="connsiteY1008" fmla="*/ 1931450 h 6246801"/>
              <a:gd name="connsiteX1009" fmla="*/ 5665499 w 9384838"/>
              <a:gd name="connsiteY1009" fmla="*/ 1931450 h 6246801"/>
              <a:gd name="connsiteX1010" fmla="*/ 5640056 w 9384838"/>
              <a:gd name="connsiteY1010" fmla="*/ 2006676 h 6246801"/>
              <a:gd name="connsiteX1011" fmla="*/ 5590278 w 9384838"/>
              <a:gd name="connsiteY1011" fmla="*/ 2006676 h 6246801"/>
              <a:gd name="connsiteX1012" fmla="*/ 5515058 w 9384838"/>
              <a:gd name="connsiteY1012" fmla="*/ 2081899 h 6246801"/>
              <a:gd name="connsiteX1013" fmla="*/ 5464174 w 9384838"/>
              <a:gd name="connsiteY1013" fmla="*/ 2057559 h 6246801"/>
              <a:gd name="connsiteX1014" fmla="*/ 5464174 w 9384838"/>
              <a:gd name="connsiteY1014" fmla="*/ 1956897 h 6246801"/>
              <a:gd name="connsiteX1015" fmla="*/ 5489616 w 9384838"/>
              <a:gd name="connsiteY1015" fmla="*/ 1881669 h 6246801"/>
              <a:gd name="connsiteX1016" fmla="*/ 5564836 w 9384838"/>
              <a:gd name="connsiteY1016" fmla="*/ 1831894 h 6246801"/>
              <a:gd name="connsiteX1017" fmla="*/ 5590278 w 9384838"/>
              <a:gd name="connsiteY1017" fmla="*/ 1756674 h 6246801"/>
              <a:gd name="connsiteX1018" fmla="*/ 5539394 w 9384838"/>
              <a:gd name="connsiteY1018" fmla="*/ 1656009 h 6246801"/>
              <a:gd name="connsiteX1019" fmla="*/ 5515058 w 9384838"/>
              <a:gd name="connsiteY1019" fmla="*/ 1656009 h 6246801"/>
              <a:gd name="connsiteX1020" fmla="*/ 5515058 w 9384838"/>
              <a:gd name="connsiteY1020" fmla="*/ 1606229 h 6246801"/>
              <a:gd name="connsiteX1021" fmla="*/ 5489616 w 9384838"/>
              <a:gd name="connsiteY1021" fmla="*/ 1580786 h 6246801"/>
              <a:gd name="connsiteX1022" fmla="*/ 5489616 w 9384838"/>
              <a:gd name="connsiteY1022" fmla="*/ 1531005 h 6246801"/>
              <a:gd name="connsiteX1023" fmla="*/ 5539394 w 9384838"/>
              <a:gd name="connsiteY1023" fmla="*/ 1455784 h 6246801"/>
              <a:gd name="connsiteX1024" fmla="*/ 5539394 w 9384838"/>
              <a:gd name="connsiteY1024" fmla="*/ 1404898 h 6246801"/>
              <a:gd name="connsiteX1025" fmla="*/ 5564836 w 9384838"/>
              <a:gd name="connsiteY1025" fmla="*/ 1355118 h 6246801"/>
              <a:gd name="connsiteX1026" fmla="*/ 5614614 w 9384838"/>
              <a:gd name="connsiteY1026" fmla="*/ 1379454 h 6246801"/>
              <a:gd name="connsiteX1027" fmla="*/ 5689834 w 9384838"/>
              <a:gd name="connsiteY1027" fmla="*/ 1355118 h 6246801"/>
              <a:gd name="connsiteX1028" fmla="*/ 5740719 w 9384838"/>
              <a:gd name="connsiteY1028" fmla="*/ 1329675 h 6246801"/>
              <a:gd name="connsiteX1029" fmla="*/ 5765055 w 9384838"/>
              <a:gd name="connsiteY1029" fmla="*/ 1355118 h 6246801"/>
              <a:gd name="connsiteX1030" fmla="*/ 5815939 w 9384838"/>
              <a:gd name="connsiteY1030" fmla="*/ 1279895 h 6246801"/>
              <a:gd name="connsiteX1031" fmla="*/ 5891159 w 9384838"/>
              <a:gd name="connsiteY1031" fmla="*/ 1254452 h 6246801"/>
              <a:gd name="connsiteX1032" fmla="*/ 5891159 w 9384838"/>
              <a:gd name="connsiteY1032" fmla="*/ 1179229 h 6246801"/>
              <a:gd name="connsiteX1033" fmla="*/ 5840275 w 9384838"/>
              <a:gd name="connsiteY1033" fmla="*/ 1104007 h 6246801"/>
              <a:gd name="connsiteX1034" fmla="*/ 5865717 w 9384838"/>
              <a:gd name="connsiteY1034" fmla="*/ 1054227 h 6246801"/>
              <a:gd name="connsiteX1035" fmla="*/ 5916601 w 9384838"/>
              <a:gd name="connsiteY1035" fmla="*/ 1054227 h 6246801"/>
              <a:gd name="connsiteX1036" fmla="*/ 6041599 w 9384838"/>
              <a:gd name="connsiteY1036" fmla="*/ 1179229 h 6246801"/>
              <a:gd name="connsiteX1037" fmla="*/ 6091377 w 9384838"/>
              <a:gd name="connsiteY1037" fmla="*/ 1153786 h 6246801"/>
              <a:gd name="connsiteX1038" fmla="*/ 6091377 w 9384838"/>
              <a:gd name="connsiteY1038" fmla="*/ 1204672 h 6246801"/>
              <a:gd name="connsiteX1039" fmla="*/ 6166597 w 9384838"/>
              <a:gd name="connsiteY1039" fmla="*/ 1254452 h 6246801"/>
              <a:gd name="connsiteX1040" fmla="*/ 6292701 w 9384838"/>
              <a:gd name="connsiteY1040" fmla="*/ 1179229 h 6246801"/>
              <a:gd name="connsiteX1041" fmla="*/ 6317037 w 9384838"/>
              <a:gd name="connsiteY1041" fmla="*/ 1129449 h 6246801"/>
              <a:gd name="connsiteX1042" fmla="*/ 6292701 w 9384838"/>
              <a:gd name="connsiteY1042" fmla="*/ 1054227 h 6246801"/>
              <a:gd name="connsiteX1043" fmla="*/ 6317037 w 9384838"/>
              <a:gd name="connsiteY1043" fmla="*/ 1003341 h 6246801"/>
              <a:gd name="connsiteX1044" fmla="*/ 6317037 w 9384838"/>
              <a:gd name="connsiteY1044" fmla="*/ 953562 h 6246801"/>
              <a:gd name="connsiteX1045" fmla="*/ 6342479 w 9384838"/>
              <a:gd name="connsiteY1045" fmla="*/ 903783 h 6246801"/>
              <a:gd name="connsiteX1046" fmla="*/ 6443141 w 9384838"/>
              <a:gd name="connsiteY1046" fmla="*/ 878340 h 6246801"/>
              <a:gd name="connsiteX1047" fmla="*/ 6492919 w 9384838"/>
              <a:gd name="connsiteY1047" fmla="*/ 803117 h 6246801"/>
              <a:gd name="connsiteX1048" fmla="*/ 6518361 w 9384838"/>
              <a:gd name="connsiteY1048" fmla="*/ 652667 h 6246801"/>
              <a:gd name="connsiteX1049" fmla="*/ 6619024 w 9384838"/>
              <a:gd name="connsiteY1049" fmla="*/ 526559 h 6246801"/>
              <a:gd name="connsiteX1050" fmla="*/ 6643360 w 9384838"/>
              <a:gd name="connsiteY1050" fmla="*/ 300891 h 6246801"/>
              <a:gd name="connsiteX1051" fmla="*/ 6619024 w 9384838"/>
              <a:gd name="connsiteY1051" fmla="*/ 125002 h 6246801"/>
              <a:gd name="connsiteX1052" fmla="*/ 6694244 w 9384838"/>
              <a:gd name="connsiteY1052" fmla="*/ 49779 h 6246801"/>
              <a:gd name="connsiteX1053" fmla="*/ 6769464 w 9384838"/>
              <a:gd name="connsiteY1053" fmla="*/ 49779 h 6246801"/>
              <a:gd name="connsiteX1054" fmla="*/ 6819242 w 9384838"/>
              <a:gd name="connsiteY105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59 w 9384838"/>
              <a:gd name="connsiteY666" fmla="*/ 4605916 h 6246801"/>
              <a:gd name="connsiteX667" fmla="*/ 2880162 w 9384838"/>
              <a:gd name="connsiteY667" fmla="*/ 4605918 h 6246801"/>
              <a:gd name="connsiteX668" fmla="*/ 2880162 w 9384838"/>
              <a:gd name="connsiteY668" fmla="*/ 4566457 h 6246801"/>
              <a:gd name="connsiteX669" fmla="*/ 2931045 w 9384838"/>
              <a:gd name="connsiteY669" fmla="*/ 4616236 h 6246801"/>
              <a:gd name="connsiteX670" fmla="*/ 2980823 w 9384838"/>
              <a:gd name="connsiteY670" fmla="*/ 4641679 h 6246801"/>
              <a:gd name="connsiteX671" fmla="*/ 3006265 w 9384838"/>
              <a:gd name="connsiteY671" fmla="*/ 4616236 h 6246801"/>
              <a:gd name="connsiteX672" fmla="*/ 3030601 w 9384838"/>
              <a:gd name="connsiteY672" fmla="*/ 4616236 h 6246801"/>
              <a:gd name="connsiteX673" fmla="*/ 3056044 w 9384838"/>
              <a:gd name="connsiteY673" fmla="*/ 4590793 h 6246801"/>
              <a:gd name="connsiteX674" fmla="*/ 3105820 w 9384838"/>
              <a:gd name="connsiteY674" fmla="*/ 4590793 h 6246801"/>
              <a:gd name="connsiteX675" fmla="*/ 3131263 w 9384838"/>
              <a:gd name="connsiteY675" fmla="*/ 4541014 h 6246801"/>
              <a:gd name="connsiteX676" fmla="*/ 3131263 w 9384838"/>
              <a:gd name="connsiteY676" fmla="*/ 4590793 h 6246801"/>
              <a:gd name="connsiteX677" fmla="*/ 3156704 w 9384838"/>
              <a:gd name="connsiteY677" fmla="*/ 4566457 h 6246801"/>
              <a:gd name="connsiteX678" fmla="*/ 3181041 w 9384838"/>
              <a:gd name="connsiteY678" fmla="*/ 4515571 h 6246801"/>
              <a:gd name="connsiteX679" fmla="*/ 3156704 w 9384838"/>
              <a:gd name="connsiteY679" fmla="*/ 4440348 h 6246801"/>
              <a:gd name="connsiteX680" fmla="*/ 3131263 w 9384838"/>
              <a:gd name="connsiteY680" fmla="*/ 4416011 h 6246801"/>
              <a:gd name="connsiteX681" fmla="*/ 3181041 w 9384838"/>
              <a:gd name="connsiteY681" fmla="*/ 4365125 h 6246801"/>
              <a:gd name="connsiteX682" fmla="*/ 3231924 w 9384838"/>
              <a:gd name="connsiteY682" fmla="*/ 4340788 h 6246801"/>
              <a:gd name="connsiteX683" fmla="*/ 3256260 w 9384838"/>
              <a:gd name="connsiteY683" fmla="*/ 4289902 h 6246801"/>
              <a:gd name="connsiteX684" fmla="*/ 3281703 w 9384838"/>
              <a:gd name="connsiteY684" fmla="*/ 4289902 h 6246801"/>
              <a:gd name="connsiteX685" fmla="*/ 3281705 w 9384838"/>
              <a:gd name="connsiteY685" fmla="*/ 4289902 h 6246801"/>
              <a:gd name="connsiteX686" fmla="*/ 3307147 w 9384838"/>
              <a:gd name="connsiteY686" fmla="*/ 4265565 h 6246801"/>
              <a:gd name="connsiteX687" fmla="*/ 3356924 w 9384838"/>
              <a:gd name="connsiteY687" fmla="*/ 4265565 h 6246801"/>
              <a:gd name="connsiteX688" fmla="*/ 3457589 w 9384838"/>
              <a:gd name="connsiteY688" fmla="*/ 4190342 h 6246801"/>
              <a:gd name="connsiteX689" fmla="*/ 3558250 w 9384838"/>
              <a:gd name="connsiteY689" fmla="*/ 4089676 h 6246801"/>
              <a:gd name="connsiteX690" fmla="*/ 3582585 w 9384838"/>
              <a:gd name="connsiteY690" fmla="*/ 4014453 h 6246801"/>
              <a:gd name="connsiteX691" fmla="*/ 3608026 w 9384838"/>
              <a:gd name="connsiteY691" fmla="*/ 3989010 h 6246801"/>
              <a:gd name="connsiteX692" fmla="*/ 3582585 w 9384838"/>
              <a:gd name="connsiteY692" fmla="*/ 3963567 h 6246801"/>
              <a:gd name="connsiteX693" fmla="*/ 3608026 w 9384838"/>
              <a:gd name="connsiteY693" fmla="*/ 3913787 h 6246801"/>
              <a:gd name="connsiteX694" fmla="*/ 3582585 w 9384838"/>
              <a:gd name="connsiteY694" fmla="*/ 3888344 h 6246801"/>
              <a:gd name="connsiteX695" fmla="*/ 3608026 w 9384838"/>
              <a:gd name="connsiteY695" fmla="*/ 3838565 h 6246801"/>
              <a:gd name="connsiteX696" fmla="*/ 3633468 w 9384838"/>
              <a:gd name="connsiteY696" fmla="*/ 3813122 h 6246801"/>
              <a:gd name="connsiteX697" fmla="*/ 3683247 w 9384838"/>
              <a:gd name="connsiteY697" fmla="*/ 3788785 h 6246801"/>
              <a:gd name="connsiteX698" fmla="*/ 3708689 w 9384838"/>
              <a:gd name="connsiteY698" fmla="*/ 3813122 h 6246801"/>
              <a:gd name="connsiteX699" fmla="*/ 3783908 w 9384838"/>
              <a:gd name="connsiteY699" fmla="*/ 3788785 h 6246801"/>
              <a:gd name="connsiteX700" fmla="*/ 3883464 w 9384838"/>
              <a:gd name="connsiteY700" fmla="*/ 3763342 h 6246801"/>
              <a:gd name="connsiteX701" fmla="*/ 3883464 w 9384838"/>
              <a:gd name="connsiteY701" fmla="*/ 3813122 h 6246801"/>
              <a:gd name="connsiteX702" fmla="*/ 3833686 w 9384838"/>
              <a:gd name="connsiteY702" fmla="*/ 3813122 h 6246801"/>
              <a:gd name="connsiteX703" fmla="*/ 3808245 w 9384838"/>
              <a:gd name="connsiteY703" fmla="*/ 3838565 h 6246801"/>
              <a:gd name="connsiteX704" fmla="*/ 3808245 w 9384838"/>
              <a:gd name="connsiteY704" fmla="*/ 3888344 h 6246801"/>
              <a:gd name="connsiteX705" fmla="*/ 3758467 w 9384838"/>
              <a:gd name="connsiteY705" fmla="*/ 3864008 h 6246801"/>
              <a:gd name="connsiteX706" fmla="*/ 3708689 w 9384838"/>
              <a:gd name="connsiteY706" fmla="*/ 3913787 h 6246801"/>
              <a:gd name="connsiteX707" fmla="*/ 3683247 w 9384838"/>
              <a:gd name="connsiteY707" fmla="*/ 3888344 h 6246801"/>
              <a:gd name="connsiteX708" fmla="*/ 3633468 w 9384838"/>
              <a:gd name="connsiteY708" fmla="*/ 3913787 h 6246801"/>
              <a:gd name="connsiteX709" fmla="*/ 3657804 w 9384838"/>
              <a:gd name="connsiteY709" fmla="*/ 3939230 h 6246801"/>
              <a:gd name="connsiteX710" fmla="*/ 3633468 w 9384838"/>
              <a:gd name="connsiteY710" fmla="*/ 3963567 h 6246801"/>
              <a:gd name="connsiteX711" fmla="*/ 3657804 w 9384838"/>
              <a:gd name="connsiteY711" fmla="*/ 3963567 h 6246801"/>
              <a:gd name="connsiteX712" fmla="*/ 3683247 w 9384838"/>
              <a:gd name="connsiteY712" fmla="*/ 3989010 h 6246801"/>
              <a:gd name="connsiteX713" fmla="*/ 3708689 w 9384838"/>
              <a:gd name="connsiteY713" fmla="*/ 3989010 h 6246801"/>
              <a:gd name="connsiteX714" fmla="*/ 3708689 w 9384838"/>
              <a:gd name="connsiteY714" fmla="*/ 4014453 h 6246801"/>
              <a:gd name="connsiteX715" fmla="*/ 3708688 w 9384838"/>
              <a:gd name="connsiteY715" fmla="*/ 4014453 h 6246801"/>
              <a:gd name="connsiteX716" fmla="*/ 3657804 w 9384838"/>
              <a:gd name="connsiteY716" fmla="*/ 4064233 h 6246801"/>
              <a:gd name="connsiteX717" fmla="*/ 3683246 w 9384838"/>
              <a:gd name="connsiteY717" fmla="*/ 4139455 h 6246801"/>
              <a:gd name="connsiteX718" fmla="*/ 3808243 w 9384838"/>
              <a:gd name="connsiteY718" fmla="*/ 4164898 h 6246801"/>
              <a:gd name="connsiteX719" fmla="*/ 3833684 w 9384838"/>
              <a:gd name="connsiteY719" fmla="*/ 4089676 h 6246801"/>
              <a:gd name="connsiteX720" fmla="*/ 3958666 w 9384838"/>
              <a:gd name="connsiteY720" fmla="*/ 4089676 h 6246801"/>
              <a:gd name="connsiteX721" fmla="*/ 4084770 w 9384838"/>
              <a:gd name="connsiteY721" fmla="*/ 4064233 h 6246801"/>
              <a:gd name="connsiteX722" fmla="*/ 4185432 w 9384838"/>
              <a:gd name="connsiteY722" fmla="*/ 4064233 h 6246801"/>
              <a:gd name="connsiteX723" fmla="*/ 4460870 w 9384838"/>
              <a:gd name="connsiteY723" fmla="*/ 3888345 h 6246801"/>
              <a:gd name="connsiteX724" fmla="*/ 4510648 w 9384838"/>
              <a:gd name="connsiteY724" fmla="*/ 3763342 h 6246801"/>
              <a:gd name="connsiteX725" fmla="*/ 4761751 w 9384838"/>
              <a:gd name="connsiteY725" fmla="*/ 3713562 h 6246801"/>
              <a:gd name="connsiteX726" fmla="*/ 4836971 w 9384838"/>
              <a:gd name="connsiteY726" fmla="*/ 3612896 h 6246801"/>
              <a:gd name="connsiteX727" fmla="*/ 4887855 w 9384838"/>
              <a:gd name="connsiteY727" fmla="*/ 3487894 h 6246801"/>
              <a:gd name="connsiteX728" fmla="*/ 4887855 w 9384838"/>
              <a:gd name="connsiteY728" fmla="*/ 3487893 h 6246801"/>
              <a:gd name="connsiteX729" fmla="*/ 4937633 w 9384838"/>
              <a:gd name="connsiteY729" fmla="*/ 3437007 h 6246801"/>
              <a:gd name="connsiteX730" fmla="*/ 5012854 w 9384838"/>
              <a:gd name="connsiteY730" fmla="*/ 3387227 h 6246801"/>
              <a:gd name="connsiteX731" fmla="*/ 5038296 w 9384838"/>
              <a:gd name="connsiteY731" fmla="*/ 3336341 h 6246801"/>
              <a:gd name="connsiteX732" fmla="*/ 5113516 w 9384838"/>
              <a:gd name="connsiteY732" fmla="*/ 3236782 h 6246801"/>
              <a:gd name="connsiteX733" fmla="*/ 5137852 w 9384838"/>
              <a:gd name="connsiteY733" fmla="*/ 3185896 h 6246801"/>
              <a:gd name="connsiteX734" fmla="*/ 5163294 w 9384838"/>
              <a:gd name="connsiteY734" fmla="*/ 3161560 h 6246801"/>
              <a:gd name="connsiteX735" fmla="*/ 5238514 w 9384838"/>
              <a:gd name="connsiteY735" fmla="*/ 3011116 h 6246801"/>
              <a:gd name="connsiteX736" fmla="*/ 5263957 w 9384838"/>
              <a:gd name="connsiteY736" fmla="*/ 2860672 h 6246801"/>
              <a:gd name="connsiteX737" fmla="*/ 5188736 w 9384838"/>
              <a:gd name="connsiteY737" fmla="*/ 2809788 h 6246801"/>
              <a:gd name="connsiteX738" fmla="*/ 5163294 w 9384838"/>
              <a:gd name="connsiteY738" fmla="*/ 2835229 h 6246801"/>
              <a:gd name="connsiteX739" fmla="*/ 5137852 w 9384838"/>
              <a:gd name="connsiteY739" fmla="*/ 2835229 h 6246801"/>
              <a:gd name="connsiteX740" fmla="*/ 5137852 w 9384838"/>
              <a:gd name="connsiteY740" fmla="*/ 2785450 h 6246801"/>
              <a:gd name="connsiteX741" fmla="*/ 5188736 w 9384838"/>
              <a:gd name="connsiteY741" fmla="*/ 2785450 h 6246801"/>
              <a:gd name="connsiteX742" fmla="*/ 5263957 w 9384838"/>
              <a:gd name="connsiteY742" fmla="*/ 2734563 h 6246801"/>
              <a:gd name="connsiteX743" fmla="*/ 5339177 w 9384838"/>
              <a:gd name="connsiteY743" fmla="*/ 2609561 h 6246801"/>
              <a:gd name="connsiteX744" fmla="*/ 5289399 w 9384838"/>
              <a:gd name="connsiteY744" fmla="*/ 2534339 h 6246801"/>
              <a:gd name="connsiteX745" fmla="*/ 5289931 w 9384838"/>
              <a:gd name="connsiteY745" fmla="*/ 2534660 h 6246801"/>
              <a:gd name="connsiteX746" fmla="*/ 5289398 w 9384838"/>
              <a:gd name="connsiteY746" fmla="*/ 2534339 h 6246801"/>
              <a:gd name="connsiteX747" fmla="*/ 5313734 w 9384838"/>
              <a:gd name="connsiteY747" fmla="*/ 2483451 h 6246801"/>
              <a:gd name="connsiteX748" fmla="*/ 5289398 w 9384838"/>
              <a:gd name="connsiteY748" fmla="*/ 2459115 h 6246801"/>
              <a:gd name="connsiteX749" fmla="*/ 5364618 w 9384838"/>
              <a:gd name="connsiteY749" fmla="*/ 2408231 h 6246801"/>
              <a:gd name="connsiteX750" fmla="*/ 5388954 w 9384838"/>
              <a:gd name="connsiteY750" fmla="*/ 2433674 h 6246801"/>
              <a:gd name="connsiteX751" fmla="*/ 5464174 w 9384838"/>
              <a:gd name="connsiteY751" fmla="*/ 2408231 h 6246801"/>
              <a:gd name="connsiteX752" fmla="*/ 5515059 w 9384838"/>
              <a:gd name="connsiteY752" fmla="*/ 2333007 h 6246801"/>
              <a:gd name="connsiteX753" fmla="*/ 5539394 w 9384838"/>
              <a:gd name="connsiteY753" fmla="*/ 2257785 h 6246801"/>
              <a:gd name="connsiteX754" fmla="*/ 5539394 w 9384838"/>
              <a:gd name="connsiteY754" fmla="*/ 2233447 h 6246801"/>
              <a:gd name="connsiteX755" fmla="*/ 5564837 w 9384838"/>
              <a:gd name="connsiteY755" fmla="*/ 2182565 h 6246801"/>
              <a:gd name="connsiteX756" fmla="*/ 5614615 w 9384838"/>
              <a:gd name="connsiteY756" fmla="*/ 2233447 h 6246801"/>
              <a:gd name="connsiteX757" fmla="*/ 5640057 w 9384838"/>
              <a:gd name="connsiteY757" fmla="*/ 2208005 h 6246801"/>
              <a:gd name="connsiteX758" fmla="*/ 5665499 w 9384838"/>
              <a:gd name="connsiteY758" fmla="*/ 2233447 h 6246801"/>
              <a:gd name="connsiteX759" fmla="*/ 5665499 w 9384838"/>
              <a:gd name="connsiteY759" fmla="*/ 2257785 h 6246801"/>
              <a:gd name="connsiteX760" fmla="*/ 5640057 w 9384838"/>
              <a:gd name="connsiteY760" fmla="*/ 2408231 h 6246801"/>
              <a:gd name="connsiteX761" fmla="*/ 5689835 w 9384838"/>
              <a:gd name="connsiteY761" fmla="*/ 2433674 h 6246801"/>
              <a:gd name="connsiteX762" fmla="*/ 5740719 w 9384838"/>
              <a:gd name="connsiteY762" fmla="*/ 2408231 h 6246801"/>
              <a:gd name="connsiteX763" fmla="*/ 5765055 w 9384838"/>
              <a:gd name="connsiteY763" fmla="*/ 2358450 h 6246801"/>
              <a:gd name="connsiteX764" fmla="*/ 5840275 w 9384838"/>
              <a:gd name="connsiteY764" fmla="*/ 2459115 h 6246801"/>
              <a:gd name="connsiteX765" fmla="*/ 5891159 w 9384838"/>
              <a:gd name="connsiteY765" fmla="*/ 2408231 h 6246801"/>
              <a:gd name="connsiteX766" fmla="*/ 5940937 w 9384838"/>
              <a:gd name="connsiteY766" fmla="*/ 2283229 h 6246801"/>
              <a:gd name="connsiteX767" fmla="*/ 5891159 w 9384838"/>
              <a:gd name="connsiteY767" fmla="*/ 2208005 h 6246801"/>
              <a:gd name="connsiteX768" fmla="*/ 5840275 w 9384838"/>
              <a:gd name="connsiteY768" fmla="*/ 2257785 h 6246801"/>
              <a:gd name="connsiteX769" fmla="*/ 5715277 w 9384838"/>
              <a:gd name="connsiteY769" fmla="*/ 2283229 h 6246801"/>
              <a:gd name="connsiteX770" fmla="*/ 5765055 w 9384838"/>
              <a:gd name="connsiteY770" fmla="*/ 2132783 h 6246801"/>
              <a:gd name="connsiteX771" fmla="*/ 5840275 w 9384838"/>
              <a:gd name="connsiteY771" fmla="*/ 2081897 h 6246801"/>
              <a:gd name="connsiteX772" fmla="*/ 8270546 w 9384838"/>
              <a:gd name="connsiteY772" fmla="*/ 1474959 h 6246801"/>
              <a:gd name="connsiteX773" fmla="*/ 8282255 w 9384838"/>
              <a:gd name="connsiteY773" fmla="*/ 1480813 h 6246801"/>
              <a:gd name="connsiteX774" fmla="*/ 8274449 w 9384838"/>
              <a:gd name="connsiteY774" fmla="*/ 1490571 h 6246801"/>
              <a:gd name="connsiteX775" fmla="*/ 8264691 w 9384838"/>
              <a:gd name="connsiteY775" fmla="*/ 1491546 h 6246801"/>
              <a:gd name="connsiteX776" fmla="*/ 8247128 w 9384838"/>
              <a:gd name="connsiteY776" fmla="*/ 1501304 h 6246801"/>
              <a:gd name="connsiteX777" fmla="*/ 8250055 w 9384838"/>
              <a:gd name="connsiteY777" fmla="*/ 1485692 h 6246801"/>
              <a:gd name="connsiteX778" fmla="*/ 8265667 w 9384838"/>
              <a:gd name="connsiteY778" fmla="*/ 1485692 h 6246801"/>
              <a:gd name="connsiteX779" fmla="*/ 8270546 w 9384838"/>
              <a:gd name="connsiteY779" fmla="*/ 1474959 h 6246801"/>
              <a:gd name="connsiteX780" fmla="*/ 8187608 w 9384838"/>
              <a:gd name="connsiteY780" fmla="*/ 1463250 h 6246801"/>
              <a:gd name="connsiteX781" fmla="*/ 8203220 w 9384838"/>
              <a:gd name="connsiteY781" fmla="*/ 1472032 h 6246801"/>
              <a:gd name="connsiteX782" fmla="*/ 8215904 w 9384838"/>
              <a:gd name="connsiteY782" fmla="*/ 1471056 h 6246801"/>
              <a:gd name="connsiteX783" fmla="*/ 8214929 w 9384838"/>
              <a:gd name="connsiteY783" fmla="*/ 1479838 h 6246801"/>
              <a:gd name="connsiteX784" fmla="*/ 8216880 w 9384838"/>
              <a:gd name="connsiteY784" fmla="*/ 1484717 h 6246801"/>
              <a:gd name="connsiteX785" fmla="*/ 8195414 w 9384838"/>
              <a:gd name="connsiteY785" fmla="*/ 1482765 h 6246801"/>
              <a:gd name="connsiteX786" fmla="*/ 8197365 w 9384838"/>
              <a:gd name="connsiteY786" fmla="*/ 1476909 h 6246801"/>
              <a:gd name="connsiteX787" fmla="*/ 8187608 w 9384838"/>
              <a:gd name="connsiteY787" fmla="*/ 1463250 h 6246801"/>
              <a:gd name="connsiteX788" fmla="*/ 8289085 w 9384838"/>
              <a:gd name="connsiteY788" fmla="*/ 1415439 h 6246801"/>
              <a:gd name="connsiteX789" fmla="*/ 8307624 w 9384838"/>
              <a:gd name="connsiteY789" fmla="*/ 1425197 h 6246801"/>
              <a:gd name="connsiteX790" fmla="*/ 8318357 w 9384838"/>
              <a:gd name="connsiteY790" fmla="*/ 1429100 h 6246801"/>
              <a:gd name="connsiteX791" fmla="*/ 8307624 w 9384838"/>
              <a:gd name="connsiteY791" fmla="*/ 1443734 h 6246801"/>
              <a:gd name="connsiteX792" fmla="*/ 8313478 w 9384838"/>
              <a:gd name="connsiteY792" fmla="*/ 1452516 h 6246801"/>
              <a:gd name="connsiteX793" fmla="*/ 8282255 w 9384838"/>
              <a:gd name="connsiteY793" fmla="*/ 1469104 h 6246801"/>
              <a:gd name="connsiteX794" fmla="*/ 8280303 w 9384838"/>
              <a:gd name="connsiteY794" fmla="*/ 1453493 h 6246801"/>
              <a:gd name="connsiteX795" fmla="*/ 8269570 w 9384838"/>
              <a:gd name="connsiteY795" fmla="*/ 1425197 h 6246801"/>
              <a:gd name="connsiteX796" fmla="*/ 8289085 w 9384838"/>
              <a:gd name="connsiteY796" fmla="*/ 1415439 h 6246801"/>
              <a:gd name="connsiteX797" fmla="*/ 8360314 w 9384838"/>
              <a:gd name="connsiteY797" fmla="*/ 1357869 h 6246801"/>
              <a:gd name="connsiteX798" fmla="*/ 8376902 w 9384838"/>
              <a:gd name="connsiteY798" fmla="*/ 1366651 h 6246801"/>
              <a:gd name="connsiteX799" fmla="*/ 8379829 w 9384838"/>
              <a:gd name="connsiteY799" fmla="*/ 1382264 h 6246801"/>
              <a:gd name="connsiteX800" fmla="*/ 8349581 w 9384838"/>
              <a:gd name="connsiteY800" fmla="*/ 1375434 h 6246801"/>
              <a:gd name="connsiteX801" fmla="*/ 8360314 w 9384838"/>
              <a:gd name="connsiteY801" fmla="*/ 1357869 h 6246801"/>
              <a:gd name="connsiteX802" fmla="*/ 8571073 w 9384838"/>
              <a:gd name="connsiteY802" fmla="*/ 1228098 h 6246801"/>
              <a:gd name="connsiteX803" fmla="*/ 8597418 w 9384838"/>
              <a:gd name="connsiteY803" fmla="*/ 1253467 h 6246801"/>
              <a:gd name="connsiteX804" fmla="*/ 8592539 w 9384838"/>
              <a:gd name="connsiteY804" fmla="*/ 1260297 h 6246801"/>
              <a:gd name="connsiteX805" fmla="*/ 8592539 w 9384838"/>
              <a:gd name="connsiteY805" fmla="*/ 1272981 h 6246801"/>
              <a:gd name="connsiteX806" fmla="*/ 8572049 w 9384838"/>
              <a:gd name="connsiteY806" fmla="*/ 1273957 h 6246801"/>
              <a:gd name="connsiteX807" fmla="*/ 8561316 w 9384838"/>
              <a:gd name="connsiteY807" fmla="*/ 1285666 h 6246801"/>
              <a:gd name="connsiteX808" fmla="*/ 8554486 w 9384838"/>
              <a:gd name="connsiteY808" fmla="*/ 1302253 h 6246801"/>
              <a:gd name="connsiteX809" fmla="*/ 8533995 w 9384838"/>
              <a:gd name="connsiteY809" fmla="*/ 1311035 h 6246801"/>
              <a:gd name="connsiteX810" fmla="*/ 8510577 w 9384838"/>
              <a:gd name="connsiteY810" fmla="*/ 1309083 h 6246801"/>
              <a:gd name="connsiteX811" fmla="*/ 8505699 w 9384838"/>
              <a:gd name="connsiteY811" fmla="*/ 1331526 h 6246801"/>
              <a:gd name="connsiteX812" fmla="*/ 8494966 w 9384838"/>
              <a:gd name="connsiteY812" fmla="*/ 1335428 h 6246801"/>
              <a:gd name="connsiteX813" fmla="*/ 8482281 w 9384838"/>
              <a:gd name="connsiteY813" fmla="*/ 1312986 h 6246801"/>
              <a:gd name="connsiteX814" fmla="*/ 8474475 w 9384838"/>
              <a:gd name="connsiteY814" fmla="*/ 1303229 h 6246801"/>
              <a:gd name="connsiteX815" fmla="*/ 8467645 w 9384838"/>
              <a:gd name="connsiteY815" fmla="*/ 1279811 h 6246801"/>
              <a:gd name="connsiteX816" fmla="*/ 8476427 w 9384838"/>
              <a:gd name="connsiteY816" fmla="*/ 1270054 h 6246801"/>
              <a:gd name="connsiteX817" fmla="*/ 8524238 w 9384838"/>
              <a:gd name="connsiteY817" fmla="*/ 1261273 h 6246801"/>
              <a:gd name="connsiteX818" fmla="*/ 8551558 w 9384838"/>
              <a:gd name="connsiteY818" fmla="*/ 1236879 h 6246801"/>
              <a:gd name="connsiteX819" fmla="*/ 8567170 w 9384838"/>
              <a:gd name="connsiteY819" fmla="*/ 1237855 h 6246801"/>
              <a:gd name="connsiteX820" fmla="*/ 8571073 w 9384838"/>
              <a:gd name="connsiteY820" fmla="*/ 1228098 h 6246801"/>
              <a:gd name="connsiteX821" fmla="*/ 8306648 w 9384838"/>
              <a:gd name="connsiteY821" fmla="*/ 884639 h 6246801"/>
              <a:gd name="connsiteX822" fmla="*/ 8328114 w 9384838"/>
              <a:gd name="connsiteY822" fmla="*/ 903178 h 6246801"/>
              <a:gd name="connsiteX823" fmla="*/ 8334944 w 9384838"/>
              <a:gd name="connsiteY823" fmla="*/ 917814 h 6246801"/>
              <a:gd name="connsiteX824" fmla="*/ 8368119 w 9384838"/>
              <a:gd name="connsiteY824" fmla="*/ 935377 h 6246801"/>
              <a:gd name="connsiteX825" fmla="*/ 8422761 w 9384838"/>
              <a:gd name="connsiteY825" fmla="*/ 939280 h 6246801"/>
              <a:gd name="connsiteX826" fmla="*/ 8461790 w 9384838"/>
              <a:gd name="connsiteY826" fmla="*/ 922693 h 6246801"/>
              <a:gd name="connsiteX827" fmla="*/ 8450081 w 9384838"/>
              <a:gd name="connsiteY827" fmla="*/ 963674 h 6246801"/>
              <a:gd name="connsiteX828" fmla="*/ 8431542 w 9384838"/>
              <a:gd name="connsiteY828" fmla="*/ 975382 h 6246801"/>
              <a:gd name="connsiteX829" fmla="*/ 8415930 w 9384838"/>
              <a:gd name="connsiteY829" fmla="*/ 963674 h 6246801"/>
              <a:gd name="connsiteX830" fmla="*/ 8397391 w 9384838"/>
              <a:gd name="connsiteY830" fmla="*/ 963674 h 6246801"/>
              <a:gd name="connsiteX831" fmla="*/ 8359338 w 9384838"/>
              <a:gd name="connsiteY831" fmla="*/ 1014411 h 6246801"/>
              <a:gd name="connsiteX832" fmla="*/ 8284206 w 9384838"/>
              <a:gd name="connsiteY832" fmla="*/ 1020265 h 6246801"/>
              <a:gd name="connsiteX833" fmla="*/ 8247128 w 9384838"/>
              <a:gd name="connsiteY833" fmla="*/ 1070028 h 6246801"/>
              <a:gd name="connsiteX834" fmla="*/ 8212977 w 9384838"/>
              <a:gd name="connsiteY834" fmla="*/ 1083688 h 6246801"/>
              <a:gd name="connsiteX835" fmla="*/ 8184681 w 9384838"/>
              <a:gd name="connsiteY835" fmla="*/ 1151014 h 6246801"/>
              <a:gd name="connsiteX836" fmla="*/ 8163215 w 9384838"/>
              <a:gd name="connsiteY836" fmla="*/ 1151014 h 6246801"/>
              <a:gd name="connsiteX837" fmla="*/ 8155409 w 9384838"/>
              <a:gd name="connsiteY837" fmla="*/ 1207607 h 6246801"/>
              <a:gd name="connsiteX838" fmla="*/ 8099792 w 9384838"/>
              <a:gd name="connsiteY838" fmla="*/ 1223219 h 6246801"/>
              <a:gd name="connsiteX839" fmla="*/ 8077350 w 9384838"/>
              <a:gd name="connsiteY839" fmla="*/ 1247612 h 6246801"/>
              <a:gd name="connsiteX840" fmla="*/ 8066617 w 9384838"/>
              <a:gd name="connsiteY840" fmla="*/ 1319817 h 6246801"/>
              <a:gd name="connsiteX841" fmla="*/ 8057835 w 9384838"/>
              <a:gd name="connsiteY841" fmla="*/ 1315914 h 6246801"/>
              <a:gd name="connsiteX842" fmla="*/ 8009048 w 9384838"/>
              <a:gd name="connsiteY842" fmla="*/ 1320793 h 6246801"/>
              <a:gd name="connsiteX843" fmla="*/ 8009048 w 9384838"/>
              <a:gd name="connsiteY843" fmla="*/ 1309084 h 6246801"/>
              <a:gd name="connsiteX844" fmla="*/ 8010024 w 9384838"/>
              <a:gd name="connsiteY844" fmla="*/ 1293472 h 6246801"/>
              <a:gd name="connsiteX845" fmla="*/ 8002218 w 9384838"/>
              <a:gd name="connsiteY845" fmla="*/ 1262248 h 6246801"/>
              <a:gd name="connsiteX846" fmla="*/ 8013927 w 9384838"/>
              <a:gd name="connsiteY846" fmla="*/ 1254442 h 6246801"/>
              <a:gd name="connsiteX847" fmla="*/ 8038320 w 9384838"/>
              <a:gd name="connsiteY847" fmla="*/ 1219316 h 6246801"/>
              <a:gd name="connsiteX848" fmla="*/ 8077350 w 9384838"/>
              <a:gd name="connsiteY848" fmla="*/ 1190044 h 6246801"/>
              <a:gd name="connsiteX849" fmla="*/ 8108573 w 9384838"/>
              <a:gd name="connsiteY849" fmla="*/ 1167602 h 6246801"/>
              <a:gd name="connsiteX850" fmla="*/ 8111501 w 9384838"/>
              <a:gd name="connsiteY850" fmla="*/ 1154917 h 6246801"/>
              <a:gd name="connsiteX851" fmla="*/ 8135894 w 9384838"/>
              <a:gd name="connsiteY851" fmla="*/ 1148087 h 6246801"/>
              <a:gd name="connsiteX852" fmla="*/ 8141748 w 9384838"/>
              <a:gd name="connsiteY852" fmla="*/ 1130524 h 6246801"/>
              <a:gd name="connsiteX853" fmla="*/ 8135894 w 9384838"/>
              <a:gd name="connsiteY853" fmla="*/ 1121742 h 6246801"/>
              <a:gd name="connsiteX854" fmla="*/ 8143700 w 9384838"/>
              <a:gd name="connsiteY854" fmla="*/ 1104179 h 6246801"/>
              <a:gd name="connsiteX855" fmla="*/ 8200293 w 9384838"/>
              <a:gd name="connsiteY855" fmla="*/ 1030998 h 6246801"/>
              <a:gd name="connsiteX856" fmla="*/ 8231516 w 9384838"/>
              <a:gd name="connsiteY856" fmla="*/ 993920 h 6246801"/>
              <a:gd name="connsiteX857" fmla="*/ 8245176 w 9384838"/>
              <a:gd name="connsiteY857" fmla="*/ 957819 h 6246801"/>
              <a:gd name="connsiteX858" fmla="*/ 8258837 w 9384838"/>
              <a:gd name="connsiteY858" fmla="*/ 944159 h 6246801"/>
              <a:gd name="connsiteX859" fmla="*/ 8260788 w 9384838"/>
              <a:gd name="connsiteY859" fmla="*/ 920741 h 6246801"/>
              <a:gd name="connsiteX860" fmla="*/ 8289085 w 9384838"/>
              <a:gd name="connsiteY860" fmla="*/ 889516 h 6246801"/>
              <a:gd name="connsiteX861" fmla="*/ 8306648 w 9384838"/>
              <a:gd name="connsiteY861" fmla="*/ 884639 h 6246801"/>
              <a:gd name="connsiteX862" fmla="*/ 9328245 w 9384838"/>
              <a:gd name="connsiteY862" fmla="*/ 311878 h 6246801"/>
              <a:gd name="connsiteX863" fmla="*/ 9371178 w 9384838"/>
              <a:gd name="connsiteY863" fmla="*/ 317733 h 6246801"/>
              <a:gd name="connsiteX864" fmla="*/ 9384838 w 9384838"/>
              <a:gd name="connsiteY864" fmla="*/ 341150 h 6246801"/>
              <a:gd name="connsiteX865" fmla="*/ 9357517 w 9384838"/>
              <a:gd name="connsiteY865" fmla="*/ 360665 h 6246801"/>
              <a:gd name="connsiteX866" fmla="*/ 9357517 w 9384838"/>
              <a:gd name="connsiteY866" fmla="*/ 378228 h 6246801"/>
              <a:gd name="connsiteX867" fmla="*/ 9371178 w 9384838"/>
              <a:gd name="connsiteY867" fmla="*/ 393840 h 6246801"/>
              <a:gd name="connsiteX868" fmla="*/ 9367275 w 9384838"/>
              <a:gd name="connsiteY868" fmla="*/ 427015 h 6246801"/>
              <a:gd name="connsiteX869" fmla="*/ 9314585 w 9384838"/>
              <a:gd name="connsiteY869" fmla="*/ 427015 h 6246801"/>
              <a:gd name="connsiteX870" fmla="*/ 9250186 w 9384838"/>
              <a:gd name="connsiteY870" fmla="*/ 440675 h 6246801"/>
              <a:gd name="connsiteX871" fmla="*/ 9213108 w 9384838"/>
              <a:gd name="connsiteY871" fmla="*/ 471899 h 6246801"/>
              <a:gd name="connsiteX872" fmla="*/ 9162370 w 9384838"/>
              <a:gd name="connsiteY872" fmla="*/ 491414 h 6246801"/>
              <a:gd name="connsiteX873" fmla="*/ 9099923 w 9384838"/>
              <a:gd name="connsiteY873" fmla="*/ 526540 h 6246801"/>
              <a:gd name="connsiteX874" fmla="*/ 9035524 w 9384838"/>
              <a:gd name="connsiteY874" fmla="*/ 587036 h 6246801"/>
              <a:gd name="connsiteX875" fmla="*/ 8996494 w 9384838"/>
              <a:gd name="connsiteY875" fmla="*/ 635822 h 6246801"/>
              <a:gd name="connsiteX876" fmla="*/ 8961368 w 9384838"/>
              <a:gd name="connsiteY876" fmla="*/ 637774 h 6246801"/>
              <a:gd name="connsiteX877" fmla="*/ 8951610 w 9384838"/>
              <a:gd name="connsiteY877" fmla="*/ 647531 h 6246801"/>
              <a:gd name="connsiteX878" fmla="*/ 8926241 w 9384838"/>
              <a:gd name="connsiteY878" fmla="*/ 637774 h 6246801"/>
              <a:gd name="connsiteX879" fmla="*/ 8916484 w 9384838"/>
              <a:gd name="connsiteY879" fmla="*/ 608501 h 6246801"/>
              <a:gd name="connsiteX880" fmla="*/ 8883309 w 9384838"/>
              <a:gd name="connsiteY880" fmla="*/ 622162 h 6246801"/>
              <a:gd name="connsiteX881" fmla="*/ 8877454 w 9384838"/>
              <a:gd name="connsiteY881" fmla="*/ 651434 h 6246801"/>
              <a:gd name="connsiteX882" fmla="*/ 8887212 w 9384838"/>
              <a:gd name="connsiteY882" fmla="*/ 665094 h 6246801"/>
              <a:gd name="connsiteX883" fmla="*/ 8846231 w 9384838"/>
              <a:gd name="connsiteY883" fmla="*/ 719735 h 6246801"/>
              <a:gd name="connsiteX884" fmla="*/ 8799395 w 9384838"/>
              <a:gd name="connsiteY884" fmla="*/ 749008 h 6246801"/>
              <a:gd name="connsiteX885" fmla="*/ 8766220 w 9384838"/>
              <a:gd name="connsiteY885" fmla="*/ 774380 h 6246801"/>
              <a:gd name="connsiteX886" fmla="*/ 8731094 w 9384838"/>
              <a:gd name="connsiteY886" fmla="*/ 844633 h 6246801"/>
              <a:gd name="connsiteX887" fmla="*/ 8697919 w 9384838"/>
              <a:gd name="connsiteY887" fmla="*/ 862196 h 6246801"/>
              <a:gd name="connsiteX888" fmla="*/ 8666695 w 9384838"/>
              <a:gd name="connsiteY888" fmla="*/ 862196 h 6246801"/>
              <a:gd name="connsiteX889" fmla="*/ 8641326 w 9384838"/>
              <a:gd name="connsiteY889" fmla="*/ 887565 h 6246801"/>
              <a:gd name="connsiteX890" fmla="*/ 8614005 w 9384838"/>
              <a:gd name="connsiteY890" fmla="*/ 932449 h 6246801"/>
              <a:gd name="connsiteX891" fmla="*/ 8590587 w 9384838"/>
              <a:gd name="connsiteY891" fmla="*/ 936351 h 6246801"/>
              <a:gd name="connsiteX892" fmla="*/ 8576927 w 9384838"/>
              <a:gd name="connsiteY892" fmla="*/ 920740 h 6246801"/>
              <a:gd name="connsiteX893" fmla="*/ 8590587 w 9384838"/>
              <a:gd name="connsiteY893" fmla="*/ 885614 h 6246801"/>
              <a:gd name="connsiteX894" fmla="*/ 8602296 w 9384838"/>
              <a:gd name="connsiteY894" fmla="*/ 881711 h 6246801"/>
              <a:gd name="connsiteX895" fmla="*/ 8610102 w 9384838"/>
              <a:gd name="connsiteY895" fmla="*/ 868050 h 6246801"/>
              <a:gd name="connsiteX896" fmla="*/ 8606199 w 9384838"/>
              <a:gd name="connsiteY896" fmla="*/ 850487 h 6246801"/>
              <a:gd name="connsiteX897" fmla="*/ 8612054 w 9384838"/>
              <a:gd name="connsiteY897" fmla="*/ 825118 h 6246801"/>
              <a:gd name="connsiteX898" fmla="*/ 8623762 w 9384838"/>
              <a:gd name="connsiteY898" fmla="*/ 846584 h 6246801"/>
              <a:gd name="connsiteX899" fmla="*/ 8637423 w 9384838"/>
              <a:gd name="connsiteY899" fmla="*/ 848536 h 6246801"/>
              <a:gd name="connsiteX900" fmla="*/ 8649132 w 9384838"/>
              <a:gd name="connsiteY900" fmla="*/ 827069 h 6246801"/>
              <a:gd name="connsiteX901" fmla="*/ 8635471 w 9384838"/>
              <a:gd name="connsiteY901" fmla="*/ 807555 h 6246801"/>
              <a:gd name="connsiteX902" fmla="*/ 8654986 w 9384838"/>
              <a:gd name="connsiteY902" fmla="*/ 807555 h 6246801"/>
              <a:gd name="connsiteX903" fmla="*/ 8664743 w 9384838"/>
              <a:gd name="connsiteY903" fmla="*/ 819263 h 6246801"/>
              <a:gd name="connsiteX904" fmla="*/ 8692064 w 9384838"/>
              <a:gd name="connsiteY904" fmla="*/ 805603 h 6246801"/>
              <a:gd name="connsiteX905" fmla="*/ 8709627 w 9384838"/>
              <a:gd name="connsiteY905" fmla="*/ 778282 h 6246801"/>
              <a:gd name="connsiteX906" fmla="*/ 8711579 w 9384838"/>
              <a:gd name="connsiteY906" fmla="*/ 749008 h 6246801"/>
              <a:gd name="connsiteX907" fmla="*/ 8695967 w 9384838"/>
              <a:gd name="connsiteY907" fmla="*/ 749008 h 6246801"/>
              <a:gd name="connsiteX908" fmla="*/ 8672549 w 9384838"/>
              <a:gd name="connsiteY908" fmla="*/ 745105 h 6246801"/>
              <a:gd name="connsiteX909" fmla="*/ 8668646 w 9384838"/>
              <a:gd name="connsiteY909" fmla="*/ 713881 h 6246801"/>
              <a:gd name="connsiteX910" fmla="*/ 8697919 w 9384838"/>
              <a:gd name="connsiteY910" fmla="*/ 713881 h 6246801"/>
              <a:gd name="connsiteX911" fmla="*/ 8715482 w 9384838"/>
              <a:gd name="connsiteY911" fmla="*/ 731444 h 6246801"/>
              <a:gd name="connsiteX912" fmla="*/ 8733045 w 9384838"/>
              <a:gd name="connsiteY912" fmla="*/ 719735 h 6246801"/>
              <a:gd name="connsiteX913" fmla="*/ 8746705 w 9384838"/>
              <a:gd name="connsiteY913" fmla="*/ 688512 h 6246801"/>
              <a:gd name="connsiteX914" fmla="*/ 8787686 w 9384838"/>
              <a:gd name="connsiteY914" fmla="*/ 674851 h 6246801"/>
              <a:gd name="connsiteX915" fmla="*/ 8811104 w 9384838"/>
              <a:gd name="connsiteY915" fmla="*/ 624114 h 6246801"/>
              <a:gd name="connsiteX916" fmla="*/ 8830619 w 9384838"/>
              <a:gd name="connsiteY916" fmla="*/ 618260 h 6246801"/>
              <a:gd name="connsiteX917" fmla="*/ 8840376 w 9384838"/>
              <a:gd name="connsiteY917" fmla="*/ 600695 h 6246801"/>
              <a:gd name="connsiteX918" fmla="*/ 8832570 w 9384838"/>
              <a:gd name="connsiteY918" fmla="*/ 559715 h 6246801"/>
              <a:gd name="connsiteX919" fmla="*/ 8850134 w 9384838"/>
              <a:gd name="connsiteY919" fmla="*/ 559715 h 6246801"/>
              <a:gd name="connsiteX920" fmla="*/ 8885260 w 9384838"/>
              <a:gd name="connsiteY920" fmla="*/ 573376 h 6246801"/>
              <a:gd name="connsiteX921" fmla="*/ 8902823 w 9384838"/>
              <a:gd name="connsiteY921" fmla="*/ 559715 h 6246801"/>
              <a:gd name="connsiteX922" fmla="*/ 8904775 w 9384838"/>
              <a:gd name="connsiteY922" fmla="*/ 524589 h 6246801"/>
              <a:gd name="connsiteX923" fmla="*/ 8949659 w 9384838"/>
              <a:gd name="connsiteY923" fmla="*/ 497268 h 6246801"/>
              <a:gd name="connsiteX924" fmla="*/ 8976980 w 9384838"/>
              <a:gd name="connsiteY924" fmla="*/ 497268 h 6246801"/>
              <a:gd name="connsiteX925" fmla="*/ 8976980 w 9384838"/>
              <a:gd name="connsiteY925" fmla="*/ 462142 h 6246801"/>
              <a:gd name="connsiteX926" fmla="*/ 8965271 w 9384838"/>
              <a:gd name="connsiteY926" fmla="*/ 419209 h 6246801"/>
              <a:gd name="connsiteX927" fmla="*/ 8973077 w 9384838"/>
              <a:gd name="connsiteY927" fmla="*/ 393840 h 6246801"/>
              <a:gd name="connsiteX928" fmla="*/ 9002349 w 9384838"/>
              <a:gd name="connsiteY928" fmla="*/ 376277 h 6246801"/>
              <a:gd name="connsiteX929" fmla="*/ 9017961 w 9384838"/>
              <a:gd name="connsiteY929" fmla="*/ 403597 h 6246801"/>
              <a:gd name="connsiteX930" fmla="*/ 9041378 w 9384838"/>
              <a:gd name="connsiteY930" fmla="*/ 467996 h 6246801"/>
              <a:gd name="connsiteX931" fmla="*/ 9076505 w 9384838"/>
              <a:gd name="connsiteY931" fmla="*/ 475802 h 6246801"/>
              <a:gd name="connsiteX932" fmla="*/ 9154564 w 9384838"/>
              <a:gd name="connsiteY932" fmla="*/ 458239 h 6246801"/>
              <a:gd name="connsiteX933" fmla="*/ 9209205 w 9384838"/>
              <a:gd name="connsiteY933" fmla="*/ 409452 h 6246801"/>
              <a:gd name="connsiteX934" fmla="*/ 9218963 w 9384838"/>
              <a:gd name="connsiteY934" fmla="*/ 380180 h 6246801"/>
              <a:gd name="connsiteX935" fmla="*/ 9283361 w 9384838"/>
              <a:gd name="connsiteY935" fmla="*/ 325538 h 6246801"/>
              <a:gd name="connsiteX936" fmla="*/ 9328245 w 9384838"/>
              <a:gd name="connsiteY936" fmla="*/ 311878 h 6246801"/>
              <a:gd name="connsiteX937" fmla="*/ 6819242 w 9384838"/>
              <a:gd name="connsiteY937" fmla="*/ 0 h 6246801"/>
              <a:gd name="connsiteX938" fmla="*/ 6869020 w 9384838"/>
              <a:gd name="connsiteY938" fmla="*/ 125002 h 6246801"/>
              <a:gd name="connsiteX939" fmla="*/ 6969682 w 9384838"/>
              <a:gd name="connsiteY939" fmla="*/ 326334 h 6246801"/>
              <a:gd name="connsiteX940" fmla="*/ 6969682 w 9384838"/>
              <a:gd name="connsiteY940" fmla="*/ 401556 h 6246801"/>
              <a:gd name="connsiteX941" fmla="*/ 7094680 w 9384838"/>
              <a:gd name="connsiteY941" fmla="*/ 652667 h 6246801"/>
              <a:gd name="connsiteX942" fmla="*/ 7220784 w 9384838"/>
              <a:gd name="connsiteY942" fmla="*/ 803117 h 6246801"/>
              <a:gd name="connsiteX943" fmla="*/ 7321446 w 9384838"/>
              <a:gd name="connsiteY943" fmla="*/ 903783 h 6246801"/>
              <a:gd name="connsiteX944" fmla="*/ 7321446 w 9384838"/>
              <a:gd name="connsiteY944" fmla="*/ 979004 h 6246801"/>
              <a:gd name="connsiteX945" fmla="*/ 7345782 w 9384838"/>
              <a:gd name="connsiteY945" fmla="*/ 979004 h 6246801"/>
              <a:gd name="connsiteX946" fmla="*/ 7396667 w 9384838"/>
              <a:gd name="connsiteY946" fmla="*/ 1003341 h 6246801"/>
              <a:gd name="connsiteX947" fmla="*/ 7421002 w 9384838"/>
              <a:gd name="connsiteY947" fmla="*/ 979004 h 6246801"/>
              <a:gd name="connsiteX948" fmla="*/ 7496223 w 9384838"/>
              <a:gd name="connsiteY948" fmla="*/ 1003341 h 6246801"/>
              <a:gd name="connsiteX949" fmla="*/ 7446445 w 9384838"/>
              <a:gd name="connsiteY949" fmla="*/ 1054227 h 6246801"/>
              <a:gd name="connsiteX950" fmla="*/ 7471887 w 9384838"/>
              <a:gd name="connsiteY950" fmla="*/ 1078564 h 6246801"/>
              <a:gd name="connsiteX951" fmla="*/ 7521665 w 9384838"/>
              <a:gd name="connsiteY951" fmla="*/ 1054227 h 6246801"/>
              <a:gd name="connsiteX952" fmla="*/ 7547107 w 9384838"/>
              <a:gd name="connsiteY952" fmla="*/ 1129449 h 6246801"/>
              <a:gd name="connsiteX953" fmla="*/ 7672105 w 9384838"/>
              <a:gd name="connsiteY953" fmla="*/ 1179229 h 6246801"/>
              <a:gd name="connsiteX954" fmla="*/ 7747325 w 9384838"/>
              <a:gd name="connsiteY954" fmla="*/ 1179229 h 6246801"/>
              <a:gd name="connsiteX955" fmla="*/ 7847987 w 9384838"/>
              <a:gd name="connsiteY955" fmla="*/ 1104007 h 6246801"/>
              <a:gd name="connsiteX956" fmla="*/ 7923207 w 9384838"/>
              <a:gd name="connsiteY956" fmla="*/ 1078564 h 6246801"/>
              <a:gd name="connsiteX957" fmla="*/ 7998427 w 9384838"/>
              <a:gd name="connsiteY957" fmla="*/ 1003341 h 6246801"/>
              <a:gd name="connsiteX958" fmla="*/ 7998427 w 9384838"/>
              <a:gd name="connsiteY958" fmla="*/ 1054227 h 6246801"/>
              <a:gd name="connsiteX959" fmla="*/ 7948649 w 9384838"/>
              <a:gd name="connsiteY959" fmla="*/ 1104007 h 6246801"/>
              <a:gd name="connsiteX960" fmla="*/ 7948649 w 9384838"/>
              <a:gd name="connsiteY960" fmla="*/ 1129449 h 6246801"/>
              <a:gd name="connsiteX961" fmla="*/ 7822545 w 9384838"/>
              <a:gd name="connsiteY961" fmla="*/ 1279895 h 6246801"/>
              <a:gd name="connsiteX962" fmla="*/ 7822545 w 9384838"/>
              <a:gd name="connsiteY962" fmla="*/ 1379454 h 6246801"/>
              <a:gd name="connsiteX963" fmla="*/ 7873429 w 9384838"/>
              <a:gd name="connsiteY963" fmla="*/ 1379454 h 6246801"/>
              <a:gd name="connsiteX964" fmla="*/ 7847987 w 9384838"/>
              <a:gd name="connsiteY964" fmla="*/ 1505563 h 6246801"/>
              <a:gd name="connsiteX965" fmla="*/ 7797103 w 9384838"/>
              <a:gd name="connsiteY965" fmla="*/ 1531005 h 6246801"/>
              <a:gd name="connsiteX966" fmla="*/ 7873429 w 9384838"/>
              <a:gd name="connsiteY966" fmla="*/ 1606229 h 6246801"/>
              <a:gd name="connsiteX967" fmla="*/ 7948649 w 9384838"/>
              <a:gd name="connsiteY967" fmla="*/ 1606229 h 6246801"/>
              <a:gd name="connsiteX968" fmla="*/ 7923207 w 9384838"/>
              <a:gd name="connsiteY968" fmla="*/ 1656009 h 6246801"/>
              <a:gd name="connsiteX969" fmla="*/ 7772767 w 9384838"/>
              <a:gd name="connsiteY969" fmla="*/ 1630565 h 6246801"/>
              <a:gd name="connsiteX970" fmla="*/ 7672105 w 9384838"/>
              <a:gd name="connsiteY970" fmla="*/ 1705789 h 6246801"/>
              <a:gd name="connsiteX971" fmla="*/ 7672105 w 9384838"/>
              <a:gd name="connsiteY971" fmla="*/ 1656009 h 6246801"/>
              <a:gd name="connsiteX972" fmla="*/ 7596885 w 9384838"/>
              <a:gd name="connsiteY972" fmla="*/ 1656009 h 6246801"/>
              <a:gd name="connsiteX973" fmla="*/ 7571443 w 9384838"/>
              <a:gd name="connsiteY973" fmla="*/ 1705789 h 6246801"/>
              <a:gd name="connsiteX974" fmla="*/ 7446445 w 9384838"/>
              <a:gd name="connsiteY974" fmla="*/ 1681452 h 6246801"/>
              <a:gd name="connsiteX975" fmla="*/ 7421002 w 9384838"/>
              <a:gd name="connsiteY975" fmla="*/ 1630565 h 6246801"/>
              <a:gd name="connsiteX976" fmla="*/ 7321446 w 9384838"/>
              <a:gd name="connsiteY976" fmla="*/ 1630565 h 6246801"/>
              <a:gd name="connsiteX977" fmla="*/ 7070344 w 9384838"/>
              <a:gd name="connsiteY977" fmla="*/ 1756674 h 6246801"/>
              <a:gd name="connsiteX978" fmla="*/ 6869020 w 9384838"/>
              <a:gd name="connsiteY978" fmla="*/ 1907113 h 6246801"/>
              <a:gd name="connsiteX979" fmla="*/ 6894462 w 9384838"/>
              <a:gd name="connsiteY979" fmla="*/ 1956897 h 6246801"/>
              <a:gd name="connsiteX980" fmla="*/ 6819242 w 9384838"/>
              <a:gd name="connsiteY980" fmla="*/ 2081899 h 6246801"/>
              <a:gd name="connsiteX981" fmla="*/ 6793800 w 9384838"/>
              <a:gd name="connsiteY981" fmla="*/ 2006676 h 6246801"/>
              <a:gd name="connsiteX982" fmla="*/ 6668802 w 9384838"/>
              <a:gd name="connsiteY982" fmla="*/ 1931450 h 6246801"/>
              <a:gd name="connsiteX983" fmla="*/ 6542697 w 9384838"/>
              <a:gd name="connsiteY983" fmla="*/ 1831894 h 6246801"/>
              <a:gd name="connsiteX984" fmla="*/ 6467477 w 9384838"/>
              <a:gd name="connsiteY984" fmla="*/ 1705789 h 6246801"/>
              <a:gd name="connsiteX985" fmla="*/ 6417699 w 9384838"/>
              <a:gd name="connsiteY985" fmla="*/ 1681452 h 6246801"/>
              <a:gd name="connsiteX986" fmla="*/ 6342479 w 9384838"/>
              <a:gd name="connsiteY986" fmla="*/ 1580786 h 6246801"/>
              <a:gd name="connsiteX987" fmla="*/ 6217481 w 9384838"/>
              <a:gd name="connsiteY987" fmla="*/ 1555343 h 6246801"/>
              <a:gd name="connsiteX988" fmla="*/ 6091377 w 9384838"/>
              <a:gd name="connsiteY988" fmla="*/ 1606229 h 6246801"/>
              <a:gd name="connsiteX989" fmla="*/ 5991821 w 9384838"/>
              <a:gd name="connsiteY989" fmla="*/ 1681452 h 6246801"/>
              <a:gd name="connsiteX990" fmla="*/ 5966379 w 9384838"/>
              <a:gd name="connsiteY990" fmla="*/ 1630565 h 6246801"/>
              <a:gd name="connsiteX991" fmla="*/ 5966379 w 9384838"/>
              <a:gd name="connsiteY991" fmla="*/ 1580786 h 6246801"/>
              <a:gd name="connsiteX992" fmla="*/ 5916601 w 9384838"/>
              <a:gd name="connsiteY992" fmla="*/ 1531005 h 6246801"/>
              <a:gd name="connsiteX993" fmla="*/ 5940937 w 9384838"/>
              <a:gd name="connsiteY993" fmla="*/ 1505563 h 6246801"/>
              <a:gd name="connsiteX994" fmla="*/ 5891159 w 9384838"/>
              <a:gd name="connsiteY994" fmla="*/ 1480122 h 6246801"/>
              <a:gd name="connsiteX995" fmla="*/ 5840275 w 9384838"/>
              <a:gd name="connsiteY995" fmla="*/ 1480122 h 6246801"/>
              <a:gd name="connsiteX996" fmla="*/ 5815939 w 9384838"/>
              <a:gd name="connsiteY996" fmla="*/ 1455784 h 6246801"/>
              <a:gd name="connsiteX997" fmla="*/ 5740719 w 9384838"/>
              <a:gd name="connsiteY997" fmla="*/ 1505563 h 6246801"/>
              <a:gd name="connsiteX998" fmla="*/ 5665499 w 9384838"/>
              <a:gd name="connsiteY998" fmla="*/ 1606229 h 6246801"/>
              <a:gd name="connsiteX999" fmla="*/ 5715277 w 9384838"/>
              <a:gd name="connsiteY999" fmla="*/ 1656009 h 6246801"/>
              <a:gd name="connsiteX1000" fmla="*/ 5765055 w 9384838"/>
              <a:gd name="connsiteY1000" fmla="*/ 1731231 h 6246801"/>
              <a:gd name="connsiteX1001" fmla="*/ 5840275 w 9384838"/>
              <a:gd name="connsiteY1001" fmla="*/ 1731231 h 6246801"/>
              <a:gd name="connsiteX1002" fmla="*/ 5916601 w 9384838"/>
              <a:gd name="connsiteY1002" fmla="*/ 1881669 h 6246801"/>
              <a:gd name="connsiteX1003" fmla="*/ 5966379 w 9384838"/>
              <a:gd name="connsiteY1003" fmla="*/ 1956897 h 6246801"/>
              <a:gd name="connsiteX1004" fmla="*/ 5891159 w 9384838"/>
              <a:gd name="connsiteY1004" fmla="*/ 2006676 h 6246801"/>
              <a:gd name="connsiteX1005" fmla="*/ 5815939 w 9384838"/>
              <a:gd name="connsiteY1005" fmla="*/ 1931450 h 6246801"/>
              <a:gd name="connsiteX1006" fmla="*/ 5765055 w 9384838"/>
              <a:gd name="connsiteY1006" fmla="*/ 1881669 h 6246801"/>
              <a:gd name="connsiteX1007" fmla="*/ 5715277 w 9384838"/>
              <a:gd name="connsiteY1007" fmla="*/ 1931450 h 6246801"/>
              <a:gd name="connsiteX1008" fmla="*/ 5665499 w 9384838"/>
              <a:gd name="connsiteY1008" fmla="*/ 1931450 h 6246801"/>
              <a:gd name="connsiteX1009" fmla="*/ 5640056 w 9384838"/>
              <a:gd name="connsiteY1009" fmla="*/ 2006676 h 6246801"/>
              <a:gd name="connsiteX1010" fmla="*/ 5590278 w 9384838"/>
              <a:gd name="connsiteY1010" fmla="*/ 2006676 h 6246801"/>
              <a:gd name="connsiteX1011" fmla="*/ 5515058 w 9384838"/>
              <a:gd name="connsiteY1011" fmla="*/ 2081899 h 6246801"/>
              <a:gd name="connsiteX1012" fmla="*/ 5464174 w 9384838"/>
              <a:gd name="connsiteY1012" fmla="*/ 2057559 h 6246801"/>
              <a:gd name="connsiteX1013" fmla="*/ 5464174 w 9384838"/>
              <a:gd name="connsiteY1013" fmla="*/ 1956897 h 6246801"/>
              <a:gd name="connsiteX1014" fmla="*/ 5489616 w 9384838"/>
              <a:gd name="connsiteY1014" fmla="*/ 1881669 h 6246801"/>
              <a:gd name="connsiteX1015" fmla="*/ 5564836 w 9384838"/>
              <a:gd name="connsiteY1015" fmla="*/ 1831894 h 6246801"/>
              <a:gd name="connsiteX1016" fmla="*/ 5590278 w 9384838"/>
              <a:gd name="connsiteY1016" fmla="*/ 1756674 h 6246801"/>
              <a:gd name="connsiteX1017" fmla="*/ 5539394 w 9384838"/>
              <a:gd name="connsiteY1017" fmla="*/ 1656009 h 6246801"/>
              <a:gd name="connsiteX1018" fmla="*/ 5515058 w 9384838"/>
              <a:gd name="connsiteY1018" fmla="*/ 1656009 h 6246801"/>
              <a:gd name="connsiteX1019" fmla="*/ 5515058 w 9384838"/>
              <a:gd name="connsiteY1019" fmla="*/ 1606229 h 6246801"/>
              <a:gd name="connsiteX1020" fmla="*/ 5489616 w 9384838"/>
              <a:gd name="connsiteY1020" fmla="*/ 1580786 h 6246801"/>
              <a:gd name="connsiteX1021" fmla="*/ 5489616 w 9384838"/>
              <a:gd name="connsiteY1021" fmla="*/ 1531005 h 6246801"/>
              <a:gd name="connsiteX1022" fmla="*/ 5539394 w 9384838"/>
              <a:gd name="connsiteY1022" fmla="*/ 1455784 h 6246801"/>
              <a:gd name="connsiteX1023" fmla="*/ 5539394 w 9384838"/>
              <a:gd name="connsiteY1023" fmla="*/ 1404898 h 6246801"/>
              <a:gd name="connsiteX1024" fmla="*/ 5564836 w 9384838"/>
              <a:gd name="connsiteY1024" fmla="*/ 1355118 h 6246801"/>
              <a:gd name="connsiteX1025" fmla="*/ 5614614 w 9384838"/>
              <a:gd name="connsiteY1025" fmla="*/ 1379454 h 6246801"/>
              <a:gd name="connsiteX1026" fmla="*/ 5689834 w 9384838"/>
              <a:gd name="connsiteY1026" fmla="*/ 1355118 h 6246801"/>
              <a:gd name="connsiteX1027" fmla="*/ 5740719 w 9384838"/>
              <a:gd name="connsiteY1027" fmla="*/ 1329675 h 6246801"/>
              <a:gd name="connsiteX1028" fmla="*/ 5765055 w 9384838"/>
              <a:gd name="connsiteY1028" fmla="*/ 1355118 h 6246801"/>
              <a:gd name="connsiteX1029" fmla="*/ 5815939 w 9384838"/>
              <a:gd name="connsiteY1029" fmla="*/ 1279895 h 6246801"/>
              <a:gd name="connsiteX1030" fmla="*/ 5891159 w 9384838"/>
              <a:gd name="connsiteY1030" fmla="*/ 1254452 h 6246801"/>
              <a:gd name="connsiteX1031" fmla="*/ 5891159 w 9384838"/>
              <a:gd name="connsiteY1031" fmla="*/ 1179229 h 6246801"/>
              <a:gd name="connsiteX1032" fmla="*/ 5840275 w 9384838"/>
              <a:gd name="connsiteY1032" fmla="*/ 1104007 h 6246801"/>
              <a:gd name="connsiteX1033" fmla="*/ 5865717 w 9384838"/>
              <a:gd name="connsiteY1033" fmla="*/ 1054227 h 6246801"/>
              <a:gd name="connsiteX1034" fmla="*/ 5916601 w 9384838"/>
              <a:gd name="connsiteY1034" fmla="*/ 1054227 h 6246801"/>
              <a:gd name="connsiteX1035" fmla="*/ 6041599 w 9384838"/>
              <a:gd name="connsiteY1035" fmla="*/ 1179229 h 6246801"/>
              <a:gd name="connsiteX1036" fmla="*/ 6091377 w 9384838"/>
              <a:gd name="connsiteY1036" fmla="*/ 1153786 h 6246801"/>
              <a:gd name="connsiteX1037" fmla="*/ 6091377 w 9384838"/>
              <a:gd name="connsiteY1037" fmla="*/ 1204672 h 6246801"/>
              <a:gd name="connsiteX1038" fmla="*/ 6166597 w 9384838"/>
              <a:gd name="connsiteY1038" fmla="*/ 1254452 h 6246801"/>
              <a:gd name="connsiteX1039" fmla="*/ 6292701 w 9384838"/>
              <a:gd name="connsiteY1039" fmla="*/ 1179229 h 6246801"/>
              <a:gd name="connsiteX1040" fmla="*/ 6317037 w 9384838"/>
              <a:gd name="connsiteY1040" fmla="*/ 1129449 h 6246801"/>
              <a:gd name="connsiteX1041" fmla="*/ 6292701 w 9384838"/>
              <a:gd name="connsiteY1041" fmla="*/ 1054227 h 6246801"/>
              <a:gd name="connsiteX1042" fmla="*/ 6317037 w 9384838"/>
              <a:gd name="connsiteY1042" fmla="*/ 1003341 h 6246801"/>
              <a:gd name="connsiteX1043" fmla="*/ 6317037 w 9384838"/>
              <a:gd name="connsiteY1043" fmla="*/ 953562 h 6246801"/>
              <a:gd name="connsiteX1044" fmla="*/ 6342479 w 9384838"/>
              <a:gd name="connsiteY1044" fmla="*/ 903783 h 6246801"/>
              <a:gd name="connsiteX1045" fmla="*/ 6443141 w 9384838"/>
              <a:gd name="connsiteY1045" fmla="*/ 878340 h 6246801"/>
              <a:gd name="connsiteX1046" fmla="*/ 6492919 w 9384838"/>
              <a:gd name="connsiteY1046" fmla="*/ 803117 h 6246801"/>
              <a:gd name="connsiteX1047" fmla="*/ 6518361 w 9384838"/>
              <a:gd name="connsiteY1047" fmla="*/ 652667 h 6246801"/>
              <a:gd name="connsiteX1048" fmla="*/ 6619024 w 9384838"/>
              <a:gd name="connsiteY1048" fmla="*/ 526559 h 6246801"/>
              <a:gd name="connsiteX1049" fmla="*/ 6643360 w 9384838"/>
              <a:gd name="connsiteY1049" fmla="*/ 300891 h 6246801"/>
              <a:gd name="connsiteX1050" fmla="*/ 6619024 w 9384838"/>
              <a:gd name="connsiteY1050" fmla="*/ 125002 h 6246801"/>
              <a:gd name="connsiteX1051" fmla="*/ 6694244 w 9384838"/>
              <a:gd name="connsiteY1051" fmla="*/ 49779 h 6246801"/>
              <a:gd name="connsiteX1052" fmla="*/ 6769464 w 9384838"/>
              <a:gd name="connsiteY1052" fmla="*/ 49779 h 6246801"/>
              <a:gd name="connsiteX1053" fmla="*/ 6819242 w 9384838"/>
              <a:gd name="connsiteY105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59 w 9384838"/>
              <a:gd name="connsiteY666" fmla="*/ 4605916 h 6246801"/>
              <a:gd name="connsiteX667" fmla="*/ 2880162 w 9384838"/>
              <a:gd name="connsiteY667" fmla="*/ 4566457 h 6246801"/>
              <a:gd name="connsiteX668" fmla="*/ 2931045 w 9384838"/>
              <a:gd name="connsiteY668" fmla="*/ 4616236 h 6246801"/>
              <a:gd name="connsiteX669" fmla="*/ 2980823 w 9384838"/>
              <a:gd name="connsiteY669" fmla="*/ 4641679 h 6246801"/>
              <a:gd name="connsiteX670" fmla="*/ 3006265 w 9384838"/>
              <a:gd name="connsiteY670" fmla="*/ 4616236 h 6246801"/>
              <a:gd name="connsiteX671" fmla="*/ 3030601 w 9384838"/>
              <a:gd name="connsiteY671" fmla="*/ 4616236 h 6246801"/>
              <a:gd name="connsiteX672" fmla="*/ 3056044 w 9384838"/>
              <a:gd name="connsiteY672" fmla="*/ 4590793 h 6246801"/>
              <a:gd name="connsiteX673" fmla="*/ 3105820 w 9384838"/>
              <a:gd name="connsiteY673" fmla="*/ 4590793 h 6246801"/>
              <a:gd name="connsiteX674" fmla="*/ 3131263 w 9384838"/>
              <a:gd name="connsiteY674" fmla="*/ 4541014 h 6246801"/>
              <a:gd name="connsiteX675" fmla="*/ 3131263 w 9384838"/>
              <a:gd name="connsiteY675" fmla="*/ 4590793 h 6246801"/>
              <a:gd name="connsiteX676" fmla="*/ 3156704 w 9384838"/>
              <a:gd name="connsiteY676" fmla="*/ 4566457 h 6246801"/>
              <a:gd name="connsiteX677" fmla="*/ 3181041 w 9384838"/>
              <a:gd name="connsiteY677" fmla="*/ 4515571 h 6246801"/>
              <a:gd name="connsiteX678" fmla="*/ 3156704 w 9384838"/>
              <a:gd name="connsiteY678" fmla="*/ 4440348 h 6246801"/>
              <a:gd name="connsiteX679" fmla="*/ 3131263 w 9384838"/>
              <a:gd name="connsiteY679" fmla="*/ 4416011 h 6246801"/>
              <a:gd name="connsiteX680" fmla="*/ 3181041 w 9384838"/>
              <a:gd name="connsiteY680" fmla="*/ 4365125 h 6246801"/>
              <a:gd name="connsiteX681" fmla="*/ 3231924 w 9384838"/>
              <a:gd name="connsiteY681" fmla="*/ 4340788 h 6246801"/>
              <a:gd name="connsiteX682" fmla="*/ 3256260 w 9384838"/>
              <a:gd name="connsiteY682" fmla="*/ 4289902 h 6246801"/>
              <a:gd name="connsiteX683" fmla="*/ 3281703 w 9384838"/>
              <a:gd name="connsiteY683" fmla="*/ 4289902 h 6246801"/>
              <a:gd name="connsiteX684" fmla="*/ 3281705 w 9384838"/>
              <a:gd name="connsiteY684" fmla="*/ 4289902 h 6246801"/>
              <a:gd name="connsiteX685" fmla="*/ 3307147 w 9384838"/>
              <a:gd name="connsiteY685" fmla="*/ 4265565 h 6246801"/>
              <a:gd name="connsiteX686" fmla="*/ 3356924 w 9384838"/>
              <a:gd name="connsiteY686" fmla="*/ 4265565 h 6246801"/>
              <a:gd name="connsiteX687" fmla="*/ 3457589 w 9384838"/>
              <a:gd name="connsiteY687" fmla="*/ 4190342 h 6246801"/>
              <a:gd name="connsiteX688" fmla="*/ 3558250 w 9384838"/>
              <a:gd name="connsiteY688" fmla="*/ 4089676 h 6246801"/>
              <a:gd name="connsiteX689" fmla="*/ 3582585 w 9384838"/>
              <a:gd name="connsiteY689" fmla="*/ 4014453 h 6246801"/>
              <a:gd name="connsiteX690" fmla="*/ 3608026 w 9384838"/>
              <a:gd name="connsiteY690" fmla="*/ 3989010 h 6246801"/>
              <a:gd name="connsiteX691" fmla="*/ 3582585 w 9384838"/>
              <a:gd name="connsiteY691" fmla="*/ 3963567 h 6246801"/>
              <a:gd name="connsiteX692" fmla="*/ 3608026 w 9384838"/>
              <a:gd name="connsiteY692" fmla="*/ 3913787 h 6246801"/>
              <a:gd name="connsiteX693" fmla="*/ 3582585 w 9384838"/>
              <a:gd name="connsiteY693" fmla="*/ 3888344 h 6246801"/>
              <a:gd name="connsiteX694" fmla="*/ 3608026 w 9384838"/>
              <a:gd name="connsiteY694" fmla="*/ 3838565 h 6246801"/>
              <a:gd name="connsiteX695" fmla="*/ 3633468 w 9384838"/>
              <a:gd name="connsiteY695" fmla="*/ 3813122 h 6246801"/>
              <a:gd name="connsiteX696" fmla="*/ 3683247 w 9384838"/>
              <a:gd name="connsiteY696" fmla="*/ 3788785 h 6246801"/>
              <a:gd name="connsiteX697" fmla="*/ 3708689 w 9384838"/>
              <a:gd name="connsiteY697" fmla="*/ 3813122 h 6246801"/>
              <a:gd name="connsiteX698" fmla="*/ 3783908 w 9384838"/>
              <a:gd name="connsiteY698" fmla="*/ 3788785 h 6246801"/>
              <a:gd name="connsiteX699" fmla="*/ 3883464 w 9384838"/>
              <a:gd name="connsiteY699" fmla="*/ 3763342 h 6246801"/>
              <a:gd name="connsiteX700" fmla="*/ 3883464 w 9384838"/>
              <a:gd name="connsiteY700" fmla="*/ 3813122 h 6246801"/>
              <a:gd name="connsiteX701" fmla="*/ 3833686 w 9384838"/>
              <a:gd name="connsiteY701" fmla="*/ 3813122 h 6246801"/>
              <a:gd name="connsiteX702" fmla="*/ 3808245 w 9384838"/>
              <a:gd name="connsiteY702" fmla="*/ 3838565 h 6246801"/>
              <a:gd name="connsiteX703" fmla="*/ 3808245 w 9384838"/>
              <a:gd name="connsiteY703" fmla="*/ 3888344 h 6246801"/>
              <a:gd name="connsiteX704" fmla="*/ 3758467 w 9384838"/>
              <a:gd name="connsiteY704" fmla="*/ 3864008 h 6246801"/>
              <a:gd name="connsiteX705" fmla="*/ 3708689 w 9384838"/>
              <a:gd name="connsiteY705" fmla="*/ 3913787 h 6246801"/>
              <a:gd name="connsiteX706" fmla="*/ 3683247 w 9384838"/>
              <a:gd name="connsiteY706" fmla="*/ 3888344 h 6246801"/>
              <a:gd name="connsiteX707" fmla="*/ 3633468 w 9384838"/>
              <a:gd name="connsiteY707" fmla="*/ 3913787 h 6246801"/>
              <a:gd name="connsiteX708" fmla="*/ 3657804 w 9384838"/>
              <a:gd name="connsiteY708" fmla="*/ 3939230 h 6246801"/>
              <a:gd name="connsiteX709" fmla="*/ 3633468 w 9384838"/>
              <a:gd name="connsiteY709" fmla="*/ 3963567 h 6246801"/>
              <a:gd name="connsiteX710" fmla="*/ 3657804 w 9384838"/>
              <a:gd name="connsiteY710" fmla="*/ 3963567 h 6246801"/>
              <a:gd name="connsiteX711" fmla="*/ 3683247 w 9384838"/>
              <a:gd name="connsiteY711" fmla="*/ 3989010 h 6246801"/>
              <a:gd name="connsiteX712" fmla="*/ 3708689 w 9384838"/>
              <a:gd name="connsiteY712" fmla="*/ 3989010 h 6246801"/>
              <a:gd name="connsiteX713" fmla="*/ 3708689 w 9384838"/>
              <a:gd name="connsiteY713" fmla="*/ 4014453 h 6246801"/>
              <a:gd name="connsiteX714" fmla="*/ 3708688 w 9384838"/>
              <a:gd name="connsiteY714" fmla="*/ 4014453 h 6246801"/>
              <a:gd name="connsiteX715" fmla="*/ 3657804 w 9384838"/>
              <a:gd name="connsiteY715" fmla="*/ 4064233 h 6246801"/>
              <a:gd name="connsiteX716" fmla="*/ 3683246 w 9384838"/>
              <a:gd name="connsiteY716" fmla="*/ 4139455 h 6246801"/>
              <a:gd name="connsiteX717" fmla="*/ 3808243 w 9384838"/>
              <a:gd name="connsiteY717" fmla="*/ 4164898 h 6246801"/>
              <a:gd name="connsiteX718" fmla="*/ 3833684 w 9384838"/>
              <a:gd name="connsiteY718" fmla="*/ 4089676 h 6246801"/>
              <a:gd name="connsiteX719" fmla="*/ 3958666 w 9384838"/>
              <a:gd name="connsiteY719" fmla="*/ 4089676 h 6246801"/>
              <a:gd name="connsiteX720" fmla="*/ 4084770 w 9384838"/>
              <a:gd name="connsiteY720" fmla="*/ 4064233 h 6246801"/>
              <a:gd name="connsiteX721" fmla="*/ 4185432 w 9384838"/>
              <a:gd name="connsiteY721" fmla="*/ 4064233 h 6246801"/>
              <a:gd name="connsiteX722" fmla="*/ 4460870 w 9384838"/>
              <a:gd name="connsiteY722" fmla="*/ 3888345 h 6246801"/>
              <a:gd name="connsiteX723" fmla="*/ 4510648 w 9384838"/>
              <a:gd name="connsiteY723" fmla="*/ 3763342 h 6246801"/>
              <a:gd name="connsiteX724" fmla="*/ 4761751 w 9384838"/>
              <a:gd name="connsiteY724" fmla="*/ 3713562 h 6246801"/>
              <a:gd name="connsiteX725" fmla="*/ 4836971 w 9384838"/>
              <a:gd name="connsiteY725" fmla="*/ 3612896 h 6246801"/>
              <a:gd name="connsiteX726" fmla="*/ 4887855 w 9384838"/>
              <a:gd name="connsiteY726" fmla="*/ 3487894 h 6246801"/>
              <a:gd name="connsiteX727" fmla="*/ 4887855 w 9384838"/>
              <a:gd name="connsiteY727" fmla="*/ 3487893 h 6246801"/>
              <a:gd name="connsiteX728" fmla="*/ 4937633 w 9384838"/>
              <a:gd name="connsiteY728" fmla="*/ 3437007 h 6246801"/>
              <a:gd name="connsiteX729" fmla="*/ 5012854 w 9384838"/>
              <a:gd name="connsiteY729" fmla="*/ 3387227 h 6246801"/>
              <a:gd name="connsiteX730" fmla="*/ 5038296 w 9384838"/>
              <a:gd name="connsiteY730" fmla="*/ 3336341 h 6246801"/>
              <a:gd name="connsiteX731" fmla="*/ 5113516 w 9384838"/>
              <a:gd name="connsiteY731" fmla="*/ 3236782 h 6246801"/>
              <a:gd name="connsiteX732" fmla="*/ 5137852 w 9384838"/>
              <a:gd name="connsiteY732" fmla="*/ 3185896 h 6246801"/>
              <a:gd name="connsiteX733" fmla="*/ 5163294 w 9384838"/>
              <a:gd name="connsiteY733" fmla="*/ 3161560 h 6246801"/>
              <a:gd name="connsiteX734" fmla="*/ 5238514 w 9384838"/>
              <a:gd name="connsiteY734" fmla="*/ 3011116 h 6246801"/>
              <a:gd name="connsiteX735" fmla="*/ 5263957 w 9384838"/>
              <a:gd name="connsiteY735" fmla="*/ 2860672 h 6246801"/>
              <a:gd name="connsiteX736" fmla="*/ 5188736 w 9384838"/>
              <a:gd name="connsiteY736" fmla="*/ 2809788 h 6246801"/>
              <a:gd name="connsiteX737" fmla="*/ 5163294 w 9384838"/>
              <a:gd name="connsiteY737" fmla="*/ 2835229 h 6246801"/>
              <a:gd name="connsiteX738" fmla="*/ 5137852 w 9384838"/>
              <a:gd name="connsiteY738" fmla="*/ 2835229 h 6246801"/>
              <a:gd name="connsiteX739" fmla="*/ 5137852 w 9384838"/>
              <a:gd name="connsiteY739" fmla="*/ 2785450 h 6246801"/>
              <a:gd name="connsiteX740" fmla="*/ 5188736 w 9384838"/>
              <a:gd name="connsiteY740" fmla="*/ 2785450 h 6246801"/>
              <a:gd name="connsiteX741" fmla="*/ 5263957 w 9384838"/>
              <a:gd name="connsiteY741" fmla="*/ 2734563 h 6246801"/>
              <a:gd name="connsiteX742" fmla="*/ 5339177 w 9384838"/>
              <a:gd name="connsiteY742" fmla="*/ 2609561 h 6246801"/>
              <a:gd name="connsiteX743" fmla="*/ 5289399 w 9384838"/>
              <a:gd name="connsiteY743" fmla="*/ 2534339 h 6246801"/>
              <a:gd name="connsiteX744" fmla="*/ 5289931 w 9384838"/>
              <a:gd name="connsiteY744" fmla="*/ 2534660 h 6246801"/>
              <a:gd name="connsiteX745" fmla="*/ 5289398 w 9384838"/>
              <a:gd name="connsiteY745" fmla="*/ 2534339 h 6246801"/>
              <a:gd name="connsiteX746" fmla="*/ 5313734 w 9384838"/>
              <a:gd name="connsiteY746" fmla="*/ 2483451 h 6246801"/>
              <a:gd name="connsiteX747" fmla="*/ 5289398 w 9384838"/>
              <a:gd name="connsiteY747" fmla="*/ 2459115 h 6246801"/>
              <a:gd name="connsiteX748" fmla="*/ 5364618 w 9384838"/>
              <a:gd name="connsiteY748" fmla="*/ 2408231 h 6246801"/>
              <a:gd name="connsiteX749" fmla="*/ 5388954 w 9384838"/>
              <a:gd name="connsiteY749" fmla="*/ 2433674 h 6246801"/>
              <a:gd name="connsiteX750" fmla="*/ 5464174 w 9384838"/>
              <a:gd name="connsiteY750" fmla="*/ 2408231 h 6246801"/>
              <a:gd name="connsiteX751" fmla="*/ 5515059 w 9384838"/>
              <a:gd name="connsiteY751" fmla="*/ 2333007 h 6246801"/>
              <a:gd name="connsiteX752" fmla="*/ 5539394 w 9384838"/>
              <a:gd name="connsiteY752" fmla="*/ 2257785 h 6246801"/>
              <a:gd name="connsiteX753" fmla="*/ 5539394 w 9384838"/>
              <a:gd name="connsiteY753" fmla="*/ 2233447 h 6246801"/>
              <a:gd name="connsiteX754" fmla="*/ 5564837 w 9384838"/>
              <a:gd name="connsiteY754" fmla="*/ 2182565 h 6246801"/>
              <a:gd name="connsiteX755" fmla="*/ 5614615 w 9384838"/>
              <a:gd name="connsiteY755" fmla="*/ 2233447 h 6246801"/>
              <a:gd name="connsiteX756" fmla="*/ 5640057 w 9384838"/>
              <a:gd name="connsiteY756" fmla="*/ 2208005 h 6246801"/>
              <a:gd name="connsiteX757" fmla="*/ 5665499 w 9384838"/>
              <a:gd name="connsiteY757" fmla="*/ 2233447 h 6246801"/>
              <a:gd name="connsiteX758" fmla="*/ 5665499 w 9384838"/>
              <a:gd name="connsiteY758" fmla="*/ 2257785 h 6246801"/>
              <a:gd name="connsiteX759" fmla="*/ 5640057 w 9384838"/>
              <a:gd name="connsiteY759" fmla="*/ 2408231 h 6246801"/>
              <a:gd name="connsiteX760" fmla="*/ 5689835 w 9384838"/>
              <a:gd name="connsiteY760" fmla="*/ 2433674 h 6246801"/>
              <a:gd name="connsiteX761" fmla="*/ 5740719 w 9384838"/>
              <a:gd name="connsiteY761" fmla="*/ 2408231 h 6246801"/>
              <a:gd name="connsiteX762" fmla="*/ 5765055 w 9384838"/>
              <a:gd name="connsiteY762" fmla="*/ 2358450 h 6246801"/>
              <a:gd name="connsiteX763" fmla="*/ 5840275 w 9384838"/>
              <a:gd name="connsiteY763" fmla="*/ 2459115 h 6246801"/>
              <a:gd name="connsiteX764" fmla="*/ 5891159 w 9384838"/>
              <a:gd name="connsiteY764" fmla="*/ 2408231 h 6246801"/>
              <a:gd name="connsiteX765" fmla="*/ 5940937 w 9384838"/>
              <a:gd name="connsiteY765" fmla="*/ 2283229 h 6246801"/>
              <a:gd name="connsiteX766" fmla="*/ 5891159 w 9384838"/>
              <a:gd name="connsiteY766" fmla="*/ 2208005 h 6246801"/>
              <a:gd name="connsiteX767" fmla="*/ 5840275 w 9384838"/>
              <a:gd name="connsiteY767" fmla="*/ 2257785 h 6246801"/>
              <a:gd name="connsiteX768" fmla="*/ 5715277 w 9384838"/>
              <a:gd name="connsiteY768" fmla="*/ 2283229 h 6246801"/>
              <a:gd name="connsiteX769" fmla="*/ 5765055 w 9384838"/>
              <a:gd name="connsiteY769" fmla="*/ 2132783 h 6246801"/>
              <a:gd name="connsiteX770" fmla="*/ 5840275 w 9384838"/>
              <a:gd name="connsiteY770" fmla="*/ 2081897 h 6246801"/>
              <a:gd name="connsiteX771" fmla="*/ 8270546 w 9384838"/>
              <a:gd name="connsiteY771" fmla="*/ 1474959 h 6246801"/>
              <a:gd name="connsiteX772" fmla="*/ 8282255 w 9384838"/>
              <a:gd name="connsiteY772" fmla="*/ 1480813 h 6246801"/>
              <a:gd name="connsiteX773" fmla="*/ 8274449 w 9384838"/>
              <a:gd name="connsiteY773" fmla="*/ 1490571 h 6246801"/>
              <a:gd name="connsiteX774" fmla="*/ 8264691 w 9384838"/>
              <a:gd name="connsiteY774" fmla="*/ 1491546 h 6246801"/>
              <a:gd name="connsiteX775" fmla="*/ 8247128 w 9384838"/>
              <a:gd name="connsiteY775" fmla="*/ 1501304 h 6246801"/>
              <a:gd name="connsiteX776" fmla="*/ 8250055 w 9384838"/>
              <a:gd name="connsiteY776" fmla="*/ 1485692 h 6246801"/>
              <a:gd name="connsiteX777" fmla="*/ 8265667 w 9384838"/>
              <a:gd name="connsiteY777" fmla="*/ 1485692 h 6246801"/>
              <a:gd name="connsiteX778" fmla="*/ 8270546 w 9384838"/>
              <a:gd name="connsiteY778" fmla="*/ 1474959 h 6246801"/>
              <a:gd name="connsiteX779" fmla="*/ 8187608 w 9384838"/>
              <a:gd name="connsiteY779" fmla="*/ 1463250 h 6246801"/>
              <a:gd name="connsiteX780" fmla="*/ 8203220 w 9384838"/>
              <a:gd name="connsiteY780" fmla="*/ 1472032 h 6246801"/>
              <a:gd name="connsiteX781" fmla="*/ 8215904 w 9384838"/>
              <a:gd name="connsiteY781" fmla="*/ 1471056 h 6246801"/>
              <a:gd name="connsiteX782" fmla="*/ 8214929 w 9384838"/>
              <a:gd name="connsiteY782" fmla="*/ 1479838 h 6246801"/>
              <a:gd name="connsiteX783" fmla="*/ 8216880 w 9384838"/>
              <a:gd name="connsiteY783" fmla="*/ 1484717 h 6246801"/>
              <a:gd name="connsiteX784" fmla="*/ 8195414 w 9384838"/>
              <a:gd name="connsiteY784" fmla="*/ 1482765 h 6246801"/>
              <a:gd name="connsiteX785" fmla="*/ 8197365 w 9384838"/>
              <a:gd name="connsiteY785" fmla="*/ 1476909 h 6246801"/>
              <a:gd name="connsiteX786" fmla="*/ 8187608 w 9384838"/>
              <a:gd name="connsiteY786" fmla="*/ 1463250 h 6246801"/>
              <a:gd name="connsiteX787" fmla="*/ 8289085 w 9384838"/>
              <a:gd name="connsiteY787" fmla="*/ 1415439 h 6246801"/>
              <a:gd name="connsiteX788" fmla="*/ 8307624 w 9384838"/>
              <a:gd name="connsiteY788" fmla="*/ 1425197 h 6246801"/>
              <a:gd name="connsiteX789" fmla="*/ 8318357 w 9384838"/>
              <a:gd name="connsiteY789" fmla="*/ 1429100 h 6246801"/>
              <a:gd name="connsiteX790" fmla="*/ 8307624 w 9384838"/>
              <a:gd name="connsiteY790" fmla="*/ 1443734 h 6246801"/>
              <a:gd name="connsiteX791" fmla="*/ 8313478 w 9384838"/>
              <a:gd name="connsiteY791" fmla="*/ 1452516 h 6246801"/>
              <a:gd name="connsiteX792" fmla="*/ 8282255 w 9384838"/>
              <a:gd name="connsiteY792" fmla="*/ 1469104 h 6246801"/>
              <a:gd name="connsiteX793" fmla="*/ 8280303 w 9384838"/>
              <a:gd name="connsiteY793" fmla="*/ 1453493 h 6246801"/>
              <a:gd name="connsiteX794" fmla="*/ 8269570 w 9384838"/>
              <a:gd name="connsiteY794" fmla="*/ 1425197 h 6246801"/>
              <a:gd name="connsiteX795" fmla="*/ 8289085 w 9384838"/>
              <a:gd name="connsiteY795" fmla="*/ 1415439 h 6246801"/>
              <a:gd name="connsiteX796" fmla="*/ 8360314 w 9384838"/>
              <a:gd name="connsiteY796" fmla="*/ 1357869 h 6246801"/>
              <a:gd name="connsiteX797" fmla="*/ 8376902 w 9384838"/>
              <a:gd name="connsiteY797" fmla="*/ 1366651 h 6246801"/>
              <a:gd name="connsiteX798" fmla="*/ 8379829 w 9384838"/>
              <a:gd name="connsiteY798" fmla="*/ 1382264 h 6246801"/>
              <a:gd name="connsiteX799" fmla="*/ 8349581 w 9384838"/>
              <a:gd name="connsiteY799" fmla="*/ 1375434 h 6246801"/>
              <a:gd name="connsiteX800" fmla="*/ 8360314 w 9384838"/>
              <a:gd name="connsiteY800" fmla="*/ 1357869 h 6246801"/>
              <a:gd name="connsiteX801" fmla="*/ 8571073 w 9384838"/>
              <a:gd name="connsiteY801" fmla="*/ 1228098 h 6246801"/>
              <a:gd name="connsiteX802" fmla="*/ 8597418 w 9384838"/>
              <a:gd name="connsiteY802" fmla="*/ 1253467 h 6246801"/>
              <a:gd name="connsiteX803" fmla="*/ 8592539 w 9384838"/>
              <a:gd name="connsiteY803" fmla="*/ 1260297 h 6246801"/>
              <a:gd name="connsiteX804" fmla="*/ 8592539 w 9384838"/>
              <a:gd name="connsiteY804" fmla="*/ 1272981 h 6246801"/>
              <a:gd name="connsiteX805" fmla="*/ 8572049 w 9384838"/>
              <a:gd name="connsiteY805" fmla="*/ 1273957 h 6246801"/>
              <a:gd name="connsiteX806" fmla="*/ 8561316 w 9384838"/>
              <a:gd name="connsiteY806" fmla="*/ 1285666 h 6246801"/>
              <a:gd name="connsiteX807" fmla="*/ 8554486 w 9384838"/>
              <a:gd name="connsiteY807" fmla="*/ 1302253 h 6246801"/>
              <a:gd name="connsiteX808" fmla="*/ 8533995 w 9384838"/>
              <a:gd name="connsiteY808" fmla="*/ 1311035 h 6246801"/>
              <a:gd name="connsiteX809" fmla="*/ 8510577 w 9384838"/>
              <a:gd name="connsiteY809" fmla="*/ 1309083 h 6246801"/>
              <a:gd name="connsiteX810" fmla="*/ 8505699 w 9384838"/>
              <a:gd name="connsiteY810" fmla="*/ 1331526 h 6246801"/>
              <a:gd name="connsiteX811" fmla="*/ 8494966 w 9384838"/>
              <a:gd name="connsiteY811" fmla="*/ 1335428 h 6246801"/>
              <a:gd name="connsiteX812" fmla="*/ 8482281 w 9384838"/>
              <a:gd name="connsiteY812" fmla="*/ 1312986 h 6246801"/>
              <a:gd name="connsiteX813" fmla="*/ 8474475 w 9384838"/>
              <a:gd name="connsiteY813" fmla="*/ 1303229 h 6246801"/>
              <a:gd name="connsiteX814" fmla="*/ 8467645 w 9384838"/>
              <a:gd name="connsiteY814" fmla="*/ 1279811 h 6246801"/>
              <a:gd name="connsiteX815" fmla="*/ 8476427 w 9384838"/>
              <a:gd name="connsiteY815" fmla="*/ 1270054 h 6246801"/>
              <a:gd name="connsiteX816" fmla="*/ 8524238 w 9384838"/>
              <a:gd name="connsiteY816" fmla="*/ 1261273 h 6246801"/>
              <a:gd name="connsiteX817" fmla="*/ 8551558 w 9384838"/>
              <a:gd name="connsiteY817" fmla="*/ 1236879 h 6246801"/>
              <a:gd name="connsiteX818" fmla="*/ 8567170 w 9384838"/>
              <a:gd name="connsiteY818" fmla="*/ 1237855 h 6246801"/>
              <a:gd name="connsiteX819" fmla="*/ 8571073 w 9384838"/>
              <a:gd name="connsiteY819" fmla="*/ 1228098 h 6246801"/>
              <a:gd name="connsiteX820" fmla="*/ 8306648 w 9384838"/>
              <a:gd name="connsiteY820" fmla="*/ 884639 h 6246801"/>
              <a:gd name="connsiteX821" fmla="*/ 8328114 w 9384838"/>
              <a:gd name="connsiteY821" fmla="*/ 903178 h 6246801"/>
              <a:gd name="connsiteX822" fmla="*/ 8334944 w 9384838"/>
              <a:gd name="connsiteY822" fmla="*/ 917814 h 6246801"/>
              <a:gd name="connsiteX823" fmla="*/ 8368119 w 9384838"/>
              <a:gd name="connsiteY823" fmla="*/ 935377 h 6246801"/>
              <a:gd name="connsiteX824" fmla="*/ 8422761 w 9384838"/>
              <a:gd name="connsiteY824" fmla="*/ 939280 h 6246801"/>
              <a:gd name="connsiteX825" fmla="*/ 8461790 w 9384838"/>
              <a:gd name="connsiteY825" fmla="*/ 922693 h 6246801"/>
              <a:gd name="connsiteX826" fmla="*/ 8450081 w 9384838"/>
              <a:gd name="connsiteY826" fmla="*/ 963674 h 6246801"/>
              <a:gd name="connsiteX827" fmla="*/ 8431542 w 9384838"/>
              <a:gd name="connsiteY827" fmla="*/ 975382 h 6246801"/>
              <a:gd name="connsiteX828" fmla="*/ 8415930 w 9384838"/>
              <a:gd name="connsiteY828" fmla="*/ 963674 h 6246801"/>
              <a:gd name="connsiteX829" fmla="*/ 8397391 w 9384838"/>
              <a:gd name="connsiteY829" fmla="*/ 963674 h 6246801"/>
              <a:gd name="connsiteX830" fmla="*/ 8359338 w 9384838"/>
              <a:gd name="connsiteY830" fmla="*/ 1014411 h 6246801"/>
              <a:gd name="connsiteX831" fmla="*/ 8284206 w 9384838"/>
              <a:gd name="connsiteY831" fmla="*/ 1020265 h 6246801"/>
              <a:gd name="connsiteX832" fmla="*/ 8247128 w 9384838"/>
              <a:gd name="connsiteY832" fmla="*/ 1070028 h 6246801"/>
              <a:gd name="connsiteX833" fmla="*/ 8212977 w 9384838"/>
              <a:gd name="connsiteY833" fmla="*/ 1083688 h 6246801"/>
              <a:gd name="connsiteX834" fmla="*/ 8184681 w 9384838"/>
              <a:gd name="connsiteY834" fmla="*/ 1151014 h 6246801"/>
              <a:gd name="connsiteX835" fmla="*/ 8163215 w 9384838"/>
              <a:gd name="connsiteY835" fmla="*/ 1151014 h 6246801"/>
              <a:gd name="connsiteX836" fmla="*/ 8155409 w 9384838"/>
              <a:gd name="connsiteY836" fmla="*/ 1207607 h 6246801"/>
              <a:gd name="connsiteX837" fmla="*/ 8099792 w 9384838"/>
              <a:gd name="connsiteY837" fmla="*/ 1223219 h 6246801"/>
              <a:gd name="connsiteX838" fmla="*/ 8077350 w 9384838"/>
              <a:gd name="connsiteY838" fmla="*/ 1247612 h 6246801"/>
              <a:gd name="connsiteX839" fmla="*/ 8066617 w 9384838"/>
              <a:gd name="connsiteY839" fmla="*/ 1319817 h 6246801"/>
              <a:gd name="connsiteX840" fmla="*/ 8057835 w 9384838"/>
              <a:gd name="connsiteY840" fmla="*/ 1315914 h 6246801"/>
              <a:gd name="connsiteX841" fmla="*/ 8009048 w 9384838"/>
              <a:gd name="connsiteY841" fmla="*/ 1320793 h 6246801"/>
              <a:gd name="connsiteX842" fmla="*/ 8009048 w 9384838"/>
              <a:gd name="connsiteY842" fmla="*/ 1309084 h 6246801"/>
              <a:gd name="connsiteX843" fmla="*/ 8010024 w 9384838"/>
              <a:gd name="connsiteY843" fmla="*/ 1293472 h 6246801"/>
              <a:gd name="connsiteX844" fmla="*/ 8002218 w 9384838"/>
              <a:gd name="connsiteY844" fmla="*/ 1262248 h 6246801"/>
              <a:gd name="connsiteX845" fmla="*/ 8013927 w 9384838"/>
              <a:gd name="connsiteY845" fmla="*/ 1254442 h 6246801"/>
              <a:gd name="connsiteX846" fmla="*/ 8038320 w 9384838"/>
              <a:gd name="connsiteY846" fmla="*/ 1219316 h 6246801"/>
              <a:gd name="connsiteX847" fmla="*/ 8077350 w 9384838"/>
              <a:gd name="connsiteY847" fmla="*/ 1190044 h 6246801"/>
              <a:gd name="connsiteX848" fmla="*/ 8108573 w 9384838"/>
              <a:gd name="connsiteY848" fmla="*/ 1167602 h 6246801"/>
              <a:gd name="connsiteX849" fmla="*/ 8111501 w 9384838"/>
              <a:gd name="connsiteY849" fmla="*/ 1154917 h 6246801"/>
              <a:gd name="connsiteX850" fmla="*/ 8135894 w 9384838"/>
              <a:gd name="connsiteY850" fmla="*/ 1148087 h 6246801"/>
              <a:gd name="connsiteX851" fmla="*/ 8141748 w 9384838"/>
              <a:gd name="connsiteY851" fmla="*/ 1130524 h 6246801"/>
              <a:gd name="connsiteX852" fmla="*/ 8135894 w 9384838"/>
              <a:gd name="connsiteY852" fmla="*/ 1121742 h 6246801"/>
              <a:gd name="connsiteX853" fmla="*/ 8143700 w 9384838"/>
              <a:gd name="connsiteY853" fmla="*/ 1104179 h 6246801"/>
              <a:gd name="connsiteX854" fmla="*/ 8200293 w 9384838"/>
              <a:gd name="connsiteY854" fmla="*/ 1030998 h 6246801"/>
              <a:gd name="connsiteX855" fmla="*/ 8231516 w 9384838"/>
              <a:gd name="connsiteY855" fmla="*/ 993920 h 6246801"/>
              <a:gd name="connsiteX856" fmla="*/ 8245176 w 9384838"/>
              <a:gd name="connsiteY856" fmla="*/ 957819 h 6246801"/>
              <a:gd name="connsiteX857" fmla="*/ 8258837 w 9384838"/>
              <a:gd name="connsiteY857" fmla="*/ 944159 h 6246801"/>
              <a:gd name="connsiteX858" fmla="*/ 8260788 w 9384838"/>
              <a:gd name="connsiteY858" fmla="*/ 920741 h 6246801"/>
              <a:gd name="connsiteX859" fmla="*/ 8289085 w 9384838"/>
              <a:gd name="connsiteY859" fmla="*/ 889516 h 6246801"/>
              <a:gd name="connsiteX860" fmla="*/ 8306648 w 9384838"/>
              <a:gd name="connsiteY860" fmla="*/ 884639 h 6246801"/>
              <a:gd name="connsiteX861" fmla="*/ 9328245 w 9384838"/>
              <a:gd name="connsiteY861" fmla="*/ 311878 h 6246801"/>
              <a:gd name="connsiteX862" fmla="*/ 9371178 w 9384838"/>
              <a:gd name="connsiteY862" fmla="*/ 317733 h 6246801"/>
              <a:gd name="connsiteX863" fmla="*/ 9384838 w 9384838"/>
              <a:gd name="connsiteY863" fmla="*/ 341150 h 6246801"/>
              <a:gd name="connsiteX864" fmla="*/ 9357517 w 9384838"/>
              <a:gd name="connsiteY864" fmla="*/ 360665 h 6246801"/>
              <a:gd name="connsiteX865" fmla="*/ 9357517 w 9384838"/>
              <a:gd name="connsiteY865" fmla="*/ 378228 h 6246801"/>
              <a:gd name="connsiteX866" fmla="*/ 9371178 w 9384838"/>
              <a:gd name="connsiteY866" fmla="*/ 393840 h 6246801"/>
              <a:gd name="connsiteX867" fmla="*/ 9367275 w 9384838"/>
              <a:gd name="connsiteY867" fmla="*/ 427015 h 6246801"/>
              <a:gd name="connsiteX868" fmla="*/ 9314585 w 9384838"/>
              <a:gd name="connsiteY868" fmla="*/ 427015 h 6246801"/>
              <a:gd name="connsiteX869" fmla="*/ 9250186 w 9384838"/>
              <a:gd name="connsiteY869" fmla="*/ 440675 h 6246801"/>
              <a:gd name="connsiteX870" fmla="*/ 9213108 w 9384838"/>
              <a:gd name="connsiteY870" fmla="*/ 471899 h 6246801"/>
              <a:gd name="connsiteX871" fmla="*/ 9162370 w 9384838"/>
              <a:gd name="connsiteY871" fmla="*/ 491414 h 6246801"/>
              <a:gd name="connsiteX872" fmla="*/ 9099923 w 9384838"/>
              <a:gd name="connsiteY872" fmla="*/ 526540 h 6246801"/>
              <a:gd name="connsiteX873" fmla="*/ 9035524 w 9384838"/>
              <a:gd name="connsiteY873" fmla="*/ 587036 h 6246801"/>
              <a:gd name="connsiteX874" fmla="*/ 8996494 w 9384838"/>
              <a:gd name="connsiteY874" fmla="*/ 635822 h 6246801"/>
              <a:gd name="connsiteX875" fmla="*/ 8961368 w 9384838"/>
              <a:gd name="connsiteY875" fmla="*/ 637774 h 6246801"/>
              <a:gd name="connsiteX876" fmla="*/ 8951610 w 9384838"/>
              <a:gd name="connsiteY876" fmla="*/ 647531 h 6246801"/>
              <a:gd name="connsiteX877" fmla="*/ 8926241 w 9384838"/>
              <a:gd name="connsiteY877" fmla="*/ 637774 h 6246801"/>
              <a:gd name="connsiteX878" fmla="*/ 8916484 w 9384838"/>
              <a:gd name="connsiteY878" fmla="*/ 608501 h 6246801"/>
              <a:gd name="connsiteX879" fmla="*/ 8883309 w 9384838"/>
              <a:gd name="connsiteY879" fmla="*/ 622162 h 6246801"/>
              <a:gd name="connsiteX880" fmla="*/ 8877454 w 9384838"/>
              <a:gd name="connsiteY880" fmla="*/ 651434 h 6246801"/>
              <a:gd name="connsiteX881" fmla="*/ 8887212 w 9384838"/>
              <a:gd name="connsiteY881" fmla="*/ 665094 h 6246801"/>
              <a:gd name="connsiteX882" fmla="*/ 8846231 w 9384838"/>
              <a:gd name="connsiteY882" fmla="*/ 719735 h 6246801"/>
              <a:gd name="connsiteX883" fmla="*/ 8799395 w 9384838"/>
              <a:gd name="connsiteY883" fmla="*/ 749008 h 6246801"/>
              <a:gd name="connsiteX884" fmla="*/ 8766220 w 9384838"/>
              <a:gd name="connsiteY884" fmla="*/ 774380 h 6246801"/>
              <a:gd name="connsiteX885" fmla="*/ 8731094 w 9384838"/>
              <a:gd name="connsiteY885" fmla="*/ 844633 h 6246801"/>
              <a:gd name="connsiteX886" fmla="*/ 8697919 w 9384838"/>
              <a:gd name="connsiteY886" fmla="*/ 862196 h 6246801"/>
              <a:gd name="connsiteX887" fmla="*/ 8666695 w 9384838"/>
              <a:gd name="connsiteY887" fmla="*/ 862196 h 6246801"/>
              <a:gd name="connsiteX888" fmla="*/ 8641326 w 9384838"/>
              <a:gd name="connsiteY888" fmla="*/ 887565 h 6246801"/>
              <a:gd name="connsiteX889" fmla="*/ 8614005 w 9384838"/>
              <a:gd name="connsiteY889" fmla="*/ 932449 h 6246801"/>
              <a:gd name="connsiteX890" fmla="*/ 8590587 w 9384838"/>
              <a:gd name="connsiteY890" fmla="*/ 936351 h 6246801"/>
              <a:gd name="connsiteX891" fmla="*/ 8576927 w 9384838"/>
              <a:gd name="connsiteY891" fmla="*/ 920740 h 6246801"/>
              <a:gd name="connsiteX892" fmla="*/ 8590587 w 9384838"/>
              <a:gd name="connsiteY892" fmla="*/ 885614 h 6246801"/>
              <a:gd name="connsiteX893" fmla="*/ 8602296 w 9384838"/>
              <a:gd name="connsiteY893" fmla="*/ 881711 h 6246801"/>
              <a:gd name="connsiteX894" fmla="*/ 8610102 w 9384838"/>
              <a:gd name="connsiteY894" fmla="*/ 868050 h 6246801"/>
              <a:gd name="connsiteX895" fmla="*/ 8606199 w 9384838"/>
              <a:gd name="connsiteY895" fmla="*/ 850487 h 6246801"/>
              <a:gd name="connsiteX896" fmla="*/ 8612054 w 9384838"/>
              <a:gd name="connsiteY896" fmla="*/ 825118 h 6246801"/>
              <a:gd name="connsiteX897" fmla="*/ 8623762 w 9384838"/>
              <a:gd name="connsiteY897" fmla="*/ 846584 h 6246801"/>
              <a:gd name="connsiteX898" fmla="*/ 8637423 w 9384838"/>
              <a:gd name="connsiteY898" fmla="*/ 848536 h 6246801"/>
              <a:gd name="connsiteX899" fmla="*/ 8649132 w 9384838"/>
              <a:gd name="connsiteY899" fmla="*/ 827069 h 6246801"/>
              <a:gd name="connsiteX900" fmla="*/ 8635471 w 9384838"/>
              <a:gd name="connsiteY900" fmla="*/ 807555 h 6246801"/>
              <a:gd name="connsiteX901" fmla="*/ 8654986 w 9384838"/>
              <a:gd name="connsiteY901" fmla="*/ 807555 h 6246801"/>
              <a:gd name="connsiteX902" fmla="*/ 8664743 w 9384838"/>
              <a:gd name="connsiteY902" fmla="*/ 819263 h 6246801"/>
              <a:gd name="connsiteX903" fmla="*/ 8692064 w 9384838"/>
              <a:gd name="connsiteY903" fmla="*/ 805603 h 6246801"/>
              <a:gd name="connsiteX904" fmla="*/ 8709627 w 9384838"/>
              <a:gd name="connsiteY904" fmla="*/ 778282 h 6246801"/>
              <a:gd name="connsiteX905" fmla="*/ 8711579 w 9384838"/>
              <a:gd name="connsiteY905" fmla="*/ 749008 h 6246801"/>
              <a:gd name="connsiteX906" fmla="*/ 8695967 w 9384838"/>
              <a:gd name="connsiteY906" fmla="*/ 749008 h 6246801"/>
              <a:gd name="connsiteX907" fmla="*/ 8672549 w 9384838"/>
              <a:gd name="connsiteY907" fmla="*/ 745105 h 6246801"/>
              <a:gd name="connsiteX908" fmla="*/ 8668646 w 9384838"/>
              <a:gd name="connsiteY908" fmla="*/ 713881 h 6246801"/>
              <a:gd name="connsiteX909" fmla="*/ 8697919 w 9384838"/>
              <a:gd name="connsiteY909" fmla="*/ 713881 h 6246801"/>
              <a:gd name="connsiteX910" fmla="*/ 8715482 w 9384838"/>
              <a:gd name="connsiteY910" fmla="*/ 731444 h 6246801"/>
              <a:gd name="connsiteX911" fmla="*/ 8733045 w 9384838"/>
              <a:gd name="connsiteY911" fmla="*/ 719735 h 6246801"/>
              <a:gd name="connsiteX912" fmla="*/ 8746705 w 9384838"/>
              <a:gd name="connsiteY912" fmla="*/ 688512 h 6246801"/>
              <a:gd name="connsiteX913" fmla="*/ 8787686 w 9384838"/>
              <a:gd name="connsiteY913" fmla="*/ 674851 h 6246801"/>
              <a:gd name="connsiteX914" fmla="*/ 8811104 w 9384838"/>
              <a:gd name="connsiteY914" fmla="*/ 624114 h 6246801"/>
              <a:gd name="connsiteX915" fmla="*/ 8830619 w 9384838"/>
              <a:gd name="connsiteY915" fmla="*/ 618260 h 6246801"/>
              <a:gd name="connsiteX916" fmla="*/ 8840376 w 9384838"/>
              <a:gd name="connsiteY916" fmla="*/ 600695 h 6246801"/>
              <a:gd name="connsiteX917" fmla="*/ 8832570 w 9384838"/>
              <a:gd name="connsiteY917" fmla="*/ 559715 h 6246801"/>
              <a:gd name="connsiteX918" fmla="*/ 8850134 w 9384838"/>
              <a:gd name="connsiteY918" fmla="*/ 559715 h 6246801"/>
              <a:gd name="connsiteX919" fmla="*/ 8885260 w 9384838"/>
              <a:gd name="connsiteY919" fmla="*/ 573376 h 6246801"/>
              <a:gd name="connsiteX920" fmla="*/ 8902823 w 9384838"/>
              <a:gd name="connsiteY920" fmla="*/ 559715 h 6246801"/>
              <a:gd name="connsiteX921" fmla="*/ 8904775 w 9384838"/>
              <a:gd name="connsiteY921" fmla="*/ 524589 h 6246801"/>
              <a:gd name="connsiteX922" fmla="*/ 8949659 w 9384838"/>
              <a:gd name="connsiteY922" fmla="*/ 497268 h 6246801"/>
              <a:gd name="connsiteX923" fmla="*/ 8976980 w 9384838"/>
              <a:gd name="connsiteY923" fmla="*/ 497268 h 6246801"/>
              <a:gd name="connsiteX924" fmla="*/ 8976980 w 9384838"/>
              <a:gd name="connsiteY924" fmla="*/ 462142 h 6246801"/>
              <a:gd name="connsiteX925" fmla="*/ 8965271 w 9384838"/>
              <a:gd name="connsiteY925" fmla="*/ 419209 h 6246801"/>
              <a:gd name="connsiteX926" fmla="*/ 8973077 w 9384838"/>
              <a:gd name="connsiteY926" fmla="*/ 393840 h 6246801"/>
              <a:gd name="connsiteX927" fmla="*/ 9002349 w 9384838"/>
              <a:gd name="connsiteY927" fmla="*/ 376277 h 6246801"/>
              <a:gd name="connsiteX928" fmla="*/ 9017961 w 9384838"/>
              <a:gd name="connsiteY928" fmla="*/ 403597 h 6246801"/>
              <a:gd name="connsiteX929" fmla="*/ 9041378 w 9384838"/>
              <a:gd name="connsiteY929" fmla="*/ 467996 h 6246801"/>
              <a:gd name="connsiteX930" fmla="*/ 9076505 w 9384838"/>
              <a:gd name="connsiteY930" fmla="*/ 475802 h 6246801"/>
              <a:gd name="connsiteX931" fmla="*/ 9154564 w 9384838"/>
              <a:gd name="connsiteY931" fmla="*/ 458239 h 6246801"/>
              <a:gd name="connsiteX932" fmla="*/ 9209205 w 9384838"/>
              <a:gd name="connsiteY932" fmla="*/ 409452 h 6246801"/>
              <a:gd name="connsiteX933" fmla="*/ 9218963 w 9384838"/>
              <a:gd name="connsiteY933" fmla="*/ 380180 h 6246801"/>
              <a:gd name="connsiteX934" fmla="*/ 9283361 w 9384838"/>
              <a:gd name="connsiteY934" fmla="*/ 325538 h 6246801"/>
              <a:gd name="connsiteX935" fmla="*/ 9328245 w 9384838"/>
              <a:gd name="connsiteY935" fmla="*/ 311878 h 6246801"/>
              <a:gd name="connsiteX936" fmla="*/ 6819242 w 9384838"/>
              <a:gd name="connsiteY936" fmla="*/ 0 h 6246801"/>
              <a:gd name="connsiteX937" fmla="*/ 6869020 w 9384838"/>
              <a:gd name="connsiteY937" fmla="*/ 125002 h 6246801"/>
              <a:gd name="connsiteX938" fmla="*/ 6969682 w 9384838"/>
              <a:gd name="connsiteY938" fmla="*/ 326334 h 6246801"/>
              <a:gd name="connsiteX939" fmla="*/ 6969682 w 9384838"/>
              <a:gd name="connsiteY939" fmla="*/ 401556 h 6246801"/>
              <a:gd name="connsiteX940" fmla="*/ 7094680 w 9384838"/>
              <a:gd name="connsiteY940" fmla="*/ 652667 h 6246801"/>
              <a:gd name="connsiteX941" fmla="*/ 7220784 w 9384838"/>
              <a:gd name="connsiteY941" fmla="*/ 803117 h 6246801"/>
              <a:gd name="connsiteX942" fmla="*/ 7321446 w 9384838"/>
              <a:gd name="connsiteY942" fmla="*/ 903783 h 6246801"/>
              <a:gd name="connsiteX943" fmla="*/ 7321446 w 9384838"/>
              <a:gd name="connsiteY943" fmla="*/ 979004 h 6246801"/>
              <a:gd name="connsiteX944" fmla="*/ 7345782 w 9384838"/>
              <a:gd name="connsiteY944" fmla="*/ 979004 h 6246801"/>
              <a:gd name="connsiteX945" fmla="*/ 7396667 w 9384838"/>
              <a:gd name="connsiteY945" fmla="*/ 1003341 h 6246801"/>
              <a:gd name="connsiteX946" fmla="*/ 7421002 w 9384838"/>
              <a:gd name="connsiteY946" fmla="*/ 979004 h 6246801"/>
              <a:gd name="connsiteX947" fmla="*/ 7496223 w 9384838"/>
              <a:gd name="connsiteY947" fmla="*/ 1003341 h 6246801"/>
              <a:gd name="connsiteX948" fmla="*/ 7446445 w 9384838"/>
              <a:gd name="connsiteY948" fmla="*/ 1054227 h 6246801"/>
              <a:gd name="connsiteX949" fmla="*/ 7471887 w 9384838"/>
              <a:gd name="connsiteY949" fmla="*/ 1078564 h 6246801"/>
              <a:gd name="connsiteX950" fmla="*/ 7521665 w 9384838"/>
              <a:gd name="connsiteY950" fmla="*/ 1054227 h 6246801"/>
              <a:gd name="connsiteX951" fmla="*/ 7547107 w 9384838"/>
              <a:gd name="connsiteY951" fmla="*/ 1129449 h 6246801"/>
              <a:gd name="connsiteX952" fmla="*/ 7672105 w 9384838"/>
              <a:gd name="connsiteY952" fmla="*/ 1179229 h 6246801"/>
              <a:gd name="connsiteX953" fmla="*/ 7747325 w 9384838"/>
              <a:gd name="connsiteY953" fmla="*/ 1179229 h 6246801"/>
              <a:gd name="connsiteX954" fmla="*/ 7847987 w 9384838"/>
              <a:gd name="connsiteY954" fmla="*/ 1104007 h 6246801"/>
              <a:gd name="connsiteX955" fmla="*/ 7923207 w 9384838"/>
              <a:gd name="connsiteY955" fmla="*/ 1078564 h 6246801"/>
              <a:gd name="connsiteX956" fmla="*/ 7998427 w 9384838"/>
              <a:gd name="connsiteY956" fmla="*/ 1003341 h 6246801"/>
              <a:gd name="connsiteX957" fmla="*/ 7998427 w 9384838"/>
              <a:gd name="connsiteY957" fmla="*/ 1054227 h 6246801"/>
              <a:gd name="connsiteX958" fmla="*/ 7948649 w 9384838"/>
              <a:gd name="connsiteY958" fmla="*/ 1104007 h 6246801"/>
              <a:gd name="connsiteX959" fmla="*/ 7948649 w 9384838"/>
              <a:gd name="connsiteY959" fmla="*/ 1129449 h 6246801"/>
              <a:gd name="connsiteX960" fmla="*/ 7822545 w 9384838"/>
              <a:gd name="connsiteY960" fmla="*/ 1279895 h 6246801"/>
              <a:gd name="connsiteX961" fmla="*/ 7822545 w 9384838"/>
              <a:gd name="connsiteY961" fmla="*/ 1379454 h 6246801"/>
              <a:gd name="connsiteX962" fmla="*/ 7873429 w 9384838"/>
              <a:gd name="connsiteY962" fmla="*/ 1379454 h 6246801"/>
              <a:gd name="connsiteX963" fmla="*/ 7847987 w 9384838"/>
              <a:gd name="connsiteY963" fmla="*/ 1505563 h 6246801"/>
              <a:gd name="connsiteX964" fmla="*/ 7797103 w 9384838"/>
              <a:gd name="connsiteY964" fmla="*/ 1531005 h 6246801"/>
              <a:gd name="connsiteX965" fmla="*/ 7873429 w 9384838"/>
              <a:gd name="connsiteY965" fmla="*/ 1606229 h 6246801"/>
              <a:gd name="connsiteX966" fmla="*/ 7948649 w 9384838"/>
              <a:gd name="connsiteY966" fmla="*/ 1606229 h 6246801"/>
              <a:gd name="connsiteX967" fmla="*/ 7923207 w 9384838"/>
              <a:gd name="connsiteY967" fmla="*/ 1656009 h 6246801"/>
              <a:gd name="connsiteX968" fmla="*/ 7772767 w 9384838"/>
              <a:gd name="connsiteY968" fmla="*/ 1630565 h 6246801"/>
              <a:gd name="connsiteX969" fmla="*/ 7672105 w 9384838"/>
              <a:gd name="connsiteY969" fmla="*/ 1705789 h 6246801"/>
              <a:gd name="connsiteX970" fmla="*/ 7672105 w 9384838"/>
              <a:gd name="connsiteY970" fmla="*/ 1656009 h 6246801"/>
              <a:gd name="connsiteX971" fmla="*/ 7596885 w 9384838"/>
              <a:gd name="connsiteY971" fmla="*/ 1656009 h 6246801"/>
              <a:gd name="connsiteX972" fmla="*/ 7571443 w 9384838"/>
              <a:gd name="connsiteY972" fmla="*/ 1705789 h 6246801"/>
              <a:gd name="connsiteX973" fmla="*/ 7446445 w 9384838"/>
              <a:gd name="connsiteY973" fmla="*/ 1681452 h 6246801"/>
              <a:gd name="connsiteX974" fmla="*/ 7421002 w 9384838"/>
              <a:gd name="connsiteY974" fmla="*/ 1630565 h 6246801"/>
              <a:gd name="connsiteX975" fmla="*/ 7321446 w 9384838"/>
              <a:gd name="connsiteY975" fmla="*/ 1630565 h 6246801"/>
              <a:gd name="connsiteX976" fmla="*/ 7070344 w 9384838"/>
              <a:gd name="connsiteY976" fmla="*/ 1756674 h 6246801"/>
              <a:gd name="connsiteX977" fmla="*/ 6869020 w 9384838"/>
              <a:gd name="connsiteY977" fmla="*/ 1907113 h 6246801"/>
              <a:gd name="connsiteX978" fmla="*/ 6894462 w 9384838"/>
              <a:gd name="connsiteY978" fmla="*/ 1956897 h 6246801"/>
              <a:gd name="connsiteX979" fmla="*/ 6819242 w 9384838"/>
              <a:gd name="connsiteY979" fmla="*/ 2081899 h 6246801"/>
              <a:gd name="connsiteX980" fmla="*/ 6793800 w 9384838"/>
              <a:gd name="connsiteY980" fmla="*/ 2006676 h 6246801"/>
              <a:gd name="connsiteX981" fmla="*/ 6668802 w 9384838"/>
              <a:gd name="connsiteY981" fmla="*/ 1931450 h 6246801"/>
              <a:gd name="connsiteX982" fmla="*/ 6542697 w 9384838"/>
              <a:gd name="connsiteY982" fmla="*/ 1831894 h 6246801"/>
              <a:gd name="connsiteX983" fmla="*/ 6467477 w 9384838"/>
              <a:gd name="connsiteY983" fmla="*/ 1705789 h 6246801"/>
              <a:gd name="connsiteX984" fmla="*/ 6417699 w 9384838"/>
              <a:gd name="connsiteY984" fmla="*/ 1681452 h 6246801"/>
              <a:gd name="connsiteX985" fmla="*/ 6342479 w 9384838"/>
              <a:gd name="connsiteY985" fmla="*/ 1580786 h 6246801"/>
              <a:gd name="connsiteX986" fmla="*/ 6217481 w 9384838"/>
              <a:gd name="connsiteY986" fmla="*/ 1555343 h 6246801"/>
              <a:gd name="connsiteX987" fmla="*/ 6091377 w 9384838"/>
              <a:gd name="connsiteY987" fmla="*/ 1606229 h 6246801"/>
              <a:gd name="connsiteX988" fmla="*/ 5991821 w 9384838"/>
              <a:gd name="connsiteY988" fmla="*/ 1681452 h 6246801"/>
              <a:gd name="connsiteX989" fmla="*/ 5966379 w 9384838"/>
              <a:gd name="connsiteY989" fmla="*/ 1630565 h 6246801"/>
              <a:gd name="connsiteX990" fmla="*/ 5966379 w 9384838"/>
              <a:gd name="connsiteY990" fmla="*/ 1580786 h 6246801"/>
              <a:gd name="connsiteX991" fmla="*/ 5916601 w 9384838"/>
              <a:gd name="connsiteY991" fmla="*/ 1531005 h 6246801"/>
              <a:gd name="connsiteX992" fmla="*/ 5940937 w 9384838"/>
              <a:gd name="connsiteY992" fmla="*/ 1505563 h 6246801"/>
              <a:gd name="connsiteX993" fmla="*/ 5891159 w 9384838"/>
              <a:gd name="connsiteY993" fmla="*/ 1480122 h 6246801"/>
              <a:gd name="connsiteX994" fmla="*/ 5840275 w 9384838"/>
              <a:gd name="connsiteY994" fmla="*/ 1480122 h 6246801"/>
              <a:gd name="connsiteX995" fmla="*/ 5815939 w 9384838"/>
              <a:gd name="connsiteY995" fmla="*/ 1455784 h 6246801"/>
              <a:gd name="connsiteX996" fmla="*/ 5740719 w 9384838"/>
              <a:gd name="connsiteY996" fmla="*/ 1505563 h 6246801"/>
              <a:gd name="connsiteX997" fmla="*/ 5665499 w 9384838"/>
              <a:gd name="connsiteY997" fmla="*/ 1606229 h 6246801"/>
              <a:gd name="connsiteX998" fmla="*/ 5715277 w 9384838"/>
              <a:gd name="connsiteY998" fmla="*/ 1656009 h 6246801"/>
              <a:gd name="connsiteX999" fmla="*/ 5765055 w 9384838"/>
              <a:gd name="connsiteY999" fmla="*/ 1731231 h 6246801"/>
              <a:gd name="connsiteX1000" fmla="*/ 5840275 w 9384838"/>
              <a:gd name="connsiteY1000" fmla="*/ 1731231 h 6246801"/>
              <a:gd name="connsiteX1001" fmla="*/ 5916601 w 9384838"/>
              <a:gd name="connsiteY1001" fmla="*/ 1881669 h 6246801"/>
              <a:gd name="connsiteX1002" fmla="*/ 5966379 w 9384838"/>
              <a:gd name="connsiteY1002" fmla="*/ 1956897 h 6246801"/>
              <a:gd name="connsiteX1003" fmla="*/ 5891159 w 9384838"/>
              <a:gd name="connsiteY1003" fmla="*/ 2006676 h 6246801"/>
              <a:gd name="connsiteX1004" fmla="*/ 5815939 w 9384838"/>
              <a:gd name="connsiteY1004" fmla="*/ 1931450 h 6246801"/>
              <a:gd name="connsiteX1005" fmla="*/ 5765055 w 9384838"/>
              <a:gd name="connsiteY1005" fmla="*/ 1881669 h 6246801"/>
              <a:gd name="connsiteX1006" fmla="*/ 5715277 w 9384838"/>
              <a:gd name="connsiteY1006" fmla="*/ 1931450 h 6246801"/>
              <a:gd name="connsiteX1007" fmla="*/ 5665499 w 9384838"/>
              <a:gd name="connsiteY1007" fmla="*/ 1931450 h 6246801"/>
              <a:gd name="connsiteX1008" fmla="*/ 5640056 w 9384838"/>
              <a:gd name="connsiteY1008" fmla="*/ 2006676 h 6246801"/>
              <a:gd name="connsiteX1009" fmla="*/ 5590278 w 9384838"/>
              <a:gd name="connsiteY1009" fmla="*/ 2006676 h 6246801"/>
              <a:gd name="connsiteX1010" fmla="*/ 5515058 w 9384838"/>
              <a:gd name="connsiteY1010" fmla="*/ 2081899 h 6246801"/>
              <a:gd name="connsiteX1011" fmla="*/ 5464174 w 9384838"/>
              <a:gd name="connsiteY1011" fmla="*/ 2057559 h 6246801"/>
              <a:gd name="connsiteX1012" fmla="*/ 5464174 w 9384838"/>
              <a:gd name="connsiteY1012" fmla="*/ 1956897 h 6246801"/>
              <a:gd name="connsiteX1013" fmla="*/ 5489616 w 9384838"/>
              <a:gd name="connsiteY1013" fmla="*/ 1881669 h 6246801"/>
              <a:gd name="connsiteX1014" fmla="*/ 5564836 w 9384838"/>
              <a:gd name="connsiteY1014" fmla="*/ 1831894 h 6246801"/>
              <a:gd name="connsiteX1015" fmla="*/ 5590278 w 9384838"/>
              <a:gd name="connsiteY1015" fmla="*/ 1756674 h 6246801"/>
              <a:gd name="connsiteX1016" fmla="*/ 5539394 w 9384838"/>
              <a:gd name="connsiteY1016" fmla="*/ 1656009 h 6246801"/>
              <a:gd name="connsiteX1017" fmla="*/ 5515058 w 9384838"/>
              <a:gd name="connsiteY1017" fmla="*/ 1656009 h 6246801"/>
              <a:gd name="connsiteX1018" fmla="*/ 5515058 w 9384838"/>
              <a:gd name="connsiteY1018" fmla="*/ 1606229 h 6246801"/>
              <a:gd name="connsiteX1019" fmla="*/ 5489616 w 9384838"/>
              <a:gd name="connsiteY1019" fmla="*/ 1580786 h 6246801"/>
              <a:gd name="connsiteX1020" fmla="*/ 5489616 w 9384838"/>
              <a:gd name="connsiteY1020" fmla="*/ 1531005 h 6246801"/>
              <a:gd name="connsiteX1021" fmla="*/ 5539394 w 9384838"/>
              <a:gd name="connsiteY1021" fmla="*/ 1455784 h 6246801"/>
              <a:gd name="connsiteX1022" fmla="*/ 5539394 w 9384838"/>
              <a:gd name="connsiteY1022" fmla="*/ 1404898 h 6246801"/>
              <a:gd name="connsiteX1023" fmla="*/ 5564836 w 9384838"/>
              <a:gd name="connsiteY1023" fmla="*/ 1355118 h 6246801"/>
              <a:gd name="connsiteX1024" fmla="*/ 5614614 w 9384838"/>
              <a:gd name="connsiteY1024" fmla="*/ 1379454 h 6246801"/>
              <a:gd name="connsiteX1025" fmla="*/ 5689834 w 9384838"/>
              <a:gd name="connsiteY1025" fmla="*/ 1355118 h 6246801"/>
              <a:gd name="connsiteX1026" fmla="*/ 5740719 w 9384838"/>
              <a:gd name="connsiteY1026" fmla="*/ 1329675 h 6246801"/>
              <a:gd name="connsiteX1027" fmla="*/ 5765055 w 9384838"/>
              <a:gd name="connsiteY1027" fmla="*/ 1355118 h 6246801"/>
              <a:gd name="connsiteX1028" fmla="*/ 5815939 w 9384838"/>
              <a:gd name="connsiteY1028" fmla="*/ 1279895 h 6246801"/>
              <a:gd name="connsiteX1029" fmla="*/ 5891159 w 9384838"/>
              <a:gd name="connsiteY1029" fmla="*/ 1254452 h 6246801"/>
              <a:gd name="connsiteX1030" fmla="*/ 5891159 w 9384838"/>
              <a:gd name="connsiteY1030" fmla="*/ 1179229 h 6246801"/>
              <a:gd name="connsiteX1031" fmla="*/ 5840275 w 9384838"/>
              <a:gd name="connsiteY1031" fmla="*/ 1104007 h 6246801"/>
              <a:gd name="connsiteX1032" fmla="*/ 5865717 w 9384838"/>
              <a:gd name="connsiteY1032" fmla="*/ 1054227 h 6246801"/>
              <a:gd name="connsiteX1033" fmla="*/ 5916601 w 9384838"/>
              <a:gd name="connsiteY1033" fmla="*/ 1054227 h 6246801"/>
              <a:gd name="connsiteX1034" fmla="*/ 6041599 w 9384838"/>
              <a:gd name="connsiteY1034" fmla="*/ 1179229 h 6246801"/>
              <a:gd name="connsiteX1035" fmla="*/ 6091377 w 9384838"/>
              <a:gd name="connsiteY1035" fmla="*/ 1153786 h 6246801"/>
              <a:gd name="connsiteX1036" fmla="*/ 6091377 w 9384838"/>
              <a:gd name="connsiteY1036" fmla="*/ 1204672 h 6246801"/>
              <a:gd name="connsiteX1037" fmla="*/ 6166597 w 9384838"/>
              <a:gd name="connsiteY1037" fmla="*/ 1254452 h 6246801"/>
              <a:gd name="connsiteX1038" fmla="*/ 6292701 w 9384838"/>
              <a:gd name="connsiteY1038" fmla="*/ 1179229 h 6246801"/>
              <a:gd name="connsiteX1039" fmla="*/ 6317037 w 9384838"/>
              <a:gd name="connsiteY1039" fmla="*/ 1129449 h 6246801"/>
              <a:gd name="connsiteX1040" fmla="*/ 6292701 w 9384838"/>
              <a:gd name="connsiteY1040" fmla="*/ 1054227 h 6246801"/>
              <a:gd name="connsiteX1041" fmla="*/ 6317037 w 9384838"/>
              <a:gd name="connsiteY1041" fmla="*/ 1003341 h 6246801"/>
              <a:gd name="connsiteX1042" fmla="*/ 6317037 w 9384838"/>
              <a:gd name="connsiteY1042" fmla="*/ 953562 h 6246801"/>
              <a:gd name="connsiteX1043" fmla="*/ 6342479 w 9384838"/>
              <a:gd name="connsiteY1043" fmla="*/ 903783 h 6246801"/>
              <a:gd name="connsiteX1044" fmla="*/ 6443141 w 9384838"/>
              <a:gd name="connsiteY1044" fmla="*/ 878340 h 6246801"/>
              <a:gd name="connsiteX1045" fmla="*/ 6492919 w 9384838"/>
              <a:gd name="connsiteY1045" fmla="*/ 803117 h 6246801"/>
              <a:gd name="connsiteX1046" fmla="*/ 6518361 w 9384838"/>
              <a:gd name="connsiteY1046" fmla="*/ 652667 h 6246801"/>
              <a:gd name="connsiteX1047" fmla="*/ 6619024 w 9384838"/>
              <a:gd name="connsiteY1047" fmla="*/ 526559 h 6246801"/>
              <a:gd name="connsiteX1048" fmla="*/ 6643360 w 9384838"/>
              <a:gd name="connsiteY1048" fmla="*/ 300891 h 6246801"/>
              <a:gd name="connsiteX1049" fmla="*/ 6619024 w 9384838"/>
              <a:gd name="connsiteY1049" fmla="*/ 125002 h 6246801"/>
              <a:gd name="connsiteX1050" fmla="*/ 6694244 w 9384838"/>
              <a:gd name="connsiteY1050" fmla="*/ 49779 h 6246801"/>
              <a:gd name="connsiteX1051" fmla="*/ 6769464 w 9384838"/>
              <a:gd name="connsiteY1051" fmla="*/ 49779 h 6246801"/>
              <a:gd name="connsiteX1052" fmla="*/ 6819242 w 9384838"/>
              <a:gd name="connsiteY105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62 w 9384838"/>
              <a:gd name="connsiteY666" fmla="*/ 4566457 h 6246801"/>
              <a:gd name="connsiteX667" fmla="*/ 2931045 w 9384838"/>
              <a:gd name="connsiteY667" fmla="*/ 4616236 h 6246801"/>
              <a:gd name="connsiteX668" fmla="*/ 2980823 w 9384838"/>
              <a:gd name="connsiteY668" fmla="*/ 4641679 h 6246801"/>
              <a:gd name="connsiteX669" fmla="*/ 3006265 w 9384838"/>
              <a:gd name="connsiteY669" fmla="*/ 4616236 h 6246801"/>
              <a:gd name="connsiteX670" fmla="*/ 3030601 w 9384838"/>
              <a:gd name="connsiteY670" fmla="*/ 4616236 h 6246801"/>
              <a:gd name="connsiteX671" fmla="*/ 3056044 w 9384838"/>
              <a:gd name="connsiteY671" fmla="*/ 4590793 h 6246801"/>
              <a:gd name="connsiteX672" fmla="*/ 3105820 w 9384838"/>
              <a:gd name="connsiteY672" fmla="*/ 4590793 h 6246801"/>
              <a:gd name="connsiteX673" fmla="*/ 3131263 w 9384838"/>
              <a:gd name="connsiteY673" fmla="*/ 4541014 h 6246801"/>
              <a:gd name="connsiteX674" fmla="*/ 3131263 w 9384838"/>
              <a:gd name="connsiteY674" fmla="*/ 4590793 h 6246801"/>
              <a:gd name="connsiteX675" fmla="*/ 3156704 w 9384838"/>
              <a:gd name="connsiteY675" fmla="*/ 4566457 h 6246801"/>
              <a:gd name="connsiteX676" fmla="*/ 3181041 w 9384838"/>
              <a:gd name="connsiteY676" fmla="*/ 4515571 h 6246801"/>
              <a:gd name="connsiteX677" fmla="*/ 3156704 w 9384838"/>
              <a:gd name="connsiteY677" fmla="*/ 4440348 h 6246801"/>
              <a:gd name="connsiteX678" fmla="*/ 3131263 w 9384838"/>
              <a:gd name="connsiteY678" fmla="*/ 4416011 h 6246801"/>
              <a:gd name="connsiteX679" fmla="*/ 3181041 w 9384838"/>
              <a:gd name="connsiteY679" fmla="*/ 4365125 h 6246801"/>
              <a:gd name="connsiteX680" fmla="*/ 3231924 w 9384838"/>
              <a:gd name="connsiteY680" fmla="*/ 4340788 h 6246801"/>
              <a:gd name="connsiteX681" fmla="*/ 3256260 w 9384838"/>
              <a:gd name="connsiteY681" fmla="*/ 4289902 h 6246801"/>
              <a:gd name="connsiteX682" fmla="*/ 3281703 w 9384838"/>
              <a:gd name="connsiteY682" fmla="*/ 4289902 h 6246801"/>
              <a:gd name="connsiteX683" fmla="*/ 3281705 w 9384838"/>
              <a:gd name="connsiteY683" fmla="*/ 4289902 h 6246801"/>
              <a:gd name="connsiteX684" fmla="*/ 3307147 w 9384838"/>
              <a:gd name="connsiteY684" fmla="*/ 4265565 h 6246801"/>
              <a:gd name="connsiteX685" fmla="*/ 3356924 w 9384838"/>
              <a:gd name="connsiteY685" fmla="*/ 4265565 h 6246801"/>
              <a:gd name="connsiteX686" fmla="*/ 3457589 w 9384838"/>
              <a:gd name="connsiteY686" fmla="*/ 4190342 h 6246801"/>
              <a:gd name="connsiteX687" fmla="*/ 3558250 w 9384838"/>
              <a:gd name="connsiteY687" fmla="*/ 4089676 h 6246801"/>
              <a:gd name="connsiteX688" fmla="*/ 3582585 w 9384838"/>
              <a:gd name="connsiteY688" fmla="*/ 4014453 h 6246801"/>
              <a:gd name="connsiteX689" fmla="*/ 3608026 w 9384838"/>
              <a:gd name="connsiteY689" fmla="*/ 3989010 h 6246801"/>
              <a:gd name="connsiteX690" fmla="*/ 3582585 w 9384838"/>
              <a:gd name="connsiteY690" fmla="*/ 3963567 h 6246801"/>
              <a:gd name="connsiteX691" fmla="*/ 3608026 w 9384838"/>
              <a:gd name="connsiteY691" fmla="*/ 3913787 h 6246801"/>
              <a:gd name="connsiteX692" fmla="*/ 3582585 w 9384838"/>
              <a:gd name="connsiteY692" fmla="*/ 3888344 h 6246801"/>
              <a:gd name="connsiteX693" fmla="*/ 3608026 w 9384838"/>
              <a:gd name="connsiteY693" fmla="*/ 3838565 h 6246801"/>
              <a:gd name="connsiteX694" fmla="*/ 3633468 w 9384838"/>
              <a:gd name="connsiteY694" fmla="*/ 3813122 h 6246801"/>
              <a:gd name="connsiteX695" fmla="*/ 3683247 w 9384838"/>
              <a:gd name="connsiteY695" fmla="*/ 3788785 h 6246801"/>
              <a:gd name="connsiteX696" fmla="*/ 3708689 w 9384838"/>
              <a:gd name="connsiteY696" fmla="*/ 3813122 h 6246801"/>
              <a:gd name="connsiteX697" fmla="*/ 3783908 w 9384838"/>
              <a:gd name="connsiteY697" fmla="*/ 3788785 h 6246801"/>
              <a:gd name="connsiteX698" fmla="*/ 3883464 w 9384838"/>
              <a:gd name="connsiteY698" fmla="*/ 3763342 h 6246801"/>
              <a:gd name="connsiteX699" fmla="*/ 3883464 w 9384838"/>
              <a:gd name="connsiteY699" fmla="*/ 3813122 h 6246801"/>
              <a:gd name="connsiteX700" fmla="*/ 3833686 w 9384838"/>
              <a:gd name="connsiteY700" fmla="*/ 3813122 h 6246801"/>
              <a:gd name="connsiteX701" fmla="*/ 3808245 w 9384838"/>
              <a:gd name="connsiteY701" fmla="*/ 3838565 h 6246801"/>
              <a:gd name="connsiteX702" fmla="*/ 3808245 w 9384838"/>
              <a:gd name="connsiteY702" fmla="*/ 3888344 h 6246801"/>
              <a:gd name="connsiteX703" fmla="*/ 3758467 w 9384838"/>
              <a:gd name="connsiteY703" fmla="*/ 3864008 h 6246801"/>
              <a:gd name="connsiteX704" fmla="*/ 3708689 w 9384838"/>
              <a:gd name="connsiteY704" fmla="*/ 3913787 h 6246801"/>
              <a:gd name="connsiteX705" fmla="*/ 3683247 w 9384838"/>
              <a:gd name="connsiteY705" fmla="*/ 3888344 h 6246801"/>
              <a:gd name="connsiteX706" fmla="*/ 3633468 w 9384838"/>
              <a:gd name="connsiteY706" fmla="*/ 3913787 h 6246801"/>
              <a:gd name="connsiteX707" fmla="*/ 3657804 w 9384838"/>
              <a:gd name="connsiteY707" fmla="*/ 3939230 h 6246801"/>
              <a:gd name="connsiteX708" fmla="*/ 3633468 w 9384838"/>
              <a:gd name="connsiteY708" fmla="*/ 3963567 h 6246801"/>
              <a:gd name="connsiteX709" fmla="*/ 3657804 w 9384838"/>
              <a:gd name="connsiteY709" fmla="*/ 3963567 h 6246801"/>
              <a:gd name="connsiteX710" fmla="*/ 3683247 w 9384838"/>
              <a:gd name="connsiteY710" fmla="*/ 3989010 h 6246801"/>
              <a:gd name="connsiteX711" fmla="*/ 3708689 w 9384838"/>
              <a:gd name="connsiteY711" fmla="*/ 3989010 h 6246801"/>
              <a:gd name="connsiteX712" fmla="*/ 3708689 w 9384838"/>
              <a:gd name="connsiteY712" fmla="*/ 4014453 h 6246801"/>
              <a:gd name="connsiteX713" fmla="*/ 3708688 w 9384838"/>
              <a:gd name="connsiteY713" fmla="*/ 4014453 h 6246801"/>
              <a:gd name="connsiteX714" fmla="*/ 3657804 w 9384838"/>
              <a:gd name="connsiteY714" fmla="*/ 4064233 h 6246801"/>
              <a:gd name="connsiteX715" fmla="*/ 3683246 w 9384838"/>
              <a:gd name="connsiteY715" fmla="*/ 4139455 h 6246801"/>
              <a:gd name="connsiteX716" fmla="*/ 3808243 w 9384838"/>
              <a:gd name="connsiteY716" fmla="*/ 4164898 h 6246801"/>
              <a:gd name="connsiteX717" fmla="*/ 3833684 w 9384838"/>
              <a:gd name="connsiteY717" fmla="*/ 4089676 h 6246801"/>
              <a:gd name="connsiteX718" fmla="*/ 3958666 w 9384838"/>
              <a:gd name="connsiteY718" fmla="*/ 4089676 h 6246801"/>
              <a:gd name="connsiteX719" fmla="*/ 4084770 w 9384838"/>
              <a:gd name="connsiteY719" fmla="*/ 4064233 h 6246801"/>
              <a:gd name="connsiteX720" fmla="*/ 4185432 w 9384838"/>
              <a:gd name="connsiteY720" fmla="*/ 4064233 h 6246801"/>
              <a:gd name="connsiteX721" fmla="*/ 4460870 w 9384838"/>
              <a:gd name="connsiteY721" fmla="*/ 3888345 h 6246801"/>
              <a:gd name="connsiteX722" fmla="*/ 4510648 w 9384838"/>
              <a:gd name="connsiteY722" fmla="*/ 3763342 h 6246801"/>
              <a:gd name="connsiteX723" fmla="*/ 4761751 w 9384838"/>
              <a:gd name="connsiteY723" fmla="*/ 3713562 h 6246801"/>
              <a:gd name="connsiteX724" fmla="*/ 4836971 w 9384838"/>
              <a:gd name="connsiteY724" fmla="*/ 3612896 h 6246801"/>
              <a:gd name="connsiteX725" fmla="*/ 4887855 w 9384838"/>
              <a:gd name="connsiteY725" fmla="*/ 3487894 h 6246801"/>
              <a:gd name="connsiteX726" fmla="*/ 4887855 w 9384838"/>
              <a:gd name="connsiteY726" fmla="*/ 3487893 h 6246801"/>
              <a:gd name="connsiteX727" fmla="*/ 4937633 w 9384838"/>
              <a:gd name="connsiteY727" fmla="*/ 3437007 h 6246801"/>
              <a:gd name="connsiteX728" fmla="*/ 5012854 w 9384838"/>
              <a:gd name="connsiteY728" fmla="*/ 3387227 h 6246801"/>
              <a:gd name="connsiteX729" fmla="*/ 5038296 w 9384838"/>
              <a:gd name="connsiteY729" fmla="*/ 3336341 h 6246801"/>
              <a:gd name="connsiteX730" fmla="*/ 5113516 w 9384838"/>
              <a:gd name="connsiteY730" fmla="*/ 3236782 h 6246801"/>
              <a:gd name="connsiteX731" fmla="*/ 5137852 w 9384838"/>
              <a:gd name="connsiteY731" fmla="*/ 3185896 h 6246801"/>
              <a:gd name="connsiteX732" fmla="*/ 5163294 w 9384838"/>
              <a:gd name="connsiteY732" fmla="*/ 3161560 h 6246801"/>
              <a:gd name="connsiteX733" fmla="*/ 5238514 w 9384838"/>
              <a:gd name="connsiteY733" fmla="*/ 3011116 h 6246801"/>
              <a:gd name="connsiteX734" fmla="*/ 5263957 w 9384838"/>
              <a:gd name="connsiteY734" fmla="*/ 2860672 h 6246801"/>
              <a:gd name="connsiteX735" fmla="*/ 5188736 w 9384838"/>
              <a:gd name="connsiteY735" fmla="*/ 2809788 h 6246801"/>
              <a:gd name="connsiteX736" fmla="*/ 5163294 w 9384838"/>
              <a:gd name="connsiteY736" fmla="*/ 2835229 h 6246801"/>
              <a:gd name="connsiteX737" fmla="*/ 5137852 w 9384838"/>
              <a:gd name="connsiteY737" fmla="*/ 2835229 h 6246801"/>
              <a:gd name="connsiteX738" fmla="*/ 5137852 w 9384838"/>
              <a:gd name="connsiteY738" fmla="*/ 2785450 h 6246801"/>
              <a:gd name="connsiteX739" fmla="*/ 5188736 w 9384838"/>
              <a:gd name="connsiteY739" fmla="*/ 2785450 h 6246801"/>
              <a:gd name="connsiteX740" fmla="*/ 5263957 w 9384838"/>
              <a:gd name="connsiteY740" fmla="*/ 2734563 h 6246801"/>
              <a:gd name="connsiteX741" fmla="*/ 5339177 w 9384838"/>
              <a:gd name="connsiteY741" fmla="*/ 2609561 h 6246801"/>
              <a:gd name="connsiteX742" fmla="*/ 5289399 w 9384838"/>
              <a:gd name="connsiteY742" fmla="*/ 2534339 h 6246801"/>
              <a:gd name="connsiteX743" fmla="*/ 5289931 w 9384838"/>
              <a:gd name="connsiteY743" fmla="*/ 2534660 h 6246801"/>
              <a:gd name="connsiteX744" fmla="*/ 5289398 w 9384838"/>
              <a:gd name="connsiteY744" fmla="*/ 2534339 h 6246801"/>
              <a:gd name="connsiteX745" fmla="*/ 5313734 w 9384838"/>
              <a:gd name="connsiteY745" fmla="*/ 2483451 h 6246801"/>
              <a:gd name="connsiteX746" fmla="*/ 5289398 w 9384838"/>
              <a:gd name="connsiteY746" fmla="*/ 2459115 h 6246801"/>
              <a:gd name="connsiteX747" fmla="*/ 5364618 w 9384838"/>
              <a:gd name="connsiteY747" fmla="*/ 2408231 h 6246801"/>
              <a:gd name="connsiteX748" fmla="*/ 5388954 w 9384838"/>
              <a:gd name="connsiteY748" fmla="*/ 2433674 h 6246801"/>
              <a:gd name="connsiteX749" fmla="*/ 5464174 w 9384838"/>
              <a:gd name="connsiteY749" fmla="*/ 2408231 h 6246801"/>
              <a:gd name="connsiteX750" fmla="*/ 5515059 w 9384838"/>
              <a:gd name="connsiteY750" fmla="*/ 2333007 h 6246801"/>
              <a:gd name="connsiteX751" fmla="*/ 5539394 w 9384838"/>
              <a:gd name="connsiteY751" fmla="*/ 2257785 h 6246801"/>
              <a:gd name="connsiteX752" fmla="*/ 5539394 w 9384838"/>
              <a:gd name="connsiteY752" fmla="*/ 2233447 h 6246801"/>
              <a:gd name="connsiteX753" fmla="*/ 5564837 w 9384838"/>
              <a:gd name="connsiteY753" fmla="*/ 2182565 h 6246801"/>
              <a:gd name="connsiteX754" fmla="*/ 5614615 w 9384838"/>
              <a:gd name="connsiteY754" fmla="*/ 2233447 h 6246801"/>
              <a:gd name="connsiteX755" fmla="*/ 5640057 w 9384838"/>
              <a:gd name="connsiteY755" fmla="*/ 2208005 h 6246801"/>
              <a:gd name="connsiteX756" fmla="*/ 5665499 w 9384838"/>
              <a:gd name="connsiteY756" fmla="*/ 2233447 h 6246801"/>
              <a:gd name="connsiteX757" fmla="*/ 5665499 w 9384838"/>
              <a:gd name="connsiteY757" fmla="*/ 2257785 h 6246801"/>
              <a:gd name="connsiteX758" fmla="*/ 5640057 w 9384838"/>
              <a:gd name="connsiteY758" fmla="*/ 2408231 h 6246801"/>
              <a:gd name="connsiteX759" fmla="*/ 5689835 w 9384838"/>
              <a:gd name="connsiteY759" fmla="*/ 2433674 h 6246801"/>
              <a:gd name="connsiteX760" fmla="*/ 5740719 w 9384838"/>
              <a:gd name="connsiteY760" fmla="*/ 2408231 h 6246801"/>
              <a:gd name="connsiteX761" fmla="*/ 5765055 w 9384838"/>
              <a:gd name="connsiteY761" fmla="*/ 2358450 h 6246801"/>
              <a:gd name="connsiteX762" fmla="*/ 5840275 w 9384838"/>
              <a:gd name="connsiteY762" fmla="*/ 2459115 h 6246801"/>
              <a:gd name="connsiteX763" fmla="*/ 5891159 w 9384838"/>
              <a:gd name="connsiteY763" fmla="*/ 2408231 h 6246801"/>
              <a:gd name="connsiteX764" fmla="*/ 5940937 w 9384838"/>
              <a:gd name="connsiteY764" fmla="*/ 2283229 h 6246801"/>
              <a:gd name="connsiteX765" fmla="*/ 5891159 w 9384838"/>
              <a:gd name="connsiteY765" fmla="*/ 2208005 h 6246801"/>
              <a:gd name="connsiteX766" fmla="*/ 5840275 w 9384838"/>
              <a:gd name="connsiteY766" fmla="*/ 2257785 h 6246801"/>
              <a:gd name="connsiteX767" fmla="*/ 5715277 w 9384838"/>
              <a:gd name="connsiteY767" fmla="*/ 2283229 h 6246801"/>
              <a:gd name="connsiteX768" fmla="*/ 5765055 w 9384838"/>
              <a:gd name="connsiteY768" fmla="*/ 2132783 h 6246801"/>
              <a:gd name="connsiteX769" fmla="*/ 5840275 w 9384838"/>
              <a:gd name="connsiteY769" fmla="*/ 2081897 h 6246801"/>
              <a:gd name="connsiteX770" fmla="*/ 8270546 w 9384838"/>
              <a:gd name="connsiteY770" fmla="*/ 1474959 h 6246801"/>
              <a:gd name="connsiteX771" fmla="*/ 8282255 w 9384838"/>
              <a:gd name="connsiteY771" fmla="*/ 1480813 h 6246801"/>
              <a:gd name="connsiteX772" fmla="*/ 8274449 w 9384838"/>
              <a:gd name="connsiteY772" fmla="*/ 1490571 h 6246801"/>
              <a:gd name="connsiteX773" fmla="*/ 8264691 w 9384838"/>
              <a:gd name="connsiteY773" fmla="*/ 1491546 h 6246801"/>
              <a:gd name="connsiteX774" fmla="*/ 8247128 w 9384838"/>
              <a:gd name="connsiteY774" fmla="*/ 1501304 h 6246801"/>
              <a:gd name="connsiteX775" fmla="*/ 8250055 w 9384838"/>
              <a:gd name="connsiteY775" fmla="*/ 1485692 h 6246801"/>
              <a:gd name="connsiteX776" fmla="*/ 8265667 w 9384838"/>
              <a:gd name="connsiteY776" fmla="*/ 1485692 h 6246801"/>
              <a:gd name="connsiteX777" fmla="*/ 8270546 w 9384838"/>
              <a:gd name="connsiteY777" fmla="*/ 1474959 h 6246801"/>
              <a:gd name="connsiteX778" fmla="*/ 8187608 w 9384838"/>
              <a:gd name="connsiteY778" fmla="*/ 1463250 h 6246801"/>
              <a:gd name="connsiteX779" fmla="*/ 8203220 w 9384838"/>
              <a:gd name="connsiteY779" fmla="*/ 1472032 h 6246801"/>
              <a:gd name="connsiteX780" fmla="*/ 8215904 w 9384838"/>
              <a:gd name="connsiteY780" fmla="*/ 1471056 h 6246801"/>
              <a:gd name="connsiteX781" fmla="*/ 8214929 w 9384838"/>
              <a:gd name="connsiteY781" fmla="*/ 1479838 h 6246801"/>
              <a:gd name="connsiteX782" fmla="*/ 8216880 w 9384838"/>
              <a:gd name="connsiteY782" fmla="*/ 1484717 h 6246801"/>
              <a:gd name="connsiteX783" fmla="*/ 8195414 w 9384838"/>
              <a:gd name="connsiteY783" fmla="*/ 1482765 h 6246801"/>
              <a:gd name="connsiteX784" fmla="*/ 8197365 w 9384838"/>
              <a:gd name="connsiteY784" fmla="*/ 1476909 h 6246801"/>
              <a:gd name="connsiteX785" fmla="*/ 8187608 w 9384838"/>
              <a:gd name="connsiteY785" fmla="*/ 1463250 h 6246801"/>
              <a:gd name="connsiteX786" fmla="*/ 8289085 w 9384838"/>
              <a:gd name="connsiteY786" fmla="*/ 1415439 h 6246801"/>
              <a:gd name="connsiteX787" fmla="*/ 8307624 w 9384838"/>
              <a:gd name="connsiteY787" fmla="*/ 1425197 h 6246801"/>
              <a:gd name="connsiteX788" fmla="*/ 8318357 w 9384838"/>
              <a:gd name="connsiteY788" fmla="*/ 1429100 h 6246801"/>
              <a:gd name="connsiteX789" fmla="*/ 8307624 w 9384838"/>
              <a:gd name="connsiteY789" fmla="*/ 1443734 h 6246801"/>
              <a:gd name="connsiteX790" fmla="*/ 8313478 w 9384838"/>
              <a:gd name="connsiteY790" fmla="*/ 1452516 h 6246801"/>
              <a:gd name="connsiteX791" fmla="*/ 8282255 w 9384838"/>
              <a:gd name="connsiteY791" fmla="*/ 1469104 h 6246801"/>
              <a:gd name="connsiteX792" fmla="*/ 8280303 w 9384838"/>
              <a:gd name="connsiteY792" fmla="*/ 1453493 h 6246801"/>
              <a:gd name="connsiteX793" fmla="*/ 8269570 w 9384838"/>
              <a:gd name="connsiteY793" fmla="*/ 1425197 h 6246801"/>
              <a:gd name="connsiteX794" fmla="*/ 8289085 w 9384838"/>
              <a:gd name="connsiteY794" fmla="*/ 1415439 h 6246801"/>
              <a:gd name="connsiteX795" fmla="*/ 8360314 w 9384838"/>
              <a:gd name="connsiteY795" fmla="*/ 1357869 h 6246801"/>
              <a:gd name="connsiteX796" fmla="*/ 8376902 w 9384838"/>
              <a:gd name="connsiteY796" fmla="*/ 1366651 h 6246801"/>
              <a:gd name="connsiteX797" fmla="*/ 8379829 w 9384838"/>
              <a:gd name="connsiteY797" fmla="*/ 1382264 h 6246801"/>
              <a:gd name="connsiteX798" fmla="*/ 8349581 w 9384838"/>
              <a:gd name="connsiteY798" fmla="*/ 1375434 h 6246801"/>
              <a:gd name="connsiteX799" fmla="*/ 8360314 w 9384838"/>
              <a:gd name="connsiteY799" fmla="*/ 1357869 h 6246801"/>
              <a:gd name="connsiteX800" fmla="*/ 8571073 w 9384838"/>
              <a:gd name="connsiteY800" fmla="*/ 1228098 h 6246801"/>
              <a:gd name="connsiteX801" fmla="*/ 8597418 w 9384838"/>
              <a:gd name="connsiteY801" fmla="*/ 1253467 h 6246801"/>
              <a:gd name="connsiteX802" fmla="*/ 8592539 w 9384838"/>
              <a:gd name="connsiteY802" fmla="*/ 1260297 h 6246801"/>
              <a:gd name="connsiteX803" fmla="*/ 8592539 w 9384838"/>
              <a:gd name="connsiteY803" fmla="*/ 1272981 h 6246801"/>
              <a:gd name="connsiteX804" fmla="*/ 8572049 w 9384838"/>
              <a:gd name="connsiteY804" fmla="*/ 1273957 h 6246801"/>
              <a:gd name="connsiteX805" fmla="*/ 8561316 w 9384838"/>
              <a:gd name="connsiteY805" fmla="*/ 1285666 h 6246801"/>
              <a:gd name="connsiteX806" fmla="*/ 8554486 w 9384838"/>
              <a:gd name="connsiteY806" fmla="*/ 1302253 h 6246801"/>
              <a:gd name="connsiteX807" fmla="*/ 8533995 w 9384838"/>
              <a:gd name="connsiteY807" fmla="*/ 1311035 h 6246801"/>
              <a:gd name="connsiteX808" fmla="*/ 8510577 w 9384838"/>
              <a:gd name="connsiteY808" fmla="*/ 1309083 h 6246801"/>
              <a:gd name="connsiteX809" fmla="*/ 8505699 w 9384838"/>
              <a:gd name="connsiteY809" fmla="*/ 1331526 h 6246801"/>
              <a:gd name="connsiteX810" fmla="*/ 8494966 w 9384838"/>
              <a:gd name="connsiteY810" fmla="*/ 1335428 h 6246801"/>
              <a:gd name="connsiteX811" fmla="*/ 8482281 w 9384838"/>
              <a:gd name="connsiteY811" fmla="*/ 1312986 h 6246801"/>
              <a:gd name="connsiteX812" fmla="*/ 8474475 w 9384838"/>
              <a:gd name="connsiteY812" fmla="*/ 1303229 h 6246801"/>
              <a:gd name="connsiteX813" fmla="*/ 8467645 w 9384838"/>
              <a:gd name="connsiteY813" fmla="*/ 1279811 h 6246801"/>
              <a:gd name="connsiteX814" fmla="*/ 8476427 w 9384838"/>
              <a:gd name="connsiteY814" fmla="*/ 1270054 h 6246801"/>
              <a:gd name="connsiteX815" fmla="*/ 8524238 w 9384838"/>
              <a:gd name="connsiteY815" fmla="*/ 1261273 h 6246801"/>
              <a:gd name="connsiteX816" fmla="*/ 8551558 w 9384838"/>
              <a:gd name="connsiteY816" fmla="*/ 1236879 h 6246801"/>
              <a:gd name="connsiteX817" fmla="*/ 8567170 w 9384838"/>
              <a:gd name="connsiteY817" fmla="*/ 1237855 h 6246801"/>
              <a:gd name="connsiteX818" fmla="*/ 8571073 w 9384838"/>
              <a:gd name="connsiteY818" fmla="*/ 1228098 h 6246801"/>
              <a:gd name="connsiteX819" fmla="*/ 8306648 w 9384838"/>
              <a:gd name="connsiteY819" fmla="*/ 884639 h 6246801"/>
              <a:gd name="connsiteX820" fmla="*/ 8328114 w 9384838"/>
              <a:gd name="connsiteY820" fmla="*/ 903178 h 6246801"/>
              <a:gd name="connsiteX821" fmla="*/ 8334944 w 9384838"/>
              <a:gd name="connsiteY821" fmla="*/ 917814 h 6246801"/>
              <a:gd name="connsiteX822" fmla="*/ 8368119 w 9384838"/>
              <a:gd name="connsiteY822" fmla="*/ 935377 h 6246801"/>
              <a:gd name="connsiteX823" fmla="*/ 8422761 w 9384838"/>
              <a:gd name="connsiteY823" fmla="*/ 939280 h 6246801"/>
              <a:gd name="connsiteX824" fmla="*/ 8461790 w 9384838"/>
              <a:gd name="connsiteY824" fmla="*/ 922693 h 6246801"/>
              <a:gd name="connsiteX825" fmla="*/ 8450081 w 9384838"/>
              <a:gd name="connsiteY825" fmla="*/ 963674 h 6246801"/>
              <a:gd name="connsiteX826" fmla="*/ 8431542 w 9384838"/>
              <a:gd name="connsiteY826" fmla="*/ 975382 h 6246801"/>
              <a:gd name="connsiteX827" fmla="*/ 8415930 w 9384838"/>
              <a:gd name="connsiteY827" fmla="*/ 963674 h 6246801"/>
              <a:gd name="connsiteX828" fmla="*/ 8397391 w 9384838"/>
              <a:gd name="connsiteY828" fmla="*/ 963674 h 6246801"/>
              <a:gd name="connsiteX829" fmla="*/ 8359338 w 9384838"/>
              <a:gd name="connsiteY829" fmla="*/ 1014411 h 6246801"/>
              <a:gd name="connsiteX830" fmla="*/ 8284206 w 9384838"/>
              <a:gd name="connsiteY830" fmla="*/ 1020265 h 6246801"/>
              <a:gd name="connsiteX831" fmla="*/ 8247128 w 9384838"/>
              <a:gd name="connsiteY831" fmla="*/ 1070028 h 6246801"/>
              <a:gd name="connsiteX832" fmla="*/ 8212977 w 9384838"/>
              <a:gd name="connsiteY832" fmla="*/ 1083688 h 6246801"/>
              <a:gd name="connsiteX833" fmla="*/ 8184681 w 9384838"/>
              <a:gd name="connsiteY833" fmla="*/ 1151014 h 6246801"/>
              <a:gd name="connsiteX834" fmla="*/ 8163215 w 9384838"/>
              <a:gd name="connsiteY834" fmla="*/ 1151014 h 6246801"/>
              <a:gd name="connsiteX835" fmla="*/ 8155409 w 9384838"/>
              <a:gd name="connsiteY835" fmla="*/ 1207607 h 6246801"/>
              <a:gd name="connsiteX836" fmla="*/ 8099792 w 9384838"/>
              <a:gd name="connsiteY836" fmla="*/ 1223219 h 6246801"/>
              <a:gd name="connsiteX837" fmla="*/ 8077350 w 9384838"/>
              <a:gd name="connsiteY837" fmla="*/ 1247612 h 6246801"/>
              <a:gd name="connsiteX838" fmla="*/ 8066617 w 9384838"/>
              <a:gd name="connsiteY838" fmla="*/ 1319817 h 6246801"/>
              <a:gd name="connsiteX839" fmla="*/ 8057835 w 9384838"/>
              <a:gd name="connsiteY839" fmla="*/ 1315914 h 6246801"/>
              <a:gd name="connsiteX840" fmla="*/ 8009048 w 9384838"/>
              <a:gd name="connsiteY840" fmla="*/ 1320793 h 6246801"/>
              <a:gd name="connsiteX841" fmla="*/ 8009048 w 9384838"/>
              <a:gd name="connsiteY841" fmla="*/ 1309084 h 6246801"/>
              <a:gd name="connsiteX842" fmla="*/ 8010024 w 9384838"/>
              <a:gd name="connsiteY842" fmla="*/ 1293472 h 6246801"/>
              <a:gd name="connsiteX843" fmla="*/ 8002218 w 9384838"/>
              <a:gd name="connsiteY843" fmla="*/ 1262248 h 6246801"/>
              <a:gd name="connsiteX844" fmla="*/ 8013927 w 9384838"/>
              <a:gd name="connsiteY844" fmla="*/ 1254442 h 6246801"/>
              <a:gd name="connsiteX845" fmla="*/ 8038320 w 9384838"/>
              <a:gd name="connsiteY845" fmla="*/ 1219316 h 6246801"/>
              <a:gd name="connsiteX846" fmla="*/ 8077350 w 9384838"/>
              <a:gd name="connsiteY846" fmla="*/ 1190044 h 6246801"/>
              <a:gd name="connsiteX847" fmla="*/ 8108573 w 9384838"/>
              <a:gd name="connsiteY847" fmla="*/ 1167602 h 6246801"/>
              <a:gd name="connsiteX848" fmla="*/ 8111501 w 9384838"/>
              <a:gd name="connsiteY848" fmla="*/ 1154917 h 6246801"/>
              <a:gd name="connsiteX849" fmla="*/ 8135894 w 9384838"/>
              <a:gd name="connsiteY849" fmla="*/ 1148087 h 6246801"/>
              <a:gd name="connsiteX850" fmla="*/ 8141748 w 9384838"/>
              <a:gd name="connsiteY850" fmla="*/ 1130524 h 6246801"/>
              <a:gd name="connsiteX851" fmla="*/ 8135894 w 9384838"/>
              <a:gd name="connsiteY851" fmla="*/ 1121742 h 6246801"/>
              <a:gd name="connsiteX852" fmla="*/ 8143700 w 9384838"/>
              <a:gd name="connsiteY852" fmla="*/ 1104179 h 6246801"/>
              <a:gd name="connsiteX853" fmla="*/ 8200293 w 9384838"/>
              <a:gd name="connsiteY853" fmla="*/ 1030998 h 6246801"/>
              <a:gd name="connsiteX854" fmla="*/ 8231516 w 9384838"/>
              <a:gd name="connsiteY854" fmla="*/ 993920 h 6246801"/>
              <a:gd name="connsiteX855" fmla="*/ 8245176 w 9384838"/>
              <a:gd name="connsiteY855" fmla="*/ 957819 h 6246801"/>
              <a:gd name="connsiteX856" fmla="*/ 8258837 w 9384838"/>
              <a:gd name="connsiteY856" fmla="*/ 944159 h 6246801"/>
              <a:gd name="connsiteX857" fmla="*/ 8260788 w 9384838"/>
              <a:gd name="connsiteY857" fmla="*/ 920741 h 6246801"/>
              <a:gd name="connsiteX858" fmla="*/ 8289085 w 9384838"/>
              <a:gd name="connsiteY858" fmla="*/ 889516 h 6246801"/>
              <a:gd name="connsiteX859" fmla="*/ 8306648 w 9384838"/>
              <a:gd name="connsiteY859" fmla="*/ 884639 h 6246801"/>
              <a:gd name="connsiteX860" fmla="*/ 9328245 w 9384838"/>
              <a:gd name="connsiteY860" fmla="*/ 311878 h 6246801"/>
              <a:gd name="connsiteX861" fmla="*/ 9371178 w 9384838"/>
              <a:gd name="connsiteY861" fmla="*/ 317733 h 6246801"/>
              <a:gd name="connsiteX862" fmla="*/ 9384838 w 9384838"/>
              <a:gd name="connsiteY862" fmla="*/ 341150 h 6246801"/>
              <a:gd name="connsiteX863" fmla="*/ 9357517 w 9384838"/>
              <a:gd name="connsiteY863" fmla="*/ 360665 h 6246801"/>
              <a:gd name="connsiteX864" fmla="*/ 9357517 w 9384838"/>
              <a:gd name="connsiteY864" fmla="*/ 378228 h 6246801"/>
              <a:gd name="connsiteX865" fmla="*/ 9371178 w 9384838"/>
              <a:gd name="connsiteY865" fmla="*/ 393840 h 6246801"/>
              <a:gd name="connsiteX866" fmla="*/ 9367275 w 9384838"/>
              <a:gd name="connsiteY866" fmla="*/ 427015 h 6246801"/>
              <a:gd name="connsiteX867" fmla="*/ 9314585 w 9384838"/>
              <a:gd name="connsiteY867" fmla="*/ 427015 h 6246801"/>
              <a:gd name="connsiteX868" fmla="*/ 9250186 w 9384838"/>
              <a:gd name="connsiteY868" fmla="*/ 440675 h 6246801"/>
              <a:gd name="connsiteX869" fmla="*/ 9213108 w 9384838"/>
              <a:gd name="connsiteY869" fmla="*/ 471899 h 6246801"/>
              <a:gd name="connsiteX870" fmla="*/ 9162370 w 9384838"/>
              <a:gd name="connsiteY870" fmla="*/ 491414 h 6246801"/>
              <a:gd name="connsiteX871" fmla="*/ 9099923 w 9384838"/>
              <a:gd name="connsiteY871" fmla="*/ 526540 h 6246801"/>
              <a:gd name="connsiteX872" fmla="*/ 9035524 w 9384838"/>
              <a:gd name="connsiteY872" fmla="*/ 587036 h 6246801"/>
              <a:gd name="connsiteX873" fmla="*/ 8996494 w 9384838"/>
              <a:gd name="connsiteY873" fmla="*/ 635822 h 6246801"/>
              <a:gd name="connsiteX874" fmla="*/ 8961368 w 9384838"/>
              <a:gd name="connsiteY874" fmla="*/ 637774 h 6246801"/>
              <a:gd name="connsiteX875" fmla="*/ 8951610 w 9384838"/>
              <a:gd name="connsiteY875" fmla="*/ 647531 h 6246801"/>
              <a:gd name="connsiteX876" fmla="*/ 8926241 w 9384838"/>
              <a:gd name="connsiteY876" fmla="*/ 637774 h 6246801"/>
              <a:gd name="connsiteX877" fmla="*/ 8916484 w 9384838"/>
              <a:gd name="connsiteY877" fmla="*/ 608501 h 6246801"/>
              <a:gd name="connsiteX878" fmla="*/ 8883309 w 9384838"/>
              <a:gd name="connsiteY878" fmla="*/ 622162 h 6246801"/>
              <a:gd name="connsiteX879" fmla="*/ 8877454 w 9384838"/>
              <a:gd name="connsiteY879" fmla="*/ 651434 h 6246801"/>
              <a:gd name="connsiteX880" fmla="*/ 8887212 w 9384838"/>
              <a:gd name="connsiteY880" fmla="*/ 665094 h 6246801"/>
              <a:gd name="connsiteX881" fmla="*/ 8846231 w 9384838"/>
              <a:gd name="connsiteY881" fmla="*/ 719735 h 6246801"/>
              <a:gd name="connsiteX882" fmla="*/ 8799395 w 9384838"/>
              <a:gd name="connsiteY882" fmla="*/ 749008 h 6246801"/>
              <a:gd name="connsiteX883" fmla="*/ 8766220 w 9384838"/>
              <a:gd name="connsiteY883" fmla="*/ 774380 h 6246801"/>
              <a:gd name="connsiteX884" fmla="*/ 8731094 w 9384838"/>
              <a:gd name="connsiteY884" fmla="*/ 844633 h 6246801"/>
              <a:gd name="connsiteX885" fmla="*/ 8697919 w 9384838"/>
              <a:gd name="connsiteY885" fmla="*/ 862196 h 6246801"/>
              <a:gd name="connsiteX886" fmla="*/ 8666695 w 9384838"/>
              <a:gd name="connsiteY886" fmla="*/ 862196 h 6246801"/>
              <a:gd name="connsiteX887" fmla="*/ 8641326 w 9384838"/>
              <a:gd name="connsiteY887" fmla="*/ 887565 h 6246801"/>
              <a:gd name="connsiteX888" fmla="*/ 8614005 w 9384838"/>
              <a:gd name="connsiteY888" fmla="*/ 932449 h 6246801"/>
              <a:gd name="connsiteX889" fmla="*/ 8590587 w 9384838"/>
              <a:gd name="connsiteY889" fmla="*/ 936351 h 6246801"/>
              <a:gd name="connsiteX890" fmla="*/ 8576927 w 9384838"/>
              <a:gd name="connsiteY890" fmla="*/ 920740 h 6246801"/>
              <a:gd name="connsiteX891" fmla="*/ 8590587 w 9384838"/>
              <a:gd name="connsiteY891" fmla="*/ 885614 h 6246801"/>
              <a:gd name="connsiteX892" fmla="*/ 8602296 w 9384838"/>
              <a:gd name="connsiteY892" fmla="*/ 881711 h 6246801"/>
              <a:gd name="connsiteX893" fmla="*/ 8610102 w 9384838"/>
              <a:gd name="connsiteY893" fmla="*/ 868050 h 6246801"/>
              <a:gd name="connsiteX894" fmla="*/ 8606199 w 9384838"/>
              <a:gd name="connsiteY894" fmla="*/ 850487 h 6246801"/>
              <a:gd name="connsiteX895" fmla="*/ 8612054 w 9384838"/>
              <a:gd name="connsiteY895" fmla="*/ 825118 h 6246801"/>
              <a:gd name="connsiteX896" fmla="*/ 8623762 w 9384838"/>
              <a:gd name="connsiteY896" fmla="*/ 846584 h 6246801"/>
              <a:gd name="connsiteX897" fmla="*/ 8637423 w 9384838"/>
              <a:gd name="connsiteY897" fmla="*/ 848536 h 6246801"/>
              <a:gd name="connsiteX898" fmla="*/ 8649132 w 9384838"/>
              <a:gd name="connsiteY898" fmla="*/ 827069 h 6246801"/>
              <a:gd name="connsiteX899" fmla="*/ 8635471 w 9384838"/>
              <a:gd name="connsiteY899" fmla="*/ 807555 h 6246801"/>
              <a:gd name="connsiteX900" fmla="*/ 8654986 w 9384838"/>
              <a:gd name="connsiteY900" fmla="*/ 807555 h 6246801"/>
              <a:gd name="connsiteX901" fmla="*/ 8664743 w 9384838"/>
              <a:gd name="connsiteY901" fmla="*/ 819263 h 6246801"/>
              <a:gd name="connsiteX902" fmla="*/ 8692064 w 9384838"/>
              <a:gd name="connsiteY902" fmla="*/ 805603 h 6246801"/>
              <a:gd name="connsiteX903" fmla="*/ 8709627 w 9384838"/>
              <a:gd name="connsiteY903" fmla="*/ 778282 h 6246801"/>
              <a:gd name="connsiteX904" fmla="*/ 8711579 w 9384838"/>
              <a:gd name="connsiteY904" fmla="*/ 749008 h 6246801"/>
              <a:gd name="connsiteX905" fmla="*/ 8695967 w 9384838"/>
              <a:gd name="connsiteY905" fmla="*/ 749008 h 6246801"/>
              <a:gd name="connsiteX906" fmla="*/ 8672549 w 9384838"/>
              <a:gd name="connsiteY906" fmla="*/ 745105 h 6246801"/>
              <a:gd name="connsiteX907" fmla="*/ 8668646 w 9384838"/>
              <a:gd name="connsiteY907" fmla="*/ 713881 h 6246801"/>
              <a:gd name="connsiteX908" fmla="*/ 8697919 w 9384838"/>
              <a:gd name="connsiteY908" fmla="*/ 713881 h 6246801"/>
              <a:gd name="connsiteX909" fmla="*/ 8715482 w 9384838"/>
              <a:gd name="connsiteY909" fmla="*/ 731444 h 6246801"/>
              <a:gd name="connsiteX910" fmla="*/ 8733045 w 9384838"/>
              <a:gd name="connsiteY910" fmla="*/ 719735 h 6246801"/>
              <a:gd name="connsiteX911" fmla="*/ 8746705 w 9384838"/>
              <a:gd name="connsiteY911" fmla="*/ 688512 h 6246801"/>
              <a:gd name="connsiteX912" fmla="*/ 8787686 w 9384838"/>
              <a:gd name="connsiteY912" fmla="*/ 674851 h 6246801"/>
              <a:gd name="connsiteX913" fmla="*/ 8811104 w 9384838"/>
              <a:gd name="connsiteY913" fmla="*/ 624114 h 6246801"/>
              <a:gd name="connsiteX914" fmla="*/ 8830619 w 9384838"/>
              <a:gd name="connsiteY914" fmla="*/ 618260 h 6246801"/>
              <a:gd name="connsiteX915" fmla="*/ 8840376 w 9384838"/>
              <a:gd name="connsiteY915" fmla="*/ 600695 h 6246801"/>
              <a:gd name="connsiteX916" fmla="*/ 8832570 w 9384838"/>
              <a:gd name="connsiteY916" fmla="*/ 559715 h 6246801"/>
              <a:gd name="connsiteX917" fmla="*/ 8850134 w 9384838"/>
              <a:gd name="connsiteY917" fmla="*/ 559715 h 6246801"/>
              <a:gd name="connsiteX918" fmla="*/ 8885260 w 9384838"/>
              <a:gd name="connsiteY918" fmla="*/ 573376 h 6246801"/>
              <a:gd name="connsiteX919" fmla="*/ 8902823 w 9384838"/>
              <a:gd name="connsiteY919" fmla="*/ 559715 h 6246801"/>
              <a:gd name="connsiteX920" fmla="*/ 8904775 w 9384838"/>
              <a:gd name="connsiteY920" fmla="*/ 524589 h 6246801"/>
              <a:gd name="connsiteX921" fmla="*/ 8949659 w 9384838"/>
              <a:gd name="connsiteY921" fmla="*/ 497268 h 6246801"/>
              <a:gd name="connsiteX922" fmla="*/ 8976980 w 9384838"/>
              <a:gd name="connsiteY922" fmla="*/ 497268 h 6246801"/>
              <a:gd name="connsiteX923" fmla="*/ 8976980 w 9384838"/>
              <a:gd name="connsiteY923" fmla="*/ 462142 h 6246801"/>
              <a:gd name="connsiteX924" fmla="*/ 8965271 w 9384838"/>
              <a:gd name="connsiteY924" fmla="*/ 419209 h 6246801"/>
              <a:gd name="connsiteX925" fmla="*/ 8973077 w 9384838"/>
              <a:gd name="connsiteY925" fmla="*/ 393840 h 6246801"/>
              <a:gd name="connsiteX926" fmla="*/ 9002349 w 9384838"/>
              <a:gd name="connsiteY926" fmla="*/ 376277 h 6246801"/>
              <a:gd name="connsiteX927" fmla="*/ 9017961 w 9384838"/>
              <a:gd name="connsiteY927" fmla="*/ 403597 h 6246801"/>
              <a:gd name="connsiteX928" fmla="*/ 9041378 w 9384838"/>
              <a:gd name="connsiteY928" fmla="*/ 467996 h 6246801"/>
              <a:gd name="connsiteX929" fmla="*/ 9076505 w 9384838"/>
              <a:gd name="connsiteY929" fmla="*/ 475802 h 6246801"/>
              <a:gd name="connsiteX930" fmla="*/ 9154564 w 9384838"/>
              <a:gd name="connsiteY930" fmla="*/ 458239 h 6246801"/>
              <a:gd name="connsiteX931" fmla="*/ 9209205 w 9384838"/>
              <a:gd name="connsiteY931" fmla="*/ 409452 h 6246801"/>
              <a:gd name="connsiteX932" fmla="*/ 9218963 w 9384838"/>
              <a:gd name="connsiteY932" fmla="*/ 380180 h 6246801"/>
              <a:gd name="connsiteX933" fmla="*/ 9283361 w 9384838"/>
              <a:gd name="connsiteY933" fmla="*/ 325538 h 6246801"/>
              <a:gd name="connsiteX934" fmla="*/ 9328245 w 9384838"/>
              <a:gd name="connsiteY934" fmla="*/ 311878 h 6246801"/>
              <a:gd name="connsiteX935" fmla="*/ 6819242 w 9384838"/>
              <a:gd name="connsiteY935" fmla="*/ 0 h 6246801"/>
              <a:gd name="connsiteX936" fmla="*/ 6869020 w 9384838"/>
              <a:gd name="connsiteY936" fmla="*/ 125002 h 6246801"/>
              <a:gd name="connsiteX937" fmla="*/ 6969682 w 9384838"/>
              <a:gd name="connsiteY937" fmla="*/ 326334 h 6246801"/>
              <a:gd name="connsiteX938" fmla="*/ 6969682 w 9384838"/>
              <a:gd name="connsiteY938" fmla="*/ 401556 h 6246801"/>
              <a:gd name="connsiteX939" fmla="*/ 7094680 w 9384838"/>
              <a:gd name="connsiteY939" fmla="*/ 652667 h 6246801"/>
              <a:gd name="connsiteX940" fmla="*/ 7220784 w 9384838"/>
              <a:gd name="connsiteY940" fmla="*/ 803117 h 6246801"/>
              <a:gd name="connsiteX941" fmla="*/ 7321446 w 9384838"/>
              <a:gd name="connsiteY941" fmla="*/ 903783 h 6246801"/>
              <a:gd name="connsiteX942" fmla="*/ 7321446 w 9384838"/>
              <a:gd name="connsiteY942" fmla="*/ 979004 h 6246801"/>
              <a:gd name="connsiteX943" fmla="*/ 7345782 w 9384838"/>
              <a:gd name="connsiteY943" fmla="*/ 979004 h 6246801"/>
              <a:gd name="connsiteX944" fmla="*/ 7396667 w 9384838"/>
              <a:gd name="connsiteY944" fmla="*/ 1003341 h 6246801"/>
              <a:gd name="connsiteX945" fmla="*/ 7421002 w 9384838"/>
              <a:gd name="connsiteY945" fmla="*/ 979004 h 6246801"/>
              <a:gd name="connsiteX946" fmla="*/ 7496223 w 9384838"/>
              <a:gd name="connsiteY946" fmla="*/ 1003341 h 6246801"/>
              <a:gd name="connsiteX947" fmla="*/ 7446445 w 9384838"/>
              <a:gd name="connsiteY947" fmla="*/ 1054227 h 6246801"/>
              <a:gd name="connsiteX948" fmla="*/ 7471887 w 9384838"/>
              <a:gd name="connsiteY948" fmla="*/ 1078564 h 6246801"/>
              <a:gd name="connsiteX949" fmla="*/ 7521665 w 9384838"/>
              <a:gd name="connsiteY949" fmla="*/ 1054227 h 6246801"/>
              <a:gd name="connsiteX950" fmla="*/ 7547107 w 9384838"/>
              <a:gd name="connsiteY950" fmla="*/ 1129449 h 6246801"/>
              <a:gd name="connsiteX951" fmla="*/ 7672105 w 9384838"/>
              <a:gd name="connsiteY951" fmla="*/ 1179229 h 6246801"/>
              <a:gd name="connsiteX952" fmla="*/ 7747325 w 9384838"/>
              <a:gd name="connsiteY952" fmla="*/ 1179229 h 6246801"/>
              <a:gd name="connsiteX953" fmla="*/ 7847987 w 9384838"/>
              <a:gd name="connsiteY953" fmla="*/ 1104007 h 6246801"/>
              <a:gd name="connsiteX954" fmla="*/ 7923207 w 9384838"/>
              <a:gd name="connsiteY954" fmla="*/ 1078564 h 6246801"/>
              <a:gd name="connsiteX955" fmla="*/ 7998427 w 9384838"/>
              <a:gd name="connsiteY955" fmla="*/ 1003341 h 6246801"/>
              <a:gd name="connsiteX956" fmla="*/ 7998427 w 9384838"/>
              <a:gd name="connsiteY956" fmla="*/ 1054227 h 6246801"/>
              <a:gd name="connsiteX957" fmla="*/ 7948649 w 9384838"/>
              <a:gd name="connsiteY957" fmla="*/ 1104007 h 6246801"/>
              <a:gd name="connsiteX958" fmla="*/ 7948649 w 9384838"/>
              <a:gd name="connsiteY958" fmla="*/ 1129449 h 6246801"/>
              <a:gd name="connsiteX959" fmla="*/ 7822545 w 9384838"/>
              <a:gd name="connsiteY959" fmla="*/ 1279895 h 6246801"/>
              <a:gd name="connsiteX960" fmla="*/ 7822545 w 9384838"/>
              <a:gd name="connsiteY960" fmla="*/ 1379454 h 6246801"/>
              <a:gd name="connsiteX961" fmla="*/ 7873429 w 9384838"/>
              <a:gd name="connsiteY961" fmla="*/ 1379454 h 6246801"/>
              <a:gd name="connsiteX962" fmla="*/ 7847987 w 9384838"/>
              <a:gd name="connsiteY962" fmla="*/ 1505563 h 6246801"/>
              <a:gd name="connsiteX963" fmla="*/ 7797103 w 9384838"/>
              <a:gd name="connsiteY963" fmla="*/ 1531005 h 6246801"/>
              <a:gd name="connsiteX964" fmla="*/ 7873429 w 9384838"/>
              <a:gd name="connsiteY964" fmla="*/ 1606229 h 6246801"/>
              <a:gd name="connsiteX965" fmla="*/ 7948649 w 9384838"/>
              <a:gd name="connsiteY965" fmla="*/ 1606229 h 6246801"/>
              <a:gd name="connsiteX966" fmla="*/ 7923207 w 9384838"/>
              <a:gd name="connsiteY966" fmla="*/ 1656009 h 6246801"/>
              <a:gd name="connsiteX967" fmla="*/ 7772767 w 9384838"/>
              <a:gd name="connsiteY967" fmla="*/ 1630565 h 6246801"/>
              <a:gd name="connsiteX968" fmla="*/ 7672105 w 9384838"/>
              <a:gd name="connsiteY968" fmla="*/ 1705789 h 6246801"/>
              <a:gd name="connsiteX969" fmla="*/ 7672105 w 9384838"/>
              <a:gd name="connsiteY969" fmla="*/ 1656009 h 6246801"/>
              <a:gd name="connsiteX970" fmla="*/ 7596885 w 9384838"/>
              <a:gd name="connsiteY970" fmla="*/ 1656009 h 6246801"/>
              <a:gd name="connsiteX971" fmla="*/ 7571443 w 9384838"/>
              <a:gd name="connsiteY971" fmla="*/ 1705789 h 6246801"/>
              <a:gd name="connsiteX972" fmla="*/ 7446445 w 9384838"/>
              <a:gd name="connsiteY972" fmla="*/ 1681452 h 6246801"/>
              <a:gd name="connsiteX973" fmla="*/ 7421002 w 9384838"/>
              <a:gd name="connsiteY973" fmla="*/ 1630565 h 6246801"/>
              <a:gd name="connsiteX974" fmla="*/ 7321446 w 9384838"/>
              <a:gd name="connsiteY974" fmla="*/ 1630565 h 6246801"/>
              <a:gd name="connsiteX975" fmla="*/ 7070344 w 9384838"/>
              <a:gd name="connsiteY975" fmla="*/ 1756674 h 6246801"/>
              <a:gd name="connsiteX976" fmla="*/ 6869020 w 9384838"/>
              <a:gd name="connsiteY976" fmla="*/ 1907113 h 6246801"/>
              <a:gd name="connsiteX977" fmla="*/ 6894462 w 9384838"/>
              <a:gd name="connsiteY977" fmla="*/ 1956897 h 6246801"/>
              <a:gd name="connsiteX978" fmla="*/ 6819242 w 9384838"/>
              <a:gd name="connsiteY978" fmla="*/ 2081899 h 6246801"/>
              <a:gd name="connsiteX979" fmla="*/ 6793800 w 9384838"/>
              <a:gd name="connsiteY979" fmla="*/ 2006676 h 6246801"/>
              <a:gd name="connsiteX980" fmla="*/ 6668802 w 9384838"/>
              <a:gd name="connsiteY980" fmla="*/ 1931450 h 6246801"/>
              <a:gd name="connsiteX981" fmla="*/ 6542697 w 9384838"/>
              <a:gd name="connsiteY981" fmla="*/ 1831894 h 6246801"/>
              <a:gd name="connsiteX982" fmla="*/ 6467477 w 9384838"/>
              <a:gd name="connsiteY982" fmla="*/ 1705789 h 6246801"/>
              <a:gd name="connsiteX983" fmla="*/ 6417699 w 9384838"/>
              <a:gd name="connsiteY983" fmla="*/ 1681452 h 6246801"/>
              <a:gd name="connsiteX984" fmla="*/ 6342479 w 9384838"/>
              <a:gd name="connsiteY984" fmla="*/ 1580786 h 6246801"/>
              <a:gd name="connsiteX985" fmla="*/ 6217481 w 9384838"/>
              <a:gd name="connsiteY985" fmla="*/ 1555343 h 6246801"/>
              <a:gd name="connsiteX986" fmla="*/ 6091377 w 9384838"/>
              <a:gd name="connsiteY986" fmla="*/ 1606229 h 6246801"/>
              <a:gd name="connsiteX987" fmla="*/ 5991821 w 9384838"/>
              <a:gd name="connsiteY987" fmla="*/ 1681452 h 6246801"/>
              <a:gd name="connsiteX988" fmla="*/ 5966379 w 9384838"/>
              <a:gd name="connsiteY988" fmla="*/ 1630565 h 6246801"/>
              <a:gd name="connsiteX989" fmla="*/ 5966379 w 9384838"/>
              <a:gd name="connsiteY989" fmla="*/ 1580786 h 6246801"/>
              <a:gd name="connsiteX990" fmla="*/ 5916601 w 9384838"/>
              <a:gd name="connsiteY990" fmla="*/ 1531005 h 6246801"/>
              <a:gd name="connsiteX991" fmla="*/ 5940937 w 9384838"/>
              <a:gd name="connsiteY991" fmla="*/ 1505563 h 6246801"/>
              <a:gd name="connsiteX992" fmla="*/ 5891159 w 9384838"/>
              <a:gd name="connsiteY992" fmla="*/ 1480122 h 6246801"/>
              <a:gd name="connsiteX993" fmla="*/ 5840275 w 9384838"/>
              <a:gd name="connsiteY993" fmla="*/ 1480122 h 6246801"/>
              <a:gd name="connsiteX994" fmla="*/ 5815939 w 9384838"/>
              <a:gd name="connsiteY994" fmla="*/ 1455784 h 6246801"/>
              <a:gd name="connsiteX995" fmla="*/ 5740719 w 9384838"/>
              <a:gd name="connsiteY995" fmla="*/ 1505563 h 6246801"/>
              <a:gd name="connsiteX996" fmla="*/ 5665499 w 9384838"/>
              <a:gd name="connsiteY996" fmla="*/ 1606229 h 6246801"/>
              <a:gd name="connsiteX997" fmla="*/ 5715277 w 9384838"/>
              <a:gd name="connsiteY997" fmla="*/ 1656009 h 6246801"/>
              <a:gd name="connsiteX998" fmla="*/ 5765055 w 9384838"/>
              <a:gd name="connsiteY998" fmla="*/ 1731231 h 6246801"/>
              <a:gd name="connsiteX999" fmla="*/ 5840275 w 9384838"/>
              <a:gd name="connsiteY999" fmla="*/ 1731231 h 6246801"/>
              <a:gd name="connsiteX1000" fmla="*/ 5916601 w 9384838"/>
              <a:gd name="connsiteY1000" fmla="*/ 1881669 h 6246801"/>
              <a:gd name="connsiteX1001" fmla="*/ 5966379 w 9384838"/>
              <a:gd name="connsiteY1001" fmla="*/ 1956897 h 6246801"/>
              <a:gd name="connsiteX1002" fmla="*/ 5891159 w 9384838"/>
              <a:gd name="connsiteY1002" fmla="*/ 2006676 h 6246801"/>
              <a:gd name="connsiteX1003" fmla="*/ 5815939 w 9384838"/>
              <a:gd name="connsiteY1003" fmla="*/ 1931450 h 6246801"/>
              <a:gd name="connsiteX1004" fmla="*/ 5765055 w 9384838"/>
              <a:gd name="connsiteY1004" fmla="*/ 1881669 h 6246801"/>
              <a:gd name="connsiteX1005" fmla="*/ 5715277 w 9384838"/>
              <a:gd name="connsiteY1005" fmla="*/ 1931450 h 6246801"/>
              <a:gd name="connsiteX1006" fmla="*/ 5665499 w 9384838"/>
              <a:gd name="connsiteY1006" fmla="*/ 1931450 h 6246801"/>
              <a:gd name="connsiteX1007" fmla="*/ 5640056 w 9384838"/>
              <a:gd name="connsiteY1007" fmla="*/ 2006676 h 6246801"/>
              <a:gd name="connsiteX1008" fmla="*/ 5590278 w 9384838"/>
              <a:gd name="connsiteY1008" fmla="*/ 2006676 h 6246801"/>
              <a:gd name="connsiteX1009" fmla="*/ 5515058 w 9384838"/>
              <a:gd name="connsiteY1009" fmla="*/ 2081899 h 6246801"/>
              <a:gd name="connsiteX1010" fmla="*/ 5464174 w 9384838"/>
              <a:gd name="connsiteY1010" fmla="*/ 2057559 h 6246801"/>
              <a:gd name="connsiteX1011" fmla="*/ 5464174 w 9384838"/>
              <a:gd name="connsiteY1011" fmla="*/ 1956897 h 6246801"/>
              <a:gd name="connsiteX1012" fmla="*/ 5489616 w 9384838"/>
              <a:gd name="connsiteY1012" fmla="*/ 1881669 h 6246801"/>
              <a:gd name="connsiteX1013" fmla="*/ 5564836 w 9384838"/>
              <a:gd name="connsiteY1013" fmla="*/ 1831894 h 6246801"/>
              <a:gd name="connsiteX1014" fmla="*/ 5590278 w 9384838"/>
              <a:gd name="connsiteY1014" fmla="*/ 1756674 h 6246801"/>
              <a:gd name="connsiteX1015" fmla="*/ 5539394 w 9384838"/>
              <a:gd name="connsiteY1015" fmla="*/ 1656009 h 6246801"/>
              <a:gd name="connsiteX1016" fmla="*/ 5515058 w 9384838"/>
              <a:gd name="connsiteY1016" fmla="*/ 1656009 h 6246801"/>
              <a:gd name="connsiteX1017" fmla="*/ 5515058 w 9384838"/>
              <a:gd name="connsiteY1017" fmla="*/ 1606229 h 6246801"/>
              <a:gd name="connsiteX1018" fmla="*/ 5489616 w 9384838"/>
              <a:gd name="connsiteY1018" fmla="*/ 1580786 h 6246801"/>
              <a:gd name="connsiteX1019" fmla="*/ 5489616 w 9384838"/>
              <a:gd name="connsiteY1019" fmla="*/ 1531005 h 6246801"/>
              <a:gd name="connsiteX1020" fmla="*/ 5539394 w 9384838"/>
              <a:gd name="connsiteY1020" fmla="*/ 1455784 h 6246801"/>
              <a:gd name="connsiteX1021" fmla="*/ 5539394 w 9384838"/>
              <a:gd name="connsiteY1021" fmla="*/ 1404898 h 6246801"/>
              <a:gd name="connsiteX1022" fmla="*/ 5564836 w 9384838"/>
              <a:gd name="connsiteY1022" fmla="*/ 1355118 h 6246801"/>
              <a:gd name="connsiteX1023" fmla="*/ 5614614 w 9384838"/>
              <a:gd name="connsiteY1023" fmla="*/ 1379454 h 6246801"/>
              <a:gd name="connsiteX1024" fmla="*/ 5689834 w 9384838"/>
              <a:gd name="connsiteY1024" fmla="*/ 1355118 h 6246801"/>
              <a:gd name="connsiteX1025" fmla="*/ 5740719 w 9384838"/>
              <a:gd name="connsiteY1025" fmla="*/ 1329675 h 6246801"/>
              <a:gd name="connsiteX1026" fmla="*/ 5765055 w 9384838"/>
              <a:gd name="connsiteY1026" fmla="*/ 1355118 h 6246801"/>
              <a:gd name="connsiteX1027" fmla="*/ 5815939 w 9384838"/>
              <a:gd name="connsiteY1027" fmla="*/ 1279895 h 6246801"/>
              <a:gd name="connsiteX1028" fmla="*/ 5891159 w 9384838"/>
              <a:gd name="connsiteY1028" fmla="*/ 1254452 h 6246801"/>
              <a:gd name="connsiteX1029" fmla="*/ 5891159 w 9384838"/>
              <a:gd name="connsiteY1029" fmla="*/ 1179229 h 6246801"/>
              <a:gd name="connsiteX1030" fmla="*/ 5840275 w 9384838"/>
              <a:gd name="connsiteY1030" fmla="*/ 1104007 h 6246801"/>
              <a:gd name="connsiteX1031" fmla="*/ 5865717 w 9384838"/>
              <a:gd name="connsiteY1031" fmla="*/ 1054227 h 6246801"/>
              <a:gd name="connsiteX1032" fmla="*/ 5916601 w 9384838"/>
              <a:gd name="connsiteY1032" fmla="*/ 1054227 h 6246801"/>
              <a:gd name="connsiteX1033" fmla="*/ 6041599 w 9384838"/>
              <a:gd name="connsiteY1033" fmla="*/ 1179229 h 6246801"/>
              <a:gd name="connsiteX1034" fmla="*/ 6091377 w 9384838"/>
              <a:gd name="connsiteY1034" fmla="*/ 1153786 h 6246801"/>
              <a:gd name="connsiteX1035" fmla="*/ 6091377 w 9384838"/>
              <a:gd name="connsiteY1035" fmla="*/ 1204672 h 6246801"/>
              <a:gd name="connsiteX1036" fmla="*/ 6166597 w 9384838"/>
              <a:gd name="connsiteY1036" fmla="*/ 1254452 h 6246801"/>
              <a:gd name="connsiteX1037" fmla="*/ 6292701 w 9384838"/>
              <a:gd name="connsiteY1037" fmla="*/ 1179229 h 6246801"/>
              <a:gd name="connsiteX1038" fmla="*/ 6317037 w 9384838"/>
              <a:gd name="connsiteY1038" fmla="*/ 1129449 h 6246801"/>
              <a:gd name="connsiteX1039" fmla="*/ 6292701 w 9384838"/>
              <a:gd name="connsiteY1039" fmla="*/ 1054227 h 6246801"/>
              <a:gd name="connsiteX1040" fmla="*/ 6317037 w 9384838"/>
              <a:gd name="connsiteY1040" fmla="*/ 1003341 h 6246801"/>
              <a:gd name="connsiteX1041" fmla="*/ 6317037 w 9384838"/>
              <a:gd name="connsiteY1041" fmla="*/ 953562 h 6246801"/>
              <a:gd name="connsiteX1042" fmla="*/ 6342479 w 9384838"/>
              <a:gd name="connsiteY1042" fmla="*/ 903783 h 6246801"/>
              <a:gd name="connsiteX1043" fmla="*/ 6443141 w 9384838"/>
              <a:gd name="connsiteY1043" fmla="*/ 878340 h 6246801"/>
              <a:gd name="connsiteX1044" fmla="*/ 6492919 w 9384838"/>
              <a:gd name="connsiteY1044" fmla="*/ 803117 h 6246801"/>
              <a:gd name="connsiteX1045" fmla="*/ 6518361 w 9384838"/>
              <a:gd name="connsiteY1045" fmla="*/ 652667 h 6246801"/>
              <a:gd name="connsiteX1046" fmla="*/ 6619024 w 9384838"/>
              <a:gd name="connsiteY1046" fmla="*/ 526559 h 6246801"/>
              <a:gd name="connsiteX1047" fmla="*/ 6643360 w 9384838"/>
              <a:gd name="connsiteY1047" fmla="*/ 300891 h 6246801"/>
              <a:gd name="connsiteX1048" fmla="*/ 6619024 w 9384838"/>
              <a:gd name="connsiteY1048" fmla="*/ 125002 h 6246801"/>
              <a:gd name="connsiteX1049" fmla="*/ 6694244 w 9384838"/>
              <a:gd name="connsiteY1049" fmla="*/ 49779 h 6246801"/>
              <a:gd name="connsiteX1050" fmla="*/ 6769464 w 9384838"/>
              <a:gd name="connsiteY1050" fmla="*/ 49779 h 6246801"/>
              <a:gd name="connsiteX1051" fmla="*/ 6819242 w 9384838"/>
              <a:gd name="connsiteY1051" fmla="*/ 0 h 624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</a:cxnLst>
            <a:rect l="l" t="t" r="r" b="b"/>
            <a:pathLst>
              <a:path w="9384838" h="6246801">
                <a:moveTo>
                  <a:pt x="371347" y="5469130"/>
                </a:moveTo>
                <a:lnTo>
                  <a:pt x="422231" y="5469130"/>
                </a:lnTo>
                <a:lnTo>
                  <a:pt x="396789" y="5520016"/>
                </a:lnTo>
                <a:lnTo>
                  <a:pt x="472009" y="5494573"/>
                </a:lnTo>
                <a:lnTo>
                  <a:pt x="521787" y="5520016"/>
                </a:lnTo>
                <a:lnTo>
                  <a:pt x="497451" y="5569796"/>
                </a:lnTo>
                <a:lnTo>
                  <a:pt x="472009" y="5544353"/>
                </a:lnTo>
                <a:lnTo>
                  <a:pt x="422231" y="5544353"/>
                </a:lnTo>
                <a:lnTo>
                  <a:pt x="396789" y="5569796"/>
                </a:lnTo>
                <a:lnTo>
                  <a:pt x="321569" y="5619576"/>
                </a:lnTo>
                <a:lnTo>
                  <a:pt x="296127" y="5595239"/>
                </a:lnTo>
                <a:lnTo>
                  <a:pt x="321569" y="5569796"/>
                </a:lnTo>
                <a:lnTo>
                  <a:pt x="296127" y="5544353"/>
                </a:lnTo>
                <a:lnTo>
                  <a:pt x="371347" y="5469130"/>
                </a:lnTo>
                <a:close/>
                <a:moveTo>
                  <a:pt x="2579281" y="4992350"/>
                </a:moveTo>
                <a:lnTo>
                  <a:pt x="2579281" y="5017793"/>
                </a:lnTo>
                <a:lnTo>
                  <a:pt x="2529503" y="5043236"/>
                </a:lnTo>
                <a:lnTo>
                  <a:pt x="2504061" y="5093016"/>
                </a:lnTo>
                <a:lnTo>
                  <a:pt x="2529503" y="5118459"/>
                </a:lnTo>
                <a:lnTo>
                  <a:pt x="2504061" y="5142796"/>
                </a:lnTo>
                <a:lnTo>
                  <a:pt x="2478619" y="5142796"/>
                </a:lnTo>
                <a:lnTo>
                  <a:pt x="2454284" y="5168239"/>
                </a:lnTo>
                <a:lnTo>
                  <a:pt x="2428843" y="5142796"/>
                </a:lnTo>
                <a:lnTo>
                  <a:pt x="2403401" y="5093016"/>
                </a:lnTo>
                <a:lnTo>
                  <a:pt x="2428843" y="5093016"/>
                </a:lnTo>
                <a:lnTo>
                  <a:pt x="2504061" y="5017793"/>
                </a:lnTo>
                <a:lnTo>
                  <a:pt x="2579281" y="4992350"/>
                </a:lnTo>
                <a:close/>
                <a:moveTo>
                  <a:pt x="2127963" y="4992350"/>
                </a:moveTo>
                <a:lnTo>
                  <a:pt x="2177741" y="5017793"/>
                </a:lnTo>
                <a:lnTo>
                  <a:pt x="2203182" y="4992350"/>
                </a:lnTo>
                <a:lnTo>
                  <a:pt x="2228624" y="5043236"/>
                </a:lnTo>
                <a:lnTo>
                  <a:pt x="2278402" y="5093016"/>
                </a:lnTo>
                <a:lnTo>
                  <a:pt x="2328179" y="5118459"/>
                </a:lnTo>
                <a:lnTo>
                  <a:pt x="2328180" y="5118459"/>
                </a:lnTo>
                <a:lnTo>
                  <a:pt x="2353623" y="5118459"/>
                </a:lnTo>
                <a:lnTo>
                  <a:pt x="2379065" y="5142796"/>
                </a:lnTo>
                <a:lnTo>
                  <a:pt x="2353623" y="5168239"/>
                </a:lnTo>
                <a:lnTo>
                  <a:pt x="2328180" y="5218019"/>
                </a:lnTo>
                <a:lnTo>
                  <a:pt x="2379065" y="5268905"/>
                </a:lnTo>
                <a:lnTo>
                  <a:pt x="2353623" y="5293242"/>
                </a:lnTo>
                <a:lnTo>
                  <a:pt x="2353623" y="5318684"/>
                </a:lnTo>
                <a:lnTo>
                  <a:pt x="2328180" y="5318684"/>
                </a:lnTo>
                <a:lnTo>
                  <a:pt x="2278402" y="5369570"/>
                </a:lnTo>
                <a:lnTo>
                  <a:pt x="2228625" y="5369570"/>
                </a:lnTo>
                <a:lnTo>
                  <a:pt x="2203182" y="5393907"/>
                </a:lnTo>
                <a:lnTo>
                  <a:pt x="2177742" y="5419350"/>
                </a:lnTo>
                <a:lnTo>
                  <a:pt x="2177742" y="5419351"/>
                </a:lnTo>
                <a:lnTo>
                  <a:pt x="2153406" y="5444794"/>
                </a:lnTo>
                <a:lnTo>
                  <a:pt x="2089246" y="5541035"/>
                </a:lnTo>
                <a:lnTo>
                  <a:pt x="2052745" y="5444794"/>
                </a:lnTo>
                <a:lnTo>
                  <a:pt x="2031728" y="5401651"/>
                </a:lnTo>
                <a:lnTo>
                  <a:pt x="1976418" y="5379527"/>
                </a:lnTo>
                <a:lnTo>
                  <a:pt x="1952840" y="5345230"/>
                </a:lnTo>
                <a:lnTo>
                  <a:pt x="1949964" y="5344664"/>
                </a:lnTo>
                <a:lnTo>
                  <a:pt x="1851420" y="5369571"/>
                </a:lnTo>
                <a:lnTo>
                  <a:pt x="1827084" y="5393908"/>
                </a:lnTo>
                <a:lnTo>
                  <a:pt x="1751865" y="5393908"/>
                </a:lnTo>
                <a:lnTo>
                  <a:pt x="1726423" y="5419351"/>
                </a:lnTo>
                <a:lnTo>
                  <a:pt x="1726423" y="5444794"/>
                </a:lnTo>
                <a:lnTo>
                  <a:pt x="1625760" y="5544353"/>
                </a:lnTo>
                <a:lnTo>
                  <a:pt x="1601424" y="5520017"/>
                </a:lnTo>
                <a:lnTo>
                  <a:pt x="1575982" y="5544353"/>
                </a:lnTo>
                <a:lnTo>
                  <a:pt x="1575982" y="5595239"/>
                </a:lnTo>
                <a:lnTo>
                  <a:pt x="1550540" y="5595239"/>
                </a:lnTo>
                <a:lnTo>
                  <a:pt x="1550540" y="5645019"/>
                </a:lnTo>
                <a:lnTo>
                  <a:pt x="1500761" y="5619576"/>
                </a:lnTo>
                <a:lnTo>
                  <a:pt x="1475319" y="5619576"/>
                </a:lnTo>
                <a:lnTo>
                  <a:pt x="1425540" y="5595239"/>
                </a:lnTo>
                <a:lnTo>
                  <a:pt x="1475319" y="5569796"/>
                </a:lnTo>
                <a:lnTo>
                  <a:pt x="1450982" y="5544353"/>
                </a:lnTo>
                <a:lnTo>
                  <a:pt x="1450982" y="5544353"/>
                </a:lnTo>
                <a:lnTo>
                  <a:pt x="1425539" y="5544353"/>
                </a:lnTo>
                <a:lnTo>
                  <a:pt x="1400097" y="5469130"/>
                </a:lnTo>
                <a:lnTo>
                  <a:pt x="1400097" y="5419351"/>
                </a:lnTo>
                <a:lnTo>
                  <a:pt x="1450982" y="5369571"/>
                </a:lnTo>
                <a:lnTo>
                  <a:pt x="1450982" y="5344128"/>
                </a:lnTo>
                <a:lnTo>
                  <a:pt x="1400097" y="5318685"/>
                </a:lnTo>
                <a:lnTo>
                  <a:pt x="1425539" y="5268905"/>
                </a:lnTo>
                <a:lnTo>
                  <a:pt x="1400097" y="5243462"/>
                </a:lnTo>
                <a:lnTo>
                  <a:pt x="1450982" y="5218019"/>
                </a:lnTo>
                <a:lnTo>
                  <a:pt x="1526203" y="5193682"/>
                </a:lnTo>
                <a:lnTo>
                  <a:pt x="1575981" y="5168239"/>
                </a:lnTo>
                <a:lnTo>
                  <a:pt x="1575981" y="5118459"/>
                </a:lnTo>
                <a:lnTo>
                  <a:pt x="1625759" y="5093016"/>
                </a:lnTo>
                <a:lnTo>
                  <a:pt x="1625759" y="5043236"/>
                </a:lnTo>
                <a:lnTo>
                  <a:pt x="1726423" y="5017793"/>
                </a:lnTo>
                <a:lnTo>
                  <a:pt x="1726423" y="5067573"/>
                </a:lnTo>
                <a:lnTo>
                  <a:pt x="1751865" y="5118459"/>
                </a:lnTo>
                <a:lnTo>
                  <a:pt x="1851420" y="5118459"/>
                </a:lnTo>
                <a:lnTo>
                  <a:pt x="1902304" y="5142796"/>
                </a:lnTo>
                <a:lnTo>
                  <a:pt x="1977523" y="5093016"/>
                </a:lnTo>
                <a:lnTo>
                  <a:pt x="1999647" y="5047661"/>
                </a:lnTo>
                <a:lnTo>
                  <a:pt x="1989691" y="5011156"/>
                </a:lnTo>
                <a:lnTo>
                  <a:pt x="2030620" y="5032174"/>
                </a:lnTo>
                <a:lnTo>
                  <a:pt x="2050531" y="5012262"/>
                </a:lnTo>
                <a:lnTo>
                  <a:pt x="2127963" y="4992350"/>
                </a:lnTo>
                <a:close/>
                <a:moveTo>
                  <a:pt x="798333" y="4867347"/>
                </a:moveTo>
                <a:lnTo>
                  <a:pt x="848111" y="4867347"/>
                </a:lnTo>
                <a:lnTo>
                  <a:pt x="873554" y="4917127"/>
                </a:lnTo>
                <a:lnTo>
                  <a:pt x="898996" y="4892790"/>
                </a:lnTo>
                <a:lnTo>
                  <a:pt x="923332" y="4892790"/>
                </a:lnTo>
                <a:lnTo>
                  <a:pt x="873554" y="4942570"/>
                </a:lnTo>
                <a:lnTo>
                  <a:pt x="898996" y="4968013"/>
                </a:lnTo>
                <a:lnTo>
                  <a:pt x="873554" y="4992350"/>
                </a:lnTo>
                <a:lnTo>
                  <a:pt x="898996" y="5017793"/>
                </a:lnTo>
                <a:lnTo>
                  <a:pt x="898996" y="5043236"/>
                </a:lnTo>
                <a:lnTo>
                  <a:pt x="948774" y="5067573"/>
                </a:lnTo>
                <a:lnTo>
                  <a:pt x="974217" y="5093016"/>
                </a:lnTo>
                <a:lnTo>
                  <a:pt x="998553" y="5118459"/>
                </a:lnTo>
                <a:lnTo>
                  <a:pt x="1049437" y="5118459"/>
                </a:lnTo>
                <a:lnTo>
                  <a:pt x="1099216" y="5067573"/>
                </a:lnTo>
                <a:lnTo>
                  <a:pt x="1148994" y="5093016"/>
                </a:lnTo>
                <a:lnTo>
                  <a:pt x="1174436" y="5142796"/>
                </a:lnTo>
                <a:lnTo>
                  <a:pt x="1148994" y="5193682"/>
                </a:lnTo>
                <a:lnTo>
                  <a:pt x="1099216" y="5218019"/>
                </a:lnTo>
                <a:lnTo>
                  <a:pt x="1073773" y="5218019"/>
                </a:lnTo>
                <a:lnTo>
                  <a:pt x="1049437" y="5193682"/>
                </a:lnTo>
                <a:lnTo>
                  <a:pt x="1023995" y="5243462"/>
                </a:lnTo>
                <a:lnTo>
                  <a:pt x="1049437" y="5293242"/>
                </a:lnTo>
                <a:lnTo>
                  <a:pt x="1099216" y="5293242"/>
                </a:lnTo>
                <a:lnTo>
                  <a:pt x="1199879" y="5318685"/>
                </a:lnTo>
                <a:lnTo>
                  <a:pt x="1124658" y="5369571"/>
                </a:lnTo>
                <a:lnTo>
                  <a:pt x="1148994" y="5393907"/>
                </a:lnTo>
                <a:lnTo>
                  <a:pt x="1199879" y="5393907"/>
                </a:lnTo>
                <a:lnTo>
                  <a:pt x="1148994" y="5444793"/>
                </a:lnTo>
                <a:lnTo>
                  <a:pt x="1199879" y="5469130"/>
                </a:lnTo>
                <a:lnTo>
                  <a:pt x="1174436" y="5520016"/>
                </a:lnTo>
                <a:lnTo>
                  <a:pt x="1124658" y="5520016"/>
                </a:lnTo>
                <a:lnTo>
                  <a:pt x="1099216" y="5544353"/>
                </a:lnTo>
                <a:lnTo>
                  <a:pt x="1023995" y="5619576"/>
                </a:lnTo>
                <a:lnTo>
                  <a:pt x="1023995" y="5645019"/>
                </a:lnTo>
                <a:lnTo>
                  <a:pt x="998553" y="5670462"/>
                </a:lnTo>
                <a:lnTo>
                  <a:pt x="823775" y="5920467"/>
                </a:lnTo>
                <a:lnTo>
                  <a:pt x="848111" y="5971353"/>
                </a:lnTo>
                <a:lnTo>
                  <a:pt x="798334" y="6021132"/>
                </a:lnTo>
                <a:lnTo>
                  <a:pt x="772890" y="6046575"/>
                </a:lnTo>
                <a:lnTo>
                  <a:pt x="772890" y="6096355"/>
                </a:lnTo>
                <a:lnTo>
                  <a:pt x="723113" y="6147241"/>
                </a:lnTo>
                <a:lnTo>
                  <a:pt x="697671" y="6096355"/>
                </a:lnTo>
                <a:lnTo>
                  <a:pt x="672229" y="6072018"/>
                </a:lnTo>
                <a:lnTo>
                  <a:pt x="672228" y="6072019"/>
                </a:lnTo>
                <a:lnTo>
                  <a:pt x="647891" y="6046576"/>
                </a:lnTo>
                <a:lnTo>
                  <a:pt x="597007" y="6096356"/>
                </a:lnTo>
                <a:lnTo>
                  <a:pt x="622449" y="6147242"/>
                </a:lnTo>
                <a:lnTo>
                  <a:pt x="622449" y="6171578"/>
                </a:lnTo>
                <a:lnTo>
                  <a:pt x="597007" y="6171578"/>
                </a:lnTo>
                <a:lnTo>
                  <a:pt x="547229" y="6222464"/>
                </a:lnTo>
                <a:lnTo>
                  <a:pt x="497452" y="6222464"/>
                </a:lnTo>
                <a:lnTo>
                  <a:pt x="422232" y="6246801"/>
                </a:lnTo>
                <a:lnTo>
                  <a:pt x="472009" y="6171578"/>
                </a:lnTo>
                <a:lnTo>
                  <a:pt x="521787" y="6121799"/>
                </a:lnTo>
                <a:lnTo>
                  <a:pt x="497452" y="6046576"/>
                </a:lnTo>
                <a:lnTo>
                  <a:pt x="497452" y="5996796"/>
                </a:lnTo>
                <a:lnTo>
                  <a:pt x="521787" y="5996796"/>
                </a:lnTo>
                <a:lnTo>
                  <a:pt x="572672" y="5945910"/>
                </a:lnTo>
                <a:lnTo>
                  <a:pt x="547229" y="5920467"/>
                </a:lnTo>
                <a:lnTo>
                  <a:pt x="497452" y="5896130"/>
                </a:lnTo>
                <a:lnTo>
                  <a:pt x="472009" y="5920467"/>
                </a:lnTo>
                <a:lnTo>
                  <a:pt x="396790" y="6021133"/>
                </a:lnTo>
                <a:lnTo>
                  <a:pt x="422232" y="6046576"/>
                </a:lnTo>
                <a:lnTo>
                  <a:pt x="422232" y="6096356"/>
                </a:lnTo>
                <a:lnTo>
                  <a:pt x="446568" y="6121799"/>
                </a:lnTo>
                <a:lnTo>
                  <a:pt x="422232" y="6147242"/>
                </a:lnTo>
                <a:lnTo>
                  <a:pt x="396790" y="6147242"/>
                </a:lnTo>
                <a:lnTo>
                  <a:pt x="371348" y="6121799"/>
                </a:lnTo>
                <a:lnTo>
                  <a:pt x="296127" y="6072019"/>
                </a:lnTo>
                <a:lnTo>
                  <a:pt x="271792" y="5996796"/>
                </a:lnTo>
                <a:lnTo>
                  <a:pt x="321570" y="6021133"/>
                </a:lnTo>
                <a:lnTo>
                  <a:pt x="347012" y="5996796"/>
                </a:lnTo>
                <a:lnTo>
                  <a:pt x="371348" y="5920467"/>
                </a:lnTo>
                <a:lnTo>
                  <a:pt x="321570" y="5845245"/>
                </a:lnTo>
                <a:lnTo>
                  <a:pt x="371348" y="5795465"/>
                </a:lnTo>
                <a:lnTo>
                  <a:pt x="371348" y="5745685"/>
                </a:lnTo>
                <a:lnTo>
                  <a:pt x="371348" y="5720242"/>
                </a:lnTo>
                <a:lnTo>
                  <a:pt x="347012" y="5670462"/>
                </a:lnTo>
                <a:lnTo>
                  <a:pt x="446567" y="5670462"/>
                </a:lnTo>
                <a:lnTo>
                  <a:pt x="446568" y="5670462"/>
                </a:lnTo>
                <a:lnTo>
                  <a:pt x="446567" y="5670462"/>
                </a:lnTo>
                <a:lnTo>
                  <a:pt x="521787" y="5595239"/>
                </a:lnTo>
                <a:lnTo>
                  <a:pt x="572672" y="5569796"/>
                </a:lnTo>
                <a:lnTo>
                  <a:pt x="572672" y="5520016"/>
                </a:lnTo>
                <a:lnTo>
                  <a:pt x="647892" y="5494573"/>
                </a:lnTo>
                <a:lnTo>
                  <a:pt x="622450" y="5469130"/>
                </a:lnTo>
                <a:lnTo>
                  <a:pt x="547230" y="5469130"/>
                </a:lnTo>
                <a:lnTo>
                  <a:pt x="622450" y="5444793"/>
                </a:lnTo>
                <a:lnTo>
                  <a:pt x="622450" y="5369570"/>
                </a:lnTo>
                <a:lnTo>
                  <a:pt x="597008" y="5369570"/>
                </a:lnTo>
                <a:lnTo>
                  <a:pt x="597008" y="5344127"/>
                </a:lnTo>
                <a:lnTo>
                  <a:pt x="572672" y="5318684"/>
                </a:lnTo>
                <a:lnTo>
                  <a:pt x="597008" y="5268904"/>
                </a:lnTo>
                <a:lnTo>
                  <a:pt x="572672" y="5268904"/>
                </a:lnTo>
                <a:lnTo>
                  <a:pt x="572672" y="5218018"/>
                </a:lnTo>
                <a:lnTo>
                  <a:pt x="547230" y="5193682"/>
                </a:lnTo>
                <a:lnTo>
                  <a:pt x="547229" y="5193682"/>
                </a:lnTo>
                <a:lnTo>
                  <a:pt x="521787" y="5168239"/>
                </a:lnTo>
                <a:lnTo>
                  <a:pt x="472009" y="5193682"/>
                </a:lnTo>
                <a:lnTo>
                  <a:pt x="472009" y="5293241"/>
                </a:lnTo>
                <a:lnTo>
                  <a:pt x="472009" y="5293241"/>
                </a:lnTo>
                <a:lnTo>
                  <a:pt x="422231" y="5318684"/>
                </a:lnTo>
                <a:lnTo>
                  <a:pt x="446567" y="5344127"/>
                </a:lnTo>
                <a:lnTo>
                  <a:pt x="497451" y="5344127"/>
                </a:lnTo>
                <a:lnTo>
                  <a:pt x="521787" y="5318684"/>
                </a:lnTo>
                <a:lnTo>
                  <a:pt x="521787" y="5369570"/>
                </a:lnTo>
                <a:lnTo>
                  <a:pt x="497451" y="5419350"/>
                </a:lnTo>
                <a:lnTo>
                  <a:pt x="472009" y="5419350"/>
                </a:lnTo>
                <a:lnTo>
                  <a:pt x="446567" y="5444793"/>
                </a:lnTo>
                <a:lnTo>
                  <a:pt x="422231" y="5419350"/>
                </a:lnTo>
                <a:lnTo>
                  <a:pt x="446567" y="5393907"/>
                </a:lnTo>
                <a:lnTo>
                  <a:pt x="446567" y="5369570"/>
                </a:lnTo>
                <a:lnTo>
                  <a:pt x="422231" y="5344127"/>
                </a:lnTo>
                <a:lnTo>
                  <a:pt x="371347" y="5369570"/>
                </a:lnTo>
                <a:lnTo>
                  <a:pt x="347011" y="5344127"/>
                </a:lnTo>
                <a:lnTo>
                  <a:pt x="321569" y="5393907"/>
                </a:lnTo>
                <a:lnTo>
                  <a:pt x="271791" y="5419350"/>
                </a:lnTo>
                <a:lnTo>
                  <a:pt x="321569" y="5369570"/>
                </a:lnTo>
                <a:lnTo>
                  <a:pt x="296127" y="5344127"/>
                </a:lnTo>
                <a:lnTo>
                  <a:pt x="296127" y="5293241"/>
                </a:lnTo>
                <a:lnTo>
                  <a:pt x="271791" y="5293241"/>
                </a:lnTo>
                <a:lnTo>
                  <a:pt x="246349" y="5243462"/>
                </a:lnTo>
                <a:lnTo>
                  <a:pt x="296127" y="5168239"/>
                </a:lnTo>
                <a:lnTo>
                  <a:pt x="321569" y="5193682"/>
                </a:lnTo>
                <a:lnTo>
                  <a:pt x="296127" y="5218019"/>
                </a:lnTo>
                <a:lnTo>
                  <a:pt x="321569" y="5218019"/>
                </a:lnTo>
                <a:lnTo>
                  <a:pt x="321569" y="5243462"/>
                </a:lnTo>
                <a:lnTo>
                  <a:pt x="296127" y="5268905"/>
                </a:lnTo>
                <a:lnTo>
                  <a:pt x="321569" y="5318684"/>
                </a:lnTo>
                <a:lnTo>
                  <a:pt x="347011" y="5293241"/>
                </a:lnTo>
                <a:lnTo>
                  <a:pt x="371347" y="5318684"/>
                </a:lnTo>
                <a:lnTo>
                  <a:pt x="396789" y="5318684"/>
                </a:lnTo>
                <a:lnTo>
                  <a:pt x="371347" y="5268905"/>
                </a:lnTo>
                <a:lnTo>
                  <a:pt x="396789" y="5243462"/>
                </a:lnTo>
                <a:lnTo>
                  <a:pt x="371347" y="5193682"/>
                </a:lnTo>
                <a:lnTo>
                  <a:pt x="321569" y="5168239"/>
                </a:lnTo>
                <a:lnTo>
                  <a:pt x="347011" y="5142796"/>
                </a:lnTo>
                <a:lnTo>
                  <a:pt x="296127" y="5142796"/>
                </a:lnTo>
                <a:lnTo>
                  <a:pt x="271791" y="5093016"/>
                </a:lnTo>
                <a:lnTo>
                  <a:pt x="296127" y="5067573"/>
                </a:lnTo>
                <a:lnTo>
                  <a:pt x="271791" y="5043236"/>
                </a:lnTo>
                <a:lnTo>
                  <a:pt x="271791" y="5017793"/>
                </a:lnTo>
                <a:lnTo>
                  <a:pt x="321569" y="5043236"/>
                </a:lnTo>
                <a:lnTo>
                  <a:pt x="347011" y="5043236"/>
                </a:lnTo>
                <a:lnTo>
                  <a:pt x="371347" y="5067573"/>
                </a:lnTo>
                <a:lnTo>
                  <a:pt x="371347" y="5093016"/>
                </a:lnTo>
                <a:lnTo>
                  <a:pt x="396789" y="5093016"/>
                </a:lnTo>
                <a:lnTo>
                  <a:pt x="396789" y="5067573"/>
                </a:lnTo>
                <a:lnTo>
                  <a:pt x="422231" y="5043236"/>
                </a:lnTo>
                <a:lnTo>
                  <a:pt x="371347" y="5017793"/>
                </a:lnTo>
                <a:lnTo>
                  <a:pt x="396789" y="4992350"/>
                </a:lnTo>
                <a:lnTo>
                  <a:pt x="422231" y="4968013"/>
                </a:lnTo>
                <a:lnTo>
                  <a:pt x="446567" y="4992350"/>
                </a:lnTo>
                <a:lnTo>
                  <a:pt x="446567" y="5017793"/>
                </a:lnTo>
                <a:lnTo>
                  <a:pt x="472009" y="5043236"/>
                </a:lnTo>
                <a:lnTo>
                  <a:pt x="497451" y="5017793"/>
                </a:lnTo>
                <a:lnTo>
                  <a:pt x="497452" y="5017793"/>
                </a:lnTo>
                <a:lnTo>
                  <a:pt x="547230" y="5017793"/>
                </a:lnTo>
                <a:lnTo>
                  <a:pt x="521788" y="4992350"/>
                </a:lnTo>
                <a:lnTo>
                  <a:pt x="572672" y="4968013"/>
                </a:lnTo>
                <a:lnTo>
                  <a:pt x="597008" y="4992350"/>
                </a:lnTo>
                <a:lnTo>
                  <a:pt x="647892" y="4992350"/>
                </a:lnTo>
                <a:lnTo>
                  <a:pt x="647892" y="4968013"/>
                </a:lnTo>
                <a:lnTo>
                  <a:pt x="672228" y="4942570"/>
                </a:lnTo>
                <a:lnTo>
                  <a:pt x="672228" y="4917127"/>
                </a:lnTo>
                <a:lnTo>
                  <a:pt x="723112" y="4892790"/>
                </a:lnTo>
                <a:lnTo>
                  <a:pt x="772890" y="4892790"/>
                </a:lnTo>
                <a:lnTo>
                  <a:pt x="798333" y="4867347"/>
                </a:lnTo>
                <a:close/>
                <a:moveTo>
                  <a:pt x="291494" y="3896294"/>
                </a:moveTo>
                <a:lnTo>
                  <a:pt x="319795" y="3947235"/>
                </a:lnTo>
                <a:lnTo>
                  <a:pt x="280174" y="4026476"/>
                </a:lnTo>
                <a:lnTo>
                  <a:pt x="234893" y="4026476"/>
                </a:lnTo>
                <a:lnTo>
                  <a:pt x="220743" y="4066097"/>
                </a:lnTo>
                <a:lnTo>
                  <a:pt x="178292" y="4074587"/>
                </a:lnTo>
                <a:lnTo>
                  <a:pt x="133012" y="4111377"/>
                </a:lnTo>
                <a:lnTo>
                  <a:pt x="93391" y="4125528"/>
                </a:lnTo>
                <a:lnTo>
                  <a:pt x="113201" y="4187789"/>
                </a:lnTo>
                <a:lnTo>
                  <a:pt x="82071" y="4187789"/>
                </a:lnTo>
                <a:lnTo>
                  <a:pt x="59430" y="4250050"/>
                </a:lnTo>
                <a:lnTo>
                  <a:pt x="76411" y="4275521"/>
                </a:lnTo>
                <a:lnTo>
                  <a:pt x="11320" y="4317971"/>
                </a:lnTo>
                <a:lnTo>
                  <a:pt x="0" y="4230240"/>
                </a:lnTo>
                <a:lnTo>
                  <a:pt x="31130" y="4218920"/>
                </a:lnTo>
                <a:lnTo>
                  <a:pt x="45280" y="4187789"/>
                </a:lnTo>
                <a:lnTo>
                  <a:pt x="53771" y="4131188"/>
                </a:lnTo>
                <a:lnTo>
                  <a:pt x="70751" y="4105717"/>
                </a:lnTo>
                <a:lnTo>
                  <a:pt x="124522" y="4083077"/>
                </a:lnTo>
                <a:lnTo>
                  <a:pt x="152822" y="4040626"/>
                </a:lnTo>
                <a:lnTo>
                  <a:pt x="104711" y="4023646"/>
                </a:lnTo>
                <a:lnTo>
                  <a:pt x="104711" y="3981195"/>
                </a:lnTo>
                <a:lnTo>
                  <a:pt x="144332" y="3981195"/>
                </a:lnTo>
                <a:lnTo>
                  <a:pt x="181122" y="4020816"/>
                </a:lnTo>
                <a:lnTo>
                  <a:pt x="240553" y="3955725"/>
                </a:lnTo>
                <a:lnTo>
                  <a:pt x="271684" y="3907614"/>
                </a:lnTo>
                <a:lnTo>
                  <a:pt x="291494" y="3896294"/>
                </a:lnTo>
                <a:close/>
                <a:moveTo>
                  <a:pt x="481106" y="3596309"/>
                </a:moveTo>
                <a:lnTo>
                  <a:pt x="435825" y="3664230"/>
                </a:lnTo>
                <a:lnTo>
                  <a:pt x="396205" y="3638759"/>
                </a:lnTo>
                <a:lnTo>
                  <a:pt x="481106" y="3596309"/>
                </a:lnTo>
                <a:close/>
                <a:moveTo>
                  <a:pt x="4460871" y="3512231"/>
                </a:moveTo>
                <a:lnTo>
                  <a:pt x="4435429" y="3563117"/>
                </a:lnTo>
                <a:lnTo>
                  <a:pt x="4385651" y="3612896"/>
                </a:lnTo>
                <a:lnTo>
                  <a:pt x="4385651" y="3638339"/>
                </a:lnTo>
                <a:lnTo>
                  <a:pt x="4435429" y="3638339"/>
                </a:lnTo>
                <a:lnTo>
                  <a:pt x="4435429" y="3662676"/>
                </a:lnTo>
                <a:lnTo>
                  <a:pt x="4385651" y="3713562"/>
                </a:lnTo>
                <a:lnTo>
                  <a:pt x="4284989" y="3737899"/>
                </a:lnTo>
                <a:lnTo>
                  <a:pt x="4310431" y="3688119"/>
                </a:lnTo>
                <a:lnTo>
                  <a:pt x="4335873" y="3662676"/>
                </a:lnTo>
                <a:lnTo>
                  <a:pt x="4335873" y="3638339"/>
                </a:lnTo>
                <a:lnTo>
                  <a:pt x="4284989" y="3662676"/>
                </a:lnTo>
                <a:lnTo>
                  <a:pt x="4284989" y="3612896"/>
                </a:lnTo>
                <a:lnTo>
                  <a:pt x="4360209" y="3537674"/>
                </a:lnTo>
                <a:lnTo>
                  <a:pt x="4460871" y="3512231"/>
                </a:lnTo>
                <a:close/>
                <a:moveTo>
                  <a:pt x="605629" y="3364245"/>
                </a:moveTo>
                <a:lnTo>
                  <a:pt x="611289" y="3409526"/>
                </a:lnTo>
                <a:lnTo>
                  <a:pt x="633929" y="3437826"/>
                </a:lnTo>
                <a:lnTo>
                  <a:pt x="616949" y="3485937"/>
                </a:lnTo>
                <a:lnTo>
                  <a:pt x="599969" y="3497257"/>
                </a:lnTo>
                <a:lnTo>
                  <a:pt x="560348" y="3451976"/>
                </a:lnTo>
                <a:lnTo>
                  <a:pt x="577328" y="3415186"/>
                </a:lnTo>
                <a:lnTo>
                  <a:pt x="574498" y="3369905"/>
                </a:lnTo>
                <a:lnTo>
                  <a:pt x="605629" y="3364245"/>
                </a:lnTo>
                <a:close/>
                <a:moveTo>
                  <a:pt x="1098059" y="3109544"/>
                </a:moveTo>
                <a:lnTo>
                  <a:pt x="1081079" y="3137841"/>
                </a:lnTo>
                <a:lnTo>
                  <a:pt x="1064099" y="3154822"/>
                </a:lnTo>
                <a:lnTo>
                  <a:pt x="1038628" y="3143502"/>
                </a:lnTo>
                <a:lnTo>
                  <a:pt x="1098059" y="3109544"/>
                </a:lnTo>
                <a:close/>
                <a:moveTo>
                  <a:pt x="905615" y="3061433"/>
                </a:moveTo>
                <a:lnTo>
                  <a:pt x="905615" y="3098224"/>
                </a:lnTo>
                <a:lnTo>
                  <a:pt x="874484" y="3149161"/>
                </a:lnTo>
                <a:lnTo>
                  <a:pt x="820713" y="3171802"/>
                </a:lnTo>
                <a:lnTo>
                  <a:pt x="826373" y="3205762"/>
                </a:lnTo>
                <a:lnTo>
                  <a:pt x="769772" y="3214252"/>
                </a:lnTo>
                <a:lnTo>
                  <a:pt x="775432" y="3253873"/>
                </a:lnTo>
                <a:lnTo>
                  <a:pt x="738642" y="3245383"/>
                </a:lnTo>
                <a:lnTo>
                  <a:pt x="724492" y="3214252"/>
                </a:lnTo>
                <a:lnTo>
                  <a:pt x="701851" y="3183122"/>
                </a:lnTo>
                <a:lnTo>
                  <a:pt x="724492" y="3168972"/>
                </a:lnTo>
                <a:lnTo>
                  <a:pt x="747132" y="3146331"/>
                </a:lnTo>
                <a:lnTo>
                  <a:pt x="843354" y="3098224"/>
                </a:lnTo>
                <a:lnTo>
                  <a:pt x="905615" y="3061433"/>
                </a:lnTo>
                <a:close/>
                <a:moveTo>
                  <a:pt x="936745" y="3033132"/>
                </a:moveTo>
                <a:lnTo>
                  <a:pt x="973535" y="3081244"/>
                </a:lnTo>
                <a:lnTo>
                  <a:pt x="948066" y="3115203"/>
                </a:lnTo>
                <a:lnTo>
                  <a:pt x="925424" y="3067093"/>
                </a:lnTo>
                <a:lnTo>
                  <a:pt x="936745" y="3033132"/>
                </a:lnTo>
                <a:close/>
                <a:moveTo>
                  <a:pt x="5840275" y="2081897"/>
                </a:moveTo>
                <a:lnTo>
                  <a:pt x="5891159" y="2132783"/>
                </a:lnTo>
                <a:lnTo>
                  <a:pt x="5891159" y="2158226"/>
                </a:lnTo>
                <a:lnTo>
                  <a:pt x="5966379" y="2208005"/>
                </a:lnTo>
                <a:lnTo>
                  <a:pt x="6016157" y="2208005"/>
                </a:lnTo>
                <a:lnTo>
                  <a:pt x="6041599" y="2208005"/>
                </a:lnTo>
                <a:lnTo>
                  <a:pt x="5966379" y="2308672"/>
                </a:lnTo>
                <a:lnTo>
                  <a:pt x="5916601" y="2558676"/>
                </a:lnTo>
                <a:lnTo>
                  <a:pt x="5916601" y="2659341"/>
                </a:lnTo>
                <a:lnTo>
                  <a:pt x="5966379" y="2684786"/>
                </a:lnTo>
                <a:lnTo>
                  <a:pt x="5991821" y="2734563"/>
                </a:lnTo>
                <a:lnTo>
                  <a:pt x="6016157" y="2785448"/>
                </a:lnTo>
                <a:lnTo>
                  <a:pt x="6016157" y="2860670"/>
                </a:lnTo>
                <a:lnTo>
                  <a:pt x="5991821" y="2885007"/>
                </a:lnTo>
                <a:lnTo>
                  <a:pt x="6016157" y="2910449"/>
                </a:lnTo>
                <a:lnTo>
                  <a:pt x="5991821" y="2935892"/>
                </a:lnTo>
                <a:lnTo>
                  <a:pt x="5991821" y="2960229"/>
                </a:lnTo>
                <a:lnTo>
                  <a:pt x="6041599" y="2985670"/>
                </a:lnTo>
                <a:lnTo>
                  <a:pt x="6016157" y="3035453"/>
                </a:lnTo>
                <a:lnTo>
                  <a:pt x="6041599" y="3086339"/>
                </a:lnTo>
                <a:lnTo>
                  <a:pt x="5991821" y="3185896"/>
                </a:lnTo>
                <a:lnTo>
                  <a:pt x="6016157" y="3185896"/>
                </a:lnTo>
                <a:lnTo>
                  <a:pt x="6016157" y="3236782"/>
                </a:lnTo>
                <a:lnTo>
                  <a:pt x="5966379" y="3261118"/>
                </a:lnTo>
                <a:lnTo>
                  <a:pt x="5966379" y="3286561"/>
                </a:lnTo>
                <a:lnTo>
                  <a:pt x="5916601" y="3361784"/>
                </a:lnTo>
                <a:lnTo>
                  <a:pt x="5916601" y="3412670"/>
                </a:lnTo>
                <a:lnTo>
                  <a:pt x="5865717" y="3437007"/>
                </a:lnTo>
                <a:lnTo>
                  <a:pt x="5840275" y="3462450"/>
                </a:lnTo>
                <a:lnTo>
                  <a:pt x="5815939" y="3437007"/>
                </a:lnTo>
                <a:lnTo>
                  <a:pt x="5815939" y="3487893"/>
                </a:lnTo>
                <a:lnTo>
                  <a:pt x="5765055" y="3462450"/>
                </a:lnTo>
                <a:lnTo>
                  <a:pt x="5765055" y="3462451"/>
                </a:lnTo>
                <a:lnTo>
                  <a:pt x="5790497" y="3512230"/>
                </a:lnTo>
                <a:lnTo>
                  <a:pt x="5740719" y="3537673"/>
                </a:lnTo>
                <a:lnTo>
                  <a:pt x="5715277" y="3563116"/>
                </a:lnTo>
                <a:lnTo>
                  <a:pt x="5689835" y="3587453"/>
                </a:lnTo>
                <a:lnTo>
                  <a:pt x="5715277" y="3612896"/>
                </a:lnTo>
                <a:lnTo>
                  <a:pt x="5665499" y="3612896"/>
                </a:lnTo>
                <a:lnTo>
                  <a:pt x="5640057" y="3638339"/>
                </a:lnTo>
                <a:lnTo>
                  <a:pt x="5665499" y="3638339"/>
                </a:lnTo>
                <a:lnTo>
                  <a:pt x="5665499" y="3662676"/>
                </a:lnTo>
                <a:lnTo>
                  <a:pt x="5640057" y="3662676"/>
                </a:lnTo>
                <a:lnTo>
                  <a:pt x="5665499" y="3688119"/>
                </a:lnTo>
                <a:lnTo>
                  <a:pt x="5640057" y="3763342"/>
                </a:lnTo>
                <a:lnTo>
                  <a:pt x="5590279" y="3737899"/>
                </a:lnTo>
                <a:lnTo>
                  <a:pt x="5515059" y="3737899"/>
                </a:lnTo>
                <a:lnTo>
                  <a:pt x="5464175" y="3713562"/>
                </a:lnTo>
                <a:lnTo>
                  <a:pt x="5439839" y="3737899"/>
                </a:lnTo>
                <a:lnTo>
                  <a:pt x="5464175" y="3763342"/>
                </a:lnTo>
                <a:lnTo>
                  <a:pt x="5414397" y="3788785"/>
                </a:lnTo>
                <a:lnTo>
                  <a:pt x="5339177" y="3939230"/>
                </a:lnTo>
                <a:lnTo>
                  <a:pt x="5364619" y="4014453"/>
                </a:lnTo>
                <a:lnTo>
                  <a:pt x="5364618" y="4014453"/>
                </a:lnTo>
                <a:lnTo>
                  <a:pt x="5364618" y="4089676"/>
                </a:lnTo>
                <a:lnTo>
                  <a:pt x="5313734" y="4289902"/>
                </a:lnTo>
                <a:lnTo>
                  <a:pt x="5238514" y="4416010"/>
                </a:lnTo>
                <a:lnTo>
                  <a:pt x="5213072" y="4440347"/>
                </a:lnTo>
                <a:lnTo>
                  <a:pt x="5163294" y="4440347"/>
                </a:lnTo>
                <a:lnTo>
                  <a:pt x="5137852" y="4465790"/>
                </a:lnTo>
                <a:lnTo>
                  <a:pt x="5163294" y="4465790"/>
                </a:lnTo>
                <a:lnTo>
                  <a:pt x="5062632" y="4616236"/>
                </a:lnTo>
                <a:lnTo>
                  <a:pt x="5038296" y="4691459"/>
                </a:lnTo>
                <a:lnTo>
                  <a:pt x="5012854" y="4716902"/>
                </a:lnTo>
                <a:lnTo>
                  <a:pt x="4987412" y="4792125"/>
                </a:lnTo>
                <a:lnTo>
                  <a:pt x="5012854" y="4917127"/>
                </a:lnTo>
                <a:lnTo>
                  <a:pt x="5062632" y="5043236"/>
                </a:lnTo>
                <a:lnTo>
                  <a:pt x="5013583" y="4993096"/>
                </a:lnTo>
                <a:lnTo>
                  <a:pt x="5062632" y="5043237"/>
                </a:lnTo>
                <a:lnTo>
                  <a:pt x="4987412" y="5043237"/>
                </a:lnTo>
                <a:lnTo>
                  <a:pt x="4963076" y="5017794"/>
                </a:lnTo>
                <a:lnTo>
                  <a:pt x="4862414" y="5067574"/>
                </a:lnTo>
                <a:lnTo>
                  <a:pt x="4812636" y="5142796"/>
                </a:lnTo>
                <a:lnTo>
                  <a:pt x="4812636" y="5193682"/>
                </a:lnTo>
                <a:lnTo>
                  <a:pt x="4787194" y="5243462"/>
                </a:lnTo>
                <a:lnTo>
                  <a:pt x="4711974" y="5268905"/>
                </a:lnTo>
                <a:lnTo>
                  <a:pt x="4686532" y="5243462"/>
                </a:lnTo>
                <a:lnTo>
                  <a:pt x="4636753" y="5268905"/>
                </a:lnTo>
                <a:lnTo>
                  <a:pt x="4611311" y="5293242"/>
                </a:lnTo>
                <a:lnTo>
                  <a:pt x="4561533" y="5344128"/>
                </a:lnTo>
                <a:lnTo>
                  <a:pt x="4536091" y="5293242"/>
                </a:lnTo>
                <a:lnTo>
                  <a:pt x="4561533" y="5293242"/>
                </a:lnTo>
                <a:lnTo>
                  <a:pt x="4561533" y="5268905"/>
                </a:lnTo>
                <a:lnTo>
                  <a:pt x="4585869" y="5218019"/>
                </a:lnTo>
                <a:lnTo>
                  <a:pt x="4585869" y="5193682"/>
                </a:lnTo>
                <a:lnTo>
                  <a:pt x="4611311" y="5168239"/>
                </a:lnTo>
                <a:lnTo>
                  <a:pt x="4611311" y="5142796"/>
                </a:lnTo>
                <a:lnTo>
                  <a:pt x="4585869" y="5142796"/>
                </a:lnTo>
                <a:lnTo>
                  <a:pt x="4611311" y="5118460"/>
                </a:lnTo>
                <a:lnTo>
                  <a:pt x="4636753" y="5118460"/>
                </a:lnTo>
                <a:lnTo>
                  <a:pt x="4636753" y="5093017"/>
                </a:lnTo>
                <a:lnTo>
                  <a:pt x="4686532" y="5067574"/>
                </a:lnTo>
                <a:lnTo>
                  <a:pt x="4737416" y="5043237"/>
                </a:lnTo>
                <a:lnTo>
                  <a:pt x="4737416" y="5017794"/>
                </a:lnTo>
                <a:lnTo>
                  <a:pt x="4737416" y="4992351"/>
                </a:lnTo>
                <a:lnTo>
                  <a:pt x="4686532" y="4942571"/>
                </a:lnTo>
                <a:lnTo>
                  <a:pt x="4662196" y="4968014"/>
                </a:lnTo>
                <a:lnTo>
                  <a:pt x="4636753" y="4968014"/>
                </a:lnTo>
                <a:lnTo>
                  <a:pt x="4611311" y="4942571"/>
                </a:lnTo>
                <a:lnTo>
                  <a:pt x="4585869" y="4992350"/>
                </a:lnTo>
                <a:lnTo>
                  <a:pt x="4611310" y="5017792"/>
                </a:lnTo>
                <a:lnTo>
                  <a:pt x="4611311" y="5017793"/>
                </a:lnTo>
                <a:lnTo>
                  <a:pt x="4536091" y="5043236"/>
                </a:lnTo>
                <a:lnTo>
                  <a:pt x="4510649" y="5043236"/>
                </a:lnTo>
                <a:lnTo>
                  <a:pt x="4510649" y="5118458"/>
                </a:lnTo>
                <a:lnTo>
                  <a:pt x="4561533" y="5168238"/>
                </a:lnTo>
                <a:lnTo>
                  <a:pt x="4536091" y="5168238"/>
                </a:lnTo>
                <a:lnTo>
                  <a:pt x="4510649" y="5168238"/>
                </a:lnTo>
                <a:lnTo>
                  <a:pt x="4510649" y="5193681"/>
                </a:lnTo>
                <a:lnTo>
                  <a:pt x="4486313" y="5168238"/>
                </a:lnTo>
                <a:lnTo>
                  <a:pt x="4486313" y="5118458"/>
                </a:lnTo>
                <a:lnTo>
                  <a:pt x="4460871" y="5093016"/>
                </a:lnTo>
                <a:lnTo>
                  <a:pt x="4385651" y="5067573"/>
                </a:lnTo>
                <a:lnTo>
                  <a:pt x="4310431" y="5093016"/>
                </a:lnTo>
                <a:lnTo>
                  <a:pt x="4284989" y="5142795"/>
                </a:lnTo>
                <a:lnTo>
                  <a:pt x="4284989" y="5142796"/>
                </a:lnTo>
                <a:lnTo>
                  <a:pt x="4260653" y="5168239"/>
                </a:lnTo>
                <a:lnTo>
                  <a:pt x="4260653" y="5193683"/>
                </a:lnTo>
                <a:lnTo>
                  <a:pt x="4284989" y="5243462"/>
                </a:lnTo>
                <a:lnTo>
                  <a:pt x="4235211" y="5268905"/>
                </a:lnTo>
                <a:lnTo>
                  <a:pt x="4185433" y="5344128"/>
                </a:lnTo>
                <a:lnTo>
                  <a:pt x="4110213" y="5369571"/>
                </a:lnTo>
                <a:lnTo>
                  <a:pt x="4084771" y="5318685"/>
                </a:lnTo>
                <a:lnTo>
                  <a:pt x="4110213" y="5243462"/>
                </a:lnTo>
                <a:lnTo>
                  <a:pt x="4134549" y="5193683"/>
                </a:lnTo>
                <a:lnTo>
                  <a:pt x="4134549" y="5168239"/>
                </a:lnTo>
                <a:lnTo>
                  <a:pt x="4185433" y="5168239"/>
                </a:lnTo>
                <a:lnTo>
                  <a:pt x="4209769" y="5142796"/>
                </a:lnTo>
                <a:lnTo>
                  <a:pt x="4185433" y="5118460"/>
                </a:lnTo>
                <a:lnTo>
                  <a:pt x="4084771" y="5093017"/>
                </a:lnTo>
                <a:lnTo>
                  <a:pt x="4034993" y="5142796"/>
                </a:lnTo>
                <a:lnTo>
                  <a:pt x="3958666" y="5168239"/>
                </a:lnTo>
                <a:lnTo>
                  <a:pt x="3908904" y="5218019"/>
                </a:lnTo>
                <a:lnTo>
                  <a:pt x="3859127" y="5293242"/>
                </a:lnTo>
                <a:lnTo>
                  <a:pt x="3758465" y="5243462"/>
                </a:lnTo>
                <a:lnTo>
                  <a:pt x="3708688" y="5243462"/>
                </a:lnTo>
                <a:lnTo>
                  <a:pt x="3582584" y="5193683"/>
                </a:lnTo>
                <a:lnTo>
                  <a:pt x="3589545" y="5173103"/>
                </a:lnTo>
                <a:cubicBezTo>
                  <a:pt x="3589544" y="5173103"/>
                  <a:pt x="3589544" y="5173102"/>
                  <a:pt x="3589543" y="5173102"/>
                </a:cubicBezTo>
                <a:lnTo>
                  <a:pt x="3582582" y="5193682"/>
                </a:lnTo>
                <a:lnTo>
                  <a:pt x="3382367" y="5193682"/>
                </a:lnTo>
                <a:lnTo>
                  <a:pt x="3421081" y="5164921"/>
                </a:lnTo>
                <a:lnTo>
                  <a:pt x="3483028" y="5168239"/>
                </a:lnTo>
                <a:lnTo>
                  <a:pt x="3532805" y="5168239"/>
                </a:lnTo>
                <a:lnTo>
                  <a:pt x="3532805" y="5118459"/>
                </a:lnTo>
                <a:lnTo>
                  <a:pt x="3507365" y="5093016"/>
                </a:lnTo>
                <a:lnTo>
                  <a:pt x="3483028" y="5118459"/>
                </a:lnTo>
                <a:lnTo>
                  <a:pt x="3432144" y="5093016"/>
                </a:lnTo>
                <a:lnTo>
                  <a:pt x="3407808" y="5093016"/>
                </a:lnTo>
                <a:lnTo>
                  <a:pt x="3407808" y="5043237"/>
                </a:lnTo>
                <a:lnTo>
                  <a:pt x="3382367" y="5043237"/>
                </a:lnTo>
                <a:lnTo>
                  <a:pt x="3356924" y="5093016"/>
                </a:lnTo>
                <a:lnTo>
                  <a:pt x="3382367" y="5118459"/>
                </a:lnTo>
                <a:lnTo>
                  <a:pt x="3382367" y="5142796"/>
                </a:lnTo>
                <a:lnTo>
                  <a:pt x="3331482" y="5093016"/>
                </a:lnTo>
                <a:lnTo>
                  <a:pt x="3356924" y="5067573"/>
                </a:lnTo>
                <a:lnTo>
                  <a:pt x="3356924" y="4992351"/>
                </a:lnTo>
                <a:lnTo>
                  <a:pt x="3407808" y="4942571"/>
                </a:lnTo>
                <a:lnTo>
                  <a:pt x="3356924" y="4942571"/>
                </a:lnTo>
                <a:lnTo>
                  <a:pt x="3349625" y="4928288"/>
                </a:lnTo>
                <a:lnTo>
                  <a:pt x="3349624" y="4928288"/>
                </a:lnTo>
                <a:lnTo>
                  <a:pt x="3356924" y="4942571"/>
                </a:lnTo>
                <a:lnTo>
                  <a:pt x="3281703" y="4968014"/>
                </a:lnTo>
                <a:lnTo>
                  <a:pt x="3256260" y="5017794"/>
                </a:lnTo>
                <a:lnTo>
                  <a:pt x="3181041" y="5067573"/>
                </a:lnTo>
                <a:lnTo>
                  <a:pt x="3206483" y="5118459"/>
                </a:lnTo>
                <a:lnTo>
                  <a:pt x="3181041" y="5142796"/>
                </a:lnTo>
                <a:lnTo>
                  <a:pt x="3231925" y="5168239"/>
                </a:lnTo>
                <a:lnTo>
                  <a:pt x="3281703" y="5218019"/>
                </a:lnTo>
                <a:lnTo>
                  <a:pt x="3331481" y="5268905"/>
                </a:lnTo>
                <a:lnTo>
                  <a:pt x="3281703" y="5293242"/>
                </a:lnTo>
                <a:lnTo>
                  <a:pt x="3281703" y="5318685"/>
                </a:lnTo>
                <a:lnTo>
                  <a:pt x="3256260" y="5293242"/>
                </a:lnTo>
                <a:lnTo>
                  <a:pt x="3206483" y="5293242"/>
                </a:lnTo>
                <a:lnTo>
                  <a:pt x="3181041" y="5293242"/>
                </a:lnTo>
                <a:lnTo>
                  <a:pt x="3056044" y="5293242"/>
                </a:lnTo>
                <a:lnTo>
                  <a:pt x="3030601" y="5344128"/>
                </a:lnTo>
                <a:lnTo>
                  <a:pt x="3006265" y="5344128"/>
                </a:lnTo>
                <a:lnTo>
                  <a:pt x="2980823" y="5369571"/>
                </a:lnTo>
                <a:lnTo>
                  <a:pt x="3006265" y="5393907"/>
                </a:lnTo>
                <a:lnTo>
                  <a:pt x="2980823" y="5419350"/>
                </a:lnTo>
                <a:lnTo>
                  <a:pt x="2905602" y="5444793"/>
                </a:lnTo>
                <a:lnTo>
                  <a:pt x="2880162" y="5520016"/>
                </a:lnTo>
                <a:lnTo>
                  <a:pt x="2880159" y="5520016"/>
                </a:lnTo>
                <a:lnTo>
                  <a:pt x="2830382" y="5544353"/>
                </a:lnTo>
                <a:lnTo>
                  <a:pt x="2804941" y="5569796"/>
                </a:lnTo>
                <a:lnTo>
                  <a:pt x="2755160" y="5595239"/>
                </a:lnTo>
                <a:lnTo>
                  <a:pt x="2679941" y="5569796"/>
                </a:lnTo>
                <a:lnTo>
                  <a:pt x="2629058" y="5494573"/>
                </a:lnTo>
                <a:lnTo>
                  <a:pt x="2629058" y="5444794"/>
                </a:lnTo>
                <a:lnTo>
                  <a:pt x="2579280" y="5393908"/>
                </a:lnTo>
                <a:lnTo>
                  <a:pt x="2579280" y="5344128"/>
                </a:lnTo>
                <a:lnTo>
                  <a:pt x="2529501" y="5318685"/>
                </a:lnTo>
                <a:lnTo>
                  <a:pt x="2553838" y="5293242"/>
                </a:lnTo>
                <a:lnTo>
                  <a:pt x="2579280" y="5268905"/>
                </a:lnTo>
                <a:lnTo>
                  <a:pt x="2579280" y="5243462"/>
                </a:lnTo>
                <a:lnTo>
                  <a:pt x="2629058" y="5218019"/>
                </a:lnTo>
                <a:lnTo>
                  <a:pt x="2604722" y="5193682"/>
                </a:lnTo>
                <a:lnTo>
                  <a:pt x="2579280" y="5142796"/>
                </a:lnTo>
                <a:lnTo>
                  <a:pt x="2579280" y="5142795"/>
                </a:lnTo>
                <a:lnTo>
                  <a:pt x="2705382" y="5093015"/>
                </a:lnTo>
                <a:lnTo>
                  <a:pt x="2755160" y="5043236"/>
                </a:lnTo>
                <a:lnTo>
                  <a:pt x="2755160" y="4992350"/>
                </a:lnTo>
                <a:lnTo>
                  <a:pt x="2729719" y="4968013"/>
                </a:lnTo>
                <a:lnTo>
                  <a:pt x="2705383" y="4942570"/>
                </a:lnTo>
                <a:lnTo>
                  <a:pt x="2679942" y="4942570"/>
                </a:lnTo>
                <a:lnTo>
                  <a:pt x="2654500" y="4968013"/>
                </a:lnTo>
                <a:lnTo>
                  <a:pt x="2604722" y="4968013"/>
                </a:lnTo>
                <a:lnTo>
                  <a:pt x="2529503" y="4917127"/>
                </a:lnTo>
                <a:lnTo>
                  <a:pt x="2529503" y="4867348"/>
                </a:lnTo>
                <a:lnTo>
                  <a:pt x="2454282" y="4841905"/>
                </a:lnTo>
                <a:lnTo>
                  <a:pt x="2454282" y="4867348"/>
                </a:lnTo>
                <a:lnTo>
                  <a:pt x="2428840" y="4841905"/>
                </a:lnTo>
                <a:lnTo>
                  <a:pt x="2379063" y="4841905"/>
                </a:lnTo>
                <a:lnTo>
                  <a:pt x="2353620" y="4867348"/>
                </a:lnTo>
                <a:lnTo>
                  <a:pt x="2353620" y="4867347"/>
                </a:lnTo>
                <a:lnTo>
                  <a:pt x="2328178" y="4841904"/>
                </a:lnTo>
                <a:lnTo>
                  <a:pt x="2303843" y="4841904"/>
                </a:lnTo>
                <a:lnTo>
                  <a:pt x="2278401" y="4817568"/>
                </a:lnTo>
                <a:lnTo>
                  <a:pt x="2252958" y="4841904"/>
                </a:lnTo>
                <a:lnTo>
                  <a:pt x="2303843" y="4867347"/>
                </a:lnTo>
                <a:lnTo>
                  <a:pt x="2228623" y="4892790"/>
                </a:lnTo>
                <a:lnTo>
                  <a:pt x="2177740" y="4841904"/>
                </a:lnTo>
                <a:lnTo>
                  <a:pt x="2153404" y="4867347"/>
                </a:lnTo>
                <a:lnTo>
                  <a:pt x="2153404" y="4892790"/>
                </a:lnTo>
                <a:lnTo>
                  <a:pt x="2127962" y="4942570"/>
                </a:lnTo>
                <a:lnTo>
                  <a:pt x="2102518" y="4917127"/>
                </a:lnTo>
                <a:lnTo>
                  <a:pt x="2078183" y="4917127"/>
                </a:lnTo>
                <a:lnTo>
                  <a:pt x="2078183" y="4867347"/>
                </a:lnTo>
                <a:lnTo>
                  <a:pt x="2027299" y="4867347"/>
                </a:lnTo>
                <a:lnTo>
                  <a:pt x="2001857" y="4892790"/>
                </a:lnTo>
                <a:lnTo>
                  <a:pt x="1952080" y="4892790"/>
                </a:lnTo>
                <a:lnTo>
                  <a:pt x="1902303" y="4917127"/>
                </a:lnTo>
                <a:lnTo>
                  <a:pt x="1876860" y="4892790"/>
                </a:lnTo>
                <a:lnTo>
                  <a:pt x="1876860" y="4867347"/>
                </a:lnTo>
                <a:lnTo>
                  <a:pt x="1851419" y="4892790"/>
                </a:lnTo>
                <a:lnTo>
                  <a:pt x="1827080" y="4892790"/>
                </a:lnTo>
                <a:lnTo>
                  <a:pt x="1801640" y="4867347"/>
                </a:lnTo>
                <a:lnTo>
                  <a:pt x="1801640" y="4892790"/>
                </a:lnTo>
                <a:lnTo>
                  <a:pt x="1776198" y="4917127"/>
                </a:lnTo>
                <a:lnTo>
                  <a:pt x="1751861" y="4892790"/>
                </a:lnTo>
                <a:lnTo>
                  <a:pt x="1726419" y="4892790"/>
                </a:lnTo>
                <a:lnTo>
                  <a:pt x="1700977" y="4917127"/>
                </a:lnTo>
                <a:lnTo>
                  <a:pt x="1676640" y="4892790"/>
                </a:lnTo>
                <a:lnTo>
                  <a:pt x="1625756" y="4917127"/>
                </a:lnTo>
                <a:lnTo>
                  <a:pt x="1601421" y="4917127"/>
                </a:lnTo>
                <a:lnTo>
                  <a:pt x="1575979" y="4892790"/>
                </a:lnTo>
                <a:lnTo>
                  <a:pt x="1575979" y="4867347"/>
                </a:lnTo>
                <a:lnTo>
                  <a:pt x="1575979" y="4841904"/>
                </a:lnTo>
                <a:lnTo>
                  <a:pt x="1526200" y="4817568"/>
                </a:lnTo>
                <a:lnTo>
                  <a:pt x="1450978" y="4867347"/>
                </a:lnTo>
                <a:lnTo>
                  <a:pt x="1425540" y="4867347"/>
                </a:lnTo>
                <a:lnTo>
                  <a:pt x="1425540" y="4867348"/>
                </a:lnTo>
                <a:lnTo>
                  <a:pt x="1425540" y="4917127"/>
                </a:lnTo>
                <a:lnTo>
                  <a:pt x="1400097" y="4942570"/>
                </a:lnTo>
                <a:lnTo>
                  <a:pt x="1400097" y="4992350"/>
                </a:lnTo>
                <a:lnTo>
                  <a:pt x="1350319" y="4992350"/>
                </a:lnTo>
                <a:lnTo>
                  <a:pt x="1350319" y="5043236"/>
                </a:lnTo>
                <a:lnTo>
                  <a:pt x="1299435" y="4992350"/>
                </a:lnTo>
                <a:lnTo>
                  <a:pt x="1249656" y="4917127"/>
                </a:lnTo>
                <a:lnTo>
                  <a:pt x="1224214" y="4917127"/>
                </a:lnTo>
                <a:lnTo>
                  <a:pt x="1148993" y="4892791"/>
                </a:lnTo>
                <a:lnTo>
                  <a:pt x="1124658" y="4917127"/>
                </a:lnTo>
                <a:lnTo>
                  <a:pt x="1124658" y="4892791"/>
                </a:lnTo>
                <a:lnTo>
                  <a:pt x="1099215" y="4917127"/>
                </a:lnTo>
                <a:lnTo>
                  <a:pt x="1073771" y="4892791"/>
                </a:lnTo>
                <a:lnTo>
                  <a:pt x="1049435" y="4917127"/>
                </a:lnTo>
                <a:lnTo>
                  <a:pt x="998551" y="4917127"/>
                </a:lnTo>
                <a:lnTo>
                  <a:pt x="998551" y="4892791"/>
                </a:lnTo>
                <a:lnTo>
                  <a:pt x="948773" y="4841905"/>
                </a:lnTo>
                <a:lnTo>
                  <a:pt x="898995" y="4867348"/>
                </a:lnTo>
                <a:lnTo>
                  <a:pt x="898995" y="4792125"/>
                </a:lnTo>
                <a:lnTo>
                  <a:pt x="923331" y="4766682"/>
                </a:lnTo>
                <a:lnTo>
                  <a:pt x="923331" y="4716902"/>
                </a:lnTo>
                <a:lnTo>
                  <a:pt x="923331" y="4691459"/>
                </a:lnTo>
                <a:lnTo>
                  <a:pt x="974215" y="4691459"/>
                </a:lnTo>
                <a:lnTo>
                  <a:pt x="998551" y="4667122"/>
                </a:lnTo>
                <a:lnTo>
                  <a:pt x="1049435" y="4716902"/>
                </a:lnTo>
                <a:lnTo>
                  <a:pt x="1148993" y="4716902"/>
                </a:lnTo>
                <a:lnTo>
                  <a:pt x="1174436" y="4667122"/>
                </a:lnTo>
                <a:lnTo>
                  <a:pt x="1224214" y="4667122"/>
                </a:lnTo>
                <a:lnTo>
                  <a:pt x="1249656" y="4616236"/>
                </a:lnTo>
                <a:lnTo>
                  <a:pt x="1275099" y="4616236"/>
                </a:lnTo>
                <a:lnTo>
                  <a:pt x="1275099" y="4616237"/>
                </a:lnTo>
                <a:lnTo>
                  <a:pt x="1350319" y="4616237"/>
                </a:lnTo>
                <a:lnTo>
                  <a:pt x="1374654" y="4590794"/>
                </a:lnTo>
                <a:lnTo>
                  <a:pt x="1425539" y="4566457"/>
                </a:lnTo>
                <a:lnTo>
                  <a:pt x="1550537" y="4491234"/>
                </a:lnTo>
                <a:lnTo>
                  <a:pt x="1651201" y="4440348"/>
                </a:lnTo>
                <a:lnTo>
                  <a:pt x="1751865" y="4416011"/>
                </a:lnTo>
                <a:lnTo>
                  <a:pt x="1776201" y="4365125"/>
                </a:lnTo>
                <a:lnTo>
                  <a:pt x="1751865" y="4340788"/>
                </a:lnTo>
                <a:lnTo>
                  <a:pt x="1801642" y="4340788"/>
                </a:lnTo>
                <a:lnTo>
                  <a:pt x="1827082" y="4315345"/>
                </a:lnTo>
                <a:lnTo>
                  <a:pt x="1902304" y="4340788"/>
                </a:lnTo>
                <a:lnTo>
                  <a:pt x="1952081" y="4315345"/>
                </a:lnTo>
                <a:lnTo>
                  <a:pt x="2001860" y="4340788"/>
                </a:lnTo>
                <a:lnTo>
                  <a:pt x="1952081" y="4340788"/>
                </a:lnTo>
                <a:lnTo>
                  <a:pt x="1952081" y="4390568"/>
                </a:lnTo>
                <a:lnTo>
                  <a:pt x="2027302" y="4416011"/>
                </a:lnTo>
                <a:lnTo>
                  <a:pt x="2052742" y="4416011"/>
                </a:lnTo>
                <a:lnTo>
                  <a:pt x="2102518" y="4390568"/>
                </a:lnTo>
                <a:lnTo>
                  <a:pt x="2127962" y="4390568"/>
                </a:lnTo>
                <a:lnTo>
                  <a:pt x="2203182" y="4440348"/>
                </a:lnTo>
                <a:lnTo>
                  <a:pt x="2328178" y="4465791"/>
                </a:lnTo>
                <a:lnTo>
                  <a:pt x="2428839" y="4465791"/>
                </a:lnTo>
                <a:lnTo>
                  <a:pt x="2478617" y="4440348"/>
                </a:lnTo>
                <a:lnTo>
                  <a:pt x="2529503" y="4416011"/>
                </a:lnTo>
                <a:lnTo>
                  <a:pt x="2579280" y="4440348"/>
                </a:lnTo>
                <a:lnTo>
                  <a:pt x="2629058" y="4440348"/>
                </a:lnTo>
                <a:lnTo>
                  <a:pt x="2679941" y="4465791"/>
                </a:lnTo>
                <a:lnTo>
                  <a:pt x="2679941" y="4465790"/>
                </a:lnTo>
                <a:lnTo>
                  <a:pt x="2705383" y="4465790"/>
                </a:lnTo>
                <a:lnTo>
                  <a:pt x="2804940" y="4440347"/>
                </a:lnTo>
                <a:lnTo>
                  <a:pt x="2830382" y="4491233"/>
                </a:lnTo>
                <a:lnTo>
                  <a:pt x="2804940" y="4515570"/>
                </a:lnTo>
                <a:lnTo>
                  <a:pt x="2780604" y="4541013"/>
                </a:lnTo>
                <a:lnTo>
                  <a:pt x="2804940" y="4566456"/>
                </a:lnTo>
                <a:lnTo>
                  <a:pt x="2804940" y="4590793"/>
                </a:lnTo>
                <a:lnTo>
                  <a:pt x="2855825" y="4590793"/>
                </a:lnTo>
                <a:lnTo>
                  <a:pt x="2855825" y="4566456"/>
                </a:lnTo>
                <a:lnTo>
                  <a:pt x="2880159" y="4566456"/>
                </a:lnTo>
                <a:cubicBezTo>
                  <a:pt x="2880160" y="4566456"/>
                  <a:pt x="2880161" y="4566457"/>
                  <a:pt x="2880162" y="4566457"/>
                </a:cubicBezTo>
                <a:lnTo>
                  <a:pt x="2931045" y="4616236"/>
                </a:lnTo>
                <a:lnTo>
                  <a:pt x="2980823" y="4641679"/>
                </a:lnTo>
                <a:lnTo>
                  <a:pt x="3006265" y="4616236"/>
                </a:lnTo>
                <a:lnTo>
                  <a:pt x="3030601" y="4616236"/>
                </a:lnTo>
                <a:lnTo>
                  <a:pt x="3056044" y="4590793"/>
                </a:lnTo>
                <a:lnTo>
                  <a:pt x="3105820" y="4590793"/>
                </a:lnTo>
                <a:lnTo>
                  <a:pt x="3131263" y="4541014"/>
                </a:lnTo>
                <a:lnTo>
                  <a:pt x="3131263" y="4590793"/>
                </a:lnTo>
                <a:lnTo>
                  <a:pt x="3156704" y="4566457"/>
                </a:lnTo>
                <a:lnTo>
                  <a:pt x="3181041" y="4515571"/>
                </a:lnTo>
                <a:lnTo>
                  <a:pt x="3156704" y="4440348"/>
                </a:lnTo>
                <a:lnTo>
                  <a:pt x="3131263" y="4416011"/>
                </a:lnTo>
                <a:lnTo>
                  <a:pt x="3181041" y="4365125"/>
                </a:lnTo>
                <a:lnTo>
                  <a:pt x="3231924" y="4340788"/>
                </a:lnTo>
                <a:lnTo>
                  <a:pt x="3256260" y="4289902"/>
                </a:lnTo>
                <a:lnTo>
                  <a:pt x="3281703" y="4289902"/>
                </a:lnTo>
                <a:lnTo>
                  <a:pt x="3281705" y="4289902"/>
                </a:lnTo>
                <a:lnTo>
                  <a:pt x="3307147" y="4265565"/>
                </a:lnTo>
                <a:lnTo>
                  <a:pt x="3356924" y="4265565"/>
                </a:lnTo>
                <a:lnTo>
                  <a:pt x="3457589" y="4190342"/>
                </a:lnTo>
                <a:lnTo>
                  <a:pt x="3558250" y="4089676"/>
                </a:lnTo>
                <a:lnTo>
                  <a:pt x="3582585" y="4014453"/>
                </a:lnTo>
                <a:lnTo>
                  <a:pt x="3608026" y="3989010"/>
                </a:lnTo>
                <a:lnTo>
                  <a:pt x="3582585" y="3963567"/>
                </a:lnTo>
                <a:lnTo>
                  <a:pt x="3608026" y="3913787"/>
                </a:lnTo>
                <a:lnTo>
                  <a:pt x="3582585" y="3888344"/>
                </a:lnTo>
                <a:lnTo>
                  <a:pt x="3608026" y="3838565"/>
                </a:lnTo>
                <a:lnTo>
                  <a:pt x="3633468" y="3813122"/>
                </a:lnTo>
                <a:lnTo>
                  <a:pt x="3683247" y="3788785"/>
                </a:lnTo>
                <a:lnTo>
                  <a:pt x="3708689" y="3813122"/>
                </a:lnTo>
                <a:lnTo>
                  <a:pt x="3783908" y="3788785"/>
                </a:lnTo>
                <a:lnTo>
                  <a:pt x="3883464" y="3763342"/>
                </a:lnTo>
                <a:lnTo>
                  <a:pt x="3883464" y="3813122"/>
                </a:lnTo>
                <a:lnTo>
                  <a:pt x="3833686" y="3813122"/>
                </a:lnTo>
                <a:lnTo>
                  <a:pt x="3808245" y="3838565"/>
                </a:lnTo>
                <a:lnTo>
                  <a:pt x="3808245" y="3888344"/>
                </a:lnTo>
                <a:lnTo>
                  <a:pt x="3758467" y="3864008"/>
                </a:lnTo>
                <a:lnTo>
                  <a:pt x="3708689" y="3913787"/>
                </a:lnTo>
                <a:lnTo>
                  <a:pt x="3683247" y="3888344"/>
                </a:lnTo>
                <a:lnTo>
                  <a:pt x="3633468" y="3913787"/>
                </a:lnTo>
                <a:lnTo>
                  <a:pt x="3657804" y="3939230"/>
                </a:lnTo>
                <a:lnTo>
                  <a:pt x="3633468" y="3963567"/>
                </a:lnTo>
                <a:lnTo>
                  <a:pt x="3657804" y="3963567"/>
                </a:lnTo>
                <a:lnTo>
                  <a:pt x="3683247" y="3989010"/>
                </a:lnTo>
                <a:lnTo>
                  <a:pt x="3708689" y="3989010"/>
                </a:lnTo>
                <a:lnTo>
                  <a:pt x="3708689" y="4014453"/>
                </a:lnTo>
                <a:lnTo>
                  <a:pt x="3708688" y="4014453"/>
                </a:lnTo>
                <a:lnTo>
                  <a:pt x="3657804" y="4064233"/>
                </a:lnTo>
                <a:lnTo>
                  <a:pt x="3683246" y="4139455"/>
                </a:lnTo>
                <a:lnTo>
                  <a:pt x="3808243" y="4164898"/>
                </a:lnTo>
                <a:lnTo>
                  <a:pt x="3833684" y="4089676"/>
                </a:lnTo>
                <a:lnTo>
                  <a:pt x="3958666" y="4089676"/>
                </a:lnTo>
                <a:lnTo>
                  <a:pt x="4084770" y="4064233"/>
                </a:lnTo>
                <a:lnTo>
                  <a:pt x="4185432" y="4064233"/>
                </a:lnTo>
                <a:lnTo>
                  <a:pt x="4460870" y="3888345"/>
                </a:lnTo>
                <a:lnTo>
                  <a:pt x="4510648" y="3763342"/>
                </a:lnTo>
                <a:lnTo>
                  <a:pt x="4761751" y="3713562"/>
                </a:lnTo>
                <a:lnTo>
                  <a:pt x="4836971" y="3612896"/>
                </a:lnTo>
                <a:lnTo>
                  <a:pt x="4887855" y="3487894"/>
                </a:lnTo>
                <a:lnTo>
                  <a:pt x="4887855" y="3487893"/>
                </a:lnTo>
                <a:lnTo>
                  <a:pt x="4937633" y="3437007"/>
                </a:lnTo>
                <a:lnTo>
                  <a:pt x="5012854" y="3387227"/>
                </a:lnTo>
                <a:lnTo>
                  <a:pt x="5038296" y="3336341"/>
                </a:lnTo>
                <a:lnTo>
                  <a:pt x="5113516" y="3236782"/>
                </a:lnTo>
                <a:lnTo>
                  <a:pt x="5137852" y="3185896"/>
                </a:lnTo>
                <a:lnTo>
                  <a:pt x="5163294" y="3161560"/>
                </a:lnTo>
                <a:lnTo>
                  <a:pt x="5238514" y="3011116"/>
                </a:lnTo>
                <a:lnTo>
                  <a:pt x="5263957" y="2860672"/>
                </a:lnTo>
                <a:lnTo>
                  <a:pt x="5188736" y="2809788"/>
                </a:lnTo>
                <a:lnTo>
                  <a:pt x="5163294" y="2835229"/>
                </a:lnTo>
                <a:lnTo>
                  <a:pt x="5137852" y="2835229"/>
                </a:lnTo>
                <a:lnTo>
                  <a:pt x="5137852" y="2785450"/>
                </a:lnTo>
                <a:lnTo>
                  <a:pt x="5188736" y="2785450"/>
                </a:lnTo>
                <a:lnTo>
                  <a:pt x="5263957" y="2734563"/>
                </a:lnTo>
                <a:lnTo>
                  <a:pt x="5339177" y="2609561"/>
                </a:lnTo>
                <a:lnTo>
                  <a:pt x="5289399" y="2534339"/>
                </a:lnTo>
                <a:lnTo>
                  <a:pt x="5289931" y="2534660"/>
                </a:lnTo>
                <a:lnTo>
                  <a:pt x="5289398" y="2534339"/>
                </a:lnTo>
                <a:lnTo>
                  <a:pt x="5313734" y="2483451"/>
                </a:lnTo>
                <a:lnTo>
                  <a:pt x="5289398" y="2459115"/>
                </a:lnTo>
                <a:lnTo>
                  <a:pt x="5364618" y="2408231"/>
                </a:lnTo>
                <a:lnTo>
                  <a:pt x="5388954" y="2433674"/>
                </a:lnTo>
                <a:lnTo>
                  <a:pt x="5464174" y="2408231"/>
                </a:lnTo>
                <a:lnTo>
                  <a:pt x="5515059" y="2333007"/>
                </a:lnTo>
                <a:lnTo>
                  <a:pt x="5539394" y="2257785"/>
                </a:lnTo>
                <a:lnTo>
                  <a:pt x="5539394" y="2233447"/>
                </a:lnTo>
                <a:lnTo>
                  <a:pt x="5564837" y="2182565"/>
                </a:lnTo>
                <a:lnTo>
                  <a:pt x="5614615" y="2233447"/>
                </a:lnTo>
                <a:lnTo>
                  <a:pt x="5640057" y="2208005"/>
                </a:lnTo>
                <a:lnTo>
                  <a:pt x="5665499" y="2233447"/>
                </a:lnTo>
                <a:lnTo>
                  <a:pt x="5665499" y="2257785"/>
                </a:lnTo>
                <a:lnTo>
                  <a:pt x="5640057" y="2408231"/>
                </a:lnTo>
                <a:lnTo>
                  <a:pt x="5689835" y="2433674"/>
                </a:lnTo>
                <a:lnTo>
                  <a:pt x="5740719" y="2408231"/>
                </a:lnTo>
                <a:lnTo>
                  <a:pt x="5765055" y="2358450"/>
                </a:lnTo>
                <a:lnTo>
                  <a:pt x="5840275" y="2459115"/>
                </a:lnTo>
                <a:lnTo>
                  <a:pt x="5891159" y="2408231"/>
                </a:lnTo>
                <a:lnTo>
                  <a:pt x="5940937" y="2283229"/>
                </a:lnTo>
                <a:lnTo>
                  <a:pt x="5891159" y="2208005"/>
                </a:lnTo>
                <a:lnTo>
                  <a:pt x="5840275" y="2257785"/>
                </a:lnTo>
                <a:lnTo>
                  <a:pt x="5715277" y="2283229"/>
                </a:lnTo>
                <a:lnTo>
                  <a:pt x="5765055" y="2132783"/>
                </a:lnTo>
                <a:lnTo>
                  <a:pt x="5840275" y="2081897"/>
                </a:lnTo>
                <a:close/>
                <a:moveTo>
                  <a:pt x="8270546" y="1474959"/>
                </a:moveTo>
                <a:lnTo>
                  <a:pt x="8282255" y="1480813"/>
                </a:lnTo>
                <a:lnTo>
                  <a:pt x="8274449" y="1490571"/>
                </a:lnTo>
                <a:lnTo>
                  <a:pt x="8264691" y="1491546"/>
                </a:lnTo>
                <a:lnTo>
                  <a:pt x="8247128" y="1501304"/>
                </a:lnTo>
                <a:lnTo>
                  <a:pt x="8250055" y="1485692"/>
                </a:lnTo>
                <a:lnTo>
                  <a:pt x="8265667" y="1485692"/>
                </a:lnTo>
                <a:lnTo>
                  <a:pt x="8270546" y="1474959"/>
                </a:lnTo>
                <a:close/>
                <a:moveTo>
                  <a:pt x="8187608" y="1463250"/>
                </a:moveTo>
                <a:lnTo>
                  <a:pt x="8203220" y="1472032"/>
                </a:lnTo>
                <a:lnTo>
                  <a:pt x="8215904" y="1471056"/>
                </a:lnTo>
                <a:lnTo>
                  <a:pt x="8214929" y="1479838"/>
                </a:lnTo>
                <a:lnTo>
                  <a:pt x="8216880" y="1484717"/>
                </a:lnTo>
                <a:lnTo>
                  <a:pt x="8195414" y="1482765"/>
                </a:lnTo>
                <a:lnTo>
                  <a:pt x="8197365" y="1476909"/>
                </a:lnTo>
                <a:lnTo>
                  <a:pt x="8187608" y="1463250"/>
                </a:lnTo>
                <a:close/>
                <a:moveTo>
                  <a:pt x="8289085" y="1415439"/>
                </a:moveTo>
                <a:lnTo>
                  <a:pt x="8307624" y="1425197"/>
                </a:lnTo>
                <a:lnTo>
                  <a:pt x="8318357" y="1429100"/>
                </a:lnTo>
                <a:lnTo>
                  <a:pt x="8307624" y="1443734"/>
                </a:lnTo>
                <a:lnTo>
                  <a:pt x="8313478" y="1452516"/>
                </a:lnTo>
                <a:lnTo>
                  <a:pt x="8282255" y="1469104"/>
                </a:lnTo>
                <a:lnTo>
                  <a:pt x="8280303" y="1453493"/>
                </a:lnTo>
                <a:lnTo>
                  <a:pt x="8269570" y="1425197"/>
                </a:lnTo>
                <a:lnTo>
                  <a:pt x="8289085" y="1415439"/>
                </a:lnTo>
                <a:close/>
                <a:moveTo>
                  <a:pt x="8360314" y="1357869"/>
                </a:moveTo>
                <a:lnTo>
                  <a:pt x="8376902" y="1366651"/>
                </a:lnTo>
                <a:lnTo>
                  <a:pt x="8379829" y="1382264"/>
                </a:lnTo>
                <a:lnTo>
                  <a:pt x="8349581" y="1375434"/>
                </a:lnTo>
                <a:lnTo>
                  <a:pt x="8360314" y="1357869"/>
                </a:lnTo>
                <a:close/>
                <a:moveTo>
                  <a:pt x="8571073" y="1228098"/>
                </a:moveTo>
                <a:lnTo>
                  <a:pt x="8597418" y="1253467"/>
                </a:lnTo>
                <a:lnTo>
                  <a:pt x="8592539" y="1260297"/>
                </a:lnTo>
                <a:lnTo>
                  <a:pt x="8592539" y="1272981"/>
                </a:lnTo>
                <a:lnTo>
                  <a:pt x="8572049" y="1273957"/>
                </a:lnTo>
                <a:lnTo>
                  <a:pt x="8561316" y="1285666"/>
                </a:lnTo>
                <a:lnTo>
                  <a:pt x="8554486" y="1302253"/>
                </a:lnTo>
                <a:lnTo>
                  <a:pt x="8533995" y="1311035"/>
                </a:lnTo>
                <a:lnTo>
                  <a:pt x="8510577" y="1309083"/>
                </a:lnTo>
                <a:lnTo>
                  <a:pt x="8505699" y="1331526"/>
                </a:lnTo>
                <a:lnTo>
                  <a:pt x="8494966" y="1335428"/>
                </a:lnTo>
                <a:lnTo>
                  <a:pt x="8482281" y="1312986"/>
                </a:lnTo>
                <a:lnTo>
                  <a:pt x="8474475" y="1303229"/>
                </a:lnTo>
                <a:lnTo>
                  <a:pt x="8467645" y="1279811"/>
                </a:lnTo>
                <a:lnTo>
                  <a:pt x="8476427" y="1270054"/>
                </a:lnTo>
                <a:lnTo>
                  <a:pt x="8524238" y="1261273"/>
                </a:lnTo>
                <a:lnTo>
                  <a:pt x="8551558" y="1236879"/>
                </a:lnTo>
                <a:lnTo>
                  <a:pt x="8567170" y="1237855"/>
                </a:lnTo>
                <a:lnTo>
                  <a:pt x="8571073" y="1228098"/>
                </a:lnTo>
                <a:close/>
                <a:moveTo>
                  <a:pt x="8306648" y="884639"/>
                </a:moveTo>
                <a:lnTo>
                  <a:pt x="8328114" y="903178"/>
                </a:lnTo>
                <a:lnTo>
                  <a:pt x="8334944" y="917814"/>
                </a:lnTo>
                <a:lnTo>
                  <a:pt x="8368119" y="935377"/>
                </a:lnTo>
                <a:lnTo>
                  <a:pt x="8422761" y="939280"/>
                </a:lnTo>
                <a:lnTo>
                  <a:pt x="8461790" y="922693"/>
                </a:lnTo>
                <a:lnTo>
                  <a:pt x="8450081" y="963674"/>
                </a:lnTo>
                <a:lnTo>
                  <a:pt x="8431542" y="975382"/>
                </a:lnTo>
                <a:lnTo>
                  <a:pt x="8415930" y="963674"/>
                </a:lnTo>
                <a:lnTo>
                  <a:pt x="8397391" y="963674"/>
                </a:lnTo>
                <a:lnTo>
                  <a:pt x="8359338" y="1014411"/>
                </a:lnTo>
                <a:lnTo>
                  <a:pt x="8284206" y="1020265"/>
                </a:lnTo>
                <a:lnTo>
                  <a:pt x="8247128" y="1070028"/>
                </a:lnTo>
                <a:lnTo>
                  <a:pt x="8212977" y="1083688"/>
                </a:lnTo>
                <a:lnTo>
                  <a:pt x="8184681" y="1151014"/>
                </a:lnTo>
                <a:lnTo>
                  <a:pt x="8163215" y="1151014"/>
                </a:lnTo>
                <a:lnTo>
                  <a:pt x="8155409" y="1207607"/>
                </a:lnTo>
                <a:lnTo>
                  <a:pt x="8099792" y="1223219"/>
                </a:lnTo>
                <a:lnTo>
                  <a:pt x="8077350" y="1247612"/>
                </a:lnTo>
                <a:lnTo>
                  <a:pt x="8066617" y="1319817"/>
                </a:lnTo>
                <a:lnTo>
                  <a:pt x="8057835" y="1315914"/>
                </a:lnTo>
                <a:lnTo>
                  <a:pt x="8009048" y="1320793"/>
                </a:lnTo>
                <a:lnTo>
                  <a:pt x="8009048" y="1309084"/>
                </a:lnTo>
                <a:cubicBezTo>
                  <a:pt x="8009373" y="1303880"/>
                  <a:pt x="8009699" y="1298676"/>
                  <a:pt x="8010024" y="1293472"/>
                </a:cubicBezTo>
                <a:lnTo>
                  <a:pt x="8002218" y="1262248"/>
                </a:lnTo>
                <a:lnTo>
                  <a:pt x="8013927" y="1254442"/>
                </a:lnTo>
                <a:lnTo>
                  <a:pt x="8038320" y="1219316"/>
                </a:lnTo>
                <a:lnTo>
                  <a:pt x="8077350" y="1190044"/>
                </a:lnTo>
                <a:lnTo>
                  <a:pt x="8108573" y="1167602"/>
                </a:lnTo>
                <a:lnTo>
                  <a:pt x="8111501" y="1154917"/>
                </a:lnTo>
                <a:lnTo>
                  <a:pt x="8135894" y="1148087"/>
                </a:lnTo>
                <a:lnTo>
                  <a:pt x="8141748" y="1130524"/>
                </a:lnTo>
                <a:lnTo>
                  <a:pt x="8135894" y="1121742"/>
                </a:lnTo>
                <a:lnTo>
                  <a:pt x="8143700" y="1104179"/>
                </a:lnTo>
                <a:lnTo>
                  <a:pt x="8200293" y="1030998"/>
                </a:lnTo>
                <a:lnTo>
                  <a:pt x="8231516" y="993920"/>
                </a:lnTo>
                <a:lnTo>
                  <a:pt x="8245176" y="957819"/>
                </a:lnTo>
                <a:lnTo>
                  <a:pt x="8258837" y="944159"/>
                </a:lnTo>
                <a:lnTo>
                  <a:pt x="8260788" y="920741"/>
                </a:lnTo>
                <a:lnTo>
                  <a:pt x="8289085" y="889516"/>
                </a:lnTo>
                <a:lnTo>
                  <a:pt x="8306648" y="884639"/>
                </a:lnTo>
                <a:close/>
                <a:moveTo>
                  <a:pt x="9328245" y="311878"/>
                </a:moveTo>
                <a:lnTo>
                  <a:pt x="9371178" y="317733"/>
                </a:lnTo>
                <a:lnTo>
                  <a:pt x="9384838" y="341150"/>
                </a:lnTo>
                <a:lnTo>
                  <a:pt x="9357517" y="360665"/>
                </a:lnTo>
                <a:lnTo>
                  <a:pt x="9357517" y="378228"/>
                </a:lnTo>
                <a:lnTo>
                  <a:pt x="9371178" y="393840"/>
                </a:lnTo>
                <a:lnTo>
                  <a:pt x="9367275" y="427015"/>
                </a:lnTo>
                <a:lnTo>
                  <a:pt x="9314585" y="427015"/>
                </a:lnTo>
                <a:lnTo>
                  <a:pt x="9250186" y="440675"/>
                </a:lnTo>
                <a:lnTo>
                  <a:pt x="9213108" y="471899"/>
                </a:lnTo>
                <a:lnTo>
                  <a:pt x="9162370" y="491414"/>
                </a:lnTo>
                <a:lnTo>
                  <a:pt x="9099923" y="526540"/>
                </a:lnTo>
                <a:lnTo>
                  <a:pt x="9035524" y="587036"/>
                </a:lnTo>
                <a:lnTo>
                  <a:pt x="8996494" y="635822"/>
                </a:lnTo>
                <a:lnTo>
                  <a:pt x="8961368" y="637774"/>
                </a:lnTo>
                <a:lnTo>
                  <a:pt x="8951610" y="647531"/>
                </a:lnTo>
                <a:lnTo>
                  <a:pt x="8926241" y="637774"/>
                </a:lnTo>
                <a:lnTo>
                  <a:pt x="8916484" y="608501"/>
                </a:lnTo>
                <a:lnTo>
                  <a:pt x="8883309" y="622162"/>
                </a:lnTo>
                <a:lnTo>
                  <a:pt x="8877454" y="651434"/>
                </a:lnTo>
                <a:lnTo>
                  <a:pt x="8887212" y="665094"/>
                </a:lnTo>
                <a:lnTo>
                  <a:pt x="8846231" y="719735"/>
                </a:lnTo>
                <a:lnTo>
                  <a:pt x="8799395" y="749008"/>
                </a:lnTo>
                <a:lnTo>
                  <a:pt x="8766220" y="774380"/>
                </a:lnTo>
                <a:lnTo>
                  <a:pt x="8731094" y="844633"/>
                </a:lnTo>
                <a:lnTo>
                  <a:pt x="8697919" y="862196"/>
                </a:lnTo>
                <a:lnTo>
                  <a:pt x="8666695" y="862196"/>
                </a:lnTo>
                <a:lnTo>
                  <a:pt x="8641326" y="887565"/>
                </a:lnTo>
                <a:lnTo>
                  <a:pt x="8614005" y="932449"/>
                </a:lnTo>
                <a:lnTo>
                  <a:pt x="8590587" y="936351"/>
                </a:lnTo>
                <a:lnTo>
                  <a:pt x="8576927" y="920740"/>
                </a:lnTo>
                <a:lnTo>
                  <a:pt x="8590587" y="885614"/>
                </a:lnTo>
                <a:lnTo>
                  <a:pt x="8602296" y="881711"/>
                </a:lnTo>
                <a:lnTo>
                  <a:pt x="8610102" y="868050"/>
                </a:lnTo>
                <a:lnTo>
                  <a:pt x="8606199" y="850487"/>
                </a:lnTo>
                <a:lnTo>
                  <a:pt x="8612054" y="825118"/>
                </a:lnTo>
                <a:lnTo>
                  <a:pt x="8623762" y="846584"/>
                </a:lnTo>
                <a:lnTo>
                  <a:pt x="8637423" y="848536"/>
                </a:lnTo>
                <a:lnTo>
                  <a:pt x="8649132" y="827069"/>
                </a:lnTo>
                <a:lnTo>
                  <a:pt x="8635471" y="807555"/>
                </a:lnTo>
                <a:lnTo>
                  <a:pt x="8654986" y="807555"/>
                </a:lnTo>
                <a:lnTo>
                  <a:pt x="8664743" y="819263"/>
                </a:lnTo>
                <a:lnTo>
                  <a:pt x="8692064" y="805603"/>
                </a:lnTo>
                <a:lnTo>
                  <a:pt x="8709627" y="778282"/>
                </a:lnTo>
                <a:lnTo>
                  <a:pt x="8711579" y="749008"/>
                </a:lnTo>
                <a:lnTo>
                  <a:pt x="8695967" y="749008"/>
                </a:lnTo>
                <a:lnTo>
                  <a:pt x="8672549" y="745105"/>
                </a:lnTo>
                <a:lnTo>
                  <a:pt x="8668646" y="713881"/>
                </a:lnTo>
                <a:lnTo>
                  <a:pt x="8697919" y="713881"/>
                </a:lnTo>
                <a:lnTo>
                  <a:pt x="8715482" y="731444"/>
                </a:lnTo>
                <a:lnTo>
                  <a:pt x="8733045" y="719735"/>
                </a:lnTo>
                <a:lnTo>
                  <a:pt x="8746705" y="688512"/>
                </a:lnTo>
                <a:lnTo>
                  <a:pt x="8787686" y="674851"/>
                </a:lnTo>
                <a:lnTo>
                  <a:pt x="8811104" y="624114"/>
                </a:lnTo>
                <a:lnTo>
                  <a:pt x="8830619" y="618260"/>
                </a:lnTo>
                <a:lnTo>
                  <a:pt x="8840376" y="600695"/>
                </a:lnTo>
                <a:lnTo>
                  <a:pt x="8832570" y="559715"/>
                </a:lnTo>
                <a:lnTo>
                  <a:pt x="8850134" y="559715"/>
                </a:lnTo>
                <a:lnTo>
                  <a:pt x="8885260" y="573376"/>
                </a:lnTo>
                <a:lnTo>
                  <a:pt x="8902823" y="559715"/>
                </a:lnTo>
                <a:lnTo>
                  <a:pt x="8904775" y="524589"/>
                </a:lnTo>
                <a:lnTo>
                  <a:pt x="8949659" y="497268"/>
                </a:lnTo>
                <a:lnTo>
                  <a:pt x="8976980" y="497268"/>
                </a:lnTo>
                <a:lnTo>
                  <a:pt x="8976980" y="462142"/>
                </a:lnTo>
                <a:lnTo>
                  <a:pt x="8965271" y="419209"/>
                </a:lnTo>
                <a:lnTo>
                  <a:pt x="8973077" y="393840"/>
                </a:lnTo>
                <a:lnTo>
                  <a:pt x="9002349" y="376277"/>
                </a:lnTo>
                <a:lnTo>
                  <a:pt x="9017961" y="403597"/>
                </a:lnTo>
                <a:lnTo>
                  <a:pt x="9041378" y="467996"/>
                </a:lnTo>
                <a:lnTo>
                  <a:pt x="9076505" y="475802"/>
                </a:lnTo>
                <a:lnTo>
                  <a:pt x="9154564" y="458239"/>
                </a:lnTo>
                <a:lnTo>
                  <a:pt x="9209205" y="409452"/>
                </a:lnTo>
                <a:lnTo>
                  <a:pt x="9218963" y="380180"/>
                </a:lnTo>
                <a:lnTo>
                  <a:pt x="9283361" y="325538"/>
                </a:lnTo>
                <a:lnTo>
                  <a:pt x="9328245" y="311878"/>
                </a:lnTo>
                <a:close/>
                <a:moveTo>
                  <a:pt x="6819242" y="0"/>
                </a:moveTo>
                <a:lnTo>
                  <a:pt x="6869020" y="125002"/>
                </a:lnTo>
                <a:lnTo>
                  <a:pt x="6969682" y="326334"/>
                </a:lnTo>
                <a:lnTo>
                  <a:pt x="6969682" y="401556"/>
                </a:lnTo>
                <a:lnTo>
                  <a:pt x="7094680" y="652667"/>
                </a:lnTo>
                <a:lnTo>
                  <a:pt x="7220784" y="803117"/>
                </a:lnTo>
                <a:lnTo>
                  <a:pt x="7321446" y="903783"/>
                </a:lnTo>
                <a:lnTo>
                  <a:pt x="7321446" y="979004"/>
                </a:lnTo>
                <a:lnTo>
                  <a:pt x="7345782" y="979004"/>
                </a:lnTo>
                <a:lnTo>
                  <a:pt x="7396667" y="1003341"/>
                </a:lnTo>
                <a:lnTo>
                  <a:pt x="7421002" y="979004"/>
                </a:lnTo>
                <a:lnTo>
                  <a:pt x="7496223" y="1003341"/>
                </a:lnTo>
                <a:lnTo>
                  <a:pt x="7446445" y="1054227"/>
                </a:lnTo>
                <a:lnTo>
                  <a:pt x="7471887" y="1078564"/>
                </a:lnTo>
                <a:lnTo>
                  <a:pt x="7521665" y="1054227"/>
                </a:lnTo>
                <a:lnTo>
                  <a:pt x="7547107" y="1129449"/>
                </a:lnTo>
                <a:lnTo>
                  <a:pt x="7672105" y="1179229"/>
                </a:lnTo>
                <a:lnTo>
                  <a:pt x="7747325" y="1179229"/>
                </a:lnTo>
                <a:lnTo>
                  <a:pt x="7847987" y="1104007"/>
                </a:lnTo>
                <a:lnTo>
                  <a:pt x="7923207" y="1078564"/>
                </a:lnTo>
                <a:lnTo>
                  <a:pt x="7998427" y="1003341"/>
                </a:lnTo>
                <a:lnTo>
                  <a:pt x="7998427" y="1054227"/>
                </a:lnTo>
                <a:lnTo>
                  <a:pt x="7948649" y="1104007"/>
                </a:lnTo>
                <a:lnTo>
                  <a:pt x="7948649" y="1129449"/>
                </a:lnTo>
                <a:lnTo>
                  <a:pt x="7822545" y="1279895"/>
                </a:lnTo>
                <a:lnTo>
                  <a:pt x="7822545" y="1379454"/>
                </a:lnTo>
                <a:lnTo>
                  <a:pt x="7873429" y="1379454"/>
                </a:lnTo>
                <a:lnTo>
                  <a:pt x="7847987" y="1505563"/>
                </a:lnTo>
                <a:lnTo>
                  <a:pt x="7797103" y="1531005"/>
                </a:lnTo>
                <a:lnTo>
                  <a:pt x="7873429" y="1606229"/>
                </a:lnTo>
                <a:lnTo>
                  <a:pt x="7948649" y="1606229"/>
                </a:lnTo>
                <a:lnTo>
                  <a:pt x="7923207" y="1656009"/>
                </a:lnTo>
                <a:lnTo>
                  <a:pt x="7772767" y="1630565"/>
                </a:lnTo>
                <a:lnTo>
                  <a:pt x="7672105" y="1705789"/>
                </a:lnTo>
                <a:lnTo>
                  <a:pt x="7672105" y="1656009"/>
                </a:lnTo>
                <a:lnTo>
                  <a:pt x="7596885" y="1656009"/>
                </a:lnTo>
                <a:lnTo>
                  <a:pt x="7571443" y="1705789"/>
                </a:lnTo>
                <a:lnTo>
                  <a:pt x="7446445" y="1681452"/>
                </a:lnTo>
                <a:lnTo>
                  <a:pt x="7421002" y="1630565"/>
                </a:lnTo>
                <a:lnTo>
                  <a:pt x="7321446" y="1630565"/>
                </a:lnTo>
                <a:lnTo>
                  <a:pt x="7070344" y="1756674"/>
                </a:lnTo>
                <a:lnTo>
                  <a:pt x="6869020" y="1907113"/>
                </a:lnTo>
                <a:lnTo>
                  <a:pt x="6894462" y="1956897"/>
                </a:lnTo>
                <a:lnTo>
                  <a:pt x="6819242" y="2081899"/>
                </a:lnTo>
                <a:lnTo>
                  <a:pt x="6793800" y="2006676"/>
                </a:lnTo>
                <a:lnTo>
                  <a:pt x="6668802" y="1931450"/>
                </a:lnTo>
                <a:lnTo>
                  <a:pt x="6542697" y="1831894"/>
                </a:lnTo>
                <a:lnTo>
                  <a:pt x="6467477" y="1705789"/>
                </a:lnTo>
                <a:lnTo>
                  <a:pt x="6417699" y="1681452"/>
                </a:lnTo>
                <a:lnTo>
                  <a:pt x="6342479" y="1580786"/>
                </a:lnTo>
                <a:lnTo>
                  <a:pt x="6217481" y="1555343"/>
                </a:lnTo>
                <a:lnTo>
                  <a:pt x="6091377" y="1606229"/>
                </a:lnTo>
                <a:lnTo>
                  <a:pt x="5991821" y="1681452"/>
                </a:lnTo>
                <a:lnTo>
                  <a:pt x="5966379" y="1630565"/>
                </a:lnTo>
                <a:lnTo>
                  <a:pt x="5966379" y="1580786"/>
                </a:lnTo>
                <a:lnTo>
                  <a:pt x="5916601" y="1531005"/>
                </a:lnTo>
                <a:lnTo>
                  <a:pt x="5940937" y="1505563"/>
                </a:lnTo>
                <a:lnTo>
                  <a:pt x="5891159" y="1480122"/>
                </a:lnTo>
                <a:lnTo>
                  <a:pt x="5840275" y="1480122"/>
                </a:lnTo>
                <a:lnTo>
                  <a:pt x="5815939" y="1455784"/>
                </a:lnTo>
                <a:lnTo>
                  <a:pt x="5740719" y="1505563"/>
                </a:lnTo>
                <a:lnTo>
                  <a:pt x="5665499" y="1606229"/>
                </a:lnTo>
                <a:lnTo>
                  <a:pt x="5715277" y="1656009"/>
                </a:lnTo>
                <a:lnTo>
                  <a:pt x="5765055" y="1731231"/>
                </a:lnTo>
                <a:lnTo>
                  <a:pt x="5840275" y="1731231"/>
                </a:lnTo>
                <a:lnTo>
                  <a:pt x="5916601" y="1881669"/>
                </a:lnTo>
                <a:lnTo>
                  <a:pt x="5966379" y="1956897"/>
                </a:lnTo>
                <a:lnTo>
                  <a:pt x="5891159" y="2006676"/>
                </a:lnTo>
                <a:lnTo>
                  <a:pt x="5815939" y="1931450"/>
                </a:lnTo>
                <a:lnTo>
                  <a:pt x="5765055" y="1881669"/>
                </a:lnTo>
                <a:lnTo>
                  <a:pt x="5715277" y="1931450"/>
                </a:lnTo>
                <a:lnTo>
                  <a:pt x="5665499" y="1931450"/>
                </a:lnTo>
                <a:lnTo>
                  <a:pt x="5640056" y="2006676"/>
                </a:lnTo>
                <a:lnTo>
                  <a:pt x="5590278" y="2006676"/>
                </a:lnTo>
                <a:lnTo>
                  <a:pt x="5515058" y="2081899"/>
                </a:lnTo>
                <a:lnTo>
                  <a:pt x="5464174" y="2057559"/>
                </a:lnTo>
                <a:lnTo>
                  <a:pt x="5464174" y="1956897"/>
                </a:lnTo>
                <a:lnTo>
                  <a:pt x="5489616" y="1881669"/>
                </a:lnTo>
                <a:lnTo>
                  <a:pt x="5564836" y="1831894"/>
                </a:lnTo>
                <a:lnTo>
                  <a:pt x="5590278" y="1756674"/>
                </a:lnTo>
                <a:lnTo>
                  <a:pt x="5539394" y="1656009"/>
                </a:lnTo>
                <a:lnTo>
                  <a:pt x="5515058" y="1656009"/>
                </a:lnTo>
                <a:lnTo>
                  <a:pt x="5515058" y="1606229"/>
                </a:lnTo>
                <a:lnTo>
                  <a:pt x="5489616" y="1580786"/>
                </a:lnTo>
                <a:lnTo>
                  <a:pt x="5489616" y="1531005"/>
                </a:lnTo>
                <a:lnTo>
                  <a:pt x="5539394" y="1455784"/>
                </a:lnTo>
                <a:lnTo>
                  <a:pt x="5539394" y="1404898"/>
                </a:lnTo>
                <a:lnTo>
                  <a:pt x="5564836" y="1355118"/>
                </a:lnTo>
                <a:lnTo>
                  <a:pt x="5614614" y="1379454"/>
                </a:lnTo>
                <a:lnTo>
                  <a:pt x="5689834" y="1355118"/>
                </a:lnTo>
                <a:lnTo>
                  <a:pt x="5740719" y="1329675"/>
                </a:lnTo>
                <a:lnTo>
                  <a:pt x="5765055" y="1355118"/>
                </a:lnTo>
                <a:lnTo>
                  <a:pt x="5815939" y="1279895"/>
                </a:lnTo>
                <a:lnTo>
                  <a:pt x="5891159" y="1254452"/>
                </a:lnTo>
                <a:lnTo>
                  <a:pt x="5891159" y="1179229"/>
                </a:lnTo>
                <a:lnTo>
                  <a:pt x="5840275" y="1104007"/>
                </a:lnTo>
                <a:lnTo>
                  <a:pt x="5865717" y="1054227"/>
                </a:lnTo>
                <a:lnTo>
                  <a:pt x="5916601" y="1054227"/>
                </a:lnTo>
                <a:lnTo>
                  <a:pt x="6041599" y="1179229"/>
                </a:lnTo>
                <a:lnTo>
                  <a:pt x="6091377" y="1153786"/>
                </a:lnTo>
                <a:lnTo>
                  <a:pt x="6091377" y="1204672"/>
                </a:lnTo>
                <a:lnTo>
                  <a:pt x="6166597" y="1254452"/>
                </a:lnTo>
                <a:lnTo>
                  <a:pt x="6292701" y="1179229"/>
                </a:lnTo>
                <a:lnTo>
                  <a:pt x="6317037" y="1129449"/>
                </a:lnTo>
                <a:lnTo>
                  <a:pt x="6292701" y="1054227"/>
                </a:lnTo>
                <a:lnTo>
                  <a:pt x="6317037" y="1003341"/>
                </a:lnTo>
                <a:lnTo>
                  <a:pt x="6317037" y="953562"/>
                </a:lnTo>
                <a:lnTo>
                  <a:pt x="6342479" y="903783"/>
                </a:lnTo>
                <a:lnTo>
                  <a:pt x="6443141" y="878340"/>
                </a:lnTo>
                <a:lnTo>
                  <a:pt x="6492919" y="803117"/>
                </a:lnTo>
                <a:lnTo>
                  <a:pt x="6518361" y="652667"/>
                </a:lnTo>
                <a:lnTo>
                  <a:pt x="6619024" y="526559"/>
                </a:lnTo>
                <a:lnTo>
                  <a:pt x="6643360" y="300891"/>
                </a:lnTo>
                <a:lnTo>
                  <a:pt x="6619024" y="125002"/>
                </a:lnTo>
                <a:lnTo>
                  <a:pt x="6694244" y="49779"/>
                </a:lnTo>
                <a:lnTo>
                  <a:pt x="6769464" y="49779"/>
                </a:lnTo>
                <a:lnTo>
                  <a:pt x="6819242" y="0"/>
                </a:lnTo>
                <a:close/>
              </a:path>
            </a:pathLst>
          </a:custGeom>
          <a:solidFill>
            <a:srgbClr val="99FF99"/>
          </a:solidFill>
          <a:ln w="3175" cap="flat">
            <a:noFill/>
            <a:prstDash val="solid"/>
            <a:round/>
            <a:headEnd/>
            <a:tailEnd/>
          </a:ln>
          <a:effectLst/>
        </p:spPr>
        <p:txBody>
          <a:bodyPr wrap="square">
            <a:noAutofit/>
          </a:bodyPr>
          <a:lstStyle/>
          <a:p>
            <a:endParaRPr lang="ja-JP" altLang="en-US" dirty="0"/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48F3C08A-93C2-4966-933A-4CC3CF0591F0}"/>
              </a:ext>
            </a:extLst>
          </p:cNvPr>
          <p:cNvSpPr/>
          <p:nvPr/>
        </p:nvSpPr>
        <p:spPr>
          <a:xfrm>
            <a:off x="619713" y="519876"/>
            <a:ext cx="3575685" cy="1404309"/>
          </a:xfrm>
          <a:prstGeom prst="roundRect">
            <a:avLst>
              <a:gd name="adj" fmla="val 561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〇〇〇〇メンバーズ倶楽部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都道別会員数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992E33B-5725-4F54-94A6-216C5AF60511}"/>
              </a:ext>
            </a:extLst>
          </p:cNvPr>
          <p:cNvSpPr txBox="1"/>
          <p:nvPr/>
        </p:nvSpPr>
        <p:spPr>
          <a:xfrm>
            <a:off x="1035448" y="1962871"/>
            <a:ext cx="27398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kumimoji="1"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月統計　</a:t>
            </a:r>
            <a:r>
              <a:rPr kumimoji="1"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※()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内は先月からの増減</a:t>
            </a: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0099E9EF-A105-4E81-250F-C13351C46045}"/>
              </a:ext>
            </a:extLst>
          </p:cNvPr>
          <p:cNvGrpSpPr/>
          <p:nvPr/>
        </p:nvGrpSpPr>
        <p:grpSpPr>
          <a:xfrm>
            <a:off x="621230" y="573959"/>
            <a:ext cx="8724015" cy="5617853"/>
            <a:chOff x="621230" y="573959"/>
            <a:chExt cx="8724015" cy="5617853"/>
          </a:xfrm>
        </p:grpSpPr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1A74BC8-D36A-D3D1-15BD-EF63CDF3975E}"/>
                </a:ext>
              </a:extLst>
            </p:cNvPr>
            <p:cNvSpPr/>
            <p:nvPr/>
          </p:nvSpPr>
          <p:spPr>
            <a:xfrm>
              <a:off x="721256" y="666188"/>
              <a:ext cx="8623989" cy="5525624"/>
            </a:xfrm>
            <a:custGeom>
              <a:avLst/>
              <a:gdLst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2357645 w 8623989"/>
                <a:gd name="connsiteY4" fmla="*/ 4133109 h 5525624"/>
                <a:gd name="connsiteX5" fmla="*/ 3005294 w 8623989"/>
                <a:gd name="connsiteY5" fmla="*/ 4133109 h 5525624"/>
                <a:gd name="connsiteX6" fmla="*/ 3005718 w 8623989"/>
                <a:gd name="connsiteY6" fmla="*/ 4133109 h 5525624"/>
                <a:gd name="connsiteX7" fmla="*/ 3653361 w 8623989"/>
                <a:gd name="connsiteY7" fmla="*/ 4133109 h 5525624"/>
                <a:gd name="connsiteX8" fmla="*/ 3653361 w 8623989"/>
                <a:gd name="connsiteY8" fmla="*/ 4534916 h 5525624"/>
                <a:gd name="connsiteX9" fmla="*/ 3653361 w 8623989"/>
                <a:gd name="connsiteY9" fmla="*/ 4781181 h 5525624"/>
                <a:gd name="connsiteX10" fmla="*/ 3653361 w 8623989"/>
                <a:gd name="connsiteY10" fmla="*/ 5429253 h 5525624"/>
                <a:gd name="connsiteX11" fmla="*/ 3005718 w 8623989"/>
                <a:gd name="connsiteY11" fmla="*/ 5429253 h 5525624"/>
                <a:gd name="connsiteX12" fmla="*/ 3005294 w 8623989"/>
                <a:gd name="connsiteY12" fmla="*/ 5429253 h 5525624"/>
                <a:gd name="connsiteX13" fmla="*/ 2357645 w 8623989"/>
                <a:gd name="connsiteY13" fmla="*/ 5429253 h 5525624"/>
                <a:gd name="connsiteX14" fmla="*/ 2357645 w 8623989"/>
                <a:gd name="connsiteY14" fmla="*/ 4534916 h 5525624"/>
                <a:gd name="connsiteX15" fmla="*/ 0 w 8623989"/>
                <a:gd name="connsiteY15" fmla="*/ 2932408 h 5525624"/>
                <a:gd name="connsiteX16" fmla="*/ 648073 w 8623989"/>
                <a:gd name="connsiteY16" fmla="*/ 2932408 h 5525624"/>
                <a:gd name="connsiteX17" fmla="*/ 1296146 w 8623989"/>
                <a:gd name="connsiteY17" fmla="*/ 2932408 h 5525624"/>
                <a:gd name="connsiteX18" fmla="*/ 1337994 w 8623989"/>
                <a:gd name="connsiteY18" fmla="*/ 2932408 h 5525624"/>
                <a:gd name="connsiteX19" fmla="*/ 1944218 w 8623989"/>
                <a:gd name="connsiteY19" fmla="*/ 2932408 h 5525624"/>
                <a:gd name="connsiteX20" fmla="*/ 1944218 w 8623989"/>
                <a:gd name="connsiteY20" fmla="*/ 3580480 h 5525624"/>
                <a:gd name="connsiteX21" fmla="*/ 1944218 w 8623989"/>
                <a:gd name="connsiteY21" fmla="*/ 4228552 h 5525624"/>
                <a:gd name="connsiteX22" fmla="*/ 1944217 w 8623989"/>
                <a:gd name="connsiteY22" fmla="*/ 4228552 h 5525624"/>
                <a:gd name="connsiteX23" fmla="*/ 1944217 w 8623989"/>
                <a:gd name="connsiteY23" fmla="*/ 4872308 h 5525624"/>
                <a:gd name="connsiteX24" fmla="*/ 1296145 w 8623989"/>
                <a:gd name="connsiteY24" fmla="*/ 4872308 h 5525624"/>
                <a:gd name="connsiteX25" fmla="*/ 648073 w 8623989"/>
                <a:gd name="connsiteY25" fmla="*/ 4872308 h 5525624"/>
                <a:gd name="connsiteX26" fmla="*/ 648073 w 8623989"/>
                <a:gd name="connsiteY26" fmla="*/ 4043170 h 5525624"/>
                <a:gd name="connsiteX27" fmla="*/ 648073 w 8623989"/>
                <a:gd name="connsiteY27" fmla="*/ 4043170 h 5525624"/>
                <a:gd name="connsiteX28" fmla="*/ 648073 w 8623989"/>
                <a:gd name="connsiteY28" fmla="*/ 3580480 h 5525624"/>
                <a:gd name="connsiteX29" fmla="*/ 0 w 8623989"/>
                <a:gd name="connsiteY29" fmla="*/ 3580480 h 5525624"/>
                <a:gd name="connsiteX30" fmla="*/ 6677469 w 8623989"/>
                <a:gd name="connsiteY30" fmla="*/ 649746 h 5525624"/>
                <a:gd name="connsiteX31" fmla="*/ 7325541 w 8623989"/>
                <a:gd name="connsiteY31" fmla="*/ 649746 h 5525624"/>
                <a:gd name="connsiteX32" fmla="*/ 7325541 w 8623989"/>
                <a:gd name="connsiteY32" fmla="*/ 649749 h 5525624"/>
                <a:gd name="connsiteX33" fmla="*/ 7975917 w 8623989"/>
                <a:gd name="connsiteY33" fmla="*/ 649749 h 5525624"/>
                <a:gd name="connsiteX34" fmla="*/ 7975917 w 8623989"/>
                <a:gd name="connsiteY34" fmla="*/ 1299045 h 5525624"/>
                <a:gd name="connsiteX35" fmla="*/ 7975917 w 8623989"/>
                <a:gd name="connsiteY35" fmla="*/ 1945696 h 5525624"/>
                <a:gd name="connsiteX36" fmla="*/ 7975917 w 8623989"/>
                <a:gd name="connsiteY36" fmla="*/ 1947117 h 5525624"/>
                <a:gd name="connsiteX37" fmla="*/ 7975917 w 8623989"/>
                <a:gd name="connsiteY37" fmla="*/ 2593768 h 5525624"/>
                <a:gd name="connsiteX38" fmla="*/ 7975917 w 8623989"/>
                <a:gd name="connsiteY38" fmla="*/ 2594582 h 5525624"/>
                <a:gd name="connsiteX39" fmla="*/ 7975917 w 8623989"/>
                <a:gd name="connsiteY39" fmla="*/ 3240713 h 5525624"/>
                <a:gd name="connsiteX40" fmla="*/ 7975917 w 8623989"/>
                <a:gd name="connsiteY40" fmla="*/ 3431101 h 5525624"/>
                <a:gd name="connsiteX41" fmla="*/ 7975917 w 8623989"/>
                <a:gd name="connsiteY41" fmla="*/ 3888785 h 5525624"/>
                <a:gd name="connsiteX42" fmla="*/ 7975917 w 8623989"/>
                <a:gd name="connsiteY42" fmla="*/ 3890771 h 5525624"/>
                <a:gd name="connsiteX43" fmla="*/ 7975917 w 8623989"/>
                <a:gd name="connsiteY43" fmla="*/ 4224236 h 5525624"/>
                <a:gd name="connsiteX44" fmla="*/ 7975917 w 8623989"/>
                <a:gd name="connsiteY44" fmla="*/ 4538843 h 5525624"/>
                <a:gd name="connsiteX45" fmla="*/ 7975917 w 8623989"/>
                <a:gd name="connsiteY45" fmla="*/ 5188126 h 5525624"/>
                <a:gd name="connsiteX46" fmla="*/ 7327845 w 8623989"/>
                <a:gd name="connsiteY46" fmla="*/ 5188126 h 5525624"/>
                <a:gd name="connsiteX47" fmla="*/ 7327845 w 8623989"/>
                <a:gd name="connsiteY47" fmla="*/ 4538843 h 5525624"/>
                <a:gd name="connsiteX48" fmla="*/ 7327845 w 8623989"/>
                <a:gd name="connsiteY48" fmla="*/ 4224236 h 5525624"/>
                <a:gd name="connsiteX49" fmla="*/ 7325541 w 8623989"/>
                <a:gd name="connsiteY49" fmla="*/ 4224236 h 5525624"/>
                <a:gd name="connsiteX50" fmla="*/ 7325541 w 8623989"/>
                <a:gd name="connsiteY50" fmla="*/ 4538843 h 5525624"/>
                <a:gd name="connsiteX51" fmla="*/ 6679419 w 8623989"/>
                <a:gd name="connsiteY51" fmla="*/ 4538843 h 5525624"/>
                <a:gd name="connsiteX52" fmla="*/ 6677469 w 8623989"/>
                <a:gd name="connsiteY52" fmla="*/ 4538843 h 5525624"/>
                <a:gd name="connsiteX53" fmla="*/ 6231747 w 8623989"/>
                <a:gd name="connsiteY53" fmla="*/ 4538843 h 5525624"/>
                <a:gd name="connsiteX54" fmla="*/ 6031347 w 8623989"/>
                <a:gd name="connsiteY54" fmla="*/ 4538843 h 5525624"/>
                <a:gd name="connsiteX55" fmla="*/ 5385604 w 8623989"/>
                <a:gd name="connsiteY55" fmla="*/ 4538843 h 5525624"/>
                <a:gd name="connsiteX56" fmla="*/ 5385604 w 8623989"/>
                <a:gd name="connsiteY56" fmla="*/ 3890771 h 5525624"/>
                <a:gd name="connsiteX57" fmla="*/ 6031347 w 8623989"/>
                <a:gd name="connsiteY57" fmla="*/ 3890771 h 5525624"/>
                <a:gd name="connsiteX58" fmla="*/ 6231747 w 8623989"/>
                <a:gd name="connsiteY58" fmla="*/ 3890771 h 5525624"/>
                <a:gd name="connsiteX59" fmla="*/ 6677469 w 8623989"/>
                <a:gd name="connsiteY59" fmla="*/ 3890771 h 5525624"/>
                <a:gd name="connsiteX60" fmla="*/ 6677469 w 8623989"/>
                <a:gd name="connsiteY60" fmla="*/ 3888785 h 5525624"/>
                <a:gd name="connsiteX61" fmla="*/ 6231747 w 8623989"/>
                <a:gd name="connsiteY61" fmla="*/ 3888785 h 5525624"/>
                <a:gd name="connsiteX62" fmla="*/ 6031347 w 8623989"/>
                <a:gd name="connsiteY62" fmla="*/ 3888785 h 5525624"/>
                <a:gd name="connsiteX63" fmla="*/ 5385604 w 8623989"/>
                <a:gd name="connsiteY63" fmla="*/ 3888785 h 5525624"/>
                <a:gd name="connsiteX64" fmla="*/ 5384440 w 8623989"/>
                <a:gd name="connsiteY64" fmla="*/ 3888785 h 5525624"/>
                <a:gd name="connsiteX65" fmla="*/ 5384440 w 8623989"/>
                <a:gd name="connsiteY65" fmla="*/ 3890771 h 5525624"/>
                <a:gd name="connsiteX66" fmla="*/ 5384440 w 8623989"/>
                <a:gd name="connsiteY66" fmla="*/ 4538843 h 5525624"/>
                <a:gd name="connsiteX67" fmla="*/ 5384440 w 8623989"/>
                <a:gd name="connsiteY67" fmla="*/ 5185788 h 5525624"/>
                <a:gd name="connsiteX68" fmla="*/ 4736368 w 8623989"/>
                <a:gd name="connsiteY68" fmla="*/ 5185788 h 5525624"/>
                <a:gd name="connsiteX69" fmla="*/ 4736368 w 8623989"/>
                <a:gd name="connsiteY69" fmla="*/ 4538843 h 5525624"/>
                <a:gd name="connsiteX70" fmla="*/ 4736368 w 8623989"/>
                <a:gd name="connsiteY70" fmla="*/ 3890771 h 5525624"/>
                <a:gd name="connsiteX71" fmla="*/ 4736368 w 8623989"/>
                <a:gd name="connsiteY71" fmla="*/ 3888785 h 5525624"/>
                <a:gd name="connsiteX72" fmla="*/ 4736052 w 8623989"/>
                <a:gd name="connsiteY72" fmla="*/ 3888785 h 5525624"/>
                <a:gd name="connsiteX73" fmla="*/ 4736052 w 8623989"/>
                <a:gd name="connsiteY73" fmla="*/ 3890771 h 5525624"/>
                <a:gd name="connsiteX74" fmla="*/ 4736052 w 8623989"/>
                <a:gd name="connsiteY74" fmla="*/ 4538843 h 5525624"/>
                <a:gd name="connsiteX75" fmla="*/ 4736052 w 8623989"/>
                <a:gd name="connsiteY75" fmla="*/ 5185788 h 5525624"/>
                <a:gd name="connsiteX76" fmla="*/ 4087980 w 8623989"/>
                <a:gd name="connsiteY76" fmla="*/ 5185788 h 5525624"/>
                <a:gd name="connsiteX77" fmla="*/ 4087980 w 8623989"/>
                <a:gd name="connsiteY77" fmla="*/ 4538843 h 5525624"/>
                <a:gd name="connsiteX78" fmla="*/ 4087980 w 8623989"/>
                <a:gd name="connsiteY78" fmla="*/ 3890771 h 5525624"/>
                <a:gd name="connsiteX79" fmla="*/ 4087980 w 8623989"/>
                <a:gd name="connsiteY79" fmla="*/ 3888785 h 5525624"/>
                <a:gd name="connsiteX80" fmla="*/ 3439912 w 8623989"/>
                <a:gd name="connsiteY80" fmla="*/ 3888785 h 5525624"/>
                <a:gd name="connsiteX81" fmla="*/ 2791839 w 8623989"/>
                <a:gd name="connsiteY81" fmla="*/ 3888785 h 5525624"/>
                <a:gd name="connsiteX82" fmla="*/ 2791839 w 8623989"/>
                <a:gd name="connsiteY82" fmla="*/ 3580480 h 5525624"/>
                <a:gd name="connsiteX83" fmla="*/ 2143767 w 8623989"/>
                <a:gd name="connsiteY83" fmla="*/ 3580480 h 5525624"/>
                <a:gd name="connsiteX84" fmla="*/ 2143767 w 8623989"/>
                <a:gd name="connsiteY84" fmla="*/ 2932408 h 5525624"/>
                <a:gd name="connsiteX85" fmla="*/ 2791839 w 8623989"/>
                <a:gd name="connsiteY85" fmla="*/ 2932408 h 5525624"/>
                <a:gd name="connsiteX86" fmla="*/ 2791839 w 8623989"/>
                <a:gd name="connsiteY86" fmla="*/ 2594582 h 5525624"/>
                <a:gd name="connsiteX87" fmla="*/ 3439912 w 8623989"/>
                <a:gd name="connsiteY87" fmla="*/ 2594582 h 5525624"/>
                <a:gd name="connsiteX88" fmla="*/ 4087980 w 8623989"/>
                <a:gd name="connsiteY88" fmla="*/ 2594582 h 5525624"/>
                <a:gd name="connsiteX89" fmla="*/ 4736052 w 8623989"/>
                <a:gd name="connsiteY89" fmla="*/ 2594582 h 5525624"/>
                <a:gd name="connsiteX90" fmla="*/ 4736368 w 8623989"/>
                <a:gd name="connsiteY90" fmla="*/ 2594582 h 5525624"/>
                <a:gd name="connsiteX91" fmla="*/ 5384440 w 8623989"/>
                <a:gd name="connsiteY91" fmla="*/ 2594582 h 5525624"/>
                <a:gd name="connsiteX92" fmla="*/ 5385604 w 8623989"/>
                <a:gd name="connsiteY92" fmla="*/ 2594582 h 5525624"/>
                <a:gd name="connsiteX93" fmla="*/ 6031347 w 8623989"/>
                <a:gd name="connsiteY93" fmla="*/ 2594582 h 5525624"/>
                <a:gd name="connsiteX94" fmla="*/ 6231747 w 8623989"/>
                <a:gd name="connsiteY94" fmla="*/ 2594582 h 5525624"/>
                <a:gd name="connsiteX95" fmla="*/ 6677469 w 8623989"/>
                <a:gd name="connsiteY95" fmla="*/ 2594582 h 5525624"/>
                <a:gd name="connsiteX96" fmla="*/ 6677469 w 8623989"/>
                <a:gd name="connsiteY96" fmla="*/ 2593768 h 5525624"/>
                <a:gd name="connsiteX97" fmla="*/ 6231747 w 8623989"/>
                <a:gd name="connsiteY97" fmla="*/ 2593768 h 5525624"/>
                <a:gd name="connsiteX98" fmla="*/ 6031347 w 8623989"/>
                <a:gd name="connsiteY98" fmla="*/ 2593768 h 5525624"/>
                <a:gd name="connsiteX99" fmla="*/ 5385604 w 8623989"/>
                <a:gd name="connsiteY99" fmla="*/ 2593768 h 5525624"/>
                <a:gd name="connsiteX100" fmla="*/ 5385604 w 8623989"/>
                <a:gd name="connsiteY100" fmla="*/ 1945696 h 5525624"/>
                <a:gd name="connsiteX101" fmla="*/ 6031347 w 8623989"/>
                <a:gd name="connsiteY101" fmla="*/ 1945696 h 5525624"/>
                <a:gd name="connsiteX102" fmla="*/ 6231747 w 8623989"/>
                <a:gd name="connsiteY102" fmla="*/ 1945696 h 5525624"/>
                <a:gd name="connsiteX103" fmla="*/ 6677469 w 8623989"/>
                <a:gd name="connsiteY103" fmla="*/ 1945696 h 5525624"/>
                <a:gd name="connsiteX104" fmla="*/ 6677469 w 8623989"/>
                <a:gd name="connsiteY104" fmla="*/ 1299049 h 5525624"/>
                <a:gd name="connsiteX105" fmla="*/ 7975917 w 8623989"/>
                <a:gd name="connsiteY105" fmla="*/ 0 h 5525624"/>
                <a:gd name="connsiteX106" fmla="*/ 8623989 w 8623989"/>
                <a:gd name="connsiteY106" fmla="*/ 0 h 5525624"/>
                <a:gd name="connsiteX107" fmla="*/ 8623989 w 8623989"/>
                <a:gd name="connsiteY107" fmla="*/ 648072 h 5525624"/>
                <a:gd name="connsiteX108" fmla="*/ 7975917 w 8623989"/>
                <a:gd name="connsiteY108" fmla="*/ 648072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6231747 w 8623989"/>
                <a:gd name="connsiteY97" fmla="*/ 2594582 h 5525624"/>
                <a:gd name="connsiteX98" fmla="*/ 6677469 w 8623989"/>
                <a:gd name="connsiteY98" fmla="*/ 2594582 h 5525624"/>
                <a:gd name="connsiteX99" fmla="*/ 6231747 w 8623989"/>
                <a:gd name="connsiteY99" fmla="*/ 2593768 h 5525624"/>
                <a:gd name="connsiteX100" fmla="*/ 6031347 w 8623989"/>
                <a:gd name="connsiteY100" fmla="*/ 2593768 h 5525624"/>
                <a:gd name="connsiteX101" fmla="*/ 5385604 w 8623989"/>
                <a:gd name="connsiteY101" fmla="*/ 2593768 h 5525624"/>
                <a:gd name="connsiteX102" fmla="*/ 5385604 w 8623989"/>
                <a:gd name="connsiteY102" fmla="*/ 1945696 h 5525624"/>
                <a:gd name="connsiteX103" fmla="*/ 6031347 w 8623989"/>
                <a:gd name="connsiteY103" fmla="*/ 1945696 h 5525624"/>
                <a:gd name="connsiteX104" fmla="*/ 6231747 w 8623989"/>
                <a:gd name="connsiteY104" fmla="*/ 1945696 h 5525624"/>
                <a:gd name="connsiteX105" fmla="*/ 6677469 w 8623989"/>
                <a:gd name="connsiteY105" fmla="*/ 1945696 h 5525624"/>
                <a:gd name="connsiteX106" fmla="*/ 6677469 w 8623989"/>
                <a:gd name="connsiteY106" fmla="*/ 1299049 h 5525624"/>
                <a:gd name="connsiteX107" fmla="*/ 6677469 w 8623989"/>
                <a:gd name="connsiteY107" fmla="*/ 649746 h 5525624"/>
                <a:gd name="connsiteX108" fmla="*/ 7975917 w 8623989"/>
                <a:gd name="connsiteY108" fmla="*/ 0 h 5525624"/>
                <a:gd name="connsiteX109" fmla="*/ 8623989 w 8623989"/>
                <a:gd name="connsiteY109" fmla="*/ 0 h 5525624"/>
                <a:gd name="connsiteX110" fmla="*/ 8623989 w 8623989"/>
                <a:gd name="connsiteY110" fmla="*/ 648072 h 5525624"/>
                <a:gd name="connsiteX111" fmla="*/ 7975917 w 8623989"/>
                <a:gd name="connsiteY111" fmla="*/ 648072 h 5525624"/>
                <a:gd name="connsiteX112" fmla="*/ 7975917 w 8623989"/>
                <a:gd name="connsiteY11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6231747 w 8623989"/>
                <a:gd name="connsiteY97" fmla="*/ 2594582 h 5525624"/>
                <a:gd name="connsiteX98" fmla="*/ 6231747 w 8623989"/>
                <a:gd name="connsiteY98" fmla="*/ 2593768 h 5525624"/>
                <a:gd name="connsiteX99" fmla="*/ 6031347 w 8623989"/>
                <a:gd name="connsiteY99" fmla="*/ 2593768 h 5525624"/>
                <a:gd name="connsiteX100" fmla="*/ 5385604 w 8623989"/>
                <a:gd name="connsiteY100" fmla="*/ 2593768 h 5525624"/>
                <a:gd name="connsiteX101" fmla="*/ 5385604 w 8623989"/>
                <a:gd name="connsiteY101" fmla="*/ 1945696 h 5525624"/>
                <a:gd name="connsiteX102" fmla="*/ 6031347 w 8623989"/>
                <a:gd name="connsiteY102" fmla="*/ 1945696 h 5525624"/>
                <a:gd name="connsiteX103" fmla="*/ 6231747 w 8623989"/>
                <a:gd name="connsiteY103" fmla="*/ 1945696 h 5525624"/>
                <a:gd name="connsiteX104" fmla="*/ 6677469 w 8623989"/>
                <a:gd name="connsiteY104" fmla="*/ 1945696 h 5525624"/>
                <a:gd name="connsiteX105" fmla="*/ 6677469 w 8623989"/>
                <a:gd name="connsiteY105" fmla="*/ 1299049 h 5525624"/>
                <a:gd name="connsiteX106" fmla="*/ 6677469 w 8623989"/>
                <a:gd name="connsiteY106" fmla="*/ 649746 h 5525624"/>
                <a:gd name="connsiteX107" fmla="*/ 7975917 w 8623989"/>
                <a:gd name="connsiteY107" fmla="*/ 0 h 5525624"/>
                <a:gd name="connsiteX108" fmla="*/ 8623989 w 8623989"/>
                <a:gd name="connsiteY108" fmla="*/ 0 h 5525624"/>
                <a:gd name="connsiteX109" fmla="*/ 8623989 w 8623989"/>
                <a:gd name="connsiteY109" fmla="*/ 648072 h 5525624"/>
                <a:gd name="connsiteX110" fmla="*/ 7975917 w 8623989"/>
                <a:gd name="connsiteY110" fmla="*/ 648072 h 5525624"/>
                <a:gd name="connsiteX111" fmla="*/ 7975917 w 8623989"/>
                <a:gd name="connsiteY11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6231747 w 8623989"/>
                <a:gd name="connsiteY97" fmla="*/ 2594582 h 5525624"/>
                <a:gd name="connsiteX98" fmla="*/ 6031347 w 8623989"/>
                <a:gd name="connsiteY98" fmla="*/ 2593768 h 5525624"/>
                <a:gd name="connsiteX99" fmla="*/ 5385604 w 8623989"/>
                <a:gd name="connsiteY99" fmla="*/ 2593768 h 5525624"/>
                <a:gd name="connsiteX100" fmla="*/ 5385604 w 8623989"/>
                <a:gd name="connsiteY100" fmla="*/ 1945696 h 5525624"/>
                <a:gd name="connsiteX101" fmla="*/ 6031347 w 8623989"/>
                <a:gd name="connsiteY101" fmla="*/ 1945696 h 5525624"/>
                <a:gd name="connsiteX102" fmla="*/ 6231747 w 8623989"/>
                <a:gd name="connsiteY102" fmla="*/ 1945696 h 5525624"/>
                <a:gd name="connsiteX103" fmla="*/ 6677469 w 8623989"/>
                <a:gd name="connsiteY103" fmla="*/ 1945696 h 5525624"/>
                <a:gd name="connsiteX104" fmla="*/ 6677469 w 8623989"/>
                <a:gd name="connsiteY104" fmla="*/ 1299049 h 5525624"/>
                <a:gd name="connsiteX105" fmla="*/ 6677469 w 8623989"/>
                <a:gd name="connsiteY105" fmla="*/ 649746 h 5525624"/>
                <a:gd name="connsiteX106" fmla="*/ 7975917 w 8623989"/>
                <a:gd name="connsiteY106" fmla="*/ 0 h 5525624"/>
                <a:gd name="connsiteX107" fmla="*/ 8623989 w 8623989"/>
                <a:gd name="connsiteY107" fmla="*/ 0 h 5525624"/>
                <a:gd name="connsiteX108" fmla="*/ 8623989 w 8623989"/>
                <a:gd name="connsiteY108" fmla="*/ 648072 h 5525624"/>
                <a:gd name="connsiteX109" fmla="*/ 7975917 w 8623989"/>
                <a:gd name="connsiteY109" fmla="*/ 648072 h 5525624"/>
                <a:gd name="connsiteX110" fmla="*/ 7975917 w 8623989"/>
                <a:gd name="connsiteY11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6031347 w 8623989"/>
                <a:gd name="connsiteY97" fmla="*/ 2593768 h 5525624"/>
                <a:gd name="connsiteX98" fmla="*/ 5385604 w 8623989"/>
                <a:gd name="connsiteY98" fmla="*/ 2593768 h 5525624"/>
                <a:gd name="connsiteX99" fmla="*/ 5385604 w 8623989"/>
                <a:gd name="connsiteY99" fmla="*/ 1945696 h 5525624"/>
                <a:gd name="connsiteX100" fmla="*/ 6031347 w 8623989"/>
                <a:gd name="connsiteY100" fmla="*/ 1945696 h 5525624"/>
                <a:gd name="connsiteX101" fmla="*/ 6231747 w 8623989"/>
                <a:gd name="connsiteY101" fmla="*/ 1945696 h 5525624"/>
                <a:gd name="connsiteX102" fmla="*/ 6677469 w 8623989"/>
                <a:gd name="connsiteY102" fmla="*/ 1945696 h 5525624"/>
                <a:gd name="connsiteX103" fmla="*/ 6677469 w 8623989"/>
                <a:gd name="connsiteY103" fmla="*/ 1299049 h 5525624"/>
                <a:gd name="connsiteX104" fmla="*/ 6677469 w 8623989"/>
                <a:gd name="connsiteY104" fmla="*/ 649746 h 5525624"/>
                <a:gd name="connsiteX105" fmla="*/ 7975917 w 8623989"/>
                <a:gd name="connsiteY105" fmla="*/ 0 h 5525624"/>
                <a:gd name="connsiteX106" fmla="*/ 8623989 w 8623989"/>
                <a:gd name="connsiteY106" fmla="*/ 0 h 5525624"/>
                <a:gd name="connsiteX107" fmla="*/ 8623989 w 8623989"/>
                <a:gd name="connsiteY107" fmla="*/ 648072 h 5525624"/>
                <a:gd name="connsiteX108" fmla="*/ 7975917 w 8623989"/>
                <a:gd name="connsiteY108" fmla="*/ 648072 h 5525624"/>
                <a:gd name="connsiteX109" fmla="*/ 7975917 w 8623989"/>
                <a:gd name="connsiteY10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5385604 w 8623989"/>
                <a:gd name="connsiteY97" fmla="*/ 2593768 h 5525624"/>
                <a:gd name="connsiteX98" fmla="*/ 5385604 w 8623989"/>
                <a:gd name="connsiteY98" fmla="*/ 1945696 h 5525624"/>
                <a:gd name="connsiteX99" fmla="*/ 6031347 w 8623989"/>
                <a:gd name="connsiteY99" fmla="*/ 1945696 h 5525624"/>
                <a:gd name="connsiteX100" fmla="*/ 6231747 w 8623989"/>
                <a:gd name="connsiteY100" fmla="*/ 1945696 h 5525624"/>
                <a:gd name="connsiteX101" fmla="*/ 6677469 w 8623989"/>
                <a:gd name="connsiteY101" fmla="*/ 1945696 h 5525624"/>
                <a:gd name="connsiteX102" fmla="*/ 6677469 w 8623989"/>
                <a:gd name="connsiteY102" fmla="*/ 1299049 h 5525624"/>
                <a:gd name="connsiteX103" fmla="*/ 6677469 w 8623989"/>
                <a:gd name="connsiteY103" fmla="*/ 649746 h 5525624"/>
                <a:gd name="connsiteX104" fmla="*/ 7975917 w 8623989"/>
                <a:gd name="connsiteY104" fmla="*/ 0 h 5525624"/>
                <a:gd name="connsiteX105" fmla="*/ 8623989 w 8623989"/>
                <a:gd name="connsiteY105" fmla="*/ 0 h 5525624"/>
                <a:gd name="connsiteX106" fmla="*/ 8623989 w 8623989"/>
                <a:gd name="connsiteY106" fmla="*/ 648072 h 5525624"/>
                <a:gd name="connsiteX107" fmla="*/ 7975917 w 8623989"/>
                <a:gd name="connsiteY107" fmla="*/ 648072 h 5525624"/>
                <a:gd name="connsiteX108" fmla="*/ 7975917 w 8623989"/>
                <a:gd name="connsiteY10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5385604 w 8623989"/>
                <a:gd name="connsiteY97" fmla="*/ 2593768 h 5525624"/>
                <a:gd name="connsiteX98" fmla="*/ 5385604 w 8623989"/>
                <a:gd name="connsiteY98" fmla="*/ 1945696 h 5525624"/>
                <a:gd name="connsiteX99" fmla="*/ 6231747 w 8623989"/>
                <a:gd name="connsiteY99" fmla="*/ 1945696 h 5525624"/>
                <a:gd name="connsiteX100" fmla="*/ 6677469 w 8623989"/>
                <a:gd name="connsiteY100" fmla="*/ 1945696 h 5525624"/>
                <a:gd name="connsiteX101" fmla="*/ 6677469 w 8623989"/>
                <a:gd name="connsiteY101" fmla="*/ 1299049 h 5525624"/>
                <a:gd name="connsiteX102" fmla="*/ 6677469 w 8623989"/>
                <a:gd name="connsiteY102" fmla="*/ 649746 h 5525624"/>
                <a:gd name="connsiteX103" fmla="*/ 7975917 w 8623989"/>
                <a:gd name="connsiteY103" fmla="*/ 0 h 5525624"/>
                <a:gd name="connsiteX104" fmla="*/ 8623989 w 8623989"/>
                <a:gd name="connsiteY104" fmla="*/ 0 h 5525624"/>
                <a:gd name="connsiteX105" fmla="*/ 8623989 w 8623989"/>
                <a:gd name="connsiteY105" fmla="*/ 648072 h 5525624"/>
                <a:gd name="connsiteX106" fmla="*/ 7975917 w 8623989"/>
                <a:gd name="connsiteY106" fmla="*/ 648072 h 5525624"/>
                <a:gd name="connsiteX107" fmla="*/ 7975917 w 8623989"/>
                <a:gd name="connsiteY10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6031347 w 8623989"/>
                <a:gd name="connsiteY96" fmla="*/ 2594582 h 5525624"/>
                <a:gd name="connsiteX97" fmla="*/ 5385604 w 8623989"/>
                <a:gd name="connsiteY97" fmla="*/ 2593768 h 5525624"/>
                <a:gd name="connsiteX98" fmla="*/ 5385604 w 8623989"/>
                <a:gd name="connsiteY98" fmla="*/ 1945696 h 5525624"/>
                <a:gd name="connsiteX99" fmla="*/ 6677469 w 8623989"/>
                <a:gd name="connsiteY99" fmla="*/ 1945696 h 5525624"/>
                <a:gd name="connsiteX100" fmla="*/ 6677469 w 8623989"/>
                <a:gd name="connsiteY100" fmla="*/ 1299049 h 5525624"/>
                <a:gd name="connsiteX101" fmla="*/ 6677469 w 8623989"/>
                <a:gd name="connsiteY101" fmla="*/ 649746 h 5525624"/>
                <a:gd name="connsiteX102" fmla="*/ 7975917 w 8623989"/>
                <a:gd name="connsiteY102" fmla="*/ 0 h 5525624"/>
                <a:gd name="connsiteX103" fmla="*/ 8623989 w 8623989"/>
                <a:gd name="connsiteY103" fmla="*/ 0 h 5525624"/>
                <a:gd name="connsiteX104" fmla="*/ 8623989 w 8623989"/>
                <a:gd name="connsiteY104" fmla="*/ 648072 h 5525624"/>
                <a:gd name="connsiteX105" fmla="*/ 7975917 w 8623989"/>
                <a:gd name="connsiteY105" fmla="*/ 648072 h 5525624"/>
                <a:gd name="connsiteX106" fmla="*/ 7975917 w 8623989"/>
                <a:gd name="connsiteY10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3890771 h 5525624"/>
                <a:gd name="connsiteX77" fmla="*/ 4736052 w 8623989"/>
                <a:gd name="connsiteY77" fmla="*/ 4538843 h 5525624"/>
                <a:gd name="connsiteX78" fmla="*/ 4736052 w 8623989"/>
                <a:gd name="connsiteY78" fmla="*/ 5185788 h 5525624"/>
                <a:gd name="connsiteX79" fmla="*/ 4087980 w 8623989"/>
                <a:gd name="connsiteY79" fmla="*/ 5185788 h 5525624"/>
                <a:gd name="connsiteX80" fmla="*/ 4087980 w 8623989"/>
                <a:gd name="connsiteY80" fmla="*/ 4538843 h 5525624"/>
                <a:gd name="connsiteX81" fmla="*/ 4087980 w 8623989"/>
                <a:gd name="connsiteY81" fmla="*/ 3890771 h 5525624"/>
                <a:gd name="connsiteX82" fmla="*/ 4087980 w 8623989"/>
                <a:gd name="connsiteY82" fmla="*/ 3888785 h 5525624"/>
                <a:gd name="connsiteX83" fmla="*/ 3439912 w 8623989"/>
                <a:gd name="connsiteY83" fmla="*/ 3888785 h 5525624"/>
                <a:gd name="connsiteX84" fmla="*/ 2791839 w 8623989"/>
                <a:gd name="connsiteY84" fmla="*/ 3888785 h 5525624"/>
                <a:gd name="connsiteX85" fmla="*/ 2791839 w 8623989"/>
                <a:gd name="connsiteY85" fmla="*/ 3580480 h 5525624"/>
                <a:gd name="connsiteX86" fmla="*/ 2143767 w 8623989"/>
                <a:gd name="connsiteY86" fmla="*/ 3580480 h 5525624"/>
                <a:gd name="connsiteX87" fmla="*/ 2143767 w 8623989"/>
                <a:gd name="connsiteY87" fmla="*/ 2932408 h 5525624"/>
                <a:gd name="connsiteX88" fmla="*/ 2791839 w 8623989"/>
                <a:gd name="connsiteY88" fmla="*/ 2932408 h 5525624"/>
                <a:gd name="connsiteX89" fmla="*/ 2791839 w 8623989"/>
                <a:gd name="connsiteY89" fmla="*/ 2594582 h 5525624"/>
                <a:gd name="connsiteX90" fmla="*/ 3439912 w 8623989"/>
                <a:gd name="connsiteY90" fmla="*/ 2594582 h 5525624"/>
                <a:gd name="connsiteX91" fmla="*/ 4087980 w 8623989"/>
                <a:gd name="connsiteY91" fmla="*/ 2594582 h 5525624"/>
                <a:gd name="connsiteX92" fmla="*/ 4736052 w 8623989"/>
                <a:gd name="connsiteY92" fmla="*/ 2594582 h 5525624"/>
                <a:gd name="connsiteX93" fmla="*/ 4736368 w 8623989"/>
                <a:gd name="connsiteY93" fmla="*/ 2594582 h 5525624"/>
                <a:gd name="connsiteX94" fmla="*/ 5384440 w 8623989"/>
                <a:gd name="connsiteY94" fmla="*/ 2594582 h 5525624"/>
                <a:gd name="connsiteX95" fmla="*/ 5385604 w 8623989"/>
                <a:gd name="connsiteY95" fmla="*/ 2594582 h 5525624"/>
                <a:gd name="connsiteX96" fmla="*/ 5385604 w 8623989"/>
                <a:gd name="connsiteY96" fmla="*/ 2593768 h 5525624"/>
                <a:gd name="connsiteX97" fmla="*/ 5385604 w 8623989"/>
                <a:gd name="connsiteY97" fmla="*/ 1945696 h 5525624"/>
                <a:gd name="connsiteX98" fmla="*/ 6677469 w 8623989"/>
                <a:gd name="connsiteY98" fmla="*/ 1945696 h 5525624"/>
                <a:gd name="connsiteX99" fmla="*/ 6677469 w 8623989"/>
                <a:gd name="connsiteY99" fmla="*/ 1299049 h 5525624"/>
                <a:gd name="connsiteX100" fmla="*/ 6677469 w 8623989"/>
                <a:gd name="connsiteY100" fmla="*/ 649746 h 5525624"/>
                <a:gd name="connsiteX101" fmla="*/ 7975917 w 8623989"/>
                <a:gd name="connsiteY101" fmla="*/ 0 h 5525624"/>
                <a:gd name="connsiteX102" fmla="*/ 8623989 w 8623989"/>
                <a:gd name="connsiteY102" fmla="*/ 0 h 5525624"/>
                <a:gd name="connsiteX103" fmla="*/ 8623989 w 8623989"/>
                <a:gd name="connsiteY103" fmla="*/ 648072 h 5525624"/>
                <a:gd name="connsiteX104" fmla="*/ 7975917 w 8623989"/>
                <a:gd name="connsiteY104" fmla="*/ 648072 h 5525624"/>
                <a:gd name="connsiteX105" fmla="*/ 7975917 w 8623989"/>
                <a:gd name="connsiteY10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4538843 h 5525624"/>
                <a:gd name="connsiteX77" fmla="*/ 4736052 w 8623989"/>
                <a:gd name="connsiteY77" fmla="*/ 5185788 h 5525624"/>
                <a:gd name="connsiteX78" fmla="*/ 4087980 w 8623989"/>
                <a:gd name="connsiteY78" fmla="*/ 5185788 h 5525624"/>
                <a:gd name="connsiteX79" fmla="*/ 4087980 w 8623989"/>
                <a:gd name="connsiteY79" fmla="*/ 4538843 h 5525624"/>
                <a:gd name="connsiteX80" fmla="*/ 4087980 w 8623989"/>
                <a:gd name="connsiteY80" fmla="*/ 3890771 h 5525624"/>
                <a:gd name="connsiteX81" fmla="*/ 4087980 w 8623989"/>
                <a:gd name="connsiteY81" fmla="*/ 3888785 h 5525624"/>
                <a:gd name="connsiteX82" fmla="*/ 3439912 w 8623989"/>
                <a:gd name="connsiteY82" fmla="*/ 3888785 h 5525624"/>
                <a:gd name="connsiteX83" fmla="*/ 2791839 w 8623989"/>
                <a:gd name="connsiteY83" fmla="*/ 3888785 h 5525624"/>
                <a:gd name="connsiteX84" fmla="*/ 2791839 w 8623989"/>
                <a:gd name="connsiteY84" fmla="*/ 3580480 h 5525624"/>
                <a:gd name="connsiteX85" fmla="*/ 2143767 w 8623989"/>
                <a:gd name="connsiteY85" fmla="*/ 3580480 h 5525624"/>
                <a:gd name="connsiteX86" fmla="*/ 2143767 w 8623989"/>
                <a:gd name="connsiteY86" fmla="*/ 2932408 h 5525624"/>
                <a:gd name="connsiteX87" fmla="*/ 2791839 w 8623989"/>
                <a:gd name="connsiteY87" fmla="*/ 2932408 h 5525624"/>
                <a:gd name="connsiteX88" fmla="*/ 2791839 w 8623989"/>
                <a:gd name="connsiteY88" fmla="*/ 2594582 h 5525624"/>
                <a:gd name="connsiteX89" fmla="*/ 3439912 w 8623989"/>
                <a:gd name="connsiteY89" fmla="*/ 2594582 h 5525624"/>
                <a:gd name="connsiteX90" fmla="*/ 4087980 w 8623989"/>
                <a:gd name="connsiteY90" fmla="*/ 2594582 h 5525624"/>
                <a:gd name="connsiteX91" fmla="*/ 4736052 w 8623989"/>
                <a:gd name="connsiteY91" fmla="*/ 2594582 h 5525624"/>
                <a:gd name="connsiteX92" fmla="*/ 4736368 w 8623989"/>
                <a:gd name="connsiteY92" fmla="*/ 2594582 h 5525624"/>
                <a:gd name="connsiteX93" fmla="*/ 5384440 w 8623989"/>
                <a:gd name="connsiteY93" fmla="*/ 2594582 h 5525624"/>
                <a:gd name="connsiteX94" fmla="*/ 5385604 w 8623989"/>
                <a:gd name="connsiteY94" fmla="*/ 2594582 h 5525624"/>
                <a:gd name="connsiteX95" fmla="*/ 5385604 w 8623989"/>
                <a:gd name="connsiteY95" fmla="*/ 2593768 h 5525624"/>
                <a:gd name="connsiteX96" fmla="*/ 5385604 w 8623989"/>
                <a:gd name="connsiteY96" fmla="*/ 1945696 h 5525624"/>
                <a:gd name="connsiteX97" fmla="*/ 6677469 w 8623989"/>
                <a:gd name="connsiteY97" fmla="*/ 1945696 h 5525624"/>
                <a:gd name="connsiteX98" fmla="*/ 6677469 w 8623989"/>
                <a:gd name="connsiteY98" fmla="*/ 1299049 h 5525624"/>
                <a:gd name="connsiteX99" fmla="*/ 6677469 w 8623989"/>
                <a:gd name="connsiteY99" fmla="*/ 649746 h 5525624"/>
                <a:gd name="connsiteX100" fmla="*/ 7975917 w 8623989"/>
                <a:gd name="connsiteY100" fmla="*/ 0 h 5525624"/>
                <a:gd name="connsiteX101" fmla="*/ 8623989 w 8623989"/>
                <a:gd name="connsiteY101" fmla="*/ 0 h 5525624"/>
                <a:gd name="connsiteX102" fmla="*/ 8623989 w 8623989"/>
                <a:gd name="connsiteY102" fmla="*/ 648072 h 5525624"/>
                <a:gd name="connsiteX103" fmla="*/ 7975917 w 8623989"/>
                <a:gd name="connsiteY103" fmla="*/ 648072 h 5525624"/>
                <a:gd name="connsiteX104" fmla="*/ 7975917 w 8623989"/>
                <a:gd name="connsiteY10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3888785 h 5525624"/>
                <a:gd name="connsiteX76" fmla="*/ 4736052 w 8623989"/>
                <a:gd name="connsiteY76" fmla="*/ 5185788 h 5525624"/>
                <a:gd name="connsiteX77" fmla="*/ 4087980 w 8623989"/>
                <a:gd name="connsiteY77" fmla="*/ 5185788 h 5525624"/>
                <a:gd name="connsiteX78" fmla="*/ 4087980 w 8623989"/>
                <a:gd name="connsiteY78" fmla="*/ 4538843 h 5525624"/>
                <a:gd name="connsiteX79" fmla="*/ 4087980 w 8623989"/>
                <a:gd name="connsiteY79" fmla="*/ 3890771 h 5525624"/>
                <a:gd name="connsiteX80" fmla="*/ 4087980 w 8623989"/>
                <a:gd name="connsiteY80" fmla="*/ 3888785 h 5525624"/>
                <a:gd name="connsiteX81" fmla="*/ 3439912 w 8623989"/>
                <a:gd name="connsiteY81" fmla="*/ 3888785 h 5525624"/>
                <a:gd name="connsiteX82" fmla="*/ 2791839 w 8623989"/>
                <a:gd name="connsiteY82" fmla="*/ 3888785 h 5525624"/>
                <a:gd name="connsiteX83" fmla="*/ 2791839 w 8623989"/>
                <a:gd name="connsiteY83" fmla="*/ 3580480 h 5525624"/>
                <a:gd name="connsiteX84" fmla="*/ 2143767 w 8623989"/>
                <a:gd name="connsiteY84" fmla="*/ 3580480 h 5525624"/>
                <a:gd name="connsiteX85" fmla="*/ 2143767 w 8623989"/>
                <a:gd name="connsiteY85" fmla="*/ 2932408 h 5525624"/>
                <a:gd name="connsiteX86" fmla="*/ 2791839 w 8623989"/>
                <a:gd name="connsiteY86" fmla="*/ 2932408 h 5525624"/>
                <a:gd name="connsiteX87" fmla="*/ 2791839 w 8623989"/>
                <a:gd name="connsiteY87" fmla="*/ 2594582 h 5525624"/>
                <a:gd name="connsiteX88" fmla="*/ 3439912 w 8623989"/>
                <a:gd name="connsiteY88" fmla="*/ 2594582 h 5525624"/>
                <a:gd name="connsiteX89" fmla="*/ 4087980 w 8623989"/>
                <a:gd name="connsiteY89" fmla="*/ 2594582 h 5525624"/>
                <a:gd name="connsiteX90" fmla="*/ 4736052 w 8623989"/>
                <a:gd name="connsiteY90" fmla="*/ 2594582 h 5525624"/>
                <a:gd name="connsiteX91" fmla="*/ 4736368 w 8623989"/>
                <a:gd name="connsiteY91" fmla="*/ 2594582 h 5525624"/>
                <a:gd name="connsiteX92" fmla="*/ 5384440 w 8623989"/>
                <a:gd name="connsiteY92" fmla="*/ 2594582 h 5525624"/>
                <a:gd name="connsiteX93" fmla="*/ 5385604 w 8623989"/>
                <a:gd name="connsiteY93" fmla="*/ 2594582 h 5525624"/>
                <a:gd name="connsiteX94" fmla="*/ 5385604 w 8623989"/>
                <a:gd name="connsiteY94" fmla="*/ 2593768 h 5525624"/>
                <a:gd name="connsiteX95" fmla="*/ 5385604 w 8623989"/>
                <a:gd name="connsiteY95" fmla="*/ 1945696 h 5525624"/>
                <a:gd name="connsiteX96" fmla="*/ 6677469 w 8623989"/>
                <a:gd name="connsiteY96" fmla="*/ 1945696 h 5525624"/>
                <a:gd name="connsiteX97" fmla="*/ 6677469 w 8623989"/>
                <a:gd name="connsiteY97" fmla="*/ 1299049 h 5525624"/>
                <a:gd name="connsiteX98" fmla="*/ 6677469 w 8623989"/>
                <a:gd name="connsiteY98" fmla="*/ 649746 h 5525624"/>
                <a:gd name="connsiteX99" fmla="*/ 7975917 w 8623989"/>
                <a:gd name="connsiteY99" fmla="*/ 0 h 5525624"/>
                <a:gd name="connsiteX100" fmla="*/ 8623989 w 8623989"/>
                <a:gd name="connsiteY100" fmla="*/ 0 h 5525624"/>
                <a:gd name="connsiteX101" fmla="*/ 8623989 w 8623989"/>
                <a:gd name="connsiteY101" fmla="*/ 648072 h 5525624"/>
                <a:gd name="connsiteX102" fmla="*/ 7975917 w 8623989"/>
                <a:gd name="connsiteY102" fmla="*/ 648072 h 5525624"/>
                <a:gd name="connsiteX103" fmla="*/ 7975917 w 8623989"/>
                <a:gd name="connsiteY10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368 w 8623989"/>
                <a:gd name="connsiteY74" fmla="*/ 3888785 h 5525624"/>
                <a:gd name="connsiteX75" fmla="*/ 4736052 w 8623989"/>
                <a:gd name="connsiteY75" fmla="*/ 5185788 h 5525624"/>
                <a:gd name="connsiteX76" fmla="*/ 4087980 w 8623989"/>
                <a:gd name="connsiteY76" fmla="*/ 5185788 h 5525624"/>
                <a:gd name="connsiteX77" fmla="*/ 4087980 w 8623989"/>
                <a:gd name="connsiteY77" fmla="*/ 4538843 h 5525624"/>
                <a:gd name="connsiteX78" fmla="*/ 4087980 w 8623989"/>
                <a:gd name="connsiteY78" fmla="*/ 3890771 h 5525624"/>
                <a:gd name="connsiteX79" fmla="*/ 4087980 w 8623989"/>
                <a:gd name="connsiteY79" fmla="*/ 3888785 h 5525624"/>
                <a:gd name="connsiteX80" fmla="*/ 3439912 w 8623989"/>
                <a:gd name="connsiteY80" fmla="*/ 3888785 h 5525624"/>
                <a:gd name="connsiteX81" fmla="*/ 2791839 w 8623989"/>
                <a:gd name="connsiteY81" fmla="*/ 3888785 h 5525624"/>
                <a:gd name="connsiteX82" fmla="*/ 2791839 w 8623989"/>
                <a:gd name="connsiteY82" fmla="*/ 3580480 h 5525624"/>
                <a:gd name="connsiteX83" fmla="*/ 2143767 w 8623989"/>
                <a:gd name="connsiteY83" fmla="*/ 3580480 h 5525624"/>
                <a:gd name="connsiteX84" fmla="*/ 2143767 w 8623989"/>
                <a:gd name="connsiteY84" fmla="*/ 2932408 h 5525624"/>
                <a:gd name="connsiteX85" fmla="*/ 2791839 w 8623989"/>
                <a:gd name="connsiteY85" fmla="*/ 2932408 h 5525624"/>
                <a:gd name="connsiteX86" fmla="*/ 2791839 w 8623989"/>
                <a:gd name="connsiteY86" fmla="*/ 2594582 h 5525624"/>
                <a:gd name="connsiteX87" fmla="*/ 3439912 w 8623989"/>
                <a:gd name="connsiteY87" fmla="*/ 2594582 h 5525624"/>
                <a:gd name="connsiteX88" fmla="*/ 4087980 w 8623989"/>
                <a:gd name="connsiteY88" fmla="*/ 2594582 h 5525624"/>
                <a:gd name="connsiteX89" fmla="*/ 4736052 w 8623989"/>
                <a:gd name="connsiteY89" fmla="*/ 2594582 h 5525624"/>
                <a:gd name="connsiteX90" fmla="*/ 4736368 w 8623989"/>
                <a:gd name="connsiteY90" fmla="*/ 2594582 h 5525624"/>
                <a:gd name="connsiteX91" fmla="*/ 5384440 w 8623989"/>
                <a:gd name="connsiteY91" fmla="*/ 2594582 h 5525624"/>
                <a:gd name="connsiteX92" fmla="*/ 5385604 w 8623989"/>
                <a:gd name="connsiteY92" fmla="*/ 2594582 h 5525624"/>
                <a:gd name="connsiteX93" fmla="*/ 5385604 w 8623989"/>
                <a:gd name="connsiteY93" fmla="*/ 2593768 h 5525624"/>
                <a:gd name="connsiteX94" fmla="*/ 5385604 w 8623989"/>
                <a:gd name="connsiteY94" fmla="*/ 1945696 h 5525624"/>
                <a:gd name="connsiteX95" fmla="*/ 6677469 w 8623989"/>
                <a:gd name="connsiteY95" fmla="*/ 1945696 h 5525624"/>
                <a:gd name="connsiteX96" fmla="*/ 6677469 w 8623989"/>
                <a:gd name="connsiteY96" fmla="*/ 1299049 h 5525624"/>
                <a:gd name="connsiteX97" fmla="*/ 6677469 w 8623989"/>
                <a:gd name="connsiteY97" fmla="*/ 649746 h 5525624"/>
                <a:gd name="connsiteX98" fmla="*/ 7975917 w 8623989"/>
                <a:gd name="connsiteY98" fmla="*/ 0 h 5525624"/>
                <a:gd name="connsiteX99" fmla="*/ 8623989 w 8623989"/>
                <a:gd name="connsiteY99" fmla="*/ 0 h 5525624"/>
                <a:gd name="connsiteX100" fmla="*/ 8623989 w 8623989"/>
                <a:gd name="connsiteY100" fmla="*/ 648072 h 5525624"/>
                <a:gd name="connsiteX101" fmla="*/ 7975917 w 8623989"/>
                <a:gd name="connsiteY101" fmla="*/ 648072 h 5525624"/>
                <a:gd name="connsiteX102" fmla="*/ 7975917 w 8623989"/>
                <a:gd name="connsiteY10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368 w 8623989"/>
                <a:gd name="connsiteY73" fmla="*/ 3890771 h 5525624"/>
                <a:gd name="connsiteX74" fmla="*/ 4736052 w 8623989"/>
                <a:gd name="connsiteY74" fmla="*/ 5185788 h 5525624"/>
                <a:gd name="connsiteX75" fmla="*/ 4087980 w 8623989"/>
                <a:gd name="connsiteY75" fmla="*/ 5185788 h 5525624"/>
                <a:gd name="connsiteX76" fmla="*/ 4087980 w 8623989"/>
                <a:gd name="connsiteY76" fmla="*/ 4538843 h 5525624"/>
                <a:gd name="connsiteX77" fmla="*/ 4087980 w 8623989"/>
                <a:gd name="connsiteY77" fmla="*/ 3890771 h 5525624"/>
                <a:gd name="connsiteX78" fmla="*/ 4087980 w 8623989"/>
                <a:gd name="connsiteY78" fmla="*/ 3888785 h 5525624"/>
                <a:gd name="connsiteX79" fmla="*/ 3439912 w 8623989"/>
                <a:gd name="connsiteY79" fmla="*/ 3888785 h 5525624"/>
                <a:gd name="connsiteX80" fmla="*/ 2791839 w 8623989"/>
                <a:gd name="connsiteY80" fmla="*/ 3888785 h 5525624"/>
                <a:gd name="connsiteX81" fmla="*/ 2791839 w 8623989"/>
                <a:gd name="connsiteY81" fmla="*/ 3580480 h 5525624"/>
                <a:gd name="connsiteX82" fmla="*/ 2143767 w 8623989"/>
                <a:gd name="connsiteY82" fmla="*/ 3580480 h 5525624"/>
                <a:gd name="connsiteX83" fmla="*/ 2143767 w 8623989"/>
                <a:gd name="connsiteY83" fmla="*/ 2932408 h 5525624"/>
                <a:gd name="connsiteX84" fmla="*/ 2791839 w 8623989"/>
                <a:gd name="connsiteY84" fmla="*/ 2932408 h 5525624"/>
                <a:gd name="connsiteX85" fmla="*/ 2791839 w 8623989"/>
                <a:gd name="connsiteY85" fmla="*/ 2594582 h 5525624"/>
                <a:gd name="connsiteX86" fmla="*/ 3439912 w 8623989"/>
                <a:gd name="connsiteY86" fmla="*/ 2594582 h 5525624"/>
                <a:gd name="connsiteX87" fmla="*/ 4087980 w 8623989"/>
                <a:gd name="connsiteY87" fmla="*/ 2594582 h 5525624"/>
                <a:gd name="connsiteX88" fmla="*/ 4736052 w 8623989"/>
                <a:gd name="connsiteY88" fmla="*/ 2594582 h 5525624"/>
                <a:gd name="connsiteX89" fmla="*/ 4736368 w 8623989"/>
                <a:gd name="connsiteY89" fmla="*/ 2594582 h 5525624"/>
                <a:gd name="connsiteX90" fmla="*/ 5384440 w 8623989"/>
                <a:gd name="connsiteY90" fmla="*/ 2594582 h 5525624"/>
                <a:gd name="connsiteX91" fmla="*/ 5385604 w 8623989"/>
                <a:gd name="connsiteY91" fmla="*/ 2594582 h 5525624"/>
                <a:gd name="connsiteX92" fmla="*/ 5385604 w 8623989"/>
                <a:gd name="connsiteY92" fmla="*/ 2593768 h 5525624"/>
                <a:gd name="connsiteX93" fmla="*/ 5385604 w 8623989"/>
                <a:gd name="connsiteY93" fmla="*/ 1945696 h 5525624"/>
                <a:gd name="connsiteX94" fmla="*/ 6677469 w 8623989"/>
                <a:gd name="connsiteY94" fmla="*/ 1945696 h 5525624"/>
                <a:gd name="connsiteX95" fmla="*/ 6677469 w 8623989"/>
                <a:gd name="connsiteY95" fmla="*/ 1299049 h 5525624"/>
                <a:gd name="connsiteX96" fmla="*/ 6677469 w 8623989"/>
                <a:gd name="connsiteY96" fmla="*/ 649746 h 5525624"/>
                <a:gd name="connsiteX97" fmla="*/ 7975917 w 8623989"/>
                <a:gd name="connsiteY97" fmla="*/ 0 h 5525624"/>
                <a:gd name="connsiteX98" fmla="*/ 8623989 w 8623989"/>
                <a:gd name="connsiteY98" fmla="*/ 0 h 5525624"/>
                <a:gd name="connsiteX99" fmla="*/ 8623989 w 8623989"/>
                <a:gd name="connsiteY99" fmla="*/ 648072 h 5525624"/>
                <a:gd name="connsiteX100" fmla="*/ 7975917 w 8623989"/>
                <a:gd name="connsiteY100" fmla="*/ 648072 h 5525624"/>
                <a:gd name="connsiteX101" fmla="*/ 7975917 w 8623989"/>
                <a:gd name="connsiteY10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368 w 8623989"/>
                <a:gd name="connsiteY72" fmla="*/ 4538843 h 5525624"/>
                <a:gd name="connsiteX73" fmla="*/ 4736052 w 8623989"/>
                <a:gd name="connsiteY73" fmla="*/ 5185788 h 5525624"/>
                <a:gd name="connsiteX74" fmla="*/ 4087980 w 8623989"/>
                <a:gd name="connsiteY74" fmla="*/ 5185788 h 5525624"/>
                <a:gd name="connsiteX75" fmla="*/ 4087980 w 8623989"/>
                <a:gd name="connsiteY75" fmla="*/ 4538843 h 5525624"/>
                <a:gd name="connsiteX76" fmla="*/ 4087980 w 8623989"/>
                <a:gd name="connsiteY76" fmla="*/ 3890771 h 5525624"/>
                <a:gd name="connsiteX77" fmla="*/ 4087980 w 8623989"/>
                <a:gd name="connsiteY77" fmla="*/ 3888785 h 5525624"/>
                <a:gd name="connsiteX78" fmla="*/ 3439912 w 8623989"/>
                <a:gd name="connsiteY78" fmla="*/ 3888785 h 5525624"/>
                <a:gd name="connsiteX79" fmla="*/ 2791839 w 8623989"/>
                <a:gd name="connsiteY79" fmla="*/ 3888785 h 5525624"/>
                <a:gd name="connsiteX80" fmla="*/ 2791839 w 8623989"/>
                <a:gd name="connsiteY80" fmla="*/ 3580480 h 5525624"/>
                <a:gd name="connsiteX81" fmla="*/ 2143767 w 8623989"/>
                <a:gd name="connsiteY81" fmla="*/ 3580480 h 5525624"/>
                <a:gd name="connsiteX82" fmla="*/ 2143767 w 8623989"/>
                <a:gd name="connsiteY82" fmla="*/ 2932408 h 5525624"/>
                <a:gd name="connsiteX83" fmla="*/ 2791839 w 8623989"/>
                <a:gd name="connsiteY83" fmla="*/ 2932408 h 5525624"/>
                <a:gd name="connsiteX84" fmla="*/ 2791839 w 8623989"/>
                <a:gd name="connsiteY84" fmla="*/ 2594582 h 5525624"/>
                <a:gd name="connsiteX85" fmla="*/ 3439912 w 8623989"/>
                <a:gd name="connsiteY85" fmla="*/ 2594582 h 5525624"/>
                <a:gd name="connsiteX86" fmla="*/ 4087980 w 8623989"/>
                <a:gd name="connsiteY86" fmla="*/ 2594582 h 5525624"/>
                <a:gd name="connsiteX87" fmla="*/ 4736052 w 8623989"/>
                <a:gd name="connsiteY87" fmla="*/ 2594582 h 5525624"/>
                <a:gd name="connsiteX88" fmla="*/ 4736368 w 8623989"/>
                <a:gd name="connsiteY88" fmla="*/ 2594582 h 5525624"/>
                <a:gd name="connsiteX89" fmla="*/ 5384440 w 8623989"/>
                <a:gd name="connsiteY89" fmla="*/ 2594582 h 5525624"/>
                <a:gd name="connsiteX90" fmla="*/ 5385604 w 8623989"/>
                <a:gd name="connsiteY90" fmla="*/ 2594582 h 5525624"/>
                <a:gd name="connsiteX91" fmla="*/ 5385604 w 8623989"/>
                <a:gd name="connsiteY91" fmla="*/ 2593768 h 5525624"/>
                <a:gd name="connsiteX92" fmla="*/ 5385604 w 8623989"/>
                <a:gd name="connsiteY92" fmla="*/ 1945696 h 5525624"/>
                <a:gd name="connsiteX93" fmla="*/ 6677469 w 8623989"/>
                <a:gd name="connsiteY93" fmla="*/ 1945696 h 5525624"/>
                <a:gd name="connsiteX94" fmla="*/ 6677469 w 8623989"/>
                <a:gd name="connsiteY94" fmla="*/ 1299049 h 5525624"/>
                <a:gd name="connsiteX95" fmla="*/ 6677469 w 8623989"/>
                <a:gd name="connsiteY95" fmla="*/ 649746 h 5525624"/>
                <a:gd name="connsiteX96" fmla="*/ 7975917 w 8623989"/>
                <a:gd name="connsiteY96" fmla="*/ 0 h 5525624"/>
                <a:gd name="connsiteX97" fmla="*/ 8623989 w 8623989"/>
                <a:gd name="connsiteY97" fmla="*/ 0 h 5525624"/>
                <a:gd name="connsiteX98" fmla="*/ 8623989 w 8623989"/>
                <a:gd name="connsiteY98" fmla="*/ 648072 h 5525624"/>
                <a:gd name="connsiteX99" fmla="*/ 7975917 w 8623989"/>
                <a:gd name="connsiteY99" fmla="*/ 648072 h 5525624"/>
                <a:gd name="connsiteX100" fmla="*/ 7975917 w 8623989"/>
                <a:gd name="connsiteY10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736052 w 8623989"/>
                <a:gd name="connsiteY72" fmla="*/ 5185788 h 5525624"/>
                <a:gd name="connsiteX73" fmla="*/ 4087980 w 8623989"/>
                <a:gd name="connsiteY73" fmla="*/ 5185788 h 5525624"/>
                <a:gd name="connsiteX74" fmla="*/ 4087980 w 8623989"/>
                <a:gd name="connsiteY74" fmla="*/ 4538843 h 5525624"/>
                <a:gd name="connsiteX75" fmla="*/ 4087980 w 8623989"/>
                <a:gd name="connsiteY75" fmla="*/ 3890771 h 5525624"/>
                <a:gd name="connsiteX76" fmla="*/ 4087980 w 8623989"/>
                <a:gd name="connsiteY76" fmla="*/ 3888785 h 5525624"/>
                <a:gd name="connsiteX77" fmla="*/ 3439912 w 8623989"/>
                <a:gd name="connsiteY77" fmla="*/ 3888785 h 5525624"/>
                <a:gd name="connsiteX78" fmla="*/ 2791839 w 8623989"/>
                <a:gd name="connsiteY78" fmla="*/ 3888785 h 5525624"/>
                <a:gd name="connsiteX79" fmla="*/ 2791839 w 8623989"/>
                <a:gd name="connsiteY79" fmla="*/ 3580480 h 5525624"/>
                <a:gd name="connsiteX80" fmla="*/ 2143767 w 8623989"/>
                <a:gd name="connsiteY80" fmla="*/ 3580480 h 5525624"/>
                <a:gd name="connsiteX81" fmla="*/ 2143767 w 8623989"/>
                <a:gd name="connsiteY81" fmla="*/ 2932408 h 5525624"/>
                <a:gd name="connsiteX82" fmla="*/ 2791839 w 8623989"/>
                <a:gd name="connsiteY82" fmla="*/ 2932408 h 5525624"/>
                <a:gd name="connsiteX83" fmla="*/ 2791839 w 8623989"/>
                <a:gd name="connsiteY83" fmla="*/ 2594582 h 5525624"/>
                <a:gd name="connsiteX84" fmla="*/ 3439912 w 8623989"/>
                <a:gd name="connsiteY84" fmla="*/ 2594582 h 5525624"/>
                <a:gd name="connsiteX85" fmla="*/ 4087980 w 8623989"/>
                <a:gd name="connsiteY85" fmla="*/ 2594582 h 5525624"/>
                <a:gd name="connsiteX86" fmla="*/ 4736052 w 8623989"/>
                <a:gd name="connsiteY86" fmla="*/ 2594582 h 5525624"/>
                <a:gd name="connsiteX87" fmla="*/ 4736368 w 8623989"/>
                <a:gd name="connsiteY87" fmla="*/ 2594582 h 5525624"/>
                <a:gd name="connsiteX88" fmla="*/ 5384440 w 8623989"/>
                <a:gd name="connsiteY88" fmla="*/ 2594582 h 5525624"/>
                <a:gd name="connsiteX89" fmla="*/ 5385604 w 8623989"/>
                <a:gd name="connsiteY89" fmla="*/ 2594582 h 5525624"/>
                <a:gd name="connsiteX90" fmla="*/ 5385604 w 8623989"/>
                <a:gd name="connsiteY90" fmla="*/ 2593768 h 5525624"/>
                <a:gd name="connsiteX91" fmla="*/ 5385604 w 8623989"/>
                <a:gd name="connsiteY91" fmla="*/ 1945696 h 5525624"/>
                <a:gd name="connsiteX92" fmla="*/ 6677469 w 8623989"/>
                <a:gd name="connsiteY92" fmla="*/ 1945696 h 5525624"/>
                <a:gd name="connsiteX93" fmla="*/ 6677469 w 8623989"/>
                <a:gd name="connsiteY93" fmla="*/ 1299049 h 5525624"/>
                <a:gd name="connsiteX94" fmla="*/ 6677469 w 8623989"/>
                <a:gd name="connsiteY94" fmla="*/ 649746 h 5525624"/>
                <a:gd name="connsiteX95" fmla="*/ 7975917 w 8623989"/>
                <a:gd name="connsiteY95" fmla="*/ 0 h 5525624"/>
                <a:gd name="connsiteX96" fmla="*/ 8623989 w 8623989"/>
                <a:gd name="connsiteY96" fmla="*/ 0 h 5525624"/>
                <a:gd name="connsiteX97" fmla="*/ 8623989 w 8623989"/>
                <a:gd name="connsiteY97" fmla="*/ 648072 h 5525624"/>
                <a:gd name="connsiteX98" fmla="*/ 7975917 w 8623989"/>
                <a:gd name="connsiteY98" fmla="*/ 648072 h 5525624"/>
                <a:gd name="connsiteX99" fmla="*/ 7975917 w 8623989"/>
                <a:gd name="connsiteY9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736368 w 8623989"/>
                <a:gd name="connsiteY71" fmla="*/ 5185788 h 5525624"/>
                <a:gd name="connsiteX72" fmla="*/ 4087980 w 8623989"/>
                <a:gd name="connsiteY72" fmla="*/ 5185788 h 5525624"/>
                <a:gd name="connsiteX73" fmla="*/ 4087980 w 8623989"/>
                <a:gd name="connsiteY73" fmla="*/ 4538843 h 5525624"/>
                <a:gd name="connsiteX74" fmla="*/ 4087980 w 8623989"/>
                <a:gd name="connsiteY74" fmla="*/ 3890771 h 5525624"/>
                <a:gd name="connsiteX75" fmla="*/ 4087980 w 8623989"/>
                <a:gd name="connsiteY75" fmla="*/ 3888785 h 5525624"/>
                <a:gd name="connsiteX76" fmla="*/ 3439912 w 8623989"/>
                <a:gd name="connsiteY76" fmla="*/ 3888785 h 5525624"/>
                <a:gd name="connsiteX77" fmla="*/ 2791839 w 8623989"/>
                <a:gd name="connsiteY77" fmla="*/ 3888785 h 5525624"/>
                <a:gd name="connsiteX78" fmla="*/ 2791839 w 8623989"/>
                <a:gd name="connsiteY78" fmla="*/ 3580480 h 5525624"/>
                <a:gd name="connsiteX79" fmla="*/ 2143767 w 8623989"/>
                <a:gd name="connsiteY79" fmla="*/ 3580480 h 5525624"/>
                <a:gd name="connsiteX80" fmla="*/ 2143767 w 8623989"/>
                <a:gd name="connsiteY80" fmla="*/ 2932408 h 5525624"/>
                <a:gd name="connsiteX81" fmla="*/ 2791839 w 8623989"/>
                <a:gd name="connsiteY81" fmla="*/ 2932408 h 5525624"/>
                <a:gd name="connsiteX82" fmla="*/ 2791839 w 8623989"/>
                <a:gd name="connsiteY82" fmla="*/ 2594582 h 5525624"/>
                <a:gd name="connsiteX83" fmla="*/ 3439912 w 8623989"/>
                <a:gd name="connsiteY83" fmla="*/ 2594582 h 5525624"/>
                <a:gd name="connsiteX84" fmla="*/ 4087980 w 8623989"/>
                <a:gd name="connsiteY84" fmla="*/ 2594582 h 5525624"/>
                <a:gd name="connsiteX85" fmla="*/ 4736052 w 8623989"/>
                <a:gd name="connsiteY85" fmla="*/ 2594582 h 5525624"/>
                <a:gd name="connsiteX86" fmla="*/ 4736368 w 8623989"/>
                <a:gd name="connsiteY86" fmla="*/ 2594582 h 5525624"/>
                <a:gd name="connsiteX87" fmla="*/ 5384440 w 8623989"/>
                <a:gd name="connsiteY87" fmla="*/ 2594582 h 5525624"/>
                <a:gd name="connsiteX88" fmla="*/ 5385604 w 8623989"/>
                <a:gd name="connsiteY88" fmla="*/ 2594582 h 5525624"/>
                <a:gd name="connsiteX89" fmla="*/ 5385604 w 8623989"/>
                <a:gd name="connsiteY89" fmla="*/ 2593768 h 5525624"/>
                <a:gd name="connsiteX90" fmla="*/ 5385604 w 8623989"/>
                <a:gd name="connsiteY90" fmla="*/ 1945696 h 5525624"/>
                <a:gd name="connsiteX91" fmla="*/ 6677469 w 8623989"/>
                <a:gd name="connsiteY91" fmla="*/ 1945696 h 5525624"/>
                <a:gd name="connsiteX92" fmla="*/ 6677469 w 8623989"/>
                <a:gd name="connsiteY92" fmla="*/ 1299049 h 5525624"/>
                <a:gd name="connsiteX93" fmla="*/ 6677469 w 8623989"/>
                <a:gd name="connsiteY93" fmla="*/ 649746 h 5525624"/>
                <a:gd name="connsiteX94" fmla="*/ 7975917 w 8623989"/>
                <a:gd name="connsiteY94" fmla="*/ 0 h 5525624"/>
                <a:gd name="connsiteX95" fmla="*/ 8623989 w 8623989"/>
                <a:gd name="connsiteY95" fmla="*/ 0 h 5525624"/>
                <a:gd name="connsiteX96" fmla="*/ 8623989 w 8623989"/>
                <a:gd name="connsiteY96" fmla="*/ 648072 h 5525624"/>
                <a:gd name="connsiteX97" fmla="*/ 7975917 w 8623989"/>
                <a:gd name="connsiteY97" fmla="*/ 648072 h 5525624"/>
                <a:gd name="connsiteX98" fmla="*/ 7975917 w 8623989"/>
                <a:gd name="connsiteY9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087980 w 8623989"/>
                <a:gd name="connsiteY71" fmla="*/ 5185788 h 5525624"/>
                <a:gd name="connsiteX72" fmla="*/ 4087980 w 8623989"/>
                <a:gd name="connsiteY72" fmla="*/ 4538843 h 5525624"/>
                <a:gd name="connsiteX73" fmla="*/ 4087980 w 8623989"/>
                <a:gd name="connsiteY73" fmla="*/ 3890771 h 5525624"/>
                <a:gd name="connsiteX74" fmla="*/ 4087980 w 8623989"/>
                <a:gd name="connsiteY74" fmla="*/ 3888785 h 5525624"/>
                <a:gd name="connsiteX75" fmla="*/ 3439912 w 8623989"/>
                <a:gd name="connsiteY75" fmla="*/ 3888785 h 5525624"/>
                <a:gd name="connsiteX76" fmla="*/ 2791839 w 8623989"/>
                <a:gd name="connsiteY76" fmla="*/ 3888785 h 5525624"/>
                <a:gd name="connsiteX77" fmla="*/ 2791839 w 8623989"/>
                <a:gd name="connsiteY77" fmla="*/ 3580480 h 5525624"/>
                <a:gd name="connsiteX78" fmla="*/ 2143767 w 8623989"/>
                <a:gd name="connsiteY78" fmla="*/ 3580480 h 5525624"/>
                <a:gd name="connsiteX79" fmla="*/ 2143767 w 8623989"/>
                <a:gd name="connsiteY79" fmla="*/ 2932408 h 5525624"/>
                <a:gd name="connsiteX80" fmla="*/ 2791839 w 8623989"/>
                <a:gd name="connsiteY80" fmla="*/ 2932408 h 5525624"/>
                <a:gd name="connsiteX81" fmla="*/ 2791839 w 8623989"/>
                <a:gd name="connsiteY81" fmla="*/ 2594582 h 5525624"/>
                <a:gd name="connsiteX82" fmla="*/ 3439912 w 8623989"/>
                <a:gd name="connsiteY82" fmla="*/ 2594582 h 5525624"/>
                <a:gd name="connsiteX83" fmla="*/ 4087980 w 8623989"/>
                <a:gd name="connsiteY83" fmla="*/ 2594582 h 5525624"/>
                <a:gd name="connsiteX84" fmla="*/ 4736052 w 8623989"/>
                <a:gd name="connsiteY84" fmla="*/ 2594582 h 5525624"/>
                <a:gd name="connsiteX85" fmla="*/ 4736368 w 8623989"/>
                <a:gd name="connsiteY85" fmla="*/ 2594582 h 5525624"/>
                <a:gd name="connsiteX86" fmla="*/ 5384440 w 8623989"/>
                <a:gd name="connsiteY86" fmla="*/ 2594582 h 5525624"/>
                <a:gd name="connsiteX87" fmla="*/ 5385604 w 8623989"/>
                <a:gd name="connsiteY87" fmla="*/ 2594582 h 5525624"/>
                <a:gd name="connsiteX88" fmla="*/ 5385604 w 8623989"/>
                <a:gd name="connsiteY88" fmla="*/ 2593768 h 5525624"/>
                <a:gd name="connsiteX89" fmla="*/ 5385604 w 8623989"/>
                <a:gd name="connsiteY89" fmla="*/ 1945696 h 5525624"/>
                <a:gd name="connsiteX90" fmla="*/ 6677469 w 8623989"/>
                <a:gd name="connsiteY90" fmla="*/ 1945696 h 5525624"/>
                <a:gd name="connsiteX91" fmla="*/ 6677469 w 8623989"/>
                <a:gd name="connsiteY91" fmla="*/ 1299049 h 5525624"/>
                <a:gd name="connsiteX92" fmla="*/ 6677469 w 8623989"/>
                <a:gd name="connsiteY92" fmla="*/ 649746 h 5525624"/>
                <a:gd name="connsiteX93" fmla="*/ 7975917 w 8623989"/>
                <a:gd name="connsiteY93" fmla="*/ 0 h 5525624"/>
                <a:gd name="connsiteX94" fmla="*/ 8623989 w 8623989"/>
                <a:gd name="connsiteY94" fmla="*/ 0 h 5525624"/>
                <a:gd name="connsiteX95" fmla="*/ 8623989 w 8623989"/>
                <a:gd name="connsiteY95" fmla="*/ 648072 h 5525624"/>
                <a:gd name="connsiteX96" fmla="*/ 7975917 w 8623989"/>
                <a:gd name="connsiteY96" fmla="*/ 648072 h 5525624"/>
                <a:gd name="connsiteX97" fmla="*/ 7975917 w 8623989"/>
                <a:gd name="connsiteY9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534916 h 5525624"/>
                <a:gd name="connsiteX10" fmla="*/ 3653361 w 8623989"/>
                <a:gd name="connsiteY10" fmla="*/ 4781181 h 5525624"/>
                <a:gd name="connsiteX11" fmla="*/ 3653361 w 8623989"/>
                <a:gd name="connsiteY11" fmla="*/ 5429253 h 5525624"/>
                <a:gd name="connsiteX12" fmla="*/ 3005718 w 8623989"/>
                <a:gd name="connsiteY12" fmla="*/ 5429253 h 5525624"/>
                <a:gd name="connsiteX13" fmla="*/ 3005294 w 8623989"/>
                <a:gd name="connsiteY13" fmla="*/ 5429253 h 5525624"/>
                <a:gd name="connsiteX14" fmla="*/ 2357645 w 8623989"/>
                <a:gd name="connsiteY14" fmla="*/ 5429253 h 5525624"/>
                <a:gd name="connsiteX15" fmla="*/ 2357645 w 8623989"/>
                <a:gd name="connsiteY15" fmla="*/ 4534916 h 5525624"/>
                <a:gd name="connsiteX16" fmla="*/ 2357645 w 8623989"/>
                <a:gd name="connsiteY16" fmla="*/ 4133109 h 5525624"/>
                <a:gd name="connsiteX17" fmla="*/ 0 w 8623989"/>
                <a:gd name="connsiteY17" fmla="*/ 2932408 h 5525624"/>
                <a:gd name="connsiteX18" fmla="*/ 648073 w 8623989"/>
                <a:gd name="connsiteY18" fmla="*/ 2932408 h 5525624"/>
                <a:gd name="connsiteX19" fmla="*/ 1296146 w 8623989"/>
                <a:gd name="connsiteY19" fmla="*/ 2932408 h 5525624"/>
                <a:gd name="connsiteX20" fmla="*/ 1337994 w 8623989"/>
                <a:gd name="connsiteY20" fmla="*/ 2932408 h 5525624"/>
                <a:gd name="connsiteX21" fmla="*/ 1944218 w 8623989"/>
                <a:gd name="connsiteY21" fmla="*/ 2932408 h 5525624"/>
                <a:gd name="connsiteX22" fmla="*/ 1944218 w 8623989"/>
                <a:gd name="connsiteY22" fmla="*/ 3580480 h 5525624"/>
                <a:gd name="connsiteX23" fmla="*/ 1944218 w 8623989"/>
                <a:gd name="connsiteY23" fmla="*/ 4228552 h 5525624"/>
                <a:gd name="connsiteX24" fmla="*/ 1944217 w 8623989"/>
                <a:gd name="connsiteY24" fmla="*/ 4228552 h 5525624"/>
                <a:gd name="connsiteX25" fmla="*/ 1944217 w 8623989"/>
                <a:gd name="connsiteY25" fmla="*/ 4872308 h 5525624"/>
                <a:gd name="connsiteX26" fmla="*/ 1296145 w 8623989"/>
                <a:gd name="connsiteY26" fmla="*/ 4872308 h 5525624"/>
                <a:gd name="connsiteX27" fmla="*/ 648073 w 8623989"/>
                <a:gd name="connsiteY27" fmla="*/ 4872308 h 5525624"/>
                <a:gd name="connsiteX28" fmla="*/ 648073 w 8623989"/>
                <a:gd name="connsiteY28" fmla="*/ 4043170 h 5525624"/>
                <a:gd name="connsiteX29" fmla="*/ 648073 w 8623989"/>
                <a:gd name="connsiteY29" fmla="*/ 4043170 h 5525624"/>
                <a:gd name="connsiteX30" fmla="*/ 648073 w 8623989"/>
                <a:gd name="connsiteY30" fmla="*/ 3580480 h 5525624"/>
                <a:gd name="connsiteX31" fmla="*/ 0 w 8623989"/>
                <a:gd name="connsiteY31" fmla="*/ 3580480 h 5525624"/>
                <a:gd name="connsiteX32" fmla="*/ 0 w 8623989"/>
                <a:gd name="connsiteY32" fmla="*/ 2932408 h 5525624"/>
                <a:gd name="connsiteX33" fmla="*/ 6677469 w 8623989"/>
                <a:gd name="connsiteY33" fmla="*/ 649746 h 5525624"/>
                <a:gd name="connsiteX34" fmla="*/ 7325541 w 8623989"/>
                <a:gd name="connsiteY34" fmla="*/ 649746 h 5525624"/>
                <a:gd name="connsiteX35" fmla="*/ 7325541 w 8623989"/>
                <a:gd name="connsiteY35" fmla="*/ 649749 h 5525624"/>
                <a:gd name="connsiteX36" fmla="*/ 7975917 w 8623989"/>
                <a:gd name="connsiteY36" fmla="*/ 649749 h 5525624"/>
                <a:gd name="connsiteX37" fmla="*/ 7975917 w 8623989"/>
                <a:gd name="connsiteY37" fmla="*/ 1299045 h 5525624"/>
                <a:gd name="connsiteX38" fmla="*/ 7975917 w 8623989"/>
                <a:gd name="connsiteY38" fmla="*/ 1945696 h 5525624"/>
                <a:gd name="connsiteX39" fmla="*/ 7975917 w 8623989"/>
                <a:gd name="connsiteY39" fmla="*/ 1947117 h 5525624"/>
                <a:gd name="connsiteX40" fmla="*/ 7975917 w 8623989"/>
                <a:gd name="connsiteY40" fmla="*/ 2593768 h 5525624"/>
                <a:gd name="connsiteX41" fmla="*/ 7975917 w 8623989"/>
                <a:gd name="connsiteY41" fmla="*/ 2594582 h 5525624"/>
                <a:gd name="connsiteX42" fmla="*/ 7975917 w 8623989"/>
                <a:gd name="connsiteY42" fmla="*/ 3240713 h 5525624"/>
                <a:gd name="connsiteX43" fmla="*/ 7975917 w 8623989"/>
                <a:gd name="connsiteY43" fmla="*/ 3431101 h 5525624"/>
                <a:gd name="connsiteX44" fmla="*/ 7975917 w 8623989"/>
                <a:gd name="connsiteY44" fmla="*/ 3888785 h 5525624"/>
                <a:gd name="connsiteX45" fmla="*/ 7975917 w 8623989"/>
                <a:gd name="connsiteY45" fmla="*/ 3890771 h 5525624"/>
                <a:gd name="connsiteX46" fmla="*/ 7975917 w 8623989"/>
                <a:gd name="connsiteY46" fmla="*/ 4224236 h 5525624"/>
                <a:gd name="connsiteX47" fmla="*/ 7975917 w 8623989"/>
                <a:gd name="connsiteY47" fmla="*/ 4538843 h 5525624"/>
                <a:gd name="connsiteX48" fmla="*/ 7975917 w 8623989"/>
                <a:gd name="connsiteY48" fmla="*/ 5188126 h 5525624"/>
                <a:gd name="connsiteX49" fmla="*/ 7327845 w 8623989"/>
                <a:gd name="connsiteY49" fmla="*/ 5188126 h 5525624"/>
                <a:gd name="connsiteX50" fmla="*/ 7327845 w 8623989"/>
                <a:gd name="connsiteY50" fmla="*/ 4538843 h 5525624"/>
                <a:gd name="connsiteX51" fmla="*/ 7327845 w 8623989"/>
                <a:gd name="connsiteY51" fmla="*/ 4224236 h 5525624"/>
                <a:gd name="connsiteX52" fmla="*/ 7325541 w 8623989"/>
                <a:gd name="connsiteY52" fmla="*/ 4224236 h 5525624"/>
                <a:gd name="connsiteX53" fmla="*/ 7325541 w 8623989"/>
                <a:gd name="connsiteY53" fmla="*/ 4538843 h 5525624"/>
                <a:gd name="connsiteX54" fmla="*/ 6679419 w 8623989"/>
                <a:gd name="connsiteY54" fmla="*/ 4538843 h 5525624"/>
                <a:gd name="connsiteX55" fmla="*/ 6677469 w 8623989"/>
                <a:gd name="connsiteY55" fmla="*/ 4538843 h 5525624"/>
                <a:gd name="connsiteX56" fmla="*/ 6231747 w 8623989"/>
                <a:gd name="connsiteY56" fmla="*/ 4538843 h 5525624"/>
                <a:gd name="connsiteX57" fmla="*/ 6031347 w 8623989"/>
                <a:gd name="connsiteY57" fmla="*/ 4538843 h 5525624"/>
                <a:gd name="connsiteX58" fmla="*/ 5385604 w 8623989"/>
                <a:gd name="connsiteY58" fmla="*/ 4538843 h 5525624"/>
                <a:gd name="connsiteX59" fmla="*/ 5385604 w 8623989"/>
                <a:gd name="connsiteY59" fmla="*/ 3890771 h 5525624"/>
                <a:gd name="connsiteX60" fmla="*/ 6031347 w 8623989"/>
                <a:gd name="connsiteY60" fmla="*/ 3890771 h 5525624"/>
                <a:gd name="connsiteX61" fmla="*/ 6231747 w 8623989"/>
                <a:gd name="connsiteY61" fmla="*/ 3890771 h 5525624"/>
                <a:gd name="connsiteX62" fmla="*/ 6677469 w 8623989"/>
                <a:gd name="connsiteY62" fmla="*/ 3890771 h 5525624"/>
                <a:gd name="connsiteX63" fmla="*/ 6677469 w 8623989"/>
                <a:gd name="connsiteY63" fmla="*/ 3888785 h 5525624"/>
                <a:gd name="connsiteX64" fmla="*/ 6231747 w 8623989"/>
                <a:gd name="connsiteY64" fmla="*/ 3888785 h 5525624"/>
                <a:gd name="connsiteX65" fmla="*/ 6031347 w 8623989"/>
                <a:gd name="connsiteY65" fmla="*/ 3888785 h 5525624"/>
                <a:gd name="connsiteX66" fmla="*/ 5385604 w 8623989"/>
                <a:gd name="connsiteY66" fmla="*/ 3888785 h 5525624"/>
                <a:gd name="connsiteX67" fmla="*/ 5384440 w 8623989"/>
                <a:gd name="connsiteY67" fmla="*/ 3888785 h 5525624"/>
                <a:gd name="connsiteX68" fmla="*/ 5384440 w 8623989"/>
                <a:gd name="connsiteY68" fmla="*/ 3890771 h 5525624"/>
                <a:gd name="connsiteX69" fmla="*/ 5384440 w 8623989"/>
                <a:gd name="connsiteY69" fmla="*/ 4538843 h 5525624"/>
                <a:gd name="connsiteX70" fmla="*/ 5384440 w 8623989"/>
                <a:gd name="connsiteY70" fmla="*/ 5185788 h 5525624"/>
                <a:gd name="connsiteX71" fmla="*/ 4087980 w 8623989"/>
                <a:gd name="connsiteY71" fmla="*/ 5185788 h 5525624"/>
                <a:gd name="connsiteX72" fmla="*/ 4087980 w 8623989"/>
                <a:gd name="connsiteY72" fmla="*/ 3890771 h 5525624"/>
                <a:gd name="connsiteX73" fmla="*/ 4087980 w 8623989"/>
                <a:gd name="connsiteY73" fmla="*/ 3888785 h 5525624"/>
                <a:gd name="connsiteX74" fmla="*/ 3439912 w 8623989"/>
                <a:gd name="connsiteY74" fmla="*/ 3888785 h 5525624"/>
                <a:gd name="connsiteX75" fmla="*/ 2791839 w 8623989"/>
                <a:gd name="connsiteY75" fmla="*/ 3888785 h 5525624"/>
                <a:gd name="connsiteX76" fmla="*/ 2791839 w 8623989"/>
                <a:gd name="connsiteY76" fmla="*/ 3580480 h 5525624"/>
                <a:gd name="connsiteX77" fmla="*/ 2143767 w 8623989"/>
                <a:gd name="connsiteY77" fmla="*/ 3580480 h 5525624"/>
                <a:gd name="connsiteX78" fmla="*/ 2143767 w 8623989"/>
                <a:gd name="connsiteY78" fmla="*/ 2932408 h 5525624"/>
                <a:gd name="connsiteX79" fmla="*/ 2791839 w 8623989"/>
                <a:gd name="connsiteY79" fmla="*/ 2932408 h 5525624"/>
                <a:gd name="connsiteX80" fmla="*/ 2791839 w 8623989"/>
                <a:gd name="connsiteY80" fmla="*/ 2594582 h 5525624"/>
                <a:gd name="connsiteX81" fmla="*/ 3439912 w 8623989"/>
                <a:gd name="connsiteY81" fmla="*/ 2594582 h 5525624"/>
                <a:gd name="connsiteX82" fmla="*/ 4087980 w 8623989"/>
                <a:gd name="connsiteY82" fmla="*/ 2594582 h 5525624"/>
                <a:gd name="connsiteX83" fmla="*/ 4736052 w 8623989"/>
                <a:gd name="connsiteY83" fmla="*/ 2594582 h 5525624"/>
                <a:gd name="connsiteX84" fmla="*/ 4736368 w 8623989"/>
                <a:gd name="connsiteY84" fmla="*/ 2594582 h 5525624"/>
                <a:gd name="connsiteX85" fmla="*/ 5384440 w 8623989"/>
                <a:gd name="connsiteY85" fmla="*/ 2594582 h 5525624"/>
                <a:gd name="connsiteX86" fmla="*/ 5385604 w 8623989"/>
                <a:gd name="connsiteY86" fmla="*/ 2594582 h 5525624"/>
                <a:gd name="connsiteX87" fmla="*/ 5385604 w 8623989"/>
                <a:gd name="connsiteY87" fmla="*/ 2593768 h 5525624"/>
                <a:gd name="connsiteX88" fmla="*/ 5385604 w 8623989"/>
                <a:gd name="connsiteY88" fmla="*/ 1945696 h 5525624"/>
                <a:gd name="connsiteX89" fmla="*/ 6677469 w 8623989"/>
                <a:gd name="connsiteY89" fmla="*/ 1945696 h 5525624"/>
                <a:gd name="connsiteX90" fmla="*/ 6677469 w 8623989"/>
                <a:gd name="connsiteY90" fmla="*/ 1299049 h 5525624"/>
                <a:gd name="connsiteX91" fmla="*/ 6677469 w 8623989"/>
                <a:gd name="connsiteY91" fmla="*/ 649746 h 5525624"/>
                <a:gd name="connsiteX92" fmla="*/ 7975917 w 8623989"/>
                <a:gd name="connsiteY92" fmla="*/ 0 h 5525624"/>
                <a:gd name="connsiteX93" fmla="*/ 8623989 w 8623989"/>
                <a:gd name="connsiteY93" fmla="*/ 0 h 5525624"/>
                <a:gd name="connsiteX94" fmla="*/ 8623989 w 8623989"/>
                <a:gd name="connsiteY94" fmla="*/ 648072 h 5525624"/>
                <a:gd name="connsiteX95" fmla="*/ 7975917 w 8623989"/>
                <a:gd name="connsiteY95" fmla="*/ 648072 h 5525624"/>
                <a:gd name="connsiteX96" fmla="*/ 7975917 w 8623989"/>
                <a:gd name="connsiteY9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4781181 h 5525624"/>
                <a:gd name="connsiteX10" fmla="*/ 3653361 w 8623989"/>
                <a:gd name="connsiteY10" fmla="*/ 5429253 h 5525624"/>
                <a:gd name="connsiteX11" fmla="*/ 3005718 w 8623989"/>
                <a:gd name="connsiteY11" fmla="*/ 5429253 h 5525624"/>
                <a:gd name="connsiteX12" fmla="*/ 3005294 w 8623989"/>
                <a:gd name="connsiteY12" fmla="*/ 5429253 h 5525624"/>
                <a:gd name="connsiteX13" fmla="*/ 2357645 w 8623989"/>
                <a:gd name="connsiteY13" fmla="*/ 5429253 h 5525624"/>
                <a:gd name="connsiteX14" fmla="*/ 2357645 w 8623989"/>
                <a:gd name="connsiteY14" fmla="*/ 4534916 h 5525624"/>
                <a:gd name="connsiteX15" fmla="*/ 2357645 w 8623989"/>
                <a:gd name="connsiteY15" fmla="*/ 4133109 h 5525624"/>
                <a:gd name="connsiteX16" fmla="*/ 0 w 8623989"/>
                <a:gd name="connsiteY16" fmla="*/ 2932408 h 5525624"/>
                <a:gd name="connsiteX17" fmla="*/ 648073 w 8623989"/>
                <a:gd name="connsiteY17" fmla="*/ 2932408 h 5525624"/>
                <a:gd name="connsiteX18" fmla="*/ 1296146 w 8623989"/>
                <a:gd name="connsiteY18" fmla="*/ 2932408 h 5525624"/>
                <a:gd name="connsiteX19" fmla="*/ 1337994 w 8623989"/>
                <a:gd name="connsiteY19" fmla="*/ 2932408 h 5525624"/>
                <a:gd name="connsiteX20" fmla="*/ 1944218 w 8623989"/>
                <a:gd name="connsiteY20" fmla="*/ 2932408 h 5525624"/>
                <a:gd name="connsiteX21" fmla="*/ 1944218 w 8623989"/>
                <a:gd name="connsiteY21" fmla="*/ 3580480 h 5525624"/>
                <a:gd name="connsiteX22" fmla="*/ 1944218 w 8623989"/>
                <a:gd name="connsiteY22" fmla="*/ 4228552 h 5525624"/>
                <a:gd name="connsiteX23" fmla="*/ 1944217 w 8623989"/>
                <a:gd name="connsiteY23" fmla="*/ 4228552 h 5525624"/>
                <a:gd name="connsiteX24" fmla="*/ 1944217 w 8623989"/>
                <a:gd name="connsiteY24" fmla="*/ 4872308 h 5525624"/>
                <a:gd name="connsiteX25" fmla="*/ 1296145 w 8623989"/>
                <a:gd name="connsiteY25" fmla="*/ 4872308 h 5525624"/>
                <a:gd name="connsiteX26" fmla="*/ 648073 w 8623989"/>
                <a:gd name="connsiteY26" fmla="*/ 4872308 h 5525624"/>
                <a:gd name="connsiteX27" fmla="*/ 648073 w 8623989"/>
                <a:gd name="connsiteY27" fmla="*/ 4043170 h 5525624"/>
                <a:gd name="connsiteX28" fmla="*/ 648073 w 8623989"/>
                <a:gd name="connsiteY28" fmla="*/ 4043170 h 5525624"/>
                <a:gd name="connsiteX29" fmla="*/ 648073 w 8623989"/>
                <a:gd name="connsiteY29" fmla="*/ 3580480 h 5525624"/>
                <a:gd name="connsiteX30" fmla="*/ 0 w 8623989"/>
                <a:gd name="connsiteY30" fmla="*/ 3580480 h 5525624"/>
                <a:gd name="connsiteX31" fmla="*/ 0 w 8623989"/>
                <a:gd name="connsiteY31" fmla="*/ 2932408 h 5525624"/>
                <a:gd name="connsiteX32" fmla="*/ 6677469 w 8623989"/>
                <a:gd name="connsiteY32" fmla="*/ 649746 h 5525624"/>
                <a:gd name="connsiteX33" fmla="*/ 7325541 w 8623989"/>
                <a:gd name="connsiteY33" fmla="*/ 649746 h 5525624"/>
                <a:gd name="connsiteX34" fmla="*/ 7325541 w 8623989"/>
                <a:gd name="connsiteY34" fmla="*/ 649749 h 5525624"/>
                <a:gd name="connsiteX35" fmla="*/ 7975917 w 8623989"/>
                <a:gd name="connsiteY35" fmla="*/ 649749 h 5525624"/>
                <a:gd name="connsiteX36" fmla="*/ 7975917 w 8623989"/>
                <a:gd name="connsiteY36" fmla="*/ 1299045 h 5525624"/>
                <a:gd name="connsiteX37" fmla="*/ 7975917 w 8623989"/>
                <a:gd name="connsiteY37" fmla="*/ 1945696 h 5525624"/>
                <a:gd name="connsiteX38" fmla="*/ 7975917 w 8623989"/>
                <a:gd name="connsiteY38" fmla="*/ 1947117 h 5525624"/>
                <a:gd name="connsiteX39" fmla="*/ 7975917 w 8623989"/>
                <a:gd name="connsiteY39" fmla="*/ 2593768 h 5525624"/>
                <a:gd name="connsiteX40" fmla="*/ 7975917 w 8623989"/>
                <a:gd name="connsiteY40" fmla="*/ 2594582 h 5525624"/>
                <a:gd name="connsiteX41" fmla="*/ 7975917 w 8623989"/>
                <a:gd name="connsiteY41" fmla="*/ 3240713 h 5525624"/>
                <a:gd name="connsiteX42" fmla="*/ 7975917 w 8623989"/>
                <a:gd name="connsiteY42" fmla="*/ 3431101 h 5525624"/>
                <a:gd name="connsiteX43" fmla="*/ 7975917 w 8623989"/>
                <a:gd name="connsiteY43" fmla="*/ 3888785 h 5525624"/>
                <a:gd name="connsiteX44" fmla="*/ 7975917 w 8623989"/>
                <a:gd name="connsiteY44" fmla="*/ 3890771 h 5525624"/>
                <a:gd name="connsiteX45" fmla="*/ 7975917 w 8623989"/>
                <a:gd name="connsiteY45" fmla="*/ 4224236 h 5525624"/>
                <a:gd name="connsiteX46" fmla="*/ 7975917 w 8623989"/>
                <a:gd name="connsiteY46" fmla="*/ 4538843 h 5525624"/>
                <a:gd name="connsiteX47" fmla="*/ 7975917 w 8623989"/>
                <a:gd name="connsiteY47" fmla="*/ 5188126 h 5525624"/>
                <a:gd name="connsiteX48" fmla="*/ 7327845 w 8623989"/>
                <a:gd name="connsiteY48" fmla="*/ 5188126 h 5525624"/>
                <a:gd name="connsiteX49" fmla="*/ 7327845 w 8623989"/>
                <a:gd name="connsiteY49" fmla="*/ 4538843 h 5525624"/>
                <a:gd name="connsiteX50" fmla="*/ 7327845 w 8623989"/>
                <a:gd name="connsiteY50" fmla="*/ 4224236 h 5525624"/>
                <a:gd name="connsiteX51" fmla="*/ 7325541 w 8623989"/>
                <a:gd name="connsiteY51" fmla="*/ 4224236 h 5525624"/>
                <a:gd name="connsiteX52" fmla="*/ 7325541 w 8623989"/>
                <a:gd name="connsiteY52" fmla="*/ 4538843 h 5525624"/>
                <a:gd name="connsiteX53" fmla="*/ 6679419 w 8623989"/>
                <a:gd name="connsiteY53" fmla="*/ 4538843 h 5525624"/>
                <a:gd name="connsiteX54" fmla="*/ 6677469 w 8623989"/>
                <a:gd name="connsiteY54" fmla="*/ 4538843 h 5525624"/>
                <a:gd name="connsiteX55" fmla="*/ 6231747 w 8623989"/>
                <a:gd name="connsiteY55" fmla="*/ 4538843 h 5525624"/>
                <a:gd name="connsiteX56" fmla="*/ 6031347 w 8623989"/>
                <a:gd name="connsiteY56" fmla="*/ 4538843 h 5525624"/>
                <a:gd name="connsiteX57" fmla="*/ 5385604 w 8623989"/>
                <a:gd name="connsiteY57" fmla="*/ 4538843 h 5525624"/>
                <a:gd name="connsiteX58" fmla="*/ 5385604 w 8623989"/>
                <a:gd name="connsiteY58" fmla="*/ 3890771 h 5525624"/>
                <a:gd name="connsiteX59" fmla="*/ 6031347 w 8623989"/>
                <a:gd name="connsiteY59" fmla="*/ 3890771 h 5525624"/>
                <a:gd name="connsiteX60" fmla="*/ 6231747 w 8623989"/>
                <a:gd name="connsiteY60" fmla="*/ 3890771 h 5525624"/>
                <a:gd name="connsiteX61" fmla="*/ 6677469 w 8623989"/>
                <a:gd name="connsiteY61" fmla="*/ 3890771 h 5525624"/>
                <a:gd name="connsiteX62" fmla="*/ 6677469 w 8623989"/>
                <a:gd name="connsiteY62" fmla="*/ 3888785 h 5525624"/>
                <a:gd name="connsiteX63" fmla="*/ 6231747 w 8623989"/>
                <a:gd name="connsiteY63" fmla="*/ 3888785 h 5525624"/>
                <a:gd name="connsiteX64" fmla="*/ 6031347 w 8623989"/>
                <a:gd name="connsiteY64" fmla="*/ 3888785 h 5525624"/>
                <a:gd name="connsiteX65" fmla="*/ 5385604 w 8623989"/>
                <a:gd name="connsiteY65" fmla="*/ 3888785 h 5525624"/>
                <a:gd name="connsiteX66" fmla="*/ 5384440 w 8623989"/>
                <a:gd name="connsiteY66" fmla="*/ 3888785 h 5525624"/>
                <a:gd name="connsiteX67" fmla="*/ 5384440 w 8623989"/>
                <a:gd name="connsiteY67" fmla="*/ 3890771 h 5525624"/>
                <a:gd name="connsiteX68" fmla="*/ 5384440 w 8623989"/>
                <a:gd name="connsiteY68" fmla="*/ 4538843 h 5525624"/>
                <a:gd name="connsiteX69" fmla="*/ 5384440 w 8623989"/>
                <a:gd name="connsiteY69" fmla="*/ 5185788 h 5525624"/>
                <a:gd name="connsiteX70" fmla="*/ 4087980 w 8623989"/>
                <a:gd name="connsiteY70" fmla="*/ 5185788 h 5525624"/>
                <a:gd name="connsiteX71" fmla="*/ 4087980 w 8623989"/>
                <a:gd name="connsiteY71" fmla="*/ 3890771 h 5525624"/>
                <a:gd name="connsiteX72" fmla="*/ 4087980 w 8623989"/>
                <a:gd name="connsiteY72" fmla="*/ 3888785 h 5525624"/>
                <a:gd name="connsiteX73" fmla="*/ 3439912 w 8623989"/>
                <a:gd name="connsiteY73" fmla="*/ 3888785 h 5525624"/>
                <a:gd name="connsiteX74" fmla="*/ 2791839 w 8623989"/>
                <a:gd name="connsiteY74" fmla="*/ 3888785 h 5525624"/>
                <a:gd name="connsiteX75" fmla="*/ 2791839 w 8623989"/>
                <a:gd name="connsiteY75" fmla="*/ 3580480 h 5525624"/>
                <a:gd name="connsiteX76" fmla="*/ 2143767 w 8623989"/>
                <a:gd name="connsiteY76" fmla="*/ 3580480 h 5525624"/>
                <a:gd name="connsiteX77" fmla="*/ 2143767 w 8623989"/>
                <a:gd name="connsiteY77" fmla="*/ 2932408 h 5525624"/>
                <a:gd name="connsiteX78" fmla="*/ 2791839 w 8623989"/>
                <a:gd name="connsiteY78" fmla="*/ 2932408 h 5525624"/>
                <a:gd name="connsiteX79" fmla="*/ 2791839 w 8623989"/>
                <a:gd name="connsiteY79" fmla="*/ 2594582 h 5525624"/>
                <a:gd name="connsiteX80" fmla="*/ 3439912 w 8623989"/>
                <a:gd name="connsiteY80" fmla="*/ 2594582 h 5525624"/>
                <a:gd name="connsiteX81" fmla="*/ 4087980 w 8623989"/>
                <a:gd name="connsiteY81" fmla="*/ 2594582 h 5525624"/>
                <a:gd name="connsiteX82" fmla="*/ 4736052 w 8623989"/>
                <a:gd name="connsiteY82" fmla="*/ 2594582 h 5525624"/>
                <a:gd name="connsiteX83" fmla="*/ 4736368 w 8623989"/>
                <a:gd name="connsiteY83" fmla="*/ 2594582 h 5525624"/>
                <a:gd name="connsiteX84" fmla="*/ 5384440 w 8623989"/>
                <a:gd name="connsiteY84" fmla="*/ 2594582 h 5525624"/>
                <a:gd name="connsiteX85" fmla="*/ 5385604 w 8623989"/>
                <a:gd name="connsiteY85" fmla="*/ 2594582 h 5525624"/>
                <a:gd name="connsiteX86" fmla="*/ 5385604 w 8623989"/>
                <a:gd name="connsiteY86" fmla="*/ 2593768 h 5525624"/>
                <a:gd name="connsiteX87" fmla="*/ 5385604 w 8623989"/>
                <a:gd name="connsiteY87" fmla="*/ 1945696 h 5525624"/>
                <a:gd name="connsiteX88" fmla="*/ 6677469 w 8623989"/>
                <a:gd name="connsiteY88" fmla="*/ 1945696 h 5525624"/>
                <a:gd name="connsiteX89" fmla="*/ 6677469 w 8623989"/>
                <a:gd name="connsiteY89" fmla="*/ 1299049 h 5525624"/>
                <a:gd name="connsiteX90" fmla="*/ 6677469 w 8623989"/>
                <a:gd name="connsiteY90" fmla="*/ 649746 h 5525624"/>
                <a:gd name="connsiteX91" fmla="*/ 7975917 w 8623989"/>
                <a:gd name="connsiteY91" fmla="*/ 0 h 5525624"/>
                <a:gd name="connsiteX92" fmla="*/ 8623989 w 8623989"/>
                <a:gd name="connsiteY92" fmla="*/ 0 h 5525624"/>
                <a:gd name="connsiteX93" fmla="*/ 8623989 w 8623989"/>
                <a:gd name="connsiteY93" fmla="*/ 648072 h 5525624"/>
                <a:gd name="connsiteX94" fmla="*/ 7975917 w 8623989"/>
                <a:gd name="connsiteY94" fmla="*/ 648072 h 5525624"/>
                <a:gd name="connsiteX95" fmla="*/ 7975917 w 8623989"/>
                <a:gd name="connsiteY9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5429253 h 5525624"/>
                <a:gd name="connsiteX10" fmla="*/ 3005718 w 8623989"/>
                <a:gd name="connsiteY10" fmla="*/ 5429253 h 5525624"/>
                <a:gd name="connsiteX11" fmla="*/ 3005294 w 8623989"/>
                <a:gd name="connsiteY11" fmla="*/ 5429253 h 5525624"/>
                <a:gd name="connsiteX12" fmla="*/ 2357645 w 8623989"/>
                <a:gd name="connsiteY12" fmla="*/ 5429253 h 5525624"/>
                <a:gd name="connsiteX13" fmla="*/ 2357645 w 8623989"/>
                <a:gd name="connsiteY13" fmla="*/ 4534916 h 5525624"/>
                <a:gd name="connsiteX14" fmla="*/ 2357645 w 8623989"/>
                <a:gd name="connsiteY14" fmla="*/ 4133109 h 5525624"/>
                <a:gd name="connsiteX15" fmla="*/ 0 w 8623989"/>
                <a:gd name="connsiteY15" fmla="*/ 2932408 h 5525624"/>
                <a:gd name="connsiteX16" fmla="*/ 648073 w 8623989"/>
                <a:gd name="connsiteY16" fmla="*/ 2932408 h 5525624"/>
                <a:gd name="connsiteX17" fmla="*/ 1296146 w 8623989"/>
                <a:gd name="connsiteY17" fmla="*/ 2932408 h 5525624"/>
                <a:gd name="connsiteX18" fmla="*/ 1337994 w 8623989"/>
                <a:gd name="connsiteY18" fmla="*/ 2932408 h 5525624"/>
                <a:gd name="connsiteX19" fmla="*/ 1944218 w 8623989"/>
                <a:gd name="connsiteY19" fmla="*/ 2932408 h 5525624"/>
                <a:gd name="connsiteX20" fmla="*/ 1944218 w 8623989"/>
                <a:gd name="connsiteY20" fmla="*/ 3580480 h 5525624"/>
                <a:gd name="connsiteX21" fmla="*/ 1944218 w 8623989"/>
                <a:gd name="connsiteY21" fmla="*/ 4228552 h 5525624"/>
                <a:gd name="connsiteX22" fmla="*/ 1944217 w 8623989"/>
                <a:gd name="connsiteY22" fmla="*/ 4228552 h 5525624"/>
                <a:gd name="connsiteX23" fmla="*/ 1944217 w 8623989"/>
                <a:gd name="connsiteY23" fmla="*/ 4872308 h 5525624"/>
                <a:gd name="connsiteX24" fmla="*/ 1296145 w 8623989"/>
                <a:gd name="connsiteY24" fmla="*/ 4872308 h 5525624"/>
                <a:gd name="connsiteX25" fmla="*/ 648073 w 8623989"/>
                <a:gd name="connsiteY25" fmla="*/ 4872308 h 5525624"/>
                <a:gd name="connsiteX26" fmla="*/ 648073 w 8623989"/>
                <a:gd name="connsiteY26" fmla="*/ 4043170 h 5525624"/>
                <a:gd name="connsiteX27" fmla="*/ 648073 w 8623989"/>
                <a:gd name="connsiteY27" fmla="*/ 4043170 h 5525624"/>
                <a:gd name="connsiteX28" fmla="*/ 648073 w 8623989"/>
                <a:gd name="connsiteY28" fmla="*/ 3580480 h 5525624"/>
                <a:gd name="connsiteX29" fmla="*/ 0 w 8623989"/>
                <a:gd name="connsiteY29" fmla="*/ 3580480 h 5525624"/>
                <a:gd name="connsiteX30" fmla="*/ 0 w 8623989"/>
                <a:gd name="connsiteY30" fmla="*/ 2932408 h 5525624"/>
                <a:gd name="connsiteX31" fmla="*/ 6677469 w 8623989"/>
                <a:gd name="connsiteY31" fmla="*/ 649746 h 5525624"/>
                <a:gd name="connsiteX32" fmla="*/ 7325541 w 8623989"/>
                <a:gd name="connsiteY32" fmla="*/ 649746 h 5525624"/>
                <a:gd name="connsiteX33" fmla="*/ 7325541 w 8623989"/>
                <a:gd name="connsiteY33" fmla="*/ 649749 h 5525624"/>
                <a:gd name="connsiteX34" fmla="*/ 7975917 w 8623989"/>
                <a:gd name="connsiteY34" fmla="*/ 649749 h 5525624"/>
                <a:gd name="connsiteX35" fmla="*/ 7975917 w 8623989"/>
                <a:gd name="connsiteY35" fmla="*/ 1299045 h 5525624"/>
                <a:gd name="connsiteX36" fmla="*/ 7975917 w 8623989"/>
                <a:gd name="connsiteY36" fmla="*/ 1945696 h 5525624"/>
                <a:gd name="connsiteX37" fmla="*/ 7975917 w 8623989"/>
                <a:gd name="connsiteY37" fmla="*/ 1947117 h 5525624"/>
                <a:gd name="connsiteX38" fmla="*/ 7975917 w 8623989"/>
                <a:gd name="connsiteY38" fmla="*/ 2593768 h 5525624"/>
                <a:gd name="connsiteX39" fmla="*/ 7975917 w 8623989"/>
                <a:gd name="connsiteY39" fmla="*/ 2594582 h 5525624"/>
                <a:gd name="connsiteX40" fmla="*/ 7975917 w 8623989"/>
                <a:gd name="connsiteY40" fmla="*/ 3240713 h 5525624"/>
                <a:gd name="connsiteX41" fmla="*/ 7975917 w 8623989"/>
                <a:gd name="connsiteY41" fmla="*/ 3431101 h 5525624"/>
                <a:gd name="connsiteX42" fmla="*/ 7975917 w 8623989"/>
                <a:gd name="connsiteY42" fmla="*/ 3888785 h 5525624"/>
                <a:gd name="connsiteX43" fmla="*/ 7975917 w 8623989"/>
                <a:gd name="connsiteY43" fmla="*/ 3890771 h 5525624"/>
                <a:gd name="connsiteX44" fmla="*/ 7975917 w 8623989"/>
                <a:gd name="connsiteY44" fmla="*/ 4224236 h 5525624"/>
                <a:gd name="connsiteX45" fmla="*/ 7975917 w 8623989"/>
                <a:gd name="connsiteY45" fmla="*/ 4538843 h 5525624"/>
                <a:gd name="connsiteX46" fmla="*/ 7975917 w 8623989"/>
                <a:gd name="connsiteY46" fmla="*/ 5188126 h 5525624"/>
                <a:gd name="connsiteX47" fmla="*/ 7327845 w 8623989"/>
                <a:gd name="connsiteY47" fmla="*/ 5188126 h 5525624"/>
                <a:gd name="connsiteX48" fmla="*/ 7327845 w 8623989"/>
                <a:gd name="connsiteY48" fmla="*/ 4538843 h 5525624"/>
                <a:gd name="connsiteX49" fmla="*/ 7327845 w 8623989"/>
                <a:gd name="connsiteY49" fmla="*/ 4224236 h 5525624"/>
                <a:gd name="connsiteX50" fmla="*/ 7325541 w 8623989"/>
                <a:gd name="connsiteY50" fmla="*/ 4224236 h 5525624"/>
                <a:gd name="connsiteX51" fmla="*/ 7325541 w 8623989"/>
                <a:gd name="connsiteY51" fmla="*/ 4538843 h 5525624"/>
                <a:gd name="connsiteX52" fmla="*/ 6679419 w 8623989"/>
                <a:gd name="connsiteY52" fmla="*/ 4538843 h 5525624"/>
                <a:gd name="connsiteX53" fmla="*/ 6677469 w 8623989"/>
                <a:gd name="connsiteY53" fmla="*/ 4538843 h 5525624"/>
                <a:gd name="connsiteX54" fmla="*/ 6231747 w 8623989"/>
                <a:gd name="connsiteY54" fmla="*/ 4538843 h 5525624"/>
                <a:gd name="connsiteX55" fmla="*/ 6031347 w 8623989"/>
                <a:gd name="connsiteY55" fmla="*/ 4538843 h 5525624"/>
                <a:gd name="connsiteX56" fmla="*/ 5385604 w 8623989"/>
                <a:gd name="connsiteY56" fmla="*/ 4538843 h 5525624"/>
                <a:gd name="connsiteX57" fmla="*/ 5385604 w 8623989"/>
                <a:gd name="connsiteY57" fmla="*/ 3890771 h 5525624"/>
                <a:gd name="connsiteX58" fmla="*/ 6031347 w 8623989"/>
                <a:gd name="connsiteY58" fmla="*/ 3890771 h 5525624"/>
                <a:gd name="connsiteX59" fmla="*/ 6231747 w 8623989"/>
                <a:gd name="connsiteY59" fmla="*/ 3890771 h 5525624"/>
                <a:gd name="connsiteX60" fmla="*/ 6677469 w 8623989"/>
                <a:gd name="connsiteY60" fmla="*/ 3890771 h 5525624"/>
                <a:gd name="connsiteX61" fmla="*/ 6677469 w 8623989"/>
                <a:gd name="connsiteY61" fmla="*/ 3888785 h 5525624"/>
                <a:gd name="connsiteX62" fmla="*/ 6231747 w 8623989"/>
                <a:gd name="connsiteY62" fmla="*/ 3888785 h 5525624"/>
                <a:gd name="connsiteX63" fmla="*/ 6031347 w 8623989"/>
                <a:gd name="connsiteY63" fmla="*/ 3888785 h 5525624"/>
                <a:gd name="connsiteX64" fmla="*/ 5385604 w 8623989"/>
                <a:gd name="connsiteY64" fmla="*/ 3888785 h 5525624"/>
                <a:gd name="connsiteX65" fmla="*/ 5384440 w 8623989"/>
                <a:gd name="connsiteY65" fmla="*/ 3888785 h 5525624"/>
                <a:gd name="connsiteX66" fmla="*/ 5384440 w 8623989"/>
                <a:gd name="connsiteY66" fmla="*/ 3890771 h 5525624"/>
                <a:gd name="connsiteX67" fmla="*/ 5384440 w 8623989"/>
                <a:gd name="connsiteY67" fmla="*/ 4538843 h 5525624"/>
                <a:gd name="connsiteX68" fmla="*/ 5384440 w 8623989"/>
                <a:gd name="connsiteY68" fmla="*/ 5185788 h 5525624"/>
                <a:gd name="connsiteX69" fmla="*/ 4087980 w 8623989"/>
                <a:gd name="connsiteY69" fmla="*/ 5185788 h 5525624"/>
                <a:gd name="connsiteX70" fmla="*/ 4087980 w 8623989"/>
                <a:gd name="connsiteY70" fmla="*/ 3890771 h 5525624"/>
                <a:gd name="connsiteX71" fmla="*/ 4087980 w 8623989"/>
                <a:gd name="connsiteY71" fmla="*/ 3888785 h 5525624"/>
                <a:gd name="connsiteX72" fmla="*/ 3439912 w 8623989"/>
                <a:gd name="connsiteY72" fmla="*/ 3888785 h 5525624"/>
                <a:gd name="connsiteX73" fmla="*/ 2791839 w 8623989"/>
                <a:gd name="connsiteY73" fmla="*/ 3888785 h 5525624"/>
                <a:gd name="connsiteX74" fmla="*/ 2791839 w 8623989"/>
                <a:gd name="connsiteY74" fmla="*/ 3580480 h 5525624"/>
                <a:gd name="connsiteX75" fmla="*/ 2143767 w 8623989"/>
                <a:gd name="connsiteY75" fmla="*/ 3580480 h 5525624"/>
                <a:gd name="connsiteX76" fmla="*/ 2143767 w 8623989"/>
                <a:gd name="connsiteY76" fmla="*/ 2932408 h 5525624"/>
                <a:gd name="connsiteX77" fmla="*/ 2791839 w 8623989"/>
                <a:gd name="connsiteY77" fmla="*/ 2932408 h 5525624"/>
                <a:gd name="connsiteX78" fmla="*/ 2791839 w 8623989"/>
                <a:gd name="connsiteY78" fmla="*/ 2594582 h 5525624"/>
                <a:gd name="connsiteX79" fmla="*/ 3439912 w 8623989"/>
                <a:gd name="connsiteY79" fmla="*/ 2594582 h 5525624"/>
                <a:gd name="connsiteX80" fmla="*/ 4087980 w 8623989"/>
                <a:gd name="connsiteY80" fmla="*/ 2594582 h 5525624"/>
                <a:gd name="connsiteX81" fmla="*/ 4736052 w 8623989"/>
                <a:gd name="connsiteY81" fmla="*/ 2594582 h 5525624"/>
                <a:gd name="connsiteX82" fmla="*/ 4736368 w 8623989"/>
                <a:gd name="connsiteY82" fmla="*/ 2594582 h 5525624"/>
                <a:gd name="connsiteX83" fmla="*/ 5384440 w 8623989"/>
                <a:gd name="connsiteY83" fmla="*/ 2594582 h 5525624"/>
                <a:gd name="connsiteX84" fmla="*/ 5385604 w 8623989"/>
                <a:gd name="connsiteY84" fmla="*/ 2594582 h 5525624"/>
                <a:gd name="connsiteX85" fmla="*/ 5385604 w 8623989"/>
                <a:gd name="connsiteY85" fmla="*/ 2593768 h 5525624"/>
                <a:gd name="connsiteX86" fmla="*/ 5385604 w 8623989"/>
                <a:gd name="connsiteY86" fmla="*/ 1945696 h 5525624"/>
                <a:gd name="connsiteX87" fmla="*/ 6677469 w 8623989"/>
                <a:gd name="connsiteY87" fmla="*/ 1945696 h 5525624"/>
                <a:gd name="connsiteX88" fmla="*/ 6677469 w 8623989"/>
                <a:gd name="connsiteY88" fmla="*/ 1299049 h 5525624"/>
                <a:gd name="connsiteX89" fmla="*/ 6677469 w 8623989"/>
                <a:gd name="connsiteY89" fmla="*/ 649746 h 5525624"/>
                <a:gd name="connsiteX90" fmla="*/ 7975917 w 8623989"/>
                <a:gd name="connsiteY90" fmla="*/ 0 h 5525624"/>
                <a:gd name="connsiteX91" fmla="*/ 8623989 w 8623989"/>
                <a:gd name="connsiteY91" fmla="*/ 0 h 5525624"/>
                <a:gd name="connsiteX92" fmla="*/ 8623989 w 8623989"/>
                <a:gd name="connsiteY92" fmla="*/ 648072 h 5525624"/>
                <a:gd name="connsiteX93" fmla="*/ 7975917 w 8623989"/>
                <a:gd name="connsiteY93" fmla="*/ 648072 h 5525624"/>
                <a:gd name="connsiteX94" fmla="*/ 7975917 w 8623989"/>
                <a:gd name="connsiteY9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5429253 h 5525624"/>
                <a:gd name="connsiteX10" fmla="*/ 3005718 w 8623989"/>
                <a:gd name="connsiteY10" fmla="*/ 5429253 h 5525624"/>
                <a:gd name="connsiteX11" fmla="*/ 2357645 w 8623989"/>
                <a:gd name="connsiteY11" fmla="*/ 5429253 h 5525624"/>
                <a:gd name="connsiteX12" fmla="*/ 2357645 w 8623989"/>
                <a:gd name="connsiteY12" fmla="*/ 4534916 h 5525624"/>
                <a:gd name="connsiteX13" fmla="*/ 2357645 w 8623989"/>
                <a:gd name="connsiteY13" fmla="*/ 4133109 h 5525624"/>
                <a:gd name="connsiteX14" fmla="*/ 0 w 8623989"/>
                <a:gd name="connsiteY14" fmla="*/ 2932408 h 5525624"/>
                <a:gd name="connsiteX15" fmla="*/ 648073 w 8623989"/>
                <a:gd name="connsiteY15" fmla="*/ 2932408 h 5525624"/>
                <a:gd name="connsiteX16" fmla="*/ 1296146 w 8623989"/>
                <a:gd name="connsiteY16" fmla="*/ 2932408 h 5525624"/>
                <a:gd name="connsiteX17" fmla="*/ 1337994 w 8623989"/>
                <a:gd name="connsiteY17" fmla="*/ 2932408 h 5525624"/>
                <a:gd name="connsiteX18" fmla="*/ 1944218 w 8623989"/>
                <a:gd name="connsiteY18" fmla="*/ 2932408 h 5525624"/>
                <a:gd name="connsiteX19" fmla="*/ 1944218 w 8623989"/>
                <a:gd name="connsiteY19" fmla="*/ 3580480 h 5525624"/>
                <a:gd name="connsiteX20" fmla="*/ 1944218 w 8623989"/>
                <a:gd name="connsiteY20" fmla="*/ 4228552 h 5525624"/>
                <a:gd name="connsiteX21" fmla="*/ 1944217 w 8623989"/>
                <a:gd name="connsiteY21" fmla="*/ 4228552 h 5525624"/>
                <a:gd name="connsiteX22" fmla="*/ 1944217 w 8623989"/>
                <a:gd name="connsiteY22" fmla="*/ 4872308 h 5525624"/>
                <a:gd name="connsiteX23" fmla="*/ 1296145 w 8623989"/>
                <a:gd name="connsiteY23" fmla="*/ 4872308 h 5525624"/>
                <a:gd name="connsiteX24" fmla="*/ 648073 w 8623989"/>
                <a:gd name="connsiteY24" fmla="*/ 4872308 h 5525624"/>
                <a:gd name="connsiteX25" fmla="*/ 648073 w 8623989"/>
                <a:gd name="connsiteY25" fmla="*/ 4043170 h 5525624"/>
                <a:gd name="connsiteX26" fmla="*/ 648073 w 8623989"/>
                <a:gd name="connsiteY26" fmla="*/ 4043170 h 5525624"/>
                <a:gd name="connsiteX27" fmla="*/ 648073 w 8623989"/>
                <a:gd name="connsiteY27" fmla="*/ 3580480 h 5525624"/>
                <a:gd name="connsiteX28" fmla="*/ 0 w 8623989"/>
                <a:gd name="connsiteY28" fmla="*/ 3580480 h 5525624"/>
                <a:gd name="connsiteX29" fmla="*/ 0 w 8623989"/>
                <a:gd name="connsiteY29" fmla="*/ 2932408 h 5525624"/>
                <a:gd name="connsiteX30" fmla="*/ 6677469 w 8623989"/>
                <a:gd name="connsiteY30" fmla="*/ 649746 h 5525624"/>
                <a:gd name="connsiteX31" fmla="*/ 7325541 w 8623989"/>
                <a:gd name="connsiteY31" fmla="*/ 649746 h 5525624"/>
                <a:gd name="connsiteX32" fmla="*/ 7325541 w 8623989"/>
                <a:gd name="connsiteY32" fmla="*/ 649749 h 5525624"/>
                <a:gd name="connsiteX33" fmla="*/ 7975917 w 8623989"/>
                <a:gd name="connsiteY33" fmla="*/ 649749 h 5525624"/>
                <a:gd name="connsiteX34" fmla="*/ 7975917 w 8623989"/>
                <a:gd name="connsiteY34" fmla="*/ 1299045 h 5525624"/>
                <a:gd name="connsiteX35" fmla="*/ 7975917 w 8623989"/>
                <a:gd name="connsiteY35" fmla="*/ 1945696 h 5525624"/>
                <a:gd name="connsiteX36" fmla="*/ 7975917 w 8623989"/>
                <a:gd name="connsiteY36" fmla="*/ 1947117 h 5525624"/>
                <a:gd name="connsiteX37" fmla="*/ 7975917 w 8623989"/>
                <a:gd name="connsiteY37" fmla="*/ 2593768 h 5525624"/>
                <a:gd name="connsiteX38" fmla="*/ 7975917 w 8623989"/>
                <a:gd name="connsiteY38" fmla="*/ 2594582 h 5525624"/>
                <a:gd name="connsiteX39" fmla="*/ 7975917 w 8623989"/>
                <a:gd name="connsiteY39" fmla="*/ 3240713 h 5525624"/>
                <a:gd name="connsiteX40" fmla="*/ 7975917 w 8623989"/>
                <a:gd name="connsiteY40" fmla="*/ 3431101 h 5525624"/>
                <a:gd name="connsiteX41" fmla="*/ 7975917 w 8623989"/>
                <a:gd name="connsiteY41" fmla="*/ 3888785 h 5525624"/>
                <a:gd name="connsiteX42" fmla="*/ 7975917 w 8623989"/>
                <a:gd name="connsiteY42" fmla="*/ 3890771 h 5525624"/>
                <a:gd name="connsiteX43" fmla="*/ 7975917 w 8623989"/>
                <a:gd name="connsiteY43" fmla="*/ 4224236 h 5525624"/>
                <a:gd name="connsiteX44" fmla="*/ 7975917 w 8623989"/>
                <a:gd name="connsiteY44" fmla="*/ 4538843 h 5525624"/>
                <a:gd name="connsiteX45" fmla="*/ 7975917 w 8623989"/>
                <a:gd name="connsiteY45" fmla="*/ 5188126 h 5525624"/>
                <a:gd name="connsiteX46" fmla="*/ 7327845 w 8623989"/>
                <a:gd name="connsiteY46" fmla="*/ 5188126 h 5525624"/>
                <a:gd name="connsiteX47" fmla="*/ 7327845 w 8623989"/>
                <a:gd name="connsiteY47" fmla="*/ 4538843 h 5525624"/>
                <a:gd name="connsiteX48" fmla="*/ 7327845 w 8623989"/>
                <a:gd name="connsiteY48" fmla="*/ 4224236 h 5525624"/>
                <a:gd name="connsiteX49" fmla="*/ 7325541 w 8623989"/>
                <a:gd name="connsiteY49" fmla="*/ 4224236 h 5525624"/>
                <a:gd name="connsiteX50" fmla="*/ 7325541 w 8623989"/>
                <a:gd name="connsiteY50" fmla="*/ 4538843 h 5525624"/>
                <a:gd name="connsiteX51" fmla="*/ 6679419 w 8623989"/>
                <a:gd name="connsiteY51" fmla="*/ 4538843 h 5525624"/>
                <a:gd name="connsiteX52" fmla="*/ 6677469 w 8623989"/>
                <a:gd name="connsiteY52" fmla="*/ 4538843 h 5525624"/>
                <a:gd name="connsiteX53" fmla="*/ 6231747 w 8623989"/>
                <a:gd name="connsiteY53" fmla="*/ 4538843 h 5525624"/>
                <a:gd name="connsiteX54" fmla="*/ 6031347 w 8623989"/>
                <a:gd name="connsiteY54" fmla="*/ 4538843 h 5525624"/>
                <a:gd name="connsiteX55" fmla="*/ 5385604 w 8623989"/>
                <a:gd name="connsiteY55" fmla="*/ 4538843 h 5525624"/>
                <a:gd name="connsiteX56" fmla="*/ 5385604 w 8623989"/>
                <a:gd name="connsiteY56" fmla="*/ 3890771 h 5525624"/>
                <a:gd name="connsiteX57" fmla="*/ 6031347 w 8623989"/>
                <a:gd name="connsiteY57" fmla="*/ 3890771 h 5525624"/>
                <a:gd name="connsiteX58" fmla="*/ 6231747 w 8623989"/>
                <a:gd name="connsiteY58" fmla="*/ 3890771 h 5525624"/>
                <a:gd name="connsiteX59" fmla="*/ 6677469 w 8623989"/>
                <a:gd name="connsiteY59" fmla="*/ 3890771 h 5525624"/>
                <a:gd name="connsiteX60" fmla="*/ 6677469 w 8623989"/>
                <a:gd name="connsiteY60" fmla="*/ 3888785 h 5525624"/>
                <a:gd name="connsiteX61" fmla="*/ 6231747 w 8623989"/>
                <a:gd name="connsiteY61" fmla="*/ 3888785 h 5525624"/>
                <a:gd name="connsiteX62" fmla="*/ 6031347 w 8623989"/>
                <a:gd name="connsiteY62" fmla="*/ 3888785 h 5525624"/>
                <a:gd name="connsiteX63" fmla="*/ 5385604 w 8623989"/>
                <a:gd name="connsiteY63" fmla="*/ 3888785 h 5525624"/>
                <a:gd name="connsiteX64" fmla="*/ 5384440 w 8623989"/>
                <a:gd name="connsiteY64" fmla="*/ 3888785 h 5525624"/>
                <a:gd name="connsiteX65" fmla="*/ 5384440 w 8623989"/>
                <a:gd name="connsiteY65" fmla="*/ 3890771 h 5525624"/>
                <a:gd name="connsiteX66" fmla="*/ 5384440 w 8623989"/>
                <a:gd name="connsiteY66" fmla="*/ 4538843 h 5525624"/>
                <a:gd name="connsiteX67" fmla="*/ 5384440 w 8623989"/>
                <a:gd name="connsiteY67" fmla="*/ 5185788 h 5525624"/>
                <a:gd name="connsiteX68" fmla="*/ 4087980 w 8623989"/>
                <a:gd name="connsiteY68" fmla="*/ 5185788 h 5525624"/>
                <a:gd name="connsiteX69" fmla="*/ 4087980 w 8623989"/>
                <a:gd name="connsiteY69" fmla="*/ 3890771 h 5525624"/>
                <a:gd name="connsiteX70" fmla="*/ 4087980 w 8623989"/>
                <a:gd name="connsiteY70" fmla="*/ 3888785 h 5525624"/>
                <a:gd name="connsiteX71" fmla="*/ 3439912 w 8623989"/>
                <a:gd name="connsiteY71" fmla="*/ 3888785 h 5525624"/>
                <a:gd name="connsiteX72" fmla="*/ 2791839 w 8623989"/>
                <a:gd name="connsiteY72" fmla="*/ 3888785 h 5525624"/>
                <a:gd name="connsiteX73" fmla="*/ 2791839 w 8623989"/>
                <a:gd name="connsiteY73" fmla="*/ 3580480 h 5525624"/>
                <a:gd name="connsiteX74" fmla="*/ 2143767 w 8623989"/>
                <a:gd name="connsiteY74" fmla="*/ 3580480 h 5525624"/>
                <a:gd name="connsiteX75" fmla="*/ 2143767 w 8623989"/>
                <a:gd name="connsiteY75" fmla="*/ 2932408 h 5525624"/>
                <a:gd name="connsiteX76" fmla="*/ 2791839 w 8623989"/>
                <a:gd name="connsiteY76" fmla="*/ 2932408 h 5525624"/>
                <a:gd name="connsiteX77" fmla="*/ 2791839 w 8623989"/>
                <a:gd name="connsiteY77" fmla="*/ 2594582 h 5525624"/>
                <a:gd name="connsiteX78" fmla="*/ 3439912 w 8623989"/>
                <a:gd name="connsiteY78" fmla="*/ 2594582 h 5525624"/>
                <a:gd name="connsiteX79" fmla="*/ 4087980 w 8623989"/>
                <a:gd name="connsiteY79" fmla="*/ 2594582 h 5525624"/>
                <a:gd name="connsiteX80" fmla="*/ 4736052 w 8623989"/>
                <a:gd name="connsiteY80" fmla="*/ 2594582 h 5525624"/>
                <a:gd name="connsiteX81" fmla="*/ 4736368 w 8623989"/>
                <a:gd name="connsiteY81" fmla="*/ 2594582 h 5525624"/>
                <a:gd name="connsiteX82" fmla="*/ 5384440 w 8623989"/>
                <a:gd name="connsiteY82" fmla="*/ 2594582 h 5525624"/>
                <a:gd name="connsiteX83" fmla="*/ 5385604 w 8623989"/>
                <a:gd name="connsiteY83" fmla="*/ 2594582 h 5525624"/>
                <a:gd name="connsiteX84" fmla="*/ 5385604 w 8623989"/>
                <a:gd name="connsiteY84" fmla="*/ 2593768 h 5525624"/>
                <a:gd name="connsiteX85" fmla="*/ 5385604 w 8623989"/>
                <a:gd name="connsiteY85" fmla="*/ 1945696 h 5525624"/>
                <a:gd name="connsiteX86" fmla="*/ 6677469 w 8623989"/>
                <a:gd name="connsiteY86" fmla="*/ 1945696 h 5525624"/>
                <a:gd name="connsiteX87" fmla="*/ 6677469 w 8623989"/>
                <a:gd name="connsiteY87" fmla="*/ 1299049 h 5525624"/>
                <a:gd name="connsiteX88" fmla="*/ 6677469 w 8623989"/>
                <a:gd name="connsiteY88" fmla="*/ 649746 h 5525624"/>
                <a:gd name="connsiteX89" fmla="*/ 7975917 w 8623989"/>
                <a:gd name="connsiteY89" fmla="*/ 0 h 5525624"/>
                <a:gd name="connsiteX90" fmla="*/ 8623989 w 8623989"/>
                <a:gd name="connsiteY90" fmla="*/ 0 h 5525624"/>
                <a:gd name="connsiteX91" fmla="*/ 8623989 w 8623989"/>
                <a:gd name="connsiteY91" fmla="*/ 648072 h 5525624"/>
                <a:gd name="connsiteX92" fmla="*/ 7975917 w 8623989"/>
                <a:gd name="connsiteY92" fmla="*/ 648072 h 5525624"/>
                <a:gd name="connsiteX93" fmla="*/ 7975917 w 8623989"/>
                <a:gd name="connsiteY9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5429253 h 5525624"/>
                <a:gd name="connsiteX10" fmla="*/ 3005718 w 8623989"/>
                <a:gd name="connsiteY10" fmla="*/ 5429253 h 5525624"/>
                <a:gd name="connsiteX11" fmla="*/ 2357645 w 8623989"/>
                <a:gd name="connsiteY11" fmla="*/ 5429253 h 5525624"/>
                <a:gd name="connsiteX12" fmla="*/ 2357645 w 8623989"/>
                <a:gd name="connsiteY12" fmla="*/ 4133109 h 5525624"/>
                <a:gd name="connsiteX13" fmla="*/ 0 w 8623989"/>
                <a:gd name="connsiteY13" fmla="*/ 2932408 h 5525624"/>
                <a:gd name="connsiteX14" fmla="*/ 648073 w 8623989"/>
                <a:gd name="connsiteY14" fmla="*/ 2932408 h 5525624"/>
                <a:gd name="connsiteX15" fmla="*/ 1296146 w 8623989"/>
                <a:gd name="connsiteY15" fmla="*/ 2932408 h 5525624"/>
                <a:gd name="connsiteX16" fmla="*/ 1337994 w 8623989"/>
                <a:gd name="connsiteY16" fmla="*/ 2932408 h 5525624"/>
                <a:gd name="connsiteX17" fmla="*/ 1944218 w 8623989"/>
                <a:gd name="connsiteY17" fmla="*/ 2932408 h 5525624"/>
                <a:gd name="connsiteX18" fmla="*/ 1944218 w 8623989"/>
                <a:gd name="connsiteY18" fmla="*/ 3580480 h 5525624"/>
                <a:gd name="connsiteX19" fmla="*/ 1944218 w 8623989"/>
                <a:gd name="connsiteY19" fmla="*/ 4228552 h 5525624"/>
                <a:gd name="connsiteX20" fmla="*/ 1944217 w 8623989"/>
                <a:gd name="connsiteY20" fmla="*/ 4228552 h 5525624"/>
                <a:gd name="connsiteX21" fmla="*/ 1944217 w 8623989"/>
                <a:gd name="connsiteY21" fmla="*/ 4872308 h 5525624"/>
                <a:gd name="connsiteX22" fmla="*/ 1296145 w 8623989"/>
                <a:gd name="connsiteY22" fmla="*/ 4872308 h 5525624"/>
                <a:gd name="connsiteX23" fmla="*/ 648073 w 8623989"/>
                <a:gd name="connsiteY23" fmla="*/ 4872308 h 5525624"/>
                <a:gd name="connsiteX24" fmla="*/ 648073 w 8623989"/>
                <a:gd name="connsiteY24" fmla="*/ 4043170 h 5525624"/>
                <a:gd name="connsiteX25" fmla="*/ 648073 w 8623989"/>
                <a:gd name="connsiteY25" fmla="*/ 4043170 h 5525624"/>
                <a:gd name="connsiteX26" fmla="*/ 648073 w 8623989"/>
                <a:gd name="connsiteY26" fmla="*/ 3580480 h 5525624"/>
                <a:gd name="connsiteX27" fmla="*/ 0 w 8623989"/>
                <a:gd name="connsiteY27" fmla="*/ 3580480 h 5525624"/>
                <a:gd name="connsiteX28" fmla="*/ 0 w 8623989"/>
                <a:gd name="connsiteY28" fmla="*/ 2932408 h 5525624"/>
                <a:gd name="connsiteX29" fmla="*/ 6677469 w 8623989"/>
                <a:gd name="connsiteY29" fmla="*/ 649746 h 5525624"/>
                <a:gd name="connsiteX30" fmla="*/ 7325541 w 8623989"/>
                <a:gd name="connsiteY30" fmla="*/ 649746 h 5525624"/>
                <a:gd name="connsiteX31" fmla="*/ 7325541 w 8623989"/>
                <a:gd name="connsiteY31" fmla="*/ 649749 h 5525624"/>
                <a:gd name="connsiteX32" fmla="*/ 7975917 w 8623989"/>
                <a:gd name="connsiteY32" fmla="*/ 649749 h 5525624"/>
                <a:gd name="connsiteX33" fmla="*/ 7975917 w 8623989"/>
                <a:gd name="connsiteY33" fmla="*/ 1299045 h 5525624"/>
                <a:gd name="connsiteX34" fmla="*/ 7975917 w 8623989"/>
                <a:gd name="connsiteY34" fmla="*/ 1945696 h 5525624"/>
                <a:gd name="connsiteX35" fmla="*/ 7975917 w 8623989"/>
                <a:gd name="connsiteY35" fmla="*/ 1947117 h 5525624"/>
                <a:gd name="connsiteX36" fmla="*/ 7975917 w 8623989"/>
                <a:gd name="connsiteY36" fmla="*/ 2593768 h 5525624"/>
                <a:gd name="connsiteX37" fmla="*/ 7975917 w 8623989"/>
                <a:gd name="connsiteY37" fmla="*/ 2594582 h 5525624"/>
                <a:gd name="connsiteX38" fmla="*/ 7975917 w 8623989"/>
                <a:gd name="connsiteY38" fmla="*/ 3240713 h 5525624"/>
                <a:gd name="connsiteX39" fmla="*/ 7975917 w 8623989"/>
                <a:gd name="connsiteY39" fmla="*/ 3431101 h 5525624"/>
                <a:gd name="connsiteX40" fmla="*/ 7975917 w 8623989"/>
                <a:gd name="connsiteY40" fmla="*/ 3888785 h 5525624"/>
                <a:gd name="connsiteX41" fmla="*/ 7975917 w 8623989"/>
                <a:gd name="connsiteY41" fmla="*/ 3890771 h 5525624"/>
                <a:gd name="connsiteX42" fmla="*/ 7975917 w 8623989"/>
                <a:gd name="connsiteY42" fmla="*/ 4224236 h 5525624"/>
                <a:gd name="connsiteX43" fmla="*/ 7975917 w 8623989"/>
                <a:gd name="connsiteY43" fmla="*/ 4538843 h 5525624"/>
                <a:gd name="connsiteX44" fmla="*/ 7975917 w 8623989"/>
                <a:gd name="connsiteY44" fmla="*/ 5188126 h 5525624"/>
                <a:gd name="connsiteX45" fmla="*/ 7327845 w 8623989"/>
                <a:gd name="connsiteY45" fmla="*/ 5188126 h 5525624"/>
                <a:gd name="connsiteX46" fmla="*/ 7327845 w 8623989"/>
                <a:gd name="connsiteY46" fmla="*/ 4538843 h 5525624"/>
                <a:gd name="connsiteX47" fmla="*/ 7327845 w 8623989"/>
                <a:gd name="connsiteY47" fmla="*/ 4224236 h 5525624"/>
                <a:gd name="connsiteX48" fmla="*/ 7325541 w 8623989"/>
                <a:gd name="connsiteY48" fmla="*/ 4224236 h 5525624"/>
                <a:gd name="connsiteX49" fmla="*/ 7325541 w 8623989"/>
                <a:gd name="connsiteY49" fmla="*/ 4538843 h 5525624"/>
                <a:gd name="connsiteX50" fmla="*/ 6679419 w 8623989"/>
                <a:gd name="connsiteY50" fmla="*/ 4538843 h 5525624"/>
                <a:gd name="connsiteX51" fmla="*/ 6677469 w 8623989"/>
                <a:gd name="connsiteY51" fmla="*/ 4538843 h 5525624"/>
                <a:gd name="connsiteX52" fmla="*/ 6231747 w 8623989"/>
                <a:gd name="connsiteY52" fmla="*/ 4538843 h 5525624"/>
                <a:gd name="connsiteX53" fmla="*/ 6031347 w 8623989"/>
                <a:gd name="connsiteY53" fmla="*/ 4538843 h 5525624"/>
                <a:gd name="connsiteX54" fmla="*/ 5385604 w 8623989"/>
                <a:gd name="connsiteY54" fmla="*/ 4538843 h 5525624"/>
                <a:gd name="connsiteX55" fmla="*/ 5385604 w 8623989"/>
                <a:gd name="connsiteY55" fmla="*/ 3890771 h 5525624"/>
                <a:gd name="connsiteX56" fmla="*/ 6031347 w 8623989"/>
                <a:gd name="connsiteY56" fmla="*/ 3890771 h 5525624"/>
                <a:gd name="connsiteX57" fmla="*/ 6231747 w 8623989"/>
                <a:gd name="connsiteY57" fmla="*/ 3890771 h 5525624"/>
                <a:gd name="connsiteX58" fmla="*/ 6677469 w 8623989"/>
                <a:gd name="connsiteY58" fmla="*/ 3890771 h 5525624"/>
                <a:gd name="connsiteX59" fmla="*/ 6677469 w 8623989"/>
                <a:gd name="connsiteY59" fmla="*/ 3888785 h 5525624"/>
                <a:gd name="connsiteX60" fmla="*/ 6231747 w 8623989"/>
                <a:gd name="connsiteY60" fmla="*/ 3888785 h 5525624"/>
                <a:gd name="connsiteX61" fmla="*/ 6031347 w 8623989"/>
                <a:gd name="connsiteY61" fmla="*/ 3888785 h 5525624"/>
                <a:gd name="connsiteX62" fmla="*/ 5385604 w 8623989"/>
                <a:gd name="connsiteY62" fmla="*/ 3888785 h 5525624"/>
                <a:gd name="connsiteX63" fmla="*/ 5384440 w 8623989"/>
                <a:gd name="connsiteY63" fmla="*/ 3888785 h 5525624"/>
                <a:gd name="connsiteX64" fmla="*/ 5384440 w 8623989"/>
                <a:gd name="connsiteY64" fmla="*/ 3890771 h 5525624"/>
                <a:gd name="connsiteX65" fmla="*/ 5384440 w 8623989"/>
                <a:gd name="connsiteY65" fmla="*/ 4538843 h 5525624"/>
                <a:gd name="connsiteX66" fmla="*/ 5384440 w 8623989"/>
                <a:gd name="connsiteY66" fmla="*/ 5185788 h 5525624"/>
                <a:gd name="connsiteX67" fmla="*/ 4087980 w 8623989"/>
                <a:gd name="connsiteY67" fmla="*/ 5185788 h 5525624"/>
                <a:gd name="connsiteX68" fmla="*/ 4087980 w 8623989"/>
                <a:gd name="connsiteY68" fmla="*/ 3890771 h 5525624"/>
                <a:gd name="connsiteX69" fmla="*/ 4087980 w 8623989"/>
                <a:gd name="connsiteY69" fmla="*/ 3888785 h 5525624"/>
                <a:gd name="connsiteX70" fmla="*/ 3439912 w 8623989"/>
                <a:gd name="connsiteY70" fmla="*/ 3888785 h 5525624"/>
                <a:gd name="connsiteX71" fmla="*/ 2791839 w 8623989"/>
                <a:gd name="connsiteY71" fmla="*/ 3888785 h 5525624"/>
                <a:gd name="connsiteX72" fmla="*/ 2791839 w 8623989"/>
                <a:gd name="connsiteY72" fmla="*/ 3580480 h 5525624"/>
                <a:gd name="connsiteX73" fmla="*/ 2143767 w 8623989"/>
                <a:gd name="connsiteY73" fmla="*/ 3580480 h 5525624"/>
                <a:gd name="connsiteX74" fmla="*/ 2143767 w 8623989"/>
                <a:gd name="connsiteY74" fmla="*/ 2932408 h 5525624"/>
                <a:gd name="connsiteX75" fmla="*/ 2791839 w 8623989"/>
                <a:gd name="connsiteY75" fmla="*/ 2932408 h 5525624"/>
                <a:gd name="connsiteX76" fmla="*/ 2791839 w 8623989"/>
                <a:gd name="connsiteY76" fmla="*/ 2594582 h 5525624"/>
                <a:gd name="connsiteX77" fmla="*/ 3439912 w 8623989"/>
                <a:gd name="connsiteY77" fmla="*/ 2594582 h 5525624"/>
                <a:gd name="connsiteX78" fmla="*/ 4087980 w 8623989"/>
                <a:gd name="connsiteY78" fmla="*/ 2594582 h 5525624"/>
                <a:gd name="connsiteX79" fmla="*/ 4736052 w 8623989"/>
                <a:gd name="connsiteY79" fmla="*/ 2594582 h 5525624"/>
                <a:gd name="connsiteX80" fmla="*/ 4736368 w 8623989"/>
                <a:gd name="connsiteY80" fmla="*/ 2594582 h 5525624"/>
                <a:gd name="connsiteX81" fmla="*/ 5384440 w 8623989"/>
                <a:gd name="connsiteY81" fmla="*/ 2594582 h 5525624"/>
                <a:gd name="connsiteX82" fmla="*/ 5385604 w 8623989"/>
                <a:gd name="connsiteY82" fmla="*/ 2594582 h 5525624"/>
                <a:gd name="connsiteX83" fmla="*/ 5385604 w 8623989"/>
                <a:gd name="connsiteY83" fmla="*/ 2593768 h 5525624"/>
                <a:gd name="connsiteX84" fmla="*/ 5385604 w 8623989"/>
                <a:gd name="connsiteY84" fmla="*/ 1945696 h 5525624"/>
                <a:gd name="connsiteX85" fmla="*/ 6677469 w 8623989"/>
                <a:gd name="connsiteY85" fmla="*/ 1945696 h 5525624"/>
                <a:gd name="connsiteX86" fmla="*/ 6677469 w 8623989"/>
                <a:gd name="connsiteY86" fmla="*/ 1299049 h 5525624"/>
                <a:gd name="connsiteX87" fmla="*/ 6677469 w 8623989"/>
                <a:gd name="connsiteY87" fmla="*/ 649746 h 5525624"/>
                <a:gd name="connsiteX88" fmla="*/ 7975917 w 8623989"/>
                <a:gd name="connsiteY88" fmla="*/ 0 h 5525624"/>
                <a:gd name="connsiteX89" fmla="*/ 8623989 w 8623989"/>
                <a:gd name="connsiteY89" fmla="*/ 0 h 5525624"/>
                <a:gd name="connsiteX90" fmla="*/ 8623989 w 8623989"/>
                <a:gd name="connsiteY90" fmla="*/ 648072 h 5525624"/>
                <a:gd name="connsiteX91" fmla="*/ 7975917 w 8623989"/>
                <a:gd name="connsiteY91" fmla="*/ 648072 h 5525624"/>
                <a:gd name="connsiteX92" fmla="*/ 7975917 w 8623989"/>
                <a:gd name="connsiteY9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005718 w 8623989"/>
                <a:gd name="connsiteY7" fmla="*/ 4133109 h 5525624"/>
                <a:gd name="connsiteX8" fmla="*/ 3653361 w 8623989"/>
                <a:gd name="connsiteY8" fmla="*/ 4133109 h 5525624"/>
                <a:gd name="connsiteX9" fmla="*/ 3653361 w 8623989"/>
                <a:gd name="connsiteY9" fmla="*/ 5429253 h 5525624"/>
                <a:gd name="connsiteX10" fmla="*/ 3005718 w 8623989"/>
                <a:gd name="connsiteY10" fmla="*/ 5429253 h 5525624"/>
                <a:gd name="connsiteX11" fmla="*/ 2357645 w 8623989"/>
                <a:gd name="connsiteY11" fmla="*/ 5429253 h 5525624"/>
                <a:gd name="connsiteX12" fmla="*/ 2357645 w 8623989"/>
                <a:gd name="connsiteY12" fmla="*/ 4133109 h 5525624"/>
                <a:gd name="connsiteX13" fmla="*/ 0 w 8623989"/>
                <a:gd name="connsiteY13" fmla="*/ 2932408 h 5525624"/>
                <a:gd name="connsiteX14" fmla="*/ 648073 w 8623989"/>
                <a:gd name="connsiteY14" fmla="*/ 2932408 h 5525624"/>
                <a:gd name="connsiteX15" fmla="*/ 1296146 w 8623989"/>
                <a:gd name="connsiteY15" fmla="*/ 2932408 h 5525624"/>
                <a:gd name="connsiteX16" fmla="*/ 1337994 w 8623989"/>
                <a:gd name="connsiteY16" fmla="*/ 2932408 h 5525624"/>
                <a:gd name="connsiteX17" fmla="*/ 1944218 w 8623989"/>
                <a:gd name="connsiteY17" fmla="*/ 2932408 h 5525624"/>
                <a:gd name="connsiteX18" fmla="*/ 1944218 w 8623989"/>
                <a:gd name="connsiteY18" fmla="*/ 3580480 h 5525624"/>
                <a:gd name="connsiteX19" fmla="*/ 1944218 w 8623989"/>
                <a:gd name="connsiteY19" fmla="*/ 4228552 h 5525624"/>
                <a:gd name="connsiteX20" fmla="*/ 1944217 w 8623989"/>
                <a:gd name="connsiteY20" fmla="*/ 4872308 h 5525624"/>
                <a:gd name="connsiteX21" fmla="*/ 1296145 w 8623989"/>
                <a:gd name="connsiteY21" fmla="*/ 4872308 h 5525624"/>
                <a:gd name="connsiteX22" fmla="*/ 648073 w 8623989"/>
                <a:gd name="connsiteY22" fmla="*/ 4872308 h 5525624"/>
                <a:gd name="connsiteX23" fmla="*/ 648073 w 8623989"/>
                <a:gd name="connsiteY23" fmla="*/ 4043170 h 5525624"/>
                <a:gd name="connsiteX24" fmla="*/ 648073 w 8623989"/>
                <a:gd name="connsiteY24" fmla="*/ 4043170 h 5525624"/>
                <a:gd name="connsiteX25" fmla="*/ 648073 w 8623989"/>
                <a:gd name="connsiteY25" fmla="*/ 3580480 h 5525624"/>
                <a:gd name="connsiteX26" fmla="*/ 0 w 8623989"/>
                <a:gd name="connsiteY26" fmla="*/ 3580480 h 5525624"/>
                <a:gd name="connsiteX27" fmla="*/ 0 w 8623989"/>
                <a:gd name="connsiteY27" fmla="*/ 2932408 h 5525624"/>
                <a:gd name="connsiteX28" fmla="*/ 6677469 w 8623989"/>
                <a:gd name="connsiteY28" fmla="*/ 649746 h 5525624"/>
                <a:gd name="connsiteX29" fmla="*/ 7325541 w 8623989"/>
                <a:gd name="connsiteY29" fmla="*/ 649746 h 5525624"/>
                <a:gd name="connsiteX30" fmla="*/ 7325541 w 8623989"/>
                <a:gd name="connsiteY30" fmla="*/ 649749 h 5525624"/>
                <a:gd name="connsiteX31" fmla="*/ 7975917 w 8623989"/>
                <a:gd name="connsiteY31" fmla="*/ 649749 h 5525624"/>
                <a:gd name="connsiteX32" fmla="*/ 7975917 w 8623989"/>
                <a:gd name="connsiteY32" fmla="*/ 1299045 h 5525624"/>
                <a:gd name="connsiteX33" fmla="*/ 7975917 w 8623989"/>
                <a:gd name="connsiteY33" fmla="*/ 1945696 h 5525624"/>
                <a:gd name="connsiteX34" fmla="*/ 7975917 w 8623989"/>
                <a:gd name="connsiteY34" fmla="*/ 1947117 h 5525624"/>
                <a:gd name="connsiteX35" fmla="*/ 7975917 w 8623989"/>
                <a:gd name="connsiteY35" fmla="*/ 2593768 h 5525624"/>
                <a:gd name="connsiteX36" fmla="*/ 7975917 w 8623989"/>
                <a:gd name="connsiteY36" fmla="*/ 2594582 h 5525624"/>
                <a:gd name="connsiteX37" fmla="*/ 7975917 w 8623989"/>
                <a:gd name="connsiteY37" fmla="*/ 3240713 h 5525624"/>
                <a:gd name="connsiteX38" fmla="*/ 7975917 w 8623989"/>
                <a:gd name="connsiteY38" fmla="*/ 3431101 h 5525624"/>
                <a:gd name="connsiteX39" fmla="*/ 7975917 w 8623989"/>
                <a:gd name="connsiteY39" fmla="*/ 3888785 h 5525624"/>
                <a:gd name="connsiteX40" fmla="*/ 7975917 w 8623989"/>
                <a:gd name="connsiteY40" fmla="*/ 3890771 h 5525624"/>
                <a:gd name="connsiteX41" fmla="*/ 7975917 w 8623989"/>
                <a:gd name="connsiteY41" fmla="*/ 4224236 h 5525624"/>
                <a:gd name="connsiteX42" fmla="*/ 7975917 w 8623989"/>
                <a:gd name="connsiteY42" fmla="*/ 4538843 h 5525624"/>
                <a:gd name="connsiteX43" fmla="*/ 7975917 w 8623989"/>
                <a:gd name="connsiteY43" fmla="*/ 5188126 h 5525624"/>
                <a:gd name="connsiteX44" fmla="*/ 7327845 w 8623989"/>
                <a:gd name="connsiteY44" fmla="*/ 5188126 h 5525624"/>
                <a:gd name="connsiteX45" fmla="*/ 7327845 w 8623989"/>
                <a:gd name="connsiteY45" fmla="*/ 4538843 h 5525624"/>
                <a:gd name="connsiteX46" fmla="*/ 7327845 w 8623989"/>
                <a:gd name="connsiteY46" fmla="*/ 4224236 h 5525624"/>
                <a:gd name="connsiteX47" fmla="*/ 7325541 w 8623989"/>
                <a:gd name="connsiteY47" fmla="*/ 4224236 h 5525624"/>
                <a:gd name="connsiteX48" fmla="*/ 7325541 w 8623989"/>
                <a:gd name="connsiteY48" fmla="*/ 4538843 h 5525624"/>
                <a:gd name="connsiteX49" fmla="*/ 6679419 w 8623989"/>
                <a:gd name="connsiteY49" fmla="*/ 4538843 h 5525624"/>
                <a:gd name="connsiteX50" fmla="*/ 6677469 w 8623989"/>
                <a:gd name="connsiteY50" fmla="*/ 4538843 h 5525624"/>
                <a:gd name="connsiteX51" fmla="*/ 6231747 w 8623989"/>
                <a:gd name="connsiteY51" fmla="*/ 4538843 h 5525624"/>
                <a:gd name="connsiteX52" fmla="*/ 6031347 w 8623989"/>
                <a:gd name="connsiteY52" fmla="*/ 4538843 h 5525624"/>
                <a:gd name="connsiteX53" fmla="*/ 5385604 w 8623989"/>
                <a:gd name="connsiteY53" fmla="*/ 4538843 h 5525624"/>
                <a:gd name="connsiteX54" fmla="*/ 5385604 w 8623989"/>
                <a:gd name="connsiteY54" fmla="*/ 3890771 h 5525624"/>
                <a:gd name="connsiteX55" fmla="*/ 6031347 w 8623989"/>
                <a:gd name="connsiteY55" fmla="*/ 3890771 h 5525624"/>
                <a:gd name="connsiteX56" fmla="*/ 6231747 w 8623989"/>
                <a:gd name="connsiteY56" fmla="*/ 3890771 h 5525624"/>
                <a:gd name="connsiteX57" fmla="*/ 6677469 w 8623989"/>
                <a:gd name="connsiteY57" fmla="*/ 3890771 h 5525624"/>
                <a:gd name="connsiteX58" fmla="*/ 6677469 w 8623989"/>
                <a:gd name="connsiteY58" fmla="*/ 3888785 h 5525624"/>
                <a:gd name="connsiteX59" fmla="*/ 6231747 w 8623989"/>
                <a:gd name="connsiteY59" fmla="*/ 3888785 h 5525624"/>
                <a:gd name="connsiteX60" fmla="*/ 6031347 w 8623989"/>
                <a:gd name="connsiteY60" fmla="*/ 3888785 h 5525624"/>
                <a:gd name="connsiteX61" fmla="*/ 5385604 w 8623989"/>
                <a:gd name="connsiteY61" fmla="*/ 3888785 h 5525624"/>
                <a:gd name="connsiteX62" fmla="*/ 5384440 w 8623989"/>
                <a:gd name="connsiteY62" fmla="*/ 3888785 h 5525624"/>
                <a:gd name="connsiteX63" fmla="*/ 5384440 w 8623989"/>
                <a:gd name="connsiteY63" fmla="*/ 3890771 h 5525624"/>
                <a:gd name="connsiteX64" fmla="*/ 5384440 w 8623989"/>
                <a:gd name="connsiteY64" fmla="*/ 4538843 h 5525624"/>
                <a:gd name="connsiteX65" fmla="*/ 5384440 w 8623989"/>
                <a:gd name="connsiteY65" fmla="*/ 5185788 h 5525624"/>
                <a:gd name="connsiteX66" fmla="*/ 4087980 w 8623989"/>
                <a:gd name="connsiteY66" fmla="*/ 5185788 h 5525624"/>
                <a:gd name="connsiteX67" fmla="*/ 4087980 w 8623989"/>
                <a:gd name="connsiteY67" fmla="*/ 3890771 h 5525624"/>
                <a:gd name="connsiteX68" fmla="*/ 4087980 w 8623989"/>
                <a:gd name="connsiteY68" fmla="*/ 3888785 h 5525624"/>
                <a:gd name="connsiteX69" fmla="*/ 3439912 w 8623989"/>
                <a:gd name="connsiteY69" fmla="*/ 3888785 h 5525624"/>
                <a:gd name="connsiteX70" fmla="*/ 2791839 w 8623989"/>
                <a:gd name="connsiteY70" fmla="*/ 3888785 h 5525624"/>
                <a:gd name="connsiteX71" fmla="*/ 2791839 w 8623989"/>
                <a:gd name="connsiteY71" fmla="*/ 3580480 h 5525624"/>
                <a:gd name="connsiteX72" fmla="*/ 2143767 w 8623989"/>
                <a:gd name="connsiteY72" fmla="*/ 3580480 h 5525624"/>
                <a:gd name="connsiteX73" fmla="*/ 2143767 w 8623989"/>
                <a:gd name="connsiteY73" fmla="*/ 2932408 h 5525624"/>
                <a:gd name="connsiteX74" fmla="*/ 2791839 w 8623989"/>
                <a:gd name="connsiteY74" fmla="*/ 2932408 h 5525624"/>
                <a:gd name="connsiteX75" fmla="*/ 2791839 w 8623989"/>
                <a:gd name="connsiteY75" fmla="*/ 2594582 h 5525624"/>
                <a:gd name="connsiteX76" fmla="*/ 3439912 w 8623989"/>
                <a:gd name="connsiteY76" fmla="*/ 2594582 h 5525624"/>
                <a:gd name="connsiteX77" fmla="*/ 4087980 w 8623989"/>
                <a:gd name="connsiteY77" fmla="*/ 2594582 h 5525624"/>
                <a:gd name="connsiteX78" fmla="*/ 4736052 w 8623989"/>
                <a:gd name="connsiteY78" fmla="*/ 2594582 h 5525624"/>
                <a:gd name="connsiteX79" fmla="*/ 4736368 w 8623989"/>
                <a:gd name="connsiteY79" fmla="*/ 2594582 h 5525624"/>
                <a:gd name="connsiteX80" fmla="*/ 5384440 w 8623989"/>
                <a:gd name="connsiteY80" fmla="*/ 2594582 h 5525624"/>
                <a:gd name="connsiteX81" fmla="*/ 5385604 w 8623989"/>
                <a:gd name="connsiteY81" fmla="*/ 2594582 h 5525624"/>
                <a:gd name="connsiteX82" fmla="*/ 5385604 w 8623989"/>
                <a:gd name="connsiteY82" fmla="*/ 2593768 h 5525624"/>
                <a:gd name="connsiteX83" fmla="*/ 5385604 w 8623989"/>
                <a:gd name="connsiteY83" fmla="*/ 1945696 h 5525624"/>
                <a:gd name="connsiteX84" fmla="*/ 6677469 w 8623989"/>
                <a:gd name="connsiteY84" fmla="*/ 1945696 h 5525624"/>
                <a:gd name="connsiteX85" fmla="*/ 6677469 w 8623989"/>
                <a:gd name="connsiteY85" fmla="*/ 1299049 h 5525624"/>
                <a:gd name="connsiteX86" fmla="*/ 6677469 w 8623989"/>
                <a:gd name="connsiteY86" fmla="*/ 649746 h 5525624"/>
                <a:gd name="connsiteX87" fmla="*/ 7975917 w 8623989"/>
                <a:gd name="connsiteY87" fmla="*/ 0 h 5525624"/>
                <a:gd name="connsiteX88" fmla="*/ 8623989 w 8623989"/>
                <a:gd name="connsiteY88" fmla="*/ 0 h 5525624"/>
                <a:gd name="connsiteX89" fmla="*/ 8623989 w 8623989"/>
                <a:gd name="connsiteY89" fmla="*/ 648072 h 5525624"/>
                <a:gd name="connsiteX90" fmla="*/ 7975917 w 8623989"/>
                <a:gd name="connsiteY90" fmla="*/ 648072 h 5525624"/>
                <a:gd name="connsiteX91" fmla="*/ 7975917 w 8623989"/>
                <a:gd name="connsiteY9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653361 w 8623989"/>
                <a:gd name="connsiteY7" fmla="*/ 4133109 h 5525624"/>
                <a:gd name="connsiteX8" fmla="*/ 3653361 w 8623989"/>
                <a:gd name="connsiteY8" fmla="*/ 5429253 h 5525624"/>
                <a:gd name="connsiteX9" fmla="*/ 3005718 w 8623989"/>
                <a:gd name="connsiteY9" fmla="*/ 5429253 h 5525624"/>
                <a:gd name="connsiteX10" fmla="*/ 2357645 w 8623989"/>
                <a:gd name="connsiteY10" fmla="*/ 5429253 h 5525624"/>
                <a:gd name="connsiteX11" fmla="*/ 2357645 w 8623989"/>
                <a:gd name="connsiteY11" fmla="*/ 4133109 h 5525624"/>
                <a:gd name="connsiteX12" fmla="*/ 0 w 8623989"/>
                <a:gd name="connsiteY12" fmla="*/ 2932408 h 5525624"/>
                <a:gd name="connsiteX13" fmla="*/ 648073 w 8623989"/>
                <a:gd name="connsiteY13" fmla="*/ 2932408 h 5525624"/>
                <a:gd name="connsiteX14" fmla="*/ 1296146 w 8623989"/>
                <a:gd name="connsiteY14" fmla="*/ 2932408 h 5525624"/>
                <a:gd name="connsiteX15" fmla="*/ 1337994 w 8623989"/>
                <a:gd name="connsiteY15" fmla="*/ 2932408 h 5525624"/>
                <a:gd name="connsiteX16" fmla="*/ 1944218 w 8623989"/>
                <a:gd name="connsiteY16" fmla="*/ 2932408 h 5525624"/>
                <a:gd name="connsiteX17" fmla="*/ 1944218 w 8623989"/>
                <a:gd name="connsiteY17" fmla="*/ 3580480 h 5525624"/>
                <a:gd name="connsiteX18" fmla="*/ 1944218 w 8623989"/>
                <a:gd name="connsiteY18" fmla="*/ 4228552 h 5525624"/>
                <a:gd name="connsiteX19" fmla="*/ 1944217 w 8623989"/>
                <a:gd name="connsiteY19" fmla="*/ 4872308 h 5525624"/>
                <a:gd name="connsiteX20" fmla="*/ 1296145 w 8623989"/>
                <a:gd name="connsiteY20" fmla="*/ 4872308 h 5525624"/>
                <a:gd name="connsiteX21" fmla="*/ 648073 w 8623989"/>
                <a:gd name="connsiteY21" fmla="*/ 4872308 h 5525624"/>
                <a:gd name="connsiteX22" fmla="*/ 648073 w 8623989"/>
                <a:gd name="connsiteY22" fmla="*/ 4043170 h 5525624"/>
                <a:gd name="connsiteX23" fmla="*/ 648073 w 8623989"/>
                <a:gd name="connsiteY23" fmla="*/ 4043170 h 5525624"/>
                <a:gd name="connsiteX24" fmla="*/ 648073 w 8623989"/>
                <a:gd name="connsiteY24" fmla="*/ 3580480 h 5525624"/>
                <a:gd name="connsiteX25" fmla="*/ 0 w 8623989"/>
                <a:gd name="connsiteY25" fmla="*/ 3580480 h 5525624"/>
                <a:gd name="connsiteX26" fmla="*/ 0 w 8623989"/>
                <a:gd name="connsiteY26" fmla="*/ 2932408 h 5525624"/>
                <a:gd name="connsiteX27" fmla="*/ 6677469 w 8623989"/>
                <a:gd name="connsiteY27" fmla="*/ 649746 h 5525624"/>
                <a:gd name="connsiteX28" fmla="*/ 7325541 w 8623989"/>
                <a:gd name="connsiteY28" fmla="*/ 649746 h 5525624"/>
                <a:gd name="connsiteX29" fmla="*/ 7325541 w 8623989"/>
                <a:gd name="connsiteY29" fmla="*/ 649749 h 5525624"/>
                <a:gd name="connsiteX30" fmla="*/ 7975917 w 8623989"/>
                <a:gd name="connsiteY30" fmla="*/ 649749 h 5525624"/>
                <a:gd name="connsiteX31" fmla="*/ 7975917 w 8623989"/>
                <a:gd name="connsiteY31" fmla="*/ 1299045 h 5525624"/>
                <a:gd name="connsiteX32" fmla="*/ 7975917 w 8623989"/>
                <a:gd name="connsiteY32" fmla="*/ 1945696 h 5525624"/>
                <a:gd name="connsiteX33" fmla="*/ 7975917 w 8623989"/>
                <a:gd name="connsiteY33" fmla="*/ 1947117 h 5525624"/>
                <a:gd name="connsiteX34" fmla="*/ 7975917 w 8623989"/>
                <a:gd name="connsiteY34" fmla="*/ 2593768 h 5525624"/>
                <a:gd name="connsiteX35" fmla="*/ 7975917 w 8623989"/>
                <a:gd name="connsiteY35" fmla="*/ 2594582 h 5525624"/>
                <a:gd name="connsiteX36" fmla="*/ 7975917 w 8623989"/>
                <a:gd name="connsiteY36" fmla="*/ 3240713 h 5525624"/>
                <a:gd name="connsiteX37" fmla="*/ 7975917 w 8623989"/>
                <a:gd name="connsiteY37" fmla="*/ 3431101 h 5525624"/>
                <a:gd name="connsiteX38" fmla="*/ 7975917 w 8623989"/>
                <a:gd name="connsiteY38" fmla="*/ 3888785 h 5525624"/>
                <a:gd name="connsiteX39" fmla="*/ 7975917 w 8623989"/>
                <a:gd name="connsiteY39" fmla="*/ 3890771 h 5525624"/>
                <a:gd name="connsiteX40" fmla="*/ 7975917 w 8623989"/>
                <a:gd name="connsiteY40" fmla="*/ 4224236 h 5525624"/>
                <a:gd name="connsiteX41" fmla="*/ 7975917 w 8623989"/>
                <a:gd name="connsiteY41" fmla="*/ 4538843 h 5525624"/>
                <a:gd name="connsiteX42" fmla="*/ 7975917 w 8623989"/>
                <a:gd name="connsiteY42" fmla="*/ 5188126 h 5525624"/>
                <a:gd name="connsiteX43" fmla="*/ 7327845 w 8623989"/>
                <a:gd name="connsiteY43" fmla="*/ 5188126 h 5525624"/>
                <a:gd name="connsiteX44" fmla="*/ 7327845 w 8623989"/>
                <a:gd name="connsiteY44" fmla="*/ 4538843 h 5525624"/>
                <a:gd name="connsiteX45" fmla="*/ 7327845 w 8623989"/>
                <a:gd name="connsiteY45" fmla="*/ 4224236 h 5525624"/>
                <a:gd name="connsiteX46" fmla="*/ 7325541 w 8623989"/>
                <a:gd name="connsiteY46" fmla="*/ 4224236 h 5525624"/>
                <a:gd name="connsiteX47" fmla="*/ 7325541 w 8623989"/>
                <a:gd name="connsiteY47" fmla="*/ 4538843 h 5525624"/>
                <a:gd name="connsiteX48" fmla="*/ 6679419 w 8623989"/>
                <a:gd name="connsiteY48" fmla="*/ 4538843 h 5525624"/>
                <a:gd name="connsiteX49" fmla="*/ 6677469 w 8623989"/>
                <a:gd name="connsiteY49" fmla="*/ 4538843 h 5525624"/>
                <a:gd name="connsiteX50" fmla="*/ 6231747 w 8623989"/>
                <a:gd name="connsiteY50" fmla="*/ 4538843 h 5525624"/>
                <a:gd name="connsiteX51" fmla="*/ 6031347 w 8623989"/>
                <a:gd name="connsiteY51" fmla="*/ 4538843 h 5525624"/>
                <a:gd name="connsiteX52" fmla="*/ 5385604 w 8623989"/>
                <a:gd name="connsiteY52" fmla="*/ 4538843 h 5525624"/>
                <a:gd name="connsiteX53" fmla="*/ 5385604 w 8623989"/>
                <a:gd name="connsiteY53" fmla="*/ 3890771 h 5525624"/>
                <a:gd name="connsiteX54" fmla="*/ 6031347 w 8623989"/>
                <a:gd name="connsiteY54" fmla="*/ 3890771 h 5525624"/>
                <a:gd name="connsiteX55" fmla="*/ 6231747 w 8623989"/>
                <a:gd name="connsiteY55" fmla="*/ 3890771 h 5525624"/>
                <a:gd name="connsiteX56" fmla="*/ 6677469 w 8623989"/>
                <a:gd name="connsiteY56" fmla="*/ 3890771 h 5525624"/>
                <a:gd name="connsiteX57" fmla="*/ 6677469 w 8623989"/>
                <a:gd name="connsiteY57" fmla="*/ 3888785 h 5525624"/>
                <a:gd name="connsiteX58" fmla="*/ 6231747 w 8623989"/>
                <a:gd name="connsiteY58" fmla="*/ 3888785 h 5525624"/>
                <a:gd name="connsiteX59" fmla="*/ 6031347 w 8623989"/>
                <a:gd name="connsiteY59" fmla="*/ 3888785 h 5525624"/>
                <a:gd name="connsiteX60" fmla="*/ 5385604 w 8623989"/>
                <a:gd name="connsiteY60" fmla="*/ 3888785 h 5525624"/>
                <a:gd name="connsiteX61" fmla="*/ 5384440 w 8623989"/>
                <a:gd name="connsiteY61" fmla="*/ 3888785 h 5525624"/>
                <a:gd name="connsiteX62" fmla="*/ 5384440 w 8623989"/>
                <a:gd name="connsiteY62" fmla="*/ 3890771 h 5525624"/>
                <a:gd name="connsiteX63" fmla="*/ 5384440 w 8623989"/>
                <a:gd name="connsiteY63" fmla="*/ 4538843 h 5525624"/>
                <a:gd name="connsiteX64" fmla="*/ 5384440 w 8623989"/>
                <a:gd name="connsiteY64" fmla="*/ 5185788 h 5525624"/>
                <a:gd name="connsiteX65" fmla="*/ 4087980 w 8623989"/>
                <a:gd name="connsiteY65" fmla="*/ 5185788 h 5525624"/>
                <a:gd name="connsiteX66" fmla="*/ 4087980 w 8623989"/>
                <a:gd name="connsiteY66" fmla="*/ 3890771 h 5525624"/>
                <a:gd name="connsiteX67" fmla="*/ 4087980 w 8623989"/>
                <a:gd name="connsiteY67" fmla="*/ 3888785 h 5525624"/>
                <a:gd name="connsiteX68" fmla="*/ 3439912 w 8623989"/>
                <a:gd name="connsiteY68" fmla="*/ 3888785 h 5525624"/>
                <a:gd name="connsiteX69" fmla="*/ 2791839 w 8623989"/>
                <a:gd name="connsiteY69" fmla="*/ 3888785 h 5525624"/>
                <a:gd name="connsiteX70" fmla="*/ 2791839 w 8623989"/>
                <a:gd name="connsiteY70" fmla="*/ 3580480 h 5525624"/>
                <a:gd name="connsiteX71" fmla="*/ 2143767 w 8623989"/>
                <a:gd name="connsiteY71" fmla="*/ 3580480 h 5525624"/>
                <a:gd name="connsiteX72" fmla="*/ 2143767 w 8623989"/>
                <a:gd name="connsiteY72" fmla="*/ 2932408 h 5525624"/>
                <a:gd name="connsiteX73" fmla="*/ 2791839 w 8623989"/>
                <a:gd name="connsiteY73" fmla="*/ 2932408 h 5525624"/>
                <a:gd name="connsiteX74" fmla="*/ 2791839 w 8623989"/>
                <a:gd name="connsiteY74" fmla="*/ 2594582 h 5525624"/>
                <a:gd name="connsiteX75" fmla="*/ 3439912 w 8623989"/>
                <a:gd name="connsiteY75" fmla="*/ 2594582 h 5525624"/>
                <a:gd name="connsiteX76" fmla="*/ 4087980 w 8623989"/>
                <a:gd name="connsiteY76" fmla="*/ 2594582 h 5525624"/>
                <a:gd name="connsiteX77" fmla="*/ 4736052 w 8623989"/>
                <a:gd name="connsiteY77" fmla="*/ 2594582 h 5525624"/>
                <a:gd name="connsiteX78" fmla="*/ 4736368 w 8623989"/>
                <a:gd name="connsiteY78" fmla="*/ 2594582 h 5525624"/>
                <a:gd name="connsiteX79" fmla="*/ 5384440 w 8623989"/>
                <a:gd name="connsiteY79" fmla="*/ 2594582 h 5525624"/>
                <a:gd name="connsiteX80" fmla="*/ 5385604 w 8623989"/>
                <a:gd name="connsiteY80" fmla="*/ 2594582 h 5525624"/>
                <a:gd name="connsiteX81" fmla="*/ 5385604 w 8623989"/>
                <a:gd name="connsiteY81" fmla="*/ 2593768 h 5525624"/>
                <a:gd name="connsiteX82" fmla="*/ 5385604 w 8623989"/>
                <a:gd name="connsiteY82" fmla="*/ 1945696 h 5525624"/>
                <a:gd name="connsiteX83" fmla="*/ 6677469 w 8623989"/>
                <a:gd name="connsiteY83" fmla="*/ 1945696 h 5525624"/>
                <a:gd name="connsiteX84" fmla="*/ 6677469 w 8623989"/>
                <a:gd name="connsiteY84" fmla="*/ 1299049 h 5525624"/>
                <a:gd name="connsiteX85" fmla="*/ 6677469 w 8623989"/>
                <a:gd name="connsiteY85" fmla="*/ 649746 h 5525624"/>
                <a:gd name="connsiteX86" fmla="*/ 7975917 w 8623989"/>
                <a:gd name="connsiteY86" fmla="*/ 0 h 5525624"/>
                <a:gd name="connsiteX87" fmla="*/ 8623989 w 8623989"/>
                <a:gd name="connsiteY87" fmla="*/ 0 h 5525624"/>
                <a:gd name="connsiteX88" fmla="*/ 8623989 w 8623989"/>
                <a:gd name="connsiteY88" fmla="*/ 648072 h 5525624"/>
                <a:gd name="connsiteX89" fmla="*/ 7975917 w 8623989"/>
                <a:gd name="connsiteY89" fmla="*/ 648072 h 5525624"/>
                <a:gd name="connsiteX90" fmla="*/ 7975917 w 8623989"/>
                <a:gd name="connsiteY9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005294 w 8623989"/>
                <a:gd name="connsiteY6" fmla="*/ 4133109 h 5525624"/>
                <a:gd name="connsiteX7" fmla="*/ 3653361 w 8623989"/>
                <a:gd name="connsiteY7" fmla="*/ 4133109 h 5525624"/>
                <a:gd name="connsiteX8" fmla="*/ 3653361 w 8623989"/>
                <a:gd name="connsiteY8" fmla="*/ 5429253 h 5525624"/>
                <a:gd name="connsiteX9" fmla="*/ 3005718 w 8623989"/>
                <a:gd name="connsiteY9" fmla="*/ 5429253 h 5525624"/>
                <a:gd name="connsiteX10" fmla="*/ 2357645 w 8623989"/>
                <a:gd name="connsiteY10" fmla="*/ 5429253 h 5525624"/>
                <a:gd name="connsiteX11" fmla="*/ 2357645 w 8623989"/>
                <a:gd name="connsiteY11" fmla="*/ 4133109 h 5525624"/>
                <a:gd name="connsiteX12" fmla="*/ 0 w 8623989"/>
                <a:gd name="connsiteY12" fmla="*/ 2932408 h 5525624"/>
                <a:gd name="connsiteX13" fmla="*/ 648073 w 8623989"/>
                <a:gd name="connsiteY13" fmla="*/ 2932408 h 5525624"/>
                <a:gd name="connsiteX14" fmla="*/ 1296146 w 8623989"/>
                <a:gd name="connsiteY14" fmla="*/ 2932408 h 5525624"/>
                <a:gd name="connsiteX15" fmla="*/ 1337994 w 8623989"/>
                <a:gd name="connsiteY15" fmla="*/ 2932408 h 5525624"/>
                <a:gd name="connsiteX16" fmla="*/ 1944218 w 8623989"/>
                <a:gd name="connsiteY16" fmla="*/ 2932408 h 5525624"/>
                <a:gd name="connsiteX17" fmla="*/ 1944218 w 8623989"/>
                <a:gd name="connsiteY17" fmla="*/ 3580480 h 5525624"/>
                <a:gd name="connsiteX18" fmla="*/ 1944218 w 8623989"/>
                <a:gd name="connsiteY18" fmla="*/ 4228552 h 5525624"/>
                <a:gd name="connsiteX19" fmla="*/ 1944217 w 8623989"/>
                <a:gd name="connsiteY19" fmla="*/ 4872308 h 5525624"/>
                <a:gd name="connsiteX20" fmla="*/ 1296145 w 8623989"/>
                <a:gd name="connsiteY20" fmla="*/ 4872308 h 5525624"/>
                <a:gd name="connsiteX21" fmla="*/ 648073 w 8623989"/>
                <a:gd name="connsiteY21" fmla="*/ 4872308 h 5525624"/>
                <a:gd name="connsiteX22" fmla="*/ 648073 w 8623989"/>
                <a:gd name="connsiteY22" fmla="*/ 4043170 h 5525624"/>
                <a:gd name="connsiteX23" fmla="*/ 648073 w 8623989"/>
                <a:gd name="connsiteY23" fmla="*/ 4043170 h 5525624"/>
                <a:gd name="connsiteX24" fmla="*/ 648073 w 8623989"/>
                <a:gd name="connsiteY24" fmla="*/ 3580480 h 5525624"/>
                <a:gd name="connsiteX25" fmla="*/ 0 w 8623989"/>
                <a:gd name="connsiteY25" fmla="*/ 3580480 h 5525624"/>
                <a:gd name="connsiteX26" fmla="*/ 0 w 8623989"/>
                <a:gd name="connsiteY26" fmla="*/ 2932408 h 5525624"/>
                <a:gd name="connsiteX27" fmla="*/ 6677469 w 8623989"/>
                <a:gd name="connsiteY27" fmla="*/ 649746 h 5525624"/>
                <a:gd name="connsiteX28" fmla="*/ 7325541 w 8623989"/>
                <a:gd name="connsiteY28" fmla="*/ 649746 h 5525624"/>
                <a:gd name="connsiteX29" fmla="*/ 7325541 w 8623989"/>
                <a:gd name="connsiteY29" fmla="*/ 649749 h 5525624"/>
                <a:gd name="connsiteX30" fmla="*/ 7975917 w 8623989"/>
                <a:gd name="connsiteY30" fmla="*/ 649749 h 5525624"/>
                <a:gd name="connsiteX31" fmla="*/ 7975917 w 8623989"/>
                <a:gd name="connsiteY31" fmla="*/ 1299045 h 5525624"/>
                <a:gd name="connsiteX32" fmla="*/ 7975917 w 8623989"/>
                <a:gd name="connsiteY32" fmla="*/ 1945696 h 5525624"/>
                <a:gd name="connsiteX33" fmla="*/ 7975917 w 8623989"/>
                <a:gd name="connsiteY33" fmla="*/ 1947117 h 5525624"/>
                <a:gd name="connsiteX34" fmla="*/ 7975917 w 8623989"/>
                <a:gd name="connsiteY34" fmla="*/ 2593768 h 5525624"/>
                <a:gd name="connsiteX35" fmla="*/ 7975917 w 8623989"/>
                <a:gd name="connsiteY35" fmla="*/ 2594582 h 5525624"/>
                <a:gd name="connsiteX36" fmla="*/ 7975917 w 8623989"/>
                <a:gd name="connsiteY36" fmla="*/ 3240713 h 5525624"/>
                <a:gd name="connsiteX37" fmla="*/ 7975917 w 8623989"/>
                <a:gd name="connsiteY37" fmla="*/ 3431101 h 5525624"/>
                <a:gd name="connsiteX38" fmla="*/ 7975917 w 8623989"/>
                <a:gd name="connsiteY38" fmla="*/ 3888785 h 5525624"/>
                <a:gd name="connsiteX39" fmla="*/ 7975917 w 8623989"/>
                <a:gd name="connsiteY39" fmla="*/ 3890771 h 5525624"/>
                <a:gd name="connsiteX40" fmla="*/ 7975917 w 8623989"/>
                <a:gd name="connsiteY40" fmla="*/ 4224236 h 5525624"/>
                <a:gd name="connsiteX41" fmla="*/ 7975917 w 8623989"/>
                <a:gd name="connsiteY41" fmla="*/ 4538843 h 5525624"/>
                <a:gd name="connsiteX42" fmla="*/ 7975917 w 8623989"/>
                <a:gd name="connsiteY42" fmla="*/ 5188126 h 5525624"/>
                <a:gd name="connsiteX43" fmla="*/ 7327845 w 8623989"/>
                <a:gd name="connsiteY43" fmla="*/ 5188126 h 5525624"/>
                <a:gd name="connsiteX44" fmla="*/ 7327845 w 8623989"/>
                <a:gd name="connsiteY44" fmla="*/ 4538843 h 5525624"/>
                <a:gd name="connsiteX45" fmla="*/ 7327845 w 8623989"/>
                <a:gd name="connsiteY45" fmla="*/ 4224236 h 5525624"/>
                <a:gd name="connsiteX46" fmla="*/ 7325541 w 8623989"/>
                <a:gd name="connsiteY46" fmla="*/ 4224236 h 5525624"/>
                <a:gd name="connsiteX47" fmla="*/ 7325541 w 8623989"/>
                <a:gd name="connsiteY47" fmla="*/ 4538843 h 5525624"/>
                <a:gd name="connsiteX48" fmla="*/ 6679419 w 8623989"/>
                <a:gd name="connsiteY48" fmla="*/ 4538843 h 5525624"/>
                <a:gd name="connsiteX49" fmla="*/ 6677469 w 8623989"/>
                <a:gd name="connsiteY49" fmla="*/ 4538843 h 5525624"/>
                <a:gd name="connsiteX50" fmla="*/ 6231747 w 8623989"/>
                <a:gd name="connsiteY50" fmla="*/ 4538843 h 5525624"/>
                <a:gd name="connsiteX51" fmla="*/ 6031347 w 8623989"/>
                <a:gd name="connsiteY51" fmla="*/ 4538843 h 5525624"/>
                <a:gd name="connsiteX52" fmla="*/ 5385604 w 8623989"/>
                <a:gd name="connsiteY52" fmla="*/ 4538843 h 5525624"/>
                <a:gd name="connsiteX53" fmla="*/ 5385604 w 8623989"/>
                <a:gd name="connsiteY53" fmla="*/ 3890771 h 5525624"/>
                <a:gd name="connsiteX54" fmla="*/ 6031347 w 8623989"/>
                <a:gd name="connsiteY54" fmla="*/ 3890771 h 5525624"/>
                <a:gd name="connsiteX55" fmla="*/ 6231747 w 8623989"/>
                <a:gd name="connsiteY55" fmla="*/ 3890771 h 5525624"/>
                <a:gd name="connsiteX56" fmla="*/ 6677469 w 8623989"/>
                <a:gd name="connsiteY56" fmla="*/ 3890771 h 5525624"/>
                <a:gd name="connsiteX57" fmla="*/ 6677469 w 8623989"/>
                <a:gd name="connsiteY57" fmla="*/ 3888785 h 5525624"/>
                <a:gd name="connsiteX58" fmla="*/ 6231747 w 8623989"/>
                <a:gd name="connsiteY58" fmla="*/ 3888785 h 5525624"/>
                <a:gd name="connsiteX59" fmla="*/ 6031347 w 8623989"/>
                <a:gd name="connsiteY59" fmla="*/ 3888785 h 5525624"/>
                <a:gd name="connsiteX60" fmla="*/ 5385604 w 8623989"/>
                <a:gd name="connsiteY60" fmla="*/ 3888785 h 5525624"/>
                <a:gd name="connsiteX61" fmla="*/ 5384440 w 8623989"/>
                <a:gd name="connsiteY61" fmla="*/ 3888785 h 5525624"/>
                <a:gd name="connsiteX62" fmla="*/ 5384440 w 8623989"/>
                <a:gd name="connsiteY62" fmla="*/ 3890771 h 5525624"/>
                <a:gd name="connsiteX63" fmla="*/ 5384440 w 8623989"/>
                <a:gd name="connsiteY63" fmla="*/ 4538843 h 5525624"/>
                <a:gd name="connsiteX64" fmla="*/ 5384440 w 8623989"/>
                <a:gd name="connsiteY64" fmla="*/ 5185788 h 5525624"/>
                <a:gd name="connsiteX65" fmla="*/ 4087980 w 8623989"/>
                <a:gd name="connsiteY65" fmla="*/ 5185788 h 5525624"/>
                <a:gd name="connsiteX66" fmla="*/ 4087980 w 8623989"/>
                <a:gd name="connsiteY66" fmla="*/ 3890771 h 5525624"/>
                <a:gd name="connsiteX67" fmla="*/ 4087980 w 8623989"/>
                <a:gd name="connsiteY67" fmla="*/ 3888785 h 5525624"/>
                <a:gd name="connsiteX68" fmla="*/ 2791839 w 8623989"/>
                <a:gd name="connsiteY68" fmla="*/ 3888785 h 5525624"/>
                <a:gd name="connsiteX69" fmla="*/ 2791839 w 8623989"/>
                <a:gd name="connsiteY69" fmla="*/ 3580480 h 5525624"/>
                <a:gd name="connsiteX70" fmla="*/ 2143767 w 8623989"/>
                <a:gd name="connsiteY70" fmla="*/ 3580480 h 5525624"/>
                <a:gd name="connsiteX71" fmla="*/ 2143767 w 8623989"/>
                <a:gd name="connsiteY71" fmla="*/ 2932408 h 5525624"/>
                <a:gd name="connsiteX72" fmla="*/ 2791839 w 8623989"/>
                <a:gd name="connsiteY72" fmla="*/ 2932408 h 5525624"/>
                <a:gd name="connsiteX73" fmla="*/ 2791839 w 8623989"/>
                <a:gd name="connsiteY73" fmla="*/ 2594582 h 5525624"/>
                <a:gd name="connsiteX74" fmla="*/ 3439912 w 8623989"/>
                <a:gd name="connsiteY74" fmla="*/ 2594582 h 5525624"/>
                <a:gd name="connsiteX75" fmla="*/ 4087980 w 8623989"/>
                <a:gd name="connsiteY75" fmla="*/ 2594582 h 5525624"/>
                <a:gd name="connsiteX76" fmla="*/ 4736052 w 8623989"/>
                <a:gd name="connsiteY76" fmla="*/ 2594582 h 5525624"/>
                <a:gd name="connsiteX77" fmla="*/ 4736368 w 8623989"/>
                <a:gd name="connsiteY77" fmla="*/ 2594582 h 5525624"/>
                <a:gd name="connsiteX78" fmla="*/ 5384440 w 8623989"/>
                <a:gd name="connsiteY78" fmla="*/ 2594582 h 5525624"/>
                <a:gd name="connsiteX79" fmla="*/ 5385604 w 8623989"/>
                <a:gd name="connsiteY79" fmla="*/ 2594582 h 5525624"/>
                <a:gd name="connsiteX80" fmla="*/ 5385604 w 8623989"/>
                <a:gd name="connsiteY80" fmla="*/ 2593768 h 5525624"/>
                <a:gd name="connsiteX81" fmla="*/ 5385604 w 8623989"/>
                <a:gd name="connsiteY81" fmla="*/ 1945696 h 5525624"/>
                <a:gd name="connsiteX82" fmla="*/ 6677469 w 8623989"/>
                <a:gd name="connsiteY82" fmla="*/ 1945696 h 5525624"/>
                <a:gd name="connsiteX83" fmla="*/ 6677469 w 8623989"/>
                <a:gd name="connsiteY83" fmla="*/ 1299049 h 5525624"/>
                <a:gd name="connsiteX84" fmla="*/ 6677469 w 8623989"/>
                <a:gd name="connsiteY84" fmla="*/ 649746 h 5525624"/>
                <a:gd name="connsiteX85" fmla="*/ 7975917 w 8623989"/>
                <a:gd name="connsiteY85" fmla="*/ 0 h 5525624"/>
                <a:gd name="connsiteX86" fmla="*/ 8623989 w 8623989"/>
                <a:gd name="connsiteY86" fmla="*/ 0 h 5525624"/>
                <a:gd name="connsiteX87" fmla="*/ 8623989 w 8623989"/>
                <a:gd name="connsiteY87" fmla="*/ 648072 h 5525624"/>
                <a:gd name="connsiteX88" fmla="*/ 7975917 w 8623989"/>
                <a:gd name="connsiteY88" fmla="*/ 648072 h 5525624"/>
                <a:gd name="connsiteX89" fmla="*/ 7975917 w 8623989"/>
                <a:gd name="connsiteY8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3005718 w 8623989"/>
                <a:gd name="connsiteY8" fmla="*/ 5429253 h 5525624"/>
                <a:gd name="connsiteX9" fmla="*/ 2357645 w 8623989"/>
                <a:gd name="connsiteY9" fmla="*/ 5429253 h 5525624"/>
                <a:gd name="connsiteX10" fmla="*/ 2357645 w 8623989"/>
                <a:gd name="connsiteY10" fmla="*/ 4133109 h 5525624"/>
                <a:gd name="connsiteX11" fmla="*/ 0 w 8623989"/>
                <a:gd name="connsiteY11" fmla="*/ 2932408 h 5525624"/>
                <a:gd name="connsiteX12" fmla="*/ 648073 w 8623989"/>
                <a:gd name="connsiteY12" fmla="*/ 2932408 h 5525624"/>
                <a:gd name="connsiteX13" fmla="*/ 1296146 w 8623989"/>
                <a:gd name="connsiteY13" fmla="*/ 2932408 h 5525624"/>
                <a:gd name="connsiteX14" fmla="*/ 1337994 w 8623989"/>
                <a:gd name="connsiteY14" fmla="*/ 2932408 h 5525624"/>
                <a:gd name="connsiteX15" fmla="*/ 1944218 w 8623989"/>
                <a:gd name="connsiteY15" fmla="*/ 2932408 h 5525624"/>
                <a:gd name="connsiteX16" fmla="*/ 1944218 w 8623989"/>
                <a:gd name="connsiteY16" fmla="*/ 3580480 h 5525624"/>
                <a:gd name="connsiteX17" fmla="*/ 1944218 w 8623989"/>
                <a:gd name="connsiteY17" fmla="*/ 4228552 h 5525624"/>
                <a:gd name="connsiteX18" fmla="*/ 1944217 w 8623989"/>
                <a:gd name="connsiteY18" fmla="*/ 4872308 h 5525624"/>
                <a:gd name="connsiteX19" fmla="*/ 1296145 w 8623989"/>
                <a:gd name="connsiteY19" fmla="*/ 4872308 h 5525624"/>
                <a:gd name="connsiteX20" fmla="*/ 648073 w 8623989"/>
                <a:gd name="connsiteY20" fmla="*/ 4872308 h 5525624"/>
                <a:gd name="connsiteX21" fmla="*/ 648073 w 8623989"/>
                <a:gd name="connsiteY21" fmla="*/ 4043170 h 5525624"/>
                <a:gd name="connsiteX22" fmla="*/ 648073 w 8623989"/>
                <a:gd name="connsiteY22" fmla="*/ 4043170 h 5525624"/>
                <a:gd name="connsiteX23" fmla="*/ 648073 w 8623989"/>
                <a:gd name="connsiteY23" fmla="*/ 3580480 h 5525624"/>
                <a:gd name="connsiteX24" fmla="*/ 0 w 8623989"/>
                <a:gd name="connsiteY24" fmla="*/ 3580480 h 5525624"/>
                <a:gd name="connsiteX25" fmla="*/ 0 w 8623989"/>
                <a:gd name="connsiteY25" fmla="*/ 2932408 h 5525624"/>
                <a:gd name="connsiteX26" fmla="*/ 6677469 w 8623989"/>
                <a:gd name="connsiteY26" fmla="*/ 649746 h 5525624"/>
                <a:gd name="connsiteX27" fmla="*/ 7325541 w 8623989"/>
                <a:gd name="connsiteY27" fmla="*/ 649746 h 5525624"/>
                <a:gd name="connsiteX28" fmla="*/ 7325541 w 8623989"/>
                <a:gd name="connsiteY28" fmla="*/ 649749 h 5525624"/>
                <a:gd name="connsiteX29" fmla="*/ 7975917 w 8623989"/>
                <a:gd name="connsiteY29" fmla="*/ 649749 h 5525624"/>
                <a:gd name="connsiteX30" fmla="*/ 7975917 w 8623989"/>
                <a:gd name="connsiteY30" fmla="*/ 1299045 h 5525624"/>
                <a:gd name="connsiteX31" fmla="*/ 7975917 w 8623989"/>
                <a:gd name="connsiteY31" fmla="*/ 1945696 h 5525624"/>
                <a:gd name="connsiteX32" fmla="*/ 7975917 w 8623989"/>
                <a:gd name="connsiteY32" fmla="*/ 1947117 h 5525624"/>
                <a:gd name="connsiteX33" fmla="*/ 7975917 w 8623989"/>
                <a:gd name="connsiteY33" fmla="*/ 2593768 h 5525624"/>
                <a:gd name="connsiteX34" fmla="*/ 7975917 w 8623989"/>
                <a:gd name="connsiteY34" fmla="*/ 2594582 h 5525624"/>
                <a:gd name="connsiteX35" fmla="*/ 7975917 w 8623989"/>
                <a:gd name="connsiteY35" fmla="*/ 3240713 h 5525624"/>
                <a:gd name="connsiteX36" fmla="*/ 7975917 w 8623989"/>
                <a:gd name="connsiteY36" fmla="*/ 3431101 h 5525624"/>
                <a:gd name="connsiteX37" fmla="*/ 7975917 w 8623989"/>
                <a:gd name="connsiteY37" fmla="*/ 3888785 h 5525624"/>
                <a:gd name="connsiteX38" fmla="*/ 7975917 w 8623989"/>
                <a:gd name="connsiteY38" fmla="*/ 3890771 h 5525624"/>
                <a:gd name="connsiteX39" fmla="*/ 7975917 w 8623989"/>
                <a:gd name="connsiteY39" fmla="*/ 4224236 h 5525624"/>
                <a:gd name="connsiteX40" fmla="*/ 7975917 w 8623989"/>
                <a:gd name="connsiteY40" fmla="*/ 4538843 h 5525624"/>
                <a:gd name="connsiteX41" fmla="*/ 7975917 w 8623989"/>
                <a:gd name="connsiteY41" fmla="*/ 5188126 h 5525624"/>
                <a:gd name="connsiteX42" fmla="*/ 7327845 w 8623989"/>
                <a:gd name="connsiteY42" fmla="*/ 5188126 h 5525624"/>
                <a:gd name="connsiteX43" fmla="*/ 7327845 w 8623989"/>
                <a:gd name="connsiteY43" fmla="*/ 4538843 h 5525624"/>
                <a:gd name="connsiteX44" fmla="*/ 7327845 w 8623989"/>
                <a:gd name="connsiteY44" fmla="*/ 4224236 h 5525624"/>
                <a:gd name="connsiteX45" fmla="*/ 7325541 w 8623989"/>
                <a:gd name="connsiteY45" fmla="*/ 4224236 h 5525624"/>
                <a:gd name="connsiteX46" fmla="*/ 7325541 w 8623989"/>
                <a:gd name="connsiteY46" fmla="*/ 4538843 h 5525624"/>
                <a:gd name="connsiteX47" fmla="*/ 6679419 w 8623989"/>
                <a:gd name="connsiteY47" fmla="*/ 4538843 h 5525624"/>
                <a:gd name="connsiteX48" fmla="*/ 6677469 w 8623989"/>
                <a:gd name="connsiteY48" fmla="*/ 4538843 h 5525624"/>
                <a:gd name="connsiteX49" fmla="*/ 6231747 w 8623989"/>
                <a:gd name="connsiteY49" fmla="*/ 4538843 h 5525624"/>
                <a:gd name="connsiteX50" fmla="*/ 6031347 w 8623989"/>
                <a:gd name="connsiteY50" fmla="*/ 4538843 h 5525624"/>
                <a:gd name="connsiteX51" fmla="*/ 5385604 w 8623989"/>
                <a:gd name="connsiteY51" fmla="*/ 4538843 h 5525624"/>
                <a:gd name="connsiteX52" fmla="*/ 5385604 w 8623989"/>
                <a:gd name="connsiteY52" fmla="*/ 3890771 h 5525624"/>
                <a:gd name="connsiteX53" fmla="*/ 6031347 w 8623989"/>
                <a:gd name="connsiteY53" fmla="*/ 3890771 h 5525624"/>
                <a:gd name="connsiteX54" fmla="*/ 6231747 w 8623989"/>
                <a:gd name="connsiteY54" fmla="*/ 3890771 h 5525624"/>
                <a:gd name="connsiteX55" fmla="*/ 6677469 w 8623989"/>
                <a:gd name="connsiteY55" fmla="*/ 3890771 h 5525624"/>
                <a:gd name="connsiteX56" fmla="*/ 6677469 w 8623989"/>
                <a:gd name="connsiteY56" fmla="*/ 3888785 h 5525624"/>
                <a:gd name="connsiteX57" fmla="*/ 6231747 w 8623989"/>
                <a:gd name="connsiteY57" fmla="*/ 3888785 h 5525624"/>
                <a:gd name="connsiteX58" fmla="*/ 6031347 w 8623989"/>
                <a:gd name="connsiteY58" fmla="*/ 3888785 h 5525624"/>
                <a:gd name="connsiteX59" fmla="*/ 5385604 w 8623989"/>
                <a:gd name="connsiteY59" fmla="*/ 3888785 h 5525624"/>
                <a:gd name="connsiteX60" fmla="*/ 5384440 w 8623989"/>
                <a:gd name="connsiteY60" fmla="*/ 3888785 h 5525624"/>
                <a:gd name="connsiteX61" fmla="*/ 5384440 w 8623989"/>
                <a:gd name="connsiteY61" fmla="*/ 3890771 h 5525624"/>
                <a:gd name="connsiteX62" fmla="*/ 5384440 w 8623989"/>
                <a:gd name="connsiteY62" fmla="*/ 4538843 h 5525624"/>
                <a:gd name="connsiteX63" fmla="*/ 5384440 w 8623989"/>
                <a:gd name="connsiteY63" fmla="*/ 5185788 h 5525624"/>
                <a:gd name="connsiteX64" fmla="*/ 4087980 w 8623989"/>
                <a:gd name="connsiteY64" fmla="*/ 5185788 h 5525624"/>
                <a:gd name="connsiteX65" fmla="*/ 4087980 w 8623989"/>
                <a:gd name="connsiteY65" fmla="*/ 3890771 h 5525624"/>
                <a:gd name="connsiteX66" fmla="*/ 4087980 w 8623989"/>
                <a:gd name="connsiteY66" fmla="*/ 3888785 h 5525624"/>
                <a:gd name="connsiteX67" fmla="*/ 2791839 w 8623989"/>
                <a:gd name="connsiteY67" fmla="*/ 3888785 h 5525624"/>
                <a:gd name="connsiteX68" fmla="*/ 2791839 w 8623989"/>
                <a:gd name="connsiteY68" fmla="*/ 3580480 h 5525624"/>
                <a:gd name="connsiteX69" fmla="*/ 2143767 w 8623989"/>
                <a:gd name="connsiteY69" fmla="*/ 3580480 h 5525624"/>
                <a:gd name="connsiteX70" fmla="*/ 2143767 w 8623989"/>
                <a:gd name="connsiteY70" fmla="*/ 2932408 h 5525624"/>
                <a:gd name="connsiteX71" fmla="*/ 2791839 w 8623989"/>
                <a:gd name="connsiteY71" fmla="*/ 2932408 h 5525624"/>
                <a:gd name="connsiteX72" fmla="*/ 2791839 w 8623989"/>
                <a:gd name="connsiteY72" fmla="*/ 2594582 h 5525624"/>
                <a:gd name="connsiteX73" fmla="*/ 3439912 w 8623989"/>
                <a:gd name="connsiteY73" fmla="*/ 2594582 h 5525624"/>
                <a:gd name="connsiteX74" fmla="*/ 4087980 w 8623989"/>
                <a:gd name="connsiteY74" fmla="*/ 2594582 h 5525624"/>
                <a:gd name="connsiteX75" fmla="*/ 4736052 w 8623989"/>
                <a:gd name="connsiteY75" fmla="*/ 2594582 h 5525624"/>
                <a:gd name="connsiteX76" fmla="*/ 4736368 w 8623989"/>
                <a:gd name="connsiteY76" fmla="*/ 2594582 h 5525624"/>
                <a:gd name="connsiteX77" fmla="*/ 5384440 w 8623989"/>
                <a:gd name="connsiteY77" fmla="*/ 2594582 h 5525624"/>
                <a:gd name="connsiteX78" fmla="*/ 5385604 w 8623989"/>
                <a:gd name="connsiteY78" fmla="*/ 2594582 h 5525624"/>
                <a:gd name="connsiteX79" fmla="*/ 5385604 w 8623989"/>
                <a:gd name="connsiteY79" fmla="*/ 2593768 h 5525624"/>
                <a:gd name="connsiteX80" fmla="*/ 5385604 w 8623989"/>
                <a:gd name="connsiteY80" fmla="*/ 1945696 h 5525624"/>
                <a:gd name="connsiteX81" fmla="*/ 6677469 w 8623989"/>
                <a:gd name="connsiteY81" fmla="*/ 1945696 h 5525624"/>
                <a:gd name="connsiteX82" fmla="*/ 6677469 w 8623989"/>
                <a:gd name="connsiteY82" fmla="*/ 1299049 h 5525624"/>
                <a:gd name="connsiteX83" fmla="*/ 6677469 w 8623989"/>
                <a:gd name="connsiteY83" fmla="*/ 649746 h 5525624"/>
                <a:gd name="connsiteX84" fmla="*/ 7975917 w 8623989"/>
                <a:gd name="connsiteY84" fmla="*/ 0 h 5525624"/>
                <a:gd name="connsiteX85" fmla="*/ 8623989 w 8623989"/>
                <a:gd name="connsiteY85" fmla="*/ 0 h 5525624"/>
                <a:gd name="connsiteX86" fmla="*/ 8623989 w 8623989"/>
                <a:gd name="connsiteY86" fmla="*/ 648072 h 5525624"/>
                <a:gd name="connsiteX87" fmla="*/ 7975917 w 8623989"/>
                <a:gd name="connsiteY87" fmla="*/ 648072 h 5525624"/>
                <a:gd name="connsiteX88" fmla="*/ 7975917 w 8623989"/>
                <a:gd name="connsiteY8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648073 w 8623989"/>
                <a:gd name="connsiteY11" fmla="*/ 2932408 h 5525624"/>
                <a:gd name="connsiteX12" fmla="*/ 1296146 w 8623989"/>
                <a:gd name="connsiteY12" fmla="*/ 2932408 h 5525624"/>
                <a:gd name="connsiteX13" fmla="*/ 1337994 w 8623989"/>
                <a:gd name="connsiteY13" fmla="*/ 2932408 h 5525624"/>
                <a:gd name="connsiteX14" fmla="*/ 1944218 w 8623989"/>
                <a:gd name="connsiteY14" fmla="*/ 2932408 h 5525624"/>
                <a:gd name="connsiteX15" fmla="*/ 1944218 w 8623989"/>
                <a:gd name="connsiteY15" fmla="*/ 3580480 h 5525624"/>
                <a:gd name="connsiteX16" fmla="*/ 1944218 w 8623989"/>
                <a:gd name="connsiteY16" fmla="*/ 4228552 h 5525624"/>
                <a:gd name="connsiteX17" fmla="*/ 1944217 w 8623989"/>
                <a:gd name="connsiteY17" fmla="*/ 4872308 h 5525624"/>
                <a:gd name="connsiteX18" fmla="*/ 1296145 w 8623989"/>
                <a:gd name="connsiteY18" fmla="*/ 4872308 h 5525624"/>
                <a:gd name="connsiteX19" fmla="*/ 648073 w 8623989"/>
                <a:gd name="connsiteY19" fmla="*/ 4872308 h 5525624"/>
                <a:gd name="connsiteX20" fmla="*/ 648073 w 8623989"/>
                <a:gd name="connsiteY20" fmla="*/ 4043170 h 5525624"/>
                <a:gd name="connsiteX21" fmla="*/ 648073 w 8623989"/>
                <a:gd name="connsiteY21" fmla="*/ 4043170 h 5525624"/>
                <a:gd name="connsiteX22" fmla="*/ 648073 w 8623989"/>
                <a:gd name="connsiteY22" fmla="*/ 3580480 h 5525624"/>
                <a:gd name="connsiteX23" fmla="*/ 0 w 8623989"/>
                <a:gd name="connsiteY23" fmla="*/ 3580480 h 5525624"/>
                <a:gd name="connsiteX24" fmla="*/ 0 w 8623989"/>
                <a:gd name="connsiteY24" fmla="*/ 2932408 h 5525624"/>
                <a:gd name="connsiteX25" fmla="*/ 6677469 w 8623989"/>
                <a:gd name="connsiteY25" fmla="*/ 649746 h 5525624"/>
                <a:gd name="connsiteX26" fmla="*/ 7325541 w 8623989"/>
                <a:gd name="connsiteY26" fmla="*/ 649746 h 5525624"/>
                <a:gd name="connsiteX27" fmla="*/ 7325541 w 8623989"/>
                <a:gd name="connsiteY27" fmla="*/ 649749 h 5525624"/>
                <a:gd name="connsiteX28" fmla="*/ 7975917 w 8623989"/>
                <a:gd name="connsiteY28" fmla="*/ 649749 h 5525624"/>
                <a:gd name="connsiteX29" fmla="*/ 7975917 w 8623989"/>
                <a:gd name="connsiteY29" fmla="*/ 1299045 h 5525624"/>
                <a:gd name="connsiteX30" fmla="*/ 7975917 w 8623989"/>
                <a:gd name="connsiteY30" fmla="*/ 1945696 h 5525624"/>
                <a:gd name="connsiteX31" fmla="*/ 7975917 w 8623989"/>
                <a:gd name="connsiteY31" fmla="*/ 1947117 h 5525624"/>
                <a:gd name="connsiteX32" fmla="*/ 7975917 w 8623989"/>
                <a:gd name="connsiteY32" fmla="*/ 2593768 h 5525624"/>
                <a:gd name="connsiteX33" fmla="*/ 7975917 w 8623989"/>
                <a:gd name="connsiteY33" fmla="*/ 2594582 h 5525624"/>
                <a:gd name="connsiteX34" fmla="*/ 7975917 w 8623989"/>
                <a:gd name="connsiteY34" fmla="*/ 3240713 h 5525624"/>
                <a:gd name="connsiteX35" fmla="*/ 7975917 w 8623989"/>
                <a:gd name="connsiteY35" fmla="*/ 3431101 h 5525624"/>
                <a:gd name="connsiteX36" fmla="*/ 7975917 w 8623989"/>
                <a:gd name="connsiteY36" fmla="*/ 3888785 h 5525624"/>
                <a:gd name="connsiteX37" fmla="*/ 7975917 w 8623989"/>
                <a:gd name="connsiteY37" fmla="*/ 3890771 h 5525624"/>
                <a:gd name="connsiteX38" fmla="*/ 7975917 w 8623989"/>
                <a:gd name="connsiteY38" fmla="*/ 4224236 h 5525624"/>
                <a:gd name="connsiteX39" fmla="*/ 7975917 w 8623989"/>
                <a:gd name="connsiteY39" fmla="*/ 4538843 h 5525624"/>
                <a:gd name="connsiteX40" fmla="*/ 7975917 w 8623989"/>
                <a:gd name="connsiteY40" fmla="*/ 5188126 h 5525624"/>
                <a:gd name="connsiteX41" fmla="*/ 7327845 w 8623989"/>
                <a:gd name="connsiteY41" fmla="*/ 5188126 h 5525624"/>
                <a:gd name="connsiteX42" fmla="*/ 7327845 w 8623989"/>
                <a:gd name="connsiteY42" fmla="*/ 4538843 h 5525624"/>
                <a:gd name="connsiteX43" fmla="*/ 7327845 w 8623989"/>
                <a:gd name="connsiteY43" fmla="*/ 4224236 h 5525624"/>
                <a:gd name="connsiteX44" fmla="*/ 7325541 w 8623989"/>
                <a:gd name="connsiteY44" fmla="*/ 4224236 h 5525624"/>
                <a:gd name="connsiteX45" fmla="*/ 7325541 w 8623989"/>
                <a:gd name="connsiteY45" fmla="*/ 4538843 h 5525624"/>
                <a:gd name="connsiteX46" fmla="*/ 6679419 w 8623989"/>
                <a:gd name="connsiteY46" fmla="*/ 4538843 h 5525624"/>
                <a:gd name="connsiteX47" fmla="*/ 6677469 w 8623989"/>
                <a:gd name="connsiteY47" fmla="*/ 4538843 h 5525624"/>
                <a:gd name="connsiteX48" fmla="*/ 6231747 w 8623989"/>
                <a:gd name="connsiteY48" fmla="*/ 4538843 h 5525624"/>
                <a:gd name="connsiteX49" fmla="*/ 6031347 w 8623989"/>
                <a:gd name="connsiteY49" fmla="*/ 4538843 h 5525624"/>
                <a:gd name="connsiteX50" fmla="*/ 5385604 w 8623989"/>
                <a:gd name="connsiteY50" fmla="*/ 4538843 h 5525624"/>
                <a:gd name="connsiteX51" fmla="*/ 5385604 w 8623989"/>
                <a:gd name="connsiteY51" fmla="*/ 3890771 h 5525624"/>
                <a:gd name="connsiteX52" fmla="*/ 6031347 w 8623989"/>
                <a:gd name="connsiteY52" fmla="*/ 3890771 h 5525624"/>
                <a:gd name="connsiteX53" fmla="*/ 6231747 w 8623989"/>
                <a:gd name="connsiteY53" fmla="*/ 3890771 h 5525624"/>
                <a:gd name="connsiteX54" fmla="*/ 6677469 w 8623989"/>
                <a:gd name="connsiteY54" fmla="*/ 3890771 h 5525624"/>
                <a:gd name="connsiteX55" fmla="*/ 6677469 w 8623989"/>
                <a:gd name="connsiteY55" fmla="*/ 3888785 h 5525624"/>
                <a:gd name="connsiteX56" fmla="*/ 6231747 w 8623989"/>
                <a:gd name="connsiteY56" fmla="*/ 3888785 h 5525624"/>
                <a:gd name="connsiteX57" fmla="*/ 6031347 w 8623989"/>
                <a:gd name="connsiteY57" fmla="*/ 3888785 h 5525624"/>
                <a:gd name="connsiteX58" fmla="*/ 5385604 w 8623989"/>
                <a:gd name="connsiteY58" fmla="*/ 3888785 h 5525624"/>
                <a:gd name="connsiteX59" fmla="*/ 5384440 w 8623989"/>
                <a:gd name="connsiteY59" fmla="*/ 3888785 h 5525624"/>
                <a:gd name="connsiteX60" fmla="*/ 5384440 w 8623989"/>
                <a:gd name="connsiteY60" fmla="*/ 3890771 h 5525624"/>
                <a:gd name="connsiteX61" fmla="*/ 5384440 w 8623989"/>
                <a:gd name="connsiteY61" fmla="*/ 4538843 h 5525624"/>
                <a:gd name="connsiteX62" fmla="*/ 5384440 w 8623989"/>
                <a:gd name="connsiteY62" fmla="*/ 5185788 h 5525624"/>
                <a:gd name="connsiteX63" fmla="*/ 4087980 w 8623989"/>
                <a:gd name="connsiteY63" fmla="*/ 5185788 h 5525624"/>
                <a:gd name="connsiteX64" fmla="*/ 4087980 w 8623989"/>
                <a:gd name="connsiteY64" fmla="*/ 3890771 h 5525624"/>
                <a:gd name="connsiteX65" fmla="*/ 4087980 w 8623989"/>
                <a:gd name="connsiteY65" fmla="*/ 3888785 h 5525624"/>
                <a:gd name="connsiteX66" fmla="*/ 2791839 w 8623989"/>
                <a:gd name="connsiteY66" fmla="*/ 3888785 h 5525624"/>
                <a:gd name="connsiteX67" fmla="*/ 2791839 w 8623989"/>
                <a:gd name="connsiteY67" fmla="*/ 3580480 h 5525624"/>
                <a:gd name="connsiteX68" fmla="*/ 2143767 w 8623989"/>
                <a:gd name="connsiteY68" fmla="*/ 3580480 h 5525624"/>
                <a:gd name="connsiteX69" fmla="*/ 2143767 w 8623989"/>
                <a:gd name="connsiteY69" fmla="*/ 2932408 h 5525624"/>
                <a:gd name="connsiteX70" fmla="*/ 2791839 w 8623989"/>
                <a:gd name="connsiteY70" fmla="*/ 2932408 h 5525624"/>
                <a:gd name="connsiteX71" fmla="*/ 2791839 w 8623989"/>
                <a:gd name="connsiteY71" fmla="*/ 2594582 h 5525624"/>
                <a:gd name="connsiteX72" fmla="*/ 3439912 w 8623989"/>
                <a:gd name="connsiteY72" fmla="*/ 2594582 h 5525624"/>
                <a:gd name="connsiteX73" fmla="*/ 4087980 w 8623989"/>
                <a:gd name="connsiteY73" fmla="*/ 2594582 h 5525624"/>
                <a:gd name="connsiteX74" fmla="*/ 4736052 w 8623989"/>
                <a:gd name="connsiteY74" fmla="*/ 2594582 h 5525624"/>
                <a:gd name="connsiteX75" fmla="*/ 4736368 w 8623989"/>
                <a:gd name="connsiteY75" fmla="*/ 2594582 h 5525624"/>
                <a:gd name="connsiteX76" fmla="*/ 5384440 w 8623989"/>
                <a:gd name="connsiteY76" fmla="*/ 2594582 h 5525624"/>
                <a:gd name="connsiteX77" fmla="*/ 5385604 w 8623989"/>
                <a:gd name="connsiteY77" fmla="*/ 2594582 h 5525624"/>
                <a:gd name="connsiteX78" fmla="*/ 5385604 w 8623989"/>
                <a:gd name="connsiteY78" fmla="*/ 2593768 h 5525624"/>
                <a:gd name="connsiteX79" fmla="*/ 5385604 w 8623989"/>
                <a:gd name="connsiteY79" fmla="*/ 1945696 h 5525624"/>
                <a:gd name="connsiteX80" fmla="*/ 6677469 w 8623989"/>
                <a:gd name="connsiteY80" fmla="*/ 1945696 h 5525624"/>
                <a:gd name="connsiteX81" fmla="*/ 6677469 w 8623989"/>
                <a:gd name="connsiteY81" fmla="*/ 1299049 h 5525624"/>
                <a:gd name="connsiteX82" fmla="*/ 6677469 w 8623989"/>
                <a:gd name="connsiteY82" fmla="*/ 649746 h 5525624"/>
                <a:gd name="connsiteX83" fmla="*/ 7975917 w 8623989"/>
                <a:gd name="connsiteY83" fmla="*/ 0 h 5525624"/>
                <a:gd name="connsiteX84" fmla="*/ 8623989 w 8623989"/>
                <a:gd name="connsiteY84" fmla="*/ 0 h 5525624"/>
                <a:gd name="connsiteX85" fmla="*/ 8623989 w 8623989"/>
                <a:gd name="connsiteY85" fmla="*/ 648072 h 5525624"/>
                <a:gd name="connsiteX86" fmla="*/ 7975917 w 8623989"/>
                <a:gd name="connsiteY86" fmla="*/ 648072 h 5525624"/>
                <a:gd name="connsiteX87" fmla="*/ 7975917 w 8623989"/>
                <a:gd name="connsiteY8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648073 w 8623989"/>
                <a:gd name="connsiteY11" fmla="*/ 2932408 h 5525624"/>
                <a:gd name="connsiteX12" fmla="*/ 1296146 w 8623989"/>
                <a:gd name="connsiteY12" fmla="*/ 2932408 h 5525624"/>
                <a:gd name="connsiteX13" fmla="*/ 1337994 w 8623989"/>
                <a:gd name="connsiteY13" fmla="*/ 2932408 h 5525624"/>
                <a:gd name="connsiteX14" fmla="*/ 1944218 w 8623989"/>
                <a:gd name="connsiteY14" fmla="*/ 2932408 h 5525624"/>
                <a:gd name="connsiteX15" fmla="*/ 1944218 w 8623989"/>
                <a:gd name="connsiteY15" fmla="*/ 3580480 h 5525624"/>
                <a:gd name="connsiteX16" fmla="*/ 1944218 w 8623989"/>
                <a:gd name="connsiteY16" fmla="*/ 4228552 h 5525624"/>
                <a:gd name="connsiteX17" fmla="*/ 1944217 w 8623989"/>
                <a:gd name="connsiteY17" fmla="*/ 4872308 h 5525624"/>
                <a:gd name="connsiteX18" fmla="*/ 648073 w 8623989"/>
                <a:gd name="connsiteY18" fmla="*/ 4872308 h 5525624"/>
                <a:gd name="connsiteX19" fmla="*/ 648073 w 8623989"/>
                <a:gd name="connsiteY19" fmla="*/ 4043170 h 5525624"/>
                <a:gd name="connsiteX20" fmla="*/ 648073 w 8623989"/>
                <a:gd name="connsiteY20" fmla="*/ 4043170 h 5525624"/>
                <a:gd name="connsiteX21" fmla="*/ 648073 w 8623989"/>
                <a:gd name="connsiteY21" fmla="*/ 3580480 h 5525624"/>
                <a:gd name="connsiteX22" fmla="*/ 0 w 8623989"/>
                <a:gd name="connsiteY22" fmla="*/ 3580480 h 5525624"/>
                <a:gd name="connsiteX23" fmla="*/ 0 w 8623989"/>
                <a:gd name="connsiteY23" fmla="*/ 2932408 h 5525624"/>
                <a:gd name="connsiteX24" fmla="*/ 6677469 w 8623989"/>
                <a:gd name="connsiteY24" fmla="*/ 649746 h 5525624"/>
                <a:gd name="connsiteX25" fmla="*/ 7325541 w 8623989"/>
                <a:gd name="connsiteY25" fmla="*/ 649746 h 5525624"/>
                <a:gd name="connsiteX26" fmla="*/ 7325541 w 8623989"/>
                <a:gd name="connsiteY26" fmla="*/ 649749 h 5525624"/>
                <a:gd name="connsiteX27" fmla="*/ 7975917 w 8623989"/>
                <a:gd name="connsiteY27" fmla="*/ 649749 h 5525624"/>
                <a:gd name="connsiteX28" fmla="*/ 7975917 w 8623989"/>
                <a:gd name="connsiteY28" fmla="*/ 1299045 h 5525624"/>
                <a:gd name="connsiteX29" fmla="*/ 7975917 w 8623989"/>
                <a:gd name="connsiteY29" fmla="*/ 1945696 h 5525624"/>
                <a:gd name="connsiteX30" fmla="*/ 7975917 w 8623989"/>
                <a:gd name="connsiteY30" fmla="*/ 1947117 h 5525624"/>
                <a:gd name="connsiteX31" fmla="*/ 7975917 w 8623989"/>
                <a:gd name="connsiteY31" fmla="*/ 2593768 h 5525624"/>
                <a:gd name="connsiteX32" fmla="*/ 7975917 w 8623989"/>
                <a:gd name="connsiteY32" fmla="*/ 2594582 h 5525624"/>
                <a:gd name="connsiteX33" fmla="*/ 7975917 w 8623989"/>
                <a:gd name="connsiteY33" fmla="*/ 3240713 h 5525624"/>
                <a:gd name="connsiteX34" fmla="*/ 7975917 w 8623989"/>
                <a:gd name="connsiteY34" fmla="*/ 3431101 h 5525624"/>
                <a:gd name="connsiteX35" fmla="*/ 7975917 w 8623989"/>
                <a:gd name="connsiteY35" fmla="*/ 3888785 h 5525624"/>
                <a:gd name="connsiteX36" fmla="*/ 7975917 w 8623989"/>
                <a:gd name="connsiteY36" fmla="*/ 3890771 h 5525624"/>
                <a:gd name="connsiteX37" fmla="*/ 7975917 w 8623989"/>
                <a:gd name="connsiteY37" fmla="*/ 4224236 h 5525624"/>
                <a:gd name="connsiteX38" fmla="*/ 7975917 w 8623989"/>
                <a:gd name="connsiteY38" fmla="*/ 4538843 h 5525624"/>
                <a:gd name="connsiteX39" fmla="*/ 7975917 w 8623989"/>
                <a:gd name="connsiteY39" fmla="*/ 5188126 h 5525624"/>
                <a:gd name="connsiteX40" fmla="*/ 7327845 w 8623989"/>
                <a:gd name="connsiteY40" fmla="*/ 5188126 h 5525624"/>
                <a:gd name="connsiteX41" fmla="*/ 7327845 w 8623989"/>
                <a:gd name="connsiteY41" fmla="*/ 4538843 h 5525624"/>
                <a:gd name="connsiteX42" fmla="*/ 7327845 w 8623989"/>
                <a:gd name="connsiteY42" fmla="*/ 4224236 h 5525624"/>
                <a:gd name="connsiteX43" fmla="*/ 7325541 w 8623989"/>
                <a:gd name="connsiteY43" fmla="*/ 4224236 h 5525624"/>
                <a:gd name="connsiteX44" fmla="*/ 7325541 w 8623989"/>
                <a:gd name="connsiteY44" fmla="*/ 4538843 h 5525624"/>
                <a:gd name="connsiteX45" fmla="*/ 6679419 w 8623989"/>
                <a:gd name="connsiteY45" fmla="*/ 4538843 h 5525624"/>
                <a:gd name="connsiteX46" fmla="*/ 6677469 w 8623989"/>
                <a:gd name="connsiteY46" fmla="*/ 4538843 h 5525624"/>
                <a:gd name="connsiteX47" fmla="*/ 6231747 w 8623989"/>
                <a:gd name="connsiteY47" fmla="*/ 4538843 h 5525624"/>
                <a:gd name="connsiteX48" fmla="*/ 6031347 w 8623989"/>
                <a:gd name="connsiteY48" fmla="*/ 4538843 h 5525624"/>
                <a:gd name="connsiteX49" fmla="*/ 5385604 w 8623989"/>
                <a:gd name="connsiteY49" fmla="*/ 4538843 h 5525624"/>
                <a:gd name="connsiteX50" fmla="*/ 5385604 w 8623989"/>
                <a:gd name="connsiteY50" fmla="*/ 3890771 h 5525624"/>
                <a:gd name="connsiteX51" fmla="*/ 6031347 w 8623989"/>
                <a:gd name="connsiteY51" fmla="*/ 3890771 h 5525624"/>
                <a:gd name="connsiteX52" fmla="*/ 6231747 w 8623989"/>
                <a:gd name="connsiteY52" fmla="*/ 3890771 h 5525624"/>
                <a:gd name="connsiteX53" fmla="*/ 6677469 w 8623989"/>
                <a:gd name="connsiteY53" fmla="*/ 3890771 h 5525624"/>
                <a:gd name="connsiteX54" fmla="*/ 6677469 w 8623989"/>
                <a:gd name="connsiteY54" fmla="*/ 3888785 h 5525624"/>
                <a:gd name="connsiteX55" fmla="*/ 6231747 w 8623989"/>
                <a:gd name="connsiteY55" fmla="*/ 3888785 h 5525624"/>
                <a:gd name="connsiteX56" fmla="*/ 6031347 w 8623989"/>
                <a:gd name="connsiteY56" fmla="*/ 3888785 h 5525624"/>
                <a:gd name="connsiteX57" fmla="*/ 5385604 w 8623989"/>
                <a:gd name="connsiteY57" fmla="*/ 3888785 h 5525624"/>
                <a:gd name="connsiteX58" fmla="*/ 5384440 w 8623989"/>
                <a:gd name="connsiteY58" fmla="*/ 3888785 h 5525624"/>
                <a:gd name="connsiteX59" fmla="*/ 5384440 w 8623989"/>
                <a:gd name="connsiteY59" fmla="*/ 3890771 h 5525624"/>
                <a:gd name="connsiteX60" fmla="*/ 5384440 w 8623989"/>
                <a:gd name="connsiteY60" fmla="*/ 4538843 h 5525624"/>
                <a:gd name="connsiteX61" fmla="*/ 5384440 w 8623989"/>
                <a:gd name="connsiteY61" fmla="*/ 5185788 h 5525624"/>
                <a:gd name="connsiteX62" fmla="*/ 4087980 w 8623989"/>
                <a:gd name="connsiteY62" fmla="*/ 5185788 h 5525624"/>
                <a:gd name="connsiteX63" fmla="*/ 4087980 w 8623989"/>
                <a:gd name="connsiteY63" fmla="*/ 3890771 h 5525624"/>
                <a:gd name="connsiteX64" fmla="*/ 4087980 w 8623989"/>
                <a:gd name="connsiteY64" fmla="*/ 3888785 h 5525624"/>
                <a:gd name="connsiteX65" fmla="*/ 2791839 w 8623989"/>
                <a:gd name="connsiteY65" fmla="*/ 3888785 h 5525624"/>
                <a:gd name="connsiteX66" fmla="*/ 2791839 w 8623989"/>
                <a:gd name="connsiteY66" fmla="*/ 3580480 h 5525624"/>
                <a:gd name="connsiteX67" fmla="*/ 2143767 w 8623989"/>
                <a:gd name="connsiteY67" fmla="*/ 3580480 h 5525624"/>
                <a:gd name="connsiteX68" fmla="*/ 2143767 w 8623989"/>
                <a:gd name="connsiteY68" fmla="*/ 2932408 h 5525624"/>
                <a:gd name="connsiteX69" fmla="*/ 2791839 w 8623989"/>
                <a:gd name="connsiteY69" fmla="*/ 2932408 h 5525624"/>
                <a:gd name="connsiteX70" fmla="*/ 2791839 w 8623989"/>
                <a:gd name="connsiteY70" fmla="*/ 2594582 h 5525624"/>
                <a:gd name="connsiteX71" fmla="*/ 3439912 w 8623989"/>
                <a:gd name="connsiteY71" fmla="*/ 2594582 h 5525624"/>
                <a:gd name="connsiteX72" fmla="*/ 4087980 w 8623989"/>
                <a:gd name="connsiteY72" fmla="*/ 2594582 h 5525624"/>
                <a:gd name="connsiteX73" fmla="*/ 4736052 w 8623989"/>
                <a:gd name="connsiteY73" fmla="*/ 2594582 h 5525624"/>
                <a:gd name="connsiteX74" fmla="*/ 4736368 w 8623989"/>
                <a:gd name="connsiteY74" fmla="*/ 2594582 h 5525624"/>
                <a:gd name="connsiteX75" fmla="*/ 5384440 w 8623989"/>
                <a:gd name="connsiteY75" fmla="*/ 2594582 h 5525624"/>
                <a:gd name="connsiteX76" fmla="*/ 5385604 w 8623989"/>
                <a:gd name="connsiteY76" fmla="*/ 2594582 h 5525624"/>
                <a:gd name="connsiteX77" fmla="*/ 5385604 w 8623989"/>
                <a:gd name="connsiteY77" fmla="*/ 2593768 h 5525624"/>
                <a:gd name="connsiteX78" fmla="*/ 5385604 w 8623989"/>
                <a:gd name="connsiteY78" fmla="*/ 1945696 h 5525624"/>
                <a:gd name="connsiteX79" fmla="*/ 6677469 w 8623989"/>
                <a:gd name="connsiteY79" fmla="*/ 1945696 h 5525624"/>
                <a:gd name="connsiteX80" fmla="*/ 6677469 w 8623989"/>
                <a:gd name="connsiteY80" fmla="*/ 1299049 h 5525624"/>
                <a:gd name="connsiteX81" fmla="*/ 6677469 w 8623989"/>
                <a:gd name="connsiteY81" fmla="*/ 649746 h 5525624"/>
                <a:gd name="connsiteX82" fmla="*/ 7975917 w 8623989"/>
                <a:gd name="connsiteY82" fmla="*/ 0 h 5525624"/>
                <a:gd name="connsiteX83" fmla="*/ 8623989 w 8623989"/>
                <a:gd name="connsiteY83" fmla="*/ 0 h 5525624"/>
                <a:gd name="connsiteX84" fmla="*/ 8623989 w 8623989"/>
                <a:gd name="connsiteY84" fmla="*/ 648072 h 5525624"/>
                <a:gd name="connsiteX85" fmla="*/ 7975917 w 8623989"/>
                <a:gd name="connsiteY85" fmla="*/ 648072 h 5525624"/>
                <a:gd name="connsiteX86" fmla="*/ 7975917 w 8623989"/>
                <a:gd name="connsiteY8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648073 w 8623989"/>
                <a:gd name="connsiteY11" fmla="*/ 2932408 h 5525624"/>
                <a:gd name="connsiteX12" fmla="*/ 1296146 w 8623989"/>
                <a:gd name="connsiteY12" fmla="*/ 2932408 h 5525624"/>
                <a:gd name="connsiteX13" fmla="*/ 1337994 w 8623989"/>
                <a:gd name="connsiteY13" fmla="*/ 2932408 h 5525624"/>
                <a:gd name="connsiteX14" fmla="*/ 1944218 w 8623989"/>
                <a:gd name="connsiteY14" fmla="*/ 2932408 h 5525624"/>
                <a:gd name="connsiteX15" fmla="*/ 1944218 w 8623989"/>
                <a:gd name="connsiteY15" fmla="*/ 3580480 h 5525624"/>
                <a:gd name="connsiteX16" fmla="*/ 1944218 w 8623989"/>
                <a:gd name="connsiteY16" fmla="*/ 4228552 h 5525624"/>
                <a:gd name="connsiteX17" fmla="*/ 1944217 w 8623989"/>
                <a:gd name="connsiteY17" fmla="*/ 4872308 h 5525624"/>
                <a:gd name="connsiteX18" fmla="*/ 648073 w 8623989"/>
                <a:gd name="connsiteY18" fmla="*/ 4872308 h 5525624"/>
                <a:gd name="connsiteX19" fmla="*/ 648073 w 8623989"/>
                <a:gd name="connsiteY19" fmla="*/ 4043170 h 5525624"/>
                <a:gd name="connsiteX20" fmla="*/ 648073 w 8623989"/>
                <a:gd name="connsiteY20" fmla="*/ 3580480 h 5525624"/>
                <a:gd name="connsiteX21" fmla="*/ 0 w 8623989"/>
                <a:gd name="connsiteY21" fmla="*/ 3580480 h 5525624"/>
                <a:gd name="connsiteX22" fmla="*/ 0 w 8623989"/>
                <a:gd name="connsiteY22" fmla="*/ 2932408 h 5525624"/>
                <a:gd name="connsiteX23" fmla="*/ 6677469 w 8623989"/>
                <a:gd name="connsiteY23" fmla="*/ 649746 h 5525624"/>
                <a:gd name="connsiteX24" fmla="*/ 7325541 w 8623989"/>
                <a:gd name="connsiteY24" fmla="*/ 649746 h 5525624"/>
                <a:gd name="connsiteX25" fmla="*/ 7325541 w 8623989"/>
                <a:gd name="connsiteY25" fmla="*/ 649749 h 5525624"/>
                <a:gd name="connsiteX26" fmla="*/ 7975917 w 8623989"/>
                <a:gd name="connsiteY26" fmla="*/ 649749 h 5525624"/>
                <a:gd name="connsiteX27" fmla="*/ 7975917 w 8623989"/>
                <a:gd name="connsiteY27" fmla="*/ 1299045 h 5525624"/>
                <a:gd name="connsiteX28" fmla="*/ 7975917 w 8623989"/>
                <a:gd name="connsiteY28" fmla="*/ 1945696 h 5525624"/>
                <a:gd name="connsiteX29" fmla="*/ 7975917 w 8623989"/>
                <a:gd name="connsiteY29" fmla="*/ 1947117 h 5525624"/>
                <a:gd name="connsiteX30" fmla="*/ 7975917 w 8623989"/>
                <a:gd name="connsiteY30" fmla="*/ 2593768 h 5525624"/>
                <a:gd name="connsiteX31" fmla="*/ 7975917 w 8623989"/>
                <a:gd name="connsiteY31" fmla="*/ 2594582 h 5525624"/>
                <a:gd name="connsiteX32" fmla="*/ 7975917 w 8623989"/>
                <a:gd name="connsiteY32" fmla="*/ 3240713 h 5525624"/>
                <a:gd name="connsiteX33" fmla="*/ 7975917 w 8623989"/>
                <a:gd name="connsiteY33" fmla="*/ 3431101 h 5525624"/>
                <a:gd name="connsiteX34" fmla="*/ 7975917 w 8623989"/>
                <a:gd name="connsiteY34" fmla="*/ 3888785 h 5525624"/>
                <a:gd name="connsiteX35" fmla="*/ 7975917 w 8623989"/>
                <a:gd name="connsiteY35" fmla="*/ 3890771 h 5525624"/>
                <a:gd name="connsiteX36" fmla="*/ 7975917 w 8623989"/>
                <a:gd name="connsiteY36" fmla="*/ 4224236 h 5525624"/>
                <a:gd name="connsiteX37" fmla="*/ 7975917 w 8623989"/>
                <a:gd name="connsiteY37" fmla="*/ 4538843 h 5525624"/>
                <a:gd name="connsiteX38" fmla="*/ 7975917 w 8623989"/>
                <a:gd name="connsiteY38" fmla="*/ 5188126 h 5525624"/>
                <a:gd name="connsiteX39" fmla="*/ 7327845 w 8623989"/>
                <a:gd name="connsiteY39" fmla="*/ 5188126 h 5525624"/>
                <a:gd name="connsiteX40" fmla="*/ 7327845 w 8623989"/>
                <a:gd name="connsiteY40" fmla="*/ 4538843 h 5525624"/>
                <a:gd name="connsiteX41" fmla="*/ 7327845 w 8623989"/>
                <a:gd name="connsiteY41" fmla="*/ 4224236 h 5525624"/>
                <a:gd name="connsiteX42" fmla="*/ 7325541 w 8623989"/>
                <a:gd name="connsiteY42" fmla="*/ 4224236 h 5525624"/>
                <a:gd name="connsiteX43" fmla="*/ 7325541 w 8623989"/>
                <a:gd name="connsiteY43" fmla="*/ 4538843 h 5525624"/>
                <a:gd name="connsiteX44" fmla="*/ 6679419 w 8623989"/>
                <a:gd name="connsiteY44" fmla="*/ 4538843 h 5525624"/>
                <a:gd name="connsiteX45" fmla="*/ 6677469 w 8623989"/>
                <a:gd name="connsiteY45" fmla="*/ 4538843 h 5525624"/>
                <a:gd name="connsiteX46" fmla="*/ 6231747 w 8623989"/>
                <a:gd name="connsiteY46" fmla="*/ 4538843 h 5525624"/>
                <a:gd name="connsiteX47" fmla="*/ 6031347 w 8623989"/>
                <a:gd name="connsiteY47" fmla="*/ 4538843 h 5525624"/>
                <a:gd name="connsiteX48" fmla="*/ 5385604 w 8623989"/>
                <a:gd name="connsiteY48" fmla="*/ 4538843 h 5525624"/>
                <a:gd name="connsiteX49" fmla="*/ 5385604 w 8623989"/>
                <a:gd name="connsiteY49" fmla="*/ 3890771 h 5525624"/>
                <a:gd name="connsiteX50" fmla="*/ 6031347 w 8623989"/>
                <a:gd name="connsiteY50" fmla="*/ 3890771 h 5525624"/>
                <a:gd name="connsiteX51" fmla="*/ 6231747 w 8623989"/>
                <a:gd name="connsiteY51" fmla="*/ 3890771 h 5525624"/>
                <a:gd name="connsiteX52" fmla="*/ 6677469 w 8623989"/>
                <a:gd name="connsiteY52" fmla="*/ 3890771 h 5525624"/>
                <a:gd name="connsiteX53" fmla="*/ 6677469 w 8623989"/>
                <a:gd name="connsiteY53" fmla="*/ 3888785 h 5525624"/>
                <a:gd name="connsiteX54" fmla="*/ 6231747 w 8623989"/>
                <a:gd name="connsiteY54" fmla="*/ 3888785 h 5525624"/>
                <a:gd name="connsiteX55" fmla="*/ 6031347 w 8623989"/>
                <a:gd name="connsiteY55" fmla="*/ 3888785 h 5525624"/>
                <a:gd name="connsiteX56" fmla="*/ 5385604 w 8623989"/>
                <a:gd name="connsiteY56" fmla="*/ 3888785 h 5525624"/>
                <a:gd name="connsiteX57" fmla="*/ 5384440 w 8623989"/>
                <a:gd name="connsiteY57" fmla="*/ 3888785 h 5525624"/>
                <a:gd name="connsiteX58" fmla="*/ 5384440 w 8623989"/>
                <a:gd name="connsiteY58" fmla="*/ 3890771 h 5525624"/>
                <a:gd name="connsiteX59" fmla="*/ 5384440 w 8623989"/>
                <a:gd name="connsiteY59" fmla="*/ 4538843 h 5525624"/>
                <a:gd name="connsiteX60" fmla="*/ 5384440 w 8623989"/>
                <a:gd name="connsiteY60" fmla="*/ 5185788 h 5525624"/>
                <a:gd name="connsiteX61" fmla="*/ 4087980 w 8623989"/>
                <a:gd name="connsiteY61" fmla="*/ 5185788 h 5525624"/>
                <a:gd name="connsiteX62" fmla="*/ 4087980 w 8623989"/>
                <a:gd name="connsiteY62" fmla="*/ 3890771 h 5525624"/>
                <a:gd name="connsiteX63" fmla="*/ 4087980 w 8623989"/>
                <a:gd name="connsiteY63" fmla="*/ 3888785 h 5525624"/>
                <a:gd name="connsiteX64" fmla="*/ 2791839 w 8623989"/>
                <a:gd name="connsiteY64" fmla="*/ 3888785 h 5525624"/>
                <a:gd name="connsiteX65" fmla="*/ 2791839 w 8623989"/>
                <a:gd name="connsiteY65" fmla="*/ 3580480 h 5525624"/>
                <a:gd name="connsiteX66" fmla="*/ 2143767 w 8623989"/>
                <a:gd name="connsiteY66" fmla="*/ 3580480 h 5525624"/>
                <a:gd name="connsiteX67" fmla="*/ 2143767 w 8623989"/>
                <a:gd name="connsiteY67" fmla="*/ 2932408 h 5525624"/>
                <a:gd name="connsiteX68" fmla="*/ 2791839 w 8623989"/>
                <a:gd name="connsiteY68" fmla="*/ 2932408 h 5525624"/>
                <a:gd name="connsiteX69" fmla="*/ 2791839 w 8623989"/>
                <a:gd name="connsiteY69" fmla="*/ 2594582 h 5525624"/>
                <a:gd name="connsiteX70" fmla="*/ 3439912 w 8623989"/>
                <a:gd name="connsiteY70" fmla="*/ 2594582 h 5525624"/>
                <a:gd name="connsiteX71" fmla="*/ 4087980 w 8623989"/>
                <a:gd name="connsiteY71" fmla="*/ 2594582 h 5525624"/>
                <a:gd name="connsiteX72" fmla="*/ 4736052 w 8623989"/>
                <a:gd name="connsiteY72" fmla="*/ 2594582 h 5525624"/>
                <a:gd name="connsiteX73" fmla="*/ 4736368 w 8623989"/>
                <a:gd name="connsiteY73" fmla="*/ 2594582 h 5525624"/>
                <a:gd name="connsiteX74" fmla="*/ 5384440 w 8623989"/>
                <a:gd name="connsiteY74" fmla="*/ 2594582 h 5525624"/>
                <a:gd name="connsiteX75" fmla="*/ 5385604 w 8623989"/>
                <a:gd name="connsiteY75" fmla="*/ 2594582 h 5525624"/>
                <a:gd name="connsiteX76" fmla="*/ 5385604 w 8623989"/>
                <a:gd name="connsiteY76" fmla="*/ 2593768 h 5525624"/>
                <a:gd name="connsiteX77" fmla="*/ 5385604 w 8623989"/>
                <a:gd name="connsiteY77" fmla="*/ 1945696 h 5525624"/>
                <a:gd name="connsiteX78" fmla="*/ 6677469 w 8623989"/>
                <a:gd name="connsiteY78" fmla="*/ 1945696 h 5525624"/>
                <a:gd name="connsiteX79" fmla="*/ 6677469 w 8623989"/>
                <a:gd name="connsiteY79" fmla="*/ 1299049 h 5525624"/>
                <a:gd name="connsiteX80" fmla="*/ 6677469 w 8623989"/>
                <a:gd name="connsiteY80" fmla="*/ 649746 h 5525624"/>
                <a:gd name="connsiteX81" fmla="*/ 7975917 w 8623989"/>
                <a:gd name="connsiteY81" fmla="*/ 0 h 5525624"/>
                <a:gd name="connsiteX82" fmla="*/ 8623989 w 8623989"/>
                <a:gd name="connsiteY82" fmla="*/ 0 h 5525624"/>
                <a:gd name="connsiteX83" fmla="*/ 8623989 w 8623989"/>
                <a:gd name="connsiteY83" fmla="*/ 648072 h 5525624"/>
                <a:gd name="connsiteX84" fmla="*/ 7975917 w 8623989"/>
                <a:gd name="connsiteY84" fmla="*/ 648072 h 5525624"/>
                <a:gd name="connsiteX85" fmla="*/ 7975917 w 8623989"/>
                <a:gd name="connsiteY8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296146 w 8623989"/>
                <a:gd name="connsiteY11" fmla="*/ 2932408 h 5525624"/>
                <a:gd name="connsiteX12" fmla="*/ 1337994 w 8623989"/>
                <a:gd name="connsiteY12" fmla="*/ 2932408 h 5525624"/>
                <a:gd name="connsiteX13" fmla="*/ 1944218 w 8623989"/>
                <a:gd name="connsiteY13" fmla="*/ 2932408 h 5525624"/>
                <a:gd name="connsiteX14" fmla="*/ 1944218 w 8623989"/>
                <a:gd name="connsiteY14" fmla="*/ 3580480 h 5525624"/>
                <a:gd name="connsiteX15" fmla="*/ 1944218 w 8623989"/>
                <a:gd name="connsiteY15" fmla="*/ 4228552 h 5525624"/>
                <a:gd name="connsiteX16" fmla="*/ 1944217 w 8623989"/>
                <a:gd name="connsiteY16" fmla="*/ 4872308 h 5525624"/>
                <a:gd name="connsiteX17" fmla="*/ 648073 w 8623989"/>
                <a:gd name="connsiteY17" fmla="*/ 4872308 h 5525624"/>
                <a:gd name="connsiteX18" fmla="*/ 648073 w 8623989"/>
                <a:gd name="connsiteY18" fmla="*/ 4043170 h 5525624"/>
                <a:gd name="connsiteX19" fmla="*/ 648073 w 8623989"/>
                <a:gd name="connsiteY19" fmla="*/ 3580480 h 5525624"/>
                <a:gd name="connsiteX20" fmla="*/ 0 w 8623989"/>
                <a:gd name="connsiteY20" fmla="*/ 3580480 h 5525624"/>
                <a:gd name="connsiteX21" fmla="*/ 0 w 8623989"/>
                <a:gd name="connsiteY21" fmla="*/ 2932408 h 5525624"/>
                <a:gd name="connsiteX22" fmla="*/ 6677469 w 8623989"/>
                <a:gd name="connsiteY22" fmla="*/ 649746 h 5525624"/>
                <a:gd name="connsiteX23" fmla="*/ 7325541 w 8623989"/>
                <a:gd name="connsiteY23" fmla="*/ 649746 h 5525624"/>
                <a:gd name="connsiteX24" fmla="*/ 7325541 w 8623989"/>
                <a:gd name="connsiteY24" fmla="*/ 649749 h 5525624"/>
                <a:gd name="connsiteX25" fmla="*/ 7975917 w 8623989"/>
                <a:gd name="connsiteY25" fmla="*/ 649749 h 5525624"/>
                <a:gd name="connsiteX26" fmla="*/ 7975917 w 8623989"/>
                <a:gd name="connsiteY26" fmla="*/ 1299045 h 5525624"/>
                <a:gd name="connsiteX27" fmla="*/ 7975917 w 8623989"/>
                <a:gd name="connsiteY27" fmla="*/ 1945696 h 5525624"/>
                <a:gd name="connsiteX28" fmla="*/ 7975917 w 8623989"/>
                <a:gd name="connsiteY28" fmla="*/ 1947117 h 5525624"/>
                <a:gd name="connsiteX29" fmla="*/ 7975917 w 8623989"/>
                <a:gd name="connsiteY29" fmla="*/ 2593768 h 5525624"/>
                <a:gd name="connsiteX30" fmla="*/ 7975917 w 8623989"/>
                <a:gd name="connsiteY30" fmla="*/ 2594582 h 5525624"/>
                <a:gd name="connsiteX31" fmla="*/ 7975917 w 8623989"/>
                <a:gd name="connsiteY31" fmla="*/ 3240713 h 5525624"/>
                <a:gd name="connsiteX32" fmla="*/ 7975917 w 8623989"/>
                <a:gd name="connsiteY32" fmla="*/ 3431101 h 5525624"/>
                <a:gd name="connsiteX33" fmla="*/ 7975917 w 8623989"/>
                <a:gd name="connsiteY33" fmla="*/ 3888785 h 5525624"/>
                <a:gd name="connsiteX34" fmla="*/ 7975917 w 8623989"/>
                <a:gd name="connsiteY34" fmla="*/ 3890771 h 5525624"/>
                <a:gd name="connsiteX35" fmla="*/ 7975917 w 8623989"/>
                <a:gd name="connsiteY35" fmla="*/ 4224236 h 5525624"/>
                <a:gd name="connsiteX36" fmla="*/ 7975917 w 8623989"/>
                <a:gd name="connsiteY36" fmla="*/ 4538843 h 5525624"/>
                <a:gd name="connsiteX37" fmla="*/ 7975917 w 8623989"/>
                <a:gd name="connsiteY37" fmla="*/ 5188126 h 5525624"/>
                <a:gd name="connsiteX38" fmla="*/ 7327845 w 8623989"/>
                <a:gd name="connsiteY38" fmla="*/ 5188126 h 5525624"/>
                <a:gd name="connsiteX39" fmla="*/ 7327845 w 8623989"/>
                <a:gd name="connsiteY39" fmla="*/ 4538843 h 5525624"/>
                <a:gd name="connsiteX40" fmla="*/ 7327845 w 8623989"/>
                <a:gd name="connsiteY40" fmla="*/ 4224236 h 5525624"/>
                <a:gd name="connsiteX41" fmla="*/ 7325541 w 8623989"/>
                <a:gd name="connsiteY41" fmla="*/ 4224236 h 5525624"/>
                <a:gd name="connsiteX42" fmla="*/ 7325541 w 8623989"/>
                <a:gd name="connsiteY42" fmla="*/ 4538843 h 5525624"/>
                <a:gd name="connsiteX43" fmla="*/ 6679419 w 8623989"/>
                <a:gd name="connsiteY43" fmla="*/ 4538843 h 5525624"/>
                <a:gd name="connsiteX44" fmla="*/ 6677469 w 8623989"/>
                <a:gd name="connsiteY44" fmla="*/ 4538843 h 5525624"/>
                <a:gd name="connsiteX45" fmla="*/ 6231747 w 8623989"/>
                <a:gd name="connsiteY45" fmla="*/ 4538843 h 5525624"/>
                <a:gd name="connsiteX46" fmla="*/ 6031347 w 8623989"/>
                <a:gd name="connsiteY46" fmla="*/ 4538843 h 5525624"/>
                <a:gd name="connsiteX47" fmla="*/ 5385604 w 8623989"/>
                <a:gd name="connsiteY47" fmla="*/ 4538843 h 5525624"/>
                <a:gd name="connsiteX48" fmla="*/ 5385604 w 8623989"/>
                <a:gd name="connsiteY48" fmla="*/ 3890771 h 5525624"/>
                <a:gd name="connsiteX49" fmla="*/ 6031347 w 8623989"/>
                <a:gd name="connsiteY49" fmla="*/ 3890771 h 5525624"/>
                <a:gd name="connsiteX50" fmla="*/ 6231747 w 8623989"/>
                <a:gd name="connsiteY50" fmla="*/ 3890771 h 5525624"/>
                <a:gd name="connsiteX51" fmla="*/ 6677469 w 8623989"/>
                <a:gd name="connsiteY51" fmla="*/ 3890771 h 5525624"/>
                <a:gd name="connsiteX52" fmla="*/ 6677469 w 8623989"/>
                <a:gd name="connsiteY52" fmla="*/ 3888785 h 5525624"/>
                <a:gd name="connsiteX53" fmla="*/ 6231747 w 8623989"/>
                <a:gd name="connsiteY53" fmla="*/ 3888785 h 5525624"/>
                <a:gd name="connsiteX54" fmla="*/ 6031347 w 8623989"/>
                <a:gd name="connsiteY54" fmla="*/ 3888785 h 5525624"/>
                <a:gd name="connsiteX55" fmla="*/ 5385604 w 8623989"/>
                <a:gd name="connsiteY55" fmla="*/ 3888785 h 5525624"/>
                <a:gd name="connsiteX56" fmla="*/ 5384440 w 8623989"/>
                <a:gd name="connsiteY56" fmla="*/ 3888785 h 5525624"/>
                <a:gd name="connsiteX57" fmla="*/ 5384440 w 8623989"/>
                <a:gd name="connsiteY57" fmla="*/ 3890771 h 5525624"/>
                <a:gd name="connsiteX58" fmla="*/ 5384440 w 8623989"/>
                <a:gd name="connsiteY58" fmla="*/ 4538843 h 5525624"/>
                <a:gd name="connsiteX59" fmla="*/ 5384440 w 8623989"/>
                <a:gd name="connsiteY59" fmla="*/ 5185788 h 5525624"/>
                <a:gd name="connsiteX60" fmla="*/ 4087980 w 8623989"/>
                <a:gd name="connsiteY60" fmla="*/ 5185788 h 5525624"/>
                <a:gd name="connsiteX61" fmla="*/ 4087980 w 8623989"/>
                <a:gd name="connsiteY61" fmla="*/ 3890771 h 5525624"/>
                <a:gd name="connsiteX62" fmla="*/ 4087980 w 8623989"/>
                <a:gd name="connsiteY62" fmla="*/ 3888785 h 5525624"/>
                <a:gd name="connsiteX63" fmla="*/ 2791839 w 8623989"/>
                <a:gd name="connsiteY63" fmla="*/ 3888785 h 5525624"/>
                <a:gd name="connsiteX64" fmla="*/ 2791839 w 8623989"/>
                <a:gd name="connsiteY64" fmla="*/ 3580480 h 5525624"/>
                <a:gd name="connsiteX65" fmla="*/ 2143767 w 8623989"/>
                <a:gd name="connsiteY65" fmla="*/ 3580480 h 5525624"/>
                <a:gd name="connsiteX66" fmla="*/ 2143767 w 8623989"/>
                <a:gd name="connsiteY66" fmla="*/ 2932408 h 5525624"/>
                <a:gd name="connsiteX67" fmla="*/ 2791839 w 8623989"/>
                <a:gd name="connsiteY67" fmla="*/ 2932408 h 5525624"/>
                <a:gd name="connsiteX68" fmla="*/ 2791839 w 8623989"/>
                <a:gd name="connsiteY68" fmla="*/ 2594582 h 5525624"/>
                <a:gd name="connsiteX69" fmla="*/ 3439912 w 8623989"/>
                <a:gd name="connsiteY69" fmla="*/ 2594582 h 5525624"/>
                <a:gd name="connsiteX70" fmla="*/ 4087980 w 8623989"/>
                <a:gd name="connsiteY70" fmla="*/ 2594582 h 5525624"/>
                <a:gd name="connsiteX71" fmla="*/ 4736052 w 8623989"/>
                <a:gd name="connsiteY71" fmla="*/ 2594582 h 5525624"/>
                <a:gd name="connsiteX72" fmla="*/ 4736368 w 8623989"/>
                <a:gd name="connsiteY72" fmla="*/ 2594582 h 5525624"/>
                <a:gd name="connsiteX73" fmla="*/ 5384440 w 8623989"/>
                <a:gd name="connsiteY73" fmla="*/ 2594582 h 5525624"/>
                <a:gd name="connsiteX74" fmla="*/ 5385604 w 8623989"/>
                <a:gd name="connsiteY74" fmla="*/ 2594582 h 5525624"/>
                <a:gd name="connsiteX75" fmla="*/ 5385604 w 8623989"/>
                <a:gd name="connsiteY75" fmla="*/ 2593768 h 5525624"/>
                <a:gd name="connsiteX76" fmla="*/ 5385604 w 8623989"/>
                <a:gd name="connsiteY76" fmla="*/ 1945696 h 5525624"/>
                <a:gd name="connsiteX77" fmla="*/ 6677469 w 8623989"/>
                <a:gd name="connsiteY77" fmla="*/ 1945696 h 5525624"/>
                <a:gd name="connsiteX78" fmla="*/ 6677469 w 8623989"/>
                <a:gd name="connsiteY78" fmla="*/ 1299049 h 5525624"/>
                <a:gd name="connsiteX79" fmla="*/ 6677469 w 8623989"/>
                <a:gd name="connsiteY79" fmla="*/ 649746 h 5525624"/>
                <a:gd name="connsiteX80" fmla="*/ 7975917 w 8623989"/>
                <a:gd name="connsiteY80" fmla="*/ 0 h 5525624"/>
                <a:gd name="connsiteX81" fmla="*/ 8623989 w 8623989"/>
                <a:gd name="connsiteY81" fmla="*/ 0 h 5525624"/>
                <a:gd name="connsiteX82" fmla="*/ 8623989 w 8623989"/>
                <a:gd name="connsiteY82" fmla="*/ 648072 h 5525624"/>
                <a:gd name="connsiteX83" fmla="*/ 7975917 w 8623989"/>
                <a:gd name="connsiteY83" fmla="*/ 648072 h 5525624"/>
                <a:gd name="connsiteX84" fmla="*/ 7975917 w 8623989"/>
                <a:gd name="connsiteY8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296146 w 8623989"/>
                <a:gd name="connsiteY11" fmla="*/ 2932408 h 5525624"/>
                <a:gd name="connsiteX12" fmla="*/ 1337994 w 8623989"/>
                <a:gd name="connsiteY12" fmla="*/ 2932408 h 5525624"/>
                <a:gd name="connsiteX13" fmla="*/ 1944218 w 8623989"/>
                <a:gd name="connsiteY13" fmla="*/ 2932408 h 5525624"/>
                <a:gd name="connsiteX14" fmla="*/ 1944218 w 8623989"/>
                <a:gd name="connsiteY14" fmla="*/ 3580480 h 5525624"/>
                <a:gd name="connsiteX15" fmla="*/ 1944218 w 8623989"/>
                <a:gd name="connsiteY15" fmla="*/ 4228552 h 5525624"/>
                <a:gd name="connsiteX16" fmla="*/ 1944217 w 8623989"/>
                <a:gd name="connsiteY16" fmla="*/ 4872308 h 5525624"/>
                <a:gd name="connsiteX17" fmla="*/ 648073 w 8623989"/>
                <a:gd name="connsiteY17" fmla="*/ 4872308 h 5525624"/>
                <a:gd name="connsiteX18" fmla="*/ 648073 w 8623989"/>
                <a:gd name="connsiteY18" fmla="*/ 3580480 h 5525624"/>
                <a:gd name="connsiteX19" fmla="*/ 0 w 8623989"/>
                <a:gd name="connsiteY19" fmla="*/ 3580480 h 5525624"/>
                <a:gd name="connsiteX20" fmla="*/ 0 w 8623989"/>
                <a:gd name="connsiteY20" fmla="*/ 2932408 h 5525624"/>
                <a:gd name="connsiteX21" fmla="*/ 6677469 w 8623989"/>
                <a:gd name="connsiteY21" fmla="*/ 649746 h 5525624"/>
                <a:gd name="connsiteX22" fmla="*/ 7325541 w 8623989"/>
                <a:gd name="connsiteY22" fmla="*/ 649746 h 5525624"/>
                <a:gd name="connsiteX23" fmla="*/ 7325541 w 8623989"/>
                <a:gd name="connsiteY23" fmla="*/ 649749 h 5525624"/>
                <a:gd name="connsiteX24" fmla="*/ 7975917 w 8623989"/>
                <a:gd name="connsiteY24" fmla="*/ 649749 h 5525624"/>
                <a:gd name="connsiteX25" fmla="*/ 7975917 w 8623989"/>
                <a:gd name="connsiteY25" fmla="*/ 1299045 h 5525624"/>
                <a:gd name="connsiteX26" fmla="*/ 7975917 w 8623989"/>
                <a:gd name="connsiteY26" fmla="*/ 1945696 h 5525624"/>
                <a:gd name="connsiteX27" fmla="*/ 7975917 w 8623989"/>
                <a:gd name="connsiteY27" fmla="*/ 1947117 h 5525624"/>
                <a:gd name="connsiteX28" fmla="*/ 7975917 w 8623989"/>
                <a:gd name="connsiteY28" fmla="*/ 2593768 h 5525624"/>
                <a:gd name="connsiteX29" fmla="*/ 7975917 w 8623989"/>
                <a:gd name="connsiteY29" fmla="*/ 2594582 h 5525624"/>
                <a:gd name="connsiteX30" fmla="*/ 7975917 w 8623989"/>
                <a:gd name="connsiteY30" fmla="*/ 3240713 h 5525624"/>
                <a:gd name="connsiteX31" fmla="*/ 7975917 w 8623989"/>
                <a:gd name="connsiteY31" fmla="*/ 3431101 h 5525624"/>
                <a:gd name="connsiteX32" fmla="*/ 7975917 w 8623989"/>
                <a:gd name="connsiteY32" fmla="*/ 3888785 h 5525624"/>
                <a:gd name="connsiteX33" fmla="*/ 7975917 w 8623989"/>
                <a:gd name="connsiteY33" fmla="*/ 3890771 h 5525624"/>
                <a:gd name="connsiteX34" fmla="*/ 7975917 w 8623989"/>
                <a:gd name="connsiteY34" fmla="*/ 4224236 h 5525624"/>
                <a:gd name="connsiteX35" fmla="*/ 7975917 w 8623989"/>
                <a:gd name="connsiteY35" fmla="*/ 4538843 h 5525624"/>
                <a:gd name="connsiteX36" fmla="*/ 7975917 w 8623989"/>
                <a:gd name="connsiteY36" fmla="*/ 5188126 h 5525624"/>
                <a:gd name="connsiteX37" fmla="*/ 7327845 w 8623989"/>
                <a:gd name="connsiteY37" fmla="*/ 5188126 h 5525624"/>
                <a:gd name="connsiteX38" fmla="*/ 7327845 w 8623989"/>
                <a:gd name="connsiteY38" fmla="*/ 4538843 h 5525624"/>
                <a:gd name="connsiteX39" fmla="*/ 7327845 w 8623989"/>
                <a:gd name="connsiteY39" fmla="*/ 4224236 h 5525624"/>
                <a:gd name="connsiteX40" fmla="*/ 7325541 w 8623989"/>
                <a:gd name="connsiteY40" fmla="*/ 4224236 h 5525624"/>
                <a:gd name="connsiteX41" fmla="*/ 7325541 w 8623989"/>
                <a:gd name="connsiteY41" fmla="*/ 4538843 h 5525624"/>
                <a:gd name="connsiteX42" fmla="*/ 6679419 w 8623989"/>
                <a:gd name="connsiteY42" fmla="*/ 4538843 h 5525624"/>
                <a:gd name="connsiteX43" fmla="*/ 6677469 w 8623989"/>
                <a:gd name="connsiteY43" fmla="*/ 4538843 h 5525624"/>
                <a:gd name="connsiteX44" fmla="*/ 6231747 w 8623989"/>
                <a:gd name="connsiteY44" fmla="*/ 4538843 h 5525624"/>
                <a:gd name="connsiteX45" fmla="*/ 6031347 w 8623989"/>
                <a:gd name="connsiteY45" fmla="*/ 4538843 h 5525624"/>
                <a:gd name="connsiteX46" fmla="*/ 5385604 w 8623989"/>
                <a:gd name="connsiteY46" fmla="*/ 4538843 h 5525624"/>
                <a:gd name="connsiteX47" fmla="*/ 5385604 w 8623989"/>
                <a:gd name="connsiteY47" fmla="*/ 3890771 h 5525624"/>
                <a:gd name="connsiteX48" fmla="*/ 6031347 w 8623989"/>
                <a:gd name="connsiteY48" fmla="*/ 3890771 h 5525624"/>
                <a:gd name="connsiteX49" fmla="*/ 6231747 w 8623989"/>
                <a:gd name="connsiteY49" fmla="*/ 3890771 h 5525624"/>
                <a:gd name="connsiteX50" fmla="*/ 6677469 w 8623989"/>
                <a:gd name="connsiteY50" fmla="*/ 3890771 h 5525624"/>
                <a:gd name="connsiteX51" fmla="*/ 6677469 w 8623989"/>
                <a:gd name="connsiteY51" fmla="*/ 3888785 h 5525624"/>
                <a:gd name="connsiteX52" fmla="*/ 6231747 w 8623989"/>
                <a:gd name="connsiteY52" fmla="*/ 3888785 h 5525624"/>
                <a:gd name="connsiteX53" fmla="*/ 6031347 w 8623989"/>
                <a:gd name="connsiteY53" fmla="*/ 3888785 h 5525624"/>
                <a:gd name="connsiteX54" fmla="*/ 5385604 w 8623989"/>
                <a:gd name="connsiteY54" fmla="*/ 3888785 h 5525624"/>
                <a:gd name="connsiteX55" fmla="*/ 5384440 w 8623989"/>
                <a:gd name="connsiteY55" fmla="*/ 3888785 h 5525624"/>
                <a:gd name="connsiteX56" fmla="*/ 5384440 w 8623989"/>
                <a:gd name="connsiteY56" fmla="*/ 3890771 h 5525624"/>
                <a:gd name="connsiteX57" fmla="*/ 5384440 w 8623989"/>
                <a:gd name="connsiteY57" fmla="*/ 4538843 h 5525624"/>
                <a:gd name="connsiteX58" fmla="*/ 5384440 w 8623989"/>
                <a:gd name="connsiteY58" fmla="*/ 5185788 h 5525624"/>
                <a:gd name="connsiteX59" fmla="*/ 4087980 w 8623989"/>
                <a:gd name="connsiteY59" fmla="*/ 5185788 h 5525624"/>
                <a:gd name="connsiteX60" fmla="*/ 4087980 w 8623989"/>
                <a:gd name="connsiteY60" fmla="*/ 3890771 h 5525624"/>
                <a:gd name="connsiteX61" fmla="*/ 4087980 w 8623989"/>
                <a:gd name="connsiteY61" fmla="*/ 3888785 h 5525624"/>
                <a:gd name="connsiteX62" fmla="*/ 2791839 w 8623989"/>
                <a:gd name="connsiteY62" fmla="*/ 3888785 h 5525624"/>
                <a:gd name="connsiteX63" fmla="*/ 2791839 w 8623989"/>
                <a:gd name="connsiteY63" fmla="*/ 3580480 h 5525624"/>
                <a:gd name="connsiteX64" fmla="*/ 2143767 w 8623989"/>
                <a:gd name="connsiteY64" fmla="*/ 3580480 h 5525624"/>
                <a:gd name="connsiteX65" fmla="*/ 2143767 w 8623989"/>
                <a:gd name="connsiteY65" fmla="*/ 2932408 h 5525624"/>
                <a:gd name="connsiteX66" fmla="*/ 2791839 w 8623989"/>
                <a:gd name="connsiteY66" fmla="*/ 2932408 h 5525624"/>
                <a:gd name="connsiteX67" fmla="*/ 2791839 w 8623989"/>
                <a:gd name="connsiteY67" fmla="*/ 2594582 h 5525624"/>
                <a:gd name="connsiteX68" fmla="*/ 3439912 w 8623989"/>
                <a:gd name="connsiteY68" fmla="*/ 2594582 h 5525624"/>
                <a:gd name="connsiteX69" fmla="*/ 4087980 w 8623989"/>
                <a:gd name="connsiteY69" fmla="*/ 2594582 h 5525624"/>
                <a:gd name="connsiteX70" fmla="*/ 4736052 w 8623989"/>
                <a:gd name="connsiteY70" fmla="*/ 2594582 h 5525624"/>
                <a:gd name="connsiteX71" fmla="*/ 4736368 w 8623989"/>
                <a:gd name="connsiteY71" fmla="*/ 2594582 h 5525624"/>
                <a:gd name="connsiteX72" fmla="*/ 5384440 w 8623989"/>
                <a:gd name="connsiteY72" fmla="*/ 2594582 h 5525624"/>
                <a:gd name="connsiteX73" fmla="*/ 5385604 w 8623989"/>
                <a:gd name="connsiteY73" fmla="*/ 2594582 h 5525624"/>
                <a:gd name="connsiteX74" fmla="*/ 5385604 w 8623989"/>
                <a:gd name="connsiteY74" fmla="*/ 2593768 h 5525624"/>
                <a:gd name="connsiteX75" fmla="*/ 5385604 w 8623989"/>
                <a:gd name="connsiteY75" fmla="*/ 1945696 h 5525624"/>
                <a:gd name="connsiteX76" fmla="*/ 6677469 w 8623989"/>
                <a:gd name="connsiteY76" fmla="*/ 1945696 h 5525624"/>
                <a:gd name="connsiteX77" fmla="*/ 6677469 w 8623989"/>
                <a:gd name="connsiteY77" fmla="*/ 1299049 h 5525624"/>
                <a:gd name="connsiteX78" fmla="*/ 6677469 w 8623989"/>
                <a:gd name="connsiteY78" fmla="*/ 649746 h 5525624"/>
                <a:gd name="connsiteX79" fmla="*/ 7975917 w 8623989"/>
                <a:gd name="connsiteY79" fmla="*/ 0 h 5525624"/>
                <a:gd name="connsiteX80" fmla="*/ 8623989 w 8623989"/>
                <a:gd name="connsiteY80" fmla="*/ 0 h 5525624"/>
                <a:gd name="connsiteX81" fmla="*/ 8623989 w 8623989"/>
                <a:gd name="connsiteY81" fmla="*/ 648072 h 5525624"/>
                <a:gd name="connsiteX82" fmla="*/ 7975917 w 8623989"/>
                <a:gd name="connsiteY82" fmla="*/ 648072 h 5525624"/>
                <a:gd name="connsiteX83" fmla="*/ 7975917 w 8623989"/>
                <a:gd name="connsiteY8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337994 w 8623989"/>
                <a:gd name="connsiteY11" fmla="*/ 2932408 h 5525624"/>
                <a:gd name="connsiteX12" fmla="*/ 1944218 w 8623989"/>
                <a:gd name="connsiteY12" fmla="*/ 2932408 h 5525624"/>
                <a:gd name="connsiteX13" fmla="*/ 1944218 w 8623989"/>
                <a:gd name="connsiteY13" fmla="*/ 3580480 h 5525624"/>
                <a:gd name="connsiteX14" fmla="*/ 1944218 w 8623989"/>
                <a:gd name="connsiteY14" fmla="*/ 4228552 h 5525624"/>
                <a:gd name="connsiteX15" fmla="*/ 1944217 w 8623989"/>
                <a:gd name="connsiteY15" fmla="*/ 4872308 h 5525624"/>
                <a:gd name="connsiteX16" fmla="*/ 648073 w 8623989"/>
                <a:gd name="connsiteY16" fmla="*/ 4872308 h 5525624"/>
                <a:gd name="connsiteX17" fmla="*/ 648073 w 8623989"/>
                <a:gd name="connsiteY17" fmla="*/ 3580480 h 5525624"/>
                <a:gd name="connsiteX18" fmla="*/ 0 w 8623989"/>
                <a:gd name="connsiteY18" fmla="*/ 3580480 h 5525624"/>
                <a:gd name="connsiteX19" fmla="*/ 0 w 8623989"/>
                <a:gd name="connsiteY19" fmla="*/ 2932408 h 5525624"/>
                <a:gd name="connsiteX20" fmla="*/ 6677469 w 8623989"/>
                <a:gd name="connsiteY20" fmla="*/ 649746 h 5525624"/>
                <a:gd name="connsiteX21" fmla="*/ 7325541 w 8623989"/>
                <a:gd name="connsiteY21" fmla="*/ 649746 h 5525624"/>
                <a:gd name="connsiteX22" fmla="*/ 7325541 w 8623989"/>
                <a:gd name="connsiteY22" fmla="*/ 649749 h 5525624"/>
                <a:gd name="connsiteX23" fmla="*/ 7975917 w 8623989"/>
                <a:gd name="connsiteY23" fmla="*/ 649749 h 5525624"/>
                <a:gd name="connsiteX24" fmla="*/ 7975917 w 8623989"/>
                <a:gd name="connsiteY24" fmla="*/ 1299045 h 5525624"/>
                <a:gd name="connsiteX25" fmla="*/ 7975917 w 8623989"/>
                <a:gd name="connsiteY25" fmla="*/ 1945696 h 5525624"/>
                <a:gd name="connsiteX26" fmla="*/ 7975917 w 8623989"/>
                <a:gd name="connsiteY26" fmla="*/ 1947117 h 5525624"/>
                <a:gd name="connsiteX27" fmla="*/ 7975917 w 8623989"/>
                <a:gd name="connsiteY27" fmla="*/ 2593768 h 5525624"/>
                <a:gd name="connsiteX28" fmla="*/ 7975917 w 8623989"/>
                <a:gd name="connsiteY28" fmla="*/ 2594582 h 5525624"/>
                <a:gd name="connsiteX29" fmla="*/ 7975917 w 8623989"/>
                <a:gd name="connsiteY29" fmla="*/ 3240713 h 5525624"/>
                <a:gd name="connsiteX30" fmla="*/ 7975917 w 8623989"/>
                <a:gd name="connsiteY30" fmla="*/ 3431101 h 5525624"/>
                <a:gd name="connsiteX31" fmla="*/ 7975917 w 8623989"/>
                <a:gd name="connsiteY31" fmla="*/ 3888785 h 5525624"/>
                <a:gd name="connsiteX32" fmla="*/ 7975917 w 8623989"/>
                <a:gd name="connsiteY32" fmla="*/ 3890771 h 5525624"/>
                <a:gd name="connsiteX33" fmla="*/ 7975917 w 8623989"/>
                <a:gd name="connsiteY33" fmla="*/ 4224236 h 5525624"/>
                <a:gd name="connsiteX34" fmla="*/ 7975917 w 8623989"/>
                <a:gd name="connsiteY34" fmla="*/ 4538843 h 5525624"/>
                <a:gd name="connsiteX35" fmla="*/ 7975917 w 8623989"/>
                <a:gd name="connsiteY35" fmla="*/ 5188126 h 5525624"/>
                <a:gd name="connsiteX36" fmla="*/ 7327845 w 8623989"/>
                <a:gd name="connsiteY36" fmla="*/ 5188126 h 5525624"/>
                <a:gd name="connsiteX37" fmla="*/ 7327845 w 8623989"/>
                <a:gd name="connsiteY37" fmla="*/ 4538843 h 5525624"/>
                <a:gd name="connsiteX38" fmla="*/ 7327845 w 8623989"/>
                <a:gd name="connsiteY38" fmla="*/ 4224236 h 5525624"/>
                <a:gd name="connsiteX39" fmla="*/ 7325541 w 8623989"/>
                <a:gd name="connsiteY39" fmla="*/ 4224236 h 5525624"/>
                <a:gd name="connsiteX40" fmla="*/ 7325541 w 8623989"/>
                <a:gd name="connsiteY40" fmla="*/ 4538843 h 5525624"/>
                <a:gd name="connsiteX41" fmla="*/ 6679419 w 8623989"/>
                <a:gd name="connsiteY41" fmla="*/ 4538843 h 5525624"/>
                <a:gd name="connsiteX42" fmla="*/ 6677469 w 8623989"/>
                <a:gd name="connsiteY42" fmla="*/ 4538843 h 5525624"/>
                <a:gd name="connsiteX43" fmla="*/ 6231747 w 8623989"/>
                <a:gd name="connsiteY43" fmla="*/ 4538843 h 5525624"/>
                <a:gd name="connsiteX44" fmla="*/ 6031347 w 8623989"/>
                <a:gd name="connsiteY44" fmla="*/ 4538843 h 5525624"/>
                <a:gd name="connsiteX45" fmla="*/ 5385604 w 8623989"/>
                <a:gd name="connsiteY45" fmla="*/ 4538843 h 5525624"/>
                <a:gd name="connsiteX46" fmla="*/ 5385604 w 8623989"/>
                <a:gd name="connsiteY46" fmla="*/ 3890771 h 5525624"/>
                <a:gd name="connsiteX47" fmla="*/ 6031347 w 8623989"/>
                <a:gd name="connsiteY47" fmla="*/ 3890771 h 5525624"/>
                <a:gd name="connsiteX48" fmla="*/ 6231747 w 8623989"/>
                <a:gd name="connsiteY48" fmla="*/ 3890771 h 5525624"/>
                <a:gd name="connsiteX49" fmla="*/ 6677469 w 8623989"/>
                <a:gd name="connsiteY49" fmla="*/ 3890771 h 5525624"/>
                <a:gd name="connsiteX50" fmla="*/ 6677469 w 8623989"/>
                <a:gd name="connsiteY50" fmla="*/ 3888785 h 5525624"/>
                <a:gd name="connsiteX51" fmla="*/ 6231747 w 8623989"/>
                <a:gd name="connsiteY51" fmla="*/ 3888785 h 5525624"/>
                <a:gd name="connsiteX52" fmla="*/ 6031347 w 8623989"/>
                <a:gd name="connsiteY52" fmla="*/ 3888785 h 5525624"/>
                <a:gd name="connsiteX53" fmla="*/ 5385604 w 8623989"/>
                <a:gd name="connsiteY53" fmla="*/ 3888785 h 5525624"/>
                <a:gd name="connsiteX54" fmla="*/ 5384440 w 8623989"/>
                <a:gd name="connsiteY54" fmla="*/ 3888785 h 5525624"/>
                <a:gd name="connsiteX55" fmla="*/ 5384440 w 8623989"/>
                <a:gd name="connsiteY55" fmla="*/ 3890771 h 5525624"/>
                <a:gd name="connsiteX56" fmla="*/ 5384440 w 8623989"/>
                <a:gd name="connsiteY56" fmla="*/ 4538843 h 5525624"/>
                <a:gd name="connsiteX57" fmla="*/ 5384440 w 8623989"/>
                <a:gd name="connsiteY57" fmla="*/ 5185788 h 5525624"/>
                <a:gd name="connsiteX58" fmla="*/ 4087980 w 8623989"/>
                <a:gd name="connsiteY58" fmla="*/ 5185788 h 5525624"/>
                <a:gd name="connsiteX59" fmla="*/ 4087980 w 8623989"/>
                <a:gd name="connsiteY59" fmla="*/ 3890771 h 5525624"/>
                <a:gd name="connsiteX60" fmla="*/ 4087980 w 8623989"/>
                <a:gd name="connsiteY60" fmla="*/ 3888785 h 5525624"/>
                <a:gd name="connsiteX61" fmla="*/ 2791839 w 8623989"/>
                <a:gd name="connsiteY61" fmla="*/ 3888785 h 5525624"/>
                <a:gd name="connsiteX62" fmla="*/ 2791839 w 8623989"/>
                <a:gd name="connsiteY62" fmla="*/ 3580480 h 5525624"/>
                <a:gd name="connsiteX63" fmla="*/ 2143767 w 8623989"/>
                <a:gd name="connsiteY63" fmla="*/ 3580480 h 5525624"/>
                <a:gd name="connsiteX64" fmla="*/ 2143767 w 8623989"/>
                <a:gd name="connsiteY64" fmla="*/ 2932408 h 5525624"/>
                <a:gd name="connsiteX65" fmla="*/ 2791839 w 8623989"/>
                <a:gd name="connsiteY65" fmla="*/ 2932408 h 5525624"/>
                <a:gd name="connsiteX66" fmla="*/ 2791839 w 8623989"/>
                <a:gd name="connsiteY66" fmla="*/ 2594582 h 5525624"/>
                <a:gd name="connsiteX67" fmla="*/ 3439912 w 8623989"/>
                <a:gd name="connsiteY67" fmla="*/ 2594582 h 5525624"/>
                <a:gd name="connsiteX68" fmla="*/ 4087980 w 8623989"/>
                <a:gd name="connsiteY68" fmla="*/ 2594582 h 5525624"/>
                <a:gd name="connsiteX69" fmla="*/ 4736052 w 8623989"/>
                <a:gd name="connsiteY69" fmla="*/ 2594582 h 5525624"/>
                <a:gd name="connsiteX70" fmla="*/ 4736368 w 8623989"/>
                <a:gd name="connsiteY70" fmla="*/ 2594582 h 5525624"/>
                <a:gd name="connsiteX71" fmla="*/ 5384440 w 8623989"/>
                <a:gd name="connsiteY71" fmla="*/ 2594582 h 5525624"/>
                <a:gd name="connsiteX72" fmla="*/ 5385604 w 8623989"/>
                <a:gd name="connsiteY72" fmla="*/ 2594582 h 5525624"/>
                <a:gd name="connsiteX73" fmla="*/ 5385604 w 8623989"/>
                <a:gd name="connsiteY73" fmla="*/ 2593768 h 5525624"/>
                <a:gd name="connsiteX74" fmla="*/ 5385604 w 8623989"/>
                <a:gd name="connsiteY74" fmla="*/ 1945696 h 5525624"/>
                <a:gd name="connsiteX75" fmla="*/ 6677469 w 8623989"/>
                <a:gd name="connsiteY75" fmla="*/ 1945696 h 5525624"/>
                <a:gd name="connsiteX76" fmla="*/ 6677469 w 8623989"/>
                <a:gd name="connsiteY76" fmla="*/ 1299049 h 5525624"/>
                <a:gd name="connsiteX77" fmla="*/ 6677469 w 8623989"/>
                <a:gd name="connsiteY77" fmla="*/ 649746 h 5525624"/>
                <a:gd name="connsiteX78" fmla="*/ 7975917 w 8623989"/>
                <a:gd name="connsiteY78" fmla="*/ 0 h 5525624"/>
                <a:gd name="connsiteX79" fmla="*/ 8623989 w 8623989"/>
                <a:gd name="connsiteY79" fmla="*/ 0 h 5525624"/>
                <a:gd name="connsiteX80" fmla="*/ 8623989 w 8623989"/>
                <a:gd name="connsiteY80" fmla="*/ 648072 h 5525624"/>
                <a:gd name="connsiteX81" fmla="*/ 7975917 w 8623989"/>
                <a:gd name="connsiteY81" fmla="*/ 648072 h 5525624"/>
                <a:gd name="connsiteX82" fmla="*/ 7975917 w 8623989"/>
                <a:gd name="connsiteY8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8 w 8623989"/>
                <a:gd name="connsiteY12" fmla="*/ 3580480 h 5525624"/>
                <a:gd name="connsiteX13" fmla="*/ 1944218 w 8623989"/>
                <a:gd name="connsiteY13" fmla="*/ 4228552 h 5525624"/>
                <a:gd name="connsiteX14" fmla="*/ 1944217 w 8623989"/>
                <a:gd name="connsiteY14" fmla="*/ 4872308 h 5525624"/>
                <a:gd name="connsiteX15" fmla="*/ 648073 w 8623989"/>
                <a:gd name="connsiteY15" fmla="*/ 4872308 h 5525624"/>
                <a:gd name="connsiteX16" fmla="*/ 648073 w 8623989"/>
                <a:gd name="connsiteY16" fmla="*/ 3580480 h 5525624"/>
                <a:gd name="connsiteX17" fmla="*/ 0 w 8623989"/>
                <a:gd name="connsiteY17" fmla="*/ 3580480 h 5525624"/>
                <a:gd name="connsiteX18" fmla="*/ 0 w 8623989"/>
                <a:gd name="connsiteY18" fmla="*/ 2932408 h 5525624"/>
                <a:gd name="connsiteX19" fmla="*/ 6677469 w 8623989"/>
                <a:gd name="connsiteY19" fmla="*/ 649746 h 5525624"/>
                <a:gd name="connsiteX20" fmla="*/ 7325541 w 8623989"/>
                <a:gd name="connsiteY20" fmla="*/ 649746 h 5525624"/>
                <a:gd name="connsiteX21" fmla="*/ 7325541 w 8623989"/>
                <a:gd name="connsiteY21" fmla="*/ 649749 h 5525624"/>
                <a:gd name="connsiteX22" fmla="*/ 7975917 w 8623989"/>
                <a:gd name="connsiteY22" fmla="*/ 649749 h 5525624"/>
                <a:gd name="connsiteX23" fmla="*/ 7975917 w 8623989"/>
                <a:gd name="connsiteY23" fmla="*/ 1299045 h 5525624"/>
                <a:gd name="connsiteX24" fmla="*/ 7975917 w 8623989"/>
                <a:gd name="connsiteY24" fmla="*/ 1945696 h 5525624"/>
                <a:gd name="connsiteX25" fmla="*/ 7975917 w 8623989"/>
                <a:gd name="connsiteY25" fmla="*/ 1947117 h 5525624"/>
                <a:gd name="connsiteX26" fmla="*/ 7975917 w 8623989"/>
                <a:gd name="connsiteY26" fmla="*/ 2593768 h 5525624"/>
                <a:gd name="connsiteX27" fmla="*/ 7975917 w 8623989"/>
                <a:gd name="connsiteY27" fmla="*/ 2594582 h 5525624"/>
                <a:gd name="connsiteX28" fmla="*/ 7975917 w 8623989"/>
                <a:gd name="connsiteY28" fmla="*/ 3240713 h 5525624"/>
                <a:gd name="connsiteX29" fmla="*/ 7975917 w 8623989"/>
                <a:gd name="connsiteY29" fmla="*/ 3431101 h 5525624"/>
                <a:gd name="connsiteX30" fmla="*/ 7975917 w 8623989"/>
                <a:gd name="connsiteY30" fmla="*/ 3888785 h 5525624"/>
                <a:gd name="connsiteX31" fmla="*/ 7975917 w 8623989"/>
                <a:gd name="connsiteY31" fmla="*/ 3890771 h 5525624"/>
                <a:gd name="connsiteX32" fmla="*/ 7975917 w 8623989"/>
                <a:gd name="connsiteY32" fmla="*/ 4224236 h 5525624"/>
                <a:gd name="connsiteX33" fmla="*/ 7975917 w 8623989"/>
                <a:gd name="connsiteY33" fmla="*/ 4538843 h 5525624"/>
                <a:gd name="connsiteX34" fmla="*/ 7975917 w 8623989"/>
                <a:gd name="connsiteY34" fmla="*/ 5188126 h 5525624"/>
                <a:gd name="connsiteX35" fmla="*/ 7327845 w 8623989"/>
                <a:gd name="connsiteY35" fmla="*/ 5188126 h 5525624"/>
                <a:gd name="connsiteX36" fmla="*/ 7327845 w 8623989"/>
                <a:gd name="connsiteY36" fmla="*/ 4538843 h 5525624"/>
                <a:gd name="connsiteX37" fmla="*/ 7327845 w 8623989"/>
                <a:gd name="connsiteY37" fmla="*/ 4224236 h 5525624"/>
                <a:gd name="connsiteX38" fmla="*/ 7325541 w 8623989"/>
                <a:gd name="connsiteY38" fmla="*/ 4224236 h 5525624"/>
                <a:gd name="connsiteX39" fmla="*/ 7325541 w 8623989"/>
                <a:gd name="connsiteY39" fmla="*/ 4538843 h 5525624"/>
                <a:gd name="connsiteX40" fmla="*/ 6679419 w 8623989"/>
                <a:gd name="connsiteY40" fmla="*/ 4538843 h 5525624"/>
                <a:gd name="connsiteX41" fmla="*/ 6677469 w 8623989"/>
                <a:gd name="connsiteY41" fmla="*/ 4538843 h 5525624"/>
                <a:gd name="connsiteX42" fmla="*/ 6231747 w 8623989"/>
                <a:gd name="connsiteY42" fmla="*/ 4538843 h 5525624"/>
                <a:gd name="connsiteX43" fmla="*/ 6031347 w 8623989"/>
                <a:gd name="connsiteY43" fmla="*/ 4538843 h 5525624"/>
                <a:gd name="connsiteX44" fmla="*/ 5385604 w 8623989"/>
                <a:gd name="connsiteY44" fmla="*/ 4538843 h 5525624"/>
                <a:gd name="connsiteX45" fmla="*/ 5385604 w 8623989"/>
                <a:gd name="connsiteY45" fmla="*/ 3890771 h 5525624"/>
                <a:gd name="connsiteX46" fmla="*/ 6031347 w 8623989"/>
                <a:gd name="connsiteY46" fmla="*/ 3890771 h 5525624"/>
                <a:gd name="connsiteX47" fmla="*/ 6231747 w 8623989"/>
                <a:gd name="connsiteY47" fmla="*/ 3890771 h 5525624"/>
                <a:gd name="connsiteX48" fmla="*/ 6677469 w 8623989"/>
                <a:gd name="connsiteY48" fmla="*/ 3890771 h 5525624"/>
                <a:gd name="connsiteX49" fmla="*/ 6677469 w 8623989"/>
                <a:gd name="connsiteY49" fmla="*/ 3888785 h 5525624"/>
                <a:gd name="connsiteX50" fmla="*/ 6231747 w 8623989"/>
                <a:gd name="connsiteY50" fmla="*/ 3888785 h 5525624"/>
                <a:gd name="connsiteX51" fmla="*/ 6031347 w 8623989"/>
                <a:gd name="connsiteY51" fmla="*/ 3888785 h 5525624"/>
                <a:gd name="connsiteX52" fmla="*/ 5385604 w 8623989"/>
                <a:gd name="connsiteY52" fmla="*/ 3888785 h 5525624"/>
                <a:gd name="connsiteX53" fmla="*/ 5384440 w 8623989"/>
                <a:gd name="connsiteY53" fmla="*/ 3888785 h 5525624"/>
                <a:gd name="connsiteX54" fmla="*/ 5384440 w 8623989"/>
                <a:gd name="connsiteY54" fmla="*/ 3890771 h 5525624"/>
                <a:gd name="connsiteX55" fmla="*/ 5384440 w 8623989"/>
                <a:gd name="connsiteY55" fmla="*/ 4538843 h 5525624"/>
                <a:gd name="connsiteX56" fmla="*/ 5384440 w 8623989"/>
                <a:gd name="connsiteY56" fmla="*/ 5185788 h 5525624"/>
                <a:gd name="connsiteX57" fmla="*/ 4087980 w 8623989"/>
                <a:gd name="connsiteY57" fmla="*/ 5185788 h 5525624"/>
                <a:gd name="connsiteX58" fmla="*/ 4087980 w 8623989"/>
                <a:gd name="connsiteY58" fmla="*/ 3890771 h 5525624"/>
                <a:gd name="connsiteX59" fmla="*/ 4087980 w 8623989"/>
                <a:gd name="connsiteY59" fmla="*/ 3888785 h 5525624"/>
                <a:gd name="connsiteX60" fmla="*/ 2791839 w 8623989"/>
                <a:gd name="connsiteY60" fmla="*/ 3888785 h 5525624"/>
                <a:gd name="connsiteX61" fmla="*/ 2791839 w 8623989"/>
                <a:gd name="connsiteY61" fmla="*/ 3580480 h 5525624"/>
                <a:gd name="connsiteX62" fmla="*/ 2143767 w 8623989"/>
                <a:gd name="connsiteY62" fmla="*/ 3580480 h 5525624"/>
                <a:gd name="connsiteX63" fmla="*/ 2143767 w 8623989"/>
                <a:gd name="connsiteY63" fmla="*/ 2932408 h 5525624"/>
                <a:gd name="connsiteX64" fmla="*/ 2791839 w 8623989"/>
                <a:gd name="connsiteY64" fmla="*/ 2932408 h 5525624"/>
                <a:gd name="connsiteX65" fmla="*/ 2791839 w 8623989"/>
                <a:gd name="connsiteY65" fmla="*/ 2594582 h 5525624"/>
                <a:gd name="connsiteX66" fmla="*/ 3439912 w 8623989"/>
                <a:gd name="connsiteY66" fmla="*/ 2594582 h 5525624"/>
                <a:gd name="connsiteX67" fmla="*/ 4087980 w 8623989"/>
                <a:gd name="connsiteY67" fmla="*/ 2594582 h 5525624"/>
                <a:gd name="connsiteX68" fmla="*/ 4736052 w 8623989"/>
                <a:gd name="connsiteY68" fmla="*/ 2594582 h 5525624"/>
                <a:gd name="connsiteX69" fmla="*/ 4736368 w 8623989"/>
                <a:gd name="connsiteY69" fmla="*/ 2594582 h 5525624"/>
                <a:gd name="connsiteX70" fmla="*/ 5384440 w 8623989"/>
                <a:gd name="connsiteY70" fmla="*/ 2594582 h 5525624"/>
                <a:gd name="connsiteX71" fmla="*/ 5385604 w 8623989"/>
                <a:gd name="connsiteY71" fmla="*/ 2594582 h 5525624"/>
                <a:gd name="connsiteX72" fmla="*/ 5385604 w 8623989"/>
                <a:gd name="connsiteY72" fmla="*/ 2593768 h 5525624"/>
                <a:gd name="connsiteX73" fmla="*/ 5385604 w 8623989"/>
                <a:gd name="connsiteY73" fmla="*/ 1945696 h 5525624"/>
                <a:gd name="connsiteX74" fmla="*/ 6677469 w 8623989"/>
                <a:gd name="connsiteY74" fmla="*/ 1945696 h 5525624"/>
                <a:gd name="connsiteX75" fmla="*/ 6677469 w 8623989"/>
                <a:gd name="connsiteY75" fmla="*/ 1299049 h 5525624"/>
                <a:gd name="connsiteX76" fmla="*/ 6677469 w 8623989"/>
                <a:gd name="connsiteY76" fmla="*/ 649746 h 5525624"/>
                <a:gd name="connsiteX77" fmla="*/ 7975917 w 8623989"/>
                <a:gd name="connsiteY77" fmla="*/ 0 h 5525624"/>
                <a:gd name="connsiteX78" fmla="*/ 8623989 w 8623989"/>
                <a:gd name="connsiteY78" fmla="*/ 0 h 5525624"/>
                <a:gd name="connsiteX79" fmla="*/ 8623989 w 8623989"/>
                <a:gd name="connsiteY79" fmla="*/ 648072 h 5525624"/>
                <a:gd name="connsiteX80" fmla="*/ 7975917 w 8623989"/>
                <a:gd name="connsiteY80" fmla="*/ 648072 h 5525624"/>
                <a:gd name="connsiteX81" fmla="*/ 7975917 w 8623989"/>
                <a:gd name="connsiteY8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8 w 8623989"/>
                <a:gd name="connsiteY12" fmla="*/ 4228552 h 5525624"/>
                <a:gd name="connsiteX13" fmla="*/ 1944217 w 8623989"/>
                <a:gd name="connsiteY13" fmla="*/ 4872308 h 5525624"/>
                <a:gd name="connsiteX14" fmla="*/ 648073 w 8623989"/>
                <a:gd name="connsiteY14" fmla="*/ 4872308 h 5525624"/>
                <a:gd name="connsiteX15" fmla="*/ 648073 w 8623989"/>
                <a:gd name="connsiteY15" fmla="*/ 3580480 h 5525624"/>
                <a:gd name="connsiteX16" fmla="*/ 0 w 8623989"/>
                <a:gd name="connsiteY16" fmla="*/ 3580480 h 5525624"/>
                <a:gd name="connsiteX17" fmla="*/ 0 w 8623989"/>
                <a:gd name="connsiteY17" fmla="*/ 2932408 h 5525624"/>
                <a:gd name="connsiteX18" fmla="*/ 6677469 w 8623989"/>
                <a:gd name="connsiteY18" fmla="*/ 649746 h 5525624"/>
                <a:gd name="connsiteX19" fmla="*/ 7325541 w 8623989"/>
                <a:gd name="connsiteY19" fmla="*/ 649746 h 5525624"/>
                <a:gd name="connsiteX20" fmla="*/ 7325541 w 8623989"/>
                <a:gd name="connsiteY20" fmla="*/ 649749 h 5525624"/>
                <a:gd name="connsiteX21" fmla="*/ 7975917 w 8623989"/>
                <a:gd name="connsiteY21" fmla="*/ 649749 h 5525624"/>
                <a:gd name="connsiteX22" fmla="*/ 7975917 w 8623989"/>
                <a:gd name="connsiteY22" fmla="*/ 1299045 h 5525624"/>
                <a:gd name="connsiteX23" fmla="*/ 7975917 w 8623989"/>
                <a:gd name="connsiteY23" fmla="*/ 1945696 h 5525624"/>
                <a:gd name="connsiteX24" fmla="*/ 7975917 w 8623989"/>
                <a:gd name="connsiteY24" fmla="*/ 1947117 h 5525624"/>
                <a:gd name="connsiteX25" fmla="*/ 7975917 w 8623989"/>
                <a:gd name="connsiteY25" fmla="*/ 2593768 h 5525624"/>
                <a:gd name="connsiteX26" fmla="*/ 7975917 w 8623989"/>
                <a:gd name="connsiteY26" fmla="*/ 2594582 h 5525624"/>
                <a:gd name="connsiteX27" fmla="*/ 7975917 w 8623989"/>
                <a:gd name="connsiteY27" fmla="*/ 3240713 h 5525624"/>
                <a:gd name="connsiteX28" fmla="*/ 7975917 w 8623989"/>
                <a:gd name="connsiteY28" fmla="*/ 3431101 h 5525624"/>
                <a:gd name="connsiteX29" fmla="*/ 7975917 w 8623989"/>
                <a:gd name="connsiteY29" fmla="*/ 3888785 h 5525624"/>
                <a:gd name="connsiteX30" fmla="*/ 7975917 w 8623989"/>
                <a:gd name="connsiteY30" fmla="*/ 3890771 h 5525624"/>
                <a:gd name="connsiteX31" fmla="*/ 7975917 w 8623989"/>
                <a:gd name="connsiteY31" fmla="*/ 4224236 h 5525624"/>
                <a:gd name="connsiteX32" fmla="*/ 7975917 w 8623989"/>
                <a:gd name="connsiteY32" fmla="*/ 4538843 h 5525624"/>
                <a:gd name="connsiteX33" fmla="*/ 7975917 w 8623989"/>
                <a:gd name="connsiteY33" fmla="*/ 5188126 h 5525624"/>
                <a:gd name="connsiteX34" fmla="*/ 7327845 w 8623989"/>
                <a:gd name="connsiteY34" fmla="*/ 5188126 h 5525624"/>
                <a:gd name="connsiteX35" fmla="*/ 7327845 w 8623989"/>
                <a:gd name="connsiteY35" fmla="*/ 4538843 h 5525624"/>
                <a:gd name="connsiteX36" fmla="*/ 7327845 w 8623989"/>
                <a:gd name="connsiteY36" fmla="*/ 4224236 h 5525624"/>
                <a:gd name="connsiteX37" fmla="*/ 7325541 w 8623989"/>
                <a:gd name="connsiteY37" fmla="*/ 4224236 h 5525624"/>
                <a:gd name="connsiteX38" fmla="*/ 7325541 w 8623989"/>
                <a:gd name="connsiteY38" fmla="*/ 4538843 h 5525624"/>
                <a:gd name="connsiteX39" fmla="*/ 6679419 w 8623989"/>
                <a:gd name="connsiteY39" fmla="*/ 4538843 h 5525624"/>
                <a:gd name="connsiteX40" fmla="*/ 6677469 w 8623989"/>
                <a:gd name="connsiteY40" fmla="*/ 4538843 h 5525624"/>
                <a:gd name="connsiteX41" fmla="*/ 6231747 w 8623989"/>
                <a:gd name="connsiteY41" fmla="*/ 4538843 h 5525624"/>
                <a:gd name="connsiteX42" fmla="*/ 6031347 w 8623989"/>
                <a:gd name="connsiteY42" fmla="*/ 4538843 h 5525624"/>
                <a:gd name="connsiteX43" fmla="*/ 5385604 w 8623989"/>
                <a:gd name="connsiteY43" fmla="*/ 4538843 h 5525624"/>
                <a:gd name="connsiteX44" fmla="*/ 5385604 w 8623989"/>
                <a:gd name="connsiteY44" fmla="*/ 3890771 h 5525624"/>
                <a:gd name="connsiteX45" fmla="*/ 6031347 w 8623989"/>
                <a:gd name="connsiteY45" fmla="*/ 3890771 h 5525624"/>
                <a:gd name="connsiteX46" fmla="*/ 6231747 w 8623989"/>
                <a:gd name="connsiteY46" fmla="*/ 3890771 h 5525624"/>
                <a:gd name="connsiteX47" fmla="*/ 6677469 w 8623989"/>
                <a:gd name="connsiteY47" fmla="*/ 3890771 h 5525624"/>
                <a:gd name="connsiteX48" fmla="*/ 6677469 w 8623989"/>
                <a:gd name="connsiteY48" fmla="*/ 3888785 h 5525624"/>
                <a:gd name="connsiteX49" fmla="*/ 6231747 w 8623989"/>
                <a:gd name="connsiteY49" fmla="*/ 3888785 h 5525624"/>
                <a:gd name="connsiteX50" fmla="*/ 6031347 w 8623989"/>
                <a:gd name="connsiteY50" fmla="*/ 3888785 h 5525624"/>
                <a:gd name="connsiteX51" fmla="*/ 5385604 w 8623989"/>
                <a:gd name="connsiteY51" fmla="*/ 3888785 h 5525624"/>
                <a:gd name="connsiteX52" fmla="*/ 5384440 w 8623989"/>
                <a:gd name="connsiteY52" fmla="*/ 3888785 h 5525624"/>
                <a:gd name="connsiteX53" fmla="*/ 5384440 w 8623989"/>
                <a:gd name="connsiteY53" fmla="*/ 3890771 h 5525624"/>
                <a:gd name="connsiteX54" fmla="*/ 5384440 w 8623989"/>
                <a:gd name="connsiteY54" fmla="*/ 4538843 h 5525624"/>
                <a:gd name="connsiteX55" fmla="*/ 5384440 w 8623989"/>
                <a:gd name="connsiteY55" fmla="*/ 5185788 h 5525624"/>
                <a:gd name="connsiteX56" fmla="*/ 4087980 w 8623989"/>
                <a:gd name="connsiteY56" fmla="*/ 5185788 h 5525624"/>
                <a:gd name="connsiteX57" fmla="*/ 4087980 w 8623989"/>
                <a:gd name="connsiteY57" fmla="*/ 3890771 h 5525624"/>
                <a:gd name="connsiteX58" fmla="*/ 4087980 w 8623989"/>
                <a:gd name="connsiteY58" fmla="*/ 3888785 h 5525624"/>
                <a:gd name="connsiteX59" fmla="*/ 2791839 w 8623989"/>
                <a:gd name="connsiteY59" fmla="*/ 3888785 h 5525624"/>
                <a:gd name="connsiteX60" fmla="*/ 2791839 w 8623989"/>
                <a:gd name="connsiteY60" fmla="*/ 3580480 h 5525624"/>
                <a:gd name="connsiteX61" fmla="*/ 2143767 w 8623989"/>
                <a:gd name="connsiteY61" fmla="*/ 3580480 h 5525624"/>
                <a:gd name="connsiteX62" fmla="*/ 2143767 w 8623989"/>
                <a:gd name="connsiteY62" fmla="*/ 2932408 h 5525624"/>
                <a:gd name="connsiteX63" fmla="*/ 2791839 w 8623989"/>
                <a:gd name="connsiteY63" fmla="*/ 2932408 h 5525624"/>
                <a:gd name="connsiteX64" fmla="*/ 2791839 w 8623989"/>
                <a:gd name="connsiteY64" fmla="*/ 2594582 h 5525624"/>
                <a:gd name="connsiteX65" fmla="*/ 3439912 w 8623989"/>
                <a:gd name="connsiteY65" fmla="*/ 2594582 h 5525624"/>
                <a:gd name="connsiteX66" fmla="*/ 4087980 w 8623989"/>
                <a:gd name="connsiteY66" fmla="*/ 2594582 h 5525624"/>
                <a:gd name="connsiteX67" fmla="*/ 4736052 w 8623989"/>
                <a:gd name="connsiteY67" fmla="*/ 2594582 h 5525624"/>
                <a:gd name="connsiteX68" fmla="*/ 4736368 w 8623989"/>
                <a:gd name="connsiteY68" fmla="*/ 2594582 h 5525624"/>
                <a:gd name="connsiteX69" fmla="*/ 5384440 w 8623989"/>
                <a:gd name="connsiteY69" fmla="*/ 2594582 h 5525624"/>
                <a:gd name="connsiteX70" fmla="*/ 5385604 w 8623989"/>
                <a:gd name="connsiteY70" fmla="*/ 2594582 h 5525624"/>
                <a:gd name="connsiteX71" fmla="*/ 5385604 w 8623989"/>
                <a:gd name="connsiteY71" fmla="*/ 2593768 h 5525624"/>
                <a:gd name="connsiteX72" fmla="*/ 5385604 w 8623989"/>
                <a:gd name="connsiteY72" fmla="*/ 1945696 h 5525624"/>
                <a:gd name="connsiteX73" fmla="*/ 6677469 w 8623989"/>
                <a:gd name="connsiteY73" fmla="*/ 1945696 h 5525624"/>
                <a:gd name="connsiteX74" fmla="*/ 6677469 w 8623989"/>
                <a:gd name="connsiteY74" fmla="*/ 1299049 h 5525624"/>
                <a:gd name="connsiteX75" fmla="*/ 6677469 w 8623989"/>
                <a:gd name="connsiteY75" fmla="*/ 649746 h 5525624"/>
                <a:gd name="connsiteX76" fmla="*/ 7975917 w 8623989"/>
                <a:gd name="connsiteY76" fmla="*/ 0 h 5525624"/>
                <a:gd name="connsiteX77" fmla="*/ 8623989 w 8623989"/>
                <a:gd name="connsiteY77" fmla="*/ 0 h 5525624"/>
                <a:gd name="connsiteX78" fmla="*/ 8623989 w 8623989"/>
                <a:gd name="connsiteY78" fmla="*/ 648072 h 5525624"/>
                <a:gd name="connsiteX79" fmla="*/ 7975917 w 8623989"/>
                <a:gd name="connsiteY79" fmla="*/ 648072 h 5525624"/>
                <a:gd name="connsiteX80" fmla="*/ 7975917 w 8623989"/>
                <a:gd name="connsiteY8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677469 w 8623989"/>
                <a:gd name="connsiteY47" fmla="*/ 3888785 h 5525624"/>
                <a:gd name="connsiteX48" fmla="*/ 6231747 w 8623989"/>
                <a:gd name="connsiteY48" fmla="*/ 3888785 h 5525624"/>
                <a:gd name="connsiteX49" fmla="*/ 6031347 w 8623989"/>
                <a:gd name="connsiteY49" fmla="*/ 3888785 h 5525624"/>
                <a:gd name="connsiteX50" fmla="*/ 5385604 w 8623989"/>
                <a:gd name="connsiteY50" fmla="*/ 3888785 h 5525624"/>
                <a:gd name="connsiteX51" fmla="*/ 5384440 w 8623989"/>
                <a:gd name="connsiteY51" fmla="*/ 3888785 h 5525624"/>
                <a:gd name="connsiteX52" fmla="*/ 5384440 w 8623989"/>
                <a:gd name="connsiteY52" fmla="*/ 3890771 h 5525624"/>
                <a:gd name="connsiteX53" fmla="*/ 5384440 w 8623989"/>
                <a:gd name="connsiteY53" fmla="*/ 4538843 h 5525624"/>
                <a:gd name="connsiteX54" fmla="*/ 5384440 w 8623989"/>
                <a:gd name="connsiteY54" fmla="*/ 5185788 h 5525624"/>
                <a:gd name="connsiteX55" fmla="*/ 4087980 w 8623989"/>
                <a:gd name="connsiteY55" fmla="*/ 5185788 h 5525624"/>
                <a:gd name="connsiteX56" fmla="*/ 4087980 w 8623989"/>
                <a:gd name="connsiteY56" fmla="*/ 3890771 h 5525624"/>
                <a:gd name="connsiteX57" fmla="*/ 4087980 w 8623989"/>
                <a:gd name="connsiteY57" fmla="*/ 3888785 h 5525624"/>
                <a:gd name="connsiteX58" fmla="*/ 2791839 w 8623989"/>
                <a:gd name="connsiteY58" fmla="*/ 3888785 h 5525624"/>
                <a:gd name="connsiteX59" fmla="*/ 2791839 w 8623989"/>
                <a:gd name="connsiteY59" fmla="*/ 3580480 h 5525624"/>
                <a:gd name="connsiteX60" fmla="*/ 2143767 w 8623989"/>
                <a:gd name="connsiteY60" fmla="*/ 3580480 h 5525624"/>
                <a:gd name="connsiteX61" fmla="*/ 2143767 w 8623989"/>
                <a:gd name="connsiteY61" fmla="*/ 2932408 h 5525624"/>
                <a:gd name="connsiteX62" fmla="*/ 2791839 w 8623989"/>
                <a:gd name="connsiteY62" fmla="*/ 2932408 h 5525624"/>
                <a:gd name="connsiteX63" fmla="*/ 2791839 w 8623989"/>
                <a:gd name="connsiteY63" fmla="*/ 2594582 h 5525624"/>
                <a:gd name="connsiteX64" fmla="*/ 3439912 w 8623989"/>
                <a:gd name="connsiteY64" fmla="*/ 2594582 h 5525624"/>
                <a:gd name="connsiteX65" fmla="*/ 4087980 w 8623989"/>
                <a:gd name="connsiteY65" fmla="*/ 2594582 h 5525624"/>
                <a:gd name="connsiteX66" fmla="*/ 4736052 w 8623989"/>
                <a:gd name="connsiteY66" fmla="*/ 2594582 h 5525624"/>
                <a:gd name="connsiteX67" fmla="*/ 4736368 w 8623989"/>
                <a:gd name="connsiteY67" fmla="*/ 2594582 h 5525624"/>
                <a:gd name="connsiteX68" fmla="*/ 5384440 w 8623989"/>
                <a:gd name="connsiteY68" fmla="*/ 2594582 h 5525624"/>
                <a:gd name="connsiteX69" fmla="*/ 5385604 w 8623989"/>
                <a:gd name="connsiteY69" fmla="*/ 2594582 h 5525624"/>
                <a:gd name="connsiteX70" fmla="*/ 5385604 w 8623989"/>
                <a:gd name="connsiteY70" fmla="*/ 2593768 h 5525624"/>
                <a:gd name="connsiteX71" fmla="*/ 5385604 w 8623989"/>
                <a:gd name="connsiteY71" fmla="*/ 1945696 h 5525624"/>
                <a:gd name="connsiteX72" fmla="*/ 6677469 w 8623989"/>
                <a:gd name="connsiteY72" fmla="*/ 1945696 h 5525624"/>
                <a:gd name="connsiteX73" fmla="*/ 6677469 w 8623989"/>
                <a:gd name="connsiteY73" fmla="*/ 1299049 h 5525624"/>
                <a:gd name="connsiteX74" fmla="*/ 6677469 w 8623989"/>
                <a:gd name="connsiteY74" fmla="*/ 649746 h 5525624"/>
                <a:gd name="connsiteX75" fmla="*/ 7975917 w 8623989"/>
                <a:gd name="connsiteY75" fmla="*/ 0 h 5525624"/>
                <a:gd name="connsiteX76" fmla="*/ 8623989 w 8623989"/>
                <a:gd name="connsiteY76" fmla="*/ 0 h 5525624"/>
                <a:gd name="connsiteX77" fmla="*/ 8623989 w 8623989"/>
                <a:gd name="connsiteY77" fmla="*/ 648072 h 5525624"/>
                <a:gd name="connsiteX78" fmla="*/ 7975917 w 8623989"/>
                <a:gd name="connsiteY78" fmla="*/ 648072 h 5525624"/>
                <a:gd name="connsiteX79" fmla="*/ 7975917 w 8623989"/>
                <a:gd name="connsiteY7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677469 w 8623989"/>
                <a:gd name="connsiteY47" fmla="*/ 3888785 h 5525624"/>
                <a:gd name="connsiteX48" fmla="*/ 6231747 w 8623989"/>
                <a:gd name="connsiteY48" fmla="*/ 3888785 h 5525624"/>
                <a:gd name="connsiteX49" fmla="*/ 6031347 w 8623989"/>
                <a:gd name="connsiteY49" fmla="*/ 3888785 h 5525624"/>
                <a:gd name="connsiteX50" fmla="*/ 5385604 w 8623989"/>
                <a:gd name="connsiteY50" fmla="*/ 3888785 h 5525624"/>
                <a:gd name="connsiteX51" fmla="*/ 5384440 w 8623989"/>
                <a:gd name="connsiteY51" fmla="*/ 3888785 h 5525624"/>
                <a:gd name="connsiteX52" fmla="*/ 5384440 w 8623989"/>
                <a:gd name="connsiteY52" fmla="*/ 3890771 h 5525624"/>
                <a:gd name="connsiteX53" fmla="*/ 5384440 w 8623989"/>
                <a:gd name="connsiteY53" fmla="*/ 4538843 h 5525624"/>
                <a:gd name="connsiteX54" fmla="*/ 5384440 w 8623989"/>
                <a:gd name="connsiteY54" fmla="*/ 5185788 h 5525624"/>
                <a:gd name="connsiteX55" fmla="*/ 4087980 w 8623989"/>
                <a:gd name="connsiteY55" fmla="*/ 5185788 h 5525624"/>
                <a:gd name="connsiteX56" fmla="*/ 4087980 w 8623989"/>
                <a:gd name="connsiteY56" fmla="*/ 3890771 h 5525624"/>
                <a:gd name="connsiteX57" fmla="*/ 4087980 w 8623989"/>
                <a:gd name="connsiteY57" fmla="*/ 3888785 h 5525624"/>
                <a:gd name="connsiteX58" fmla="*/ 2791839 w 8623989"/>
                <a:gd name="connsiteY58" fmla="*/ 3888785 h 5525624"/>
                <a:gd name="connsiteX59" fmla="*/ 2791839 w 8623989"/>
                <a:gd name="connsiteY59" fmla="*/ 3580480 h 5525624"/>
                <a:gd name="connsiteX60" fmla="*/ 2143767 w 8623989"/>
                <a:gd name="connsiteY60" fmla="*/ 3580480 h 5525624"/>
                <a:gd name="connsiteX61" fmla="*/ 2143767 w 8623989"/>
                <a:gd name="connsiteY61" fmla="*/ 2932408 h 5525624"/>
                <a:gd name="connsiteX62" fmla="*/ 2791839 w 8623989"/>
                <a:gd name="connsiteY62" fmla="*/ 2932408 h 5525624"/>
                <a:gd name="connsiteX63" fmla="*/ 2791839 w 8623989"/>
                <a:gd name="connsiteY63" fmla="*/ 2594582 h 5525624"/>
                <a:gd name="connsiteX64" fmla="*/ 4087980 w 8623989"/>
                <a:gd name="connsiteY64" fmla="*/ 2594582 h 5525624"/>
                <a:gd name="connsiteX65" fmla="*/ 4736052 w 8623989"/>
                <a:gd name="connsiteY65" fmla="*/ 2594582 h 5525624"/>
                <a:gd name="connsiteX66" fmla="*/ 4736368 w 8623989"/>
                <a:gd name="connsiteY66" fmla="*/ 2594582 h 5525624"/>
                <a:gd name="connsiteX67" fmla="*/ 5384440 w 8623989"/>
                <a:gd name="connsiteY67" fmla="*/ 2594582 h 5525624"/>
                <a:gd name="connsiteX68" fmla="*/ 5385604 w 8623989"/>
                <a:gd name="connsiteY68" fmla="*/ 2594582 h 5525624"/>
                <a:gd name="connsiteX69" fmla="*/ 5385604 w 8623989"/>
                <a:gd name="connsiteY69" fmla="*/ 2593768 h 5525624"/>
                <a:gd name="connsiteX70" fmla="*/ 5385604 w 8623989"/>
                <a:gd name="connsiteY70" fmla="*/ 1945696 h 5525624"/>
                <a:gd name="connsiteX71" fmla="*/ 6677469 w 8623989"/>
                <a:gd name="connsiteY71" fmla="*/ 1945696 h 5525624"/>
                <a:gd name="connsiteX72" fmla="*/ 6677469 w 8623989"/>
                <a:gd name="connsiteY72" fmla="*/ 1299049 h 5525624"/>
                <a:gd name="connsiteX73" fmla="*/ 6677469 w 8623989"/>
                <a:gd name="connsiteY73" fmla="*/ 649746 h 5525624"/>
                <a:gd name="connsiteX74" fmla="*/ 7975917 w 8623989"/>
                <a:gd name="connsiteY74" fmla="*/ 0 h 5525624"/>
                <a:gd name="connsiteX75" fmla="*/ 8623989 w 8623989"/>
                <a:gd name="connsiteY75" fmla="*/ 0 h 5525624"/>
                <a:gd name="connsiteX76" fmla="*/ 8623989 w 8623989"/>
                <a:gd name="connsiteY76" fmla="*/ 648072 h 5525624"/>
                <a:gd name="connsiteX77" fmla="*/ 7975917 w 8623989"/>
                <a:gd name="connsiteY77" fmla="*/ 648072 h 5525624"/>
                <a:gd name="connsiteX78" fmla="*/ 7975917 w 8623989"/>
                <a:gd name="connsiteY7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677469 w 8623989"/>
                <a:gd name="connsiteY47" fmla="*/ 3888785 h 5525624"/>
                <a:gd name="connsiteX48" fmla="*/ 6231747 w 8623989"/>
                <a:gd name="connsiteY48" fmla="*/ 3888785 h 5525624"/>
                <a:gd name="connsiteX49" fmla="*/ 6031347 w 8623989"/>
                <a:gd name="connsiteY49" fmla="*/ 3888785 h 5525624"/>
                <a:gd name="connsiteX50" fmla="*/ 5385604 w 8623989"/>
                <a:gd name="connsiteY50" fmla="*/ 3888785 h 5525624"/>
                <a:gd name="connsiteX51" fmla="*/ 5384440 w 8623989"/>
                <a:gd name="connsiteY51" fmla="*/ 3888785 h 5525624"/>
                <a:gd name="connsiteX52" fmla="*/ 5384440 w 8623989"/>
                <a:gd name="connsiteY52" fmla="*/ 3890771 h 5525624"/>
                <a:gd name="connsiteX53" fmla="*/ 5384440 w 8623989"/>
                <a:gd name="connsiteY53" fmla="*/ 4538843 h 5525624"/>
                <a:gd name="connsiteX54" fmla="*/ 5384440 w 8623989"/>
                <a:gd name="connsiteY54" fmla="*/ 5185788 h 5525624"/>
                <a:gd name="connsiteX55" fmla="*/ 4087980 w 8623989"/>
                <a:gd name="connsiteY55" fmla="*/ 5185788 h 5525624"/>
                <a:gd name="connsiteX56" fmla="*/ 4087980 w 8623989"/>
                <a:gd name="connsiteY56" fmla="*/ 3890771 h 5525624"/>
                <a:gd name="connsiteX57" fmla="*/ 4087980 w 8623989"/>
                <a:gd name="connsiteY57" fmla="*/ 3888785 h 5525624"/>
                <a:gd name="connsiteX58" fmla="*/ 2791839 w 8623989"/>
                <a:gd name="connsiteY58" fmla="*/ 3888785 h 5525624"/>
                <a:gd name="connsiteX59" fmla="*/ 2791839 w 8623989"/>
                <a:gd name="connsiteY59" fmla="*/ 3580480 h 5525624"/>
                <a:gd name="connsiteX60" fmla="*/ 2143767 w 8623989"/>
                <a:gd name="connsiteY60" fmla="*/ 3580480 h 5525624"/>
                <a:gd name="connsiteX61" fmla="*/ 2143767 w 8623989"/>
                <a:gd name="connsiteY61" fmla="*/ 2932408 h 5525624"/>
                <a:gd name="connsiteX62" fmla="*/ 2791839 w 8623989"/>
                <a:gd name="connsiteY62" fmla="*/ 2932408 h 5525624"/>
                <a:gd name="connsiteX63" fmla="*/ 2791839 w 8623989"/>
                <a:gd name="connsiteY63" fmla="*/ 2594582 h 5525624"/>
                <a:gd name="connsiteX64" fmla="*/ 4736052 w 8623989"/>
                <a:gd name="connsiteY64" fmla="*/ 2594582 h 5525624"/>
                <a:gd name="connsiteX65" fmla="*/ 4736368 w 8623989"/>
                <a:gd name="connsiteY65" fmla="*/ 2594582 h 5525624"/>
                <a:gd name="connsiteX66" fmla="*/ 5384440 w 8623989"/>
                <a:gd name="connsiteY66" fmla="*/ 2594582 h 5525624"/>
                <a:gd name="connsiteX67" fmla="*/ 5385604 w 8623989"/>
                <a:gd name="connsiteY67" fmla="*/ 2594582 h 5525624"/>
                <a:gd name="connsiteX68" fmla="*/ 5385604 w 8623989"/>
                <a:gd name="connsiteY68" fmla="*/ 2593768 h 5525624"/>
                <a:gd name="connsiteX69" fmla="*/ 5385604 w 8623989"/>
                <a:gd name="connsiteY69" fmla="*/ 1945696 h 5525624"/>
                <a:gd name="connsiteX70" fmla="*/ 6677469 w 8623989"/>
                <a:gd name="connsiteY70" fmla="*/ 1945696 h 5525624"/>
                <a:gd name="connsiteX71" fmla="*/ 6677469 w 8623989"/>
                <a:gd name="connsiteY71" fmla="*/ 1299049 h 5525624"/>
                <a:gd name="connsiteX72" fmla="*/ 6677469 w 8623989"/>
                <a:gd name="connsiteY72" fmla="*/ 649746 h 5525624"/>
                <a:gd name="connsiteX73" fmla="*/ 7975917 w 8623989"/>
                <a:gd name="connsiteY73" fmla="*/ 0 h 5525624"/>
                <a:gd name="connsiteX74" fmla="*/ 8623989 w 8623989"/>
                <a:gd name="connsiteY74" fmla="*/ 0 h 5525624"/>
                <a:gd name="connsiteX75" fmla="*/ 8623989 w 8623989"/>
                <a:gd name="connsiteY75" fmla="*/ 648072 h 5525624"/>
                <a:gd name="connsiteX76" fmla="*/ 7975917 w 8623989"/>
                <a:gd name="connsiteY76" fmla="*/ 648072 h 5525624"/>
                <a:gd name="connsiteX77" fmla="*/ 7975917 w 8623989"/>
                <a:gd name="connsiteY7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677469 w 8623989"/>
                <a:gd name="connsiteY47" fmla="*/ 3888785 h 5525624"/>
                <a:gd name="connsiteX48" fmla="*/ 6231747 w 8623989"/>
                <a:gd name="connsiteY48" fmla="*/ 3888785 h 5525624"/>
                <a:gd name="connsiteX49" fmla="*/ 6031347 w 8623989"/>
                <a:gd name="connsiteY49" fmla="*/ 3888785 h 5525624"/>
                <a:gd name="connsiteX50" fmla="*/ 5385604 w 8623989"/>
                <a:gd name="connsiteY50" fmla="*/ 3888785 h 5525624"/>
                <a:gd name="connsiteX51" fmla="*/ 5384440 w 8623989"/>
                <a:gd name="connsiteY51" fmla="*/ 3888785 h 5525624"/>
                <a:gd name="connsiteX52" fmla="*/ 5384440 w 8623989"/>
                <a:gd name="connsiteY52" fmla="*/ 3890771 h 5525624"/>
                <a:gd name="connsiteX53" fmla="*/ 5384440 w 8623989"/>
                <a:gd name="connsiteY53" fmla="*/ 4538843 h 5525624"/>
                <a:gd name="connsiteX54" fmla="*/ 5384440 w 8623989"/>
                <a:gd name="connsiteY54" fmla="*/ 5185788 h 5525624"/>
                <a:gd name="connsiteX55" fmla="*/ 4087980 w 8623989"/>
                <a:gd name="connsiteY55" fmla="*/ 5185788 h 5525624"/>
                <a:gd name="connsiteX56" fmla="*/ 4087980 w 8623989"/>
                <a:gd name="connsiteY56" fmla="*/ 3890771 h 5525624"/>
                <a:gd name="connsiteX57" fmla="*/ 4087980 w 8623989"/>
                <a:gd name="connsiteY57" fmla="*/ 3888785 h 5525624"/>
                <a:gd name="connsiteX58" fmla="*/ 2791839 w 8623989"/>
                <a:gd name="connsiteY58" fmla="*/ 3888785 h 5525624"/>
                <a:gd name="connsiteX59" fmla="*/ 2791839 w 8623989"/>
                <a:gd name="connsiteY59" fmla="*/ 3580480 h 5525624"/>
                <a:gd name="connsiteX60" fmla="*/ 2143767 w 8623989"/>
                <a:gd name="connsiteY60" fmla="*/ 3580480 h 5525624"/>
                <a:gd name="connsiteX61" fmla="*/ 2143767 w 8623989"/>
                <a:gd name="connsiteY61" fmla="*/ 2932408 h 5525624"/>
                <a:gd name="connsiteX62" fmla="*/ 2791839 w 8623989"/>
                <a:gd name="connsiteY62" fmla="*/ 2932408 h 5525624"/>
                <a:gd name="connsiteX63" fmla="*/ 2791839 w 8623989"/>
                <a:gd name="connsiteY63" fmla="*/ 2594582 h 5525624"/>
                <a:gd name="connsiteX64" fmla="*/ 4736052 w 8623989"/>
                <a:gd name="connsiteY64" fmla="*/ 2594582 h 5525624"/>
                <a:gd name="connsiteX65" fmla="*/ 5384440 w 8623989"/>
                <a:gd name="connsiteY65" fmla="*/ 2594582 h 5525624"/>
                <a:gd name="connsiteX66" fmla="*/ 5385604 w 8623989"/>
                <a:gd name="connsiteY66" fmla="*/ 2594582 h 5525624"/>
                <a:gd name="connsiteX67" fmla="*/ 5385604 w 8623989"/>
                <a:gd name="connsiteY67" fmla="*/ 2593768 h 5525624"/>
                <a:gd name="connsiteX68" fmla="*/ 5385604 w 8623989"/>
                <a:gd name="connsiteY68" fmla="*/ 1945696 h 5525624"/>
                <a:gd name="connsiteX69" fmla="*/ 6677469 w 8623989"/>
                <a:gd name="connsiteY69" fmla="*/ 1945696 h 5525624"/>
                <a:gd name="connsiteX70" fmla="*/ 6677469 w 8623989"/>
                <a:gd name="connsiteY70" fmla="*/ 1299049 h 5525624"/>
                <a:gd name="connsiteX71" fmla="*/ 6677469 w 8623989"/>
                <a:gd name="connsiteY71" fmla="*/ 649746 h 5525624"/>
                <a:gd name="connsiteX72" fmla="*/ 7975917 w 8623989"/>
                <a:gd name="connsiteY72" fmla="*/ 0 h 5525624"/>
                <a:gd name="connsiteX73" fmla="*/ 8623989 w 8623989"/>
                <a:gd name="connsiteY73" fmla="*/ 0 h 5525624"/>
                <a:gd name="connsiteX74" fmla="*/ 8623989 w 8623989"/>
                <a:gd name="connsiteY74" fmla="*/ 648072 h 5525624"/>
                <a:gd name="connsiteX75" fmla="*/ 7975917 w 8623989"/>
                <a:gd name="connsiteY75" fmla="*/ 648072 h 5525624"/>
                <a:gd name="connsiteX76" fmla="*/ 7975917 w 8623989"/>
                <a:gd name="connsiteY7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231747 w 8623989"/>
                <a:gd name="connsiteY47" fmla="*/ 3888785 h 5525624"/>
                <a:gd name="connsiteX48" fmla="*/ 6031347 w 8623989"/>
                <a:gd name="connsiteY48" fmla="*/ 3888785 h 5525624"/>
                <a:gd name="connsiteX49" fmla="*/ 5385604 w 8623989"/>
                <a:gd name="connsiteY49" fmla="*/ 3888785 h 5525624"/>
                <a:gd name="connsiteX50" fmla="*/ 5384440 w 8623989"/>
                <a:gd name="connsiteY50" fmla="*/ 3888785 h 5525624"/>
                <a:gd name="connsiteX51" fmla="*/ 5384440 w 8623989"/>
                <a:gd name="connsiteY51" fmla="*/ 3890771 h 5525624"/>
                <a:gd name="connsiteX52" fmla="*/ 5384440 w 8623989"/>
                <a:gd name="connsiteY52" fmla="*/ 4538843 h 5525624"/>
                <a:gd name="connsiteX53" fmla="*/ 5384440 w 8623989"/>
                <a:gd name="connsiteY53" fmla="*/ 5185788 h 5525624"/>
                <a:gd name="connsiteX54" fmla="*/ 4087980 w 8623989"/>
                <a:gd name="connsiteY54" fmla="*/ 5185788 h 5525624"/>
                <a:gd name="connsiteX55" fmla="*/ 4087980 w 8623989"/>
                <a:gd name="connsiteY55" fmla="*/ 3890771 h 5525624"/>
                <a:gd name="connsiteX56" fmla="*/ 4087980 w 8623989"/>
                <a:gd name="connsiteY56" fmla="*/ 3888785 h 5525624"/>
                <a:gd name="connsiteX57" fmla="*/ 2791839 w 8623989"/>
                <a:gd name="connsiteY57" fmla="*/ 3888785 h 5525624"/>
                <a:gd name="connsiteX58" fmla="*/ 2791839 w 8623989"/>
                <a:gd name="connsiteY58" fmla="*/ 3580480 h 5525624"/>
                <a:gd name="connsiteX59" fmla="*/ 2143767 w 8623989"/>
                <a:gd name="connsiteY59" fmla="*/ 3580480 h 5525624"/>
                <a:gd name="connsiteX60" fmla="*/ 2143767 w 8623989"/>
                <a:gd name="connsiteY60" fmla="*/ 2932408 h 5525624"/>
                <a:gd name="connsiteX61" fmla="*/ 2791839 w 8623989"/>
                <a:gd name="connsiteY61" fmla="*/ 2932408 h 5525624"/>
                <a:gd name="connsiteX62" fmla="*/ 2791839 w 8623989"/>
                <a:gd name="connsiteY62" fmla="*/ 2594582 h 5525624"/>
                <a:gd name="connsiteX63" fmla="*/ 4736052 w 8623989"/>
                <a:gd name="connsiteY63" fmla="*/ 2594582 h 5525624"/>
                <a:gd name="connsiteX64" fmla="*/ 5384440 w 8623989"/>
                <a:gd name="connsiteY64" fmla="*/ 2594582 h 5525624"/>
                <a:gd name="connsiteX65" fmla="*/ 5385604 w 8623989"/>
                <a:gd name="connsiteY65" fmla="*/ 2594582 h 5525624"/>
                <a:gd name="connsiteX66" fmla="*/ 5385604 w 8623989"/>
                <a:gd name="connsiteY66" fmla="*/ 2593768 h 5525624"/>
                <a:gd name="connsiteX67" fmla="*/ 5385604 w 8623989"/>
                <a:gd name="connsiteY67" fmla="*/ 1945696 h 5525624"/>
                <a:gd name="connsiteX68" fmla="*/ 6677469 w 8623989"/>
                <a:gd name="connsiteY68" fmla="*/ 1945696 h 5525624"/>
                <a:gd name="connsiteX69" fmla="*/ 6677469 w 8623989"/>
                <a:gd name="connsiteY69" fmla="*/ 1299049 h 5525624"/>
                <a:gd name="connsiteX70" fmla="*/ 6677469 w 8623989"/>
                <a:gd name="connsiteY70" fmla="*/ 649746 h 5525624"/>
                <a:gd name="connsiteX71" fmla="*/ 7975917 w 8623989"/>
                <a:gd name="connsiteY71" fmla="*/ 0 h 5525624"/>
                <a:gd name="connsiteX72" fmla="*/ 8623989 w 8623989"/>
                <a:gd name="connsiteY72" fmla="*/ 0 h 5525624"/>
                <a:gd name="connsiteX73" fmla="*/ 8623989 w 8623989"/>
                <a:gd name="connsiteY73" fmla="*/ 648072 h 5525624"/>
                <a:gd name="connsiteX74" fmla="*/ 7975917 w 8623989"/>
                <a:gd name="connsiteY74" fmla="*/ 648072 h 5525624"/>
                <a:gd name="connsiteX75" fmla="*/ 7975917 w 8623989"/>
                <a:gd name="connsiteY7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677469 w 8623989"/>
                <a:gd name="connsiteY46" fmla="*/ 3890771 h 5525624"/>
                <a:gd name="connsiteX47" fmla="*/ 6031347 w 8623989"/>
                <a:gd name="connsiteY47" fmla="*/ 3888785 h 5525624"/>
                <a:gd name="connsiteX48" fmla="*/ 5385604 w 8623989"/>
                <a:gd name="connsiteY48" fmla="*/ 3888785 h 5525624"/>
                <a:gd name="connsiteX49" fmla="*/ 5384440 w 8623989"/>
                <a:gd name="connsiteY49" fmla="*/ 3888785 h 5525624"/>
                <a:gd name="connsiteX50" fmla="*/ 5384440 w 8623989"/>
                <a:gd name="connsiteY50" fmla="*/ 3890771 h 5525624"/>
                <a:gd name="connsiteX51" fmla="*/ 5384440 w 8623989"/>
                <a:gd name="connsiteY51" fmla="*/ 4538843 h 5525624"/>
                <a:gd name="connsiteX52" fmla="*/ 5384440 w 8623989"/>
                <a:gd name="connsiteY52" fmla="*/ 5185788 h 5525624"/>
                <a:gd name="connsiteX53" fmla="*/ 4087980 w 8623989"/>
                <a:gd name="connsiteY53" fmla="*/ 5185788 h 5525624"/>
                <a:gd name="connsiteX54" fmla="*/ 4087980 w 8623989"/>
                <a:gd name="connsiteY54" fmla="*/ 3890771 h 5525624"/>
                <a:gd name="connsiteX55" fmla="*/ 4087980 w 8623989"/>
                <a:gd name="connsiteY55" fmla="*/ 3888785 h 5525624"/>
                <a:gd name="connsiteX56" fmla="*/ 2791839 w 8623989"/>
                <a:gd name="connsiteY56" fmla="*/ 3888785 h 5525624"/>
                <a:gd name="connsiteX57" fmla="*/ 2791839 w 8623989"/>
                <a:gd name="connsiteY57" fmla="*/ 3580480 h 5525624"/>
                <a:gd name="connsiteX58" fmla="*/ 2143767 w 8623989"/>
                <a:gd name="connsiteY58" fmla="*/ 3580480 h 5525624"/>
                <a:gd name="connsiteX59" fmla="*/ 2143767 w 8623989"/>
                <a:gd name="connsiteY59" fmla="*/ 2932408 h 5525624"/>
                <a:gd name="connsiteX60" fmla="*/ 2791839 w 8623989"/>
                <a:gd name="connsiteY60" fmla="*/ 2932408 h 5525624"/>
                <a:gd name="connsiteX61" fmla="*/ 2791839 w 8623989"/>
                <a:gd name="connsiteY61" fmla="*/ 2594582 h 5525624"/>
                <a:gd name="connsiteX62" fmla="*/ 4736052 w 8623989"/>
                <a:gd name="connsiteY62" fmla="*/ 2594582 h 5525624"/>
                <a:gd name="connsiteX63" fmla="*/ 5384440 w 8623989"/>
                <a:gd name="connsiteY63" fmla="*/ 2594582 h 5525624"/>
                <a:gd name="connsiteX64" fmla="*/ 5385604 w 8623989"/>
                <a:gd name="connsiteY64" fmla="*/ 2594582 h 5525624"/>
                <a:gd name="connsiteX65" fmla="*/ 5385604 w 8623989"/>
                <a:gd name="connsiteY65" fmla="*/ 2593768 h 5525624"/>
                <a:gd name="connsiteX66" fmla="*/ 5385604 w 8623989"/>
                <a:gd name="connsiteY66" fmla="*/ 1945696 h 5525624"/>
                <a:gd name="connsiteX67" fmla="*/ 6677469 w 8623989"/>
                <a:gd name="connsiteY67" fmla="*/ 1945696 h 5525624"/>
                <a:gd name="connsiteX68" fmla="*/ 6677469 w 8623989"/>
                <a:gd name="connsiteY68" fmla="*/ 1299049 h 5525624"/>
                <a:gd name="connsiteX69" fmla="*/ 6677469 w 8623989"/>
                <a:gd name="connsiteY69" fmla="*/ 649746 h 5525624"/>
                <a:gd name="connsiteX70" fmla="*/ 7975917 w 8623989"/>
                <a:gd name="connsiteY70" fmla="*/ 0 h 5525624"/>
                <a:gd name="connsiteX71" fmla="*/ 8623989 w 8623989"/>
                <a:gd name="connsiteY71" fmla="*/ 0 h 5525624"/>
                <a:gd name="connsiteX72" fmla="*/ 8623989 w 8623989"/>
                <a:gd name="connsiteY72" fmla="*/ 648072 h 5525624"/>
                <a:gd name="connsiteX73" fmla="*/ 7975917 w 8623989"/>
                <a:gd name="connsiteY73" fmla="*/ 648072 h 5525624"/>
                <a:gd name="connsiteX74" fmla="*/ 7975917 w 8623989"/>
                <a:gd name="connsiteY7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231747 w 8623989"/>
                <a:gd name="connsiteY45" fmla="*/ 3890771 h 5525624"/>
                <a:gd name="connsiteX46" fmla="*/ 6031347 w 8623989"/>
                <a:gd name="connsiteY46" fmla="*/ 3888785 h 5525624"/>
                <a:gd name="connsiteX47" fmla="*/ 5385604 w 8623989"/>
                <a:gd name="connsiteY47" fmla="*/ 3888785 h 5525624"/>
                <a:gd name="connsiteX48" fmla="*/ 5384440 w 8623989"/>
                <a:gd name="connsiteY48" fmla="*/ 3888785 h 5525624"/>
                <a:gd name="connsiteX49" fmla="*/ 5384440 w 8623989"/>
                <a:gd name="connsiteY49" fmla="*/ 3890771 h 5525624"/>
                <a:gd name="connsiteX50" fmla="*/ 5384440 w 8623989"/>
                <a:gd name="connsiteY50" fmla="*/ 4538843 h 5525624"/>
                <a:gd name="connsiteX51" fmla="*/ 5384440 w 8623989"/>
                <a:gd name="connsiteY51" fmla="*/ 5185788 h 5525624"/>
                <a:gd name="connsiteX52" fmla="*/ 4087980 w 8623989"/>
                <a:gd name="connsiteY52" fmla="*/ 5185788 h 5525624"/>
                <a:gd name="connsiteX53" fmla="*/ 4087980 w 8623989"/>
                <a:gd name="connsiteY53" fmla="*/ 3890771 h 5525624"/>
                <a:gd name="connsiteX54" fmla="*/ 4087980 w 8623989"/>
                <a:gd name="connsiteY54" fmla="*/ 3888785 h 5525624"/>
                <a:gd name="connsiteX55" fmla="*/ 2791839 w 8623989"/>
                <a:gd name="connsiteY55" fmla="*/ 3888785 h 5525624"/>
                <a:gd name="connsiteX56" fmla="*/ 2791839 w 8623989"/>
                <a:gd name="connsiteY56" fmla="*/ 3580480 h 5525624"/>
                <a:gd name="connsiteX57" fmla="*/ 2143767 w 8623989"/>
                <a:gd name="connsiteY57" fmla="*/ 3580480 h 5525624"/>
                <a:gd name="connsiteX58" fmla="*/ 2143767 w 8623989"/>
                <a:gd name="connsiteY58" fmla="*/ 2932408 h 5525624"/>
                <a:gd name="connsiteX59" fmla="*/ 2791839 w 8623989"/>
                <a:gd name="connsiteY59" fmla="*/ 2932408 h 5525624"/>
                <a:gd name="connsiteX60" fmla="*/ 2791839 w 8623989"/>
                <a:gd name="connsiteY60" fmla="*/ 2594582 h 5525624"/>
                <a:gd name="connsiteX61" fmla="*/ 4736052 w 8623989"/>
                <a:gd name="connsiteY61" fmla="*/ 2594582 h 5525624"/>
                <a:gd name="connsiteX62" fmla="*/ 5384440 w 8623989"/>
                <a:gd name="connsiteY62" fmla="*/ 2594582 h 5525624"/>
                <a:gd name="connsiteX63" fmla="*/ 5385604 w 8623989"/>
                <a:gd name="connsiteY63" fmla="*/ 2594582 h 5525624"/>
                <a:gd name="connsiteX64" fmla="*/ 5385604 w 8623989"/>
                <a:gd name="connsiteY64" fmla="*/ 2593768 h 5525624"/>
                <a:gd name="connsiteX65" fmla="*/ 5385604 w 8623989"/>
                <a:gd name="connsiteY65" fmla="*/ 1945696 h 5525624"/>
                <a:gd name="connsiteX66" fmla="*/ 6677469 w 8623989"/>
                <a:gd name="connsiteY66" fmla="*/ 1945696 h 5525624"/>
                <a:gd name="connsiteX67" fmla="*/ 6677469 w 8623989"/>
                <a:gd name="connsiteY67" fmla="*/ 1299049 h 5525624"/>
                <a:gd name="connsiteX68" fmla="*/ 6677469 w 8623989"/>
                <a:gd name="connsiteY68" fmla="*/ 649746 h 5525624"/>
                <a:gd name="connsiteX69" fmla="*/ 7975917 w 8623989"/>
                <a:gd name="connsiteY69" fmla="*/ 0 h 5525624"/>
                <a:gd name="connsiteX70" fmla="*/ 8623989 w 8623989"/>
                <a:gd name="connsiteY70" fmla="*/ 0 h 5525624"/>
                <a:gd name="connsiteX71" fmla="*/ 8623989 w 8623989"/>
                <a:gd name="connsiteY71" fmla="*/ 648072 h 5525624"/>
                <a:gd name="connsiteX72" fmla="*/ 7975917 w 8623989"/>
                <a:gd name="connsiteY72" fmla="*/ 648072 h 5525624"/>
                <a:gd name="connsiteX73" fmla="*/ 7975917 w 8623989"/>
                <a:gd name="connsiteY7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6031347 w 8623989"/>
                <a:gd name="connsiteY45" fmla="*/ 3888785 h 5525624"/>
                <a:gd name="connsiteX46" fmla="*/ 5385604 w 8623989"/>
                <a:gd name="connsiteY46" fmla="*/ 3888785 h 5525624"/>
                <a:gd name="connsiteX47" fmla="*/ 5384440 w 8623989"/>
                <a:gd name="connsiteY47" fmla="*/ 3888785 h 5525624"/>
                <a:gd name="connsiteX48" fmla="*/ 5384440 w 8623989"/>
                <a:gd name="connsiteY48" fmla="*/ 3890771 h 5525624"/>
                <a:gd name="connsiteX49" fmla="*/ 5384440 w 8623989"/>
                <a:gd name="connsiteY49" fmla="*/ 4538843 h 5525624"/>
                <a:gd name="connsiteX50" fmla="*/ 5384440 w 8623989"/>
                <a:gd name="connsiteY50" fmla="*/ 5185788 h 5525624"/>
                <a:gd name="connsiteX51" fmla="*/ 4087980 w 8623989"/>
                <a:gd name="connsiteY51" fmla="*/ 5185788 h 5525624"/>
                <a:gd name="connsiteX52" fmla="*/ 4087980 w 8623989"/>
                <a:gd name="connsiteY52" fmla="*/ 3890771 h 5525624"/>
                <a:gd name="connsiteX53" fmla="*/ 4087980 w 8623989"/>
                <a:gd name="connsiteY53" fmla="*/ 3888785 h 5525624"/>
                <a:gd name="connsiteX54" fmla="*/ 2791839 w 8623989"/>
                <a:gd name="connsiteY54" fmla="*/ 3888785 h 5525624"/>
                <a:gd name="connsiteX55" fmla="*/ 2791839 w 8623989"/>
                <a:gd name="connsiteY55" fmla="*/ 3580480 h 5525624"/>
                <a:gd name="connsiteX56" fmla="*/ 2143767 w 8623989"/>
                <a:gd name="connsiteY56" fmla="*/ 3580480 h 5525624"/>
                <a:gd name="connsiteX57" fmla="*/ 2143767 w 8623989"/>
                <a:gd name="connsiteY57" fmla="*/ 2932408 h 5525624"/>
                <a:gd name="connsiteX58" fmla="*/ 2791839 w 8623989"/>
                <a:gd name="connsiteY58" fmla="*/ 2932408 h 5525624"/>
                <a:gd name="connsiteX59" fmla="*/ 2791839 w 8623989"/>
                <a:gd name="connsiteY59" fmla="*/ 2594582 h 5525624"/>
                <a:gd name="connsiteX60" fmla="*/ 4736052 w 8623989"/>
                <a:gd name="connsiteY60" fmla="*/ 2594582 h 5525624"/>
                <a:gd name="connsiteX61" fmla="*/ 5384440 w 8623989"/>
                <a:gd name="connsiteY61" fmla="*/ 2594582 h 5525624"/>
                <a:gd name="connsiteX62" fmla="*/ 5385604 w 8623989"/>
                <a:gd name="connsiteY62" fmla="*/ 2594582 h 5525624"/>
                <a:gd name="connsiteX63" fmla="*/ 5385604 w 8623989"/>
                <a:gd name="connsiteY63" fmla="*/ 2593768 h 5525624"/>
                <a:gd name="connsiteX64" fmla="*/ 5385604 w 8623989"/>
                <a:gd name="connsiteY64" fmla="*/ 1945696 h 5525624"/>
                <a:gd name="connsiteX65" fmla="*/ 6677469 w 8623989"/>
                <a:gd name="connsiteY65" fmla="*/ 1945696 h 5525624"/>
                <a:gd name="connsiteX66" fmla="*/ 6677469 w 8623989"/>
                <a:gd name="connsiteY66" fmla="*/ 1299049 h 5525624"/>
                <a:gd name="connsiteX67" fmla="*/ 6677469 w 8623989"/>
                <a:gd name="connsiteY67" fmla="*/ 649746 h 5525624"/>
                <a:gd name="connsiteX68" fmla="*/ 7975917 w 8623989"/>
                <a:gd name="connsiteY68" fmla="*/ 0 h 5525624"/>
                <a:gd name="connsiteX69" fmla="*/ 8623989 w 8623989"/>
                <a:gd name="connsiteY69" fmla="*/ 0 h 5525624"/>
                <a:gd name="connsiteX70" fmla="*/ 8623989 w 8623989"/>
                <a:gd name="connsiteY70" fmla="*/ 648072 h 5525624"/>
                <a:gd name="connsiteX71" fmla="*/ 7975917 w 8623989"/>
                <a:gd name="connsiteY71" fmla="*/ 648072 h 5525624"/>
                <a:gd name="connsiteX72" fmla="*/ 7975917 w 8623989"/>
                <a:gd name="connsiteY7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5385604 w 8623989"/>
                <a:gd name="connsiteY45" fmla="*/ 3888785 h 5525624"/>
                <a:gd name="connsiteX46" fmla="*/ 5384440 w 8623989"/>
                <a:gd name="connsiteY46" fmla="*/ 3888785 h 5525624"/>
                <a:gd name="connsiteX47" fmla="*/ 5384440 w 8623989"/>
                <a:gd name="connsiteY47" fmla="*/ 3890771 h 5525624"/>
                <a:gd name="connsiteX48" fmla="*/ 5384440 w 8623989"/>
                <a:gd name="connsiteY48" fmla="*/ 4538843 h 5525624"/>
                <a:gd name="connsiteX49" fmla="*/ 5384440 w 8623989"/>
                <a:gd name="connsiteY49" fmla="*/ 5185788 h 5525624"/>
                <a:gd name="connsiteX50" fmla="*/ 4087980 w 8623989"/>
                <a:gd name="connsiteY50" fmla="*/ 5185788 h 5525624"/>
                <a:gd name="connsiteX51" fmla="*/ 4087980 w 8623989"/>
                <a:gd name="connsiteY51" fmla="*/ 3890771 h 5525624"/>
                <a:gd name="connsiteX52" fmla="*/ 4087980 w 8623989"/>
                <a:gd name="connsiteY52" fmla="*/ 3888785 h 5525624"/>
                <a:gd name="connsiteX53" fmla="*/ 2791839 w 8623989"/>
                <a:gd name="connsiteY53" fmla="*/ 3888785 h 5525624"/>
                <a:gd name="connsiteX54" fmla="*/ 2791839 w 8623989"/>
                <a:gd name="connsiteY54" fmla="*/ 3580480 h 5525624"/>
                <a:gd name="connsiteX55" fmla="*/ 2143767 w 8623989"/>
                <a:gd name="connsiteY55" fmla="*/ 3580480 h 5525624"/>
                <a:gd name="connsiteX56" fmla="*/ 2143767 w 8623989"/>
                <a:gd name="connsiteY56" fmla="*/ 2932408 h 5525624"/>
                <a:gd name="connsiteX57" fmla="*/ 2791839 w 8623989"/>
                <a:gd name="connsiteY57" fmla="*/ 2932408 h 5525624"/>
                <a:gd name="connsiteX58" fmla="*/ 2791839 w 8623989"/>
                <a:gd name="connsiteY58" fmla="*/ 2594582 h 5525624"/>
                <a:gd name="connsiteX59" fmla="*/ 4736052 w 8623989"/>
                <a:gd name="connsiteY59" fmla="*/ 2594582 h 5525624"/>
                <a:gd name="connsiteX60" fmla="*/ 5384440 w 8623989"/>
                <a:gd name="connsiteY60" fmla="*/ 2594582 h 5525624"/>
                <a:gd name="connsiteX61" fmla="*/ 5385604 w 8623989"/>
                <a:gd name="connsiteY61" fmla="*/ 2594582 h 5525624"/>
                <a:gd name="connsiteX62" fmla="*/ 5385604 w 8623989"/>
                <a:gd name="connsiteY62" fmla="*/ 2593768 h 5525624"/>
                <a:gd name="connsiteX63" fmla="*/ 5385604 w 8623989"/>
                <a:gd name="connsiteY63" fmla="*/ 1945696 h 5525624"/>
                <a:gd name="connsiteX64" fmla="*/ 6677469 w 8623989"/>
                <a:gd name="connsiteY64" fmla="*/ 1945696 h 5525624"/>
                <a:gd name="connsiteX65" fmla="*/ 6677469 w 8623989"/>
                <a:gd name="connsiteY65" fmla="*/ 1299049 h 5525624"/>
                <a:gd name="connsiteX66" fmla="*/ 6677469 w 8623989"/>
                <a:gd name="connsiteY66" fmla="*/ 649746 h 5525624"/>
                <a:gd name="connsiteX67" fmla="*/ 7975917 w 8623989"/>
                <a:gd name="connsiteY67" fmla="*/ 0 h 5525624"/>
                <a:gd name="connsiteX68" fmla="*/ 8623989 w 8623989"/>
                <a:gd name="connsiteY68" fmla="*/ 0 h 5525624"/>
                <a:gd name="connsiteX69" fmla="*/ 8623989 w 8623989"/>
                <a:gd name="connsiteY69" fmla="*/ 648072 h 5525624"/>
                <a:gd name="connsiteX70" fmla="*/ 7975917 w 8623989"/>
                <a:gd name="connsiteY70" fmla="*/ 648072 h 5525624"/>
                <a:gd name="connsiteX71" fmla="*/ 7975917 w 8623989"/>
                <a:gd name="connsiteY7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6031347 w 8623989"/>
                <a:gd name="connsiteY44" fmla="*/ 3890771 h 5525624"/>
                <a:gd name="connsiteX45" fmla="*/ 5385604 w 8623989"/>
                <a:gd name="connsiteY45" fmla="*/ 3888785 h 5525624"/>
                <a:gd name="connsiteX46" fmla="*/ 5384440 w 8623989"/>
                <a:gd name="connsiteY46" fmla="*/ 3888785 h 5525624"/>
                <a:gd name="connsiteX47" fmla="*/ 5384440 w 8623989"/>
                <a:gd name="connsiteY47" fmla="*/ 4538843 h 5525624"/>
                <a:gd name="connsiteX48" fmla="*/ 5384440 w 8623989"/>
                <a:gd name="connsiteY48" fmla="*/ 5185788 h 5525624"/>
                <a:gd name="connsiteX49" fmla="*/ 4087980 w 8623989"/>
                <a:gd name="connsiteY49" fmla="*/ 5185788 h 5525624"/>
                <a:gd name="connsiteX50" fmla="*/ 4087980 w 8623989"/>
                <a:gd name="connsiteY50" fmla="*/ 3890771 h 5525624"/>
                <a:gd name="connsiteX51" fmla="*/ 4087980 w 8623989"/>
                <a:gd name="connsiteY51" fmla="*/ 3888785 h 5525624"/>
                <a:gd name="connsiteX52" fmla="*/ 2791839 w 8623989"/>
                <a:gd name="connsiteY52" fmla="*/ 3888785 h 5525624"/>
                <a:gd name="connsiteX53" fmla="*/ 2791839 w 8623989"/>
                <a:gd name="connsiteY53" fmla="*/ 3580480 h 5525624"/>
                <a:gd name="connsiteX54" fmla="*/ 2143767 w 8623989"/>
                <a:gd name="connsiteY54" fmla="*/ 3580480 h 5525624"/>
                <a:gd name="connsiteX55" fmla="*/ 2143767 w 8623989"/>
                <a:gd name="connsiteY55" fmla="*/ 2932408 h 5525624"/>
                <a:gd name="connsiteX56" fmla="*/ 2791839 w 8623989"/>
                <a:gd name="connsiteY56" fmla="*/ 2932408 h 5525624"/>
                <a:gd name="connsiteX57" fmla="*/ 2791839 w 8623989"/>
                <a:gd name="connsiteY57" fmla="*/ 2594582 h 5525624"/>
                <a:gd name="connsiteX58" fmla="*/ 4736052 w 8623989"/>
                <a:gd name="connsiteY58" fmla="*/ 2594582 h 5525624"/>
                <a:gd name="connsiteX59" fmla="*/ 5384440 w 8623989"/>
                <a:gd name="connsiteY59" fmla="*/ 2594582 h 5525624"/>
                <a:gd name="connsiteX60" fmla="*/ 5385604 w 8623989"/>
                <a:gd name="connsiteY60" fmla="*/ 2594582 h 5525624"/>
                <a:gd name="connsiteX61" fmla="*/ 5385604 w 8623989"/>
                <a:gd name="connsiteY61" fmla="*/ 2593768 h 5525624"/>
                <a:gd name="connsiteX62" fmla="*/ 5385604 w 8623989"/>
                <a:gd name="connsiteY62" fmla="*/ 1945696 h 5525624"/>
                <a:gd name="connsiteX63" fmla="*/ 6677469 w 8623989"/>
                <a:gd name="connsiteY63" fmla="*/ 1945696 h 5525624"/>
                <a:gd name="connsiteX64" fmla="*/ 6677469 w 8623989"/>
                <a:gd name="connsiteY64" fmla="*/ 1299049 h 5525624"/>
                <a:gd name="connsiteX65" fmla="*/ 6677469 w 8623989"/>
                <a:gd name="connsiteY65" fmla="*/ 649746 h 5525624"/>
                <a:gd name="connsiteX66" fmla="*/ 7975917 w 8623989"/>
                <a:gd name="connsiteY66" fmla="*/ 0 h 5525624"/>
                <a:gd name="connsiteX67" fmla="*/ 8623989 w 8623989"/>
                <a:gd name="connsiteY67" fmla="*/ 0 h 5525624"/>
                <a:gd name="connsiteX68" fmla="*/ 8623989 w 8623989"/>
                <a:gd name="connsiteY68" fmla="*/ 648072 h 5525624"/>
                <a:gd name="connsiteX69" fmla="*/ 7975917 w 8623989"/>
                <a:gd name="connsiteY69" fmla="*/ 648072 h 5525624"/>
                <a:gd name="connsiteX70" fmla="*/ 7975917 w 8623989"/>
                <a:gd name="connsiteY7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5385604 w 8623989"/>
                <a:gd name="connsiteY44" fmla="*/ 3888785 h 5525624"/>
                <a:gd name="connsiteX45" fmla="*/ 5384440 w 8623989"/>
                <a:gd name="connsiteY45" fmla="*/ 3888785 h 5525624"/>
                <a:gd name="connsiteX46" fmla="*/ 5384440 w 8623989"/>
                <a:gd name="connsiteY46" fmla="*/ 4538843 h 5525624"/>
                <a:gd name="connsiteX47" fmla="*/ 5384440 w 8623989"/>
                <a:gd name="connsiteY47" fmla="*/ 5185788 h 5525624"/>
                <a:gd name="connsiteX48" fmla="*/ 4087980 w 8623989"/>
                <a:gd name="connsiteY48" fmla="*/ 5185788 h 5525624"/>
                <a:gd name="connsiteX49" fmla="*/ 4087980 w 8623989"/>
                <a:gd name="connsiteY49" fmla="*/ 3890771 h 5525624"/>
                <a:gd name="connsiteX50" fmla="*/ 4087980 w 8623989"/>
                <a:gd name="connsiteY50" fmla="*/ 3888785 h 5525624"/>
                <a:gd name="connsiteX51" fmla="*/ 2791839 w 8623989"/>
                <a:gd name="connsiteY51" fmla="*/ 3888785 h 5525624"/>
                <a:gd name="connsiteX52" fmla="*/ 2791839 w 8623989"/>
                <a:gd name="connsiteY52" fmla="*/ 3580480 h 5525624"/>
                <a:gd name="connsiteX53" fmla="*/ 2143767 w 8623989"/>
                <a:gd name="connsiteY53" fmla="*/ 3580480 h 5525624"/>
                <a:gd name="connsiteX54" fmla="*/ 2143767 w 8623989"/>
                <a:gd name="connsiteY54" fmla="*/ 2932408 h 5525624"/>
                <a:gd name="connsiteX55" fmla="*/ 2791839 w 8623989"/>
                <a:gd name="connsiteY55" fmla="*/ 2932408 h 5525624"/>
                <a:gd name="connsiteX56" fmla="*/ 2791839 w 8623989"/>
                <a:gd name="connsiteY56" fmla="*/ 2594582 h 5525624"/>
                <a:gd name="connsiteX57" fmla="*/ 4736052 w 8623989"/>
                <a:gd name="connsiteY57" fmla="*/ 2594582 h 5525624"/>
                <a:gd name="connsiteX58" fmla="*/ 5384440 w 8623989"/>
                <a:gd name="connsiteY58" fmla="*/ 2594582 h 5525624"/>
                <a:gd name="connsiteX59" fmla="*/ 5385604 w 8623989"/>
                <a:gd name="connsiteY59" fmla="*/ 2594582 h 5525624"/>
                <a:gd name="connsiteX60" fmla="*/ 5385604 w 8623989"/>
                <a:gd name="connsiteY60" fmla="*/ 2593768 h 5525624"/>
                <a:gd name="connsiteX61" fmla="*/ 5385604 w 8623989"/>
                <a:gd name="connsiteY61" fmla="*/ 1945696 h 5525624"/>
                <a:gd name="connsiteX62" fmla="*/ 6677469 w 8623989"/>
                <a:gd name="connsiteY62" fmla="*/ 1945696 h 5525624"/>
                <a:gd name="connsiteX63" fmla="*/ 6677469 w 8623989"/>
                <a:gd name="connsiteY63" fmla="*/ 1299049 h 5525624"/>
                <a:gd name="connsiteX64" fmla="*/ 6677469 w 8623989"/>
                <a:gd name="connsiteY64" fmla="*/ 649746 h 5525624"/>
                <a:gd name="connsiteX65" fmla="*/ 7975917 w 8623989"/>
                <a:gd name="connsiteY65" fmla="*/ 0 h 5525624"/>
                <a:gd name="connsiteX66" fmla="*/ 8623989 w 8623989"/>
                <a:gd name="connsiteY66" fmla="*/ 0 h 5525624"/>
                <a:gd name="connsiteX67" fmla="*/ 8623989 w 8623989"/>
                <a:gd name="connsiteY67" fmla="*/ 648072 h 5525624"/>
                <a:gd name="connsiteX68" fmla="*/ 7975917 w 8623989"/>
                <a:gd name="connsiteY68" fmla="*/ 648072 h 5525624"/>
                <a:gd name="connsiteX69" fmla="*/ 7975917 w 8623989"/>
                <a:gd name="connsiteY6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5385604 w 8623989"/>
                <a:gd name="connsiteY44" fmla="*/ 3888785 h 5525624"/>
                <a:gd name="connsiteX45" fmla="*/ 5384440 w 8623989"/>
                <a:gd name="connsiteY45" fmla="*/ 4538843 h 5525624"/>
                <a:gd name="connsiteX46" fmla="*/ 5384440 w 8623989"/>
                <a:gd name="connsiteY46" fmla="*/ 5185788 h 5525624"/>
                <a:gd name="connsiteX47" fmla="*/ 4087980 w 8623989"/>
                <a:gd name="connsiteY47" fmla="*/ 5185788 h 5525624"/>
                <a:gd name="connsiteX48" fmla="*/ 4087980 w 8623989"/>
                <a:gd name="connsiteY48" fmla="*/ 3890771 h 5525624"/>
                <a:gd name="connsiteX49" fmla="*/ 4087980 w 8623989"/>
                <a:gd name="connsiteY49" fmla="*/ 3888785 h 5525624"/>
                <a:gd name="connsiteX50" fmla="*/ 2791839 w 8623989"/>
                <a:gd name="connsiteY50" fmla="*/ 3888785 h 5525624"/>
                <a:gd name="connsiteX51" fmla="*/ 2791839 w 8623989"/>
                <a:gd name="connsiteY51" fmla="*/ 3580480 h 5525624"/>
                <a:gd name="connsiteX52" fmla="*/ 2143767 w 8623989"/>
                <a:gd name="connsiteY52" fmla="*/ 3580480 h 5525624"/>
                <a:gd name="connsiteX53" fmla="*/ 2143767 w 8623989"/>
                <a:gd name="connsiteY53" fmla="*/ 2932408 h 5525624"/>
                <a:gd name="connsiteX54" fmla="*/ 2791839 w 8623989"/>
                <a:gd name="connsiteY54" fmla="*/ 2932408 h 5525624"/>
                <a:gd name="connsiteX55" fmla="*/ 2791839 w 8623989"/>
                <a:gd name="connsiteY55" fmla="*/ 2594582 h 5525624"/>
                <a:gd name="connsiteX56" fmla="*/ 4736052 w 8623989"/>
                <a:gd name="connsiteY56" fmla="*/ 2594582 h 5525624"/>
                <a:gd name="connsiteX57" fmla="*/ 5384440 w 8623989"/>
                <a:gd name="connsiteY57" fmla="*/ 2594582 h 5525624"/>
                <a:gd name="connsiteX58" fmla="*/ 5385604 w 8623989"/>
                <a:gd name="connsiteY58" fmla="*/ 2594582 h 5525624"/>
                <a:gd name="connsiteX59" fmla="*/ 5385604 w 8623989"/>
                <a:gd name="connsiteY59" fmla="*/ 2593768 h 5525624"/>
                <a:gd name="connsiteX60" fmla="*/ 5385604 w 8623989"/>
                <a:gd name="connsiteY60" fmla="*/ 1945696 h 5525624"/>
                <a:gd name="connsiteX61" fmla="*/ 6677469 w 8623989"/>
                <a:gd name="connsiteY61" fmla="*/ 1945696 h 5525624"/>
                <a:gd name="connsiteX62" fmla="*/ 6677469 w 8623989"/>
                <a:gd name="connsiteY62" fmla="*/ 1299049 h 5525624"/>
                <a:gd name="connsiteX63" fmla="*/ 6677469 w 8623989"/>
                <a:gd name="connsiteY63" fmla="*/ 649746 h 5525624"/>
                <a:gd name="connsiteX64" fmla="*/ 7975917 w 8623989"/>
                <a:gd name="connsiteY64" fmla="*/ 0 h 5525624"/>
                <a:gd name="connsiteX65" fmla="*/ 8623989 w 8623989"/>
                <a:gd name="connsiteY65" fmla="*/ 0 h 5525624"/>
                <a:gd name="connsiteX66" fmla="*/ 8623989 w 8623989"/>
                <a:gd name="connsiteY66" fmla="*/ 648072 h 5525624"/>
                <a:gd name="connsiteX67" fmla="*/ 7975917 w 8623989"/>
                <a:gd name="connsiteY67" fmla="*/ 648072 h 5525624"/>
                <a:gd name="connsiteX68" fmla="*/ 7975917 w 8623989"/>
                <a:gd name="connsiteY6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5604 w 8623989"/>
                <a:gd name="connsiteY43" fmla="*/ 3890771 h 5525624"/>
                <a:gd name="connsiteX44" fmla="*/ 5384440 w 8623989"/>
                <a:gd name="connsiteY44" fmla="*/ 4538843 h 5525624"/>
                <a:gd name="connsiteX45" fmla="*/ 5384440 w 8623989"/>
                <a:gd name="connsiteY45" fmla="*/ 5185788 h 5525624"/>
                <a:gd name="connsiteX46" fmla="*/ 4087980 w 8623989"/>
                <a:gd name="connsiteY46" fmla="*/ 5185788 h 5525624"/>
                <a:gd name="connsiteX47" fmla="*/ 4087980 w 8623989"/>
                <a:gd name="connsiteY47" fmla="*/ 3890771 h 5525624"/>
                <a:gd name="connsiteX48" fmla="*/ 4087980 w 8623989"/>
                <a:gd name="connsiteY48" fmla="*/ 3888785 h 5525624"/>
                <a:gd name="connsiteX49" fmla="*/ 2791839 w 8623989"/>
                <a:gd name="connsiteY49" fmla="*/ 3888785 h 5525624"/>
                <a:gd name="connsiteX50" fmla="*/ 2791839 w 8623989"/>
                <a:gd name="connsiteY50" fmla="*/ 3580480 h 5525624"/>
                <a:gd name="connsiteX51" fmla="*/ 2143767 w 8623989"/>
                <a:gd name="connsiteY51" fmla="*/ 3580480 h 5525624"/>
                <a:gd name="connsiteX52" fmla="*/ 2143767 w 8623989"/>
                <a:gd name="connsiteY52" fmla="*/ 2932408 h 5525624"/>
                <a:gd name="connsiteX53" fmla="*/ 2791839 w 8623989"/>
                <a:gd name="connsiteY53" fmla="*/ 2932408 h 5525624"/>
                <a:gd name="connsiteX54" fmla="*/ 2791839 w 8623989"/>
                <a:gd name="connsiteY54" fmla="*/ 2594582 h 5525624"/>
                <a:gd name="connsiteX55" fmla="*/ 4736052 w 8623989"/>
                <a:gd name="connsiteY55" fmla="*/ 2594582 h 5525624"/>
                <a:gd name="connsiteX56" fmla="*/ 5384440 w 8623989"/>
                <a:gd name="connsiteY56" fmla="*/ 2594582 h 5525624"/>
                <a:gd name="connsiteX57" fmla="*/ 5385604 w 8623989"/>
                <a:gd name="connsiteY57" fmla="*/ 2594582 h 5525624"/>
                <a:gd name="connsiteX58" fmla="*/ 5385604 w 8623989"/>
                <a:gd name="connsiteY58" fmla="*/ 2593768 h 5525624"/>
                <a:gd name="connsiteX59" fmla="*/ 5385604 w 8623989"/>
                <a:gd name="connsiteY59" fmla="*/ 1945696 h 5525624"/>
                <a:gd name="connsiteX60" fmla="*/ 6677469 w 8623989"/>
                <a:gd name="connsiteY60" fmla="*/ 1945696 h 5525624"/>
                <a:gd name="connsiteX61" fmla="*/ 6677469 w 8623989"/>
                <a:gd name="connsiteY61" fmla="*/ 1299049 h 5525624"/>
                <a:gd name="connsiteX62" fmla="*/ 6677469 w 8623989"/>
                <a:gd name="connsiteY62" fmla="*/ 649746 h 5525624"/>
                <a:gd name="connsiteX63" fmla="*/ 7975917 w 8623989"/>
                <a:gd name="connsiteY63" fmla="*/ 0 h 5525624"/>
                <a:gd name="connsiteX64" fmla="*/ 8623989 w 8623989"/>
                <a:gd name="connsiteY64" fmla="*/ 0 h 5525624"/>
                <a:gd name="connsiteX65" fmla="*/ 8623989 w 8623989"/>
                <a:gd name="connsiteY65" fmla="*/ 648072 h 5525624"/>
                <a:gd name="connsiteX66" fmla="*/ 7975917 w 8623989"/>
                <a:gd name="connsiteY66" fmla="*/ 648072 h 5525624"/>
                <a:gd name="connsiteX67" fmla="*/ 7975917 w 8623989"/>
                <a:gd name="connsiteY6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6031347 w 8623989"/>
                <a:gd name="connsiteY41" fmla="*/ 4538843 h 5525624"/>
                <a:gd name="connsiteX42" fmla="*/ 5385604 w 8623989"/>
                <a:gd name="connsiteY42" fmla="*/ 4538843 h 5525624"/>
                <a:gd name="connsiteX43" fmla="*/ 5384440 w 8623989"/>
                <a:gd name="connsiteY43" fmla="*/ 4538843 h 5525624"/>
                <a:gd name="connsiteX44" fmla="*/ 5384440 w 8623989"/>
                <a:gd name="connsiteY44" fmla="*/ 5185788 h 5525624"/>
                <a:gd name="connsiteX45" fmla="*/ 4087980 w 8623989"/>
                <a:gd name="connsiteY45" fmla="*/ 5185788 h 5525624"/>
                <a:gd name="connsiteX46" fmla="*/ 4087980 w 8623989"/>
                <a:gd name="connsiteY46" fmla="*/ 3890771 h 5525624"/>
                <a:gd name="connsiteX47" fmla="*/ 4087980 w 8623989"/>
                <a:gd name="connsiteY47" fmla="*/ 3888785 h 5525624"/>
                <a:gd name="connsiteX48" fmla="*/ 2791839 w 8623989"/>
                <a:gd name="connsiteY48" fmla="*/ 3888785 h 5525624"/>
                <a:gd name="connsiteX49" fmla="*/ 2791839 w 8623989"/>
                <a:gd name="connsiteY49" fmla="*/ 3580480 h 5525624"/>
                <a:gd name="connsiteX50" fmla="*/ 2143767 w 8623989"/>
                <a:gd name="connsiteY50" fmla="*/ 3580480 h 5525624"/>
                <a:gd name="connsiteX51" fmla="*/ 2143767 w 8623989"/>
                <a:gd name="connsiteY51" fmla="*/ 2932408 h 5525624"/>
                <a:gd name="connsiteX52" fmla="*/ 2791839 w 8623989"/>
                <a:gd name="connsiteY52" fmla="*/ 2932408 h 5525624"/>
                <a:gd name="connsiteX53" fmla="*/ 2791839 w 8623989"/>
                <a:gd name="connsiteY53" fmla="*/ 2594582 h 5525624"/>
                <a:gd name="connsiteX54" fmla="*/ 4736052 w 8623989"/>
                <a:gd name="connsiteY54" fmla="*/ 2594582 h 5525624"/>
                <a:gd name="connsiteX55" fmla="*/ 5384440 w 8623989"/>
                <a:gd name="connsiteY55" fmla="*/ 2594582 h 5525624"/>
                <a:gd name="connsiteX56" fmla="*/ 5385604 w 8623989"/>
                <a:gd name="connsiteY56" fmla="*/ 2594582 h 5525624"/>
                <a:gd name="connsiteX57" fmla="*/ 5385604 w 8623989"/>
                <a:gd name="connsiteY57" fmla="*/ 2593768 h 5525624"/>
                <a:gd name="connsiteX58" fmla="*/ 5385604 w 8623989"/>
                <a:gd name="connsiteY58" fmla="*/ 1945696 h 5525624"/>
                <a:gd name="connsiteX59" fmla="*/ 6677469 w 8623989"/>
                <a:gd name="connsiteY59" fmla="*/ 1945696 h 5525624"/>
                <a:gd name="connsiteX60" fmla="*/ 6677469 w 8623989"/>
                <a:gd name="connsiteY60" fmla="*/ 1299049 h 5525624"/>
                <a:gd name="connsiteX61" fmla="*/ 6677469 w 8623989"/>
                <a:gd name="connsiteY61" fmla="*/ 649746 h 5525624"/>
                <a:gd name="connsiteX62" fmla="*/ 7975917 w 8623989"/>
                <a:gd name="connsiteY62" fmla="*/ 0 h 5525624"/>
                <a:gd name="connsiteX63" fmla="*/ 8623989 w 8623989"/>
                <a:gd name="connsiteY63" fmla="*/ 0 h 5525624"/>
                <a:gd name="connsiteX64" fmla="*/ 8623989 w 8623989"/>
                <a:gd name="connsiteY64" fmla="*/ 648072 h 5525624"/>
                <a:gd name="connsiteX65" fmla="*/ 7975917 w 8623989"/>
                <a:gd name="connsiteY65" fmla="*/ 648072 h 5525624"/>
                <a:gd name="connsiteX66" fmla="*/ 7975917 w 8623989"/>
                <a:gd name="connsiteY6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6231747 w 8623989"/>
                <a:gd name="connsiteY40" fmla="*/ 4538843 h 5525624"/>
                <a:gd name="connsiteX41" fmla="*/ 5385604 w 8623989"/>
                <a:gd name="connsiteY41" fmla="*/ 4538843 h 5525624"/>
                <a:gd name="connsiteX42" fmla="*/ 5384440 w 8623989"/>
                <a:gd name="connsiteY42" fmla="*/ 4538843 h 5525624"/>
                <a:gd name="connsiteX43" fmla="*/ 5384440 w 8623989"/>
                <a:gd name="connsiteY43" fmla="*/ 5185788 h 5525624"/>
                <a:gd name="connsiteX44" fmla="*/ 4087980 w 8623989"/>
                <a:gd name="connsiteY44" fmla="*/ 5185788 h 5525624"/>
                <a:gd name="connsiteX45" fmla="*/ 4087980 w 8623989"/>
                <a:gd name="connsiteY45" fmla="*/ 3890771 h 5525624"/>
                <a:gd name="connsiteX46" fmla="*/ 4087980 w 8623989"/>
                <a:gd name="connsiteY46" fmla="*/ 3888785 h 5525624"/>
                <a:gd name="connsiteX47" fmla="*/ 2791839 w 8623989"/>
                <a:gd name="connsiteY47" fmla="*/ 3888785 h 5525624"/>
                <a:gd name="connsiteX48" fmla="*/ 2791839 w 8623989"/>
                <a:gd name="connsiteY48" fmla="*/ 3580480 h 5525624"/>
                <a:gd name="connsiteX49" fmla="*/ 2143767 w 8623989"/>
                <a:gd name="connsiteY49" fmla="*/ 3580480 h 5525624"/>
                <a:gd name="connsiteX50" fmla="*/ 2143767 w 8623989"/>
                <a:gd name="connsiteY50" fmla="*/ 2932408 h 5525624"/>
                <a:gd name="connsiteX51" fmla="*/ 2791839 w 8623989"/>
                <a:gd name="connsiteY51" fmla="*/ 2932408 h 5525624"/>
                <a:gd name="connsiteX52" fmla="*/ 2791839 w 8623989"/>
                <a:gd name="connsiteY52" fmla="*/ 2594582 h 5525624"/>
                <a:gd name="connsiteX53" fmla="*/ 4736052 w 8623989"/>
                <a:gd name="connsiteY53" fmla="*/ 2594582 h 5525624"/>
                <a:gd name="connsiteX54" fmla="*/ 5384440 w 8623989"/>
                <a:gd name="connsiteY54" fmla="*/ 2594582 h 5525624"/>
                <a:gd name="connsiteX55" fmla="*/ 5385604 w 8623989"/>
                <a:gd name="connsiteY55" fmla="*/ 2594582 h 5525624"/>
                <a:gd name="connsiteX56" fmla="*/ 5385604 w 8623989"/>
                <a:gd name="connsiteY56" fmla="*/ 2593768 h 5525624"/>
                <a:gd name="connsiteX57" fmla="*/ 5385604 w 8623989"/>
                <a:gd name="connsiteY57" fmla="*/ 1945696 h 5525624"/>
                <a:gd name="connsiteX58" fmla="*/ 6677469 w 8623989"/>
                <a:gd name="connsiteY58" fmla="*/ 1945696 h 5525624"/>
                <a:gd name="connsiteX59" fmla="*/ 6677469 w 8623989"/>
                <a:gd name="connsiteY59" fmla="*/ 1299049 h 5525624"/>
                <a:gd name="connsiteX60" fmla="*/ 6677469 w 8623989"/>
                <a:gd name="connsiteY60" fmla="*/ 649746 h 5525624"/>
                <a:gd name="connsiteX61" fmla="*/ 7975917 w 8623989"/>
                <a:gd name="connsiteY61" fmla="*/ 0 h 5525624"/>
                <a:gd name="connsiteX62" fmla="*/ 8623989 w 8623989"/>
                <a:gd name="connsiteY62" fmla="*/ 0 h 5525624"/>
                <a:gd name="connsiteX63" fmla="*/ 8623989 w 8623989"/>
                <a:gd name="connsiteY63" fmla="*/ 648072 h 5525624"/>
                <a:gd name="connsiteX64" fmla="*/ 7975917 w 8623989"/>
                <a:gd name="connsiteY64" fmla="*/ 648072 h 5525624"/>
                <a:gd name="connsiteX65" fmla="*/ 7975917 w 8623989"/>
                <a:gd name="connsiteY6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6677469 w 8623989"/>
                <a:gd name="connsiteY39" fmla="*/ 4538843 h 5525624"/>
                <a:gd name="connsiteX40" fmla="*/ 5385604 w 8623989"/>
                <a:gd name="connsiteY40" fmla="*/ 4538843 h 5525624"/>
                <a:gd name="connsiteX41" fmla="*/ 5384440 w 8623989"/>
                <a:gd name="connsiteY41" fmla="*/ 4538843 h 5525624"/>
                <a:gd name="connsiteX42" fmla="*/ 5384440 w 8623989"/>
                <a:gd name="connsiteY42" fmla="*/ 5185788 h 5525624"/>
                <a:gd name="connsiteX43" fmla="*/ 4087980 w 8623989"/>
                <a:gd name="connsiteY43" fmla="*/ 5185788 h 5525624"/>
                <a:gd name="connsiteX44" fmla="*/ 4087980 w 8623989"/>
                <a:gd name="connsiteY44" fmla="*/ 3890771 h 5525624"/>
                <a:gd name="connsiteX45" fmla="*/ 4087980 w 8623989"/>
                <a:gd name="connsiteY45" fmla="*/ 3888785 h 5525624"/>
                <a:gd name="connsiteX46" fmla="*/ 2791839 w 8623989"/>
                <a:gd name="connsiteY46" fmla="*/ 3888785 h 5525624"/>
                <a:gd name="connsiteX47" fmla="*/ 2791839 w 8623989"/>
                <a:gd name="connsiteY47" fmla="*/ 3580480 h 5525624"/>
                <a:gd name="connsiteX48" fmla="*/ 2143767 w 8623989"/>
                <a:gd name="connsiteY48" fmla="*/ 3580480 h 5525624"/>
                <a:gd name="connsiteX49" fmla="*/ 2143767 w 8623989"/>
                <a:gd name="connsiteY49" fmla="*/ 2932408 h 5525624"/>
                <a:gd name="connsiteX50" fmla="*/ 2791839 w 8623989"/>
                <a:gd name="connsiteY50" fmla="*/ 2932408 h 5525624"/>
                <a:gd name="connsiteX51" fmla="*/ 2791839 w 8623989"/>
                <a:gd name="connsiteY51" fmla="*/ 2594582 h 5525624"/>
                <a:gd name="connsiteX52" fmla="*/ 4736052 w 8623989"/>
                <a:gd name="connsiteY52" fmla="*/ 2594582 h 5525624"/>
                <a:gd name="connsiteX53" fmla="*/ 5384440 w 8623989"/>
                <a:gd name="connsiteY53" fmla="*/ 2594582 h 5525624"/>
                <a:gd name="connsiteX54" fmla="*/ 5385604 w 8623989"/>
                <a:gd name="connsiteY54" fmla="*/ 2594582 h 5525624"/>
                <a:gd name="connsiteX55" fmla="*/ 5385604 w 8623989"/>
                <a:gd name="connsiteY55" fmla="*/ 2593768 h 5525624"/>
                <a:gd name="connsiteX56" fmla="*/ 5385604 w 8623989"/>
                <a:gd name="connsiteY56" fmla="*/ 1945696 h 5525624"/>
                <a:gd name="connsiteX57" fmla="*/ 6677469 w 8623989"/>
                <a:gd name="connsiteY57" fmla="*/ 1945696 h 5525624"/>
                <a:gd name="connsiteX58" fmla="*/ 6677469 w 8623989"/>
                <a:gd name="connsiteY58" fmla="*/ 1299049 h 5525624"/>
                <a:gd name="connsiteX59" fmla="*/ 6677469 w 8623989"/>
                <a:gd name="connsiteY59" fmla="*/ 649746 h 5525624"/>
                <a:gd name="connsiteX60" fmla="*/ 7975917 w 8623989"/>
                <a:gd name="connsiteY60" fmla="*/ 0 h 5525624"/>
                <a:gd name="connsiteX61" fmla="*/ 8623989 w 8623989"/>
                <a:gd name="connsiteY61" fmla="*/ 0 h 5525624"/>
                <a:gd name="connsiteX62" fmla="*/ 8623989 w 8623989"/>
                <a:gd name="connsiteY62" fmla="*/ 648072 h 5525624"/>
                <a:gd name="connsiteX63" fmla="*/ 7975917 w 8623989"/>
                <a:gd name="connsiteY63" fmla="*/ 648072 h 5525624"/>
                <a:gd name="connsiteX64" fmla="*/ 7975917 w 8623989"/>
                <a:gd name="connsiteY6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224236 h 5525624"/>
                <a:gd name="connsiteX37" fmla="*/ 7325541 w 8623989"/>
                <a:gd name="connsiteY37" fmla="*/ 4538843 h 5525624"/>
                <a:gd name="connsiteX38" fmla="*/ 6679419 w 8623989"/>
                <a:gd name="connsiteY38" fmla="*/ 4538843 h 5525624"/>
                <a:gd name="connsiteX39" fmla="*/ 5385604 w 8623989"/>
                <a:gd name="connsiteY39" fmla="*/ 4538843 h 5525624"/>
                <a:gd name="connsiteX40" fmla="*/ 5384440 w 8623989"/>
                <a:gd name="connsiteY40" fmla="*/ 4538843 h 5525624"/>
                <a:gd name="connsiteX41" fmla="*/ 5384440 w 8623989"/>
                <a:gd name="connsiteY41" fmla="*/ 5185788 h 5525624"/>
                <a:gd name="connsiteX42" fmla="*/ 4087980 w 8623989"/>
                <a:gd name="connsiteY42" fmla="*/ 5185788 h 5525624"/>
                <a:gd name="connsiteX43" fmla="*/ 4087980 w 8623989"/>
                <a:gd name="connsiteY43" fmla="*/ 3890771 h 5525624"/>
                <a:gd name="connsiteX44" fmla="*/ 4087980 w 8623989"/>
                <a:gd name="connsiteY44" fmla="*/ 3888785 h 5525624"/>
                <a:gd name="connsiteX45" fmla="*/ 2791839 w 8623989"/>
                <a:gd name="connsiteY45" fmla="*/ 3888785 h 5525624"/>
                <a:gd name="connsiteX46" fmla="*/ 2791839 w 8623989"/>
                <a:gd name="connsiteY46" fmla="*/ 3580480 h 5525624"/>
                <a:gd name="connsiteX47" fmla="*/ 2143767 w 8623989"/>
                <a:gd name="connsiteY47" fmla="*/ 3580480 h 5525624"/>
                <a:gd name="connsiteX48" fmla="*/ 2143767 w 8623989"/>
                <a:gd name="connsiteY48" fmla="*/ 2932408 h 5525624"/>
                <a:gd name="connsiteX49" fmla="*/ 2791839 w 8623989"/>
                <a:gd name="connsiteY49" fmla="*/ 2932408 h 5525624"/>
                <a:gd name="connsiteX50" fmla="*/ 2791839 w 8623989"/>
                <a:gd name="connsiteY50" fmla="*/ 2594582 h 5525624"/>
                <a:gd name="connsiteX51" fmla="*/ 4736052 w 8623989"/>
                <a:gd name="connsiteY51" fmla="*/ 2594582 h 5525624"/>
                <a:gd name="connsiteX52" fmla="*/ 5384440 w 8623989"/>
                <a:gd name="connsiteY52" fmla="*/ 2594582 h 5525624"/>
                <a:gd name="connsiteX53" fmla="*/ 5385604 w 8623989"/>
                <a:gd name="connsiteY53" fmla="*/ 2594582 h 5525624"/>
                <a:gd name="connsiteX54" fmla="*/ 5385604 w 8623989"/>
                <a:gd name="connsiteY54" fmla="*/ 2593768 h 5525624"/>
                <a:gd name="connsiteX55" fmla="*/ 5385604 w 8623989"/>
                <a:gd name="connsiteY55" fmla="*/ 1945696 h 5525624"/>
                <a:gd name="connsiteX56" fmla="*/ 6677469 w 8623989"/>
                <a:gd name="connsiteY56" fmla="*/ 1945696 h 5525624"/>
                <a:gd name="connsiteX57" fmla="*/ 6677469 w 8623989"/>
                <a:gd name="connsiteY57" fmla="*/ 1299049 h 5525624"/>
                <a:gd name="connsiteX58" fmla="*/ 6677469 w 8623989"/>
                <a:gd name="connsiteY58" fmla="*/ 649746 h 5525624"/>
                <a:gd name="connsiteX59" fmla="*/ 7975917 w 8623989"/>
                <a:gd name="connsiteY59" fmla="*/ 0 h 5525624"/>
                <a:gd name="connsiteX60" fmla="*/ 8623989 w 8623989"/>
                <a:gd name="connsiteY60" fmla="*/ 0 h 5525624"/>
                <a:gd name="connsiteX61" fmla="*/ 8623989 w 8623989"/>
                <a:gd name="connsiteY61" fmla="*/ 648072 h 5525624"/>
                <a:gd name="connsiteX62" fmla="*/ 7975917 w 8623989"/>
                <a:gd name="connsiteY62" fmla="*/ 648072 h 5525624"/>
                <a:gd name="connsiteX63" fmla="*/ 7975917 w 8623989"/>
                <a:gd name="connsiteY6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7845 w 8623989"/>
                <a:gd name="connsiteY35" fmla="*/ 4224236 h 5525624"/>
                <a:gd name="connsiteX36" fmla="*/ 7325541 w 8623989"/>
                <a:gd name="connsiteY36" fmla="*/ 4538843 h 5525624"/>
                <a:gd name="connsiteX37" fmla="*/ 6679419 w 8623989"/>
                <a:gd name="connsiteY37" fmla="*/ 4538843 h 5525624"/>
                <a:gd name="connsiteX38" fmla="*/ 5385604 w 8623989"/>
                <a:gd name="connsiteY38" fmla="*/ 4538843 h 5525624"/>
                <a:gd name="connsiteX39" fmla="*/ 5384440 w 8623989"/>
                <a:gd name="connsiteY39" fmla="*/ 4538843 h 5525624"/>
                <a:gd name="connsiteX40" fmla="*/ 5384440 w 8623989"/>
                <a:gd name="connsiteY40" fmla="*/ 5185788 h 5525624"/>
                <a:gd name="connsiteX41" fmla="*/ 4087980 w 8623989"/>
                <a:gd name="connsiteY41" fmla="*/ 5185788 h 5525624"/>
                <a:gd name="connsiteX42" fmla="*/ 4087980 w 8623989"/>
                <a:gd name="connsiteY42" fmla="*/ 3890771 h 5525624"/>
                <a:gd name="connsiteX43" fmla="*/ 4087980 w 8623989"/>
                <a:gd name="connsiteY43" fmla="*/ 3888785 h 5525624"/>
                <a:gd name="connsiteX44" fmla="*/ 2791839 w 8623989"/>
                <a:gd name="connsiteY44" fmla="*/ 3888785 h 5525624"/>
                <a:gd name="connsiteX45" fmla="*/ 2791839 w 8623989"/>
                <a:gd name="connsiteY45" fmla="*/ 3580480 h 5525624"/>
                <a:gd name="connsiteX46" fmla="*/ 2143767 w 8623989"/>
                <a:gd name="connsiteY46" fmla="*/ 3580480 h 5525624"/>
                <a:gd name="connsiteX47" fmla="*/ 2143767 w 8623989"/>
                <a:gd name="connsiteY47" fmla="*/ 2932408 h 5525624"/>
                <a:gd name="connsiteX48" fmla="*/ 2791839 w 8623989"/>
                <a:gd name="connsiteY48" fmla="*/ 2932408 h 5525624"/>
                <a:gd name="connsiteX49" fmla="*/ 2791839 w 8623989"/>
                <a:gd name="connsiteY49" fmla="*/ 2594582 h 5525624"/>
                <a:gd name="connsiteX50" fmla="*/ 4736052 w 8623989"/>
                <a:gd name="connsiteY50" fmla="*/ 2594582 h 5525624"/>
                <a:gd name="connsiteX51" fmla="*/ 5384440 w 8623989"/>
                <a:gd name="connsiteY51" fmla="*/ 2594582 h 5525624"/>
                <a:gd name="connsiteX52" fmla="*/ 5385604 w 8623989"/>
                <a:gd name="connsiteY52" fmla="*/ 2594582 h 5525624"/>
                <a:gd name="connsiteX53" fmla="*/ 5385604 w 8623989"/>
                <a:gd name="connsiteY53" fmla="*/ 2593768 h 5525624"/>
                <a:gd name="connsiteX54" fmla="*/ 5385604 w 8623989"/>
                <a:gd name="connsiteY54" fmla="*/ 1945696 h 5525624"/>
                <a:gd name="connsiteX55" fmla="*/ 6677469 w 8623989"/>
                <a:gd name="connsiteY55" fmla="*/ 1945696 h 5525624"/>
                <a:gd name="connsiteX56" fmla="*/ 6677469 w 8623989"/>
                <a:gd name="connsiteY56" fmla="*/ 1299049 h 5525624"/>
                <a:gd name="connsiteX57" fmla="*/ 6677469 w 8623989"/>
                <a:gd name="connsiteY57" fmla="*/ 649746 h 5525624"/>
                <a:gd name="connsiteX58" fmla="*/ 7975917 w 8623989"/>
                <a:gd name="connsiteY58" fmla="*/ 0 h 5525624"/>
                <a:gd name="connsiteX59" fmla="*/ 8623989 w 8623989"/>
                <a:gd name="connsiteY59" fmla="*/ 0 h 5525624"/>
                <a:gd name="connsiteX60" fmla="*/ 8623989 w 8623989"/>
                <a:gd name="connsiteY60" fmla="*/ 648072 h 5525624"/>
                <a:gd name="connsiteX61" fmla="*/ 7975917 w 8623989"/>
                <a:gd name="connsiteY61" fmla="*/ 648072 h 5525624"/>
                <a:gd name="connsiteX62" fmla="*/ 7975917 w 8623989"/>
                <a:gd name="connsiteY6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4538843 h 5525624"/>
                <a:gd name="connsiteX32" fmla="*/ 7975917 w 8623989"/>
                <a:gd name="connsiteY32" fmla="*/ 5188126 h 5525624"/>
                <a:gd name="connsiteX33" fmla="*/ 7327845 w 8623989"/>
                <a:gd name="connsiteY33" fmla="*/ 5188126 h 5525624"/>
                <a:gd name="connsiteX34" fmla="*/ 7327845 w 8623989"/>
                <a:gd name="connsiteY34" fmla="*/ 4538843 h 5525624"/>
                <a:gd name="connsiteX35" fmla="*/ 7325541 w 8623989"/>
                <a:gd name="connsiteY35" fmla="*/ 4538843 h 5525624"/>
                <a:gd name="connsiteX36" fmla="*/ 6679419 w 8623989"/>
                <a:gd name="connsiteY36" fmla="*/ 4538843 h 5525624"/>
                <a:gd name="connsiteX37" fmla="*/ 5385604 w 8623989"/>
                <a:gd name="connsiteY37" fmla="*/ 4538843 h 5525624"/>
                <a:gd name="connsiteX38" fmla="*/ 5384440 w 8623989"/>
                <a:gd name="connsiteY38" fmla="*/ 4538843 h 5525624"/>
                <a:gd name="connsiteX39" fmla="*/ 5384440 w 8623989"/>
                <a:gd name="connsiteY39" fmla="*/ 5185788 h 5525624"/>
                <a:gd name="connsiteX40" fmla="*/ 4087980 w 8623989"/>
                <a:gd name="connsiteY40" fmla="*/ 5185788 h 5525624"/>
                <a:gd name="connsiteX41" fmla="*/ 4087980 w 8623989"/>
                <a:gd name="connsiteY41" fmla="*/ 3890771 h 5525624"/>
                <a:gd name="connsiteX42" fmla="*/ 4087980 w 8623989"/>
                <a:gd name="connsiteY42" fmla="*/ 3888785 h 5525624"/>
                <a:gd name="connsiteX43" fmla="*/ 2791839 w 8623989"/>
                <a:gd name="connsiteY43" fmla="*/ 3888785 h 5525624"/>
                <a:gd name="connsiteX44" fmla="*/ 2791839 w 8623989"/>
                <a:gd name="connsiteY44" fmla="*/ 3580480 h 5525624"/>
                <a:gd name="connsiteX45" fmla="*/ 2143767 w 8623989"/>
                <a:gd name="connsiteY45" fmla="*/ 3580480 h 5525624"/>
                <a:gd name="connsiteX46" fmla="*/ 2143767 w 8623989"/>
                <a:gd name="connsiteY46" fmla="*/ 2932408 h 5525624"/>
                <a:gd name="connsiteX47" fmla="*/ 2791839 w 8623989"/>
                <a:gd name="connsiteY47" fmla="*/ 2932408 h 5525624"/>
                <a:gd name="connsiteX48" fmla="*/ 2791839 w 8623989"/>
                <a:gd name="connsiteY48" fmla="*/ 2594582 h 5525624"/>
                <a:gd name="connsiteX49" fmla="*/ 4736052 w 8623989"/>
                <a:gd name="connsiteY49" fmla="*/ 2594582 h 5525624"/>
                <a:gd name="connsiteX50" fmla="*/ 5384440 w 8623989"/>
                <a:gd name="connsiteY50" fmla="*/ 2594582 h 5525624"/>
                <a:gd name="connsiteX51" fmla="*/ 5385604 w 8623989"/>
                <a:gd name="connsiteY51" fmla="*/ 2594582 h 5525624"/>
                <a:gd name="connsiteX52" fmla="*/ 5385604 w 8623989"/>
                <a:gd name="connsiteY52" fmla="*/ 2593768 h 5525624"/>
                <a:gd name="connsiteX53" fmla="*/ 5385604 w 8623989"/>
                <a:gd name="connsiteY53" fmla="*/ 1945696 h 5525624"/>
                <a:gd name="connsiteX54" fmla="*/ 6677469 w 8623989"/>
                <a:gd name="connsiteY54" fmla="*/ 1945696 h 5525624"/>
                <a:gd name="connsiteX55" fmla="*/ 6677469 w 8623989"/>
                <a:gd name="connsiteY55" fmla="*/ 1299049 h 5525624"/>
                <a:gd name="connsiteX56" fmla="*/ 6677469 w 8623989"/>
                <a:gd name="connsiteY56" fmla="*/ 649746 h 5525624"/>
                <a:gd name="connsiteX57" fmla="*/ 7975917 w 8623989"/>
                <a:gd name="connsiteY57" fmla="*/ 0 h 5525624"/>
                <a:gd name="connsiteX58" fmla="*/ 8623989 w 8623989"/>
                <a:gd name="connsiteY58" fmla="*/ 0 h 5525624"/>
                <a:gd name="connsiteX59" fmla="*/ 8623989 w 8623989"/>
                <a:gd name="connsiteY59" fmla="*/ 648072 h 5525624"/>
                <a:gd name="connsiteX60" fmla="*/ 7975917 w 8623989"/>
                <a:gd name="connsiteY60" fmla="*/ 648072 h 5525624"/>
                <a:gd name="connsiteX61" fmla="*/ 7975917 w 8623989"/>
                <a:gd name="connsiteY6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4224236 h 5525624"/>
                <a:gd name="connsiteX31" fmla="*/ 7975917 w 8623989"/>
                <a:gd name="connsiteY31" fmla="*/ 5188126 h 5525624"/>
                <a:gd name="connsiteX32" fmla="*/ 7327845 w 8623989"/>
                <a:gd name="connsiteY32" fmla="*/ 5188126 h 5525624"/>
                <a:gd name="connsiteX33" fmla="*/ 7327845 w 8623989"/>
                <a:gd name="connsiteY33" fmla="*/ 4538843 h 5525624"/>
                <a:gd name="connsiteX34" fmla="*/ 7325541 w 8623989"/>
                <a:gd name="connsiteY34" fmla="*/ 4538843 h 5525624"/>
                <a:gd name="connsiteX35" fmla="*/ 6679419 w 8623989"/>
                <a:gd name="connsiteY35" fmla="*/ 4538843 h 5525624"/>
                <a:gd name="connsiteX36" fmla="*/ 5385604 w 8623989"/>
                <a:gd name="connsiteY36" fmla="*/ 4538843 h 5525624"/>
                <a:gd name="connsiteX37" fmla="*/ 5384440 w 8623989"/>
                <a:gd name="connsiteY37" fmla="*/ 4538843 h 5525624"/>
                <a:gd name="connsiteX38" fmla="*/ 5384440 w 8623989"/>
                <a:gd name="connsiteY38" fmla="*/ 5185788 h 5525624"/>
                <a:gd name="connsiteX39" fmla="*/ 4087980 w 8623989"/>
                <a:gd name="connsiteY39" fmla="*/ 5185788 h 5525624"/>
                <a:gd name="connsiteX40" fmla="*/ 4087980 w 8623989"/>
                <a:gd name="connsiteY40" fmla="*/ 3890771 h 5525624"/>
                <a:gd name="connsiteX41" fmla="*/ 4087980 w 8623989"/>
                <a:gd name="connsiteY41" fmla="*/ 3888785 h 5525624"/>
                <a:gd name="connsiteX42" fmla="*/ 2791839 w 8623989"/>
                <a:gd name="connsiteY42" fmla="*/ 3888785 h 5525624"/>
                <a:gd name="connsiteX43" fmla="*/ 2791839 w 8623989"/>
                <a:gd name="connsiteY43" fmla="*/ 3580480 h 5525624"/>
                <a:gd name="connsiteX44" fmla="*/ 2143767 w 8623989"/>
                <a:gd name="connsiteY44" fmla="*/ 3580480 h 5525624"/>
                <a:gd name="connsiteX45" fmla="*/ 2143767 w 8623989"/>
                <a:gd name="connsiteY45" fmla="*/ 2932408 h 5525624"/>
                <a:gd name="connsiteX46" fmla="*/ 2791839 w 8623989"/>
                <a:gd name="connsiteY46" fmla="*/ 2932408 h 5525624"/>
                <a:gd name="connsiteX47" fmla="*/ 2791839 w 8623989"/>
                <a:gd name="connsiteY47" fmla="*/ 2594582 h 5525624"/>
                <a:gd name="connsiteX48" fmla="*/ 4736052 w 8623989"/>
                <a:gd name="connsiteY48" fmla="*/ 2594582 h 5525624"/>
                <a:gd name="connsiteX49" fmla="*/ 5384440 w 8623989"/>
                <a:gd name="connsiteY49" fmla="*/ 2594582 h 5525624"/>
                <a:gd name="connsiteX50" fmla="*/ 5385604 w 8623989"/>
                <a:gd name="connsiteY50" fmla="*/ 2594582 h 5525624"/>
                <a:gd name="connsiteX51" fmla="*/ 5385604 w 8623989"/>
                <a:gd name="connsiteY51" fmla="*/ 2593768 h 5525624"/>
                <a:gd name="connsiteX52" fmla="*/ 5385604 w 8623989"/>
                <a:gd name="connsiteY52" fmla="*/ 1945696 h 5525624"/>
                <a:gd name="connsiteX53" fmla="*/ 6677469 w 8623989"/>
                <a:gd name="connsiteY53" fmla="*/ 1945696 h 5525624"/>
                <a:gd name="connsiteX54" fmla="*/ 6677469 w 8623989"/>
                <a:gd name="connsiteY54" fmla="*/ 1299049 h 5525624"/>
                <a:gd name="connsiteX55" fmla="*/ 6677469 w 8623989"/>
                <a:gd name="connsiteY55" fmla="*/ 649746 h 5525624"/>
                <a:gd name="connsiteX56" fmla="*/ 7975917 w 8623989"/>
                <a:gd name="connsiteY56" fmla="*/ 0 h 5525624"/>
                <a:gd name="connsiteX57" fmla="*/ 8623989 w 8623989"/>
                <a:gd name="connsiteY57" fmla="*/ 0 h 5525624"/>
                <a:gd name="connsiteX58" fmla="*/ 8623989 w 8623989"/>
                <a:gd name="connsiteY58" fmla="*/ 648072 h 5525624"/>
                <a:gd name="connsiteX59" fmla="*/ 7975917 w 8623989"/>
                <a:gd name="connsiteY59" fmla="*/ 648072 h 5525624"/>
                <a:gd name="connsiteX60" fmla="*/ 7975917 w 8623989"/>
                <a:gd name="connsiteY6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3890771 h 5525624"/>
                <a:gd name="connsiteX30" fmla="*/ 7975917 w 8623989"/>
                <a:gd name="connsiteY30" fmla="*/ 5188126 h 5525624"/>
                <a:gd name="connsiteX31" fmla="*/ 7327845 w 8623989"/>
                <a:gd name="connsiteY31" fmla="*/ 5188126 h 5525624"/>
                <a:gd name="connsiteX32" fmla="*/ 7327845 w 8623989"/>
                <a:gd name="connsiteY32" fmla="*/ 4538843 h 5525624"/>
                <a:gd name="connsiteX33" fmla="*/ 7325541 w 8623989"/>
                <a:gd name="connsiteY33" fmla="*/ 4538843 h 5525624"/>
                <a:gd name="connsiteX34" fmla="*/ 6679419 w 8623989"/>
                <a:gd name="connsiteY34" fmla="*/ 4538843 h 5525624"/>
                <a:gd name="connsiteX35" fmla="*/ 5385604 w 8623989"/>
                <a:gd name="connsiteY35" fmla="*/ 4538843 h 5525624"/>
                <a:gd name="connsiteX36" fmla="*/ 5384440 w 8623989"/>
                <a:gd name="connsiteY36" fmla="*/ 4538843 h 5525624"/>
                <a:gd name="connsiteX37" fmla="*/ 5384440 w 8623989"/>
                <a:gd name="connsiteY37" fmla="*/ 5185788 h 5525624"/>
                <a:gd name="connsiteX38" fmla="*/ 4087980 w 8623989"/>
                <a:gd name="connsiteY38" fmla="*/ 5185788 h 5525624"/>
                <a:gd name="connsiteX39" fmla="*/ 4087980 w 8623989"/>
                <a:gd name="connsiteY39" fmla="*/ 3890771 h 5525624"/>
                <a:gd name="connsiteX40" fmla="*/ 4087980 w 8623989"/>
                <a:gd name="connsiteY40" fmla="*/ 3888785 h 5525624"/>
                <a:gd name="connsiteX41" fmla="*/ 2791839 w 8623989"/>
                <a:gd name="connsiteY41" fmla="*/ 3888785 h 5525624"/>
                <a:gd name="connsiteX42" fmla="*/ 2791839 w 8623989"/>
                <a:gd name="connsiteY42" fmla="*/ 3580480 h 5525624"/>
                <a:gd name="connsiteX43" fmla="*/ 2143767 w 8623989"/>
                <a:gd name="connsiteY43" fmla="*/ 3580480 h 5525624"/>
                <a:gd name="connsiteX44" fmla="*/ 2143767 w 8623989"/>
                <a:gd name="connsiteY44" fmla="*/ 2932408 h 5525624"/>
                <a:gd name="connsiteX45" fmla="*/ 2791839 w 8623989"/>
                <a:gd name="connsiteY45" fmla="*/ 2932408 h 5525624"/>
                <a:gd name="connsiteX46" fmla="*/ 2791839 w 8623989"/>
                <a:gd name="connsiteY46" fmla="*/ 2594582 h 5525624"/>
                <a:gd name="connsiteX47" fmla="*/ 4736052 w 8623989"/>
                <a:gd name="connsiteY47" fmla="*/ 2594582 h 5525624"/>
                <a:gd name="connsiteX48" fmla="*/ 5384440 w 8623989"/>
                <a:gd name="connsiteY48" fmla="*/ 2594582 h 5525624"/>
                <a:gd name="connsiteX49" fmla="*/ 5385604 w 8623989"/>
                <a:gd name="connsiteY49" fmla="*/ 2594582 h 5525624"/>
                <a:gd name="connsiteX50" fmla="*/ 5385604 w 8623989"/>
                <a:gd name="connsiteY50" fmla="*/ 2593768 h 5525624"/>
                <a:gd name="connsiteX51" fmla="*/ 5385604 w 8623989"/>
                <a:gd name="connsiteY51" fmla="*/ 1945696 h 5525624"/>
                <a:gd name="connsiteX52" fmla="*/ 6677469 w 8623989"/>
                <a:gd name="connsiteY52" fmla="*/ 1945696 h 5525624"/>
                <a:gd name="connsiteX53" fmla="*/ 6677469 w 8623989"/>
                <a:gd name="connsiteY53" fmla="*/ 1299049 h 5525624"/>
                <a:gd name="connsiteX54" fmla="*/ 6677469 w 8623989"/>
                <a:gd name="connsiteY54" fmla="*/ 649746 h 5525624"/>
                <a:gd name="connsiteX55" fmla="*/ 7975917 w 8623989"/>
                <a:gd name="connsiteY55" fmla="*/ 0 h 5525624"/>
                <a:gd name="connsiteX56" fmla="*/ 8623989 w 8623989"/>
                <a:gd name="connsiteY56" fmla="*/ 0 h 5525624"/>
                <a:gd name="connsiteX57" fmla="*/ 8623989 w 8623989"/>
                <a:gd name="connsiteY57" fmla="*/ 648072 h 5525624"/>
                <a:gd name="connsiteX58" fmla="*/ 7975917 w 8623989"/>
                <a:gd name="connsiteY58" fmla="*/ 648072 h 5525624"/>
                <a:gd name="connsiteX59" fmla="*/ 7975917 w 8623989"/>
                <a:gd name="connsiteY5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431101 h 5525624"/>
                <a:gd name="connsiteX28" fmla="*/ 7975917 w 8623989"/>
                <a:gd name="connsiteY28" fmla="*/ 3888785 h 5525624"/>
                <a:gd name="connsiteX29" fmla="*/ 7975917 w 8623989"/>
                <a:gd name="connsiteY29" fmla="*/ 5188126 h 5525624"/>
                <a:gd name="connsiteX30" fmla="*/ 7327845 w 8623989"/>
                <a:gd name="connsiteY30" fmla="*/ 5188126 h 5525624"/>
                <a:gd name="connsiteX31" fmla="*/ 7327845 w 8623989"/>
                <a:gd name="connsiteY31" fmla="*/ 4538843 h 5525624"/>
                <a:gd name="connsiteX32" fmla="*/ 7325541 w 8623989"/>
                <a:gd name="connsiteY32" fmla="*/ 4538843 h 5525624"/>
                <a:gd name="connsiteX33" fmla="*/ 6679419 w 8623989"/>
                <a:gd name="connsiteY33" fmla="*/ 4538843 h 5525624"/>
                <a:gd name="connsiteX34" fmla="*/ 5385604 w 8623989"/>
                <a:gd name="connsiteY34" fmla="*/ 4538843 h 5525624"/>
                <a:gd name="connsiteX35" fmla="*/ 5384440 w 8623989"/>
                <a:gd name="connsiteY35" fmla="*/ 4538843 h 5525624"/>
                <a:gd name="connsiteX36" fmla="*/ 5384440 w 8623989"/>
                <a:gd name="connsiteY36" fmla="*/ 5185788 h 5525624"/>
                <a:gd name="connsiteX37" fmla="*/ 4087980 w 8623989"/>
                <a:gd name="connsiteY37" fmla="*/ 5185788 h 5525624"/>
                <a:gd name="connsiteX38" fmla="*/ 4087980 w 8623989"/>
                <a:gd name="connsiteY38" fmla="*/ 3890771 h 5525624"/>
                <a:gd name="connsiteX39" fmla="*/ 4087980 w 8623989"/>
                <a:gd name="connsiteY39" fmla="*/ 3888785 h 5525624"/>
                <a:gd name="connsiteX40" fmla="*/ 2791839 w 8623989"/>
                <a:gd name="connsiteY40" fmla="*/ 3888785 h 5525624"/>
                <a:gd name="connsiteX41" fmla="*/ 2791839 w 8623989"/>
                <a:gd name="connsiteY41" fmla="*/ 3580480 h 5525624"/>
                <a:gd name="connsiteX42" fmla="*/ 2143767 w 8623989"/>
                <a:gd name="connsiteY42" fmla="*/ 3580480 h 5525624"/>
                <a:gd name="connsiteX43" fmla="*/ 2143767 w 8623989"/>
                <a:gd name="connsiteY43" fmla="*/ 2932408 h 5525624"/>
                <a:gd name="connsiteX44" fmla="*/ 2791839 w 8623989"/>
                <a:gd name="connsiteY44" fmla="*/ 2932408 h 5525624"/>
                <a:gd name="connsiteX45" fmla="*/ 2791839 w 8623989"/>
                <a:gd name="connsiteY45" fmla="*/ 2594582 h 5525624"/>
                <a:gd name="connsiteX46" fmla="*/ 4736052 w 8623989"/>
                <a:gd name="connsiteY46" fmla="*/ 2594582 h 5525624"/>
                <a:gd name="connsiteX47" fmla="*/ 5384440 w 8623989"/>
                <a:gd name="connsiteY47" fmla="*/ 2594582 h 5525624"/>
                <a:gd name="connsiteX48" fmla="*/ 5385604 w 8623989"/>
                <a:gd name="connsiteY48" fmla="*/ 2594582 h 5525624"/>
                <a:gd name="connsiteX49" fmla="*/ 5385604 w 8623989"/>
                <a:gd name="connsiteY49" fmla="*/ 2593768 h 5525624"/>
                <a:gd name="connsiteX50" fmla="*/ 5385604 w 8623989"/>
                <a:gd name="connsiteY50" fmla="*/ 1945696 h 5525624"/>
                <a:gd name="connsiteX51" fmla="*/ 6677469 w 8623989"/>
                <a:gd name="connsiteY51" fmla="*/ 1945696 h 5525624"/>
                <a:gd name="connsiteX52" fmla="*/ 6677469 w 8623989"/>
                <a:gd name="connsiteY52" fmla="*/ 1299049 h 5525624"/>
                <a:gd name="connsiteX53" fmla="*/ 6677469 w 8623989"/>
                <a:gd name="connsiteY53" fmla="*/ 649746 h 5525624"/>
                <a:gd name="connsiteX54" fmla="*/ 7975917 w 8623989"/>
                <a:gd name="connsiteY54" fmla="*/ 0 h 5525624"/>
                <a:gd name="connsiteX55" fmla="*/ 8623989 w 8623989"/>
                <a:gd name="connsiteY55" fmla="*/ 0 h 5525624"/>
                <a:gd name="connsiteX56" fmla="*/ 8623989 w 8623989"/>
                <a:gd name="connsiteY56" fmla="*/ 648072 h 5525624"/>
                <a:gd name="connsiteX57" fmla="*/ 7975917 w 8623989"/>
                <a:gd name="connsiteY57" fmla="*/ 648072 h 5525624"/>
                <a:gd name="connsiteX58" fmla="*/ 7975917 w 8623989"/>
                <a:gd name="connsiteY5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240713 h 5525624"/>
                <a:gd name="connsiteX27" fmla="*/ 7975917 w 8623989"/>
                <a:gd name="connsiteY27" fmla="*/ 3888785 h 5525624"/>
                <a:gd name="connsiteX28" fmla="*/ 7975917 w 8623989"/>
                <a:gd name="connsiteY28" fmla="*/ 5188126 h 5525624"/>
                <a:gd name="connsiteX29" fmla="*/ 7327845 w 8623989"/>
                <a:gd name="connsiteY29" fmla="*/ 5188126 h 5525624"/>
                <a:gd name="connsiteX30" fmla="*/ 7327845 w 8623989"/>
                <a:gd name="connsiteY30" fmla="*/ 4538843 h 5525624"/>
                <a:gd name="connsiteX31" fmla="*/ 7325541 w 8623989"/>
                <a:gd name="connsiteY31" fmla="*/ 4538843 h 5525624"/>
                <a:gd name="connsiteX32" fmla="*/ 6679419 w 8623989"/>
                <a:gd name="connsiteY32" fmla="*/ 4538843 h 5525624"/>
                <a:gd name="connsiteX33" fmla="*/ 5385604 w 8623989"/>
                <a:gd name="connsiteY33" fmla="*/ 4538843 h 5525624"/>
                <a:gd name="connsiteX34" fmla="*/ 5384440 w 8623989"/>
                <a:gd name="connsiteY34" fmla="*/ 4538843 h 5525624"/>
                <a:gd name="connsiteX35" fmla="*/ 5384440 w 8623989"/>
                <a:gd name="connsiteY35" fmla="*/ 5185788 h 5525624"/>
                <a:gd name="connsiteX36" fmla="*/ 4087980 w 8623989"/>
                <a:gd name="connsiteY36" fmla="*/ 5185788 h 5525624"/>
                <a:gd name="connsiteX37" fmla="*/ 4087980 w 8623989"/>
                <a:gd name="connsiteY37" fmla="*/ 3890771 h 5525624"/>
                <a:gd name="connsiteX38" fmla="*/ 4087980 w 8623989"/>
                <a:gd name="connsiteY38" fmla="*/ 3888785 h 5525624"/>
                <a:gd name="connsiteX39" fmla="*/ 2791839 w 8623989"/>
                <a:gd name="connsiteY39" fmla="*/ 3888785 h 5525624"/>
                <a:gd name="connsiteX40" fmla="*/ 2791839 w 8623989"/>
                <a:gd name="connsiteY40" fmla="*/ 3580480 h 5525624"/>
                <a:gd name="connsiteX41" fmla="*/ 2143767 w 8623989"/>
                <a:gd name="connsiteY41" fmla="*/ 3580480 h 5525624"/>
                <a:gd name="connsiteX42" fmla="*/ 2143767 w 8623989"/>
                <a:gd name="connsiteY42" fmla="*/ 2932408 h 5525624"/>
                <a:gd name="connsiteX43" fmla="*/ 2791839 w 8623989"/>
                <a:gd name="connsiteY43" fmla="*/ 2932408 h 5525624"/>
                <a:gd name="connsiteX44" fmla="*/ 2791839 w 8623989"/>
                <a:gd name="connsiteY44" fmla="*/ 2594582 h 5525624"/>
                <a:gd name="connsiteX45" fmla="*/ 4736052 w 8623989"/>
                <a:gd name="connsiteY45" fmla="*/ 2594582 h 5525624"/>
                <a:gd name="connsiteX46" fmla="*/ 5384440 w 8623989"/>
                <a:gd name="connsiteY46" fmla="*/ 2594582 h 5525624"/>
                <a:gd name="connsiteX47" fmla="*/ 5385604 w 8623989"/>
                <a:gd name="connsiteY47" fmla="*/ 2594582 h 5525624"/>
                <a:gd name="connsiteX48" fmla="*/ 5385604 w 8623989"/>
                <a:gd name="connsiteY48" fmla="*/ 2593768 h 5525624"/>
                <a:gd name="connsiteX49" fmla="*/ 5385604 w 8623989"/>
                <a:gd name="connsiteY49" fmla="*/ 1945696 h 5525624"/>
                <a:gd name="connsiteX50" fmla="*/ 6677469 w 8623989"/>
                <a:gd name="connsiteY50" fmla="*/ 1945696 h 5525624"/>
                <a:gd name="connsiteX51" fmla="*/ 6677469 w 8623989"/>
                <a:gd name="connsiteY51" fmla="*/ 1299049 h 5525624"/>
                <a:gd name="connsiteX52" fmla="*/ 6677469 w 8623989"/>
                <a:gd name="connsiteY52" fmla="*/ 649746 h 5525624"/>
                <a:gd name="connsiteX53" fmla="*/ 7975917 w 8623989"/>
                <a:gd name="connsiteY53" fmla="*/ 0 h 5525624"/>
                <a:gd name="connsiteX54" fmla="*/ 8623989 w 8623989"/>
                <a:gd name="connsiteY54" fmla="*/ 0 h 5525624"/>
                <a:gd name="connsiteX55" fmla="*/ 8623989 w 8623989"/>
                <a:gd name="connsiteY55" fmla="*/ 648072 h 5525624"/>
                <a:gd name="connsiteX56" fmla="*/ 7975917 w 8623989"/>
                <a:gd name="connsiteY56" fmla="*/ 648072 h 5525624"/>
                <a:gd name="connsiteX57" fmla="*/ 7975917 w 8623989"/>
                <a:gd name="connsiteY5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299045 h 5525624"/>
                <a:gd name="connsiteX22" fmla="*/ 7975917 w 8623989"/>
                <a:gd name="connsiteY22" fmla="*/ 1945696 h 5525624"/>
                <a:gd name="connsiteX23" fmla="*/ 7975917 w 8623989"/>
                <a:gd name="connsiteY23" fmla="*/ 1947117 h 5525624"/>
                <a:gd name="connsiteX24" fmla="*/ 7975917 w 8623989"/>
                <a:gd name="connsiteY24" fmla="*/ 2593768 h 5525624"/>
                <a:gd name="connsiteX25" fmla="*/ 7975917 w 8623989"/>
                <a:gd name="connsiteY25" fmla="*/ 2594582 h 5525624"/>
                <a:gd name="connsiteX26" fmla="*/ 7975917 w 8623989"/>
                <a:gd name="connsiteY26" fmla="*/ 3888785 h 5525624"/>
                <a:gd name="connsiteX27" fmla="*/ 7975917 w 8623989"/>
                <a:gd name="connsiteY27" fmla="*/ 5188126 h 5525624"/>
                <a:gd name="connsiteX28" fmla="*/ 7327845 w 8623989"/>
                <a:gd name="connsiteY28" fmla="*/ 5188126 h 5525624"/>
                <a:gd name="connsiteX29" fmla="*/ 7327845 w 8623989"/>
                <a:gd name="connsiteY29" fmla="*/ 4538843 h 5525624"/>
                <a:gd name="connsiteX30" fmla="*/ 7325541 w 8623989"/>
                <a:gd name="connsiteY30" fmla="*/ 4538843 h 5525624"/>
                <a:gd name="connsiteX31" fmla="*/ 6679419 w 8623989"/>
                <a:gd name="connsiteY31" fmla="*/ 4538843 h 5525624"/>
                <a:gd name="connsiteX32" fmla="*/ 5385604 w 8623989"/>
                <a:gd name="connsiteY32" fmla="*/ 4538843 h 5525624"/>
                <a:gd name="connsiteX33" fmla="*/ 5384440 w 8623989"/>
                <a:gd name="connsiteY33" fmla="*/ 4538843 h 5525624"/>
                <a:gd name="connsiteX34" fmla="*/ 5384440 w 8623989"/>
                <a:gd name="connsiteY34" fmla="*/ 5185788 h 5525624"/>
                <a:gd name="connsiteX35" fmla="*/ 4087980 w 8623989"/>
                <a:gd name="connsiteY35" fmla="*/ 5185788 h 5525624"/>
                <a:gd name="connsiteX36" fmla="*/ 4087980 w 8623989"/>
                <a:gd name="connsiteY36" fmla="*/ 3890771 h 5525624"/>
                <a:gd name="connsiteX37" fmla="*/ 4087980 w 8623989"/>
                <a:gd name="connsiteY37" fmla="*/ 3888785 h 5525624"/>
                <a:gd name="connsiteX38" fmla="*/ 2791839 w 8623989"/>
                <a:gd name="connsiteY38" fmla="*/ 3888785 h 5525624"/>
                <a:gd name="connsiteX39" fmla="*/ 2791839 w 8623989"/>
                <a:gd name="connsiteY39" fmla="*/ 3580480 h 5525624"/>
                <a:gd name="connsiteX40" fmla="*/ 2143767 w 8623989"/>
                <a:gd name="connsiteY40" fmla="*/ 3580480 h 5525624"/>
                <a:gd name="connsiteX41" fmla="*/ 2143767 w 8623989"/>
                <a:gd name="connsiteY41" fmla="*/ 2932408 h 5525624"/>
                <a:gd name="connsiteX42" fmla="*/ 2791839 w 8623989"/>
                <a:gd name="connsiteY42" fmla="*/ 2932408 h 5525624"/>
                <a:gd name="connsiteX43" fmla="*/ 2791839 w 8623989"/>
                <a:gd name="connsiteY43" fmla="*/ 2594582 h 5525624"/>
                <a:gd name="connsiteX44" fmla="*/ 4736052 w 8623989"/>
                <a:gd name="connsiteY44" fmla="*/ 2594582 h 5525624"/>
                <a:gd name="connsiteX45" fmla="*/ 5384440 w 8623989"/>
                <a:gd name="connsiteY45" fmla="*/ 2594582 h 5525624"/>
                <a:gd name="connsiteX46" fmla="*/ 5385604 w 8623989"/>
                <a:gd name="connsiteY46" fmla="*/ 2594582 h 5525624"/>
                <a:gd name="connsiteX47" fmla="*/ 5385604 w 8623989"/>
                <a:gd name="connsiteY47" fmla="*/ 2593768 h 5525624"/>
                <a:gd name="connsiteX48" fmla="*/ 5385604 w 8623989"/>
                <a:gd name="connsiteY48" fmla="*/ 1945696 h 5525624"/>
                <a:gd name="connsiteX49" fmla="*/ 6677469 w 8623989"/>
                <a:gd name="connsiteY49" fmla="*/ 1945696 h 5525624"/>
                <a:gd name="connsiteX50" fmla="*/ 6677469 w 8623989"/>
                <a:gd name="connsiteY50" fmla="*/ 1299049 h 5525624"/>
                <a:gd name="connsiteX51" fmla="*/ 6677469 w 8623989"/>
                <a:gd name="connsiteY51" fmla="*/ 649746 h 5525624"/>
                <a:gd name="connsiteX52" fmla="*/ 7975917 w 8623989"/>
                <a:gd name="connsiteY52" fmla="*/ 0 h 5525624"/>
                <a:gd name="connsiteX53" fmla="*/ 8623989 w 8623989"/>
                <a:gd name="connsiteY53" fmla="*/ 0 h 5525624"/>
                <a:gd name="connsiteX54" fmla="*/ 8623989 w 8623989"/>
                <a:gd name="connsiteY54" fmla="*/ 648072 h 5525624"/>
                <a:gd name="connsiteX55" fmla="*/ 7975917 w 8623989"/>
                <a:gd name="connsiteY55" fmla="*/ 648072 h 5525624"/>
                <a:gd name="connsiteX56" fmla="*/ 7975917 w 8623989"/>
                <a:gd name="connsiteY56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325541 w 8623989"/>
                <a:gd name="connsiteY19" fmla="*/ 649749 h 5525624"/>
                <a:gd name="connsiteX20" fmla="*/ 7975917 w 8623989"/>
                <a:gd name="connsiteY20" fmla="*/ 649749 h 5525624"/>
                <a:gd name="connsiteX21" fmla="*/ 7975917 w 8623989"/>
                <a:gd name="connsiteY21" fmla="*/ 1945696 h 5525624"/>
                <a:gd name="connsiteX22" fmla="*/ 7975917 w 8623989"/>
                <a:gd name="connsiteY22" fmla="*/ 1947117 h 5525624"/>
                <a:gd name="connsiteX23" fmla="*/ 7975917 w 8623989"/>
                <a:gd name="connsiteY23" fmla="*/ 2593768 h 5525624"/>
                <a:gd name="connsiteX24" fmla="*/ 7975917 w 8623989"/>
                <a:gd name="connsiteY24" fmla="*/ 2594582 h 5525624"/>
                <a:gd name="connsiteX25" fmla="*/ 7975917 w 8623989"/>
                <a:gd name="connsiteY25" fmla="*/ 3888785 h 5525624"/>
                <a:gd name="connsiteX26" fmla="*/ 7975917 w 8623989"/>
                <a:gd name="connsiteY26" fmla="*/ 5188126 h 5525624"/>
                <a:gd name="connsiteX27" fmla="*/ 7327845 w 8623989"/>
                <a:gd name="connsiteY27" fmla="*/ 5188126 h 5525624"/>
                <a:gd name="connsiteX28" fmla="*/ 7327845 w 8623989"/>
                <a:gd name="connsiteY28" fmla="*/ 4538843 h 5525624"/>
                <a:gd name="connsiteX29" fmla="*/ 7325541 w 8623989"/>
                <a:gd name="connsiteY29" fmla="*/ 4538843 h 5525624"/>
                <a:gd name="connsiteX30" fmla="*/ 6679419 w 8623989"/>
                <a:gd name="connsiteY30" fmla="*/ 4538843 h 5525624"/>
                <a:gd name="connsiteX31" fmla="*/ 5385604 w 8623989"/>
                <a:gd name="connsiteY31" fmla="*/ 4538843 h 5525624"/>
                <a:gd name="connsiteX32" fmla="*/ 5384440 w 8623989"/>
                <a:gd name="connsiteY32" fmla="*/ 4538843 h 5525624"/>
                <a:gd name="connsiteX33" fmla="*/ 5384440 w 8623989"/>
                <a:gd name="connsiteY33" fmla="*/ 5185788 h 5525624"/>
                <a:gd name="connsiteX34" fmla="*/ 4087980 w 8623989"/>
                <a:gd name="connsiteY34" fmla="*/ 5185788 h 5525624"/>
                <a:gd name="connsiteX35" fmla="*/ 4087980 w 8623989"/>
                <a:gd name="connsiteY35" fmla="*/ 3890771 h 5525624"/>
                <a:gd name="connsiteX36" fmla="*/ 4087980 w 8623989"/>
                <a:gd name="connsiteY36" fmla="*/ 3888785 h 5525624"/>
                <a:gd name="connsiteX37" fmla="*/ 2791839 w 8623989"/>
                <a:gd name="connsiteY37" fmla="*/ 3888785 h 5525624"/>
                <a:gd name="connsiteX38" fmla="*/ 2791839 w 8623989"/>
                <a:gd name="connsiteY38" fmla="*/ 3580480 h 5525624"/>
                <a:gd name="connsiteX39" fmla="*/ 2143767 w 8623989"/>
                <a:gd name="connsiteY39" fmla="*/ 3580480 h 5525624"/>
                <a:gd name="connsiteX40" fmla="*/ 2143767 w 8623989"/>
                <a:gd name="connsiteY40" fmla="*/ 2932408 h 5525624"/>
                <a:gd name="connsiteX41" fmla="*/ 2791839 w 8623989"/>
                <a:gd name="connsiteY41" fmla="*/ 2932408 h 5525624"/>
                <a:gd name="connsiteX42" fmla="*/ 2791839 w 8623989"/>
                <a:gd name="connsiteY42" fmla="*/ 2594582 h 5525624"/>
                <a:gd name="connsiteX43" fmla="*/ 4736052 w 8623989"/>
                <a:gd name="connsiteY43" fmla="*/ 2594582 h 5525624"/>
                <a:gd name="connsiteX44" fmla="*/ 5384440 w 8623989"/>
                <a:gd name="connsiteY44" fmla="*/ 2594582 h 5525624"/>
                <a:gd name="connsiteX45" fmla="*/ 5385604 w 8623989"/>
                <a:gd name="connsiteY45" fmla="*/ 2594582 h 5525624"/>
                <a:gd name="connsiteX46" fmla="*/ 5385604 w 8623989"/>
                <a:gd name="connsiteY46" fmla="*/ 2593768 h 5525624"/>
                <a:gd name="connsiteX47" fmla="*/ 5385604 w 8623989"/>
                <a:gd name="connsiteY47" fmla="*/ 1945696 h 5525624"/>
                <a:gd name="connsiteX48" fmla="*/ 6677469 w 8623989"/>
                <a:gd name="connsiteY48" fmla="*/ 1945696 h 5525624"/>
                <a:gd name="connsiteX49" fmla="*/ 6677469 w 8623989"/>
                <a:gd name="connsiteY49" fmla="*/ 1299049 h 5525624"/>
                <a:gd name="connsiteX50" fmla="*/ 6677469 w 8623989"/>
                <a:gd name="connsiteY50" fmla="*/ 649746 h 5525624"/>
                <a:gd name="connsiteX51" fmla="*/ 7975917 w 8623989"/>
                <a:gd name="connsiteY51" fmla="*/ 0 h 5525624"/>
                <a:gd name="connsiteX52" fmla="*/ 8623989 w 8623989"/>
                <a:gd name="connsiteY52" fmla="*/ 0 h 5525624"/>
                <a:gd name="connsiteX53" fmla="*/ 8623989 w 8623989"/>
                <a:gd name="connsiteY53" fmla="*/ 648072 h 5525624"/>
                <a:gd name="connsiteX54" fmla="*/ 7975917 w 8623989"/>
                <a:gd name="connsiteY54" fmla="*/ 648072 h 5525624"/>
                <a:gd name="connsiteX55" fmla="*/ 7975917 w 8623989"/>
                <a:gd name="connsiteY55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1945696 h 5525624"/>
                <a:gd name="connsiteX21" fmla="*/ 7975917 w 8623989"/>
                <a:gd name="connsiteY21" fmla="*/ 1947117 h 5525624"/>
                <a:gd name="connsiteX22" fmla="*/ 7975917 w 8623989"/>
                <a:gd name="connsiteY22" fmla="*/ 2593768 h 5525624"/>
                <a:gd name="connsiteX23" fmla="*/ 7975917 w 8623989"/>
                <a:gd name="connsiteY23" fmla="*/ 2594582 h 5525624"/>
                <a:gd name="connsiteX24" fmla="*/ 7975917 w 8623989"/>
                <a:gd name="connsiteY24" fmla="*/ 3888785 h 5525624"/>
                <a:gd name="connsiteX25" fmla="*/ 7975917 w 8623989"/>
                <a:gd name="connsiteY25" fmla="*/ 5188126 h 5525624"/>
                <a:gd name="connsiteX26" fmla="*/ 7327845 w 8623989"/>
                <a:gd name="connsiteY26" fmla="*/ 5188126 h 5525624"/>
                <a:gd name="connsiteX27" fmla="*/ 7327845 w 8623989"/>
                <a:gd name="connsiteY27" fmla="*/ 4538843 h 5525624"/>
                <a:gd name="connsiteX28" fmla="*/ 7325541 w 8623989"/>
                <a:gd name="connsiteY28" fmla="*/ 4538843 h 5525624"/>
                <a:gd name="connsiteX29" fmla="*/ 6679419 w 8623989"/>
                <a:gd name="connsiteY29" fmla="*/ 4538843 h 5525624"/>
                <a:gd name="connsiteX30" fmla="*/ 5385604 w 8623989"/>
                <a:gd name="connsiteY30" fmla="*/ 4538843 h 5525624"/>
                <a:gd name="connsiteX31" fmla="*/ 5384440 w 8623989"/>
                <a:gd name="connsiteY31" fmla="*/ 4538843 h 5525624"/>
                <a:gd name="connsiteX32" fmla="*/ 5384440 w 8623989"/>
                <a:gd name="connsiteY32" fmla="*/ 5185788 h 5525624"/>
                <a:gd name="connsiteX33" fmla="*/ 4087980 w 8623989"/>
                <a:gd name="connsiteY33" fmla="*/ 5185788 h 5525624"/>
                <a:gd name="connsiteX34" fmla="*/ 4087980 w 8623989"/>
                <a:gd name="connsiteY34" fmla="*/ 3890771 h 5525624"/>
                <a:gd name="connsiteX35" fmla="*/ 4087980 w 8623989"/>
                <a:gd name="connsiteY35" fmla="*/ 3888785 h 5525624"/>
                <a:gd name="connsiteX36" fmla="*/ 2791839 w 8623989"/>
                <a:gd name="connsiteY36" fmla="*/ 3888785 h 5525624"/>
                <a:gd name="connsiteX37" fmla="*/ 2791839 w 8623989"/>
                <a:gd name="connsiteY37" fmla="*/ 3580480 h 5525624"/>
                <a:gd name="connsiteX38" fmla="*/ 2143767 w 8623989"/>
                <a:gd name="connsiteY38" fmla="*/ 3580480 h 5525624"/>
                <a:gd name="connsiteX39" fmla="*/ 2143767 w 8623989"/>
                <a:gd name="connsiteY39" fmla="*/ 2932408 h 5525624"/>
                <a:gd name="connsiteX40" fmla="*/ 2791839 w 8623989"/>
                <a:gd name="connsiteY40" fmla="*/ 2932408 h 5525624"/>
                <a:gd name="connsiteX41" fmla="*/ 2791839 w 8623989"/>
                <a:gd name="connsiteY41" fmla="*/ 2594582 h 5525624"/>
                <a:gd name="connsiteX42" fmla="*/ 4736052 w 8623989"/>
                <a:gd name="connsiteY42" fmla="*/ 2594582 h 5525624"/>
                <a:gd name="connsiteX43" fmla="*/ 5384440 w 8623989"/>
                <a:gd name="connsiteY43" fmla="*/ 2594582 h 5525624"/>
                <a:gd name="connsiteX44" fmla="*/ 5385604 w 8623989"/>
                <a:gd name="connsiteY44" fmla="*/ 2594582 h 5525624"/>
                <a:gd name="connsiteX45" fmla="*/ 5385604 w 8623989"/>
                <a:gd name="connsiteY45" fmla="*/ 2593768 h 5525624"/>
                <a:gd name="connsiteX46" fmla="*/ 5385604 w 8623989"/>
                <a:gd name="connsiteY46" fmla="*/ 1945696 h 5525624"/>
                <a:gd name="connsiteX47" fmla="*/ 6677469 w 8623989"/>
                <a:gd name="connsiteY47" fmla="*/ 1945696 h 5525624"/>
                <a:gd name="connsiteX48" fmla="*/ 6677469 w 8623989"/>
                <a:gd name="connsiteY48" fmla="*/ 1299049 h 5525624"/>
                <a:gd name="connsiteX49" fmla="*/ 6677469 w 8623989"/>
                <a:gd name="connsiteY49" fmla="*/ 649746 h 5525624"/>
                <a:gd name="connsiteX50" fmla="*/ 7975917 w 8623989"/>
                <a:gd name="connsiteY50" fmla="*/ 0 h 5525624"/>
                <a:gd name="connsiteX51" fmla="*/ 8623989 w 8623989"/>
                <a:gd name="connsiteY51" fmla="*/ 0 h 5525624"/>
                <a:gd name="connsiteX52" fmla="*/ 8623989 w 8623989"/>
                <a:gd name="connsiteY52" fmla="*/ 648072 h 5525624"/>
                <a:gd name="connsiteX53" fmla="*/ 7975917 w 8623989"/>
                <a:gd name="connsiteY53" fmla="*/ 648072 h 5525624"/>
                <a:gd name="connsiteX54" fmla="*/ 7975917 w 8623989"/>
                <a:gd name="connsiteY54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1945696 h 5525624"/>
                <a:gd name="connsiteX21" fmla="*/ 7975917 w 8623989"/>
                <a:gd name="connsiteY21" fmla="*/ 1947117 h 5525624"/>
                <a:gd name="connsiteX22" fmla="*/ 7975917 w 8623989"/>
                <a:gd name="connsiteY22" fmla="*/ 2593768 h 5525624"/>
                <a:gd name="connsiteX23" fmla="*/ 7975917 w 8623989"/>
                <a:gd name="connsiteY23" fmla="*/ 2594582 h 5525624"/>
                <a:gd name="connsiteX24" fmla="*/ 7975917 w 8623989"/>
                <a:gd name="connsiteY24" fmla="*/ 3888785 h 5525624"/>
                <a:gd name="connsiteX25" fmla="*/ 7975917 w 8623989"/>
                <a:gd name="connsiteY25" fmla="*/ 5188126 h 5525624"/>
                <a:gd name="connsiteX26" fmla="*/ 7327845 w 8623989"/>
                <a:gd name="connsiteY26" fmla="*/ 5188126 h 5525624"/>
                <a:gd name="connsiteX27" fmla="*/ 7327845 w 8623989"/>
                <a:gd name="connsiteY27" fmla="*/ 4538843 h 5525624"/>
                <a:gd name="connsiteX28" fmla="*/ 7325541 w 8623989"/>
                <a:gd name="connsiteY28" fmla="*/ 4538843 h 5525624"/>
                <a:gd name="connsiteX29" fmla="*/ 6679419 w 8623989"/>
                <a:gd name="connsiteY29" fmla="*/ 4538843 h 5525624"/>
                <a:gd name="connsiteX30" fmla="*/ 5385604 w 8623989"/>
                <a:gd name="connsiteY30" fmla="*/ 4538843 h 5525624"/>
                <a:gd name="connsiteX31" fmla="*/ 5384440 w 8623989"/>
                <a:gd name="connsiteY31" fmla="*/ 4538843 h 5525624"/>
                <a:gd name="connsiteX32" fmla="*/ 5384440 w 8623989"/>
                <a:gd name="connsiteY32" fmla="*/ 5185788 h 5525624"/>
                <a:gd name="connsiteX33" fmla="*/ 4087980 w 8623989"/>
                <a:gd name="connsiteY33" fmla="*/ 5185788 h 5525624"/>
                <a:gd name="connsiteX34" fmla="*/ 4087980 w 8623989"/>
                <a:gd name="connsiteY34" fmla="*/ 3890771 h 5525624"/>
                <a:gd name="connsiteX35" fmla="*/ 4087980 w 8623989"/>
                <a:gd name="connsiteY35" fmla="*/ 3888785 h 5525624"/>
                <a:gd name="connsiteX36" fmla="*/ 2791839 w 8623989"/>
                <a:gd name="connsiteY36" fmla="*/ 3888785 h 5525624"/>
                <a:gd name="connsiteX37" fmla="*/ 2791839 w 8623989"/>
                <a:gd name="connsiteY37" fmla="*/ 3580480 h 5525624"/>
                <a:gd name="connsiteX38" fmla="*/ 2143767 w 8623989"/>
                <a:gd name="connsiteY38" fmla="*/ 3580480 h 5525624"/>
                <a:gd name="connsiteX39" fmla="*/ 2143767 w 8623989"/>
                <a:gd name="connsiteY39" fmla="*/ 2932408 h 5525624"/>
                <a:gd name="connsiteX40" fmla="*/ 2791839 w 8623989"/>
                <a:gd name="connsiteY40" fmla="*/ 2932408 h 5525624"/>
                <a:gd name="connsiteX41" fmla="*/ 2791839 w 8623989"/>
                <a:gd name="connsiteY41" fmla="*/ 2594582 h 5525624"/>
                <a:gd name="connsiteX42" fmla="*/ 4736052 w 8623989"/>
                <a:gd name="connsiteY42" fmla="*/ 2594582 h 5525624"/>
                <a:gd name="connsiteX43" fmla="*/ 5384440 w 8623989"/>
                <a:gd name="connsiteY43" fmla="*/ 2594582 h 5525624"/>
                <a:gd name="connsiteX44" fmla="*/ 5385604 w 8623989"/>
                <a:gd name="connsiteY44" fmla="*/ 2594582 h 5525624"/>
                <a:gd name="connsiteX45" fmla="*/ 5385604 w 8623989"/>
                <a:gd name="connsiteY45" fmla="*/ 2593768 h 5525624"/>
                <a:gd name="connsiteX46" fmla="*/ 5385604 w 8623989"/>
                <a:gd name="connsiteY46" fmla="*/ 1945696 h 5525624"/>
                <a:gd name="connsiteX47" fmla="*/ 6677469 w 8623989"/>
                <a:gd name="connsiteY47" fmla="*/ 1945696 h 5525624"/>
                <a:gd name="connsiteX48" fmla="*/ 6677469 w 8623989"/>
                <a:gd name="connsiteY48" fmla="*/ 649746 h 5525624"/>
                <a:gd name="connsiteX49" fmla="*/ 7975917 w 8623989"/>
                <a:gd name="connsiteY49" fmla="*/ 0 h 5525624"/>
                <a:gd name="connsiteX50" fmla="*/ 8623989 w 8623989"/>
                <a:gd name="connsiteY50" fmla="*/ 0 h 5525624"/>
                <a:gd name="connsiteX51" fmla="*/ 8623989 w 8623989"/>
                <a:gd name="connsiteY51" fmla="*/ 648072 h 5525624"/>
                <a:gd name="connsiteX52" fmla="*/ 7975917 w 8623989"/>
                <a:gd name="connsiteY52" fmla="*/ 648072 h 5525624"/>
                <a:gd name="connsiteX53" fmla="*/ 7975917 w 8623989"/>
                <a:gd name="connsiteY53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1945696 h 5525624"/>
                <a:gd name="connsiteX21" fmla="*/ 7975917 w 8623989"/>
                <a:gd name="connsiteY21" fmla="*/ 1947117 h 5525624"/>
                <a:gd name="connsiteX22" fmla="*/ 7975917 w 8623989"/>
                <a:gd name="connsiteY22" fmla="*/ 2593768 h 5525624"/>
                <a:gd name="connsiteX23" fmla="*/ 7975917 w 8623989"/>
                <a:gd name="connsiteY23" fmla="*/ 2594582 h 5525624"/>
                <a:gd name="connsiteX24" fmla="*/ 7975917 w 8623989"/>
                <a:gd name="connsiteY24" fmla="*/ 3888785 h 5525624"/>
                <a:gd name="connsiteX25" fmla="*/ 7975917 w 8623989"/>
                <a:gd name="connsiteY25" fmla="*/ 5188126 h 5525624"/>
                <a:gd name="connsiteX26" fmla="*/ 7327845 w 8623989"/>
                <a:gd name="connsiteY26" fmla="*/ 5188126 h 5525624"/>
                <a:gd name="connsiteX27" fmla="*/ 7327845 w 8623989"/>
                <a:gd name="connsiteY27" fmla="*/ 4538843 h 5525624"/>
                <a:gd name="connsiteX28" fmla="*/ 7325541 w 8623989"/>
                <a:gd name="connsiteY28" fmla="*/ 4538843 h 5525624"/>
                <a:gd name="connsiteX29" fmla="*/ 6679419 w 8623989"/>
                <a:gd name="connsiteY29" fmla="*/ 4538843 h 5525624"/>
                <a:gd name="connsiteX30" fmla="*/ 5385604 w 8623989"/>
                <a:gd name="connsiteY30" fmla="*/ 4538843 h 5525624"/>
                <a:gd name="connsiteX31" fmla="*/ 5384440 w 8623989"/>
                <a:gd name="connsiteY31" fmla="*/ 4538843 h 5525624"/>
                <a:gd name="connsiteX32" fmla="*/ 5384440 w 8623989"/>
                <a:gd name="connsiteY32" fmla="*/ 5185788 h 5525624"/>
                <a:gd name="connsiteX33" fmla="*/ 4087980 w 8623989"/>
                <a:gd name="connsiteY33" fmla="*/ 5185788 h 5525624"/>
                <a:gd name="connsiteX34" fmla="*/ 4087980 w 8623989"/>
                <a:gd name="connsiteY34" fmla="*/ 3890771 h 5525624"/>
                <a:gd name="connsiteX35" fmla="*/ 4087980 w 8623989"/>
                <a:gd name="connsiteY35" fmla="*/ 3888785 h 5525624"/>
                <a:gd name="connsiteX36" fmla="*/ 2791839 w 8623989"/>
                <a:gd name="connsiteY36" fmla="*/ 3888785 h 5525624"/>
                <a:gd name="connsiteX37" fmla="*/ 2791839 w 8623989"/>
                <a:gd name="connsiteY37" fmla="*/ 3580480 h 5525624"/>
                <a:gd name="connsiteX38" fmla="*/ 2143767 w 8623989"/>
                <a:gd name="connsiteY38" fmla="*/ 3580480 h 5525624"/>
                <a:gd name="connsiteX39" fmla="*/ 2143767 w 8623989"/>
                <a:gd name="connsiteY39" fmla="*/ 2932408 h 5525624"/>
                <a:gd name="connsiteX40" fmla="*/ 2791839 w 8623989"/>
                <a:gd name="connsiteY40" fmla="*/ 2932408 h 5525624"/>
                <a:gd name="connsiteX41" fmla="*/ 2791839 w 8623989"/>
                <a:gd name="connsiteY41" fmla="*/ 2594582 h 5525624"/>
                <a:gd name="connsiteX42" fmla="*/ 5384440 w 8623989"/>
                <a:gd name="connsiteY42" fmla="*/ 2594582 h 5525624"/>
                <a:gd name="connsiteX43" fmla="*/ 5385604 w 8623989"/>
                <a:gd name="connsiteY43" fmla="*/ 2594582 h 5525624"/>
                <a:gd name="connsiteX44" fmla="*/ 5385604 w 8623989"/>
                <a:gd name="connsiteY44" fmla="*/ 2593768 h 5525624"/>
                <a:gd name="connsiteX45" fmla="*/ 5385604 w 8623989"/>
                <a:gd name="connsiteY45" fmla="*/ 1945696 h 5525624"/>
                <a:gd name="connsiteX46" fmla="*/ 6677469 w 8623989"/>
                <a:gd name="connsiteY46" fmla="*/ 1945696 h 5525624"/>
                <a:gd name="connsiteX47" fmla="*/ 6677469 w 8623989"/>
                <a:gd name="connsiteY47" fmla="*/ 649746 h 5525624"/>
                <a:gd name="connsiteX48" fmla="*/ 7975917 w 8623989"/>
                <a:gd name="connsiteY48" fmla="*/ 0 h 5525624"/>
                <a:gd name="connsiteX49" fmla="*/ 8623989 w 8623989"/>
                <a:gd name="connsiteY49" fmla="*/ 0 h 5525624"/>
                <a:gd name="connsiteX50" fmla="*/ 8623989 w 8623989"/>
                <a:gd name="connsiteY50" fmla="*/ 648072 h 5525624"/>
                <a:gd name="connsiteX51" fmla="*/ 7975917 w 8623989"/>
                <a:gd name="connsiteY51" fmla="*/ 648072 h 5525624"/>
                <a:gd name="connsiteX52" fmla="*/ 7975917 w 8623989"/>
                <a:gd name="connsiteY52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1945696 h 5525624"/>
                <a:gd name="connsiteX21" fmla="*/ 7975917 w 8623989"/>
                <a:gd name="connsiteY21" fmla="*/ 2593768 h 5525624"/>
                <a:gd name="connsiteX22" fmla="*/ 7975917 w 8623989"/>
                <a:gd name="connsiteY22" fmla="*/ 2594582 h 5525624"/>
                <a:gd name="connsiteX23" fmla="*/ 7975917 w 8623989"/>
                <a:gd name="connsiteY23" fmla="*/ 3888785 h 5525624"/>
                <a:gd name="connsiteX24" fmla="*/ 7975917 w 8623989"/>
                <a:gd name="connsiteY24" fmla="*/ 5188126 h 5525624"/>
                <a:gd name="connsiteX25" fmla="*/ 7327845 w 8623989"/>
                <a:gd name="connsiteY25" fmla="*/ 5188126 h 5525624"/>
                <a:gd name="connsiteX26" fmla="*/ 7327845 w 8623989"/>
                <a:gd name="connsiteY26" fmla="*/ 4538843 h 5525624"/>
                <a:gd name="connsiteX27" fmla="*/ 7325541 w 8623989"/>
                <a:gd name="connsiteY27" fmla="*/ 4538843 h 5525624"/>
                <a:gd name="connsiteX28" fmla="*/ 6679419 w 8623989"/>
                <a:gd name="connsiteY28" fmla="*/ 4538843 h 5525624"/>
                <a:gd name="connsiteX29" fmla="*/ 5385604 w 8623989"/>
                <a:gd name="connsiteY29" fmla="*/ 4538843 h 5525624"/>
                <a:gd name="connsiteX30" fmla="*/ 5384440 w 8623989"/>
                <a:gd name="connsiteY30" fmla="*/ 4538843 h 5525624"/>
                <a:gd name="connsiteX31" fmla="*/ 5384440 w 8623989"/>
                <a:gd name="connsiteY31" fmla="*/ 5185788 h 5525624"/>
                <a:gd name="connsiteX32" fmla="*/ 4087980 w 8623989"/>
                <a:gd name="connsiteY32" fmla="*/ 5185788 h 5525624"/>
                <a:gd name="connsiteX33" fmla="*/ 4087980 w 8623989"/>
                <a:gd name="connsiteY33" fmla="*/ 3890771 h 5525624"/>
                <a:gd name="connsiteX34" fmla="*/ 4087980 w 8623989"/>
                <a:gd name="connsiteY34" fmla="*/ 3888785 h 5525624"/>
                <a:gd name="connsiteX35" fmla="*/ 2791839 w 8623989"/>
                <a:gd name="connsiteY35" fmla="*/ 3888785 h 5525624"/>
                <a:gd name="connsiteX36" fmla="*/ 2791839 w 8623989"/>
                <a:gd name="connsiteY36" fmla="*/ 3580480 h 5525624"/>
                <a:gd name="connsiteX37" fmla="*/ 2143767 w 8623989"/>
                <a:gd name="connsiteY37" fmla="*/ 3580480 h 5525624"/>
                <a:gd name="connsiteX38" fmla="*/ 2143767 w 8623989"/>
                <a:gd name="connsiteY38" fmla="*/ 2932408 h 5525624"/>
                <a:gd name="connsiteX39" fmla="*/ 2791839 w 8623989"/>
                <a:gd name="connsiteY39" fmla="*/ 2932408 h 5525624"/>
                <a:gd name="connsiteX40" fmla="*/ 2791839 w 8623989"/>
                <a:gd name="connsiteY40" fmla="*/ 2594582 h 5525624"/>
                <a:gd name="connsiteX41" fmla="*/ 5384440 w 8623989"/>
                <a:gd name="connsiteY41" fmla="*/ 2594582 h 5525624"/>
                <a:gd name="connsiteX42" fmla="*/ 5385604 w 8623989"/>
                <a:gd name="connsiteY42" fmla="*/ 2594582 h 5525624"/>
                <a:gd name="connsiteX43" fmla="*/ 5385604 w 8623989"/>
                <a:gd name="connsiteY43" fmla="*/ 2593768 h 5525624"/>
                <a:gd name="connsiteX44" fmla="*/ 5385604 w 8623989"/>
                <a:gd name="connsiteY44" fmla="*/ 1945696 h 5525624"/>
                <a:gd name="connsiteX45" fmla="*/ 6677469 w 8623989"/>
                <a:gd name="connsiteY45" fmla="*/ 1945696 h 5525624"/>
                <a:gd name="connsiteX46" fmla="*/ 6677469 w 8623989"/>
                <a:gd name="connsiteY46" fmla="*/ 649746 h 5525624"/>
                <a:gd name="connsiteX47" fmla="*/ 7975917 w 8623989"/>
                <a:gd name="connsiteY47" fmla="*/ 0 h 5525624"/>
                <a:gd name="connsiteX48" fmla="*/ 8623989 w 8623989"/>
                <a:gd name="connsiteY48" fmla="*/ 0 h 5525624"/>
                <a:gd name="connsiteX49" fmla="*/ 8623989 w 8623989"/>
                <a:gd name="connsiteY49" fmla="*/ 648072 h 5525624"/>
                <a:gd name="connsiteX50" fmla="*/ 7975917 w 8623989"/>
                <a:gd name="connsiteY50" fmla="*/ 648072 h 5525624"/>
                <a:gd name="connsiteX51" fmla="*/ 7975917 w 8623989"/>
                <a:gd name="connsiteY51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1945696 h 5525624"/>
                <a:gd name="connsiteX21" fmla="*/ 7975917 w 8623989"/>
                <a:gd name="connsiteY21" fmla="*/ 2593768 h 5525624"/>
                <a:gd name="connsiteX22" fmla="*/ 7975917 w 8623989"/>
                <a:gd name="connsiteY22" fmla="*/ 3888785 h 5525624"/>
                <a:gd name="connsiteX23" fmla="*/ 7975917 w 8623989"/>
                <a:gd name="connsiteY23" fmla="*/ 5188126 h 5525624"/>
                <a:gd name="connsiteX24" fmla="*/ 7327845 w 8623989"/>
                <a:gd name="connsiteY24" fmla="*/ 5188126 h 5525624"/>
                <a:gd name="connsiteX25" fmla="*/ 7327845 w 8623989"/>
                <a:gd name="connsiteY25" fmla="*/ 4538843 h 5525624"/>
                <a:gd name="connsiteX26" fmla="*/ 7325541 w 8623989"/>
                <a:gd name="connsiteY26" fmla="*/ 4538843 h 5525624"/>
                <a:gd name="connsiteX27" fmla="*/ 6679419 w 8623989"/>
                <a:gd name="connsiteY27" fmla="*/ 4538843 h 5525624"/>
                <a:gd name="connsiteX28" fmla="*/ 5385604 w 8623989"/>
                <a:gd name="connsiteY28" fmla="*/ 4538843 h 5525624"/>
                <a:gd name="connsiteX29" fmla="*/ 5384440 w 8623989"/>
                <a:gd name="connsiteY29" fmla="*/ 4538843 h 5525624"/>
                <a:gd name="connsiteX30" fmla="*/ 5384440 w 8623989"/>
                <a:gd name="connsiteY30" fmla="*/ 5185788 h 5525624"/>
                <a:gd name="connsiteX31" fmla="*/ 4087980 w 8623989"/>
                <a:gd name="connsiteY31" fmla="*/ 5185788 h 5525624"/>
                <a:gd name="connsiteX32" fmla="*/ 4087980 w 8623989"/>
                <a:gd name="connsiteY32" fmla="*/ 3890771 h 5525624"/>
                <a:gd name="connsiteX33" fmla="*/ 4087980 w 8623989"/>
                <a:gd name="connsiteY33" fmla="*/ 3888785 h 5525624"/>
                <a:gd name="connsiteX34" fmla="*/ 2791839 w 8623989"/>
                <a:gd name="connsiteY34" fmla="*/ 3888785 h 5525624"/>
                <a:gd name="connsiteX35" fmla="*/ 2791839 w 8623989"/>
                <a:gd name="connsiteY35" fmla="*/ 3580480 h 5525624"/>
                <a:gd name="connsiteX36" fmla="*/ 2143767 w 8623989"/>
                <a:gd name="connsiteY36" fmla="*/ 3580480 h 5525624"/>
                <a:gd name="connsiteX37" fmla="*/ 2143767 w 8623989"/>
                <a:gd name="connsiteY37" fmla="*/ 2932408 h 5525624"/>
                <a:gd name="connsiteX38" fmla="*/ 2791839 w 8623989"/>
                <a:gd name="connsiteY38" fmla="*/ 2932408 h 5525624"/>
                <a:gd name="connsiteX39" fmla="*/ 2791839 w 8623989"/>
                <a:gd name="connsiteY39" fmla="*/ 2594582 h 5525624"/>
                <a:gd name="connsiteX40" fmla="*/ 5384440 w 8623989"/>
                <a:gd name="connsiteY40" fmla="*/ 2594582 h 5525624"/>
                <a:gd name="connsiteX41" fmla="*/ 5385604 w 8623989"/>
                <a:gd name="connsiteY41" fmla="*/ 2594582 h 5525624"/>
                <a:gd name="connsiteX42" fmla="*/ 5385604 w 8623989"/>
                <a:gd name="connsiteY42" fmla="*/ 2593768 h 5525624"/>
                <a:gd name="connsiteX43" fmla="*/ 5385604 w 8623989"/>
                <a:gd name="connsiteY43" fmla="*/ 1945696 h 5525624"/>
                <a:gd name="connsiteX44" fmla="*/ 6677469 w 8623989"/>
                <a:gd name="connsiteY44" fmla="*/ 1945696 h 5525624"/>
                <a:gd name="connsiteX45" fmla="*/ 6677469 w 8623989"/>
                <a:gd name="connsiteY45" fmla="*/ 649746 h 5525624"/>
                <a:gd name="connsiteX46" fmla="*/ 7975917 w 8623989"/>
                <a:gd name="connsiteY46" fmla="*/ 0 h 5525624"/>
                <a:gd name="connsiteX47" fmla="*/ 8623989 w 8623989"/>
                <a:gd name="connsiteY47" fmla="*/ 0 h 5525624"/>
                <a:gd name="connsiteX48" fmla="*/ 8623989 w 8623989"/>
                <a:gd name="connsiteY48" fmla="*/ 648072 h 5525624"/>
                <a:gd name="connsiteX49" fmla="*/ 7975917 w 8623989"/>
                <a:gd name="connsiteY49" fmla="*/ 648072 h 5525624"/>
                <a:gd name="connsiteX50" fmla="*/ 7975917 w 8623989"/>
                <a:gd name="connsiteY50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2593768 h 5525624"/>
                <a:gd name="connsiteX21" fmla="*/ 7975917 w 8623989"/>
                <a:gd name="connsiteY21" fmla="*/ 3888785 h 5525624"/>
                <a:gd name="connsiteX22" fmla="*/ 7975917 w 8623989"/>
                <a:gd name="connsiteY22" fmla="*/ 5188126 h 5525624"/>
                <a:gd name="connsiteX23" fmla="*/ 7327845 w 8623989"/>
                <a:gd name="connsiteY23" fmla="*/ 5188126 h 5525624"/>
                <a:gd name="connsiteX24" fmla="*/ 7327845 w 8623989"/>
                <a:gd name="connsiteY24" fmla="*/ 4538843 h 5525624"/>
                <a:gd name="connsiteX25" fmla="*/ 7325541 w 8623989"/>
                <a:gd name="connsiteY25" fmla="*/ 4538843 h 5525624"/>
                <a:gd name="connsiteX26" fmla="*/ 6679419 w 8623989"/>
                <a:gd name="connsiteY26" fmla="*/ 4538843 h 5525624"/>
                <a:gd name="connsiteX27" fmla="*/ 5385604 w 8623989"/>
                <a:gd name="connsiteY27" fmla="*/ 4538843 h 5525624"/>
                <a:gd name="connsiteX28" fmla="*/ 5384440 w 8623989"/>
                <a:gd name="connsiteY28" fmla="*/ 4538843 h 5525624"/>
                <a:gd name="connsiteX29" fmla="*/ 5384440 w 8623989"/>
                <a:gd name="connsiteY29" fmla="*/ 5185788 h 5525624"/>
                <a:gd name="connsiteX30" fmla="*/ 4087980 w 8623989"/>
                <a:gd name="connsiteY30" fmla="*/ 5185788 h 5525624"/>
                <a:gd name="connsiteX31" fmla="*/ 4087980 w 8623989"/>
                <a:gd name="connsiteY31" fmla="*/ 3890771 h 5525624"/>
                <a:gd name="connsiteX32" fmla="*/ 4087980 w 8623989"/>
                <a:gd name="connsiteY32" fmla="*/ 3888785 h 5525624"/>
                <a:gd name="connsiteX33" fmla="*/ 2791839 w 8623989"/>
                <a:gd name="connsiteY33" fmla="*/ 3888785 h 5525624"/>
                <a:gd name="connsiteX34" fmla="*/ 2791839 w 8623989"/>
                <a:gd name="connsiteY34" fmla="*/ 3580480 h 5525624"/>
                <a:gd name="connsiteX35" fmla="*/ 2143767 w 8623989"/>
                <a:gd name="connsiteY35" fmla="*/ 3580480 h 5525624"/>
                <a:gd name="connsiteX36" fmla="*/ 2143767 w 8623989"/>
                <a:gd name="connsiteY36" fmla="*/ 2932408 h 5525624"/>
                <a:gd name="connsiteX37" fmla="*/ 2791839 w 8623989"/>
                <a:gd name="connsiteY37" fmla="*/ 2932408 h 5525624"/>
                <a:gd name="connsiteX38" fmla="*/ 2791839 w 8623989"/>
                <a:gd name="connsiteY38" fmla="*/ 2594582 h 5525624"/>
                <a:gd name="connsiteX39" fmla="*/ 5384440 w 8623989"/>
                <a:gd name="connsiteY39" fmla="*/ 2594582 h 5525624"/>
                <a:gd name="connsiteX40" fmla="*/ 5385604 w 8623989"/>
                <a:gd name="connsiteY40" fmla="*/ 2594582 h 5525624"/>
                <a:gd name="connsiteX41" fmla="*/ 5385604 w 8623989"/>
                <a:gd name="connsiteY41" fmla="*/ 2593768 h 5525624"/>
                <a:gd name="connsiteX42" fmla="*/ 5385604 w 8623989"/>
                <a:gd name="connsiteY42" fmla="*/ 1945696 h 5525624"/>
                <a:gd name="connsiteX43" fmla="*/ 6677469 w 8623989"/>
                <a:gd name="connsiteY43" fmla="*/ 1945696 h 5525624"/>
                <a:gd name="connsiteX44" fmla="*/ 6677469 w 8623989"/>
                <a:gd name="connsiteY44" fmla="*/ 649746 h 5525624"/>
                <a:gd name="connsiteX45" fmla="*/ 7975917 w 8623989"/>
                <a:gd name="connsiteY45" fmla="*/ 0 h 5525624"/>
                <a:gd name="connsiteX46" fmla="*/ 8623989 w 8623989"/>
                <a:gd name="connsiteY46" fmla="*/ 0 h 5525624"/>
                <a:gd name="connsiteX47" fmla="*/ 8623989 w 8623989"/>
                <a:gd name="connsiteY47" fmla="*/ 648072 h 5525624"/>
                <a:gd name="connsiteX48" fmla="*/ 7975917 w 8623989"/>
                <a:gd name="connsiteY48" fmla="*/ 648072 h 5525624"/>
                <a:gd name="connsiteX49" fmla="*/ 7975917 w 8623989"/>
                <a:gd name="connsiteY49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3888785 h 5525624"/>
                <a:gd name="connsiteX21" fmla="*/ 7975917 w 8623989"/>
                <a:gd name="connsiteY21" fmla="*/ 5188126 h 5525624"/>
                <a:gd name="connsiteX22" fmla="*/ 7327845 w 8623989"/>
                <a:gd name="connsiteY22" fmla="*/ 5188126 h 5525624"/>
                <a:gd name="connsiteX23" fmla="*/ 7327845 w 8623989"/>
                <a:gd name="connsiteY23" fmla="*/ 4538843 h 5525624"/>
                <a:gd name="connsiteX24" fmla="*/ 7325541 w 8623989"/>
                <a:gd name="connsiteY24" fmla="*/ 4538843 h 5525624"/>
                <a:gd name="connsiteX25" fmla="*/ 6679419 w 8623989"/>
                <a:gd name="connsiteY25" fmla="*/ 4538843 h 5525624"/>
                <a:gd name="connsiteX26" fmla="*/ 5385604 w 8623989"/>
                <a:gd name="connsiteY26" fmla="*/ 4538843 h 5525624"/>
                <a:gd name="connsiteX27" fmla="*/ 5384440 w 8623989"/>
                <a:gd name="connsiteY27" fmla="*/ 4538843 h 5525624"/>
                <a:gd name="connsiteX28" fmla="*/ 5384440 w 8623989"/>
                <a:gd name="connsiteY28" fmla="*/ 5185788 h 5525624"/>
                <a:gd name="connsiteX29" fmla="*/ 4087980 w 8623989"/>
                <a:gd name="connsiteY29" fmla="*/ 5185788 h 5525624"/>
                <a:gd name="connsiteX30" fmla="*/ 4087980 w 8623989"/>
                <a:gd name="connsiteY30" fmla="*/ 3890771 h 5525624"/>
                <a:gd name="connsiteX31" fmla="*/ 4087980 w 8623989"/>
                <a:gd name="connsiteY31" fmla="*/ 3888785 h 5525624"/>
                <a:gd name="connsiteX32" fmla="*/ 2791839 w 8623989"/>
                <a:gd name="connsiteY32" fmla="*/ 3888785 h 5525624"/>
                <a:gd name="connsiteX33" fmla="*/ 2791839 w 8623989"/>
                <a:gd name="connsiteY33" fmla="*/ 3580480 h 5525624"/>
                <a:gd name="connsiteX34" fmla="*/ 2143767 w 8623989"/>
                <a:gd name="connsiteY34" fmla="*/ 3580480 h 5525624"/>
                <a:gd name="connsiteX35" fmla="*/ 2143767 w 8623989"/>
                <a:gd name="connsiteY35" fmla="*/ 2932408 h 5525624"/>
                <a:gd name="connsiteX36" fmla="*/ 2791839 w 8623989"/>
                <a:gd name="connsiteY36" fmla="*/ 2932408 h 5525624"/>
                <a:gd name="connsiteX37" fmla="*/ 2791839 w 8623989"/>
                <a:gd name="connsiteY37" fmla="*/ 2594582 h 5525624"/>
                <a:gd name="connsiteX38" fmla="*/ 5384440 w 8623989"/>
                <a:gd name="connsiteY38" fmla="*/ 2594582 h 5525624"/>
                <a:gd name="connsiteX39" fmla="*/ 5385604 w 8623989"/>
                <a:gd name="connsiteY39" fmla="*/ 2594582 h 5525624"/>
                <a:gd name="connsiteX40" fmla="*/ 5385604 w 8623989"/>
                <a:gd name="connsiteY40" fmla="*/ 2593768 h 5525624"/>
                <a:gd name="connsiteX41" fmla="*/ 5385604 w 8623989"/>
                <a:gd name="connsiteY41" fmla="*/ 1945696 h 5525624"/>
                <a:gd name="connsiteX42" fmla="*/ 6677469 w 8623989"/>
                <a:gd name="connsiteY42" fmla="*/ 1945696 h 5525624"/>
                <a:gd name="connsiteX43" fmla="*/ 6677469 w 8623989"/>
                <a:gd name="connsiteY43" fmla="*/ 649746 h 5525624"/>
                <a:gd name="connsiteX44" fmla="*/ 7975917 w 8623989"/>
                <a:gd name="connsiteY44" fmla="*/ 0 h 5525624"/>
                <a:gd name="connsiteX45" fmla="*/ 8623989 w 8623989"/>
                <a:gd name="connsiteY45" fmla="*/ 0 h 5525624"/>
                <a:gd name="connsiteX46" fmla="*/ 8623989 w 8623989"/>
                <a:gd name="connsiteY46" fmla="*/ 648072 h 5525624"/>
                <a:gd name="connsiteX47" fmla="*/ 7975917 w 8623989"/>
                <a:gd name="connsiteY47" fmla="*/ 648072 h 5525624"/>
                <a:gd name="connsiteX48" fmla="*/ 7975917 w 8623989"/>
                <a:gd name="connsiteY48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3888785 h 5525624"/>
                <a:gd name="connsiteX21" fmla="*/ 7975917 w 8623989"/>
                <a:gd name="connsiteY21" fmla="*/ 5188126 h 5525624"/>
                <a:gd name="connsiteX22" fmla="*/ 7327845 w 8623989"/>
                <a:gd name="connsiteY22" fmla="*/ 5188126 h 5525624"/>
                <a:gd name="connsiteX23" fmla="*/ 7327845 w 8623989"/>
                <a:gd name="connsiteY23" fmla="*/ 4538843 h 5525624"/>
                <a:gd name="connsiteX24" fmla="*/ 7325541 w 8623989"/>
                <a:gd name="connsiteY24" fmla="*/ 4538843 h 5525624"/>
                <a:gd name="connsiteX25" fmla="*/ 5385604 w 8623989"/>
                <a:gd name="connsiteY25" fmla="*/ 4538843 h 5525624"/>
                <a:gd name="connsiteX26" fmla="*/ 5384440 w 8623989"/>
                <a:gd name="connsiteY26" fmla="*/ 4538843 h 5525624"/>
                <a:gd name="connsiteX27" fmla="*/ 5384440 w 8623989"/>
                <a:gd name="connsiteY27" fmla="*/ 5185788 h 5525624"/>
                <a:gd name="connsiteX28" fmla="*/ 4087980 w 8623989"/>
                <a:gd name="connsiteY28" fmla="*/ 5185788 h 5525624"/>
                <a:gd name="connsiteX29" fmla="*/ 4087980 w 8623989"/>
                <a:gd name="connsiteY29" fmla="*/ 3890771 h 5525624"/>
                <a:gd name="connsiteX30" fmla="*/ 4087980 w 8623989"/>
                <a:gd name="connsiteY30" fmla="*/ 3888785 h 5525624"/>
                <a:gd name="connsiteX31" fmla="*/ 2791839 w 8623989"/>
                <a:gd name="connsiteY31" fmla="*/ 3888785 h 5525624"/>
                <a:gd name="connsiteX32" fmla="*/ 2791839 w 8623989"/>
                <a:gd name="connsiteY32" fmla="*/ 3580480 h 5525624"/>
                <a:gd name="connsiteX33" fmla="*/ 2143767 w 8623989"/>
                <a:gd name="connsiteY33" fmla="*/ 3580480 h 5525624"/>
                <a:gd name="connsiteX34" fmla="*/ 2143767 w 8623989"/>
                <a:gd name="connsiteY34" fmla="*/ 2932408 h 5525624"/>
                <a:gd name="connsiteX35" fmla="*/ 2791839 w 8623989"/>
                <a:gd name="connsiteY35" fmla="*/ 2932408 h 5525624"/>
                <a:gd name="connsiteX36" fmla="*/ 2791839 w 8623989"/>
                <a:gd name="connsiteY36" fmla="*/ 2594582 h 5525624"/>
                <a:gd name="connsiteX37" fmla="*/ 5384440 w 8623989"/>
                <a:gd name="connsiteY37" fmla="*/ 2594582 h 5525624"/>
                <a:gd name="connsiteX38" fmla="*/ 5385604 w 8623989"/>
                <a:gd name="connsiteY38" fmla="*/ 2594582 h 5525624"/>
                <a:gd name="connsiteX39" fmla="*/ 5385604 w 8623989"/>
                <a:gd name="connsiteY39" fmla="*/ 2593768 h 5525624"/>
                <a:gd name="connsiteX40" fmla="*/ 5385604 w 8623989"/>
                <a:gd name="connsiteY40" fmla="*/ 1945696 h 5525624"/>
                <a:gd name="connsiteX41" fmla="*/ 6677469 w 8623989"/>
                <a:gd name="connsiteY41" fmla="*/ 1945696 h 5525624"/>
                <a:gd name="connsiteX42" fmla="*/ 6677469 w 8623989"/>
                <a:gd name="connsiteY42" fmla="*/ 649746 h 5525624"/>
                <a:gd name="connsiteX43" fmla="*/ 7975917 w 8623989"/>
                <a:gd name="connsiteY43" fmla="*/ 0 h 5525624"/>
                <a:gd name="connsiteX44" fmla="*/ 8623989 w 8623989"/>
                <a:gd name="connsiteY44" fmla="*/ 0 h 5525624"/>
                <a:gd name="connsiteX45" fmla="*/ 8623989 w 8623989"/>
                <a:gd name="connsiteY45" fmla="*/ 648072 h 5525624"/>
                <a:gd name="connsiteX46" fmla="*/ 7975917 w 8623989"/>
                <a:gd name="connsiteY46" fmla="*/ 648072 h 5525624"/>
                <a:gd name="connsiteX47" fmla="*/ 7975917 w 8623989"/>
                <a:gd name="connsiteY47" fmla="*/ 0 h 5525624"/>
                <a:gd name="connsiteX0" fmla="*/ 0 w 8623989"/>
                <a:gd name="connsiteY0" fmla="*/ 4877552 h 5525624"/>
                <a:gd name="connsiteX1" fmla="*/ 648073 w 8623989"/>
                <a:gd name="connsiteY1" fmla="*/ 4877552 h 5525624"/>
                <a:gd name="connsiteX2" fmla="*/ 648073 w 8623989"/>
                <a:gd name="connsiteY2" fmla="*/ 5525624 h 5525624"/>
                <a:gd name="connsiteX3" fmla="*/ 0 w 8623989"/>
                <a:gd name="connsiteY3" fmla="*/ 5525624 h 5525624"/>
                <a:gd name="connsiteX4" fmla="*/ 0 w 8623989"/>
                <a:gd name="connsiteY4" fmla="*/ 4877552 h 5525624"/>
                <a:gd name="connsiteX5" fmla="*/ 2357645 w 8623989"/>
                <a:gd name="connsiteY5" fmla="*/ 4133109 h 5525624"/>
                <a:gd name="connsiteX6" fmla="*/ 3653361 w 8623989"/>
                <a:gd name="connsiteY6" fmla="*/ 4133109 h 5525624"/>
                <a:gd name="connsiteX7" fmla="*/ 3653361 w 8623989"/>
                <a:gd name="connsiteY7" fmla="*/ 5429253 h 5525624"/>
                <a:gd name="connsiteX8" fmla="*/ 2357645 w 8623989"/>
                <a:gd name="connsiteY8" fmla="*/ 5429253 h 5525624"/>
                <a:gd name="connsiteX9" fmla="*/ 2357645 w 8623989"/>
                <a:gd name="connsiteY9" fmla="*/ 4133109 h 5525624"/>
                <a:gd name="connsiteX10" fmla="*/ 0 w 8623989"/>
                <a:gd name="connsiteY10" fmla="*/ 2932408 h 5525624"/>
                <a:gd name="connsiteX11" fmla="*/ 1944218 w 8623989"/>
                <a:gd name="connsiteY11" fmla="*/ 2932408 h 5525624"/>
                <a:gd name="connsiteX12" fmla="*/ 1944217 w 8623989"/>
                <a:gd name="connsiteY12" fmla="*/ 4872308 h 5525624"/>
                <a:gd name="connsiteX13" fmla="*/ 648073 w 8623989"/>
                <a:gd name="connsiteY13" fmla="*/ 4872308 h 5525624"/>
                <a:gd name="connsiteX14" fmla="*/ 648073 w 8623989"/>
                <a:gd name="connsiteY14" fmla="*/ 3580480 h 5525624"/>
                <a:gd name="connsiteX15" fmla="*/ 0 w 8623989"/>
                <a:gd name="connsiteY15" fmla="*/ 3580480 h 5525624"/>
                <a:gd name="connsiteX16" fmla="*/ 0 w 8623989"/>
                <a:gd name="connsiteY16" fmla="*/ 2932408 h 5525624"/>
                <a:gd name="connsiteX17" fmla="*/ 6677469 w 8623989"/>
                <a:gd name="connsiteY17" fmla="*/ 649746 h 5525624"/>
                <a:gd name="connsiteX18" fmla="*/ 7325541 w 8623989"/>
                <a:gd name="connsiteY18" fmla="*/ 649746 h 5525624"/>
                <a:gd name="connsiteX19" fmla="*/ 7975917 w 8623989"/>
                <a:gd name="connsiteY19" fmla="*/ 649749 h 5525624"/>
                <a:gd name="connsiteX20" fmla="*/ 7975917 w 8623989"/>
                <a:gd name="connsiteY20" fmla="*/ 5188126 h 5525624"/>
                <a:gd name="connsiteX21" fmla="*/ 7327845 w 8623989"/>
                <a:gd name="connsiteY21" fmla="*/ 5188126 h 5525624"/>
                <a:gd name="connsiteX22" fmla="*/ 7327845 w 8623989"/>
                <a:gd name="connsiteY22" fmla="*/ 4538843 h 5525624"/>
                <a:gd name="connsiteX23" fmla="*/ 7325541 w 8623989"/>
                <a:gd name="connsiteY23" fmla="*/ 4538843 h 5525624"/>
                <a:gd name="connsiteX24" fmla="*/ 5385604 w 8623989"/>
                <a:gd name="connsiteY24" fmla="*/ 4538843 h 5525624"/>
                <a:gd name="connsiteX25" fmla="*/ 5384440 w 8623989"/>
                <a:gd name="connsiteY25" fmla="*/ 4538843 h 5525624"/>
                <a:gd name="connsiteX26" fmla="*/ 5384440 w 8623989"/>
                <a:gd name="connsiteY26" fmla="*/ 5185788 h 5525624"/>
                <a:gd name="connsiteX27" fmla="*/ 4087980 w 8623989"/>
                <a:gd name="connsiteY27" fmla="*/ 5185788 h 5525624"/>
                <a:gd name="connsiteX28" fmla="*/ 4087980 w 8623989"/>
                <a:gd name="connsiteY28" fmla="*/ 3890771 h 5525624"/>
                <a:gd name="connsiteX29" fmla="*/ 4087980 w 8623989"/>
                <a:gd name="connsiteY29" fmla="*/ 3888785 h 5525624"/>
                <a:gd name="connsiteX30" fmla="*/ 2791839 w 8623989"/>
                <a:gd name="connsiteY30" fmla="*/ 3888785 h 5525624"/>
                <a:gd name="connsiteX31" fmla="*/ 2791839 w 8623989"/>
                <a:gd name="connsiteY31" fmla="*/ 3580480 h 5525624"/>
                <a:gd name="connsiteX32" fmla="*/ 2143767 w 8623989"/>
                <a:gd name="connsiteY32" fmla="*/ 3580480 h 5525624"/>
                <a:gd name="connsiteX33" fmla="*/ 2143767 w 8623989"/>
                <a:gd name="connsiteY33" fmla="*/ 2932408 h 5525624"/>
                <a:gd name="connsiteX34" fmla="*/ 2791839 w 8623989"/>
                <a:gd name="connsiteY34" fmla="*/ 2932408 h 5525624"/>
                <a:gd name="connsiteX35" fmla="*/ 2791839 w 8623989"/>
                <a:gd name="connsiteY35" fmla="*/ 2594582 h 5525624"/>
                <a:gd name="connsiteX36" fmla="*/ 5384440 w 8623989"/>
                <a:gd name="connsiteY36" fmla="*/ 2594582 h 5525624"/>
                <a:gd name="connsiteX37" fmla="*/ 5385604 w 8623989"/>
                <a:gd name="connsiteY37" fmla="*/ 2594582 h 5525624"/>
                <a:gd name="connsiteX38" fmla="*/ 5385604 w 8623989"/>
                <a:gd name="connsiteY38" fmla="*/ 2593768 h 5525624"/>
                <a:gd name="connsiteX39" fmla="*/ 5385604 w 8623989"/>
                <a:gd name="connsiteY39" fmla="*/ 1945696 h 5525624"/>
                <a:gd name="connsiteX40" fmla="*/ 6677469 w 8623989"/>
                <a:gd name="connsiteY40" fmla="*/ 1945696 h 5525624"/>
                <a:gd name="connsiteX41" fmla="*/ 6677469 w 8623989"/>
                <a:gd name="connsiteY41" fmla="*/ 649746 h 5525624"/>
                <a:gd name="connsiteX42" fmla="*/ 7975917 w 8623989"/>
                <a:gd name="connsiteY42" fmla="*/ 0 h 5525624"/>
                <a:gd name="connsiteX43" fmla="*/ 8623989 w 8623989"/>
                <a:gd name="connsiteY43" fmla="*/ 0 h 5525624"/>
                <a:gd name="connsiteX44" fmla="*/ 8623989 w 8623989"/>
                <a:gd name="connsiteY44" fmla="*/ 648072 h 5525624"/>
                <a:gd name="connsiteX45" fmla="*/ 7975917 w 8623989"/>
                <a:gd name="connsiteY45" fmla="*/ 648072 h 5525624"/>
                <a:gd name="connsiteX46" fmla="*/ 7975917 w 8623989"/>
                <a:gd name="connsiteY46" fmla="*/ 0 h 552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623989" h="5525624">
                  <a:moveTo>
                    <a:pt x="0" y="4877552"/>
                  </a:moveTo>
                  <a:lnTo>
                    <a:pt x="648073" y="4877552"/>
                  </a:lnTo>
                  <a:lnTo>
                    <a:pt x="648073" y="5525624"/>
                  </a:lnTo>
                  <a:lnTo>
                    <a:pt x="0" y="5525624"/>
                  </a:lnTo>
                  <a:lnTo>
                    <a:pt x="0" y="4877552"/>
                  </a:lnTo>
                  <a:close/>
                  <a:moveTo>
                    <a:pt x="2357645" y="4133109"/>
                  </a:moveTo>
                  <a:lnTo>
                    <a:pt x="3653361" y="4133109"/>
                  </a:lnTo>
                  <a:lnTo>
                    <a:pt x="3653361" y="5429253"/>
                  </a:lnTo>
                  <a:lnTo>
                    <a:pt x="2357645" y="5429253"/>
                  </a:lnTo>
                  <a:lnTo>
                    <a:pt x="2357645" y="4133109"/>
                  </a:lnTo>
                  <a:close/>
                  <a:moveTo>
                    <a:pt x="0" y="2932408"/>
                  </a:moveTo>
                  <a:lnTo>
                    <a:pt x="1944218" y="2932408"/>
                  </a:lnTo>
                  <a:cubicBezTo>
                    <a:pt x="1944218" y="3579041"/>
                    <a:pt x="1944217" y="4225675"/>
                    <a:pt x="1944217" y="4872308"/>
                  </a:cubicBezTo>
                  <a:lnTo>
                    <a:pt x="648073" y="4872308"/>
                  </a:lnTo>
                  <a:lnTo>
                    <a:pt x="648073" y="3580480"/>
                  </a:lnTo>
                  <a:lnTo>
                    <a:pt x="0" y="3580480"/>
                  </a:lnTo>
                  <a:lnTo>
                    <a:pt x="0" y="2932408"/>
                  </a:lnTo>
                  <a:close/>
                  <a:moveTo>
                    <a:pt x="6677469" y="649746"/>
                  </a:moveTo>
                  <a:lnTo>
                    <a:pt x="7325541" y="649746"/>
                  </a:lnTo>
                  <a:lnTo>
                    <a:pt x="7975917" y="649749"/>
                  </a:lnTo>
                  <a:lnTo>
                    <a:pt x="7975917" y="5188126"/>
                  </a:lnTo>
                  <a:lnTo>
                    <a:pt x="7327845" y="5188126"/>
                  </a:lnTo>
                  <a:lnTo>
                    <a:pt x="7327845" y="4538843"/>
                  </a:lnTo>
                  <a:lnTo>
                    <a:pt x="7325541" y="4538843"/>
                  </a:lnTo>
                  <a:lnTo>
                    <a:pt x="5385604" y="4538843"/>
                  </a:lnTo>
                  <a:lnTo>
                    <a:pt x="5384440" y="4538843"/>
                  </a:lnTo>
                  <a:lnTo>
                    <a:pt x="5384440" y="5185788"/>
                  </a:lnTo>
                  <a:lnTo>
                    <a:pt x="4087980" y="5185788"/>
                  </a:lnTo>
                  <a:lnTo>
                    <a:pt x="4087980" y="3890771"/>
                  </a:lnTo>
                  <a:lnTo>
                    <a:pt x="4087980" y="3888785"/>
                  </a:lnTo>
                  <a:lnTo>
                    <a:pt x="2791839" y="3888785"/>
                  </a:lnTo>
                  <a:lnTo>
                    <a:pt x="2791839" y="3580480"/>
                  </a:lnTo>
                  <a:lnTo>
                    <a:pt x="2143767" y="3580480"/>
                  </a:lnTo>
                  <a:lnTo>
                    <a:pt x="2143767" y="2932408"/>
                  </a:lnTo>
                  <a:lnTo>
                    <a:pt x="2791839" y="2932408"/>
                  </a:lnTo>
                  <a:lnTo>
                    <a:pt x="2791839" y="2594582"/>
                  </a:lnTo>
                  <a:lnTo>
                    <a:pt x="5384440" y="2594582"/>
                  </a:lnTo>
                  <a:lnTo>
                    <a:pt x="5385604" y="2594582"/>
                  </a:lnTo>
                  <a:lnTo>
                    <a:pt x="5385604" y="2593768"/>
                  </a:lnTo>
                  <a:lnTo>
                    <a:pt x="5385604" y="1945696"/>
                  </a:lnTo>
                  <a:lnTo>
                    <a:pt x="6677469" y="1945696"/>
                  </a:lnTo>
                  <a:lnTo>
                    <a:pt x="6677469" y="649746"/>
                  </a:lnTo>
                  <a:close/>
                  <a:moveTo>
                    <a:pt x="7975917" y="0"/>
                  </a:moveTo>
                  <a:lnTo>
                    <a:pt x="8623989" y="0"/>
                  </a:lnTo>
                  <a:lnTo>
                    <a:pt x="8623989" y="648072"/>
                  </a:lnTo>
                  <a:lnTo>
                    <a:pt x="7975917" y="648072"/>
                  </a:lnTo>
                  <a:lnTo>
                    <a:pt x="7975917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rIns="36000" rtlCol="0" anchor="t">
              <a:noAutofit/>
            </a:bodyPr>
            <a:lstStyle/>
            <a:p>
              <a:pPr algn="ctr"/>
              <a:endParaRPr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2FC59A66-D4CA-45D6-83E1-06BA70F60607}"/>
                </a:ext>
              </a:extLst>
            </p:cNvPr>
            <p:cNvSpPr/>
            <p:nvPr/>
          </p:nvSpPr>
          <p:spPr>
            <a:xfrm>
              <a:off x="8597152" y="573959"/>
              <a:ext cx="648072" cy="648072"/>
            </a:xfrm>
            <a:prstGeom prst="rect">
              <a:avLst/>
            </a:prstGeom>
            <a:solidFill>
              <a:srgbClr val="DDDDDD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kumimoji="1"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  <a:endPara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A1EE948-DFBE-42FB-BF98-877EAEFE4DB5}"/>
                </a:ext>
              </a:extLst>
            </p:cNvPr>
            <p:cNvSpPr/>
            <p:nvPr/>
          </p:nvSpPr>
          <p:spPr>
            <a:xfrm>
              <a:off x="7949080" y="1223708"/>
              <a:ext cx="648072" cy="648072"/>
            </a:xfrm>
            <a:prstGeom prst="rect">
              <a:avLst/>
            </a:prstGeom>
            <a:solidFill>
              <a:srgbClr val="CC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00EA00D-BC94-4E36-ABBD-BE734502C6B1}"/>
                </a:ext>
              </a:extLst>
            </p:cNvPr>
            <p:cNvSpPr/>
            <p:nvPr/>
          </p:nvSpPr>
          <p:spPr>
            <a:xfrm>
              <a:off x="621231" y="3506370"/>
              <a:ext cx="648072" cy="648072"/>
            </a:xfrm>
            <a:prstGeom prst="rect">
              <a:avLst/>
            </a:prstGeom>
            <a:solidFill>
              <a:srgbClr val="CC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FFEE067-6DA3-4A5B-87E0-16CB1FF98A03}"/>
                </a:ext>
              </a:extLst>
            </p:cNvPr>
            <p:cNvSpPr/>
            <p:nvPr/>
          </p:nvSpPr>
          <p:spPr>
            <a:xfrm>
              <a:off x="1269303" y="3506370"/>
              <a:ext cx="648072" cy="648072"/>
            </a:xfrm>
            <a:prstGeom prst="rect">
              <a:avLst/>
            </a:prstGeom>
            <a:solidFill>
              <a:srgbClr val="CC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7CDC9C2-E12C-41BC-B32F-7DA0582A706A}"/>
                </a:ext>
              </a:extLst>
            </p:cNvPr>
            <p:cNvSpPr/>
            <p:nvPr/>
          </p:nvSpPr>
          <p:spPr>
            <a:xfrm>
              <a:off x="1917375" y="3506370"/>
              <a:ext cx="648072" cy="648072"/>
            </a:xfrm>
            <a:prstGeom prst="rect">
              <a:avLst/>
            </a:prstGeom>
            <a:solidFill>
              <a:srgbClr val="CC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B31BD818-518E-421D-AB7C-2C777EE25511}"/>
                </a:ext>
              </a:extLst>
            </p:cNvPr>
            <p:cNvSpPr/>
            <p:nvPr/>
          </p:nvSpPr>
          <p:spPr>
            <a:xfrm>
              <a:off x="1269303" y="4154442"/>
              <a:ext cx="648072" cy="648072"/>
            </a:xfrm>
            <a:prstGeom prst="rect">
              <a:avLst/>
            </a:prstGeom>
            <a:solidFill>
              <a:srgbClr val="CC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  <a:p>
              <a:pPr algn="ctr"/>
              <a:endParaRPr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0ADF7777-75F8-49DE-A879-8CCA09ADE75D}"/>
                </a:ext>
              </a:extLst>
            </p:cNvPr>
            <p:cNvSpPr/>
            <p:nvPr/>
          </p:nvSpPr>
          <p:spPr>
            <a:xfrm>
              <a:off x="1917375" y="4154442"/>
              <a:ext cx="648072" cy="648072"/>
            </a:xfrm>
            <a:prstGeom prst="rect">
              <a:avLst/>
            </a:prstGeom>
            <a:solidFill>
              <a:srgbClr val="CC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153899AE-4748-488D-B53E-7E1D8822A4C0}"/>
                </a:ext>
              </a:extLst>
            </p:cNvPr>
            <p:cNvSpPr/>
            <p:nvPr/>
          </p:nvSpPr>
          <p:spPr>
            <a:xfrm>
              <a:off x="1269303" y="4798198"/>
              <a:ext cx="648072" cy="648072"/>
            </a:xfrm>
            <a:prstGeom prst="rect">
              <a:avLst/>
            </a:prstGeom>
            <a:solidFill>
              <a:srgbClr val="CC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45BB4D5-B293-4CD2-9C4C-0AD55D5819AF}"/>
                </a:ext>
              </a:extLst>
            </p:cNvPr>
            <p:cNvSpPr/>
            <p:nvPr/>
          </p:nvSpPr>
          <p:spPr>
            <a:xfrm>
              <a:off x="1917375" y="4798198"/>
              <a:ext cx="648072" cy="648072"/>
            </a:xfrm>
            <a:prstGeom prst="rect">
              <a:avLst/>
            </a:prstGeom>
            <a:solidFill>
              <a:srgbClr val="CC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F9198E3-62AD-4832-96CE-6354C7CC5D61}"/>
                </a:ext>
              </a:extLst>
            </p:cNvPr>
            <p:cNvSpPr/>
            <p:nvPr/>
          </p:nvSpPr>
          <p:spPr>
            <a:xfrm>
              <a:off x="621231" y="5451514"/>
              <a:ext cx="648072" cy="648072"/>
            </a:xfrm>
            <a:prstGeom prst="rect">
              <a:avLst/>
            </a:prstGeom>
            <a:solidFill>
              <a:srgbClr val="FF99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D309ECCD-5306-4767-8EFB-2E0BF182A4BA}"/>
                </a:ext>
              </a:extLst>
            </p:cNvPr>
            <p:cNvSpPr/>
            <p:nvPr/>
          </p:nvSpPr>
          <p:spPr>
            <a:xfrm>
              <a:off x="3626524" y="4707071"/>
              <a:ext cx="648072" cy="648072"/>
            </a:xfrm>
            <a:prstGeom prst="rect">
              <a:avLst/>
            </a:prstGeom>
            <a:solidFill>
              <a:srgbClr val="FF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53F2FFF-4964-4978-AAFF-4B7FA4D0F512}"/>
                </a:ext>
              </a:extLst>
            </p:cNvPr>
            <p:cNvSpPr/>
            <p:nvPr/>
          </p:nvSpPr>
          <p:spPr>
            <a:xfrm>
              <a:off x="2978876" y="4707071"/>
              <a:ext cx="648072" cy="648072"/>
            </a:xfrm>
            <a:prstGeom prst="rect">
              <a:avLst/>
            </a:prstGeom>
            <a:solidFill>
              <a:srgbClr val="FF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1B7F8672-2254-43E1-A688-FCAEB928C8CF}"/>
                </a:ext>
              </a:extLst>
            </p:cNvPr>
            <p:cNvSpPr/>
            <p:nvPr/>
          </p:nvSpPr>
          <p:spPr>
            <a:xfrm>
              <a:off x="3626524" y="5355143"/>
              <a:ext cx="648072" cy="648072"/>
            </a:xfrm>
            <a:prstGeom prst="rect">
              <a:avLst/>
            </a:prstGeom>
            <a:solidFill>
              <a:srgbClr val="FF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A60953E0-C2E1-41CC-8E4D-DEFFB3FBE9F8}"/>
                </a:ext>
              </a:extLst>
            </p:cNvPr>
            <p:cNvSpPr/>
            <p:nvPr/>
          </p:nvSpPr>
          <p:spPr>
            <a:xfrm>
              <a:off x="2978876" y="5355143"/>
              <a:ext cx="648072" cy="648072"/>
            </a:xfrm>
            <a:prstGeom prst="rect">
              <a:avLst/>
            </a:prstGeom>
            <a:solidFill>
              <a:srgbClr val="FF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58099AAE-46A4-456C-BB25-C2CEDA362AAC}"/>
                </a:ext>
              </a:extLst>
            </p:cNvPr>
            <p:cNvSpPr/>
            <p:nvPr/>
          </p:nvSpPr>
          <p:spPr>
            <a:xfrm>
              <a:off x="3413071" y="3814675"/>
              <a:ext cx="648072" cy="648072"/>
            </a:xfrm>
            <a:prstGeom prst="rect">
              <a:avLst/>
            </a:prstGeom>
            <a:solidFill>
              <a:srgbClr val="FF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0837C1B-E76F-48BA-877D-E0062D3B4003}"/>
                </a:ext>
              </a:extLst>
            </p:cNvPr>
            <p:cNvSpPr/>
            <p:nvPr/>
          </p:nvSpPr>
          <p:spPr>
            <a:xfrm>
              <a:off x="2764999" y="3506370"/>
              <a:ext cx="648072" cy="648072"/>
            </a:xfrm>
            <a:prstGeom prst="rect">
              <a:avLst/>
            </a:prstGeom>
            <a:solidFill>
              <a:srgbClr val="FF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EA2A1220-6819-46E9-9CDD-D6A1755581C0}"/>
                </a:ext>
              </a:extLst>
            </p:cNvPr>
            <p:cNvSpPr/>
            <p:nvPr/>
          </p:nvSpPr>
          <p:spPr>
            <a:xfrm>
              <a:off x="3413071" y="3168545"/>
              <a:ext cx="648072" cy="648072"/>
            </a:xfrm>
            <a:prstGeom prst="rect">
              <a:avLst/>
            </a:prstGeom>
            <a:solidFill>
              <a:srgbClr val="FF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905BF8E3-3F23-4FC7-9D8C-FCF77EE7EF70}"/>
                </a:ext>
              </a:extLst>
            </p:cNvPr>
            <p:cNvSpPr/>
            <p:nvPr/>
          </p:nvSpPr>
          <p:spPr>
            <a:xfrm>
              <a:off x="4061143" y="3814675"/>
              <a:ext cx="648072" cy="648072"/>
            </a:xfrm>
            <a:prstGeom prst="rect">
              <a:avLst/>
            </a:prstGeom>
            <a:solidFill>
              <a:srgbClr val="FF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9A48885E-9633-49A0-A618-39533F316BC3}"/>
                </a:ext>
              </a:extLst>
            </p:cNvPr>
            <p:cNvSpPr/>
            <p:nvPr/>
          </p:nvSpPr>
          <p:spPr>
            <a:xfrm>
              <a:off x="4061143" y="3168545"/>
              <a:ext cx="648072" cy="648072"/>
            </a:xfrm>
            <a:prstGeom prst="rect">
              <a:avLst/>
            </a:prstGeom>
            <a:solidFill>
              <a:srgbClr val="FFC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F2D9A498-C1C2-47BE-A646-79038E2111E1}"/>
                </a:ext>
              </a:extLst>
            </p:cNvPr>
            <p:cNvSpPr/>
            <p:nvPr/>
          </p:nvSpPr>
          <p:spPr>
            <a:xfrm>
              <a:off x="4709215" y="3814675"/>
              <a:ext cx="648072" cy="648072"/>
            </a:xfrm>
            <a:prstGeom prst="rect">
              <a:avLst/>
            </a:prstGeom>
            <a:solidFill>
              <a:srgbClr val="99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98D476EE-4DFA-4106-A98F-334DC9134868}"/>
                </a:ext>
              </a:extLst>
            </p:cNvPr>
            <p:cNvSpPr/>
            <p:nvPr/>
          </p:nvSpPr>
          <p:spPr>
            <a:xfrm>
              <a:off x="4709215" y="3168545"/>
              <a:ext cx="648072" cy="648072"/>
            </a:xfrm>
            <a:prstGeom prst="rect">
              <a:avLst/>
            </a:prstGeom>
            <a:solidFill>
              <a:srgbClr val="99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京都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F5FE6762-C6A6-4C60-9487-F7EBE559D1A2}"/>
                </a:ext>
              </a:extLst>
            </p:cNvPr>
            <p:cNvSpPr/>
            <p:nvPr/>
          </p:nvSpPr>
          <p:spPr>
            <a:xfrm>
              <a:off x="4709215" y="4464733"/>
              <a:ext cx="648072" cy="648072"/>
            </a:xfrm>
            <a:prstGeom prst="rect">
              <a:avLst/>
            </a:prstGeom>
            <a:solidFill>
              <a:srgbClr val="99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3F3E4530-34DF-43A5-B591-A1FB4C8D6CD3}"/>
                </a:ext>
              </a:extLst>
            </p:cNvPr>
            <p:cNvSpPr/>
            <p:nvPr/>
          </p:nvSpPr>
          <p:spPr>
            <a:xfrm>
              <a:off x="4709215" y="5111678"/>
              <a:ext cx="648072" cy="648072"/>
            </a:xfrm>
            <a:prstGeom prst="rect">
              <a:avLst/>
            </a:prstGeom>
            <a:solidFill>
              <a:srgbClr val="99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D5D674CA-C273-4FBE-B973-9A3A4169081A}"/>
                </a:ext>
              </a:extLst>
            </p:cNvPr>
            <p:cNvSpPr/>
            <p:nvPr/>
          </p:nvSpPr>
          <p:spPr>
            <a:xfrm>
              <a:off x="5357603" y="3814675"/>
              <a:ext cx="648072" cy="648072"/>
            </a:xfrm>
            <a:prstGeom prst="rect">
              <a:avLst/>
            </a:prstGeom>
            <a:solidFill>
              <a:srgbClr val="99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198146AF-CC5F-4782-8E55-57B5A58A381B}"/>
                </a:ext>
              </a:extLst>
            </p:cNvPr>
            <p:cNvSpPr/>
            <p:nvPr/>
          </p:nvSpPr>
          <p:spPr>
            <a:xfrm>
              <a:off x="5357603" y="3168545"/>
              <a:ext cx="648072" cy="648072"/>
            </a:xfrm>
            <a:prstGeom prst="rect">
              <a:avLst/>
            </a:prstGeom>
            <a:solidFill>
              <a:srgbClr val="FFCC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AAEE4CFE-64F2-4E9A-8105-97E1B8C9A213}"/>
                </a:ext>
              </a:extLst>
            </p:cNvPr>
            <p:cNvSpPr/>
            <p:nvPr/>
          </p:nvSpPr>
          <p:spPr>
            <a:xfrm>
              <a:off x="5357603" y="4464733"/>
              <a:ext cx="648072" cy="648072"/>
            </a:xfrm>
            <a:prstGeom prst="rect">
              <a:avLst/>
            </a:prstGeom>
            <a:solidFill>
              <a:srgbClr val="99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2C13A59D-454D-4183-8E16-1A275A2C65DB}"/>
                </a:ext>
              </a:extLst>
            </p:cNvPr>
            <p:cNvSpPr/>
            <p:nvPr/>
          </p:nvSpPr>
          <p:spPr>
            <a:xfrm>
              <a:off x="6006840" y="3814675"/>
              <a:ext cx="648072" cy="648072"/>
            </a:xfrm>
            <a:prstGeom prst="rect">
              <a:avLst/>
            </a:prstGeom>
            <a:solidFill>
              <a:srgbClr val="FFCC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54AC42A-AA2D-4F38-B614-505782AF9A7A}"/>
                </a:ext>
              </a:extLst>
            </p:cNvPr>
            <p:cNvSpPr/>
            <p:nvPr/>
          </p:nvSpPr>
          <p:spPr>
            <a:xfrm>
              <a:off x="6006840" y="2519658"/>
              <a:ext cx="648072" cy="648072"/>
            </a:xfrm>
            <a:prstGeom prst="rect">
              <a:avLst/>
            </a:prstGeom>
            <a:solidFill>
              <a:srgbClr val="FFCC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AA326EDE-97CE-47CB-80FF-4B1F1E1029DB}"/>
                </a:ext>
              </a:extLst>
            </p:cNvPr>
            <p:cNvSpPr/>
            <p:nvPr/>
          </p:nvSpPr>
          <p:spPr>
            <a:xfrm>
              <a:off x="6006840" y="4464733"/>
              <a:ext cx="648072" cy="648072"/>
            </a:xfrm>
            <a:prstGeom prst="rect">
              <a:avLst/>
            </a:prstGeom>
            <a:solidFill>
              <a:srgbClr val="FFCC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00FB9DFB-4EC9-4366-B894-132EDAE45879}"/>
                </a:ext>
              </a:extLst>
            </p:cNvPr>
            <p:cNvSpPr/>
            <p:nvPr/>
          </p:nvSpPr>
          <p:spPr>
            <a:xfrm>
              <a:off x="5357603" y="5111678"/>
              <a:ext cx="648072" cy="648072"/>
            </a:xfrm>
            <a:prstGeom prst="rect">
              <a:avLst/>
            </a:prstGeom>
            <a:solidFill>
              <a:srgbClr val="99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78BFB26F-9AD4-4AAA-B2E1-9BEC519D391F}"/>
                </a:ext>
              </a:extLst>
            </p:cNvPr>
            <p:cNvSpPr/>
            <p:nvPr/>
          </p:nvSpPr>
          <p:spPr>
            <a:xfrm>
              <a:off x="6006840" y="3168545"/>
              <a:ext cx="648072" cy="648072"/>
            </a:xfrm>
            <a:prstGeom prst="rect">
              <a:avLst/>
            </a:prstGeom>
            <a:solidFill>
              <a:srgbClr val="FFCC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58DB6CB6-F4AF-4B63-A8A7-3FA23E054BA8}"/>
                </a:ext>
              </a:extLst>
            </p:cNvPr>
            <p:cNvSpPr/>
            <p:nvPr/>
          </p:nvSpPr>
          <p:spPr>
            <a:xfrm>
              <a:off x="6652582" y="3168545"/>
              <a:ext cx="648072" cy="648072"/>
            </a:xfrm>
            <a:prstGeom prst="rect">
              <a:avLst/>
            </a:prstGeom>
            <a:solidFill>
              <a:srgbClr val="FFCC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FA026685-DB01-4627-826B-7FB75608E942}"/>
                </a:ext>
              </a:extLst>
            </p:cNvPr>
            <p:cNvSpPr/>
            <p:nvPr/>
          </p:nvSpPr>
          <p:spPr>
            <a:xfrm>
              <a:off x="6652582" y="2519658"/>
              <a:ext cx="648072" cy="648072"/>
            </a:xfrm>
            <a:prstGeom prst="rect">
              <a:avLst/>
            </a:prstGeom>
            <a:solidFill>
              <a:srgbClr val="FFCC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AEC96570-EB91-4517-BD5F-068CBF8763A3}"/>
                </a:ext>
              </a:extLst>
            </p:cNvPr>
            <p:cNvSpPr/>
            <p:nvPr/>
          </p:nvSpPr>
          <p:spPr>
            <a:xfrm>
              <a:off x="6652582" y="4464733"/>
              <a:ext cx="648072" cy="648072"/>
            </a:xfrm>
            <a:prstGeom prst="rect">
              <a:avLst/>
            </a:prstGeom>
            <a:solidFill>
              <a:srgbClr val="FFCC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D9AD2ADC-3D3A-4218-A3EB-9759AC7E3742}"/>
                </a:ext>
              </a:extLst>
            </p:cNvPr>
            <p:cNvSpPr/>
            <p:nvPr/>
          </p:nvSpPr>
          <p:spPr>
            <a:xfrm>
              <a:off x="7298704" y="4464733"/>
              <a:ext cx="648072" cy="648072"/>
            </a:xfrm>
            <a:prstGeom prst="rect">
              <a:avLst/>
            </a:prstGeom>
            <a:solidFill>
              <a:srgbClr val="CCE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03D55ABD-99C6-446D-9163-5E0DEABD1E35}"/>
                </a:ext>
              </a:extLst>
            </p:cNvPr>
            <p:cNvSpPr/>
            <p:nvPr/>
          </p:nvSpPr>
          <p:spPr>
            <a:xfrm>
              <a:off x="7298704" y="3168545"/>
              <a:ext cx="648072" cy="648072"/>
            </a:xfrm>
            <a:prstGeom prst="rect">
              <a:avLst/>
            </a:prstGeom>
            <a:solidFill>
              <a:srgbClr val="CCE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4CCC2A45-975B-43BF-BF9D-81C74062D900}"/>
                </a:ext>
              </a:extLst>
            </p:cNvPr>
            <p:cNvSpPr/>
            <p:nvPr/>
          </p:nvSpPr>
          <p:spPr>
            <a:xfrm>
              <a:off x="6652582" y="3814675"/>
              <a:ext cx="648072" cy="648072"/>
            </a:xfrm>
            <a:prstGeom prst="rect">
              <a:avLst/>
            </a:prstGeom>
            <a:solidFill>
              <a:srgbClr val="FFCC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B12458E8-B54C-4B56-A2EA-03E165043311}"/>
                </a:ext>
              </a:extLst>
            </p:cNvPr>
            <p:cNvSpPr/>
            <p:nvPr/>
          </p:nvSpPr>
          <p:spPr>
            <a:xfrm>
              <a:off x="7949080" y="5114016"/>
              <a:ext cx="648072" cy="648072"/>
            </a:xfrm>
            <a:prstGeom prst="rect">
              <a:avLst/>
            </a:prstGeom>
            <a:solidFill>
              <a:srgbClr val="CCE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D091F37F-1E45-417A-AEF2-513BF4B86FF5}"/>
                </a:ext>
              </a:extLst>
            </p:cNvPr>
            <p:cNvSpPr/>
            <p:nvPr/>
          </p:nvSpPr>
          <p:spPr>
            <a:xfrm>
              <a:off x="7298704" y="3814675"/>
              <a:ext cx="648072" cy="648072"/>
            </a:xfrm>
            <a:prstGeom prst="rect">
              <a:avLst/>
            </a:prstGeom>
            <a:solidFill>
              <a:srgbClr val="CCE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9FD09C9C-B01D-45E1-95A3-152679026DB3}"/>
                </a:ext>
              </a:extLst>
            </p:cNvPr>
            <p:cNvSpPr/>
            <p:nvPr/>
          </p:nvSpPr>
          <p:spPr>
            <a:xfrm>
              <a:off x="7949080" y="3168545"/>
              <a:ext cx="648072" cy="648072"/>
            </a:xfrm>
            <a:prstGeom prst="rect">
              <a:avLst/>
            </a:prstGeom>
            <a:solidFill>
              <a:srgbClr val="CCE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9BFADA01-5389-45E3-9AE2-1DA2130FE3C8}"/>
                </a:ext>
              </a:extLst>
            </p:cNvPr>
            <p:cNvSpPr/>
            <p:nvPr/>
          </p:nvSpPr>
          <p:spPr>
            <a:xfrm>
              <a:off x="7949080" y="3814675"/>
              <a:ext cx="648072" cy="648072"/>
            </a:xfrm>
            <a:prstGeom prst="rect">
              <a:avLst/>
            </a:prstGeom>
            <a:solidFill>
              <a:srgbClr val="CCE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311C8473-8CE0-4161-9D40-A3217A016A67}"/>
                </a:ext>
              </a:extLst>
            </p:cNvPr>
            <p:cNvSpPr/>
            <p:nvPr/>
          </p:nvSpPr>
          <p:spPr>
            <a:xfrm>
              <a:off x="7298704" y="2519658"/>
              <a:ext cx="648072" cy="648072"/>
            </a:xfrm>
            <a:prstGeom prst="rect">
              <a:avLst/>
            </a:prstGeom>
            <a:solidFill>
              <a:srgbClr val="CC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C410BAE3-BFF2-4958-B4C9-78F43F2A96C8}"/>
                </a:ext>
              </a:extLst>
            </p:cNvPr>
            <p:cNvSpPr/>
            <p:nvPr/>
          </p:nvSpPr>
          <p:spPr>
            <a:xfrm>
              <a:off x="7949080" y="2519658"/>
              <a:ext cx="648072" cy="648072"/>
            </a:xfrm>
            <a:prstGeom prst="rect">
              <a:avLst/>
            </a:prstGeom>
            <a:solidFill>
              <a:srgbClr val="CC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66AEA70-89D0-4A79-B7EB-6ACEC1D508C4}"/>
                </a:ext>
              </a:extLst>
            </p:cNvPr>
            <p:cNvSpPr/>
            <p:nvPr/>
          </p:nvSpPr>
          <p:spPr>
            <a:xfrm>
              <a:off x="7298704" y="1223708"/>
              <a:ext cx="648072" cy="648072"/>
            </a:xfrm>
            <a:prstGeom prst="rect">
              <a:avLst/>
            </a:prstGeom>
            <a:solidFill>
              <a:srgbClr val="CC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3C27AEEF-2C74-4B38-8F38-0D498ABB6F13}"/>
                </a:ext>
              </a:extLst>
            </p:cNvPr>
            <p:cNvSpPr/>
            <p:nvPr/>
          </p:nvSpPr>
          <p:spPr>
            <a:xfrm>
              <a:off x="7949080" y="1873007"/>
              <a:ext cx="648072" cy="648072"/>
            </a:xfrm>
            <a:prstGeom prst="rect">
              <a:avLst/>
            </a:prstGeom>
            <a:solidFill>
              <a:srgbClr val="CC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0E777464-ABAA-4507-8D5F-7A3AFE14E8A1}"/>
                </a:ext>
              </a:extLst>
            </p:cNvPr>
            <p:cNvSpPr/>
            <p:nvPr/>
          </p:nvSpPr>
          <p:spPr>
            <a:xfrm>
              <a:off x="7949080" y="4464733"/>
              <a:ext cx="648072" cy="648072"/>
            </a:xfrm>
            <a:prstGeom prst="rect">
              <a:avLst/>
            </a:prstGeom>
            <a:solidFill>
              <a:srgbClr val="CCEC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東京都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EA73868D-2CB3-4698-B0D4-41B7B738C71E}"/>
                </a:ext>
              </a:extLst>
            </p:cNvPr>
            <p:cNvSpPr/>
            <p:nvPr/>
          </p:nvSpPr>
          <p:spPr>
            <a:xfrm>
              <a:off x="7298704" y="1873007"/>
              <a:ext cx="648072" cy="648072"/>
            </a:xfrm>
            <a:prstGeom prst="rect">
              <a:avLst/>
            </a:prstGeom>
            <a:solidFill>
              <a:srgbClr val="CC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t"/>
            <a:lstStyle/>
            <a:p>
              <a:pPr algn="ctr"/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</a:t>
              </a:r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</a:t>
              </a:r>
              <a:b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（△</a:t>
              </a:r>
              <a:r>
                <a: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人）</a:t>
              </a: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85ABD2AB-4F77-AEEE-8716-B615BE47D480}"/>
                </a:ext>
              </a:extLst>
            </p:cNvPr>
            <p:cNvGrpSpPr/>
            <p:nvPr/>
          </p:nvGrpSpPr>
          <p:grpSpPr>
            <a:xfrm>
              <a:off x="621230" y="573959"/>
              <a:ext cx="8623994" cy="5525627"/>
              <a:chOff x="621230" y="573959"/>
              <a:chExt cx="8623994" cy="5525627"/>
            </a:xfrm>
          </p:grpSpPr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633B0272-739D-BDF0-97D6-05D9FE1B4DED}"/>
                  </a:ext>
                </a:extLst>
              </p:cNvPr>
              <p:cNvSpPr/>
              <p:nvPr/>
            </p:nvSpPr>
            <p:spPr>
              <a:xfrm>
                <a:off x="8597152" y="573959"/>
                <a:ext cx="648072" cy="64807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CFC91823-559A-6946-C1D8-8BD93BFAF11C}"/>
                  </a:ext>
                </a:extLst>
              </p:cNvPr>
              <p:cNvSpPr/>
              <p:nvPr/>
            </p:nvSpPr>
            <p:spPr>
              <a:xfrm>
                <a:off x="621230" y="3506369"/>
                <a:ext cx="1944217" cy="1939901"/>
              </a:xfrm>
              <a:custGeom>
                <a:avLst/>
                <a:gdLst>
                  <a:gd name="connsiteX0" fmla="*/ 648073 w 1944217"/>
                  <a:gd name="connsiteY0" fmla="*/ 0 h 1939901"/>
                  <a:gd name="connsiteX1" fmla="*/ 1274638 w 1944217"/>
                  <a:gd name="connsiteY1" fmla="*/ 0 h 1939901"/>
                  <a:gd name="connsiteX2" fmla="*/ 1296145 w 1944217"/>
                  <a:gd name="connsiteY2" fmla="*/ 0 h 1939901"/>
                  <a:gd name="connsiteX3" fmla="*/ 1944217 w 1944217"/>
                  <a:gd name="connsiteY3" fmla="*/ 0 h 1939901"/>
                  <a:gd name="connsiteX4" fmla="*/ 1944217 w 1944217"/>
                  <a:gd name="connsiteY4" fmla="*/ 648073 h 1939901"/>
                  <a:gd name="connsiteX5" fmla="*/ 1944217 w 1944217"/>
                  <a:gd name="connsiteY5" fmla="*/ 1291829 h 1939901"/>
                  <a:gd name="connsiteX6" fmla="*/ 1944217 w 1944217"/>
                  <a:gd name="connsiteY6" fmla="*/ 1296145 h 1939901"/>
                  <a:gd name="connsiteX7" fmla="*/ 1944217 w 1944217"/>
                  <a:gd name="connsiteY7" fmla="*/ 1382153 h 1939901"/>
                  <a:gd name="connsiteX8" fmla="*/ 1944217 w 1944217"/>
                  <a:gd name="connsiteY8" fmla="*/ 1939901 h 1939901"/>
                  <a:gd name="connsiteX9" fmla="*/ 1296145 w 1944217"/>
                  <a:gd name="connsiteY9" fmla="*/ 1939901 h 1939901"/>
                  <a:gd name="connsiteX10" fmla="*/ 1274638 w 1944217"/>
                  <a:gd name="connsiteY10" fmla="*/ 1939901 h 1939901"/>
                  <a:gd name="connsiteX11" fmla="*/ 648073 w 1944217"/>
                  <a:gd name="connsiteY11" fmla="*/ 1939901 h 1939901"/>
                  <a:gd name="connsiteX12" fmla="*/ 648073 w 1944217"/>
                  <a:gd name="connsiteY12" fmla="*/ 1382153 h 1939901"/>
                  <a:gd name="connsiteX13" fmla="*/ 648073 w 1944217"/>
                  <a:gd name="connsiteY13" fmla="*/ 1296145 h 1939901"/>
                  <a:gd name="connsiteX14" fmla="*/ 648073 w 1944217"/>
                  <a:gd name="connsiteY14" fmla="*/ 1291829 h 1939901"/>
                  <a:gd name="connsiteX15" fmla="*/ 648073 w 1944217"/>
                  <a:gd name="connsiteY15" fmla="*/ 648073 h 1939901"/>
                  <a:gd name="connsiteX16" fmla="*/ 0 w 1944217"/>
                  <a:gd name="connsiteY16" fmla="*/ 648073 h 1939901"/>
                  <a:gd name="connsiteX17" fmla="*/ 0 w 1944217"/>
                  <a:gd name="connsiteY17" fmla="*/ 1 h 1939901"/>
                  <a:gd name="connsiteX18" fmla="*/ 648073 w 1944217"/>
                  <a:gd name="connsiteY18" fmla="*/ 1 h 1939901"/>
                  <a:gd name="connsiteX0" fmla="*/ 648073 w 1944217"/>
                  <a:gd name="connsiteY0" fmla="*/ 1 h 1939901"/>
                  <a:gd name="connsiteX1" fmla="*/ 1274638 w 1944217"/>
                  <a:gd name="connsiteY1" fmla="*/ 0 h 1939901"/>
                  <a:gd name="connsiteX2" fmla="*/ 1296145 w 1944217"/>
                  <a:gd name="connsiteY2" fmla="*/ 0 h 1939901"/>
                  <a:gd name="connsiteX3" fmla="*/ 1944217 w 1944217"/>
                  <a:gd name="connsiteY3" fmla="*/ 0 h 1939901"/>
                  <a:gd name="connsiteX4" fmla="*/ 1944217 w 1944217"/>
                  <a:gd name="connsiteY4" fmla="*/ 648073 h 1939901"/>
                  <a:gd name="connsiteX5" fmla="*/ 1944217 w 1944217"/>
                  <a:gd name="connsiteY5" fmla="*/ 1291829 h 1939901"/>
                  <a:gd name="connsiteX6" fmla="*/ 1944217 w 1944217"/>
                  <a:gd name="connsiteY6" fmla="*/ 1296145 h 1939901"/>
                  <a:gd name="connsiteX7" fmla="*/ 1944217 w 1944217"/>
                  <a:gd name="connsiteY7" fmla="*/ 1382153 h 1939901"/>
                  <a:gd name="connsiteX8" fmla="*/ 1944217 w 1944217"/>
                  <a:gd name="connsiteY8" fmla="*/ 1939901 h 1939901"/>
                  <a:gd name="connsiteX9" fmla="*/ 1296145 w 1944217"/>
                  <a:gd name="connsiteY9" fmla="*/ 1939901 h 1939901"/>
                  <a:gd name="connsiteX10" fmla="*/ 1274638 w 1944217"/>
                  <a:gd name="connsiteY10" fmla="*/ 1939901 h 1939901"/>
                  <a:gd name="connsiteX11" fmla="*/ 648073 w 1944217"/>
                  <a:gd name="connsiteY11" fmla="*/ 1939901 h 1939901"/>
                  <a:gd name="connsiteX12" fmla="*/ 648073 w 1944217"/>
                  <a:gd name="connsiteY12" fmla="*/ 1382153 h 1939901"/>
                  <a:gd name="connsiteX13" fmla="*/ 648073 w 1944217"/>
                  <a:gd name="connsiteY13" fmla="*/ 1296145 h 1939901"/>
                  <a:gd name="connsiteX14" fmla="*/ 648073 w 1944217"/>
                  <a:gd name="connsiteY14" fmla="*/ 1291829 h 1939901"/>
                  <a:gd name="connsiteX15" fmla="*/ 648073 w 1944217"/>
                  <a:gd name="connsiteY15" fmla="*/ 648073 h 1939901"/>
                  <a:gd name="connsiteX16" fmla="*/ 0 w 1944217"/>
                  <a:gd name="connsiteY16" fmla="*/ 648073 h 1939901"/>
                  <a:gd name="connsiteX17" fmla="*/ 0 w 1944217"/>
                  <a:gd name="connsiteY17" fmla="*/ 1 h 1939901"/>
                  <a:gd name="connsiteX18" fmla="*/ 648073 w 1944217"/>
                  <a:gd name="connsiteY18" fmla="*/ 1 h 1939901"/>
                  <a:gd name="connsiteX0" fmla="*/ 648073 w 1944217"/>
                  <a:gd name="connsiteY0" fmla="*/ 1 h 1939901"/>
                  <a:gd name="connsiteX1" fmla="*/ 1274638 w 1944217"/>
                  <a:gd name="connsiteY1" fmla="*/ 0 h 1939901"/>
                  <a:gd name="connsiteX2" fmla="*/ 1944217 w 1944217"/>
                  <a:gd name="connsiteY2" fmla="*/ 0 h 1939901"/>
                  <a:gd name="connsiteX3" fmla="*/ 1944217 w 1944217"/>
                  <a:gd name="connsiteY3" fmla="*/ 648073 h 1939901"/>
                  <a:gd name="connsiteX4" fmla="*/ 1944217 w 1944217"/>
                  <a:gd name="connsiteY4" fmla="*/ 1291829 h 1939901"/>
                  <a:gd name="connsiteX5" fmla="*/ 1944217 w 1944217"/>
                  <a:gd name="connsiteY5" fmla="*/ 1296145 h 1939901"/>
                  <a:gd name="connsiteX6" fmla="*/ 1944217 w 1944217"/>
                  <a:gd name="connsiteY6" fmla="*/ 1382153 h 1939901"/>
                  <a:gd name="connsiteX7" fmla="*/ 1944217 w 1944217"/>
                  <a:gd name="connsiteY7" fmla="*/ 1939901 h 1939901"/>
                  <a:gd name="connsiteX8" fmla="*/ 1296145 w 1944217"/>
                  <a:gd name="connsiteY8" fmla="*/ 1939901 h 1939901"/>
                  <a:gd name="connsiteX9" fmla="*/ 1274638 w 1944217"/>
                  <a:gd name="connsiteY9" fmla="*/ 1939901 h 1939901"/>
                  <a:gd name="connsiteX10" fmla="*/ 648073 w 1944217"/>
                  <a:gd name="connsiteY10" fmla="*/ 1939901 h 1939901"/>
                  <a:gd name="connsiteX11" fmla="*/ 648073 w 1944217"/>
                  <a:gd name="connsiteY11" fmla="*/ 1382153 h 1939901"/>
                  <a:gd name="connsiteX12" fmla="*/ 648073 w 1944217"/>
                  <a:gd name="connsiteY12" fmla="*/ 1296145 h 1939901"/>
                  <a:gd name="connsiteX13" fmla="*/ 648073 w 1944217"/>
                  <a:gd name="connsiteY13" fmla="*/ 1291829 h 1939901"/>
                  <a:gd name="connsiteX14" fmla="*/ 648073 w 1944217"/>
                  <a:gd name="connsiteY14" fmla="*/ 648073 h 1939901"/>
                  <a:gd name="connsiteX15" fmla="*/ 0 w 1944217"/>
                  <a:gd name="connsiteY15" fmla="*/ 648073 h 1939901"/>
                  <a:gd name="connsiteX16" fmla="*/ 0 w 1944217"/>
                  <a:gd name="connsiteY16" fmla="*/ 1 h 1939901"/>
                  <a:gd name="connsiteX17" fmla="*/ 648073 w 1944217"/>
                  <a:gd name="connsiteY17" fmla="*/ 1 h 1939901"/>
                  <a:gd name="connsiteX0" fmla="*/ 648073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382153 h 1939901"/>
                  <a:gd name="connsiteX6" fmla="*/ 1944217 w 1944217"/>
                  <a:gd name="connsiteY6" fmla="*/ 1939901 h 1939901"/>
                  <a:gd name="connsiteX7" fmla="*/ 1296145 w 1944217"/>
                  <a:gd name="connsiteY7" fmla="*/ 1939901 h 1939901"/>
                  <a:gd name="connsiteX8" fmla="*/ 1274638 w 1944217"/>
                  <a:gd name="connsiteY8" fmla="*/ 1939901 h 1939901"/>
                  <a:gd name="connsiteX9" fmla="*/ 648073 w 1944217"/>
                  <a:gd name="connsiteY9" fmla="*/ 1939901 h 1939901"/>
                  <a:gd name="connsiteX10" fmla="*/ 648073 w 1944217"/>
                  <a:gd name="connsiteY10" fmla="*/ 1382153 h 1939901"/>
                  <a:gd name="connsiteX11" fmla="*/ 648073 w 1944217"/>
                  <a:gd name="connsiteY11" fmla="*/ 1296145 h 1939901"/>
                  <a:gd name="connsiteX12" fmla="*/ 648073 w 1944217"/>
                  <a:gd name="connsiteY12" fmla="*/ 1291829 h 1939901"/>
                  <a:gd name="connsiteX13" fmla="*/ 648073 w 1944217"/>
                  <a:gd name="connsiteY13" fmla="*/ 648073 h 1939901"/>
                  <a:gd name="connsiteX14" fmla="*/ 0 w 1944217"/>
                  <a:gd name="connsiteY14" fmla="*/ 648073 h 1939901"/>
                  <a:gd name="connsiteX15" fmla="*/ 0 w 1944217"/>
                  <a:gd name="connsiteY15" fmla="*/ 1 h 1939901"/>
                  <a:gd name="connsiteX16" fmla="*/ 648073 w 1944217"/>
                  <a:gd name="connsiteY16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382153 h 1939901"/>
                  <a:gd name="connsiteX6" fmla="*/ 1944217 w 1944217"/>
                  <a:gd name="connsiteY6" fmla="*/ 1939901 h 1939901"/>
                  <a:gd name="connsiteX7" fmla="*/ 1296145 w 1944217"/>
                  <a:gd name="connsiteY7" fmla="*/ 1939901 h 1939901"/>
                  <a:gd name="connsiteX8" fmla="*/ 1274638 w 1944217"/>
                  <a:gd name="connsiteY8" fmla="*/ 1939901 h 1939901"/>
                  <a:gd name="connsiteX9" fmla="*/ 648073 w 1944217"/>
                  <a:gd name="connsiteY9" fmla="*/ 1939901 h 1939901"/>
                  <a:gd name="connsiteX10" fmla="*/ 648073 w 1944217"/>
                  <a:gd name="connsiteY10" fmla="*/ 1382153 h 1939901"/>
                  <a:gd name="connsiteX11" fmla="*/ 648073 w 1944217"/>
                  <a:gd name="connsiteY11" fmla="*/ 1296145 h 1939901"/>
                  <a:gd name="connsiteX12" fmla="*/ 648073 w 1944217"/>
                  <a:gd name="connsiteY12" fmla="*/ 1291829 h 1939901"/>
                  <a:gd name="connsiteX13" fmla="*/ 648073 w 1944217"/>
                  <a:gd name="connsiteY13" fmla="*/ 648073 h 1939901"/>
                  <a:gd name="connsiteX14" fmla="*/ 0 w 1944217"/>
                  <a:gd name="connsiteY14" fmla="*/ 648073 h 1939901"/>
                  <a:gd name="connsiteX15" fmla="*/ 0 w 1944217"/>
                  <a:gd name="connsiteY15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382153 h 1939901"/>
                  <a:gd name="connsiteX6" fmla="*/ 1944217 w 1944217"/>
                  <a:gd name="connsiteY6" fmla="*/ 1939901 h 1939901"/>
                  <a:gd name="connsiteX7" fmla="*/ 1296145 w 1944217"/>
                  <a:gd name="connsiteY7" fmla="*/ 1939901 h 1939901"/>
                  <a:gd name="connsiteX8" fmla="*/ 1274638 w 1944217"/>
                  <a:gd name="connsiteY8" fmla="*/ 1939901 h 1939901"/>
                  <a:gd name="connsiteX9" fmla="*/ 648073 w 1944217"/>
                  <a:gd name="connsiteY9" fmla="*/ 1939901 h 1939901"/>
                  <a:gd name="connsiteX10" fmla="*/ 648073 w 1944217"/>
                  <a:gd name="connsiteY10" fmla="*/ 1382153 h 1939901"/>
                  <a:gd name="connsiteX11" fmla="*/ 648073 w 1944217"/>
                  <a:gd name="connsiteY11" fmla="*/ 1291829 h 1939901"/>
                  <a:gd name="connsiteX12" fmla="*/ 648073 w 1944217"/>
                  <a:gd name="connsiteY12" fmla="*/ 648073 h 1939901"/>
                  <a:gd name="connsiteX13" fmla="*/ 0 w 1944217"/>
                  <a:gd name="connsiteY13" fmla="*/ 648073 h 1939901"/>
                  <a:gd name="connsiteX14" fmla="*/ 0 w 1944217"/>
                  <a:gd name="connsiteY14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382153 h 1939901"/>
                  <a:gd name="connsiteX6" fmla="*/ 1944217 w 1944217"/>
                  <a:gd name="connsiteY6" fmla="*/ 1939901 h 1939901"/>
                  <a:gd name="connsiteX7" fmla="*/ 1296145 w 1944217"/>
                  <a:gd name="connsiteY7" fmla="*/ 1939901 h 1939901"/>
                  <a:gd name="connsiteX8" fmla="*/ 1274638 w 1944217"/>
                  <a:gd name="connsiteY8" fmla="*/ 1939901 h 1939901"/>
                  <a:gd name="connsiteX9" fmla="*/ 648073 w 1944217"/>
                  <a:gd name="connsiteY9" fmla="*/ 1939901 h 1939901"/>
                  <a:gd name="connsiteX10" fmla="*/ 648073 w 1944217"/>
                  <a:gd name="connsiteY10" fmla="*/ 1382153 h 1939901"/>
                  <a:gd name="connsiteX11" fmla="*/ 648073 w 1944217"/>
                  <a:gd name="connsiteY11" fmla="*/ 648073 h 1939901"/>
                  <a:gd name="connsiteX12" fmla="*/ 0 w 1944217"/>
                  <a:gd name="connsiteY12" fmla="*/ 648073 h 1939901"/>
                  <a:gd name="connsiteX13" fmla="*/ 0 w 1944217"/>
                  <a:gd name="connsiteY13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382153 h 1939901"/>
                  <a:gd name="connsiteX6" fmla="*/ 1944217 w 1944217"/>
                  <a:gd name="connsiteY6" fmla="*/ 1939901 h 1939901"/>
                  <a:gd name="connsiteX7" fmla="*/ 1296145 w 1944217"/>
                  <a:gd name="connsiteY7" fmla="*/ 1939901 h 1939901"/>
                  <a:gd name="connsiteX8" fmla="*/ 1274638 w 1944217"/>
                  <a:gd name="connsiteY8" fmla="*/ 1939901 h 1939901"/>
                  <a:gd name="connsiteX9" fmla="*/ 648073 w 1944217"/>
                  <a:gd name="connsiteY9" fmla="*/ 1939901 h 1939901"/>
                  <a:gd name="connsiteX10" fmla="*/ 648073 w 1944217"/>
                  <a:gd name="connsiteY10" fmla="*/ 648073 h 1939901"/>
                  <a:gd name="connsiteX11" fmla="*/ 0 w 1944217"/>
                  <a:gd name="connsiteY11" fmla="*/ 648073 h 1939901"/>
                  <a:gd name="connsiteX12" fmla="*/ 0 w 1944217"/>
                  <a:gd name="connsiteY12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296145 h 1939901"/>
                  <a:gd name="connsiteX5" fmla="*/ 1944217 w 1944217"/>
                  <a:gd name="connsiteY5" fmla="*/ 1939901 h 1939901"/>
                  <a:gd name="connsiteX6" fmla="*/ 1296145 w 1944217"/>
                  <a:gd name="connsiteY6" fmla="*/ 1939901 h 1939901"/>
                  <a:gd name="connsiteX7" fmla="*/ 1274638 w 1944217"/>
                  <a:gd name="connsiteY7" fmla="*/ 1939901 h 1939901"/>
                  <a:gd name="connsiteX8" fmla="*/ 648073 w 1944217"/>
                  <a:gd name="connsiteY8" fmla="*/ 1939901 h 1939901"/>
                  <a:gd name="connsiteX9" fmla="*/ 648073 w 1944217"/>
                  <a:gd name="connsiteY9" fmla="*/ 648073 h 1939901"/>
                  <a:gd name="connsiteX10" fmla="*/ 0 w 1944217"/>
                  <a:gd name="connsiteY10" fmla="*/ 648073 h 1939901"/>
                  <a:gd name="connsiteX11" fmla="*/ 0 w 1944217"/>
                  <a:gd name="connsiteY11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648073 h 1939901"/>
                  <a:gd name="connsiteX3" fmla="*/ 1944217 w 1944217"/>
                  <a:gd name="connsiteY3" fmla="*/ 1291829 h 1939901"/>
                  <a:gd name="connsiteX4" fmla="*/ 1944217 w 1944217"/>
                  <a:gd name="connsiteY4" fmla="*/ 1939901 h 1939901"/>
                  <a:gd name="connsiteX5" fmla="*/ 1296145 w 1944217"/>
                  <a:gd name="connsiteY5" fmla="*/ 1939901 h 1939901"/>
                  <a:gd name="connsiteX6" fmla="*/ 1274638 w 1944217"/>
                  <a:gd name="connsiteY6" fmla="*/ 1939901 h 1939901"/>
                  <a:gd name="connsiteX7" fmla="*/ 648073 w 1944217"/>
                  <a:gd name="connsiteY7" fmla="*/ 1939901 h 1939901"/>
                  <a:gd name="connsiteX8" fmla="*/ 648073 w 1944217"/>
                  <a:gd name="connsiteY8" fmla="*/ 648073 h 1939901"/>
                  <a:gd name="connsiteX9" fmla="*/ 0 w 1944217"/>
                  <a:gd name="connsiteY9" fmla="*/ 648073 h 1939901"/>
                  <a:gd name="connsiteX10" fmla="*/ 0 w 1944217"/>
                  <a:gd name="connsiteY10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1291829 h 1939901"/>
                  <a:gd name="connsiteX3" fmla="*/ 1944217 w 1944217"/>
                  <a:gd name="connsiteY3" fmla="*/ 1939901 h 1939901"/>
                  <a:gd name="connsiteX4" fmla="*/ 1296145 w 1944217"/>
                  <a:gd name="connsiteY4" fmla="*/ 1939901 h 1939901"/>
                  <a:gd name="connsiteX5" fmla="*/ 1274638 w 1944217"/>
                  <a:gd name="connsiteY5" fmla="*/ 1939901 h 1939901"/>
                  <a:gd name="connsiteX6" fmla="*/ 648073 w 1944217"/>
                  <a:gd name="connsiteY6" fmla="*/ 1939901 h 1939901"/>
                  <a:gd name="connsiteX7" fmla="*/ 648073 w 1944217"/>
                  <a:gd name="connsiteY7" fmla="*/ 648073 h 1939901"/>
                  <a:gd name="connsiteX8" fmla="*/ 0 w 1944217"/>
                  <a:gd name="connsiteY8" fmla="*/ 648073 h 1939901"/>
                  <a:gd name="connsiteX9" fmla="*/ 0 w 1944217"/>
                  <a:gd name="connsiteY9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1939901 h 1939901"/>
                  <a:gd name="connsiteX3" fmla="*/ 1296145 w 1944217"/>
                  <a:gd name="connsiteY3" fmla="*/ 1939901 h 1939901"/>
                  <a:gd name="connsiteX4" fmla="*/ 1274638 w 1944217"/>
                  <a:gd name="connsiteY4" fmla="*/ 1939901 h 1939901"/>
                  <a:gd name="connsiteX5" fmla="*/ 648073 w 1944217"/>
                  <a:gd name="connsiteY5" fmla="*/ 1939901 h 1939901"/>
                  <a:gd name="connsiteX6" fmla="*/ 648073 w 1944217"/>
                  <a:gd name="connsiteY6" fmla="*/ 648073 h 1939901"/>
                  <a:gd name="connsiteX7" fmla="*/ 0 w 1944217"/>
                  <a:gd name="connsiteY7" fmla="*/ 648073 h 1939901"/>
                  <a:gd name="connsiteX8" fmla="*/ 0 w 1944217"/>
                  <a:gd name="connsiteY8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1939901 h 1939901"/>
                  <a:gd name="connsiteX3" fmla="*/ 1296145 w 1944217"/>
                  <a:gd name="connsiteY3" fmla="*/ 1939901 h 1939901"/>
                  <a:gd name="connsiteX4" fmla="*/ 648073 w 1944217"/>
                  <a:gd name="connsiteY4" fmla="*/ 1939901 h 1939901"/>
                  <a:gd name="connsiteX5" fmla="*/ 648073 w 1944217"/>
                  <a:gd name="connsiteY5" fmla="*/ 648073 h 1939901"/>
                  <a:gd name="connsiteX6" fmla="*/ 0 w 1944217"/>
                  <a:gd name="connsiteY6" fmla="*/ 648073 h 1939901"/>
                  <a:gd name="connsiteX7" fmla="*/ 0 w 1944217"/>
                  <a:gd name="connsiteY7" fmla="*/ 1 h 1939901"/>
                  <a:gd name="connsiteX0" fmla="*/ 0 w 1944217"/>
                  <a:gd name="connsiteY0" fmla="*/ 1 h 1939901"/>
                  <a:gd name="connsiteX1" fmla="*/ 1944217 w 1944217"/>
                  <a:gd name="connsiteY1" fmla="*/ 0 h 1939901"/>
                  <a:gd name="connsiteX2" fmla="*/ 1944217 w 1944217"/>
                  <a:gd name="connsiteY2" fmla="*/ 1939901 h 1939901"/>
                  <a:gd name="connsiteX3" fmla="*/ 648073 w 1944217"/>
                  <a:gd name="connsiteY3" fmla="*/ 1939901 h 1939901"/>
                  <a:gd name="connsiteX4" fmla="*/ 648073 w 1944217"/>
                  <a:gd name="connsiteY4" fmla="*/ 648073 h 1939901"/>
                  <a:gd name="connsiteX5" fmla="*/ 0 w 1944217"/>
                  <a:gd name="connsiteY5" fmla="*/ 648073 h 1939901"/>
                  <a:gd name="connsiteX6" fmla="*/ 0 w 1944217"/>
                  <a:gd name="connsiteY6" fmla="*/ 1 h 1939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4217" h="1939901">
                    <a:moveTo>
                      <a:pt x="0" y="1"/>
                    </a:moveTo>
                    <a:lnTo>
                      <a:pt x="1944217" y="0"/>
                    </a:lnTo>
                    <a:lnTo>
                      <a:pt x="1944217" y="1939901"/>
                    </a:lnTo>
                    <a:lnTo>
                      <a:pt x="648073" y="1939901"/>
                    </a:lnTo>
                    <a:lnTo>
                      <a:pt x="648073" y="648073"/>
                    </a:lnTo>
                    <a:lnTo>
                      <a:pt x="0" y="648073"/>
                    </a:lnTo>
                    <a:lnTo>
                      <a:pt x="0" y="1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D1B3DB1A-4B73-B99B-FEBB-9B5F70516CE2}"/>
                  </a:ext>
                </a:extLst>
              </p:cNvPr>
              <p:cNvSpPr/>
              <p:nvPr/>
            </p:nvSpPr>
            <p:spPr>
              <a:xfrm>
                <a:off x="621231" y="5451514"/>
                <a:ext cx="648072" cy="64807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9A30A7BA-895E-3BB2-EA36-3E526263BAD0}"/>
                  </a:ext>
                </a:extLst>
              </p:cNvPr>
              <p:cNvSpPr/>
              <p:nvPr/>
            </p:nvSpPr>
            <p:spPr>
              <a:xfrm>
                <a:off x="2978875" y="4707070"/>
                <a:ext cx="1295721" cy="1296145"/>
              </a:xfrm>
              <a:custGeom>
                <a:avLst/>
                <a:gdLst>
                  <a:gd name="connsiteX0" fmla="*/ 0 w 1295721"/>
                  <a:gd name="connsiteY0" fmla="*/ 0 h 1296145"/>
                  <a:gd name="connsiteX1" fmla="*/ 647649 w 1295721"/>
                  <a:gd name="connsiteY1" fmla="*/ 0 h 1296145"/>
                  <a:gd name="connsiteX2" fmla="*/ 766647 w 1295721"/>
                  <a:gd name="connsiteY2" fmla="*/ 0 h 1296145"/>
                  <a:gd name="connsiteX3" fmla="*/ 1295721 w 1295721"/>
                  <a:gd name="connsiteY3" fmla="*/ 0 h 1296145"/>
                  <a:gd name="connsiteX4" fmla="*/ 1295721 w 1295721"/>
                  <a:gd name="connsiteY4" fmla="*/ 648073 h 1296145"/>
                  <a:gd name="connsiteX5" fmla="*/ 1295721 w 1295721"/>
                  <a:gd name="connsiteY5" fmla="*/ 739199 h 1296145"/>
                  <a:gd name="connsiteX6" fmla="*/ 1295721 w 1295721"/>
                  <a:gd name="connsiteY6" fmla="*/ 1296145 h 1296145"/>
                  <a:gd name="connsiteX7" fmla="*/ 766647 w 1295721"/>
                  <a:gd name="connsiteY7" fmla="*/ 1296145 h 1296145"/>
                  <a:gd name="connsiteX8" fmla="*/ 647649 w 1295721"/>
                  <a:gd name="connsiteY8" fmla="*/ 1296145 h 1296145"/>
                  <a:gd name="connsiteX9" fmla="*/ 0 w 1295721"/>
                  <a:gd name="connsiteY9" fmla="*/ 1296145 h 1296145"/>
                  <a:gd name="connsiteX10" fmla="*/ 0 w 1295721"/>
                  <a:gd name="connsiteY10" fmla="*/ 739199 h 1296145"/>
                  <a:gd name="connsiteX11" fmla="*/ 0 w 1295721"/>
                  <a:gd name="connsiteY11" fmla="*/ 648073 h 1296145"/>
                  <a:gd name="connsiteX0" fmla="*/ 0 w 1295721"/>
                  <a:gd name="connsiteY0" fmla="*/ 0 h 1296145"/>
                  <a:gd name="connsiteX1" fmla="*/ 766647 w 1295721"/>
                  <a:gd name="connsiteY1" fmla="*/ 0 h 1296145"/>
                  <a:gd name="connsiteX2" fmla="*/ 1295721 w 1295721"/>
                  <a:gd name="connsiteY2" fmla="*/ 0 h 1296145"/>
                  <a:gd name="connsiteX3" fmla="*/ 1295721 w 1295721"/>
                  <a:gd name="connsiteY3" fmla="*/ 648073 h 1296145"/>
                  <a:gd name="connsiteX4" fmla="*/ 1295721 w 1295721"/>
                  <a:gd name="connsiteY4" fmla="*/ 739199 h 1296145"/>
                  <a:gd name="connsiteX5" fmla="*/ 1295721 w 1295721"/>
                  <a:gd name="connsiteY5" fmla="*/ 1296145 h 1296145"/>
                  <a:gd name="connsiteX6" fmla="*/ 766647 w 1295721"/>
                  <a:gd name="connsiteY6" fmla="*/ 1296145 h 1296145"/>
                  <a:gd name="connsiteX7" fmla="*/ 647649 w 1295721"/>
                  <a:gd name="connsiteY7" fmla="*/ 1296145 h 1296145"/>
                  <a:gd name="connsiteX8" fmla="*/ 0 w 1295721"/>
                  <a:gd name="connsiteY8" fmla="*/ 1296145 h 1296145"/>
                  <a:gd name="connsiteX9" fmla="*/ 0 w 1295721"/>
                  <a:gd name="connsiteY9" fmla="*/ 739199 h 1296145"/>
                  <a:gd name="connsiteX10" fmla="*/ 0 w 1295721"/>
                  <a:gd name="connsiteY10" fmla="*/ 648073 h 1296145"/>
                  <a:gd name="connsiteX11" fmla="*/ 0 w 1295721"/>
                  <a:gd name="connsiteY11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739199 h 1296145"/>
                  <a:gd name="connsiteX4" fmla="*/ 1295721 w 1295721"/>
                  <a:gd name="connsiteY4" fmla="*/ 1296145 h 1296145"/>
                  <a:gd name="connsiteX5" fmla="*/ 766647 w 1295721"/>
                  <a:gd name="connsiteY5" fmla="*/ 1296145 h 1296145"/>
                  <a:gd name="connsiteX6" fmla="*/ 647649 w 1295721"/>
                  <a:gd name="connsiteY6" fmla="*/ 1296145 h 1296145"/>
                  <a:gd name="connsiteX7" fmla="*/ 0 w 1295721"/>
                  <a:gd name="connsiteY7" fmla="*/ 1296145 h 1296145"/>
                  <a:gd name="connsiteX8" fmla="*/ 0 w 1295721"/>
                  <a:gd name="connsiteY8" fmla="*/ 739199 h 1296145"/>
                  <a:gd name="connsiteX9" fmla="*/ 0 w 1295721"/>
                  <a:gd name="connsiteY9" fmla="*/ 648073 h 1296145"/>
                  <a:gd name="connsiteX10" fmla="*/ 0 w 1295721"/>
                  <a:gd name="connsiteY10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739199 h 1296145"/>
                  <a:gd name="connsiteX4" fmla="*/ 1295721 w 1295721"/>
                  <a:gd name="connsiteY4" fmla="*/ 1296145 h 1296145"/>
                  <a:gd name="connsiteX5" fmla="*/ 647649 w 1295721"/>
                  <a:gd name="connsiteY5" fmla="*/ 1296145 h 1296145"/>
                  <a:gd name="connsiteX6" fmla="*/ 0 w 1295721"/>
                  <a:gd name="connsiteY6" fmla="*/ 1296145 h 1296145"/>
                  <a:gd name="connsiteX7" fmla="*/ 0 w 1295721"/>
                  <a:gd name="connsiteY7" fmla="*/ 739199 h 1296145"/>
                  <a:gd name="connsiteX8" fmla="*/ 0 w 1295721"/>
                  <a:gd name="connsiteY8" fmla="*/ 648073 h 1296145"/>
                  <a:gd name="connsiteX9" fmla="*/ 0 w 1295721"/>
                  <a:gd name="connsiteY9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739199 h 1296145"/>
                  <a:gd name="connsiteX4" fmla="*/ 1295721 w 1295721"/>
                  <a:gd name="connsiteY4" fmla="*/ 1296145 h 1296145"/>
                  <a:gd name="connsiteX5" fmla="*/ 0 w 1295721"/>
                  <a:gd name="connsiteY5" fmla="*/ 1296145 h 1296145"/>
                  <a:gd name="connsiteX6" fmla="*/ 0 w 1295721"/>
                  <a:gd name="connsiteY6" fmla="*/ 739199 h 1296145"/>
                  <a:gd name="connsiteX7" fmla="*/ 0 w 1295721"/>
                  <a:gd name="connsiteY7" fmla="*/ 648073 h 1296145"/>
                  <a:gd name="connsiteX8" fmla="*/ 0 w 1295721"/>
                  <a:gd name="connsiteY8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739199 h 1296145"/>
                  <a:gd name="connsiteX4" fmla="*/ 1295721 w 1295721"/>
                  <a:gd name="connsiteY4" fmla="*/ 1296145 h 1296145"/>
                  <a:gd name="connsiteX5" fmla="*/ 0 w 1295721"/>
                  <a:gd name="connsiteY5" fmla="*/ 1296145 h 1296145"/>
                  <a:gd name="connsiteX6" fmla="*/ 0 w 1295721"/>
                  <a:gd name="connsiteY6" fmla="*/ 648073 h 1296145"/>
                  <a:gd name="connsiteX7" fmla="*/ 0 w 1295721"/>
                  <a:gd name="connsiteY7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739199 h 1296145"/>
                  <a:gd name="connsiteX4" fmla="*/ 1295721 w 1295721"/>
                  <a:gd name="connsiteY4" fmla="*/ 1296145 h 1296145"/>
                  <a:gd name="connsiteX5" fmla="*/ 0 w 1295721"/>
                  <a:gd name="connsiteY5" fmla="*/ 1296145 h 1296145"/>
                  <a:gd name="connsiteX6" fmla="*/ 0 w 1295721"/>
                  <a:gd name="connsiteY6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648073 h 1296145"/>
                  <a:gd name="connsiteX3" fmla="*/ 1295721 w 1295721"/>
                  <a:gd name="connsiteY3" fmla="*/ 1296145 h 1296145"/>
                  <a:gd name="connsiteX4" fmla="*/ 0 w 1295721"/>
                  <a:gd name="connsiteY4" fmla="*/ 1296145 h 1296145"/>
                  <a:gd name="connsiteX5" fmla="*/ 0 w 1295721"/>
                  <a:gd name="connsiteY5" fmla="*/ 0 h 1296145"/>
                  <a:gd name="connsiteX0" fmla="*/ 0 w 1295721"/>
                  <a:gd name="connsiteY0" fmla="*/ 0 h 1296145"/>
                  <a:gd name="connsiteX1" fmla="*/ 1295721 w 1295721"/>
                  <a:gd name="connsiteY1" fmla="*/ 0 h 1296145"/>
                  <a:gd name="connsiteX2" fmla="*/ 1295721 w 1295721"/>
                  <a:gd name="connsiteY2" fmla="*/ 1296145 h 1296145"/>
                  <a:gd name="connsiteX3" fmla="*/ 0 w 1295721"/>
                  <a:gd name="connsiteY3" fmla="*/ 1296145 h 1296145"/>
                  <a:gd name="connsiteX4" fmla="*/ 0 w 1295721"/>
                  <a:gd name="connsiteY4" fmla="*/ 0 h 1296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5721" h="1296145">
                    <a:moveTo>
                      <a:pt x="0" y="0"/>
                    </a:moveTo>
                    <a:lnTo>
                      <a:pt x="1295721" y="0"/>
                    </a:lnTo>
                    <a:lnTo>
                      <a:pt x="1295721" y="1296145"/>
                    </a:lnTo>
                    <a:lnTo>
                      <a:pt x="0" y="12961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084A64E-48B4-81DB-997E-8895B72EA66F}"/>
                  </a:ext>
                </a:extLst>
              </p:cNvPr>
              <p:cNvSpPr/>
              <p:nvPr/>
            </p:nvSpPr>
            <p:spPr>
              <a:xfrm>
                <a:off x="2764998" y="3168544"/>
                <a:ext cx="1944216" cy="1294203"/>
              </a:xfrm>
              <a:custGeom>
                <a:avLst/>
                <a:gdLst>
                  <a:gd name="connsiteX0" fmla="*/ 648072 w 1944216"/>
                  <a:gd name="connsiteY0" fmla="*/ 0 h 1294203"/>
                  <a:gd name="connsiteX1" fmla="*/ 1226709 w 1944216"/>
                  <a:gd name="connsiteY1" fmla="*/ 0 h 1294203"/>
                  <a:gd name="connsiteX2" fmla="*/ 1296144 w 1944216"/>
                  <a:gd name="connsiteY2" fmla="*/ 0 h 1294203"/>
                  <a:gd name="connsiteX3" fmla="*/ 1944216 w 1944216"/>
                  <a:gd name="connsiteY3" fmla="*/ 0 h 1294203"/>
                  <a:gd name="connsiteX4" fmla="*/ 1944216 w 1944216"/>
                  <a:gd name="connsiteY4" fmla="*/ 646131 h 1294203"/>
                  <a:gd name="connsiteX5" fmla="*/ 1944216 w 1944216"/>
                  <a:gd name="connsiteY5" fmla="*/ 717655 h 1294203"/>
                  <a:gd name="connsiteX6" fmla="*/ 1944216 w 1944216"/>
                  <a:gd name="connsiteY6" fmla="*/ 1294203 h 1294203"/>
                  <a:gd name="connsiteX7" fmla="*/ 1296144 w 1944216"/>
                  <a:gd name="connsiteY7" fmla="*/ 1294203 h 1294203"/>
                  <a:gd name="connsiteX8" fmla="*/ 1226709 w 1944216"/>
                  <a:gd name="connsiteY8" fmla="*/ 1294203 h 1294203"/>
                  <a:gd name="connsiteX9" fmla="*/ 648072 w 1944216"/>
                  <a:gd name="connsiteY9" fmla="*/ 1294203 h 1294203"/>
                  <a:gd name="connsiteX10" fmla="*/ 648072 w 1944216"/>
                  <a:gd name="connsiteY10" fmla="*/ 985898 h 1294203"/>
                  <a:gd name="connsiteX11" fmla="*/ 0 w 1944216"/>
                  <a:gd name="connsiteY11" fmla="*/ 985898 h 1294203"/>
                  <a:gd name="connsiteX12" fmla="*/ 0 w 1944216"/>
                  <a:gd name="connsiteY12" fmla="*/ 337826 h 1294203"/>
                  <a:gd name="connsiteX13" fmla="*/ 648072 w 1944216"/>
                  <a:gd name="connsiteY13" fmla="*/ 337826 h 1294203"/>
                  <a:gd name="connsiteX0" fmla="*/ 648072 w 1944216"/>
                  <a:gd name="connsiteY0" fmla="*/ 0 h 1294203"/>
                  <a:gd name="connsiteX1" fmla="*/ 1296144 w 1944216"/>
                  <a:gd name="connsiteY1" fmla="*/ 0 h 1294203"/>
                  <a:gd name="connsiteX2" fmla="*/ 1944216 w 1944216"/>
                  <a:gd name="connsiteY2" fmla="*/ 0 h 1294203"/>
                  <a:gd name="connsiteX3" fmla="*/ 1944216 w 1944216"/>
                  <a:gd name="connsiteY3" fmla="*/ 646131 h 1294203"/>
                  <a:gd name="connsiteX4" fmla="*/ 1944216 w 1944216"/>
                  <a:gd name="connsiteY4" fmla="*/ 717655 h 1294203"/>
                  <a:gd name="connsiteX5" fmla="*/ 1944216 w 1944216"/>
                  <a:gd name="connsiteY5" fmla="*/ 1294203 h 1294203"/>
                  <a:gd name="connsiteX6" fmla="*/ 1296144 w 1944216"/>
                  <a:gd name="connsiteY6" fmla="*/ 1294203 h 1294203"/>
                  <a:gd name="connsiteX7" fmla="*/ 1226709 w 1944216"/>
                  <a:gd name="connsiteY7" fmla="*/ 1294203 h 1294203"/>
                  <a:gd name="connsiteX8" fmla="*/ 648072 w 1944216"/>
                  <a:gd name="connsiteY8" fmla="*/ 1294203 h 1294203"/>
                  <a:gd name="connsiteX9" fmla="*/ 648072 w 1944216"/>
                  <a:gd name="connsiteY9" fmla="*/ 985898 h 1294203"/>
                  <a:gd name="connsiteX10" fmla="*/ 0 w 1944216"/>
                  <a:gd name="connsiteY10" fmla="*/ 985898 h 1294203"/>
                  <a:gd name="connsiteX11" fmla="*/ 0 w 1944216"/>
                  <a:gd name="connsiteY11" fmla="*/ 337826 h 1294203"/>
                  <a:gd name="connsiteX12" fmla="*/ 648072 w 1944216"/>
                  <a:gd name="connsiteY12" fmla="*/ 337826 h 1294203"/>
                  <a:gd name="connsiteX13" fmla="*/ 648072 w 1944216"/>
                  <a:gd name="connsiteY13" fmla="*/ 0 h 1294203"/>
                  <a:gd name="connsiteX0" fmla="*/ 648072 w 1944216"/>
                  <a:gd name="connsiteY0" fmla="*/ 0 h 1294203"/>
                  <a:gd name="connsiteX1" fmla="*/ 1944216 w 1944216"/>
                  <a:gd name="connsiteY1" fmla="*/ 0 h 1294203"/>
                  <a:gd name="connsiteX2" fmla="*/ 1944216 w 1944216"/>
                  <a:gd name="connsiteY2" fmla="*/ 646131 h 1294203"/>
                  <a:gd name="connsiteX3" fmla="*/ 1944216 w 1944216"/>
                  <a:gd name="connsiteY3" fmla="*/ 717655 h 1294203"/>
                  <a:gd name="connsiteX4" fmla="*/ 1944216 w 1944216"/>
                  <a:gd name="connsiteY4" fmla="*/ 1294203 h 1294203"/>
                  <a:gd name="connsiteX5" fmla="*/ 1296144 w 1944216"/>
                  <a:gd name="connsiteY5" fmla="*/ 1294203 h 1294203"/>
                  <a:gd name="connsiteX6" fmla="*/ 1226709 w 1944216"/>
                  <a:gd name="connsiteY6" fmla="*/ 1294203 h 1294203"/>
                  <a:gd name="connsiteX7" fmla="*/ 648072 w 1944216"/>
                  <a:gd name="connsiteY7" fmla="*/ 1294203 h 1294203"/>
                  <a:gd name="connsiteX8" fmla="*/ 648072 w 1944216"/>
                  <a:gd name="connsiteY8" fmla="*/ 985898 h 1294203"/>
                  <a:gd name="connsiteX9" fmla="*/ 0 w 1944216"/>
                  <a:gd name="connsiteY9" fmla="*/ 985898 h 1294203"/>
                  <a:gd name="connsiteX10" fmla="*/ 0 w 1944216"/>
                  <a:gd name="connsiteY10" fmla="*/ 337826 h 1294203"/>
                  <a:gd name="connsiteX11" fmla="*/ 648072 w 1944216"/>
                  <a:gd name="connsiteY11" fmla="*/ 337826 h 1294203"/>
                  <a:gd name="connsiteX12" fmla="*/ 648072 w 1944216"/>
                  <a:gd name="connsiteY12" fmla="*/ 0 h 1294203"/>
                  <a:gd name="connsiteX0" fmla="*/ 648072 w 1944216"/>
                  <a:gd name="connsiteY0" fmla="*/ 0 h 1294203"/>
                  <a:gd name="connsiteX1" fmla="*/ 1944216 w 1944216"/>
                  <a:gd name="connsiteY1" fmla="*/ 0 h 1294203"/>
                  <a:gd name="connsiteX2" fmla="*/ 1944216 w 1944216"/>
                  <a:gd name="connsiteY2" fmla="*/ 646131 h 1294203"/>
                  <a:gd name="connsiteX3" fmla="*/ 1944216 w 1944216"/>
                  <a:gd name="connsiteY3" fmla="*/ 717655 h 1294203"/>
                  <a:gd name="connsiteX4" fmla="*/ 1944216 w 1944216"/>
                  <a:gd name="connsiteY4" fmla="*/ 1294203 h 1294203"/>
                  <a:gd name="connsiteX5" fmla="*/ 1296144 w 1944216"/>
                  <a:gd name="connsiteY5" fmla="*/ 1294203 h 1294203"/>
                  <a:gd name="connsiteX6" fmla="*/ 648072 w 1944216"/>
                  <a:gd name="connsiteY6" fmla="*/ 1294203 h 1294203"/>
                  <a:gd name="connsiteX7" fmla="*/ 648072 w 1944216"/>
                  <a:gd name="connsiteY7" fmla="*/ 985898 h 1294203"/>
                  <a:gd name="connsiteX8" fmla="*/ 0 w 1944216"/>
                  <a:gd name="connsiteY8" fmla="*/ 985898 h 1294203"/>
                  <a:gd name="connsiteX9" fmla="*/ 0 w 1944216"/>
                  <a:gd name="connsiteY9" fmla="*/ 337826 h 1294203"/>
                  <a:gd name="connsiteX10" fmla="*/ 648072 w 1944216"/>
                  <a:gd name="connsiteY10" fmla="*/ 337826 h 1294203"/>
                  <a:gd name="connsiteX11" fmla="*/ 648072 w 1944216"/>
                  <a:gd name="connsiteY11" fmla="*/ 0 h 1294203"/>
                  <a:gd name="connsiteX0" fmla="*/ 648072 w 1944216"/>
                  <a:gd name="connsiteY0" fmla="*/ 0 h 1294203"/>
                  <a:gd name="connsiteX1" fmla="*/ 1944216 w 1944216"/>
                  <a:gd name="connsiteY1" fmla="*/ 0 h 1294203"/>
                  <a:gd name="connsiteX2" fmla="*/ 1944216 w 1944216"/>
                  <a:gd name="connsiteY2" fmla="*/ 646131 h 1294203"/>
                  <a:gd name="connsiteX3" fmla="*/ 1944216 w 1944216"/>
                  <a:gd name="connsiteY3" fmla="*/ 717655 h 1294203"/>
                  <a:gd name="connsiteX4" fmla="*/ 1944216 w 1944216"/>
                  <a:gd name="connsiteY4" fmla="*/ 1294203 h 1294203"/>
                  <a:gd name="connsiteX5" fmla="*/ 648072 w 1944216"/>
                  <a:gd name="connsiteY5" fmla="*/ 1294203 h 1294203"/>
                  <a:gd name="connsiteX6" fmla="*/ 648072 w 1944216"/>
                  <a:gd name="connsiteY6" fmla="*/ 985898 h 1294203"/>
                  <a:gd name="connsiteX7" fmla="*/ 0 w 1944216"/>
                  <a:gd name="connsiteY7" fmla="*/ 985898 h 1294203"/>
                  <a:gd name="connsiteX8" fmla="*/ 0 w 1944216"/>
                  <a:gd name="connsiteY8" fmla="*/ 337826 h 1294203"/>
                  <a:gd name="connsiteX9" fmla="*/ 648072 w 1944216"/>
                  <a:gd name="connsiteY9" fmla="*/ 337826 h 1294203"/>
                  <a:gd name="connsiteX10" fmla="*/ 648072 w 1944216"/>
                  <a:gd name="connsiteY10" fmla="*/ 0 h 1294203"/>
                  <a:gd name="connsiteX0" fmla="*/ 648072 w 1944216"/>
                  <a:gd name="connsiteY0" fmla="*/ 0 h 1294203"/>
                  <a:gd name="connsiteX1" fmla="*/ 1944216 w 1944216"/>
                  <a:gd name="connsiteY1" fmla="*/ 0 h 1294203"/>
                  <a:gd name="connsiteX2" fmla="*/ 1944216 w 1944216"/>
                  <a:gd name="connsiteY2" fmla="*/ 646131 h 1294203"/>
                  <a:gd name="connsiteX3" fmla="*/ 1944216 w 1944216"/>
                  <a:gd name="connsiteY3" fmla="*/ 1294203 h 1294203"/>
                  <a:gd name="connsiteX4" fmla="*/ 648072 w 1944216"/>
                  <a:gd name="connsiteY4" fmla="*/ 1294203 h 1294203"/>
                  <a:gd name="connsiteX5" fmla="*/ 648072 w 1944216"/>
                  <a:gd name="connsiteY5" fmla="*/ 985898 h 1294203"/>
                  <a:gd name="connsiteX6" fmla="*/ 0 w 1944216"/>
                  <a:gd name="connsiteY6" fmla="*/ 985898 h 1294203"/>
                  <a:gd name="connsiteX7" fmla="*/ 0 w 1944216"/>
                  <a:gd name="connsiteY7" fmla="*/ 337826 h 1294203"/>
                  <a:gd name="connsiteX8" fmla="*/ 648072 w 1944216"/>
                  <a:gd name="connsiteY8" fmla="*/ 337826 h 1294203"/>
                  <a:gd name="connsiteX9" fmla="*/ 648072 w 1944216"/>
                  <a:gd name="connsiteY9" fmla="*/ 0 h 1294203"/>
                  <a:gd name="connsiteX0" fmla="*/ 648072 w 1944216"/>
                  <a:gd name="connsiteY0" fmla="*/ 0 h 1294203"/>
                  <a:gd name="connsiteX1" fmla="*/ 1944216 w 1944216"/>
                  <a:gd name="connsiteY1" fmla="*/ 0 h 1294203"/>
                  <a:gd name="connsiteX2" fmla="*/ 1944216 w 1944216"/>
                  <a:gd name="connsiteY2" fmla="*/ 1294203 h 1294203"/>
                  <a:gd name="connsiteX3" fmla="*/ 648072 w 1944216"/>
                  <a:gd name="connsiteY3" fmla="*/ 1294203 h 1294203"/>
                  <a:gd name="connsiteX4" fmla="*/ 648072 w 1944216"/>
                  <a:gd name="connsiteY4" fmla="*/ 985898 h 1294203"/>
                  <a:gd name="connsiteX5" fmla="*/ 0 w 1944216"/>
                  <a:gd name="connsiteY5" fmla="*/ 985898 h 1294203"/>
                  <a:gd name="connsiteX6" fmla="*/ 0 w 1944216"/>
                  <a:gd name="connsiteY6" fmla="*/ 337826 h 1294203"/>
                  <a:gd name="connsiteX7" fmla="*/ 648072 w 1944216"/>
                  <a:gd name="connsiteY7" fmla="*/ 337826 h 1294203"/>
                  <a:gd name="connsiteX8" fmla="*/ 648072 w 1944216"/>
                  <a:gd name="connsiteY8" fmla="*/ 0 h 1294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44216" h="1294203">
                    <a:moveTo>
                      <a:pt x="648072" y="0"/>
                    </a:moveTo>
                    <a:lnTo>
                      <a:pt x="1944216" y="0"/>
                    </a:lnTo>
                    <a:lnTo>
                      <a:pt x="1944216" y="1294203"/>
                    </a:lnTo>
                    <a:lnTo>
                      <a:pt x="648072" y="1294203"/>
                    </a:lnTo>
                    <a:lnTo>
                      <a:pt x="648072" y="985898"/>
                    </a:lnTo>
                    <a:lnTo>
                      <a:pt x="0" y="985898"/>
                    </a:lnTo>
                    <a:lnTo>
                      <a:pt x="0" y="337826"/>
                    </a:lnTo>
                    <a:lnTo>
                      <a:pt x="648072" y="337826"/>
                    </a:lnTo>
                    <a:lnTo>
                      <a:pt x="648072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88785AF1-F63A-1D3D-3E2E-534ADA98DB33}"/>
                  </a:ext>
                </a:extLst>
              </p:cNvPr>
              <p:cNvSpPr/>
              <p:nvPr/>
            </p:nvSpPr>
            <p:spPr>
              <a:xfrm>
                <a:off x="4709215" y="3168545"/>
                <a:ext cx="1296460" cy="2591205"/>
              </a:xfrm>
              <a:custGeom>
                <a:avLst/>
                <a:gdLst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944260 h 2591205"/>
                  <a:gd name="connsiteX15" fmla="*/ 0 w 1296460"/>
                  <a:gd name="connsiteY15" fmla="*/ 1296188 h 2591205"/>
                  <a:gd name="connsiteX16" fmla="*/ 0 w 1296460"/>
                  <a:gd name="connsiteY16" fmla="*/ 1294202 h 2591205"/>
                  <a:gd name="connsiteX17" fmla="*/ 0 w 1296460"/>
                  <a:gd name="connsiteY17" fmla="*/ 1139686 h 2591205"/>
                  <a:gd name="connsiteX18" fmla="*/ 0 w 1296460"/>
                  <a:gd name="connsiteY18" fmla="*/ 804574 h 2591205"/>
                  <a:gd name="connsiteX19" fmla="*/ 0 w 1296460"/>
                  <a:gd name="connsiteY19" fmla="*/ 64613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944260 h 2591205"/>
                  <a:gd name="connsiteX15" fmla="*/ 0 w 1296460"/>
                  <a:gd name="connsiteY15" fmla="*/ 1296188 h 2591205"/>
                  <a:gd name="connsiteX16" fmla="*/ 0 w 1296460"/>
                  <a:gd name="connsiteY16" fmla="*/ 1294202 h 2591205"/>
                  <a:gd name="connsiteX17" fmla="*/ 0 w 1296460"/>
                  <a:gd name="connsiteY17" fmla="*/ 1139686 h 2591205"/>
                  <a:gd name="connsiteX18" fmla="*/ 0 w 1296460"/>
                  <a:gd name="connsiteY18" fmla="*/ 804574 h 2591205"/>
                  <a:gd name="connsiteX19" fmla="*/ 0 w 1296460"/>
                  <a:gd name="connsiteY19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944260 h 2591205"/>
                  <a:gd name="connsiteX15" fmla="*/ 0 w 1296460"/>
                  <a:gd name="connsiteY15" fmla="*/ 1296188 h 2591205"/>
                  <a:gd name="connsiteX16" fmla="*/ 0 w 1296460"/>
                  <a:gd name="connsiteY16" fmla="*/ 1294202 h 2591205"/>
                  <a:gd name="connsiteX17" fmla="*/ 0 w 1296460"/>
                  <a:gd name="connsiteY17" fmla="*/ 1139686 h 2591205"/>
                  <a:gd name="connsiteX18" fmla="*/ 0 w 1296460"/>
                  <a:gd name="connsiteY18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944260 h 2591205"/>
                  <a:gd name="connsiteX15" fmla="*/ 0 w 1296460"/>
                  <a:gd name="connsiteY15" fmla="*/ 1296188 h 2591205"/>
                  <a:gd name="connsiteX16" fmla="*/ 0 w 1296460"/>
                  <a:gd name="connsiteY16" fmla="*/ 1294202 h 2591205"/>
                  <a:gd name="connsiteX17" fmla="*/ 0 w 1296460"/>
                  <a:gd name="connsiteY17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944260 h 2591205"/>
                  <a:gd name="connsiteX15" fmla="*/ 0 w 1296460"/>
                  <a:gd name="connsiteY15" fmla="*/ 1296188 h 2591205"/>
                  <a:gd name="connsiteX16" fmla="*/ 0 w 1296460"/>
                  <a:gd name="connsiteY16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1296188 h 2591205"/>
                  <a:gd name="connsiteX15" fmla="*/ 0 w 1296460"/>
                  <a:gd name="connsiteY15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648388 w 1296460"/>
                  <a:gd name="connsiteY12" fmla="*/ 2591205 h 2591205"/>
                  <a:gd name="connsiteX13" fmla="*/ 0 w 1296460"/>
                  <a:gd name="connsiteY13" fmla="*/ 2591205 h 2591205"/>
                  <a:gd name="connsiteX14" fmla="*/ 0 w 1296460"/>
                  <a:gd name="connsiteY14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742016 w 1296460"/>
                  <a:gd name="connsiteY11" fmla="*/ 2591205 h 2591205"/>
                  <a:gd name="connsiteX12" fmla="*/ 0 w 1296460"/>
                  <a:gd name="connsiteY12" fmla="*/ 2591205 h 2591205"/>
                  <a:gd name="connsiteX13" fmla="*/ 0 w 1296460"/>
                  <a:gd name="connsiteY13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296188 h 2591205"/>
                  <a:gd name="connsiteX9" fmla="*/ 1296460 w 1296460"/>
                  <a:gd name="connsiteY9" fmla="*/ 1944260 h 2591205"/>
                  <a:gd name="connsiteX10" fmla="*/ 1296460 w 1296460"/>
                  <a:gd name="connsiteY10" fmla="*/ 2591205 h 2591205"/>
                  <a:gd name="connsiteX11" fmla="*/ 0 w 1296460"/>
                  <a:gd name="connsiteY11" fmla="*/ 2591205 h 2591205"/>
                  <a:gd name="connsiteX12" fmla="*/ 0 w 1296460"/>
                  <a:gd name="connsiteY12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139686 h 2591205"/>
                  <a:gd name="connsiteX7" fmla="*/ 1296460 w 1296460"/>
                  <a:gd name="connsiteY7" fmla="*/ 1294202 h 2591205"/>
                  <a:gd name="connsiteX8" fmla="*/ 1296460 w 1296460"/>
                  <a:gd name="connsiteY8" fmla="*/ 1944260 h 2591205"/>
                  <a:gd name="connsiteX9" fmla="*/ 1296460 w 1296460"/>
                  <a:gd name="connsiteY9" fmla="*/ 2591205 h 2591205"/>
                  <a:gd name="connsiteX10" fmla="*/ 0 w 1296460"/>
                  <a:gd name="connsiteY10" fmla="*/ 2591205 h 2591205"/>
                  <a:gd name="connsiteX11" fmla="*/ 0 w 1296460"/>
                  <a:gd name="connsiteY11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294202 h 2591205"/>
                  <a:gd name="connsiteX7" fmla="*/ 1296460 w 1296460"/>
                  <a:gd name="connsiteY7" fmla="*/ 1944260 h 2591205"/>
                  <a:gd name="connsiteX8" fmla="*/ 1296460 w 1296460"/>
                  <a:gd name="connsiteY8" fmla="*/ 2591205 h 2591205"/>
                  <a:gd name="connsiteX9" fmla="*/ 0 w 1296460"/>
                  <a:gd name="connsiteY9" fmla="*/ 2591205 h 2591205"/>
                  <a:gd name="connsiteX10" fmla="*/ 0 w 1296460"/>
                  <a:gd name="connsiteY10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742016 w 1296460"/>
                  <a:gd name="connsiteY4" fmla="*/ 646130 h 2591205"/>
                  <a:gd name="connsiteX5" fmla="*/ 1296460 w 1296460"/>
                  <a:gd name="connsiteY5" fmla="*/ 646130 h 2591205"/>
                  <a:gd name="connsiteX6" fmla="*/ 1296460 w 1296460"/>
                  <a:gd name="connsiteY6" fmla="*/ 1944260 h 2591205"/>
                  <a:gd name="connsiteX7" fmla="*/ 1296460 w 1296460"/>
                  <a:gd name="connsiteY7" fmla="*/ 2591205 h 2591205"/>
                  <a:gd name="connsiteX8" fmla="*/ 0 w 1296460"/>
                  <a:gd name="connsiteY8" fmla="*/ 2591205 h 2591205"/>
                  <a:gd name="connsiteX9" fmla="*/ 0 w 1296460"/>
                  <a:gd name="connsiteY9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1296460 w 1296460"/>
                  <a:gd name="connsiteY4" fmla="*/ 646130 h 2591205"/>
                  <a:gd name="connsiteX5" fmla="*/ 1296460 w 1296460"/>
                  <a:gd name="connsiteY5" fmla="*/ 1944260 h 2591205"/>
                  <a:gd name="connsiteX6" fmla="*/ 1296460 w 1296460"/>
                  <a:gd name="connsiteY6" fmla="*/ 2591205 h 2591205"/>
                  <a:gd name="connsiteX7" fmla="*/ 0 w 1296460"/>
                  <a:gd name="connsiteY7" fmla="*/ 2591205 h 2591205"/>
                  <a:gd name="connsiteX8" fmla="*/ 0 w 1296460"/>
                  <a:gd name="connsiteY8" fmla="*/ 0 h 2591205"/>
                  <a:gd name="connsiteX0" fmla="*/ 0 w 1296460"/>
                  <a:gd name="connsiteY0" fmla="*/ 0 h 2591205"/>
                  <a:gd name="connsiteX1" fmla="*/ 648072 w 1296460"/>
                  <a:gd name="connsiteY1" fmla="*/ 0 h 2591205"/>
                  <a:gd name="connsiteX2" fmla="*/ 648072 w 1296460"/>
                  <a:gd name="connsiteY2" fmla="*/ 646130 h 2591205"/>
                  <a:gd name="connsiteX3" fmla="*/ 648388 w 1296460"/>
                  <a:gd name="connsiteY3" fmla="*/ 646130 h 2591205"/>
                  <a:gd name="connsiteX4" fmla="*/ 1296460 w 1296460"/>
                  <a:gd name="connsiteY4" fmla="*/ 646130 h 2591205"/>
                  <a:gd name="connsiteX5" fmla="*/ 1296460 w 1296460"/>
                  <a:gd name="connsiteY5" fmla="*/ 2591205 h 2591205"/>
                  <a:gd name="connsiteX6" fmla="*/ 0 w 1296460"/>
                  <a:gd name="connsiteY6" fmla="*/ 2591205 h 2591205"/>
                  <a:gd name="connsiteX7" fmla="*/ 0 w 1296460"/>
                  <a:gd name="connsiteY7" fmla="*/ 0 h 2591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96460" h="2591205">
                    <a:moveTo>
                      <a:pt x="0" y="0"/>
                    </a:moveTo>
                    <a:lnTo>
                      <a:pt x="648072" y="0"/>
                    </a:lnTo>
                    <a:lnTo>
                      <a:pt x="648072" y="646130"/>
                    </a:lnTo>
                    <a:lnTo>
                      <a:pt x="648388" y="646130"/>
                    </a:lnTo>
                    <a:lnTo>
                      <a:pt x="1296460" y="646130"/>
                    </a:lnTo>
                    <a:lnTo>
                      <a:pt x="1296460" y="2591205"/>
                    </a:lnTo>
                    <a:lnTo>
                      <a:pt x="0" y="25912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br>
                  <a:rPr lang="en-US" altLang="ja-JP" sz="8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A701AA21-CAD9-6DAC-6AFE-DF7F1CB2B2C1}"/>
                  </a:ext>
                </a:extLst>
              </p:cNvPr>
              <p:cNvSpPr/>
              <p:nvPr/>
            </p:nvSpPr>
            <p:spPr>
              <a:xfrm>
                <a:off x="5357603" y="2519657"/>
                <a:ext cx="1943051" cy="2593148"/>
              </a:xfrm>
              <a:custGeom>
                <a:avLst/>
                <a:gdLst>
                  <a:gd name="connsiteX0" fmla="*/ 649237 w 1943051"/>
                  <a:gd name="connsiteY0" fmla="*/ 0 h 2593148"/>
                  <a:gd name="connsiteX1" fmla="*/ 1294979 w 1943051"/>
                  <a:gd name="connsiteY1" fmla="*/ 0 h 2593148"/>
                  <a:gd name="connsiteX2" fmla="*/ 1377305 w 1943051"/>
                  <a:gd name="connsiteY2" fmla="*/ 0 h 2593148"/>
                  <a:gd name="connsiteX3" fmla="*/ 1943051 w 1943051"/>
                  <a:gd name="connsiteY3" fmla="*/ 0 h 2593148"/>
                  <a:gd name="connsiteX4" fmla="*/ 1943051 w 1943051"/>
                  <a:gd name="connsiteY4" fmla="*/ 648888 h 2593148"/>
                  <a:gd name="connsiteX5" fmla="*/ 1943051 w 1943051"/>
                  <a:gd name="connsiteY5" fmla="*/ 1295018 h 2593148"/>
                  <a:gd name="connsiteX6" fmla="*/ 1943051 w 1943051"/>
                  <a:gd name="connsiteY6" fmla="*/ 1296960 h 2593148"/>
                  <a:gd name="connsiteX7" fmla="*/ 1943051 w 1943051"/>
                  <a:gd name="connsiteY7" fmla="*/ 1943090 h 2593148"/>
                  <a:gd name="connsiteX8" fmla="*/ 1943051 w 1943051"/>
                  <a:gd name="connsiteY8" fmla="*/ 1945076 h 2593148"/>
                  <a:gd name="connsiteX9" fmla="*/ 1943051 w 1943051"/>
                  <a:gd name="connsiteY9" fmla="*/ 2043551 h 2593148"/>
                  <a:gd name="connsiteX10" fmla="*/ 1943051 w 1943051"/>
                  <a:gd name="connsiteY10" fmla="*/ 2593148 h 2593148"/>
                  <a:gd name="connsiteX11" fmla="*/ 1377305 w 1943051"/>
                  <a:gd name="connsiteY11" fmla="*/ 2593148 h 2593148"/>
                  <a:gd name="connsiteX12" fmla="*/ 1294979 w 1943051"/>
                  <a:gd name="connsiteY12" fmla="*/ 2593148 h 2593148"/>
                  <a:gd name="connsiteX13" fmla="*/ 649237 w 1943051"/>
                  <a:gd name="connsiteY13" fmla="*/ 2593148 h 2593148"/>
                  <a:gd name="connsiteX14" fmla="*/ 649237 w 1943051"/>
                  <a:gd name="connsiteY14" fmla="*/ 2043551 h 2593148"/>
                  <a:gd name="connsiteX15" fmla="*/ 649237 w 1943051"/>
                  <a:gd name="connsiteY15" fmla="*/ 1945076 h 2593148"/>
                  <a:gd name="connsiteX16" fmla="*/ 649237 w 1943051"/>
                  <a:gd name="connsiteY16" fmla="*/ 1943090 h 2593148"/>
                  <a:gd name="connsiteX17" fmla="*/ 649237 w 1943051"/>
                  <a:gd name="connsiteY17" fmla="*/ 1296960 h 2593148"/>
                  <a:gd name="connsiteX18" fmla="*/ 0 w 1943051"/>
                  <a:gd name="connsiteY18" fmla="*/ 1296960 h 2593148"/>
                  <a:gd name="connsiteX19" fmla="*/ 0 w 1943051"/>
                  <a:gd name="connsiteY19" fmla="*/ 648888 h 2593148"/>
                  <a:gd name="connsiteX20" fmla="*/ 649237 w 1943051"/>
                  <a:gd name="connsiteY20" fmla="*/ 648888 h 2593148"/>
                  <a:gd name="connsiteX0" fmla="*/ 649237 w 1943051"/>
                  <a:gd name="connsiteY0" fmla="*/ 0 h 2593148"/>
                  <a:gd name="connsiteX1" fmla="*/ 1294979 w 1943051"/>
                  <a:gd name="connsiteY1" fmla="*/ 0 h 2593148"/>
                  <a:gd name="connsiteX2" fmla="*/ 1943051 w 1943051"/>
                  <a:gd name="connsiteY2" fmla="*/ 0 h 2593148"/>
                  <a:gd name="connsiteX3" fmla="*/ 1943051 w 1943051"/>
                  <a:gd name="connsiteY3" fmla="*/ 648888 h 2593148"/>
                  <a:gd name="connsiteX4" fmla="*/ 1943051 w 1943051"/>
                  <a:gd name="connsiteY4" fmla="*/ 1295018 h 2593148"/>
                  <a:gd name="connsiteX5" fmla="*/ 1943051 w 1943051"/>
                  <a:gd name="connsiteY5" fmla="*/ 1296960 h 2593148"/>
                  <a:gd name="connsiteX6" fmla="*/ 1943051 w 1943051"/>
                  <a:gd name="connsiteY6" fmla="*/ 1943090 h 2593148"/>
                  <a:gd name="connsiteX7" fmla="*/ 1943051 w 1943051"/>
                  <a:gd name="connsiteY7" fmla="*/ 1945076 h 2593148"/>
                  <a:gd name="connsiteX8" fmla="*/ 1943051 w 1943051"/>
                  <a:gd name="connsiteY8" fmla="*/ 2043551 h 2593148"/>
                  <a:gd name="connsiteX9" fmla="*/ 1943051 w 1943051"/>
                  <a:gd name="connsiteY9" fmla="*/ 2593148 h 2593148"/>
                  <a:gd name="connsiteX10" fmla="*/ 1377305 w 1943051"/>
                  <a:gd name="connsiteY10" fmla="*/ 2593148 h 2593148"/>
                  <a:gd name="connsiteX11" fmla="*/ 1294979 w 1943051"/>
                  <a:gd name="connsiteY11" fmla="*/ 2593148 h 2593148"/>
                  <a:gd name="connsiteX12" fmla="*/ 649237 w 1943051"/>
                  <a:gd name="connsiteY12" fmla="*/ 2593148 h 2593148"/>
                  <a:gd name="connsiteX13" fmla="*/ 649237 w 1943051"/>
                  <a:gd name="connsiteY13" fmla="*/ 2043551 h 2593148"/>
                  <a:gd name="connsiteX14" fmla="*/ 649237 w 1943051"/>
                  <a:gd name="connsiteY14" fmla="*/ 1945076 h 2593148"/>
                  <a:gd name="connsiteX15" fmla="*/ 649237 w 1943051"/>
                  <a:gd name="connsiteY15" fmla="*/ 1943090 h 2593148"/>
                  <a:gd name="connsiteX16" fmla="*/ 649237 w 1943051"/>
                  <a:gd name="connsiteY16" fmla="*/ 1296960 h 2593148"/>
                  <a:gd name="connsiteX17" fmla="*/ 0 w 1943051"/>
                  <a:gd name="connsiteY17" fmla="*/ 1296960 h 2593148"/>
                  <a:gd name="connsiteX18" fmla="*/ 0 w 1943051"/>
                  <a:gd name="connsiteY18" fmla="*/ 648888 h 2593148"/>
                  <a:gd name="connsiteX19" fmla="*/ 649237 w 1943051"/>
                  <a:gd name="connsiteY19" fmla="*/ 648888 h 2593148"/>
                  <a:gd name="connsiteX20" fmla="*/ 649237 w 1943051"/>
                  <a:gd name="connsiteY20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1377305 w 1943051"/>
                  <a:gd name="connsiteY9" fmla="*/ 2593148 h 2593148"/>
                  <a:gd name="connsiteX10" fmla="*/ 1294979 w 1943051"/>
                  <a:gd name="connsiteY10" fmla="*/ 2593148 h 2593148"/>
                  <a:gd name="connsiteX11" fmla="*/ 649237 w 1943051"/>
                  <a:gd name="connsiteY11" fmla="*/ 2593148 h 2593148"/>
                  <a:gd name="connsiteX12" fmla="*/ 649237 w 1943051"/>
                  <a:gd name="connsiteY12" fmla="*/ 2043551 h 2593148"/>
                  <a:gd name="connsiteX13" fmla="*/ 649237 w 1943051"/>
                  <a:gd name="connsiteY13" fmla="*/ 1945076 h 2593148"/>
                  <a:gd name="connsiteX14" fmla="*/ 649237 w 1943051"/>
                  <a:gd name="connsiteY14" fmla="*/ 1943090 h 2593148"/>
                  <a:gd name="connsiteX15" fmla="*/ 649237 w 1943051"/>
                  <a:gd name="connsiteY15" fmla="*/ 1296960 h 2593148"/>
                  <a:gd name="connsiteX16" fmla="*/ 0 w 1943051"/>
                  <a:gd name="connsiteY16" fmla="*/ 1296960 h 2593148"/>
                  <a:gd name="connsiteX17" fmla="*/ 0 w 1943051"/>
                  <a:gd name="connsiteY17" fmla="*/ 648888 h 2593148"/>
                  <a:gd name="connsiteX18" fmla="*/ 649237 w 1943051"/>
                  <a:gd name="connsiteY18" fmla="*/ 648888 h 2593148"/>
                  <a:gd name="connsiteX19" fmla="*/ 649237 w 1943051"/>
                  <a:gd name="connsiteY19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1377305 w 1943051"/>
                  <a:gd name="connsiteY9" fmla="*/ 2593148 h 2593148"/>
                  <a:gd name="connsiteX10" fmla="*/ 1294979 w 1943051"/>
                  <a:gd name="connsiteY10" fmla="*/ 2593148 h 2593148"/>
                  <a:gd name="connsiteX11" fmla="*/ 649237 w 1943051"/>
                  <a:gd name="connsiteY11" fmla="*/ 2593148 h 2593148"/>
                  <a:gd name="connsiteX12" fmla="*/ 649237 w 1943051"/>
                  <a:gd name="connsiteY12" fmla="*/ 2043551 h 2593148"/>
                  <a:gd name="connsiteX13" fmla="*/ 649237 w 1943051"/>
                  <a:gd name="connsiteY13" fmla="*/ 1945076 h 2593148"/>
                  <a:gd name="connsiteX14" fmla="*/ 649237 w 1943051"/>
                  <a:gd name="connsiteY14" fmla="*/ 1296960 h 2593148"/>
                  <a:gd name="connsiteX15" fmla="*/ 0 w 1943051"/>
                  <a:gd name="connsiteY15" fmla="*/ 1296960 h 2593148"/>
                  <a:gd name="connsiteX16" fmla="*/ 0 w 1943051"/>
                  <a:gd name="connsiteY16" fmla="*/ 648888 h 2593148"/>
                  <a:gd name="connsiteX17" fmla="*/ 649237 w 1943051"/>
                  <a:gd name="connsiteY17" fmla="*/ 648888 h 2593148"/>
                  <a:gd name="connsiteX18" fmla="*/ 649237 w 1943051"/>
                  <a:gd name="connsiteY18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1377305 w 1943051"/>
                  <a:gd name="connsiteY9" fmla="*/ 2593148 h 2593148"/>
                  <a:gd name="connsiteX10" fmla="*/ 1294979 w 1943051"/>
                  <a:gd name="connsiteY10" fmla="*/ 2593148 h 2593148"/>
                  <a:gd name="connsiteX11" fmla="*/ 649237 w 1943051"/>
                  <a:gd name="connsiteY11" fmla="*/ 2593148 h 2593148"/>
                  <a:gd name="connsiteX12" fmla="*/ 649237 w 1943051"/>
                  <a:gd name="connsiteY12" fmla="*/ 1945076 h 2593148"/>
                  <a:gd name="connsiteX13" fmla="*/ 649237 w 1943051"/>
                  <a:gd name="connsiteY13" fmla="*/ 1296960 h 2593148"/>
                  <a:gd name="connsiteX14" fmla="*/ 0 w 1943051"/>
                  <a:gd name="connsiteY14" fmla="*/ 1296960 h 2593148"/>
                  <a:gd name="connsiteX15" fmla="*/ 0 w 1943051"/>
                  <a:gd name="connsiteY15" fmla="*/ 648888 h 2593148"/>
                  <a:gd name="connsiteX16" fmla="*/ 649237 w 1943051"/>
                  <a:gd name="connsiteY16" fmla="*/ 648888 h 2593148"/>
                  <a:gd name="connsiteX17" fmla="*/ 649237 w 1943051"/>
                  <a:gd name="connsiteY17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1377305 w 1943051"/>
                  <a:gd name="connsiteY9" fmla="*/ 2593148 h 2593148"/>
                  <a:gd name="connsiteX10" fmla="*/ 1294979 w 1943051"/>
                  <a:gd name="connsiteY10" fmla="*/ 2593148 h 2593148"/>
                  <a:gd name="connsiteX11" fmla="*/ 649237 w 1943051"/>
                  <a:gd name="connsiteY11" fmla="*/ 2593148 h 2593148"/>
                  <a:gd name="connsiteX12" fmla="*/ 649237 w 1943051"/>
                  <a:gd name="connsiteY12" fmla="*/ 1296960 h 2593148"/>
                  <a:gd name="connsiteX13" fmla="*/ 0 w 1943051"/>
                  <a:gd name="connsiteY13" fmla="*/ 1296960 h 2593148"/>
                  <a:gd name="connsiteX14" fmla="*/ 0 w 1943051"/>
                  <a:gd name="connsiteY14" fmla="*/ 648888 h 2593148"/>
                  <a:gd name="connsiteX15" fmla="*/ 649237 w 1943051"/>
                  <a:gd name="connsiteY15" fmla="*/ 648888 h 2593148"/>
                  <a:gd name="connsiteX16" fmla="*/ 649237 w 1943051"/>
                  <a:gd name="connsiteY16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1377305 w 1943051"/>
                  <a:gd name="connsiteY9" fmla="*/ 2593148 h 2593148"/>
                  <a:gd name="connsiteX10" fmla="*/ 649237 w 1943051"/>
                  <a:gd name="connsiteY10" fmla="*/ 2593148 h 2593148"/>
                  <a:gd name="connsiteX11" fmla="*/ 649237 w 1943051"/>
                  <a:gd name="connsiteY11" fmla="*/ 1296960 h 2593148"/>
                  <a:gd name="connsiteX12" fmla="*/ 0 w 1943051"/>
                  <a:gd name="connsiteY12" fmla="*/ 1296960 h 2593148"/>
                  <a:gd name="connsiteX13" fmla="*/ 0 w 1943051"/>
                  <a:gd name="connsiteY13" fmla="*/ 648888 h 2593148"/>
                  <a:gd name="connsiteX14" fmla="*/ 649237 w 1943051"/>
                  <a:gd name="connsiteY14" fmla="*/ 648888 h 2593148"/>
                  <a:gd name="connsiteX15" fmla="*/ 649237 w 1943051"/>
                  <a:gd name="connsiteY15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043551 h 2593148"/>
                  <a:gd name="connsiteX8" fmla="*/ 1943051 w 1943051"/>
                  <a:gd name="connsiteY8" fmla="*/ 2593148 h 2593148"/>
                  <a:gd name="connsiteX9" fmla="*/ 649237 w 1943051"/>
                  <a:gd name="connsiteY9" fmla="*/ 2593148 h 2593148"/>
                  <a:gd name="connsiteX10" fmla="*/ 649237 w 1943051"/>
                  <a:gd name="connsiteY10" fmla="*/ 1296960 h 2593148"/>
                  <a:gd name="connsiteX11" fmla="*/ 0 w 1943051"/>
                  <a:gd name="connsiteY11" fmla="*/ 1296960 h 2593148"/>
                  <a:gd name="connsiteX12" fmla="*/ 0 w 1943051"/>
                  <a:gd name="connsiteY12" fmla="*/ 648888 h 2593148"/>
                  <a:gd name="connsiteX13" fmla="*/ 649237 w 1943051"/>
                  <a:gd name="connsiteY13" fmla="*/ 648888 h 2593148"/>
                  <a:gd name="connsiteX14" fmla="*/ 649237 w 1943051"/>
                  <a:gd name="connsiteY14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1945076 h 2593148"/>
                  <a:gd name="connsiteX7" fmla="*/ 1943051 w 1943051"/>
                  <a:gd name="connsiteY7" fmla="*/ 2593148 h 2593148"/>
                  <a:gd name="connsiteX8" fmla="*/ 649237 w 1943051"/>
                  <a:gd name="connsiteY8" fmla="*/ 2593148 h 2593148"/>
                  <a:gd name="connsiteX9" fmla="*/ 649237 w 1943051"/>
                  <a:gd name="connsiteY9" fmla="*/ 1296960 h 2593148"/>
                  <a:gd name="connsiteX10" fmla="*/ 0 w 1943051"/>
                  <a:gd name="connsiteY10" fmla="*/ 1296960 h 2593148"/>
                  <a:gd name="connsiteX11" fmla="*/ 0 w 1943051"/>
                  <a:gd name="connsiteY11" fmla="*/ 648888 h 2593148"/>
                  <a:gd name="connsiteX12" fmla="*/ 649237 w 1943051"/>
                  <a:gd name="connsiteY12" fmla="*/ 648888 h 2593148"/>
                  <a:gd name="connsiteX13" fmla="*/ 649237 w 1943051"/>
                  <a:gd name="connsiteY13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296960 h 2593148"/>
                  <a:gd name="connsiteX5" fmla="*/ 1943051 w 1943051"/>
                  <a:gd name="connsiteY5" fmla="*/ 1943090 h 2593148"/>
                  <a:gd name="connsiteX6" fmla="*/ 1943051 w 1943051"/>
                  <a:gd name="connsiteY6" fmla="*/ 2593148 h 2593148"/>
                  <a:gd name="connsiteX7" fmla="*/ 649237 w 1943051"/>
                  <a:gd name="connsiteY7" fmla="*/ 2593148 h 2593148"/>
                  <a:gd name="connsiteX8" fmla="*/ 649237 w 1943051"/>
                  <a:gd name="connsiteY8" fmla="*/ 1296960 h 2593148"/>
                  <a:gd name="connsiteX9" fmla="*/ 0 w 1943051"/>
                  <a:gd name="connsiteY9" fmla="*/ 1296960 h 2593148"/>
                  <a:gd name="connsiteX10" fmla="*/ 0 w 1943051"/>
                  <a:gd name="connsiteY10" fmla="*/ 648888 h 2593148"/>
                  <a:gd name="connsiteX11" fmla="*/ 649237 w 1943051"/>
                  <a:gd name="connsiteY11" fmla="*/ 648888 h 2593148"/>
                  <a:gd name="connsiteX12" fmla="*/ 649237 w 1943051"/>
                  <a:gd name="connsiteY12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1943090 h 2593148"/>
                  <a:gd name="connsiteX5" fmla="*/ 1943051 w 1943051"/>
                  <a:gd name="connsiteY5" fmla="*/ 2593148 h 2593148"/>
                  <a:gd name="connsiteX6" fmla="*/ 649237 w 1943051"/>
                  <a:gd name="connsiteY6" fmla="*/ 2593148 h 2593148"/>
                  <a:gd name="connsiteX7" fmla="*/ 649237 w 1943051"/>
                  <a:gd name="connsiteY7" fmla="*/ 1296960 h 2593148"/>
                  <a:gd name="connsiteX8" fmla="*/ 0 w 1943051"/>
                  <a:gd name="connsiteY8" fmla="*/ 1296960 h 2593148"/>
                  <a:gd name="connsiteX9" fmla="*/ 0 w 1943051"/>
                  <a:gd name="connsiteY9" fmla="*/ 648888 h 2593148"/>
                  <a:gd name="connsiteX10" fmla="*/ 649237 w 1943051"/>
                  <a:gd name="connsiteY10" fmla="*/ 648888 h 2593148"/>
                  <a:gd name="connsiteX11" fmla="*/ 649237 w 1943051"/>
                  <a:gd name="connsiteY11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1295018 h 2593148"/>
                  <a:gd name="connsiteX4" fmla="*/ 1943051 w 1943051"/>
                  <a:gd name="connsiteY4" fmla="*/ 2593148 h 2593148"/>
                  <a:gd name="connsiteX5" fmla="*/ 649237 w 1943051"/>
                  <a:gd name="connsiteY5" fmla="*/ 2593148 h 2593148"/>
                  <a:gd name="connsiteX6" fmla="*/ 649237 w 1943051"/>
                  <a:gd name="connsiteY6" fmla="*/ 1296960 h 2593148"/>
                  <a:gd name="connsiteX7" fmla="*/ 0 w 1943051"/>
                  <a:gd name="connsiteY7" fmla="*/ 1296960 h 2593148"/>
                  <a:gd name="connsiteX8" fmla="*/ 0 w 1943051"/>
                  <a:gd name="connsiteY8" fmla="*/ 648888 h 2593148"/>
                  <a:gd name="connsiteX9" fmla="*/ 649237 w 1943051"/>
                  <a:gd name="connsiteY9" fmla="*/ 648888 h 2593148"/>
                  <a:gd name="connsiteX10" fmla="*/ 649237 w 1943051"/>
                  <a:gd name="connsiteY10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648888 h 2593148"/>
                  <a:gd name="connsiteX3" fmla="*/ 1943051 w 1943051"/>
                  <a:gd name="connsiteY3" fmla="*/ 2593148 h 2593148"/>
                  <a:gd name="connsiteX4" fmla="*/ 649237 w 1943051"/>
                  <a:gd name="connsiteY4" fmla="*/ 2593148 h 2593148"/>
                  <a:gd name="connsiteX5" fmla="*/ 649237 w 1943051"/>
                  <a:gd name="connsiteY5" fmla="*/ 1296960 h 2593148"/>
                  <a:gd name="connsiteX6" fmla="*/ 0 w 1943051"/>
                  <a:gd name="connsiteY6" fmla="*/ 1296960 h 2593148"/>
                  <a:gd name="connsiteX7" fmla="*/ 0 w 1943051"/>
                  <a:gd name="connsiteY7" fmla="*/ 648888 h 2593148"/>
                  <a:gd name="connsiteX8" fmla="*/ 649237 w 1943051"/>
                  <a:gd name="connsiteY8" fmla="*/ 648888 h 2593148"/>
                  <a:gd name="connsiteX9" fmla="*/ 649237 w 1943051"/>
                  <a:gd name="connsiteY9" fmla="*/ 0 h 2593148"/>
                  <a:gd name="connsiteX0" fmla="*/ 649237 w 1943051"/>
                  <a:gd name="connsiteY0" fmla="*/ 0 h 2593148"/>
                  <a:gd name="connsiteX1" fmla="*/ 1943051 w 1943051"/>
                  <a:gd name="connsiteY1" fmla="*/ 0 h 2593148"/>
                  <a:gd name="connsiteX2" fmla="*/ 1943051 w 1943051"/>
                  <a:gd name="connsiteY2" fmla="*/ 2593148 h 2593148"/>
                  <a:gd name="connsiteX3" fmla="*/ 649237 w 1943051"/>
                  <a:gd name="connsiteY3" fmla="*/ 2593148 h 2593148"/>
                  <a:gd name="connsiteX4" fmla="*/ 649237 w 1943051"/>
                  <a:gd name="connsiteY4" fmla="*/ 1296960 h 2593148"/>
                  <a:gd name="connsiteX5" fmla="*/ 0 w 1943051"/>
                  <a:gd name="connsiteY5" fmla="*/ 1296960 h 2593148"/>
                  <a:gd name="connsiteX6" fmla="*/ 0 w 1943051"/>
                  <a:gd name="connsiteY6" fmla="*/ 648888 h 2593148"/>
                  <a:gd name="connsiteX7" fmla="*/ 649237 w 1943051"/>
                  <a:gd name="connsiteY7" fmla="*/ 648888 h 2593148"/>
                  <a:gd name="connsiteX8" fmla="*/ 649237 w 1943051"/>
                  <a:gd name="connsiteY8" fmla="*/ 0 h 2593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43051" h="2593148">
                    <a:moveTo>
                      <a:pt x="649237" y="0"/>
                    </a:moveTo>
                    <a:lnTo>
                      <a:pt x="1943051" y="0"/>
                    </a:lnTo>
                    <a:lnTo>
                      <a:pt x="1943051" y="2593148"/>
                    </a:lnTo>
                    <a:lnTo>
                      <a:pt x="649237" y="2593148"/>
                    </a:lnTo>
                    <a:lnTo>
                      <a:pt x="649237" y="1296960"/>
                    </a:lnTo>
                    <a:lnTo>
                      <a:pt x="0" y="1296960"/>
                    </a:lnTo>
                    <a:lnTo>
                      <a:pt x="0" y="648888"/>
                    </a:lnTo>
                    <a:lnTo>
                      <a:pt x="649237" y="648888"/>
                    </a:lnTo>
                    <a:lnTo>
                      <a:pt x="649237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8EA12978-4575-048B-8F56-19F761228D69}"/>
                  </a:ext>
                </a:extLst>
              </p:cNvPr>
              <p:cNvSpPr/>
              <p:nvPr/>
            </p:nvSpPr>
            <p:spPr>
              <a:xfrm>
                <a:off x="7298703" y="3168545"/>
                <a:ext cx="1298449" cy="2593543"/>
              </a:xfrm>
              <a:custGeom>
                <a:avLst/>
                <a:gdLst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377078 h 2593543"/>
                  <a:gd name="connsiteX9" fmla="*/ 1298449 w 1298449"/>
                  <a:gd name="connsiteY9" fmla="*/ 1944260 h 2593543"/>
                  <a:gd name="connsiteX10" fmla="*/ 1298449 w 1298449"/>
                  <a:gd name="connsiteY10" fmla="*/ 2593543 h 2593543"/>
                  <a:gd name="connsiteX11" fmla="*/ 650377 w 1298449"/>
                  <a:gd name="connsiteY11" fmla="*/ 2593543 h 2593543"/>
                  <a:gd name="connsiteX12" fmla="*/ 650377 w 1298449"/>
                  <a:gd name="connsiteY12" fmla="*/ 1944260 h 2593543"/>
                  <a:gd name="connsiteX13" fmla="*/ 0 w 1298449"/>
                  <a:gd name="connsiteY13" fmla="*/ 1944260 h 2593543"/>
                  <a:gd name="connsiteX14" fmla="*/ 0 w 1298449"/>
                  <a:gd name="connsiteY14" fmla="*/ 1377078 h 2593543"/>
                  <a:gd name="connsiteX15" fmla="*/ 0 w 1298449"/>
                  <a:gd name="connsiteY15" fmla="*/ 1296188 h 2593543"/>
                  <a:gd name="connsiteX16" fmla="*/ 0 w 1298449"/>
                  <a:gd name="connsiteY16" fmla="*/ 1294202 h 2593543"/>
                  <a:gd name="connsiteX17" fmla="*/ 0 w 1298449"/>
                  <a:gd name="connsiteY17" fmla="*/ 64613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377078 h 2593543"/>
                  <a:gd name="connsiteX9" fmla="*/ 1298449 w 1298449"/>
                  <a:gd name="connsiteY9" fmla="*/ 1944260 h 2593543"/>
                  <a:gd name="connsiteX10" fmla="*/ 1298449 w 1298449"/>
                  <a:gd name="connsiteY10" fmla="*/ 2593543 h 2593543"/>
                  <a:gd name="connsiteX11" fmla="*/ 650377 w 1298449"/>
                  <a:gd name="connsiteY11" fmla="*/ 2593543 h 2593543"/>
                  <a:gd name="connsiteX12" fmla="*/ 650377 w 1298449"/>
                  <a:gd name="connsiteY12" fmla="*/ 1944260 h 2593543"/>
                  <a:gd name="connsiteX13" fmla="*/ 0 w 1298449"/>
                  <a:gd name="connsiteY13" fmla="*/ 1944260 h 2593543"/>
                  <a:gd name="connsiteX14" fmla="*/ 0 w 1298449"/>
                  <a:gd name="connsiteY14" fmla="*/ 1377078 h 2593543"/>
                  <a:gd name="connsiteX15" fmla="*/ 0 w 1298449"/>
                  <a:gd name="connsiteY15" fmla="*/ 1296188 h 2593543"/>
                  <a:gd name="connsiteX16" fmla="*/ 0 w 1298449"/>
                  <a:gd name="connsiteY16" fmla="*/ 1294202 h 2593543"/>
                  <a:gd name="connsiteX17" fmla="*/ 0 w 1298449"/>
                  <a:gd name="connsiteY17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377078 h 2593543"/>
                  <a:gd name="connsiteX9" fmla="*/ 1298449 w 1298449"/>
                  <a:gd name="connsiteY9" fmla="*/ 1944260 h 2593543"/>
                  <a:gd name="connsiteX10" fmla="*/ 1298449 w 1298449"/>
                  <a:gd name="connsiteY10" fmla="*/ 2593543 h 2593543"/>
                  <a:gd name="connsiteX11" fmla="*/ 650377 w 1298449"/>
                  <a:gd name="connsiteY11" fmla="*/ 2593543 h 2593543"/>
                  <a:gd name="connsiteX12" fmla="*/ 650377 w 1298449"/>
                  <a:gd name="connsiteY12" fmla="*/ 1944260 h 2593543"/>
                  <a:gd name="connsiteX13" fmla="*/ 0 w 1298449"/>
                  <a:gd name="connsiteY13" fmla="*/ 1944260 h 2593543"/>
                  <a:gd name="connsiteX14" fmla="*/ 0 w 1298449"/>
                  <a:gd name="connsiteY14" fmla="*/ 1377078 h 2593543"/>
                  <a:gd name="connsiteX15" fmla="*/ 0 w 1298449"/>
                  <a:gd name="connsiteY15" fmla="*/ 1296188 h 2593543"/>
                  <a:gd name="connsiteX16" fmla="*/ 0 w 1298449"/>
                  <a:gd name="connsiteY16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377078 h 2593543"/>
                  <a:gd name="connsiteX9" fmla="*/ 1298449 w 1298449"/>
                  <a:gd name="connsiteY9" fmla="*/ 1944260 h 2593543"/>
                  <a:gd name="connsiteX10" fmla="*/ 1298449 w 1298449"/>
                  <a:gd name="connsiteY10" fmla="*/ 2593543 h 2593543"/>
                  <a:gd name="connsiteX11" fmla="*/ 650377 w 1298449"/>
                  <a:gd name="connsiteY11" fmla="*/ 2593543 h 2593543"/>
                  <a:gd name="connsiteX12" fmla="*/ 650377 w 1298449"/>
                  <a:gd name="connsiteY12" fmla="*/ 1944260 h 2593543"/>
                  <a:gd name="connsiteX13" fmla="*/ 0 w 1298449"/>
                  <a:gd name="connsiteY13" fmla="*/ 1944260 h 2593543"/>
                  <a:gd name="connsiteX14" fmla="*/ 0 w 1298449"/>
                  <a:gd name="connsiteY14" fmla="*/ 1296188 h 2593543"/>
                  <a:gd name="connsiteX15" fmla="*/ 0 w 1298449"/>
                  <a:gd name="connsiteY15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377078 h 2593543"/>
                  <a:gd name="connsiteX9" fmla="*/ 1298449 w 1298449"/>
                  <a:gd name="connsiteY9" fmla="*/ 1944260 h 2593543"/>
                  <a:gd name="connsiteX10" fmla="*/ 1298449 w 1298449"/>
                  <a:gd name="connsiteY10" fmla="*/ 2593543 h 2593543"/>
                  <a:gd name="connsiteX11" fmla="*/ 650377 w 1298449"/>
                  <a:gd name="connsiteY11" fmla="*/ 2593543 h 2593543"/>
                  <a:gd name="connsiteX12" fmla="*/ 650377 w 1298449"/>
                  <a:gd name="connsiteY12" fmla="*/ 1944260 h 2593543"/>
                  <a:gd name="connsiteX13" fmla="*/ 0 w 1298449"/>
                  <a:gd name="connsiteY13" fmla="*/ 1944260 h 2593543"/>
                  <a:gd name="connsiteX14" fmla="*/ 0 w 1298449"/>
                  <a:gd name="connsiteY14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296188 h 2593543"/>
                  <a:gd name="connsiteX8" fmla="*/ 1298449 w 1298449"/>
                  <a:gd name="connsiteY8" fmla="*/ 1944260 h 2593543"/>
                  <a:gd name="connsiteX9" fmla="*/ 1298449 w 1298449"/>
                  <a:gd name="connsiteY9" fmla="*/ 2593543 h 2593543"/>
                  <a:gd name="connsiteX10" fmla="*/ 650377 w 1298449"/>
                  <a:gd name="connsiteY10" fmla="*/ 2593543 h 2593543"/>
                  <a:gd name="connsiteX11" fmla="*/ 650377 w 1298449"/>
                  <a:gd name="connsiteY11" fmla="*/ 1944260 h 2593543"/>
                  <a:gd name="connsiteX12" fmla="*/ 0 w 1298449"/>
                  <a:gd name="connsiteY12" fmla="*/ 1944260 h 2593543"/>
                  <a:gd name="connsiteX13" fmla="*/ 0 w 1298449"/>
                  <a:gd name="connsiteY13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294202 h 2593543"/>
                  <a:gd name="connsiteX7" fmla="*/ 1298449 w 1298449"/>
                  <a:gd name="connsiteY7" fmla="*/ 1944260 h 2593543"/>
                  <a:gd name="connsiteX8" fmla="*/ 1298449 w 1298449"/>
                  <a:gd name="connsiteY8" fmla="*/ 2593543 h 2593543"/>
                  <a:gd name="connsiteX9" fmla="*/ 650377 w 1298449"/>
                  <a:gd name="connsiteY9" fmla="*/ 2593543 h 2593543"/>
                  <a:gd name="connsiteX10" fmla="*/ 650377 w 1298449"/>
                  <a:gd name="connsiteY10" fmla="*/ 1944260 h 2593543"/>
                  <a:gd name="connsiteX11" fmla="*/ 0 w 1298449"/>
                  <a:gd name="connsiteY11" fmla="*/ 1944260 h 2593543"/>
                  <a:gd name="connsiteX12" fmla="*/ 0 w 1298449"/>
                  <a:gd name="connsiteY12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216466 h 2593543"/>
                  <a:gd name="connsiteX6" fmla="*/ 1298449 w 1298449"/>
                  <a:gd name="connsiteY6" fmla="*/ 1944260 h 2593543"/>
                  <a:gd name="connsiteX7" fmla="*/ 1298449 w 1298449"/>
                  <a:gd name="connsiteY7" fmla="*/ 2593543 h 2593543"/>
                  <a:gd name="connsiteX8" fmla="*/ 650377 w 1298449"/>
                  <a:gd name="connsiteY8" fmla="*/ 2593543 h 2593543"/>
                  <a:gd name="connsiteX9" fmla="*/ 650377 w 1298449"/>
                  <a:gd name="connsiteY9" fmla="*/ 1944260 h 2593543"/>
                  <a:gd name="connsiteX10" fmla="*/ 0 w 1298449"/>
                  <a:gd name="connsiteY10" fmla="*/ 1944260 h 2593543"/>
                  <a:gd name="connsiteX11" fmla="*/ 0 w 1298449"/>
                  <a:gd name="connsiteY11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737465 w 1298449"/>
                  <a:gd name="connsiteY2" fmla="*/ 0 h 2593543"/>
                  <a:gd name="connsiteX3" fmla="*/ 1298449 w 1298449"/>
                  <a:gd name="connsiteY3" fmla="*/ 0 h 2593543"/>
                  <a:gd name="connsiteX4" fmla="*/ 1298449 w 1298449"/>
                  <a:gd name="connsiteY4" fmla="*/ 646130 h 2593543"/>
                  <a:gd name="connsiteX5" fmla="*/ 1298449 w 1298449"/>
                  <a:gd name="connsiteY5" fmla="*/ 1944260 h 2593543"/>
                  <a:gd name="connsiteX6" fmla="*/ 1298449 w 1298449"/>
                  <a:gd name="connsiteY6" fmla="*/ 2593543 h 2593543"/>
                  <a:gd name="connsiteX7" fmla="*/ 650377 w 1298449"/>
                  <a:gd name="connsiteY7" fmla="*/ 2593543 h 2593543"/>
                  <a:gd name="connsiteX8" fmla="*/ 650377 w 1298449"/>
                  <a:gd name="connsiteY8" fmla="*/ 1944260 h 2593543"/>
                  <a:gd name="connsiteX9" fmla="*/ 0 w 1298449"/>
                  <a:gd name="connsiteY9" fmla="*/ 1944260 h 2593543"/>
                  <a:gd name="connsiteX10" fmla="*/ 0 w 1298449"/>
                  <a:gd name="connsiteY10" fmla="*/ 0 h 2593543"/>
                  <a:gd name="connsiteX0" fmla="*/ 0 w 1298449"/>
                  <a:gd name="connsiteY0" fmla="*/ 0 h 2593543"/>
                  <a:gd name="connsiteX1" fmla="*/ 650377 w 1298449"/>
                  <a:gd name="connsiteY1" fmla="*/ 0 h 2593543"/>
                  <a:gd name="connsiteX2" fmla="*/ 1298449 w 1298449"/>
                  <a:gd name="connsiteY2" fmla="*/ 0 h 2593543"/>
                  <a:gd name="connsiteX3" fmla="*/ 1298449 w 1298449"/>
                  <a:gd name="connsiteY3" fmla="*/ 646130 h 2593543"/>
                  <a:gd name="connsiteX4" fmla="*/ 1298449 w 1298449"/>
                  <a:gd name="connsiteY4" fmla="*/ 1944260 h 2593543"/>
                  <a:gd name="connsiteX5" fmla="*/ 1298449 w 1298449"/>
                  <a:gd name="connsiteY5" fmla="*/ 2593543 h 2593543"/>
                  <a:gd name="connsiteX6" fmla="*/ 650377 w 1298449"/>
                  <a:gd name="connsiteY6" fmla="*/ 2593543 h 2593543"/>
                  <a:gd name="connsiteX7" fmla="*/ 650377 w 1298449"/>
                  <a:gd name="connsiteY7" fmla="*/ 1944260 h 2593543"/>
                  <a:gd name="connsiteX8" fmla="*/ 0 w 1298449"/>
                  <a:gd name="connsiteY8" fmla="*/ 1944260 h 2593543"/>
                  <a:gd name="connsiteX9" fmla="*/ 0 w 1298449"/>
                  <a:gd name="connsiteY9" fmla="*/ 0 h 2593543"/>
                  <a:gd name="connsiteX0" fmla="*/ 0 w 1298449"/>
                  <a:gd name="connsiteY0" fmla="*/ 0 h 2593543"/>
                  <a:gd name="connsiteX1" fmla="*/ 1298449 w 1298449"/>
                  <a:gd name="connsiteY1" fmla="*/ 0 h 2593543"/>
                  <a:gd name="connsiteX2" fmla="*/ 1298449 w 1298449"/>
                  <a:gd name="connsiteY2" fmla="*/ 646130 h 2593543"/>
                  <a:gd name="connsiteX3" fmla="*/ 1298449 w 1298449"/>
                  <a:gd name="connsiteY3" fmla="*/ 1944260 h 2593543"/>
                  <a:gd name="connsiteX4" fmla="*/ 1298449 w 1298449"/>
                  <a:gd name="connsiteY4" fmla="*/ 2593543 h 2593543"/>
                  <a:gd name="connsiteX5" fmla="*/ 650377 w 1298449"/>
                  <a:gd name="connsiteY5" fmla="*/ 2593543 h 2593543"/>
                  <a:gd name="connsiteX6" fmla="*/ 650377 w 1298449"/>
                  <a:gd name="connsiteY6" fmla="*/ 1944260 h 2593543"/>
                  <a:gd name="connsiteX7" fmla="*/ 0 w 1298449"/>
                  <a:gd name="connsiteY7" fmla="*/ 1944260 h 2593543"/>
                  <a:gd name="connsiteX8" fmla="*/ 0 w 1298449"/>
                  <a:gd name="connsiteY8" fmla="*/ 0 h 2593543"/>
                  <a:gd name="connsiteX0" fmla="*/ 0 w 1298449"/>
                  <a:gd name="connsiteY0" fmla="*/ 0 h 2593543"/>
                  <a:gd name="connsiteX1" fmla="*/ 1298449 w 1298449"/>
                  <a:gd name="connsiteY1" fmla="*/ 0 h 2593543"/>
                  <a:gd name="connsiteX2" fmla="*/ 1298449 w 1298449"/>
                  <a:gd name="connsiteY2" fmla="*/ 1944260 h 2593543"/>
                  <a:gd name="connsiteX3" fmla="*/ 1298449 w 1298449"/>
                  <a:gd name="connsiteY3" fmla="*/ 2593543 h 2593543"/>
                  <a:gd name="connsiteX4" fmla="*/ 650377 w 1298449"/>
                  <a:gd name="connsiteY4" fmla="*/ 2593543 h 2593543"/>
                  <a:gd name="connsiteX5" fmla="*/ 650377 w 1298449"/>
                  <a:gd name="connsiteY5" fmla="*/ 1944260 h 2593543"/>
                  <a:gd name="connsiteX6" fmla="*/ 0 w 1298449"/>
                  <a:gd name="connsiteY6" fmla="*/ 1944260 h 2593543"/>
                  <a:gd name="connsiteX7" fmla="*/ 0 w 1298449"/>
                  <a:gd name="connsiteY7" fmla="*/ 0 h 2593543"/>
                  <a:gd name="connsiteX0" fmla="*/ 0 w 1298449"/>
                  <a:gd name="connsiteY0" fmla="*/ 0 h 2593543"/>
                  <a:gd name="connsiteX1" fmla="*/ 1298449 w 1298449"/>
                  <a:gd name="connsiteY1" fmla="*/ 0 h 2593543"/>
                  <a:gd name="connsiteX2" fmla="*/ 1298449 w 1298449"/>
                  <a:gd name="connsiteY2" fmla="*/ 2593543 h 2593543"/>
                  <a:gd name="connsiteX3" fmla="*/ 650377 w 1298449"/>
                  <a:gd name="connsiteY3" fmla="*/ 2593543 h 2593543"/>
                  <a:gd name="connsiteX4" fmla="*/ 650377 w 1298449"/>
                  <a:gd name="connsiteY4" fmla="*/ 1944260 h 2593543"/>
                  <a:gd name="connsiteX5" fmla="*/ 0 w 1298449"/>
                  <a:gd name="connsiteY5" fmla="*/ 1944260 h 2593543"/>
                  <a:gd name="connsiteX6" fmla="*/ 0 w 1298449"/>
                  <a:gd name="connsiteY6" fmla="*/ 0 h 2593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8449" h="2593543">
                    <a:moveTo>
                      <a:pt x="0" y="0"/>
                    </a:moveTo>
                    <a:lnTo>
                      <a:pt x="1298449" y="0"/>
                    </a:lnTo>
                    <a:lnTo>
                      <a:pt x="1298449" y="2593543"/>
                    </a:lnTo>
                    <a:lnTo>
                      <a:pt x="650377" y="2593543"/>
                    </a:lnTo>
                    <a:lnTo>
                      <a:pt x="650377" y="1944260"/>
                    </a:lnTo>
                    <a:lnTo>
                      <a:pt x="0" y="19442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FC3F0DA-38C1-6E7F-2A51-BE225C1AA931}"/>
                  </a:ext>
                </a:extLst>
              </p:cNvPr>
              <p:cNvSpPr/>
              <p:nvPr/>
            </p:nvSpPr>
            <p:spPr>
              <a:xfrm>
                <a:off x="7298704" y="1223708"/>
                <a:ext cx="1298448" cy="1944022"/>
              </a:xfrm>
              <a:custGeom>
                <a:avLst/>
                <a:gdLst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650376 w 1298448"/>
                  <a:gd name="connsiteY10" fmla="*/ 1944022 h 1944022"/>
                  <a:gd name="connsiteX11" fmla="*/ 0 w 1298448"/>
                  <a:gd name="connsiteY11" fmla="*/ 1944022 h 1944022"/>
                  <a:gd name="connsiteX12" fmla="*/ 0 w 1298448"/>
                  <a:gd name="connsiteY12" fmla="*/ 1413984 h 1944022"/>
                  <a:gd name="connsiteX13" fmla="*/ 0 w 1298448"/>
                  <a:gd name="connsiteY13" fmla="*/ 1297371 h 1944022"/>
                  <a:gd name="connsiteX14" fmla="*/ 0 w 1298448"/>
                  <a:gd name="connsiteY14" fmla="*/ 1295950 h 1944022"/>
                  <a:gd name="connsiteX15" fmla="*/ 0 w 1298448"/>
                  <a:gd name="connsiteY15" fmla="*/ 649299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650376 w 1298448"/>
                  <a:gd name="connsiteY10" fmla="*/ 1944022 h 1944022"/>
                  <a:gd name="connsiteX11" fmla="*/ 0 w 1298448"/>
                  <a:gd name="connsiteY11" fmla="*/ 1944022 h 1944022"/>
                  <a:gd name="connsiteX12" fmla="*/ 0 w 1298448"/>
                  <a:gd name="connsiteY12" fmla="*/ 1413984 h 1944022"/>
                  <a:gd name="connsiteX13" fmla="*/ 0 w 1298448"/>
                  <a:gd name="connsiteY13" fmla="*/ 1297371 h 1944022"/>
                  <a:gd name="connsiteX14" fmla="*/ 0 w 1298448"/>
                  <a:gd name="connsiteY14" fmla="*/ 1295950 h 1944022"/>
                  <a:gd name="connsiteX15" fmla="*/ 0 w 1298448"/>
                  <a:gd name="connsiteY15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650376 w 1298448"/>
                  <a:gd name="connsiteY10" fmla="*/ 1944022 h 1944022"/>
                  <a:gd name="connsiteX11" fmla="*/ 0 w 1298448"/>
                  <a:gd name="connsiteY11" fmla="*/ 1944022 h 1944022"/>
                  <a:gd name="connsiteX12" fmla="*/ 0 w 1298448"/>
                  <a:gd name="connsiteY12" fmla="*/ 1413984 h 1944022"/>
                  <a:gd name="connsiteX13" fmla="*/ 0 w 1298448"/>
                  <a:gd name="connsiteY13" fmla="*/ 1297371 h 1944022"/>
                  <a:gd name="connsiteX14" fmla="*/ 0 w 1298448"/>
                  <a:gd name="connsiteY14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650376 w 1298448"/>
                  <a:gd name="connsiteY10" fmla="*/ 1944022 h 1944022"/>
                  <a:gd name="connsiteX11" fmla="*/ 0 w 1298448"/>
                  <a:gd name="connsiteY11" fmla="*/ 1944022 h 1944022"/>
                  <a:gd name="connsiteX12" fmla="*/ 0 w 1298448"/>
                  <a:gd name="connsiteY12" fmla="*/ 1297371 h 1944022"/>
                  <a:gd name="connsiteX13" fmla="*/ 0 w 1298448"/>
                  <a:gd name="connsiteY13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650376 w 1298448"/>
                  <a:gd name="connsiteY10" fmla="*/ 1944022 h 1944022"/>
                  <a:gd name="connsiteX11" fmla="*/ 0 w 1298448"/>
                  <a:gd name="connsiteY11" fmla="*/ 1944022 h 1944022"/>
                  <a:gd name="connsiteX12" fmla="*/ 0 w 1298448"/>
                  <a:gd name="connsiteY12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711088 w 1298448"/>
                  <a:gd name="connsiteY9" fmla="*/ 1944022 h 1944022"/>
                  <a:gd name="connsiteX10" fmla="*/ 0 w 1298448"/>
                  <a:gd name="connsiteY10" fmla="*/ 1944022 h 1944022"/>
                  <a:gd name="connsiteX11" fmla="*/ 0 w 1298448"/>
                  <a:gd name="connsiteY11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413984 h 1944022"/>
                  <a:gd name="connsiteX8" fmla="*/ 1298448 w 1298448"/>
                  <a:gd name="connsiteY8" fmla="*/ 1944022 h 1944022"/>
                  <a:gd name="connsiteX9" fmla="*/ 0 w 1298448"/>
                  <a:gd name="connsiteY9" fmla="*/ 1944022 h 1944022"/>
                  <a:gd name="connsiteX10" fmla="*/ 0 w 1298448"/>
                  <a:gd name="connsiteY10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297371 h 1944022"/>
                  <a:gd name="connsiteX7" fmla="*/ 1298448 w 1298448"/>
                  <a:gd name="connsiteY7" fmla="*/ 1944022 h 1944022"/>
                  <a:gd name="connsiteX8" fmla="*/ 0 w 1298448"/>
                  <a:gd name="connsiteY8" fmla="*/ 1944022 h 1944022"/>
                  <a:gd name="connsiteX9" fmla="*/ 0 w 1298448"/>
                  <a:gd name="connsiteY9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649299 h 1944022"/>
                  <a:gd name="connsiteX5" fmla="*/ 1298448 w 1298448"/>
                  <a:gd name="connsiteY5" fmla="*/ 1295950 h 1944022"/>
                  <a:gd name="connsiteX6" fmla="*/ 1298448 w 1298448"/>
                  <a:gd name="connsiteY6" fmla="*/ 1944022 h 1944022"/>
                  <a:gd name="connsiteX7" fmla="*/ 0 w 1298448"/>
                  <a:gd name="connsiteY7" fmla="*/ 1944022 h 1944022"/>
                  <a:gd name="connsiteX8" fmla="*/ 0 w 1298448"/>
                  <a:gd name="connsiteY8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1295950 h 1944022"/>
                  <a:gd name="connsiteX5" fmla="*/ 1298448 w 1298448"/>
                  <a:gd name="connsiteY5" fmla="*/ 1944022 h 1944022"/>
                  <a:gd name="connsiteX6" fmla="*/ 0 w 1298448"/>
                  <a:gd name="connsiteY6" fmla="*/ 1944022 h 1944022"/>
                  <a:gd name="connsiteX7" fmla="*/ 0 w 1298448"/>
                  <a:gd name="connsiteY7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711088 w 1298448"/>
                  <a:gd name="connsiteY2" fmla="*/ 0 h 1944022"/>
                  <a:gd name="connsiteX3" fmla="*/ 1298448 w 1298448"/>
                  <a:gd name="connsiteY3" fmla="*/ 0 h 1944022"/>
                  <a:gd name="connsiteX4" fmla="*/ 1298448 w 1298448"/>
                  <a:gd name="connsiteY4" fmla="*/ 1944022 h 1944022"/>
                  <a:gd name="connsiteX5" fmla="*/ 0 w 1298448"/>
                  <a:gd name="connsiteY5" fmla="*/ 1944022 h 1944022"/>
                  <a:gd name="connsiteX6" fmla="*/ 0 w 1298448"/>
                  <a:gd name="connsiteY6" fmla="*/ 0 h 1944022"/>
                  <a:gd name="connsiteX0" fmla="*/ 0 w 1298448"/>
                  <a:gd name="connsiteY0" fmla="*/ 0 h 1944022"/>
                  <a:gd name="connsiteX1" fmla="*/ 650376 w 1298448"/>
                  <a:gd name="connsiteY1" fmla="*/ 0 h 1944022"/>
                  <a:gd name="connsiteX2" fmla="*/ 1298448 w 1298448"/>
                  <a:gd name="connsiteY2" fmla="*/ 0 h 1944022"/>
                  <a:gd name="connsiteX3" fmla="*/ 1298448 w 1298448"/>
                  <a:gd name="connsiteY3" fmla="*/ 1944022 h 1944022"/>
                  <a:gd name="connsiteX4" fmla="*/ 0 w 1298448"/>
                  <a:gd name="connsiteY4" fmla="*/ 1944022 h 1944022"/>
                  <a:gd name="connsiteX5" fmla="*/ 0 w 1298448"/>
                  <a:gd name="connsiteY5" fmla="*/ 0 h 1944022"/>
                  <a:gd name="connsiteX0" fmla="*/ 0 w 1298448"/>
                  <a:gd name="connsiteY0" fmla="*/ 0 h 1944022"/>
                  <a:gd name="connsiteX1" fmla="*/ 1298448 w 1298448"/>
                  <a:gd name="connsiteY1" fmla="*/ 0 h 1944022"/>
                  <a:gd name="connsiteX2" fmla="*/ 1298448 w 1298448"/>
                  <a:gd name="connsiteY2" fmla="*/ 1944022 h 1944022"/>
                  <a:gd name="connsiteX3" fmla="*/ 0 w 1298448"/>
                  <a:gd name="connsiteY3" fmla="*/ 1944022 h 1944022"/>
                  <a:gd name="connsiteX4" fmla="*/ 0 w 1298448"/>
                  <a:gd name="connsiteY4" fmla="*/ 0 h 1944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448" h="1944022">
                    <a:moveTo>
                      <a:pt x="0" y="0"/>
                    </a:moveTo>
                    <a:lnTo>
                      <a:pt x="1298448" y="0"/>
                    </a:lnTo>
                    <a:lnTo>
                      <a:pt x="1298448" y="1944022"/>
                    </a:lnTo>
                    <a:lnTo>
                      <a:pt x="0" y="19440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36000" rIns="36000" rtlCol="0" anchor="t">
                <a:noAutofit/>
              </a:bodyPr>
              <a:lstStyle/>
              <a:p>
                <a:pPr algn="ctr"/>
                <a:endParaRPr lang="ja-JP" altLang="en-US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5890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星: 16 pt 7">
            <a:extLst>
              <a:ext uri="{FF2B5EF4-FFF2-40B4-BE49-F238E27FC236}">
                <a16:creationId xmlns:a16="http://schemas.microsoft.com/office/drawing/2014/main" id="{2A6E539A-5C36-4E1F-B8AB-BB7055B0389F}"/>
              </a:ext>
            </a:extLst>
          </p:cNvPr>
          <p:cNvSpPr/>
          <p:nvPr/>
        </p:nvSpPr>
        <p:spPr>
          <a:xfrm>
            <a:off x="279954" y="181626"/>
            <a:ext cx="1331962" cy="1331962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B184A25-1CD1-4A59-87FE-8AF103FFEDC7}"/>
              </a:ext>
            </a:extLst>
          </p:cNvPr>
          <p:cNvSpPr txBox="1"/>
          <p:nvPr/>
        </p:nvSpPr>
        <p:spPr>
          <a:xfrm>
            <a:off x="524694" y="618385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都道府県別〇月度の事件数</a:t>
            </a:r>
            <a:endParaRPr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158742-0B30-4B2C-96D3-8C841E7A69BE}"/>
              </a:ext>
            </a:extLst>
          </p:cNvPr>
          <p:cNvSpPr txBox="1"/>
          <p:nvPr/>
        </p:nvSpPr>
        <p:spPr>
          <a:xfrm>
            <a:off x="571985" y="1249026"/>
            <a:ext cx="20441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ワースト５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１位〇〇県・・・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位〇〇県・・・</a:t>
            </a:r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３位〇〇県・・・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４位〇〇県・・・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</a:t>
            </a: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５位〇〇県・・・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</a:t>
            </a:r>
          </a:p>
        </p:txBody>
      </p: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957F7C72-1135-B5EE-DC59-4D512E3D0D71}"/>
              </a:ext>
            </a:extLst>
          </p:cNvPr>
          <p:cNvGrpSpPr/>
          <p:nvPr/>
        </p:nvGrpSpPr>
        <p:grpSpPr>
          <a:xfrm>
            <a:off x="621899" y="577602"/>
            <a:ext cx="8623325" cy="5534820"/>
            <a:chOff x="621899" y="577602"/>
            <a:chExt cx="8623325" cy="5534820"/>
          </a:xfrm>
        </p:grpSpPr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3D9CCCFB-9F68-1695-A598-5C0B19EC9D2E}"/>
                </a:ext>
              </a:extLst>
            </p:cNvPr>
            <p:cNvGrpSpPr/>
            <p:nvPr/>
          </p:nvGrpSpPr>
          <p:grpSpPr>
            <a:xfrm>
              <a:off x="7950171" y="2529472"/>
              <a:ext cx="648072" cy="642246"/>
              <a:chOff x="3414158" y="2529472"/>
              <a:chExt cx="648072" cy="642246"/>
            </a:xfrm>
          </p:grpSpPr>
          <p:sp>
            <p:nvSpPr>
              <p:cNvPr id="429" name="四角形: 上の 2 つの角を丸める 428">
                <a:extLst>
                  <a:ext uri="{FF2B5EF4-FFF2-40B4-BE49-F238E27FC236}">
                    <a16:creationId xmlns:a16="http://schemas.microsoft.com/office/drawing/2014/main" id="{F5770844-6B6C-58C6-5F8C-4D2DD381B9B8}"/>
                  </a:ext>
                </a:extLst>
              </p:cNvPr>
              <p:cNvSpPr/>
              <p:nvPr/>
            </p:nvSpPr>
            <p:spPr>
              <a:xfrm>
                <a:off x="3414158" y="2529472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430" name="四角形: 上の 2 つの角を丸める 429">
                <a:extLst>
                  <a:ext uri="{FF2B5EF4-FFF2-40B4-BE49-F238E27FC236}">
                    <a16:creationId xmlns:a16="http://schemas.microsoft.com/office/drawing/2014/main" id="{2A24D62F-0C54-0F40-85AE-0B0712D7A02D}"/>
                  </a:ext>
                </a:extLst>
              </p:cNvPr>
              <p:cNvSpPr/>
              <p:nvPr/>
            </p:nvSpPr>
            <p:spPr>
              <a:xfrm>
                <a:off x="3414158" y="2738570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C37DAF0F-99F9-1181-40C8-D43CB44C810E}"/>
                </a:ext>
              </a:extLst>
            </p:cNvPr>
            <p:cNvGrpSpPr/>
            <p:nvPr/>
          </p:nvGrpSpPr>
          <p:grpSpPr>
            <a:xfrm>
              <a:off x="7308281" y="2529473"/>
              <a:ext cx="648072" cy="642246"/>
              <a:chOff x="2772268" y="3172411"/>
              <a:chExt cx="648072" cy="642246"/>
            </a:xfrm>
          </p:grpSpPr>
          <p:sp>
            <p:nvSpPr>
              <p:cNvPr id="427" name="四角形: 上の 2 つの角を丸める 426">
                <a:extLst>
                  <a:ext uri="{FF2B5EF4-FFF2-40B4-BE49-F238E27FC236}">
                    <a16:creationId xmlns:a16="http://schemas.microsoft.com/office/drawing/2014/main" id="{369FA99D-CD48-9EA5-E6E1-595C9BCC7CF3}"/>
                  </a:ext>
                </a:extLst>
              </p:cNvPr>
              <p:cNvSpPr/>
              <p:nvPr/>
            </p:nvSpPr>
            <p:spPr>
              <a:xfrm>
                <a:off x="2772268" y="3172411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宮城</a:t>
                </a:r>
              </a:p>
            </p:txBody>
          </p:sp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D12BA29B-6FB8-7362-3AF0-23B54B7D1521}"/>
                  </a:ext>
                </a:extLst>
              </p:cNvPr>
              <p:cNvSpPr/>
              <p:nvPr/>
            </p:nvSpPr>
            <p:spPr>
              <a:xfrm>
                <a:off x="277226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83101303-103B-CCA9-8E71-A3721067A02A}"/>
                </a:ext>
              </a:extLst>
            </p:cNvPr>
            <p:cNvGrpSpPr/>
            <p:nvPr/>
          </p:nvGrpSpPr>
          <p:grpSpPr>
            <a:xfrm>
              <a:off x="7950171" y="1884154"/>
              <a:ext cx="648072" cy="642246"/>
              <a:chOff x="3414158" y="3172411"/>
              <a:chExt cx="648072" cy="642246"/>
            </a:xfrm>
          </p:grpSpPr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0F459C5D-A90E-3825-2CA7-81D4922B68A8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岩手</a:t>
                </a:r>
              </a:p>
            </p:txBody>
          </p:sp>
          <p:sp>
            <p:nvSpPr>
              <p:cNvPr id="426" name="四角形: 上の 2 つの角を丸める 425">
                <a:extLst>
                  <a:ext uri="{FF2B5EF4-FFF2-40B4-BE49-F238E27FC236}">
                    <a16:creationId xmlns:a16="http://schemas.microsoft.com/office/drawing/2014/main" id="{9DF4979E-C3BF-4345-B0D0-F6A712F6FCFF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79B4282B-CC7F-D507-CC95-1AF10BAE91E9}"/>
                </a:ext>
              </a:extLst>
            </p:cNvPr>
            <p:cNvGrpSpPr/>
            <p:nvPr/>
          </p:nvGrpSpPr>
          <p:grpSpPr>
            <a:xfrm>
              <a:off x="7950171" y="1223803"/>
              <a:ext cx="648072" cy="642246"/>
              <a:chOff x="3414158" y="3172411"/>
              <a:chExt cx="648072" cy="642246"/>
            </a:xfrm>
          </p:grpSpPr>
          <p:sp>
            <p:nvSpPr>
              <p:cNvPr id="423" name="四角形: 上の 2 つの角を丸める 422">
                <a:extLst>
                  <a:ext uri="{FF2B5EF4-FFF2-40B4-BE49-F238E27FC236}">
                    <a16:creationId xmlns:a16="http://schemas.microsoft.com/office/drawing/2014/main" id="{C2D502B3-8C89-8C6C-286E-8B5E10DE845E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青森</a:t>
                </a:r>
              </a:p>
            </p:txBody>
          </p:sp>
          <p:sp>
            <p:nvSpPr>
              <p:cNvPr id="424" name="四角形: 上の 2 つの角を丸める 423">
                <a:extLst>
                  <a:ext uri="{FF2B5EF4-FFF2-40B4-BE49-F238E27FC236}">
                    <a16:creationId xmlns:a16="http://schemas.microsoft.com/office/drawing/2014/main" id="{B9512453-96DD-8B67-8597-149656C063FF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F8981C63-128D-FFB5-3370-8BAB49B77DD2}"/>
                </a:ext>
              </a:extLst>
            </p:cNvPr>
            <p:cNvGrpSpPr/>
            <p:nvPr/>
          </p:nvGrpSpPr>
          <p:grpSpPr>
            <a:xfrm>
              <a:off x="7950171" y="5103976"/>
              <a:ext cx="648072" cy="642246"/>
              <a:chOff x="3414158" y="2529472"/>
              <a:chExt cx="648072" cy="642246"/>
            </a:xfrm>
          </p:grpSpPr>
          <p:sp>
            <p:nvSpPr>
              <p:cNvPr id="421" name="四角形: 上の 2 つの角を丸める 420">
                <a:extLst>
                  <a:ext uri="{FF2B5EF4-FFF2-40B4-BE49-F238E27FC236}">
                    <a16:creationId xmlns:a16="http://schemas.microsoft.com/office/drawing/2014/main" id="{A46B7044-8A81-D26F-661F-86362F70ABBB}"/>
                  </a:ext>
                </a:extLst>
              </p:cNvPr>
              <p:cNvSpPr/>
              <p:nvPr/>
            </p:nvSpPr>
            <p:spPr>
              <a:xfrm>
                <a:off x="3414158" y="2529472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千葉</a:t>
                </a:r>
              </a:p>
            </p:txBody>
          </p:sp>
          <p:sp>
            <p:nvSpPr>
              <p:cNvPr id="422" name="四角形: 上の 2 つの角を丸める 421">
                <a:extLst>
                  <a:ext uri="{FF2B5EF4-FFF2-40B4-BE49-F238E27FC236}">
                    <a16:creationId xmlns:a16="http://schemas.microsoft.com/office/drawing/2014/main" id="{E72A978C-7476-974B-C8F3-EE9DED2CFC9A}"/>
                  </a:ext>
                </a:extLst>
              </p:cNvPr>
              <p:cNvSpPr/>
              <p:nvPr/>
            </p:nvSpPr>
            <p:spPr>
              <a:xfrm>
                <a:off x="3414158" y="2738570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51E0588B-7E84-051C-E9A5-047A8EB3AB86}"/>
                </a:ext>
              </a:extLst>
            </p:cNvPr>
            <p:cNvGrpSpPr/>
            <p:nvPr/>
          </p:nvGrpSpPr>
          <p:grpSpPr>
            <a:xfrm>
              <a:off x="7950171" y="4459848"/>
              <a:ext cx="648072" cy="642246"/>
              <a:chOff x="3414158" y="2529472"/>
              <a:chExt cx="648072" cy="642246"/>
            </a:xfrm>
          </p:grpSpPr>
          <p:sp>
            <p:nvSpPr>
              <p:cNvPr id="419" name="四角形: 上の 2 つの角を丸める 418">
                <a:extLst>
                  <a:ext uri="{FF2B5EF4-FFF2-40B4-BE49-F238E27FC236}">
                    <a16:creationId xmlns:a16="http://schemas.microsoft.com/office/drawing/2014/main" id="{0F45181A-5AC2-0DE4-CB87-8D930C4CD7C9}"/>
                  </a:ext>
                </a:extLst>
              </p:cNvPr>
              <p:cNvSpPr/>
              <p:nvPr/>
            </p:nvSpPr>
            <p:spPr>
              <a:xfrm>
                <a:off x="3414158" y="2529472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420" name="四角形: 上の 2 つの角を丸める 419">
                <a:extLst>
                  <a:ext uri="{FF2B5EF4-FFF2-40B4-BE49-F238E27FC236}">
                    <a16:creationId xmlns:a16="http://schemas.microsoft.com/office/drawing/2014/main" id="{DB37082F-860C-6ACF-DA30-6EDF3A2BDD7D}"/>
                  </a:ext>
                </a:extLst>
              </p:cNvPr>
              <p:cNvSpPr/>
              <p:nvPr/>
            </p:nvSpPr>
            <p:spPr>
              <a:xfrm>
                <a:off x="3414158" y="2738570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D23D372C-15FB-1386-5416-E4F55B0C7EBB}"/>
                </a:ext>
              </a:extLst>
            </p:cNvPr>
            <p:cNvGrpSpPr/>
            <p:nvPr/>
          </p:nvGrpSpPr>
          <p:grpSpPr>
            <a:xfrm>
              <a:off x="7950171" y="3816336"/>
              <a:ext cx="648072" cy="642246"/>
              <a:chOff x="3414158" y="2529472"/>
              <a:chExt cx="648072" cy="642246"/>
            </a:xfrm>
          </p:grpSpPr>
          <p:sp>
            <p:nvSpPr>
              <p:cNvPr id="417" name="四角形: 上の 2 つの角を丸める 416">
                <a:extLst>
                  <a:ext uri="{FF2B5EF4-FFF2-40B4-BE49-F238E27FC236}">
                    <a16:creationId xmlns:a16="http://schemas.microsoft.com/office/drawing/2014/main" id="{18EC88AF-08D3-0DD5-C157-E2EC5304445B}"/>
                  </a:ext>
                </a:extLst>
              </p:cNvPr>
              <p:cNvSpPr/>
              <p:nvPr/>
            </p:nvSpPr>
            <p:spPr>
              <a:xfrm>
                <a:off x="3414158" y="2529472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418" name="四角形: 上の 2 つの角を丸める 417">
                <a:extLst>
                  <a:ext uri="{FF2B5EF4-FFF2-40B4-BE49-F238E27FC236}">
                    <a16:creationId xmlns:a16="http://schemas.microsoft.com/office/drawing/2014/main" id="{87C9B3CB-EF6A-36B1-6F63-8E282651F960}"/>
                  </a:ext>
                </a:extLst>
              </p:cNvPr>
              <p:cNvSpPr/>
              <p:nvPr/>
            </p:nvSpPr>
            <p:spPr>
              <a:xfrm>
                <a:off x="3414158" y="2738570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48A82859-9465-9B23-BF93-0CFA29662A11}"/>
                </a:ext>
              </a:extLst>
            </p:cNvPr>
            <p:cNvGrpSpPr/>
            <p:nvPr/>
          </p:nvGrpSpPr>
          <p:grpSpPr>
            <a:xfrm>
              <a:off x="7950171" y="3175898"/>
              <a:ext cx="648072" cy="642246"/>
              <a:chOff x="3414158" y="2529472"/>
              <a:chExt cx="648072" cy="642246"/>
            </a:xfrm>
          </p:grpSpPr>
          <p:sp>
            <p:nvSpPr>
              <p:cNvPr id="415" name="四角形: 上の 2 つの角を丸める 414">
                <a:extLst>
                  <a:ext uri="{FF2B5EF4-FFF2-40B4-BE49-F238E27FC236}">
                    <a16:creationId xmlns:a16="http://schemas.microsoft.com/office/drawing/2014/main" id="{F3031EC7-6044-F85C-8A06-BFCF73EFD756}"/>
                  </a:ext>
                </a:extLst>
              </p:cNvPr>
              <p:cNvSpPr/>
              <p:nvPr/>
            </p:nvSpPr>
            <p:spPr>
              <a:xfrm>
                <a:off x="3414158" y="2529472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416" name="四角形: 上の 2 つの角を丸める 415">
                <a:extLst>
                  <a:ext uri="{FF2B5EF4-FFF2-40B4-BE49-F238E27FC236}">
                    <a16:creationId xmlns:a16="http://schemas.microsoft.com/office/drawing/2014/main" id="{7D0409D6-0C0F-AA9B-B119-35BDF8B29546}"/>
                  </a:ext>
                </a:extLst>
              </p:cNvPr>
              <p:cNvSpPr/>
              <p:nvPr/>
            </p:nvSpPr>
            <p:spPr>
              <a:xfrm>
                <a:off x="3414158" y="2738570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805B8CFF-7790-0BDC-5078-02F7FA6B958E}"/>
                </a:ext>
              </a:extLst>
            </p:cNvPr>
            <p:cNvGrpSpPr/>
            <p:nvPr/>
          </p:nvGrpSpPr>
          <p:grpSpPr>
            <a:xfrm>
              <a:off x="8597152" y="577602"/>
              <a:ext cx="648072" cy="642246"/>
              <a:chOff x="3414158" y="3172411"/>
              <a:chExt cx="648072" cy="642246"/>
            </a:xfrm>
          </p:grpSpPr>
          <p:sp>
            <p:nvSpPr>
              <p:cNvPr id="413" name="四角形: 上の 2 つの角を丸める 412">
                <a:extLst>
                  <a:ext uri="{FF2B5EF4-FFF2-40B4-BE49-F238E27FC236}">
                    <a16:creationId xmlns:a16="http://schemas.microsoft.com/office/drawing/2014/main" id="{AB121EB4-D76D-E377-C8D0-D76749D4198B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</a:p>
            </p:txBody>
          </p:sp>
          <p:sp>
            <p:nvSpPr>
              <p:cNvPr id="414" name="四角形: 上の 2 つの角を丸める 413">
                <a:extLst>
                  <a:ext uri="{FF2B5EF4-FFF2-40B4-BE49-F238E27FC236}">
                    <a16:creationId xmlns:a16="http://schemas.microsoft.com/office/drawing/2014/main" id="{DF40EF2C-A43E-AB05-357A-D9E9B96E9818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C45BAAB4-A2C0-BEF2-C0F0-6A592AE399C3}"/>
                </a:ext>
              </a:extLst>
            </p:cNvPr>
            <p:cNvGrpSpPr/>
            <p:nvPr/>
          </p:nvGrpSpPr>
          <p:grpSpPr>
            <a:xfrm>
              <a:off x="7301340" y="3175898"/>
              <a:ext cx="648072" cy="642246"/>
              <a:chOff x="3414158" y="3172411"/>
              <a:chExt cx="648072" cy="642246"/>
            </a:xfrm>
          </p:grpSpPr>
          <p:sp>
            <p:nvSpPr>
              <p:cNvPr id="411" name="四角形: 上の 2 つの角を丸める 410">
                <a:extLst>
                  <a:ext uri="{FF2B5EF4-FFF2-40B4-BE49-F238E27FC236}">
                    <a16:creationId xmlns:a16="http://schemas.microsoft.com/office/drawing/2014/main" id="{0F35985E-8D5E-ACD7-ED43-0D3C799B7D9C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412" name="四角形: 上の 2 つの角を丸める 411">
                <a:extLst>
                  <a:ext uri="{FF2B5EF4-FFF2-40B4-BE49-F238E27FC236}">
                    <a16:creationId xmlns:a16="http://schemas.microsoft.com/office/drawing/2014/main" id="{F8A8A96D-46E3-351E-97D8-26AAAAAF2E5C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2404024E-F304-6082-FCA2-FBC1C0E3D5A2}"/>
                </a:ext>
              </a:extLst>
            </p:cNvPr>
            <p:cNvGrpSpPr/>
            <p:nvPr/>
          </p:nvGrpSpPr>
          <p:grpSpPr>
            <a:xfrm>
              <a:off x="6659130" y="2525796"/>
              <a:ext cx="648072" cy="642246"/>
              <a:chOff x="2771948" y="3820133"/>
              <a:chExt cx="648072" cy="642246"/>
            </a:xfrm>
          </p:grpSpPr>
          <p:sp>
            <p:nvSpPr>
              <p:cNvPr id="409" name="四角形: 上の 2 つの角を丸める 408">
                <a:extLst>
                  <a:ext uri="{FF2B5EF4-FFF2-40B4-BE49-F238E27FC236}">
                    <a16:creationId xmlns:a16="http://schemas.microsoft.com/office/drawing/2014/main" id="{4D4D9B3B-A9D0-018A-7AF2-5ACAAEF37E2B}"/>
                  </a:ext>
                </a:extLst>
              </p:cNvPr>
              <p:cNvSpPr/>
              <p:nvPr/>
            </p:nvSpPr>
            <p:spPr>
              <a:xfrm>
                <a:off x="2771948" y="3820133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</a:p>
            </p:txBody>
          </p:sp>
          <p:sp>
            <p:nvSpPr>
              <p:cNvPr id="410" name="四角形: 上の 2 つの角を丸める 409">
                <a:extLst>
                  <a:ext uri="{FF2B5EF4-FFF2-40B4-BE49-F238E27FC236}">
                    <a16:creationId xmlns:a16="http://schemas.microsoft.com/office/drawing/2014/main" id="{15792726-AE73-EFC6-AC0A-608010A9F3F8}"/>
                  </a:ext>
                </a:extLst>
              </p:cNvPr>
              <p:cNvSpPr/>
              <p:nvPr/>
            </p:nvSpPr>
            <p:spPr>
              <a:xfrm>
                <a:off x="2771948" y="4029231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03B07C3C-BE2D-CB46-1D74-8C00E1858724}"/>
                </a:ext>
              </a:extLst>
            </p:cNvPr>
            <p:cNvGrpSpPr/>
            <p:nvPr/>
          </p:nvGrpSpPr>
          <p:grpSpPr>
            <a:xfrm>
              <a:off x="7301340" y="1884154"/>
              <a:ext cx="648072" cy="642246"/>
              <a:chOff x="3414158" y="3172411"/>
              <a:chExt cx="648072" cy="642246"/>
            </a:xfrm>
          </p:grpSpPr>
          <p:sp>
            <p:nvSpPr>
              <p:cNvPr id="407" name="四角形: 上の 2 つの角を丸める 406">
                <a:extLst>
                  <a:ext uri="{FF2B5EF4-FFF2-40B4-BE49-F238E27FC236}">
                    <a16:creationId xmlns:a16="http://schemas.microsoft.com/office/drawing/2014/main" id="{E29304AA-7907-CD6B-DA6D-A2C2DF5CE243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</a:p>
            </p:txBody>
          </p:sp>
          <p:sp>
            <p:nvSpPr>
              <p:cNvPr id="408" name="四角形: 上の 2 つの角を丸める 407">
                <a:extLst>
                  <a:ext uri="{FF2B5EF4-FFF2-40B4-BE49-F238E27FC236}">
                    <a16:creationId xmlns:a16="http://schemas.microsoft.com/office/drawing/2014/main" id="{B399E387-8F19-19E8-2445-42598BAE6483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49B3F399-5118-AC8E-6D4F-FEB744BB5CAB}"/>
                </a:ext>
              </a:extLst>
            </p:cNvPr>
            <p:cNvGrpSpPr/>
            <p:nvPr/>
          </p:nvGrpSpPr>
          <p:grpSpPr>
            <a:xfrm>
              <a:off x="7301340" y="1223803"/>
              <a:ext cx="648072" cy="642246"/>
              <a:chOff x="3414158" y="3172411"/>
              <a:chExt cx="648072" cy="642246"/>
            </a:xfrm>
          </p:grpSpPr>
          <p:sp>
            <p:nvSpPr>
              <p:cNvPr id="405" name="四角形: 上の 2 つの角を丸める 404">
                <a:extLst>
                  <a:ext uri="{FF2B5EF4-FFF2-40B4-BE49-F238E27FC236}">
                    <a16:creationId xmlns:a16="http://schemas.microsoft.com/office/drawing/2014/main" id="{7103A4BA-111E-3522-3D84-40BACC06C6B6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秋田</a:t>
                </a:r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803D3B6C-8C10-6946-1EFC-D6156A925D50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C98E7B22-E42F-232C-A880-8F4705F8E530}"/>
                </a:ext>
              </a:extLst>
            </p:cNvPr>
            <p:cNvGrpSpPr/>
            <p:nvPr/>
          </p:nvGrpSpPr>
          <p:grpSpPr>
            <a:xfrm>
              <a:off x="7301340" y="4459848"/>
              <a:ext cx="648072" cy="642246"/>
              <a:chOff x="3414158" y="3172411"/>
              <a:chExt cx="648072" cy="642246"/>
            </a:xfrm>
          </p:grpSpPr>
          <p:sp>
            <p:nvSpPr>
              <p:cNvPr id="403" name="四角形: 上の 2 つの角を丸める 402">
                <a:extLst>
                  <a:ext uri="{FF2B5EF4-FFF2-40B4-BE49-F238E27FC236}">
                    <a16:creationId xmlns:a16="http://schemas.microsoft.com/office/drawing/2014/main" id="{33BBD86D-7386-1DB7-37AA-68A7764A20EF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</a:p>
            </p:txBody>
          </p:sp>
          <p:sp>
            <p:nvSpPr>
              <p:cNvPr id="404" name="四角形: 上の 2 つの角を丸める 403">
                <a:extLst>
                  <a:ext uri="{FF2B5EF4-FFF2-40B4-BE49-F238E27FC236}">
                    <a16:creationId xmlns:a16="http://schemas.microsoft.com/office/drawing/2014/main" id="{4B48DB11-4C9D-165A-8991-1B48D839A039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3D5D84FF-A00E-4A21-7388-E2C8A5463184}"/>
                </a:ext>
              </a:extLst>
            </p:cNvPr>
            <p:cNvGrpSpPr/>
            <p:nvPr/>
          </p:nvGrpSpPr>
          <p:grpSpPr>
            <a:xfrm>
              <a:off x="7301340" y="3816336"/>
              <a:ext cx="648072" cy="642246"/>
              <a:chOff x="3414158" y="3172411"/>
              <a:chExt cx="648072" cy="642246"/>
            </a:xfrm>
          </p:grpSpPr>
          <p:sp>
            <p:nvSpPr>
              <p:cNvPr id="401" name="四角形: 上の 2 つの角を丸める 400">
                <a:extLst>
                  <a:ext uri="{FF2B5EF4-FFF2-40B4-BE49-F238E27FC236}">
                    <a16:creationId xmlns:a16="http://schemas.microsoft.com/office/drawing/2014/main" id="{D03FA9FB-D79B-A726-5903-47E5839D7E95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402" name="四角形: 上の 2 つの角を丸める 401">
                <a:extLst>
                  <a:ext uri="{FF2B5EF4-FFF2-40B4-BE49-F238E27FC236}">
                    <a16:creationId xmlns:a16="http://schemas.microsoft.com/office/drawing/2014/main" id="{6B53DFB8-2CD6-D035-2B81-02B766E496EA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762E0E37-43A0-1727-C9CC-70203103B008}"/>
                </a:ext>
              </a:extLst>
            </p:cNvPr>
            <p:cNvGrpSpPr/>
            <p:nvPr/>
          </p:nvGrpSpPr>
          <p:grpSpPr>
            <a:xfrm>
              <a:off x="6657484" y="3816336"/>
              <a:ext cx="648072" cy="642246"/>
              <a:chOff x="3414158" y="3172411"/>
              <a:chExt cx="648072" cy="642246"/>
            </a:xfrm>
          </p:grpSpPr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7BCD8330-0685-3E4D-5E64-5C65C6D2D9C9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400" name="四角形: 上の 2 つの角を丸める 399">
                <a:extLst>
                  <a:ext uri="{FF2B5EF4-FFF2-40B4-BE49-F238E27FC236}">
                    <a16:creationId xmlns:a16="http://schemas.microsoft.com/office/drawing/2014/main" id="{496EF9C1-9AAE-AA59-6A6E-4291DBEABA83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81BE4AD9-9187-C31D-288C-2E71898374B5}"/>
                </a:ext>
              </a:extLst>
            </p:cNvPr>
            <p:cNvGrpSpPr/>
            <p:nvPr/>
          </p:nvGrpSpPr>
          <p:grpSpPr>
            <a:xfrm>
              <a:off x="6006925" y="2521012"/>
              <a:ext cx="648072" cy="642246"/>
              <a:chOff x="2763599" y="3172411"/>
              <a:chExt cx="648072" cy="642246"/>
            </a:xfrm>
          </p:grpSpPr>
          <p:sp>
            <p:nvSpPr>
              <p:cNvPr id="397" name="四角形: 上の 2 つの角を丸める 396">
                <a:extLst>
                  <a:ext uri="{FF2B5EF4-FFF2-40B4-BE49-F238E27FC236}">
                    <a16:creationId xmlns:a16="http://schemas.microsoft.com/office/drawing/2014/main" id="{1E8EBFC2-AC03-8998-8C53-95E516F2FCD7}"/>
                  </a:ext>
                </a:extLst>
              </p:cNvPr>
              <p:cNvSpPr/>
              <p:nvPr/>
            </p:nvSpPr>
            <p:spPr>
              <a:xfrm>
                <a:off x="2763599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F0CFB923-545A-F8F7-ADAF-72113ADFFBFE}"/>
                  </a:ext>
                </a:extLst>
              </p:cNvPr>
              <p:cNvSpPr/>
              <p:nvPr/>
            </p:nvSpPr>
            <p:spPr>
              <a:xfrm>
                <a:off x="2763599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B1BFC775-0BBD-5A6D-7FED-106B220830E6}"/>
                </a:ext>
              </a:extLst>
            </p:cNvPr>
            <p:cNvGrpSpPr/>
            <p:nvPr/>
          </p:nvGrpSpPr>
          <p:grpSpPr>
            <a:xfrm>
              <a:off x="6657484" y="4459848"/>
              <a:ext cx="648072" cy="642246"/>
              <a:chOff x="3414158" y="3172411"/>
              <a:chExt cx="648072" cy="642246"/>
            </a:xfrm>
          </p:grpSpPr>
          <p:sp>
            <p:nvSpPr>
              <p:cNvPr id="395" name="四角形: 上の 2 つの角を丸める 394">
                <a:extLst>
                  <a:ext uri="{FF2B5EF4-FFF2-40B4-BE49-F238E27FC236}">
                    <a16:creationId xmlns:a16="http://schemas.microsoft.com/office/drawing/2014/main" id="{2D073718-9AAC-B238-DCBE-033543BF0405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396" name="四角形: 上の 2 つの角を丸める 395">
                <a:extLst>
                  <a:ext uri="{FF2B5EF4-FFF2-40B4-BE49-F238E27FC236}">
                    <a16:creationId xmlns:a16="http://schemas.microsoft.com/office/drawing/2014/main" id="{13CBD735-9B4C-1996-ADF9-C8110167FB2E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E49F98E5-F701-4425-F2AE-BD14AFC9B837}"/>
                </a:ext>
              </a:extLst>
            </p:cNvPr>
            <p:cNvGrpSpPr/>
            <p:nvPr/>
          </p:nvGrpSpPr>
          <p:grpSpPr>
            <a:xfrm>
              <a:off x="6657484" y="3175898"/>
              <a:ext cx="648072" cy="642246"/>
              <a:chOff x="3414158" y="3172411"/>
              <a:chExt cx="648072" cy="642246"/>
            </a:xfrm>
          </p:grpSpPr>
          <p:sp>
            <p:nvSpPr>
              <p:cNvPr id="393" name="四角形: 上の 2 つの角を丸める 392">
                <a:extLst>
                  <a:ext uri="{FF2B5EF4-FFF2-40B4-BE49-F238E27FC236}">
                    <a16:creationId xmlns:a16="http://schemas.microsoft.com/office/drawing/2014/main" id="{122794FE-C005-22DB-8878-DDB942F15720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</a:p>
            </p:txBody>
          </p:sp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A706BF74-AF72-BCF6-24C8-C9150F398243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3AD0D551-90B9-ED5F-038D-F69C1FF88966}"/>
                </a:ext>
              </a:extLst>
            </p:cNvPr>
            <p:cNvGrpSpPr/>
            <p:nvPr/>
          </p:nvGrpSpPr>
          <p:grpSpPr>
            <a:xfrm>
              <a:off x="6004368" y="3175898"/>
              <a:ext cx="648072" cy="642246"/>
              <a:chOff x="3414158" y="3172411"/>
              <a:chExt cx="648072" cy="642246"/>
            </a:xfrm>
          </p:grpSpPr>
          <p:sp>
            <p:nvSpPr>
              <p:cNvPr id="391" name="四角形: 上の 2 つの角を丸める 390">
                <a:extLst>
                  <a:ext uri="{FF2B5EF4-FFF2-40B4-BE49-F238E27FC236}">
                    <a16:creationId xmlns:a16="http://schemas.microsoft.com/office/drawing/2014/main" id="{D4942B40-09CC-5CC3-193C-5FDBAE54533B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石川</a:t>
                </a:r>
              </a:p>
            </p:txBody>
          </p:sp>
          <p:sp>
            <p:nvSpPr>
              <p:cNvPr id="392" name="四角形: 上の 2 つの角を丸める 391">
                <a:extLst>
                  <a:ext uri="{FF2B5EF4-FFF2-40B4-BE49-F238E27FC236}">
                    <a16:creationId xmlns:a16="http://schemas.microsoft.com/office/drawing/2014/main" id="{08798270-8909-DCA3-85E0-A5051C182022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82724AE0-BB8B-D5D1-7C30-6D93D4BD2D15}"/>
                </a:ext>
              </a:extLst>
            </p:cNvPr>
            <p:cNvGrpSpPr/>
            <p:nvPr/>
          </p:nvGrpSpPr>
          <p:grpSpPr>
            <a:xfrm>
              <a:off x="6004368" y="4459848"/>
              <a:ext cx="648072" cy="642246"/>
              <a:chOff x="3414158" y="3172411"/>
              <a:chExt cx="648072" cy="642246"/>
            </a:xfrm>
          </p:grpSpPr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692315FC-8195-2678-D12A-814841BE8A14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390" name="四角形: 上の 2 つの角を丸める 389">
                <a:extLst>
                  <a:ext uri="{FF2B5EF4-FFF2-40B4-BE49-F238E27FC236}">
                    <a16:creationId xmlns:a16="http://schemas.microsoft.com/office/drawing/2014/main" id="{7C859526-C3C2-ACEC-F179-7400B0C5FDB8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ECEBB50D-9645-DEF7-B90A-B28B2F171FE3}"/>
                </a:ext>
              </a:extLst>
            </p:cNvPr>
            <p:cNvGrpSpPr/>
            <p:nvPr/>
          </p:nvGrpSpPr>
          <p:grpSpPr>
            <a:xfrm>
              <a:off x="6004368" y="3816336"/>
              <a:ext cx="648072" cy="642246"/>
              <a:chOff x="3414158" y="3172411"/>
              <a:chExt cx="648072" cy="642246"/>
            </a:xfrm>
          </p:grpSpPr>
          <p:sp>
            <p:nvSpPr>
              <p:cNvPr id="387" name="四角形: 上の 2 つの角を丸める 386">
                <a:extLst>
                  <a:ext uri="{FF2B5EF4-FFF2-40B4-BE49-F238E27FC236}">
                    <a16:creationId xmlns:a16="http://schemas.microsoft.com/office/drawing/2014/main" id="{FEDAC547-4D87-FA28-13E8-2C9F3DA15822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</a:p>
            </p:txBody>
          </p:sp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FB9D475B-DA3F-E51D-F26F-EE857D16EB4F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F650DD6A-9858-E3E5-6997-C46CA19862A5}"/>
                </a:ext>
              </a:extLst>
            </p:cNvPr>
            <p:cNvGrpSpPr/>
            <p:nvPr/>
          </p:nvGrpSpPr>
          <p:grpSpPr>
            <a:xfrm>
              <a:off x="5357706" y="3175898"/>
              <a:ext cx="648072" cy="642246"/>
              <a:chOff x="3414158" y="3172411"/>
              <a:chExt cx="648072" cy="642246"/>
            </a:xfrm>
          </p:grpSpPr>
          <p:sp>
            <p:nvSpPr>
              <p:cNvPr id="385" name="四角形: 上の 2 つの角を丸める 384">
                <a:extLst>
                  <a:ext uri="{FF2B5EF4-FFF2-40B4-BE49-F238E27FC236}">
                    <a16:creationId xmlns:a16="http://schemas.microsoft.com/office/drawing/2014/main" id="{7AF1AC6C-DD05-969B-1A28-EA60A9EDB24B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883C281A-26E3-25B8-3CF4-08B065E8B47E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BF4A86FF-9C54-E45C-516C-2D1AD7811E6B}"/>
                </a:ext>
              </a:extLst>
            </p:cNvPr>
            <p:cNvGrpSpPr/>
            <p:nvPr/>
          </p:nvGrpSpPr>
          <p:grpSpPr>
            <a:xfrm>
              <a:off x="5357706" y="4459848"/>
              <a:ext cx="648072" cy="642246"/>
              <a:chOff x="3414158" y="3172411"/>
              <a:chExt cx="648072" cy="642246"/>
            </a:xfrm>
          </p:grpSpPr>
          <p:sp>
            <p:nvSpPr>
              <p:cNvPr id="383" name="四角形: 上の 2 つの角を丸める 382">
                <a:extLst>
                  <a:ext uri="{FF2B5EF4-FFF2-40B4-BE49-F238E27FC236}">
                    <a16:creationId xmlns:a16="http://schemas.microsoft.com/office/drawing/2014/main" id="{22451016-4D5E-F816-2A8F-662B996E075E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奈良</a:t>
                </a:r>
              </a:p>
            </p:txBody>
          </p:sp>
          <p:sp>
            <p:nvSpPr>
              <p:cNvPr id="384" name="四角形: 上の 2 つの角を丸める 383">
                <a:extLst>
                  <a:ext uri="{FF2B5EF4-FFF2-40B4-BE49-F238E27FC236}">
                    <a16:creationId xmlns:a16="http://schemas.microsoft.com/office/drawing/2014/main" id="{91C74AE4-621C-41B5-93B8-EB3C37FF360B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60405255-E826-1D9C-0CB1-43AFC4ACD9B3}"/>
                </a:ext>
              </a:extLst>
            </p:cNvPr>
            <p:cNvGrpSpPr/>
            <p:nvPr/>
          </p:nvGrpSpPr>
          <p:grpSpPr>
            <a:xfrm>
              <a:off x="5357706" y="3816336"/>
              <a:ext cx="648072" cy="642246"/>
              <a:chOff x="3414158" y="3172411"/>
              <a:chExt cx="648072" cy="642246"/>
            </a:xfrm>
          </p:grpSpPr>
          <p:sp>
            <p:nvSpPr>
              <p:cNvPr id="381" name="四角形: 上の 2 つの角を丸める 380">
                <a:extLst>
                  <a:ext uri="{FF2B5EF4-FFF2-40B4-BE49-F238E27FC236}">
                    <a16:creationId xmlns:a16="http://schemas.microsoft.com/office/drawing/2014/main" id="{103F78C0-FCBA-138A-D186-A693F12A0FCB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382" name="四角形: 上の 2 つの角を丸める 381">
                <a:extLst>
                  <a:ext uri="{FF2B5EF4-FFF2-40B4-BE49-F238E27FC236}">
                    <a16:creationId xmlns:a16="http://schemas.microsoft.com/office/drawing/2014/main" id="{868679A5-1107-F13A-4CD6-8909D84618C8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ADC8624A-B79B-D00C-5325-77E4E38D8601}"/>
                </a:ext>
              </a:extLst>
            </p:cNvPr>
            <p:cNvGrpSpPr/>
            <p:nvPr/>
          </p:nvGrpSpPr>
          <p:grpSpPr>
            <a:xfrm>
              <a:off x="5357706" y="5105631"/>
              <a:ext cx="648072" cy="642246"/>
              <a:chOff x="3414158" y="3172411"/>
              <a:chExt cx="648072" cy="642246"/>
            </a:xfrm>
          </p:grpSpPr>
          <p:sp>
            <p:nvSpPr>
              <p:cNvPr id="379" name="四角形: 上の 2 つの角を丸める 378">
                <a:extLst>
                  <a:ext uri="{FF2B5EF4-FFF2-40B4-BE49-F238E27FC236}">
                    <a16:creationId xmlns:a16="http://schemas.microsoft.com/office/drawing/2014/main" id="{F9F091CE-5842-8CEF-8BD2-CEFB6F630B14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三重</a:t>
                </a:r>
              </a:p>
            </p:txBody>
          </p:sp>
          <p:sp>
            <p:nvSpPr>
              <p:cNvPr id="380" name="四角形: 上の 2 つの角を丸める 379">
                <a:extLst>
                  <a:ext uri="{FF2B5EF4-FFF2-40B4-BE49-F238E27FC236}">
                    <a16:creationId xmlns:a16="http://schemas.microsoft.com/office/drawing/2014/main" id="{3B3E5430-B472-CE67-3086-E9021A83FCE0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A99DAF6C-1311-952E-EA63-AF81FF2128A9}"/>
                </a:ext>
              </a:extLst>
            </p:cNvPr>
            <p:cNvGrpSpPr/>
            <p:nvPr/>
          </p:nvGrpSpPr>
          <p:grpSpPr>
            <a:xfrm>
              <a:off x="4709581" y="3175898"/>
              <a:ext cx="648072" cy="642246"/>
              <a:chOff x="3414158" y="3172411"/>
              <a:chExt cx="648072" cy="642246"/>
            </a:xfrm>
          </p:grpSpPr>
          <p:sp>
            <p:nvSpPr>
              <p:cNvPr id="377" name="四角形: 上の 2 つの角を丸める 376">
                <a:extLst>
                  <a:ext uri="{FF2B5EF4-FFF2-40B4-BE49-F238E27FC236}">
                    <a16:creationId xmlns:a16="http://schemas.microsoft.com/office/drawing/2014/main" id="{B7554569-7BA8-344C-52FD-614BD6015C53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</a:t>
                </a:r>
              </a:p>
            </p:txBody>
          </p:sp>
          <p:sp>
            <p:nvSpPr>
              <p:cNvPr id="378" name="四角形: 上の 2 つの角を丸める 377">
                <a:extLst>
                  <a:ext uri="{FF2B5EF4-FFF2-40B4-BE49-F238E27FC236}">
                    <a16:creationId xmlns:a16="http://schemas.microsoft.com/office/drawing/2014/main" id="{76FE21E6-6D4E-7D4B-CA7C-E3AEF41ED877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8490A603-9274-5581-04B9-FA7C9EDDA29C}"/>
                </a:ext>
              </a:extLst>
            </p:cNvPr>
            <p:cNvGrpSpPr/>
            <p:nvPr/>
          </p:nvGrpSpPr>
          <p:grpSpPr>
            <a:xfrm>
              <a:off x="4709581" y="4459848"/>
              <a:ext cx="648072" cy="642246"/>
              <a:chOff x="3414158" y="3172411"/>
              <a:chExt cx="648072" cy="642246"/>
            </a:xfrm>
          </p:grpSpPr>
          <p:sp>
            <p:nvSpPr>
              <p:cNvPr id="375" name="四角形: 上の 2 つの角を丸める 374">
                <a:extLst>
                  <a:ext uri="{FF2B5EF4-FFF2-40B4-BE49-F238E27FC236}">
                    <a16:creationId xmlns:a16="http://schemas.microsoft.com/office/drawing/2014/main" id="{DCCC731F-17BF-BE39-DA35-A696E4DF4699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</a:t>
                </a:r>
              </a:p>
            </p:txBody>
          </p:sp>
          <p:sp>
            <p:nvSpPr>
              <p:cNvPr id="376" name="四角形: 上の 2 つの角を丸める 375">
                <a:extLst>
                  <a:ext uri="{FF2B5EF4-FFF2-40B4-BE49-F238E27FC236}">
                    <a16:creationId xmlns:a16="http://schemas.microsoft.com/office/drawing/2014/main" id="{4FDE82A3-BD32-3D92-9D31-B38EB884BED2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1D6A8054-D6EB-230F-A4AE-6B57EB80BE71}"/>
                </a:ext>
              </a:extLst>
            </p:cNvPr>
            <p:cNvGrpSpPr/>
            <p:nvPr/>
          </p:nvGrpSpPr>
          <p:grpSpPr>
            <a:xfrm>
              <a:off x="4709581" y="3816336"/>
              <a:ext cx="648072" cy="642246"/>
              <a:chOff x="3414158" y="3172411"/>
              <a:chExt cx="648072" cy="642246"/>
            </a:xfrm>
          </p:grpSpPr>
          <p:sp>
            <p:nvSpPr>
              <p:cNvPr id="373" name="四角形: 上の 2 つの角を丸める 372">
                <a:extLst>
                  <a:ext uri="{FF2B5EF4-FFF2-40B4-BE49-F238E27FC236}">
                    <a16:creationId xmlns:a16="http://schemas.microsoft.com/office/drawing/2014/main" id="{B5D2D4DD-5EB7-26B3-51C2-B2B4C4609628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374" name="四角形: 上の 2 つの角を丸める 373">
                <a:extLst>
                  <a:ext uri="{FF2B5EF4-FFF2-40B4-BE49-F238E27FC236}">
                    <a16:creationId xmlns:a16="http://schemas.microsoft.com/office/drawing/2014/main" id="{D50F17D2-DAD6-CB07-D244-4F4013387191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28D24E7F-3EC4-82AA-57E8-A4AA4DCD07B8}"/>
                </a:ext>
              </a:extLst>
            </p:cNvPr>
            <p:cNvGrpSpPr/>
            <p:nvPr/>
          </p:nvGrpSpPr>
          <p:grpSpPr>
            <a:xfrm>
              <a:off x="4709581" y="5105631"/>
              <a:ext cx="648072" cy="642246"/>
              <a:chOff x="3414158" y="3172411"/>
              <a:chExt cx="648072" cy="642246"/>
            </a:xfrm>
          </p:grpSpPr>
          <p:sp>
            <p:nvSpPr>
              <p:cNvPr id="371" name="四角形: 上の 2 つの角を丸める 370">
                <a:extLst>
                  <a:ext uri="{FF2B5EF4-FFF2-40B4-BE49-F238E27FC236}">
                    <a16:creationId xmlns:a16="http://schemas.microsoft.com/office/drawing/2014/main" id="{B39A55DC-C9CA-0672-01CB-ED9272EB0E38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372" name="四角形: 上の 2 つの角を丸める 371">
                <a:extLst>
                  <a:ext uri="{FF2B5EF4-FFF2-40B4-BE49-F238E27FC236}">
                    <a16:creationId xmlns:a16="http://schemas.microsoft.com/office/drawing/2014/main" id="{BD060E28-14E1-B56D-32FB-D9A4A956B8EB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8B1C3017-ED00-D808-E71B-D4F7A8004366}"/>
                </a:ext>
              </a:extLst>
            </p:cNvPr>
            <p:cNvGrpSpPr/>
            <p:nvPr/>
          </p:nvGrpSpPr>
          <p:grpSpPr>
            <a:xfrm>
              <a:off x="4065083" y="3175898"/>
              <a:ext cx="648072" cy="642246"/>
              <a:chOff x="3414158" y="3172411"/>
              <a:chExt cx="648072" cy="642246"/>
            </a:xfrm>
          </p:grpSpPr>
          <p:sp>
            <p:nvSpPr>
              <p:cNvPr id="369" name="四角形: 上の 2 つの角を丸める 368">
                <a:extLst>
                  <a:ext uri="{FF2B5EF4-FFF2-40B4-BE49-F238E27FC236}">
                    <a16:creationId xmlns:a16="http://schemas.microsoft.com/office/drawing/2014/main" id="{A24D71A5-2235-A9C1-0720-E2EBCA9182A6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370" name="四角形: 上の 2 つの角を丸める 369">
                <a:extLst>
                  <a:ext uri="{FF2B5EF4-FFF2-40B4-BE49-F238E27FC236}">
                    <a16:creationId xmlns:a16="http://schemas.microsoft.com/office/drawing/2014/main" id="{67BB216B-42CE-A61A-2849-27A60F0F229A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9B17E86E-C11F-3B73-8E45-7EF0832CA324}"/>
                </a:ext>
              </a:extLst>
            </p:cNvPr>
            <p:cNvGrpSpPr/>
            <p:nvPr/>
          </p:nvGrpSpPr>
          <p:grpSpPr>
            <a:xfrm>
              <a:off x="4065083" y="3816336"/>
              <a:ext cx="648072" cy="642246"/>
              <a:chOff x="3414158" y="3172411"/>
              <a:chExt cx="648072" cy="642246"/>
            </a:xfrm>
          </p:grpSpPr>
          <p:sp>
            <p:nvSpPr>
              <p:cNvPr id="367" name="四角形: 上の 2 つの角を丸める 366">
                <a:extLst>
                  <a:ext uri="{FF2B5EF4-FFF2-40B4-BE49-F238E27FC236}">
                    <a16:creationId xmlns:a16="http://schemas.microsoft.com/office/drawing/2014/main" id="{337DF4CD-739F-440E-2567-C76BA756195F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368" name="四角形: 上の 2 つの角を丸める 367">
                <a:extLst>
                  <a:ext uri="{FF2B5EF4-FFF2-40B4-BE49-F238E27FC236}">
                    <a16:creationId xmlns:a16="http://schemas.microsoft.com/office/drawing/2014/main" id="{99035B3C-80F3-B9F5-6D99-FD96199E33A9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90DBAC0F-2487-1041-9BEA-C19F6CDF1431}"/>
                </a:ext>
              </a:extLst>
            </p:cNvPr>
            <p:cNvGrpSpPr/>
            <p:nvPr/>
          </p:nvGrpSpPr>
          <p:grpSpPr>
            <a:xfrm>
              <a:off x="3415485" y="3175898"/>
              <a:ext cx="648072" cy="642246"/>
              <a:chOff x="3414158" y="3172411"/>
              <a:chExt cx="648072" cy="642246"/>
            </a:xfrm>
          </p:grpSpPr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FD1AAECC-C59B-1B65-62BF-EAB401C36410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366" name="四角形: 上の 2 つの角を丸める 365">
                <a:extLst>
                  <a:ext uri="{FF2B5EF4-FFF2-40B4-BE49-F238E27FC236}">
                    <a16:creationId xmlns:a16="http://schemas.microsoft.com/office/drawing/2014/main" id="{CB6A3056-D1D3-C440-7CE3-75CAC68A9FFD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141B4AB2-CA83-90B0-367F-1BEBD7647B20}"/>
                </a:ext>
              </a:extLst>
            </p:cNvPr>
            <p:cNvGrpSpPr/>
            <p:nvPr/>
          </p:nvGrpSpPr>
          <p:grpSpPr>
            <a:xfrm>
              <a:off x="3415485" y="3816336"/>
              <a:ext cx="648072" cy="642246"/>
              <a:chOff x="3414158" y="3172411"/>
              <a:chExt cx="648072" cy="642246"/>
            </a:xfrm>
          </p:grpSpPr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8D220F2F-C265-71A8-0855-E63464DDA9C6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広島</a:t>
                </a:r>
              </a:p>
            </p:txBody>
          </p:sp>
          <p:sp>
            <p:nvSpPr>
              <p:cNvPr id="364" name="四角形: 上の 2 つの角を丸める 363">
                <a:extLst>
                  <a:ext uri="{FF2B5EF4-FFF2-40B4-BE49-F238E27FC236}">
                    <a16:creationId xmlns:a16="http://schemas.microsoft.com/office/drawing/2014/main" id="{CC9C3D15-0FB1-1CF8-AD7A-6818713770FF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3B2B8780-F052-4CBE-FD07-2BE455AA8B6D}"/>
                </a:ext>
              </a:extLst>
            </p:cNvPr>
            <p:cNvGrpSpPr/>
            <p:nvPr/>
          </p:nvGrpSpPr>
          <p:grpSpPr>
            <a:xfrm>
              <a:off x="2767302" y="3503980"/>
              <a:ext cx="648072" cy="642246"/>
              <a:chOff x="3414158" y="3172411"/>
              <a:chExt cx="648072" cy="642246"/>
            </a:xfrm>
          </p:grpSpPr>
          <p:sp>
            <p:nvSpPr>
              <p:cNvPr id="361" name="四角形: 上の 2 つの角を丸める 360">
                <a:extLst>
                  <a:ext uri="{FF2B5EF4-FFF2-40B4-BE49-F238E27FC236}">
                    <a16:creationId xmlns:a16="http://schemas.microsoft.com/office/drawing/2014/main" id="{7D5715AF-EBAD-B2CE-0B56-C4EB6D92B15C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362" name="四角形: 上の 2 つの角を丸める 361">
                <a:extLst>
                  <a:ext uri="{FF2B5EF4-FFF2-40B4-BE49-F238E27FC236}">
                    <a16:creationId xmlns:a16="http://schemas.microsoft.com/office/drawing/2014/main" id="{2DB0A31C-C9BB-81DC-7FC1-653138209164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67BF8D33-5830-856E-BD5F-D5B9F0DD4C67}"/>
                </a:ext>
              </a:extLst>
            </p:cNvPr>
            <p:cNvGrpSpPr/>
            <p:nvPr/>
          </p:nvGrpSpPr>
          <p:grpSpPr>
            <a:xfrm>
              <a:off x="3625378" y="4708964"/>
              <a:ext cx="648072" cy="642246"/>
              <a:chOff x="3414158" y="3172411"/>
              <a:chExt cx="648072" cy="642246"/>
            </a:xfrm>
          </p:grpSpPr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C646D9B5-BB8F-E69C-23F5-65BB571C11B6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360" name="四角形: 上の 2 つの角を丸める 359">
                <a:extLst>
                  <a:ext uri="{FF2B5EF4-FFF2-40B4-BE49-F238E27FC236}">
                    <a16:creationId xmlns:a16="http://schemas.microsoft.com/office/drawing/2014/main" id="{E4EBEA25-B61B-96E1-524E-100A8062176C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2FD6B34D-FB80-0BA8-00DF-8BDAE61826E6}"/>
                </a:ext>
              </a:extLst>
            </p:cNvPr>
            <p:cNvGrpSpPr/>
            <p:nvPr/>
          </p:nvGrpSpPr>
          <p:grpSpPr>
            <a:xfrm>
              <a:off x="3625378" y="5355937"/>
              <a:ext cx="648072" cy="642246"/>
              <a:chOff x="3414158" y="3172411"/>
              <a:chExt cx="648072" cy="642246"/>
            </a:xfrm>
          </p:grpSpPr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D75E9275-B320-6C31-6838-98CD936AAFEF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86A75D12-D1E0-8140-7DF8-CF6259B05486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38F15341-0D55-770F-DC17-CE45871E2C8A}"/>
                </a:ext>
              </a:extLst>
            </p:cNvPr>
            <p:cNvGrpSpPr/>
            <p:nvPr/>
          </p:nvGrpSpPr>
          <p:grpSpPr>
            <a:xfrm>
              <a:off x="2977253" y="4708964"/>
              <a:ext cx="648072" cy="642246"/>
              <a:chOff x="3414158" y="3172411"/>
              <a:chExt cx="648072" cy="642246"/>
            </a:xfrm>
          </p:grpSpPr>
          <p:sp>
            <p:nvSpPr>
              <p:cNvPr id="355" name="四角形: 上の 2 つの角を丸める 354">
                <a:extLst>
                  <a:ext uri="{FF2B5EF4-FFF2-40B4-BE49-F238E27FC236}">
                    <a16:creationId xmlns:a16="http://schemas.microsoft.com/office/drawing/2014/main" id="{52F6915E-3819-581D-77F3-1349CD0F10D4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B1B150EF-25F9-839C-0645-12C4619792F4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DE2AAF58-2923-4A4B-032E-1361BBAC7AEB}"/>
                </a:ext>
              </a:extLst>
            </p:cNvPr>
            <p:cNvGrpSpPr/>
            <p:nvPr/>
          </p:nvGrpSpPr>
          <p:grpSpPr>
            <a:xfrm>
              <a:off x="2977253" y="5355937"/>
              <a:ext cx="648072" cy="642246"/>
              <a:chOff x="3414158" y="3172411"/>
              <a:chExt cx="648072" cy="642246"/>
            </a:xfrm>
          </p:grpSpPr>
          <p:sp>
            <p:nvSpPr>
              <p:cNvPr id="353" name="四角形: 上の 2 つの角を丸める 352">
                <a:extLst>
                  <a:ext uri="{FF2B5EF4-FFF2-40B4-BE49-F238E27FC236}">
                    <a16:creationId xmlns:a16="http://schemas.microsoft.com/office/drawing/2014/main" id="{AC415720-D8CC-9461-5775-F44C260FCB0A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高知</a:t>
                </a:r>
              </a:p>
            </p:txBody>
          </p:sp>
          <p:sp>
            <p:nvSpPr>
              <p:cNvPr id="354" name="四角形: 上の 2 つの角を丸める 353">
                <a:extLst>
                  <a:ext uri="{FF2B5EF4-FFF2-40B4-BE49-F238E27FC236}">
                    <a16:creationId xmlns:a16="http://schemas.microsoft.com/office/drawing/2014/main" id="{059334D3-529A-A93E-0719-950F06A8BEED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DEFF061E-7D36-6561-FEB0-694440600DED}"/>
                </a:ext>
              </a:extLst>
            </p:cNvPr>
            <p:cNvGrpSpPr/>
            <p:nvPr/>
          </p:nvGrpSpPr>
          <p:grpSpPr>
            <a:xfrm>
              <a:off x="1916686" y="3512196"/>
              <a:ext cx="648072" cy="642246"/>
              <a:chOff x="3414158" y="3172411"/>
              <a:chExt cx="648072" cy="642246"/>
            </a:xfrm>
          </p:grpSpPr>
          <p:sp>
            <p:nvSpPr>
              <p:cNvPr id="351" name="四角形: 上の 2 つの角を丸める 350">
                <a:extLst>
                  <a:ext uri="{FF2B5EF4-FFF2-40B4-BE49-F238E27FC236}">
                    <a16:creationId xmlns:a16="http://schemas.microsoft.com/office/drawing/2014/main" id="{A0931D8B-2C3E-2F4F-2804-9AF0F2F503B2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352" name="四角形: 上の 2 つの角を丸める 351">
                <a:extLst>
                  <a:ext uri="{FF2B5EF4-FFF2-40B4-BE49-F238E27FC236}">
                    <a16:creationId xmlns:a16="http://schemas.microsoft.com/office/drawing/2014/main" id="{47F2BF66-F481-3AFB-0B84-2ACBC793BC87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BD6EA087-192B-2157-97D9-2C1866BFC9C6}"/>
                </a:ext>
              </a:extLst>
            </p:cNvPr>
            <p:cNvGrpSpPr/>
            <p:nvPr/>
          </p:nvGrpSpPr>
          <p:grpSpPr>
            <a:xfrm>
              <a:off x="1916686" y="4823203"/>
              <a:ext cx="648072" cy="642246"/>
              <a:chOff x="3414158" y="3172411"/>
              <a:chExt cx="648072" cy="642246"/>
            </a:xfrm>
          </p:grpSpPr>
          <p:sp>
            <p:nvSpPr>
              <p:cNvPr id="349" name="四角形: 上の 2 つの角を丸める 348">
                <a:extLst>
                  <a:ext uri="{FF2B5EF4-FFF2-40B4-BE49-F238E27FC236}">
                    <a16:creationId xmlns:a16="http://schemas.microsoft.com/office/drawing/2014/main" id="{7CFBE785-0BB0-A8CC-E24C-EAD8A12A89DE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宮崎</a:t>
                </a:r>
              </a:p>
            </p:txBody>
          </p:sp>
          <p:sp>
            <p:nvSpPr>
              <p:cNvPr id="350" name="四角形: 上の 2 つの角を丸める 349">
                <a:extLst>
                  <a:ext uri="{FF2B5EF4-FFF2-40B4-BE49-F238E27FC236}">
                    <a16:creationId xmlns:a16="http://schemas.microsoft.com/office/drawing/2014/main" id="{0E8C9366-FA9D-7095-360C-DDC26747F973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DB56CD76-4F1F-272A-3DE6-F566BB483BFA}"/>
                </a:ext>
              </a:extLst>
            </p:cNvPr>
            <p:cNvGrpSpPr/>
            <p:nvPr/>
          </p:nvGrpSpPr>
          <p:grpSpPr>
            <a:xfrm>
              <a:off x="1916686" y="4162852"/>
              <a:ext cx="648072" cy="642246"/>
              <a:chOff x="3414158" y="3172411"/>
              <a:chExt cx="648072" cy="642246"/>
            </a:xfrm>
          </p:grpSpPr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0FD0786F-D55F-D8F5-80D9-014A152AD8CF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</a:t>
                </a:r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682A46BC-AF09-B92D-8838-EE9B29F4EB1F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570F27E2-7632-60A3-DD5F-B9C7F4F6D2B8}"/>
                </a:ext>
              </a:extLst>
            </p:cNvPr>
            <p:cNvGrpSpPr/>
            <p:nvPr/>
          </p:nvGrpSpPr>
          <p:grpSpPr>
            <a:xfrm>
              <a:off x="1270024" y="3512196"/>
              <a:ext cx="648072" cy="642246"/>
              <a:chOff x="3414158" y="3172411"/>
              <a:chExt cx="648072" cy="642246"/>
            </a:xfrm>
          </p:grpSpPr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04E15587-5CC8-E43D-5765-E13486EF9AA3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1898B2FE-AAB5-07BA-8C7F-263203E3BE9A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AFD9CDA5-D829-A5EA-9829-336FB2448240}"/>
                </a:ext>
              </a:extLst>
            </p:cNvPr>
            <p:cNvGrpSpPr/>
            <p:nvPr/>
          </p:nvGrpSpPr>
          <p:grpSpPr>
            <a:xfrm>
              <a:off x="1270024" y="4823203"/>
              <a:ext cx="648072" cy="642246"/>
              <a:chOff x="3414158" y="3172411"/>
              <a:chExt cx="648072" cy="642246"/>
            </a:xfrm>
          </p:grpSpPr>
          <p:sp>
            <p:nvSpPr>
              <p:cNvPr id="343" name="四角形: 上の 2 つの角を丸める 342">
                <a:extLst>
                  <a:ext uri="{FF2B5EF4-FFF2-40B4-BE49-F238E27FC236}">
                    <a16:creationId xmlns:a16="http://schemas.microsoft.com/office/drawing/2014/main" id="{8D2D67E6-54B5-5764-D420-E3AC99B884D9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344" name="四角形: 上の 2 つの角を丸める 343">
                <a:extLst>
                  <a:ext uri="{FF2B5EF4-FFF2-40B4-BE49-F238E27FC236}">
                    <a16:creationId xmlns:a16="http://schemas.microsoft.com/office/drawing/2014/main" id="{108667E4-6C13-1A8C-A3A1-6FA31D7D7285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F808F3E4-CA6B-383A-A57C-476DF198DBC8}"/>
                </a:ext>
              </a:extLst>
            </p:cNvPr>
            <p:cNvGrpSpPr/>
            <p:nvPr/>
          </p:nvGrpSpPr>
          <p:grpSpPr>
            <a:xfrm>
              <a:off x="1270024" y="4162852"/>
              <a:ext cx="648072" cy="642246"/>
              <a:chOff x="3414158" y="3172411"/>
              <a:chExt cx="648072" cy="642246"/>
            </a:xfrm>
          </p:grpSpPr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28DE6777-69CD-AF79-0FEB-AEB2179AA030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熊本</a:t>
                </a:r>
              </a:p>
            </p:txBody>
          </p:sp>
          <p:sp>
            <p:nvSpPr>
              <p:cNvPr id="342" name="四角形: 上の 2 つの角を丸める 341">
                <a:extLst>
                  <a:ext uri="{FF2B5EF4-FFF2-40B4-BE49-F238E27FC236}">
                    <a16:creationId xmlns:a16="http://schemas.microsoft.com/office/drawing/2014/main" id="{CB833D4F-1D29-6FF5-B13E-EB156B72F56C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F451DA09-D4B4-2986-EC8E-C1B5B55A2FAF}"/>
                </a:ext>
              </a:extLst>
            </p:cNvPr>
            <p:cNvGrpSpPr/>
            <p:nvPr/>
          </p:nvGrpSpPr>
          <p:grpSpPr>
            <a:xfrm>
              <a:off x="621899" y="3512196"/>
              <a:ext cx="648072" cy="642246"/>
              <a:chOff x="3414158" y="3172411"/>
              <a:chExt cx="648072" cy="642246"/>
            </a:xfrm>
          </p:grpSpPr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26C619CB-14DC-9667-6DFE-C0FFAFAEA573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9900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長崎</a:t>
                </a:r>
              </a:p>
            </p:txBody>
          </p:sp>
          <p:sp>
            <p:nvSpPr>
              <p:cNvPr id="340" name="四角形: 上の 2 つの角を丸める 339">
                <a:extLst>
                  <a:ext uri="{FF2B5EF4-FFF2-40B4-BE49-F238E27FC236}">
                    <a16:creationId xmlns:a16="http://schemas.microsoft.com/office/drawing/2014/main" id="{6B5C8057-EE9E-F48E-0658-90F990FFD9A4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A5CCADB8-D99A-9DCF-0D5F-025D19CA7095}"/>
                </a:ext>
              </a:extLst>
            </p:cNvPr>
            <p:cNvGrpSpPr/>
            <p:nvPr/>
          </p:nvGrpSpPr>
          <p:grpSpPr>
            <a:xfrm>
              <a:off x="621899" y="5470176"/>
              <a:ext cx="648072" cy="642246"/>
              <a:chOff x="3414158" y="3172411"/>
              <a:chExt cx="648072" cy="642246"/>
            </a:xfrm>
          </p:grpSpPr>
          <p:sp>
            <p:nvSpPr>
              <p:cNvPr id="337" name="四角形: 上の 2 つの角を丸める 336">
                <a:extLst>
                  <a:ext uri="{FF2B5EF4-FFF2-40B4-BE49-F238E27FC236}">
                    <a16:creationId xmlns:a16="http://schemas.microsoft.com/office/drawing/2014/main" id="{CDE2A368-1825-C14F-BF32-66D3D5F18D77}"/>
                  </a:ext>
                </a:extLst>
              </p:cNvPr>
              <p:cNvSpPr/>
              <p:nvPr/>
            </p:nvSpPr>
            <p:spPr>
              <a:xfrm>
                <a:off x="3414158" y="3172411"/>
                <a:ext cx="648072" cy="209097"/>
              </a:xfrm>
              <a:prstGeom prst="round2SameRect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ja-JP" altLang="en-US" sz="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</a:t>
                </a:r>
              </a:p>
            </p:txBody>
          </p:sp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8F476841-37F9-31E3-F609-A90E6569EDAB}"/>
                  </a:ext>
                </a:extLst>
              </p:cNvPr>
              <p:cNvSpPr/>
              <p:nvPr/>
            </p:nvSpPr>
            <p:spPr>
              <a:xfrm>
                <a:off x="3414158" y="3381509"/>
                <a:ext cx="648072" cy="433148"/>
              </a:xfrm>
              <a:prstGeom prst="round2SameRect">
                <a:avLst>
                  <a:gd name="adj1" fmla="val 0"/>
                  <a:gd name="adj2" fmla="val 2204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Impact" panose="020B0806030902050204" pitchFamily="34" charset="0"/>
                    <a:ea typeface="メイリオ" panose="020B0604030504040204" pitchFamily="50" charset="-128"/>
                  </a:rPr>
                  <a:t>0</a:t>
                </a:r>
                <a:endParaRPr lang="ja-JP" altLang="en-US" sz="1400" dirty="0">
                  <a:solidFill>
                    <a:schemeClr val="tx1"/>
                  </a:solidFill>
                  <a:latin typeface="Impact" panose="020B0806030902050204" pitchFamily="34" charset="0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497" name="星: 16 pt 496">
            <a:extLst>
              <a:ext uri="{FF2B5EF4-FFF2-40B4-BE49-F238E27FC236}">
                <a16:creationId xmlns:a16="http://schemas.microsoft.com/office/drawing/2014/main" id="{8CF1A3BD-FDA4-B524-A047-DF8FE104C7C9}"/>
              </a:ext>
            </a:extLst>
          </p:cNvPr>
          <p:cNvSpPr/>
          <p:nvPr/>
        </p:nvSpPr>
        <p:spPr>
          <a:xfrm>
            <a:off x="3908979" y="1296051"/>
            <a:ext cx="1331962" cy="1331962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98" name="グループ化 497">
            <a:extLst>
              <a:ext uri="{FF2B5EF4-FFF2-40B4-BE49-F238E27FC236}">
                <a16:creationId xmlns:a16="http://schemas.microsoft.com/office/drawing/2014/main" id="{B731CB16-586A-F776-2F6B-ACDAA101E8A3}"/>
              </a:ext>
            </a:extLst>
          </p:cNvPr>
          <p:cNvGrpSpPr/>
          <p:nvPr/>
        </p:nvGrpSpPr>
        <p:grpSpPr>
          <a:xfrm>
            <a:off x="3119913" y="1270860"/>
            <a:ext cx="2044149" cy="1400044"/>
            <a:chOff x="2000950" y="3887285"/>
            <a:chExt cx="3485505" cy="2387233"/>
          </a:xfrm>
        </p:grpSpPr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DC09149D-B04E-3F7D-4670-6B5C87957EAB}"/>
                </a:ext>
              </a:extLst>
            </p:cNvPr>
            <p:cNvGrpSpPr/>
            <p:nvPr/>
          </p:nvGrpSpPr>
          <p:grpSpPr>
            <a:xfrm>
              <a:off x="2450840" y="4222118"/>
              <a:ext cx="2101869" cy="1982531"/>
              <a:chOff x="2450840" y="4222118"/>
              <a:chExt cx="2101869" cy="1982531"/>
            </a:xfrm>
          </p:grpSpPr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F8E650E2-965C-05F5-B9AD-7E045A8A813C}"/>
                  </a:ext>
                </a:extLst>
              </p:cNvPr>
              <p:cNvGrpSpPr/>
              <p:nvPr/>
            </p:nvGrpSpPr>
            <p:grpSpPr>
              <a:xfrm>
                <a:off x="2450840" y="4222118"/>
                <a:ext cx="2101869" cy="1982531"/>
                <a:chOff x="2134009" y="3699030"/>
                <a:chExt cx="2101869" cy="1982531"/>
              </a:xfrm>
            </p:grpSpPr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DCBD3446-4915-9702-C6D5-CF6D40D46E75}"/>
                    </a:ext>
                  </a:extLst>
                </p:cNvPr>
                <p:cNvSpPr/>
                <p:nvPr/>
              </p:nvSpPr>
              <p:spPr bwMode="auto">
                <a:xfrm>
                  <a:off x="4088995" y="4203356"/>
                  <a:ext cx="146883" cy="256526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四角形: 角を丸くする 551">
                  <a:extLst>
                    <a:ext uri="{FF2B5EF4-FFF2-40B4-BE49-F238E27FC236}">
                      <a16:creationId xmlns:a16="http://schemas.microsoft.com/office/drawing/2014/main" id="{F103DFBA-FD48-9478-F14E-E0F4EF48A249}"/>
                    </a:ext>
                  </a:extLst>
                </p:cNvPr>
                <p:cNvSpPr/>
                <p:nvPr/>
              </p:nvSpPr>
              <p:spPr bwMode="auto">
                <a:xfrm>
                  <a:off x="2134009" y="4203356"/>
                  <a:ext cx="146883" cy="256526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四角形: 角を丸くする 552">
                  <a:extLst>
                    <a:ext uri="{FF2B5EF4-FFF2-40B4-BE49-F238E27FC236}">
                      <a16:creationId xmlns:a16="http://schemas.microsoft.com/office/drawing/2014/main" id="{F65940DE-7D15-7D34-DD0D-E043C30C9C25}"/>
                    </a:ext>
                  </a:extLst>
                </p:cNvPr>
                <p:cNvSpPr/>
                <p:nvPr/>
              </p:nvSpPr>
              <p:spPr bwMode="auto">
                <a:xfrm>
                  <a:off x="3826695" y="5256474"/>
                  <a:ext cx="281136" cy="425087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四角形: 角を丸くする 553">
                  <a:extLst>
                    <a:ext uri="{FF2B5EF4-FFF2-40B4-BE49-F238E27FC236}">
                      <a16:creationId xmlns:a16="http://schemas.microsoft.com/office/drawing/2014/main" id="{F790B475-A4F4-7E52-DD49-21361C925E2F}"/>
                    </a:ext>
                  </a:extLst>
                </p:cNvPr>
                <p:cNvSpPr/>
                <p:nvPr/>
              </p:nvSpPr>
              <p:spPr bwMode="auto">
                <a:xfrm>
                  <a:off x="2274120" y="5256474"/>
                  <a:ext cx="281136" cy="425087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DDDB27B7-C898-43F2-935B-94D989378306}"/>
                    </a:ext>
                  </a:extLst>
                </p:cNvPr>
                <p:cNvSpPr/>
                <p:nvPr/>
              </p:nvSpPr>
              <p:spPr bwMode="auto">
                <a:xfrm>
                  <a:off x="2255070" y="3699030"/>
                  <a:ext cx="1850211" cy="763453"/>
                </a:xfrm>
                <a:custGeom>
                  <a:avLst/>
                  <a:gdLst>
                    <a:gd name="connsiteX0" fmla="*/ 176172 w 1850211"/>
                    <a:gd name="connsiteY0" fmla="*/ 0 h 763453"/>
                    <a:gd name="connsiteX1" fmla="*/ 1674040 w 1850211"/>
                    <a:gd name="connsiteY1" fmla="*/ 0 h 763453"/>
                    <a:gd name="connsiteX2" fmla="*/ 1774005 w 1850211"/>
                    <a:gd name="connsiteY2" fmla="*/ 99965 h 763453"/>
                    <a:gd name="connsiteX3" fmla="*/ 1774005 w 1850211"/>
                    <a:gd name="connsiteY3" fmla="*/ 106460 h 763453"/>
                    <a:gd name="connsiteX4" fmla="*/ 1776457 w 1850211"/>
                    <a:gd name="connsiteY4" fmla="*/ 106460 h 763453"/>
                    <a:gd name="connsiteX5" fmla="*/ 1850211 w 1850211"/>
                    <a:gd name="connsiteY5" fmla="*/ 763453 h 763453"/>
                    <a:gd name="connsiteX6" fmla="*/ 0 w 1850211"/>
                    <a:gd name="connsiteY6" fmla="*/ 763453 h 763453"/>
                    <a:gd name="connsiteX7" fmla="*/ 73754 w 1850211"/>
                    <a:gd name="connsiteY7" fmla="*/ 106460 h 763453"/>
                    <a:gd name="connsiteX8" fmla="*/ 76207 w 1850211"/>
                    <a:gd name="connsiteY8" fmla="*/ 106460 h 763453"/>
                    <a:gd name="connsiteX9" fmla="*/ 76207 w 1850211"/>
                    <a:gd name="connsiteY9" fmla="*/ 99965 h 763453"/>
                    <a:gd name="connsiteX10" fmla="*/ 176172 w 1850211"/>
                    <a:gd name="connsiteY10" fmla="*/ 0 h 763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50211" h="763453">
                      <a:moveTo>
                        <a:pt x="176172" y="0"/>
                      </a:moveTo>
                      <a:lnTo>
                        <a:pt x="1674040" y="0"/>
                      </a:lnTo>
                      <a:cubicBezTo>
                        <a:pt x="1729249" y="0"/>
                        <a:pt x="1774005" y="44756"/>
                        <a:pt x="1774005" y="99965"/>
                      </a:cubicBezTo>
                      <a:lnTo>
                        <a:pt x="1774005" y="106460"/>
                      </a:lnTo>
                      <a:lnTo>
                        <a:pt x="1776457" y="106460"/>
                      </a:lnTo>
                      <a:lnTo>
                        <a:pt x="1850211" y="763453"/>
                      </a:lnTo>
                      <a:lnTo>
                        <a:pt x="0" y="763453"/>
                      </a:lnTo>
                      <a:lnTo>
                        <a:pt x="73754" y="106460"/>
                      </a:lnTo>
                      <a:lnTo>
                        <a:pt x="76207" y="106460"/>
                      </a:lnTo>
                      <a:lnTo>
                        <a:pt x="76207" y="99965"/>
                      </a:lnTo>
                      <a:cubicBezTo>
                        <a:pt x="76207" y="44756"/>
                        <a:pt x="120963" y="0"/>
                        <a:pt x="17617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6" name="台形 555">
                  <a:extLst>
                    <a:ext uri="{FF2B5EF4-FFF2-40B4-BE49-F238E27FC236}">
                      <a16:creationId xmlns:a16="http://schemas.microsoft.com/office/drawing/2014/main" id="{8FC8CE8B-04C0-6218-D164-428A05CF37E4}"/>
                    </a:ext>
                  </a:extLst>
                </p:cNvPr>
                <p:cNvSpPr/>
                <p:nvPr/>
              </p:nvSpPr>
              <p:spPr bwMode="auto">
                <a:xfrm>
                  <a:off x="2207452" y="4462483"/>
                  <a:ext cx="1945448" cy="361440"/>
                </a:xfrm>
                <a:prstGeom prst="trapezoid">
                  <a:avLst>
                    <a:gd name="adj" fmla="val 12019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7" name="台形 556">
                  <a:extLst>
                    <a:ext uri="{FF2B5EF4-FFF2-40B4-BE49-F238E27FC236}">
                      <a16:creationId xmlns:a16="http://schemas.microsoft.com/office/drawing/2014/main" id="{7D208F9A-7BAD-1C4A-0CC9-F836D4D07ADC}"/>
                    </a:ext>
                  </a:extLst>
                </p:cNvPr>
                <p:cNvSpPr/>
                <p:nvPr/>
              </p:nvSpPr>
              <p:spPr bwMode="auto">
                <a:xfrm>
                  <a:off x="2312226" y="3771900"/>
                  <a:ext cx="1735900" cy="690583"/>
                </a:xfrm>
                <a:prstGeom prst="trapezoid">
                  <a:avLst>
                    <a:gd name="adj" fmla="val 11226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8" name="台形 557">
                  <a:extLst>
                    <a:ext uri="{FF2B5EF4-FFF2-40B4-BE49-F238E27FC236}">
                      <a16:creationId xmlns:a16="http://schemas.microsoft.com/office/drawing/2014/main" id="{B22B712D-B305-7EEA-EA60-3945F6BDAECD}"/>
                    </a:ext>
                  </a:extLst>
                </p:cNvPr>
                <p:cNvSpPr/>
                <p:nvPr/>
              </p:nvSpPr>
              <p:spPr bwMode="auto">
                <a:xfrm>
                  <a:off x="2207452" y="4823923"/>
                  <a:ext cx="1945448" cy="361440"/>
                </a:xfrm>
                <a:prstGeom prst="trapezoid">
                  <a:avLst>
                    <a:gd name="adj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B6AA2DD5-9540-301C-AE2E-7A54C683441A}"/>
                    </a:ext>
                  </a:extLst>
                </p:cNvPr>
                <p:cNvSpPr/>
                <p:nvPr/>
              </p:nvSpPr>
              <p:spPr bwMode="auto">
                <a:xfrm>
                  <a:off x="2274120" y="4869628"/>
                  <a:ext cx="402675" cy="213423"/>
                </a:xfrm>
                <a:custGeom>
                  <a:avLst/>
                  <a:gdLst>
                    <a:gd name="connsiteX0" fmla="*/ 0 w 585065"/>
                    <a:gd name="connsiteY0" fmla="*/ 0 h 270030"/>
                    <a:gd name="connsiteX1" fmla="*/ 517558 w 585065"/>
                    <a:gd name="connsiteY1" fmla="*/ 0 h 270030"/>
                    <a:gd name="connsiteX2" fmla="*/ 585065 w 585065"/>
                    <a:gd name="connsiteY2" fmla="*/ 270030 h 270030"/>
                    <a:gd name="connsiteX3" fmla="*/ 0 w 585065"/>
                    <a:gd name="connsiteY3" fmla="*/ 27003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065" h="270030">
                      <a:moveTo>
                        <a:pt x="0" y="0"/>
                      </a:moveTo>
                      <a:lnTo>
                        <a:pt x="517558" y="0"/>
                      </a:lnTo>
                      <a:lnTo>
                        <a:pt x="585065" y="270030"/>
                      </a:lnTo>
                      <a:lnTo>
                        <a:pt x="0" y="2700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E6998D43-E795-72E5-5E1C-AFBD81CF8D31}"/>
                    </a:ext>
                  </a:extLst>
                </p:cNvPr>
                <p:cNvSpPr/>
                <p:nvPr/>
              </p:nvSpPr>
              <p:spPr bwMode="auto">
                <a:xfrm flipH="1">
                  <a:off x="3679057" y="4869628"/>
                  <a:ext cx="402675" cy="213423"/>
                </a:xfrm>
                <a:custGeom>
                  <a:avLst/>
                  <a:gdLst>
                    <a:gd name="connsiteX0" fmla="*/ 0 w 585065"/>
                    <a:gd name="connsiteY0" fmla="*/ 0 h 270030"/>
                    <a:gd name="connsiteX1" fmla="*/ 517558 w 585065"/>
                    <a:gd name="connsiteY1" fmla="*/ 0 h 270030"/>
                    <a:gd name="connsiteX2" fmla="*/ 585065 w 585065"/>
                    <a:gd name="connsiteY2" fmla="*/ 270030 h 270030"/>
                    <a:gd name="connsiteX3" fmla="*/ 0 w 585065"/>
                    <a:gd name="connsiteY3" fmla="*/ 27003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065" h="270030">
                      <a:moveTo>
                        <a:pt x="0" y="0"/>
                      </a:moveTo>
                      <a:lnTo>
                        <a:pt x="517558" y="0"/>
                      </a:lnTo>
                      <a:lnTo>
                        <a:pt x="585065" y="270030"/>
                      </a:lnTo>
                      <a:lnTo>
                        <a:pt x="0" y="2700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四角形: 上の 2 つの角を丸める 560">
                  <a:extLst>
                    <a:ext uri="{FF2B5EF4-FFF2-40B4-BE49-F238E27FC236}">
                      <a16:creationId xmlns:a16="http://schemas.microsoft.com/office/drawing/2014/main" id="{DD794D70-AF73-A8C4-66BB-FBB7FFD6A254}"/>
                    </a:ext>
                  </a:extLst>
                </p:cNvPr>
                <p:cNvSpPr/>
                <p:nvPr/>
              </p:nvSpPr>
              <p:spPr bwMode="auto">
                <a:xfrm>
                  <a:off x="2188402" y="5083051"/>
                  <a:ext cx="1983548" cy="339382"/>
                </a:xfrm>
                <a:prstGeom prst="round2SameRect">
                  <a:avLst>
                    <a:gd name="adj1" fmla="val 10843"/>
                    <a:gd name="adj2" fmla="val 39548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2" name="四角形: 上の 2 つの角を丸める 561">
                  <a:extLst>
                    <a:ext uri="{FF2B5EF4-FFF2-40B4-BE49-F238E27FC236}">
                      <a16:creationId xmlns:a16="http://schemas.microsoft.com/office/drawing/2014/main" id="{3AD56564-07E9-18F2-95E0-26BE9CEDAF37}"/>
                    </a:ext>
                  </a:extLst>
                </p:cNvPr>
                <p:cNvSpPr/>
                <p:nvPr/>
              </p:nvSpPr>
              <p:spPr bwMode="auto">
                <a:xfrm>
                  <a:off x="2597977" y="5190166"/>
                  <a:ext cx="1164398" cy="94660"/>
                </a:xfrm>
                <a:prstGeom prst="round2SameRect">
                  <a:avLst>
                    <a:gd name="adj1" fmla="val 10843"/>
                    <a:gd name="adj2" fmla="val 3954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3" name="正方形/長方形 562">
                  <a:extLst>
                    <a:ext uri="{FF2B5EF4-FFF2-40B4-BE49-F238E27FC236}">
                      <a16:creationId xmlns:a16="http://schemas.microsoft.com/office/drawing/2014/main" id="{EAEBDE25-020A-4EF0-0386-9DCF95F4E4CB}"/>
                    </a:ext>
                  </a:extLst>
                </p:cNvPr>
                <p:cNvSpPr/>
                <p:nvPr/>
              </p:nvSpPr>
              <p:spPr bwMode="auto">
                <a:xfrm>
                  <a:off x="2959925" y="5199653"/>
                  <a:ext cx="440500" cy="26676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7" name="弦 546">
                <a:extLst>
                  <a:ext uri="{FF2B5EF4-FFF2-40B4-BE49-F238E27FC236}">
                    <a16:creationId xmlns:a16="http://schemas.microsoft.com/office/drawing/2014/main" id="{35C3FAC0-08B4-0F3A-8BA5-F95FC0AF2947}"/>
                  </a:ext>
                </a:extLst>
              </p:cNvPr>
              <p:cNvSpPr/>
              <p:nvPr/>
            </p:nvSpPr>
            <p:spPr bwMode="auto">
              <a:xfrm>
                <a:off x="2870447" y="4374283"/>
                <a:ext cx="500353" cy="500353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弦 547">
                <a:extLst>
                  <a:ext uri="{FF2B5EF4-FFF2-40B4-BE49-F238E27FC236}">
                    <a16:creationId xmlns:a16="http://schemas.microsoft.com/office/drawing/2014/main" id="{A8718923-E3B9-C3FE-E7D2-73D0AB2E5EB4}"/>
                  </a:ext>
                </a:extLst>
              </p:cNvPr>
              <p:cNvSpPr/>
              <p:nvPr/>
            </p:nvSpPr>
            <p:spPr bwMode="auto">
              <a:xfrm flipH="1">
                <a:off x="3645497" y="4374283"/>
                <a:ext cx="500353" cy="500353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弦 548">
                <a:extLst>
                  <a:ext uri="{FF2B5EF4-FFF2-40B4-BE49-F238E27FC236}">
                    <a16:creationId xmlns:a16="http://schemas.microsoft.com/office/drawing/2014/main" id="{19D08D3E-3100-2259-1273-A00641EBAC75}"/>
                  </a:ext>
                </a:extLst>
              </p:cNvPr>
              <p:cNvSpPr/>
              <p:nvPr/>
            </p:nvSpPr>
            <p:spPr bwMode="auto">
              <a:xfrm>
                <a:off x="3104146" y="4575441"/>
                <a:ext cx="239842" cy="239842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弦 549">
                <a:extLst>
                  <a:ext uri="{FF2B5EF4-FFF2-40B4-BE49-F238E27FC236}">
                    <a16:creationId xmlns:a16="http://schemas.microsoft.com/office/drawing/2014/main" id="{358B8BB3-7305-2488-13F9-330247F32DF3}"/>
                  </a:ext>
                </a:extLst>
              </p:cNvPr>
              <p:cNvSpPr/>
              <p:nvPr/>
            </p:nvSpPr>
            <p:spPr bwMode="auto">
              <a:xfrm flipH="1">
                <a:off x="3879195" y="4575441"/>
                <a:ext cx="239842" cy="239842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07FDA44B-0540-8482-2AD4-3DDAB262F21A}"/>
                </a:ext>
              </a:extLst>
            </p:cNvPr>
            <p:cNvGrpSpPr/>
            <p:nvPr/>
          </p:nvGrpSpPr>
          <p:grpSpPr>
            <a:xfrm flipH="1">
              <a:off x="2123420" y="3887285"/>
              <a:ext cx="436928" cy="491349"/>
              <a:chOff x="8679173" y="3016524"/>
              <a:chExt cx="436928" cy="491349"/>
            </a:xfrm>
          </p:grpSpPr>
          <p:sp>
            <p:nvSpPr>
              <p:cNvPr id="544" name="稲妻 543">
                <a:extLst>
                  <a:ext uri="{FF2B5EF4-FFF2-40B4-BE49-F238E27FC236}">
                    <a16:creationId xmlns:a16="http://schemas.microsoft.com/office/drawing/2014/main" id="{B7C0756C-BB74-BBA8-F50C-83F967C39FB2}"/>
                  </a:ext>
                </a:extLst>
              </p:cNvPr>
              <p:cNvSpPr/>
              <p:nvPr/>
            </p:nvSpPr>
            <p:spPr bwMode="auto">
              <a:xfrm rot="4500000">
                <a:off x="8734537" y="2961160"/>
                <a:ext cx="326199" cy="436928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稲妻 544">
                <a:extLst>
                  <a:ext uri="{FF2B5EF4-FFF2-40B4-BE49-F238E27FC236}">
                    <a16:creationId xmlns:a16="http://schemas.microsoft.com/office/drawing/2014/main" id="{3F7FDBD7-C4B7-20F6-8D28-790F631B22E3}"/>
                  </a:ext>
                </a:extLst>
              </p:cNvPr>
              <p:cNvSpPr/>
              <p:nvPr/>
            </p:nvSpPr>
            <p:spPr bwMode="auto">
              <a:xfrm rot="6300000">
                <a:off x="8797175" y="3231575"/>
                <a:ext cx="254866" cy="297730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F0D63601-1C73-013A-C6C6-C5EECDC00A74}"/>
                </a:ext>
              </a:extLst>
            </p:cNvPr>
            <p:cNvGrpSpPr/>
            <p:nvPr/>
          </p:nvGrpSpPr>
          <p:grpSpPr>
            <a:xfrm>
              <a:off x="4511543" y="4228504"/>
              <a:ext cx="974912" cy="2046014"/>
              <a:chOff x="4800496" y="4228504"/>
              <a:chExt cx="974912" cy="2046014"/>
            </a:xfrm>
          </p:grpSpPr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C116C4D4-D821-BED6-A548-280C5FBE2ABA}"/>
                  </a:ext>
                </a:extLst>
              </p:cNvPr>
              <p:cNvGrpSpPr/>
              <p:nvPr/>
            </p:nvGrpSpPr>
            <p:grpSpPr>
              <a:xfrm rot="921871" flipH="1">
                <a:off x="5113310" y="4429337"/>
                <a:ext cx="470462" cy="1071102"/>
                <a:chOff x="8506010" y="5449756"/>
                <a:chExt cx="319782" cy="728048"/>
              </a:xfrm>
            </p:grpSpPr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9EF03F54-FB00-9925-84F7-287C6FE64842}"/>
                    </a:ext>
                  </a:extLst>
                </p:cNvPr>
                <p:cNvGrpSpPr/>
                <p:nvPr/>
              </p:nvGrpSpPr>
              <p:grpSpPr>
                <a:xfrm flipH="1">
                  <a:off x="8506010" y="5449756"/>
                  <a:ext cx="319782" cy="728048"/>
                  <a:chOff x="10109901" y="1596638"/>
                  <a:chExt cx="505191" cy="1150166"/>
                </a:xfrm>
              </p:grpSpPr>
              <p:sp>
                <p:nvSpPr>
                  <p:cNvPr id="541" name="楕円 540">
                    <a:extLst>
                      <a:ext uri="{FF2B5EF4-FFF2-40B4-BE49-F238E27FC236}">
                        <a16:creationId xmlns:a16="http://schemas.microsoft.com/office/drawing/2014/main" id="{F5AC239C-5A60-FF3C-9FD8-791C480B85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109901" y="1596638"/>
                    <a:ext cx="505191" cy="58359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四角形: 角を丸くする 541">
                    <a:extLst>
                      <a:ext uri="{FF2B5EF4-FFF2-40B4-BE49-F238E27FC236}">
                        <a16:creationId xmlns:a16="http://schemas.microsoft.com/office/drawing/2014/main" id="{8F0255DF-9D9C-3753-5D6F-14A5A8593F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台形 542">
                    <a:extLst>
                      <a:ext uri="{FF2B5EF4-FFF2-40B4-BE49-F238E27FC236}">
                        <a16:creationId xmlns:a16="http://schemas.microsoft.com/office/drawing/2014/main" id="{ECFD1AA2-E5AD-066C-FEE6-87A222C6F7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5DBAD2D4-80D8-87A1-A044-0DDAAD09046F}"/>
                    </a:ext>
                  </a:extLst>
                </p:cNvPr>
                <p:cNvGrpSpPr/>
                <p:nvPr/>
              </p:nvGrpSpPr>
              <p:grpSpPr>
                <a:xfrm>
                  <a:off x="8623674" y="5543790"/>
                  <a:ext cx="181807" cy="212158"/>
                  <a:chOff x="8623674" y="5543790"/>
                  <a:chExt cx="181807" cy="212158"/>
                </a:xfrm>
              </p:grpSpPr>
              <p:grpSp>
                <p:nvGrpSpPr>
                  <p:cNvPr id="534" name="グループ化 533">
                    <a:extLst>
                      <a:ext uri="{FF2B5EF4-FFF2-40B4-BE49-F238E27FC236}">
                        <a16:creationId xmlns:a16="http://schemas.microsoft.com/office/drawing/2014/main" id="{03D9FB49-09CD-0E33-14C4-9ADE1B27B066}"/>
                      </a:ext>
                    </a:extLst>
                  </p:cNvPr>
                  <p:cNvGrpSpPr/>
                  <p:nvPr/>
                </p:nvGrpSpPr>
                <p:grpSpPr>
                  <a:xfrm>
                    <a:off x="8623674" y="5543790"/>
                    <a:ext cx="78581" cy="110812"/>
                    <a:chOff x="8322469" y="3506307"/>
                    <a:chExt cx="78581" cy="110812"/>
                  </a:xfrm>
                </p:grpSpPr>
                <p:sp>
                  <p:nvSpPr>
                    <p:cNvPr id="539" name="楕円 538">
                      <a:extLst>
                        <a:ext uri="{FF2B5EF4-FFF2-40B4-BE49-F238E27FC236}">
                          <a16:creationId xmlns:a16="http://schemas.microsoft.com/office/drawing/2014/main" id="{59CA8382-66F8-29E5-EB4D-0C9E414846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22469" y="3506307"/>
                      <a:ext cx="78581" cy="11081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40" name="楕円 539">
                      <a:extLst>
                        <a:ext uri="{FF2B5EF4-FFF2-40B4-BE49-F238E27FC236}">
                          <a16:creationId xmlns:a16="http://schemas.microsoft.com/office/drawing/2014/main" id="{1210D97A-2B82-C554-EE02-BBB4424AA0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57114" y="3547947"/>
                      <a:ext cx="38341" cy="3834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grpSp>
                <p:nvGrpSpPr>
                  <p:cNvPr id="535" name="グループ化 534">
                    <a:extLst>
                      <a:ext uri="{FF2B5EF4-FFF2-40B4-BE49-F238E27FC236}">
                        <a16:creationId xmlns:a16="http://schemas.microsoft.com/office/drawing/2014/main" id="{9DF046DC-E2F0-2184-530B-5C6C42D0BA2D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726900" y="5543790"/>
                    <a:ext cx="78581" cy="110812"/>
                    <a:chOff x="8322469" y="3506307"/>
                    <a:chExt cx="78581" cy="110812"/>
                  </a:xfrm>
                </p:grpSpPr>
                <p:sp>
                  <p:nvSpPr>
                    <p:cNvPr id="537" name="楕円 536">
                      <a:extLst>
                        <a:ext uri="{FF2B5EF4-FFF2-40B4-BE49-F238E27FC236}">
                          <a16:creationId xmlns:a16="http://schemas.microsoft.com/office/drawing/2014/main" id="{631C2D27-D44D-6BEC-7C23-CA031630FA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22469" y="3506307"/>
                      <a:ext cx="78581" cy="11081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38" name="楕円 537">
                      <a:extLst>
                        <a:ext uri="{FF2B5EF4-FFF2-40B4-BE49-F238E27FC236}">
                          <a16:creationId xmlns:a16="http://schemas.microsoft.com/office/drawing/2014/main" id="{1EED9CEF-CFA1-CB73-90C2-A83B6F5F77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31851" y="3547947"/>
                      <a:ext cx="38341" cy="3834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536" name="二等辺三角形 16">
                    <a:extLst>
                      <a:ext uri="{FF2B5EF4-FFF2-40B4-BE49-F238E27FC236}">
                        <a16:creationId xmlns:a16="http://schemas.microsoft.com/office/drawing/2014/main" id="{61EA62D2-37CF-638E-EB72-F78EEC6721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49853" y="5680100"/>
                    <a:ext cx="123617" cy="75848"/>
                  </a:xfrm>
                  <a:custGeom>
                    <a:avLst/>
                    <a:gdLst>
                      <a:gd name="connsiteX0" fmla="*/ 0 w 313117"/>
                      <a:gd name="connsiteY0" fmla="*/ 210522 h 210522"/>
                      <a:gd name="connsiteX1" fmla="*/ 156559 w 313117"/>
                      <a:gd name="connsiteY1" fmla="*/ 0 h 210522"/>
                      <a:gd name="connsiteX2" fmla="*/ 313117 w 313117"/>
                      <a:gd name="connsiteY2" fmla="*/ 210522 h 210522"/>
                      <a:gd name="connsiteX3" fmla="*/ 0 w 313117"/>
                      <a:gd name="connsiteY3" fmla="*/ 210522 h 210522"/>
                      <a:gd name="connsiteX0" fmla="*/ 2016 w 315133"/>
                      <a:gd name="connsiteY0" fmla="*/ 210522 h 216310"/>
                      <a:gd name="connsiteX1" fmla="*/ 158575 w 315133"/>
                      <a:gd name="connsiteY1" fmla="*/ 0 h 216310"/>
                      <a:gd name="connsiteX2" fmla="*/ 315133 w 315133"/>
                      <a:gd name="connsiteY2" fmla="*/ 210522 h 216310"/>
                      <a:gd name="connsiteX3" fmla="*/ 2016 w 315133"/>
                      <a:gd name="connsiteY3" fmla="*/ 210522 h 216310"/>
                      <a:gd name="connsiteX0" fmla="*/ 2016 w 316347"/>
                      <a:gd name="connsiteY0" fmla="*/ 210522 h 223109"/>
                      <a:gd name="connsiteX1" fmla="*/ 158575 w 316347"/>
                      <a:gd name="connsiteY1" fmla="*/ 0 h 223109"/>
                      <a:gd name="connsiteX2" fmla="*/ 315133 w 316347"/>
                      <a:gd name="connsiteY2" fmla="*/ 210522 h 223109"/>
                      <a:gd name="connsiteX3" fmla="*/ 2016 w 316347"/>
                      <a:gd name="connsiteY3" fmla="*/ 210522 h 223109"/>
                      <a:gd name="connsiteX0" fmla="*/ 2160 w 316585"/>
                      <a:gd name="connsiteY0" fmla="*/ 210526 h 223113"/>
                      <a:gd name="connsiteX1" fmla="*/ 158719 w 316585"/>
                      <a:gd name="connsiteY1" fmla="*/ 4 h 223113"/>
                      <a:gd name="connsiteX2" fmla="*/ 315277 w 316585"/>
                      <a:gd name="connsiteY2" fmla="*/ 210526 h 223113"/>
                      <a:gd name="connsiteX3" fmla="*/ 2160 w 316585"/>
                      <a:gd name="connsiteY3" fmla="*/ 210526 h 223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6585" h="223113">
                        <a:moveTo>
                          <a:pt x="2160" y="210526"/>
                        </a:moveTo>
                        <a:cubicBezTo>
                          <a:pt x="-17092" y="197502"/>
                          <a:pt x="97008" y="-1114"/>
                          <a:pt x="158719" y="4"/>
                        </a:cubicBezTo>
                        <a:cubicBezTo>
                          <a:pt x="220430" y="1122"/>
                          <a:pt x="329766" y="190358"/>
                          <a:pt x="315277" y="210526"/>
                        </a:cubicBezTo>
                        <a:cubicBezTo>
                          <a:pt x="300788" y="230694"/>
                          <a:pt x="21412" y="223550"/>
                          <a:pt x="2160" y="21052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06" name="Group 218">
                <a:extLst>
                  <a:ext uri="{FF2B5EF4-FFF2-40B4-BE49-F238E27FC236}">
                    <a16:creationId xmlns:a16="http://schemas.microsoft.com/office/drawing/2014/main" id="{2F785980-50B0-551D-B3B9-398F1ABCE8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75907">
                <a:off x="4800496" y="4918634"/>
                <a:ext cx="751143" cy="1355884"/>
                <a:chOff x="2439" y="2189"/>
                <a:chExt cx="1021" cy="1843"/>
              </a:xfrm>
            </p:grpSpPr>
            <p:sp>
              <p:nvSpPr>
                <p:cNvPr id="512" name="AutoShape 165">
                  <a:extLst>
                    <a:ext uri="{FF2B5EF4-FFF2-40B4-BE49-F238E27FC236}">
                      <a16:creationId xmlns:a16="http://schemas.microsoft.com/office/drawing/2014/main" id="{7F947460-6E3B-9316-67F3-4330E94B7A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95885">
                  <a:off x="3205" y="2586"/>
                  <a:ext cx="170" cy="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3" name="AutoShape 169">
                  <a:extLst>
                    <a:ext uri="{FF2B5EF4-FFF2-40B4-BE49-F238E27FC236}">
                      <a16:creationId xmlns:a16="http://schemas.microsoft.com/office/drawing/2014/main" id="{AC017F11-D917-F2EA-CBDA-22BB682135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4115" flipH="1">
                  <a:off x="2524" y="2586"/>
                  <a:ext cx="170" cy="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4" name="AutoShape 216">
                  <a:extLst>
                    <a:ext uri="{FF2B5EF4-FFF2-40B4-BE49-F238E27FC236}">
                      <a16:creationId xmlns:a16="http://schemas.microsoft.com/office/drawing/2014/main" id="{B60EFC45-D020-7EEB-A1D6-485532A988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2529"/>
                  <a:ext cx="198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" name="AutoShape 217">
                  <a:extLst>
                    <a:ext uri="{FF2B5EF4-FFF2-40B4-BE49-F238E27FC236}">
                      <a16:creationId xmlns:a16="http://schemas.microsoft.com/office/drawing/2014/main" id="{CDBF4296-4FCF-7F57-CC67-19B3426B81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496" y="2529"/>
                  <a:ext cx="198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6" name="AutoShape 151">
                  <a:extLst>
                    <a:ext uri="{FF2B5EF4-FFF2-40B4-BE49-F238E27FC236}">
                      <a16:creationId xmlns:a16="http://schemas.microsoft.com/office/drawing/2014/main" id="{872FF2D3-6EF0-714D-EC12-A0441A8790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935" y="3592"/>
                  <a:ext cx="29" cy="22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" name="AutoShape 149">
                  <a:extLst>
                    <a:ext uri="{FF2B5EF4-FFF2-40B4-BE49-F238E27FC236}">
                      <a16:creationId xmlns:a16="http://schemas.microsoft.com/office/drawing/2014/main" id="{2770A0AD-D1E6-16E9-1717-BD4A53BFA2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906" y="3338"/>
                  <a:ext cx="85" cy="2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" name="AutoShape 150" descr="縦線 (太)">
                  <a:extLst>
                    <a:ext uri="{FF2B5EF4-FFF2-40B4-BE49-F238E27FC236}">
                      <a16:creationId xmlns:a16="http://schemas.microsoft.com/office/drawing/2014/main" id="{326C1E83-9632-2F08-997A-B6CD9E8305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436"/>
                  <a:ext cx="113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9" name="AutoShape 152">
                  <a:extLst>
                    <a:ext uri="{FF2B5EF4-FFF2-40B4-BE49-F238E27FC236}">
                      <a16:creationId xmlns:a16="http://schemas.microsoft.com/office/drawing/2014/main" id="{E016B6D9-D92E-8F54-AC1C-8C5D92B197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6" y="3436"/>
                  <a:ext cx="28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0" name="AutoShape 153">
                  <a:extLst>
                    <a:ext uri="{FF2B5EF4-FFF2-40B4-BE49-F238E27FC236}">
                      <a16:creationId xmlns:a16="http://schemas.microsoft.com/office/drawing/2014/main" id="{1CC05F5A-F4F6-F1AD-B97C-4FD30C776B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35" y="3436"/>
                  <a:ext cx="28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1" name="Freeform 155">
                  <a:extLst>
                    <a:ext uri="{FF2B5EF4-FFF2-40B4-BE49-F238E27FC236}">
                      <a16:creationId xmlns:a16="http://schemas.microsoft.com/office/drawing/2014/main" id="{D7AE64A1-D511-7420-99F8-4FAE71C7C9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3" y="3323"/>
                  <a:ext cx="453" cy="283"/>
                </a:xfrm>
                <a:custGeom>
                  <a:avLst/>
                  <a:gdLst>
                    <a:gd name="T0" fmla="*/ 0 w 453"/>
                    <a:gd name="T1" fmla="*/ 0 h 283"/>
                    <a:gd name="T2" fmla="*/ 85 w 453"/>
                    <a:gd name="T3" fmla="*/ 283 h 283"/>
                    <a:gd name="T4" fmla="*/ 368 w 453"/>
                    <a:gd name="T5" fmla="*/ 283 h 283"/>
                    <a:gd name="T6" fmla="*/ 453 w 453"/>
                    <a:gd name="T7" fmla="*/ 0 h 283"/>
                    <a:gd name="T8" fmla="*/ 227 w 453"/>
                    <a:gd name="T9" fmla="*/ 113 h 283"/>
                    <a:gd name="T10" fmla="*/ 0 w 453"/>
                    <a:gd name="T11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3" h="283">
                      <a:moveTo>
                        <a:pt x="0" y="0"/>
                      </a:moveTo>
                      <a:lnTo>
                        <a:pt x="85" y="283"/>
                      </a:lnTo>
                      <a:lnTo>
                        <a:pt x="368" y="283"/>
                      </a:lnTo>
                      <a:lnTo>
                        <a:pt x="453" y="0"/>
                      </a:lnTo>
                      <a:lnTo>
                        <a:pt x="227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2" name="AutoShape 161">
                  <a:extLst>
                    <a:ext uri="{FF2B5EF4-FFF2-40B4-BE49-F238E27FC236}">
                      <a16:creationId xmlns:a16="http://schemas.microsoft.com/office/drawing/2014/main" id="{76813B4C-87CF-6328-8EB2-63D8CD57BD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751" y="2614"/>
                  <a:ext cx="397" cy="17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3" name="Freeform 162">
                  <a:extLst>
                    <a:ext uri="{FF2B5EF4-FFF2-40B4-BE49-F238E27FC236}">
                      <a16:creationId xmlns:a16="http://schemas.microsoft.com/office/drawing/2014/main" id="{6A396724-BBC5-B00C-FA0E-D4EE14B641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6" y="2699"/>
                  <a:ext cx="567" cy="766"/>
                </a:xfrm>
                <a:custGeom>
                  <a:avLst/>
                  <a:gdLst>
                    <a:gd name="T0" fmla="*/ 284 w 567"/>
                    <a:gd name="T1" fmla="*/ 766 h 766"/>
                    <a:gd name="T2" fmla="*/ 57 w 567"/>
                    <a:gd name="T3" fmla="*/ 652 h 766"/>
                    <a:gd name="T4" fmla="*/ 0 w 567"/>
                    <a:gd name="T5" fmla="*/ 510 h 766"/>
                    <a:gd name="T6" fmla="*/ 57 w 567"/>
                    <a:gd name="T7" fmla="*/ 57 h 766"/>
                    <a:gd name="T8" fmla="*/ 284 w 567"/>
                    <a:gd name="T9" fmla="*/ 0 h 766"/>
                    <a:gd name="T10" fmla="*/ 510 w 567"/>
                    <a:gd name="T11" fmla="*/ 57 h 766"/>
                    <a:gd name="T12" fmla="*/ 567 w 567"/>
                    <a:gd name="T13" fmla="*/ 510 h 766"/>
                    <a:gd name="T14" fmla="*/ 510 w 567"/>
                    <a:gd name="T15" fmla="*/ 652 h 766"/>
                    <a:gd name="T16" fmla="*/ 284 w 567"/>
                    <a:gd name="T17" fmla="*/ 766 h 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7" h="766">
                      <a:moveTo>
                        <a:pt x="284" y="766"/>
                      </a:moveTo>
                      <a:lnTo>
                        <a:pt x="57" y="652"/>
                      </a:lnTo>
                      <a:lnTo>
                        <a:pt x="0" y="510"/>
                      </a:lnTo>
                      <a:lnTo>
                        <a:pt x="57" y="57"/>
                      </a:lnTo>
                      <a:lnTo>
                        <a:pt x="284" y="0"/>
                      </a:lnTo>
                      <a:lnTo>
                        <a:pt x="510" y="57"/>
                      </a:lnTo>
                      <a:lnTo>
                        <a:pt x="567" y="510"/>
                      </a:lnTo>
                      <a:lnTo>
                        <a:pt x="510" y="652"/>
                      </a:lnTo>
                      <a:lnTo>
                        <a:pt x="284" y="76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4" name="Freeform 171">
                  <a:extLst>
                    <a:ext uri="{FF2B5EF4-FFF2-40B4-BE49-F238E27FC236}">
                      <a16:creationId xmlns:a16="http://schemas.microsoft.com/office/drawing/2014/main" id="{72326FC4-8F47-9B81-592F-0B53E73769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6" y="3209"/>
                  <a:ext cx="567" cy="170"/>
                </a:xfrm>
                <a:custGeom>
                  <a:avLst/>
                  <a:gdLst>
                    <a:gd name="T0" fmla="*/ 0 w 567"/>
                    <a:gd name="T1" fmla="*/ 0 h 170"/>
                    <a:gd name="T2" fmla="*/ 284 w 567"/>
                    <a:gd name="T3" fmla="*/ 170 h 170"/>
                    <a:gd name="T4" fmla="*/ 567 w 567"/>
                    <a:gd name="T5" fmla="*/ 0 h 170"/>
                    <a:gd name="T6" fmla="*/ 284 w 567"/>
                    <a:gd name="T7" fmla="*/ 114 h 170"/>
                    <a:gd name="T8" fmla="*/ 0 w 567"/>
                    <a:gd name="T9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0"/>
                      </a:moveTo>
                      <a:lnTo>
                        <a:pt x="284" y="170"/>
                      </a:lnTo>
                      <a:lnTo>
                        <a:pt x="567" y="0"/>
                      </a:lnTo>
                      <a:lnTo>
                        <a:pt x="28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5" name="Freeform 175">
                  <a:extLst>
                    <a:ext uri="{FF2B5EF4-FFF2-40B4-BE49-F238E27FC236}">
                      <a16:creationId xmlns:a16="http://schemas.microsoft.com/office/drawing/2014/main" id="{13DB4930-2952-B077-518E-1AA907FE9A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4" y="2283"/>
                  <a:ext cx="192" cy="219"/>
                </a:xfrm>
                <a:custGeom>
                  <a:avLst/>
                  <a:gdLst>
                    <a:gd name="T0" fmla="*/ 0 w 192"/>
                    <a:gd name="T1" fmla="*/ 122 h 219"/>
                    <a:gd name="T2" fmla="*/ 0 w 192"/>
                    <a:gd name="T3" fmla="*/ 219 h 219"/>
                    <a:gd name="T4" fmla="*/ 22 w 192"/>
                    <a:gd name="T5" fmla="*/ 218 h 219"/>
                    <a:gd name="T6" fmla="*/ 22 w 192"/>
                    <a:gd name="T7" fmla="*/ 133 h 219"/>
                    <a:gd name="T8" fmla="*/ 192 w 192"/>
                    <a:gd name="T9" fmla="*/ 19 h 219"/>
                    <a:gd name="T10" fmla="*/ 178 w 192"/>
                    <a:gd name="T11" fmla="*/ 0 h 219"/>
                    <a:gd name="T12" fmla="*/ 0 w 192"/>
                    <a:gd name="T13" fmla="*/ 122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2" h="219">
                      <a:moveTo>
                        <a:pt x="0" y="122"/>
                      </a:moveTo>
                      <a:lnTo>
                        <a:pt x="0" y="219"/>
                      </a:lnTo>
                      <a:lnTo>
                        <a:pt x="22" y="218"/>
                      </a:lnTo>
                      <a:lnTo>
                        <a:pt x="22" y="133"/>
                      </a:lnTo>
                      <a:lnTo>
                        <a:pt x="192" y="19"/>
                      </a:lnTo>
                      <a:lnTo>
                        <a:pt x="178" y="0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6" name="AutoShape 176">
                  <a:extLst>
                    <a:ext uri="{FF2B5EF4-FFF2-40B4-BE49-F238E27FC236}">
                      <a16:creationId xmlns:a16="http://schemas.microsoft.com/office/drawing/2014/main" id="{3D925BFA-F2C2-49E9-C172-B1FEA88D06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087311">
                  <a:off x="3290" y="2189"/>
                  <a:ext cx="170" cy="114"/>
                </a:xfrm>
                <a:prstGeom prst="roundRect">
                  <a:avLst>
                    <a:gd name="adj" fmla="val 31764"/>
                  </a:avLst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27" name="Group 179">
                  <a:extLst>
                    <a:ext uri="{FF2B5EF4-FFF2-40B4-BE49-F238E27FC236}">
                      <a16:creationId xmlns:a16="http://schemas.microsoft.com/office/drawing/2014/main" id="{5C455BA7-6BD7-296C-5924-B131BCE53C7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2439" y="2189"/>
                  <a:ext cx="306" cy="313"/>
                  <a:chOff x="2587" y="2500"/>
                  <a:chExt cx="306" cy="313"/>
                </a:xfrm>
              </p:grpSpPr>
              <p:sp>
                <p:nvSpPr>
                  <p:cNvPr id="530" name="Freeform 177">
                    <a:extLst>
                      <a:ext uri="{FF2B5EF4-FFF2-40B4-BE49-F238E27FC236}">
                        <a16:creationId xmlns:a16="http://schemas.microsoft.com/office/drawing/2014/main" id="{7B36D545-E139-7A3F-D0BC-C87C5B7271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7" y="2594"/>
                    <a:ext cx="192" cy="219"/>
                  </a:xfrm>
                  <a:custGeom>
                    <a:avLst/>
                    <a:gdLst>
                      <a:gd name="T0" fmla="*/ 0 w 192"/>
                      <a:gd name="T1" fmla="*/ 122 h 219"/>
                      <a:gd name="T2" fmla="*/ 0 w 192"/>
                      <a:gd name="T3" fmla="*/ 219 h 219"/>
                      <a:gd name="T4" fmla="*/ 22 w 192"/>
                      <a:gd name="T5" fmla="*/ 218 h 219"/>
                      <a:gd name="T6" fmla="*/ 22 w 192"/>
                      <a:gd name="T7" fmla="*/ 133 h 219"/>
                      <a:gd name="T8" fmla="*/ 192 w 192"/>
                      <a:gd name="T9" fmla="*/ 19 h 219"/>
                      <a:gd name="T10" fmla="*/ 178 w 192"/>
                      <a:gd name="T11" fmla="*/ 0 h 219"/>
                      <a:gd name="T12" fmla="*/ 0 w 192"/>
                      <a:gd name="T13" fmla="*/ 122 h 2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2" h="219">
                        <a:moveTo>
                          <a:pt x="0" y="122"/>
                        </a:moveTo>
                        <a:lnTo>
                          <a:pt x="0" y="219"/>
                        </a:lnTo>
                        <a:lnTo>
                          <a:pt x="22" y="218"/>
                        </a:lnTo>
                        <a:lnTo>
                          <a:pt x="22" y="133"/>
                        </a:lnTo>
                        <a:lnTo>
                          <a:pt x="192" y="19"/>
                        </a:lnTo>
                        <a:lnTo>
                          <a:pt x="178" y="0"/>
                        </a:lnTo>
                        <a:lnTo>
                          <a:pt x="0" y="12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1" name="AutoShape 178">
                    <a:extLst>
                      <a:ext uri="{FF2B5EF4-FFF2-40B4-BE49-F238E27FC236}">
                        <a16:creationId xmlns:a16="http://schemas.microsoft.com/office/drawing/2014/main" id="{26DA015A-5E3B-3079-2A13-80F6AE4B4F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087311">
                    <a:off x="2723" y="2500"/>
                    <a:ext cx="170" cy="114"/>
                  </a:xfrm>
                  <a:prstGeom prst="roundRect">
                    <a:avLst>
                      <a:gd name="adj" fmla="val 3176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28" name="Freeform 214">
                  <a:extLst>
                    <a:ext uri="{FF2B5EF4-FFF2-40B4-BE49-F238E27FC236}">
                      <a16:creationId xmlns:a16="http://schemas.microsoft.com/office/drawing/2014/main" id="{41856B2E-2CDA-A06A-B153-8DE1BA4BA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6" y="2359"/>
                  <a:ext cx="567" cy="283"/>
                </a:xfrm>
                <a:custGeom>
                  <a:avLst/>
                  <a:gdLst>
                    <a:gd name="T0" fmla="*/ 0 w 737"/>
                    <a:gd name="T1" fmla="*/ 142 h 283"/>
                    <a:gd name="T2" fmla="*/ 0 w 737"/>
                    <a:gd name="T3" fmla="*/ 255 h 283"/>
                    <a:gd name="T4" fmla="*/ 227 w 737"/>
                    <a:gd name="T5" fmla="*/ 283 h 283"/>
                    <a:gd name="T6" fmla="*/ 510 w 737"/>
                    <a:gd name="T7" fmla="*/ 283 h 283"/>
                    <a:gd name="T8" fmla="*/ 737 w 737"/>
                    <a:gd name="T9" fmla="*/ 255 h 283"/>
                    <a:gd name="T10" fmla="*/ 737 w 737"/>
                    <a:gd name="T11" fmla="*/ 142 h 283"/>
                    <a:gd name="T12" fmla="*/ 652 w 737"/>
                    <a:gd name="T13" fmla="*/ 113 h 283"/>
                    <a:gd name="T14" fmla="*/ 567 w 737"/>
                    <a:gd name="T15" fmla="*/ 28 h 283"/>
                    <a:gd name="T16" fmla="*/ 369 w 737"/>
                    <a:gd name="T17" fmla="*/ 0 h 283"/>
                    <a:gd name="T18" fmla="*/ 170 w 737"/>
                    <a:gd name="T19" fmla="*/ 28 h 283"/>
                    <a:gd name="T20" fmla="*/ 85 w 737"/>
                    <a:gd name="T21" fmla="*/ 113 h 283"/>
                    <a:gd name="T22" fmla="*/ 0 w 737"/>
                    <a:gd name="T23" fmla="*/ 142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37" h="283">
                      <a:moveTo>
                        <a:pt x="0" y="142"/>
                      </a:moveTo>
                      <a:lnTo>
                        <a:pt x="0" y="255"/>
                      </a:lnTo>
                      <a:lnTo>
                        <a:pt x="227" y="283"/>
                      </a:lnTo>
                      <a:lnTo>
                        <a:pt x="510" y="283"/>
                      </a:lnTo>
                      <a:lnTo>
                        <a:pt x="737" y="255"/>
                      </a:lnTo>
                      <a:lnTo>
                        <a:pt x="737" y="142"/>
                      </a:lnTo>
                      <a:lnTo>
                        <a:pt x="652" y="113"/>
                      </a:lnTo>
                      <a:lnTo>
                        <a:pt x="567" y="28"/>
                      </a:lnTo>
                      <a:lnTo>
                        <a:pt x="369" y="0"/>
                      </a:lnTo>
                      <a:lnTo>
                        <a:pt x="170" y="28"/>
                      </a:lnTo>
                      <a:lnTo>
                        <a:pt x="85" y="113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9" name="AutoShape 215" descr="横線 (太)">
                  <a:extLst>
                    <a:ext uri="{FF2B5EF4-FFF2-40B4-BE49-F238E27FC236}">
                      <a16:creationId xmlns:a16="http://schemas.microsoft.com/office/drawing/2014/main" id="{7799207F-19A3-FF6E-066D-3D97D7C2F6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6" y="2501"/>
                  <a:ext cx="227" cy="113"/>
                </a:xfrm>
                <a:prstGeom prst="roundRect">
                  <a:avLst>
                    <a:gd name="adj" fmla="val 32745"/>
                  </a:avLst>
                </a:prstGeom>
                <a:solidFill>
                  <a:srgbClr val="FFFF00"/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651BE92C-EAA3-C515-6B5D-11EFF55C0EC0}"/>
                  </a:ext>
                </a:extLst>
              </p:cNvPr>
              <p:cNvSpPr/>
              <p:nvPr/>
            </p:nvSpPr>
            <p:spPr bwMode="auto">
              <a:xfrm rot="900000">
                <a:off x="5308403" y="4228504"/>
                <a:ext cx="467005" cy="223978"/>
              </a:xfrm>
              <a:custGeom>
                <a:avLst/>
                <a:gdLst>
                  <a:gd name="connsiteX0" fmla="*/ 233502 w 467005"/>
                  <a:gd name="connsiteY0" fmla="*/ 0 h 223978"/>
                  <a:gd name="connsiteX1" fmla="*/ 450875 w 467005"/>
                  <a:gd name="connsiteY1" fmla="*/ 144084 h 223978"/>
                  <a:gd name="connsiteX2" fmla="*/ 467005 w 467005"/>
                  <a:gd name="connsiteY2" fmla="*/ 223978 h 223978"/>
                  <a:gd name="connsiteX3" fmla="*/ 233502 w 467005"/>
                  <a:gd name="connsiteY3" fmla="*/ 219864 h 223978"/>
                  <a:gd name="connsiteX4" fmla="*/ 0 w 467005"/>
                  <a:gd name="connsiteY4" fmla="*/ 223978 h 223978"/>
                  <a:gd name="connsiteX5" fmla="*/ 16129 w 467005"/>
                  <a:gd name="connsiteY5" fmla="*/ 144084 h 223978"/>
                  <a:gd name="connsiteX6" fmla="*/ 233502 w 467005"/>
                  <a:gd name="connsiteY6" fmla="*/ 0 h 223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7005" h="223978">
                    <a:moveTo>
                      <a:pt x="233502" y="0"/>
                    </a:moveTo>
                    <a:cubicBezTo>
                      <a:pt x="331221" y="0"/>
                      <a:pt x="415062" y="59412"/>
                      <a:pt x="450875" y="144084"/>
                    </a:cubicBezTo>
                    <a:lnTo>
                      <a:pt x="467005" y="223978"/>
                    </a:lnTo>
                    <a:lnTo>
                      <a:pt x="233502" y="219864"/>
                    </a:lnTo>
                    <a:lnTo>
                      <a:pt x="0" y="223978"/>
                    </a:lnTo>
                    <a:lnTo>
                      <a:pt x="16129" y="144084"/>
                    </a:lnTo>
                    <a:cubicBezTo>
                      <a:pt x="51943" y="59412"/>
                      <a:pt x="135784" y="0"/>
                      <a:pt x="23350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8" name="四角形: 角を丸くする 507">
                <a:extLst>
                  <a:ext uri="{FF2B5EF4-FFF2-40B4-BE49-F238E27FC236}">
                    <a16:creationId xmlns:a16="http://schemas.microsoft.com/office/drawing/2014/main" id="{E4156640-6063-936B-3CCE-F91B40E83C97}"/>
                  </a:ext>
                </a:extLst>
              </p:cNvPr>
              <p:cNvSpPr/>
              <p:nvPr/>
            </p:nvSpPr>
            <p:spPr bwMode="auto">
              <a:xfrm rot="20779692">
                <a:off x="4990485" y="4964383"/>
                <a:ext cx="300971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四角形: 角を丸くする 508">
                <a:extLst>
                  <a:ext uri="{FF2B5EF4-FFF2-40B4-BE49-F238E27FC236}">
                    <a16:creationId xmlns:a16="http://schemas.microsoft.com/office/drawing/2014/main" id="{53D91357-8549-57A3-623D-F27390827B29}"/>
                  </a:ext>
                </a:extLst>
              </p:cNvPr>
              <p:cNvSpPr/>
              <p:nvPr/>
            </p:nvSpPr>
            <p:spPr bwMode="auto">
              <a:xfrm rot="17135532">
                <a:off x="4911716" y="5042077"/>
                <a:ext cx="183607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四角形: 角を丸くする 509">
                <a:extLst>
                  <a:ext uri="{FF2B5EF4-FFF2-40B4-BE49-F238E27FC236}">
                    <a16:creationId xmlns:a16="http://schemas.microsoft.com/office/drawing/2014/main" id="{8015DF1D-6593-168E-306C-23466F4CD8C4}"/>
                  </a:ext>
                </a:extLst>
              </p:cNvPr>
              <p:cNvSpPr/>
              <p:nvPr/>
            </p:nvSpPr>
            <p:spPr bwMode="auto">
              <a:xfrm rot="2700000">
                <a:off x="5350950" y="5046211"/>
                <a:ext cx="300971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四角形: 角を丸くする 510">
                <a:extLst>
                  <a:ext uri="{FF2B5EF4-FFF2-40B4-BE49-F238E27FC236}">
                    <a16:creationId xmlns:a16="http://schemas.microsoft.com/office/drawing/2014/main" id="{D0CEF188-CBF7-310C-5034-1D2B9F5F90B4}"/>
                  </a:ext>
                </a:extLst>
              </p:cNvPr>
              <p:cNvSpPr/>
              <p:nvPr/>
            </p:nvSpPr>
            <p:spPr bwMode="auto">
              <a:xfrm rot="17135532">
                <a:off x="5473691" y="5169077"/>
                <a:ext cx="183607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02" name="正方形/長方形 501">
              <a:extLst>
                <a:ext uri="{FF2B5EF4-FFF2-40B4-BE49-F238E27FC236}">
                  <a16:creationId xmlns:a16="http://schemas.microsoft.com/office/drawing/2014/main" id="{886A308A-2DBE-7458-9E5A-16D0D644A4C4}"/>
                </a:ext>
              </a:extLst>
            </p:cNvPr>
            <p:cNvSpPr/>
            <p:nvPr/>
          </p:nvSpPr>
          <p:spPr bwMode="auto">
            <a:xfrm>
              <a:off x="2092390" y="5181420"/>
              <a:ext cx="621418" cy="4682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正方形/長方形 502">
              <a:extLst>
                <a:ext uri="{FF2B5EF4-FFF2-40B4-BE49-F238E27FC236}">
                  <a16:creationId xmlns:a16="http://schemas.microsoft.com/office/drawing/2014/main" id="{3C7926C0-E36D-A054-1991-FD51D97FBE79}"/>
                </a:ext>
              </a:extLst>
            </p:cNvPr>
            <p:cNvSpPr/>
            <p:nvPr/>
          </p:nvSpPr>
          <p:spPr bwMode="auto">
            <a:xfrm>
              <a:off x="2000950" y="5333820"/>
              <a:ext cx="621418" cy="4682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正方形/長方形 503">
              <a:extLst>
                <a:ext uri="{FF2B5EF4-FFF2-40B4-BE49-F238E27FC236}">
                  <a16:creationId xmlns:a16="http://schemas.microsoft.com/office/drawing/2014/main" id="{64C082CE-6E98-DDD2-F410-244C94D8596C}"/>
                </a:ext>
              </a:extLst>
            </p:cNvPr>
            <p:cNvSpPr/>
            <p:nvPr/>
          </p:nvSpPr>
          <p:spPr bwMode="auto">
            <a:xfrm>
              <a:off x="2275270" y="5067120"/>
              <a:ext cx="621418" cy="4682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8064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B693C944-FA85-46A5-AAE9-CD19F7E983C4}"/>
              </a:ext>
            </a:extLst>
          </p:cNvPr>
          <p:cNvSpPr>
            <a:spLocks/>
          </p:cNvSpPr>
          <p:nvPr/>
        </p:nvSpPr>
        <p:spPr bwMode="auto">
          <a:xfrm>
            <a:off x="260588" y="296874"/>
            <a:ext cx="9384838" cy="6246801"/>
          </a:xfrm>
          <a:custGeom>
            <a:avLst/>
            <a:gdLst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2579281 w 9384838"/>
              <a:gd name="connsiteY13" fmla="*/ 4992350 h 6246801"/>
              <a:gd name="connsiteX14" fmla="*/ 2579281 w 9384838"/>
              <a:gd name="connsiteY14" fmla="*/ 5017793 h 6246801"/>
              <a:gd name="connsiteX15" fmla="*/ 2529503 w 9384838"/>
              <a:gd name="connsiteY15" fmla="*/ 5043236 h 6246801"/>
              <a:gd name="connsiteX16" fmla="*/ 2504061 w 9384838"/>
              <a:gd name="connsiteY16" fmla="*/ 5093016 h 6246801"/>
              <a:gd name="connsiteX17" fmla="*/ 2529503 w 9384838"/>
              <a:gd name="connsiteY17" fmla="*/ 5118459 h 6246801"/>
              <a:gd name="connsiteX18" fmla="*/ 2504061 w 9384838"/>
              <a:gd name="connsiteY18" fmla="*/ 5142796 h 6246801"/>
              <a:gd name="connsiteX19" fmla="*/ 2478619 w 9384838"/>
              <a:gd name="connsiteY19" fmla="*/ 5142796 h 6246801"/>
              <a:gd name="connsiteX20" fmla="*/ 2454284 w 9384838"/>
              <a:gd name="connsiteY20" fmla="*/ 5168239 h 6246801"/>
              <a:gd name="connsiteX21" fmla="*/ 2428843 w 9384838"/>
              <a:gd name="connsiteY21" fmla="*/ 5142796 h 6246801"/>
              <a:gd name="connsiteX22" fmla="*/ 2403401 w 9384838"/>
              <a:gd name="connsiteY22" fmla="*/ 5093016 h 6246801"/>
              <a:gd name="connsiteX23" fmla="*/ 2428843 w 9384838"/>
              <a:gd name="connsiteY23" fmla="*/ 5093016 h 6246801"/>
              <a:gd name="connsiteX24" fmla="*/ 2504061 w 9384838"/>
              <a:gd name="connsiteY24" fmla="*/ 5017793 h 6246801"/>
              <a:gd name="connsiteX25" fmla="*/ 2127963 w 9384838"/>
              <a:gd name="connsiteY25" fmla="*/ 4992350 h 6246801"/>
              <a:gd name="connsiteX26" fmla="*/ 2177741 w 9384838"/>
              <a:gd name="connsiteY26" fmla="*/ 5017793 h 6246801"/>
              <a:gd name="connsiteX27" fmla="*/ 2203182 w 9384838"/>
              <a:gd name="connsiteY27" fmla="*/ 4992350 h 6246801"/>
              <a:gd name="connsiteX28" fmla="*/ 2228624 w 9384838"/>
              <a:gd name="connsiteY28" fmla="*/ 5043236 h 6246801"/>
              <a:gd name="connsiteX29" fmla="*/ 2278402 w 9384838"/>
              <a:gd name="connsiteY29" fmla="*/ 5093016 h 6246801"/>
              <a:gd name="connsiteX30" fmla="*/ 2328179 w 9384838"/>
              <a:gd name="connsiteY30" fmla="*/ 5118459 h 6246801"/>
              <a:gd name="connsiteX31" fmla="*/ 2303844 w 9384838"/>
              <a:gd name="connsiteY31" fmla="*/ 5142796 h 6246801"/>
              <a:gd name="connsiteX32" fmla="*/ 2303844 w 9384838"/>
              <a:gd name="connsiteY32" fmla="*/ 5142796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27963 w 9384838"/>
              <a:gd name="connsiteY46" fmla="*/ 5393907 h 6246801"/>
              <a:gd name="connsiteX47" fmla="*/ 2127963 w 9384838"/>
              <a:gd name="connsiteY47" fmla="*/ 5393908 h 6246801"/>
              <a:gd name="connsiteX48" fmla="*/ 2177742 w 9384838"/>
              <a:gd name="connsiteY48" fmla="*/ 5419351 h 6246801"/>
              <a:gd name="connsiteX49" fmla="*/ 2153406 w 9384838"/>
              <a:gd name="connsiteY49" fmla="*/ 5444794 h 6246801"/>
              <a:gd name="connsiteX50" fmla="*/ 2089246 w 9384838"/>
              <a:gd name="connsiteY50" fmla="*/ 5541035 h 6246801"/>
              <a:gd name="connsiteX51" fmla="*/ 2052745 w 9384838"/>
              <a:gd name="connsiteY51" fmla="*/ 5444794 h 6246801"/>
              <a:gd name="connsiteX52" fmla="*/ 2031728 w 9384838"/>
              <a:gd name="connsiteY52" fmla="*/ 5401651 h 6246801"/>
              <a:gd name="connsiteX53" fmla="*/ 1976418 w 9384838"/>
              <a:gd name="connsiteY53" fmla="*/ 5379527 h 6246801"/>
              <a:gd name="connsiteX54" fmla="*/ 1952840 w 9384838"/>
              <a:gd name="connsiteY54" fmla="*/ 5345230 h 6246801"/>
              <a:gd name="connsiteX55" fmla="*/ 1949964 w 9384838"/>
              <a:gd name="connsiteY55" fmla="*/ 5344664 h 6246801"/>
              <a:gd name="connsiteX56" fmla="*/ 1851420 w 9384838"/>
              <a:gd name="connsiteY56" fmla="*/ 5369571 h 6246801"/>
              <a:gd name="connsiteX57" fmla="*/ 1827084 w 9384838"/>
              <a:gd name="connsiteY57" fmla="*/ 5393908 h 6246801"/>
              <a:gd name="connsiteX58" fmla="*/ 1751865 w 9384838"/>
              <a:gd name="connsiteY58" fmla="*/ 5393908 h 6246801"/>
              <a:gd name="connsiteX59" fmla="*/ 1726423 w 9384838"/>
              <a:gd name="connsiteY59" fmla="*/ 5419351 h 6246801"/>
              <a:gd name="connsiteX60" fmla="*/ 1726423 w 9384838"/>
              <a:gd name="connsiteY60" fmla="*/ 5444794 h 6246801"/>
              <a:gd name="connsiteX61" fmla="*/ 1625760 w 9384838"/>
              <a:gd name="connsiteY61" fmla="*/ 5544353 h 6246801"/>
              <a:gd name="connsiteX62" fmla="*/ 1601424 w 9384838"/>
              <a:gd name="connsiteY62" fmla="*/ 5520017 h 6246801"/>
              <a:gd name="connsiteX63" fmla="*/ 1575982 w 9384838"/>
              <a:gd name="connsiteY63" fmla="*/ 5544353 h 6246801"/>
              <a:gd name="connsiteX64" fmla="*/ 1575982 w 9384838"/>
              <a:gd name="connsiteY64" fmla="*/ 5595239 h 6246801"/>
              <a:gd name="connsiteX65" fmla="*/ 1550540 w 9384838"/>
              <a:gd name="connsiteY65" fmla="*/ 5595239 h 6246801"/>
              <a:gd name="connsiteX66" fmla="*/ 1550540 w 9384838"/>
              <a:gd name="connsiteY66" fmla="*/ 5645019 h 6246801"/>
              <a:gd name="connsiteX67" fmla="*/ 1500761 w 9384838"/>
              <a:gd name="connsiteY67" fmla="*/ 5619576 h 6246801"/>
              <a:gd name="connsiteX68" fmla="*/ 1475319 w 9384838"/>
              <a:gd name="connsiteY68" fmla="*/ 5619576 h 6246801"/>
              <a:gd name="connsiteX69" fmla="*/ 1425540 w 9384838"/>
              <a:gd name="connsiteY69" fmla="*/ 5595239 h 6246801"/>
              <a:gd name="connsiteX70" fmla="*/ 1475319 w 9384838"/>
              <a:gd name="connsiteY70" fmla="*/ 5569796 h 6246801"/>
              <a:gd name="connsiteX71" fmla="*/ 1450982 w 9384838"/>
              <a:gd name="connsiteY71" fmla="*/ 5544353 h 6246801"/>
              <a:gd name="connsiteX72" fmla="*/ 1475319 w 9384838"/>
              <a:gd name="connsiteY72" fmla="*/ 5469131 h 6246801"/>
              <a:gd name="connsiteX73" fmla="*/ 1475346 w 9384838"/>
              <a:gd name="connsiteY73" fmla="*/ 5469103 h 6246801"/>
              <a:gd name="connsiteX74" fmla="*/ 1475319 w 9384838"/>
              <a:gd name="connsiteY74" fmla="*/ 5469130 h 6246801"/>
              <a:gd name="connsiteX75" fmla="*/ 1450982 w 9384838"/>
              <a:gd name="connsiteY75" fmla="*/ 5544353 h 6246801"/>
              <a:gd name="connsiteX76" fmla="*/ 1425539 w 9384838"/>
              <a:gd name="connsiteY76" fmla="*/ 5544353 h 6246801"/>
              <a:gd name="connsiteX77" fmla="*/ 1400097 w 9384838"/>
              <a:gd name="connsiteY77" fmla="*/ 5469130 h 6246801"/>
              <a:gd name="connsiteX78" fmla="*/ 1400097 w 9384838"/>
              <a:gd name="connsiteY78" fmla="*/ 5419351 h 6246801"/>
              <a:gd name="connsiteX79" fmla="*/ 1450982 w 9384838"/>
              <a:gd name="connsiteY79" fmla="*/ 5369571 h 6246801"/>
              <a:gd name="connsiteX80" fmla="*/ 1450982 w 9384838"/>
              <a:gd name="connsiteY80" fmla="*/ 5344128 h 6246801"/>
              <a:gd name="connsiteX81" fmla="*/ 1400097 w 9384838"/>
              <a:gd name="connsiteY81" fmla="*/ 5318685 h 6246801"/>
              <a:gd name="connsiteX82" fmla="*/ 1425539 w 9384838"/>
              <a:gd name="connsiteY82" fmla="*/ 5268905 h 6246801"/>
              <a:gd name="connsiteX83" fmla="*/ 1400097 w 9384838"/>
              <a:gd name="connsiteY83" fmla="*/ 5243462 h 6246801"/>
              <a:gd name="connsiteX84" fmla="*/ 1450982 w 9384838"/>
              <a:gd name="connsiteY84" fmla="*/ 5218019 h 6246801"/>
              <a:gd name="connsiteX85" fmla="*/ 1526203 w 9384838"/>
              <a:gd name="connsiteY85" fmla="*/ 5193682 h 6246801"/>
              <a:gd name="connsiteX86" fmla="*/ 1575981 w 9384838"/>
              <a:gd name="connsiteY86" fmla="*/ 5168239 h 6246801"/>
              <a:gd name="connsiteX87" fmla="*/ 1575981 w 9384838"/>
              <a:gd name="connsiteY87" fmla="*/ 5118459 h 6246801"/>
              <a:gd name="connsiteX88" fmla="*/ 1625759 w 9384838"/>
              <a:gd name="connsiteY88" fmla="*/ 5093016 h 6246801"/>
              <a:gd name="connsiteX89" fmla="*/ 1625759 w 9384838"/>
              <a:gd name="connsiteY89" fmla="*/ 5043236 h 6246801"/>
              <a:gd name="connsiteX90" fmla="*/ 1726423 w 9384838"/>
              <a:gd name="connsiteY90" fmla="*/ 5017793 h 6246801"/>
              <a:gd name="connsiteX91" fmla="*/ 1726423 w 9384838"/>
              <a:gd name="connsiteY91" fmla="*/ 5067573 h 6246801"/>
              <a:gd name="connsiteX92" fmla="*/ 1751865 w 9384838"/>
              <a:gd name="connsiteY92" fmla="*/ 5118459 h 6246801"/>
              <a:gd name="connsiteX93" fmla="*/ 1851420 w 9384838"/>
              <a:gd name="connsiteY93" fmla="*/ 5118459 h 6246801"/>
              <a:gd name="connsiteX94" fmla="*/ 1902304 w 9384838"/>
              <a:gd name="connsiteY94" fmla="*/ 5142796 h 6246801"/>
              <a:gd name="connsiteX95" fmla="*/ 1977523 w 9384838"/>
              <a:gd name="connsiteY95" fmla="*/ 5093016 h 6246801"/>
              <a:gd name="connsiteX96" fmla="*/ 1999647 w 9384838"/>
              <a:gd name="connsiteY96" fmla="*/ 5047661 h 6246801"/>
              <a:gd name="connsiteX97" fmla="*/ 1989691 w 9384838"/>
              <a:gd name="connsiteY97" fmla="*/ 5011156 h 6246801"/>
              <a:gd name="connsiteX98" fmla="*/ 2030620 w 9384838"/>
              <a:gd name="connsiteY98" fmla="*/ 5032174 h 6246801"/>
              <a:gd name="connsiteX99" fmla="*/ 2050531 w 9384838"/>
              <a:gd name="connsiteY99" fmla="*/ 5012262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291494 w 9384838"/>
              <a:gd name="connsiteY284" fmla="*/ 3896294 h 6246801"/>
              <a:gd name="connsiteX285" fmla="*/ 319795 w 9384838"/>
              <a:gd name="connsiteY285" fmla="*/ 3947235 h 6246801"/>
              <a:gd name="connsiteX286" fmla="*/ 280174 w 9384838"/>
              <a:gd name="connsiteY286" fmla="*/ 4026476 h 6246801"/>
              <a:gd name="connsiteX287" fmla="*/ 234893 w 9384838"/>
              <a:gd name="connsiteY287" fmla="*/ 4026476 h 6246801"/>
              <a:gd name="connsiteX288" fmla="*/ 220743 w 9384838"/>
              <a:gd name="connsiteY288" fmla="*/ 4066097 h 6246801"/>
              <a:gd name="connsiteX289" fmla="*/ 178292 w 9384838"/>
              <a:gd name="connsiteY289" fmla="*/ 4074587 h 6246801"/>
              <a:gd name="connsiteX290" fmla="*/ 133012 w 9384838"/>
              <a:gd name="connsiteY290" fmla="*/ 4111377 h 6246801"/>
              <a:gd name="connsiteX291" fmla="*/ 93391 w 9384838"/>
              <a:gd name="connsiteY291" fmla="*/ 4125528 h 6246801"/>
              <a:gd name="connsiteX292" fmla="*/ 113201 w 9384838"/>
              <a:gd name="connsiteY292" fmla="*/ 4187789 h 6246801"/>
              <a:gd name="connsiteX293" fmla="*/ 82071 w 9384838"/>
              <a:gd name="connsiteY293" fmla="*/ 4187789 h 6246801"/>
              <a:gd name="connsiteX294" fmla="*/ 59430 w 9384838"/>
              <a:gd name="connsiteY294" fmla="*/ 4250050 h 6246801"/>
              <a:gd name="connsiteX295" fmla="*/ 76411 w 9384838"/>
              <a:gd name="connsiteY295" fmla="*/ 4275521 h 6246801"/>
              <a:gd name="connsiteX296" fmla="*/ 11320 w 9384838"/>
              <a:gd name="connsiteY296" fmla="*/ 4317971 h 6246801"/>
              <a:gd name="connsiteX297" fmla="*/ 0 w 9384838"/>
              <a:gd name="connsiteY297" fmla="*/ 4230240 h 6246801"/>
              <a:gd name="connsiteX298" fmla="*/ 31130 w 9384838"/>
              <a:gd name="connsiteY298" fmla="*/ 4218920 h 6246801"/>
              <a:gd name="connsiteX299" fmla="*/ 45280 w 9384838"/>
              <a:gd name="connsiteY299" fmla="*/ 4187789 h 6246801"/>
              <a:gd name="connsiteX300" fmla="*/ 53771 w 9384838"/>
              <a:gd name="connsiteY300" fmla="*/ 4131188 h 6246801"/>
              <a:gd name="connsiteX301" fmla="*/ 70751 w 9384838"/>
              <a:gd name="connsiteY301" fmla="*/ 4105717 h 6246801"/>
              <a:gd name="connsiteX302" fmla="*/ 124522 w 9384838"/>
              <a:gd name="connsiteY302" fmla="*/ 4083077 h 6246801"/>
              <a:gd name="connsiteX303" fmla="*/ 152822 w 9384838"/>
              <a:gd name="connsiteY303" fmla="*/ 4040626 h 6246801"/>
              <a:gd name="connsiteX304" fmla="*/ 104711 w 9384838"/>
              <a:gd name="connsiteY304" fmla="*/ 4023646 h 6246801"/>
              <a:gd name="connsiteX305" fmla="*/ 104711 w 9384838"/>
              <a:gd name="connsiteY305" fmla="*/ 3981195 h 6246801"/>
              <a:gd name="connsiteX306" fmla="*/ 144332 w 9384838"/>
              <a:gd name="connsiteY306" fmla="*/ 3981195 h 6246801"/>
              <a:gd name="connsiteX307" fmla="*/ 181122 w 9384838"/>
              <a:gd name="connsiteY307" fmla="*/ 4020816 h 6246801"/>
              <a:gd name="connsiteX308" fmla="*/ 240553 w 9384838"/>
              <a:gd name="connsiteY308" fmla="*/ 3955725 h 6246801"/>
              <a:gd name="connsiteX309" fmla="*/ 271684 w 9384838"/>
              <a:gd name="connsiteY309" fmla="*/ 3907614 h 6246801"/>
              <a:gd name="connsiteX310" fmla="*/ 481106 w 9384838"/>
              <a:gd name="connsiteY310" fmla="*/ 3596309 h 6246801"/>
              <a:gd name="connsiteX311" fmla="*/ 435825 w 9384838"/>
              <a:gd name="connsiteY311" fmla="*/ 3664230 h 6246801"/>
              <a:gd name="connsiteX312" fmla="*/ 396205 w 9384838"/>
              <a:gd name="connsiteY312" fmla="*/ 3638759 h 6246801"/>
              <a:gd name="connsiteX313" fmla="*/ 4460871 w 9384838"/>
              <a:gd name="connsiteY313" fmla="*/ 3512231 h 6246801"/>
              <a:gd name="connsiteX314" fmla="*/ 4435429 w 9384838"/>
              <a:gd name="connsiteY314" fmla="*/ 3563117 h 6246801"/>
              <a:gd name="connsiteX315" fmla="*/ 4385651 w 9384838"/>
              <a:gd name="connsiteY315" fmla="*/ 3612896 h 6246801"/>
              <a:gd name="connsiteX316" fmla="*/ 4385651 w 9384838"/>
              <a:gd name="connsiteY316" fmla="*/ 3638339 h 6246801"/>
              <a:gd name="connsiteX317" fmla="*/ 4435429 w 9384838"/>
              <a:gd name="connsiteY317" fmla="*/ 3638339 h 6246801"/>
              <a:gd name="connsiteX318" fmla="*/ 4435429 w 9384838"/>
              <a:gd name="connsiteY318" fmla="*/ 3662676 h 6246801"/>
              <a:gd name="connsiteX319" fmla="*/ 4385651 w 9384838"/>
              <a:gd name="connsiteY319" fmla="*/ 3713562 h 6246801"/>
              <a:gd name="connsiteX320" fmla="*/ 4284989 w 9384838"/>
              <a:gd name="connsiteY320" fmla="*/ 3737899 h 6246801"/>
              <a:gd name="connsiteX321" fmla="*/ 4310431 w 9384838"/>
              <a:gd name="connsiteY321" fmla="*/ 3688119 h 6246801"/>
              <a:gd name="connsiteX322" fmla="*/ 4335873 w 9384838"/>
              <a:gd name="connsiteY322" fmla="*/ 3662676 h 6246801"/>
              <a:gd name="connsiteX323" fmla="*/ 4335873 w 9384838"/>
              <a:gd name="connsiteY323" fmla="*/ 3638339 h 6246801"/>
              <a:gd name="connsiteX324" fmla="*/ 4284989 w 9384838"/>
              <a:gd name="connsiteY324" fmla="*/ 3662676 h 6246801"/>
              <a:gd name="connsiteX325" fmla="*/ 4284989 w 9384838"/>
              <a:gd name="connsiteY325" fmla="*/ 3612896 h 6246801"/>
              <a:gd name="connsiteX326" fmla="*/ 4360209 w 9384838"/>
              <a:gd name="connsiteY326" fmla="*/ 3537674 h 6246801"/>
              <a:gd name="connsiteX327" fmla="*/ 605629 w 9384838"/>
              <a:gd name="connsiteY327" fmla="*/ 3364245 h 6246801"/>
              <a:gd name="connsiteX328" fmla="*/ 611289 w 9384838"/>
              <a:gd name="connsiteY328" fmla="*/ 3409526 h 6246801"/>
              <a:gd name="connsiteX329" fmla="*/ 633929 w 9384838"/>
              <a:gd name="connsiteY329" fmla="*/ 3437826 h 6246801"/>
              <a:gd name="connsiteX330" fmla="*/ 616949 w 9384838"/>
              <a:gd name="connsiteY330" fmla="*/ 3485937 h 6246801"/>
              <a:gd name="connsiteX331" fmla="*/ 599969 w 9384838"/>
              <a:gd name="connsiteY331" fmla="*/ 3497257 h 6246801"/>
              <a:gd name="connsiteX332" fmla="*/ 560348 w 9384838"/>
              <a:gd name="connsiteY332" fmla="*/ 3451976 h 6246801"/>
              <a:gd name="connsiteX333" fmla="*/ 577328 w 9384838"/>
              <a:gd name="connsiteY333" fmla="*/ 3415186 h 6246801"/>
              <a:gd name="connsiteX334" fmla="*/ 574498 w 9384838"/>
              <a:gd name="connsiteY334" fmla="*/ 3369905 h 6246801"/>
              <a:gd name="connsiteX335" fmla="*/ 1098059 w 9384838"/>
              <a:gd name="connsiteY335" fmla="*/ 3109544 h 6246801"/>
              <a:gd name="connsiteX336" fmla="*/ 1081079 w 9384838"/>
              <a:gd name="connsiteY336" fmla="*/ 3137841 h 6246801"/>
              <a:gd name="connsiteX337" fmla="*/ 1064099 w 9384838"/>
              <a:gd name="connsiteY337" fmla="*/ 3154822 h 6246801"/>
              <a:gd name="connsiteX338" fmla="*/ 1038628 w 9384838"/>
              <a:gd name="connsiteY338" fmla="*/ 3143502 h 6246801"/>
              <a:gd name="connsiteX339" fmla="*/ 905615 w 9384838"/>
              <a:gd name="connsiteY339" fmla="*/ 3061433 h 6246801"/>
              <a:gd name="connsiteX340" fmla="*/ 905615 w 9384838"/>
              <a:gd name="connsiteY340" fmla="*/ 3098224 h 6246801"/>
              <a:gd name="connsiteX341" fmla="*/ 874484 w 9384838"/>
              <a:gd name="connsiteY341" fmla="*/ 3149161 h 6246801"/>
              <a:gd name="connsiteX342" fmla="*/ 820713 w 9384838"/>
              <a:gd name="connsiteY342" fmla="*/ 3171802 h 6246801"/>
              <a:gd name="connsiteX343" fmla="*/ 826373 w 9384838"/>
              <a:gd name="connsiteY343" fmla="*/ 3205762 h 6246801"/>
              <a:gd name="connsiteX344" fmla="*/ 769772 w 9384838"/>
              <a:gd name="connsiteY344" fmla="*/ 3214252 h 6246801"/>
              <a:gd name="connsiteX345" fmla="*/ 775432 w 9384838"/>
              <a:gd name="connsiteY345" fmla="*/ 3253873 h 6246801"/>
              <a:gd name="connsiteX346" fmla="*/ 738642 w 9384838"/>
              <a:gd name="connsiteY346" fmla="*/ 3245383 h 6246801"/>
              <a:gd name="connsiteX347" fmla="*/ 724492 w 9384838"/>
              <a:gd name="connsiteY347" fmla="*/ 3214252 h 6246801"/>
              <a:gd name="connsiteX348" fmla="*/ 701851 w 9384838"/>
              <a:gd name="connsiteY348" fmla="*/ 3183122 h 6246801"/>
              <a:gd name="connsiteX349" fmla="*/ 724492 w 9384838"/>
              <a:gd name="connsiteY349" fmla="*/ 3168972 h 6246801"/>
              <a:gd name="connsiteX350" fmla="*/ 747132 w 9384838"/>
              <a:gd name="connsiteY350" fmla="*/ 3146331 h 6246801"/>
              <a:gd name="connsiteX351" fmla="*/ 843354 w 9384838"/>
              <a:gd name="connsiteY351" fmla="*/ 3098224 h 6246801"/>
              <a:gd name="connsiteX352" fmla="*/ 936745 w 9384838"/>
              <a:gd name="connsiteY352" fmla="*/ 3033132 h 6246801"/>
              <a:gd name="connsiteX353" fmla="*/ 973535 w 9384838"/>
              <a:gd name="connsiteY353" fmla="*/ 3081244 h 6246801"/>
              <a:gd name="connsiteX354" fmla="*/ 948066 w 9384838"/>
              <a:gd name="connsiteY354" fmla="*/ 3115203 h 6246801"/>
              <a:gd name="connsiteX355" fmla="*/ 925424 w 9384838"/>
              <a:gd name="connsiteY355" fmla="*/ 3067093 h 6246801"/>
              <a:gd name="connsiteX356" fmla="*/ 5840275 w 9384838"/>
              <a:gd name="connsiteY356" fmla="*/ 2081897 h 6246801"/>
              <a:gd name="connsiteX357" fmla="*/ 5891159 w 9384838"/>
              <a:gd name="connsiteY357" fmla="*/ 2132783 h 6246801"/>
              <a:gd name="connsiteX358" fmla="*/ 5891159 w 9384838"/>
              <a:gd name="connsiteY358" fmla="*/ 2158226 h 6246801"/>
              <a:gd name="connsiteX359" fmla="*/ 5966379 w 9384838"/>
              <a:gd name="connsiteY359" fmla="*/ 2208005 h 6246801"/>
              <a:gd name="connsiteX360" fmla="*/ 6016157 w 9384838"/>
              <a:gd name="connsiteY360" fmla="*/ 2208005 h 6246801"/>
              <a:gd name="connsiteX361" fmla="*/ 6041599 w 9384838"/>
              <a:gd name="connsiteY361" fmla="*/ 2208005 h 6246801"/>
              <a:gd name="connsiteX362" fmla="*/ 5966379 w 9384838"/>
              <a:gd name="connsiteY362" fmla="*/ 2308672 h 6246801"/>
              <a:gd name="connsiteX363" fmla="*/ 5916601 w 9384838"/>
              <a:gd name="connsiteY363" fmla="*/ 2558676 h 6246801"/>
              <a:gd name="connsiteX364" fmla="*/ 5916601 w 9384838"/>
              <a:gd name="connsiteY364" fmla="*/ 2659341 h 6246801"/>
              <a:gd name="connsiteX365" fmla="*/ 5966379 w 9384838"/>
              <a:gd name="connsiteY365" fmla="*/ 2684786 h 6246801"/>
              <a:gd name="connsiteX366" fmla="*/ 5991821 w 9384838"/>
              <a:gd name="connsiteY366" fmla="*/ 2734563 h 6246801"/>
              <a:gd name="connsiteX367" fmla="*/ 6016157 w 9384838"/>
              <a:gd name="connsiteY367" fmla="*/ 2785448 h 6246801"/>
              <a:gd name="connsiteX368" fmla="*/ 6016157 w 9384838"/>
              <a:gd name="connsiteY368" fmla="*/ 2860670 h 6246801"/>
              <a:gd name="connsiteX369" fmla="*/ 5991821 w 9384838"/>
              <a:gd name="connsiteY369" fmla="*/ 2885007 h 6246801"/>
              <a:gd name="connsiteX370" fmla="*/ 6016157 w 9384838"/>
              <a:gd name="connsiteY370" fmla="*/ 2910449 h 6246801"/>
              <a:gd name="connsiteX371" fmla="*/ 5991821 w 9384838"/>
              <a:gd name="connsiteY371" fmla="*/ 2935892 h 6246801"/>
              <a:gd name="connsiteX372" fmla="*/ 5991821 w 9384838"/>
              <a:gd name="connsiteY372" fmla="*/ 2960229 h 6246801"/>
              <a:gd name="connsiteX373" fmla="*/ 6041599 w 9384838"/>
              <a:gd name="connsiteY373" fmla="*/ 2985670 h 6246801"/>
              <a:gd name="connsiteX374" fmla="*/ 6016157 w 9384838"/>
              <a:gd name="connsiteY374" fmla="*/ 3035453 h 6246801"/>
              <a:gd name="connsiteX375" fmla="*/ 6041599 w 9384838"/>
              <a:gd name="connsiteY375" fmla="*/ 3086339 h 6246801"/>
              <a:gd name="connsiteX376" fmla="*/ 5991821 w 9384838"/>
              <a:gd name="connsiteY376" fmla="*/ 3185896 h 6246801"/>
              <a:gd name="connsiteX377" fmla="*/ 6016157 w 9384838"/>
              <a:gd name="connsiteY377" fmla="*/ 3185896 h 6246801"/>
              <a:gd name="connsiteX378" fmla="*/ 6016157 w 9384838"/>
              <a:gd name="connsiteY378" fmla="*/ 3236782 h 6246801"/>
              <a:gd name="connsiteX379" fmla="*/ 5966379 w 9384838"/>
              <a:gd name="connsiteY379" fmla="*/ 3261118 h 6246801"/>
              <a:gd name="connsiteX380" fmla="*/ 5966379 w 9384838"/>
              <a:gd name="connsiteY380" fmla="*/ 3286561 h 6246801"/>
              <a:gd name="connsiteX381" fmla="*/ 5916601 w 9384838"/>
              <a:gd name="connsiteY381" fmla="*/ 3361784 h 6246801"/>
              <a:gd name="connsiteX382" fmla="*/ 5916601 w 9384838"/>
              <a:gd name="connsiteY382" fmla="*/ 3412670 h 6246801"/>
              <a:gd name="connsiteX383" fmla="*/ 5865717 w 9384838"/>
              <a:gd name="connsiteY383" fmla="*/ 3437007 h 6246801"/>
              <a:gd name="connsiteX384" fmla="*/ 5840275 w 9384838"/>
              <a:gd name="connsiteY384" fmla="*/ 3462450 h 6246801"/>
              <a:gd name="connsiteX385" fmla="*/ 5815939 w 9384838"/>
              <a:gd name="connsiteY385" fmla="*/ 3437007 h 6246801"/>
              <a:gd name="connsiteX386" fmla="*/ 5815939 w 9384838"/>
              <a:gd name="connsiteY386" fmla="*/ 3487893 h 6246801"/>
              <a:gd name="connsiteX387" fmla="*/ 5765055 w 9384838"/>
              <a:gd name="connsiteY387" fmla="*/ 3462450 h 6246801"/>
              <a:gd name="connsiteX388" fmla="*/ 5765055 w 9384838"/>
              <a:gd name="connsiteY388" fmla="*/ 3462451 h 6246801"/>
              <a:gd name="connsiteX389" fmla="*/ 5790497 w 9384838"/>
              <a:gd name="connsiteY389" fmla="*/ 3512230 h 6246801"/>
              <a:gd name="connsiteX390" fmla="*/ 5740719 w 9384838"/>
              <a:gd name="connsiteY390" fmla="*/ 3537673 h 6246801"/>
              <a:gd name="connsiteX391" fmla="*/ 5715277 w 9384838"/>
              <a:gd name="connsiteY391" fmla="*/ 3563116 h 6246801"/>
              <a:gd name="connsiteX392" fmla="*/ 5689835 w 9384838"/>
              <a:gd name="connsiteY392" fmla="*/ 3587453 h 6246801"/>
              <a:gd name="connsiteX393" fmla="*/ 5715277 w 9384838"/>
              <a:gd name="connsiteY393" fmla="*/ 3612896 h 6246801"/>
              <a:gd name="connsiteX394" fmla="*/ 5665499 w 9384838"/>
              <a:gd name="connsiteY394" fmla="*/ 3612896 h 6246801"/>
              <a:gd name="connsiteX395" fmla="*/ 5640057 w 9384838"/>
              <a:gd name="connsiteY395" fmla="*/ 3638339 h 6246801"/>
              <a:gd name="connsiteX396" fmla="*/ 5665499 w 9384838"/>
              <a:gd name="connsiteY396" fmla="*/ 3638339 h 6246801"/>
              <a:gd name="connsiteX397" fmla="*/ 5665499 w 9384838"/>
              <a:gd name="connsiteY397" fmla="*/ 3662676 h 6246801"/>
              <a:gd name="connsiteX398" fmla="*/ 5640057 w 9384838"/>
              <a:gd name="connsiteY398" fmla="*/ 3662676 h 6246801"/>
              <a:gd name="connsiteX399" fmla="*/ 5665499 w 9384838"/>
              <a:gd name="connsiteY399" fmla="*/ 3688119 h 6246801"/>
              <a:gd name="connsiteX400" fmla="*/ 5640057 w 9384838"/>
              <a:gd name="connsiteY400" fmla="*/ 3763342 h 6246801"/>
              <a:gd name="connsiteX401" fmla="*/ 5590279 w 9384838"/>
              <a:gd name="connsiteY401" fmla="*/ 3737899 h 6246801"/>
              <a:gd name="connsiteX402" fmla="*/ 5515059 w 9384838"/>
              <a:gd name="connsiteY402" fmla="*/ 3737899 h 6246801"/>
              <a:gd name="connsiteX403" fmla="*/ 5464175 w 9384838"/>
              <a:gd name="connsiteY403" fmla="*/ 3713562 h 6246801"/>
              <a:gd name="connsiteX404" fmla="*/ 5439839 w 9384838"/>
              <a:gd name="connsiteY404" fmla="*/ 3737899 h 6246801"/>
              <a:gd name="connsiteX405" fmla="*/ 5464175 w 9384838"/>
              <a:gd name="connsiteY405" fmla="*/ 3763342 h 6246801"/>
              <a:gd name="connsiteX406" fmla="*/ 5414397 w 9384838"/>
              <a:gd name="connsiteY406" fmla="*/ 3788785 h 6246801"/>
              <a:gd name="connsiteX407" fmla="*/ 5339177 w 9384838"/>
              <a:gd name="connsiteY407" fmla="*/ 3939230 h 6246801"/>
              <a:gd name="connsiteX408" fmla="*/ 5364619 w 9384838"/>
              <a:gd name="connsiteY408" fmla="*/ 4014453 h 6246801"/>
              <a:gd name="connsiteX409" fmla="*/ 5364618 w 9384838"/>
              <a:gd name="connsiteY409" fmla="*/ 4014453 h 6246801"/>
              <a:gd name="connsiteX410" fmla="*/ 5364618 w 9384838"/>
              <a:gd name="connsiteY410" fmla="*/ 4089676 h 6246801"/>
              <a:gd name="connsiteX411" fmla="*/ 5313734 w 9384838"/>
              <a:gd name="connsiteY411" fmla="*/ 4289902 h 6246801"/>
              <a:gd name="connsiteX412" fmla="*/ 5238514 w 9384838"/>
              <a:gd name="connsiteY412" fmla="*/ 4416010 h 6246801"/>
              <a:gd name="connsiteX413" fmla="*/ 5213072 w 9384838"/>
              <a:gd name="connsiteY413" fmla="*/ 4440347 h 6246801"/>
              <a:gd name="connsiteX414" fmla="*/ 5163294 w 9384838"/>
              <a:gd name="connsiteY414" fmla="*/ 4440347 h 6246801"/>
              <a:gd name="connsiteX415" fmla="*/ 5137852 w 9384838"/>
              <a:gd name="connsiteY415" fmla="*/ 4465790 h 6246801"/>
              <a:gd name="connsiteX416" fmla="*/ 5163294 w 9384838"/>
              <a:gd name="connsiteY416" fmla="*/ 4465790 h 6246801"/>
              <a:gd name="connsiteX417" fmla="*/ 5062632 w 9384838"/>
              <a:gd name="connsiteY417" fmla="*/ 4616236 h 6246801"/>
              <a:gd name="connsiteX418" fmla="*/ 5038296 w 9384838"/>
              <a:gd name="connsiteY418" fmla="*/ 4691459 h 6246801"/>
              <a:gd name="connsiteX419" fmla="*/ 5012854 w 9384838"/>
              <a:gd name="connsiteY419" fmla="*/ 4716902 h 6246801"/>
              <a:gd name="connsiteX420" fmla="*/ 4987412 w 9384838"/>
              <a:gd name="connsiteY420" fmla="*/ 4792125 h 6246801"/>
              <a:gd name="connsiteX421" fmla="*/ 5012854 w 9384838"/>
              <a:gd name="connsiteY421" fmla="*/ 4917127 h 6246801"/>
              <a:gd name="connsiteX422" fmla="*/ 5062632 w 9384838"/>
              <a:gd name="connsiteY422" fmla="*/ 5043236 h 6246801"/>
              <a:gd name="connsiteX423" fmla="*/ 5013583 w 9384838"/>
              <a:gd name="connsiteY423" fmla="*/ 4993096 h 6246801"/>
              <a:gd name="connsiteX424" fmla="*/ 5062632 w 9384838"/>
              <a:gd name="connsiteY424" fmla="*/ 5043237 h 6246801"/>
              <a:gd name="connsiteX425" fmla="*/ 4987412 w 9384838"/>
              <a:gd name="connsiteY425" fmla="*/ 5043237 h 6246801"/>
              <a:gd name="connsiteX426" fmla="*/ 4963076 w 9384838"/>
              <a:gd name="connsiteY426" fmla="*/ 5017794 h 6246801"/>
              <a:gd name="connsiteX427" fmla="*/ 4862414 w 9384838"/>
              <a:gd name="connsiteY427" fmla="*/ 5067574 h 6246801"/>
              <a:gd name="connsiteX428" fmla="*/ 4812636 w 9384838"/>
              <a:gd name="connsiteY428" fmla="*/ 5142796 h 6246801"/>
              <a:gd name="connsiteX429" fmla="*/ 4812636 w 9384838"/>
              <a:gd name="connsiteY429" fmla="*/ 5193682 h 6246801"/>
              <a:gd name="connsiteX430" fmla="*/ 4787194 w 9384838"/>
              <a:gd name="connsiteY430" fmla="*/ 5243462 h 6246801"/>
              <a:gd name="connsiteX431" fmla="*/ 4711974 w 9384838"/>
              <a:gd name="connsiteY431" fmla="*/ 5268905 h 6246801"/>
              <a:gd name="connsiteX432" fmla="*/ 4686532 w 9384838"/>
              <a:gd name="connsiteY432" fmla="*/ 5243462 h 6246801"/>
              <a:gd name="connsiteX433" fmla="*/ 4636753 w 9384838"/>
              <a:gd name="connsiteY433" fmla="*/ 5268905 h 6246801"/>
              <a:gd name="connsiteX434" fmla="*/ 4611311 w 9384838"/>
              <a:gd name="connsiteY434" fmla="*/ 5293242 h 6246801"/>
              <a:gd name="connsiteX435" fmla="*/ 4561533 w 9384838"/>
              <a:gd name="connsiteY435" fmla="*/ 5344128 h 6246801"/>
              <a:gd name="connsiteX436" fmla="*/ 4536091 w 9384838"/>
              <a:gd name="connsiteY436" fmla="*/ 5293242 h 6246801"/>
              <a:gd name="connsiteX437" fmla="*/ 4561533 w 9384838"/>
              <a:gd name="connsiteY437" fmla="*/ 5293242 h 6246801"/>
              <a:gd name="connsiteX438" fmla="*/ 4561533 w 9384838"/>
              <a:gd name="connsiteY438" fmla="*/ 5268905 h 6246801"/>
              <a:gd name="connsiteX439" fmla="*/ 4585869 w 9384838"/>
              <a:gd name="connsiteY439" fmla="*/ 5218019 h 6246801"/>
              <a:gd name="connsiteX440" fmla="*/ 4585869 w 9384838"/>
              <a:gd name="connsiteY440" fmla="*/ 5193682 h 6246801"/>
              <a:gd name="connsiteX441" fmla="*/ 4611311 w 9384838"/>
              <a:gd name="connsiteY441" fmla="*/ 5168239 h 6246801"/>
              <a:gd name="connsiteX442" fmla="*/ 4611311 w 9384838"/>
              <a:gd name="connsiteY442" fmla="*/ 5142796 h 6246801"/>
              <a:gd name="connsiteX443" fmla="*/ 4585869 w 9384838"/>
              <a:gd name="connsiteY443" fmla="*/ 5142796 h 6246801"/>
              <a:gd name="connsiteX444" fmla="*/ 4611311 w 9384838"/>
              <a:gd name="connsiteY444" fmla="*/ 5118460 h 6246801"/>
              <a:gd name="connsiteX445" fmla="*/ 4636753 w 9384838"/>
              <a:gd name="connsiteY445" fmla="*/ 5118460 h 6246801"/>
              <a:gd name="connsiteX446" fmla="*/ 4636753 w 9384838"/>
              <a:gd name="connsiteY446" fmla="*/ 5093017 h 6246801"/>
              <a:gd name="connsiteX447" fmla="*/ 4686532 w 9384838"/>
              <a:gd name="connsiteY447" fmla="*/ 5067574 h 6246801"/>
              <a:gd name="connsiteX448" fmla="*/ 4737416 w 9384838"/>
              <a:gd name="connsiteY448" fmla="*/ 5043237 h 6246801"/>
              <a:gd name="connsiteX449" fmla="*/ 4737416 w 9384838"/>
              <a:gd name="connsiteY449" fmla="*/ 5017794 h 6246801"/>
              <a:gd name="connsiteX450" fmla="*/ 4737416 w 9384838"/>
              <a:gd name="connsiteY450" fmla="*/ 4992351 h 6246801"/>
              <a:gd name="connsiteX451" fmla="*/ 4686532 w 9384838"/>
              <a:gd name="connsiteY451" fmla="*/ 4942571 h 6246801"/>
              <a:gd name="connsiteX452" fmla="*/ 4662196 w 9384838"/>
              <a:gd name="connsiteY452" fmla="*/ 4968014 h 6246801"/>
              <a:gd name="connsiteX453" fmla="*/ 4636753 w 9384838"/>
              <a:gd name="connsiteY453" fmla="*/ 4968014 h 6246801"/>
              <a:gd name="connsiteX454" fmla="*/ 4611311 w 9384838"/>
              <a:gd name="connsiteY454" fmla="*/ 4942571 h 6246801"/>
              <a:gd name="connsiteX455" fmla="*/ 4585869 w 9384838"/>
              <a:gd name="connsiteY455" fmla="*/ 4992350 h 6246801"/>
              <a:gd name="connsiteX456" fmla="*/ 4611310 w 9384838"/>
              <a:gd name="connsiteY456" fmla="*/ 5017792 h 6246801"/>
              <a:gd name="connsiteX457" fmla="*/ 4611311 w 9384838"/>
              <a:gd name="connsiteY457" fmla="*/ 5017793 h 6246801"/>
              <a:gd name="connsiteX458" fmla="*/ 4536091 w 9384838"/>
              <a:gd name="connsiteY458" fmla="*/ 5043236 h 6246801"/>
              <a:gd name="connsiteX459" fmla="*/ 4510649 w 9384838"/>
              <a:gd name="connsiteY459" fmla="*/ 5043236 h 6246801"/>
              <a:gd name="connsiteX460" fmla="*/ 4510649 w 9384838"/>
              <a:gd name="connsiteY460" fmla="*/ 5118458 h 6246801"/>
              <a:gd name="connsiteX461" fmla="*/ 4561533 w 9384838"/>
              <a:gd name="connsiteY461" fmla="*/ 5168238 h 6246801"/>
              <a:gd name="connsiteX462" fmla="*/ 4536091 w 9384838"/>
              <a:gd name="connsiteY462" fmla="*/ 5168238 h 6246801"/>
              <a:gd name="connsiteX463" fmla="*/ 4510649 w 9384838"/>
              <a:gd name="connsiteY463" fmla="*/ 5168238 h 6246801"/>
              <a:gd name="connsiteX464" fmla="*/ 4510649 w 9384838"/>
              <a:gd name="connsiteY464" fmla="*/ 5193681 h 6246801"/>
              <a:gd name="connsiteX465" fmla="*/ 4486313 w 9384838"/>
              <a:gd name="connsiteY465" fmla="*/ 5168238 h 6246801"/>
              <a:gd name="connsiteX466" fmla="*/ 4486313 w 9384838"/>
              <a:gd name="connsiteY466" fmla="*/ 5118458 h 6246801"/>
              <a:gd name="connsiteX467" fmla="*/ 4460871 w 9384838"/>
              <a:gd name="connsiteY467" fmla="*/ 5093016 h 6246801"/>
              <a:gd name="connsiteX468" fmla="*/ 4385651 w 9384838"/>
              <a:gd name="connsiteY468" fmla="*/ 5067573 h 6246801"/>
              <a:gd name="connsiteX469" fmla="*/ 4310431 w 9384838"/>
              <a:gd name="connsiteY469" fmla="*/ 5093016 h 6246801"/>
              <a:gd name="connsiteX470" fmla="*/ 4284989 w 9384838"/>
              <a:gd name="connsiteY470" fmla="*/ 5142795 h 6246801"/>
              <a:gd name="connsiteX471" fmla="*/ 4235211 w 9384838"/>
              <a:gd name="connsiteY471" fmla="*/ 5093016 h 6246801"/>
              <a:gd name="connsiteX472" fmla="*/ 4235211 w 9384838"/>
              <a:gd name="connsiteY472" fmla="*/ 5093017 h 6246801"/>
              <a:gd name="connsiteX473" fmla="*/ 4284989 w 9384838"/>
              <a:gd name="connsiteY473" fmla="*/ 5142796 h 6246801"/>
              <a:gd name="connsiteX474" fmla="*/ 4260653 w 9384838"/>
              <a:gd name="connsiteY474" fmla="*/ 5168239 h 6246801"/>
              <a:gd name="connsiteX475" fmla="*/ 4260653 w 9384838"/>
              <a:gd name="connsiteY475" fmla="*/ 5193683 h 6246801"/>
              <a:gd name="connsiteX476" fmla="*/ 4284989 w 9384838"/>
              <a:gd name="connsiteY476" fmla="*/ 5243462 h 6246801"/>
              <a:gd name="connsiteX477" fmla="*/ 4235211 w 9384838"/>
              <a:gd name="connsiteY477" fmla="*/ 5268905 h 6246801"/>
              <a:gd name="connsiteX478" fmla="*/ 4185433 w 9384838"/>
              <a:gd name="connsiteY478" fmla="*/ 5344128 h 6246801"/>
              <a:gd name="connsiteX479" fmla="*/ 4110213 w 9384838"/>
              <a:gd name="connsiteY479" fmla="*/ 5369571 h 6246801"/>
              <a:gd name="connsiteX480" fmla="*/ 4084771 w 9384838"/>
              <a:gd name="connsiteY480" fmla="*/ 5318685 h 6246801"/>
              <a:gd name="connsiteX481" fmla="*/ 4110213 w 9384838"/>
              <a:gd name="connsiteY481" fmla="*/ 5243462 h 6246801"/>
              <a:gd name="connsiteX482" fmla="*/ 4134549 w 9384838"/>
              <a:gd name="connsiteY482" fmla="*/ 5193683 h 6246801"/>
              <a:gd name="connsiteX483" fmla="*/ 4134549 w 9384838"/>
              <a:gd name="connsiteY483" fmla="*/ 5168239 h 6246801"/>
              <a:gd name="connsiteX484" fmla="*/ 4185433 w 9384838"/>
              <a:gd name="connsiteY484" fmla="*/ 5168239 h 6246801"/>
              <a:gd name="connsiteX485" fmla="*/ 4209769 w 9384838"/>
              <a:gd name="connsiteY485" fmla="*/ 5142796 h 6246801"/>
              <a:gd name="connsiteX486" fmla="*/ 4185433 w 9384838"/>
              <a:gd name="connsiteY486" fmla="*/ 5118460 h 6246801"/>
              <a:gd name="connsiteX487" fmla="*/ 4084771 w 9384838"/>
              <a:gd name="connsiteY487" fmla="*/ 5093017 h 6246801"/>
              <a:gd name="connsiteX488" fmla="*/ 4034993 w 9384838"/>
              <a:gd name="connsiteY488" fmla="*/ 5142796 h 6246801"/>
              <a:gd name="connsiteX489" fmla="*/ 3958666 w 9384838"/>
              <a:gd name="connsiteY489" fmla="*/ 5168239 h 6246801"/>
              <a:gd name="connsiteX490" fmla="*/ 3908904 w 9384838"/>
              <a:gd name="connsiteY490" fmla="*/ 5218019 h 6246801"/>
              <a:gd name="connsiteX491" fmla="*/ 3859127 w 9384838"/>
              <a:gd name="connsiteY491" fmla="*/ 5293242 h 6246801"/>
              <a:gd name="connsiteX492" fmla="*/ 3758465 w 9384838"/>
              <a:gd name="connsiteY492" fmla="*/ 5243462 h 6246801"/>
              <a:gd name="connsiteX493" fmla="*/ 3708688 w 9384838"/>
              <a:gd name="connsiteY493" fmla="*/ 5243462 h 6246801"/>
              <a:gd name="connsiteX494" fmla="*/ 3582584 w 9384838"/>
              <a:gd name="connsiteY494" fmla="*/ 5193683 h 6246801"/>
              <a:gd name="connsiteX495" fmla="*/ 3589545 w 9384838"/>
              <a:gd name="connsiteY495" fmla="*/ 5173103 h 6246801"/>
              <a:gd name="connsiteX496" fmla="*/ 3589543 w 9384838"/>
              <a:gd name="connsiteY496" fmla="*/ 5173102 h 6246801"/>
              <a:gd name="connsiteX497" fmla="*/ 3582582 w 9384838"/>
              <a:gd name="connsiteY497" fmla="*/ 5193682 h 6246801"/>
              <a:gd name="connsiteX498" fmla="*/ 3382367 w 9384838"/>
              <a:gd name="connsiteY498" fmla="*/ 5193682 h 6246801"/>
              <a:gd name="connsiteX499" fmla="*/ 3421081 w 9384838"/>
              <a:gd name="connsiteY499" fmla="*/ 5164921 h 6246801"/>
              <a:gd name="connsiteX500" fmla="*/ 3483028 w 9384838"/>
              <a:gd name="connsiteY500" fmla="*/ 5168239 h 6246801"/>
              <a:gd name="connsiteX501" fmla="*/ 3532805 w 9384838"/>
              <a:gd name="connsiteY501" fmla="*/ 5168239 h 6246801"/>
              <a:gd name="connsiteX502" fmla="*/ 3532805 w 9384838"/>
              <a:gd name="connsiteY502" fmla="*/ 5118459 h 6246801"/>
              <a:gd name="connsiteX503" fmla="*/ 3507365 w 9384838"/>
              <a:gd name="connsiteY503" fmla="*/ 5093016 h 6246801"/>
              <a:gd name="connsiteX504" fmla="*/ 3483028 w 9384838"/>
              <a:gd name="connsiteY504" fmla="*/ 5118459 h 6246801"/>
              <a:gd name="connsiteX505" fmla="*/ 3432144 w 9384838"/>
              <a:gd name="connsiteY505" fmla="*/ 5093016 h 6246801"/>
              <a:gd name="connsiteX506" fmla="*/ 3407808 w 9384838"/>
              <a:gd name="connsiteY506" fmla="*/ 5093016 h 6246801"/>
              <a:gd name="connsiteX507" fmla="*/ 3407808 w 9384838"/>
              <a:gd name="connsiteY507" fmla="*/ 5043237 h 6246801"/>
              <a:gd name="connsiteX508" fmla="*/ 3382367 w 9384838"/>
              <a:gd name="connsiteY508" fmla="*/ 5043237 h 6246801"/>
              <a:gd name="connsiteX509" fmla="*/ 3356924 w 9384838"/>
              <a:gd name="connsiteY509" fmla="*/ 5093016 h 6246801"/>
              <a:gd name="connsiteX510" fmla="*/ 3382367 w 9384838"/>
              <a:gd name="connsiteY510" fmla="*/ 5118459 h 6246801"/>
              <a:gd name="connsiteX511" fmla="*/ 3382367 w 9384838"/>
              <a:gd name="connsiteY511" fmla="*/ 5142796 h 6246801"/>
              <a:gd name="connsiteX512" fmla="*/ 3331482 w 9384838"/>
              <a:gd name="connsiteY512" fmla="*/ 5093016 h 6246801"/>
              <a:gd name="connsiteX513" fmla="*/ 3356924 w 9384838"/>
              <a:gd name="connsiteY513" fmla="*/ 5067573 h 6246801"/>
              <a:gd name="connsiteX514" fmla="*/ 3356924 w 9384838"/>
              <a:gd name="connsiteY514" fmla="*/ 4992351 h 6246801"/>
              <a:gd name="connsiteX515" fmla="*/ 3407808 w 9384838"/>
              <a:gd name="connsiteY515" fmla="*/ 4942571 h 6246801"/>
              <a:gd name="connsiteX516" fmla="*/ 3356924 w 9384838"/>
              <a:gd name="connsiteY516" fmla="*/ 4942571 h 6246801"/>
              <a:gd name="connsiteX517" fmla="*/ 3349625 w 9384838"/>
              <a:gd name="connsiteY517" fmla="*/ 4928288 h 6246801"/>
              <a:gd name="connsiteX518" fmla="*/ 3349624 w 9384838"/>
              <a:gd name="connsiteY518" fmla="*/ 4928288 h 6246801"/>
              <a:gd name="connsiteX519" fmla="*/ 3356924 w 9384838"/>
              <a:gd name="connsiteY519" fmla="*/ 4942571 h 6246801"/>
              <a:gd name="connsiteX520" fmla="*/ 3281703 w 9384838"/>
              <a:gd name="connsiteY520" fmla="*/ 4968014 h 6246801"/>
              <a:gd name="connsiteX521" fmla="*/ 3256260 w 9384838"/>
              <a:gd name="connsiteY521" fmla="*/ 5017794 h 6246801"/>
              <a:gd name="connsiteX522" fmla="*/ 3181041 w 9384838"/>
              <a:gd name="connsiteY522" fmla="*/ 5067573 h 6246801"/>
              <a:gd name="connsiteX523" fmla="*/ 3206483 w 9384838"/>
              <a:gd name="connsiteY523" fmla="*/ 5118459 h 6246801"/>
              <a:gd name="connsiteX524" fmla="*/ 3181041 w 9384838"/>
              <a:gd name="connsiteY524" fmla="*/ 5142796 h 6246801"/>
              <a:gd name="connsiteX525" fmla="*/ 3231925 w 9384838"/>
              <a:gd name="connsiteY525" fmla="*/ 5168239 h 6246801"/>
              <a:gd name="connsiteX526" fmla="*/ 3281703 w 9384838"/>
              <a:gd name="connsiteY526" fmla="*/ 5218019 h 6246801"/>
              <a:gd name="connsiteX527" fmla="*/ 3331481 w 9384838"/>
              <a:gd name="connsiteY527" fmla="*/ 5268905 h 6246801"/>
              <a:gd name="connsiteX528" fmla="*/ 3281703 w 9384838"/>
              <a:gd name="connsiteY528" fmla="*/ 5293242 h 6246801"/>
              <a:gd name="connsiteX529" fmla="*/ 3281703 w 9384838"/>
              <a:gd name="connsiteY529" fmla="*/ 5318685 h 6246801"/>
              <a:gd name="connsiteX530" fmla="*/ 3256260 w 9384838"/>
              <a:gd name="connsiteY530" fmla="*/ 5293242 h 6246801"/>
              <a:gd name="connsiteX531" fmla="*/ 3206483 w 9384838"/>
              <a:gd name="connsiteY531" fmla="*/ 5293242 h 6246801"/>
              <a:gd name="connsiteX532" fmla="*/ 3181041 w 9384838"/>
              <a:gd name="connsiteY532" fmla="*/ 5293242 h 6246801"/>
              <a:gd name="connsiteX533" fmla="*/ 3056044 w 9384838"/>
              <a:gd name="connsiteY533" fmla="*/ 5293242 h 6246801"/>
              <a:gd name="connsiteX534" fmla="*/ 3030601 w 9384838"/>
              <a:gd name="connsiteY534" fmla="*/ 5344128 h 6246801"/>
              <a:gd name="connsiteX535" fmla="*/ 3006265 w 9384838"/>
              <a:gd name="connsiteY535" fmla="*/ 5344128 h 6246801"/>
              <a:gd name="connsiteX536" fmla="*/ 2980823 w 9384838"/>
              <a:gd name="connsiteY536" fmla="*/ 5369571 h 6246801"/>
              <a:gd name="connsiteX537" fmla="*/ 3006265 w 9384838"/>
              <a:gd name="connsiteY537" fmla="*/ 5393907 h 6246801"/>
              <a:gd name="connsiteX538" fmla="*/ 2980823 w 9384838"/>
              <a:gd name="connsiteY538" fmla="*/ 5419350 h 6246801"/>
              <a:gd name="connsiteX539" fmla="*/ 2905602 w 9384838"/>
              <a:gd name="connsiteY539" fmla="*/ 5444793 h 6246801"/>
              <a:gd name="connsiteX540" fmla="*/ 2880162 w 9384838"/>
              <a:gd name="connsiteY540" fmla="*/ 5520016 h 6246801"/>
              <a:gd name="connsiteX541" fmla="*/ 2830382 w 9384838"/>
              <a:gd name="connsiteY541" fmla="*/ 5444793 h 6246801"/>
              <a:gd name="connsiteX542" fmla="*/ 2797447 w 9384838"/>
              <a:gd name="connsiteY542" fmla="*/ 5420181 h 6246801"/>
              <a:gd name="connsiteX543" fmla="*/ 2797446 w 9384838"/>
              <a:gd name="connsiteY543" fmla="*/ 5420182 h 6246801"/>
              <a:gd name="connsiteX544" fmla="*/ 2830382 w 9384838"/>
              <a:gd name="connsiteY544" fmla="*/ 5444794 h 6246801"/>
              <a:gd name="connsiteX545" fmla="*/ 2880159 w 9384838"/>
              <a:gd name="connsiteY545" fmla="*/ 5520016 h 6246801"/>
              <a:gd name="connsiteX546" fmla="*/ 2830382 w 9384838"/>
              <a:gd name="connsiteY546" fmla="*/ 5544353 h 6246801"/>
              <a:gd name="connsiteX547" fmla="*/ 2804941 w 9384838"/>
              <a:gd name="connsiteY547" fmla="*/ 5569796 h 6246801"/>
              <a:gd name="connsiteX548" fmla="*/ 2755160 w 9384838"/>
              <a:gd name="connsiteY548" fmla="*/ 5595239 h 6246801"/>
              <a:gd name="connsiteX549" fmla="*/ 2679941 w 9384838"/>
              <a:gd name="connsiteY549" fmla="*/ 5569796 h 6246801"/>
              <a:gd name="connsiteX550" fmla="*/ 2629058 w 9384838"/>
              <a:gd name="connsiteY550" fmla="*/ 5494573 h 6246801"/>
              <a:gd name="connsiteX551" fmla="*/ 2629058 w 9384838"/>
              <a:gd name="connsiteY551" fmla="*/ 5444794 h 6246801"/>
              <a:gd name="connsiteX552" fmla="*/ 2579280 w 9384838"/>
              <a:gd name="connsiteY552" fmla="*/ 5393908 h 6246801"/>
              <a:gd name="connsiteX553" fmla="*/ 2579280 w 9384838"/>
              <a:gd name="connsiteY553" fmla="*/ 5344128 h 6246801"/>
              <a:gd name="connsiteX554" fmla="*/ 2529501 w 9384838"/>
              <a:gd name="connsiteY554" fmla="*/ 5318685 h 6246801"/>
              <a:gd name="connsiteX555" fmla="*/ 2553838 w 9384838"/>
              <a:gd name="connsiteY555" fmla="*/ 5293242 h 6246801"/>
              <a:gd name="connsiteX556" fmla="*/ 2579280 w 9384838"/>
              <a:gd name="connsiteY556" fmla="*/ 5268905 h 6246801"/>
              <a:gd name="connsiteX557" fmla="*/ 2579280 w 9384838"/>
              <a:gd name="connsiteY557" fmla="*/ 5243462 h 6246801"/>
              <a:gd name="connsiteX558" fmla="*/ 2629058 w 9384838"/>
              <a:gd name="connsiteY558" fmla="*/ 5218019 h 6246801"/>
              <a:gd name="connsiteX559" fmla="*/ 2604722 w 9384838"/>
              <a:gd name="connsiteY559" fmla="*/ 5193682 h 6246801"/>
              <a:gd name="connsiteX560" fmla="*/ 2579280 w 9384838"/>
              <a:gd name="connsiteY560" fmla="*/ 5142796 h 6246801"/>
              <a:gd name="connsiteX561" fmla="*/ 2654500 w 9384838"/>
              <a:gd name="connsiteY561" fmla="*/ 5142796 h 6246801"/>
              <a:gd name="connsiteX562" fmla="*/ 2662914 w 9384838"/>
              <a:gd name="connsiteY562" fmla="*/ 5142796 h 6246801"/>
              <a:gd name="connsiteX563" fmla="*/ 2662915 w 9384838"/>
              <a:gd name="connsiteY563" fmla="*/ 5142795 h 6246801"/>
              <a:gd name="connsiteX564" fmla="*/ 2579280 w 9384838"/>
              <a:gd name="connsiteY564" fmla="*/ 5142795 h 6246801"/>
              <a:gd name="connsiteX565" fmla="*/ 2705382 w 9384838"/>
              <a:gd name="connsiteY565" fmla="*/ 5093015 h 6246801"/>
              <a:gd name="connsiteX566" fmla="*/ 2755160 w 9384838"/>
              <a:gd name="connsiteY566" fmla="*/ 5043236 h 6246801"/>
              <a:gd name="connsiteX567" fmla="*/ 2755160 w 9384838"/>
              <a:gd name="connsiteY567" fmla="*/ 4992350 h 6246801"/>
              <a:gd name="connsiteX568" fmla="*/ 2729719 w 9384838"/>
              <a:gd name="connsiteY568" fmla="*/ 4968013 h 6246801"/>
              <a:gd name="connsiteX569" fmla="*/ 2705383 w 9384838"/>
              <a:gd name="connsiteY569" fmla="*/ 4942570 h 6246801"/>
              <a:gd name="connsiteX570" fmla="*/ 2679942 w 9384838"/>
              <a:gd name="connsiteY570" fmla="*/ 4942570 h 6246801"/>
              <a:gd name="connsiteX571" fmla="*/ 2654500 w 9384838"/>
              <a:gd name="connsiteY571" fmla="*/ 4968013 h 6246801"/>
              <a:gd name="connsiteX572" fmla="*/ 2604722 w 9384838"/>
              <a:gd name="connsiteY572" fmla="*/ 4968013 h 6246801"/>
              <a:gd name="connsiteX573" fmla="*/ 2529503 w 9384838"/>
              <a:gd name="connsiteY573" fmla="*/ 4917127 h 6246801"/>
              <a:gd name="connsiteX574" fmla="*/ 2529503 w 9384838"/>
              <a:gd name="connsiteY574" fmla="*/ 4867348 h 6246801"/>
              <a:gd name="connsiteX575" fmla="*/ 2454282 w 9384838"/>
              <a:gd name="connsiteY575" fmla="*/ 4841905 h 6246801"/>
              <a:gd name="connsiteX576" fmla="*/ 2454282 w 9384838"/>
              <a:gd name="connsiteY576" fmla="*/ 4867348 h 6246801"/>
              <a:gd name="connsiteX577" fmla="*/ 2428840 w 9384838"/>
              <a:gd name="connsiteY577" fmla="*/ 4841905 h 6246801"/>
              <a:gd name="connsiteX578" fmla="*/ 2379063 w 9384838"/>
              <a:gd name="connsiteY578" fmla="*/ 4841905 h 6246801"/>
              <a:gd name="connsiteX579" fmla="*/ 2353620 w 9384838"/>
              <a:gd name="connsiteY579" fmla="*/ 4867348 h 6246801"/>
              <a:gd name="connsiteX580" fmla="*/ 2353620 w 9384838"/>
              <a:gd name="connsiteY580" fmla="*/ 4867347 h 6246801"/>
              <a:gd name="connsiteX581" fmla="*/ 2328178 w 9384838"/>
              <a:gd name="connsiteY581" fmla="*/ 4841904 h 6246801"/>
              <a:gd name="connsiteX582" fmla="*/ 2303843 w 9384838"/>
              <a:gd name="connsiteY582" fmla="*/ 4841904 h 6246801"/>
              <a:gd name="connsiteX583" fmla="*/ 2278401 w 9384838"/>
              <a:gd name="connsiteY583" fmla="*/ 4817568 h 6246801"/>
              <a:gd name="connsiteX584" fmla="*/ 2252958 w 9384838"/>
              <a:gd name="connsiteY584" fmla="*/ 4841904 h 6246801"/>
              <a:gd name="connsiteX585" fmla="*/ 2303843 w 9384838"/>
              <a:gd name="connsiteY585" fmla="*/ 4867347 h 6246801"/>
              <a:gd name="connsiteX586" fmla="*/ 2228623 w 9384838"/>
              <a:gd name="connsiteY586" fmla="*/ 4892790 h 6246801"/>
              <a:gd name="connsiteX587" fmla="*/ 2177740 w 9384838"/>
              <a:gd name="connsiteY587" fmla="*/ 4841904 h 6246801"/>
              <a:gd name="connsiteX588" fmla="*/ 2153404 w 9384838"/>
              <a:gd name="connsiteY588" fmla="*/ 4867347 h 6246801"/>
              <a:gd name="connsiteX589" fmla="*/ 2153404 w 9384838"/>
              <a:gd name="connsiteY589" fmla="*/ 4892790 h 6246801"/>
              <a:gd name="connsiteX590" fmla="*/ 2127962 w 9384838"/>
              <a:gd name="connsiteY590" fmla="*/ 4942570 h 6246801"/>
              <a:gd name="connsiteX591" fmla="*/ 2102518 w 9384838"/>
              <a:gd name="connsiteY591" fmla="*/ 4917127 h 6246801"/>
              <a:gd name="connsiteX592" fmla="*/ 2078183 w 9384838"/>
              <a:gd name="connsiteY592" fmla="*/ 4917127 h 6246801"/>
              <a:gd name="connsiteX593" fmla="*/ 2078183 w 9384838"/>
              <a:gd name="connsiteY593" fmla="*/ 4867347 h 6246801"/>
              <a:gd name="connsiteX594" fmla="*/ 2027299 w 9384838"/>
              <a:gd name="connsiteY594" fmla="*/ 4867347 h 6246801"/>
              <a:gd name="connsiteX595" fmla="*/ 2001857 w 9384838"/>
              <a:gd name="connsiteY595" fmla="*/ 4892790 h 6246801"/>
              <a:gd name="connsiteX596" fmla="*/ 1952080 w 9384838"/>
              <a:gd name="connsiteY596" fmla="*/ 4892790 h 6246801"/>
              <a:gd name="connsiteX597" fmla="*/ 1902303 w 9384838"/>
              <a:gd name="connsiteY597" fmla="*/ 4917127 h 6246801"/>
              <a:gd name="connsiteX598" fmla="*/ 1876860 w 9384838"/>
              <a:gd name="connsiteY598" fmla="*/ 4892790 h 6246801"/>
              <a:gd name="connsiteX599" fmla="*/ 1876860 w 9384838"/>
              <a:gd name="connsiteY599" fmla="*/ 4867347 h 6246801"/>
              <a:gd name="connsiteX600" fmla="*/ 1851419 w 9384838"/>
              <a:gd name="connsiteY600" fmla="*/ 4892790 h 6246801"/>
              <a:gd name="connsiteX601" fmla="*/ 1827080 w 9384838"/>
              <a:gd name="connsiteY601" fmla="*/ 4892790 h 6246801"/>
              <a:gd name="connsiteX602" fmla="*/ 1801640 w 9384838"/>
              <a:gd name="connsiteY602" fmla="*/ 4867347 h 6246801"/>
              <a:gd name="connsiteX603" fmla="*/ 1801640 w 9384838"/>
              <a:gd name="connsiteY603" fmla="*/ 4892790 h 6246801"/>
              <a:gd name="connsiteX604" fmla="*/ 1776198 w 9384838"/>
              <a:gd name="connsiteY604" fmla="*/ 4917127 h 6246801"/>
              <a:gd name="connsiteX605" fmla="*/ 1751861 w 9384838"/>
              <a:gd name="connsiteY605" fmla="*/ 4892790 h 6246801"/>
              <a:gd name="connsiteX606" fmla="*/ 1726419 w 9384838"/>
              <a:gd name="connsiteY606" fmla="*/ 4892790 h 6246801"/>
              <a:gd name="connsiteX607" fmla="*/ 1700977 w 9384838"/>
              <a:gd name="connsiteY607" fmla="*/ 4917127 h 6246801"/>
              <a:gd name="connsiteX608" fmla="*/ 1676640 w 9384838"/>
              <a:gd name="connsiteY608" fmla="*/ 4892790 h 6246801"/>
              <a:gd name="connsiteX609" fmla="*/ 1625756 w 9384838"/>
              <a:gd name="connsiteY609" fmla="*/ 4917127 h 6246801"/>
              <a:gd name="connsiteX610" fmla="*/ 1601421 w 9384838"/>
              <a:gd name="connsiteY610" fmla="*/ 4917127 h 6246801"/>
              <a:gd name="connsiteX611" fmla="*/ 1575979 w 9384838"/>
              <a:gd name="connsiteY611" fmla="*/ 4892790 h 6246801"/>
              <a:gd name="connsiteX612" fmla="*/ 1575979 w 9384838"/>
              <a:gd name="connsiteY612" fmla="*/ 4867347 h 6246801"/>
              <a:gd name="connsiteX613" fmla="*/ 1575979 w 9384838"/>
              <a:gd name="connsiteY613" fmla="*/ 4841904 h 6246801"/>
              <a:gd name="connsiteX614" fmla="*/ 1526200 w 9384838"/>
              <a:gd name="connsiteY614" fmla="*/ 4817568 h 6246801"/>
              <a:gd name="connsiteX615" fmla="*/ 1450978 w 9384838"/>
              <a:gd name="connsiteY615" fmla="*/ 4867347 h 6246801"/>
              <a:gd name="connsiteX616" fmla="*/ 1425540 w 9384838"/>
              <a:gd name="connsiteY616" fmla="*/ 4867347 h 6246801"/>
              <a:gd name="connsiteX617" fmla="*/ 1425540 w 9384838"/>
              <a:gd name="connsiteY617" fmla="*/ 4867348 h 6246801"/>
              <a:gd name="connsiteX618" fmla="*/ 1425540 w 9384838"/>
              <a:gd name="connsiteY618" fmla="*/ 4917127 h 6246801"/>
              <a:gd name="connsiteX619" fmla="*/ 1400097 w 9384838"/>
              <a:gd name="connsiteY619" fmla="*/ 4942570 h 6246801"/>
              <a:gd name="connsiteX620" fmla="*/ 1400097 w 9384838"/>
              <a:gd name="connsiteY620" fmla="*/ 4992350 h 6246801"/>
              <a:gd name="connsiteX621" fmla="*/ 1350319 w 9384838"/>
              <a:gd name="connsiteY621" fmla="*/ 4992350 h 6246801"/>
              <a:gd name="connsiteX622" fmla="*/ 1350319 w 9384838"/>
              <a:gd name="connsiteY622" fmla="*/ 5043236 h 6246801"/>
              <a:gd name="connsiteX623" fmla="*/ 1299435 w 9384838"/>
              <a:gd name="connsiteY623" fmla="*/ 4992350 h 6246801"/>
              <a:gd name="connsiteX624" fmla="*/ 1249656 w 9384838"/>
              <a:gd name="connsiteY624" fmla="*/ 4917127 h 6246801"/>
              <a:gd name="connsiteX625" fmla="*/ 1224214 w 9384838"/>
              <a:gd name="connsiteY625" fmla="*/ 4917127 h 6246801"/>
              <a:gd name="connsiteX626" fmla="*/ 1148993 w 9384838"/>
              <a:gd name="connsiteY626" fmla="*/ 4892791 h 6246801"/>
              <a:gd name="connsiteX627" fmla="*/ 1124658 w 9384838"/>
              <a:gd name="connsiteY627" fmla="*/ 4917127 h 6246801"/>
              <a:gd name="connsiteX628" fmla="*/ 1124658 w 9384838"/>
              <a:gd name="connsiteY628" fmla="*/ 4892791 h 6246801"/>
              <a:gd name="connsiteX629" fmla="*/ 1099215 w 9384838"/>
              <a:gd name="connsiteY629" fmla="*/ 4917127 h 6246801"/>
              <a:gd name="connsiteX630" fmla="*/ 1073771 w 9384838"/>
              <a:gd name="connsiteY630" fmla="*/ 4892791 h 6246801"/>
              <a:gd name="connsiteX631" fmla="*/ 1049435 w 9384838"/>
              <a:gd name="connsiteY631" fmla="*/ 4917127 h 6246801"/>
              <a:gd name="connsiteX632" fmla="*/ 998551 w 9384838"/>
              <a:gd name="connsiteY632" fmla="*/ 4917127 h 6246801"/>
              <a:gd name="connsiteX633" fmla="*/ 998551 w 9384838"/>
              <a:gd name="connsiteY633" fmla="*/ 4892791 h 6246801"/>
              <a:gd name="connsiteX634" fmla="*/ 948773 w 9384838"/>
              <a:gd name="connsiteY634" fmla="*/ 4841905 h 6246801"/>
              <a:gd name="connsiteX635" fmla="*/ 898995 w 9384838"/>
              <a:gd name="connsiteY635" fmla="*/ 4867348 h 6246801"/>
              <a:gd name="connsiteX636" fmla="*/ 898995 w 9384838"/>
              <a:gd name="connsiteY636" fmla="*/ 4792125 h 6246801"/>
              <a:gd name="connsiteX637" fmla="*/ 923331 w 9384838"/>
              <a:gd name="connsiteY637" fmla="*/ 4766682 h 6246801"/>
              <a:gd name="connsiteX638" fmla="*/ 923331 w 9384838"/>
              <a:gd name="connsiteY638" fmla="*/ 4716902 h 6246801"/>
              <a:gd name="connsiteX639" fmla="*/ 923331 w 9384838"/>
              <a:gd name="connsiteY639" fmla="*/ 4691459 h 6246801"/>
              <a:gd name="connsiteX640" fmla="*/ 974215 w 9384838"/>
              <a:gd name="connsiteY640" fmla="*/ 4691459 h 6246801"/>
              <a:gd name="connsiteX641" fmla="*/ 998551 w 9384838"/>
              <a:gd name="connsiteY641" fmla="*/ 4667122 h 6246801"/>
              <a:gd name="connsiteX642" fmla="*/ 1049435 w 9384838"/>
              <a:gd name="connsiteY642" fmla="*/ 4716902 h 6246801"/>
              <a:gd name="connsiteX643" fmla="*/ 1148993 w 9384838"/>
              <a:gd name="connsiteY643" fmla="*/ 4716902 h 6246801"/>
              <a:gd name="connsiteX644" fmla="*/ 1174436 w 9384838"/>
              <a:gd name="connsiteY644" fmla="*/ 4667122 h 6246801"/>
              <a:gd name="connsiteX645" fmla="*/ 1224214 w 9384838"/>
              <a:gd name="connsiteY645" fmla="*/ 4667122 h 6246801"/>
              <a:gd name="connsiteX646" fmla="*/ 1249656 w 9384838"/>
              <a:gd name="connsiteY646" fmla="*/ 4616236 h 6246801"/>
              <a:gd name="connsiteX647" fmla="*/ 1275099 w 9384838"/>
              <a:gd name="connsiteY647" fmla="*/ 4616236 h 6246801"/>
              <a:gd name="connsiteX648" fmla="*/ 1275099 w 9384838"/>
              <a:gd name="connsiteY648" fmla="*/ 4616237 h 6246801"/>
              <a:gd name="connsiteX649" fmla="*/ 1350319 w 9384838"/>
              <a:gd name="connsiteY649" fmla="*/ 4616237 h 6246801"/>
              <a:gd name="connsiteX650" fmla="*/ 1374654 w 9384838"/>
              <a:gd name="connsiteY650" fmla="*/ 4590794 h 6246801"/>
              <a:gd name="connsiteX651" fmla="*/ 1425539 w 9384838"/>
              <a:gd name="connsiteY651" fmla="*/ 4566457 h 6246801"/>
              <a:gd name="connsiteX652" fmla="*/ 1550537 w 9384838"/>
              <a:gd name="connsiteY652" fmla="*/ 4491234 h 6246801"/>
              <a:gd name="connsiteX653" fmla="*/ 1651201 w 9384838"/>
              <a:gd name="connsiteY653" fmla="*/ 4440348 h 6246801"/>
              <a:gd name="connsiteX654" fmla="*/ 1751865 w 9384838"/>
              <a:gd name="connsiteY654" fmla="*/ 4416011 h 6246801"/>
              <a:gd name="connsiteX655" fmla="*/ 1776201 w 9384838"/>
              <a:gd name="connsiteY655" fmla="*/ 4365125 h 6246801"/>
              <a:gd name="connsiteX656" fmla="*/ 1751865 w 9384838"/>
              <a:gd name="connsiteY656" fmla="*/ 4340788 h 6246801"/>
              <a:gd name="connsiteX657" fmla="*/ 1801642 w 9384838"/>
              <a:gd name="connsiteY657" fmla="*/ 4340788 h 6246801"/>
              <a:gd name="connsiteX658" fmla="*/ 1827082 w 9384838"/>
              <a:gd name="connsiteY658" fmla="*/ 4315345 h 6246801"/>
              <a:gd name="connsiteX659" fmla="*/ 1902304 w 9384838"/>
              <a:gd name="connsiteY659" fmla="*/ 4340788 h 6246801"/>
              <a:gd name="connsiteX660" fmla="*/ 1952081 w 9384838"/>
              <a:gd name="connsiteY660" fmla="*/ 4315345 h 6246801"/>
              <a:gd name="connsiteX661" fmla="*/ 2001860 w 9384838"/>
              <a:gd name="connsiteY661" fmla="*/ 4340788 h 6246801"/>
              <a:gd name="connsiteX662" fmla="*/ 1952081 w 9384838"/>
              <a:gd name="connsiteY662" fmla="*/ 4340788 h 6246801"/>
              <a:gd name="connsiteX663" fmla="*/ 1952081 w 9384838"/>
              <a:gd name="connsiteY663" fmla="*/ 4390568 h 6246801"/>
              <a:gd name="connsiteX664" fmla="*/ 2027302 w 9384838"/>
              <a:gd name="connsiteY664" fmla="*/ 4416011 h 6246801"/>
              <a:gd name="connsiteX665" fmla="*/ 2052742 w 9384838"/>
              <a:gd name="connsiteY665" fmla="*/ 4416011 h 6246801"/>
              <a:gd name="connsiteX666" fmla="*/ 2102518 w 9384838"/>
              <a:gd name="connsiteY666" fmla="*/ 4390568 h 6246801"/>
              <a:gd name="connsiteX667" fmla="*/ 2127962 w 9384838"/>
              <a:gd name="connsiteY667" fmla="*/ 4390568 h 6246801"/>
              <a:gd name="connsiteX668" fmla="*/ 2203182 w 9384838"/>
              <a:gd name="connsiteY668" fmla="*/ 4440348 h 6246801"/>
              <a:gd name="connsiteX669" fmla="*/ 2328178 w 9384838"/>
              <a:gd name="connsiteY669" fmla="*/ 4465791 h 6246801"/>
              <a:gd name="connsiteX670" fmla="*/ 2428839 w 9384838"/>
              <a:gd name="connsiteY670" fmla="*/ 4465791 h 6246801"/>
              <a:gd name="connsiteX671" fmla="*/ 2478617 w 9384838"/>
              <a:gd name="connsiteY671" fmla="*/ 4440348 h 6246801"/>
              <a:gd name="connsiteX672" fmla="*/ 2529503 w 9384838"/>
              <a:gd name="connsiteY672" fmla="*/ 4416011 h 6246801"/>
              <a:gd name="connsiteX673" fmla="*/ 2579280 w 9384838"/>
              <a:gd name="connsiteY673" fmla="*/ 4440348 h 6246801"/>
              <a:gd name="connsiteX674" fmla="*/ 2629058 w 9384838"/>
              <a:gd name="connsiteY674" fmla="*/ 4440348 h 6246801"/>
              <a:gd name="connsiteX675" fmla="*/ 2679941 w 9384838"/>
              <a:gd name="connsiteY675" fmla="*/ 4465791 h 6246801"/>
              <a:gd name="connsiteX676" fmla="*/ 2679941 w 9384838"/>
              <a:gd name="connsiteY676" fmla="*/ 4465790 h 6246801"/>
              <a:gd name="connsiteX677" fmla="*/ 2705383 w 9384838"/>
              <a:gd name="connsiteY677" fmla="*/ 4465790 h 6246801"/>
              <a:gd name="connsiteX678" fmla="*/ 2804940 w 9384838"/>
              <a:gd name="connsiteY678" fmla="*/ 4440347 h 6246801"/>
              <a:gd name="connsiteX679" fmla="*/ 2830382 w 9384838"/>
              <a:gd name="connsiteY679" fmla="*/ 4491233 h 6246801"/>
              <a:gd name="connsiteX680" fmla="*/ 2804940 w 9384838"/>
              <a:gd name="connsiteY680" fmla="*/ 4515570 h 6246801"/>
              <a:gd name="connsiteX681" fmla="*/ 2780604 w 9384838"/>
              <a:gd name="connsiteY681" fmla="*/ 4541013 h 6246801"/>
              <a:gd name="connsiteX682" fmla="*/ 2804940 w 9384838"/>
              <a:gd name="connsiteY682" fmla="*/ 4566456 h 6246801"/>
              <a:gd name="connsiteX683" fmla="*/ 2804940 w 9384838"/>
              <a:gd name="connsiteY683" fmla="*/ 4590793 h 6246801"/>
              <a:gd name="connsiteX684" fmla="*/ 2855825 w 9384838"/>
              <a:gd name="connsiteY684" fmla="*/ 4590793 h 6246801"/>
              <a:gd name="connsiteX685" fmla="*/ 2855825 w 9384838"/>
              <a:gd name="connsiteY685" fmla="*/ 4566456 h 6246801"/>
              <a:gd name="connsiteX686" fmla="*/ 2880159 w 9384838"/>
              <a:gd name="connsiteY686" fmla="*/ 4566456 h 6246801"/>
              <a:gd name="connsiteX687" fmla="*/ 2880159 w 9384838"/>
              <a:gd name="connsiteY687" fmla="*/ 4605916 h 6246801"/>
              <a:gd name="connsiteX688" fmla="*/ 2880162 w 9384838"/>
              <a:gd name="connsiteY688" fmla="*/ 4605918 h 6246801"/>
              <a:gd name="connsiteX689" fmla="*/ 2880162 w 9384838"/>
              <a:gd name="connsiteY689" fmla="*/ 4566457 h 6246801"/>
              <a:gd name="connsiteX690" fmla="*/ 2931045 w 9384838"/>
              <a:gd name="connsiteY690" fmla="*/ 4616236 h 6246801"/>
              <a:gd name="connsiteX691" fmla="*/ 2980823 w 9384838"/>
              <a:gd name="connsiteY691" fmla="*/ 4641679 h 6246801"/>
              <a:gd name="connsiteX692" fmla="*/ 3006265 w 9384838"/>
              <a:gd name="connsiteY692" fmla="*/ 4616236 h 6246801"/>
              <a:gd name="connsiteX693" fmla="*/ 3030601 w 9384838"/>
              <a:gd name="connsiteY693" fmla="*/ 4616236 h 6246801"/>
              <a:gd name="connsiteX694" fmla="*/ 3056044 w 9384838"/>
              <a:gd name="connsiteY694" fmla="*/ 4590793 h 6246801"/>
              <a:gd name="connsiteX695" fmla="*/ 3105820 w 9384838"/>
              <a:gd name="connsiteY695" fmla="*/ 4590793 h 6246801"/>
              <a:gd name="connsiteX696" fmla="*/ 3131263 w 9384838"/>
              <a:gd name="connsiteY696" fmla="*/ 4541014 h 6246801"/>
              <a:gd name="connsiteX697" fmla="*/ 3131263 w 9384838"/>
              <a:gd name="connsiteY697" fmla="*/ 4590793 h 6246801"/>
              <a:gd name="connsiteX698" fmla="*/ 3156704 w 9384838"/>
              <a:gd name="connsiteY698" fmla="*/ 4566457 h 6246801"/>
              <a:gd name="connsiteX699" fmla="*/ 3181041 w 9384838"/>
              <a:gd name="connsiteY699" fmla="*/ 4515571 h 6246801"/>
              <a:gd name="connsiteX700" fmla="*/ 3156704 w 9384838"/>
              <a:gd name="connsiteY700" fmla="*/ 4440348 h 6246801"/>
              <a:gd name="connsiteX701" fmla="*/ 3131263 w 9384838"/>
              <a:gd name="connsiteY701" fmla="*/ 4416011 h 6246801"/>
              <a:gd name="connsiteX702" fmla="*/ 3181041 w 9384838"/>
              <a:gd name="connsiteY702" fmla="*/ 4365125 h 6246801"/>
              <a:gd name="connsiteX703" fmla="*/ 3231924 w 9384838"/>
              <a:gd name="connsiteY703" fmla="*/ 4340788 h 6246801"/>
              <a:gd name="connsiteX704" fmla="*/ 3256260 w 9384838"/>
              <a:gd name="connsiteY704" fmla="*/ 4289902 h 6246801"/>
              <a:gd name="connsiteX705" fmla="*/ 3281703 w 9384838"/>
              <a:gd name="connsiteY705" fmla="*/ 4289902 h 6246801"/>
              <a:gd name="connsiteX706" fmla="*/ 3299939 w 9384838"/>
              <a:gd name="connsiteY706" fmla="*/ 4317461 h 6246801"/>
              <a:gd name="connsiteX707" fmla="*/ 3299942 w 9384838"/>
              <a:gd name="connsiteY707" fmla="*/ 4317460 h 6246801"/>
              <a:gd name="connsiteX708" fmla="*/ 3281705 w 9384838"/>
              <a:gd name="connsiteY708" fmla="*/ 4289902 h 6246801"/>
              <a:gd name="connsiteX709" fmla="*/ 3307147 w 9384838"/>
              <a:gd name="connsiteY709" fmla="*/ 4265565 h 6246801"/>
              <a:gd name="connsiteX710" fmla="*/ 3356924 w 9384838"/>
              <a:gd name="connsiteY710" fmla="*/ 4265565 h 6246801"/>
              <a:gd name="connsiteX711" fmla="*/ 3457589 w 9384838"/>
              <a:gd name="connsiteY711" fmla="*/ 4190342 h 6246801"/>
              <a:gd name="connsiteX712" fmla="*/ 3558250 w 9384838"/>
              <a:gd name="connsiteY712" fmla="*/ 4089676 h 6246801"/>
              <a:gd name="connsiteX713" fmla="*/ 3582585 w 9384838"/>
              <a:gd name="connsiteY713" fmla="*/ 4014453 h 6246801"/>
              <a:gd name="connsiteX714" fmla="*/ 3608026 w 9384838"/>
              <a:gd name="connsiteY714" fmla="*/ 3989010 h 6246801"/>
              <a:gd name="connsiteX715" fmla="*/ 3582585 w 9384838"/>
              <a:gd name="connsiteY715" fmla="*/ 3963567 h 6246801"/>
              <a:gd name="connsiteX716" fmla="*/ 3608026 w 9384838"/>
              <a:gd name="connsiteY716" fmla="*/ 3913787 h 6246801"/>
              <a:gd name="connsiteX717" fmla="*/ 3582585 w 9384838"/>
              <a:gd name="connsiteY717" fmla="*/ 3888344 h 6246801"/>
              <a:gd name="connsiteX718" fmla="*/ 3608026 w 9384838"/>
              <a:gd name="connsiteY718" fmla="*/ 3838565 h 6246801"/>
              <a:gd name="connsiteX719" fmla="*/ 3633468 w 9384838"/>
              <a:gd name="connsiteY719" fmla="*/ 3813122 h 6246801"/>
              <a:gd name="connsiteX720" fmla="*/ 3683247 w 9384838"/>
              <a:gd name="connsiteY720" fmla="*/ 3788785 h 6246801"/>
              <a:gd name="connsiteX721" fmla="*/ 3708689 w 9384838"/>
              <a:gd name="connsiteY721" fmla="*/ 3813122 h 6246801"/>
              <a:gd name="connsiteX722" fmla="*/ 3783908 w 9384838"/>
              <a:gd name="connsiteY722" fmla="*/ 3788785 h 6246801"/>
              <a:gd name="connsiteX723" fmla="*/ 3883464 w 9384838"/>
              <a:gd name="connsiteY723" fmla="*/ 3763342 h 6246801"/>
              <a:gd name="connsiteX724" fmla="*/ 3883464 w 9384838"/>
              <a:gd name="connsiteY724" fmla="*/ 3813122 h 6246801"/>
              <a:gd name="connsiteX725" fmla="*/ 3833686 w 9384838"/>
              <a:gd name="connsiteY725" fmla="*/ 3813122 h 6246801"/>
              <a:gd name="connsiteX726" fmla="*/ 3808245 w 9384838"/>
              <a:gd name="connsiteY726" fmla="*/ 3838565 h 6246801"/>
              <a:gd name="connsiteX727" fmla="*/ 3808245 w 9384838"/>
              <a:gd name="connsiteY727" fmla="*/ 3888344 h 6246801"/>
              <a:gd name="connsiteX728" fmla="*/ 3758467 w 9384838"/>
              <a:gd name="connsiteY728" fmla="*/ 3864008 h 6246801"/>
              <a:gd name="connsiteX729" fmla="*/ 3708689 w 9384838"/>
              <a:gd name="connsiteY729" fmla="*/ 3913787 h 6246801"/>
              <a:gd name="connsiteX730" fmla="*/ 3683247 w 9384838"/>
              <a:gd name="connsiteY730" fmla="*/ 3888344 h 6246801"/>
              <a:gd name="connsiteX731" fmla="*/ 3633468 w 9384838"/>
              <a:gd name="connsiteY731" fmla="*/ 3913787 h 6246801"/>
              <a:gd name="connsiteX732" fmla="*/ 3657804 w 9384838"/>
              <a:gd name="connsiteY732" fmla="*/ 3939230 h 6246801"/>
              <a:gd name="connsiteX733" fmla="*/ 3633468 w 9384838"/>
              <a:gd name="connsiteY733" fmla="*/ 3963567 h 6246801"/>
              <a:gd name="connsiteX734" fmla="*/ 3657804 w 9384838"/>
              <a:gd name="connsiteY734" fmla="*/ 3963567 h 6246801"/>
              <a:gd name="connsiteX735" fmla="*/ 3683247 w 9384838"/>
              <a:gd name="connsiteY735" fmla="*/ 3989010 h 6246801"/>
              <a:gd name="connsiteX736" fmla="*/ 3708689 w 9384838"/>
              <a:gd name="connsiteY736" fmla="*/ 3989010 h 6246801"/>
              <a:gd name="connsiteX737" fmla="*/ 3708689 w 9384838"/>
              <a:gd name="connsiteY737" fmla="*/ 4014453 h 6246801"/>
              <a:gd name="connsiteX738" fmla="*/ 3708688 w 9384838"/>
              <a:gd name="connsiteY738" fmla="*/ 4014453 h 6246801"/>
              <a:gd name="connsiteX739" fmla="*/ 3657804 w 9384838"/>
              <a:gd name="connsiteY739" fmla="*/ 4064233 h 6246801"/>
              <a:gd name="connsiteX740" fmla="*/ 3683246 w 9384838"/>
              <a:gd name="connsiteY740" fmla="*/ 4139455 h 6246801"/>
              <a:gd name="connsiteX741" fmla="*/ 3808243 w 9384838"/>
              <a:gd name="connsiteY741" fmla="*/ 4164898 h 6246801"/>
              <a:gd name="connsiteX742" fmla="*/ 3833684 w 9384838"/>
              <a:gd name="connsiteY742" fmla="*/ 4089676 h 6246801"/>
              <a:gd name="connsiteX743" fmla="*/ 3958666 w 9384838"/>
              <a:gd name="connsiteY743" fmla="*/ 4089676 h 6246801"/>
              <a:gd name="connsiteX744" fmla="*/ 4084770 w 9384838"/>
              <a:gd name="connsiteY744" fmla="*/ 4064233 h 6246801"/>
              <a:gd name="connsiteX745" fmla="*/ 4185432 w 9384838"/>
              <a:gd name="connsiteY745" fmla="*/ 4064233 h 6246801"/>
              <a:gd name="connsiteX746" fmla="*/ 4460870 w 9384838"/>
              <a:gd name="connsiteY746" fmla="*/ 3888345 h 6246801"/>
              <a:gd name="connsiteX747" fmla="*/ 4510648 w 9384838"/>
              <a:gd name="connsiteY747" fmla="*/ 3763342 h 6246801"/>
              <a:gd name="connsiteX748" fmla="*/ 4761751 w 9384838"/>
              <a:gd name="connsiteY748" fmla="*/ 3713562 h 6246801"/>
              <a:gd name="connsiteX749" fmla="*/ 4836971 w 9384838"/>
              <a:gd name="connsiteY749" fmla="*/ 3612896 h 6246801"/>
              <a:gd name="connsiteX750" fmla="*/ 4887855 w 9384838"/>
              <a:gd name="connsiteY750" fmla="*/ 3487894 h 6246801"/>
              <a:gd name="connsiteX751" fmla="*/ 4887855 w 9384838"/>
              <a:gd name="connsiteY751" fmla="*/ 3487893 h 6246801"/>
              <a:gd name="connsiteX752" fmla="*/ 4937633 w 9384838"/>
              <a:gd name="connsiteY752" fmla="*/ 3437007 h 6246801"/>
              <a:gd name="connsiteX753" fmla="*/ 5012854 w 9384838"/>
              <a:gd name="connsiteY753" fmla="*/ 3387227 h 6246801"/>
              <a:gd name="connsiteX754" fmla="*/ 5038296 w 9384838"/>
              <a:gd name="connsiteY754" fmla="*/ 3336341 h 6246801"/>
              <a:gd name="connsiteX755" fmla="*/ 5113516 w 9384838"/>
              <a:gd name="connsiteY755" fmla="*/ 3236782 h 6246801"/>
              <a:gd name="connsiteX756" fmla="*/ 5137852 w 9384838"/>
              <a:gd name="connsiteY756" fmla="*/ 3185896 h 6246801"/>
              <a:gd name="connsiteX757" fmla="*/ 5163294 w 9384838"/>
              <a:gd name="connsiteY757" fmla="*/ 3161560 h 6246801"/>
              <a:gd name="connsiteX758" fmla="*/ 5238514 w 9384838"/>
              <a:gd name="connsiteY758" fmla="*/ 3011116 h 6246801"/>
              <a:gd name="connsiteX759" fmla="*/ 5263957 w 9384838"/>
              <a:gd name="connsiteY759" fmla="*/ 2860672 h 6246801"/>
              <a:gd name="connsiteX760" fmla="*/ 5188736 w 9384838"/>
              <a:gd name="connsiteY760" fmla="*/ 2809788 h 6246801"/>
              <a:gd name="connsiteX761" fmla="*/ 5163294 w 9384838"/>
              <a:gd name="connsiteY761" fmla="*/ 2835229 h 6246801"/>
              <a:gd name="connsiteX762" fmla="*/ 5137852 w 9384838"/>
              <a:gd name="connsiteY762" fmla="*/ 2835229 h 6246801"/>
              <a:gd name="connsiteX763" fmla="*/ 5137852 w 9384838"/>
              <a:gd name="connsiteY763" fmla="*/ 2785450 h 6246801"/>
              <a:gd name="connsiteX764" fmla="*/ 5188736 w 9384838"/>
              <a:gd name="connsiteY764" fmla="*/ 2785450 h 6246801"/>
              <a:gd name="connsiteX765" fmla="*/ 5263957 w 9384838"/>
              <a:gd name="connsiteY765" fmla="*/ 2734563 h 6246801"/>
              <a:gd name="connsiteX766" fmla="*/ 5339177 w 9384838"/>
              <a:gd name="connsiteY766" fmla="*/ 2609561 h 6246801"/>
              <a:gd name="connsiteX767" fmla="*/ 5289399 w 9384838"/>
              <a:gd name="connsiteY767" fmla="*/ 2534339 h 6246801"/>
              <a:gd name="connsiteX768" fmla="*/ 5289931 w 9384838"/>
              <a:gd name="connsiteY768" fmla="*/ 2534660 h 6246801"/>
              <a:gd name="connsiteX769" fmla="*/ 5289398 w 9384838"/>
              <a:gd name="connsiteY769" fmla="*/ 2534339 h 6246801"/>
              <a:gd name="connsiteX770" fmla="*/ 5313734 w 9384838"/>
              <a:gd name="connsiteY770" fmla="*/ 2483451 h 6246801"/>
              <a:gd name="connsiteX771" fmla="*/ 5289398 w 9384838"/>
              <a:gd name="connsiteY771" fmla="*/ 2459115 h 6246801"/>
              <a:gd name="connsiteX772" fmla="*/ 5364618 w 9384838"/>
              <a:gd name="connsiteY772" fmla="*/ 2408231 h 6246801"/>
              <a:gd name="connsiteX773" fmla="*/ 5388954 w 9384838"/>
              <a:gd name="connsiteY773" fmla="*/ 2433674 h 6246801"/>
              <a:gd name="connsiteX774" fmla="*/ 5464174 w 9384838"/>
              <a:gd name="connsiteY774" fmla="*/ 2408231 h 6246801"/>
              <a:gd name="connsiteX775" fmla="*/ 5515059 w 9384838"/>
              <a:gd name="connsiteY775" fmla="*/ 2333007 h 6246801"/>
              <a:gd name="connsiteX776" fmla="*/ 5539394 w 9384838"/>
              <a:gd name="connsiteY776" fmla="*/ 2257785 h 6246801"/>
              <a:gd name="connsiteX777" fmla="*/ 5539394 w 9384838"/>
              <a:gd name="connsiteY777" fmla="*/ 2233447 h 6246801"/>
              <a:gd name="connsiteX778" fmla="*/ 5564837 w 9384838"/>
              <a:gd name="connsiteY778" fmla="*/ 2182565 h 6246801"/>
              <a:gd name="connsiteX779" fmla="*/ 5614615 w 9384838"/>
              <a:gd name="connsiteY779" fmla="*/ 2233447 h 6246801"/>
              <a:gd name="connsiteX780" fmla="*/ 5640057 w 9384838"/>
              <a:gd name="connsiteY780" fmla="*/ 2208005 h 6246801"/>
              <a:gd name="connsiteX781" fmla="*/ 5665499 w 9384838"/>
              <a:gd name="connsiteY781" fmla="*/ 2233447 h 6246801"/>
              <a:gd name="connsiteX782" fmla="*/ 5665499 w 9384838"/>
              <a:gd name="connsiteY782" fmla="*/ 2257785 h 6246801"/>
              <a:gd name="connsiteX783" fmla="*/ 5640057 w 9384838"/>
              <a:gd name="connsiteY783" fmla="*/ 2408231 h 6246801"/>
              <a:gd name="connsiteX784" fmla="*/ 5689835 w 9384838"/>
              <a:gd name="connsiteY784" fmla="*/ 2433674 h 6246801"/>
              <a:gd name="connsiteX785" fmla="*/ 5740719 w 9384838"/>
              <a:gd name="connsiteY785" fmla="*/ 2408231 h 6246801"/>
              <a:gd name="connsiteX786" fmla="*/ 5765055 w 9384838"/>
              <a:gd name="connsiteY786" fmla="*/ 2358450 h 6246801"/>
              <a:gd name="connsiteX787" fmla="*/ 5840275 w 9384838"/>
              <a:gd name="connsiteY787" fmla="*/ 2459115 h 6246801"/>
              <a:gd name="connsiteX788" fmla="*/ 5891159 w 9384838"/>
              <a:gd name="connsiteY788" fmla="*/ 2408231 h 6246801"/>
              <a:gd name="connsiteX789" fmla="*/ 5940937 w 9384838"/>
              <a:gd name="connsiteY789" fmla="*/ 2283229 h 6246801"/>
              <a:gd name="connsiteX790" fmla="*/ 5891159 w 9384838"/>
              <a:gd name="connsiteY790" fmla="*/ 2208005 h 6246801"/>
              <a:gd name="connsiteX791" fmla="*/ 5840275 w 9384838"/>
              <a:gd name="connsiteY791" fmla="*/ 2257785 h 6246801"/>
              <a:gd name="connsiteX792" fmla="*/ 5715277 w 9384838"/>
              <a:gd name="connsiteY792" fmla="*/ 2283229 h 6246801"/>
              <a:gd name="connsiteX793" fmla="*/ 5765055 w 9384838"/>
              <a:gd name="connsiteY793" fmla="*/ 2132783 h 6246801"/>
              <a:gd name="connsiteX794" fmla="*/ 8270546 w 9384838"/>
              <a:gd name="connsiteY794" fmla="*/ 1474959 h 6246801"/>
              <a:gd name="connsiteX795" fmla="*/ 8282255 w 9384838"/>
              <a:gd name="connsiteY795" fmla="*/ 1480813 h 6246801"/>
              <a:gd name="connsiteX796" fmla="*/ 8274449 w 9384838"/>
              <a:gd name="connsiteY796" fmla="*/ 1490571 h 6246801"/>
              <a:gd name="connsiteX797" fmla="*/ 8264691 w 9384838"/>
              <a:gd name="connsiteY797" fmla="*/ 1491546 h 6246801"/>
              <a:gd name="connsiteX798" fmla="*/ 8247128 w 9384838"/>
              <a:gd name="connsiteY798" fmla="*/ 1501304 h 6246801"/>
              <a:gd name="connsiteX799" fmla="*/ 8250055 w 9384838"/>
              <a:gd name="connsiteY799" fmla="*/ 1485692 h 6246801"/>
              <a:gd name="connsiteX800" fmla="*/ 8265667 w 9384838"/>
              <a:gd name="connsiteY800" fmla="*/ 1485692 h 6246801"/>
              <a:gd name="connsiteX801" fmla="*/ 8187608 w 9384838"/>
              <a:gd name="connsiteY801" fmla="*/ 1463250 h 6246801"/>
              <a:gd name="connsiteX802" fmla="*/ 8203220 w 9384838"/>
              <a:gd name="connsiteY802" fmla="*/ 1472032 h 6246801"/>
              <a:gd name="connsiteX803" fmla="*/ 8215904 w 9384838"/>
              <a:gd name="connsiteY803" fmla="*/ 1471056 h 6246801"/>
              <a:gd name="connsiteX804" fmla="*/ 8214929 w 9384838"/>
              <a:gd name="connsiteY804" fmla="*/ 1479838 h 6246801"/>
              <a:gd name="connsiteX805" fmla="*/ 8216880 w 9384838"/>
              <a:gd name="connsiteY805" fmla="*/ 1484717 h 6246801"/>
              <a:gd name="connsiteX806" fmla="*/ 8195414 w 9384838"/>
              <a:gd name="connsiteY806" fmla="*/ 1482765 h 6246801"/>
              <a:gd name="connsiteX807" fmla="*/ 8197365 w 9384838"/>
              <a:gd name="connsiteY807" fmla="*/ 1476909 h 6246801"/>
              <a:gd name="connsiteX808" fmla="*/ 8289085 w 9384838"/>
              <a:gd name="connsiteY808" fmla="*/ 1415439 h 6246801"/>
              <a:gd name="connsiteX809" fmla="*/ 8307624 w 9384838"/>
              <a:gd name="connsiteY809" fmla="*/ 1425197 h 6246801"/>
              <a:gd name="connsiteX810" fmla="*/ 8318357 w 9384838"/>
              <a:gd name="connsiteY810" fmla="*/ 1429100 h 6246801"/>
              <a:gd name="connsiteX811" fmla="*/ 8307624 w 9384838"/>
              <a:gd name="connsiteY811" fmla="*/ 1443734 h 6246801"/>
              <a:gd name="connsiteX812" fmla="*/ 8313478 w 9384838"/>
              <a:gd name="connsiteY812" fmla="*/ 1452516 h 6246801"/>
              <a:gd name="connsiteX813" fmla="*/ 8282255 w 9384838"/>
              <a:gd name="connsiteY813" fmla="*/ 1469104 h 6246801"/>
              <a:gd name="connsiteX814" fmla="*/ 8280303 w 9384838"/>
              <a:gd name="connsiteY814" fmla="*/ 1453493 h 6246801"/>
              <a:gd name="connsiteX815" fmla="*/ 8269570 w 9384838"/>
              <a:gd name="connsiteY815" fmla="*/ 1425197 h 6246801"/>
              <a:gd name="connsiteX816" fmla="*/ 8360314 w 9384838"/>
              <a:gd name="connsiteY816" fmla="*/ 1357869 h 6246801"/>
              <a:gd name="connsiteX817" fmla="*/ 8376902 w 9384838"/>
              <a:gd name="connsiteY817" fmla="*/ 1366651 h 6246801"/>
              <a:gd name="connsiteX818" fmla="*/ 8379829 w 9384838"/>
              <a:gd name="connsiteY818" fmla="*/ 1382264 h 6246801"/>
              <a:gd name="connsiteX819" fmla="*/ 8349581 w 9384838"/>
              <a:gd name="connsiteY819" fmla="*/ 1375434 h 6246801"/>
              <a:gd name="connsiteX820" fmla="*/ 8571073 w 9384838"/>
              <a:gd name="connsiteY820" fmla="*/ 1228098 h 6246801"/>
              <a:gd name="connsiteX821" fmla="*/ 8597418 w 9384838"/>
              <a:gd name="connsiteY821" fmla="*/ 1253467 h 6246801"/>
              <a:gd name="connsiteX822" fmla="*/ 8592539 w 9384838"/>
              <a:gd name="connsiteY822" fmla="*/ 1260297 h 6246801"/>
              <a:gd name="connsiteX823" fmla="*/ 8592539 w 9384838"/>
              <a:gd name="connsiteY823" fmla="*/ 1272981 h 6246801"/>
              <a:gd name="connsiteX824" fmla="*/ 8572049 w 9384838"/>
              <a:gd name="connsiteY824" fmla="*/ 1273957 h 6246801"/>
              <a:gd name="connsiteX825" fmla="*/ 8561316 w 9384838"/>
              <a:gd name="connsiteY825" fmla="*/ 1285666 h 6246801"/>
              <a:gd name="connsiteX826" fmla="*/ 8554486 w 9384838"/>
              <a:gd name="connsiteY826" fmla="*/ 1302253 h 6246801"/>
              <a:gd name="connsiteX827" fmla="*/ 8533995 w 9384838"/>
              <a:gd name="connsiteY827" fmla="*/ 1311035 h 6246801"/>
              <a:gd name="connsiteX828" fmla="*/ 8510577 w 9384838"/>
              <a:gd name="connsiteY828" fmla="*/ 1309083 h 6246801"/>
              <a:gd name="connsiteX829" fmla="*/ 8505699 w 9384838"/>
              <a:gd name="connsiteY829" fmla="*/ 1331526 h 6246801"/>
              <a:gd name="connsiteX830" fmla="*/ 8494966 w 9384838"/>
              <a:gd name="connsiteY830" fmla="*/ 1335428 h 6246801"/>
              <a:gd name="connsiteX831" fmla="*/ 8482281 w 9384838"/>
              <a:gd name="connsiteY831" fmla="*/ 1312986 h 6246801"/>
              <a:gd name="connsiteX832" fmla="*/ 8474475 w 9384838"/>
              <a:gd name="connsiteY832" fmla="*/ 1303229 h 6246801"/>
              <a:gd name="connsiteX833" fmla="*/ 8467645 w 9384838"/>
              <a:gd name="connsiteY833" fmla="*/ 1279811 h 6246801"/>
              <a:gd name="connsiteX834" fmla="*/ 8476427 w 9384838"/>
              <a:gd name="connsiteY834" fmla="*/ 1270054 h 6246801"/>
              <a:gd name="connsiteX835" fmla="*/ 8524238 w 9384838"/>
              <a:gd name="connsiteY835" fmla="*/ 1261273 h 6246801"/>
              <a:gd name="connsiteX836" fmla="*/ 8551558 w 9384838"/>
              <a:gd name="connsiteY836" fmla="*/ 1236879 h 6246801"/>
              <a:gd name="connsiteX837" fmla="*/ 8567170 w 9384838"/>
              <a:gd name="connsiteY837" fmla="*/ 1237855 h 6246801"/>
              <a:gd name="connsiteX838" fmla="*/ 8306648 w 9384838"/>
              <a:gd name="connsiteY838" fmla="*/ 884639 h 6246801"/>
              <a:gd name="connsiteX839" fmla="*/ 8328114 w 9384838"/>
              <a:gd name="connsiteY839" fmla="*/ 903178 h 6246801"/>
              <a:gd name="connsiteX840" fmla="*/ 8334944 w 9384838"/>
              <a:gd name="connsiteY840" fmla="*/ 917814 h 6246801"/>
              <a:gd name="connsiteX841" fmla="*/ 8368119 w 9384838"/>
              <a:gd name="connsiteY841" fmla="*/ 935377 h 6246801"/>
              <a:gd name="connsiteX842" fmla="*/ 8422761 w 9384838"/>
              <a:gd name="connsiteY842" fmla="*/ 939280 h 6246801"/>
              <a:gd name="connsiteX843" fmla="*/ 8461790 w 9384838"/>
              <a:gd name="connsiteY843" fmla="*/ 922693 h 6246801"/>
              <a:gd name="connsiteX844" fmla="*/ 8450081 w 9384838"/>
              <a:gd name="connsiteY844" fmla="*/ 963674 h 6246801"/>
              <a:gd name="connsiteX845" fmla="*/ 8431542 w 9384838"/>
              <a:gd name="connsiteY845" fmla="*/ 975382 h 6246801"/>
              <a:gd name="connsiteX846" fmla="*/ 8415930 w 9384838"/>
              <a:gd name="connsiteY846" fmla="*/ 963674 h 6246801"/>
              <a:gd name="connsiteX847" fmla="*/ 8397391 w 9384838"/>
              <a:gd name="connsiteY847" fmla="*/ 963674 h 6246801"/>
              <a:gd name="connsiteX848" fmla="*/ 8359338 w 9384838"/>
              <a:gd name="connsiteY848" fmla="*/ 1014411 h 6246801"/>
              <a:gd name="connsiteX849" fmla="*/ 8284206 w 9384838"/>
              <a:gd name="connsiteY849" fmla="*/ 1020265 h 6246801"/>
              <a:gd name="connsiteX850" fmla="*/ 8247128 w 9384838"/>
              <a:gd name="connsiteY850" fmla="*/ 1070028 h 6246801"/>
              <a:gd name="connsiteX851" fmla="*/ 8212977 w 9384838"/>
              <a:gd name="connsiteY851" fmla="*/ 1083688 h 6246801"/>
              <a:gd name="connsiteX852" fmla="*/ 8184681 w 9384838"/>
              <a:gd name="connsiteY852" fmla="*/ 1151014 h 6246801"/>
              <a:gd name="connsiteX853" fmla="*/ 8163215 w 9384838"/>
              <a:gd name="connsiteY853" fmla="*/ 1151014 h 6246801"/>
              <a:gd name="connsiteX854" fmla="*/ 8155409 w 9384838"/>
              <a:gd name="connsiteY854" fmla="*/ 1207607 h 6246801"/>
              <a:gd name="connsiteX855" fmla="*/ 8099792 w 9384838"/>
              <a:gd name="connsiteY855" fmla="*/ 1223219 h 6246801"/>
              <a:gd name="connsiteX856" fmla="*/ 8077350 w 9384838"/>
              <a:gd name="connsiteY856" fmla="*/ 1247612 h 6246801"/>
              <a:gd name="connsiteX857" fmla="*/ 8066617 w 9384838"/>
              <a:gd name="connsiteY857" fmla="*/ 1319817 h 6246801"/>
              <a:gd name="connsiteX858" fmla="*/ 8057835 w 9384838"/>
              <a:gd name="connsiteY858" fmla="*/ 1315914 h 6246801"/>
              <a:gd name="connsiteX859" fmla="*/ 8009048 w 9384838"/>
              <a:gd name="connsiteY859" fmla="*/ 1320793 h 6246801"/>
              <a:gd name="connsiteX860" fmla="*/ 8009048 w 9384838"/>
              <a:gd name="connsiteY860" fmla="*/ 1309084 h 6246801"/>
              <a:gd name="connsiteX861" fmla="*/ 8010024 w 9384838"/>
              <a:gd name="connsiteY861" fmla="*/ 1293472 h 6246801"/>
              <a:gd name="connsiteX862" fmla="*/ 8002218 w 9384838"/>
              <a:gd name="connsiteY862" fmla="*/ 1262248 h 6246801"/>
              <a:gd name="connsiteX863" fmla="*/ 8013927 w 9384838"/>
              <a:gd name="connsiteY863" fmla="*/ 1254442 h 6246801"/>
              <a:gd name="connsiteX864" fmla="*/ 8038320 w 9384838"/>
              <a:gd name="connsiteY864" fmla="*/ 1219316 h 6246801"/>
              <a:gd name="connsiteX865" fmla="*/ 8077350 w 9384838"/>
              <a:gd name="connsiteY865" fmla="*/ 1190044 h 6246801"/>
              <a:gd name="connsiteX866" fmla="*/ 8108573 w 9384838"/>
              <a:gd name="connsiteY866" fmla="*/ 1167602 h 6246801"/>
              <a:gd name="connsiteX867" fmla="*/ 8111501 w 9384838"/>
              <a:gd name="connsiteY867" fmla="*/ 1154917 h 6246801"/>
              <a:gd name="connsiteX868" fmla="*/ 8135894 w 9384838"/>
              <a:gd name="connsiteY868" fmla="*/ 1148087 h 6246801"/>
              <a:gd name="connsiteX869" fmla="*/ 8141748 w 9384838"/>
              <a:gd name="connsiteY869" fmla="*/ 1130524 h 6246801"/>
              <a:gd name="connsiteX870" fmla="*/ 8135894 w 9384838"/>
              <a:gd name="connsiteY870" fmla="*/ 1121742 h 6246801"/>
              <a:gd name="connsiteX871" fmla="*/ 8143700 w 9384838"/>
              <a:gd name="connsiteY871" fmla="*/ 1104179 h 6246801"/>
              <a:gd name="connsiteX872" fmla="*/ 8200293 w 9384838"/>
              <a:gd name="connsiteY872" fmla="*/ 1030998 h 6246801"/>
              <a:gd name="connsiteX873" fmla="*/ 8231516 w 9384838"/>
              <a:gd name="connsiteY873" fmla="*/ 993920 h 6246801"/>
              <a:gd name="connsiteX874" fmla="*/ 8245176 w 9384838"/>
              <a:gd name="connsiteY874" fmla="*/ 957819 h 6246801"/>
              <a:gd name="connsiteX875" fmla="*/ 8258837 w 9384838"/>
              <a:gd name="connsiteY875" fmla="*/ 944159 h 6246801"/>
              <a:gd name="connsiteX876" fmla="*/ 8260788 w 9384838"/>
              <a:gd name="connsiteY876" fmla="*/ 920741 h 6246801"/>
              <a:gd name="connsiteX877" fmla="*/ 8289085 w 9384838"/>
              <a:gd name="connsiteY877" fmla="*/ 889516 h 6246801"/>
              <a:gd name="connsiteX878" fmla="*/ 9328245 w 9384838"/>
              <a:gd name="connsiteY878" fmla="*/ 311878 h 6246801"/>
              <a:gd name="connsiteX879" fmla="*/ 9371178 w 9384838"/>
              <a:gd name="connsiteY879" fmla="*/ 317733 h 6246801"/>
              <a:gd name="connsiteX880" fmla="*/ 9384838 w 9384838"/>
              <a:gd name="connsiteY880" fmla="*/ 341150 h 6246801"/>
              <a:gd name="connsiteX881" fmla="*/ 9357517 w 9384838"/>
              <a:gd name="connsiteY881" fmla="*/ 360665 h 6246801"/>
              <a:gd name="connsiteX882" fmla="*/ 9357517 w 9384838"/>
              <a:gd name="connsiteY882" fmla="*/ 378228 h 6246801"/>
              <a:gd name="connsiteX883" fmla="*/ 9371178 w 9384838"/>
              <a:gd name="connsiteY883" fmla="*/ 393840 h 6246801"/>
              <a:gd name="connsiteX884" fmla="*/ 9367275 w 9384838"/>
              <a:gd name="connsiteY884" fmla="*/ 427015 h 6246801"/>
              <a:gd name="connsiteX885" fmla="*/ 9314585 w 9384838"/>
              <a:gd name="connsiteY885" fmla="*/ 427015 h 6246801"/>
              <a:gd name="connsiteX886" fmla="*/ 9250186 w 9384838"/>
              <a:gd name="connsiteY886" fmla="*/ 440675 h 6246801"/>
              <a:gd name="connsiteX887" fmla="*/ 9213108 w 9384838"/>
              <a:gd name="connsiteY887" fmla="*/ 471899 h 6246801"/>
              <a:gd name="connsiteX888" fmla="*/ 9162370 w 9384838"/>
              <a:gd name="connsiteY888" fmla="*/ 491414 h 6246801"/>
              <a:gd name="connsiteX889" fmla="*/ 9099923 w 9384838"/>
              <a:gd name="connsiteY889" fmla="*/ 526540 h 6246801"/>
              <a:gd name="connsiteX890" fmla="*/ 9035524 w 9384838"/>
              <a:gd name="connsiteY890" fmla="*/ 587036 h 6246801"/>
              <a:gd name="connsiteX891" fmla="*/ 8996494 w 9384838"/>
              <a:gd name="connsiteY891" fmla="*/ 635822 h 6246801"/>
              <a:gd name="connsiteX892" fmla="*/ 8961368 w 9384838"/>
              <a:gd name="connsiteY892" fmla="*/ 637774 h 6246801"/>
              <a:gd name="connsiteX893" fmla="*/ 8951610 w 9384838"/>
              <a:gd name="connsiteY893" fmla="*/ 647531 h 6246801"/>
              <a:gd name="connsiteX894" fmla="*/ 8926241 w 9384838"/>
              <a:gd name="connsiteY894" fmla="*/ 637774 h 6246801"/>
              <a:gd name="connsiteX895" fmla="*/ 8916484 w 9384838"/>
              <a:gd name="connsiteY895" fmla="*/ 608501 h 6246801"/>
              <a:gd name="connsiteX896" fmla="*/ 8883309 w 9384838"/>
              <a:gd name="connsiteY896" fmla="*/ 622162 h 6246801"/>
              <a:gd name="connsiteX897" fmla="*/ 8877454 w 9384838"/>
              <a:gd name="connsiteY897" fmla="*/ 651434 h 6246801"/>
              <a:gd name="connsiteX898" fmla="*/ 8887212 w 9384838"/>
              <a:gd name="connsiteY898" fmla="*/ 665094 h 6246801"/>
              <a:gd name="connsiteX899" fmla="*/ 8846231 w 9384838"/>
              <a:gd name="connsiteY899" fmla="*/ 719735 h 6246801"/>
              <a:gd name="connsiteX900" fmla="*/ 8799395 w 9384838"/>
              <a:gd name="connsiteY900" fmla="*/ 749008 h 6246801"/>
              <a:gd name="connsiteX901" fmla="*/ 8766220 w 9384838"/>
              <a:gd name="connsiteY901" fmla="*/ 774380 h 6246801"/>
              <a:gd name="connsiteX902" fmla="*/ 8731094 w 9384838"/>
              <a:gd name="connsiteY902" fmla="*/ 844633 h 6246801"/>
              <a:gd name="connsiteX903" fmla="*/ 8697919 w 9384838"/>
              <a:gd name="connsiteY903" fmla="*/ 862196 h 6246801"/>
              <a:gd name="connsiteX904" fmla="*/ 8666695 w 9384838"/>
              <a:gd name="connsiteY904" fmla="*/ 862196 h 6246801"/>
              <a:gd name="connsiteX905" fmla="*/ 8641326 w 9384838"/>
              <a:gd name="connsiteY905" fmla="*/ 887565 h 6246801"/>
              <a:gd name="connsiteX906" fmla="*/ 8614005 w 9384838"/>
              <a:gd name="connsiteY906" fmla="*/ 932449 h 6246801"/>
              <a:gd name="connsiteX907" fmla="*/ 8590587 w 9384838"/>
              <a:gd name="connsiteY907" fmla="*/ 936351 h 6246801"/>
              <a:gd name="connsiteX908" fmla="*/ 8576927 w 9384838"/>
              <a:gd name="connsiteY908" fmla="*/ 920740 h 6246801"/>
              <a:gd name="connsiteX909" fmla="*/ 8590587 w 9384838"/>
              <a:gd name="connsiteY909" fmla="*/ 885614 h 6246801"/>
              <a:gd name="connsiteX910" fmla="*/ 8602296 w 9384838"/>
              <a:gd name="connsiteY910" fmla="*/ 881711 h 6246801"/>
              <a:gd name="connsiteX911" fmla="*/ 8610102 w 9384838"/>
              <a:gd name="connsiteY911" fmla="*/ 868050 h 6246801"/>
              <a:gd name="connsiteX912" fmla="*/ 8606199 w 9384838"/>
              <a:gd name="connsiteY912" fmla="*/ 850487 h 6246801"/>
              <a:gd name="connsiteX913" fmla="*/ 8612054 w 9384838"/>
              <a:gd name="connsiteY913" fmla="*/ 825118 h 6246801"/>
              <a:gd name="connsiteX914" fmla="*/ 8623762 w 9384838"/>
              <a:gd name="connsiteY914" fmla="*/ 846584 h 6246801"/>
              <a:gd name="connsiteX915" fmla="*/ 8637423 w 9384838"/>
              <a:gd name="connsiteY915" fmla="*/ 848536 h 6246801"/>
              <a:gd name="connsiteX916" fmla="*/ 8649132 w 9384838"/>
              <a:gd name="connsiteY916" fmla="*/ 827069 h 6246801"/>
              <a:gd name="connsiteX917" fmla="*/ 8635471 w 9384838"/>
              <a:gd name="connsiteY917" fmla="*/ 807555 h 6246801"/>
              <a:gd name="connsiteX918" fmla="*/ 8654986 w 9384838"/>
              <a:gd name="connsiteY918" fmla="*/ 807555 h 6246801"/>
              <a:gd name="connsiteX919" fmla="*/ 8664743 w 9384838"/>
              <a:gd name="connsiteY919" fmla="*/ 819263 h 6246801"/>
              <a:gd name="connsiteX920" fmla="*/ 8692064 w 9384838"/>
              <a:gd name="connsiteY920" fmla="*/ 805603 h 6246801"/>
              <a:gd name="connsiteX921" fmla="*/ 8709627 w 9384838"/>
              <a:gd name="connsiteY921" fmla="*/ 778282 h 6246801"/>
              <a:gd name="connsiteX922" fmla="*/ 8711579 w 9384838"/>
              <a:gd name="connsiteY922" fmla="*/ 749008 h 6246801"/>
              <a:gd name="connsiteX923" fmla="*/ 8695967 w 9384838"/>
              <a:gd name="connsiteY923" fmla="*/ 749008 h 6246801"/>
              <a:gd name="connsiteX924" fmla="*/ 8672549 w 9384838"/>
              <a:gd name="connsiteY924" fmla="*/ 745105 h 6246801"/>
              <a:gd name="connsiteX925" fmla="*/ 8668646 w 9384838"/>
              <a:gd name="connsiteY925" fmla="*/ 713881 h 6246801"/>
              <a:gd name="connsiteX926" fmla="*/ 8697919 w 9384838"/>
              <a:gd name="connsiteY926" fmla="*/ 713881 h 6246801"/>
              <a:gd name="connsiteX927" fmla="*/ 8715482 w 9384838"/>
              <a:gd name="connsiteY927" fmla="*/ 731444 h 6246801"/>
              <a:gd name="connsiteX928" fmla="*/ 8733045 w 9384838"/>
              <a:gd name="connsiteY928" fmla="*/ 719735 h 6246801"/>
              <a:gd name="connsiteX929" fmla="*/ 8746705 w 9384838"/>
              <a:gd name="connsiteY929" fmla="*/ 688512 h 6246801"/>
              <a:gd name="connsiteX930" fmla="*/ 8787686 w 9384838"/>
              <a:gd name="connsiteY930" fmla="*/ 674851 h 6246801"/>
              <a:gd name="connsiteX931" fmla="*/ 8811104 w 9384838"/>
              <a:gd name="connsiteY931" fmla="*/ 624114 h 6246801"/>
              <a:gd name="connsiteX932" fmla="*/ 8830619 w 9384838"/>
              <a:gd name="connsiteY932" fmla="*/ 618260 h 6246801"/>
              <a:gd name="connsiteX933" fmla="*/ 8840376 w 9384838"/>
              <a:gd name="connsiteY933" fmla="*/ 600695 h 6246801"/>
              <a:gd name="connsiteX934" fmla="*/ 8832570 w 9384838"/>
              <a:gd name="connsiteY934" fmla="*/ 559715 h 6246801"/>
              <a:gd name="connsiteX935" fmla="*/ 8850134 w 9384838"/>
              <a:gd name="connsiteY935" fmla="*/ 559715 h 6246801"/>
              <a:gd name="connsiteX936" fmla="*/ 8885260 w 9384838"/>
              <a:gd name="connsiteY936" fmla="*/ 573376 h 6246801"/>
              <a:gd name="connsiteX937" fmla="*/ 8902823 w 9384838"/>
              <a:gd name="connsiteY937" fmla="*/ 559715 h 6246801"/>
              <a:gd name="connsiteX938" fmla="*/ 8904775 w 9384838"/>
              <a:gd name="connsiteY938" fmla="*/ 524589 h 6246801"/>
              <a:gd name="connsiteX939" fmla="*/ 8949659 w 9384838"/>
              <a:gd name="connsiteY939" fmla="*/ 497268 h 6246801"/>
              <a:gd name="connsiteX940" fmla="*/ 8976980 w 9384838"/>
              <a:gd name="connsiteY940" fmla="*/ 497268 h 6246801"/>
              <a:gd name="connsiteX941" fmla="*/ 8976980 w 9384838"/>
              <a:gd name="connsiteY941" fmla="*/ 462142 h 6246801"/>
              <a:gd name="connsiteX942" fmla="*/ 8965271 w 9384838"/>
              <a:gd name="connsiteY942" fmla="*/ 419209 h 6246801"/>
              <a:gd name="connsiteX943" fmla="*/ 8973077 w 9384838"/>
              <a:gd name="connsiteY943" fmla="*/ 393840 h 6246801"/>
              <a:gd name="connsiteX944" fmla="*/ 9002349 w 9384838"/>
              <a:gd name="connsiteY944" fmla="*/ 376277 h 6246801"/>
              <a:gd name="connsiteX945" fmla="*/ 9017961 w 9384838"/>
              <a:gd name="connsiteY945" fmla="*/ 403597 h 6246801"/>
              <a:gd name="connsiteX946" fmla="*/ 9041378 w 9384838"/>
              <a:gd name="connsiteY946" fmla="*/ 467996 h 6246801"/>
              <a:gd name="connsiteX947" fmla="*/ 9076505 w 9384838"/>
              <a:gd name="connsiteY947" fmla="*/ 475802 h 6246801"/>
              <a:gd name="connsiteX948" fmla="*/ 9154564 w 9384838"/>
              <a:gd name="connsiteY948" fmla="*/ 458239 h 6246801"/>
              <a:gd name="connsiteX949" fmla="*/ 9209205 w 9384838"/>
              <a:gd name="connsiteY949" fmla="*/ 409452 h 6246801"/>
              <a:gd name="connsiteX950" fmla="*/ 9218963 w 9384838"/>
              <a:gd name="connsiteY950" fmla="*/ 380180 h 6246801"/>
              <a:gd name="connsiteX951" fmla="*/ 9283361 w 9384838"/>
              <a:gd name="connsiteY951" fmla="*/ 325538 h 6246801"/>
              <a:gd name="connsiteX952" fmla="*/ 6819242 w 9384838"/>
              <a:gd name="connsiteY952" fmla="*/ 0 h 6246801"/>
              <a:gd name="connsiteX953" fmla="*/ 6869020 w 9384838"/>
              <a:gd name="connsiteY953" fmla="*/ 125002 h 6246801"/>
              <a:gd name="connsiteX954" fmla="*/ 6969682 w 9384838"/>
              <a:gd name="connsiteY954" fmla="*/ 326334 h 6246801"/>
              <a:gd name="connsiteX955" fmla="*/ 6969682 w 9384838"/>
              <a:gd name="connsiteY955" fmla="*/ 401556 h 6246801"/>
              <a:gd name="connsiteX956" fmla="*/ 7094680 w 9384838"/>
              <a:gd name="connsiteY956" fmla="*/ 652667 h 6246801"/>
              <a:gd name="connsiteX957" fmla="*/ 7220784 w 9384838"/>
              <a:gd name="connsiteY957" fmla="*/ 803117 h 6246801"/>
              <a:gd name="connsiteX958" fmla="*/ 7321446 w 9384838"/>
              <a:gd name="connsiteY958" fmla="*/ 903783 h 6246801"/>
              <a:gd name="connsiteX959" fmla="*/ 7321446 w 9384838"/>
              <a:gd name="connsiteY959" fmla="*/ 979004 h 6246801"/>
              <a:gd name="connsiteX960" fmla="*/ 7345782 w 9384838"/>
              <a:gd name="connsiteY960" fmla="*/ 979004 h 6246801"/>
              <a:gd name="connsiteX961" fmla="*/ 7396667 w 9384838"/>
              <a:gd name="connsiteY961" fmla="*/ 1003341 h 6246801"/>
              <a:gd name="connsiteX962" fmla="*/ 7421002 w 9384838"/>
              <a:gd name="connsiteY962" fmla="*/ 979004 h 6246801"/>
              <a:gd name="connsiteX963" fmla="*/ 7496223 w 9384838"/>
              <a:gd name="connsiteY963" fmla="*/ 1003341 h 6246801"/>
              <a:gd name="connsiteX964" fmla="*/ 7446445 w 9384838"/>
              <a:gd name="connsiteY964" fmla="*/ 1054227 h 6246801"/>
              <a:gd name="connsiteX965" fmla="*/ 7471887 w 9384838"/>
              <a:gd name="connsiteY965" fmla="*/ 1078564 h 6246801"/>
              <a:gd name="connsiteX966" fmla="*/ 7521665 w 9384838"/>
              <a:gd name="connsiteY966" fmla="*/ 1054227 h 6246801"/>
              <a:gd name="connsiteX967" fmla="*/ 7547107 w 9384838"/>
              <a:gd name="connsiteY967" fmla="*/ 1129449 h 6246801"/>
              <a:gd name="connsiteX968" fmla="*/ 7672105 w 9384838"/>
              <a:gd name="connsiteY968" fmla="*/ 1179229 h 6246801"/>
              <a:gd name="connsiteX969" fmla="*/ 7747325 w 9384838"/>
              <a:gd name="connsiteY969" fmla="*/ 1179229 h 6246801"/>
              <a:gd name="connsiteX970" fmla="*/ 7847987 w 9384838"/>
              <a:gd name="connsiteY970" fmla="*/ 1104007 h 6246801"/>
              <a:gd name="connsiteX971" fmla="*/ 7923207 w 9384838"/>
              <a:gd name="connsiteY971" fmla="*/ 1078564 h 6246801"/>
              <a:gd name="connsiteX972" fmla="*/ 7998427 w 9384838"/>
              <a:gd name="connsiteY972" fmla="*/ 1003341 h 6246801"/>
              <a:gd name="connsiteX973" fmla="*/ 7998427 w 9384838"/>
              <a:gd name="connsiteY973" fmla="*/ 1054227 h 6246801"/>
              <a:gd name="connsiteX974" fmla="*/ 7948649 w 9384838"/>
              <a:gd name="connsiteY974" fmla="*/ 1104007 h 6246801"/>
              <a:gd name="connsiteX975" fmla="*/ 7948649 w 9384838"/>
              <a:gd name="connsiteY975" fmla="*/ 1129449 h 6246801"/>
              <a:gd name="connsiteX976" fmla="*/ 7822545 w 9384838"/>
              <a:gd name="connsiteY976" fmla="*/ 1279895 h 6246801"/>
              <a:gd name="connsiteX977" fmla="*/ 7822545 w 9384838"/>
              <a:gd name="connsiteY977" fmla="*/ 1379454 h 6246801"/>
              <a:gd name="connsiteX978" fmla="*/ 7873429 w 9384838"/>
              <a:gd name="connsiteY978" fmla="*/ 1379454 h 6246801"/>
              <a:gd name="connsiteX979" fmla="*/ 7847987 w 9384838"/>
              <a:gd name="connsiteY979" fmla="*/ 1505563 h 6246801"/>
              <a:gd name="connsiteX980" fmla="*/ 7797103 w 9384838"/>
              <a:gd name="connsiteY980" fmla="*/ 1531005 h 6246801"/>
              <a:gd name="connsiteX981" fmla="*/ 7873429 w 9384838"/>
              <a:gd name="connsiteY981" fmla="*/ 1606229 h 6246801"/>
              <a:gd name="connsiteX982" fmla="*/ 7948649 w 9384838"/>
              <a:gd name="connsiteY982" fmla="*/ 1606229 h 6246801"/>
              <a:gd name="connsiteX983" fmla="*/ 7923207 w 9384838"/>
              <a:gd name="connsiteY983" fmla="*/ 1656009 h 6246801"/>
              <a:gd name="connsiteX984" fmla="*/ 7772767 w 9384838"/>
              <a:gd name="connsiteY984" fmla="*/ 1630565 h 6246801"/>
              <a:gd name="connsiteX985" fmla="*/ 7672105 w 9384838"/>
              <a:gd name="connsiteY985" fmla="*/ 1705789 h 6246801"/>
              <a:gd name="connsiteX986" fmla="*/ 7672105 w 9384838"/>
              <a:gd name="connsiteY986" fmla="*/ 1656009 h 6246801"/>
              <a:gd name="connsiteX987" fmla="*/ 7596885 w 9384838"/>
              <a:gd name="connsiteY987" fmla="*/ 1656009 h 6246801"/>
              <a:gd name="connsiteX988" fmla="*/ 7571443 w 9384838"/>
              <a:gd name="connsiteY988" fmla="*/ 1705789 h 6246801"/>
              <a:gd name="connsiteX989" fmla="*/ 7446445 w 9384838"/>
              <a:gd name="connsiteY989" fmla="*/ 1681452 h 6246801"/>
              <a:gd name="connsiteX990" fmla="*/ 7421002 w 9384838"/>
              <a:gd name="connsiteY990" fmla="*/ 1630565 h 6246801"/>
              <a:gd name="connsiteX991" fmla="*/ 7321446 w 9384838"/>
              <a:gd name="connsiteY991" fmla="*/ 1630565 h 6246801"/>
              <a:gd name="connsiteX992" fmla="*/ 7070344 w 9384838"/>
              <a:gd name="connsiteY992" fmla="*/ 1756674 h 6246801"/>
              <a:gd name="connsiteX993" fmla="*/ 6869020 w 9384838"/>
              <a:gd name="connsiteY993" fmla="*/ 1907113 h 6246801"/>
              <a:gd name="connsiteX994" fmla="*/ 6894462 w 9384838"/>
              <a:gd name="connsiteY994" fmla="*/ 1956897 h 6246801"/>
              <a:gd name="connsiteX995" fmla="*/ 6819242 w 9384838"/>
              <a:gd name="connsiteY995" fmla="*/ 2081899 h 6246801"/>
              <a:gd name="connsiteX996" fmla="*/ 6793800 w 9384838"/>
              <a:gd name="connsiteY996" fmla="*/ 2006676 h 6246801"/>
              <a:gd name="connsiteX997" fmla="*/ 6668802 w 9384838"/>
              <a:gd name="connsiteY997" fmla="*/ 1931450 h 6246801"/>
              <a:gd name="connsiteX998" fmla="*/ 6542697 w 9384838"/>
              <a:gd name="connsiteY998" fmla="*/ 1831894 h 6246801"/>
              <a:gd name="connsiteX999" fmla="*/ 6467477 w 9384838"/>
              <a:gd name="connsiteY999" fmla="*/ 1705789 h 6246801"/>
              <a:gd name="connsiteX1000" fmla="*/ 6417699 w 9384838"/>
              <a:gd name="connsiteY1000" fmla="*/ 1681452 h 6246801"/>
              <a:gd name="connsiteX1001" fmla="*/ 6342479 w 9384838"/>
              <a:gd name="connsiteY1001" fmla="*/ 1580786 h 6246801"/>
              <a:gd name="connsiteX1002" fmla="*/ 6217481 w 9384838"/>
              <a:gd name="connsiteY1002" fmla="*/ 1555343 h 6246801"/>
              <a:gd name="connsiteX1003" fmla="*/ 6091377 w 9384838"/>
              <a:gd name="connsiteY1003" fmla="*/ 1606229 h 6246801"/>
              <a:gd name="connsiteX1004" fmla="*/ 5991821 w 9384838"/>
              <a:gd name="connsiteY1004" fmla="*/ 1681452 h 6246801"/>
              <a:gd name="connsiteX1005" fmla="*/ 5966379 w 9384838"/>
              <a:gd name="connsiteY1005" fmla="*/ 1630565 h 6246801"/>
              <a:gd name="connsiteX1006" fmla="*/ 5966379 w 9384838"/>
              <a:gd name="connsiteY1006" fmla="*/ 1580786 h 6246801"/>
              <a:gd name="connsiteX1007" fmla="*/ 5916601 w 9384838"/>
              <a:gd name="connsiteY1007" fmla="*/ 1531005 h 6246801"/>
              <a:gd name="connsiteX1008" fmla="*/ 5940937 w 9384838"/>
              <a:gd name="connsiteY1008" fmla="*/ 1505563 h 6246801"/>
              <a:gd name="connsiteX1009" fmla="*/ 5891159 w 9384838"/>
              <a:gd name="connsiteY1009" fmla="*/ 1480122 h 6246801"/>
              <a:gd name="connsiteX1010" fmla="*/ 5840275 w 9384838"/>
              <a:gd name="connsiteY1010" fmla="*/ 1480122 h 6246801"/>
              <a:gd name="connsiteX1011" fmla="*/ 5815939 w 9384838"/>
              <a:gd name="connsiteY1011" fmla="*/ 1455784 h 6246801"/>
              <a:gd name="connsiteX1012" fmla="*/ 5740719 w 9384838"/>
              <a:gd name="connsiteY1012" fmla="*/ 1505563 h 6246801"/>
              <a:gd name="connsiteX1013" fmla="*/ 5665499 w 9384838"/>
              <a:gd name="connsiteY1013" fmla="*/ 1606229 h 6246801"/>
              <a:gd name="connsiteX1014" fmla="*/ 5715277 w 9384838"/>
              <a:gd name="connsiteY1014" fmla="*/ 1656009 h 6246801"/>
              <a:gd name="connsiteX1015" fmla="*/ 5765055 w 9384838"/>
              <a:gd name="connsiteY1015" fmla="*/ 1731231 h 6246801"/>
              <a:gd name="connsiteX1016" fmla="*/ 5840275 w 9384838"/>
              <a:gd name="connsiteY1016" fmla="*/ 1731231 h 6246801"/>
              <a:gd name="connsiteX1017" fmla="*/ 5916601 w 9384838"/>
              <a:gd name="connsiteY1017" fmla="*/ 1881669 h 6246801"/>
              <a:gd name="connsiteX1018" fmla="*/ 5966379 w 9384838"/>
              <a:gd name="connsiteY1018" fmla="*/ 1956897 h 6246801"/>
              <a:gd name="connsiteX1019" fmla="*/ 5891159 w 9384838"/>
              <a:gd name="connsiteY1019" fmla="*/ 2006676 h 6246801"/>
              <a:gd name="connsiteX1020" fmla="*/ 5815939 w 9384838"/>
              <a:gd name="connsiteY1020" fmla="*/ 1931450 h 6246801"/>
              <a:gd name="connsiteX1021" fmla="*/ 5765055 w 9384838"/>
              <a:gd name="connsiteY1021" fmla="*/ 1881669 h 6246801"/>
              <a:gd name="connsiteX1022" fmla="*/ 5715277 w 9384838"/>
              <a:gd name="connsiteY1022" fmla="*/ 1931450 h 6246801"/>
              <a:gd name="connsiteX1023" fmla="*/ 5665499 w 9384838"/>
              <a:gd name="connsiteY1023" fmla="*/ 1931450 h 6246801"/>
              <a:gd name="connsiteX1024" fmla="*/ 5640056 w 9384838"/>
              <a:gd name="connsiteY1024" fmla="*/ 2006676 h 6246801"/>
              <a:gd name="connsiteX1025" fmla="*/ 5590278 w 9384838"/>
              <a:gd name="connsiteY1025" fmla="*/ 2006676 h 6246801"/>
              <a:gd name="connsiteX1026" fmla="*/ 5515058 w 9384838"/>
              <a:gd name="connsiteY1026" fmla="*/ 2081899 h 6246801"/>
              <a:gd name="connsiteX1027" fmla="*/ 5464174 w 9384838"/>
              <a:gd name="connsiteY1027" fmla="*/ 2057559 h 6246801"/>
              <a:gd name="connsiteX1028" fmla="*/ 5464174 w 9384838"/>
              <a:gd name="connsiteY1028" fmla="*/ 1956897 h 6246801"/>
              <a:gd name="connsiteX1029" fmla="*/ 5489616 w 9384838"/>
              <a:gd name="connsiteY1029" fmla="*/ 1881669 h 6246801"/>
              <a:gd name="connsiteX1030" fmla="*/ 5564836 w 9384838"/>
              <a:gd name="connsiteY1030" fmla="*/ 1831894 h 6246801"/>
              <a:gd name="connsiteX1031" fmla="*/ 5590278 w 9384838"/>
              <a:gd name="connsiteY1031" fmla="*/ 1756674 h 6246801"/>
              <a:gd name="connsiteX1032" fmla="*/ 5539394 w 9384838"/>
              <a:gd name="connsiteY1032" fmla="*/ 1656009 h 6246801"/>
              <a:gd name="connsiteX1033" fmla="*/ 5515058 w 9384838"/>
              <a:gd name="connsiteY1033" fmla="*/ 1656009 h 6246801"/>
              <a:gd name="connsiteX1034" fmla="*/ 5515058 w 9384838"/>
              <a:gd name="connsiteY1034" fmla="*/ 1606229 h 6246801"/>
              <a:gd name="connsiteX1035" fmla="*/ 5489616 w 9384838"/>
              <a:gd name="connsiteY1035" fmla="*/ 1580786 h 6246801"/>
              <a:gd name="connsiteX1036" fmla="*/ 5489616 w 9384838"/>
              <a:gd name="connsiteY1036" fmla="*/ 1531005 h 6246801"/>
              <a:gd name="connsiteX1037" fmla="*/ 5539394 w 9384838"/>
              <a:gd name="connsiteY1037" fmla="*/ 1455784 h 6246801"/>
              <a:gd name="connsiteX1038" fmla="*/ 5539394 w 9384838"/>
              <a:gd name="connsiteY1038" fmla="*/ 1404898 h 6246801"/>
              <a:gd name="connsiteX1039" fmla="*/ 5564836 w 9384838"/>
              <a:gd name="connsiteY1039" fmla="*/ 1355118 h 6246801"/>
              <a:gd name="connsiteX1040" fmla="*/ 5614614 w 9384838"/>
              <a:gd name="connsiteY1040" fmla="*/ 1379454 h 6246801"/>
              <a:gd name="connsiteX1041" fmla="*/ 5689834 w 9384838"/>
              <a:gd name="connsiteY1041" fmla="*/ 1355118 h 6246801"/>
              <a:gd name="connsiteX1042" fmla="*/ 5740719 w 9384838"/>
              <a:gd name="connsiteY1042" fmla="*/ 1329675 h 6246801"/>
              <a:gd name="connsiteX1043" fmla="*/ 5765055 w 9384838"/>
              <a:gd name="connsiteY1043" fmla="*/ 1355118 h 6246801"/>
              <a:gd name="connsiteX1044" fmla="*/ 5815939 w 9384838"/>
              <a:gd name="connsiteY1044" fmla="*/ 1279895 h 6246801"/>
              <a:gd name="connsiteX1045" fmla="*/ 5891159 w 9384838"/>
              <a:gd name="connsiteY1045" fmla="*/ 1254452 h 6246801"/>
              <a:gd name="connsiteX1046" fmla="*/ 5891159 w 9384838"/>
              <a:gd name="connsiteY1046" fmla="*/ 1179229 h 6246801"/>
              <a:gd name="connsiteX1047" fmla="*/ 5840275 w 9384838"/>
              <a:gd name="connsiteY1047" fmla="*/ 1104007 h 6246801"/>
              <a:gd name="connsiteX1048" fmla="*/ 5865717 w 9384838"/>
              <a:gd name="connsiteY1048" fmla="*/ 1054227 h 6246801"/>
              <a:gd name="connsiteX1049" fmla="*/ 5916601 w 9384838"/>
              <a:gd name="connsiteY1049" fmla="*/ 1054227 h 6246801"/>
              <a:gd name="connsiteX1050" fmla="*/ 6041599 w 9384838"/>
              <a:gd name="connsiteY1050" fmla="*/ 1179229 h 6246801"/>
              <a:gd name="connsiteX1051" fmla="*/ 6091377 w 9384838"/>
              <a:gd name="connsiteY1051" fmla="*/ 1153786 h 6246801"/>
              <a:gd name="connsiteX1052" fmla="*/ 6091377 w 9384838"/>
              <a:gd name="connsiteY1052" fmla="*/ 1204672 h 6246801"/>
              <a:gd name="connsiteX1053" fmla="*/ 6166597 w 9384838"/>
              <a:gd name="connsiteY1053" fmla="*/ 1254452 h 6246801"/>
              <a:gd name="connsiteX1054" fmla="*/ 6292701 w 9384838"/>
              <a:gd name="connsiteY1054" fmla="*/ 1179229 h 6246801"/>
              <a:gd name="connsiteX1055" fmla="*/ 6317037 w 9384838"/>
              <a:gd name="connsiteY1055" fmla="*/ 1129449 h 6246801"/>
              <a:gd name="connsiteX1056" fmla="*/ 6292701 w 9384838"/>
              <a:gd name="connsiteY1056" fmla="*/ 1054227 h 6246801"/>
              <a:gd name="connsiteX1057" fmla="*/ 6317037 w 9384838"/>
              <a:gd name="connsiteY1057" fmla="*/ 1003341 h 6246801"/>
              <a:gd name="connsiteX1058" fmla="*/ 6317037 w 9384838"/>
              <a:gd name="connsiteY1058" fmla="*/ 953562 h 6246801"/>
              <a:gd name="connsiteX1059" fmla="*/ 6342479 w 9384838"/>
              <a:gd name="connsiteY1059" fmla="*/ 903783 h 6246801"/>
              <a:gd name="connsiteX1060" fmla="*/ 6443141 w 9384838"/>
              <a:gd name="connsiteY1060" fmla="*/ 878340 h 6246801"/>
              <a:gd name="connsiteX1061" fmla="*/ 6492919 w 9384838"/>
              <a:gd name="connsiteY1061" fmla="*/ 803117 h 6246801"/>
              <a:gd name="connsiteX1062" fmla="*/ 6518361 w 9384838"/>
              <a:gd name="connsiteY1062" fmla="*/ 652667 h 6246801"/>
              <a:gd name="connsiteX1063" fmla="*/ 6619024 w 9384838"/>
              <a:gd name="connsiteY1063" fmla="*/ 526559 h 6246801"/>
              <a:gd name="connsiteX1064" fmla="*/ 6643360 w 9384838"/>
              <a:gd name="connsiteY1064" fmla="*/ 300891 h 6246801"/>
              <a:gd name="connsiteX1065" fmla="*/ 6619024 w 9384838"/>
              <a:gd name="connsiteY1065" fmla="*/ 125002 h 6246801"/>
              <a:gd name="connsiteX1066" fmla="*/ 6694244 w 9384838"/>
              <a:gd name="connsiteY1066" fmla="*/ 49779 h 6246801"/>
              <a:gd name="connsiteX1067" fmla="*/ 6769464 w 9384838"/>
              <a:gd name="connsiteY1067" fmla="*/ 49779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35211 w 9384838"/>
              <a:gd name="connsiteY483" fmla="*/ 5093017 h 6246801"/>
              <a:gd name="connsiteX484" fmla="*/ 4284989 w 9384838"/>
              <a:gd name="connsiteY484" fmla="*/ 5142796 h 6246801"/>
              <a:gd name="connsiteX485" fmla="*/ 4260653 w 9384838"/>
              <a:gd name="connsiteY485" fmla="*/ 5168239 h 6246801"/>
              <a:gd name="connsiteX486" fmla="*/ 4260653 w 9384838"/>
              <a:gd name="connsiteY486" fmla="*/ 5193683 h 6246801"/>
              <a:gd name="connsiteX487" fmla="*/ 4284989 w 9384838"/>
              <a:gd name="connsiteY487" fmla="*/ 5243462 h 6246801"/>
              <a:gd name="connsiteX488" fmla="*/ 4235211 w 9384838"/>
              <a:gd name="connsiteY488" fmla="*/ 5268905 h 6246801"/>
              <a:gd name="connsiteX489" fmla="*/ 4185433 w 9384838"/>
              <a:gd name="connsiteY489" fmla="*/ 5344128 h 6246801"/>
              <a:gd name="connsiteX490" fmla="*/ 4110213 w 9384838"/>
              <a:gd name="connsiteY490" fmla="*/ 5369571 h 6246801"/>
              <a:gd name="connsiteX491" fmla="*/ 4084771 w 9384838"/>
              <a:gd name="connsiteY491" fmla="*/ 5318685 h 6246801"/>
              <a:gd name="connsiteX492" fmla="*/ 4110213 w 9384838"/>
              <a:gd name="connsiteY492" fmla="*/ 5243462 h 6246801"/>
              <a:gd name="connsiteX493" fmla="*/ 4134549 w 9384838"/>
              <a:gd name="connsiteY493" fmla="*/ 5193683 h 6246801"/>
              <a:gd name="connsiteX494" fmla="*/ 4134549 w 9384838"/>
              <a:gd name="connsiteY494" fmla="*/ 5168239 h 6246801"/>
              <a:gd name="connsiteX495" fmla="*/ 4185433 w 9384838"/>
              <a:gd name="connsiteY495" fmla="*/ 5168239 h 6246801"/>
              <a:gd name="connsiteX496" fmla="*/ 4209769 w 9384838"/>
              <a:gd name="connsiteY496" fmla="*/ 5142796 h 6246801"/>
              <a:gd name="connsiteX497" fmla="*/ 4185433 w 9384838"/>
              <a:gd name="connsiteY497" fmla="*/ 5118460 h 6246801"/>
              <a:gd name="connsiteX498" fmla="*/ 4084771 w 9384838"/>
              <a:gd name="connsiteY498" fmla="*/ 5093017 h 6246801"/>
              <a:gd name="connsiteX499" fmla="*/ 4034993 w 9384838"/>
              <a:gd name="connsiteY499" fmla="*/ 5142796 h 6246801"/>
              <a:gd name="connsiteX500" fmla="*/ 3958666 w 9384838"/>
              <a:gd name="connsiteY500" fmla="*/ 5168239 h 6246801"/>
              <a:gd name="connsiteX501" fmla="*/ 3908904 w 9384838"/>
              <a:gd name="connsiteY501" fmla="*/ 5218019 h 6246801"/>
              <a:gd name="connsiteX502" fmla="*/ 3859127 w 9384838"/>
              <a:gd name="connsiteY502" fmla="*/ 5293242 h 6246801"/>
              <a:gd name="connsiteX503" fmla="*/ 3758465 w 9384838"/>
              <a:gd name="connsiteY503" fmla="*/ 5243462 h 6246801"/>
              <a:gd name="connsiteX504" fmla="*/ 3708688 w 9384838"/>
              <a:gd name="connsiteY504" fmla="*/ 5243462 h 6246801"/>
              <a:gd name="connsiteX505" fmla="*/ 3582584 w 9384838"/>
              <a:gd name="connsiteY505" fmla="*/ 5193683 h 6246801"/>
              <a:gd name="connsiteX506" fmla="*/ 3589545 w 9384838"/>
              <a:gd name="connsiteY506" fmla="*/ 5173103 h 6246801"/>
              <a:gd name="connsiteX507" fmla="*/ 3589543 w 9384838"/>
              <a:gd name="connsiteY507" fmla="*/ 5173102 h 6246801"/>
              <a:gd name="connsiteX508" fmla="*/ 3582582 w 9384838"/>
              <a:gd name="connsiteY508" fmla="*/ 5193682 h 6246801"/>
              <a:gd name="connsiteX509" fmla="*/ 3382367 w 9384838"/>
              <a:gd name="connsiteY509" fmla="*/ 5193682 h 6246801"/>
              <a:gd name="connsiteX510" fmla="*/ 3421081 w 9384838"/>
              <a:gd name="connsiteY510" fmla="*/ 5164921 h 6246801"/>
              <a:gd name="connsiteX511" fmla="*/ 3483028 w 9384838"/>
              <a:gd name="connsiteY511" fmla="*/ 5168239 h 6246801"/>
              <a:gd name="connsiteX512" fmla="*/ 3532805 w 9384838"/>
              <a:gd name="connsiteY512" fmla="*/ 5168239 h 6246801"/>
              <a:gd name="connsiteX513" fmla="*/ 3532805 w 9384838"/>
              <a:gd name="connsiteY513" fmla="*/ 5118459 h 6246801"/>
              <a:gd name="connsiteX514" fmla="*/ 3507365 w 9384838"/>
              <a:gd name="connsiteY514" fmla="*/ 5093016 h 6246801"/>
              <a:gd name="connsiteX515" fmla="*/ 3483028 w 9384838"/>
              <a:gd name="connsiteY515" fmla="*/ 5118459 h 6246801"/>
              <a:gd name="connsiteX516" fmla="*/ 3432144 w 9384838"/>
              <a:gd name="connsiteY516" fmla="*/ 5093016 h 6246801"/>
              <a:gd name="connsiteX517" fmla="*/ 3407808 w 9384838"/>
              <a:gd name="connsiteY517" fmla="*/ 5093016 h 6246801"/>
              <a:gd name="connsiteX518" fmla="*/ 3407808 w 9384838"/>
              <a:gd name="connsiteY518" fmla="*/ 5043237 h 6246801"/>
              <a:gd name="connsiteX519" fmla="*/ 3382367 w 9384838"/>
              <a:gd name="connsiteY519" fmla="*/ 5043237 h 6246801"/>
              <a:gd name="connsiteX520" fmla="*/ 3356924 w 9384838"/>
              <a:gd name="connsiteY520" fmla="*/ 5093016 h 6246801"/>
              <a:gd name="connsiteX521" fmla="*/ 3382367 w 9384838"/>
              <a:gd name="connsiteY521" fmla="*/ 5118459 h 6246801"/>
              <a:gd name="connsiteX522" fmla="*/ 3382367 w 9384838"/>
              <a:gd name="connsiteY522" fmla="*/ 5142796 h 6246801"/>
              <a:gd name="connsiteX523" fmla="*/ 3331482 w 9384838"/>
              <a:gd name="connsiteY523" fmla="*/ 5093016 h 6246801"/>
              <a:gd name="connsiteX524" fmla="*/ 3356924 w 9384838"/>
              <a:gd name="connsiteY524" fmla="*/ 5067573 h 6246801"/>
              <a:gd name="connsiteX525" fmla="*/ 3356924 w 9384838"/>
              <a:gd name="connsiteY525" fmla="*/ 4992351 h 6246801"/>
              <a:gd name="connsiteX526" fmla="*/ 3407808 w 9384838"/>
              <a:gd name="connsiteY526" fmla="*/ 4942571 h 6246801"/>
              <a:gd name="connsiteX527" fmla="*/ 3356924 w 9384838"/>
              <a:gd name="connsiteY527" fmla="*/ 4942571 h 6246801"/>
              <a:gd name="connsiteX528" fmla="*/ 3349625 w 9384838"/>
              <a:gd name="connsiteY528" fmla="*/ 4928288 h 6246801"/>
              <a:gd name="connsiteX529" fmla="*/ 3349624 w 9384838"/>
              <a:gd name="connsiteY529" fmla="*/ 4928288 h 6246801"/>
              <a:gd name="connsiteX530" fmla="*/ 3356924 w 9384838"/>
              <a:gd name="connsiteY530" fmla="*/ 4942571 h 6246801"/>
              <a:gd name="connsiteX531" fmla="*/ 3281703 w 9384838"/>
              <a:gd name="connsiteY531" fmla="*/ 4968014 h 6246801"/>
              <a:gd name="connsiteX532" fmla="*/ 3256260 w 9384838"/>
              <a:gd name="connsiteY532" fmla="*/ 5017794 h 6246801"/>
              <a:gd name="connsiteX533" fmla="*/ 3181041 w 9384838"/>
              <a:gd name="connsiteY533" fmla="*/ 5067573 h 6246801"/>
              <a:gd name="connsiteX534" fmla="*/ 3206483 w 9384838"/>
              <a:gd name="connsiteY534" fmla="*/ 5118459 h 6246801"/>
              <a:gd name="connsiteX535" fmla="*/ 3181041 w 9384838"/>
              <a:gd name="connsiteY535" fmla="*/ 5142796 h 6246801"/>
              <a:gd name="connsiteX536" fmla="*/ 3231925 w 9384838"/>
              <a:gd name="connsiteY536" fmla="*/ 5168239 h 6246801"/>
              <a:gd name="connsiteX537" fmla="*/ 3281703 w 9384838"/>
              <a:gd name="connsiteY537" fmla="*/ 5218019 h 6246801"/>
              <a:gd name="connsiteX538" fmla="*/ 3331481 w 9384838"/>
              <a:gd name="connsiteY538" fmla="*/ 5268905 h 6246801"/>
              <a:gd name="connsiteX539" fmla="*/ 3281703 w 9384838"/>
              <a:gd name="connsiteY539" fmla="*/ 5293242 h 6246801"/>
              <a:gd name="connsiteX540" fmla="*/ 3281703 w 9384838"/>
              <a:gd name="connsiteY540" fmla="*/ 5318685 h 6246801"/>
              <a:gd name="connsiteX541" fmla="*/ 3256260 w 9384838"/>
              <a:gd name="connsiteY541" fmla="*/ 5293242 h 6246801"/>
              <a:gd name="connsiteX542" fmla="*/ 3206483 w 9384838"/>
              <a:gd name="connsiteY542" fmla="*/ 5293242 h 6246801"/>
              <a:gd name="connsiteX543" fmla="*/ 3181041 w 9384838"/>
              <a:gd name="connsiteY543" fmla="*/ 5293242 h 6246801"/>
              <a:gd name="connsiteX544" fmla="*/ 3056044 w 9384838"/>
              <a:gd name="connsiteY544" fmla="*/ 5293242 h 6246801"/>
              <a:gd name="connsiteX545" fmla="*/ 3030601 w 9384838"/>
              <a:gd name="connsiteY545" fmla="*/ 5344128 h 6246801"/>
              <a:gd name="connsiteX546" fmla="*/ 3006265 w 9384838"/>
              <a:gd name="connsiteY546" fmla="*/ 5344128 h 6246801"/>
              <a:gd name="connsiteX547" fmla="*/ 2980823 w 9384838"/>
              <a:gd name="connsiteY547" fmla="*/ 5369571 h 6246801"/>
              <a:gd name="connsiteX548" fmla="*/ 3006265 w 9384838"/>
              <a:gd name="connsiteY548" fmla="*/ 5393907 h 6246801"/>
              <a:gd name="connsiteX549" fmla="*/ 2980823 w 9384838"/>
              <a:gd name="connsiteY549" fmla="*/ 5419350 h 6246801"/>
              <a:gd name="connsiteX550" fmla="*/ 2905602 w 9384838"/>
              <a:gd name="connsiteY550" fmla="*/ 5444793 h 6246801"/>
              <a:gd name="connsiteX551" fmla="*/ 2880162 w 9384838"/>
              <a:gd name="connsiteY551" fmla="*/ 5520016 h 6246801"/>
              <a:gd name="connsiteX552" fmla="*/ 2830382 w 9384838"/>
              <a:gd name="connsiteY552" fmla="*/ 5444793 h 6246801"/>
              <a:gd name="connsiteX553" fmla="*/ 2797447 w 9384838"/>
              <a:gd name="connsiteY553" fmla="*/ 5420181 h 6246801"/>
              <a:gd name="connsiteX554" fmla="*/ 2797446 w 9384838"/>
              <a:gd name="connsiteY554" fmla="*/ 5420182 h 6246801"/>
              <a:gd name="connsiteX555" fmla="*/ 2830382 w 9384838"/>
              <a:gd name="connsiteY555" fmla="*/ 5444794 h 6246801"/>
              <a:gd name="connsiteX556" fmla="*/ 2880159 w 9384838"/>
              <a:gd name="connsiteY556" fmla="*/ 5520016 h 6246801"/>
              <a:gd name="connsiteX557" fmla="*/ 2830382 w 9384838"/>
              <a:gd name="connsiteY557" fmla="*/ 5544353 h 6246801"/>
              <a:gd name="connsiteX558" fmla="*/ 2804941 w 9384838"/>
              <a:gd name="connsiteY558" fmla="*/ 5569796 h 6246801"/>
              <a:gd name="connsiteX559" fmla="*/ 2755160 w 9384838"/>
              <a:gd name="connsiteY559" fmla="*/ 5595239 h 6246801"/>
              <a:gd name="connsiteX560" fmla="*/ 2679941 w 9384838"/>
              <a:gd name="connsiteY560" fmla="*/ 5569796 h 6246801"/>
              <a:gd name="connsiteX561" fmla="*/ 2629058 w 9384838"/>
              <a:gd name="connsiteY561" fmla="*/ 5494573 h 6246801"/>
              <a:gd name="connsiteX562" fmla="*/ 2629058 w 9384838"/>
              <a:gd name="connsiteY562" fmla="*/ 5444794 h 6246801"/>
              <a:gd name="connsiteX563" fmla="*/ 2579280 w 9384838"/>
              <a:gd name="connsiteY563" fmla="*/ 5393908 h 6246801"/>
              <a:gd name="connsiteX564" fmla="*/ 2579280 w 9384838"/>
              <a:gd name="connsiteY564" fmla="*/ 5344128 h 6246801"/>
              <a:gd name="connsiteX565" fmla="*/ 2529501 w 9384838"/>
              <a:gd name="connsiteY565" fmla="*/ 5318685 h 6246801"/>
              <a:gd name="connsiteX566" fmla="*/ 2553838 w 9384838"/>
              <a:gd name="connsiteY566" fmla="*/ 5293242 h 6246801"/>
              <a:gd name="connsiteX567" fmla="*/ 2579280 w 9384838"/>
              <a:gd name="connsiteY567" fmla="*/ 5268905 h 6246801"/>
              <a:gd name="connsiteX568" fmla="*/ 2579280 w 9384838"/>
              <a:gd name="connsiteY568" fmla="*/ 5243462 h 6246801"/>
              <a:gd name="connsiteX569" fmla="*/ 2629058 w 9384838"/>
              <a:gd name="connsiteY569" fmla="*/ 5218019 h 6246801"/>
              <a:gd name="connsiteX570" fmla="*/ 2604722 w 9384838"/>
              <a:gd name="connsiteY570" fmla="*/ 5193682 h 6246801"/>
              <a:gd name="connsiteX571" fmla="*/ 2579280 w 9384838"/>
              <a:gd name="connsiteY571" fmla="*/ 5142796 h 6246801"/>
              <a:gd name="connsiteX572" fmla="*/ 2654500 w 9384838"/>
              <a:gd name="connsiteY572" fmla="*/ 5142796 h 6246801"/>
              <a:gd name="connsiteX573" fmla="*/ 2662914 w 9384838"/>
              <a:gd name="connsiteY573" fmla="*/ 5142796 h 6246801"/>
              <a:gd name="connsiteX574" fmla="*/ 2662915 w 9384838"/>
              <a:gd name="connsiteY574" fmla="*/ 5142795 h 6246801"/>
              <a:gd name="connsiteX575" fmla="*/ 2579280 w 9384838"/>
              <a:gd name="connsiteY575" fmla="*/ 5142795 h 6246801"/>
              <a:gd name="connsiteX576" fmla="*/ 2705382 w 9384838"/>
              <a:gd name="connsiteY576" fmla="*/ 5093015 h 6246801"/>
              <a:gd name="connsiteX577" fmla="*/ 2755160 w 9384838"/>
              <a:gd name="connsiteY577" fmla="*/ 5043236 h 6246801"/>
              <a:gd name="connsiteX578" fmla="*/ 2755160 w 9384838"/>
              <a:gd name="connsiteY578" fmla="*/ 4992350 h 6246801"/>
              <a:gd name="connsiteX579" fmla="*/ 2729719 w 9384838"/>
              <a:gd name="connsiteY579" fmla="*/ 4968013 h 6246801"/>
              <a:gd name="connsiteX580" fmla="*/ 2705383 w 9384838"/>
              <a:gd name="connsiteY580" fmla="*/ 4942570 h 6246801"/>
              <a:gd name="connsiteX581" fmla="*/ 2679942 w 9384838"/>
              <a:gd name="connsiteY581" fmla="*/ 4942570 h 6246801"/>
              <a:gd name="connsiteX582" fmla="*/ 2654500 w 9384838"/>
              <a:gd name="connsiteY582" fmla="*/ 4968013 h 6246801"/>
              <a:gd name="connsiteX583" fmla="*/ 2604722 w 9384838"/>
              <a:gd name="connsiteY583" fmla="*/ 4968013 h 6246801"/>
              <a:gd name="connsiteX584" fmla="*/ 2529503 w 9384838"/>
              <a:gd name="connsiteY584" fmla="*/ 4917127 h 6246801"/>
              <a:gd name="connsiteX585" fmla="*/ 2529503 w 9384838"/>
              <a:gd name="connsiteY585" fmla="*/ 4867348 h 6246801"/>
              <a:gd name="connsiteX586" fmla="*/ 2454282 w 9384838"/>
              <a:gd name="connsiteY586" fmla="*/ 4841905 h 6246801"/>
              <a:gd name="connsiteX587" fmla="*/ 2454282 w 9384838"/>
              <a:gd name="connsiteY587" fmla="*/ 4867348 h 6246801"/>
              <a:gd name="connsiteX588" fmla="*/ 2428840 w 9384838"/>
              <a:gd name="connsiteY588" fmla="*/ 4841905 h 6246801"/>
              <a:gd name="connsiteX589" fmla="*/ 2379063 w 9384838"/>
              <a:gd name="connsiteY589" fmla="*/ 4841905 h 6246801"/>
              <a:gd name="connsiteX590" fmla="*/ 2353620 w 9384838"/>
              <a:gd name="connsiteY590" fmla="*/ 4867348 h 6246801"/>
              <a:gd name="connsiteX591" fmla="*/ 2353620 w 9384838"/>
              <a:gd name="connsiteY591" fmla="*/ 4867347 h 6246801"/>
              <a:gd name="connsiteX592" fmla="*/ 2328178 w 9384838"/>
              <a:gd name="connsiteY592" fmla="*/ 4841904 h 6246801"/>
              <a:gd name="connsiteX593" fmla="*/ 2303843 w 9384838"/>
              <a:gd name="connsiteY593" fmla="*/ 4841904 h 6246801"/>
              <a:gd name="connsiteX594" fmla="*/ 2278401 w 9384838"/>
              <a:gd name="connsiteY594" fmla="*/ 4817568 h 6246801"/>
              <a:gd name="connsiteX595" fmla="*/ 2252958 w 9384838"/>
              <a:gd name="connsiteY595" fmla="*/ 4841904 h 6246801"/>
              <a:gd name="connsiteX596" fmla="*/ 2303843 w 9384838"/>
              <a:gd name="connsiteY596" fmla="*/ 4867347 h 6246801"/>
              <a:gd name="connsiteX597" fmla="*/ 2228623 w 9384838"/>
              <a:gd name="connsiteY597" fmla="*/ 4892790 h 6246801"/>
              <a:gd name="connsiteX598" fmla="*/ 2177740 w 9384838"/>
              <a:gd name="connsiteY598" fmla="*/ 4841904 h 6246801"/>
              <a:gd name="connsiteX599" fmla="*/ 2153404 w 9384838"/>
              <a:gd name="connsiteY599" fmla="*/ 4867347 h 6246801"/>
              <a:gd name="connsiteX600" fmla="*/ 2153404 w 9384838"/>
              <a:gd name="connsiteY600" fmla="*/ 4892790 h 6246801"/>
              <a:gd name="connsiteX601" fmla="*/ 2127962 w 9384838"/>
              <a:gd name="connsiteY601" fmla="*/ 4942570 h 6246801"/>
              <a:gd name="connsiteX602" fmla="*/ 2102518 w 9384838"/>
              <a:gd name="connsiteY602" fmla="*/ 4917127 h 6246801"/>
              <a:gd name="connsiteX603" fmla="*/ 2078183 w 9384838"/>
              <a:gd name="connsiteY603" fmla="*/ 4917127 h 6246801"/>
              <a:gd name="connsiteX604" fmla="*/ 2078183 w 9384838"/>
              <a:gd name="connsiteY604" fmla="*/ 4867347 h 6246801"/>
              <a:gd name="connsiteX605" fmla="*/ 2027299 w 9384838"/>
              <a:gd name="connsiteY605" fmla="*/ 4867347 h 6246801"/>
              <a:gd name="connsiteX606" fmla="*/ 2001857 w 9384838"/>
              <a:gd name="connsiteY606" fmla="*/ 4892790 h 6246801"/>
              <a:gd name="connsiteX607" fmla="*/ 1952080 w 9384838"/>
              <a:gd name="connsiteY607" fmla="*/ 4892790 h 6246801"/>
              <a:gd name="connsiteX608" fmla="*/ 1902303 w 9384838"/>
              <a:gd name="connsiteY608" fmla="*/ 4917127 h 6246801"/>
              <a:gd name="connsiteX609" fmla="*/ 1876860 w 9384838"/>
              <a:gd name="connsiteY609" fmla="*/ 4892790 h 6246801"/>
              <a:gd name="connsiteX610" fmla="*/ 1876860 w 9384838"/>
              <a:gd name="connsiteY610" fmla="*/ 4867347 h 6246801"/>
              <a:gd name="connsiteX611" fmla="*/ 1851419 w 9384838"/>
              <a:gd name="connsiteY611" fmla="*/ 4892790 h 6246801"/>
              <a:gd name="connsiteX612" fmla="*/ 1827080 w 9384838"/>
              <a:gd name="connsiteY612" fmla="*/ 4892790 h 6246801"/>
              <a:gd name="connsiteX613" fmla="*/ 1801640 w 9384838"/>
              <a:gd name="connsiteY613" fmla="*/ 4867347 h 6246801"/>
              <a:gd name="connsiteX614" fmla="*/ 1801640 w 9384838"/>
              <a:gd name="connsiteY614" fmla="*/ 4892790 h 6246801"/>
              <a:gd name="connsiteX615" fmla="*/ 1776198 w 9384838"/>
              <a:gd name="connsiteY615" fmla="*/ 4917127 h 6246801"/>
              <a:gd name="connsiteX616" fmla="*/ 1751861 w 9384838"/>
              <a:gd name="connsiteY616" fmla="*/ 4892790 h 6246801"/>
              <a:gd name="connsiteX617" fmla="*/ 1726419 w 9384838"/>
              <a:gd name="connsiteY617" fmla="*/ 4892790 h 6246801"/>
              <a:gd name="connsiteX618" fmla="*/ 1700977 w 9384838"/>
              <a:gd name="connsiteY618" fmla="*/ 4917127 h 6246801"/>
              <a:gd name="connsiteX619" fmla="*/ 1676640 w 9384838"/>
              <a:gd name="connsiteY619" fmla="*/ 4892790 h 6246801"/>
              <a:gd name="connsiteX620" fmla="*/ 1625756 w 9384838"/>
              <a:gd name="connsiteY620" fmla="*/ 4917127 h 6246801"/>
              <a:gd name="connsiteX621" fmla="*/ 1601421 w 9384838"/>
              <a:gd name="connsiteY621" fmla="*/ 4917127 h 6246801"/>
              <a:gd name="connsiteX622" fmla="*/ 1575979 w 9384838"/>
              <a:gd name="connsiteY622" fmla="*/ 4892790 h 6246801"/>
              <a:gd name="connsiteX623" fmla="*/ 1575979 w 9384838"/>
              <a:gd name="connsiteY623" fmla="*/ 4867347 h 6246801"/>
              <a:gd name="connsiteX624" fmla="*/ 1575979 w 9384838"/>
              <a:gd name="connsiteY624" fmla="*/ 4841904 h 6246801"/>
              <a:gd name="connsiteX625" fmla="*/ 1526200 w 9384838"/>
              <a:gd name="connsiteY625" fmla="*/ 4817568 h 6246801"/>
              <a:gd name="connsiteX626" fmla="*/ 1450978 w 9384838"/>
              <a:gd name="connsiteY626" fmla="*/ 4867347 h 6246801"/>
              <a:gd name="connsiteX627" fmla="*/ 1425540 w 9384838"/>
              <a:gd name="connsiteY627" fmla="*/ 4867347 h 6246801"/>
              <a:gd name="connsiteX628" fmla="*/ 1425540 w 9384838"/>
              <a:gd name="connsiteY628" fmla="*/ 4867348 h 6246801"/>
              <a:gd name="connsiteX629" fmla="*/ 1425540 w 9384838"/>
              <a:gd name="connsiteY629" fmla="*/ 4917127 h 6246801"/>
              <a:gd name="connsiteX630" fmla="*/ 1400097 w 9384838"/>
              <a:gd name="connsiteY630" fmla="*/ 4942570 h 6246801"/>
              <a:gd name="connsiteX631" fmla="*/ 1400097 w 9384838"/>
              <a:gd name="connsiteY631" fmla="*/ 4992350 h 6246801"/>
              <a:gd name="connsiteX632" fmla="*/ 1350319 w 9384838"/>
              <a:gd name="connsiteY632" fmla="*/ 4992350 h 6246801"/>
              <a:gd name="connsiteX633" fmla="*/ 1350319 w 9384838"/>
              <a:gd name="connsiteY633" fmla="*/ 5043236 h 6246801"/>
              <a:gd name="connsiteX634" fmla="*/ 1299435 w 9384838"/>
              <a:gd name="connsiteY634" fmla="*/ 4992350 h 6246801"/>
              <a:gd name="connsiteX635" fmla="*/ 1249656 w 9384838"/>
              <a:gd name="connsiteY635" fmla="*/ 4917127 h 6246801"/>
              <a:gd name="connsiteX636" fmla="*/ 1224214 w 9384838"/>
              <a:gd name="connsiteY636" fmla="*/ 4917127 h 6246801"/>
              <a:gd name="connsiteX637" fmla="*/ 1148993 w 9384838"/>
              <a:gd name="connsiteY637" fmla="*/ 4892791 h 6246801"/>
              <a:gd name="connsiteX638" fmla="*/ 1124658 w 9384838"/>
              <a:gd name="connsiteY638" fmla="*/ 4917127 h 6246801"/>
              <a:gd name="connsiteX639" fmla="*/ 1124658 w 9384838"/>
              <a:gd name="connsiteY639" fmla="*/ 4892791 h 6246801"/>
              <a:gd name="connsiteX640" fmla="*/ 1099215 w 9384838"/>
              <a:gd name="connsiteY640" fmla="*/ 4917127 h 6246801"/>
              <a:gd name="connsiteX641" fmla="*/ 1073771 w 9384838"/>
              <a:gd name="connsiteY641" fmla="*/ 4892791 h 6246801"/>
              <a:gd name="connsiteX642" fmla="*/ 1049435 w 9384838"/>
              <a:gd name="connsiteY642" fmla="*/ 4917127 h 6246801"/>
              <a:gd name="connsiteX643" fmla="*/ 998551 w 9384838"/>
              <a:gd name="connsiteY643" fmla="*/ 4917127 h 6246801"/>
              <a:gd name="connsiteX644" fmla="*/ 998551 w 9384838"/>
              <a:gd name="connsiteY644" fmla="*/ 4892791 h 6246801"/>
              <a:gd name="connsiteX645" fmla="*/ 948773 w 9384838"/>
              <a:gd name="connsiteY645" fmla="*/ 4841905 h 6246801"/>
              <a:gd name="connsiteX646" fmla="*/ 898995 w 9384838"/>
              <a:gd name="connsiteY646" fmla="*/ 4867348 h 6246801"/>
              <a:gd name="connsiteX647" fmla="*/ 898995 w 9384838"/>
              <a:gd name="connsiteY647" fmla="*/ 4792125 h 6246801"/>
              <a:gd name="connsiteX648" fmla="*/ 923331 w 9384838"/>
              <a:gd name="connsiteY648" fmla="*/ 4766682 h 6246801"/>
              <a:gd name="connsiteX649" fmla="*/ 923331 w 9384838"/>
              <a:gd name="connsiteY649" fmla="*/ 4716902 h 6246801"/>
              <a:gd name="connsiteX650" fmla="*/ 923331 w 9384838"/>
              <a:gd name="connsiteY650" fmla="*/ 4691459 h 6246801"/>
              <a:gd name="connsiteX651" fmla="*/ 974215 w 9384838"/>
              <a:gd name="connsiteY651" fmla="*/ 4691459 h 6246801"/>
              <a:gd name="connsiteX652" fmla="*/ 998551 w 9384838"/>
              <a:gd name="connsiteY652" fmla="*/ 4667122 h 6246801"/>
              <a:gd name="connsiteX653" fmla="*/ 1049435 w 9384838"/>
              <a:gd name="connsiteY653" fmla="*/ 4716902 h 6246801"/>
              <a:gd name="connsiteX654" fmla="*/ 1148993 w 9384838"/>
              <a:gd name="connsiteY654" fmla="*/ 4716902 h 6246801"/>
              <a:gd name="connsiteX655" fmla="*/ 1174436 w 9384838"/>
              <a:gd name="connsiteY655" fmla="*/ 4667122 h 6246801"/>
              <a:gd name="connsiteX656" fmla="*/ 1224214 w 9384838"/>
              <a:gd name="connsiteY656" fmla="*/ 4667122 h 6246801"/>
              <a:gd name="connsiteX657" fmla="*/ 1249656 w 9384838"/>
              <a:gd name="connsiteY657" fmla="*/ 4616236 h 6246801"/>
              <a:gd name="connsiteX658" fmla="*/ 1275099 w 9384838"/>
              <a:gd name="connsiteY658" fmla="*/ 4616236 h 6246801"/>
              <a:gd name="connsiteX659" fmla="*/ 1275099 w 9384838"/>
              <a:gd name="connsiteY659" fmla="*/ 4616237 h 6246801"/>
              <a:gd name="connsiteX660" fmla="*/ 1350319 w 9384838"/>
              <a:gd name="connsiteY660" fmla="*/ 4616237 h 6246801"/>
              <a:gd name="connsiteX661" fmla="*/ 1374654 w 9384838"/>
              <a:gd name="connsiteY661" fmla="*/ 4590794 h 6246801"/>
              <a:gd name="connsiteX662" fmla="*/ 1425539 w 9384838"/>
              <a:gd name="connsiteY662" fmla="*/ 4566457 h 6246801"/>
              <a:gd name="connsiteX663" fmla="*/ 1550537 w 9384838"/>
              <a:gd name="connsiteY663" fmla="*/ 4491234 h 6246801"/>
              <a:gd name="connsiteX664" fmla="*/ 1651201 w 9384838"/>
              <a:gd name="connsiteY664" fmla="*/ 4440348 h 6246801"/>
              <a:gd name="connsiteX665" fmla="*/ 1751865 w 9384838"/>
              <a:gd name="connsiteY665" fmla="*/ 4416011 h 6246801"/>
              <a:gd name="connsiteX666" fmla="*/ 1776201 w 9384838"/>
              <a:gd name="connsiteY666" fmla="*/ 4365125 h 6246801"/>
              <a:gd name="connsiteX667" fmla="*/ 1751865 w 9384838"/>
              <a:gd name="connsiteY667" fmla="*/ 4340788 h 6246801"/>
              <a:gd name="connsiteX668" fmla="*/ 1801642 w 9384838"/>
              <a:gd name="connsiteY668" fmla="*/ 4340788 h 6246801"/>
              <a:gd name="connsiteX669" fmla="*/ 1827082 w 9384838"/>
              <a:gd name="connsiteY669" fmla="*/ 4315345 h 6246801"/>
              <a:gd name="connsiteX670" fmla="*/ 1902304 w 9384838"/>
              <a:gd name="connsiteY670" fmla="*/ 4340788 h 6246801"/>
              <a:gd name="connsiteX671" fmla="*/ 1952081 w 9384838"/>
              <a:gd name="connsiteY671" fmla="*/ 4315345 h 6246801"/>
              <a:gd name="connsiteX672" fmla="*/ 2001860 w 9384838"/>
              <a:gd name="connsiteY672" fmla="*/ 4340788 h 6246801"/>
              <a:gd name="connsiteX673" fmla="*/ 1952081 w 9384838"/>
              <a:gd name="connsiteY673" fmla="*/ 4340788 h 6246801"/>
              <a:gd name="connsiteX674" fmla="*/ 1952081 w 9384838"/>
              <a:gd name="connsiteY674" fmla="*/ 4390568 h 6246801"/>
              <a:gd name="connsiteX675" fmla="*/ 2027302 w 9384838"/>
              <a:gd name="connsiteY675" fmla="*/ 4416011 h 6246801"/>
              <a:gd name="connsiteX676" fmla="*/ 2052742 w 9384838"/>
              <a:gd name="connsiteY676" fmla="*/ 4416011 h 6246801"/>
              <a:gd name="connsiteX677" fmla="*/ 2102518 w 9384838"/>
              <a:gd name="connsiteY677" fmla="*/ 4390568 h 6246801"/>
              <a:gd name="connsiteX678" fmla="*/ 2127962 w 9384838"/>
              <a:gd name="connsiteY678" fmla="*/ 4390568 h 6246801"/>
              <a:gd name="connsiteX679" fmla="*/ 2203182 w 9384838"/>
              <a:gd name="connsiteY679" fmla="*/ 4440348 h 6246801"/>
              <a:gd name="connsiteX680" fmla="*/ 2328178 w 9384838"/>
              <a:gd name="connsiteY680" fmla="*/ 4465791 h 6246801"/>
              <a:gd name="connsiteX681" fmla="*/ 2428839 w 9384838"/>
              <a:gd name="connsiteY681" fmla="*/ 4465791 h 6246801"/>
              <a:gd name="connsiteX682" fmla="*/ 2478617 w 9384838"/>
              <a:gd name="connsiteY682" fmla="*/ 4440348 h 6246801"/>
              <a:gd name="connsiteX683" fmla="*/ 2529503 w 9384838"/>
              <a:gd name="connsiteY683" fmla="*/ 4416011 h 6246801"/>
              <a:gd name="connsiteX684" fmla="*/ 2579280 w 9384838"/>
              <a:gd name="connsiteY684" fmla="*/ 4440348 h 6246801"/>
              <a:gd name="connsiteX685" fmla="*/ 2629058 w 9384838"/>
              <a:gd name="connsiteY685" fmla="*/ 4440348 h 6246801"/>
              <a:gd name="connsiteX686" fmla="*/ 2679941 w 9384838"/>
              <a:gd name="connsiteY686" fmla="*/ 4465791 h 6246801"/>
              <a:gd name="connsiteX687" fmla="*/ 2679941 w 9384838"/>
              <a:gd name="connsiteY687" fmla="*/ 4465790 h 6246801"/>
              <a:gd name="connsiteX688" fmla="*/ 2705383 w 9384838"/>
              <a:gd name="connsiteY688" fmla="*/ 4465790 h 6246801"/>
              <a:gd name="connsiteX689" fmla="*/ 2804940 w 9384838"/>
              <a:gd name="connsiteY689" fmla="*/ 4440347 h 6246801"/>
              <a:gd name="connsiteX690" fmla="*/ 2830382 w 9384838"/>
              <a:gd name="connsiteY690" fmla="*/ 4491233 h 6246801"/>
              <a:gd name="connsiteX691" fmla="*/ 2804940 w 9384838"/>
              <a:gd name="connsiteY691" fmla="*/ 4515570 h 6246801"/>
              <a:gd name="connsiteX692" fmla="*/ 2780604 w 9384838"/>
              <a:gd name="connsiteY692" fmla="*/ 4541013 h 6246801"/>
              <a:gd name="connsiteX693" fmla="*/ 2804940 w 9384838"/>
              <a:gd name="connsiteY693" fmla="*/ 4566456 h 6246801"/>
              <a:gd name="connsiteX694" fmla="*/ 2804940 w 9384838"/>
              <a:gd name="connsiteY694" fmla="*/ 4590793 h 6246801"/>
              <a:gd name="connsiteX695" fmla="*/ 2855825 w 9384838"/>
              <a:gd name="connsiteY695" fmla="*/ 4590793 h 6246801"/>
              <a:gd name="connsiteX696" fmla="*/ 2855825 w 9384838"/>
              <a:gd name="connsiteY696" fmla="*/ 4566456 h 6246801"/>
              <a:gd name="connsiteX697" fmla="*/ 2880159 w 9384838"/>
              <a:gd name="connsiteY697" fmla="*/ 4566456 h 6246801"/>
              <a:gd name="connsiteX698" fmla="*/ 2880159 w 9384838"/>
              <a:gd name="connsiteY698" fmla="*/ 4605916 h 6246801"/>
              <a:gd name="connsiteX699" fmla="*/ 2880162 w 9384838"/>
              <a:gd name="connsiteY699" fmla="*/ 4605918 h 6246801"/>
              <a:gd name="connsiteX700" fmla="*/ 2880162 w 9384838"/>
              <a:gd name="connsiteY700" fmla="*/ 4566457 h 6246801"/>
              <a:gd name="connsiteX701" fmla="*/ 2931045 w 9384838"/>
              <a:gd name="connsiteY701" fmla="*/ 4616236 h 6246801"/>
              <a:gd name="connsiteX702" fmla="*/ 2980823 w 9384838"/>
              <a:gd name="connsiteY702" fmla="*/ 4641679 h 6246801"/>
              <a:gd name="connsiteX703" fmla="*/ 3006265 w 9384838"/>
              <a:gd name="connsiteY703" fmla="*/ 4616236 h 6246801"/>
              <a:gd name="connsiteX704" fmla="*/ 3030601 w 9384838"/>
              <a:gd name="connsiteY704" fmla="*/ 4616236 h 6246801"/>
              <a:gd name="connsiteX705" fmla="*/ 3056044 w 9384838"/>
              <a:gd name="connsiteY705" fmla="*/ 4590793 h 6246801"/>
              <a:gd name="connsiteX706" fmla="*/ 3105820 w 9384838"/>
              <a:gd name="connsiteY706" fmla="*/ 4590793 h 6246801"/>
              <a:gd name="connsiteX707" fmla="*/ 3131263 w 9384838"/>
              <a:gd name="connsiteY707" fmla="*/ 4541014 h 6246801"/>
              <a:gd name="connsiteX708" fmla="*/ 3131263 w 9384838"/>
              <a:gd name="connsiteY708" fmla="*/ 4590793 h 6246801"/>
              <a:gd name="connsiteX709" fmla="*/ 3156704 w 9384838"/>
              <a:gd name="connsiteY709" fmla="*/ 4566457 h 6246801"/>
              <a:gd name="connsiteX710" fmla="*/ 3181041 w 9384838"/>
              <a:gd name="connsiteY710" fmla="*/ 4515571 h 6246801"/>
              <a:gd name="connsiteX711" fmla="*/ 3156704 w 9384838"/>
              <a:gd name="connsiteY711" fmla="*/ 4440348 h 6246801"/>
              <a:gd name="connsiteX712" fmla="*/ 3131263 w 9384838"/>
              <a:gd name="connsiteY712" fmla="*/ 4416011 h 6246801"/>
              <a:gd name="connsiteX713" fmla="*/ 3181041 w 9384838"/>
              <a:gd name="connsiteY713" fmla="*/ 4365125 h 6246801"/>
              <a:gd name="connsiteX714" fmla="*/ 3231924 w 9384838"/>
              <a:gd name="connsiteY714" fmla="*/ 4340788 h 6246801"/>
              <a:gd name="connsiteX715" fmla="*/ 3256260 w 9384838"/>
              <a:gd name="connsiteY715" fmla="*/ 4289902 h 6246801"/>
              <a:gd name="connsiteX716" fmla="*/ 3281703 w 9384838"/>
              <a:gd name="connsiteY716" fmla="*/ 4289902 h 6246801"/>
              <a:gd name="connsiteX717" fmla="*/ 3299939 w 9384838"/>
              <a:gd name="connsiteY717" fmla="*/ 4317461 h 6246801"/>
              <a:gd name="connsiteX718" fmla="*/ 3281705 w 9384838"/>
              <a:gd name="connsiteY718" fmla="*/ 4289902 h 6246801"/>
              <a:gd name="connsiteX719" fmla="*/ 3307147 w 9384838"/>
              <a:gd name="connsiteY719" fmla="*/ 4265565 h 6246801"/>
              <a:gd name="connsiteX720" fmla="*/ 3356924 w 9384838"/>
              <a:gd name="connsiteY720" fmla="*/ 4265565 h 6246801"/>
              <a:gd name="connsiteX721" fmla="*/ 3457589 w 9384838"/>
              <a:gd name="connsiteY721" fmla="*/ 4190342 h 6246801"/>
              <a:gd name="connsiteX722" fmla="*/ 3558250 w 9384838"/>
              <a:gd name="connsiteY722" fmla="*/ 4089676 h 6246801"/>
              <a:gd name="connsiteX723" fmla="*/ 3582585 w 9384838"/>
              <a:gd name="connsiteY723" fmla="*/ 4014453 h 6246801"/>
              <a:gd name="connsiteX724" fmla="*/ 3608026 w 9384838"/>
              <a:gd name="connsiteY724" fmla="*/ 3989010 h 6246801"/>
              <a:gd name="connsiteX725" fmla="*/ 3582585 w 9384838"/>
              <a:gd name="connsiteY725" fmla="*/ 3963567 h 6246801"/>
              <a:gd name="connsiteX726" fmla="*/ 3608026 w 9384838"/>
              <a:gd name="connsiteY726" fmla="*/ 3913787 h 6246801"/>
              <a:gd name="connsiteX727" fmla="*/ 3582585 w 9384838"/>
              <a:gd name="connsiteY727" fmla="*/ 3888344 h 6246801"/>
              <a:gd name="connsiteX728" fmla="*/ 3608026 w 9384838"/>
              <a:gd name="connsiteY728" fmla="*/ 3838565 h 6246801"/>
              <a:gd name="connsiteX729" fmla="*/ 3633468 w 9384838"/>
              <a:gd name="connsiteY729" fmla="*/ 3813122 h 6246801"/>
              <a:gd name="connsiteX730" fmla="*/ 3683247 w 9384838"/>
              <a:gd name="connsiteY730" fmla="*/ 3788785 h 6246801"/>
              <a:gd name="connsiteX731" fmla="*/ 3708689 w 9384838"/>
              <a:gd name="connsiteY731" fmla="*/ 3813122 h 6246801"/>
              <a:gd name="connsiteX732" fmla="*/ 3783908 w 9384838"/>
              <a:gd name="connsiteY732" fmla="*/ 3788785 h 6246801"/>
              <a:gd name="connsiteX733" fmla="*/ 3883464 w 9384838"/>
              <a:gd name="connsiteY733" fmla="*/ 3763342 h 6246801"/>
              <a:gd name="connsiteX734" fmla="*/ 3883464 w 9384838"/>
              <a:gd name="connsiteY734" fmla="*/ 3813122 h 6246801"/>
              <a:gd name="connsiteX735" fmla="*/ 3833686 w 9384838"/>
              <a:gd name="connsiteY735" fmla="*/ 3813122 h 6246801"/>
              <a:gd name="connsiteX736" fmla="*/ 3808245 w 9384838"/>
              <a:gd name="connsiteY736" fmla="*/ 3838565 h 6246801"/>
              <a:gd name="connsiteX737" fmla="*/ 3808245 w 9384838"/>
              <a:gd name="connsiteY737" fmla="*/ 3888344 h 6246801"/>
              <a:gd name="connsiteX738" fmla="*/ 3758467 w 9384838"/>
              <a:gd name="connsiteY738" fmla="*/ 3864008 h 6246801"/>
              <a:gd name="connsiteX739" fmla="*/ 3708689 w 9384838"/>
              <a:gd name="connsiteY739" fmla="*/ 3913787 h 6246801"/>
              <a:gd name="connsiteX740" fmla="*/ 3683247 w 9384838"/>
              <a:gd name="connsiteY740" fmla="*/ 3888344 h 6246801"/>
              <a:gd name="connsiteX741" fmla="*/ 3633468 w 9384838"/>
              <a:gd name="connsiteY741" fmla="*/ 3913787 h 6246801"/>
              <a:gd name="connsiteX742" fmla="*/ 3657804 w 9384838"/>
              <a:gd name="connsiteY742" fmla="*/ 3939230 h 6246801"/>
              <a:gd name="connsiteX743" fmla="*/ 3633468 w 9384838"/>
              <a:gd name="connsiteY743" fmla="*/ 3963567 h 6246801"/>
              <a:gd name="connsiteX744" fmla="*/ 3657804 w 9384838"/>
              <a:gd name="connsiteY744" fmla="*/ 3963567 h 6246801"/>
              <a:gd name="connsiteX745" fmla="*/ 3683247 w 9384838"/>
              <a:gd name="connsiteY745" fmla="*/ 3989010 h 6246801"/>
              <a:gd name="connsiteX746" fmla="*/ 3708689 w 9384838"/>
              <a:gd name="connsiteY746" fmla="*/ 3989010 h 6246801"/>
              <a:gd name="connsiteX747" fmla="*/ 3708689 w 9384838"/>
              <a:gd name="connsiteY747" fmla="*/ 4014453 h 6246801"/>
              <a:gd name="connsiteX748" fmla="*/ 3708688 w 9384838"/>
              <a:gd name="connsiteY748" fmla="*/ 4014453 h 6246801"/>
              <a:gd name="connsiteX749" fmla="*/ 3657804 w 9384838"/>
              <a:gd name="connsiteY749" fmla="*/ 4064233 h 6246801"/>
              <a:gd name="connsiteX750" fmla="*/ 3683246 w 9384838"/>
              <a:gd name="connsiteY750" fmla="*/ 4139455 h 6246801"/>
              <a:gd name="connsiteX751" fmla="*/ 3808243 w 9384838"/>
              <a:gd name="connsiteY751" fmla="*/ 4164898 h 6246801"/>
              <a:gd name="connsiteX752" fmla="*/ 3833684 w 9384838"/>
              <a:gd name="connsiteY752" fmla="*/ 4089676 h 6246801"/>
              <a:gd name="connsiteX753" fmla="*/ 3958666 w 9384838"/>
              <a:gd name="connsiteY753" fmla="*/ 4089676 h 6246801"/>
              <a:gd name="connsiteX754" fmla="*/ 4084770 w 9384838"/>
              <a:gd name="connsiteY754" fmla="*/ 4064233 h 6246801"/>
              <a:gd name="connsiteX755" fmla="*/ 4185432 w 9384838"/>
              <a:gd name="connsiteY755" fmla="*/ 4064233 h 6246801"/>
              <a:gd name="connsiteX756" fmla="*/ 4460870 w 9384838"/>
              <a:gd name="connsiteY756" fmla="*/ 3888345 h 6246801"/>
              <a:gd name="connsiteX757" fmla="*/ 4510648 w 9384838"/>
              <a:gd name="connsiteY757" fmla="*/ 3763342 h 6246801"/>
              <a:gd name="connsiteX758" fmla="*/ 4761751 w 9384838"/>
              <a:gd name="connsiteY758" fmla="*/ 3713562 h 6246801"/>
              <a:gd name="connsiteX759" fmla="*/ 4836971 w 9384838"/>
              <a:gd name="connsiteY759" fmla="*/ 3612896 h 6246801"/>
              <a:gd name="connsiteX760" fmla="*/ 4887855 w 9384838"/>
              <a:gd name="connsiteY760" fmla="*/ 3487894 h 6246801"/>
              <a:gd name="connsiteX761" fmla="*/ 4887855 w 9384838"/>
              <a:gd name="connsiteY761" fmla="*/ 3487893 h 6246801"/>
              <a:gd name="connsiteX762" fmla="*/ 4937633 w 9384838"/>
              <a:gd name="connsiteY762" fmla="*/ 3437007 h 6246801"/>
              <a:gd name="connsiteX763" fmla="*/ 5012854 w 9384838"/>
              <a:gd name="connsiteY763" fmla="*/ 3387227 h 6246801"/>
              <a:gd name="connsiteX764" fmla="*/ 5038296 w 9384838"/>
              <a:gd name="connsiteY764" fmla="*/ 3336341 h 6246801"/>
              <a:gd name="connsiteX765" fmla="*/ 5113516 w 9384838"/>
              <a:gd name="connsiteY765" fmla="*/ 3236782 h 6246801"/>
              <a:gd name="connsiteX766" fmla="*/ 5137852 w 9384838"/>
              <a:gd name="connsiteY766" fmla="*/ 3185896 h 6246801"/>
              <a:gd name="connsiteX767" fmla="*/ 5163294 w 9384838"/>
              <a:gd name="connsiteY767" fmla="*/ 3161560 h 6246801"/>
              <a:gd name="connsiteX768" fmla="*/ 5238514 w 9384838"/>
              <a:gd name="connsiteY768" fmla="*/ 3011116 h 6246801"/>
              <a:gd name="connsiteX769" fmla="*/ 5263957 w 9384838"/>
              <a:gd name="connsiteY769" fmla="*/ 2860672 h 6246801"/>
              <a:gd name="connsiteX770" fmla="*/ 5188736 w 9384838"/>
              <a:gd name="connsiteY770" fmla="*/ 2809788 h 6246801"/>
              <a:gd name="connsiteX771" fmla="*/ 5163294 w 9384838"/>
              <a:gd name="connsiteY771" fmla="*/ 2835229 h 6246801"/>
              <a:gd name="connsiteX772" fmla="*/ 5137852 w 9384838"/>
              <a:gd name="connsiteY772" fmla="*/ 2835229 h 6246801"/>
              <a:gd name="connsiteX773" fmla="*/ 5137852 w 9384838"/>
              <a:gd name="connsiteY773" fmla="*/ 2785450 h 6246801"/>
              <a:gd name="connsiteX774" fmla="*/ 5188736 w 9384838"/>
              <a:gd name="connsiteY774" fmla="*/ 2785450 h 6246801"/>
              <a:gd name="connsiteX775" fmla="*/ 5263957 w 9384838"/>
              <a:gd name="connsiteY775" fmla="*/ 2734563 h 6246801"/>
              <a:gd name="connsiteX776" fmla="*/ 5339177 w 9384838"/>
              <a:gd name="connsiteY776" fmla="*/ 2609561 h 6246801"/>
              <a:gd name="connsiteX777" fmla="*/ 5289399 w 9384838"/>
              <a:gd name="connsiteY777" fmla="*/ 2534339 h 6246801"/>
              <a:gd name="connsiteX778" fmla="*/ 5289931 w 9384838"/>
              <a:gd name="connsiteY778" fmla="*/ 2534660 h 6246801"/>
              <a:gd name="connsiteX779" fmla="*/ 5289398 w 9384838"/>
              <a:gd name="connsiteY779" fmla="*/ 2534339 h 6246801"/>
              <a:gd name="connsiteX780" fmla="*/ 5313734 w 9384838"/>
              <a:gd name="connsiteY780" fmla="*/ 2483451 h 6246801"/>
              <a:gd name="connsiteX781" fmla="*/ 5289398 w 9384838"/>
              <a:gd name="connsiteY781" fmla="*/ 2459115 h 6246801"/>
              <a:gd name="connsiteX782" fmla="*/ 5364618 w 9384838"/>
              <a:gd name="connsiteY782" fmla="*/ 2408231 h 6246801"/>
              <a:gd name="connsiteX783" fmla="*/ 5388954 w 9384838"/>
              <a:gd name="connsiteY783" fmla="*/ 2433674 h 6246801"/>
              <a:gd name="connsiteX784" fmla="*/ 5464174 w 9384838"/>
              <a:gd name="connsiteY784" fmla="*/ 2408231 h 6246801"/>
              <a:gd name="connsiteX785" fmla="*/ 5515059 w 9384838"/>
              <a:gd name="connsiteY785" fmla="*/ 2333007 h 6246801"/>
              <a:gd name="connsiteX786" fmla="*/ 5539394 w 9384838"/>
              <a:gd name="connsiteY786" fmla="*/ 2257785 h 6246801"/>
              <a:gd name="connsiteX787" fmla="*/ 5539394 w 9384838"/>
              <a:gd name="connsiteY787" fmla="*/ 2233447 h 6246801"/>
              <a:gd name="connsiteX788" fmla="*/ 5564837 w 9384838"/>
              <a:gd name="connsiteY788" fmla="*/ 2182565 h 6246801"/>
              <a:gd name="connsiteX789" fmla="*/ 5614615 w 9384838"/>
              <a:gd name="connsiteY789" fmla="*/ 2233447 h 6246801"/>
              <a:gd name="connsiteX790" fmla="*/ 5640057 w 9384838"/>
              <a:gd name="connsiteY790" fmla="*/ 2208005 h 6246801"/>
              <a:gd name="connsiteX791" fmla="*/ 5665499 w 9384838"/>
              <a:gd name="connsiteY791" fmla="*/ 2233447 h 6246801"/>
              <a:gd name="connsiteX792" fmla="*/ 5665499 w 9384838"/>
              <a:gd name="connsiteY792" fmla="*/ 2257785 h 6246801"/>
              <a:gd name="connsiteX793" fmla="*/ 5640057 w 9384838"/>
              <a:gd name="connsiteY793" fmla="*/ 2408231 h 6246801"/>
              <a:gd name="connsiteX794" fmla="*/ 5689835 w 9384838"/>
              <a:gd name="connsiteY794" fmla="*/ 2433674 h 6246801"/>
              <a:gd name="connsiteX795" fmla="*/ 5740719 w 9384838"/>
              <a:gd name="connsiteY795" fmla="*/ 2408231 h 6246801"/>
              <a:gd name="connsiteX796" fmla="*/ 5765055 w 9384838"/>
              <a:gd name="connsiteY796" fmla="*/ 2358450 h 6246801"/>
              <a:gd name="connsiteX797" fmla="*/ 5840275 w 9384838"/>
              <a:gd name="connsiteY797" fmla="*/ 2459115 h 6246801"/>
              <a:gd name="connsiteX798" fmla="*/ 5891159 w 9384838"/>
              <a:gd name="connsiteY798" fmla="*/ 2408231 h 6246801"/>
              <a:gd name="connsiteX799" fmla="*/ 5940937 w 9384838"/>
              <a:gd name="connsiteY799" fmla="*/ 2283229 h 6246801"/>
              <a:gd name="connsiteX800" fmla="*/ 5891159 w 9384838"/>
              <a:gd name="connsiteY800" fmla="*/ 2208005 h 6246801"/>
              <a:gd name="connsiteX801" fmla="*/ 5840275 w 9384838"/>
              <a:gd name="connsiteY801" fmla="*/ 2257785 h 6246801"/>
              <a:gd name="connsiteX802" fmla="*/ 5715277 w 9384838"/>
              <a:gd name="connsiteY802" fmla="*/ 2283229 h 6246801"/>
              <a:gd name="connsiteX803" fmla="*/ 5765055 w 9384838"/>
              <a:gd name="connsiteY803" fmla="*/ 2132783 h 6246801"/>
              <a:gd name="connsiteX804" fmla="*/ 5840275 w 9384838"/>
              <a:gd name="connsiteY804" fmla="*/ 2081897 h 6246801"/>
              <a:gd name="connsiteX805" fmla="*/ 8270546 w 9384838"/>
              <a:gd name="connsiteY805" fmla="*/ 1474959 h 6246801"/>
              <a:gd name="connsiteX806" fmla="*/ 8282255 w 9384838"/>
              <a:gd name="connsiteY806" fmla="*/ 1480813 h 6246801"/>
              <a:gd name="connsiteX807" fmla="*/ 8274449 w 9384838"/>
              <a:gd name="connsiteY807" fmla="*/ 1490571 h 6246801"/>
              <a:gd name="connsiteX808" fmla="*/ 8264691 w 9384838"/>
              <a:gd name="connsiteY808" fmla="*/ 1491546 h 6246801"/>
              <a:gd name="connsiteX809" fmla="*/ 8247128 w 9384838"/>
              <a:gd name="connsiteY809" fmla="*/ 1501304 h 6246801"/>
              <a:gd name="connsiteX810" fmla="*/ 8250055 w 9384838"/>
              <a:gd name="connsiteY810" fmla="*/ 1485692 h 6246801"/>
              <a:gd name="connsiteX811" fmla="*/ 8265667 w 9384838"/>
              <a:gd name="connsiteY811" fmla="*/ 1485692 h 6246801"/>
              <a:gd name="connsiteX812" fmla="*/ 8270546 w 9384838"/>
              <a:gd name="connsiteY812" fmla="*/ 1474959 h 6246801"/>
              <a:gd name="connsiteX813" fmla="*/ 8187608 w 9384838"/>
              <a:gd name="connsiteY813" fmla="*/ 1463250 h 6246801"/>
              <a:gd name="connsiteX814" fmla="*/ 8203220 w 9384838"/>
              <a:gd name="connsiteY814" fmla="*/ 1472032 h 6246801"/>
              <a:gd name="connsiteX815" fmla="*/ 8215904 w 9384838"/>
              <a:gd name="connsiteY815" fmla="*/ 1471056 h 6246801"/>
              <a:gd name="connsiteX816" fmla="*/ 8214929 w 9384838"/>
              <a:gd name="connsiteY816" fmla="*/ 1479838 h 6246801"/>
              <a:gd name="connsiteX817" fmla="*/ 8216880 w 9384838"/>
              <a:gd name="connsiteY817" fmla="*/ 1484717 h 6246801"/>
              <a:gd name="connsiteX818" fmla="*/ 8195414 w 9384838"/>
              <a:gd name="connsiteY818" fmla="*/ 1482765 h 6246801"/>
              <a:gd name="connsiteX819" fmla="*/ 8197365 w 9384838"/>
              <a:gd name="connsiteY819" fmla="*/ 1476909 h 6246801"/>
              <a:gd name="connsiteX820" fmla="*/ 8187608 w 9384838"/>
              <a:gd name="connsiteY820" fmla="*/ 1463250 h 6246801"/>
              <a:gd name="connsiteX821" fmla="*/ 8289085 w 9384838"/>
              <a:gd name="connsiteY821" fmla="*/ 1415439 h 6246801"/>
              <a:gd name="connsiteX822" fmla="*/ 8307624 w 9384838"/>
              <a:gd name="connsiteY822" fmla="*/ 1425197 h 6246801"/>
              <a:gd name="connsiteX823" fmla="*/ 8318357 w 9384838"/>
              <a:gd name="connsiteY823" fmla="*/ 1429100 h 6246801"/>
              <a:gd name="connsiteX824" fmla="*/ 8307624 w 9384838"/>
              <a:gd name="connsiteY824" fmla="*/ 1443734 h 6246801"/>
              <a:gd name="connsiteX825" fmla="*/ 8313478 w 9384838"/>
              <a:gd name="connsiteY825" fmla="*/ 1452516 h 6246801"/>
              <a:gd name="connsiteX826" fmla="*/ 8282255 w 9384838"/>
              <a:gd name="connsiteY826" fmla="*/ 1469104 h 6246801"/>
              <a:gd name="connsiteX827" fmla="*/ 8280303 w 9384838"/>
              <a:gd name="connsiteY827" fmla="*/ 1453493 h 6246801"/>
              <a:gd name="connsiteX828" fmla="*/ 8269570 w 9384838"/>
              <a:gd name="connsiteY828" fmla="*/ 1425197 h 6246801"/>
              <a:gd name="connsiteX829" fmla="*/ 8289085 w 9384838"/>
              <a:gd name="connsiteY829" fmla="*/ 1415439 h 6246801"/>
              <a:gd name="connsiteX830" fmla="*/ 8360314 w 9384838"/>
              <a:gd name="connsiteY830" fmla="*/ 1357869 h 6246801"/>
              <a:gd name="connsiteX831" fmla="*/ 8376902 w 9384838"/>
              <a:gd name="connsiteY831" fmla="*/ 1366651 h 6246801"/>
              <a:gd name="connsiteX832" fmla="*/ 8379829 w 9384838"/>
              <a:gd name="connsiteY832" fmla="*/ 1382264 h 6246801"/>
              <a:gd name="connsiteX833" fmla="*/ 8349581 w 9384838"/>
              <a:gd name="connsiteY833" fmla="*/ 1375434 h 6246801"/>
              <a:gd name="connsiteX834" fmla="*/ 8360314 w 9384838"/>
              <a:gd name="connsiteY834" fmla="*/ 1357869 h 6246801"/>
              <a:gd name="connsiteX835" fmla="*/ 8571073 w 9384838"/>
              <a:gd name="connsiteY835" fmla="*/ 1228098 h 6246801"/>
              <a:gd name="connsiteX836" fmla="*/ 8597418 w 9384838"/>
              <a:gd name="connsiteY836" fmla="*/ 1253467 h 6246801"/>
              <a:gd name="connsiteX837" fmla="*/ 8592539 w 9384838"/>
              <a:gd name="connsiteY837" fmla="*/ 1260297 h 6246801"/>
              <a:gd name="connsiteX838" fmla="*/ 8592539 w 9384838"/>
              <a:gd name="connsiteY838" fmla="*/ 1272981 h 6246801"/>
              <a:gd name="connsiteX839" fmla="*/ 8572049 w 9384838"/>
              <a:gd name="connsiteY839" fmla="*/ 1273957 h 6246801"/>
              <a:gd name="connsiteX840" fmla="*/ 8561316 w 9384838"/>
              <a:gd name="connsiteY840" fmla="*/ 1285666 h 6246801"/>
              <a:gd name="connsiteX841" fmla="*/ 8554486 w 9384838"/>
              <a:gd name="connsiteY841" fmla="*/ 1302253 h 6246801"/>
              <a:gd name="connsiteX842" fmla="*/ 8533995 w 9384838"/>
              <a:gd name="connsiteY842" fmla="*/ 1311035 h 6246801"/>
              <a:gd name="connsiteX843" fmla="*/ 8510577 w 9384838"/>
              <a:gd name="connsiteY843" fmla="*/ 1309083 h 6246801"/>
              <a:gd name="connsiteX844" fmla="*/ 8505699 w 9384838"/>
              <a:gd name="connsiteY844" fmla="*/ 1331526 h 6246801"/>
              <a:gd name="connsiteX845" fmla="*/ 8494966 w 9384838"/>
              <a:gd name="connsiteY845" fmla="*/ 1335428 h 6246801"/>
              <a:gd name="connsiteX846" fmla="*/ 8482281 w 9384838"/>
              <a:gd name="connsiteY846" fmla="*/ 1312986 h 6246801"/>
              <a:gd name="connsiteX847" fmla="*/ 8474475 w 9384838"/>
              <a:gd name="connsiteY847" fmla="*/ 1303229 h 6246801"/>
              <a:gd name="connsiteX848" fmla="*/ 8467645 w 9384838"/>
              <a:gd name="connsiteY848" fmla="*/ 1279811 h 6246801"/>
              <a:gd name="connsiteX849" fmla="*/ 8476427 w 9384838"/>
              <a:gd name="connsiteY849" fmla="*/ 1270054 h 6246801"/>
              <a:gd name="connsiteX850" fmla="*/ 8524238 w 9384838"/>
              <a:gd name="connsiteY850" fmla="*/ 1261273 h 6246801"/>
              <a:gd name="connsiteX851" fmla="*/ 8551558 w 9384838"/>
              <a:gd name="connsiteY851" fmla="*/ 1236879 h 6246801"/>
              <a:gd name="connsiteX852" fmla="*/ 8567170 w 9384838"/>
              <a:gd name="connsiteY852" fmla="*/ 1237855 h 6246801"/>
              <a:gd name="connsiteX853" fmla="*/ 8571073 w 9384838"/>
              <a:gd name="connsiteY853" fmla="*/ 1228098 h 6246801"/>
              <a:gd name="connsiteX854" fmla="*/ 8306648 w 9384838"/>
              <a:gd name="connsiteY854" fmla="*/ 884639 h 6246801"/>
              <a:gd name="connsiteX855" fmla="*/ 8328114 w 9384838"/>
              <a:gd name="connsiteY855" fmla="*/ 903178 h 6246801"/>
              <a:gd name="connsiteX856" fmla="*/ 8334944 w 9384838"/>
              <a:gd name="connsiteY856" fmla="*/ 917814 h 6246801"/>
              <a:gd name="connsiteX857" fmla="*/ 8368119 w 9384838"/>
              <a:gd name="connsiteY857" fmla="*/ 935377 h 6246801"/>
              <a:gd name="connsiteX858" fmla="*/ 8422761 w 9384838"/>
              <a:gd name="connsiteY858" fmla="*/ 939280 h 6246801"/>
              <a:gd name="connsiteX859" fmla="*/ 8461790 w 9384838"/>
              <a:gd name="connsiteY859" fmla="*/ 922693 h 6246801"/>
              <a:gd name="connsiteX860" fmla="*/ 8450081 w 9384838"/>
              <a:gd name="connsiteY860" fmla="*/ 963674 h 6246801"/>
              <a:gd name="connsiteX861" fmla="*/ 8431542 w 9384838"/>
              <a:gd name="connsiteY861" fmla="*/ 975382 h 6246801"/>
              <a:gd name="connsiteX862" fmla="*/ 8415930 w 9384838"/>
              <a:gd name="connsiteY862" fmla="*/ 963674 h 6246801"/>
              <a:gd name="connsiteX863" fmla="*/ 8397391 w 9384838"/>
              <a:gd name="connsiteY863" fmla="*/ 963674 h 6246801"/>
              <a:gd name="connsiteX864" fmla="*/ 8359338 w 9384838"/>
              <a:gd name="connsiteY864" fmla="*/ 1014411 h 6246801"/>
              <a:gd name="connsiteX865" fmla="*/ 8284206 w 9384838"/>
              <a:gd name="connsiteY865" fmla="*/ 1020265 h 6246801"/>
              <a:gd name="connsiteX866" fmla="*/ 8247128 w 9384838"/>
              <a:gd name="connsiteY866" fmla="*/ 1070028 h 6246801"/>
              <a:gd name="connsiteX867" fmla="*/ 8212977 w 9384838"/>
              <a:gd name="connsiteY867" fmla="*/ 1083688 h 6246801"/>
              <a:gd name="connsiteX868" fmla="*/ 8184681 w 9384838"/>
              <a:gd name="connsiteY868" fmla="*/ 1151014 h 6246801"/>
              <a:gd name="connsiteX869" fmla="*/ 8163215 w 9384838"/>
              <a:gd name="connsiteY869" fmla="*/ 1151014 h 6246801"/>
              <a:gd name="connsiteX870" fmla="*/ 8155409 w 9384838"/>
              <a:gd name="connsiteY870" fmla="*/ 1207607 h 6246801"/>
              <a:gd name="connsiteX871" fmla="*/ 8099792 w 9384838"/>
              <a:gd name="connsiteY871" fmla="*/ 1223219 h 6246801"/>
              <a:gd name="connsiteX872" fmla="*/ 8077350 w 9384838"/>
              <a:gd name="connsiteY872" fmla="*/ 1247612 h 6246801"/>
              <a:gd name="connsiteX873" fmla="*/ 8066617 w 9384838"/>
              <a:gd name="connsiteY873" fmla="*/ 1319817 h 6246801"/>
              <a:gd name="connsiteX874" fmla="*/ 8057835 w 9384838"/>
              <a:gd name="connsiteY874" fmla="*/ 1315914 h 6246801"/>
              <a:gd name="connsiteX875" fmla="*/ 8009048 w 9384838"/>
              <a:gd name="connsiteY875" fmla="*/ 1320793 h 6246801"/>
              <a:gd name="connsiteX876" fmla="*/ 8009048 w 9384838"/>
              <a:gd name="connsiteY876" fmla="*/ 1309084 h 6246801"/>
              <a:gd name="connsiteX877" fmla="*/ 8010024 w 9384838"/>
              <a:gd name="connsiteY877" fmla="*/ 1293472 h 6246801"/>
              <a:gd name="connsiteX878" fmla="*/ 8002218 w 9384838"/>
              <a:gd name="connsiteY878" fmla="*/ 1262248 h 6246801"/>
              <a:gd name="connsiteX879" fmla="*/ 8013927 w 9384838"/>
              <a:gd name="connsiteY879" fmla="*/ 1254442 h 6246801"/>
              <a:gd name="connsiteX880" fmla="*/ 8038320 w 9384838"/>
              <a:gd name="connsiteY880" fmla="*/ 1219316 h 6246801"/>
              <a:gd name="connsiteX881" fmla="*/ 8077350 w 9384838"/>
              <a:gd name="connsiteY881" fmla="*/ 1190044 h 6246801"/>
              <a:gd name="connsiteX882" fmla="*/ 8108573 w 9384838"/>
              <a:gd name="connsiteY882" fmla="*/ 1167602 h 6246801"/>
              <a:gd name="connsiteX883" fmla="*/ 8111501 w 9384838"/>
              <a:gd name="connsiteY883" fmla="*/ 1154917 h 6246801"/>
              <a:gd name="connsiteX884" fmla="*/ 8135894 w 9384838"/>
              <a:gd name="connsiteY884" fmla="*/ 1148087 h 6246801"/>
              <a:gd name="connsiteX885" fmla="*/ 8141748 w 9384838"/>
              <a:gd name="connsiteY885" fmla="*/ 1130524 h 6246801"/>
              <a:gd name="connsiteX886" fmla="*/ 8135894 w 9384838"/>
              <a:gd name="connsiteY886" fmla="*/ 1121742 h 6246801"/>
              <a:gd name="connsiteX887" fmla="*/ 8143700 w 9384838"/>
              <a:gd name="connsiteY887" fmla="*/ 1104179 h 6246801"/>
              <a:gd name="connsiteX888" fmla="*/ 8200293 w 9384838"/>
              <a:gd name="connsiteY888" fmla="*/ 1030998 h 6246801"/>
              <a:gd name="connsiteX889" fmla="*/ 8231516 w 9384838"/>
              <a:gd name="connsiteY889" fmla="*/ 993920 h 6246801"/>
              <a:gd name="connsiteX890" fmla="*/ 8245176 w 9384838"/>
              <a:gd name="connsiteY890" fmla="*/ 957819 h 6246801"/>
              <a:gd name="connsiteX891" fmla="*/ 8258837 w 9384838"/>
              <a:gd name="connsiteY891" fmla="*/ 944159 h 6246801"/>
              <a:gd name="connsiteX892" fmla="*/ 8260788 w 9384838"/>
              <a:gd name="connsiteY892" fmla="*/ 920741 h 6246801"/>
              <a:gd name="connsiteX893" fmla="*/ 8289085 w 9384838"/>
              <a:gd name="connsiteY893" fmla="*/ 889516 h 6246801"/>
              <a:gd name="connsiteX894" fmla="*/ 8306648 w 9384838"/>
              <a:gd name="connsiteY894" fmla="*/ 884639 h 6246801"/>
              <a:gd name="connsiteX895" fmla="*/ 9328245 w 9384838"/>
              <a:gd name="connsiteY895" fmla="*/ 311878 h 6246801"/>
              <a:gd name="connsiteX896" fmla="*/ 9371178 w 9384838"/>
              <a:gd name="connsiteY896" fmla="*/ 317733 h 6246801"/>
              <a:gd name="connsiteX897" fmla="*/ 9384838 w 9384838"/>
              <a:gd name="connsiteY897" fmla="*/ 341150 h 6246801"/>
              <a:gd name="connsiteX898" fmla="*/ 9357517 w 9384838"/>
              <a:gd name="connsiteY898" fmla="*/ 360665 h 6246801"/>
              <a:gd name="connsiteX899" fmla="*/ 9357517 w 9384838"/>
              <a:gd name="connsiteY899" fmla="*/ 378228 h 6246801"/>
              <a:gd name="connsiteX900" fmla="*/ 9371178 w 9384838"/>
              <a:gd name="connsiteY900" fmla="*/ 393840 h 6246801"/>
              <a:gd name="connsiteX901" fmla="*/ 9367275 w 9384838"/>
              <a:gd name="connsiteY901" fmla="*/ 427015 h 6246801"/>
              <a:gd name="connsiteX902" fmla="*/ 9314585 w 9384838"/>
              <a:gd name="connsiteY902" fmla="*/ 427015 h 6246801"/>
              <a:gd name="connsiteX903" fmla="*/ 9250186 w 9384838"/>
              <a:gd name="connsiteY903" fmla="*/ 440675 h 6246801"/>
              <a:gd name="connsiteX904" fmla="*/ 9213108 w 9384838"/>
              <a:gd name="connsiteY904" fmla="*/ 471899 h 6246801"/>
              <a:gd name="connsiteX905" fmla="*/ 9162370 w 9384838"/>
              <a:gd name="connsiteY905" fmla="*/ 491414 h 6246801"/>
              <a:gd name="connsiteX906" fmla="*/ 9099923 w 9384838"/>
              <a:gd name="connsiteY906" fmla="*/ 526540 h 6246801"/>
              <a:gd name="connsiteX907" fmla="*/ 9035524 w 9384838"/>
              <a:gd name="connsiteY907" fmla="*/ 587036 h 6246801"/>
              <a:gd name="connsiteX908" fmla="*/ 8996494 w 9384838"/>
              <a:gd name="connsiteY908" fmla="*/ 635822 h 6246801"/>
              <a:gd name="connsiteX909" fmla="*/ 8961368 w 9384838"/>
              <a:gd name="connsiteY909" fmla="*/ 637774 h 6246801"/>
              <a:gd name="connsiteX910" fmla="*/ 8951610 w 9384838"/>
              <a:gd name="connsiteY910" fmla="*/ 647531 h 6246801"/>
              <a:gd name="connsiteX911" fmla="*/ 8926241 w 9384838"/>
              <a:gd name="connsiteY911" fmla="*/ 637774 h 6246801"/>
              <a:gd name="connsiteX912" fmla="*/ 8916484 w 9384838"/>
              <a:gd name="connsiteY912" fmla="*/ 608501 h 6246801"/>
              <a:gd name="connsiteX913" fmla="*/ 8883309 w 9384838"/>
              <a:gd name="connsiteY913" fmla="*/ 622162 h 6246801"/>
              <a:gd name="connsiteX914" fmla="*/ 8877454 w 9384838"/>
              <a:gd name="connsiteY914" fmla="*/ 651434 h 6246801"/>
              <a:gd name="connsiteX915" fmla="*/ 8887212 w 9384838"/>
              <a:gd name="connsiteY915" fmla="*/ 665094 h 6246801"/>
              <a:gd name="connsiteX916" fmla="*/ 8846231 w 9384838"/>
              <a:gd name="connsiteY916" fmla="*/ 719735 h 6246801"/>
              <a:gd name="connsiteX917" fmla="*/ 8799395 w 9384838"/>
              <a:gd name="connsiteY917" fmla="*/ 749008 h 6246801"/>
              <a:gd name="connsiteX918" fmla="*/ 8766220 w 9384838"/>
              <a:gd name="connsiteY918" fmla="*/ 774380 h 6246801"/>
              <a:gd name="connsiteX919" fmla="*/ 8731094 w 9384838"/>
              <a:gd name="connsiteY919" fmla="*/ 844633 h 6246801"/>
              <a:gd name="connsiteX920" fmla="*/ 8697919 w 9384838"/>
              <a:gd name="connsiteY920" fmla="*/ 862196 h 6246801"/>
              <a:gd name="connsiteX921" fmla="*/ 8666695 w 9384838"/>
              <a:gd name="connsiteY921" fmla="*/ 862196 h 6246801"/>
              <a:gd name="connsiteX922" fmla="*/ 8641326 w 9384838"/>
              <a:gd name="connsiteY922" fmla="*/ 887565 h 6246801"/>
              <a:gd name="connsiteX923" fmla="*/ 8614005 w 9384838"/>
              <a:gd name="connsiteY923" fmla="*/ 932449 h 6246801"/>
              <a:gd name="connsiteX924" fmla="*/ 8590587 w 9384838"/>
              <a:gd name="connsiteY924" fmla="*/ 936351 h 6246801"/>
              <a:gd name="connsiteX925" fmla="*/ 8576927 w 9384838"/>
              <a:gd name="connsiteY925" fmla="*/ 920740 h 6246801"/>
              <a:gd name="connsiteX926" fmla="*/ 8590587 w 9384838"/>
              <a:gd name="connsiteY926" fmla="*/ 885614 h 6246801"/>
              <a:gd name="connsiteX927" fmla="*/ 8602296 w 9384838"/>
              <a:gd name="connsiteY927" fmla="*/ 881711 h 6246801"/>
              <a:gd name="connsiteX928" fmla="*/ 8610102 w 9384838"/>
              <a:gd name="connsiteY928" fmla="*/ 868050 h 6246801"/>
              <a:gd name="connsiteX929" fmla="*/ 8606199 w 9384838"/>
              <a:gd name="connsiteY929" fmla="*/ 850487 h 6246801"/>
              <a:gd name="connsiteX930" fmla="*/ 8612054 w 9384838"/>
              <a:gd name="connsiteY930" fmla="*/ 825118 h 6246801"/>
              <a:gd name="connsiteX931" fmla="*/ 8623762 w 9384838"/>
              <a:gd name="connsiteY931" fmla="*/ 846584 h 6246801"/>
              <a:gd name="connsiteX932" fmla="*/ 8637423 w 9384838"/>
              <a:gd name="connsiteY932" fmla="*/ 848536 h 6246801"/>
              <a:gd name="connsiteX933" fmla="*/ 8649132 w 9384838"/>
              <a:gd name="connsiteY933" fmla="*/ 827069 h 6246801"/>
              <a:gd name="connsiteX934" fmla="*/ 8635471 w 9384838"/>
              <a:gd name="connsiteY934" fmla="*/ 807555 h 6246801"/>
              <a:gd name="connsiteX935" fmla="*/ 8654986 w 9384838"/>
              <a:gd name="connsiteY935" fmla="*/ 807555 h 6246801"/>
              <a:gd name="connsiteX936" fmla="*/ 8664743 w 9384838"/>
              <a:gd name="connsiteY936" fmla="*/ 819263 h 6246801"/>
              <a:gd name="connsiteX937" fmla="*/ 8692064 w 9384838"/>
              <a:gd name="connsiteY937" fmla="*/ 805603 h 6246801"/>
              <a:gd name="connsiteX938" fmla="*/ 8709627 w 9384838"/>
              <a:gd name="connsiteY938" fmla="*/ 778282 h 6246801"/>
              <a:gd name="connsiteX939" fmla="*/ 8711579 w 9384838"/>
              <a:gd name="connsiteY939" fmla="*/ 749008 h 6246801"/>
              <a:gd name="connsiteX940" fmla="*/ 8695967 w 9384838"/>
              <a:gd name="connsiteY940" fmla="*/ 749008 h 6246801"/>
              <a:gd name="connsiteX941" fmla="*/ 8672549 w 9384838"/>
              <a:gd name="connsiteY941" fmla="*/ 745105 h 6246801"/>
              <a:gd name="connsiteX942" fmla="*/ 8668646 w 9384838"/>
              <a:gd name="connsiteY942" fmla="*/ 713881 h 6246801"/>
              <a:gd name="connsiteX943" fmla="*/ 8697919 w 9384838"/>
              <a:gd name="connsiteY943" fmla="*/ 713881 h 6246801"/>
              <a:gd name="connsiteX944" fmla="*/ 8715482 w 9384838"/>
              <a:gd name="connsiteY944" fmla="*/ 731444 h 6246801"/>
              <a:gd name="connsiteX945" fmla="*/ 8733045 w 9384838"/>
              <a:gd name="connsiteY945" fmla="*/ 719735 h 6246801"/>
              <a:gd name="connsiteX946" fmla="*/ 8746705 w 9384838"/>
              <a:gd name="connsiteY946" fmla="*/ 688512 h 6246801"/>
              <a:gd name="connsiteX947" fmla="*/ 8787686 w 9384838"/>
              <a:gd name="connsiteY947" fmla="*/ 674851 h 6246801"/>
              <a:gd name="connsiteX948" fmla="*/ 8811104 w 9384838"/>
              <a:gd name="connsiteY948" fmla="*/ 624114 h 6246801"/>
              <a:gd name="connsiteX949" fmla="*/ 8830619 w 9384838"/>
              <a:gd name="connsiteY949" fmla="*/ 618260 h 6246801"/>
              <a:gd name="connsiteX950" fmla="*/ 8840376 w 9384838"/>
              <a:gd name="connsiteY950" fmla="*/ 600695 h 6246801"/>
              <a:gd name="connsiteX951" fmla="*/ 8832570 w 9384838"/>
              <a:gd name="connsiteY951" fmla="*/ 559715 h 6246801"/>
              <a:gd name="connsiteX952" fmla="*/ 8850134 w 9384838"/>
              <a:gd name="connsiteY952" fmla="*/ 559715 h 6246801"/>
              <a:gd name="connsiteX953" fmla="*/ 8885260 w 9384838"/>
              <a:gd name="connsiteY953" fmla="*/ 573376 h 6246801"/>
              <a:gd name="connsiteX954" fmla="*/ 8902823 w 9384838"/>
              <a:gd name="connsiteY954" fmla="*/ 559715 h 6246801"/>
              <a:gd name="connsiteX955" fmla="*/ 8904775 w 9384838"/>
              <a:gd name="connsiteY955" fmla="*/ 524589 h 6246801"/>
              <a:gd name="connsiteX956" fmla="*/ 8949659 w 9384838"/>
              <a:gd name="connsiteY956" fmla="*/ 497268 h 6246801"/>
              <a:gd name="connsiteX957" fmla="*/ 8976980 w 9384838"/>
              <a:gd name="connsiteY957" fmla="*/ 497268 h 6246801"/>
              <a:gd name="connsiteX958" fmla="*/ 8976980 w 9384838"/>
              <a:gd name="connsiteY958" fmla="*/ 462142 h 6246801"/>
              <a:gd name="connsiteX959" fmla="*/ 8965271 w 9384838"/>
              <a:gd name="connsiteY959" fmla="*/ 419209 h 6246801"/>
              <a:gd name="connsiteX960" fmla="*/ 8973077 w 9384838"/>
              <a:gd name="connsiteY960" fmla="*/ 393840 h 6246801"/>
              <a:gd name="connsiteX961" fmla="*/ 9002349 w 9384838"/>
              <a:gd name="connsiteY961" fmla="*/ 376277 h 6246801"/>
              <a:gd name="connsiteX962" fmla="*/ 9017961 w 9384838"/>
              <a:gd name="connsiteY962" fmla="*/ 403597 h 6246801"/>
              <a:gd name="connsiteX963" fmla="*/ 9041378 w 9384838"/>
              <a:gd name="connsiteY963" fmla="*/ 467996 h 6246801"/>
              <a:gd name="connsiteX964" fmla="*/ 9076505 w 9384838"/>
              <a:gd name="connsiteY964" fmla="*/ 475802 h 6246801"/>
              <a:gd name="connsiteX965" fmla="*/ 9154564 w 9384838"/>
              <a:gd name="connsiteY965" fmla="*/ 458239 h 6246801"/>
              <a:gd name="connsiteX966" fmla="*/ 9209205 w 9384838"/>
              <a:gd name="connsiteY966" fmla="*/ 409452 h 6246801"/>
              <a:gd name="connsiteX967" fmla="*/ 9218963 w 9384838"/>
              <a:gd name="connsiteY967" fmla="*/ 380180 h 6246801"/>
              <a:gd name="connsiteX968" fmla="*/ 9283361 w 9384838"/>
              <a:gd name="connsiteY968" fmla="*/ 325538 h 6246801"/>
              <a:gd name="connsiteX969" fmla="*/ 9328245 w 9384838"/>
              <a:gd name="connsiteY969" fmla="*/ 311878 h 6246801"/>
              <a:gd name="connsiteX970" fmla="*/ 6819242 w 9384838"/>
              <a:gd name="connsiteY970" fmla="*/ 0 h 6246801"/>
              <a:gd name="connsiteX971" fmla="*/ 6869020 w 9384838"/>
              <a:gd name="connsiteY971" fmla="*/ 125002 h 6246801"/>
              <a:gd name="connsiteX972" fmla="*/ 6969682 w 9384838"/>
              <a:gd name="connsiteY972" fmla="*/ 326334 h 6246801"/>
              <a:gd name="connsiteX973" fmla="*/ 6969682 w 9384838"/>
              <a:gd name="connsiteY973" fmla="*/ 401556 h 6246801"/>
              <a:gd name="connsiteX974" fmla="*/ 7094680 w 9384838"/>
              <a:gd name="connsiteY974" fmla="*/ 652667 h 6246801"/>
              <a:gd name="connsiteX975" fmla="*/ 7220784 w 9384838"/>
              <a:gd name="connsiteY975" fmla="*/ 803117 h 6246801"/>
              <a:gd name="connsiteX976" fmla="*/ 7321446 w 9384838"/>
              <a:gd name="connsiteY976" fmla="*/ 903783 h 6246801"/>
              <a:gd name="connsiteX977" fmla="*/ 7321446 w 9384838"/>
              <a:gd name="connsiteY977" fmla="*/ 979004 h 6246801"/>
              <a:gd name="connsiteX978" fmla="*/ 7345782 w 9384838"/>
              <a:gd name="connsiteY978" fmla="*/ 979004 h 6246801"/>
              <a:gd name="connsiteX979" fmla="*/ 7396667 w 9384838"/>
              <a:gd name="connsiteY979" fmla="*/ 1003341 h 6246801"/>
              <a:gd name="connsiteX980" fmla="*/ 7421002 w 9384838"/>
              <a:gd name="connsiteY980" fmla="*/ 979004 h 6246801"/>
              <a:gd name="connsiteX981" fmla="*/ 7496223 w 9384838"/>
              <a:gd name="connsiteY981" fmla="*/ 1003341 h 6246801"/>
              <a:gd name="connsiteX982" fmla="*/ 7446445 w 9384838"/>
              <a:gd name="connsiteY982" fmla="*/ 1054227 h 6246801"/>
              <a:gd name="connsiteX983" fmla="*/ 7471887 w 9384838"/>
              <a:gd name="connsiteY983" fmla="*/ 1078564 h 6246801"/>
              <a:gd name="connsiteX984" fmla="*/ 7521665 w 9384838"/>
              <a:gd name="connsiteY984" fmla="*/ 1054227 h 6246801"/>
              <a:gd name="connsiteX985" fmla="*/ 7547107 w 9384838"/>
              <a:gd name="connsiteY985" fmla="*/ 1129449 h 6246801"/>
              <a:gd name="connsiteX986" fmla="*/ 7672105 w 9384838"/>
              <a:gd name="connsiteY986" fmla="*/ 1179229 h 6246801"/>
              <a:gd name="connsiteX987" fmla="*/ 7747325 w 9384838"/>
              <a:gd name="connsiteY987" fmla="*/ 1179229 h 6246801"/>
              <a:gd name="connsiteX988" fmla="*/ 7847987 w 9384838"/>
              <a:gd name="connsiteY988" fmla="*/ 1104007 h 6246801"/>
              <a:gd name="connsiteX989" fmla="*/ 7923207 w 9384838"/>
              <a:gd name="connsiteY989" fmla="*/ 1078564 h 6246801"/>
              <a:gd name="connsiteX990" fmla="*/ 7998427 w 9384838"/>
              <a:gd name="connsiteY990" fmla="*/ 1003341 h 6246801"/>
              <a:gd name="connsiteX991" fmla="*/ 7998427 w 9384838"/>
              <a:gd name="connsiteY991" fmla="*/ 1054227 h 6246801"/>
              <a:gd name="connsiteX992" fmla="*/ 7948649 w 9384838"/>
              <a:gd name="connsiteY992" fmla="*/ 1104007 h 6246801"/>
              <a:gd name="connsiteX993" fmla="*/ 7948649 w 9384838"/>
              <a:gd name="connsiteY993" fmla="*/ 1129449 h 6246801"/>
              <a:gd name="connsiteX994" fmla="*/ 7822545 w 9384838"/>
              <a:gd name="connsiteY994" fmla="*/ 1279895 h 6246801"/>
              <a:gd name="connsiteX995" fmla="*/ 7822545 w 9384838"/>
              <a:gd name="connsiteY995" fmla="*/ 1379454 h 6246801"/>
              <a:gd name="connsiteX996" fmla="*/ 7873429 w 9384838"/>
              <a:gd name="connsiteY996" fmla="*/ 1379454 h 6246801"/>
              <a:gd name="connsiteX997" fmla="*/ 7847987 w 9384838"/>
              <a:gd name="connsiteY997" fmla="*/ 1505563 h 6246801"/>
              <a:gd name="connsiteX998" fmla="*/ 7797103 w 9384838"/>
              <a:gd name="connsiteY998" fmla="*/ 1531005 h 6246801"/>
              <a:gd name="connsiteX999" fmla="*/ 7873429 w 9384838"/>
              <a:gd name="connsiteY999" fmla="*/ 1606229 h 6246801"/>
              <a:gd name="connsiteX1000" fmla="*/ 7948649 w 9384838"/>
              <a:gd name="connsiteY1000" fmla="*/ 1606229 h 6246801"/>
              <a:gd name="connsiteX1001" fmla="*/ 7923207 w 9384838"/>
              <a:gd name="connsiteY1001" fmla="*/ 1656009 h 6246801"/>
              <a:gd name="connsiteX1002" fmla="*/ 7772767 w 9384838"/>
              <a:gd name="connsiteY1002" fmla="*/ 1630565 h 6246801"/>
              <a:gd name="connsiteX1003" fmla="*/ 7672105 w 9384838"/>
              <a:gd name="connsiteY1003" fmla="*/ 1705789 h 6246801"/>
              <a:gd name="connsiteX1004" fmla="*/ 7672105 w 9384838"/>
              <a:gd name="connsiteY1004" fmla="*/ 1656009 h 6246801"/>
              <a:gd name="connsiteX1005" fmla="*/ 7596885 w 9384838"/>
              <a:gd name="connsiteY1005" fmla="*/ 1656009 h 6246801"/>
              <a:gd name="connsiteX1006" fmla="*/ 7571443 w 9384838"/>
              <a:gd name="connsiteY1006" fmla="*/ 1705789 h 6246801"/>
              <a:gd name="connsiteX1007" fmla="*/ 7446445 w 9384838"/>
              <a:gd name="connsiteY1007" fmla="*/ 1681452 h 6246801"/>
              <a:gd name="connsiteX1008" fmla="*/ 7421002 w 9384838"/>
              <a:gd name="connsiteY1008" fmla="*/ 1630565 h 6246801"/>
              <a:gd name="connsiteX1009" fmla="*/ 7321446 w 9384838"/>
              <a:gd name="connsiteY1009" fmla="*/ 1630565 h 6246801"/>
              <a:gd name="connsiteX1010" fmla="*/ 7070344 w 9384838"/>
              <a:gd name="connsiteY1010" fmla="*/ 1756674 h 6246801"/>
              <a:gd name="connsiteX1011" fmla="*/ 6869020 w 9384838"/>
              <a:gd name="connsiteY1011" fmla="*/ 1907113 h 6246801"/>
              <a:gd name="connsiteX1012" fmla="*/ 6894462 w 9384838"/>
              <a:gd name="connsiteY1012" fmla="*/ 1956897 h 6246801"/>
              <a:gd name="connsiteX1013" fmla="*/ 6819242 w 9384838"/>
              <a:gd name="connsiteY1013" fmla="*/ 2081899 h 6246801"/>
              <a:gd name="connsiteX1014" fmla="*/ 6793800 w 9384838"/>
              <a:gd name="connsiteY1014" fmla="*/ 2006676 h 6246801"/>
              <a:gd name="connsiteX1015" fmla="*/ 6668802 w 9384838"/>
              <a:gd name="connsiteY1015" fmla="*/ 1931450 h 6246801"/>
              <a:gd name="connsiteX1016" fmla="*/ 6542697 w 9384838"/>
              <a:gd name="connsiteY1016" fmla="*/ 1831894 h 6246801"/>
              <a:gd name="connsiteX1017" fmla="*/ 6467477 w 9384838"/>
              <a:gd name="connsiteY1017" fmla="*/ 1705789 h 6246801"/>
              <a:gd name="connsiteX1018" fmla="*/ 6417699 w 9384838"/>
              <a:gd name="connsiteY1018" fmla="*/ 1681452 h 6246801"/>
              <a:gd name="connsiteX1019" fmla="*/ 6342479 w 9384838"/>
              <a:gd name="connsiteY1019" fmla="*/ 1580786 h 6246801"/>
              <a:gd name="connsiteX1020" fmla="*/ 6217481 w 9384838"/>
              <a:gd name="connsiteY1020" fmla="*/ 1555343 h 6246801"/>
              <a:gd name="connsiteX1021" fmla="*/ 6091377 w 9384838"/>
              <a:gd name="connsiteY1021" fmla="*/ 1606229 h 6246801"/>
              <a:gd name="connsiteX1022" fmla="*/ 5991821 w 9384838"/>
              <a:gd name="connsiteY1022" fmla="*/ 1681452 h 6246801"/>
              <a:gd name="connsiteX1023" fmla="*/ 5966379 w 9384838"/>
              <a:gd name="connsiteY1023" fmla="*/ 1630565 h 6246801"/>
              <a:gd name="connsiteX1024" fmla="*/ 5966379 w 9384838"/>
              <a:gd name="connsiteY1024" fmla="*/ 1580786 h 6246801"/>
              <a:gd name="connsiteX1025" fmla="*/ 5916601 w 9384838"/>
              <a:gd name="connsiteY1025" fmla="*/ 1531005 h 6246801"/>
              <a:gd name="connsiteX1026" fmla="*/ 5940937 w 9384838"/>
              <a:gd name="connsiteY1026" fmla="*/ 1505563 h 6246801"/>
              <a:gd name="connsiteX1027" fmla="*/ 5891159 w 9384838"/>
              <a:gd name="connsiteY1027" fmla="*/ 1480122 h 6246801"/>
              <a:gd name="connsiteX1028" fmla="*/ 5840275 w 9384838"/>
              <a:gd name="connsiteY1028" fmla="*/ 1480122 h 6246801"/>
              <a:gd name="connsiteX1029" fmla="*/ 5815939 w 9384838"/>
              <a:gd name="connsiteY1029" fmla="*/ 1455784 h 6246801"/>
              <a:gd name="connsiteX1030" fmla="*/ 5740719 w 9384838"/>
              <a:gd name="connsiteY1030" fmla="*/ 1505563 h 6246801"/>
              <a:gd name="connsiteX1031" fmla="*/ 5665499 w 9384838"/>
              <a:gd name="connsiteY1031" fmla="*/ 1606229 h 6246801"/>
              <a:gd name="connsiteX1032" fmla="*/ 5715277 w 9384838"/>
              <a:gd name="connsiteY1032" fmla="*/ 1656009 h 6246801"/>
              <a:gd name="connsiteX1033" fmla="*/ 5765055 w 9384838"/>
              <a:gd name="connsiteY1033" fmla="*/ 1731231 h 6246801"/>
              <a:gd name="connsiteX1034" fmla="*/ 5840275 w 9384838"/>
              <a:gd name="connsiteY1034" fmla="*/ 1731231 h 6246801"/>
              <a:gd name="connsiteX1035" fmla="*/ 5916601 w 9384838"/>
              <a:gd name="connsiteY1035" fmla="*/ 1881669 h 6246801"/>
              <a:gd name="connsiteX1036" fmla="*/ 5966379 w 9384838"/>
              <a:gd name="connsiteY1036" fmla="*/ 1956897 h 6246801"/>
              <a:gd name="connsiteX1037" fmla="*/ 5891159 w 9384838"/>
              <a:gd name="connsiteY1037" fmla="*/ 2006676 h 6246801"/>
              <a:gd name="connsiteX1038" fmla="*/ 5815939 w 9384838"/>
              <a:gd name="connsiteY1038" fmla="*/ 1931450 h 6246801"/>
              <a:gd name="connsiteX1039" fmla="*/ 5765055 w 9384838"/>
              <a:gd name="connsiteY1039" fmla="*/ 1881669 h 6246801"/>
              <a:gd name="connsiteX1040" fmla="*/ 5715277 w 9384838"/>
              <a:gd name="connsiteY1040" fmla="*/ 1931450 h 6246801"/>
              <a:gd name="connsiteX1041" fmla="*/ 5665499 w 9384838"/>
              <a:gd name="connsiteY1041" fmla="*/ 1931450 h 6246801"/>
              <a:gd name="connsiteX1042" fmla="*/ 5640056 w 9384838"/>
              <a:gd name="connsiteY1042" fmla="*/ 2006676 h 6246801"/>
              <a:gd name="connsiteX1043" fmla="*/ 5590278 w 9384838"/>
              <a:gd name="connsiteY1043" fmla="*/ 2006676 h 6246801"/>
              <a:gd name="connsiteX1044" fmla="*/ 5515058 w 9384838"/>
              <a:gd name="connsiteY1044" fmla="*/ 2081899 h 6246801"/>
              <a:gd name="connsiteX1045" fmla="*/ 5464174 w 9384838"/>
              <a:gd name="connsiteY1045" fmla="*/ 2057559 h 6246801"/>
              <a:gd name="connsiteX1046" fmla="*/ 5464174 w 9384838"/>
              <a:gd name="connsiteY1046" fmla="*/ 1956897 h 6246801"/>
              <a:gd name="connsiteX1047" fmla="*/ 5489616 w 9384838"/>
              <a:gd name="connsiteY1047" fmla="*/ 1881669 h 6246801"/>
              <a:gd name="connsiteX1048" fmla="*/ 5564836 w 9384838"/>
              <a:gd name="connsiteY1048" fmla="*/ 1831894 h 6246801"/>
              <a:gd name="connsiteX1049" fmla="*/ 5590278 w 9384838"/>
              <a:gd name="connsiteY1049" fmla="*/ 1756674 h 6246801"/>
              <a:gd name="connsiteX1050" fmla="*/ 5539394 w 9384838"/>
              <a:gd name="connsiteY1050" fmla="*/ 1656009 h 6246801"/>
              <a:gd name="connsiteX1051" fmla="*/ 5515058 w 9384838"/>
              <a:gd name="connsiteY1051" fmla="*/ 1656009 h 6246801"/>
              <a:gd name="connsiteX1052" fmla="*/ 5515058 w 9384838"/>
              <a:gd name="connsiteY1052" fmla="*/ 1606229 h 6246801"/>
              <a:gd name="connsiteX1053" fmla="*/ 5489616 w 9384838"/>
              <a:gd name="connsiteY1053" fmla="*/ 1580786 h 6246801"/>
              <a:gd name="connsiteX1054" fmla="*/ 5489616 w 9384838"/>
              <a:gd name="connsiteY1054" fmla="*/ 1531005 h 6246801"/>
              <a:gd name="connsiteX1055" fmla="*/ 5539394 w 9384838"/>
              <a:gd name="connsiteY1055" fmla="*/ 1455784 h 6246801"/>
              <a:gd name="connsiteX1056" fmla="*/ 5539394 w 9384838"/>
              <a:gd name="connsiteY1056" fmla="*/ 1404898 h 6246801"/>
              <a:gd name="connsiteX1057" fmla="*/ 5564836 w 9384838"/>
              <a:gd name="connsiteY1057" fmla="*/ 1355118 h 6246801"/>
              <a:gd name="connsiteX1058" fmla="*/ 5614614 w 9384838"/>
              <a:gd name="connsiteY1058" fmla="*/ 1379454 h 6246801"/>
              <a:gd name="connsiteX1059" fmla="*/ 5689834 w 9384838"/>
              <a:gd name="connsiteY1059" fmla="*/ 1355118 h 6246801"/>
              <a:gd name="connsiteX1060" fmla="*/ 5740719 w 9384838"/>
              <a:gd name="connsiteY1060" fmla="*/ 1329675 h 6246801"/>
              <a:gd name="connsiteX1061" fmla="*/ 5765055 w 9384838"/>
              <a:gd name="connsiteY1061" fmla="*/ 1355118 h 6246801"/>
              <a:gd name="connsiteX1062" fmla="*/ 5815939 w 9384838"/>
              <a:gd name="connsiteY1062" fmla="*/ 1279895 h 6246801"/>
              <a:gd name="connsiteX1063" fmla="*/ 5891159 w 9384838"/>
              <a:gd name="connsiteY1063" fmla="*/ 1254452 h 6246801"/>
              <a:gd name="connsiteX1064" fmla="*/ 5891159 w 9384838"/>
              <a:gd name="connsiteY1064" fmla="*/ 1179229 h 6246801"/>
              <a:gd name="connsiteX1065" fmla="*/ 5840275 w 9384838"/>
              <a:gd name="connsiteY1065" fmla="*/ 1104007 h 6246801"/>
              <a:gd name="connsiteX1066" fmla="*/ 5865717 w 9384838"/>
              <a:gd name="connsiteY1066" fmla="*/ 1054227 h 6246801"/>
              <a:gd name="connsiteX1067" fmla="*/ 5916601 w 9384838"/>
              <a:gd name="connsiteY1067" fmla="*/ 1054227 h 6246801"/>
              <a:gd name="connsiteX1068" fmla="*/ 6041599 w 9384838"/>
              <a:gd name="connsiteY1068" fmla="*/ 1179229 h 6246801"/>
              <a:gd name="connsiteX1069" fmla="*/ 6091377 w 9384838"/>
              <a:gd name="connsiteY1069" fmla="*/ 1153786 h 6246801"/>
              <a:gd name="connsiteX1070" fmla="*/ 6091377 w 9384838"/>
              <a:gd name="connsiteY1070" fmla="*/ 1204672 h 6246801"/>
              <a:gd name="connsiteX1071" fmla="*/ 6166597 w 9384838"/>
              <a:gd name="connsiteY1071" fmla="*/ 1254452 h 6246801"/>
              <a:gd name="connsiteX1072" fmla="*/ 6292701 w 9384838"/>
              <a:gd name="connsiteY1072" fmla="*/ 1179229 h 6246801"/>
              <a:gd name="connsiteX1073" fmla="*/ 6317037 w 9384838"/>
              <a:gd name="connsiteY1073" fmla="*/ 1129449 h 6246801"/>
              <a:gd name="connsiteX1074" fmla="*/ 6292701 w 9384838"/>
              <a:gd name="connsiteY1074" fmla="*/ 1054227 h 6246801"/>
              <a:gd name="connsiteX1075" fmla="*/ 6317037 w 9384838"/>
              <a:gd name="connsiteY1075" fmla="*/ 1003341 h 6246801"/>
              <a:gd name="connsiteX1076" fmla="*/ 6317037 w 9384838"/>
              <a:gd name="connsiteY1076" fmla="*/ 953562 h 6246801"/>
              <a:gd name="connsiteX1077" fmla="*/ 6342479 w 9384838"/>
              <a:gd name="connsiteY1077" fmla="*/ 903783 h 6246801"/>
              <a:gd name="connsiteX1078" fmla="*/ 6443141 w 9384838"/>
              <a:gd name="connsiteY1078" fmla="*/ 878340 h 6246801"/>
              <a:gd name="connsiteX1079" fmla="*/ 6492919 w 9384838"/>
              <a:gd name="connsiteY1079" fmla="*/ 803117 h 6246801"/>
              <a:gd name="connsiteX1080" fmla="*/ 6518361 w 9384838"/>
              <a:gd name="connsiteY1080" fmla="*/ 652667 h 6246801"/>
              <a:gd name="connsiteX1081" fmla="*/ 6619024 w 9384838"/>
              <a:gd name="connsiteY1081" fmla="*/ 526559 h 6246801"/>
              <a:gd name="connsiteX1082" fmla="*/ 6643360 w 9384838"/>
              <a:gd name="connsiteY1082" fmla="*/ 300891 h 6246801"/>
              <a:gd name="connsiteX1083" fmla="*/ 6619024 w 9384838"/>
              <a:gd name="connsiteY1083" fmla="*/ 125002 h 6246801"/>
              <a:gd name="connsiteX1084" fmla="*/ 6694244 w 9384838"/>
              <a:gd name="connsiteY1084" fmla="*/ 49779 h 6246801"/>
              <a:gd name="connsiteX1085" fmla="*/ 6769464 w 9384838"/>
              <a:gd name="connsiteY1085" fmla="*/ 49779 h 6246801"/>
              <a:gd name="connsiteX1086" fmla="*/ 6819242 w 9384838"/>
              <a:gd name="connsiteY108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35211 w 9384838"/>
              <a:gd name="connsiteY483" fmla="*/ 5093017 h 6246801"/>
              <a:gd name="connsiteX484" fmla="*/ 4284989 w 9384838"/>
              <a:gd name="connsiteY484" fmla="*/ 5142796 h 6246801"/>
              <a:gd name="connsiteX485" fmla="*/ 4260653 w 9384838"/>
              <a:gd name="connsiteY485" fmla="*/ 5168239 h 6246801"/>
              <a:gd name="connsiteX486" fmla="*/ 4260653 w 9384838"/>
              <a:gd name="connsiteY486" fmla="*/ 5193683 h 6246801"/>
              <a:gd name="connsiteX487" fmla="*/ 4284989 w 9384838"/>
              <a:gd name="connsiteY487" fmla="*/ 5243462 h 6246801"/>
              <a:gd name="connsiteX488" fmla="*/ 4235211 w 9384838"/>
              <a:gd name="connsiteY488" fmla="*/ 5268905 h 6246801"/>
              <a:gd name="connsiteX489" fmla="*/ 4185433 w 9384838"/>
              <a:gd name="connsiteY489" fmla="*/ 5344128 h 6246801"/>
              <a:gd name="connsiteX490" fmla="*/ 4110213 w 9384838"/>
              <a:gd name="connsiteY490" fmla="*/ 5369571 h 6246801"/>
              <a:gd name="connsiteX491" fmla="*/ 4084771 w 9384838"/>
              <a:gd name="connsiteY491" fmla="*/ 5318685 h 6246801"/>
              <a:gd name="connsiteX492" fmla="*/ 4110213 w 9384838"/>
              <a:gd name="connsiteY492" fmla="*/ 5243462 h 6246801"/>
              <a:gd name="connsiteX493" fmla="*/ 4134549 w 9384838"/>
              <a:gd name="connsiteY493" fmla="*/ 5193683 h 6246801"/>
              <a:gd name="connsiteX494" fmla="*/ 4134549 w 9384838"/>
              <a:gd name="connsiteY494" fmla="*/ 5168239 h 6246801"/>
              <a:gd name="connsiteX495" fmla="*/ 4185433 w 9384838"/>
              <a:gd name="connsiteY495" fmla="*/ 5168239 h 6246801"/>
              <a:gd name="connsiteX496" fmla="*/ 4209769 w 9384838"/>
              <a:gd name="connsiteY496" fmla="*/ 5142796 h 6246801"/>
              <a:gd name="connsiteX497" fmla="*/ 4185433 w 9384838"/>
              <a:gd name="connsiteY497" fmla="*/ 5118460 h 6246801"/>
              <a:gd name="connsiteX498" fmla="*/ 4084771 w 9384838"/>
              <a:gd name="connsiteY498" fmla="*/ 5093017 h 6246801"/>
              <a:gd name="connsiteX499" fmla="*/ 4034993 w 9384838"/>
              <a:gd name="connsiteY499" fmla="*/ 5142796 h 6246801"/>
              <a:gd name="connsiteX500" fmla="*/ 3958666 w 9384838"/>
              <a:gd name="connsiteY500" fmla="*/ 5168239 h 6246801"/>
              <a:gd name="connsiteX501" fmla="*/ 3908904 w 9384838"/>
              <a:gd name="connsiteY501" fmla="*/ 5218019 h 6246801"/>
              <a:gd name="connsiteX502" fmla="*/ 3859127 w 9384838"/>
              <a:gd name="connsiteY502" fmla="*/ 5293242 h 6246801"/>
              <a:gd name="connsiteX503" fmla="*/ 3758465 w 9384838"/>
              <a:gd name="connsiteY503" fmla="*/ 5243462 h 6246801"/>
              <a:gd name="connsiteX504" fmla="*/ 3708688 w 9384838"/>
              <a:gd name="connsiteY504" fmla="*/ 5243462 h 6246801"/>
              <a:gd name="connsiteX505" fmla="*/ 3582584 w 9384838"/>
              <a:gd name="connsiteY505" fmla="*/ 5193683 h 6246801"/>
              <a:gd name="connsiteX506" fmla="*/ 3589545 w 9384838"/>
              <a:gd name="connsiteY506" fmla="*/ 5173103 h 6246801"/>
              <a:gd name="connsiteX507" fmla="*/ 3589543 w 9384838"/>
              <a:gd name="connsiteY507" fmla="*/ 5173102 h 6246801"/>
              <a:gd name="connsiteX508" fmla="*/ 3582582 w 9384838"/>
              <a:gd name="connsiteY508" fmla="*/ 5193682 h 6246801"/>
              <a:gd name="connsiteX509" fmla="*/ 3382367 w 9384838"/>
              <a:gd name="connsiteY509" fmla="*/ 5193682 h 6246801"/>
              <a:gd name="connsiteX510" fmla="*/ 3421081 w 9384838"/>
              <a:gd name="connsiteY510" fmla="*/ 5164921 h 6246801"/>
              <a:gd name="connsiteX511" fmla="*/ 3483028 w 9384838"/>
              <a:gd name="connsiteY511" fmla="*/ 5168239 h 6246801"/>
              <a:gd name="connsiteX512" fmla="*/ 3532805 w 9384838"/>
              <a:gd name="connsiteY512" fmla="*/ 5168239 h 6246801"/>
              <a:gd name="connsiteX513" fmla="*/ 3532805 w 9384838"/>
              <a:gd name="connsiteY513" fmla="*/ 5118459 h 6246801"/>
              <a:gd name="connsiteX514" fmla="*/ 3507365 w 9384838"/>
              <a:gd name="connsiteY514" fmla="*/ 5093016 h 6246801"/>
              <a:gd name="connsiteX515" fmla="*/ 3483028 w 9384838"/>
              <a:gd name="connsiteY515" fmla="*/ 5118459 h 6246801"/>
              <a:gd name="connsiteX516" fmla="*/ 3432144 w 9384838"/>
              <a:gd name="connsiteY516" fmla="*/ 5093016 h 6246801"/>
              <a:gd name="connsiteX517" fmla="*/ 3407808 w 9384838"/>
              <a:gd name="connsiteY517" fmla="*/ 5093016 h 6246801"/>
              <a:gd name="connsiteX518" fmla="*/ 3407808 w 9384838"/>
              <a:gd name="connsiteY518" fmla="*/ 5043237 h 6246801"/>
              <a:gd name="connsiteX519" fmla="*/ 3382367 w 9384838"/>
              <a:gd name="connsiteY519" fmla="*/ 5043237 h 6246801"/>
              <a:gd name="connsiteX520" fmla="*/ 3356924 w 9384838"/>
              <a:gd name="connsiteY520" fmla="*/ 5093016 h 6246801"/>
              <a:gd name="connsiteX521" fmla="*/ 3382367 w 9384838"/>
              <a:gd name="connsiteY521" fmla="*/ 5118459 h 6246801"/>
              <a:gd name="connsiteX522" fmla="*/ 3382367 w 9384838"/>
              <a:gd name="connsiteY522" fmla="*/ 5142796 h 6246801"/>
              <a:gd name="connsiteX523" fmla="*/ 3331482 w 9384838"/>
              <a:gd name="connsiteY523" fmla="*/ 5093016 h 6246801"/>
              <a:gd name="connsiteX524" fmla="*/ 3356924 w 9384838"/>
              <a:gd name="connsiteY524" fmla="*/ 5067573 h 6246801"/>
              <a:gd name="connsiteX525" fmla="*/ 3356924 w 9384838"/>
              <a:gd name="connsiteY525" fmla="*/ 4992351 h 6246801"/>
              <a:gd name="connsiteX526" fmla="*/ 3407808 w 9384838"/>
              <a:gd name="connsiteY526" fmla="*/ 4942571 h 6246801"/>
              <a:gd name="connsiteX527" fmla="*/ 3356924 w 9384838"/>
              <a:gd name="connsiteY527" fmla="*/ 4942571 h 6246801"/>
              <a:gd name="connsiteX528" fmla="*/ 3349625 w 9384838"/>
              <a:gd name="connsiteY528" fmla="*/ 4928288 h 6246801"/>
              <a:gd name="connsiteX529" fmla="*/ 3349624 w 9384838"/>
              <a:gd name="connsiteY529" fmla="*/ 4928288 h 6246801"/>
              <a:gd name="connsiteX530" fmla="*/ 3356924 w 9384838"/>
              <a:gd name="connsiteY530" fmla="*/ 4942571 h 6246801"/>
              <a:gd name="connsiteX531" fmla="*/ 3281703 w 9384838"/>
              <a:gd name="connsiteY531" fmla="*/ 4968014 h 6246801"/>
              <a:gd name="connsiteX532" fmla="*/ 3256260 w 9384838"/>
              <a:gd name="connsiteY532" fmla="*/ 5017794 h 6246801"/>
              <a:gd name="connsiteX533" fmla="*/ 3181041 w 9384838"/>
              <a:gd name="connsiteY533" fmla="*/ 5067573 h 6246801"/>
              <a:gd name="connsiteX534" fmla="*/ 3206483 w 9384838"/>
              <a:gd name="connsiteY534" fmla="*/ 5118459 h 6246801"/>
              <a:gd name="connsiteX535" fmla="*/ 3181041 w 9384838"/>
              <a:gd name="connsiteY535" fmla="*/ 5142796 h 6246801"/>
              <a:gd name="connsiteX536" fmla="*/ 3231925 w 9384838"/>
              <a:gd name="connsiteY536" fmla="*/ 5168239 h 6246801"/>
              <a:gd name="connsiteX537" fmla="*/ 3281703 w 9384838"/>
              <a:gd name="connsiteY537" fmla="*/ 5218019 h 6246801"/>
              <a:gd name="connsiteX538" fmla="*/ 3331481 w 9384838"/>
              <a:gd name="connsiteY538" fmla="*/ 5268905 h 6246801"/>
              <a:gd name="connsiteX539" fmla="*/ 3281703 w 9384838"/>
              <a:gd name="connsiteY539" fmla="*/ 5293242 h 6246801"/>
              <a:gd name="connsiteX540" fmla="*/ 3281703 w 9384838"/>
              <a:gd name="connsiteY540" fmla="*/ 5318685 h 6246801"/>
              <a:gd name="connsiteX541" fmla="*/ 3256260 w 9384838"/>
              <a:gd name="connsiteY541" fmla="*/ 5293242 h 6246801"/>
              <a:gd name="connsiteX542" fmla="*/ 3206483 w 9384838"/>
              <a:gd name="connsiteY542" fmla="*/ 5293242 h 6246801"/>
              <a:gd name="connsiteX543" fmla="*/ 3181041 w 9384838"/>
              <a:gd name="connsiteY543" fmla="*/ 5293242 h 6246801"/>
              <a:gd name="connsiteX544" fmla="*/ 3056044 w 9384838"/>
              <a:gd name="connsiteY544" fmla="*/ 5293242 h 6246801"/>
              <a:gd name="connsiteX545" fmla="*/ 3030601 w 9384838"/>
              <a:gd name="connsiteY545" fmla="*/ 5344128 h 6246801"/>
              <a:gd name="connsiteX546" fmla="*/ 3006265 w 9384838"/>
              <a:gd name="connsiteY546" fmla="*/ 5344128 h 6246801"/>
              <a:gd name="connsiteX547" fmla="*/ 2980823 w 9384838"/>
              <a:gd name="connsiteY547" fmla="*/ 5369571 h 6246801"/>
              <a:gd name="connsiteX548" fmla="*/ 3006265 w 9384838"/>
              <a:gd name="connsiteY548" fmla="*/ 5393907 h 6246801"/>
              <a:gd name="connsiteX549" fmla="*/ 2980823 w 9384838"/>
              <a:gd name="connsiteY549" fmla="*/ 5419350 h 6246801"/>
              <a:gd name="connsiteX550" fmla="*/ 2905602 w 9384838"/>
              <a:gd name="connsiteY550" fmla="*/ 5444793 h 6246801"/>
              <a:gd name="connsiteX551" fmla="*/ 2880162 w 9384838"/>
              <a:gd name="connsiteY551" fmla="*/ 5520016 h 6246801"/>
              <a:gd name="connsiteX552" fmla="*/ 2830382 w 9384838"/>
              <a:gd name="connsiteY552" fmla="*/ 5444793 h 6246801"/>
              <a:gd name="connsiteX553" fmla="*/ 2797447 w 9384838"/>
              <a:gd name="connsiteY553" fmla="*/ 5420181 h 6246801"/>
              <a:gd name="connsiteX554" fmla="*/ 2797446 w 9384838"/>
              <a:gd name="connsiteY554" fmla="*/ 5420182 h 6246801"/>
              <a:gd name="connsiteX555" fmla="*/ 2830382 w 9384838"/>
              <a:gd name="connsiteY555" fmla="*/ 5444794 h 6246801"/>
              <a:gd name="connsiteX556" fmla="*/ 2880159 w 9384838"/>
              <a:gd name="connsiteY556" fmla="*/ 5520016 h 6246801"/>
              <a:gd name="connsiteX557" fmla="*/ 2830382 w 9384838"/>
              <a:gd name="connsiteY557" fmla="*/ 5544353 h 6246801"/>
              <a:gd name="connsiteX558" fmla="*/ 2804941 w 9384838"/>
              <a:gd name="connsiteY558" fmla="*/ 5569796 h 6246801"/>
              <a:gd name="connsiteX559" fmla="*/ 2755160 w 9384838"/>
              <a:gd name="connsiteY559" fmla="*/ 5595239 h 6246801"/>
              <a:gd name="connsiteX560" fmla="*/ 2679941 w 9384838"/>
              <a:gd name="connsiteY560" fmla="*/ 5569796 h 6246801"/>
              <a:gd name="connsiteX561" fmla="*/ 2629058 w 9384838"/>
              <a:gd name="connsiteY561" fmla="*/ 5494573 h 6246801"/>
              <a:gd name="connsiteX562" fmla="*/ 2629058 w 9384838"/>
              <a:gd name="connsiteY562" fmla="*/ 5444794 h 6246801"/>
              <a:gd name="connsiteX563" fmla="*/ 2579280 w 9384838"/>
              <a:gd name="connsiteY563" fmla="*/ 5393908 h 6246801"/>
              <a:gd name="connsiteX564" fmla="*/ 2579280 w 9384838"/>
              <a:gd name="connsiteY564" fmla="*/ 5344128 h 6246801"/>
              <a:gd name="connsiteX565" fmla="*/ 2529501 w 9384838"/>
              <a:gd name="connsiteY565" fmla="*/ 5318685 h 6246801"/>
              <a:gd name="connsiteX566" fmla="*/ 2553838 w 9384838"/>
              <a:gd name="connsiteY566" fmla="*/ 5293242 h 6246801"/>
              <a:gd name="connsiteX567" fmla="*/ 2579280 w 9384838"/>
              <a:gd name="connsiteY567" fmla="*/ 5268905 h 6246801"/>
              <a:gd name="connsiteX568" fmla="*/ 2579280 w 9384838"/>
              <a:gd name="connsiteY568" fmla="*/ 5243462 h 6246801"/>
              <a:gd name="connsiteX569" fmla="*/ 2629058 w 9384838"/>
              <a:gd name="connsiteY569" fmla="*/ 5218019 h 6246801"/>
              <a:gd name="connsiteX570" fmla="*/ 2604722 w 9384838"/>
              <a:gd name="connsiteY570" fmla="*/ 5193682 h 6246801"/>
              <a:gd name="connsiteX571" fmla="*/ 2579280 w 9384838"/>
              <a:gd name="connsiteY571" fmla="*/ 5142796 h 6246801"/>
              <a:gd name="connsiteX572" fmla="*/ 2654500 w 9384838"/>
              <a:gd name="connsiteY572" fmla="*/ 5142796 h 6246801"/>
              <a:gd name="connsiteX573" fmla="*/ 2662914 w 9384838"/>
              <a:gd name="connsiteY573" fmla="*/ 5142796 h 6246801"/>
              <a:gd name="connsiteX574" fmla="*/ 2662915 w 9384838"/>
              <a:gd name="connsiteY574" fmla="*/ 5142795 h 6246801"/>
              <a:gd name="connsiteX575" fmla="*/ 2579280 w 9384838"/>
              <a:gd name="connsiteY575" fmla="*/ 5142795 h 6246801"/>
              <a:gd name="connsiteX576" fmla="*/ 2705382 w 9384838"/>
              <a:gd name="connsiteY576" fmla="*/ 5093015 h 6246801"/>
              <a:gd name="connsiteX577" fmla="*/ 2755160 w 9384838"/>
              <a:gd name="connsiteY577" fmla="*/ 5043236 h 6246801"/>
              <a:gd name="connsiteX578" fmla="*/ 2755160 w 9384838"/>
              <a:gd name="connsiteY578" fmla="*/ 4992350 h 6246801"/>
              <a:gd name="connsiteX579" fmla="*/ 2729719 w 9384838"/>
              <a:gd name="connsiteY579" fmla="*/ 4968013 h 6246801"/>
              <a:gd name="connsiteX580" fmla="*/ 2705383 w 9384838"/>
              <a:gd name="connsiteY580" fmla="*/ 4942570 h 6246801"/>
              <a:gd name="connsiteX581" fmla="*/ 2679942 w 9384838"/>
              <a:gd name="connsiteY581" fmla="*/ 4942570 h 6246801"/>
              <a:gd name="connsiteX582" fmla="*/ 2654500 w 9384838"/>
              <a:gd name="connsiteY582" fmla="*/ 4968013 h 6246801"/>
              <a:gd name="connsiteX583" fmla="*/ 2604722 w 9384838"/>
              <a:gd name="connsiteY583" fmla="*/ 4968013 h 6246801"/>
              <a:gd name="connsiteX584" fmla="*/ 2529503 w 9384838"/>
              <a:gd name="connsiteY584" fmla="*/ 4917127 h 6246801"/>
              <a:gd name="connsiteX585" fmla="*/ 2529503 w 9384838"/>
              <a:gd name="connsiteY585" fmla="*/ 4867348 h 6246801"/>
              <a:gd name="connsiteX586" fmla="*/ 2454282 w 9384838"/>
              <a:gd name="connsiteY586" fmla="*/ 4841905 h 6246801"/>
              <a:gd name="connsiteX587" fmla="*/ 2454282 w 9384838"/>
              <a:gd name="connsiteY587" fmla="*/ 4867348 h 6246801"/>
              <a:gd name="connsiteX588" fmla="*/ 2428840 w 9384838"/>
              <a:gd name="connsiteY588" fmla="*/ 4841905 h 6246801"/>
              <a:gd name="connsiteX589" fmla="*/ 2379063 w 9384838"/>
              <a:gd name="connsiteY589" fmla="*/ 4841905 h 6246801"/>
              <a:gd name="connsiteX590" fmla="*/ 2353620 w 9384838"/>
              <a:gd name="connsiteY590" fmla="*/ 4867348 h 6246801"/>
              <a:gd name="connsiteX591" fmla="*/ 2353620 w 9384838"/>
              <a:gd name="connsiteY591" fmla="*/ 4867347 h 6246801"/>
              <a:gd name="connsiteX592" fmla="*/ 2328178 w 9384838"/>
              <a:gd name="connsiteY592" fmla="*/ 4841904 h 6246801"/>
              <a:gd name="connsiteX593" fmla="*/ 2303843 w 9384838"/>
              <a:gd name="connsiteY593" fmla="*/ 4841904 h 6246801"/>
              <a:gd name="connsiteX594" fmla="*/ 2278401 w 9384838"/>
              <a:gd name="connsiteY594" fmla="*/ 4817568 h 6246801"/>
              <a:gd name="connsiteX595" fmla="*/ 2252958 w 9384838"/>
              <a:gd name="connsiteY595" fmla="*/ 4841904 h 6246801"/>
              <a:gd name="connsiteX596" fmla="*/ 2303843 w 9384838"/>
              <a:gd name="connsiteY596" fmla="*/ 4867347 h 6246801"/>
              <a:gd name="connsiteX597" fmla="*/ 2228623 w 9384838"/>
              <a:gd name="connsiteY597" fmla="*/ 4892790 h 6246801"/>
              <a:gd name="connsiteX598" fmla="*/ 2177740 w 9384838"/>
              <a:gd name="connsiteY598" fmla="*/ 4841904 h 6246801"/>
              <a:gd name="connsiteX599" fmla="*/ 2153404 w 9384838"/>
              <a:gd name="connsiteY599" fmla="*/ 4867347 h 6246801"/>
              <a:gd name="connsiteX600" fmla="*/ 2153404 w 9384838"/>
              <a:gd name="connsiteY600" fmla="*/ 4892790 h 6246801"/>
              <a:gd name="connsiteX601" fmla="*/ 2127962 w 9384838"/>
              <a:gd name="connsiteY601" fmla="*/ 4942570 h 6246801"/>
              <a:gd name="connsiteX602" fmla="*/ 2102518 w 9384838"/>
              <a:gd name="connsiteY602" fmla="*/ 4917127 h 6246801"/>
              <a:gd name="connsiteX603" fmla="*/ 2078183 w 9384838"/>
              <a:gd name="connsiteY603" fmla="*/ 4917127 h 6246801"/>
              <a:gd name="connsiteX604" fmla="*/ 2078183 w 9384838"/>
              <a:gd name="connsiteY604" fmla="*/ 4867347 h 6246801"/>
              <a:gd name="connsiteX605" fmla="*/ 2027299 w 9384838"/>
              <a:gd name="connsiteY605" fmla="*/ 4867347 h 6246801"/>
              <a:gd name="connsiteX606" fmla="*/ 2001857 w 9384838"/>
              <a:gd name="connsiteY606" fmla="*/ 4892790 h 6246801"/>
              <a:gd name="connsiteX607" fmla="*/ 1952080 w 9384838"/>
              <a:gd name="connsiteY607" fmla="*/ 4892790 h 6246801"/>
              <a:gd name="connsiteX608" fmla="*/ 1902303 w 9384838"/>
              <a:gd name="connsiteY608" fmla="*/ 4917127 h 6246801"/>
              <a:gd name="connsiteX609" fmla="*/ 1876860 w 9384838"/>
              <a:gd name="connsiteY609" fmla="*/ 4892790 h 6246801"/>
              <a:gd name="connsiteX610" fmla="*/ 1876860 w 9384838"/>
              <a:gd name="connsiteY610" fmla="*/ 4867347 h 6246801"/>
              <a:gd name="connsiteX611" fmla="*/ 1851419 w 9384838"/>
              <a:gd name="connsiteY611" fmla="*/ 4892790 h 6246801"/>
              <a:gd name="connsiteX612" fmla="*/ 1827080 w 9384838"/>
              <a:gd name="connsiteY612" fmla="*/ 4892790 h 6246801"/>
              <a:gd name="connsiteX613" fmla="*/ 1801640 w 9384838"/>
              <a:gd name="connsiteY613" fmla="*/ 4867347 h 6246801"/>
              <a:gd name="connsiteX614" fmla="*/ 1801640 w 9384838"/>
              <a:gd name="connsiteY614" fmla="*/ 4892790 h 6246801"/>
              <a:gd name="connsiteX615" fmla="*/ 1776198 w 9384838"/>
              <a:gd name="connsiteY615" fmla="*/ 4917127 h 6246801"/>
              <a:gd name="connsiteX616" fmla="*/ 1751861 w 9384838"/>
              <a:gd name="connsiteY616" fmla="*/ 4892790 h 6246801"/>
              <a:gd name="connsiteX617" fmla="*/ 1726419 w 9384838"/>
              <a:gd name="connsiteY617" fmla="*/ 4892790 h 6246801"/>
              <a:gd name="connsiteX618" fmla="*/ 1700977 w 9384838"/>
              <a:gd name="connsiteY618" fmla="*/ 4917127 h 6246801"/>
              <a:gd name="connsiteX619" fmla="*/ 1676640 w 9384838"/>
              <a:gd name="connsiteY619" fmla="*/ 4892790 h 6246801"/>
              <a:gd name="connsiteX620" fmla="*/ 1625756 w 9384838"/>
              <a:gd name="connsiteY620" fmla="*/ 4917127 h 6246801"/>
              <a:gd name="connsiteX621" fmla="*/ 1601421 w 9384838"/>
              <a:gd name="connsiteY621" fmla="*/ 4917127 h 6246801"/>
              <a:gd name="connsiteX622" fmla="*/ 1575979 w 9384838"/>
              <a:gd name="connsiteY622" fmla="*/ 4892790 h 6246801"/>
              <a:gd name="connsiteX623" fmla="*/ 1575979 w 9384838"/>
              <a:gd name="connsiteY623" fmla="*/ 4867347 h 6246801"/>
              <a:gd name="connsiteX624" fmla="*/ 1575979 w 9384838"/>
              <a:gd name="connsiteY624" fmla="*/ 4841904 h 6246801"/>
              <a:gd name="connsiteX625" fmla="*/ 1526200 w 9384838"/>
              <a:gd name="connsiteY625" fmla="*/ 4817568 h 6246801"/>
              <a:gd name="connsiteX626" fmla="*/ 1450978 w 9384838"/>
              <a:gd name="connsiteY626" fmla="*/ 4867347 h 6246801"/>
              <a:gd name="connsiteX627" fmla="*/ 1425540 w 9384838"/>
              <a:gd name="connsiteY627" fmla="*/ 4867347 h 6246801"/>
              <a:gd name="connsiteX628" fmla="*/ 1425540 w 9384838"/>
              <a:gd name="connsiteY628" fmla="*/ 4867348 h 6246801"/>
              <a:gd name="connsiteX629" fmla="*/ 1425540 w 9384838"/>
              <a:gd name="connsiteY629" fmla="*/ 4917127 h 6246801"/>
              <a:gd name="connsiteX630" fmla="*/ 1400097 w 9384838"/>
              <a:gd name="connsiteY630" fmla="*/ 4942570 h 6246801"/>
              <a:gd name="connsiteX631" fmla="*/ 1400097 w 9384838"/>
              <a:gd name="connsiteY631" fmla="*/ 4992350 h 6246801"/>
              <a:gd name="connsiteX632" fmla="*/ 1350319 w 9384838"/>
              <a:gd name="connsiteY632" fmla="*/ 4992350 h 6246801"/>
              <a:gd name="connsiteX633" fmla="*/ 1350319 w 9384838"/>
              <a:gd name="connsiteY633" fmla="*/ 5043236 h 6246801"/>
              <a:gd name="connsiteX634" fmla="*/ 1299435 w 9384838"/>
              <a:gd name="connsiteY634" fmla="*/ 4992350 h 6246801"/>
              <a:gd name="connsiteX635" fmla="*/ 1249656 w 9384838"/>
              <a:gd name="connsiteY635" fmla="*/ 4917127 h 6246801"/>
              <a:gd name="connsiteX636" fmla="*/ 1224214 w 9384838"/>
              <a:gd name="connsiteY636" fmla="*/ 4917127 h 6246801"/>
              <a:gd name="connsiteX637" fmla="*/ 1148993 w 9384838"/>
              <a:gd name="connsiteY637" fmla="*/ 4892791 h 6246801"/>
              <a:gd name="connsiteX638" fmla="*/ 1124658 w 9384838"/>
              <a:gd name="connsiteY638" fmla="*/ 4917127 h 6246801"/>
              <a:gd name="connsiteX639" fmla="*/ 1124658 w 9384838"/>
              <a:gd name="connsiteY639" fmla="*/ 4892791 h 6246801"/>
              <a:gd name="connsiteX640" fmla="*/ 1099215 w 9384838"/>
              <a:gd name="connsiteY640" fmla="*/ 4917127 h 6246801"/>
              <a:gd name="connsiteX641" fmla="*/ 1073771 w 9384838"/>
              <a:gd name="connsiteY641" fmla="*/ 4892791 h 6246801"/>
              <a:gd name="connsiteX642" fmla="*/ 1049435 w 9384838"/>
              <a:gd name="connsiteY642" fmla="*/ 4917127 h 6246801"/>
              <a:gd name="connsiteX643" fmla="*/ 998551 w 9384838"/>
              <a:gd name="connsiteY643" fmla="*/ 4917127 h 6246801"/>
              <a:gd name="connsiteX644" fmla="*/ 998551 w 9384838"/>
              <a:gd name="connsiteY644" fmla="*/ 4892791 h 6246801"/>
              <a:gd name="connsiteX645" fmla="*/ 948773 w 9384838"/>
              <a:gd name="connsiteY645" fmla="*/ 4841905 h 6246801"/>
              <a:gd name="connsiteX646" fmla="*/ 898995 w 9384838"/>
              <a:gd name="connsiteY646" fmla="*/ 4867348 h 6246801"/>
              <a:gd name="connsiteX647" fmla="*/ 898995 w 9384838"/>
              <a:gd name="connsiteY647" fmla="*/ 4792125 h 6246801"/>
              <a:gd name="connsiteX648" fmla="*/ 923331 w 9384838"/>
              <a:gd name="connsiteY648" fmla="*/ 4766682 h 6246801"/>
              <a:gd name="connsiteX649" fmla="*/ 923331 w 9384838"/>
              <a:gd name="connsiteY649" fmla="*/ 4716902 h 6246801"/>
              <a:gd name="connsiteX650" fmla="*/ 923331 w 9384838"/>
              <a:gd name="connsiteY650" fmla="*/ 4691459 h 6246801"/>
              <a:gd name="connsiteX651" fmla="*/ 974215 w 9384838"/>
              <a:gd name="connsiteY651" fmla="*/ 4691459 h 6246801"/>
              <a:gd name="connsiteX652" fmla="*/ 998551 w 9384838"/>
              <a:gd name="connsiteY652" fmla="*/ 4667122 h 6246801"/>
              <a:gd name="connsiteX653" fmla="*/ 1049435 w 9384838"/>
              <a:gd name="connsiteY653" fmla="*/ 4716902 h 6246801"/>
              <a:gd name="connsiteX654" fmla="*/ 1148993 w 9384838"/>
              <a:gd name="connsiteY654" fmla="*/ 4716902 h 6246801"/>
              <a:gd name="connsiteX655" fmla="*/ 1174436 w 9384838"/>
              <a:gd name="connsiteY655" fmla="*/ 4667122 h 6246801"/>
              <a:gd name="connsiteX656" fmla="*/ 1224214 w 9384838"/>
              <a:gd name="connsiteY656" fmla="*/ 4667122 h 6246801"/>
              <a:gd name="connsiteX657" fmla="*/ 1249656 w 9384838"/>
              <a:gd name="connsiteY657" fmla="*/ 4616236 h 6246801"/>
              <a:gd name="connsiteX658" fmla="*/ 1275099 w 9384838"/>
              <a:gd name="connsiteY658" fmla="*/ 4616236 h 6246801"/>
              <a:gd name="connsiteX659" fmla="*/ 1275099 w 9384838"/>
              <a:gd name="connsiteY659" fmla="*/ 4616237 h 6246801"/>
              <a:gd name="connsiteX660" fmla="*/ 1350319 w 9384838"/>
              <a:gd name="connsiteY660" fmla="*/ 4616237 h 6246801"/>
              <a:gd name="connsiteX661" fmla="*/ 1374654 w 9384838"/>
              <a:gd name="connsiteY661" fmla="*/ 4590794 h 6246801"/>
              <a:gd name="connsiteX662" fmla="*/ 1425539 w 9384838"/>
              <a:gd name="connsiteY662" fmla="*/ 4566457 h 6246801"/>
              <a:gd name="connsiteX663" fmla="*/ 1550537 w 9384838"/>
              <a:gd name="connsiteY663" fmla="*/ 4491234 h 6246801"/>
              <a:gd name="connsiteX664" fmla="*/ 1651201 w 9384838"/>
              <a:gd name="connsiteY664" fmla="*/ 4440348 h 6246801"/>
              <a:gd name="connsiteX665" fmla="*/ 1751865 w 9384838"/>
              <a:gd name="connsiteY665" fmla="*/ 4416011 h 6246801"/>
              <a:gd name="connsiteX666" fmla="*/ 1776201 w 9384838"/>
              <a:gd name="connsiteY666" fmla="*/ 4365125 h 6246801"/>
              <a:gd name="connsiteX667" fmla="*/ 1751865 w 9384838"/>
              <a:gd name="connsiteY667" fmla="*/ 4340788 h 6246801"/>
              <a:gd name="connsiteX668" fmla="*/ 1801642 w 9384838"/>
              <a:gd name="connsiteY668" fmla="*/ 4340788 h 6246801"/>
              <a:gd name="connsiteX669" fmla="*/ 1827082 w 9384838"/>
              <a:gd name="connsiteY669" fmla="*/ 4315345 h 6246801"/>
              <a:gd name="connsiteX670" fmla="*/ 1902304 w 9384838"/>
              <a:gd name="connsiteY670" fmla="*/ 4340788 h 6246801"/>
              <a:gd name="connsiteX671" fmla="*/ 1952081 w 9384838"/>
              <a:gd name="connsiteY671" fmla="*/ 4315345 h 6246801"/>
              <a:gd name="connsiteX672" fmla="*/ 2001860 w 9384838"/>
              <a:gd name="connsiteY672" fmla="*/ 4340788 h 6246801"/>
              <a:gd name="connsiteX673" fmla="*/ 1952081 w 9384838"/>
              <a:gd name="connsiteY673" fmla="*/ 4340788 h 6246801"/>
              <a:gd name="connsiteX674" fmla="*/ 1952081 w 9384838"/>
              <a:gd name="connsiteY674" fmla="*/ 4390568 h 6246801"/>
              <a:gd name="connsiteX675" fmla="*/ 2027302 w 9384838"/>
              <a:gd name="connsiteY675" fmla="*/ 4416011 h 6246801"/>
              <a:gd name="connsiteX676" fmla="*/ 2052742 w 9384838"/>
              <a:gd name="connsiteY676" fmla="*/ 4416011 h 6246801"/>
              <a:gd name="connsiteX677" fmla="*/ 2102518 w 9384838"/>
              <a:gd name="connsiteY677" fmla="*/ 4390568 h 6246801"/>
              <a:gd name="connsiteX678" fmla="*/ 2127962 w 9384838"/>
              <a:gd name="connsiteY678" fmla="*/ 4390568 h 6246801"/>
              <a:gd name="connsiteX679" fmla="*/ 2203182 w 9384838"/>
              <a:gd name="connsiteY679" fmla="*/ 4440348 h 6246801"/>
              <a:gd name="connsiteX680" fmla="*/ 2328178 w 9384838"/>
              <a:gd name="connsiteY680" fmla="*/ 4465791 h 6246801"/>
              <a:gd name="connsiteX681" fmla="*/ 2428839 w 9384838"/>
              <a:gd name="connsiteY681" fmla="*/ 4465791 h 6246801"/>
              <a:gd name="connsiteX682" fmla="*/ 2478617 w 9384838"/>
              <a:gd name="connsiteY682" fmla="*/ 4440348 h 6246801"/>
              <a:gd name="connsiteX683" fmla="*/ 2529503 w 9384838"/>
              <a:gd name="connsiteY683" fmla="*/ 4416011 h 6246801"/>
              <a:gd name="connsiteX684" fmla="*/ 2579280 w 9384838"/>
              <a:gd name="connsiteY684" fmla="*/ 4440348 h 6246801"/>
              <a:gd name="connsiteX685" fmla="*/ 2629058 w 9384838"/>
              <a:gd name="connsiteY685" fmla="*/ 4440348 h 6246801"/>
              <a:gd name="connsiteX686" fmla="*/ 2679941 w 9384838"/>
              <a:gd name="connsiteY686" fmla="*/ 4465791 h 6246801"/>
              <a:gd name="connsiteX687" fmla="*/ 2679941 w 9384838"/>
              <a:gd name="connsiteY687" fmla="*/ 4465790 h 6246801"/>
              <a:gd name="connsiteX688" fmla="*/ 2705383 w 9384838"/>
              <a:gd name="connsiteY688" fmla="*/ 4465790 h 6246801"/>
              <a:gd name="connsiteX689" fmla="*/ 2804940 w 9384838"/>
              <a:gd name="connsiteY689" fmla="*/ 4440347 h 6246801"/>
              <a:gd name="connsiteX690" fmla="*/ 2830382 w 9384838"/>
              <a:gd name="connsiteY690" fmla="*/ 4491233 h 6246801"/>
              <a:gd name="connsiteX691" fmla="*/ 2804940 w 9384838"/>
              <a:gd name="connsiteY691" fmla="*/ 4515570 h 6246801"/>
              <a:gd name="connsiteX692" fmla="*/ 2780604 w 9384838"/>
              <a:gd name="connsiteY692" fmla="*/ 4541013 h 6246801"/>
              <a:gd name="connsiteX693" fmla="*/ 2804940 w 9384838"/>
              <a:gd name="connsiteY693" fmla="*/ 4566456 h 6246801"/>
              <a:gd name="connsiteX694" fmla="*/ 2804940 w 9384838"/>
              <a:gd name="connsiteY694" fmla="*/ 4590793 h 6246801"/>
              <a:gd name="connsiteX695" fmla="*/ 2855825 w 9384838"/>
              <a:gd name="connsiteY695" fmla="*/ 4590793 h 6246801"/>
              <a:gd name="connsiteX696" fmla="*/ 2855825 w 9384838"/>
              <a:gd name="connsiteY696" fmla="*/ 4566456 h 6246801"/>
              <a:gd name="connsiteX697" fmla="*/ 2880159 w 9384838"/>
              <a:gd name="connsiteY697" fmla="*/ 4566456 h 6246801"/>
              <a:gd name="connsiteX698" fmla="*/ 2880159 w 9384838"/>
              <a:gd name="connsiteY698" fmla="*/ 4605916 h 6246801"/>
              <a:gd name="connsiteX699" fmla="*/ 2880162 w 9384838"/>
              <a:gd name="connsiteY699" fmla="*/ 4605918 h 6246801"/>
              <a:gd name="connsiteX700" fmla="*/ 2880162 w 9384838"/>
              <a:gd name="connsiteY700" fmla="*/ 4566457 h 6246801"/>
              <a:gd name="connsiteX701" fmla="*/ 2931045 w 9384838"/>
              <a:gd name="connsiteY701" fmla="*/ 4616236 h 6246801"/>
              <a:gd name="connsiteX702" fmla="*/ 2980823 w 9384838"/>
              <a:gd name="connsiteY702" fmla="*/ 4641679 h 6246801"/>
              <a:gd name="connsiteX703" fmla="*/ 3006265 w 9384838"/>
              <a:gd name="connsiteY703" fmla="*/ 4616236 h 6246801"/>
              <a:gd name="connsiteX704" fmla="*/ 3030601 w 9384838"/>
              <a:gd name="connsiteY704" fmla="*/ 4616236 h 6246801"/>
              <a:gd name="connsiteX705" fmla="*/ 3056044 w 9384838"/>
              <a:gd name="connsiteY705" fmla="*/ 4590793 h 6246801"/>
              <a:gd name="connsiteX706" fmla="*/ 3105820 w 9384838"/>
              <a:gd name="connsiteY706" fmla="*/ 4590793 h 6246801"/>
              <a:gd name="connsiteX707" fmla="*/ 3131263 w 9384838"/>
              <a:gd name="connsiteY707" fmla="*/ 4541014 h 6246801"/>
              <a:gd name="connsiteX708" fmla="*/ 3131263 w 9384838"/>
              <a:gd name="connsiteY708" fmla="*/ 4590793 h 6246801"/>
              <a:gd name="connsiteX709" fmla="*/ 3156704 w 9384838"/>
              <a:gd name="connsiteY709" fmla="*/ 4566457 h 6246801"/>
              <a:gd name="connsiteX710" fmla="*/ 3181041 w 9384838"/>
              <a:gd name="connsiteY710" fmla="*/ 4515571 h 6246801"/>
              <a:gd name="connsiteX711" fmla="*/ 3156704 w 9384838"/>
              <a:gd name="connsiteY711" fmla="*/ 4440348 h 6246801"/>
              <a:gd name="connsiteX712" fmla="*/ 3131263 w 9384838"/>
              <a:gd name="connsiteY712" fmla="*/ 4416011 h 6246801"/>
              <a:gd name="connsiteX713" fmla="*/ 3181041 w 9384838"/>
              <a:gd name="connsiteY713" fmla="*/ 4365125 h 6246801"/>
              <a:gd name="connsiteX714" fmla="*/ 3231924 w 9384838"/>
              <a:gd name="connsiteY714" fmla="*/ 4340788 h 6246801"/>
              <a:gd name="connsiteX715" fmla="*/ 3256260 w 9384838"/>
              <a:gd name="connsiteY715" fmla="*/ 4289902 h 6246801"/>
              <a:gd name="connsiteX716" fmla="*/ 3281703 w 9384838"/>
              <a:gd name="connsiteY716" fmla="*/ 4289902 h 6246801"/>
              <a:gd name="connsiteX717" fmla="*/ 3281705 w 9384838"/>
              <a:gd name="connsiteY717" fmla="*/ 4289902 h 6246801"/>
              <a:gd name="connsiteX718" fmla="*/ 3307147 w 9384838"/>
              <a:gd name="connsiteY718" fmla="*/ 4265565 h 6246801"/>
              <a:gd name="connsiteX719" fmla="*/ 3356924 w 9384838"/>
              <a:gd name="connsiteY719" fmla="*/ 4265565 h 6246801"/>
              <a:gd name="connsiteX720" fmla="*/ 3457589 w 9384838"/>
              <a:gd name="connsiteY720" fmla="*/ 4190342 h 6246801"/>
              <a:gd name="connsiteX721" fmla="*/ 3558250 w 9384838"/>
              <a:gd name="connsiteY721" fmla="*/ 4089676 h 6246801"/>
              <a:gd name="connsiteX722" fmla="*/ 3582585 w 9384838"/>
              <a:gd name="connsiteY722" fmla="*/ 4014453 h 6246801"/>
              <a:gd name="connsiteX723" fmla="*/ 3608026 w 9384838"/>
              <a:gd name="connsiteY723" fmla="*/ 3989010 h 6246801"/>
              <a:gd name="connsiteX724" fmla="*/ 3582585 w 9384838"/>
              <a:gd name="connsiteY724" fmla="*/ 3963567 h 6246801"/>
              <a:gd name="connsiteX725" fmla="*/ 3608026 w 9384838"/>
              <a:gd name="connsiteY725" fmla="*/ 3913787 h 6246801"/>
              <a:gd name="connsiteX726" fmla="*/ 3582585 w 9384838"/>
              <a:gd name="connsiteY726" fmla="*/ 3888344 h 6246801"/>
              <a:gd name="connsiteX727" fmla="*/ 3608026 w 9384838"/>
              <a:gd name="connsiteY727" fmla="*/ 3838565 h 6246801"/>
              <a:gd name="connsiteX728" fmla="*/ 3633468 w 9384838"/>
              <a:gd name="connsiteY728" fmla="*/ 3813122 h 6246801"/>
              <a:gd name="connsiteX729" fmla="*/ 3683247 w 9384838"/>
              <a:gd name="connsiteY729" fmla="*/ 3788785 h 6246801"/>
              <a:gd name="connsiteX730" fmla="*/ 3708689 w 9384838"/>
              <a:gd name="connsiteY730" fmla="*/ 3813122 h 6246801"/>
              <a:gd name="connsiteX731" fmla="*/ 3783908 w 9384838"/>
              <a:gd name="connsiteY731" fmla="*/ 3788785 h 6246801"/>
              <a:gd name="connsiteX732" fmla="*/ 3883464 w 9384838"/>
              <a:gd name="connsiteY732" fmla="*/ 3763342 h 6246801"/>
              <a:gd name="connsiteX733" fmla="*/ 3883464 w 9384838"/>
              <a:gd name="connsiteY733" fmla="*/ 3813122 h 6246801"/>
              <a:gd name="connsiteX734" fmla="*/ 3833686 w 9384838"/>
              <a:gd name="connsiteY734" fmla="*/ 3813122 h 6246801"/>
              <a:gd name="connsiteX735" fmla="*/ 3808245 w 9384838"/>
              <a:gd name="connsiteY735" fmla="*/ 3838565 h 6246801"/>
              <a:gd name="connsiteX736" fmla="*/ 3808245 w 9384838"/>
              <a:gd name="connsiteY736" fmla="*/ 3888344 h 6246801"/>
              <a:gd name="connsiteX737" fmla="*/ 3758467 w 9384838"/>
              <a:gd name="connsiteY737" fmla="*/ 3864008 h 6246801"/>
              <a:gd name="connsiteX738" fmla="*/ 3708689 w 9384838"/>
              <a:gd name="connsiteY738" fmla="*/ 3913787 h 6246801"/>
              <a:gd name="connsiteX739" fmla="*/ 3683247 w 9384838"/>
              <a:gd name="connsiteY739" fmla="*/ 3888344 h 6246801"/>
              <a:gd name="connsiteX740" fmla="*/ 3633468 w 9384838"/>
              <a:gd name="connsiteY740" fmla="*/ 3913787 h 6246801"/>
              <a:gd name="connsiteX741" fmla="*/ 3657804 w 9384838"/>
              <a:gd name="connsiteY741" fmla="*/ 3939230 h 6246801"/>
              <a:gd name="connsiteX742" fmla="*/ 3633468 w 9384838"/>
              <a:gd name="connsiteY742" fmla="*/ 3963567 h 6246801"/>
              <a:gd name="connsiteX743" fmla="*/ 3657804 w 9384838"/>
              <a:gd name="connsiteY743" fmla="*/ 3963567 h 6246801"/>
              <a:gd name="connsiteX744" fmla="*/ 3683247 w 9384838"/>
              <a:gd name="connsiteY744" fmla="*/ 3989010 h 6246801"/>
              <a:gd name="connsiteX745" fmla="*/ 3708689 w 9384838"/>
              <a:gd name="connsiteY745" fmla="*/ 3989010 h 6246801"/>
              <a:gd name="connsiteX746" fmla="*/ 3708689 w 9384838"/>
              <a:gd name="connsiteY746" fmla="*/ 4014453 h 6246801"/>
              <a:gd name="connsiteX747" fmla="*/ 3708688 w 9384838"/>
              <a:gd name="connsiteY747" fmla="*/ 4014453 h 6246801"/>
              <a:gd name="connsiteX748" fmla="*/ 3657804 w 9384838"/>
              <a:gd name="connsiteY748" fmla="*/ 4064233 h 6246801"/>
              <a:gd name="connsiteX749" fmla="*/ 3683246 w 9384838"/>
              <a:gd name="connsiteY749" fmla="*/ 4139455 h 6246801"/>
              <a:gd name="connsiteX750" fmla="*/ 3808243 w 9384838"/>
              <a:gd name="connsiteY750" fmla="*/ 4164898 h 6246801"/>
              <a:gd name="connsiteX751" fmla="*/ 3833684 w 9384838"/>
              <a:gd name="connsiteY751" fmla="*/ 4089676 h 6246801"/>
              <a:gd name="connsiteX752" fmla="*/ 3958666 w 9384838"/>
              <a:gd name="connsiteY752" fmla="*/ 4089676 h 6246801"/>
              <a:gd name="connsiteX753" fmla="*/ 4084770 w 9384838"/>
              <a:gd name="connsiteY753" fmla="*/ 4064233 h 6246801"/>
              <a:gd name="connsiteX754" fmla="*/ 4185432 w 9384838"/>
              <a:gd name="connsiteY754" fmla="*/ 4064233 h 6246801"/>
              <a:gd name="connsiteX755" fmla="*/ 4460870 w 9384838"/>
              <a:gd name="connsiteY755" fmla="*/ 3888345 h 6246801"/>
              <a:gd name="connsiteX756" fmla="*/ 4510648 w 9384838"/>
              <a:gd name="connsiteY756" fmla="*/ 3763342 h 6246801"/>
              <a:gd name="connsiteX757" fmla="*/ 4761751 w 9384838"/>
              <a:gd name="connsiteY757" fmla="*/ 3713562 h 6246801"/>
              <a:gd name="connsiteX758" fmla="*/ 4836971 w 9384838"/>
              <a:gd name="connsiteY758" fmla="*/ 3612896 h 6246801"/>
              <a:gd name="connsiteX759" fmla="*/ 4887855 w 9384838"/>
              <a:gd name="connsiteY759" fmla="*/ 3487894 h 6246801"/>
              <a:gd name="connsiteX760" fmla="*/ 4887855 w 9384838"/>
              <a:gd name="connsiteY760" fmla="*/ 3487893 h 6246801"/>
              <a:gd name="connsiteX761" fmla="*/ 4937633 w 9384838"/>
              <a:gd name="connsiteY761" fmla="*/ 3437007 h 6246801"/>
              <a:gd name="connsiteX762" fmla="*/ 5012854 w 9384838"/>
              <a:gd name="connsiteY762" fmla="*/ 3387227 h 6246801"/>
              <a:gd name="connsiteX763" fmla="*/ 5038296 w 9384838"/>
              <a:gd name="connsiteY763" fmla="*/ 3336341 h 6246801"/>
              <a:gd name="connsiteX764" fmla="*/ 5113516 w 9384838"/>
              <a:gd name="connsiteY764" fmla="*/ 3236782 h 6246801"/>
              <a:gd name="connsiteX765" fmla="*/ 5137852 w 9384838"/>
              <a:gd name="connsiteY765" fmla="*/ 3185896 h 6246801"/>
              <a:gd name="connsiteX766" fmla="*/ 5163294 w 9384838"/>
              <a:gd name="connsiteY766" fmla="*/ 3161560 h 6246801"/>
              <a:gd name="connsiteX767" fmla="*/ 5238514 w 9384838"/>
              <a:gd name="connsiteY767" fmla="*/ 3011116 h 6246801"/>
              <a:gd name="connsiteX768" fmla="*/ 5263957 w 9384838"/>
              <a:gd name="connsiteY768" fmla="*/ 2860672 h 6246801"/>
              <a:gd name="connsiteX769" fmla="*/ 5188736 w 9384838"/>
              <a:gd name="connsiteY769" fmla="*/ 2809788 h 6246801"/>
              <a:gd name="connsiteX770" fmla="*/ 5163294 w 9384838"/>
              <a:gd name="connsiteY770" fmla="*/ 2835229 h 6246801"/>
              <a:gd name="connsiteX771" fmla="*/ 5137852 w 9384838"/>
              <a:gd name="connsiteY771" fmla="*/ 2835229 h 6246801"/>
              <a:gd name="connsiteX772" fmla="*/ 5137852 w 9384838"/>
              <a:gd name="connsiteY772" fmla="*/ 2785450 h 6246801"/>
              <a:gd name="connsiteX773" fmla="*/ 5188736 w 9384838"/>
              <a:gd name="connsiteY773" fmla="*/ 2785450 h 6246801"/>
              <a:gd name="connsiteX774" fmla="*/ 5263957 w 9384838"/>
              <a:gd name="connsiteY774" fmla="*/ 2734563 h 6246801"/>
              <a:gd name="connsiteX775" fmla="*/ 5339177 w 9384838"/>
              <a:gd name="connsiteY775" fmla="*/ 2609561 h 6246801"/>
              <a:gd name="connsiteX776" fmla="*/ 5289399 w 9384838"/>
              <a:gd name="connsiteY776" fmla="*/ 2534339 h 6246801"/>
              <a:gd name="connsiteX777" fmla="*/ 5289931 w 9384838"/>
              <a:gd name="connsiteY777" fmla="*/ 2534660 h 6246801"/>
              <a:gd name="connsiteX778" fmla="*/ 5289398 w 9384838"/>
              <a:gd name="connsiteY778" fmla="*/ 2534339 h 6246801"/>
              <a:gd name="connsiteX779" fmla="*/ 5313734 w 9384838"/>
              <a:gd name="connsiteY779" fmla="*/ 2483451 h 6246801"/>
              <a:gd name="connsiteX780" fmla="*/ 5289398 w 9384838"/>
              <a:gd name="connsiteY780" fmla="*/ 2459115 h 6246801"/>
              <a:gd name="connsiteX781" fmla="*/ 5364618 w 9384838"/>
              <a:gd name="connsiteY781" fmla="*/ 2408231 h 6246801"/>
              <a:gd name="connsiteX782" fmla="*/ 5388954 w 9384838"/>
              <a:gd name="connsiteY782" fmla="*/ 2433674 h 6246801"/>
              <a:gd name="connsiteX783" fmla="*/ 5464174 w 9384838"/>
              <a:gd name="connsiteY783" fmla="*/ 2408231 h 6246801"/>
              <a:gd name="connsiteX784" fmla="*/ 5515059 w 9384838"/>
              <a:gd name="connsiteY784" fmla="*/ 2333007 h 6246801"/>
              <a:gd name="connsiteX785" fmla="*/ 5539394 w 9384838"/>
              <a:gd name="connsiteY785" fmla="*/ 2257785 h 6246801"/>
              <a:gd name="connsiteX786" fmla="*/ 5539394 w 9384838"/>
              <a:gd name="connsiteY786" fmla="*/ 2233447 h 6246801"/>
              <a:gd name="connsiteX787" fmla="*/ 5564837 w 9384838"/>
              <a:gd name="connsiteY787" fmla="*/ 2182565 h 6246801"/>
              <a:gd name="connsiteX788" fmla="*/ 5614615 w 9384838"/>
              <a:gd name="connsiteY788" fmla="*/ 2233447 h 6246801"/>
              <a:gd name="connsiteX789" fmla="*/ 5640057 w 9384838"/>
              <a:gd name="connsiteY789" fmla="*/ 2208005 h 6246801"/>
              <a:gd name="connsiteX790" fmla="*/ 5665499 w 9384838"/>
              <a:gd name="connsiteY790" fmla="*/ 2233447 h 6246801"/>
              <a:gd name="connsiteX791" fmla="*/ 5665499 w 9384838"/>
              <a:gd name="connsiteY791" fmla="*/ 2257785 h 6246801"/>
              <a:gd name="connsiteX792" fmla="*/ 5640057 w 9384838"/>
              <a:gd name="connsiteY792" fmla="*/ 2408231 h 6246801"/>
              <a:gd name="connsiteX793" fmla="*/ 5689835 w 9384838"/>
              <a:gd name="connsiteY793" fmla="*/ 2433674 h 6246801"/>
              <a:gd name="connsiteX794" fmla="*/ 5740719 w 9384838"/>
              <a:gd name="connsiteY794" fmla="*/ 2408231 h 6246801"/>
              <a:gd name="connsiteX795" fmla="*/ 5765055 w 9384838"/>
              <a:gd name="connsiteY795" fmla="*/ 2358450 h 6246801"/>
              <a:gd name="connsiteX796" fmla="*/ 5840275 w 9384838"/>
              <a:gd name="connsiteY796" fmla="*/ 2459115 h 6246801"/>
              <a:gd name="connsiteX797" fmla="*/ 5891159 w 9384838"/>
              <a:gd name="connsiteY797" fmla="*/ 2408231 h 6246801"/>
              <a:gd name="connsiteX798" fmla="*/ 5940937 w 9384838"/>
              <a:gd name="connsiteY798" fmla="*/ 2283229 h 6246801"/>
              <a:gd name="connsiteX799" fmla="*/ 5891159 w 9384838"/>
              <a:gd name="connsiteY799" fmla="*/ 2208005 h 6246801"/>
              <a:gd name="connsiteX800" fmla="*/ 5840275 w 9384838"/>
              <a:gd name="connsiteY800" fmla="*/ 2257785 h 6246801"/>
              <a:gd name="connsiteX801" fmla="*/ 5715277 w 9384838"/>
              <a:gd name="connsiteY801" fmla="*/ 2283229 h 6246801"/>
              <a:gd name="connsiteX802" fmla="*/ 5765055 w 9384838"/>
              <a:gd name="connsiteY802" fmla="*/ 2132783 h 6246801"/>
              <a:gd name="connsiteX803" fmla="*/ 5840275 w 9384838"/>
              <a:gd name="connsiteY803" fmla="*/ 2081897 h 6246801"/>
              <a:gd name="connsiteX804" fmla="*/ 8270546 w 9384838"/>
              <a:gd name="connsiteY804" fmla="*/ 1474959 h 6246801"/>
              <a:gd name="connsiteX805" fmla="*/ 8282255 w 9384838"/>
              <a:gd name="connsiteY805" fmla="*/ 1480813 h 6246801"/>
              <a:gd name="connsiteX806" fmla="*/ 8274449 w 9384838"/>
              <a:gd name="connsiteY806" fmla="*/ 1490571 h 6246801"/>
              <a:gd name="connsiteX807" fmla="*/ 8264691 w 9384838"/>
              <a:gd name="connsiteY807" fmla="*/ 1491546 h 6246801"/>
              <a:gd name="connsiteX808" fmla="*/ 8247128 w 9384838"/>
              <a:gd name="connsiteY808" fmla="*/ 1501304 h 6246801"/>
              <a:gd name="connsiteX809" fmla="*/ 8250055 w 9384838"/>
              <a:gd name="connsiteY809" fmla="*/ 1485692 h 6246801"/>
              <a:gd name="connsiteX810" fmla="*/ 8265667 w 9384838"/>
              <a:gd name="connsiteY810" fmla="*/ 1485692 h 6246801"/>
              <a:gd name="connsiteX811" fmla="*/ 8270546 w 9384838"/>
              <a:gd name="connsiteY811" fmla="*/ 1474959 h 6246801"/>
              <a:gd name="connsiteX812" fmla="*/ 8187608 w 9384838"/>
              <a:gd name="connsiteY812" fmla="*/ 1463250 h 6246801"/>
              <a:gd name="connsiteX813" fmla="*/ 8203220 w 9384838"/>
              <a:gd name="connsiteY813" fmla="*/ 1472032 h 6246801"/>
              <a:gd name="connsiteX814" fmla="*/ 8215904 w 9384838"/>
              <a:gd name="connsiteY814" fmla="*/ 1471056 h 6246801"/>
              <a:gd name="connsiteX815" fmla="*/ 8214929 w 9384838"/>
              <a:gd name="connsiteY815" fmla="*/ 1479838 h 6246801"/>
              <a:gd name="connsiteX816" fmla="*/ 8216880 w 9384838"/>
              <a:gd name="connsiteY816" fmla="*/ 1484717 h 6246801"/>
              <a:gd name="connsiteX817" fmla="*/ 8195414 w 9384838"/>
              <a:gd name="connsiteY817" fmla="*/ 1482765 h 6246801"/>
              <a:gd name="connsiteX818" fmla="*/ 8197365 w 9384838"/>
              <a:gd name="connsiteY818" fmla="*/ 1476909 h 6246801"/>
              <a:gd name="connsiteX819" fmla="*/ 8187608 w 9384838"/>
              <a:gd name="connsiteY819" fmla="*/ 1463250 h 6246801"/>
              <a:gd name="connsiteX820" fmla="*/ 8289085 w 9384838"/>
              <a:gd name="connsiteY820" fmla="*/ 1415439 h 6246801"/>
              <a:gd name="connsiteX821" fmla="*/ 8307624 w 9384838"/>
              <a:gd name="connsiteY821" fmla="*/ 1425197 h 6246801"/>
              <a:gd name="connsiteX822" fmla="*/ 8318357 w 9384838"/>
              <a:gd name="connsiteY822" fmla="*/ 1429100 h 6246801"/>
              <a:gd name="connsiteX823" fmla="*/ 8307624 w 9384838"/>
              <a:gd name="connsiteY823" fmla="*/ 1443734 h 6246801"/>
              <a:gd name="connsiteX824" fmla="*/ 8313478 w 9384838"/>
              <a:gd name="connsiteY824" fmla="*/ 1452516 h 6246801"/>
              <a:gd name="connsiteX825" fmla="*/ 8282255 w 9384838"/>
              <a:gd name="connsiteY825" fmla="*/ 1469104 h 6246801"/>
              <a:gd name="connsiteX826" fmla="*/ 8280303 w 9384838"/>
              <a:gd name="connsiteY826" fmla="*/ 1453493 h 6246801"/>
              <a:gd name="connsiteX827" fmla="*/ 8269570 w 9384838"/>
              <a:gd name="connsiteY827" fmla="*/ 1425197 h 6246801"/>
              <a:gd name="connsiteX828" fmla="*/ 8289085 w 9384838"/>
              <a:gd name="connsiteY828" fmla="*/ 1415439 h 6246801"/>
              <a:gd name="connsiteX829" fmla="*/ 8360314 w 9384838"/>
              <a:gd name="connsiteY829" fmla="*/ 1357869 h 6246801"/>
              <a:gd name="connsiteX830" fmla="*/ 8376902 w 9384838"/>
              <a:gd name="connsiteY830" fmla="*/ 1366651 h 6246801"/>
              <a:gd name="connsiteX831" fmla="*/ 8379829 w 9384838"/>
              <a:gd name="connsiteY831" fmla="*/ 1382264 h 6246801"/>
              <a:gd name="connsiteX832" fmla="*/ 8349581 w 9384838"/>
              <a:gd name="connsiteY832" fmla="*/ 1375434 h 6246801"/>
              <a:gd name="connsiteX833" fmla="*/ 8360314 w 9384838"/>
              <a:gd name="connsiteY833" fmla="*/ 1357869 h 6246801"/>
              <a:gd name="connsiteX834" fmla="*/ 8571073 w 9384838"/>
              <a:gd name="connsiteY834" fmla="*/ 1228098 h 6246801"/>
              <a:gd name="connsiteX835" fmla="*/ 8597418 w 9384838"/>
              <a:gd name="connsiteY835" fmla="*/ 1253467 h 6246801"/>
              <a:gd name="connsiteX836" fmla="*/ 8592539 w 9384838"/>
              <a:gd name="connsiteY836" fmla="*/ 1260297 h 6246801"/>
              <a:gd name="connsiteX837" fmla="*/ 8592539 w 9384838"/>
              <a:gd name="connsiteY837" fmla="*/ 1272981 h 6246801"/>
              <a:gd name="connsiteX838" fmla="*/ 8572049 w 9384838"/>
              <a:gd name="connsiteY838" fmla="*/ 1273957 h 6246801"/>
              <a:gd name="connsiteX839" fmla="*/ 8561316 w 9384838"/>
              <a:gd name="connsiteY839" fmla="*/ 1285666 h 6246801"/>
              <a:gd name="connsiteX840" fmla="*/ 8554486 w 9384838"/>
              <a:gd name="connsiteY840" fmla="*/ 1302253 h 6246801"/>
              <a:gd name="connsiteX841" fmla="*/ 8533995 w 9384838"/>
              <a:gd name="connsiteY841" fmla="*/ 1311035 h 6246801"/>
              <a:gd name="connsiteX842" fmla="*/ 8510577 w 9384838"/>
              <a:gd name="connsiteY842" fmla="*/ 1309083 h 6246801"/>
              <a:gd name="connsiteX843" fmla="*/ 8505699 w 9384838"/>
              <a:gd name="connsiteY843" fmla="*/ 1331526 h 6246801"/>
              <a:gd name="connsiteX844" fmla="*/ 8494966 w 9384838"/>
              <a:gd name="connsiteY844" fmla="*/ 1335428 h 6246801"/>
              <a:gd name="connsiteX845" fmla="*/ 8482281 w 9384838"/>
              <a:gd name="connsiteY845" fmla="*/ 1312986 h 6246801"/>
              <a:gd name="connsiteX846" fmla="*/ 8474475 w 9384838"/>
              <a:gd name="connsiteY846" fmla="*/ 1303229 h 6246801"/>
              <a:gd name="connsiteX847" fmla="*/ 8467645 w 9384838"/>
              <a:gd name="connsiteY847" fmla="*/ 1279811 h 6246801"/>
              <a:gd name="connsiteX848" fmla="*/ 8476427 w 9384838"/>
              <a:gd name="connsiteY848" fmla="*/ 1270054 h 6246801"/>
              <a:gd name="connsiteX849" fmla="*/ 8524238 w 9384838"/>
              <a:gd name="connsiteY849" fmla="*/ 1261273 h 6246801"/>
              <a:gd name="connsiteX850" fmla="*/ 8551558 w 9384838"/>
              <a:gd name="connsiteY850" fmla="*/ 1236879 h 6246801"/>
              <a:gd name="connsiteX851" fmla="*/ 8567170 w 9384838"/>
              <a:gd name="connsiteY851" fmla="*/ 1237855 h 6246801"/>
              <a:gd name="connsiteX852" fmla="*/ 8571073 w 9384838"/>
              <a:gd name="connsiteY852" fmla="*/ 1228098 h 6246801"/>
              <a:gd name="connsiteX853" fmla="*/ 8306648 w 9384838"/>
              <a:gd name="connsiteY853" fmla="*/ 884639 h 6246801"/>
              <a:gd name="connsiteX854" fmla="*/ 8328114 w 9384838"/>
              <a:gd name="connsiteY854" fmla="*/ 903178 h 6246801"/>
              <a:gd name="connsiteX855" fmla="*/ 8334944 w 9384838"/>
              <a:gd name="connsiteY855" fmla="*/ 917814 h 6246801"/>
              <a:gd name="connsiteX856" fmla="*/ 8368119 w 9384838"/>
              <a:gd name="connsiteY856" fmla="*/ 935377 h 6246801"/>
              <a:gd name="connsiteX857" fmla="*/ 8422761 w 9384838"/>
              <a:gd name="connsiteY857" fmla="*/ 939280 h 6246801"/>
              <a:gd name="connsiteX858" fmla="*/ 8461790 w 9384838"/>
              <a:gd name="connsiteY858" fmla="*/ 922693 h 6246801"/>
              <a:gd name="connsiteX859" fmla="*/ 8450081 w 9384838"/>
              <a:gd name="connsiteY859" fmla="*/ 963674 h 6246801"/>
              <a:gd name="connsiteX860" fmla="*/ 8431542 w 9384838"/>
              <a:gd name="connsiteY860" fmla="*/ 975382 h 6246801"/>
              <a:gd name="connsiteX861" fmla="*/ 8415930 w 9384838"/>
              <a:gd name="connsiteY861" fmla="*/ 963674 h 6246801"/>
              <a:gd name="connsiteX862" fmla="*/ 8397391 w 9384838"/>
              <a:gd name="connsiteY862" fmla="*/ 963674 h 6246801"/>
              <a:gd name="connsiteX863" fmla="*/ 8359338 w 9384838"/>
              <a:gd name="connsiteY863" fmla="*/ 1014411 h 6246801"/>
              <a:gd name="connsiteX864" fmla="*/ 8284206 w 9384838"/>
              <a:gd name="connsiteY864" fmla="*/ 1020265 h 6246801"/>
              <a:gd name="connsiteX865" fmla="*/ 8247128 w 9384838"/>
              <a:gd name="connsiteY865" fmla="*/ 1070028 h 6246801"/>
              <a:gd name="connsiteX866" fmla="*/ 8212977 w 9384838"/>
              <a:gd name="connsiteY866" fmla="*/ 1083688 h 6246801"/>
              <a:gd name="connsiteX867" fmla="*/ 8184681 w 9384838"/>
              <a:gd name="connsiteY867" fmla="*/ 1151014 h 6246801"/>
              <a:gd name="connsiteX868" fmla="*/ 8163215 w 9384838"/>
              <a:gd name="connsiteY868" fmla="*/ 1151014 h 6246801"/>
              <a:gd name="connsiteX869" fmla="*/ 8155409 w 9384838"/>
              <a:gd name="connsiteY869" fmla="*/ 1207607 h 6246801"/>
              <a:gd name="connsiteX870" fmla="*/ 8099792 w 9384838"/>
              <a:gd name="connsiteY870" fmla="*/ 1223219 h 6246801"/>
              <a:gd name="connsiteX871" fmla="*/ 8077350 w 9384838"/>
              <a:gd name="connsiteY871" fmla="*/ 1247612 h 6246801"/>
              <a:gd name="connsiteX872" fmla="*/ 8066617 w 9384838"/>
              <a:gd name="connsiteY872" fmla="*/ 1319817 h 6246801"/>
              <a:gd name="connsiteX873" fmla="*/ 8057835 w 9384838"/>
              <a:gd name="connsiteY873" fmla="*/ 1315914 h 6246801"/>
              <a:gd name="connsiteX874" fmla="*/ 8009048 w 9384838"/>
              <a:gd name="connsiteY874" fmla="*/ 1320793 h 6246801"/>
              <a:gd name="connsiteX875" fmla="*/ 8009048 w 9384838"/>
              <a:gd name="connsiteY875" fmla="*/ 1309084 h 6246801"/>
              <a:gd name="connsiteX876" fmla="*/ 8010024 w 9384838"/>
              <a:gd name="connsiteY876" fmla="*/ 1293472 h 6246801"/>
              <a:gd name="connsiteX877" fmla="*/ 8002218 w 9384838"/>
              <a:gd name="connsiteY877" fmla="*/ 1262248 h 6246801"/>
              <a:gd name="connsiteX878" fmla="*/ 8013927 w 9384838"/>
              <a:gd name="connsiteY878" fmla="*/ 1254442 h 6246801"/>
              <a:gd name="connsiteX879" fmla="*/ 8038320 w 9384838"/>
              <a:gd name="connsiteY879" fmla="*/ 1219316 h 6246801"/>
              <a:gd name="connsiteX880" fmla="*/ 8077350 w 9384838"/>
              <a:gd name="connsiteY880" fmla="*/ 1190044 h 6246801"/>
              <a:gd name="connsiteX881" fmla="*/ 8108573 w 9384838"/>
              <a:gd name="connsiteY881" fmla="*/ 1167602 h 6246801"/>
              <a:gd name="connsiteX882" fmla="*/ 8111501 w 9384838"/>
              <a:gd name="connsiteY882" fmla="*/ 1154917 h 6246801"/>
              <a:gd name="connsiteX883" fmla="*/ 8135894 w 9384838"/>
              <a:gd name="connsiteY883" fmla="*/ 1148087 h 6246801"/>
              <a:gd name="connsiteX884" fmla="*/ 8141748 w 9384838"/>
              <a:gd name="connsiteY884" fmla="*/ 1130524 h 6246801"/>
              <a:gd name="connsiteX885" fmla="*/ 8135894 w 9384838"/>
              <a:gd name="connsiteY885" fmla="*/ 1121742 h 6246801"/>
              <a:gd name="connsiteX886" fmla="*/ 8143700 w 9384838"/>
              <a:gd name="connsiteY886" fmla="*/ 1104179 h 6246801"/>
              <a:gd name="connsiteX887" fmla="*/ 8200293 w 9384838"/>
              <a:gd name="connsiteY887" fmla="*/ 1030998 h 6246801"/>
              <a:gd name="connsiteX888" fmla="*/ 8231516 w 9384838"/>
              <a:gd name="connsiteY888" fmla="*/ 993920 h 6246801"/>
              <a:gd name="connsiteX889" fmla="*/ 8245176 w 9384838"/>
              <a:gd name="connsiteY889" fmla="*/ 957819 h 6246801"/>
              <a:gd name="connsiteX890" fmla="*/ 8258837 w 9384838"/>
              <a:gd name="connsiteY890" fmla="*/ 944159 h 6246801"/>
              <a:gd name="connsiteX891" fmla="*/ 8260788 w 9384838"/>
              <a:gd name="connsiteY891" fmla="*/ 920741 h 6246801"/>
              <a:gd name="connsiteX892" fmla="*/ 8289085 w 9384838"/>
              <a:gd name="connsiteY892" fmla="*/ 889516 h 6246801"/>
              <a:gd name="connsiteX893" fmla="*/ 8306648 w 9384838"/>
              <a:gd name="connsiteY893" fmla="*/ 884639 h 6246801"/>
              <a:gd name="connsiteX894" fmla="*/ 9328245 w 9384838"/>
              <a:gd name="connsiteY894" fmla="*/ 311878 h 6246801"/>
              <a:gd name="connsiteX895" fmla="*/ 9371178 w 9384838"/>
              <a:gd name="connsiteY895" fmla="*/ 317733 h 6246801"/>
              <a:gd name="connsiteX896" fmla="*/ 9384838 w 9384838"/>
              <a:gd name="connsiteY896" fmla="*/ 341150 h 6246801"/>
              <a:gd name="connsiteX897" fmla="*/ 9357517 w 9384838"/>
              <a:gd name="connsiteY897" fmla="*/ 360665 h 6246801"/>
              <a:gd name="connsiteX898" fmla="*/ 9357517 w 9384838"/>
              <a:gd name="connsiteY898" fmla="*/ 378228 h 6246801"/>
              <a:gd name="connsiteX899" fmla="*/ 9371178 w 9384838"/>
              <a:gd name="connsiteY899" fmla="*/ 393840 h 6246801"/>
              <a:gd name="connsiteX900" fmla="*/ 9367275 w 9384838"/>
              <a:gd name="connsiteY900" fmla="*/ 427015 h 6246801"/>
              <a:gd name="connsiteX901" fmla="*/ 9314585 w 9384838"/>
              <a:gd name="connsiteY901" fmla="*/ 427015 h 6246801"/>
              <a:gd name="connsiteX902" fmla="*/ 9250186 w 9384838"/>
              <a:gd name="connsiteY902" fmla="*/ 440675 h 6246801"/>
              <a:gd name="connsiteX903" fmla="*/ 9213108 w 9384838"/>
              <a:gd name="connsiteY903" fmla="*/ 471899 h 6246801"/>
              <a:gd name="connsiteX904" fmla="*/ 9162370 w 9384838"/>
              <a:gd name="connsiteY904" fmla="*/ 491414 h 6246801"/>
              <a:gd name="connsiteX905" fmla="*/ 9099923 w 9384838"/>
              <a:gd name="connsiteY905" fmla="*/ 526540 h 6246801"/>
              <a:gd name="connsiteX906" fmla="*/ 9035524 w 9384838"/>
              <a:gd name="connsiteY906" fmla="*/ 587036 h 6246801"/>
              <a:gd name="connsiteX907" fmla="*/ 8996494 w 9384838"/>
              <a:gd name="connsiteY907" fmla="*/ 635822 h 6246801"/>
              <a:gd name="connsiteX908" fmla="*/ 8961368 w 9384838"/>
              <a:gd name="connsiteY908" fmla="*/ 637774 h 6246801"/>
              <a:gd name="connsiteX909" fmla="*/ 8951610 w 9384838"/>
              <a:gd name="connsiteY909" fmla="*/ 647531 h 6246801"/>
              <a:gd name="connsiteX910" fmla="*/ 8926241 w 9384838"/>
              <a:gd name="connsiteY910" fmla="*/ 637774 h 6246801"/>
              <a:gd name="connsiteX911" fmla="*/ 8916484 w 9384838"/>
              <a:gd name="connsiteY911" fmla="*/ 608501 h 6246801"/>
              <a:gd name="connsiteX912" fmla="*/ 8883309 w 9384838"/>
              <a:gd name="connsiteY912" fmla="*/ 622162 h 6246801"/>
              <a:gd name="connsiteX913" fmla="*/ 8877454 w 9384838"/>
              <a:gd name="connsiteY913" fmla="*/ 651434 h 6246801"/>
              <a:gd name="connsiteX914" fmla="*/ 8887212 w 9384838"/>
              <a:gd name="connsiteY914" fmla="*/ 665094 h 6246801"/>
              <a:gd name="connsiteX915" fmla="*/ 8846231 w 9384838"/>
              <a:gd name="connsiteY915" fmla="*/ 719735 h 6246801"/>
              <a:gd name="connsiteX916" fmla="*/ 8799395 w 9384838"/>
              <a:gd name="connsiteY916" fmla="*/ 749008 h 6246801"/>
              <a:gd name="connsiteX917" fmla="*/ 8766220 w 9384838"/>
              <a:gd name="connsiteY917" fmla="*/ 774380 h 6246801"/>
              <a:gd name="connsiteX918" fmla="*/ 8731094 w 9384838"/>
              <a:gd name="connsiteY918" fmla="*/ 844633 h 6246801"/>
              <a:gd name="connsiteX919" fmla="*/ 8697919 w 9384838"/>
              <a:gd name="connsiteY919" fmla="*/ 862196 h 6246801"/>
              <a:gd name="connsiteX920" fmla="*/ 8666695 w 9384838"/>
              <a:gd name="connsiteY920" fmla="*/ 862196 h 6246801"/>
              <a:gd name="connsiteX921" fmla="*/ 8641326 w 9384838"/>
              <a:gd name="connsiteY921" fmla="*/ 887565 h 6246801"/>
              <a:gd name="connsiteX922" fmla="*/ 8614005 w 9384838"/>
              <a:gd name="connsiteY922" fmla="*/ 932449 h 6246801"/>
              <a:gd name="connsiteX923" fmla="*/ 8590587 w 9384838"/>
              <a:gd name="connsiteY923" fmla="*/ 936351 h 6246801"/>
              <a:gd name="connsiteX924" fmla="*/ 8576927 w 9384838"/>
              <a:gd name="connsiteY924" fmla="*/ 920740 h 6246801"/>
              <a:gd name="connsiteX925" fmla="*/ 8590587 w 9384838"/>
              <a:gd name="connsiteY925" fmla="*/ 885614 h 6246801"/>
              <a:gd name="connsiteX926" fmla="*/ 8602296 w 9384838"/>
              <a:gd name="connsiteY926" fmla="*/ 881711 h 6246801"/>
              <a:gd name="connsiteX927" fmla="*/ 8610102 w 9384838"/>
              <a:gd name="connsiteY927" fmla="*/ 868050 h 6246801"/>
              <a:gd name="connsiteX928" fmla="*/ 8606199 w 9384838"/>
              <a:gd name="connsiteY928" fmla="*/ 850487 h 6246801"/>
              <a:gd name="connsiteX929" fmla="*/ 8612054 w 9384838"/>
              <a:gd name="connsiteY929" fmla="*/ 825118 h 6246801"/>
              <a:gd name="connsiteX930" fmla="*/ 8623762 w 9384838"/>
              <a:gd name="connsiteY930" fmla="*/ 846584 h 6246801"/>
              <a:gd name="connsiteX931" fmla="*/ 8637423 w 9384838"/>
              <a:gd name="connsiteY931" fmla="*/ 848536 h 6246801"/>
              <a:gd name="connsiteX932" fmla="*/ 8649132 w 9384838"/>
              <a:gd name="connsiteY932" fmla="*/ 827069 h 6246801"/>
              <a:gd name="connsiteX933" fmla="*/ 8635471 w 9384838"/>
              <a:gd name="connsiteY933" fmla="*/ 807555 h 6246801"/>
              <a:gd name="connsiteX934" fmla="*/ 8654986 w 9384838"/>
              <a:gd name="connsiteY934" fmla="*/ 807555 h 6246801"/>
              <a:gd name="connsiteX935" fmla="*/ 8664743 w 9384838"/>
              <a:gd name="connsiteY935" fmla="*/ 819263 h 6246801"/>
              <a:gd name="connsiteX936" fmla="*/ 8692064 w 9384838"/>
              <a:gd name="connsiteY936" fmla="*/ 805603 h 6246801"/>
              <a:gd name="connsiteX937" fmla="*/ 8709627 w 9384838"/>
              <a:gd name="connsiteY937" fmla="*/ 778282 h 6246801"/>
              <a:gd name="connsiteX938" fmla="*/ 8711579 w 9384838"/>
              <a:gd name="connsiteY938" fmla="*/ 749008 h 6246801"/>
              <a:gd name="connsiteX939" fmla="*/ 8695967 w 9384838"/>
              <a:gd name="connsiteY939" fmla="*/ 749008 h 6246801"/>
              <a:gd name="connsiteX940" fmla="*/ 8672549 w 9384838"/>
              <a:gd name="connsiteY940" fmla="*/ 745105 h 6246801"/>
              <a:gd name="connsiteX941" fmla="*/ 8668646 w 9384838"/>
              <a:gd name="connsiteY941" fmla="*/ 713881 h 6246801"/>
              <a:gd name="connsiteX942" fmla="*/ 8697919 w 9384838"/>
              <a:gd name="connsiteY942" fmla="*/ 713881 h 6246801"/>
              <a:gd name="connsiteX943" fmla="*/ 8715482 w 9384838"/>
              <a:gd name="connsiteY943" fmla="*/ 731444 h 6246801"/>
              <a:gd name="connsiteX944" fmla="*/ 8733045 w 9384838"/>
              <a:gd name="connsiteY944" fmla="*/ 719735 h 6246801"/>
              <a:gd name="connsiteX945" fmla="*/ 8746705 w 9384838"/>
              <a:gd name="connsiteY945" fmla="*/ 688512 h 6246801"/>
              <a:gd name="connsiteX946" fmla="*/ 8787686 w 9384838"/>
              <a:gd name="connsiteY946" fmla="*/ 674851 h 6246801"/>
              <a:gd name="connsiteX947" fmla="*/ 8811104 w 9384838"/>
              <a:gd name="connsiteY947" fmla="*/ 624114 h 6246801"/>
              <a:gd name="connsiteX948" fmla="*/ 8830619 w 9384838"/>
              <a:gd name="connsiteY948" fmla="*/ 618260 h 6246801"/>
              <a:gd name="connsiteX949" fmla="*/ 8840376 w 9384838"/>
              <a:gd name="connsiteY949" fmla="*/ 600695 h 6246801"/>
              <a:gd name="connsiteX950" fmla="*/ 8832570 w 9384838"/>
              <a:gd name="connsiteY950" fmla="*/ 559715 h 6246801"/>
              <a:gd name="connsiteX951" fmla="*/ 8850134 w 9384838"/>
              <a:gd name="connsiteY951" fmla="*/ 559715 h 6246801"/>
              <a:gd name="connsiteX952" fmla="*/ 8885260 w 9384838"/>
              <a:gd name="connsiteY952" fmla="*/ 573376 h 6246801"/>
              <a:gd name="connsiteX953" fmla="*/ 8902823 w 9384838"/>
              <a:gd name="connsiteY953" fmla="*/ 559715 h 6246801"/>
              <a:gd name="connsiteX954" fmla="*/ 8904775 w 9384838"/>
              <a:gd name="connsiteY954" fmla="*/ 524589 h 6246801"/>
              <a:gd name="connsiteX955" fmla="*/ 8949659 w 9384838"/>
              <a:gd name="connsiteY955" fmla="*/ 497268 h 6246801"/>
              <a:gd name="connsiteX956" fmla="*/ 8976980 w 9384838"/>
              <a:gd name="connsiteY956" fmla="*/ 497268 h 6246801"/>
              <a:gd name="connsiteX957" fmla="*/ 8976980 w 9384838"/>
              <a:gd name="connsiteY957" fmla="*/ 462142 h 6246801"/>
              <a:gd name="connsiteX958" fmla="*/ 8965271 w 9384838"/>
              <a:gd name="connsiteY958" fmla="*/ 419209 h 6246801"/>
              <a:gd name="connsiteX959" fmla="*/ 8973077 w 9384838"/>
              <a:gd name="connsiteY959" fmla="*/ 393840 h 6246801"/>
              <a:gd name="connsiteX960" fmla="*/ 9002349 w 9384838"/>
              <a:gd name="connsiteY960" fmla="*/ 376277 h 6246801"/>
              <a:gd name="connsiteX961" fmla="*/ 9017961 w 9384838"/>
              <a:gd name="connsiteY961" fmla="*/ 403597 h 6246801"/>
              <a:gd name="connsiteX962" fmla="*/ 9041378 w 9384838"/>
              <a:gd name="connsiteY962" fmla="*/ 467996 h 6246801"/>
              <a:gd name="connsiteX963" fmla="*/ 9076505 w 9384838"/>
              <a:gd name="connsiteY963" fmla="*/ 475802 h 6246801"/>
              <a:gd name="connsiteX964" fmla="*/ 9154564 w 9384838"/>
              <a:gd name="connsiteY964" fmla="*/ 458239 h 6246801"/>
              <a:gd name="connsiteX965" fmla="*/ 9209205 w 9384838"/>
              <a:gd name="connsiteY965" fmla="*/ 409452 h 6246801"/>
              <a:gd name="connsiteX966" fmla="*/ 9218963 w 9384838"/>
              <a:gd name="connsiteY966" fmla="*/ 380180 h 6246801"/>
              <a:gd name="connsiteX967" fmla="*/ 9283361 w 9384838"/>
              <a:gd name="connsiteY967" fmla="*/ 325538 h 6246801"/>
              <a:gd name="connsiteX968" fmla="*/ 9328245 w 9384838"/>
              <a:gd name="connsiteY968" fmla="*/ 311878 h 6246801"/>
              <a:gd name="connsiteX969" fmla="*/ 6819242 w 9384838"/>
              <a:gd name="connsiteY969" fmla="*/ 0 h 6246801"/>
              <a:gd name="connsiteX970" fmla="*/ 6869020 w 9384838"/>
              <a:gd name="connsiteY970" fmla="*/ 125002 h 6246801"/>
              <a:gd name="connsiteX971" fmla="*/ 6969682 w 9384838"/>
              <a:gd name="connsiteY971" fmla="*/ 326334 h 6246801"/>
              <a:gd name="connsiteX972" fmla="*/ 6969682 w 9384838"/>
              <a:gd name="connsiteY972" fmla="*/ 401556 h 6246801"/>
              <a:gd name="connsiteX973" fmla="*/ 7094680 w 9384838"/>
              <a:gd name="connsiteY973" fmla="*/ 652667 h 6246801"/>
              <a:gd name="connsiteX974" fmla="*/ 7220784 w 9384838"/>
              <a:gd name="connsiteY974" fmla="*/ 803117 h 6246801"/>
              <a:gd name="connsiteX975" fmla="*/ 7321446 w 9384838"/>
              <a:gd name="connsiteY975" fmla="*/ 903783 h 6246801"/>
              <a:gd name="connsiteX976" fmla="*/ 7321446 w 9384838"/>
              <a:gd name="connsiteY976" fmla="*/ 979004 h 6246801"/>
              <a:gd name="connsiteX977" fmla="*/ 7345782 w 9384838"/>
              <a:gd name="connsiteY977" fmla="*/ 979004 h 6246801"/>
              <a:gd name="connsiteX978" fmla="*/ 7396667 w 9384838"/>
              <a:gd name="connsiteY978" fmla="*/ 1003341 h 6246801"/>
              <a:gd name="connsiteX979" fmla="*/ 7421002 w 9384838"/>
              <a:gd name="connsiteY979" fmla="*/ 979004 h 6246801"/>
              <a:gd name="connsiteX980" fmla="*/ 7496223 w 9384838"/>
              <a:gd name="connsiteY980" fmla="*/ 1003341 h 6246801"/>
              <a:gd name="connsiteX981" fmla="*/ 7446445 w 9384838"/>
              <a:gd name="connsiteY981" fmla="*/ 1054227 h 6246801"/>
              <a:gd name="connsiteX982" fmla="*/ 7471887 w 9384838"/>
              <a:gd name="connsiteY982" fmla="*/ 1078564 h 6246801"/>
              <a:gd name="connsiteX983" fmla="*/ 7521665 w 9384838"/>
              <a:gd name="connsiteY983" fmla="*/ 1054227 h 6246801"/>
              <a:gd name="connsiteX984" fmla="*/ 7547107 w 9384838"/>
              <a:gd name="connsiteY984" fmla="*/ 1129449 h 6246801"/>
              <a:gd name="connsiteX985" fmla="*/ 7672105 w 9384838"/>
              <a:gd name="connsiteY985" fmla="*/ 1179229 h 6246801"/>
              <a:gd name="connsiteX986" fmla="*/ 7747325 w 9384838"/>
              <a:gd name="connsiteY986" fmla="*/ 1179229 h 6246801"/>
              <a:gd name="connsiteX987" fmla="*/ 7847987 w 9384838"/>
              <a:gd name="connsiteY987" fmla="*/ 1104007 h 6246801"/>
              <a:gd name="connsiteX988" fmla="*/ 7923207 w 9384838"/>
              <a:gd name="connsiteY988" fmla="*/ 1078564 h 6246801"/>
              <a:gd name="connsiteX989" fmla="*/ 7998427 w 9384838"/>
              <a:gd name="connsiteY989" fmla="*/ 1003341 h 6246801"/>
              <a:gd name="connsiteX990" fmla="*/ 7998427 w 9384838"/>
              <a:gd name="connsiteY990" fmla="*/ 1054227 h 6246801"/>
              <a:gd name="connsiteX991" fmla="*/ 7948649 w 9384838"/>
              <a:gd name="connsiteY991" fmla="*/ 1104007 h 6246801"/>
              <a:gd name="connsiteX992" fmla="*/ 7948649 w 9384838"/>
              <a:gd name="connsiteY992" fmla="*/ 1129449 h 6246801"/>
              <a:gd name="connsiteX993" fmla="*/ 7822545 w 9384838"/>
              <a:gd name="connsiteY993" fmla="*/ 1279895 h 6246801"/>
              <a:gd name="connsiteX994" fmla="*/ 7822545 w 9384838"/>
              <a:gd name="connsiteY994" fmla="*/ 1379454 h 6246801"/>
              <a:gd name="connsiteX995" fmla="*/ 7873429 w 9384838"/>
              <a:gd name="connsiteY995" fmla="*/ 1379454 h 6246801"/>
              <a:gd name="connsiteX996" fmla="*/ 7847987 w 9384838"/>
              <a:gd name="connsiteY996" fmla="*/ 1505563 h 6246801"/>
              <a:gd name="connsiteX997" fmla="*/ 7797103 w 9384838"/>
              <a:gd name="connsiteY997" fmla="*/ 1531005 h 6246801"/>
              <a:gd name="connsiteX998" fmla="*/ 7873429 w 9384838"/>
              <a:gd name="connsiteY998" fmla="*/ 1606229 h 6246801"/>
              <a:gd name="connsiteX999" fmla="*/ 7948649 w 9384838"/>
              <a:gd name="connsiteY999" fmla="*/ 1606229 h 6246801"/>
              <a:gd name="connsiteX1000" fmla="*/ 7923207 w 9384838"/>
              <a:gd name="connsiteY1000" fmla="*/ 1656009 h 6246801"/>
              <a:gd name="connsiteX1001" fmla="*/ 7772767 w 9384838"/>
              <a:gd name="connsiteY1001" fmla="*/ 1630565 h 6246801"/>
              <a:gd name="connsiteX1002" fmla="*/ 7672105 w 9384838"/>
              <a:gd name="connsiteY1002" fmla="*/ 1705789 h 6246801"/>
              <a:gd name="connsiteX1003" fmla="*/ 7672105 w 9384838"/>
              <a:gd name="connsiteY1003" fmla="*/ 1656009 h 6246801"/>
              <a:gd name="connsiteX1004" fmla="*/ 7596885 w 9384838"/>
              <a:gd name="connsiteY1004" fmla="*/ 1656009 h 6246801"/>
              <a:gd name="connsiteX1005" fmla="*/ 7571443 w 9384838"/>
              <a:gd name="connsiteY1005" fmla="*/ 1705789 h 6246801"/>
              <a:gd name="connsiteX1006" fmla="*/ 7446445 w 9384838"/>
              <a:gd name="connsiteY1006" fmla="*/ 1681452 h 6246801"/>
              <a:gd name="connsiteX1007" fmla="*/ 7421002 w 9384838"/>
              <a:gd name="connsiteY1007" fmla="*/ 1630565 h 6246801"/>
              <a:gd name="connsiteX1008" fmla="*/ 7321446 w 9384838"/>
              <a:gd name="connsiteY1008" fmla="*/ 1630565 h 6246801"/>
              <a:gd name="connsiteX1009" fmla="*/ 7070344 w 9384838"/>
              <a:gd name="connsiteY1009" fmla="*/ 1756674 h 6246801"/>
              <a:gd name="connsiteX1010" fmla="*/ 6869020 w 9384838"/>
              <a:gd name="connsiteY1010" fmla="*/ 1907113 h 6246801"/>
              <a:gd name="connsiteX1011" fmla="*/ 6894462 w 9384838"/>
              <a:gd name="connsiteY1011" fmla="*/ 1956897 h 6246801"/>
              <a:gd name="connsiteX1012" fmla="*/ 6819242 w 9384838"/>
              <a:gd name="connsiteY1012" fmla="*/ 2081899 h 6246801"/>
              <a:gd name="connsiteX1013" fmla="*/ 6793800 w 9384838"/>
              <a:gd name="connsiteY1013" fmla="*/ 2006676 h 6246801"/>
              <a:gd name="connsiteX1014" fmla="*/ 6668802 w 9384838"/>
              <a:gd name="connsiteY1014" fmla="*/ 1931450 h 6246801"/>
              <a:gd name="connsiteX1015" fmla="*/ 6542697 w 9384838"/>
              <a:gd name="connsiteY1015" fmla="*/ 1831894 h 6246801"/>
              <a:gd name="connsiteX1016" fmla="*/ 6467477 w 9384838"/>
              <a:gd name="connsiteY1016" fmla="*/ 1705789 h 6246801"/>
              <a:gd name="connsiteX1017" fmla="*/ 6417699 w 9384838"/>
              <a:gd name="connsiteY1017" fmla="*/ 1681452 h 6246801"/>
              <a:gd name="connsiteX1018" fmla="*/ 6342479 w 9384838"/>
              <a:gd name="connsiteY1018" fmla="*/ 1580786 h 6246801"/>
              <a:gd name="connsiteX1019" fmla="*/ 6217481 w 9384838"/>
              <a:gd name="connsiteY1019" fmla="*/ 1555343 h 6246801"/>
              <a:gd name="connsiteX1020" fmla="*/ 6091377 w 9384838"/>
              <a:gd name="connsiteY1020" fmla="*/ 1606229 h 6246801"/>
              <a:gd name="connsiteX1021" fmla="*/ 5991821 w 9384838"/>
              <a:gd name="connsiteY1021" fmla="*/ 1681452 h 6246801"/>
              <a:gd name="connsiteX1022" fmla="*/ 5966379 w 9384838"/>
              <a:gd name="connsiteY1022" fmla="*/ 1630565 h 6246801"/>
              <a:gd name="connsiteX1023" fmla="*/ 5966379 w 9384838"/>
              <a:gd name="connsiteY1023" fmla="*/ 1580786 h 6246801"/>
              <a:gd name="connsiteX1024" fmla="*/ 5916601 w 9384838"/>
              <a:gd name="connsiteY1024" fmla="*/ 1531005 h 6246801"/>
              <a:gd name="connsiteX1025" fmla="*/ 5940937 w 9384838"/>
              <a:gd name="connsiteY1025" fmla="*/ 1505563 h 6246801"/>
              <a:gd name="connsiteX1026" fmla="*/ 5891159 w 9384838"/>
              <a:gd name="connsiteY1026" fmla="*/ 1480122 h 6246801"/>
              <a:gd name="connsiteX1027" fmla="*/ 5840275 w 9384838"/>
              <a:gd name="connsiteY1027" fmla="*/ 1480122 h 6246801"/>
              <a:gd name="connsiteX1028" fmla="*/ 5815939 w 9384838"/>
              <a:gd name="connsiteY1028" fmla="*/ 1455784 h 6246801"/>
              <a:gd name="connsiteX1029" fmla="*/ 5740719 w 9384838"/>
              <a:gd name="connsiteY1029" fmla="*/ 1505563 h 6246801"/>
              <a:gd name="connsiteX1030" fmla="*/ 5665499 w 9384838"/>
              <a:gd name="connsiteY1030" fmla="*/ 1606229 h 6246801"/>
              <a:gd name="connsiteX1031" fmla="*/ 5715277 w 9384838"/>
              <a:gd name="connsiteY1031" fmla="*/ 1656009 h 6246801"/>
              <a:gd name="connsiteX1032" fmla="*/ 5765055 w 9384838"/>
              <a:gd name="connsiteY1032" fmla="*/ 1731231 h 6246801"/>
              <a:gd name="connsiteX1033" fmla="*/ 5840275 w 9384838"/>
              <a:gd name="connsiteY1033" fmla="*/ 1731231 h 6246801"/>
              <a:gd name="connsiteX1034" fmla="*/ 5916601 w 9384838"/>
              <a:gd name="connsiteY1034" fmla="*/ 1881669 h 6246801"/>
              <a:gd name="connsiteX1035" fmla="*/ 5966379 w 9384838"/>
              <a:gd name="connsiteY1035" fmla="*/ 1956897 h 6246801"/>
              <a:gd name="connsiteX1036" fmla="*/ 5891159 w 9384838"/>
              <a:gd name="connsiteY1036" fmla="*/ 2006676 h 6246801"/>
              <a:gd name="connsiteX1037" fmla="*/ 5815939 w 9384838"/>
              <a:gd name="connsiteY1037" fmla="*/ 1931450 h 6246801"/>
              <a:gd name="connsiteX1038" fmla="*/ 5765055 w 9384838"/>
              <a:gd name="connsiteY1038" fmla="*/ 1881669 h 6246801"/>
              <a:gd name="connsiteX1039" fmla="*/ 5715277 w 9384838"/>
              <a:gd name="connsiteY1039" fmla="*/ 1931450 h 6246801"/>
              <a:gd name="connsiteX1040" fmla="*/ 5665499 w 9384838"/>
              <a:gd name="connsiteY1040" fmla="*/ 1931450 h 6246801"/>
              <a:gd name="connsiteX1041" fmla="*/ 5640056 w 9384838"/>
              <a:gd name="connsiteY1041" fmla="*/ 2006676 h 6246801"/>
              <a:gd name="connsiteX1042" fmla="*/ 5590278 w 9384838"/>
              <a:gd name="connsiteY1042" fmla="*/ 2006676 h 6246801"/>
              <a:gd name="connsiteX1043" fmla="*/ 5515058 w 9384838"/>
              <a:gd name="connsiteY1043" fmla="*/ 2081899 h 6246801"/>
              <a:gd name="connsiteX1044" fmla="*/ 5464174 w 9384838"/>
              <a:gd name="connsiteY1044" fmla="*/ 2057559 h 6246801"/>
              <a:gd name="connsiteX1045" fmla="*/ 5464174 w 9384838"/>
              <a:gd name="connsiteY1045" fmla="*/ 1956897 h 6246801"/>
              <a:gd name="connsiteX1046" fmla="*/ 5489616 w 9384838"/>
              <a:gd name="connsiteY1046" fmla="*/ 1881669 h 6246801"/>
              <a:gd name="connsiteX1047" fmla="*/ 5564836 w 9384838"/>
              <a:gd name="connsiteY1047" fmla="*/ 1831894 h 6246801"/>
              <a:gd name="connsiteX1048" fmla="*/ 5590278 w 9384838"/>
              <a:gd name="connsiteY1048" fmla="*/ 1756674 h 6246801"/>
              <a:gd name="connsiteX1049" fmla="*/ 5539394 w 9384838"/>
              <a:gd name="connsiteY1049" fmla="*/ 1656009 h 6246801"/>
              <a:gd name="connsiteX1050" fmla="*/ 5515058 w 9384838"/>
              <a:gd name="connsiteY1050" fmla="*/ 1656009 h 6246801"/>
              <a:gd name="connsiteX1051" fmla="*/ 5515058 w 9384838"/>
              <a:gd name="connsiteY1051" fmla="*/ 1606229 h 6246801"/>
              <a:gd name="connsiteX1052" fmla="*/ 5489616 w 9384838"/>
              <a:gd name="connsiteY1052" fmla="*/ 1580786 h 6246801"/>
              <a:gd name="connsiteX1053" fmla="*/ 5489616 w 9384838"/>
              <a:gd name="connsiteY1053" fmla="*/ 1531005 h 6246801"/>
              <a:gd name="connsiteX1054" fmla="*/ 5539394 w 9384838"/>
              <a:gd name="connsiteY1054" fmla="*/ 1455784 h 6246801"/>
              <a:gd name="connsiteX1055" fmla="*/ 5539394 w 9384838"/>
              <a:gd name="connsiteY1055" fmla="*/ 1404898 h 6246801"/>
              <a:gd name="connsiteX1056" fmla="*/ 5564836 w 9384838"/>
              <a:gd name="connsiteY1056" fmla="*/ 1355118 h 6246801"/>
              <a:gd name="connsiteX1057" fmla="*/ 5614614 w 9384838"/>
              <a:gd name="connsiteY1057" fmla="*/ 1379454 h 6246801"/>
              <a:gd name="connsiteX1058" fmla="*/ 5689834 w 9384838"/>
              <a:gd name="connsiteY1058" fmla="*/ 1355118 h 6246801"/>
              <a:gd name="connsiteX1059" fmla="*/ 5740719 w 9384838"/>
              <a:gd name="connsiteY1059" fmla="*/ 1329675 h 6246801"/>
              <a:gd name="connsiteX1060" fmla="*/ 5765055 w 9384838"/>
              <a:gd name="connsiteY1060" fmla="*/ 1355118 h 6246801"/>
              <a:gd name="connsiteX1061" fmla="*/ 5815939 w 9384838"/>
              <a:gd name="connsiteY1061" fmla="*/ 1279895 h 6246801"/>
              <a:gd name="connsiteX1062" fmla="*/ 5891159 w 9384838"/>
              <a:gd name="connsiteY1062" fmla="*/ 1254452 h 6246801"/>
              <a:gd name="connsiteX1063" fmla="*/ 5891159 w 9384838"/>
              <a:gd name="connsiteY1063" fmla="*/ 1179229 h 6246801"/>
              <a:gd name="connsiteX1064" fmla="*/ 5840275 w 9384838"/>
              <a:gd name="connsiteY1064" fmla="*/ 1104007 h 6246801"/>
              <a:gd name="connsiteX1065" fmla="*/ 5865717 w 9384838"/>
              <a:gd name="connsiteY1065" fmla="*/ 1054227 h 6246801"/>
              <a:gd name="connsiteX1066" fmla="*/ 5916601 w 9384838"/>
              <a:gd name="connsiteY1066" fmla="*/ 1054227 h 6246801"/>
              <a:gd name="connsiteX1067" fmla="*/ 6041599 w 9384838"/>
              <a:gd name="connsiteY1067" fmla="*/ 1179229 h 6246801"/>
              <a:gd name="connsiteX1068" fmla="*/ 6091377 w 9384838"/>
              <a:gd name="connsiteY1068" fmla="*/ 1153786 h 6246801"/>
              <a:gd name="connsiteX1069" fmla="*/ 6091377 w 9384838"/>
              <a:gd name="connsiteY1069" fmla="*/ 1204672 h 6246801"/>
              <a:gd name="connsiteX1070" fmla="*/ 6166597 w 9384838"/>
              <a:gd name="connsiteY1070" fmla="*/ 1254452 h 6246801"/>
              <a:gd name="connsiteX1071" fmla="*/ 6292701 w 9384838"/>
              <a:gd name="connsiteY1071" fmla="*/ 1179229 h 6246801"/>
              <a:gd name="connsiteX1072" fmla="*/ 6317037 w 9384838"/>
              <a:gd name="connsiteY1072" fmla="*/ 1129449 h 6246801"/>
              <a:gd name="connsiteX1073" fmla="*/ 6292701 w 9384838"/>
              <a:gd name="connsiteY1073" fmla="*/ 1054227 h 6246801"/>
              <a:gd name="connsiteX1074" fmla="*/ 6317037 w 9384838"/>
              <a:gd name="connsiteY1074" fmla="*/ 1003341 h 6246801"/>
              <a:gd name="connsiteX1075" fmla="*/ 6317037 w 9384838"/>
              <a:gd name="connsiteY1075" fmla="*/ 953562 h 6246801"/>
              <a:gd name="connsiteX1076" fmla="*/ 6342479 w 9384838"/>
              <a:gd name="connsiteY1076" fmla="*/ 903783 h 6246801"/>
              <a:gd name="connsiteX1077" fmla="*/ 6443141 w 9384838"/>
              <a:gd name="connsiteY1077" fmla="*/ 878340 h 6246801"/>
              <a:gd name="connsiteX1078" fmla="*/ 6492919 w 9384838"/>
              <a:gd name="connsiteY1078" fmla="*/ 803117 h 6246801"/>
              <a:gd name="connsiteX1079" fmla="*/ 6518361 w 9384838"/>
              <a:gd name="connsiteY1079" fmla="*/ 652667 h 6246801"/>
              <a:gd name="connsiteX1080" fmla="*/ 6619024 w 9384838"/>
              <a:gd name="connsiteY1080" fmla="*/ 526559 h 6246801"/>
              <a:gd name="connsiteX1081" fmla="*/ 6643360 w 9384838"/>
              <a:gd name="connsiteY1081" fmla="*/ 300891 h 6246801"/>
              <a:gd name="connsiteX1082" fmla="*/ 6619024 w 9384838"/>
              <a:gd name="connsiteY1082" fmla="*/ 125002 h 6246801"/>
              <a:gd name="connsiteX1083" fmla="*/ 6694244 w 9384838"/>
              <a:gd name="connsiteY1083" fmla="*/ 49779 h 6246801"/>
              <a:gd name="connsiteX1084" fmla="*/ 6769464 w 9384838"/>
              <a:gd name="connsiteY1084" fmla="*/ 49779 h 6246801"/>
              <a:gd name="connsiteX1085" fmla="*/ 6819242 w 9384838"/>
              <a:gd name="connsiteY108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35211 w 9384838"/>
              <a:gd name="connsiteY482" fmla="*/ 5093016 h 6246801"/>
              <a:gd name="connsiteX483" fmla="*/ 4284989 w 9384838"/>
              <a:gd name="connsiteY483" fmla="*/ 5142796 h 6246801"/>
              <a:gd name="connsiteX484" fmla="*/ 4260653 w 9384838"/>
              <a:gd name="connsiteY484" fmla="*/ 5168239 h 6246801"/>
              <a:gd name="connsiteX485" fmla="*/ 4260653 w 9384838"/>
              <a:gd name="connsiteY485" fmla="*/ 5193683 h 6246801"/>
              <a:gd name="connsiteX486" fmla="*/ 4284989 w 9384838"/>
              <a:gd name="connsiteY486" fmla="*/ 5243462 h 6246801"/>
              <a:gd name="connsiteX487" fmla="*/ 4235211 w 9384838"/>
              <a:gd name="connsiteY487" fmla="*/ 5268905 h 6246801"/>
              <a:gd name="connsiteX488" fmla="*/ 4185433 w 9384838"/>
              <a:gd name="connsiteY488" fmla="*/ 5344128 h 6246801"/>
              <a:gd name="connsiteX489" fmla="*/ 4110213 w 9384838"/>
              <a:gd name="connsiteY489" fmla="*/ 5369571 h 6246801"/>
              <a:gd name="connsiteX490" fmla="*/ 4084771 w 9384838"/>
              <a:gd name="connsiteY490" fmla="*/ 5318685 h 6246801"/>
              <a:gd name="connsiteX491" fmla="*/ 4110213 w 9384838"/>
              <a:gd name="connsiteY491" fmla="*/ 5243462 h 6246801"/>
              <a:gd name="connsiteX492" fmla="*/ 4134549 w 9384838"/>
              <a:gd name="connsiteY492" fmla="*/ 5193683 h 6246801"/>
              <a:gd name="connsiteX493" fmla="*/ 4134549 w 9384838"/>
              <a:gd name="connsiteY493" fmla="*/ 5168239 h 6246801"/>
              <a:gd name="connsiteX494" fmla="*/ 4185433 w 9384838"/>
              <a:gd name="connsiteY494" fmla="*/ 5168239 h 6246801"/>
              <a:gd name="connsiteX495" fmla="*/ 4209769 w 9384838"/>
              <a:gd name="connsiteY495" fmla="*/ 5142796 h 6246801"/>
              <a:gd name="connsiteX496" fmla="*/ 4185433 w 9384838"/>
              <a:gd name="connsiteY496" fmla="*/ 5118460 h 6246801"/>
              <a:gd name="connsiteX497" fmla="*/ 4084771 w 9384838"/>
              <a:gd name="connsiteY497" fmla="*/ 5093017 h 6246801"/>
              <a:gd name="connsiteX498" fmla="*/ 4034993 w 9384838"/>
              <a:gd name="connsiteY498" fmla="*/ 5142796 h 6246801"/>
              <a:gd name="connsiteX499" fmla="*/ 3958666 w 9384838"/>
              <a:gd name="connsiteY499" fmla="*/ 5168239 h 6246801"/>
              <a:gd name="connsiteX500" fmla="*/ 3908904 w 9384838"/>
              <a:gd name="connsiteY500" fmla="*/ 5218019 h 6246801"/>
              <a:gd name="connsiteX501" fmla="*/ 3859127 w 9384838"/>
              <a:gd name="connsiteY501" fmla="*/ 5293242 h 6246801"/>
              <a:gd name="connsiteX502" fmla="*/ 3758465 w 9384838"/>
              <a:gd name="connsiteY502" fmla="*/ 5243462 h 6246801"/>
              <a:gd name="connsiteX503" fmla="*/ 3708688 w 9384838"/>
              <a:gd name="connsiteY503" fmla="*/ 5243462 h 6246801"/>
              <a:gd name="connsiteX504" fmla="*/ 3582584 w 9384838"/>
              <a:gd name="connsiteY504" fmla="*/ 5193683 h 6246801"/>
              <a:gd name="connsiteX505" fmla="*/ 3589545 w 9384838"/>
              <a:gd name="connsiteY505" fmla="*/ 5173103 h 6246801"/>
              <a:gd name="connsiteX506" fmla="*/ 3589543 w 9384838"/>
              <a:gd name="connsiteY506" fmla="*/ 5173102 h 6246801"/>
              <a:gd name="connsiteX507" fmla="*/ 3582582 w 9384838"/>
              <a:gd name="connsiteY507" fmla="*/ 5193682 h 6246801"/>
              <a:gd name="connsiteX508" fmla="*/ 3382367 w 9384838"/>
              <a:gd name="connsiteY508" fmla="*/ 5193682 h 6246801"/>
              <a:gd name="connsiteX509" fmla="*/ 3421081 w 9384838"/>
              <a:gd name="connsiteY509" fmla="*/ 5164921 h 6246801"/>
              <a:gd name="connsiteX510" fmla="*/ 3483028 w 9384838"/>
              <a:gd name="connsiteY510" fmla="*/ 5168239 h 6246801"/>
              <a:gd name="connsiteX511" fmla="*/ 3532805 w 9384838"/>
              <a:gd name="connsiteY511" fmla="*/ 5168239 h 6246801"/>
              <a:gd name="connsiteX512" fmla="*/ 3532805 w 9384838"/>
              <a:gd name="connsiteY512" fmla="*/ 5118459 h 6246801"/>
              <a:gd name="connsiteX513" fmla="*/ 3507365 w 9384838"/>
              <a:gd name="connsiteY513" fmla="*/ 5093016 h 6246801"/>
              <a:gd name="connsiteX514" fmla="*/ 3483028 w 9384838"/>
              <a:gd name="connsiteY514" fmla="*/ 5118459 h 6246801"/>
              <a:gd name="connsiteX515" fmla="*/ 3432144 w 9384838"/>
              <a:gd name="connsiteY515" fmla="*/ 5093016 h 6246801"/>
              <a:gd name="connsiteX516" fmla="*/ 3407808 w 9384838"/>
              <a:gd name="connsiteY516" fmla="*/ 5093016 h 6246801"/>
              <a:gd name="connsiteX517" fmla="*/ 3407808 w 9384838"/>
              <a:gd name="connsiteY517" fmla="*/ 5043237 h 6246801"/>
              <a:gd name="connsiteX518" fmla="*/ 3382367 w 9384838"/>
              <a:gd name="connsiteY518" fmla="*/ 5043237 h 6246801"/>
              <a:gd name="connsiteX519" fmla="*/ 3356924 w 9384838"/>
              <a:gd name="connsiteY519" fmla="*/ 5093016 h 6246801"/>
              <a:gd name="connsiteX520" fmla="*/ 3382367 w 9384838"/>
              <a:gd name="connsiteY520" fmla="*/ 5118459 h 6246801"/>
              <a:gd name="connsiteX521" fmla="*/ 3382367 w 9384838"/>
              <a:gd name="connsiteY521" fmla="*/ 5142796 h 6246801"/>
              <a:gd name="connsiteX522" fmla="*/ 3331482 w 9384838"/>
              <a:gd name="connsiteY522" fmla="*/ 5093016 h 6246801"/>
              <a:gd name="connsiteX523" fmla="*/ 3356924 w 9384838"/>
              <a:gd name="connsiteY523" fmla="*/ 5067573 h 6246801"/>
              <a:gd name="connsiteX524" fmla="*/ 3356924 w 9384838"/>
              <a:gd name="connsiteY524" fmla="*/ 4992351 h 6246801"/>
              <a:gd name="connsiteX525" fmla="*/ 3407808 w 9384838"/>
              <a:gd name="connsiteY525" fmla="*/ 4942571 h 6246801"/>
              <a:gd name="connsiteX526" fmla="*/ 3356924 w 9384838"/>
              <a:gd name="connsiteY526" fmla="*/ 4942571 h 6246801"/>
              <a:gd name="connsiteX527" fmla="*/ 3349625 w 9384838"/>
              <a:gd name="connsiteY527" fmla="*/ 4928288 h 6246801"/>
              <a:gd name="connsiteX528" fmla="*/ 3349624 w 9384838"/>
              <a:gd name="connsiteY528" fmla="*/ 4928288 h 6246801"/>
              <a:gd name="connsiteX529" fmla="*/ 3356924 w 9384838"/>
              <a:gd name="connsiteY529" fmla="*/ 4942571 h 6246801"/>
              <a:gd name="connsiteX530" fmla="*/ 3281703 w 9384838"/>
              <a:gd name="connsiteY530" fmla="*/ 4968014 h 6246801"/>
              <a:gd name="connsiteX531" fmla="*/ 3256260 w 9384838"/>
              <a:gd name="connsiteY531" fmla="*/ 5017794 h 6246801"/>
              <a:gd name="connsiteX532" fmla="*/ 3181041 w 9384838"/>
              <a:gd name="connsiteY532" fmla="*/ 5067573 h 6246801"/>
              <a:gd name="connsiteX533" fmla="*/ 3206483 w 9384838"/>
              <a:gd name="connsiteY533" fmla="*/ 5118459 h 6246801"/>
              <a:gd name="connsiteX534" fmla="*/ 3181041 w 9384838"/>
              <a:gd name="connsiteY534" fmla="*/ 5142796 h 6246801"/>
              <a:gd name="connsiteX535" fmla="*/ 3231925 w 9384838"/>
              <a:gd name="connsiteY535" fmla="*/ 5168239 h 6246801"/>
              <a:gd name="connsiteX536" fmla="*/ 3281703 w 9384838"/>
              <a:gd name="connsiteY536" fmla="*/ 5218019 h 6246801"/>
              <a:gd name="connsiteX537" fmla="*/ 3331481 w 9384838"/>
              <a:gd name="connsiteY537" fmla="*/ 5268905 h 6246801"/>
              <a:gd name="connsiteX538" fmla="*/ 3281703 w 9384838"/>
              <a:gd name="connsiteY538" fmla="*/ 5293242 h 6246801"/>
              <a:gd name="connsiteX539" fmla="*/ 3281703 w 9384838"/>
              <a:gd name="connsiteY539" fmla="*/ 5318685 h 6246801"/>
              <a:gd name="connsiteX540" fmla="*/ 3256260 w 9384838"/>
              <a:gd name="connsiteY540" fmla="*/ 5293242 h 6246801"/>
              <a:gd name="connsiteX541" fmla="*/ 3206483 w 9384838"/>
              <a:gd name="connsiteY541" fmla="*/ 5293242 h 6246801"/>
              <a:gd name="connsiteX542" fmla="*/ 3181041 w 9384838"/>
              <a:gd name="connsiteY542" fmla="*/ 5293242 h 6246801"/>
              <a:gd name="connsiteX543" fmla="*/ 3056044 w 9384838"/>
              <a:gd name="connsiteY543" fmla="*/ 5293242 h 6246801"/>
              <a:gd name="connsiteX544" fmla="*/ 3030601 w 9384838"/>
              <a:gd name="connsiteY544" fmla="*/ 5344128 h 6246801"/>
              <a:gd name="connsiteX545" fmla="*/ 3006265 w 9384838"/>
              <a:gd name="connsiteY545" fmla="*/ 5344128 h 6246801"/>
              <a:gd name="connsiteX546" fmla="*/ 2980823 w 9384838"/>
              <a:gd name="connsiteY546" fmla="*/ 5369571 h 6246801"/>
              <a:gd name="connsiteX547" fmla="*/ 3006265 w 9384838"/>
              <a:gd name="connsiteY547" fmla="*/ 5393907 h 6246801"/>
              <a:gd name="connsiteX548" fmla="*/ 2980823 w 9384838"/>
              <a:gd name="connsiteY548" fmla="*/ 5419350 h 6246801"/>
              <a:gd name="connsiteX549" fmla="*/ 2905602 w 9384838"/>
              <a:gd name="connsiteY549" fmla="*/ 5444793 h 6246801"/>
              <a:gd name="connsiteX550" fmla="*/ 2880162 w 9384838"/>
              <a:gd name="connsiteY550" fmla="*/ 5520016 h 6246801"/>
              <a:gd name="connsiteX551" fmla="*/ 2830382 w 9384838"/>
              <a:gd name="connsiteY551" fmla="*/ 5444793 h 6246801"/>
              <a:gd name="connsiteX552" fmla="*/ 2797447 w 9384838"/>
              <a:gd name="connsiteY552" fmla="*/ 5420181 h 6246801"/>
              <a:gd name="connsiteX553" fmla="*/ 2797446 w 9384838"/>
              <a:gd name="connsiteY553" fmla="*/ 5420182 h 6246801"/>
              <a:gd name="connsiteX554" fmla="*/ 2830382 w 9384838"/>
              <a:gd name="connsiteY554" fmla="*/ 5444794 h 6246801"/>
              <a:gd name="connsiteX555" fmla="*/ 2880159 w 9384838"/>
              <a:gd name="connsiteY555" fmla="*/ 5520016 h 6246801"/>
              <a:gd name="connsiteX556" fmla="*/ 2830382 w 9384838"/>
              <a:gd name="connsiteY556" fmla="*/ 5544353 h 6246801"/>
              <a:gd name="connsiteX557" fmla="*/ 2804941 w 9384838"/>
              <a:gd name="connsiteY557" fmla="*/ 5569796 h 6246801"/>
              <a:gd name="connsiteX558" fmla="*/ 2755160 w 9384838"/>
              <a:gd name="connsiteY558" fmla="*/ 5595239 h 6246801"/>
              <a:gd name="connsiteX559" fmla="*/ 2679941 w 9384838"/>
              <a:gd name="connsiteY559" fmla="*/ 5569796 h 6246801"/>
              <a:gd name="connsiteX560" fmla="*/ 2629058 w 9384838"/>
              <a:gd name="connsiteY560" fmla="*/ 5494573 h 6246801"/>
              <a:gd name="connsiteX561" fmla="*/ 2629058 w 9384838"/>
              <a:gd name="connsiteY561" fmla="*/ 5444794 h 6246801"/>
              <a:gd name="connsiteX562" fmla="*/ 2579280 w 9384838"/>
              <a:gd name="connsiteY562" fmla="*/ 5393908 h 6246801"/>
              <a:gd name="connsiteX563" fmla="*/ 2579280 w 9384838"/>
              <a:gd name="connsiteY563" fmla="*/ 5344128 h 6246801"/>
              <a:gd name="connsiteX564" fmla="*/ 2529501 w 9384838"/>
              <a:gd name="connsiteY564" fmla="*/ 5318685 h 6246801"/>
              <a:gd name="connsiteX565" fmla="*/ 2553838 w 9384838"/>
              <a:gd name="connsiteY565" fmla="*/ 5293242 h 6246801"/>
              <a:gd name="connsiteX566" fmla="*/ 2579280 w 9384838"/>
              <a:gd name="connsiteY566" fmla="*/ 5268905 h 6246801"/>
              <a:gd name="connsiteX567" fmla="*/ 2579280 w 9384838"/>
              <a:gd name="connsiteY567" fmla="*/ 5243462 h 6246801"/>
              <a:gd name="connsiteX568" fmla="*/ 2629058 w 9384838"/>
              <a:gd name="connsiteY568" fmla="*/ 5218019 h 6246801"/>
              <a:gd name="connsiteX569" fmla="*/ 2604722 w 9384838"/>
              <a:gd name="connsiteY569" fmla="*/ 5193682 h 6246801"/>
              <a:gd name="connsiteX570" fmla="*/ 2579280 w 9384838"/>
              <a:gd name="connsiteY570" fmla="*/ 5142796 h 6246801"/>
              <a:gd name="connsiteX571" fmla="*/ 2654500 w 9384838"/>
              <a:gd name="connsiteY571" fmla="*/ 5142796 h 6246801"/>
              <a:gd name="connsiteX572" fmla="*/ 2662914 w 9384838"/>
              <a:gd name="connsiteY572" fmla="*/ 5142796 h 6246801"/>
              <a:gd name="connsiteX573" fmla="*/ 2662915 w 9384838"/>
              <a:gd name="connsiteY573" fmla="*/ 5142795 h 6246801"/>
              <a:gd name="connsiteX574" fmla="*/ 2579280 w 9384838"/>
              <a:gd name="connsiteY574" fmla="*/ 5142795 h 6246801"/>
              <a:gd name="connsiteX575" fmla="*/ 2705382 w 9384838"/>
              <a:gd name="connsiteY575" fmla="*/ 5093015 h 6246801"/>
              <a:gd name="connsiteX576" fmla="*/ 2755160 w 9384838"/>
              <a:gd name="connsiteY576" fmla="*/ 5043236 h 6246801"/>
              <a:gd name="connsiteX577" fmla="*/ 2755160 w 9384838"/>
              <a:gd name="connsiteY577" fmla="*/ 4992350 h 6246801"/>
              <a:gd name="connsiteX578" fmla="*/ 2729719 w 9384838"/>
              <a:gd name="connsiteY578" fmla="*/ 4968013 h 6246801"/>
              <a:gd name="connsiteX579" fmla="*/ 2705383 w 9384838"/>
              <a:gd name="connsiteY579" fmla="*/ 4942570 h 6246801"/>
              <a:gd name="connsiteX580" fmla="*/ 2679942 w 9384838"/>
              <a:gd name="connsiteY580" fmla="*/ 4942570 h 6246801"/>
              <a:gd name="connsiteX581" fmla="*/ 2654500 w 9384838"/>
              <a:gd name="connsiteY581" fmla="*/ 4968013 h 6246801"/>
              <a:gd name="connsiteX582" fmla="*/ 2604722 w 9384838"/>
              <a:gd name="connsiteY582" fmla="*/ 4968013 h 6246801"/>
              <a:gd name="connsiteX583" fmla="*/ 2529503 w 9384838"/>
              <a:gd name="connsiteY583" fmla="*/ 4917127 h 6246801"/>
              <a:gd name="connsiteX584" fmla="*/ 2529503 w 9384838"/>
              <a:gd name="connsiteY584" fmla="*/ 4867348 h 6246801"/>
              <a:gd name="connsiteX585" fmla="*/ 2454282 w 9384838"/>
              <a:gd name="connsiteY585" fmla="*/ 4841905 h 6246801"/>
              <a:gd name="connsiteX586" fmla="*/ 2454282 w 9384838"/>
              <a:gd name="connsiteY586" fmla="*/ 4867348 h 6246801"/>
              <a:gd name="connsiteX587" fmla="*/ 2428840 w 9384838"/>
              <a:gd name="connsiteY587" fmla="*/ 4841905 h 6246801"/>
              <a:gd name="connsiteX588" fmla="*/ 2379063 w 9384838"/>
              <a:gd name="connsiteY588" fmla="*/ 4841905 h 6246801"/>
              <a:gd name="connsiteX589" fmla="*/ 2353620 w 9384838"/>
              <a:gd name="connsiteY589" fmla="*/ 4867348 h 6246801"/>
              <a:gd name="connsiteX590" fmla="*/ 2353620 w 9384838"/>
              <a:gd name="connsiteY590" fmla="*/ 4867347 h 6246801"/>
              <a:gd name="connsiteX591" fmla="*/ 2328178 w 9384838"/>
              <a:gd name="connsiteY591" fmla="*/ 4841904 h 6246801"/>
              <a:gd name="connsiteX592" fmla="*/ 2303843 w 9384838"/>
              <a:gd name="connsiteY592" fmla="*/ 4841904 h 6246801"/>
              <a:gd name="connsiteX593" fmla="*/ 2278401 w 9384838"/>
              <a:gd name="connsiteY593" fmla="*/ 4817568 h 6246801"/>
              <a:gd name="connsiteX594" fmla="*/ 2252958 w 9384838"/>
              <a:gd name="connsiteY594" fmla="*/ 4841904 h 6246801"/>
              <a:gd name="connsiteX595" fmla="*/ 2303843 w 9384838"/>
              <a:gd name="connsiteY595" fmla="*/ 4867347 h 6246801"/>
              <a:gd name="connsiteX596" fmla="*/ 2228623 w 9384838"/>
              <a:gd name="connsiteY596" fmla="*/ 4892790 h 6246801"/>
              <a:gd name="connsiteX597" fmla="*/ 2177740 w 9384838"/>
              <a:gd name="connsiteY597" fmla="*/ 4841904 h 6246801"/>
              <a:gd name="connsiteX598" fmla="*/ 2153404 w 9384838"/>
              <a:gd name="connsiteY598" fmla="*/ 4867347 h 6246801"/>
              <a:gd name="connsiteX599" fmla="*/ 2153404 w 9384838"/>
              <a:gd name="connsiteY599" fmla="*/ 4892790 h 6246801"/>
              <a:gd name="connsiteX600" fmla="*/ 2127962 w 9384838"/>
              <a:gd name="connsiteY600" fmla="*/ 4942570 h 6246801"/>
              <a:gd name="connsiteX601" fmla="*/ 2102518 w 9384838"/>
              <a:gd name="connsiteY601" fmla="*/ 4917127 h 6246801"/>
              <a:gd name="connsiteX602" fmla="*/ 2078183 w 9384838"/>
              <a:gd name="connsiteY602" fmla="*/ 4917127 h 6246801"/>
              <a:gd name="connsiteX603" fmla="*/ 2078183 w 9384838"/>
              <a:gd name="connsiteY603" fmla="*/ 4867347 h 6246801"/>
              <a:gd name="connsiteX604" fmla="*/ 2027299 w 9384838"/>
              <a:gd name="connsiteY604" fmla="*/ 4867347 h 6246801"/>
              <a:gd name="connsiteX605" fmla="*/ 2001857 w 9384838"/>
              <a:gd name="connsiteY605" fmla="*/ 4892790 h 6246801"/>
              <a:gd name="connsiteX606" fmla="*/ 1952080 w 9384838"/>
              <a:gd name="connsiteY606" fmla="*/ 4892790 h 6246801"/>
              <a:gd name="connsiteX607" fmla="*/ 1902303 w 9384838"/>
              <a:gd name="connsiteY607" fmla="*/ 4917127 h 6246801"/>
              <a:gd name="connsiteX608" fmla="*/ 1876860 w 9384838"/>
              <a:gd name="connsiteY608" fmla="*/ 4892790 h 6246801"/>
              <a:gd name="connsiteX609" fmla="*/ 1876860 w 9384838"/>
              <a:gd name="connsiteY609" fmla="*/ 4867347 h 6246801"/>
              <a:gd name="connsiteX610" fmla="*/ 1851419 w 9384838"/>
              <a:gd name="connsiteY610" fmla="*/ 4892790 h 6246801"/>
              <a:gd name="connsiteX611" fmla="*/ 1827080 w 9384838"/>
              <a:gd name="connsiteY611" fmla="*/ 4892790 h 6246801"/>
              <a:gd name="connsiteX612" fmla="*/ 1801640 w 9384838"/>
              <a:gd name="connsiteY612" fmla="*/ 4867347 h 6246801"/>
              <a:gd name="connsiteX613" fmla="*/ 1801640 w 9384838"/>
              <a:gd name="connsiteY613" fmla="*/ 4892790 h 6246801"/>
              <a:gd name="connsiteX614" fmla="*/ 1776198 w 9384838"/>
              <a:gd name="connsiteY614" fmla="*/ 4917127 h 6246801"/>
              <a:gd name="connsiteX615" fmla="*/ 1751861 w 9384838"/>
              <a:gd name="connsiteY615" fmla="*/ 4892790 h 6246801"/>
              <a:gd name="connsiteX616" fmla="*/ 1726419 w 9384838"/>
              <a:gd name="connsiteY616" fmla="*/ 4892790 h 6246801"/>
              <a:gd name="connsiteX617" fmla="*/ 1700977 w 9384838"/>
              <a:gd name="connsiteY617" fmla="*/ 4917127 h 6246801"/>
              <a:gd name="connsiteX618" fmla="*/ 1676640 w 9384838"/>
              <a:gd name="connsiteY618" fmla="*/ 4892790 h 6246801"/>
              <a:gd name="connsiteX619" fmla="*/ 1625756 w 9384838"/>
              <a:gd name="connsiteY619" fmla="*/ 4917127 h 6246801"/>
              <a:gd name="connsiteX620" fmla="*/ 1601421 w 9384838"/>
              <a:gd name="connsiteY620" fmla="*/ 4917127 h 6246801"/>
              <a:gd name="connsiteX621" fmla="*/ 1575979 w 9384838"/>
              <a:gd name="connsiteY621" fmla="*/ 4892790 h 6246801"/>
              <a:gd name="connsiteX622" fmla="*/ 1575979 w 9384838"/>
              <a:gd name="connsiteY622" fmla="*/ 4867347 h 6246801"/>
              <a:gd name="connsiteX623" fmla="*/ 1575979 w 9384838"/>
              <a:gd name="connsiteY623" fmla="*/ 4841904 h 6246801"/>
              <a:gd name="connsiteX624" fmla="*/ 1526200 w 9384838"/>
              <a:gd name="connsiteY624" fmla="*/ 4817568 h 6246801"/>
              <a:gd name="connsiteX625" fmla="*/ 1450978 w 9384838"/>
              <a:gd name="connsiteY625" fmla="*/ 4867347 h 6246801"/>
              <a:gd name="connsiteX626" fmla="*/ 1425540 w 9384838"/>
              <a:gd name="connsiteY626" fmla="*/ 4867347 h 6246801"/>
              <a:gd name="connsiteX627" fmla="*/ 1425540 w 9384838"/>
              <a:gd name="connsiteY627" fmla="*/ 4867348 h 6246801"/>
              <a:gd name="connsiteX628" fmla="*/ 1425540 w 9384838"/>
              <a:gd name="connsiteY628" fmla="*/ 4917127 h 6246801"/>
              <a:gd name="connsiteX629" fmla="*/ 1400097 w 9384838"/>
              <a:gd name="connsiteY629" fmla="*/ 4942570 h 6246801"/>
              <a:gd name="connsiteX630" fmla="*/ 1400097 w 9384838"/>
              <a:gd name="connsiteY630" fmla="*/ 4992350 h 6246801"/>
              <a:gd name="connsiteX631" fmla="*/ 1350319 w 9384838"/>
              <a:gd name="connsiteY631" fmla="*/ 4992350 h 6246801"/>
              <a:gd name="connsiteX632" fmla="*/ 1350319 w 9384838"/>
              <a:gd name="connsiteY632" fmla="*/ 5043236 h 6246801"/>
              <a:gd name="connsiteX633" fmla="*/ 1299435 w 9384838"/>
              <a:gd name="connsiteY633" fmla="*/ 4992350 h 6246801"/>
              <a:gd name="connsiteX634" fmla="*/ 1249656 w 9384838"/>
              <a:gd name="connsiteY634" fmla="*/ 4917127 h 6246801"/>
              <a:gd name="connsiteX635" fmla="*/ 1224214 w 9384838"/>
              <a:gd name="connsiteY635" fmla="*/ 4917127 h 6246801"/>
              <a:gd name="connsiteX636" fmla="*/ 1148993 w 9384838"/>
              <a:gd name="connsiteY636" fmla="*/ 4892791 h 6246801"/>
              <a:gd name="connsiteX637" fmla="*/ 1124658 w 9384838"/>
              <a:gd name="connsiteY637" fmla="*/ 4917127 h 6246801"/>
              <a:gd name="connsiteX638" fmla="*/ 1124658 w 9384838"/>
              <a:gd name="connsiteY638" fmla="*/ 4892791 h 6246801"/>
              <a:gd name="connsiteX639" fmla="*/ 1099215 w 9384838"/>
              <a:gd name="connsiteY639" fmla="*/ 4917127 h 6246801"/>
              <a:gd name="connsiteX640" fmla="*/ 1073771 w 9384838"/>
              <a:gd name="connsiteY640" fmla="*/ 4892791 h 6246801"/>
              <a:gd name="connsiteX641" fmla="*/ 1049435 w 9384838"/>
              <a:gd name="connsiteY641" fmla="*/ 4917127 h 6246801"/>
              <a:gd name="connsiteX642" fmla="*/ 998551 w 9384838"/>
              <a:gd name="connsiteY642" fmla="*/ 4917127 h 6246801"/>
              <a:gd name="connsiteX643" fmla="*/ 998551 w 9384838"/>
              <a:gd name="connsiteY643" fmla="*/ 4892791 h 6246801"/>
              <a:gd name="connsiteX644" fmla="*/ 948773 w 9384838"/>
              <a:gd name="connsiteY644" fmla="*/ 4841905 h 6246801"/>
              <a:gd name="connsiteX645" fmla="*/ 898995 w 9384838"/>
              <a:gd name="connsiteY645" fmla="*/ 4867348 h 6246801"/>
              <a:gd name="connsiteX646" fmla="*/ 898995 w 9384838"/>
              <a:gd name="connsiteY646" fmla="*/ 4792125 h 6246801"/>
              <a:gd name="connsiteX647" fmla="*/ 923331 w 9384838"/>
              <a:gd name="connsiteY647" fmla="*/ 4766682 h 6246801"/>
              <a:gd name="connsiteX648" fmla="*/ 923331 w 9384838"/>
              <a:gd name="connsiteY648" fmla="*/ 4716902 h 6246801"/>
              <a:gd name="connsiteX649" fmla="*/ 923331 w 9384838"/>
              <a:gd name="connsiteY649" fmla="*/ 4691459 h 6246801"/>
              <a:gd name="connsiteX650" fmla="*/ 974215 w 9384838"/>
              <a:gd name="connsiteY650" fmla="*/ 4691459 h 6246801"/>
              <a:gd name="connsiteX651" fmla="*/ 998551 w 9384838"/>
              <a:gd name="connsiteY651" fmla="*/ 4667122 h 6246801"/>
              <a:gd name="connsiteX652" fmla="*/ 1049435 w 9384838"/>
              <a:gd name="connsiteY652" fmla="*/ 4716902 h 6246801"/>
              <a:gd name="connsiteX653" fmla="*/ 1148993 w 9384838"/>
              <a:gd name="connsiteY653" fmla="*/ 4716902 h 6246801"/>
              <a:gd name="connsiteX654" fmla="*/ 1174436 w 9384838"/>
              <a:gd name="connsiteY654" fmla="*/ 4667122 h 6246801"/>
              <a:gd name="connsiteX655" fmla="*/ 1224214 w 9384838"/>
              <a:gd name="connsiteY655" fmla="*/ 4667122 h 6246801"/>
              <a:gd name="connsiteX656" fmla="*/ 1249656 w 9384838"/>
              <a:gd name="connsiteY656" fmla="*/ 4616236 h 6246801"/>
              <a:gd name="connsiteX657" fmla="*/ 1275099 w 9384838"/>
              <a:gd name="connsiteY657" fmla="*/ 4616236 h 6246801"/>
              <a:gd name="connsiteX658" fmla="*/ 1275099 w 9384838"/>
              <a:gd name="connsiteY658" fmla="*/ 4616237 h 6246801"/>
              <a:gd name="connsiteX659" fmla="*/ 1350319 w 9384838"/>
              <a:gd name="connsiteY659" fmla="*/ 4616237 h 6246801"/>
              <a:gd name="connsiteX660" fmla="*/ 1374654 w 9384838"/>
              <a:gd name="connsiteY660" fmla="*/ 4590794 h 6246801"/>
              <a:gd name="connsiteX661" fmla="*/ 1425539 w 9384838"/>
              <a:gd name="connsiteY661" fmla="*/ 4566457 h 6246801"/>
              <a:gd name="connsiteX662" fmla="*/ 1550537 w 9384838"/>
              <a:gd name="connsiteY662" fmla="*/ 4491234 h 6246801"/>
              <a:gd name="connsiteX663" fmla="*/ 1651201 w 9384838"/>
              <a:gd name="connsiteY663" fmla="*/ 4440348 h 6246801"/>
              <a:gd name="connsiteX664" fmla="*/ 1751865 w 9384838"/>
              <a:gd name="connsiteY664" fmla="*/ 4416011 h 6246801"/>
              <a:gd name="connsiteX665" fmla="*/ 1776201 w 9384838"/>
              <a:gd name="connsiteY665" fmla="*/ 4365125 h 6246801"/>
              <a:gd name="connsiteX666" fmla="*/ 1751865 w 9384838"/>
              <a:gd name="connsiteY666" fmla="*/ 4340788 h 6246801"/>
              <a:gd name="connsiteX667" fmla="*/ 1801642 w 9384838"/>
              <a:gd name="connsiteY667" fmla="*/ 4340788 h 6246801"/>
              <a:gd name="connsiteX668" fmla="*/ 1827082 w 9384838"/>
              <a:gd name="connsiteY668" fmla="*/ 4315345 h 6246801"/>
              <a:gd name="connsiteX669" fmla="*/ 1902304 w 9384838"/>
              <a:gd name="connsiteY669" fmla="*/ 4340788 h 6246801"/>
              <a:gd name="connsiteX670" fmla="*/ 1952081 w 9384838"/>
              <a:gd name="connsiteY670" fmla="*/ 4315345 h 6246801"/>
              <a:gd name="connsiteX671" fmla="*/ 2001860 w 9384838"/>
              <a:gd name="connsiteY671" fmla="*/ 4340788 h 6246801"/>
              <a:gd name="connsiteX672" fmla="*/ 1952081 w 9384838"/>
              <a:gd name="connsiteY672" fmla="*/ 4340788 h 6246801"/>
              <a:gd name="connsiteX673" fmla="*/ 1952081 w 9384838"/>
              <a:gd name="connsiteY673" fmla="*/ 4390568 h 6246801"/>
              <a:gd name="connsiteX674" fmla="*/ 2027302 w 9384838"/>
              <a:gd name="connsiteY674" fmla="*/ 4416011 h 6246801"/>
              <a:gd name="connsiteX675" fmla="*/ 2052742 w 9384838"/>
              <a:gd name="connsiteY675" fmla="*/ 4416011 h 6246801"/>
              <a:gd name="connsiteX676" fmla="*/ 2102518 w 9384838"/>
              <a:gd name="connsiteY676" fmla="*/ 4390568 h 6246801"/>
              <a:gd name="connsiteX677" fmla="*/ 2127962 w 9384838"/>
              <a:gd name="connsiteY677" fmla="*/ 4390568 h 6246801"/>
              <a:gd name="connsiteX678" fmla="*/ 2203182 w 9384838"/>
              <a:gd name="connsiteY678" fmla="*/ 4440348 h 6246801"/>
              <a:gd name="connsiteX679" fmla="*/ 2328178 w 9384838"/>
              <a:gd name="connsiteY679" fmla="*/ 4465791 h 6246801"/>
              <a:gd name="connsiteX680" fmla="*/ 2428839 w 9384838"/>
              <a:gd name="connsiteY680" fmla="*/ 4465791 h 6246801"/>
              <a:gd name="connsiteX681" fmla="*/ 2478617 w 9384838"/>
              <a:gd name="connsiteY681" fmla="*/ 4440348 h 6246801"/>
              <a:gd name="connsiteX682" fmla="*/ 2529503 w 9384838"/>
              <a:gd name="connsiteY682" fmla="*/ 4416011 h 6246801"/>
              <a:gd name="connsiteX683" fmla="*/ 2579280 w 9384838"/>
              <a:gd name="connsiteY683" fmla="*/ 4440348 h 6246801"/>
              <a:gd name="connsiteX684" fmla="*/ 2629058 w 9384838"/>
              <a:gd name="connsiteY684" fmla="*/ 4440348 h 6246801"/>
              <a:gd name="connsiteX685" fmla="*/ 2679941 w 9384838"/>
              <a:gd name="connsiteY685" fmla="*/ 4465791 h 6246801"/>
              <a:gd name="connsiteX686" fmla="*/ 2679941 w 9384838"/>
              <a:gd name="connsiteY686" fmla="*/ 4465790 h 6246801"/>
              <a:gd name="connsiteX687" fmla="*/ 2705383 w 9384838"/>
              <a:gd name="connsiteY687" fmla="*/ 4465790 h 6246801"/>
              <a:gd name="connsiteX688" fmla="*/ 2804940 w 9384838"/>
              <a:gd name="connsiteY688" fmla="*/ 4440347 h 6246801"/>
              <a:gd name="connsiteX689" fmla="*/ 2830382 w 9384838"/>
              <a:gd name="connsiteY689" fmla="*/ 4491233 h 6246801"/>
              <a:gd name="connsiteX690" fmla="*/ 2804940 w 9384838"/>
              <a:gd name="connsiteY690" fmla="*/ 4515570 h 6246801"/>
              <a:gd name="connsiteX691" fmla="*/ 2780604 w 9384838"/>
              <a:gd name="connsiteY691" fmla="*/ 4541013 h 6246801"/>
              <a:gd name="connsiteX692" fmla="*/ 2804940 w 9384838"/>
              <a:gd name="connsiteY692" fmla="*/ 4566456 h 6246801"/>
              <a:gd name="connsiteX693" fmla="*/ 2804940 w 9384838"/>
              <a:gd name="connsiteY693" fmla="*/ 4590793 h 6246801"/>
              <a:gd name="connsiteX694" fmla="*/ 2855825 w 9384838"/>
              <a:gd name="connsiteY694" fmla="*/ 4590793 h 6246801"/>
              <a:gd name="connsiteX695" fmla="*/ 2855825 w 9384838"/>
              <a:gd name="connsiteY695" fmla="*/ 4566456 h 6246801"/>
              <a:gd name="connsiteX696" fmla="*/ 2880159 w 9384838"/>
              <a:gd name="connsiteY696" fmla="*/ 4566456 h 6246801"/>
              <a:gd name="connsiteX697" fmla="*/ 2880159 w 9384838"/>
              <a:gd name="connsiteY697" fmla="*/ 4605916 h 6246801"/>
              <a:gd name="connsiteX698" fmla="*/ 2880162 w 9384838"/>
              <a:gd name="connsiteY698" fmla="*/ 4605918 h 6246801"/>
              <a:gd name="connsiteX699" fmla="*/ 2880162 w 9384838"/>
              <a:gd name="connsiteY699" fmla="*/ 4566457 h 6246801"/>
              <a:gd name="connsiteX700" fmla="*/ 2931045 w 9384838"/>
              <a:gd name="connsiteY700" fmla="*/ 4616236 h 6246801"/>
              <a:gd name="connsiteX701" fmla="*/ 2980823 w 9384838"/>
              <a:gd name="connsiteY701" fmla="*/ 4641679 h 6246801"/>
              <a:gd name="connsiteX702" fmla="*/ 3006265 w 9384838"/>
              <a:gd name="connsiteY702" fmla="*/ 4616236 h 6246801"/>
              <a:gd name="connsiteX703" fmla="*/ 3030601 w 9384838"/>
              <a:gd name="connsiteY703" fmla="*/ 4616236 h 6246801"/>
              <a:gd name="connsiteX704" fmla="*/ 3056044 w 9384838"/>
              <a:gd name="connsiteY704" fmla="*/ 4590793 h 6246801"/>
              <a:gd name="connsiteX705" fmla="*/ 3105820 w 9384838"/>
              <a:gd name="connsiteY705" fmla="*/ 4590793 h 6246801"/>
              <a:gd name="connsiteX706" fmla="*/ 3131263 w 9384838"/>
              <a:gd name="connsiteY706" fmla="*/ 4541014 h 6246801"/>
              <a:gd name="connsiteX707" fmla="*/ 3131263 w 9384838"/>
              <a:gd name="connsiteY707" fmla="*/ 4590793 h 6246801"/>
              <a:gd name="connsiteX708" fmla="*/ 3156704 w 9384838"/>
              <a:gd name="connsiteY708" fmla="*/ 4566457 h 6246801"/>
              <a:gd name="connsiteX709" fmla="*/ 3181041 w 9384838"/>
              <a:gd name="connsiteY709" fmla="*/ 4515571 h 6246801"/>
              <a:gd name="connsiteX710" fmla="*/ 3156704 w 9384838"/>
              <a:gd name="connsiteY710" fmla="*/ 4440348 h 6246801"/>
              <a:gd name="connsiteX711" fmla="*/ 3131263 w 9384838"/>
              <a:gd name="connsiteY711" fmla="*/ 4416011 h 6246801"/>
              <a:gd name="connsiteX712" fmla="*/ 3181041 w 9384838"/>
              <a:gd name="connsiteY712" fmla="*/ 4365125 h 6246801"/>
              <a:gd name="connsiteX713" fmla="*/ 3231924 w 9384838"/>
              <a:gd name="connsiteY713" fmla="*/ 4340788 h 6246801"/>
              <a:gd name="connsiteX714" fmla="*/ 3256260 w 9384838"/>
              <a:gd name="connsiteY714" fmla="*/ 4289902 h 6246801"/>
              <a:gd name="connsiteX715" fmla="*/ 3281703 w 9384838"/>
              <a:gd name="connsiteY715" fmla="*/ 4289902 h 6246801"/>
              <a:gd name="connsiteX716" fmla="*/ 3281705 w 9384838"/>
              <a:gd name="connsiteY716" fmla="*/ 4289902 h 6246801"/>
              <a:gd name="connsiteX717" fmla="*/ 3307147 w 9384838"/>
              <a:gd name="connsiteY717" fmla="*/ 4265565 h 6246801"/>
              <a:gd name="connsiteX718" fmla="*/ 3356924 w 9384838"/>
              <a:gd name="connsiteY718" fmla="*/ 4265565 h 6246801"/>
              <a:gd name="connsiteX719" fmla="*/ 3457589 w 9384838"/>
              <a:gd name="connsiteY719" fmla="*/ 4190342 h 6246801"/>
              <a:gd name="connsiteX720" fmla="*/ 3558250 w 9384838"/>
              <a:gd name="connsiteY720" fmla="*/ 4089676 h 6246801"/>
              <a:gd name="connsiteX721" fmla="*/ 3582585 w 9384838"/>
              <a:gd name="connsiteY721" fmla="*/ 4014453 h 6246801"/>
              <a:gd name="connsiteX722" fmla="*/ 3608026 w 9384838"/>
              <a:gd name="connsiteY722" fmla="*/ 3989010 h 6246801"/>
              <a:gd name="connsiteX723" fmla="*/ 3582585 w 9384838"/>
              <a:gd name="connsiteY723" fmla="*/ 3963567 h 6246801"/>
              <a:gd name="connsiteX724" fmla="*/ 3608026 w 9384838"/>
              <a:gd name="connsiteY724" fmla="*/ 3913787 h 6246801"/>
              <a:gd name="connsiteX725" fmla="*/ 3582585 w 9384838"/>
              <a:gd name="connsiteY725" fmla="*/ 3888344 h 6246801"/>
              <a:gd name="connsiteX726" fmla="*/ 3608026 w 9384838"/>
              <a:gd name="connsiteY726" fmla="*/ 3838565 h 6246801"/>
              <a:gd name="connsiteX727" fmla="*/ 3633468 w 9384838"/>
              <a:gd name="connsiteY727" fmla="*/ 3813122 h 6246801"/>
              <a:gd name="connsiteX728" fmla="*/ 3683247 w 9384838"/>
              <a:gd name="connsiteY728" fmla="*/ 3788785 h 6246801"/>
              <a:gd name="connsiteX729" fmla="*/ 3708689 w 9384838"/>
              <a:gd name="connsiteY729" fmla="*/ 3813122 h 6246801"/>
              <a:gd name="connsiteX730" fmla="*/ 3783908 w 9384838"/>
              <a:gd name="connsiteY730" fmla="*/ 3788785 h 6246801"/>
              <a:gd name="connsiteX731" fmla="*/ 3883464 w 9384838"/>
              <a:gd name="connsiteY731" fmla="*/ 3763342 h 6246801"/>
              <a:gd name="connsiteX732" fmla="*/ 3883464 w 9384838"/>
              <a:gd name="connsiteY732" fmla="*/ 3813122 h 6246801"/>
              <a:gd name="connsiteX733" fmla="*/ 3833686 w 9384838"/>
              <a:gd name="connsiteY733" fmla="*/ 3813122 h 6246801"/>
              <a:gd name="connsiteX734" fmla="*/ 3808245 w 9384838"/>
              <a:gd name="connsiteY734" fmla="*/ 3838565 h 6246801"/>
              <a:gd name="connsiteX735" fmla="*/ 3808245 w 9384838"/>
              <a:gd name="connsiteY735" fmla="*/ 3888344 h 6246801"/>
              <a:gd name="connsiteX736" fmla="*/ 3758467 w 9384838"/>
              <a:gd name="connsiteY736" fmla="*/ 3864008 h 6246801"/>
              <a:gd name="connsiteX737" fmla="*/ 3708689 w 9384838"/>
              <a:gd name="connsiteY737" fmla="*/ 3913787 h 6246801"/>
              <a:gd name="connsiteX738" fmla="*/ 3683247 w 9384838"/>
              <a:gd name="connsiteY738" fmla="*/ 3888344 h 6246801"/>
              <a:gd name="connsiteX739" fmla="*/ 3633468 w 9384838"/>
              <a:gd name="connsiteY739" fmla="*/ 3913787 h 6246801"/>
              <a:gd name="connsiteX740" fmla="*/ 3657804 w 9384838"/>
              <a:gd name="connsiteY740" fmla="*/ 3939230 h 6246801"/>
              <a:gd name="connsiteX741" fmla="*/ 3633468 w 9384838"/>
              <a:gd name="connsiteY741" fmla="*/ 3963567 h 6246801"/>
              <a:gd name="connsiteX742" fmla="*/ 3657804 w 9384838"/>
              <a:gd name="connsiteY742" fmla="*/ 3963567 h 6246801"/>
              <a:gd name="connsiteX743" fmla="*/ 3683247 w 9384838"/>
              <a:gd name="connsiteY743" fmla="*/ 3989010 h 6246801"/>
              <a:gd name="connsiteX744" fmla="*/ 3708689 w 9384838"/>
              <a:gd name="connsiteY744" fmla="*/ 3989010 h 6246801"/>
              <a:gd name="connsiteX745" fmla="*/ 3708689 w 9384838"/>
              <a:gd name="connsiteY745" fmla="*/ 4014453 h 6246801"/>
              <a:gd name="connsiteX746" fmla="*/ 3708688 w 9384838"/>
              <a:gd name="connsiteY746" fmla="*/ 4014453 h 6246801"/>
              <a:gd name="connsiteX747" fmla="*/ 3657804 w 9384838"/>
              <a:gd name="connsiteY747" fmla="*/ 4064233 h 6246801"/>
              <a:gd name="connsiteX748" fmla="*/ 3683246 w 9384838"/>
              <a:gd name="connsiteY748" fmla="*/ 4139455 h 6246801"/>
              <a:gd name="connsiteX749" fmla="*/ 3808243 w 9384838"/>
              <a:gd name="connsiteY749" fmla="*/ 4164898 h 6246801"/>
              <a:gd name="connsiteX750" fmla="*/ 3833684 w 9384838"/>
              <a:gd name="connsiteY750" fmla="*/ 4089676 h 6246801"/>
              <a:gd name="connsiteX751" fmla="*/ 3958666 w 9384838"/>
              <a:gd name="connsiteY751" fmla="*/ 4089676 h 6246801"/>
              <a:gd name="connsiteX752" fmla="*/ 4084770 w 9384838"/>
              <a:gd name="connsiteY752" fmla="*/ 4064233 h 6246801"/>
              <a:gd name="connsiteX753" fmla="*/ 4185432 w 9384838"/>
              <a:gd name="connsiteY753" fmla="*/ 4064233 h 6246801"/>
              <a:gd name="connsiteX754" fmla="*/ 4460870 w 9384838"/>
              <a:gd name="connsiteY754" fmla="*/ 3888345 h 6246801"/>
              <a:gd name="connsiteX755" fmla="*/ 4510648 w 9384838"/>
              <a:gd name="connsiteY755" fmla="*/ 3763342 h 6246801"/>
              <a:gd name="connsiteX756" fmla="*/ 4761751 w 9384838"/>
              <a:gd name="connsiteY756" fmla="*/ 3713562 h 6246801"/>
              <a:gd name="connsiteX757" fmla="*/ 4836971 w 9384838"/>
              <a:gd name="connsiteY757" fmla="*/ 3612896 h 6246801"/>
              <a:gd name="connsiteX758" fmla="*/ 4887855 w 9384838"/>
              <a:gd name="connsiteY758" fmla="*/ 3487894 h 6246801"/>
              <a:gd name="connsiteX759" fmla="*/ 4887855 w 9384838"/>
              <a:gd name="connsiteY759" fmla="*/ 3487893 h 6246801"/>
              <a:gd name="connsiteX760" fmla="*/ 4937633 w 9384838"/>
              <a:gd name="connsiteY760" fmla="*/ 3437007 h 6246801"/>
              <a:gd name="connsiteX761" fmla="*/ 5012854 w 9384838"/>
              <a:gd name="connsiteY761" fmla="*/ 3387227 h 6246801"/>
              <a:gd name="connsiteX762" fmla="*/ 5038296 w 9384838"/>
              <a:gd name="connsiteY762" fmla="*/ 3336341 h 6246801"/>
              <a:gd name="connsiteX763" fmla="*/ 5113516 w 9384838"/>
              <a:gd name="connsiteY763" fmla="*/ 3236782 h 6246801"/>
              <a:gd name="connsiteX764" fmla="*/ 5137852 w 9384838"/>
              <a:gd name="connsiteY764" fmla="*/ 3185896 h 6246801"/>
              <a:gd name="connsiteX765" fmla="*/ 5163294 w 9384838"/>
              <a:gd name="connsiteY765" fmla="*/ 3161560 h 6246801"/>
              <a:gd name="connsiteX766" fmla="*/ 5238514 w 9384838"/>
              <a:gd name="connsiteY766" fmla="*/ 3011116 h 6246801"/>
              <a:gd name="connsiteX767" fmla="*/ 5263957 w 9384838"/>
              <a:gd name="connsiteY767" fmla="*/ 2860672 h 6246801"/>
              <a:gd name="connsiteX768" fmla="*/ 5188736 w 9384838"/>
              <a:gd name="connsiteY768" fmla="*/ 2809788 h 6246801"/>
              <a:gd name="connsiteX769" fmla="*/ 5163294 w 9384838"/>
              <a:gd name="connsiteY769" fmla="*/ 2835229 h 6246801"/>
              <a:gd name="connsiteX770" fmla="*/ 5137852 w 9384838"/>
              <a:gd name="connsiteY770" fmla="*/ 2835229 h 6246801"/>
              <a:gd name="connsiteX771" fmla="*/ 5137852 w 9384838"/>
              <a:gd name="connsiteY771" fmla="*/ 2785450 h 6246801"/>
              <a:gd name="connsiteX772" fmla="*/ 5188736 w 9384838"/>
              <a:gd name="connsiteY772" fmla="*/ 2785450 h 6246801"/>
              <a:gd name="connsiteX773" fmla="*/ 5263957 w 9384838"/>
              <a:gd name="connsiteY773" fmla="*/ 2734563 h 6246801"/>
              <a:gd name="connsiteX774" fmla="*/ 5339177 w 9384838"/>
              <a:gd name="connsiteY774" fmla="*/ 2609561 h 6246801"/>
              <a:gd name="connsiteX775" fmla="*/ 5289399 w 9384838"/>
              <a:gd name="connsiteY775" fmla="*/ 2534339 h 6246801"/>
              <a:gd name="connsiteX776" fmla="*/ 5289931 w 9384838"/>
              <a:gd name="connsiteY776" fmla="*/ 2534660 h 6246801"/>
              <a:gd name="connsiteX777" fmla="*/ 5289398 w 9384838"/>
              <a:gd name="connsiteY777" fmla="*/ 2534339 h 6246801"/>
              <a:gd name="connsiteX778" fmla="*/ 5313734 w 9384838"/>
              <a:gd name="connsiteY778" fmla="*/ 2483451 h 6246801"/>
              <a:gd name="connsiteX779" fmla="*/ 5289398 w 9384838"/>
              <a:gd name="connsiteY779" fmla="*/ 2459115 h 6246801"/>
              <a:gd name="connsiteX780" fmla="*/ 5364618 w 9384838"/>
              <a:gd name="connsiteY780" fmla="*/ 2408231 h 6246801"/>
              <a:gd name="connsiteX781" fmla="*/ 5388954 w 9384838"/>
              <a:gd name="connsiteY781" fmla="*/ 2433674 h 6246801"/>
              <a:gd name="connsiteX782" fmla="*/ 5464174 w 9384838"/>
              <a:gd name="connsiteY782" fmla="*/ 2408231 h 6246801"/>
              <a:gd name="connsiteX783" fmla="*/ 5515059 w 9384838"/>
              <a:gd name="connsiteY783" fmla="*/ 2333007 h 6246801"/>
              <a:gd name="connsiteX784" fmla="*/ 5539394 w 9384838"/>
              <a:gd name="connsiteY784" fmla="*/ 2257785 h 6246801"/>
              <a:gd name="connsiteX785" fmla="*/ 5539394 w 9384838"/>
              <a:gd name="connsiteY785" fmla="*/ 2233447 h 6246801"/>
              <a:gd name="connsiteX786" fmla="*/ 5564837 w 9384838"/>
              <a:gd name="connsiteY786" fmla="*/ 2182565 h 6246801"/>
              <a:gd name="connsiteX787" fmla="*/ 5614615 w 9384838"/>
              <a:gd name="connsiteY787" fmla="*/ 2233447 h 6246801"/>
              <a:gd name="connsiteX788" fmla="*/ 5640057 w 9384838"/>
              <a:gd name="connsiteY788" fmla="*/ 2208005 h 6246801"/>
              <a:gd name="connsiteX789" fmla="*/ 5665499 w 9384838"/>
              <a:gd name="connsiteY789" fmla="*/ 2233447 h 6246801"/>
              <a:gd name="connsiteX790" fmla="*/ 5665499 w 9384838"/>
              <a:gd name="connsiteY790" fmla="*/ 2257785 h 6246801"/>
              <a:gd name="connsiteX791" fmla="*/ 5640057 w 9384838"/>
              <a:gd name="connsiteY791" fmla="*/ 2408231 h 6246801"/>
              <a:gd name="connsiteX792" fmla="*/ 5689835 w 9384838"/>
              <a:gd name="connsiteY792" fmla="*/ 2433674 h 6246801"/>
              <a:gd name="connsiteX793" fmla="*/ 5740719 w 9384838"/>
              <a:gd name="connsiteY793" fmla="*/ 2408231 h 6246801"/>
              <a:gd name="connsiteX794" fmla="*/ 5765055 w 9384838"/>
              <a:gd name="connsiteY794" fmla="*/ 2358450 h 6246801"/>
              <a:gd name="connsiteX795" fmla="*/ 5840275 w 9384838"/>
              <a:gd name="connsiteY795" fmla="*/ 2459115 h 6246801"/>
              <a:gd name="connsiteX796" fmla="*/ 5891159 w 9384838"/>
              <a:gd name="connsiteY796" fmla="*/ 2408231 h 6246801"/>
              <a:gd name="connsiteX797" fmla="*/ 5940937 w 9384838"/>
              <a:gd name="connsiteY797" fmla="*/ 2283229 h 6246801"/>
              <a:gd name="connsiteX798" fmla="*/ 5891159 w 9384838"/>
              <a:gd name="connsiteY798" fmla="*/ 2208005 h 6246801"/>
              <a:gd name="connsiteX799" fmla="*/ 5840275 w 9384838"/>
              <a:gd name="connsiteY799" fmla="*/ 2257785 h 6246801"/>
              <a:gd name="connsiteX800" fmla="*/ 5715277 w 9384838"/>
              <a:gd name="connsiteY800" fmla="*/ 2283229 h 6246801"/>
              <a:gd name="connsiteX801" fmla="*/ 5765055 w 9384838"/>
              <a:gd name="connsiteY801" fmla="*/ 2132783 h 6246801"/>
              <a:gd name="connsiteX802" fmla="*/ 5840275 w 9384838"/>
              <a:gd name="connsiteY802" fmla="*/ 2081897 h 6246801"/>
              <a:gd name="connsiteX803" fmla="*/ 8270546 w 9384838"/>
              <a:gd name="connsiteY803" fmla="*/ 1474959 h 6246801"/>
              <a:gd name="connsiteX804" fmla="*/ 8282255 w 9384838"/>
              <a:gd name="connsiteY804" fmla="*/ 1480813 h 6246801"/>
              <a:gd name="connsiteX805" fmla="*/ 8274449 w 9384838"/>
              <a:gd name="connsiteY805" fmla="*/ 1490571 h 6246801"/>
              <a:gd name="connsiteX806" fmla="*/ 8264691 w 9384838"/>
              <a:gd name="connsiteY806" fmla="*/ 1491546 h 6246801"/>
              <a:gd name="connsiteX807" fmla="*/ 8247128 w 9384838"/>
              <a:gd name="connsiteY807" fmla="*/ 1501304 h 6246801"/>
              <a:gd name="connsiteX808" fmla="*/ 8250055 w 9384838"/>
              <a:gd name="connsiteY808" fmla="*/ 1485692 h 6246801"/>
              <a:gd name="connsiteX809" fmla="*/ 8265667 w 9384838"/>
              <a:gd name="connsiteY809" fmla="*/ 1485692 h 6246801"/>
              <a:gd name="connsiteX810" fmla="*/ 8270546 w 9384838"/>
              <a:gd name="connsiteY810" fmla="*/ 1474959 h 6246801"/>
              <a:gd name="connsiteX811" fmla="*/ 8187608 w 9384838"/>
              <a:gd name="connsiteY811" fmla="*/ 1463250 h 6246801"/>
              <a:gd name="connsiteX812" fmla="*/ 8203220 w 9384838"/>
              <a:gd name="connsiteY812" fmla="*/ 1472032 h 6246801"/>
              <a:gd name="connsiteX813" fmla="*/ 8215904 w 9384838"/>
              <a:gd name="connsiteY813" fmla="*/ 1471056 h 6246801"/>
              <a:gd name="connsiteX814" fmla="*/ 8214929 w 9384838"/>
              <a:gd name="connsiteY814" fmla="*/ 1479838 h 6246801"/>
              <a:gd name="connsiteX815" fmla="*/ 8216880 w 9384838"/>
              <a:gd name="connsiteY815" fmla="*/ 1484717 h 6246801"/>
              <a:gd name="connsiteX816" fmla="*/ 8195414 w 9384838"/>
              <a:gd name="connsiteY816" fmla="*/ 1482765 h 6246801"/>
              <a:gd name="connsiteX817" fmla="*/ 8197365 w 9384838"/>
              <a:gd name="connsiteY817" fmla="*/ 1476909 h 6246801"/>
              <a:gd name="connsiteX818" fmla="*/ 8187608 w 9384838"/>
              <a:gd name="connsiteY818" fmla="*/ 1463250 h 6246801"/>
              <a:gd name="connsiteX819" fmla="*/ 8289085 w 9384838"/>
              <a:gd name="connsiteY819" fmla="*/ 1415439 h 6246801"/>
              <a:gd name="connsiteX820" fmla="*/ 8307624 w 9384838"/>
              <a:gd name="connsiteY820" fmla="*/ 1425197 h 6246801"/>
              <a:gd name="connsiteX821" fmla="*/ 8318357 w 9384838"/>
              <a:gd name="connsiteY821" fmla="*/ 1429100 h 6246801"/>
              <a:gd name="connsiteX822" fmla="*/ 8307624 w 9384838"/>
              <a:gd name="connsiteY822" fmla="*/ 1443734 h 6246801"/>
              <a:gd name="connsiteX823" fmla="*/ 8313478 w 9384838"/>
              <a:gd name="connsiteY823" fmla="*/ 1452516 h 6246801"/>
              <a:gd name="connsiteX824" fmla="*/ 8282255 w 9384838"/>
              <a:gd name="connsiteY824" fmla="*/ 1469104 h 6246801"/>
              <a:gd name="connsiteX825" fmla="*/ 8280303 w 9384838"/>
              <a:gd name="connsiteY825" fmla="*/ 1453493 h 6246801"/>
              <a:gd name="connsiteX826" fmla="*/ 8269570 w 9384838"/>
              <a:gd name="connsiteY826" fmla="*/ 1425197 h 6246801"/>
              <a:gd name="connsiteX827" fmla="*/ 8289085 w 9384838"/>
              <a:gd name="connsiteY827" fmla="*/ 1415439 h 6246801"/>
              <a:gd name="connsiteX828" fmla="*/ 8360314 w 9384838"/>
              <a:gd name="connsiteY828" fmla="*/ 1357869 h 6246801"/>
              <a:gd name="connsiteX829" fmla="*/ 8376902 w 9384838"/>
              <a:gd name="connsiteY829" fmla="*/ 1366651 h 6246801"/>
              <a:gd name="connsiteX830" fmla="*/ 8379829 w 9384838"/>
              <a:gd name="connsiteY830" fmla="*/ 1382264 h 6246801"/>
              <a:gd name="connsiteX831" fmla="*/ 8349581 w 9384838"/>
              <a:gd name="connsiteY831" fmla="*/ 1375434 h 6246801"/>
              <a:gd name="connsiteX832" fmla="*/ 8360314 w 9384838"/>
              <a:gd name="connsiteY832" fmla="*/ 1357869 h 6246801"/>
              <a:gd name="connsiteX833" fmla="*/ 8571073 w 9384838"/>
              <a:gd name="connsiteY833" fmla="*/ 1228098 h 6246801"/>
              <a:gd name="connsiteX834" fmla="*/ 8597418 w 9384838"/>
              <a:gd name="connsiteY834" fmla="*/ 1253467 h 6246801"/>
              <a:gd name="connsiteX835" fmla="*/ 8592539 w 9384838"/>
              <a:gd name="connsiteY835" fmla="*/ 1260297 h 6246801"/>
              <a:gd name="connsiteX836" fmla="*/ 8592539 w 9384838"/>
              <a:gd name="connsiteY836" fmla="*/ 1272981 h 6246801"/>
              <a:gd name="connsiteX837" fmla="*/ 8572049 w 9384838"/>
              <a:gd name="connsiteY837" fmla="*/ 1273957 h 6246801"/>
              <a:gd name="connsiteX838" fmla="*/ 8561316 w 9384838"/>
              <a:gd name="connsiteY838" fmla="*/ 1285666 h 6246801"/>
              <a:gd name="connsiteX839" fmla="*/ 8554486 w 9384838"/>
              <a:gd name="connsiteY839" fmla="*/ 1302253 h 6246801"/>
              <a:gd name="connsiteX840" fmla="*/ 8533995 w 9384838"/>
              <a:gd name="connsiteY840" fmla="*/ 1311035 h 6246801"/>
              <a:gd name="connsiteX841" fmla="*/ 8510577 w 9384838"/>
              <a:gd name="connsiteY841" fmla="*/ 1309083 h 6246801"/>
              <a:gd name="connsiteX842" fmla="*/ 8505699 w 9384838"/>
              <a:gd name="connsiteY842" fmla="*/ 1331526 h 6246801"/>
              <a:gd name="connsiteX843" fmla="*/ 8494966 w 9384838"/>
              <a:gd name="connsiteY843" fmla="*/ 1335428 h 6246801"/>
              <a:gd name="connsiteX844" fmla="*/ 8482281 w 9384838"/>
              <a:gd name="connsiteY844" fmla="*/ 1312986 h 6246801"/>
              <a:gd name="connsiteX845" fmla="*/ 8474475 w 9384838"/>
              <a:gd name="connsiteY845" fmla="*/ 1303229 h 6246801"/>
              <a:gd name="connsiteX846" fmla="*/ 8467645 w 9384838"/>
              <a:gd name="connsiteY846" fmla="*/ 1279811 h 6246801"/>
              <a:gd name="connsiteX847" fmla="*/ 8476427 w 9384838"/>
              <a:gd name="connsiteY847" fmla="*/ 1270054 h 6246801"/>
              <a:gd name="connsiteX848" fmla="*/ 8524238 w 9384838"/>
              <a:gd name="connsiteY848" fmla="*/ 1261273 h 6246801"/>
              <a:gd name="connsiteX849" fmla="*/ 8551558 w 9384838"/>
              <a:gd name="connsiteY849" fmla="*/ 1236879 h 6246801"/>
              <a:gd name="connsiteX850" fmla="*/ 8567170 w 9384838"/>
              <a:gd name="connsiteY850" fmla="*/ 1237855 h 6246801"/>
              <a:gd name="connsiteX851" fmla="*/ 8571073 w 9384838"/>
              <a:gd name="connsiteY851" fmla="*/ 1228098 h 6246801"/>
              <a:gd name="connsiteX852" fmla="*/ 8306648 w 9384838"/>
              <a:gd name="connsiteY852" fmla="*/ 884639 h 6246801"/>
              <a:gd name="connsiteX853" fmla="*/ 8328114 w 9384838"/>
              <a:gd name="connsiteY853" fmla="*/ 903178 h 6246801"/>
              <a:gd name="connsiteX854" fmla="*/ 8334944 w 9384838"/>
              <a:gd name="connsiteY854" fmla="*/ 917814 h 6246801"/>
              <a:gd name="connsiteX855" fmla="*/ 8368119 w 9384838"/>
              <a:gd name="connsiteY855" fmla="*/ 935377 h 6246801"/>
              <a:gd name="connsiteX856" fmla="*/ 8422761 w 9384838"/>
              <a:gd name="connsiteY856" fmla="*/ 939280 h 6246801"/>
              <a:gd name="connsiteX857" fmla="*/ 8461790 w 9384838"/>
              <a:gd name="connsiteY857" fmla="*/ 922693 h 6246801"/>
              <a:gd name="connsiteX858" fmla="*/ 8450081 w 9384838"/>
              <a:gd name="connsiteY858" fmla="*/ 963674 h 6246801"/>
              <a:gd name="connsiteX859" fmla="*/ 8431542 w 9384838"/>
              <a:gd name="connsiteY859" fmla="*/ 975382 h 6246801"/>
              <a:gd name="connsiteX860" fmla="*/ 8415930 w 9384838"/>
              <a:gd name="connsiteY860" fmla="*/ 963674 h 6246801"/>
              <a:gd name="connsiteX861" fmla="*/ 8397391 w 9384838"/>
              <a:gd name="connsiteY861" fmla="*/ 963674 h 6246801"/>
              <a:gd name="connsiteX862" fmla="*/ 8359338 w 9384838"/>
              <a:gd name="connsiteY862" fmla="*/ 1014411 h 6246801"/>
              <a:gd name="connsiteX863" fmla="*/ 8284206 w 9384838"/>
              <a:gd name="connsiteY863" fmla="*/ 1020265 h 6246801"/>
              <a:gd name="connsiteX864" fmla="*/ 8247128 w 9384838"/>
              <a:gd name="connsiteY864" fmla="*/ 1070028 h 6246801"/>
              <a:gd name="connsiteX865" fmla="*/ 8212977 w 9384838"/>
              <a:gd name="connsiteY865" fmla="*/ 1083688 h 6246801"/>
              <a:gd name="connsiteX866" fmla="*/ 8184681 w 9384838"/>
              <a:gd name="connsiteY866" fmla="*/ 1151014 h 6246801"/>
              <a:gd name="connsiteX867" fmla="*/ 8163215 w 9384838"/>
              <a:gd name="connsiteY867" fmla="*/ 1151014 h 6246801"/>
              <a:gd name="connsiteX868" fmla="*/ 8155409 w 9384838"/>
              <a:gd name="connsiteY868" fmla="*/ 1207607 h 6246801"/>
              <a:gd name="connsiteX869" fmla="*/ 8099792 w 9384838"/>
              <a:gd name="connsiteY869" fmla="*/ 1223219 h 6246801"/>
              <a:gd name="connsiteX870" fmla="*/ 8077350 w 9384838"/>
              <a:gd name="connsiteY870" fmla="*/ 1247612 h 6246801"/>
              <a:gd name="connsiteX871" fmla="*/ 8066617 w 9384838"/>
              <a:gd name="connsiteY871" fmla="*/ 1319817 h 6246801"/>
              <a:gd name="connsiteX872" fmla="*/ 8057835 w 9384838"/>
              <a:gd name="connsiteY872" fmla="*/ 1315914 h 6246801"/>
              <a:gd name="connsiteX873" fmla="*/ 8009048 w 9384838"/>
              <a:gd name="connsiteY873" fmla="*/ 1320793 h 6246801"/>
              <a:gd name="connsiteX874" fmla="*/ 8009048 w 9384838"/>
              <a:gd name="connsiteY874" fmla="*/ 1309084 h 6246801"/>
              <a:gd name="connsiteX875" fmla="*/ 8010024 w 9384838"/>
              <a:gd name="connsiteY875" fmla="*/ 1293472 h 6246801"/>
              <a:gd name="connsiteX876" fmla="*/ 8002218 w 9384838"/>
              <a:gd name="connsiteY876" fmla="*/ 1262248 h 6246801"/>
              <a:gd name="connsiteX877" fmla="*/ 8013927 w 9384838"/>
              <a:gd name="connsiteY877" fmla="*/ 1254442 h 6246801"/>
              <a:gd name="connsiteX878" fmla="*/ 8038320 w 9384838"/>
              <a:gd name="connsiteY878" fmla="*/ 1219316 h 6246801"/>
              <a:gd name="connsiteX879" fmla="*/ 8077350 w 9384838"/>
              <a:gd name="connsiteY879" fmla="*/ 1190044 h 6246801"/>
              <a:gd name="connsiteX880" fmla="*/ 8108573 w 9384838"/>
              <a:gd name="connsiteY880" fmla="*/ 1167602 h 6246801"/>
              <a:gd name="connsiteX881" fmla="*/ 8111501 w 9384838"/>
              <a:gd name="connsiteY881" fmla="*/ 1154917 h 6246801"/>
              <a:gd name="connsiteX882" fmla="*/ 8135894 w 9384838"/>
              <a:gd name="connsiteY882" fmla="*/ 1148087 h 6246801"/>
              <a:gd name="connsiteX883" fmla="*/ 8141748 w 9384838"/>
              <a:gd name="connsiteY883" fmla="*/ 1130524 h 6246801"/>
              <a:gd name="connsiteX884" fmla="*/ 8135894 w 9384838"/>
              <a:gd name="connsiteY884" fmla="*/ 1121742 h 6246801"/>
              <a:gd name="connsiteX885" fmla="*/ 8143700 w 9384838"/>
              <a:gd name="connsiteY885" fmla="*/ 1104179 h 6246801"/>
              <a:gd name="connsiteX886" fmla="*/ 8200293 w 9384838"/>
              <a:gd name="connsiteY886" fmla="*/ 1030998 h 6246801"/>
              <a:gd name="connsiteX887" fmla="*/ 8231516 w 9384838"/>
              <a:gd name="connsiteY887" fmla="*/ 993920 h 6246801"/>
              <a:gd name="connsiteX888" fmla="*/ 8245176 w 9384838"/>
              <a:gd name="connsiteY888" fmla="*/ 957819 h 6246801"/>
              <a:gd name="connsiteX889" fmla="*/ 8258837 w 9384838"/>
              <a:gd name="connsiteY889" fmla="*/ 944159 h 6246801"/>
              <a:gd name="connsiteX890" fmla="*/ 8260788 w 9384838"/>
              <a:gd name="connsiteY890" fmla="*/ 920741 h 6246801"/>
              <a:gd name="connsiteX891" fmla="*/ 8289085 w 9384838"/>
              <a:gd name="connsiteY891" fmla="*/ 889516 h 6246801"/>
              <a:gd name="connsiteX892" fmla="*/ 8306648 w 9384838"/>
              <a:gd name="connsiteY892" fmla="*/ 884639 h 6246801"/>
              <a:gd name="connsiteX893" fmla="*/ 9328245 w 9384838"/>
              <a:gd name="connsiteY893" fmla="*/ 311878 h 6246801"/>
              <a:gd name="connsiteX894" fmla="*/ 9371178 w 9384838"/>
              <a:gd name="connsiteY894" fmla="*/ 317733 h 6246801"/>
              <a:gd name="connsiteX895" fmla="*/ 9384838 w 9384838"/>
              <a:gd name="connsiteY895" fmla="*/ 341150 h 6246801"/>
              <a:gd name="connsiteX896" fmla="*/ 9357517 w 9384838"/>
              <a:gd name="connsiteY896" fmla="*/ 360665 h 6246801"/>
              <a:gd name="connsiteX897" fmla="*/ 9357517 w 9384838"/>
              <a:gd name="connsiteY897" fmla="*/ 378228 h 6246801"/>
              <a:gd name="connsiteX898" fmla="*/ 9371178 w 9384838"/>
              <a:gd name="connsiteY898" fmla="*/ 393840 h 6246801"/>
              <a:gd name="connsiteX899" fmla="*/ 9367275 w 9384838"/>
              <a:gd name="connsiteY899" fmla="*/ 427015 h 6246801"/>
              <a:gd name="connsiteX900" fmla="*/ 9314585 w 9384838"/>
              <a:gd name="connsiteY900" fmla="*/ 427015 h 6246801"/>
              <a:gd name="connsiteX901" fmla="*/ 9250186 w 9384838"/>
              <a:gd name="connsiteY901" fmla="*/ 440675 h 6246801"/>
              <a:gd name="connsiteX902" fmla="*/ 9213108 w 9384838"/>
              <a:gd name="connsiteY902" fmla="*/ 471899 h 6246801"/>
              <a:gd name="connsiteX903" fmla="*/ 9162370 w 9384838"/>
              <a:gd name="connsiteY903" fmla="*/ 491414 h 6246801"/>
              <a:gd name="connsiteX904" fmla="*/ 9099923 w 9384838"/>
              <a:gd name="connsiteY904" fmla="*/ 526540 h 6246801"/>
              <a:gd name="connsiteX905" fmla="*/ 9035524 w 9384838"/>
              <a:gd name="connsiteY905" fmla="*/ 587036 h 6246801"/>
              <a:gd name="connsiteX906" fmla="*/ 8996494 w 9384838"/>
              <a:gd name="connsiteY906" fmla="*/ 635822 h 6246801"/>
              <a:gd name="connsiteX907" fmla="*/ 8961368 w 9384838"/>
              <a:gd name="connsiteY907" fmla="*/ 637774 h 6246801"/>
              <a:gd name="connsiteX908" fmla="*/ 8951610 w 9384838"/>
              <a:gd name="connsiteY908" fmla="*/ 647531 h 6246801"/>
              <a:gd name="connsiteX909" fmla="*/ 8926241 w 9384838"/>
              <a:gd name="connsiteY909" fmla="*/ 637774 h 6246801"/>
              <a:gd name="connsiteX910" fmla="*/ 8916484 w 9384838"/>
              <a:gd name="connsiteY910" fmla="*/ 608501 h 6246801"/>
              <a:gd name="connsiteX911" fmla="*/ 8883309 w 9384838"/>
              <a:gd name="connsiteY911" fmla="*/ 622162 h 6246801"/>
              <a:gd name="connsiteX912" fmla="*/ 8877454 w 9384838"/>
              <a:gd name="connsiteY912" fmla="*/ 651434 h 6246801"/>
              <a:gd name="connsiteX913" fmla="*/ 8887212 w 9384838"/>
              <a:gd name="connsiteY913" fmla="*/ 665094 h 6246801"/>
              <a:gd name="connsiteX914" fmla="*/ 8846231 w 9384838"/>
              <a:gd name="connsiteY914" fmla="*/ 719735 h 6246801"/>
              <a:gd name="connsiteX915" fmla="*/ 8799395 w 9384838"/>
              <a:gd name="connsiteY915" fmla="*/ 749008 h 6246801"/>
              <a:gd name="connsiteX916" fmla="*/ 8766220 w 9384838"/>
              <a:gd name="connsiteY916" fmla="*/ 774380 h 6246801"/>
              <a:gd name="connsiteX917" fmla="*/ 8731094 w 9384838"/>
              <a:gd name="connsiteY917" fmla="*/ 844633 h 6246801"/>
              <a:gd name="connsiteX918" fmla="*/ 8697919 w 9384838"/>
              <a:gd name="connsiteY918" fmla="*/ 862196 h 6246801"/>
              <a:gd name="connsiteX919" fmla="*/ 8666695 w 9384838"/>
              <a:gd name="connsiteY919" fmla="*/ 862196 h 6246801"/>
              <a:gd name="connsiteX920" fmla="*/ 8641326 w 9384838"/>
              <a:gd name="connsiteY920" fmla="*/ 887565 h 6246801"/>
              <a:gd name="connsiteX921" fmla="*/ 8614005 w 9384838"/>
              <a:gd name="connsiteY921" fmla="*/ 932449 h 6246801"/>
              <a:gd name="connsiteX922" fmla="*/ 8590587 w 9384838"/>
              <a:gd name="connsiteY922" fmla="*/ 936351 h 6246801"/>
              <a:gd name="connsiteX923" fmla="*/ 8576927 w 9384838"/>
              <a:gd name="connsiteY923" fmla="*/ 920740 h 6246801"/>
              <a:gd name="connsiteX924" fmla="*/ 8590587 w 9384838"/>
              <a:gd name="connsiteY924" fmla="*/ 885614 h 6246801"/>
              <a:gd name="connsiteX925" fmla="*/ 8602296 w 9384838"/>
              <a:gd name="connsiteY925" fmla="*/ 881711 h 6246801"/>
              <a:gd name="connsiteX926" fmla="*/ 8610102 w 9384838"/>
              <a:gd name="connsiteY926" fmla="*/ 868050 h 6246801"/>
              <a:gd name="connsiteX927" fmla="*/ 8606199 w 9384838"/>
              <a:gd name="connsiteY927" fmla="*/ 850487 h 6246801"/>
              <a:gd name="connsiteX928" fmla="*/ 8612054 w 9384838"/>
              <a:gd name="connsiteY928" fmla="*/ 825118 h 6246801"/>
              <a:gd name="connsiteX929" fmla="*/ 8623762 w 9384838"/>
              <a:gd name="connsiteY929" fmla="*/ 846584 h 6246801"/>
              <a:gd name="connsiteX930" fmla="*/ 8637423 w 9384838"/>
              <a:gd name="connsiteY930" fmla="*/ 848536 h 6246801"/>
              <a:gd name="connsiteX931" fmla="*/ 8649132 w 9384838"/>
              <a:gd name="connsiteY931" fmla="*/ 827069 h 6246801"/>
              <a:gd name="connsiteX932" fmla="*/ 8635471 w 9384838"/>
              <a:gd name="connsiteY932" fmla="*/ 807555 h 6246801"/>
              <a:gd name="connsiteX933" fmla="*/ 8654986 w 9384838"/>
              <a:gd name="connsiteY933" fmla="*/ 807555 h 6246801"/>
              <a:gd name="connsiteX934" fmla="*/ 8664743 w 9384838"/>
              <a:gd name="connsiteY934" fmla="*/ 819263 h 6246801"/>
              <a:gd name="connsiteX935" fmla="*/ 8692064 w 9384838"/>
              <a:gd name="connsiteY935" fmla="*/ 805603 h 6246801"/>
              <a:gd name="connsiteX936" fmla="*/ 8709627 w 9384838"/>
              <a:gd name="connsiteY936" fmla="*/ 778282 h 6246801"/>
              <a:gd name="connsiteX937" fmla="*/ 8711579 w 9384838"/>
              <a:gd name="connsiteY937" fmla="*/ 749008 h 6246801"/>
              <a:gd name="connsiteX938" fmla="*/ 8695967 w 9384838"/>
              <a:gd name="connsiteY938" fmla="*/ 749008 h 6246801"/>
              <a:gd name="connsiteX939" fmla="*/ 8672549 w 9384838"/>
              <a:gd name="connsiteY939" fmla="*/ 745105 h 6246801"/>
              <a:gd name="connsiteX940" fmla="*/ 8668646 w 9384838"/>
              <a:gd name="connsiteY940" fmla="*/ 713881 h 6246801"/>
              <a:gd name="connsiteX941" fmla="*/ 8697919 w 9384838"/>
              <a:gd name="connsiteY941" fmla="*/ 713881 h 6246801"/>
              <a:gd name="connsiteX942" fmla="*/ 8715482 w 9384838"/>
              <a:gd name="connsiteY942" fmla="*/ 731444 h 6246801"/>
              <a:gd name="connsiteX943" fmla="*/ 8733045 w 9384838"/>
              <a:gd name="connsiteY943" fmla="*/ 719735 h 6246801"/>
              <a:gd name="connsiteX944" fmla="*/ 8746705 w 9384838"/>
              <a:gd name="connsiteY944" fmla="*/ 688512 h 6246801"/>
              <a:gd name="connsiteX945" fmla="*/ 8787686 w 9384838"/>
              <a:gd name="connsiteY945" fmla="*/ 674851 h 6246801"/>
              <a:gd name="connsiteX946" fmla="*/ 8811104 w 9384838"/>
              <a:gd name="connsiteY946" fmla="*/ 624114 h 6246801"/>
              <a:gd name="connsiteX947" fmla="*/ 8830619 w 9384838"/>
              <a:gd name="connsiteY947" fmla="*/ 618260 h 6246801"/>
              <a:gd name="connsiteX948" fmla="*/ 8840376 w 9384838"/>
              <a:gd name="connsiteY948" fmla="*/ 600695 h 6246801"/>
              <a:gd name="connsiteX949" fmla="*/ 8832570 w 9384838"/>
              <a:gd name="connsiteY949" fmla="*/ 559715 h 6246801"/>
              <a:gd name="connsiteX950" fmla="*/ 8850134 w 9384838"/>
              <a:gd name="connsiteY950" fmla="*/ 559715 h 6246801"/>
              <a:gd name="connsiteX951" fmla="*/ 8885260 w 9384838"/>
              <a:gd name="connsiteY951" fmla="*/ 573376 h 6246801"/>
              <a:gd name="connsiteX952" fmla="*/ 8902823 w 9384838"/>
              <a:gd name="connsiteY952" fmla="*/ 559715 h 6246801"/>
              <a:gd name="connsiteX953" fmla="*/ 8904775 w 9384838"/>
              <a:gd name="connsiteY953" fmla="*/ 524589 h 6246801"/>
              <a:gd name="connsiteX954" fmla="*/ 8949659 w 9384838"/>
              <a:gd name="connsiteY954" fmla="*/ 497268 h 6246801"/>
              <a:gd name="connsiteX955" fmla="*/ 8976980 w 9384838"/>
              <a:gd name="connsiteY955" fmla="*/ 497268 h 6246801"/>
              <a:gd name="connsiteX956" fmla="*/ 8976980 w 9384838"/>
              <a:gd name="connsiteY956" fmla="*/ 462142 h 6246801"/>
              <a:gd name="connsiteX957" fmla="*/ 8965271 w 9384838"/>
              <a:gd name="connsiteY957" fmla="*/ 419209 h 6246801"/>
              <a:gd name="connsiteX958" fmla="*/ 8973077 w 9384838"/>
              <a:gd name="connsiteY958" fmla="*/ 393840 h 6246801"/>
              <a:gd name="connsiteX959" fmla="*/ 9002349 w 9384838"/>
              <a:gd name="connsiteY959" fmla="*/ 376277 h 6246801"/>
              <a:gd name="connsiteX960" fmla="*/ 9017961 w 9384838"/>
              <a:gd name="connsiteY960" fmla="*/ 403597 h 6246801"/>
              <a:gd name="connsiteX961" fmla="*/ 9041378 w 9384838"/>
              <a:gd name="connsiteY961" fmla="*/ 467996 h 6246801"/>
              <a:gd name="connsiteX962" fmla="*/ 9076505 w 9384838"/>
              <a:gd name="connsiteY962" fmla="*/ 475802 h 6246801"/>
              <a:gd name="connsiteX963" fmla="*/ 9154564 w 9384838"/>
              <a:gd name="connsiteY963" fmla="*/ 458239 h 6246801"/>
              <a:gd name="connsiteX964" fmla="*/ 9209205 w 9384838"/>
              <a:gd name="connsiteY964" fmla="*/ 409452 h 6246801"/>
              <a:gd name="connsiteX965" fmla="*/ 9218963 w 9384838"/>
              <a:gd name="connsiteY965" fmla="*/ 380180 h 6246801"/>
              <a:gd name="connsiteX966" fmla="*/ 9283361 w 9384838"/>
              <a:gd name="connsiteY966" fmla="*/ 325538 h 6246801"/>
              <a:gd name="connsiteX967" fmla="*/ 9328245 w 9384838"/>
              <a:gd name="connsiteY967" fmla="*/ 311878 h 6246801"/>
              <a:gd name="connsiteX968" fmla="*/ 6819242 w 9384838"/>
              <a:gd name="connsiteY968" fmla="*/ 0 h 6246801"/>
              <a:gd name="connsiteX969" fmla="*/ 6869020 w 9384838"/>
              <a:gd name="connsiteY969" fmla="*/ 125002 h 6246801"/>
              <a:gd name="connsiteX970" fmla="*/ 6969682 w 9384838"/>
              <a:gd name="connsiteY970" fmla="*/ 326334 h 6246801"/>
              <a:gd name="connsiteX971" fmla="*/ 6969682 w 9384838"/>
              <a:gd name="connsiteY971" fmla="*/ 401556 h 6246801"/>
              <a:gd name="connsiteX972" fmla="*/ 7094680 w 9384838"/>
              <a:gd name="connsiteY972" fmla="*/ 652667 h 6246801"/>
              <a:gd name="connsiteX973" fmla="*/ 7220784 w 9384838"/>
              <a:gd name="connsiteY973" fmla="*/ 803117 h 6246801"/>
              <a:gd name="connsiteX974" fmla="*/ 7321446 w 9384838"/>
              <a:gd name="connsiteY974" fmla="*/ 903783 h 6246801"/>
              <a:gd name="connsiteX975" fmla="*/ 7321446 w 9384838"/>
              <a:gd name="connsiteY975" fmla="*/ 979004 h 6246801"/>
              <a:gd name="connsiteX976" fmla="*/ 7345782 w 9384838"/>
              <a:gd name="connsiteY976" fmla="*/ 979004 h 6246801"/>
              <a:gd name="connsiteX977" fmla="*/ 7396667 w 9384838"/>
              <a:gd name="connsiteY977" fmla="*/ 1003341 h 6246801"/>
              <a:gd name="connsiteX978" fmla="*/ 7421002 w 9384838"/>
              <a:gd name="connsiteY978" fmla="*/ 979004 h 6246801"/>
              <a:gd name="connsiteX979" fmla="*/ 7496223 w 9384838"/>
              <a:gd name="connsiteY979" fmla="*/ 1003341 h 6246801"/>
              <a:gd name="connsiteX980" fmla="*/ 7446445 w 9384838"/>
              <a:gd name="connsiteY980" fmla="*/ 1054227 h 6246801"/>
              <a:gd name="connsiteX981" fmla="*/ 7471887 w 9384838"/>
              <a:gd name="connsiteY981" fmla="*/ 1078564 h 6246801"/>
              <a:gd name="connsiteX982" fmla="*/ 7521665 w 9384838"/>
              <a:gd name="connsiteY982" fmla="*/ 1054227 h 6246801"/>
              <a:gd name="connsiteX983" fmla="*/ 7547107 w 9384838"/>
              <a:gd name="connsiteY983" fmla="*/ 1129449 h 6246801"/>
              <a:gd name="connsiteX984" fmla="*/ 7672105 w 9384838"/>
              <a:gd name="connsiteY984" fmla="*/ 1179229 h 6246801"/>
              <a:gd name="connsiteX985" fmla="*/ 7747325 w 9384838"/>
              <a:gd name="connsiteY985" fmla="*/ 1179229 h 6246801"/>
              <a:gd name="connsiteX986" fmla="*/ 7847987 w 9384838"/>
              <a:gd name="connsiteY986" fmla="*/ 1104007 h 6246801"/>
              <a:gd name="connsiteX987" fmla="*/ 7923207 w 9384838"/>
              <a:gd name="connsiteY987" fmla="*/ 1078564 h 6246801"/>
              <a:gd name="connsiteX988" fmla="*/ 7998427 w 9384838"/>
              <a:gd name="connsiteY988" fmla="*/ 1003341 h 6246801"/>
              <a:gd name="connsiteX989" fmla="*/ 7998427 w 9384838"/>
              <a:gd name="connsiteY989" fmla="*/ 1054227 h 6246801"/>
              <a:gd name="connsiteX990" fmla="*/ 7948649 w 9384838"/>
              <a:gd name="connsiteY990" fmla="*/ 1104007 h 6246801"/>
              <a:gd name="connsiteX991" fmla="*/ 7948649 w 9384838"/>
              <a:gd name="connsiteY991" fmla="*/ 1129449 h 6246801"/>
              <a:gd name="connsiteX992" fmla="*/ 7822545 w 9384838"/>
              <a:gd name="connsiteY992" fmla="*/ 1279895 h 6246801"/>
              <a:gd name="connsiteX993" fmla="*/ 7822545 w 9384838"/>
              <a:gd name="connsiteY993" fmla="*/ 1379454 h 6246801"/>
              <a:gd name="connsiteX994" fmla="*/ 7873429 w 9384838"/>
              <a:gd name="connsiteY994" fmla="*/ 1379454 h 6246801"/>
              <a:gd name="connsiteX995" fmla="*/ 7847987 w 9384838"/>
              <a:gd name="connsiteY995" fmla="*/ 1505563 h 6246801"/>
              <a:gd name="connsiteX996" fmla="*/ 7797103 w 9384838"/>
              <a:gd name="connsiteY996" fmla="*/ 1531005 h 6246801"/>
              <a:gd name="connsiteX997" fmla="*/ 7873429 w 9384838"/>
              <a:gd name="connsiteY997" fmla="*/ 1606229 h 6246801"/>
              <a:gd name="connsiteX998" fmla="*/ 7948649 w 9384838"/>
              <a:gd name="connsiteY998" fmla="*/ 1606229 h 6246801"/>
              <a:gd name="connsiteX999" fmla="*/ 7923207 w 9384838"/>
              <a:gd name="connsiteY999" fmla="*/ 1656009 h 6246801"/>
              <a:gd name="connsiteX1000" fmla="*/ 7772767 w 9384838"/>
              <a:gd name="connsiteY1000" fmla="*/ 1630565 h 6246801"/>
              <a:gd name="connsiteX1001" fmla="*/ 7672105 w 9384838"/>
              <a:gd name="connsiteY1001" fmla="*/ 1705789 h 6246801"/>
              <a:gd name="connsiteX1002" fmla="*/ 7672105 w 9384838"/>
              <a:gd name="connsiteY1002" fmla="*/ 1656009 h 6246801"/>
              <a:gd name="connsiteX1003" fmla="*/ 7596885 w 9384838"/>
              <a:gd name="connsiteY1003" fmla="*/ 1656009 h 6246801"/>
              <a:gd name="connsiteX1004" fmla="*/ 7571443 w 9384838"/>
              <a:gd name="connsiteY1004" fmla="*/ 1705789 h 6246801"/>
              <a:gd name="connsiteX1005" fmla="*/ 7446445 w 9384838"/>
              <a:gd name="connsiteY1005" fmla="*/ 1681452 h 6246801"/>
              <a:gd name="connsiteX1006" fmla="*/ 7421002 w 9384838"/>
              <a:gd name="connsiteY1006" fmla="*/ 1630565 h 6246801"/>
              <a:gd name="connsiteX1007" fmla="*/ 7321446 w 9384838"/>
              <a:gd name="connsiteY1007" fmla="*/ 1630565 h 6246801"/>
              <a:gd name="connsiteX1008" fmla="*/ 7070344 w 9384838"/>
              <a:gd name="connsiteY1008" fmla="*/ 1756674 h 6246801"/>
              <a:gd name="connsiteX1009" fmla="*/ 6869020 w 9384838"/>
              <a:gd name="connsiteY1009" fmla="*/ 1907113 h 6246801"/>
              <a:gd name="connsiteX1010" fmla="*/ 6894462 w 9384838"/>
              <a:gd name="connsiteY1010" fmla="*/ 1956897 h 6246801"/>
              <a:gd name="connsiteX1011" fmla="*/ 6819242 w 9384838"/>
              <a:gd name="connsiteY1011" fmla="*/ 2081899 h 6246801"/>
              <a:gd name="connsiteX1012" fmla="*/ 6793800 w 9384838"/>
              <a:gd name="connsiteY1012" fmla="*/ 2006676 h 6246801"/>
              <a:gd name="connsiteX1013" fmla="*/ 6668802 w 9384838"/>
              <a:gd name="connsiteY1013" fmla="*/ 1931450 h 6246801"/>
              <a:gd name="connsiteX1014" fmla="*/ 6542697 w 9384838"/>
              <a:gd name="connsiteY1014" fmla="*/ 1831894 h 6246801"/>
              <a:gd name="connsiteX1015" fmla="*/ 6467477 w 9384838"/>
              <a:gd name="connsiteY1015" fmla="*/ 1705789 h 6246801"/>
              <a:gd name="connsiteX1016" fmla="*/ 6417699 w 9384838"/>
              <a:gd name="connsiteY1016" fmla="*/ 1681452 h 6246801"/>
              <a:gd name="connsiteX1017" fmla="*/ 6342479 w 9384838"/>
              <a:gd name="connsiteY1017" fmla="*/ 1580786 h 6246801"/>
              <a:gd name="connsiteX1018" fmla="*/ 6217481 w 9384838"/>
              <a:gd name="connsiteY1018" fmla="*/ 1555343 h 6246801"/>
              <a:gd name="connsiteX1019" fmla="*/ 6091377 w 9384838"/>
              <a:gd name="connsiteY1019" fmla="*/ 1606229 h 6246801"/>
              <a:gd name="connsiteX1020" fmla="*/ 5991821 w 9384838"/>
              <a:gd name="connsiteY1020" fmla="*/ 1681452 h 6246801"/>
              <a:gd name="connsiteX1021" fmla="*/ 5966379 w 9384838"/>
              <a:gd name="connsiteY1021" fmla="*/ 1630565 h 6246801"/>
              <a:gd name="connsiteX1022" fmla="*/ 5966379 w 9384838"/>
              <a:gd name="connsiteY1022" fmla="*/ 1580786 h 6246801"/>
              <a:gd name="connsiteX1023" fmla="*/ 5916601 w 9384838"/>
              <a:gd name="connsiteY1023" fmla="*/ 1531005 h 6246801"/>
              <a:gd name="connsiteX1024" fmla="*/ 5940937 w 9384838"/>
              <a:gd name="connsiteY1024" fmla="*/ 1505563 h 6246801"/>
              <a:gd name="connsiteX1025" fmla="*/ 5891159 w 9384838"/>
              <a:gd name="connsiteY1025" fmla="*/ 1480122 h 6246801"/>
              <a:gd name="connsiteX1026" fmla="*/ 5840275 w 9384838"/>
              <a:gd name="connsiteY1026" fmla="*/ 1480122 h 6246801"/>
              <a:gd name="connsiteX1027" fmla="*/ 5815939 w 9384838"/>
              <a:gd name="connsiteY1027" fmla="*/ 1455784 h 6246801"/>
              <a:gd name="connsiteX1028" fmla="*/ 5740719 w 9384838"/>
              <a:gd name="connsiteY1028" fmla="*/ 1505563 h 6246801"/>
              <a:gd name="connsiteX1029" fmla="*/ 5665499 w 9384838"/>
              <a:gd name="connsiteY1029" fmla="*/ 1606229 h 6246801"/>
              <a:gd name="connsiteX1030" fmla="*/ 5715277 w 9384838"/>
              <a:gd name="connsiteY1030" fmla="*/ 1656009 h 6246801"/>
              <a:gd name="connsiteX1031" fmla="*/ 5765055 w 9384838"/>
              <a:gd name="connsiteY1031" fmla="*/ 1731231 h 6246801"/>
              <a:gd name="connsiteX1032" fmla="*/ 5840275 w 9384838"/>
              <a:gd name="connsiteY1032" fmla="*/ 1731231 h 6246801"/>
              <a:gd name="connsiteX1033" fmla="*/ 5916601 w 9384838"/>
              <a:gd name="connsiteY1033" fmla="*/ 1881669 h 6246801"/>
              <a:gd name="connsiteX1034" fmla="*/ 5966379 w 9384838"/>
              <a:gd name="connsiteY1034" fmla="*/ 1956897 h 6246801"/>
              <a:gd name="connsiteX1035" fmla="*/ 5891159 w 9384838"/>
              <a:gd name="connsiteY1035" fmla="*/ 2006676 h 6246801"/>
              <a:gd name="connsiteX1036" fmla="*/ 5815939 w 9384838"/>
              <a:gd name="connsiteY1036" fmla="*/ 1931450 h 6246801"/>
              <a:gd name="connsiteX1037" fmla="*/ 5765055 w 9384838"/>
              <a:gd name="connsiteY1037" fmla="*/ 1881669 h 6246801"/>
              <a:gd name="connsiteX1038" fmla="*/ 5715277 w 9384838"/>
              <a:gd name="connsiteY1038" fmla="*/ 1931450 h 6246801"/>
              <a:gd name="connsiteX1039" fmla="*/ 5665499 w 9384838"/>
              <a:gd name="connsiteY1039" fmla="*/ 1931450 h 6246801"/>
              <a:gd name="connsiteX1040" fmla="*/ 5640056 w 9384838"/>
              <a:gd name="connsiteY1040" fmla="*/ 2006676 h 6246801"/>
              <a:gd name="connsiteX1041" fmla="*/ 5590278 w 9384838"/>
              <a:gd name="connsiteY1041" fmla="*/ 2006676 h 6246801"/>
              <a:gd name="connsiteX1042" fmla="*/ 5515058 w 9384838"/>
              <a:gd name="connsiteY1042" fmla="*/ 2081899 h 6246801"/>
              <a:gd name="connsiteX1043" fmla="*/ 5464174 w 9384838"/>
              <a:gd name="connsiteY1043" fmla="*/ 2057559 h 6246801"/>
              <a:gd name="connsiteX1044" fmla="*/ 5464174 w 9384838"/>
              <a:gd name="connsiteY1044" fmla="*/ 1956897 h 6246801"/>
              <a:gd name="connsiteX1045" fmla="*/ 5489616 w 9384838"/>
              <a:gd name="connsiteY1045" fmla="*/ 1881669 h 6246801"/>
              <a:gd name="connsiteX1046" fmla="*/ 5564836 w 9384838"/>
              <a:gd name="connsiteY1046" fmla="*/ 1831894 h 6246801"/>
              <a:gd name="connsiteX1047" fmla="*/ 5590278 w 9384838"/>
              <a:gd name="connsiteY1047" fmla="*/ 1756674 h 6246801"/>
              <a:gd name="connsiteX1048" fmla="*/ 5539394 w 9384838"/>
              <a:gd name="connsiteY1048" fmla="*/ 1656009 h 6246801"/>
              <a:gd name="connsiteX1049" fmla="*/ 5515058 w 9384838"/>
              <a:gd name="connsiteY1049" fmla="*/ 1656009 h 6246801"/>
              <a:gd name="connsiteX1050" fmla="*/ 5515058 w 9384838"/>
              <a:gd name="connsiteY1050" fmla="*/ 1606229 h 6246801"/>
              <a:gd name="connsiteX1051" fmla="*/ 5489616 w 9384838"/>
              <a:gd name="connsiteY1051" fmla="*/ 1580786 h 6246801"/>
              <a:gd name="connsiteX1052" fmla="*/ 5489616 w 9384838"/>
              <a:gd name="connsiteY1052" fmla="*/ 1531005 h 6246801"/>
              <a:gd name="connsiteX1053" fmla="*/ 5539394 w 9384838"/>
              <a:gd name="connsiteY1053" fmla="*/ 1455784 h 6246801"/>
              <a:gd name="connsiteX1054" fmla="*/ 5539394 w 9384838"/>
              <a:gd name="connsiteY1054" fmla="*/ 1404898 h 6246801"/>
              <a:gd name="connsiteX1055" fmla="*/ 5564836 w 9384838"/>
              <a:gd name="connsiteY1055" fmla="*/ 1355118 h 6246801"/>
              <a:gd name="connsiteX1056" fmla="*/ 5614614 w 9384838"/>
              <a:gd name="connsiteY1056" fmla="*/ 1379454 h 6246801"/>
              <a:gd name="connsiteX1057" fmla="*/ 5689834 w 9384838"/>
              <a:gd name="connsiteY1057" fmla="*/ 1355118 h 6246801"/>
              <a:gd name="connsiteX1058" fmla="*/ 5740719 w 9384838"/>
              <a:gd name="connsiteY1058" fmla="*/ 1329675 h 6246801"/>
              <a:gd name="connsiteX1059" fmla="*/ 5765055 w 9384838"/>
              <a:gd name="connsiteY1059" fmla="*/ 1355118 h 6246801"/>
              <a:gd name="connsiteX1060" fmla="*/ 5815939 w 9384838"/>
              <a:gd name="connsiteY1060" fmla="*/ 1279895 h 6246801"/>
              <a:gd name="connsiteX1061" fmla="*/ 5891159 w 9384838"/>
              <a:gd name="connsiteY1061" fmla="*/ 1254452 h 6246801"/>
              <a:gd name="connsiteX1062" fmla="*/ 5891159 w 9384838"/>
              <a:gd name="connsiteY1062" fmla="*/ 1179229 h 6246801"/>
              <a:gd name="connsiteX1063" fmla="*/ 5840275 w 9384838"/>
              <a:gd name="connsiteY1063" fmla="*/ 1104007 h 6246801"/>
              <a:gd name="connsiteX1064" fmla="*/ 5865717 w 9384838"/>
              <a:gd name="connsiteY1064" fmla="*/ 1054227 h 6246801"/>
              <a:gd name="connsiteX1065" fmla="*/ 5916601 w 9384838"/>
              <a:gd name="connsiteY1065" fmla="*/ 1054227 h 6246801"/>
              <a:gd name="connsiteX1066" fmla="*/ 6041599 w 9384838"/>
              <a:gd name="connsiteY1066" fmla="*/ 1179229 h 6246801"/>
              <a:gd name="connsiteX1067" fmla="*/ 6091377 w 9384838"/>
              <a:gd name="connsiteY1067" fmla="*/ 1153786 h 6246801"/>
              <a:gd name="connsiteX1068" fmla="*/ 6091377 w 9384838"/>
              <a:gd name="connsiteY1068" fmla="*/ 1204672 h 6246801"/>
              <a:gd name="connsiteX1069" fmla="*/ 6166597 w 9384838"/>
              <a:gd name="connsiteY1069" fmla="*/ 1254452 h 6246801"/>
              <a:gd name="connsiteX1070" fmla="*/ 6292701 w 9384838"/>
              <a:gd name="connsiteY1070" fmla="*/ 1179229 h 6246801"/>
              <a:gd name="connsiteX1071" fmla="*/ 6317037 w 9384838"/>
              <a:gd name="connsiteY1071" fmla="*/ 1129449 h 6246801"/>
              <a:gd name="connsiteX1072" fmla="*/ 6292701 w 9384838"/>
              <a:gd name="connsiteY1072" fmla="*/ 1054227 h 6246801"/>
              <a:gd name="connsiteX1073" fmla="*/ 6317037 w 9384838"/>
              <a:gd name="connsiteY1073" fmla="*/ 1003341 h 6246801"/>
              <a:gd name="connsiteX1074" fmla="*/ 6317037 w 9384838"/>
              <a:gd name="connsiteY1074" fmla="*/ 953562 h 6246801"/>
              <a:gd name="connsiteX1075" fmla="*/ 6342479 w 9384838"/>
              <a:gd name="connsiteY1075" fmla="*/ 903783 h 6246801"/>
              <a:gd name="connsiteX1076" fmla="*/ 6443141 w 9384838"/>
              <a:gd name="connsiteY1076" fmla="*/ 878340 h 6246801"/>
              <a:gd name="connsiteX1077" fmla="*/ 6492919 w 9384838"/>
              <a:gd name="connsiteY1077" fmla="*/ 803117 h 6246801"/>
              <a:gd name="connsiteX1078" fmla="*/ 6518361 w 9384838"/>
              <a:gd name="connsiteY1078" fmla="*/ 652667 h 6246801"/>
              <a:gd name="connsiteX1079" fmla="*/ 6619024 w 9384838"/>
              <a:gd name="connsiteY1079" fmla="*/ 526559 h 6246801"/>
              <a:gd name="connsiteX1080" fmla="*/ 6643360 w 9384838"/>
              <a:gd name="connsiteY1080" fmla="*/ 300891 h 6246801"/>
              <a:gd name="connsiteX1081" fmla="*/ 6619024 w 9384838"/>
              <a:gd name="connsiteY1081" fmla="*/ 125002 h 6246801"/>
              <a:gd name="connsiteX1082" fmla="*/ 6694244 w 9384838"/>
              <a:gd name="connsiteY1082" fmla="*/ 49779 h 6246801"/>
              <a:gd name="connsiteX1083" fmla="*/ 6769464 w 9384838"/>
              <a:gd name="connsiteY1083" fmla="*/ 49779 h 6246801"/>
              <a:gd name="connsiteX1084" fmla="*/ 6819242 w 9384838"/>
              <a:gd name="connsiteY108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75319 w 9384838"/>
              <a:gd name="connsiteY76" fmla="*/ 5469130 h 6246801"/>
              <a:gd name="connsiteX77" fmla="*/ 1450982 w 9384838"/>
              <a:gd name="connsiteY77" fmla="*/ 5544353 h 6246801"/>
              <a:gd name="connsiteX78" fmla="*/ 1425539 w 9384838"/>
              <a:gd name="connsiteY78" fmla="*/ 5544353 h 6246801"/>
              <a:gd name="connsiteX79" fmla="*/ 1400097 w 9384838"/>
              <a:gd name="connsiteY79" fmla="*/ 5469130 h 6246801"/>
              <a:gd name="connsiteX80" fmla="*/ 1400097 w 9384838"/>
              <a:gd name="connsiteY80" fmla="*/ 5419351 h 6246801"/>
              <a:gd name="connsiteX81" fmla="*/ 1450982 w 9384838"/>
              <a:gd name="connsiteY81" fmla="*/ 5369571 h 6246801"/>
              <a:gd name="connsiteX82" fmla="*/ 1450982 w 9384838"/>
              <a:gd name="connsiteY82" fmla="*/ 5344128 h 6246801"/>
              <a:gd name="connsiteX83" fmla="*/ 1400097 w 9384838"/>
              <a:gd name="connsiteY83" fmla="*/ 5318685 h 6246801"/>
              <a:gd name="connsiteX84" fmla="*/ 1425539 w 9384838"/>
              <a:gd name="connsiteY84" fmla="*/ 5268905 h 6246801"/>
              <a:gd name="connsiteX85" fmla="*/ 1400097 w 9384838"/>
              <a:gd name="connsiteY85" fmla="*/ 5243462 h 6246801"/>
              <a:gd name="connsiteX86" fmla="*/ 1450982 w 9384838"/>
              <a:gd name="connsiteY86" fmla="*/ 5218019 h 6246801"/>
              <a:gd name="connsiteX87" fmla="*/ 1526203 w 9384838"/>
              <a:gd name="connsiteY87" fmla="*/ 5193682 h 6246801"/>
              <a:gd name="connsiteX88" fmla="*/ 1575981 w 9384838"/>
              <a:gd name="connsiteY88" fmla="*/ 5168239 h 6246801"/>
              <a:gd name="connsiteX89" fmla="*/ 1575981 w 9384838"/>
              <a:gd name="connsiteY89" fmla="*/ 5118459 h 6246801"/>
              <a:gd name="connsiteX90" fmla="*/ 1625759 w 9384838"/>
              <a:gd name="connsiteY90" fmla="*/ 5093016 h 6246801"/>
              <a:gd name="connsiteX91" fmla="*/ 1625759 w 9384838"/>
              <a:gd name="connsiteY91" fmla="*/ 5043236 h 6246801"/>
              <a:gd name="connsiteX92" fmla="*/ 1726423 w 9384838"/>
              <a:gd name="connsiteY92" fmla="*/ 5017793 h 6246801"/>
              <a:gd name="connsiteX93" fmla="*/ 1726423 w 9384838"/>
              <a:gd name="connsiteY93" fmla="*/ 5067573 h 6246801"/>
              <a:gd name="connsiteX94" fmla="*/ 1751865 w 9384838"/>
              <a:gd name="connsiteY94" fmla="*/ 5118459 h 6246801"/>
              <a:gd name="connsiteX95" fmla="*/ 1851420 w 9384838"/>
              <a:gd name="connsiteY95" fmla="*/ 5118459 h 6246801"/>
              <a:gd name="connsiteX96" fmla="*/ 1902304 w 9384838"/>
              <a:gd name="connsiteY96" fmla="*/ 5142796 h 6246801"/>
              <a:gd name="connsiteX97" fmla="*/ 1977523 w 9384838"/>
              <a:gd name="connsiteY97" fmla="*/ 5093016 h 6246801"/>
              <a:gd name="connsiteX98" fmla="*/ 1999647 w 9384838"/>
              <a:gd name="connsiteY98" fmla="*/ 5047661 h 6246801"/>
              <a:gd name="connsiteX99" fmla="*/ 1989691 w 9384838"/>
              <a:gd name="connsiteY99" fmla="*/ 5011156 h 6246801"/>
              <a:gd name="connsiteX100" fmla="*/ 2030620 w 9384838"/>
              <a:gd name="connsiteY100" fmla="*/ 5032174 h 6246801"/>
              <a:gd name="connsiteX101" fmla="*/ 2050531 w 9384838"/>
              <a:gd name="connsiteY101" fmla="*/ 5012262 h 6246801"/>
              <a:gd name="connsiteX102" fmla="*/ 2127963 w 9384838"/>
              <a:gd name="connsiteY102" fmla="*/ 4992350 h 6246801"/>
              <a:gd name="connsiteX103" fmla="*/ 798333 w 9384838"/>
              <a:gd name="connsiteY103" fmla="*/ 4867347 h 6246801"/>
              <a:gd name="connsiteX104" fmla="*/ 848111 w 9384838"/>
              <a:gd name="connsiteY104" fmla="*/ 4867347 h 6246801"/>
              <a:gd name="connsiteX105" fmla="*/ 873554 w 9384838"/>
              <a:gd name="connsiteY105" fmla="*/ 4917127 h 6246801"/>
              <a:gd name="connsiteX106" fmla="*/ 898996 w 9384838"/>
              <a:gd name="connsiteY106" fmla="*/ 4892790 h 6246801"/>
              <a:gd name="connsiteX107" fmla="*/ 923332 w 9384838"/>
              <a:gd name="connsiteY107" fmla="*/ 4892790 h 6246801"/>
              <a:gd name="connsiteX108" fmla="*/ 873554 w 9384838"/>
              <a:gd name="connsiteY108" fmla="*/ 4942570 h 6246801"/>
              <a:gd name="connsiteX109" fmla="*/ 898996 w 9384838"/>
              <a:gd name="connsiteY109" fmla="*/ 4968013 h 6246801"/>
              <a:gd name="connsiteX110" fmla="*/ 873554 w 9384838"/>
              <a:gd name="connsiteY110" fmla="*/ 4992350 h 6246801"/>
              <a:gd name="connsiteX111" fmla="*/ 898996 w 9384838"/>
              <a:gd name="connsiteY111" fmla="*/ 5017793 h 6246801"/>
              <a:gd name="connsiteX112" fmla="*/ 898996 w 9384838"/>
              <a:gd name="connsiteY112" fmla="*/ 5043236 h 6246801"/>
              <a:gd name="connsiteX113" fmla="*/ 948774 w 9384838"/>
              <a:gd name="connsiteY113" fmla="*/ 5067573 h 6246801"/>
              <a:gd name="connsiteX114" fmla="*/ 974217 w 9384838"/>
              <a:gd name="connsiteY114" fmla="*/ 5093016 h 6246801"/>
              <a:gd name="connsiteX115" fmla="*/ 998553 w 9384838"/>
              <a:gd name="connsiteY115" fmla="*/ 5118459 h 6246801"/>
              <a:gd name="connsiteX116" fmla="*/ 1049437 w 9384838"/>
              <a:gd name="connsiteY116" fmla="*/ 5118459 h 6246801"/>
              <a:gd name="connsiteX117" fmla="*/ 1099216 w 9384838"/>
              <a:gd name="connsiteY117" fmla="*/ 5067573 h 6246801"/>
              <a:gd name="connsiteX118" fmla="*/ 1148994 w 9384838"/>
              <a:gd name="connsiteY118" fmla="*/ 5093016 h 6246801"/>
              <a:gd name="connsiteX119" fmla="*/ 1174436 w 9384838"/>
              <a:gd name="connsiteY119" fmla="*/ 5142796 h 6246801"/>
              <a:gd name="connsiteX120" fmla="*/ 1148994 w 9384838"/>
              <a:gd name="connsiteY120" fmla="*/ 5193682 h 6246801"/>
              <a:gd name="connsiteX121" fmla="*/ 1099216 w 9384838"/>
              <a:gd name="connsiteY121" fmla="*/ 5218019 h 6246801"/>
              <a:gd name="connsiteX122" fmla="*/ 1073773 w 9384838"/>
              <a:gd name="connsiteY122" fmla="*/ 5218019 h 6246801"/>
              <a:gd name="connsiteX123" fmla="*/ 1049437 w 9384838"/>
              <a:gd name="connsiteY123" fmla="*/ 5193682 h 6246801"/>
              <a:gd name="connsiteX124" fmla="*/ 1023995 w 9384838"/>
              <a:gd name="connsiteY124" fmla="*/ 5243462 h 6246801"/>
              <a:gd name="connsiteX125" fmla="*/ 1049437 w 9384838"/>
              <a:gd name="connsiteY125" fmla="*/ 5293242 h 6246801"/>
              <a:gd name="connsiteX126" fmla="*/ 1099216 w 9384838"/>
              <a:gd name="connsiteY126" fmla="*/ 5293242 h 6246801"/>
              <a:gd name="connsiteX127" fmla="*/ 1199879 w 9384838"/>
              <a:gd name="connsiteY127" fmla="*/ 5318685 h 6246801"/>
              <a:gd name="connsiteX128" fmla="*/ 1124658 w 9384838"/>
              <a:gd name="connsiteY128" fmla="*/ 5369571 h 6246801"/>
              <a:gd name="connsiteX129" fmla="*/ 1148994 w 9384838"/>
              <a:gd name="connsiteY129" fmla="*/ 5393907 h 6246801"/>
              <a:gd name="connsiteX130" fmla="*/ 1199879 w 9384838"/>
              <a:gd name="connsiteY130" fmla="*/ 5393907 h 6246801"/>
              <a:gd name="connsiteX131" fmla="*/ 1148994 w 9384838"/>
              <a:gd name="connsiteY131" fmla="*/ 5444793 h 6246801"/>
              <a:gd name="connsiteX132" fmla="*/ 1199879 w 9384838"/>
              <a:gd name="connsiteY132" fmla="*/ 5469130 h 6246801"/>
              <a:gd name="connsiteX133" fmla="*/ 1174436 w 9384838"/>
              <a:gd name="connsiteY133" fmla="*/ 5520016 h 6246801"/>
              <a:gd name="connsiteX134" fmla="*/ 1124658 w 9384838"/>
              <a:gd name="connsiteY134" fmla="*/ 5520016 h 6246801"/>
              <a:gd name="connsiteX135" fmla="*/ 1099216 w 9384838"/>
              <a:gd name="connsiteY135" fmla="*/ 5544353 h 6246801"/>
              <a:gd name="connsiteX136" fmla="*/ 1023995 w 9384838"/>
              <a:gd name="connsiteY136" fmla="*/ 5619576 h 6246801"/>
              <a:gd name="connsiteX137" fmla="*/ 1023995 w 9384838"/>
              <a:gd name="connsiteY137" fmla="*/ 5645019 h 6246801"/>
              <a:gd name="connsiteX138" fmla="*/ 998553 w 9384838"/>
              <a:gd name="connsiteY138" fmla="*/ 5670462 h 6246801"/>
              <a:gd name="connsiteX139" fmla="*/ 823775 w 9384838"/>
              <a:gd name="connsiteY139" fmla="*/ 5920467 h 6246801"/>
              <a:gd name="connsiteX140" fmla="*/ 848111 w 9384838"/>
              <a:gd name="connsiteY140" fmla="*/ 5971353 h 6246801"/>
              <a:gd name="connsiteX141" fmla="*/ 798334 w 9384838"/>
              <a:gd name="connsiteY141" fmla="*/ 6021132 h 6246801"/>
              <a:gd name="connsiteX142" fmla="*/ 772890 w 9384838"/>
              <a:gd name="connsiteY142" fmla="*/ 6046575 h 6246801"/>
              <a:gd name="connsiteX143" fmla="*/ 772890 w 9384838"/>
              <a:gd name="connsiteY143" fmla="*/ 6096355 h 6246801"/>
              <a:gd name="connsiteX144" fmla="*/ 723113 w 9384838"/>
              <a:gd name="connsiteY144" fmla="*/ 6147241 h 6246801"/>
              <a:gd name="connsiteX145" fmla="*/ 697671 w 9384838"/>
              <a:gd name="connsiteY145" fmla="*/ 6096355 h 6246801"/>
              <a:gd name="connsiteX146" fmla="*/ 672229 w 9384838"/>
              <a:gd name="connsiteY146" fmla="*/ 6072018 h 6246801"/>
              <a:gd name="connsiteX147" fmla="*/ 693023 w 9384838"/>
              <a:gd name="connsiteY147" fmla="*/ 6051222 h 6246801"/>
              <a:gd name="connsiteX148" fmla="*/ 702873 w 9384838"/>
              <a:gd name="connsiteY148" fmla="*/ 6041372 h 6246801"/>
              <a:gd name="connsiteX149" fmla="*/ 702874 w 9384838"/>
              <a:gd name="connsiteY149" fmla="*/ 6041371 h 6246801"/>
              <a:gd name="connsiteX150" fmla="*/ 693023 w 9384838"/>
              <a:gd name="connsiteY150" fmla="*/ 6051222 h 6246801"/>
              <a:gd name="connsiteX151" fmla="*/ 672228 w 9384838"/>
              <a:gd name="connsiteY151" fmla="*/ 6072019 h 6246801"/>
              <a:gd name="connsiteX152" fmla="*/ 647891 w 9384838"/>
              <a:gd name="connsiteY152" fmla="*/ 6046576 h 6246801"/>
              <a:gd name="connsiteX153" fmla="*/ 597007 w 9384838"/>
              <a:gd name="connsiteY153" fmla="*/ 6096356 h 6246801"/>
              <a:gd name="connsiteX154" fmla="*/ 622449 w 9384838"/>
              <a:gd name="connsiteY154" fmla="*/ 6147242 h 6246801"/>
              <a:gd name="connsiteX155" fmla="*/ 622449 w 9384838"/>
              <a:gd name="connsiteY155" fmla="*/ 6171578 h 6246801"/>
              <a:gd name="connsiteX156" fmla="*/ 597007 w 9384838"/>
              <a:gd name="connsiteY156" fmla="*/ 6171578 h 6246801"/>
              <a:gd name="connsiteX157" fmla="*/ 547229 w 9384838"/>
              <a:gd name="connsiteY157" fmla="*/ 6222464 h 6246801"/>
              <a:gd name="connsiteX158" fmla="*/ 497452 w 9384838"/>
              <a:gd name="connsiteY158" fmla="*/ 6222464 h 6246801"/>
              <a:gd name="connsiteX159" fmla="*/ 422232 w 9384838"/>
              <a:gd name="connsiteY159" fmla="*/ 6246801 h 6246801"/>
              <a:gd name="connsiteX160" fmla="*/ 472009 w 9384838"/>
              <a:gd name="connsiteY160" fmla="*/ 6171578 h 6246801"/>
              <a:gd name="connsiteX161" fmla="*/ 521787 w 9384838"/>
              <a:gd name="connsiteY161" fmla="*/ 6121799 h 6246801"/>
              <a:gd name="connsiteX162" fmla="*/ 497452 w 9384838"/>
              <a:gd name="connsiteY162" fmla="*/ 6046576 h 6246801"/>
              <a:gd name="connsiteX163" fmla="*/ 497452 w 9384838"/>
              <a:gd name="connsiteY163" fmla="*/ 5996796 h 6246801"/>
              <a:gd name="connsiteX164" fmla="*/ 521787 w 9384838"/>
              <a:gd name="connsiteY164" fmla="*/ 5996796 h 6246801"/>
              <a:gd name="connsiteX165" fmla="*/ 572672 w 9384838"/>
              <a:gd name="connsiteY165" fmla="*/ 5945910 h 6246801"/>
              <a:gd name="connsiteX166" fmla="*/ 547229 w 9384838"/>
              <a:gd name="connsiteY166" fmla="*/ 5920467 h 6246801"/>
              <a:gd name="connsiteX167" fmla="*/ 497452 w 9384838"/>
              <a:gd name="connsiteY167" fmla="*/ 5896130 h 6246801"/>
              <a:gd name="connsiteX168" fmla="*/ 472009 w 9384838"/>
              <a:gd name="connsiteY168" fmla="*/ 5920467 h 6246801"/>
              <a:gd name="connsiteX169" fmla="*/ 396790 w 9384838"/>
              <a:gd name="connsiteY169" fmla="*/ 6021133 h 6246801"/>
              <a:gd name="connsiteX170" fmla="*/ 422232 w 9384838"/>
              <a:gd name="connsiteY170" fmla="*/ 6046576 h 6246801"/>
              <a:gd name="connsiteX171" fmla="*/ 422232 w 9384838"/>
              <a:gd name="connsiteY171" fmla="*/ 6096356 h 6246801"/>
              <a:gd name="connsiteX172" fmla="*/ 446568 w 9384838"/>
              <a:gd name="connsiteY172" fmla="*/ 6121799 h 6246801"/>
              <a:gd name="connsiteX173" fmla="*/ 422232 w 9384838"/>
              <a:gd name="connsiteY173" fmla="*/ 6147242 h 6246801"/>
              <a:gd name="connsiteX174" fmla="*/ 396790 w 9384838"/>
              <a:gd name="connsiteY174" fmla="*/ 6147242 h 6246801"/>
              <a:gd name="connsiteX175" fmla="*/ 371348 w 9384838"/>
              <a:gd name="connsiteY175" fmla="*/ 6121799 h 6246801"/>
              <a:gd name="connsiteX176" fmla="*/ 296127 w 9384838"/>
              <a:gd name="connsiteY176" fmla="*/ 6072019 h 6246801"/>
              <a:gd name="connsiteX177" fmla="*/ 271792 w 9384838"/>
              <a:gd name="connsiteY177" fmla="*/ 5996796 h 6246801"/>
              <a:gd name="connsiteX178" fmla="*/ 321570 w 9384838"/>
              <a:gd name="connsiteY178" fmla="*/ 6021133 h 6246801"/>
              <a:gd name="connsiteX179" fmla="*/ 347012 w 9384838"/>
              <a:gd name="connsiteY179" fmla="*/ 5996796 h 6246801"/>
              <a:gd name="connsiteX180" fmla="*/ 371348 w 9384838"/>
              <a:gd name="connsiteY180" fmla="*/ 5920467 h 6246801"/>
              <a:gd name="connsiteX181" fmla="*/ 321570 w 9384838"/>
              <a:gd name="connsiteY181" fmla="*/ 5845245 h 6246801"/>
              <a:gd name="connsiteX182" fmla="*/ 371348 w 9384838"/>
              <a:gd name="connsiteY182" fmla="*/ 5795465 h 6246801"/>
              <a:gd name="connsiteX183" fmla="*/ 371348 w 9384838"/>
              <a:gd name="connsiteY183" fmla="*/ 5745685 h 6246801"/>
              <a:gd name="connsiteX184" fmla="*/ 371348 w 9384838"/>
              <a:gd name="connsiteY184" fmla="*/ 5720242 h 6246801"/>
              <a:gd name="connsiteX185" fmla="*/ 347012 w 9384838"/>
              <a:gd name="connsiteY185" fmla="*/ 5670462 h 6246801"/>
              <a:gd name="connsiteX186" fmla="*/ 446567 w 9384838"/>
              <a:gd name="connsiteY186" fmla="*/ 5670462 h 6246801"/>
              <a:gd name="connsiteX187" fmla="*/ 462479 w 9384838"/>
              <a:gd name="connsiteY187" fmla="*/ 5674309 h 6246801"/>
              <a:gd name="connsiteX188" fmla="*/ 471828 w 9384838"/>
              <a:gd name="connsiteY188" fmla="*/ 5676570 h 6246801"/>
              <a:gd name="connsiteX189" fmla="*/ 471828 w 9384838"/>
              <a:gd name="connsiteY189" fmla="*/ 5676569 h 6246801"/>
              <a:gd name="connsiteX190" fmla="*/ 462479 w 9384838"/>
              <a:gd name="connsiteY190" fmla="*/ 5674309 h 6246801"/>
              <a:gd name="connsiteX191" fmla="*/ 446568 w 9384838"/>
              <a:gd name="connsiteY191" fmla="*/ 5670462 h 6246801"/>
              <a:gd name="connsiteX192" fmla="*/ 446567 w 9384838"/>
              <a:gd name="connsiteY192" fmla="*/ 5670462 h 6246801"/>
              <a:gd name="connsiteX193" fmla="*/ 521787 w 9384838"/>
              <a:gd name="connsiteY193" fmla="*/ 5595239 h 6246801"/>
              <a:gd name="connsiteX194" fmla="*/ 572672 w 9384838"/>
              <a:gd name="connsiteY194" fmla="*/ 5569796 h 6246801"/>
              <a:gd name="connsiteX195" fmla="*/ 572672 w 9384838"/>
              <a:gd name="connsiteY195" fmla="*/ 5520016 h 6246801"/>
              <a:gd name="connsiteX196" fmla="*/ 647892 w 9384838"/>
              <a:gd name="connsiteY196" fmla="*/ 5494573 h 6246801"/>
              <a:gd name="connsiteX197" fmla="*/ 622450 w 9384838"/>
              <a:gd name="connsiteY197" fmla="*/ 5469130 h 6246801"/>
              <a:gd name="connsiteX198" fmla="*/ 547230 w 9384838"/>
              <a:gd name="connsiteY198" fmla="*/ 5469130 h 6246801"/>
              <a:gd name="connsiteX199" fmla="*/ 622450 w 9384838"/>
              <a:gd name="connsiteY199" fmla="*/ 5444793 h 6246801"/>
              <a:gd name="connsiteX200" fmla="*/ 622450 w 9384838"/>
              <a:gd name="connsiteY200" fmla="*/ 5369570 h 6246801"/>
              <a:gd name="connsiteX201" fmla="*/ 597008 w 9384838"/>
              <a:gd name="connsiteY201" fmla="*/ 5369570 h 6246801"/>
              <a:gd name="connsiteX202" fmla="*/ 597008 w 9384838"/>
              <a:gd name="connsiteY202" fmla="*/ 5344127 h 6246801"/>
              <a:gd name="connsiteX203" fmla="*/ 572672 w 9384838"/>
              <a:gd name="connsiteY203" fmla="*/ 5318684 h 6246801"/>
              <a:gd name="connsiteX204" fmla="*/ 597008 w 9384838"/>
              <a:gd name="connsiteY204" fmla="*/ 5268904 h 6246801"/>
              <a:gd name="connsiteX205" fmla="*/ 572672 w 9384838"/>
              <a:gd name="connsiteY205" fmla="*/ 5268904 h 6246801"/>
              <a:gd name="connsiteX206" fmla="*/ 572672 w 9384838"/>
              <a:gd name="connsiteY206" fmla="*/ 5218018 h 6246801"/>
              <a:gd name="connsiteX207" fmla="*/ 547230 w 9384838"/>
              <a:gd name="connsiteY207" fmla="*/ 5193682 h 6246801"/>
              <a:gd name="connsiteX208" fmla="*/ 565757 w 9384838"/>
              <a:gd name="connsiteY208" fmla="*/ 5184317 h 6246801"/>
              <a:gd name="connsiteX209" fmla="*/ 565757 w 9384838"/>
              <a:gd name="connsiteY209" fmla="*/ 5184316 h 6246801"/>
              <a:gd name="connsiteX210" fmla="*/ 547229 w 9384838"/>
              <a:gd name="connsiteY210" fmla="*/ 5193682 h 6246801"/>
              <a:gd name="connsiteX211" fmla="*/ 521787 w 9384838"/>
              <a:gd name="connsiteY211" fmla="*/ 5168239 h 6246801"/>
              <a:gd name="connsiteX212" fmla="*/ 472009 w 9384838"/>
              <a:gd name="connsiteY212" fmla="*/ 5193682 h 6246801"/>
              <a:gd name="connsiteX213" fmla="*/ 472009 w 9384838"/>
              <a:gd name="connsiteY213" fmla="*/ 5293241 h 6246801"/>
              <a:gd name="connsiteX214" fmla="*/ 422231 w 9384838"/>
              <a:gd name="connsiteY214" fmla="*/ 5243461 h 6246801"/>
              <a:gd name="connsiteX215" fmla="*/ 422231 w 9384838"/>
              <a:gd name="connsiteY215" fmla="*/ 5243462 h 6246801"/>
              <a:gd name="connsiteX216" fmla="*/ 472009 w 9384838"/>
              <a:gd name="connsiteY216" fmla="*/ 5293241 h 6246801"/>
              <a:gd name="connsiteX217" fmla="*/ 422231 w 9384838"/>
              <a:gd name="connsiteY217" fmla="*/ 5318684 h 6246801"/>
              <a:gd name="connsiteX218" fmla="*/ 446567 w 9384838"/>
              <a:gd name="connsiteY218" fmla="*/ 5344127 h 6246801"/>
              <a:gd name="connsiteX219" fmla="*/ 497451 w 9384838"/>
              <a:gd name="connsiteY219" fmla="*/ 5344127 h 6246801"/>
              <a:gd name="connsiteX220" fmla="*/ 521787 w 9384838"/>
              <a:gd name="connsiteY220" fmla="*/ 5318684 h 6246801"/>
              <a:gd name="connsiteX221" fmla="*/ 521787 w 9384838"/>
              <a:gd name="connsiteY221" fmla="*/ 5369570 h 6246801"/>
              <a:gd name="connsiteX222" fmla="*/ 497451 w 9384838"/>
              <a:gd name="connsiteY222" fmla="*/ 5419350 h 6246801"/>
              <a:gd name="connsiteX223" fmla="*/ 472009 w 9384838"/>
              <a:gd name="connsiteY223" fmla="*/ 5419350 h 6246801"/>
              <a:gd name="connsiteX224" fmla="*/ 446567 w 9384838"/>
              <a:gd name="connsiteY224" fmla="*/ 5444793 h 6246801"/>
              <a:gd name="connsiteX225" fmla="*/ 422231 w 9384838"/>
              <a:gd name="connsiteY225" fmla="*/ 5419350 h 6246801"/>
              <a:gd name="connsiteX226" fmla="*/ 446567 w 9384838"/>
              <a:gd name="connsiteY226" fmla="*/ 5393907 h 6246801"/>
              <a:gd name="connsiteX227" fmla="*/ 446567 w 9384838"/>
              <a:gd name="connsiteY227" fmla="*/ 5369570 h 6246801"/>
              <a:gd name="connsiteX228" fmla="*/ 422231 w 9384838"/>
              <a:gd name="connsiteY228" fmla="*/ 5344127 h 6246801"/>
              <a:gd name="connsiteX229" fmla="*/ 371347 w 9384838"/>
              <a:gd name="connsiteY229" fmla="*/ 5369570 h 6246801"/>
              <a:gd name="connsiteX230" fmla="*/ 347011 w 9384838"/>
              <a:gd name="connsiteY230" fmla="*/ 5344127 h 6246801"/>
              <a:gd name="connsiteX231" fmla="*/ 321569 w 9384838"/>
              <a:gd name="connsiteY231" fmla="*/ 5393907 h 6246801"/>
              <a:gd name="connsiteX232" fmla="*/ 271791 w 9384838"/>
              <a:gd name="connsiteY232" fmla="*/ 5419350 h 6246801"/>
              <a:gd name="connsiteX233" fmla="*/ 321569 w 9384838"/>
              <a:gd name="connsiteY233" fmla="*/ 5369570 h 6246801"/>
              <a:gd name="connsiteX234" fmla="*/ 296127 w 9384838"/>
              <a:gd name="connsiteY234" fmla="*/ 5344127 h 6246801"/>
              <a:gd name="connsiteX235" fmla="*/ 296127 w 9384838"/>
              <a:gd name="connsiteY235" fmla="*/ 5293241 h 6246801"/>
              <a:gd name="connsiteX236" fmla="*/ 271791 w 9384838"/>
              <a:gd name="connsiteY236" fmla="*/ 5293241 h 6246801"/>
              <a:gd name="connsiteX237" fmla="*/ 246349 w 9384838"/>
              <a:gd name="connsiteY237" fmla="*/ 5243462 h 6246801"/>
              <a:gd name="connsiteX238" fmla="*/ 296127 w 9384838"/>
              <a:gd name="connsiteY238" fmla="*/ 5168239 h 6246801"/>
              <a:gd name="connsiteX239" fmla="*/ 321569 w 9384838"/>
              <a:gd name="connsiteY239" fmla="*/ 5193682 h 6246801"/>
              <a:gd name="connsiteX240" fmla="*/ 296127 w 9384838"/>
              <a:gd name="connsiteY240" fmla="*/ 5218019 h 6246801"/>
              <a:gd name="connsiteX241" fmla="*/ 321569 w 9384838"/>
              <a:gd name="connsiteY241" fmla="*/ 5218019 h 6246801"/>
              <a:gd name="connsiteX242" fmla="*/ 321569 w 9384838"/>
              <a:gd name="connsiteY242" fmla="*/ 5243462 h 6246801"/>
              <a:gd name="connsiteX243" fmla="*/ 296127 w 9384838"/>
              <a:gd name="connsiteY243" fmla="*/ 5268905 h 6246801"/>
              <a:gd name="connsiteX244" fmla="*/ 321569 w 9384838"/>
              <a:gd name="connsiteY244" fmla="*/ 5318684 h 6246801"/>
              <a:gd name="connsiteX245" fmla="*/ 347011 w 9384838"/>
              <a:gd name="connsiteY245" fmla="*/ 5293241 h 6246801"/>
              <a:gd name="connsiteX246" fmla="*/ 371347 w 9384838"/>
              <a:gd name="connsiteY246" fmla="*/ 5318684 h 6246801"/>
              <a:gd name="connsiteX247" fmla="*/ 396789 w 9384838"/>
              <a:gd name="connsiteY247" fmla="*/ 5318684 h 6246801"/>
              <a:gd name="connsiteX248" fmla="*/ 371347 w 9384838"/>
              <a:gd name="connsiteY248" fmla="*/ 5268905 h 6246801"/>
              <a:gd name="connsiteX249" fmla="*/ 396789 w 9384838"/>
              <a:gd name="connsiteY249" fmla="*/ 5243462 h 6246801"/>
              <a:gd name="connsiteX250" fmla="*/ 371347 w 9384838"/>
              <a:gd name="connsiteY250" fmla="*/ 5193682 h 6246801"/>
              <a:gd name="connsiteX251" fmla="*/ 321569 w 9384838"/>
              <a:gd name="connsiteY251" fmla="*/ 5168239 h 6246801"/>
              <a:gd name="connsiteX252" fmla="*/ 347011 w 9384838"/>
              <a:gd name="connsiteY252" fmla="*/ 5142796 h 6246801"/>
              <a:gd name="connsiteX253" fmla="*/ 296127 w 9384838"/>
              <a:gd name="connsiteY253" fmla="*/ 5142796 h 6246801"/>
              <a:gd name="connsiteX254" fmla="*/ 271791 w 9384838"/>
              <a:gd name="connsiteY254" fmla="*/ 5093016 h 6246801"/>
              <a:gd name="connsiteX255" fmla="*/ 296127 w 9384838"/>
              <a:gd name="connsiteY255" fmla="*/ 5067573 h 6246801"/>
              <a:gd name="connsiteX256" fmla="*/ 271791 w 9384838"/>
              <a:gd name="connsiteY256" fmla="*/ 5043236 h 6246801"/>
              <a:gd name="connsiteX257" fmla="*/ 271791 w 9384838"/>
              <a:gd name="connsiteY257" fmla="*/ 5017793 h 6246801"/>
              <a:gd name="connsiteX258" fmla="*/ 321569 w 9384838"/>
              <a:gd name="connsiteY258" fmla="*/ 5043236 h 6246801"/>
              <a:gd name="connsiteX259" fmla="*/ 347011 w 9384838"/>
              <a:gd name="connsiteY259" fmla="*/ 5043236 h 6246801"/>
              <a:gd name="connsiteX260" fmla="*/ 371347 w 9384838"/>
              <a:gd name="connsiteY260" fmla="*/ 5067573 h 6246801"/>
              <a:gd name="connsiteX261" fmla="*/ 371347 w 9384838"/>
              <a:gd name="connsiteY261" fmla="*/ 5093016 h 6246801"/>
              <a:gd name="connsiteX262" fmla="*/ 396789 w 9384838"/>
              <a:gd name="connsiteY262" fmla="*/ 5093016 h 6246801"/>
              <a:gd name="connsiteX263" fmla="*/ 396789 w 9384838"/>
              <a:gd name="connsiteY263" fmla="*/ 5067573 h 6246801"/>
              <a:gd name="connsiteX264" fmla="*/ 422231 w 9384838"/>
              <a:gd name="connsiteY264" fmla="*/ 5043236 h 6246801"/>
              <a:gd name="connsiteX265" fmla="*/ 371347 w 9384838"/>
              <a:gd name="connsiteY265" fmla="*/ 5017793 h 6246801"/>
              <a:gd name="connsiteX266" fmla="*/ 396789 w 9384838"/>
              <a:gd name="connsiteY266" fmla="*/ 4992350 h 6246801"/>
              <a:gd name="connsiteX267" fmla="*/ 422231 w 9384838"/>
              <a:gd name="connsiteY267" fmla="*/ 4968013 h 6246801"/>
              <a:gd name="connsiteX268" fmla="*/ 446567 w 9384838"/>
              <a:gd name="connsiteY268" fmla="*/ 4992350 h 6246801"/>
              <a:gd name="connsiteX269" fmla="*/ 446567 w 9384838"/>
              <a:gd name="connsiteY269" fmla="*/ 5017793 h 6246801"/>
              <a:gd name="connsiteX270" fmla="*/ 472009 w 9384838"/>
              <a:gd name="connsiteY270" fmla="*/ 5043236 h 6246801"/>
              <a:gd name="connsiteX271" fmla="*/ 497451 w 9384838"/>
              <a:gd name="connsiteY271" fmla="*/ 5017793 h 6246801"/>
              <a:gd name="connsiteX272" fmla="*/ 572671 w 9384838"/>
              <a:gd name="connsiteY272" fmla="*/ 5043236 h 6246801"/>
              <a:gd name="connsiteX273" fmla="*/ 573014 w 9384838"/>
              <a:gd name="connsiteY273" fmla="*/ 5043937 h 6246801"/>
              <a:gd name="connsiteX274" fmla="*/ 573014 w 9384838"/>
              <a:gd name="connsiteY274" fmla="*/ 5043937 h 6246801"/>
              <a:gd name="connsiteX275" fmla="*/ 572672 w 9384838"/>
              <a:gd name="connsiteY275" fmla="*/ 5043236 h 6246801"/>
              <a:gd name="connsiteX276" fmla="*/ 497452 w 9384838"/>
              <a:gd name="connsiteY276" fmla="*/ 5017793 h 6246801"/>
              <a:gd name="connsiteX277" fmla="*/ 547230 w 9384838"/>
              <a:gd name="connsiteY277" fmla="*/ 5017793 h 6246801"/>
              <a:gd name="connsiteX278" fmla="*/ 521788 w 9384838"/>
              <a:gd name="connsiteY278" fmla="*/ 4992350 h 6246801"/>
              <a:gd name="connsiteX279" fmla="*/ 572672 w 9384838"/>
              <a:gd name="connsiteY279" fmla="*/ 4968013 h 6246801"/>
              <a:gd name="connsiteX280" fmla="*/ 597008 w 9384838"/>
              <a:gd name="connsiteY280" fmla="*/ 4992350 h 6246801"/>
              <a:gd name="connsiteX281" fmla="*/ 647892 w 9384838"/>
              <a:gd name="connsiteY281" fmla="*/ 4992350 h 6246801"/>
              <a:gd name="connsiteX282" fmla="*/ 647892 w 9384838"/>
              <a:gd name="connsiteY282" fmla="*/ 4968013 h 6246801"/>
              <a:gd name="connsiteX283" fmla="*/ 672228 w 9384838"/>
              <a:gd name="connsiteY283" fmla="*/ 4942570 h 6246801"/>
              <a:gd name="connsiteX284" fmla="*/ 672228 w 9384838"/>
              <a:gd name="connsiteY284" fmla="*/ 4917127 h 6246801"/>
              <a:gd name="connsiteX285" fmla="*/ 723112 w 9384838"/>
              <a:gd name="connsiteY285" fmla="*/ 4892790 h 6246801"/>
              <a:gd name="connsiteX286" fmla="*/ 772890 w 9384838"/>
              <a:gd name="connsiteY286" fmla="*/ 4892790 h 6246801"/>
              <a:gd name="connsiteX287" fmla="*/ 798333 w 9384838"/>
              <a:gd name="connsiteY287" fmla="*/ 4867347 h 6246801"/>
              <a:gd name="connsiteX288" fmla="*/ 291494 w 9384838"/>
              <a:gd name="connsiteY288" fmla="*/ 3896294 h 6246801"/>
              <a:gd name="connsiteX289" fmla="*/ 319795 w 9384838"/>
              <a:gd name="connsiteY289" fmla="*/ 3947235 h 6246801"/>
              <a:gd name="connsiteX290" fmla="*/ 280174 w 9384838"/>
              <a:gd name="connsiteY290" fmla="*/ 4026476 h 6246801"/>
              <a:gd name="connsiteX291" fmla="*/ 234893 w 9384838"/>
              <a:gd name="connsiteY291" fmla="*/ 4026476 h 6246801"/>
              <a:gd name="connsiteX292" fmla="*/ 220743 w 9384838"/>
              <a:gd name="connsiteY292" fmla="*/ 4066097 h 6246801"/>
              <a:gd name="connsiteX293" fmla="*/ 178292 w 9384838"/>
              <a:gd name="connsiteY293" fmla="*/ 4074587 h 6246801"/>
              <a:gd name="connsiteX294" fmla="*/ 133012 w 9384838"/>
              <a:gd name="connsiteY294" fmla="*/ 4111377 h 6246801"/>
              <a:gd name="connsiteX295" fmla="*/ 93391 w 9384838"/>
              <a:gd name="connsiteY295" fmla="*/ 4125528 h 6246801"/>
              <a:gd name="connsiteX296" fmla="*/ 113201 w 9384838"/>
              <a:gd name="connsiteY296" fmla="*/ 4187789 h 6246801"/>
              <a:gd name="connsiteX297" fmla="*/ 82071 w 9384838"/>
              <a:gd name="connsiteY297" fmla="*/ 4187789 h 6246801"/>
              <a:gd name="connsiteX298" fmla="*/ 59430 w 9384838"/>
              <a:gd name="connsiteY298" fmla="*/ 4250050 h 6246801"/>
              <a:gd name="connsiteX299" fmla="*/ 76411 w 9384838"/>
              <a:gd name="connsiteY299" fmla="*/ 4275521 h 6246801"/>
              <a:gd name="connsiteX300" fmla="*/ 11320 w 9384838"/>
              <a:gd name="connsiteY300" fmla="*/ 4317971 h 6246801"/>
              <a:gd name="connsiteX301" fmla="*/ 0 w 9384838"/>
              <a:gd name="connsiteY301" fmla="*/ 4230240 h 6246801"/>
              <a:gd name="connsiteX302" fmla="*/ 31130 w 9384838"/>
              <a:gd name="connsiteY302" fmla="*/ 4218920 h 6246801"/>
              <a:gd name="connsiteX303" fmla="*/ 45280 w 9384838"/>
              <a:gd name="connsiteY303" fmla="*/ 4187789 h 6246801"/>
              <a:gd name="connsiteX304" fmla="*/ 53771 w 9384838"/>
              <a:gd name="connsiteY304" fmla="*/ 4131188 h 6246801"/>
              <a:gd name="connsiteX305" fmla="*/ 70751 w 9384838"/>
              <a:gd name="connsiteY305" fmla="*/ 4105717 h 6246801"/>
              <a:gd name="connsiteX306" fmla="*/ 124522 w 9384838"/>
              <a:gd name="connsiteY306" fmla="*/ 4083077 h 6246801"/>
              <a:gd name="connsiteX307" fmla="*/ 152822 w 9384838"/>
              <a:gd name="connsiteY307" fmla="*/ 4040626 h 6246801"/>
              <a:gd name="connsiteX308" fmla="*/ 104711 w 9384838"/>
              <a:gd name="connsiteY308" fmla="*/ 4023646 h 6246801"/>
              <a:gd name="connsiteX309" fmla="*/ 104711 w 9384838"/>
              <a:gd name="connsiteY309" fmla="*/ 3981195 h 6246801"/>
              <a:gd name="connsiteX310" fmla="*/ 144332 w 9384838"/>
              <a:gd name="connsiteY310" fmla="*/ 3981195 h 6246801"/>
              <a:gd name="connsiteX311" fmla="*/ 181122 w 9384838"/>
              <a:gd name="connsiteY311" fmla="*/ 4020816 h 6246801"/>
              <a:gd name="connsiteX312" fmla="*/ 240553 w 9384838"/>
              <a:gd name="connsiteY312" fmla="*/ 3955725 h 6246801"/>
              <a:gd name="connsiteX313" fmla="*/ 271684 w 9384838"/>
              <a:gd name="connsiteY313" fmla="*/ 3907614 h 6246801"/>
              <a:gd name="connsiteX314" fmla="*/ 291494 w 9384838"/>
              <a:gd name="connsiteY314" fmla="*/ 3896294 h 6246801"/>
              <a:gd name="connsiteX315" fmla="*/ 481106 w 9384838"/>
              <a:gd name="connsiteY315" fmla="*/ 3596309 h 6246801"/>
              <a:gd name="connsiteX316" fmla="*/ 435825 w 9384838"/>
              <a:gd name="connsiteY316" fmla="*/ 3664230 h 6246801"/>
              <a:gd name="connsiteX317" fmla="*/ 396205 w 9384838"/>
              <a:gd name="connsiteY317" fmla="*/ 3638759 h 6246801"/>
              <a:gd name="connsiteX318" fmla="*/ 481106 w 9384838"/>
              <a:gd name="connsiteY318" fmla="*/ 3596309 h 6246801"/>
              <a:gd name="connsiteX319" fmla="*/ 4460871 w 9384838"/>
              <a:gd name="connsiteY319" fmla="*/ 3512231 h 6246801"/>
              <a:gd name="connsiteX320" fmla="*/ 4435429 w 9384838"/>
              <a:gd name="connsiteY320" fmla="*/ 3563117 h 6246801"/>
              <a:gd name="connsiteX321" fmla="*/ 4385651 w 9384838"/>
              <a:gd name="connsiteY321" fmla="*/ 3612896 h 6246801"/>
              <a:gd name="connsiteX322" fmla="*/ 4385651 w 9384838"/>
              <a:gd name="connsiteY322" fmla="*/ 3638339 h 6246801"/>
              <a:gd name="connsiteX323" fmla="*/ 4435429 w 9384838"/>
              <a:gd name="connsiteY323" fmla="*/ 3638339 h 6246801"/>
              <a:gd name="connsiteX324" fmla="*/ 4435429 w 9384838"/>
              <a:gd name="connsiteY324" fmla="*/ 3662676 h 6246801"/>
              <a:gd name="connsiteX325" fmla="*/ 4385651 w 9384838"/>
              <a:gd name="connsiteY325" fmla="*/ 3713562 h 6246801"/>
              <a:gd name="connsiteX326" fmla="*/ 4284989 w 9384838"/>
              <a:gd name="connsiteY326" fmla="*/ 3737899 h 6246801"/>
              <a:gd name="connsiteX327" fmla="*/ 4310431 w 9384838"/>
              <a:gd name="connsiteY327" fmla="*/ 3688119 h 6246801"/>
              <a:gd name="connsiteX328" fmla="*/ 4335873 w 9384838"/>
              <a:gd name="connsiteY328" fmla="*/ 3662676 h 6246801"/>
              <a:gd name="connsiteX329" fmla="*/ 4335873 w 9384838"/>
              <a:gd name="connsiteY329" fmla="*/ 3638339 h 6246801"/>
              <a:gd name="connsiteX330" fmla="*/ 4284989 w 9384838"/>
              <a:gd name="connsiteY330" fmla="*/ 3662676 h 6246801"/>
              <a:gd name="connsiteX331" fmla="*/ 4284989 w 9384838"/>
              <a:gd name="connsiteY331" fmla="*/ 3612896 h 6246801"/>
              <a:gd name="connsiteX332" fmla="*/ 4360209 w 9384838"/>
              <a:gd name="connsiteY332" fmla="*/ 3537674 h 6246801"/>
              <a:gd name="connsiteX333" fmla="*/ 4460871 w 9384838"/>
              <a:gd name="connsiteY333" fmla="*/ 3512231 h 6246801"/>
              <a:gd name="connsiteX334" fmla="*/ 605629 w 9384838"/>
              <a:gd name="connsiteY334" fmla="*/ 3364245 h 6246801"/>
              <a:gd name="connsiteX335" fmla="*/ 611289 w 9384838"/>
              <a:gd name="connsiteY335" fmla="*/ 3409526 h 6246801"/>
              <a:gd name="connsiteX336" fmla="*/ 633929 w 9384838"/>
              <a:gd name="connsiteY336" fmla="*/ 3437826 h 6246801"/>
              <a:gd name="connsiteX337" fmla="*/ 616949 w 9384838"/>
              <a:gd name="connsiteY337" fmla="*/ 3485937 h 6246801"/>
              <a:gd name="connsiteX338" fmla="*/ 599969 w 9384838"/>
              <a:gd name="connsiteY338" fmla="*/ 3497257 h 6246801"/>
              <a:gd name="connsiteX339" fmla="*/ 560348 w 9384838"/>
              <a:gd name="connsiteY339" fmla="*/ 3451976 h 6246801"/>
              <a:gd name="connsiteX340" fmla="*/ 577328 w 9384838"/>
              <a:gd name="connsiteY340" fmla="*/ 3415186 h 6246801"/>
              <a:gd name="connsiteX341" fmla="*/ 574498 w 9384838"/>
              <a:gd name="connsiteY341" fmla="*/ 3369905 h 6246801"/>
              <a:gd name="connsiteX342" fmla="*/ 605629 w 9384838"/>
              <a:gd name="connsiteY342" fmla="*/ 3364245 h 6246801"/>
              <a:gd name="connsiteX343" fmla="*/ 1098059 w 9384838"/>
              <a:gd name="connsiteY343" fmla="*/ 3109544 h 6246801"/>
              <a:gd name="connsiteX344" fmla="*/ 1081079 w 9384838"/>
              <a:gd name="connsiteY344" fmla="*/ 3137841 h 6246801"/>
              <a:gd name="connsiteX345" fmla="*/ 1064099 w 9384838"/>
              <a:gd name="connsiteY345" fmla="*/ 3154822 h 6246801"/>
              <a:gd name="connsiteX346" fmla="*/ 1038628 w 9384838"/>
              <a:gd name="connsiteY346" fmla="*/ 3143502 h 6246801"/>
              <a:gd name="connsiteX347" fmla="*/ 1098059 w 9384838"/>
              <a:gd name="connsiteY347" fmla="*/ 3109544 h 6246801"/>
              <a:gd name="connsiteX348" fmla="*/ 905615 w 9384838"/>
              <a:gd name="connsiteY348" fmla="*/ 3061433 h 6246801"/>
              <a:gd name="connsiteX349" fmla="*/ 905615 w 9384838"/>
              <a:gd name="connsiteY349" fmla="*/ 3098224 h 6246801"/>
              <a:gd name="connsiteX350" fmla="*/ 874484 w 9384838"/>
              <a:gd name="connsiteY350" fmla="*/ 3149161 h 6246801"/>
              <a:gd name="connsiteX351" fmla="*/ 820713 w 9384838"/>
              <a:gd name="connsiteY351" fmla="*/ 3171802 h 6246801"/>
              <a:gd name="connsiteX352" fmla="*/ 826373 w 9384838"/>
              <a:gd name="connsiteY352" fmla="*/ 3205762 h 6246801"/>
              <a:gd name="connsiteX353" fmla="*/ 769772 w 9384838"/>
              <a:gd name="connsiteY353" fmla="*/ 3214252 h 6246801"/>
              <a:gd name="connsiteX354" fmla="*/ 775432 w 9384838"/>
              <a:gd name="connsiteY354" fmla="*/ 3253873 h 6246801"/>
              <a:gd name="connsiteX355" fmla="*/ 738642 w 9384838"/>
              <a:gd name="connsiteY355" fmla="*/ 3245383 h 6246801"/>
              <a:gd name="connsiteX356" fmla="*/ 724492 w 9384838"/>
              <a:gd name="connsiteY356" fmla="*/ 3214252 h 6246801"/>
              <a:gd name="connsiteX357" fmla="*/ 701851 w 9384838"/>
              <a:gd name="connsiteY357" fmla="*/ 3183122 h 6246801"/>
              <a:gd name="connsiteX358" fmla="*/ 724492 w 9384838"/>
              <a:gd name="connsiteY358" fmla="*/ 3168972 h 6246801"/>
              <a:gd name="connsiteX359" fmla="*/ 747132 w 9384838"/>
              <a:gd name="connsiteY359" fmla="*/ 3146331 h 6246801"/>
              <a:gd name="connsiteX360" fmla="*/ 843354 w 9384838"/>
              <a:gd name="connsiteY360" fmla="*/ 3098224 h 6246801"/>
              <a:gd name="connsiteX361" fmla="*/ 905615 w 9384838"/>
              <a:gd name="connsiteY361" fmla="*/ 3061433 h 6246801"/>
              <a:gd name="connsiteX362" fmla="*/ 936745 w 9384838"/>
              <a:gd name="connsiteY362" fmla="*/ 3033132 h 6246801"/>
              <a:gd name="connsiteX363" fmla="*/ 973535 w 9384838"/>
              <a:gd name="connsiteY363" fmla="*/ 3081244 h 6246801"/>
              <a:gd name="connsiteX364" fmla="*/ 948066 w 9384838"/>
              <a:gd name="connsiteY364" fmla="*/ 3115203 h 6246801"/>
              <a:gd name="connsiteX365" fmla="*/ 925424 w 9384838"/>
              <a:gd name="connsiteY365" fmla="*/ 3067093 h 6246801"/>
              <a:gd name="connsiteX366" fmla="*/ 936745 w 9384838"/>
              <a:gd name="connsiteY366" fmla="*/ 3033132 h 6246801"/>
              <a:gd name="connsiteX367" fmla="*/ 5840275 w 9384838"/>
              <a:gd name="connsiteY367" fmla="*/ 2081897 h 6246801"/>
              <a:gd name="connsiteX368" fmla="*/ 5891159 w 9384838"/>
              <a:gd name="connsiteY368" fmla="*/ 2132783 h 6246801"/>
              <a:gd name="connsiteX369" fmla="*/ 5891159 w 9384838"/>
              <a:gd name="connsiteY369" fmla="*/ 2158226 h 6246801"/>
              <a:gd name="connsiteX370" fmla="*/ 5966379 w 9384838"/>
              <a:gd name="connsiteY370" fmla="*/ 2208005 h 6246801"/>
              <a:gd name="connsiteX371" fmla="*/ 6016157 w 9384838"/>
              <a:gd name="connsiteY371" fmla="*/ 2208005 h 6246801"/>
              <a:gd name="connsiteX372" fmla="*/ 6041599 w 9384838"/>
              <a:gd name="connsiteY372" fmla="*/ 2208005 h 6246801"/>
              <a:gd name="connsiteX373" fmla="*/ 5966379 w 9384838"/>
              <a:gd name="connsiteY373" fmla="*/ 2308672 h 6246801"/>
              <a:gd name="connsiteX374" fmla="*/ 5916601 w 9384838"/>
              <a:gd name="connsiteY374" fmla="*/ 2558676 h 6246801"/>
              <a:gd name="connsiteX375" fmla="*/ 5916601 w 9384838"/>
              <a:gd name="connsiteY375" fmla="*/ 2659341 h 6246801"/>
              <a:gd name="connsiteX376" fmla="*/ 5966379 w 9384838"/>
              <a:gd name="connsiteY376" fmla="*/ 2684786 h 6246801"/>
              <a:gd name="connsiteX377" fmla="*/ 5991821 w 9384838"/>
              <a:gd name="connsiteY377" fmla="*/ 2734563 h 6246801"/>
              <a:gd name="connsiteX378" fmla="*/ 6016157 w 9384838"/>
              <a:gd name="connsiteY378" fmla="*/ 2785448 h 6246801"/>
              <a:gd name="connsiteX379" fmla="*/ 6016157 w 9384838"/>
              <a:gd name="connsiteY379" fmla="*/ 2860670 h 6246801"/>
              <a:gd name="connsiteX380" fmla="*/ 5991821 w 9384838"/>
              <a:gd name="connsiteY380" fmla="*/ 2885007 h 6246801"/>
              <a:gd name="connsiteX381" fmla="*/ 6016157 w 9384838"/>
              <a:gd name="connsiteY381" fmla="*/ 2910449 h 6246801"/>
              <a:gd name="connsiteX382" fmla="*/ 5991821 w 9384838"/>
              <a:gd name="connsiteY382" fmla="*/ 2935892 h 6246801"/>
              <a:gd name="connsiteX383" fmla="*/ 5991821 w 9384838"/>
              <a:gd name="connsiteY383" fmla="*/ 2960229 h 6246801"/>
              <a:gd name="connsiteX384" fmla="*/ 6041599 w 9384838"/>
              <a:gd name="connsiteY384" fmla="*/ 2985670 h 6246801"/>
              <a:gd name="connsiteX385" fmla="*/ 6016157 w 9384838"/>
              <a:gd name="connsiteY385" fmla="*/ 3035453 h 6246801"/>
              <a:gd name="connsiteX386" fmla="*/ 6041599 w 9384838"/>
              <a:gd name="connsiteY386" fmla="*/ 3086339 h 6246801"/>
              <a:gd name="connsiteX387" fmla="*/ 5991821 w 9384838"/>
              <a:gd name="connsiteY387" fmla="*/ 3185896 h 6246801"/>
              <a:gd name="connsiteX388" fmla="*/ 6016157 w 9384838"/>
              <a:gd name="connsiteY388" fmla="*/ 3185896 h 6246801"/>
              <a:gd name="connsiteX389" fmla="*/ 6016157 w 9384838"/>
              <a:gd name="connsiteY389" fmla="*/ 3236782 h 6246801"/>
              <a:gd name="connsiteX390" fmla="*/ 5966379 w 9384838"/>
              <a:gd name="connsiteY390" fmla="*/ 3261118 h 6246801"/>
              <a:gd name="connsiteX391" fmla="*/ 5966379 w 9384838"/>
              <a:gd name="connsiteY391" fmla="*/ 3286561 h 6246801"/>
              <a:gd name="connsiteX392" fmla="*/ 5916601 w 9384838"/>
              <a:gd name="connsiteY392" fmla="*/ 3361784 h 6246801"/>
              <a:gd name="connsiteX393" fmla="*/ 5916601 w 9384838"/>
              <a:gd name="connsiteY393" fmla="*/ 3412670 h 6246801"/>
              <a:gd name="connsiteX394" fmla="*/ 5865717 w 9384838"/>
              <a:gd name="connsiteY394" fmla="*/ 3437007 h 6246801"/>
              <a:gd name="connsiteX395" fmla="*/ 5840275 w 9384838"/>
              <a:gd name="connsiteY395" fmla="*/ 3462450 h 6246801"/>
              <a:gd name="connsiteX396" fmla="*/ 5815939 w 9384838"/>
              <a:gd name="connsiteY396" fmla="*/ 3437007 h 6246801"/>
              <a:gd name="connsiteX397" fmla="*/ 5815939 w 9384838"/>
              <a:gd name="connsiteY397" fmla="*/ 3487893 h 6246801"/>
              <a:gd name="connsiteX398" fmla="*/ 5765055 w 9384838"/>
              <a:gd name="connsiteY398" fmla="*/ 3462450 h 6246801"/>
              <a:gd name="connsiteX399" fmla="*/ 5765055 w 9384838"/>
              <a:gd name="connsiteY399" fmla="*/ 3462451 h 6246801"/>
              <a:gd name="connsiteX400" fmla="*/ 5790497 w 9384838"/>
              <a:gd name="connsiteY400" fmla="*/ 3512230 h 6246801"/>
              <a:gd name="connsiteX401" fmla="*/ 5740719 w 9384838"/>
              <a:gd name="connsiteY401" fmla="*/ 3537673 h 6246801"/>
              <a:gd name="connsiteX402" fmla="*/ 5715277 w 9384838"/>
              <a:gd name="connsiteY402" fmla="*/ 3563116 h 6246801"/>
              <a:gd name="connsiteX403" fmla="*/ 5689835 w 9384838"/>
              <a:gd name="connsiteY403" fmla="*/ 3587453 h 6246801"/>
              <a:gd name="connsiteX404" fmla="*/ 5715277 w 9384838"/>
              <a:gd name="connsiteY404" fmla="*/ 3612896 h 6246801"/>
              <a:gd name="connsiteX405" fmla="*/ 5665499 w 9384838"/>
              <a:gd name="connsiteY405" fmla="*/ 3612896 h 6246801"/>
              <a:gd name="connsiteX406" fmla="*/ 5640057 w 9384838"/>
              <a:gd name="connsiteY406" fmla="*/ 3638339 h 6246801"/>
              <a:gd name="connsiteX407" fmla="*/ 5665499 w 9384838"/>
              <a:gd name="connsiteY407" fmla="*/ 3638339 h 6246801"/>
              <a:gd name="connsiteX408" fmla="*/ 5665499 w 9384838"/>
              <a:gd name="connsiteY408" fmla="*/ 3662676 h 6246801"/>
              <a:gd name="connsiteX409" fmla="*/ 5640057 w 9384838"/>
              <a:gd name="connsiteY409" fmla="*/ 3662676 h 6246801"/>
              <a:gd name="connsiteX410" fmla="*/ 5665499 w 9384838"/>
              <a:gd name="connsiteY410" fmla="*/ 3688119 h 6246801"/>
              <a:gd name="connsiteX411" fmla="*/ 5640057 w 9384838"/>
              <a:gd name="connsiteY411" fmla="*/ 3763342 h 6246801"/>
              <a:gd name="connsiteX412" fmla="*/ 5590279 w 9384838"/>
              <a:gd name="connsiteY412" fmla="*/ 3737899 h 6246801"/>
              <a:gd name="connsiteX413" fmla="*/ 5515059 w 9384838"/>
              <a:gd name="connsiteY413" fmla="*/ 3737899 h 6246801"/>
              <a:gd name="connsiteX414" fmla="*/ 5464175 w 9384838"/>
              <a:gd name="connsiteY414" fmla="*/ 3713562 h 6246801"/>
              <a:gd name="connsiteX415" fmla="*/ 5439839 w 9384838"/>
              <a:gd name="connsiteY415" fmla="*/ 3737899 h 6246801"/>
              <a:gd name="connsiteX416" fmla="*/ 5464175 w 9384838"/>
              <a:gd name="connsiteY416" fmla="*/ 3763342 h 6246801"/>
              <a:gd name="connsiteX417" fmla="*/ 5414397 w 9384838"/>
              <a:gd name="connsiteY417" fmla="*/ 3788785 h 6246801"/>
              <a:gd name="connsiteX418" fmla="*/ 5339177 w 9384838"/>
              <a:gd name="connsiteY418" fmla="*/ 3939230 h 6246801"/>
              <a:gd name="connsiteX419" fmla="*/ 5364619 w 9384838"/>
              <a:gd name="connsiteY419" fmla="*/ 4014453 h 6246801"/>
              <a:gd name="connsiteX420" fmla="*/ 5364618 w 9384838"/>
              <a:gd name="connsiteY420" fmla="*/ 4014453 h 6246801"/>
              <a:gd name="connsiteX421" fmla="*/ 5364618 w 9384838"/>
              <a:gd name="connsiteY421" fmla="*/ 4089676 h 6246801"/>
              <a:gd name="connsiteX422" fmla="*/ 5313734 w 9384838"/>
              <a:gd name="connsiteY422" fmla="*/ 4289902 h 6246801"/>
              <a:gd name="connsiteX423" fmla="*/ 5238514 w 9384838"/>
              <a:gd name="connsiteY423" fmla="*/ 4416010 h 6246801"/>
              <a:gd name="connsiteX424" fmla="*/ 5213072 w 9384838"/>
              <a:gd name="connsiteY424" fmla="*/ 4440347 h 6246801"/>
              <a:gd name="connsiteX425" fmla="*/ 5163294 w 9384838"/>
              <a:gd name="connsiteY425" fmla="*/ 4440347 h 6246801"/>
              <a:gd name="connsiteX426" fmla="*/ 5137852 w 9384838"/>
              <a:gd name="connsiteY426" fmla="*/ 4465790 h 6246801"/>
              <a:gd name="connsiteX427" fmla="*/ 5163294 w 9384838"/>
              <a:gd name="connsiteY427" fmla="*/ 4465790 h 6246801"/>
              <a:gd name="connsiteX428" fmla="*/ 5062632 w 9384838"/>
              <a:gd name="connsiteY428" fmla="*/ 4616236 h 6246801"/>
              <a:gd name="connsiteX429" fmla="*/ 5038296 w 9384838"/>
              <a:gd name="connsiteY429" fmla="*/ 4691459 h 6246801"/>
              <a:gd name="connsiteX430" fmla="*/ 5012854 w 9384838"/>
              <a:gd name="connsiteY430" fmla="*/ 4716902 h 6246801"/>
              <a:gd name="connsiteX431" fmla="*/ 4987412 w 9384838"/>
              <a:gd name="connsiteY431" fmla="*/ 4792125 h 6246801"/>
              <a:gd name="connsiteX432" fmla="*/ 5012854 w 9384838"/>
              <a:gd name="connsiteY432" fmla="*/ 4917127 h 6246801"/>
              <a:gd name="connsiteX433" fmla="*/ 5062632 w 9384838"/>
              <a:gd name="connsiteY433" fmla="*/ 5043236 h 6246801"/>
              <a:gd name="connsiteX434" fmla="*/ 5013583 w 9384838"/>
              <a:gd name="connsiteY434" fmla="*/ 4993096 h 6246801"/>
              <a:gd name="connsiteX435" fmla="*/ 5062632 w 9384838"/>
              <a:gd name="connsiteY435" fmla="*/ 5043237 h 6246801"/>
              <a:gd name="connsiteX436" fmla="*/ 4987412 w 9384838"/>
              <a:gd name="connsiteY436" fmla="*/ 5043237 h 6246801"/>
              <a:gd name="connsiteX437" fmla="*/ 4963076 w 9384838"/>
              <a:gd name="connsiteY437" fmla="*/ 5017794 h 6246801"/>
              <a:gd name="connsiteX438" fmla="*/ 4862414 w 9384838"/>
              <a:gd name="connsiteY438" fmla="*/ 5067574 h 6246801"/>
              <a:gd name="connsiteX439" fmla="*/ 4812636 w 9384838"/>
              <a:gd name="connsiteY439" fmla="*/ 5142796 h 6246801"/>
              <a:gd name="connsiteX440" fmla="*/ 4812636 w 9384838"/>
              <a:gd name="connsiteY440" fmla="*/ 5193682 h 6246801"/>
              <a:gd name="connsiteX441" fmla="*/ 4787194 w 9384838"/>
              <a:gd name="connsiteY441" fmla="*/ 5243462 h 6246801"/>
              <a:gd name="connsiteX442" fmla="*/ 4711974 w 9384838"/>
              <a:gd name="connsiteY442" fmla="*/ 5268905 h 6246801"/>
              <a:gd name="connsiteX443" fmla="*/ 4686532 w 9384838"/>
              <a:gd name="connsiteY443" fmla="*/ 5243462 h 6246801"/>
              <a:gd name="connsiteX444" fmla="*/ 4636753 w 9384838"/>
              <a:gd name="connsiteY444" fmla="*/ 5268905 h 6246801"/>
              <a:gd name="connsiteX445" fmla="*/ 4611311 w 9384838"/>
              <a:gd name="connsiteY445" fmla="*/ 5293242 h 6246801"/>
              <a:gd name="connsiteX446" fmla="*/ 4561533 w 9384838"/>
              <a:gd name="connsiteY446" fmla="*/ 5344128 h 6246801"/>
              <a:gd name="connsiteX447" fmla="*/ 4536091 w 9384838"/>
              <a:gd name="connsiteY447" fmla="*/ 5293242 h 6246801"/>
              <a:gd name="connsiteX448" fmla="*/ 4561533 w 9384838"/>
              <a:gd name="connsiteY448" fmla="*/ 5293242 h 6246801"/>
              <a:gd name="connsiteX449" fmla="*/ 4561533 w 9384838"/>
              <a:gd name="connsiteY449" fmla="*/ 5268905 h 6246801"/>
              <a:gd name="connsiteX450" fmla="*/ 4585869 w 9384838"/>
              <a:gd name="connsiteY450" fmla="*/ 5218019 h 6246801"/>
              <a:gd name="connsiteX451" fmla="*/ 4585869 w 9384838"/>
              <a:gd name="connsiteY451" fmla="*/ 5193682 h 6246801"/>
              <a:gd name="connsiteX452" fmla="*/ 4611311 w 9384838"/>
              <a:gd name="connsiteY452" fmla="*/ 5168239 h 6246801"/>
              <a:gd name="connsiteX453" fmla="*/ 4611311 w 9384838"/>
              <a:gd name="connsiteY453" fmla="*/ 5142796 h 6246801"/>
              <a:gd name="connsiteX454" fmla="*/ 4585869 w 9384838"/>
              <a:gd name="connsiteY454" fmla="*/ 5142796 h 6246801"/>
              <a:gd name="connsiteX455" fmla="*/ 4611311 w 9384838"/>
              <a:gd name="connsiteY455" fmla="*/ 5118460 h 6246801"/>
              <a:gd name="connsiteX456" fmla="*/ 4636753 w 9384838"/>
              <a:gd name="connsiteY456" fmla="*/ 5118460 h 6246801"/>
              <a:gd name="connsiteX457" fmla="*/ 4636753 w 9384838"/>
              <a:gd name="connsiteY457" fmla="*/ 5093017 h 6246801"/>
              <a:gd name="connsiteX458" fmla="*/ 4686532 w 9384838"/>
              <a:gd name="connsiteY458" fmla="*/ 5067574 h 6246801"/>
              <a:gd name="connsiteX459" fmla="*/ 4737416 w 9384838"/>
              <a:gd name="connsiteY459" fmla="*/ 5043237 h 6246801"/>
              <a:gd name="connsiteX460" fmla="*/ 4737416 w 9384838"/>
              <a:gd name="connsiteY460" fmla="*/ 5017794 h 6246801"/>
              <a:gd name="connsiteX461" fmla="*/ 4737416 w 9384838"/>
              <a:gd name="connsiteY461" fmla="*/ 4992351 h 6246801"/>
              <a:gd name="connsiteX462" fmla="*/ 4686532 w 9384838"/>
              <a:gd name="connsiteY462" fmla="*/ 4942571 h 6246801"/>
              <a:gd name="connsiteX463" fmla="*/ 4662196 w 9384838"/>
              <a:gd name="connsiteY463" fmla="*/ 4968014 h 6246801"/>
              <a:gd name="connsiteX464" fmla="*/ 4636753 w 9384838"/>
              <a:gd name="connsiteY464" fmla="*/ 4968014 h 6246801"/>
              <a:gd name="connsiteX465" fmla="*/ 4611311 w 9384838"/>
              <a:gd name="connsiteY465" fmla="*/ 4942571 h 6246801"/>
              <a:gd name="connsiteX466" fmla="*/ 4585869 w 9384838"/>
              <a:gd name="connsiteY466" fmla="*/ 4992350 h 6246801"/>
              <a:gd name="connsiteX467" fmla="*/ 4611310 w 9384838"/>
              <a:gd name="connsiteY467" fmla="*/ 5017792 h 6246801"/>
              <a:gd name="connsiteX468" fmla="*/ 4611311 w 9384838"/>
              <a:gd name="connsiteY468" fmla="*/ 5017793 h 6246801"/>
              <a:gd name="connsiteX469" fmla="*/ 4536091 w 9384838"/>
              <a:gd name="connsiteY469" fmla="*/ 5043236 h 6246801"/>
              <a:gd name="connsiteX470" fmla="*/ 4510649 w 9384838"/>
              <a:gd name="connsiteY470" fmla="*/ 5043236 h 6246801"/>
              <a:gd name="connsiteX471" fmla="*/ 4510649 w 9384838"/>
              <a:gd name="connsiteY471" fmla="*/ 5118458 h 6246801"/>
              <a:gd name="connsiteX472" fmla="*/ 4561533 w 9384838"/>
              <a:gd name="connsiteY472" fmla="*/ 5168238 h 6246801"/>
              <a:gd name="connsiteX473" fmla="*/ 4536091 w 9384838"/>
              <a:gd name="connsiteY473" fmla="*/ 5168238 h 6246801"/>
              <a:gd name="connsiteX474" fmla="*/ 4510649 w 9384838"/>
              <a:gd name="connsiteY474" fmla="*/ 5168238 h 6246801"/>
              <a:gd name="connsiteX475" fmla="*/ 4510649 w 9384838"/>
              <a:gd name="connsiteY475" fmla="*/ 5193681 h 6246801"/>
              <a:gd name="connsiteX476" fmla="*/ 4486313 w 9384838"/>
              <a:gd name="connsiteY476" fmla="*/ 5168238 h 6246801"/>
              <a:gd name="connsiteX477" fmla="*/ 4486313 w 9384838"/>
              <a:gd name="connsiteY477" fmla="*/ 5118458 h 6246801"/>
              <a:gd name="connsiteX478" fmla="*/ 4460871 w 9384838"/>
              <a:gd name="connsiteY478" fmla="*/ 5093016 h 6246801"/>
              <a:gd name="connsiteX479" fmla="*/ 4385651 w 9384838"/>
              <a:gd name="connsiteY479" fmla="*/ 5067573 h 6246801"/>
              <a:gd name="connsiteX480" fmla="*/ 4310431 w 9384838"/>
              <a:gd name="connsiteY480" fmla="*/ 5093016 h 6246801"/>
              <a:gd name="connsiteX481" fmla="*/ 4284989 w 9384838"/>
              <a:gd name="connsiteY481" fmla="*/ 5142795 h 6246801"/>
              <a:gd name="connsiteX482" fmla="*/ 4284989 w 9384838"/>
              <a:gd name="connsiteY482" fmla="*/ 5142796 h 6246801"/>
              <a:gd name="connsiteX483" fmla="*/ 4260653 w 9384838"/>
              <a:gd name="connsiteY483" fmla="*/ 5168239 h 6246801"/>
              <a:gd name="connsiteX484" fmla="*/ 4260653 w 9384838"/>
              <a:gd name="connsiteY484" fmla="*/ 5193683 h 6246801"/>
              <a:gd name="connsiteX485" fmla="*/ 4284989 w 9384838"/>
              <a:gd name="connsiteY485" fmla="*/ 5243462 h 6246801"/>
              <a:gd name="connsiteX486" fmla="*/ 4235211 w 9384838"/>
              <a:gd name="connsiteY486" fmla="*/ 5268905 h 6246801"/>
              <a:gd name="connsiteX487" fmla="*/ 4185433 w 9384838"/>
              <a:gd name="connsiteY487" fmla="*/ 5344128 h 6246801"/>
              <a:gd name="connsiteX488" fmla="*/ 4110213 w 9384838"/>
              <a:gd name="connsiteY488" fmla="*/ 5369571 h 6246801"/>
              <a:gd name="connsiteX489" fmla="*/ 4084771 w 9384838"/>
              <a:gd name="connsiteY489" fmla="*/ 5318685 h 6246801"/>
              <a:gd name="connsiteX490" fmla="*/ 4110213 w 9384838"/>
              <a:gd name="connsiteY490" fmla="*/ 5243462 h 6246801"/>
              <a:gd name="connsiteX491" fmla="*/ 4134549 w 9384838"/>
              <a:gd name="connsiteY491" fmla="*/ 5193683 h 6246801"/>
              <a:gd name="connsiteX492" fmla="*/ 4134549 w 9384838"/>
              <a:gd name="connsiteY492" fmla="*/ 5168239 h 6246801"/>
              <a:gd name="connsiteX493" fmla="*/ 4185433 w 9384838"/>
              <a:gd name="connsiteY493" fmla="*/ 5168239 h 6246801"/>
              <a:gd name="connsiteX494" fmla="*/ 4209769 w 9384838"/>
              <a:gd name="connsiteY494" fmla="*/ 5142796 h 6246801"/>
              <a:gd name="connsiteX495" fmla="*/ 4185433 w 9384838"/>
              <a:gd name="connsiteY495" fmla="*/ 5118460 h 6246801"/>
              <a:gd name="connsiteX496" fmla="*/ 4084771 w 9384838"/>
              <a:gd name="connsiteY496" fmla="*/ 5093017 h 6246801"/>
              <a:gd name="connsiteX497" fmla="*/ 4034993 w 9384838"/>
              <a:gd name="connsiteY497" fmla="*/ 5142796 h 6246801"/>
              <a:gd name="connsiteX498" fmla="*/ 3958666 w 9384838"/>
              <a:gd name="connsiteY498" fmla="*/ 5168239 h 6246801"/>
              <a:gd name="connsiteX499" fmla="*/ 3908904 w 9384838"/>
              <a:gd name="connsiteY499" fmla="*/ 5218019 h 6246801"/>
              <a:gd name="connsiteX500" fmla="*/ 3859127 w 9384838"/>
              <a:gd name="connsiteY500" fmla="*/ 5293242 h 6246801"/>
              <a:gd name="connsiteX501" fmla="*/ 3758465 w 9384838"/>
              <a:gd name="connsiteY501" fmla="*/ 5243462 h 6246801"/>
              <a:gd name="connsiteX502" fmla="*/ 3708688 w 9384838"/>
              <a:gd name="connsiteY502" fmla="*/ 5243462 h 6246801"/>
              <a:gd name="connsiteX503" fmla="*/ 3582584 w 9384838"/>
              <a:gd name="connsiteY503" fmla="*/ 5193683 h 6246801"/>
              <a:gd name="connsiteX504" fmla="*/ 3589545 w 9384838"/>
              <a:gd name="connsiteY504" fmla="*/ 5173103 h 6246801"/>
              <a:gd name="connsiteX505" fmla="*/ 3589543 w 9384838"/>
              <a:gd name="connsiteY505" fmla="*/ 5173102 h 6246801"/>
              <a:gd name="connsiteX506" fmla="*/ 3582582 w 9384838"/>
              <a:gd name="connsiteY506" fmla="*/ 5193682 h 6246801"/>
              <a:gd name="connsiteX507" fmla="*/ 3382367 w 9384838"/>
              <a:gd name="connsiteY507" fmla="*/ 5193682 h 6246801"/>
              <a:gd name="connsiteX508" fmla="*/ 3421081 w 9384838"/>
              <a:gd name="connsiteY508" fmla="*/ 5164921 h 6246801"/>
              <a:gd name="connsiteX509" fmla="*/ 3483028 w 9384838"/>
              <a:gd name="connsiteY509" fmla="*/ 5168239 h 6246801"/>
              <a:gd name="connsiteX510" fmla="*/ 3532805 w 9384838"/>
              <a:gd name="connsiteY510" fmla="*/ 5168239 h 6246801"/>
              <a:gd name="connsiteX511" fmla="*/ 3532805 w 9384838"/>
              <a:gd name="connsiteY511" fmla="*/ 5118459 h 6246801"/>
              <a:gd name="connsiteX512" fmla="*/ 3507365 w 9384838"/>
              <a:gd name="connsiteY512" fmla="*/ 5093016 h 6246801"/>
              <a:gd name="connsiteX513" fmla="*/ 3483028 w 9384838"/>
              <a:gd name="connsiteY513" fmla="*/ 5118459 h 6246801"/>
              <a:gd name="connsiteX514" fmla="*/ 3432144 w 9384838"/>
              <a:gd name="connsiteY514" fmla="*/ 5093016 h 6246801"/>
              <a:gd name="connsiteX515" fmla="*/ 3407808 w 9384838"/>
              <a:gd name="connsiteY515" fmla="*/ 5093016 h 6246801"/>
              <a:gd name="connsiteX516" fmla="*/ 3407808 w 9384838"/>
              <a:gd name="connsiteY516" fmla="*/ 5043237 h 6246801"/>
              <a:gd name="connsiteX517" fmla="*/ 3382367 w 9384838"/>
              <a:gd name="connsiteY517" fmla="*/ 5043237 h 6246801"/>
              <a:gd name="connsiteX518" fmla="*/ 3356924 w 9384838"/>
              <a:gd name="connsiteY518" fmla="*/ 5093016 h 6246801"/>
              <a:gd name="connsiteX519" fmla="*/ 3382367 w 9384838"/>
              <a:gd name="connsiteY519" fmla="*/ 5118459 h 6246801"/>
              <a:gd name="connsiteX520" fmla="*/ 3382367 w 9384838"/>
              <a:gd name="connsiteY520" fmla="*/ 5142796 h 6246801"/>
              <a:gd name="connsiteX521" fmla="*/ 3331482 w 9384838"/>
              <a:gd name="connsiteY521" fmla="*/ 5093016 h 6246801"/>
              <a:gd name="connsiteX522" fmla="*/ 3356924 w 9384838"/>
              <a:gd name="connsiteY522" fmla="*/ 5067573 h 6246801"/>
              <a:gd name="connsiteX523" fmla="*/ 3356924 w 9384838"/>
              <a:gd name="connsiteY523" fmla="*/ 4992351 h 6246801"/>
              <a:gd name="connsiteX524" fmla="*/ 3407808 w 9384838"/>
              <a:gd name="connsiteY524" fmla="*/ 4942571 h 6246801"/>
              <a:gd name="connsiteX525" fmla="*/ 3356924 w 9384838"/>
              <a:gd name="connsiteY525" fmla="*/ 4942571 h 6246801"/>
              <a:gd name="connsiteX526" fmla="*/ 3349625 w 9384838"/>
              <a:gd name="connsiteY526" fmla="*/ 4928288 h 6246801"/>
              <a:gd name="connsiteX527" fmla="*/ 3349624 w 9384838"/>
              <a:gd name="connsiteY527" fmla="*/ 4928288 h 6246801"/>
              <a:gd name="connsiteX528" fmla="*/ 3356924 w 9384838"/>
              <a:gd name="connsiteY528" fmla="*/ 4942571 h 6246801"/>
              <a:gd name="connsiteX529" fmla="*/ 3281703 w 9384838"/>
              <a:gd name="connsiteY529" fmla="*/ 4968014 h 6246801"/>
              <a:gd name="connsiteX530" fmla="*/ 3256260 w 9384838"/>
              <a:gd name="connsiteY530" fmla="*/ 5017794 h 6246801"/>
              <a:gd name="connsiteX531" fmla="*/ 3181041 w 9384838"/>
              <a:gd name="connsiteY531" fmla="*/ 5067573 h 6246801"/>
              <a:gd name="connsiteX532" fmla="*/ 3206483 w 9384838"/>
              <a:gd name="connsiteY532" fmla="*/ 5118459 h 6246801"/>
              <a:gd name="connsiteX533" fmla="*/ 3181041 w 9384838"/>
              <a:gd name="connsiteY533" fmla="*/ 5142796 h 6246801"/>
              <a:gd name="connsiteX534" fmla="*/ 3231925 w 9384838"/>
              <a:gd name="connsiteY534" fmla="*/ 5168239 h 6246801"/>
              <a:gd name="connsiteX535" fmla="*/ 3281703 w 9384838"/>
              <a:gd name="connsiteY535" fmla="*/ 5218019 h 6246801"/>
              <a:gd name="connsiteX536" fmla="*/ 3331481 w 9384838"/>
              <a:gd name="connsiteY536" fmla="*/ 5268905 h 6246801"/>
              <a:gd name="connsiteX537" fmla="*/ 3281703 w 9384838"/>
              <a:gd name="connsiteY537" fmla="*/ 5293242 h 6246801"/>
              <a:gd name="connsiteX538" fmla="*/ 3281703 w 9384838"/>
              <a:gd name="connsiteY538" fmla="*/ 5318685 h 6246801"/>
              <a:gd name="connsiteX539" fmla="*/ 3256260 w 9384838"/>
              <a:gd name="connsiteY539" fmla="*/ 5293242 h 6246801"/>
              <a:gd name="connsiteX540" fmla="*/ 3206483 w 9384838"/>
              <a:gd name="connsiteY540" fmla="*/ 5293242 h 6246801"/>
              <a:gd name="connsiteX541" fmla="*/ 3181041 w 9384838"/>
              <a:gd name="connsiteY541" fmla="*/ 5293242 h 6246801"/>
              <a:gd name="connsiteX542" fmla="*/ 3056044 w 9384838"/>
              <a:gd name="connsiteY542" fmla="*/ 5293242 h 6246801"/>
              <a:gd name="connsiteX543" fmla="*/ 3030601 w 9384838"/>
              <a:gd name="connsiteY543" fmla="*/ 5344128 h 6246801"/>
              <a:gd name="connsiteX544" fmla="*/ 3006265 w 9384838"/>
              <a:gd name="connsiteY544" fmla="*/ 5344128 h 6246801"/>
              <a:gd name="connsiteX545" fmla="*/ 2980823 w 9384838"/>
              <a:gd name="connsiteY545" fmla="*/ 5369571 h 6246801"/>
              <a:gd name="connsiteX546" fmla="*/ 3006265 w 9384838"/>
              <a:gd name="connsiteY546" fmla="*/ 5393907 h 6246801"/>
              <a:gd name="connsiteX547" fmla="*/ 2980823 w 9384838"/>
              <a:gd name="connsiteY547" fmla="*/ 5419350 h 6246801"/>
              <a:gd name="connsiteX548" fmla="*/ 2905602 w 9384838"/>
              <a:gd name="connsiteY548" fmla="*/ 5444793 h 6246801"/>
              <a:gd name="connsiteX549" fmla="*/ 2880162 w 9384838"/>
              <a:gd name="connsiteY549" fmla="*/ 5520016 h 6246801"/>
              <a:gd name="connsiteX550" fmla="*/ 2830382 w 9384838"/>
              <a:gd name="connsiteY550" fmla="*/ 5444793 h 6246801"/>
              <a:gd name="connsiteX551" fmla="*/ 2797447 w 9384838"/>
              <a:gd name="connsiteY551" fmla="*/ 5420181 h 6246801"/>
              <a:gd name="connsiteX552" fmla="*/ 2797446 w 9384838"/>
              <a:gd name="connsiteY552" fmla="*/ 5420182 h 6246801"/>
              <a:gd name="connsiteX553" fmla="*/ 2830382 w 9384838"/>
              <a:gd name="connsiteY553" fmla="*/ 5444794 h 6246801"/>
              <a:gd name="connsiteX554" fmla="*/ 2880159 w 9384838"/>
              <a:gd name="connsiteY554" fmla="*/ 5520016 h 6246801"/>
              <a:gd name="connsiteX555" fmla="*/ 2830382 w 9384838"/>
              <a:gd name="connsiteY555" fmla="*/ 5544353 h 6246801"/>
              <a:gd name="connsiteX556" fmla="*/ 2804941 w 9384838"/>
              <a:gd name="connsiteY556" fmla="*/ 5569796 h 6246801"/>
              <a:gd name="connsiteX557" fmla="*/ 2755160 w 9384838"/>
              <a:gd name="connsiteY557" fmla="*/ 5595239 h 6246801"/>
              <a:gd name="connsiteX558" fmla="*/ 2679941 w 9384838"/>
              <a:gd name="connsiteY558" fmla="*/ 5569796 h 6246801"/>
              <a:gd name="connsiteX559" fmla="*/ 2629058 w 9384838"/>
              <a:gd name="connsiteY559" fmla="*/ 5494573 h 6246801"/>
              <a:gd name="connsiteX560" fmla="*/ 2629058 w 9384838"/>
              <a:gd name="connsiteY560" fmla="*/ 5444794 h 6246801"/>
              <a:gd name="connsiteX561" fmla="*/ 2579280 w 9384838"/>
              <a:gd name="connsiteY561" fmla="*/ 5393908 h 6246801"/>
              <a:gd name="connsiteX562" fmla="*/ 2579280 w 9384838"/>
              <a:gd name="connsiteY562" fmla="*/ 5344128 h 6246801"/>
              <a:gd name="connsiteX563" fmla="*/ 2529501 w 9384838"/>
              <a:gd name="connsiteY563" fmla="*/ 5318685 h 6246801"/>
              <a:gd name="connsiteX564" fmla="*/ 2553838 w 9384838"/>
              <a:gd name="connsiteY564" fmla="*/ 5293242 h 6246801"/>
              <a:gd name="connsiteX565" fmla="*/ 2579280 w 9384838"/>
              <a:gd name="connsiteY565" fmla="*/ 5268905 h 6246801"/>
              <a:gd name="connsiteX566" fmla="*/ 2579280 w 9384838"/>
              <a:gd name="connsiteY566" fmla="*/ 5243462 h 6246801"/>
              <a:gd name="connsiteX567" fmla="*/ 2629058 w 9384838"/>
              <a:gd name="connsiteY567" fmla="*/ 5218019 h 6246801"/>
              <a:gd name="connsiteX568" fmla="*/ 2604722 w 9384838"/>
              <a:gd name="connsiteY568" fmla="*/ 5193682 h 6246801"/>
              <a:gd name="connsiteX569" fmla="*/ 2579280 w 9384838"/>
              <a:gd name="connsiteY569" fmla="*/ 5142796 h 6246801"/>
              <a:gd name="connsiteX570" fmla="*/ 2654500 w 9384838"/>
              <a:gd name="connsiteY570" fmla="*/ 5142796 h 6246801"/>
              <a:gd name="connsiteX571" fmla="*/ 2662914 w 9384838"/>
              <a:gd name="connsiteY571" fmla="*/ 5142796 h 6246801"/>
              <a:gd name="connsiteX572" fmla="*/ 2662915 w 9384838"/>
              <a:gd name="connsiteY572" fmla="*/ 5142795 h 6246801"/>
              <a:gd name="connsiteX573" fmla="*/ 2579280 w 9384838"/>
              <a:gd name="connsiteY573" fmla="*/ 5142795 h 6246801"/>
              <a:gd name="connsiteX574" fmla="*/ 2705382 w 9384838"/>
              <a:gd name="connsiteY574" fmla="*/ 5093015 h 6246801"/>
              <a:gd name="connsiteX575" fmla="*/ 2755160 w 9384838"/>
              <a:gd name="connsiteY575" fmla="*/ 5043236 h 6246801"/>
              <a:gd name="connsiteX576" fmla="*/ 2755160 w 9384838"/>
              <a:gd name="connsiteY576" fmla="*/ 4992350 h 6246801"/>
              <a:gd name="connsiteX577" fmla="*/ 2729719 w 9384838"/>
              <a:gd name="connsiteY577" fmla="*/ 4968013 h 6246801"/>
              <a:gd name="connsiteX578" fmla="*/ 2705383 w 9384838"/>
              <a:gd name="connsiteY578" fmla="*/ 4942570 h 6246801"/>
              <a:gd name="connsiteX579" fmla="*/ 2679942 w 9384838"/>
              <a:gd name="connsiteY579" fmla="*/ 4942570 h 6246801"/>
              <a:gd name="connsiteX580" fmla="*/ 2654500 w 9384838"/>
              <a:gd name="connsiteY580" fmla="*/ 4968013 h 6246801"/>
              <a:gd name="connsiteX581" fmla="*/ 2604722 w 9384838"/>
              <a:gd name="connsiteY581" fmla="*/ 4968013 h 6246801"/>
              <a:gd name="connsiteX582" fmla="*/ 2529503 w 9384838"/>
              <a:gd name="connsiteY582" fmla="*/ 4917127 h 6246801"/>
              <a:gd name="connsiteX583" fmla="*/ 2529503 w 9384838"/>
              <a:gd name="connsiteY583" fmla="*/ 4867348 h 6246801"/>
              <a:gd name="connsiteX584" fmla="*/ 2454282 w 9384838"/>
              <a:gd name="connsiteY584" fmla="*/ 4841905 h 6246801"/>
              <a:gd name="connsiteX585" fmla="*/ 2454282 w 9384838"/>
              <a:gd name="connsiteY585" fmla="*/ 4867348 h 6246801"/>
              <a:gd name="connsiteX586" fmla="*/ 2428840 w 9384838"/>
              <a:gd name="connsiteY586" fmla="*/ 4841905 h 6246801"/>
              <a:gd name="connsiteX587" fmla="*/ 2379063 w 9384838"/>
              <a:gd name="connsiteY587" fmla="*/ 4841905 h 6246801"/>
              <a:gd name="connsiteX588" fmla="*/ 2353620 w 9384838"/>
              <a:gd name="connsiteY588" fmla="*/ 4867348 h 6246801"/>
              <a:gd name="connsiteX589" fmla="*/ 2353620 w 9384838"/>
              <a:gd name="connsiteY589" fmla="*/ 4867347 h 6246801"/>
              <a:gd name="connsiteX590" fmla="*/ 2328178 w 9384838"/>
              <a:gd name="connsiteY590" fmla="*/ 4841904 h 6246801"/>
              <a:gd name="connsiteX591" fmla="*/ 2303843 w 9384838"/>
              <a:gd name="connsiteY591" fmla="*/ 4841904 h 6246801"/>
              <a:gd name="connsiteX592" fmla="*/ 2278401 w 9384838"/>
              <a:gd name="connsiteY592" fmla="*/ 4817568 h 6246801"/>
              <a:gd name="connsiteX593" fmla="*/ 2252958 w 9384838"/>
              <a:gd name="connsiteY593" fmla="*/ 4841904 h 6246801"/>
              <a:gd name="connsiteX594" fmla="*/ 2303843 w 9384838"/>
              <a:gd name="connsiteY594" fmla="*/ 4867347 h 6246801"/>
              <a:gd name="connsiteX595" fmla="*/ 2228623 w 9384838"/>
              <a:gd name="connsiteY595" fmla="*/ 4892790 h 6246801"/>
              <a:gd name="connsiteX596" fmla="*/ 2177740 w 9384838"/>
              <a:gd name="connsiteY596" fmla="*/ 4841904 h 6246801"/>
              <a:gd name="connsiteX597" fmla="*/ 2153404 w 9384838"/>
              <a:gd name="connsiteY597" fmla="*/ 4867347 h 6246801"/>
              <a:gd name="connsiteX598" fmla="*/ 2153404 w 9384838"/>
              <a:gd name="connsiteY598" fmla="*/ 4892790 h 6246801"/>
              <a:gd name="connsiteX599" fmla="*/ 2127962 w 9384838"/>
              <a:gd name="connsiteY599" fmla="*/ 4942570 h 6246801"/>
              <a:gd name="connsiteX600" fmla="*/ 2102518 w 9384838"/>
              <a:gd name="connsiteY600" fmla="*/ 4917127 h 6246801"/>
              <a:gd name="connsiteX601" fmla="*/ 2078183 w 9384838"/>
              <a:gd name="connsiteY601" fmla="*/ 4917127 h 6246801"/>
              <a:gd name="connsiteX602" fmla="*/ 2078183 w 9384838"/>
              <a:gd name="connsiteY602" fmla="*/ 4867347 h 6246801"/>
              <a:gd name="connsiteX603" fmla="*/ 2027299 w 9384838"/>
              <a:gd name="connsiteY603" fmla="*/ 4867347 h 6246801"/>
              <a:gd name="connsiteX604" fmla="*/ 2001857 w 9384838"/>
              <a:gd name="connsiteY604" fmla="*/ 4892790 h 6246801"/>
              <a:gd name="connsiteX605" fmla="*/ 1952080 w 9384838"/>
              <a:gd name="connsiteY605" fmla="*/ 4892790 h 6246801"/>
              <a:gd name="connsiteX606" fmla="*/ 1902303 w 9384838"/>
              <a:gd name="connsiteY606" fmla="*/ 4917127 h 6246801"/>
              <a:gd name="connsiteX607" fmla="*/ 1876860 w 9384838"/>
              <a:gd name="connsiteY607" fmla="*/ 4892790 h 6246801"/>
              <a:gd name="connsiteX608" fmla="*/ 1876860 w 9384838"/>
              <a:gd name="connsiteY608" fmla="*/ 4867347 h 6246801"/>
              <a:gd name="connsiteX609" fmla="*/ 1851419 w 9384838"/>
              <a:gd name="connsiteY609" fmla="*/ 4892790 h 6246801"/>
              <a:gd name="connsiteX610" fmla="*/ 1827080 w 9384838"/>
              <a:gd name="connsiteY610" fmla="*/ 4892790 h 6246801"/>
              <a:gd name="connsiteX611" fmla="*/ 1801640 w 9384838"/>
              <a:gd name="connsiteY611" fmla="*/ 4867347 h 6246801"/>
              <a:gd name="connsiteX612" fmla="*/ 1801640 w 9384838"/>
              <a:gd name="connsiteY612" fmla="*/ 4892790 h 6246801"/>
              <a:gd name="connsiteX613" fmla="*/ 1776198 w 9384838"/>
              <a:gd name="connsiteY613" fmla="*/ 4917127 h 6246801"/>
              <a:gd name="connsiteX614" fmla="*/ 1751861 w 9384838"/>
              <a:gd name="connsiteY614" fmla="*/ 4892790 h 6246801"/>
              <a:gd name="connsiteX615" fmla="*/ 1726419 w 9384838"/>
              <a:gd name="connsiteY615" fmla="*/ 4892790 h 6246801"/>
              <a:gd name="connsiteX616" fmla="*/ 1700977 w 9384838"/>
              <a:gd name="connsiteY616" fmla="*/ 4917127 h 6246801"/>
              <a:gd name="connsiteX617" fmla="*/ 1676640 w 9384838"/>
              <a:gd name="connsiteY617" fmla="*/ 4892790 h 6246801"/>
              <a:gd name="connsiteX618" fmla="*/ 1625756 w 9384838"/>
              <a:gd name="connsiteY618" fmla="*/ 4917127 h 6246801"/>
              <a:gd name="connsiteX619" fmla="*/ 1601421 w 9384838"/>
              <a:gd name="connsiteY619" fmla="*/ 4917127 h 6246801"/>
              <a:gd name="connsiteX620" fmla="*/ 1575979 w 9384838"/>
              <a:gd name="connsiteY620" fmla="*/ 4892790 h 6246801"/>
              <a:gd name="connsiteX621" fmla="*/ 1575979 w 9384838"/>
              <a:gd name="connsiteY621" fmla="*/ 4867347 h 6246801"/>
              <a:gd name="connsiteX622" fmla="*/ 1575979 w 9384838"/>
              <a:gd name="connsiteY622" fmla="*/ 4841904 h 6246801"/>
              <a:gd name="connsiteX623" fmla="*/ 1526200 w 9384838"/>
              <a:gd name="connsiteY623" fmla="*/ 4817568 h 6246801"/>
              <a:gd name="connsiteX624" fmla="*/ 1450978 w 9384838"/>
              <a:gd name="connsiteY624" fmla="*/ 4867347 h 6246801"/>
              <a:gd name="connsiteX625" fmla="*/ 1425540 w 9384838"/>
              <a:gd name="connsiteY625" fmla="*/ 4867347 h 6246801"/>
              <a:gd name="connsiteX626" fmla="*/ 1425540 w 9384838"/>
              <a:gd name="connsiteY626" fmla="*/ 4867348 h 6246801"/>
              <a:gd name="connsiteX627" fmla="*/ 1425540 w 9384838"/>
              <a:gd name="connsiteY627" fmla="*/ 4917127 h 6246801"/>
              <a:gd name="connsiteX628" fmla="*/ 1400097 w 9384838"/>
              <a:gd name="connsiteY628" fmla="*/ 4942570 h 6246801"/>
              <a:gd name="connsiteX629" fmla="*/ 1400097 w 9384838"/>
              <a:gd name="connsiteY629" fmla="*/ 4992350 h 6246801"/>
              <a:gd name="connsiteX630" fmla="*/ 1350319 w 9384838"/>
              <a:gd name="connsiteY630" fmla="*/ 4992350 h 6246801"/>
              <a:gd name="connsiteX631" fmla="*/ 1350319 w 9384838"/>
              <a:gd name="connsiteY631" fmla="*/ 5043236 h 6246801"/>
              <a:gd name="connsiteX632" fmla="*/ 1299435 w 9384838"/>
              <a:gd name="connsiteY632" fmla="*/ 4992350 h 6246801"/>
              <a:gd name="connsiteX633" fmla="*/ 1249656 w 9384838"/>
              <a:gd name="connsiteY633" fmla="*/ 4917127 h 6246801"/>
              <a:gd name="connsiteX634" fmla="*/ 1224214 w 9384838"/>
              <a:gd name="connsiteY634" fmla="*/ 4917127 h 6246801"/>
              <a:gd name="connsiteX635" fmla="*/ 1148993 w 9384838"/>
              <a:gd name="connsiteY635" fmla="*/ 4892791 h 6246801"/>
              <a:gd name="connsiteX636" fmla="*/ 1124658 w 9384838"/>
              <a:gd name="connsiteY636" fmla="*/ 4917127 h 6246801"/>
              <a:gd name="connsiteX637" fmla="*/ 1124658 w 9384838"/>
              <a:gd name="connsiteY637" fmla="*/ 4892791 h 6246801"/>
              <a:gd name="connsiteX638" fmla="*/ 1099215 w 9384838"/>
              <a:gd name="connsiteY638" fmla="*/ 4917127 h 6246801"/>
              <a:gd name="connsiteX639" fmla="*/ 1073771 w 9384838"/>
              <a:gd name="connsiteY639" fmla="*/ 4892791 h 6246801"/>
              <a:gd name="connsiteX640" fmla="*/ 1049435 w 9384838"/>
              <a:gd name="connsiteY640" fmla="*/ 4917127 h 6246801"/>
              <a:gd name="connsiteX641" fmla="*/ 998551 w 9384838"/>
              <a:gd name="connsiteY641" fmla="*/ 4917127 h 6246801"/>
              <a:gd name="connsiteX642" fmla="*/ 998551 w 9384838"/>
              <a:gd name="connsiteY642" fmla="*/ 4892791 h 6246801"/>
              <a:gd name="connsiteX643" fmla="*/ 948773 w 9384838"/>
              <a:gd name="connsiteY643" fmla="*/ 4841905 h 6246801"/>
              <a:gd name="connsiteX644" fmla="*/ 898995 w 9384838"/>
              <a:gd name="connsiteY644" fmla="*/ 4867348 h 6246801"/>
              <a:gd name="connsiteX645" fmla="*/ 898995 w 9384838"/>
              <a:gd name="connsiteY645" fmla="*/ 4792125 h 6246801"/>
              <a:gd name="connsiteX646" fmla="*/ 923331 w 9384838"/>
              <a:gd name="connsiteY646" fmla="*/ 4766682 h 6246801"/>
              <a:gd name="connsiteX647" fmla="*/ 923331 w 9384838"/>
              <a:gd name="connsiteY647" fmla="*/ 4716902 h 6246801"/>
              <a:gd name="connsiteX648" fmla="*/ 923331 w 9384838"/>
              <a:gd name="connsiteY648" fmla="*/ 4691459 h 6246801"/>
              <a:gd name="connsiteX649" fmla="*/ 974215 w 9384838"/>
              <a:gd name="connsiteY649" fmla="*/ 4691459 h 6246801"/>
              <a:gd name="connsiteX650" fmla="*/ 998551 w 9384838"/>
              <a:gd name="connsiteY650" fmla="*/ 4667122 h 6246801"/>
              <a:gd name="connsiteX651" fmla="*/ 1049435 w 9384838"/>
              <a:gd name="connsiteY651" fmla="*/ 4716902 h 6246801"/>
              <a:gd name="connsiteX652" fmla="*/ 1148993 w 9384838"/>
              <a:gd name="connsiteY652" fmla="*/ 4716902 h 6246801"/>
              <a:gd name="connsiteX653" fmla="*/ 1174436 w 9384838"/>
              <a:gd name="connsiteY653" fmla="*/ 4667122 h 6246801"/>
              <a:gd name="connsiteX654" fmla="*/ 1224214 w 9384838"/>
              <a:gd name="connsiteY654" fmla="*/ 4667122 h 6246801"/>
              <a:gd name="connsiteX655" fmla="*/ 1249656 w 9384838"/>
              <a:gd name="connsiteY655" fmla="*/ 4616236 h 6246801"/>
              <a:gd name="connsiteX656" fmla="*/ 1275099 w 9384838"/>
              <a:gd name="connsiteY656" fmla="*/ 4616236 h 6246801"/>
              <a:gd name="connsiteX657" fmla="*/ 1275099 w 9384838"/>
              <a:gd name="connsiteY657" fmla="*/ 4616237 h 6246801"/>
              <a:gd name="connsiteX658" fmla="*/ 1350319 w 9384838"/>
              <a:gd name="connsiteY658" fmla="*/ 4616237 h 6246801"/>
              <a:gd name="connsiteX659" fmla="*/ 1374654 w 9384838"/>
              <a:gd name="connsiteY659" fmla="*/ 4590794 h 6246801"/>
              <a:gd name="connsiteX660" fmla="*/ 1425539 w 9384838"/>
              <a:gd name="connsiteY660" fmla="*/ 4566457 h 6246801"/>
              <a:gd name="connsiteX661" fmla="*/ 1550537 w 9384838"/>
              <a:gd name="connsiteY661" fmla="*/ 4491234 h 6246801"/>
              <a:gd name="connsiteX662" fmla="*/ 1651201 w 9384838"/>
              <a:gd name="connsiteY662" fmla="*/ 4440348 h 6246801"/>
              <a:gd name="connsiteX663" fmla="*/ 1751865 w 9384838"/>
              <a:gd name="connsiteY663" fmla="*/ 4416011 h 6246801"/>
              <a:gd name="connsiteX664" fmla="*/ 1776201 w 9384838"/>
              <a:gd name="connsiteY664" fmla="*/ 4365125 h 6246801"/>
              <a:gd name="connsiteX665" fmla="*/ 1751865 w 9384838"/>
              <a:gd name="connsiteY665" fmla="*/ 4340788 h 6246801"/>
              <a:gd name="connsiteX666" fmla="*/ 1801642 w 9384838"/>
              <a:gd name="connsiteY666" fmla="*/ 4340788 h 6246801"/>
              <a:gd name="connsiteX667" fmla="*/ 1827082 w 9384838"/>
              <a:gd name="connsiteY667" fmla="*/ 4315345 h 6246801"/>
              <a:gd name="connsiteX668" fmla="*/ 1902304 w 9384838"/>
              <a:gd name="connsiteY668" fmla="*/ 4340788 h 6246801"/>
              <a:gd name="connsiteX669" fmla="*/ 1952081 w 9384838"/>
              <a:gd name="connsiteY669" fmla="*/ 4315345 h 6246801"/>
              <a:gd name="connsiteX670" fmla="*/ 2001860 w 9384838"/>
              <a:gd name="connsiteY670" fmla="*/ 4340788 h 6246801"/>
              <a:gd name="connsiteX671" fmla="*/ 1952081 w 9384838"/>
              <a:gd name="connsiteY671" fmla="*/ 4340788 h 6246801"/>
              <a:gd name="connsiteX672" fmla="*/ 1952081 w 9384838"/>
              <a:gd name="connsiteY672" fmla="*/ 4390568 h 6246801"/>
              <a:gd name="connsiteX673" fmla="*/ 2027302 w 9384838"/>
              <a:gd name="connsiteY673" fmla="*/ 4416011 h 6246801"/>
              <a:gd name="connsiteX674" fmla="*/ 2052742 w 9384838"/>
              <a:gd name="connsiteY674" fmla="*/ 4416011 h 6246801"/>
              <a:gd name="connsiteX675" fmla="*/ 2102518 w 9384838"/>
              <a:gd name="connsiteY675" fmla="*/ 4390568 h 6246801"/>
              <a:gd name="connsiteX676" fmla="*/ 2127962 w 9384838"/>
              <a:gd name="connsiteY676" fmla="*/ 4390568 h 6246801"/>
              <a:gd name="connsiteX677" fmla="*/ 2203182 w 9384838"/>
              <a:gd name="connsiteY677" fmla="*/ 4440348 h 6246801"/>
              <a:gd name="connsiteX678" fmla="*/ 2328178 w 9384838"/>
              <a:gd name="connsiteY678" fmla="*/ 4465791 h 6246801"/>
              <a:gd name="connsiteX679" fmla="*/ 2428839 w 9384838"/>
              <a:gd name="connsiteY679" fmla="*/ 4465791 h 6246801"/>
              <a:gd name="connsiteX680" fmla="*/ 2478617 w 9384838"/>
              <a:gd name="connsiteY680" fmla="*/ 4440348 h 6246801"/>
              <a:gd name="connsiteX681" fmla="*/ 2529503 w 9384838"/>
              <a:gd name="connsiteY681" fmla="*/ 4416011 h 6246801"/>
              <a:gd name="connsiteX682" fmla="*/ 2579280 w 9384838"/>
              <a:gd name="connsiteY682" fmla="*/ 4440348 h 6246801"/>
              <a:gd name="connsiteX683" fmla="*/ 2629058 w 9384838"/>
              <a:gd name="connsiteY683" fmla="*/ 4440348 h 6246801"/>
              <a:gd name="connsiteX684" fmla="*/ 2679941 w 9384838"/>
              <a:gd name="connsiteY684" fmla="*/ 4465791 h 6246801"/>
              <a:gd name="connsiteX685" fmla="*/ 2679941 w 9384838"/>
              <a:gd name="connsiteY685" fmla="*/ 4465790 h 6246801"/>
              <a:gd name="connsiteX686" fmla="*/ 2705383 w 9384838"/>
              <a:gd name="connsiteY686" fmla="*/ 4465790 h 6246801"/>
              <a:gd name="connsiteX687" fmla="*/ 2804940 w 9384838"/>
              <a:gd name="connsiteY687" fmla="*/ 4440347 h 6246801"/>
              <a:gd name="connsiteX688" fmla="*/ 2830382 w 9384838"/>
              <a:gd name="connsiteY688" fmla="*/ 4491233 h 6246801"/>
              <a:gd name="connsiteX689" fmla="*/ 2804940 w 9384838"/>
              <a:gd name="connsiteY689" fmla="*/ 4515570 h 6246801"/>
              <a:gd name="connsiteX690" fmla="*/ 2780604 w 9384838"/>
              <a:gd name="connsiteY690" fmla="*/ 4541013 h 6246801"/>
              <a:gd name="connsiteX691" fmla="*/ 2804940 w 9384838"/>
              <a:gd name="connsiteY691" fmla="*/ 4566456 h 6246801"/>
              <a:gd name="connsiteX692" fmla="*/ 2804940 w 9384838"/>
              <a:gd name="connsiteY692" fmla="*/ 4590793 h 6246801"/>
              <a:gd name="connsiteX693" fmla="*/ 2855825 w 9384838"/>
              <a:gd name="connsiteY693" fmla="*/ 4590793 h 6246801"/>
              <a:gd name="connsiteX694" fmla="*/ 2855825 w 9384838"/>
              <a:gd name="connsiteY694" fmla="*/ 4566456 h 6246801"/>
              <a:gd name="connsiteX695" fmla="*/ 2880159 w 9384838"/>
              <a:gd name="connsiteY695" fmla="*/ 4566456 h 6246801"/>
              <a:gd name="connsiteX696" fmla="*/ 2880159 w 9384838"/>
              <a:gd name="connsiteY696" fmla="*/ 4605916 h 6246801"/>
              <a:gd name="connsiteX697" fmla="*/ 2880162 w 9384838"/>
              <a:gd name="connsiteY697" fmla="*/ 4605918 h 6246801"/>
              <a:gd name="connsiteX698" fmla="*/ 2880162 w 9384838"/>
              <a:gd name="connsiteY698" fmla="*/ 4566457 h 6246801"/>
              <a:gd name="connsiteX699" fmla="*/ 2931045 w 9384838"/>
              <a:gd name="connsiteY699" fmla="*/ 4616236 h 6246801"/>
              <a:gd name="connsiteX700" fmla="*/ 2980823 w 9384838"/>
              <a:gd name="connsiteY700" fmla="*/ 4641679 h 6246801"/>
              <a:gd name="connsiteX701" fmla="*/ 3006265 w 9384838"/>
              <a:gd name="connsiteY701" fmla="*/ 4616236 h 6246801"/>
              <a:gd name="connsiteX702" fmla="*/ 3030601 w 9384838"/>
              <a:gd name="connsiteY702" fmla="*/ 4616236 h 6246801"/>
              <a:gd name="connsiteX703" fmla="*/ 3056044 w 9384838"/>
              <a:gd name="connsiteY703" fmla="*/ 4590793 h 6246801"/>
              <a:gd name="connsiteX704" fmla="*/ 3105820 w 9384838"/>
              <a:gd name="connsiteY704" fmla="*/ 4590793 h 6246801"/>
              <a:gd name="connsiteX705" fmla="*/ 3131263 w 9384838"/>
              <a:gd name="connsiteY705" fmla="*/ 4541014 h 6246801"/>
              <a:gd name="connsiteX706" fmla="*/ 3131263 w 9384838"/>
              <a:gd name="connsiteY706" fmla="*/ 4590793 h 6246801"/>
              <a:gd name="connsiteX707" fmla="*/ 3156704 w 9384838"/>
              <a:gd name="connsiteY707" fmla="*/ 4566457 h 6246801"/>
              <a:gd name="connsiteX708" fmla="*/ 3181041 w 9384838"/>
              <a:gd name="connsiteY708" fmla="*/ 4515571 h 6246801"/>
              <a:gd name="connsiteX709" fmla="*/ 3156704 w 9384838"/>
              <a:gd name="connsiteY709" fmla="*/ 4440348 h 6246801"/>
              <a:gd name="connsiteX710" fmla="*/ 3131263 w 9384838"/>
              <a:gd name="connsiteY710" fmla="*/ 4416011 h 6246801"/>
              <a:gd name="connsiteX711" fmla="*/ 3181041 w 9384838"/>
              <a:gd name="connsiteY711" fmla="*/ 4365125 h 6246801"/>
              <a:gd name="connsiteX712" fmla="*/ 3231924 w 9384838"/>
              <a:gd name="connsiteY712" fmla="*/ 4340788 h 6246801"/>
              <a:gd name="connsiteX713" fmla="*/ 3256260 w 9384838"/>
              <a:gd name="connsiteY713" fmla="*/ 4289902 h 6246801"/>
              <a:gd name="connsiteX714" fmla="*/ 3281703 w 9384838"/>
              <a:gd name="connsiteY714" fmla="*/ 4289902 h 6246801"/>
              <a:gd name="connsiteX715" fmla="*/ 3281705 w 9384838"/>
              <a:gd name="connsiteY715" fmla="*/ 4289902 h 6246801"/>
              <a:gd name="connsiteX716" fmla="*/ 3307147 w 9384838"/>
              <a:gd name="connsiteY716" fmla="*/ 4265565 h 6246801"/>
              <a:gd name="connsiteX717" fmla="*/ 3356924 w 9384838"/>
              <a:gd name="connsiteY717" fmla="*/ 4265565 h 6246801"/>
              <a:gd name="connsiteX718" fmla="*/ 3457589 w 9384838"/>
              <a:gd name="connsiteY718" fmla="*/ 4190342 h 6246801"/>
              <a:gd name="connsiteX719" fmla="*/ 3558250 w 9384838"/>
              <a:gd name="connsiteY719" fmla="*/ 4089676 h 6246801"/>
              <a:gd name="connsiteX720" fmla="*/ 3582585 w 9384838"/>
              <a:gd name="connsiteY720" fmla="*/ 4014453 h 6246801"/>
              <a:gd name="connsiteX721" fmla="*/ 3608026 w 9384838"/>
              <a:gd name="connsiteY721" fmla="*/ 3989010 h 6246801"/>
              <a:gd name="connsiteX722" fmla="*/ 3582585 w 9384838"/>
              <a:gd name="connsiteY722" fmla="*/ 3963567 h 6246801"/>
              <a:gd name="connsiteX723" fmla="*/ 3608026 w 9384838"/>
              <a:gd name="connsiteY723" fmla="*/ 3913787 h 6246801"/>
              <a:gd name="connsiteX724" fmla="*/ 3582585 w 9384838"/>
              <a:gd name="connsiteY724" fmla="*/ 3888344 h 6246801"/>
              <a:gd name="connsiteX725" fmla="*/ 3608026 w 9384838"/>
              <a:gd name="connsiteY725" fmla="*/ 3838565 h 6246801"/>
              <a:gd name="connsiteX726" fmla="*/ 3633468 w 9384838"/>
              <a:gd name="connsiteY726" fmla="*/ 3813122 h 6246801"/>
              <a:gd name="connsiteX727" fmla="*/ 3683247 w 9384838"/>
              <a:gd name="connsiteY727" fmla="*/ 3788785 h 6246801"/>
              <a:gd name="connsiteX728" fmla="*/ 3708689 w 9384838"/>
              <a:gd name="connsiteY728" fmla="*/ 3813122 h 6246801"/>
              <a:gd name="connsiteX729" fmla="*/ 3783908 w 9384838"/>
              <a:gd name="connsiteY729" fmla="*/ 3788785 h 6246801"/>
              <a:gd name="connsiteX730" fmla="*/ 3883464 w 9384838"/>
              <a:gd name="connsiteY730" fmla="*/ 3763342 h 6246801"/>
              <a:gd name="connsiteX731" fmla="*/ 3883464 w 9384838"/>
              <a:gd name="connsiteY731" fmla="*/ 3813122 h 6246801"/>
              <a:gd name="connsiteX732" fmla="*/ 3833686 w 9384838"/>
              <a:gd name="connsiteY732" fmla="*/ 3813122 h 6246801"/>
              <a:gd name="connsiteX733" fmla="*/ 3808245 w 9384838"/>
              <a:gd name="connsiteY733" fmla="*/ 3838565 h 6246801"/>
              <a:gd name="connsiteX734" fmla="*/ 3808245 w 9384838"/>
              <a:gd name="connsiteY734" fmla="*/ 3888344 h 6246801"/>
              <a:gd name="connsiteX735" fmla="*/ 3758467 w 9384838"/>
              <a:gd name="connsiteY735" fmla="*/ 3864008 h 6246801"/>
              <a:gd name="connsiteX736" fmla="*/ 3708689 w 9384838"/>
              <a:gd name="connsiteY736" fmla="*/ 3913787 h 6246801"/>
              <a:gd name="connsiteX737" fmla="*/ 3683247 w 9384838"/>
              <a:gd name="connsiteY737" fmla="*/ 3888344 h 6246801"/>
              <a:gd name="connsiteX738" fmla="*/ 3633468 w 9384838"/>
              <a:gd name="connsiteY738" fmla="*/ 3913787 h 6246801"/>
              <a:gd name="connsiteX739" fmla="*/ 3657804 w 9384838"/>
              <a:gd name="connsiteY739" fmla="*/ 3939230 h 6246801"/>
              <a:gd name="connsiteX740" fmla="*/ 3633468 w 9384838"/>
              <a:gd name="connsiteY740" fmla="*/ 3963567 h 6246801"/>
              <a:gd name="connsiteX741" fmla="*/ 3657804 w 9384838"/>
              <a:gd name="connsiteY741" fmla="*/ 3963567 h 6246801"/>
              <a:gd name="connsiteX742" fmla="*/ 3683247 w 9384838"/>
              <a:gd name="connsiteY742" fmla="*/ 3989010 h 6246801"/>
              <a:gd name="connsiteX743" fmla="*/ 3708689 w 9384838"/>
              <a:gd name="connsiteY743" fmla="*/ 3989010 h 6246801"/>
              <a:gd name="connsiteX744" fmla="*/ 3708689 w 9384838"/>
              <a:gd name="connsiteY744" fmla="*/ 4014453 h 6246801"/>
              <a:gd name="connsiteX745" fmla="*/ 3708688 w 9384838"/>
              <a:gd name="connsiteY745" fmla="*/ 4014453 h 6246801"/>
              <a:gd name="connsiteX746" fmla="*/ 3657804 w 9384838"/>
              <a:gd name="connsiteY746" fmla="*/ 4064233 h 6246801"/>
              <a:gd name="connsiteX747" fmla="*/ 3683246 w 9384838"/>
              <a:gd name="connsiteY747" fmla="*/ 4139455 h 6246801"/>
              <a:gd name="connsiteX748" fmla="*/ 3808243 w 9384838"/>
              <a:gd name="connsiteY748" fmla="*/ 4164898 h 6246801"/>
              <a:gd name="connsiteX749" fmla="*/ 3833684 w 9384838"/>
              <a:gd name="connsiteY749" fmla="*/ 4089676 h 6246801"/>
              <a:gd name="connsiteX750" fmla="*/ 3958666 w 9384838"/>
              <a:gd name="connsiteY750" fmla="*/ 4089676 h 6246801"/>
              <a:gd name="connsiteX751" fmla="*/ 4084770 w 9384838"/>
              <a:gd name="connsiteY751" fmla="*/ 4064233 h 6246801"/>
              <a:gd name="connsiteX752" fmla="*/ 4185432 w 9384838"/>
              <a:gd name="connsiteY752" fmla="*/ 4064233 h 6246801"/>
              <a:gd name="connsiteX753" fmla="*/ 4460870 w 9384838"/>
              <a:gd name="connsiteY753" fmla="*/ 3888345 h 6246801"/>
              <a:gd name="connsiteX754" fmla="*/ 4510648 w 9384838"/>
              <a:gd name="connsiteY754" fmla="*/ 3763342 h 6246801"/>
              <a:gd name="connsiteX755" fmla="*/ 4761751 w 9384838"/>
              <a:gd name="connsiteY755" fmla="*/ 3713562 h 6246801"/>
              <a:gd name="connsiteX756" fmla="*/ 4836971 w 9384838"/>
              <a:gd name="connsiteY756" fmla="*/ 3612896 h 6246801"/>
              <a:gd name="connsiteX757" fmla="*/ 4887855 w 9384838"/>
              <a:gd name="connsiteY757" fmla="*/ 3487894 h 6246801"/>
              <a:gd name="connsiteX758" fmla="*/ 4887855 w 9384838"/>
              <a:gd name="connsiteY758" fmla="*/ 3487893 h 6246801"/>
              <a:gd name="connsiteX759" fmla="*/ 4937633 w 9384838"/>
              <a:gd name="connsiteY759" fmla="*/ 3437007 h 6246801"/>
              <a:gd name="connsiteX760" fmla="*/ 5012854 w 9384838"/>
              <a:gd name="connsiteY760" fmla="*/ 3387227 h 6246801"/>
              <a:gd name="connsiteX761" fmla="*/ 5038296 w 9384838"/>
              <a:gd name="connsiteY761" fmla="*/ 3336341 h 6246801"/>
              <a:gd name="connsiteX762" fmla="*/ 5113516 w 9384838"/>
              <a:gd name="connsiteY762" fmla="*/ 3236782 h 6246801"/>
              <a:gd name="connsiteX763" fmla="*/ 5137852 w 9384838"/>
              <a:gd name="connsiteY763" fmla="*/ 3185896 h 6246801"/>
              <a:gd name="connsiteX764" fmla="*/ 5163294 w 9384838"/>
              <a:gd name="connsiteY764" fmla="*/ 3161560 h 6246801"/>
              <a:gd name="connsiteX765" fmla="*/ 5238514 w 9384838"/>
              <a:gd name="connsiteY765" fmla="*/ 3011116 h 6246801"/>
              <a:gd name="connsiteX766" fmla="*/ 5263957 w 9384838"/>
              <a:gd name="connsiteY766" fmla="*/ 2860672 h 6246801"/>
              <a:gd name="connsiteX767" fmla="*/ 5188736 w 9384838"/>
              <a:gd name="connsiteY767" fmla="*/ 2809788 h 6246801"/>
              <a:gd name="connsiteX768" fmla="*/ 5163294 w 9384838"/>
              <a:gd name="connsiteY768" fmla="*/ 2835229 h 6246801"/>
              <a:gd name="connsiteX769" fmla="*/ 5137852 w 9384838"/>
              <a:gd name="connsiteY769" fmla="*/ 2835229 h 6246801"/>
              <a:gd name="connsiteX770" fmla="*/ 5137852 w 9384838"/>
              <a:gd name="connsiteY770" fmla="*/ 2785450 h 6246801"/>
              <a:gd name="connsiteX771" fmla="*/ 5188736 w 9384838"/>
              <a:gd name="connsiteY771" fmla="*/ 2785450 h 6246801"/>
              <a:gd name="connsiteX772" fmla="*/ 5263957 w 9384838"/>
              <a:gd name="connsiteY772" fmla="*/ 2734563 h 6246801"/>
              <a:gd name="connsiteX773" fmla="*/ 5339177 w 9384838"/>
              <a:gd name="connsiteY773" fmla="*/ 2609561 h 6246801"/>
              <a:gd name="connsiteX774" fmla="*/ 5289399 w 9384838"/>
              <a:gd name="connsiteY774" fmla="*/ 2534339 h 6246801"/>
              <a:gd name="connsiteX775" fmla="*/ 5289931 w 9384838"/>
              <a:gd name="connsiteY775" fmla="*/ 2534660 h 6246801"/>
              <a:gd name="connsiteX776" fmla="*/ 5289398 w 9384838"/>
              <a:gd name="connsiteY776" fmla="*/ 2534339 h 6246801"/>
              <a:gd name="connsiteX777" fmla="*/ 5313734 w 9384838"/>
              <a:gd name="connsiteY777" fmla="*/ 2483451 h 6246801"/>
              <a:gd name="connsiteX778" fmla="*/ 5289398 w 9384838"/>
              <a:gd name="connsiteY778" fmla="*/ 2459115 h 6246801"/>
              <a:gd name="connsiteX779" fmla="*/ 5364618 w 9384838"/>
              <a:gd name="connsiteY779" fmla="*/ 2408231 h 6246801"/>
              <a:gd name="connsiteX780" fmla="*/ 5388954 w 9384838"/>
              <a:gd name="connsiteY780" fmla="*/ 2433674 h 6246801"/>
              <a:gd name="connsiteX781" fmla="*/ 5464174 w 9384838"/>
              <a:gd name="connsiteY781" fmla="*/ 2408231 h 6246801"/>
              <a:gd name="connsiteX782" fmla="*/ 5515059 w 9384838"/>
              <a:gd name="connsiteY782" fmla="*/ 2333007 h 6246801"/>
              <a:gd name="connsiteX783" fmla="*/ 5539394 w 9384838"/>
              <a:gd name="connsiteY783" fmla="*/ 2257785 h 6246801"/>
              <a:gd name="connsiteX784" fmla="*/ 5539394 w 9384838"/>
              <a:gd name="connsiteY784" fmla="*/ 2233447 h 6246801"/>
              <a:gd name="connsiteX785" fmla="*/ 5564837 w 9384838"/>
              <a:gd name="connsiteY785" fmla="*/ 2182565 h 6246801"/>
              <a:gd name="connsiteX786" fmla="*/ 5614615 w 9384838"/>
              <a:gd name="connsiteY786" fmla="*/ 2233447 h 6246801"/>
              <a:gd name="connsiteX787" fmla="*/ 5640057 w 9384838"/>
              <a:gd name="connsiteY787" fmla="*/ 2208005 h 6246801"/>
              <a:gd name="connsiteX788" fmla="*/ 5665499 w 9384838"/>
              <a:gd name="connsiteY788" fmla="*/ 2233447 h 6246801"/>
              <a:gd name="connsiteX789" fmla="*/ 5665499 w 9384838"/>
              <a:gd name="connsiteY789" fmla="*/ 2257785 h 6246801"/>
              <a:gd name="connsiteX790" fmla="*/ 5640057 w 9384838"/>
              <a:gd name="connsiteY790" fmla="*/ 2408231 h 6246801"/>
              <a:gd name="connsiteX791" fmla="*/ 5689835 w 9384838"/>
              <a:gd name="connsiteY791" fmla="*/ 2433674 h 6246801"/>
              <a:gd name="connsiteX792" fmla="*/ 5740719 w 9384838"/>
              <a:gd name="connsiteY792" fmla="*/ 2408231 h 6246801"/>
              <a:gd name="connsiteX793" fmla="*/ 5765055 w 9384838"/>
              <a:gd name="connsiteY793" fmla="*/ 2358450 h 6246801"/>
              <a:gd name="connsiteX794" fmla="*/ 5840275 w 9384838"/>
              <a:gd name="connsiteY794" fmla="*/ 2459115 h 6246801"/>
              <a:gd name="connsiteX795" fmla="*/ 5891159 w 9384838"/>
              <a:gd name="connsiteY795" fmla="*/ 2408231 h 6246801"/>
              <a:gd name="connsiteX796" fmla="*/ 5940937 w 9384838"/>
              <a:gd name="connsiteY796" fmla="*/ 2283229 h 6246801"/>
              <a:gd name="connsiteX797" fmla="*/ 5891159 w 9384838"/>
              <a:gd name="connsiteY797" fmla="*/ 2208005 h 6246801"/>
              <a:gd name="connsiteX798" fmla="*/ 5840275 w 9384838"/>
              <a:gd name="connsiteY798" fmla="*/ 2257785 h 6246801"/>
              <a:gd name="connsiteX799" fmla="*/ 5715277 w 9384838"/>
              <a:gd name="connsiteY799" fmla="*/ 2283229 h 6246801"/>
              <a:gd name="connsiteX800" fmla="*/ 5765055 w 9384838"/>
              <a:gd name="connsiteY800" fmla="*/ 2132783 h 6246801"/>
              <a:gd name="connsiteX801" fmla="*/ 5840275 w 9384838"/>
              <a:gd name="connsiteY801" fmla="*/ 2081897 h 6246801"/>
              <a:gd name="connsiteX802" fmla="*/ 8270546 w 9384838"/>
              <a:gd name="connsiteY802" fmla="*/ 1474959 h 6246801"/>
              <a:gd name="connsiteX803" fmla="*/ 8282255 w 9384838"/>
              <a:gd name="connsiteY803" fmla="*/ 1480813 h 6246801"/>
              <a:gd name="connsiteX804" fmla="*/ 8274449 w 9384838"/>
              <a:gd name="connsiteY804" fmla="*/ 1490571 h 6246801"/>
              <a:gd name="connsiteX805" fmla="*/ 8264691 w 9384838"/>
              <a:gd name="connsiteY805" fmla="*/ 1491546 h 6246801"/>
              <a:gd name="connsiteX806" fmla="*/ 8247128 w 9384838"/>
              <a:gd name="connsiteY806" fmla="*/ 1501304 h 6246801"/>
              <a:gd name="connsiteX807" fmla="*/ 8250055 w 9384838"/>
              <a:gd name="connsiteY807" fmla="*/ 1485692 h 6246801"/>
              <a:gd name="connsiteX808" fmla="*/ 8265667 w 9384838"/>
              <a:gd name="connsiteY808" fmla="*/ 1485692 h 6246801"/>
              <a:gd name="connsiteX809" fmla="*/ 8270546 w 9384838"/>
              <a:gd name="connsiteY809" fmla="*/ 1474959 h 6246801"/>
              <a:gd name="connsiteX810" fmla="*/ 8187608 w 9384838"/>
              <a:gd name="connsiteY810" fmla="*/ 1463250 h 6246801"/>
              <a:gd name="connsiteX811" fmla="*/ 8203220 w 9384838"/>
              <a:gd name="connsiteY811" fmla="*/ 1472032 h 6246801"/>
              <a:gd name="connsiteX812" fmla="*/ 8215904 w 9384838"/>
              <a:gd name="connsiteY812" fmla="*/ 1471056 h 6246801"/>
              <a:gd name="connsiteX813" fmla="*/ 8214929 w 9384838"/>
              <a:gd name="connsiteY813" fmla="*/ 1479838 h 6246801"/>
              <a:gd name="connsiteX814" fmla="*/ 8216880 w 9384838"/>
              <a:gd name="connsiteY814" fmla="*/ 1484717 h 6246801"/>
              <a:gd name="connsiteX815" fmla="*/ 8195414 w 9384838"/>
              <a:gd name="connsiteY815" fmla="*/ 1482765 h 6246801"/>
              <a:gd name="connsiteX816" fmla="*/ 8197365 w 9384838"/>
              <a:gd name="connsiteY816" fmla="*/ 1476909 h 6246801"/>
              <a:gd name="connsiteX817" fmla="*/ 8187608 w 9384838"/>
              <a:gd name="connsiteY817" fmla="*/ 1463250 h 6246801"/>
              <a:gd name="connsiteX818" fmla="*/ 8289085 w 9384838"/>
              <a:gd name="connsiteY818" fmla="*/ 1415439 h 6246801"/>
              <a:gd name="connsiteX819" fmla="*/ 8307624 w 9384838"/>
              <a:gd name="connsiteY819" fmla="*/ 1425197 h 6246801"/>
              <a:gd name="connsiteX820" fmla="*/ 8318357 w 9384838"/>
              <a:gd name="connsiteY820" fmla="*/ 1429100 h 6246801"/>
              <a:gd name="connsiteX821" fmla="*/ 8307624 w 9384838"/>
              <a:gd name="connsiteY821" fmla="*/ 1443734 h 6246801"/>
              <a:gd name="connsiteX822" fmla="*/ 8313478 w 9384838"/>
              <a:gd name="connsiteY822" fmla="*/ 1452516 h 6246801"/>
              <a:gd name="connsiteX823" fmla="*/ 8282255 w 9384838"/>
              <a:gd name="connsiteY823" fmla="*/ 1469104 h 6246801"/>
              <a:gd name="connsiteX824" fmla="*/ 8280303 w 9384838"/>
              <a:gd name="connsiteY824" fmla="*/ 1453493 h 6246801"/>
              <a:gd name="connsiteX825" fmla="*/ 8269570 w 9384838"/>
              <a:gd name="connsiteY825" fmla="*/ 1425197 h 6246801"/>
              <a:gd name="connsiteX826" fmla="*/ 8289085 w 9384838"/>
              <a:gd name="connsiteY826" fmla="*/ 1415439 h 6246801"/>
              <a:gd name="connsiteX827" fmla="*/ 8360314 w 9384838"/>
              <a:gd name="connsiteY827" fmla="*/ 1357869 h 6246801"/>
              <a:gd name="connsiteX828" fmla="*/ 8376902 w 9384838"/>
              <a:gd name="connsiteY828" fmla="*/ 1366651 h 6246801"/>
              <a:gd name="connsiteX829" fmla="*/ 8379829 w 9384838"/>
              <a:gd name="connsiteY829" fmla="*/ 1382264 h 6246801"/>
              <a:gd name="connsiteX830" fmla="*/ 8349581 w 9384838"/>
              <a:gd name="connsiteY830" fmla="*/ 1375434 h 6246801"/>
              <a:gd name="connsiteX831" fmla="*/ 8360314 w 9384838"/>
              <a:gd name="connsiteY831" fmla="*/ 1357869 h 6246801"/>
              <a:gd name="connsiteX832" fmla="*/ 8571073 w 9384838"/>
              <a:gd name="connsiteY832" fmla="*/ 1228098 h 6246801"/>
              <a:gd name="connsiteX833" fmla="*/ 8597418 w 9384838"/>
              <a:gd name="connsiteY833" fmla="*/ 1253467 h 6246801"/>
              <a:gd name="connsiteX834" fmla="*/ 8592539 w 9384838"/>
              <a:gd name="connsiteY834" fmla="*/ 1260297 h 6246801"/>
              <a:gd name="connsiteX835" fmla="*/ 8592539 w 9384838"/>
              <a:gd name="connsiteY835" fmla="*/ 1272981 h 6246801"/>
              <a:gd name="connsiteX836" fmla="*/ 8572049 w 9384838"/>
              <a:gd name="connsiteY836" fmla="*/ 1273957 h 6246801"/>
              <a:gd name="connsiteX837" fmla="*/ 8561316 w 9384838"/>
              <a:gd name="connsiteY837" fmla="*/ 1285666 h 6246801"/>
              <a:gd name="connsiteX838" fmla="*/ 8554486 w 9384838"/>
              <a:gd name="connsiteY838" fmla="*/ 1302253 h 6246801"/>
              <a:gd name="connsiteX839" fmla="*/ 8533995 w 9384838"/>
              <a:gd name="connsiteY839" fmla="*/ 1311035 h 6246801"/>
              <a:gd name="connsiteX840" fmla="*/ 8510577 w 9384838"/>
              <a:gd name="connsiteY840" fmla="*/ 1309083 h 6246801"/>
              <a:gd name="connsiteX841" fmla="*/ 8505699 w 9384838"/>
              <a:gd name="connsiteY841" fmla="*/ 1331526 h 6246801"/>
              <a:gd name="connsiteX842" fmla="*/ 8494966 w 9384838"/>
              <a:gd name="connsiteY842" fmla="*/ 1335428 h 6246801"/>
              <a:gd name="connsiteX843" fmla="*/ 8482281 w 9384838"/>
              <a:gd name="connsiteY843" fmla="*/ 1312986 h 6246801"/>
              <a:gd name="connsiteX844" fmla="*/ 8474475 w 9384838"/>
              <a:gd name="connsiteY844" fmla="*/ 1303229 h 6246801"/>
              <a:gd name="connsiteX845" fmla="*/ 8467645 w 9384838"/>
              <a:gd name="connsiteY845" fmla="*/ 1279811 h 6246801"/>
              <a:gd name="connsiteX846" fmla="*/ 8476427 w 9384838"/>
              <a:gd name="connsiteY846" fmla="*/ 1270054 h 6246801"/>
              <a:gd name="connsiteX847" fmla="*/ 8524238 w 9384838"/>
              <a:gd name="connsiteY847" fmla="*/ 1261273 h 6246801"/>
              <a:gd name="connsiteX848" fmla="*/ 8551558 w 9384838"/>
              <a:gd name="connsiteY848" fmla="*/ 1236879 h 6246801"/>
              <a:gd name="connsiteX849" fmla="*/ 8567170 w 9384838"/>
              <a:gd name="connsiteY849" fmla="*/ 1237855 h 6246801"/>
              <a:gd name="connsiteX850" fmla="*/ 8571073 w 9384838"/>
              <a:gd name="connsiteY850" fmla="*/ 1228098 h 6246801"/>
              <a:gd name="connsiteX851" fmla="*/ 8306648 w 9384838"/>
              <a:gd name="connsiteY851" fmla="*/ 884639 h 6246801"/>
              <a:gd name="connsiteX852" fmla="*/ 8328114 w 9384838"/>
              <a:gd name="connsiteY852" fmla="*/ 903178 h 6246801"/>
              <a:gd name="connsiteX853" fmla="*/ 8334944 w 9384838"/>
              <a:gd name="connsiteY853" fmla="*/ 917814 h 6246801"/>
              <a:gd name="connsiteX854" fmla="*/ 8368119 w 9384838"/>
              <a:gd name="connsiteY854" fmla="*/ 935377 h 6246801"/>
              <a:gd name="connsiteX855" fmla="*/ 8422761 w 9384838"/>
              <a:gd name="connsiteY855" fmla="*/ 939280 h 6246801"/>
              <a:gd name="connsiteX856" fmla="*/ 8461790 w 9384838"/>
              <a:gd name="connsiteY856" fmla="*/ 922693 h 6246801"/>
              <a:gd name="connsiteX857" fmla="*/ 8450081 w 9384838"/>
              <a:gd name="connsiteY857" fmla="*/ 963674 h 6246801"/>
              <a:gd name="connsiteX858" fmla="*/ 8431542 w 9384838"/>
              <a:gd name="connsiteY858" fmla="*/ 975382 h 6246801"/>
              <a:gd name="connsiteX859" fmla="*/ 8415930 w 9384838"/>
              <a:gd name="connsiteY859" fmla="*/ 963674 h 6246801"/>
              <a:gd name="connsiteX860" fmla="*/ 8397391 w 9384838"/>
              <a:gd name="connsiteY860" fmla="*/ 963674 h 6246801"/>
              <a:gd name="connsiteX861" fmla="*/ 8359338 w 9384838"/>
              <a:gd name="connsiteY861" fmla="*/ 1014411 h 6246801"/>
              <a:gd name="connsiteX862" fmla="*/ 8284206 w 9384838"/>
              <a:gd name="connsiteY862" fmla="*/ 1020265 h 6246801"/>
              <a:gd name="connsiteX863" fmla="*/ 8247128 w 9384838"/>
              <a:gd name="connsiteY863" fmla="*/ 1070028 h 6246801"/>
              <a:gd name="connsiteX864" fmla="*/ 8212977 w 9384838"/>
              <a:gd name="connsiteY864" fmla="*/ 1083688 h 6246801"/>
              <a:gd name="connsiteX865" fmla="*/ 8184681 w 9384838"/>
              <a:gd name="connsiteY865" fmla="*/ 1151014 h 6246801"/>
              <a:gd name="connsiteX866" fmla="*/ 8163215 w 9384838"/>
              <a:gd name="connsiteY866" fmla="*/ 1151014 h 6246801"/>
              <a:gd name="connsiteX867" fmla="*/ 8155409 w 9384838"/>
              <a:gd name="connsiteY867" fmla="*/ 1207607 h 6246801"/>
              <a:gd name="connsiteX868" fmla="*/ 8099792 w 9384838"/>
              <a:gd name="connsiteY868" fmla="*/ 1223219 h 6246801"/>
              <a:gd name="connsiteX869" fmla="*/ 8077350 w 9384838"/>
              <a:gd name="connsiteY869" fmla="*/ 1247612 h 6246801"/>
              <a:gd name="connsiteX870" fmla="*/ 8066617 w 9384838"/>
              <a:gd name="connsiteY870" fmla="*/ 1319817 h 6246801"/>
              <a:gd name="connsiteX871" fmla="*/ 8057835 w 9384838"/>
              <a:gd name="connsiteY871" fmla="*/ 1315914 h 6246801"/>
              <a:gd name="connsiteX872" fmla="*/ 8009048 w 9384838"/>
              <a:gd name="connsiteY872" fmla="*/ 1320793 h 6246801"/>
              <a:gd name="connsiteX873" fmla="*/ 8009048 w 9384838"/>
              <a:gd name="connsiteY873" fmla="*/ 1309084 h 6246801"/>
              <a:gd name="connsiteX874" fmla="*/ 8010024 w 9384838"/>
              <a:gd name="connsiteY874" fmla="*/ 1293472 h 6246801"/>
              <a:gd name="connsiteX875" fmla="*/ 8002218 w 9384838"/>
              <a:gd name="connsiteY875" fmla="*/ 1262248 h 6246801"/>
              <a:gd name="connsiteX876" fmla="*/ 8013927 w 9384838"/>
              <a:gd name="connsiteY876" fmla="*/ 1254442 h 6246801"/>
              <a:gd name="connsiteX877" fmla="*/ 8038320 w 9384838"/>
              <a:gd name="connsiteY877" fmla="*/ 1219316 h 6246801"/>
              <a:gd name="connsiteX878" fmla="*/ 8077350 w 9384838"/>
              <a:gd name="connsiteY878" fmla="*/ 1190044 h 6246801"/>
              <a:gd name="connsiteX879" fmla="*/ 8108573 w 9384838"/>
              <a:gd name="connsiteY879" fmla="*/ 1167602 h 6246801"/>
              <a:gd name="connsiteX880" fmla="*/ 8111501 w 9384838"/>
              <a:gd name="connsiteY880" fmla="*/ 1154917 h 6246801"/>
              <a:gd name="connsiteX881" fmla="*/ 8135894 w 9384838"/>
              <a:gd name="connsiteY881" fmla="*/ 1148087 h 6246801"/>
              <a:gd name="connsiteX882" fmla="*/ 8141748 w 9384838"/>
              <a:gd name="connsiteY882" fmla="*/ 1130524 h 6246801"/>
              <a:gd name="connsiteX883" fmla="*/ 8135894 w 9384838"/>
              <a:gd name="connsiteY883" fmla="*/ 1121742 h 6246801"/>
              <a:gd name="connsiteX884" fmla="*/ 8143700 w 9384838"/>
              <a:gd name="connsiteY884" fmla="*/ 1104179 h 6246801"/>
              <a:gd name="connsiteX885" fmla="*/ 8200293 w 9384838"/>
              <a:gd name="connsiteY885" fmla="*/ 1030998 h 6246801"/>
              <a:gd name="connsiteX886" fmla="*/ 8231516 w 9384838"/>
              <a:gd name="connsiteY886" fmla="*/ 993920 h 6246801"/>
              <a:gd name="connsiteX887" fmla="*/ 8245176 w 9384838"/>
              <a:gd name="connsiteY887" fmla="*/ 957819 h 6246801"/>
              <a:gd name="connsiteX888" fmla="*/ 8258837 w 9384838"/>
              <a:gd name="connsiteY888" fmla="*/ 944159 h 6246801"/>
              <a:gd name="connsiteX889" fmla="*/ 8260788 w 9384838"/>
              <a:gd name="connsiteY889" fmla="*/ 920741 h 6246801"/>
              <a:gd name="connsiteX890" fmla="*/ 8289085 w 9384838"/>
              <a:gd name="connsiteY890" fmla="*/ 889516 h 6246801"/>
              <a:gd name="connsiteX891" fmla="*/ 8306648 w 9384838"/>
              <a:gd name="connsiteY891" fmla="*/ 884639 h 6246801"/>
              <a:gd name="connsiteX892" fmla="*/ 9328245 w 9384838"/>
              <a:gd name="connsiteY892" fmla="*/ 311878 h 6246801"/>
              <a:gd name="connsiteX893" fmla="*/ 9371178 w 9384838"/>
              <a:gd name="connsiteY893" fmla="*/ 317733 h 6246801"/>
              <a:gd name="connsiteX894" fmla="*/ 9384838 w 9384838"/>
              <a:gd name="connsiteY894" fmla="*/ 341150 h 6246801"/>
              <a:gd name="connsiteX895" fmla="*/ 9357517 w 9384838"/>
              <a:gd name="connsiteY895" fmla="*/ 360665 h 6246801"/>
              <a:gd name="connsiteX896" fmla="*/ 9357517 w 9384838"/>
              <a:gd name="connsiteY896" fmla="*/ 378228 h 6246801"/>
              <a:gd name="connsiteX897" fmla="*/ 9371178 w 9384838"/>
              <a:gd name="connsiteY897" fmla="*/ 393840 h 6246801"/>
              <a:gd name="connsiteX898" fmla="*/ 9367275 w 9384838"/>
              <a:gd name="connsiteY898" fmla="*/ 427015 h 6246801"/>
              <a:gd name="connsiteX899" fmla="*/ 9314585 w 9384838"/>
              <a:gd name="connsiteY899" fmla="*/ 427015 h 6246801"/>
              <a:gd name="connsiteX900" fmla="*/ 9250186 w 9384838"/>
              <a:gd name="connsiteY900" fmla="*/ 440675 h 6246801"/>
              <a:gd name="connsiteX901" fmla="*/ 9213108 w 9384838"/>
              <a:gd name="connsiteY901" fmla="*/ 471899 h 6246801"/>
              <a:gd name="connsiteX902" fmla="*/ 9162370 w 9384838"/>
              <a:gd name="connsiteY902" fmla="*/ 491414 h 6246801"/>
              <a:gd name="connsiteX903" fmla="*/ 9099923 w 9384838"/>
              <a:gd name="connsiteY903" fmla="*/ 526540 h 6246801"/>
              <a:gd name="connsiteX904" fmla="*/ 9035524 w 9384838"/>
              <a:gd name="connsiteY904" fmla="*/ 587036 h 6246801"/>
              <a:gd name="connsiteX905" fmla="*/ 8996494 w 9384838"/>
              <a:gd name="connsiteY905" fmla="*/ 635822 h 6246801"/>
              <a:gd name="connsiteX906" fmla="*/ 8961368 w 9384838"/>
              <a:gd name="connsiteY906" fmla="*/ 637774 h 6246801"/>
              <a:gd name="connsiteX907" fmla="*/ 8951610 w 9384838"/>
              <a:gd name="connsiteY907" fmla="*/ 647531 h 6246801"/>
              <a:gd name="connsiteX908" fmla="*/ 8926241 w 9384838"/>
              <a:gd name="connsiteY908" fmla="*/ 637774 h 6246801"/>
              <a:gd name="connsiteX909" fmla="*/ 8916484 w 9384838"/>
              <a:gd name="connsiteY909" fmla="*/ 608501 h 6246801"/>
              <a:gd name="connsiteX910" fmla="*/ 8883309 w 9384838"/>
              <a:gd name="connsiteY910" fmla="*/ 622162 h 6246801"/>
              <a:gd name="connsiteX911" fmla="*/ 8877454 w 9384838"/>
              <a:gd name="connsiteY911" fmla="*/ 651434 h 6246801"/>
              <a:gd name="connsiteX912" fmla="*/ 8887212 w 9384838"/>
              <a:gd name="connsiteY912" fmla="*/ 665094 h 6246801"/>
              <a:gd name="connsiteX913" fmla="*/ 8846231 w 9384838"/>
              <a:gd name="connsiteY913" fmla="*/ 719735 h 6246801"/>
              <a:gd name="connsiteX914" fmla="*/ 8799395 w 9384838"/>
              <a:gd name="connsiteY914" fmla="*/ 749008 h 6246801"/>
              <a:gd name="connsiteX915" fmla="*/ 8766220 w 9384838"/>
              <a:gd name="connsiteY915" fmla="*/ 774380 h 6246801"/>
              <a:gd name="connsiteX916" fmla="*/ 8731094 w 9384838"/>
              <a:gd name="connsiteY916" fmla="*/ 844633 h 6246801"/>
              <a:gd name="connsiteX917" fmla="*/ 8697919 w 9384838"/>
              <a:gd name="connsiteY917" fmla="*/ 862196 h 6246801"/>
              <a:gd name="connsiteX918" fmla="*/ 8666695 w 9384838"/>
              <a:gd name="connsiteY918" fmla="*/ 862196 h 6246801"/>
              <a:gd name="connsiteX919" fmla="*/ 8641326 w 9384838"/>
              <a:gd name="connsiteY919" fmla="*/ 887565 h 6246801"/>
              <a:gd name="connsiteX920" fmla="*/ 8614005 w 9384838"/>
              <a:gd name="connsiteY920" fmla="*/ 932449 h 6246801"/>
              <a:gd name="connsiteX921" fmla="*/ 8590587 w 9384838"/>
              <a:gd name="connsiteY921" fmla="*/ 936351 h 6246801"/>
              <a:gd name="connsiteX922" fmla="*/ 8576927 w 9384838"/>
              <a:gd name="connsiteY922" fmla="*/ 920740 h 6246801"/>
              <a:gd name="connsiteX923" fmla="*/ 8590587 w 9384838"/>
              <a:gd name="connsiteY923" fmla="*/ 885614 h 6246801"/>
              <a:gd name="connsiteX924" fmla="*/ 8602296 w 9384838"/>
              <a:gd name="connsiteY924" fmla="*/ 881711 h 6246801"/>
              <a:gd name="connsiteX925" fmla="*/ 8610102 w 9384838"/>
              <a:gd name="connsiteY925" fmla="*/ 868050 h 6246801"/>
              <a:gd name="connsiteX926" fmla="*/ 8606199 w 9384838"/>
              <a:gd name="connsiteY926" fmla="*/ 850487 h 6246801"/>
              <a:gd name="connsiteX927" fmla="*/ 8612054 w 9384838"/>
              <a:gd name="connsiteY927" fmla="*/ 825118 h 6246801"/>
              <a:gd name="connsiteX928" fmla="*/ 8623762 w 9384838"/>
              <a:gd name="connsiteY928" fmla="*/ 846584 h 6246801"/>
              <a:gd name="connsiteX929" fmla="*/ 8637423 w 9384838"/>
              <a:gd name="connsiteY929" fmla="*/ 848536 h 6246801"/>
              <a:gd name="connsiteX930" fmla="*/ 8649132 w 9384838"/>
              <a:gd name="connsiteY930" fmla="*/ 827069 h 6246801"/>
              <a:gd name="connsiteX931" fmla="*/ 8635471 w 9384838"/>
              <a:gd name="connsiteY931" fmla="*/ 807555 h 6246801"/>
              <a:gd name="connsiteX932" fmla="*/ 8654986 w 9384838"/>
              <a:gd name="connsiteY932" fmla="*/ 807555 h 6246801"/>
              <a:gd name="connsiteX933" fmla="*/ 8664743 w 9384838"/>
              <a:gd name="connsiteY933" fmla="*/ 819263 h 6246801"/>
              <a:gd name="connsiteX934" fmla="*/ 8692064 w 9384838"/>
              <a:gd name="connsiteY934" fmla="*/ 805603 h 6246801"/>
              <a:gd name="connsiteX935" fmla="*/ 8709627 w 9384838"/>
              <a:gd name="connsiteY935" fmla="*/ 778282 h 6246801"/>
              <a:gd name="connsiteX936" fmla="*/ 8711579 w 9384838"/>
              <a:gd name="connsiteY936" fmla="*/ 749008 h 6246801"/>
              <a:gd name="connsiteX937" fmla="*/ 8695967 w 9384838"/>
              <a:gd name="connsiteY937" fmla="*/ 749008 h 6246801"/>
              <a:gd name="connsiteX938" fmla="*/ 8672549 w 9384838"/>
              <a:gd name="connsiteY938" fmla="*/ 745105 h 6246801"/>
              <a:gd name="connsiteX939" fmla="*/ 8668646 w 9384838"/>
              <a:gd name="connsiteY939" fmla="*/ 713881 h 6246801"/>
              <a:gd name="connsiteX940" fmla="*/ 8697919 w 9384838"/>
              <a:gd name="connsiteY940" fmla="*/ 713881 h 6246801"/>
              <a:gd name="connsiteX941" fmla="*/ 8715482 w 9384838"/>
              <a:gd name="connsiteY941" fmla="*/ 731444 h 6246801"/>
              <a:gd name="connsiteX942" fmla="*/ 8733045 w 9384838"/>
              <a:gd name="connsiteY942" fmla="*/ 719735 h 6246801"/>
              <a:gd name="connsiteX943" fmla="*/ 8746705 w 9384838"/>
              <a:gd name="connsiteY943" fmla="*/ 688512 h 6246801"/>
              <a:gd name="connsiteX944" fmla="*/ 8787686 w 9384838"/>
              <a:gd name="connsiteY944" fmla="*/ 674851 h 6246801"/>
              <a:gd name="connsiteX945" fmla="*/ 8811104 w 9384838"/>
              <a:gd name="connsiteY945" fmla="*/ 624114 h 6246801"/>
              <a:gd name="connsiteX946" fmla="*/ 8830619 w 9384838"/>
              <a:gd name="connsiteY946" fmla="*/ 618260 h 6246801"/>
              <a:gd name="connsiteX947" fmla="*/ 8840376 w 9384838"/>
              <a:gd name="connsiteY947" fmla="*/ 600695 h 6246801"/>
              <a:gd name="connsiteX948" fmla="*/ 8832570 w 9384838"/>
              <a:gd name="connsiteY948" fmla="*/ 559715 h 6246801"/>
              <a:gd name="connsiteX949" fmla="*/ 8850134 w 9384838"/>
              <a:gd name="connsiteY949" fmla="*/ 559715 h 6246801"/>
              <a:gd name="connsiteX950" fmla="*/ 8885260 w 9384838"/>
              <a:gd name="connsiteY950" fmla="*/ 573376 h 6246801"/>
              <a:gd name="connsiteX951" fmla="*/ 8902823 w 9384838"/>
              <a:gd name="connsiteY951" fmla="*/ 559715 h 6246801"/>
              <a:gd name="connsiteX952" fmla="*/ 8904775 w 9384838"/>
              <a:gd name="connsiteY952" fmla="*/ 524589 h 6246801"/>
              <a:gd name="connsiteX953" fmla="*/ 8949659 w 9384838"/>
              <a:gd name="connsiteY953" fmla="*/ 497268 h 6246801"/>
              <a:gd name="connsiteX954" fmla="*/ 8976980 w 9384838"/>
              <a:gd name="connsiteY954" fmla="*/ 497268 h 6246801"/>
              <a:gd name="connsiteX955" fmla="*/ 8976980 w 9384838"/>
              <a:gd name="connsiteY955" fmla="*/ 462142 h 6246801"/>
              <a:gd name="connsiteX956" fmla="*/ 8965271 w 9384838"/>
              <a:gd name="connsiteY956" fmla="*/ 419209 h 6246801"/>
              <a:gd name="connsiteX957" fmla="*/ 8973077 w 9384838"/>
              <a:gd name="connsiteY957" fmla="*/ 393840 h 6246801"/>
              <a:gd name="connsiteX958" fmla="*/ 9002349 w 9384838"/>
              <a:gd name="connsiteY958" fmla="*/ 376277 h 6246801"/>
              <a:gd name="connsiteX959" fmla="*/ 9017961 w 9384838"/>
              <a:gd name="connsiteY959" fmla="*/ 403597 h 6246801"/>
              <a:gd name="connsiteX960" fmla="*/ 9041378 w 9384838"/>
              <a:gd name="connsiteY960" fmla="*/ 467996 h 6246801"/>
              <a:gd name="connsiteX961" fmla="*/ 9076505 w 9384838"/>
              <a:gd name="connsiteY961" fmla="*/ 475802 h 6246801"/>
              <a:gd name="connsiteX962" fmla="*/ 9154564 w 9384838"/>
              <a:gd name="connsiteY962" fmla="*/ 458239 h 6246801"/>
              <a:gd name="connsiteX963" fmla="*/ 9209205 w 9384838"/>
              <a:gd name="connsiteY963" fmla="*/ 409452 h 6246801"/>
              <a:gd name="connsiteX964" fmla="*/ 9218963 w 9384838"/>
              <a:gd name="connsiteY964" fmla="*/ 380180 h 6246801"/>
              <a:gd name="connsiteX965" fmla="*/ 9283361 w 9384838"/>
              <a:gd name="connsiteY965" fmla="*/ 325538 h 6246801"/>
              <a:gd name="connsiteX966" fmla="*/ 9328245 w 9384838"/>
              <a:gd name="connsiteY966" fmla="*/ 311878 h 6246801"/>
              <a:gd name="connsiteX967" fmla="*/ 6819242 w 9384838"/>
              <a:gd name="connsiteY967" fmla="*/ 0 h 6246801"/>
              <a:gd name="connsiteX968" fmla="*/ 6869020 w 9384838"/>
              <a:gd name="connsiteY968" fmla="*/ 125002 h 6246801"/>
              <a:gd name="connsiteX969" fmla="*/ 6969682 w 9384838"/>
              <a:gd name="connsiteY969" fmla="*/ 326334 h 6246801"/>
              <a:gd name="connsiteX970" fmla="*/ 6969682 w 9384838"/>
              <a:gd name="connsiteY970" fmla="*/ 401556 h 6246801"/>
              <a:gd name="connsiteX971" fmla="*/ 7094680 w 9384838"/>
              <a:gd name="connsiteY971" fmla="*/ 652667 h 6246801"/>
              <a:gd name="connsiteX972" fmla="*/ 7220784 w 9384838"/>
              <a:gd name="connsiteY972" fmla="*/ 803117 h 6246801"/>
              <a:gd name="connsiteX973" fmla="*/ 7321446 w 9384838"/>
              <a:gd name="connsiteY973" fmla="*/ 903783 h 6246801"/>
              <a:gd name="connsiteX974" fmla="*/ 7321446 w 9384838"/>
              <a:gd name="connsiteY974" fmla="*/ 979004 h 6246801"/>
              <a:gd name="connsiteX975" fmla="*/ 7345782 w 9384838"/>
              <a:gd name="connsiteY975" fmla="*/ 979004 h 6246801"/>
              <a:gd name="connsiteX976" fmla="*/ 7396667 w 9384838"/>
              <a:gd name="connsiteY976" fmla="*/ 1003341 h 6246801"/>
              <a:gd name="connsiteX977" fmla="*/ 7421002 w 9384838"/>
              <a:gd name="connsiteY977" fmla="*/ 979004 h 6246801"/>
              <a:gd name="connsiteX978" fmla="*/ 7496223 w 9384838"/>
              <a:gd name="connsiteY978" fmla="*/ 1003341 h 6246801"/>
              <a:gd name="connsiteX979" fmla="*/ 7446445 w 9384838"/>
              <a:gd name="connsiteY979" fmla="*/ 1054227 h 6246801"/>
              <a:gd name="connsiteX980" fmla="*/ 7471887 w 9384838"/>
              <a:gd name="connsiteY980" fmla="*/ 1078564 h 6246801"/>
              <a:gd name="connsiteX981" fmla="*/ 7521665 w 9384838"/>
              <a:gd name="connsiteY981" fmla="*/ 1054227 h 6246801"/>
              <a:gd name="connsiteX982" fmla="*/ 7547107 w 9384838"/>
              <a:gd name="connsiteY982" fmla="*/ 1129449 h 6246801"/>
              <a:gd name="connsiteX983" fmla="*/ 7672105 w 9384838"/>
              <a:gd name="connsiteY983" fmla="*/ 1179229 h 6246801"/>
              <a:gd name="connsiteX984" fmla="*/ 7747325 w 9384838"/>
              <a:gd name="connsiteY984" fmla="*/ 1179229 h 6246801"/>
              <a:gd name="connsiteX985" fmla="*/ 7847987 w 9384838"/>
              <a:gd name="connsiteY985" fmla="*/ 1104007 h 6246801"/>
              <a:gd name="connsiteX986" fmla="*/ 7923207 w 9384838"/>
              <a:gd name="connsiteY986" fmla="*/ 1078564 h 6246801"/>
              <a:gd name="connsiteX987" fmla="*/ 7998427 w 9384838"/>
              <a:gd name="connsiteY987" fmla="*/ 1003341 h 6246801"/>
              <a:gd name="connsiteX988" fmla="*/ 7998427 w 9384838"/>
              <a:gd name="connsiteY988" fmla="*/ 1054227 h 6246801"/>
              <a:gd name="connsiteX989" fmla="*/ 7948649 w 9384838"/>
              <a:gd name="connsiteY989" fmla="*/ 1104007 h 6246801"/>
              <a:gd name="connsiteX990" fmla="*/ 7948649 w 9384838"/>
              <a:gd name="connsiteY990" fmla="*/ 1129449 h 6246801"/>
              <a:gd name="connsiteX991" fmla="*/ 7822545 w 9384838"/>
              <a:gd name="connsiteY991" fmla="*/ 1279895 h 6246801"/>
              <a:gd name="connsiteX992" fmla="*/ 7822545 w 9384838"/>
              <a:gd name="connsiteY992" fmla="*/ 1379454 h 6246801"/>
              <a:gd name="connsiteX993" fmla="*/ 7873429 w 9384838"/>
              <a:gd name="connsiteY993" fmla="*/ 1379454 h 6246801"/>
              <a:gd name="connsiteX994" fmla="*/ 7847987 w 9384838"/>
              <a:gd name="connsiteY994" fmla="*/ 1505563 h 6246801"/>
              <a:gd name="connsiteX995" fmla="*/ 7797103 w 9384838"/>
              <a:gd name="connsiteY995" fmla="*/ 1531005 h 6246801"/>
              <a:gd name="connsiteX996" fmla="*/ 7873429 w 9384838"/>
              <a:gd name="connsiteY996" fmla="*/ 1606229 h 6246801"/>
              <a:gd name="connsiteX997" fmla="*/ 7948649 w 9384838"/>
              <a:gd name="connsiteY997" fmla="*/ 1606229 h 6246801"/>
              <a:gd name="connsiteX998" fmla="*/ 7923207 w 9384838"/>
              <a:gd name="connsiteY998" fmla="*/ 1656009 h 6246801"/>
              <a:gd name="connsiteX999" fmla="*/ 7772767 w 9384838"/>
              <a:gd name="connsiteY999" fmla="*/ 1630565 h 6246801"/>
              <a:gd name="connsiteX1000" fmla="*/ 7672105 w 9384838"/>
              <a:gd name="connsiteY1000" fmla="*/ 1705789 h 6246801"/>
              <a:gd name="connsiteX1001" fmla="*/ 7672105 w 9384838"/>
              <a:gd name="connsiteY1001" fmla="*/ 1656009 h 6246801"/>
              <a:gd name="connsiteX1002" fmla="*/ 7596885 w 9384838"/>
              <a:gd name="connsiteY1002" fmla="*/ 1656009 h 6246801"/>
              <a:gd name="connsiteX1003" fmla="*/ 7571443 w 9384838"/>
              <a:gd name="connsiteY1003" fmla="*/ 1705789 h 6246801"/>
              <a:gd name="connsiteX1004" fmla="*/ 7446445 w 9384838"/>
              <a:gd name="connsiteY1004" fmla="*/ 1681452 h 6246801"/>
              <a:gd name="connsiteX1005" fmla="*/ 7421002 w 9384838"/>
              <a:gd name="connsiteY1005" fmla="*/ 1630565 h 6246801"/>
              <a:gd name="connsiteX1006" fmla="*/ 7321446 w 9384838"/>
              <a:gd name="connsiteY1006" fmla="*/ 1630565 h 6246801"/>
              <a:gd name="connsiteX1007" fmla="*/ 7070344 w 9384838"/>
              <a:gd name="connsiteY1007" fmla="*/ 1756674 h 6246801"/>
              <a:gd name="connsiteX1008" fmla="*/ 6869020 w 9384838"/>
              <a:gd name="connsiteY1008" fmla="*/ 1907113 h 6246801"/>
              <a:gd name="connsiteX1009" fmla="*/ 6894462 w 9384838"/>
              <a:gd name="connsiteY1009" fmla="*/ 1956897 h 6246801"/>
              <a:gd name="connsiteX1010" fmla="*/ 6819242 w 9384838"/>
              <a:gd name="connsiteY1010" fmla="*/ 2081899 h 6246801"/>
              <a:gd name="connsiteX1011" fmla="*/ 6793800 w 9384838"/>
              <a:gd name="connsiteY1011" fmla="*/ 2006676 h 6246801"/>
              <a:gd name="connsiteX1012" fmla="*/ 6668802 w 9384838"/>
              <a:gd name="connsiteY1012" fmla="*/ 1931450 h 6246801"/>
              <a:gd name="connsiteX1013" fmla="*/ 6542697 w 9384838"/>
              <a:gd name="connsiteY1013" fmla="*/ 1831894 h 6246801"/>
              <a:gd name="connsiteX1014" fmla="*/ 6467477 w 9384838"/>
              <a:gd name="connsiteY1014" fmla="*/ 1705789 h 6246801"/>
              <a:gd name="connsiteX1015" fmla="*/ 6417699 w 9384838"/>
              <a:gd name="connsiteY1015" fmla="*/ 1681452 h 6246801"/>
              <a:gd name="connsiteX1016" fmla="*/ 6342479 w 9384838"/>
              <a:gd name="connsiteY1016" fmla="*/ 1580786 h 6246801"/>
              <a:gd name="connsiteX1017" fmla="*/ 6217481 w 9384838"/>
              <a:gd name="connsiteY1017" fmla="*/ 1555343 h 6246801"/>
              <a:gd name="connsiteX1018" fmla="*/ 6091377 w 9384838"/>
              <a:gd name="connsiteY1018" fmla="*/ 1606229 h 6246801"/>
              <a:gd name="connsiteX1019" fmla="*/ 5991821 w 9384838"/>
              <a:gd name="connsiteY1019" fmla="*/ 1681452 h 6246801"/>
              <a:gd name="connsiteX1020" fmla="*/ 5966379 w 9384838"/>
              <a:gd name="connsiteY1020" fmla="*/ 1630565 h 6246801"/>
              <a:gd name="connsiteX1021" fmla="*/ 5966379 w 9384838"/>
              <a:gd name="connsiteY1021" fmla="*/ 1580786 h 6246801"/>
              <a:gd name="connsiteX1022" fmla="*/ 5916601 w 9384838"/>
              <a:gd name="connsiteY1022" fmla="*/ 1531005 h 6246801"/>
              <a:gd name="connsiteX1023" fmla="*/ 5940937 w 9384838"/>
              <a:gd name="connsiteY1023" fmla="*/ 1505563 h 6246801"/>
              <a:gd name="connsiteX1024" fmla="*/ 5891159 w 9384838"/>
              <a:gd name="connsiteY1024" fmla="*/ 1480122 h 6246801"/>
              <a:gd name="connsiteX1025" fmla="*/ 5840275 w 9384838"/>
              <a:gd name="connsiteY1025" fmla="*/ 1480122 h 6246801"/>
              <a:gd name="connsiteX1026" fmla="*/ 5815939 w 9384838"/>
              <a:gd name="connsiteY1026" fmla="*/ 1455784 h 6246801"/>
              <a:gd name="connsiteX1027" fmla="*/ 5740719 w 9384838"/>
              <a:gd name="connsiteY1027" fmla="*/ 1505563 h 6246801"/>
              <a:gd name="connsiteX1028" fmla="*/ 5665499 w 9384838"/>
              <a:gd name="connsiteY1028" fmla="*/ 1606229 h 6246801"/>
              <a:gd name="connsiteX1029" fmla="*/ 5715277 w 9384838"/>
              <a:gd name="connsiteY1029" fmla="*/ 1656009 h 6246801"/>
              <a:gd name="connsiteX1030" fmla="*/ 5765055 w 9384838"/>
              <a:gd name="connsiteY1030" fmla="*/ 1731231 h 6246801"/>
              <a:gd name="connsiteX1031" fmla="*/ 5840275 w 9384838"/>
              <a:gd name="connsiteY1031" fmla="*/ 1731231 h 6246801"/>
              <a:gd name="connsiteX1032" fmla="*/ 5916601 w 9384838"/>
              <a:gd name="connsiteY1032" fmla="*/ 1881669 h 6246801"/>
              <a:gd name="connsiteX1033" fmla="*/ 5966379 w 9384838"/>
              <a:gd name="connsiteY1033" fmla="*/ 1956897 h 6246801"/>
              <a:gd name="connsiteX1034" fmla="*/ 5891159 w 9384838"/>
              <a:gd name="connsiteY1034" fmla="*/ 2006676 h 6246801"/>
              <a:gd name="connsiteX1035" fmla="*/ 5815939 w 9384838"/>
              <a:gd name="connsiteY1035" fmla="*/ 1931450 h 6246801"/>
              <a:gd name="connsiteX1036" fmla="*/ 5765055 w 9384838"/>
              <a:gd name="connsiteY1036" fmla="*/ 1881669 h 6246801"/>
              <a:gd name="connsiteX1037" fmla="*/ 5715277 w 9384838"/>
              <a:gd name="connsiteY1037" fmla="*/ 1931450 h 6246801"/>
              <a:gd name="connsiteX1038" fmla="*/ 5665499 w 9384838"/>
              <a:gd name="connsiteY1038" fmla="*/ 1931450 h 6246801"/>
              <a:gd name="connsiteX1039" fmla="*/ 5640056 w 9384838"/>
              <a:gd name="connsiteY1039" fmla="*/ 2006676 h 6246801"/>
              <a:gd name="connsiteX1040" fmla="*/ 5590278 w 9384838"/>
              <a:gd name="connsiteY1040" fmla="*/ 2006676 h 6246801"/>
              <a:gd name="connsiteX1041" fmla="*/ 5515058 w 9384838"/>
              <a:gd name="connsiteY1041" fmla="*/ 2081899 h 6246801"/>
              <a:gd name="connsiteX1042" fmla="*/ 5464174 w 9384838"/>
              <a:gd name="connsiteY1042" fmla="*/ 2057559 h 6246801"/>
              <a:gd name="connsiteX1043" fmla="*/ 5464174 w 9384838"/>
              <a:gd name="connsiteY1043" fmla="*/ 1956897 h 6246801"/>
              <a:gd name="connsiteX1044" fmla="*/ 5489616 w 9384838"/>
              <a:gd name="connsiteY1044" fmla="*/ 1881669 h 6246801"/>
              <a:gd name="connsiteX1045" fmla="*/ 5564836 w 9384838"/>
              <a:gd name="connsiteY1045" fmla="*/ 1831894 h 6246801"/>
              <a:gd name="connsiteX1046" fmla="*/ 5590278 w 9384838"/>
              <a:gd name="connsiteY1046" fmla="*/ 1756674 h 6246801"/>
              <a:gd name="connsiteX1047" fmla="*/ 5539394 w 9384838"/>
              <a:gd name="connsiteY1047" fmla="*/ 1656009 h 6246801"/>
              <a:gd name="connsiteX1048" fmla="*/ 5515058 w 9384838"/>
              <a:gd name="connsiteY1048" fmla="*/ 1656009 h 6246801"/>
              <a:gd name="connsiteX1049" fmla="*/ 5515058 w 9384838"/>
              <a:gd name="connsiteY1049" fmla="*/ 1606229 h 6246801"/>
              <a:gd name="connsiteX1050" fmla="*/ 5489616 w 9384838"/>
              <a:gd name="connsiteY1050" fmla="*/ 1580786 h 6246801"/>
              <a:gd name="connsiteX1051" fmla="*/ 5489616 w 9384838"/>
              <a:gd name="connsiteY1051" fmla="*/ 1531005 h 6246801"/>
              <a:gd name="connsiteX1052" fmla="*/ 5539394 w 9384838"/>
              <a:gd name="connsiteY1052" fmla="*/ 1455784 h 6246801"/>
              <a:gd name="connsiteX1053" fmla="*/ 5539394 w 9384838"/>
              <a:gd name="connsiteY1053" fmla="*/ 1404898 h 6246801"/>
              <a:gd name="connsiteX1054" fmla="*/ 5564836 w 9384838"/>
              <a:gd name="connsiteY1054" fmla="*/ 1355118 h 6246801"/>
              <a:gd name="connsiteX1055" fmla="*/ 5614614 w 9384838"/>
              <a:gd name="connsiteY1055" fmla="*/ 1379454 h 6246801"/>
              <a:gd name="connsiteX1056" fmla="*/ 5689834 w 9384838"/>
              <a:gd name="connsiteY1056" fmla="*/ 1355118 h 6246801"/>
              <a:gd name="connsiteX1057" fmla="*/ 5740719 w 9384838"/>
              <a:gd name="connsiteY1057" fmla="*/ 1329675 h 6246801"/>
              <a:gd name="connsiteX1058" fmla="*/ 5765055 w 9384838"/>
              <a:gd name="connsiteY1058" fmla="*/ 1355118 h 6246801"/>
              <a:gd name="connsiteX1059" fmla="*/ 5815939 w 9384838"/>
              <a:gd name="connsiteY1059" fmla="*/ 1279895 h 6246801"/>
              <a:gd name="connsiteX1060" fmla="*/ 5891159 w 9384838"/>
              <a:gd name="connsiteY1060" fmla="*/ 1254452 h 6246801"/>
              <a:gd name="connsiteX1061" fmla="*/ 5891159 w 9384838"/>
              <a:gd name="connsiteY1061" fmla="*/ 1179229 h 6246801"/>
              <a:gd name="connsiteX1062" fmla="*/ 5840275 w 9384838"/>
              <a:gd name="connsiteY1062" fmla="*/ 1104007 h 6246801"/>
              <a:gd name="connsiteX1063" fmla="*/ 5865717 w 9384838"/>
              <a:gd name="connsiteY1063" fmla="*/ 1054227 h 6246801"/>
              <a:gd name="connsiteX1064" fmla="*/ 5916601 w 9384838"/>
              <a:gd name="connsiteY1064" fmla="*/ 1054227 h 6246801"/>
              <a:gd name="connsiteX1065" fmla="*/ 6041599 w 9384838"/>
              <a:gd name="connsiteY1065" fmla="*/ 1179229 h 6246801"/>
              <a:gd name="connsiteX1066" fmla="*/ 6091377 w 9384838"/>
              <a:gd name="connsiteY1066" fmla="*/ 1153786 h 6246801"/>
              <a:gd name="connsiteX1067" fmla="*/ 6091377 w 9384838"/>
              <a:gd name="connsiteY1067" fmla="*/ 1204672 h 6246801"/>
              <a:gd name="connsiteX1068" fmla="*/ 6166597 w 9384838"/>
              <a:gd name="connsiteY1068" fmla="*/ 1254452 h 6246801"/>
              <a:gd name="connsiteX1069" fmla="*/ 6292701 w 9384838"/>
              <a:gd name="connsiteY1069" fmla="*/ 1179229 h 6246801"/>
              <a:gd name="connsiteX1070" fmla="*/ 6317037 w 9384838"/>
              <a:gd name="connsiteY1070" fmla="*/ 1129449 h 6246801"/>
              <a:gd name="connsiteX1071" fmla="*/ 6292701 w 9384838"/>
              <a:gd name="connsiteY1071" fmla="*/ 1054227 h 6246801"/>
              <a:gd name="connsiteX1072" fmla="*/ 6317037 w 9384838"/>
              <a:gd name="connsiteY1072" fmla="*/ 1003341 h 6246801"/>
              <a:gd name="connsiteX1073" fmla="*/ 6317037 w 9384838"/>
              <a:gd name="connsiteY1073" fmla="*/ 953562 h 6246801"/>
              <a:gd name="connsiteX1074" fmla="*/ 6342479 w 9384838"/>
              <a:gd name="connsiteY1074" fmla="*/ 903783 h 6246801"/>
              <a:gd name="connsiteX1075" fmla="*/ 6443141 w 9384838"/>
              <a:gd name="connsiteY1075" fmla="*/ 878340 h 6246801"/>
              <a:gd name="connsiteX1076" fmla="*/ 6492919 w 9384838"/>
              <a:gd name="connsiteY1076" fmla="*/ 803117 h 6246801"/>
              <a:gd name="connsiteX1077" fmla="*/ 6518361 w 9384838"/>
              <a:gd name="connsiteY1077" fmla="*/ 652667 h 6246801"/>
              <a:gd name="connsiteX1078" fmla="*/ 6619024 w 9384838"/>
              <a:gd name="connsiteY1078" fmla="*/ 526559 h 6246801"/>
              <a:gd name="connsiteX1079" fmla="*/ 6643360 w 9384838"/>
              <a:gd name="connsiteY1079" fmla="*/ 300891 h 6246801"/>
              <a:gd name="connsiteX1080" fmla="*/ 6619024 w 9384838"/>
              <a:gd name="connsiteY1080" fmla="*/ 125002 h 6246801"/>
              <a:gd name="connsiteX1081" fmla="*/ 6694244 w 9384838"/>
              <a:gd name="connsiteY1081" fmla="*/ 49779 h 6246801"/>
              <a:gd name="connsiteX1082" fmla="*/ 6769464 w 9384838"/>
              <a:gd name="connsiteY1082" fmla="*/ 49779 h 6246801"/>
              <a:gd name="connsiteX1083" fmla="*/ 6819242 w 9384838"/>
              <a:gd name="connsiteY108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75346 w 9384838"/>
              <a:gd name="connsiteY75" fmla="*/ 5469103 h 6246801"/>
              <a:gd name="connsiteX76" fmla="*/ 1450982 w 9384838"/>
              <a:gd name="connsiteY76" fmla="*/ 5544353 h 6246801"/>
              <a:gd name="connsiteX77" fmla="*/ 1425539 w 9384838"/>
              <a:gd name="connsiteY77" fmla="*/ 5544353 h 6246801"/>
              <a:gd name="connsiteX78" fmla="*/ 1400097 w 9384838"/>
              <a:gd name="connsiteY78" fmla="*/ 5469130 h 6246801"/>
              <a:gd name="connsiteX79" fmla="*/ 1400097 w 9384838"/>
              <a:gd name="connsiteY79" fmla="*/ 5419351 h 6246801"/>
              <a:gd name="connsiteX80" fmla="*/ 1450982 w 9384838"/>
              <a:gd name="connsiteY80" fmla="*/ 5369571 h 6246801"/>
              <a:gd name="connsiteX81" fmla="*/ 1450982 w 9384838"/>
              <a:gd name="connsiteY81" fmla="*/ 5344128 h 6246801"/>
              <a:gd name="connsiteX82" fmla="*/ 1400097 w 9384838"/>
              <a:gd name="connsiteY82" fmla="*/ 5318685 h 6246801"/>
              <a:gd name="connsiteX83" fmla="*/ 1425539 w 9384838"/>
              <a:gd name="connsiteY83" fmla="*/ 5268905 h 6246801"/>
              <a:gd name="connsiteX84" fmla="*/ 1400097 w 9384838"/>
              <a:gd name="connsiteY84" fmla="*/ 5243462 h 6246801"/>
              <a:gd name="connsiteX85" fmla="*/ 1450982 w 9384838"/>
              <a:gd name="connsiteY85" fmla="*/ 5218019 h 6246801"/>
              <a:gd name="connsiteX86" fmla="*/ 1526203 w 9384838"/>
              <a:gd name="connsiteY86" fmla="*/ 5193682 h 6246801"/>
              <a:gd name="connsiteX87" fmla="*/ 1575981 w 9384838"/>
              <a:gd name="connsiteY87" fmla="*/ 5168239 h 6246801"/>
              <a:gd name="connsiteX88" fmla="*/ 1575981 w 9384838"/>
              <a:gd name="connsiteY88" fmla="*/ 5118459 h 6246801"/>
              <a:gd name="connsiteX89" fmla="*/ 1625759 w 9384838"/>
              <a:gd name="connsiteY89" fmla="*/ 5093016 h 6246801"/>
              <a:gd name="connsiteX90" fmla="*/ 1625759 w 9384838"/>
              <a:gd name="connsiteY90" fmla="*/ 5043236 h 6246801"/>
              <a:gd name="connsiteX91" fmla="*/ 1726423 w 9384838"/>
              <a:gd name="connsiteY91" fmla="*/ 5017793 h 6246801"/>
              <a:gd name="connsiteX92" fmla="*/ 1726423 w 9384838"/>
              <a:gd name="connsiteY92" fmla="*/ 5067573 h 6246801"/>
              <a:gd name="connsiteX93" fmla="*/ 1751865 w 9384838"/>
              <a:gd name="connsiteY93" fmla="*/ 5118459 h 6246801"/>
              <a:gd name="connsiteX94" fmla="*/ 1851420 w 9384838"/>
              <a:gd name="connsiteY94" fmla="*/ 5118459 h 6246801"/>
              <a:gd name="connsiteX95" fmla="*/ 1902304 w 9384838"/>
              <a:gd name="connsiteY95" fmla="*/ 5142796 h 6246801"/>
              <a:gd name="connsiteX96" fmla="*/ 1977523 w 9384838"/>
              <a:gd name="connsiteY96" fmla="*/ 5093016 h 6246801"/>
              <a:gd name="connsiteX97" fmla="*/ 1999647 w 9384838"/>
              <a:gd name="connsiteY97" fmla="*/ 5047661 h 6246801"/>
              <a:gd name="connsiteX98" fmla="*/ 1989691 w 9384838"/>
              <a:gd name="connsiteY98" fmla="*/ 5011156 h 6246801"/>
              <a:gd name="connsiteX99" fmla="*/ 2030620 w 9384838"/>
              <a:gd name="connsiteY99" fmla="*/ 5032174 h 6246801"/>
              <a:gd name="connsiteX100" fmla="*/ 2050531 w 9384838"/>
              <a:gd name="connsiteY100" fmla="*/ 5012262 h 6246801"/>
              <a:gd name="connsiteX101" fmla="*/ 2127963 w 9384838"/>
              <a:gd name="connsiteY101" fmla="*/ 4992350 h 6246801"/>
              <a:gd name="connsiteX102" fmla="*/ 798333 w 9384838"/>
              <a:gd name="connsiteY102" fmla="*/ 4867347 h 6246801"/>
              <a:gd name="connsiteX103" fmla="*/ 848111 w 9384838"/>
              <a:gd name="connsiteY103" fmla="*/ 4867347 h 6246801"/>
              <a:gd name="connsiteX104" fmla="*/ 873554 w 9384838"/>
              <a:gd name="connsiteY104" fmla="*/ 4917127 h 6246801"/>
              <a:gd name="connsiteX105" fmla="*/ 898996 w 9384838"/>
              <a:gd name="connsiteY105" fmla="*/ 4892790 h 6246801"/>
              <a:gd name="connsiteX106" fmla="*/ 923332 w 9384838"/>
              <a:gd name="connsiteY106" fmla="*/ 4892790 h 6246801"/>
              <a:gd name="connsiteX107" fmla="*/ 873554 w 9384838"/>
              <a:gd name="connsiteY107" fmla="*/ 4942570 h 6246801"/>
              <a:gd name="connsiteX108" fmla="*/ 898996 w 9384838"/>
              <a:gd name="connsiteY108" fmla="*/ 4968013 h 6246801"/>
              <a:gd name="connsiteX109" fmla="*/ 873554 w 9384838"/>
              <a:gd name="connsiteY109" fmla="*/ 4992350 h 6246801"/>
              <a:gd name="connsiteX110" fmla="*/ 898996 w 9384838"/>
              <a:gd name="connsiteY110" fmla="*/ 5017793 h 6246801"/>
              <a:gd name="connsiteX111" fmla="*/ 898996 w 9384838"/>
              <a:gd name="connsiteY111" fmla="*/ 5043236 h 6246801"/>
              <a:gd name="connsiteX112" fmla="*/ 948774 w 9384838"/>
              <a:gd name="connsiteY112" fmla="*/ 5067573 h 6246801"/>
              <a:gd name="connsiteX113" fmla="*/ 974217 w 9384838"/>
              <a:gd name="connsiteY113" fmla="*/ 5093016 h 6246801"/>
              <a:gd name="connsiteX114" fmla="*/ 998553 w 9384838"/>
              <a:gd name="connsiteY114" fmla="*/ 5118459 h 6246801"/>
              <a:gd name="connsiteX115" fmla="*/ 1049437 w 9384838"/>
              <a:gd name="connsiteY115" fmla="*/ 5118459 h 6246801"/>
              <a:gd name="connsiteX116" fmla="*/ 1099216 w 9384838"/>
              <a:gd name="connsiteY116" fmla="*/ 5067573 h 6246801"/>
              <a:gd name="connsiteX117" fmla="*/ 1148994 w 9384838"/>
              <a:gd name="connsiteY117" fmla="*/ 5093016 h 6246801"/>
              <a:gd name="connsiteX118" fmla="*/ 1174436 w 9384838"/>
              <a:gd name="connsiteY118" fmla="*/ 5142796 h 6246801"/>
              <a:gd name="connsiteX119" fmla="*/ 1148994 w 9384838"/>
              <a:gd name="connsiteY119" fmla="*/ 5193682 h 6246801"/>
              <a:gd name="connsiteX120" fmla="*/ 1099216 w 9384838"/>
              <a:gd name="connsiteY120" fmla="*/ 5218019 h 6246801"/>
              <a:gd name="connsiteX121" fmla="*/ 1073773 w 9384838"/>
              <a:gd name="connsiteY121" fmla="*/ 5218019 h 6246801"/>
              <a:gd name="connsiteX122" fmla="*/ 1049437 w 9384838"/>
              <a:gd name="connsiteY122" fmla="*/ 5193682 h 6246801"/>
              <a:gd name="connsiteX123" fmla="*/ 1023995 w 9384838"/>
              <a:gd name="connsiteY123" fmla="*/ 5243462 h 6246801"/>
              <a:gd name="connsiteX124" fmla="*/ 1049437 w 9384838"/>
              <a:gd name="connsiteY124" fmla="*/ 5293242 h 6246801"/>
              <a:gd name="connsiteX125" fmla="*/ 1099216 w 9384838"/>
              <a:gd name="connsiteY125" fmla="*/ 5293242 h 6246801"/>
              <a:gd name="connsiteX126" fmla="*/ 1199879 w 9384838"/>
              <a:gd name="connsiteY126" fmla="*/ 5318685 h 6246801"/>
              <a:gd name="connsiteX127" fmla="*/ 1124658 w 9384838"/>
              <a:gd name="connsiteY127" fmla="*/ 5369571 h 6246801"/>
              <a:gd name="connsiteX128" fmla="*/ 1148994 w 9384838"/>
              <a:gd name="connsiteY128" fmla="*/ 5393907 h 6246801"/>
              <a:gd name="connsiteX129" fmla="*/ 1199879 w 9384838"/>
              <a:gd name="connsiteY129" fmla="*/ 5393907 h 6246801"/>
              <a:gd name="connsiteX130" fmla="*/ 1148994 w 9384838"/>
              <a:gd name="connsiteY130" fmla="*/ 5444793 h 6246801"/>
              <a:gd name="connsiteX131" fmla="*/ 1199879 w 9384838"/>
              <a:gd name="connsiteY131" fmla="*/ 5469130 h 6246801"/>
              <a:gd name="connsiteX132" fmla="*/ 1174436 w 9384838"/>
              <a:gd name="connsiteY132" fmla="*/ 5520016 h 6246801"/>
              <a:gd name="connsiteX133" fmla="*/ 1124658 w 9384838"/>
              <a:gd name="connsiteY133" fmla="*/ 5520016 h 6246801"/>
              <a:gd name="connsiteX134" fmla="*/ 1099216 w 9384838"/>
              <a:gd name="connsiteY134" fmla="*/ 5544353 h 6246801"/>
              <a:gd name="connsiteX135" fmla="*/ 1023995 w 9384838"/>
              <a:gd name="connsiteY135" fmla="*/ 5619576 h 6246801"/>
              <a:gd name="connsiteX136" fmla="*/ 1023995 w 9384838"/>
              <a:gd name="connsiteY136" fmla="*/ 5645019 h 6246801"/>
              <a:gd name="connsiteX137" fmla="*/ 998553 w 9384838"/>
              <a:gd name="connsiteY137" fmla="*/ 5670462 h 6246801"/>
              <a:gd name="connsiteX138" fmla="*/ 823775 w 9384838"/>
              <a:gd name="connsiteY138" fmla="*/ 5920467 h 6246801"/>
              <a:gd name="connsiteX139" fmla="*/ 848111 w 9384838"/>
              <a:gd name="connsiteY139" fmla="*/ 5971353 h 6246801"/>
              <a:gd name="connsiteX140" fmla="*/ 798334 w 9384838"/>
              <a:gd name="connsiteY140" fmla="*/ 6021132 h 6246801"/>
              <a:gd name="connsiteX141" fmla="*/ 772890 w 9384838"/>
              <a:gd name="connsiteY141" fmla="*/ 6046575 h 6246801"/>
              <a:gd name="connsiteX142" fmla="*/ 772890 w 9384838"/>
              <a:gd name="connsiteY142" fmla="*/ 6096355 h 6246801"/>
              <a:gd name="connsiteX143" fmla="*/ 723113 w 9384838"/>
              <a:gd name="connsiteY143" fmla="*/ 6147241 h 6246801"/>
              <a:gd name="connsiteX144" fmla="*/ 697671 w 9384838"/>
              <a:gd name="connsiteY144" fmla="*/ 6096355 h 6246801"/>
              <a:gd name="connsiteX145" fmla="*/ 672229 w 9384838"/>
              <a:gd name="connsiteY145" fmla="*/ 6072018 h 6246801"/>
              <a:gd name="connsiteX146" fmla="*/ 693023 w 9384838"/>
              <a:gd name="connsiteY146" fmla="*/ 6051222 h 6246801"/>
              <a:gd name="connsiteX147" fmla="*/ 702873 w 9384838"/>
              <a:gd name="connsiteY147" fmla="*/ 6041372 h 6246801"/>
              <a:gd name="connsiteX148" fmla="*/ 702874 w 9384838"/>
              <a:gd name="connsiteY148" fmla="*/ 6041371 h 6246801"/>
              <a:gd name="connsiteX149" fmla="*/ 693023 w 9384838"/>
              <a:gd name="connsiteY149" fmla="*/ 6051222 h 6246801"/>
              <a:gd name="connsiteX150" fmla="*/ 672228 w 9384838"/>
              <a:gd name="connsiteY150" fmla="*/ 6072019 h 6246801"/>
              <a:gd name="connsiteX151" fmla="*/ 647891 w 9384838"/>
              <a:gd name="connsiteY151" fmla="*/ 6046576 h 6246801"/>
              <a:gd name="connsiteX152" fmla="*/ 597007 w 9384838"/>
              <a:gd name="connsiteY152" fmla="*/ 6096356 h 6246801"/>
              <a:gd name="connsiteX153" fmla="*/ 622449 w 9384838"/>
              <a:gd name="connsiteY153" fmla="*/ 6147242 h 6246801"/>
              <a:gd name="connsiteX154" fmla="*/ 622449 w 9384838"/>
              <a:gd name="connsiteY154" fmla="*/ 6171578 h 6246801"/>
              <a:gd name="connsiteX155" fmla="*/ 597007 w 9384838"/>
              <a:gd name="connsiteY155" fmla="*/ 6171578 h 6246801"/>
              <a:gd name="connsiteX156" fmla="*/ 547229 w 9384838"/>
              <a:gd name="connsiteY156" fmla="*/ 6222464 h 6246801"/>
              <a:gd name="connsiteX157" fmla="*/ 497452 w 9384838"/>
              <a:gd name="connsiteY157" fmla="*/ 6222464 h 6246801"/>
              <a:gd name="connsiteX158" fmla="*/ 422232 w 9384838"/>
              <a:gd name="connsiteY158" fmla="*/ 6246801 h 6246801"/>
              <a:gd name="connsiteX159" fmla="*/ 472009 w 9384838"/>
              <a:gd name="connsiteY159" fmla="*/ 6171578 h 6246801"/>
              <a:gd name="connsiteX160" fmla="*/ 521787 w 9384838"/>
              <a:gd name="connsiteY160" fmla="*/ 6121799 h 6246801"/>
              <a:gd name="connsiteX161" fmla="*/ 497452 w 9384838"/>
              <a:gd name="connsiteY161" fmla="*/ 6046576 h 6246801"/>
              <a:gd name="connsiteX162" fmla="*/ 497452 w 9384838"/>
              <a:gd name="connsiteY162" fmla="*/ 5996796 h 6246801"/>
              <a:gd name="connsiteX163" fmla="*/ 521787 w 9384838"/>
              <a:gd name="connsiteY163" fmla="*/ 5996796 h 6246801"/>
              <a:gd name="connsiteX164" fmla="*/ 572672 w 9384838"/>
              <a:gd name="connsiteY164" fmla="*/ 5945910 h 6246801"/>
              <a:gd name="connsiteX165" fmla="*/ 547229 w 9384838"/>
              <a:gd name="connsiteY165" fmla="*/ 5920467 h 6246801"/>
              <a:gd name="connsiteX166" fmla="*/ 497452 w 9384838"/>
              <a:gd name="connsiteY166" fmla="*/ 5896130 h 6246801"/>
              <a:gd name="connsiteX167" fmla="*/ 472009 w 9384838"/>
              <a:gd name="connsiteY167" fmla="*/ 5920467 h 6246801"/>
              <a:gd name="connsiteX168" fmla="*/ 396790 w 9384838"/>
              <a:gd name="connsiteY168" fmla="*/ 6021133 h 6246801"/>
              <a:gd name="connsiteX169" fmla="*/ 422232 w 9384838"/>
              <a:gd name="connsiteY169" fmla="*/ 6046576 h 6246801"/>
              <a:gd name="connsiteX170" fmla="*/ 422232 w 9384838"/>
              <a:gd name="connsiteY170" fmla="*/ 6096356 h 6246801"/>
              <a:gd name="connsiteX171" fmla="*/ 446568 w 9384838"/>
              <a:gd name="connsiteY171" fmla="*/ 6121799 h 6246801"/>
              <a:gd name="connsiteX172" fmla="*/ 422232 w 9384838"/>
              <a:gd name="connsiteY172" fmla="*/ 6147242 h 6246801"/>
              <a:gd name="connsiteX173" fmla="*/ 396790 w 9384838"/>
              <a:gd name="connsiteY173" fmla="*/ 6147242 h 6246801"/>
              <a:gd name="connsiteX174" fmla="*/ 371348 w 9384838"/>
              <a:gd name="connsiteY174" fmla="*/ 6121799 h 6246801"/>
              <a:gd name="connsiteX175" fmla="*/ 296127 w 9384838"/>
              <a:gd name="connsiteY175" fmla="*/ 6072019 h 6246801"/>
              <a:gd name="connsiteX176" fmla="*/ 271792 w 9384838"/>
              <a:gd name="connsiteY176" fmla="*/ 5996796 h 6246801"/>
              <a:gd name="connsiteX177" fmla="*/ 321570 w 9384838"/>
              <a:gd name="connsiteY177" fmla="*/ 6021133 h 6246801"/>
              <a:gd name="connsiteX178" fmla="*/ 347012 w 9384838"/>
              <a:gd name="connsiteY178" fmla="*/ 5996796 h 6246801"/>
              <a:gd name="connsiteX179" fmla="*/ 371348 w 9384838"/>
              <a:gd name="connsiteY179" fmla="*/ 5920467 h 6246801"/>
              <a:gd name="connsiteX180" fmla="*/ 321570 w 9384838"/>
              <a:gd name="connsiteY180" fmla="*/ 5845245 h 6246801"/>
              <a:gd name="connsiteX181" fmla="*/ 371348 w 9384838"/>
              <a:gd name="connsiteY181" fmla="*/ 5795465 h 6246801"/>
              <a:gd name="connsiteX182" fmla="*/ 371348 w 9384838"/>
              <a:gd name="connsiteY182" fmla="*/ 5745685 h 6246801"/>
              <a:gd name="connsiteX183" fmla="*/ 371348 w 9384838"/>
              <a:gd name="connsiteY183" fmla="*/ 5720242 h 6246801"/>
              <a:gd name="connsiteX184" fmla="*/ 347012 w 9384838"/>
              <a:gd name="connsiteY184" fmla="*/ 5670462 h 6246801"/>
              <a:gd name="connsiteX185" fmla="*/ 446567 w 9384838"/>
              <a:gd name="connsiteY185" fmla="*/ 5670462 h 6246801"/>
              <a:gd name="connsiteX186" fmla="*/ 462479 w 9384838"/>
              <a:gd name="connsiteY186" fmla="*/ 5674309 h 6246801"/>
              <a:gd name="connsiteX187" fmla="*/ 471828 w 9384838"/>
              <a:gd name="connsiteY187" fmla="*/ 5676570 h 6246801"/>
              <a:gd name="connsiteX188" fmla="*/ 471828 w 9384838"/>
              <a:gd name="connsiteY188" fmla="*/ 5676569 h 6246801"/>
              <a:gd name="connsiteX189" fmla="*/ 462479 w 9384838"/>
              <a:gd name="connsiteY189" fmla="*/ 5674309 h 6246801"/>
              <a:gd name="connsiteX190" fmla="*/ 446568 w 9384838"/>
              <a:gd name="connsiteY190" fmla="*/ 5670462 h 6246801"/>
              <a:gd name="connsiteX191" fmla="*/ 446567 w 9384838"/>
              <a:gd name="connsiteY191" fmla="*/ 5670462 h 6246801"/>
              <a:gd name="connsiteX192" fmla="*/ 521787 w 9384838"/>
              <a:gd name="connsiteY192" fmla="*/ 5595239 h 6246801"/>
              <a:gd name="connsiteX193" fmla="*/ 572672 w 9384838"/>
              <a:gd name="connsiteY193" fmla="*/ 5569796 h 6246801"/>
              <a:gd name="connsiteX194" fmla="*/ 572672 w 9384838"/>
              <a:gd name="connsiteY194" fmla="*/ 5520016 h 6246801"/>
              <a:gd name="connsiteX195" fmla="*/ 647892 w 9384838"/>
              <a:gd name="connsiteY195" fmla="*/ 5494573 h 6246801"/>
              <a:gd name="connsiteX196" fmla="*/ 622450 w 9384838"/>
              <a:gd name="connsiteY196" fmla="*/ 5469130 h 6246801"/>
              <a:gd name="connsiteX197" fmla="*/ 547230 w 9384838"/>
              <a:gd name="connsiteY197" fmla="*/ 5469130 h 6246801"/>
              <a:gd name="connsiteX198" fmla="*/ 622450 w 9384838"/>
              <a:gd name="connsiteY198" fmla="*/ 5444793 h 6246801"/>
              <a:gd name="connsiteX199" fmla="*/ 622450 w 9384838"/>
              <a:gd name="connsiteY199" fmla="*/ 5369570 h 6246801"/>
              <a:gd name="connsiteX200" fmla="*/ 597008 w 9384838"/>
              <a:gd name="connsiteY200" fmla="*/ 5369570 h 6246801"/>
              <a:gd name="connsiteX201" fmla="*/ 597008 w 9384838"/>
              <a:gd name="connsiteY201" fmla="*/ 5344127 h 6246801"/>
              <a:gd name="connsiteX202" fmla="*/ 572672 w 9384838"/>
              <a:gd name="connsiteY202" fmla="*/ 5318684 h 6246801"/>
              <a:gd name="connsiteX203" fmla="*/ 597008 w 9384838"/>
              <a:gd name="connsiteY203" fmla="*/ 5268904 h 6246801"/>
              <a:gd name="connsiteX204" fmla="*/ 572672 w 9384838"/>
              <a:gd name="connsiteY204" fmla="*/ 5268904 h 6246801"/>
              <a:gd name="connsiteX205" fmla="*/ 572672 w 9384838"/>
              <a:gd name="connsiteY205" fmla="*/ 5218018 h 6246801"/>
              <a:gd name="connsiteX206" fmla="*/ 547230 w 9384838"/>
              <a:gd name="connsiteY206" fmla="*/ 5193682 h 6246801"/>
              <a:gd name="connsiteX207" fmla="*/ 565757 w 9384838"/>
              <a:gd name="connsiteY207" fmla="*/ 5184317 h 6246801"/>
              <a:gd name="connsiteX208" fmla="*/ 565757 w 9384838"/>
              <a:gd name="connsiteY208" fmla="*/ 5184316 h 6246801"/>
              <a:gd name="connsiteX209" fmla="*/ 547229 w 9384838"/>
              <a:gd name="connsiteY209" fmla="*/ 5193682 h 6246801"/>
              <a:gd name="connsiteX210" fmla="*/ 521787 w 9384838"/>
              <a:gd name="connsiteY210" fmla="*/ 5168239 h 6246801"/>
              <a:gd name="connsiteX211" fmla="*/ 472009 w 9384838"/>
              <a:gd name="connsiteY211" fmla="*/ 5193682 h 6246801"/>
              <a:gd name="connsiteX212" fmla="*/ 472009 w 9384838"/>
              <a:gd name="connsiteY212" fmla="*/ 5293241 h 6246801"/>
              <a:gd name="connsiteX213" fmla="*/ 422231 w 9384838"/>
              <a:gd name="connsiteY213" fmla="*/ 5243461 h 6246801"/>
              <a:gd name="connsiteX214" fmla="*/ 422231 w 9384838"/>
              <a:gd name="connsiteY214" fmla="*/ 5243462 h 6246801"/>
              <a:gd name="connsiteX215" fmla="*/ 472009 w 9384838"/>
              <a:gd name="connsiteY215" fmla="*/ 5293241 h 6246801"/>
              <a:gd name="connsiteX216" fmla="*/ 422231 w 9384838"/>
              <a:gd name="connsiteY216" fmla="*/ 5318684 h 6246801"/>
              <a:gd name="connsiteX217" fmla="*/ 446567 w 9384838"/>
              <a:gd name="connsiteY217" fmla="*/ 5344127 h 6246801"/>
              <a:gd name="connsiteX218" fmla="*/ 497451 w 9384838"/>
              <a:gd name="connsiteY218" fmla="*/ 5344127 h 6246801"/>
              <a:gd name="connsiteX219" fmla="*/ 521787 w 9384838"/>
              <a:gd name="connsiteY219" fmla="*/ 5318684 h 6246801"/>
              <a:gd name="connsiteX220" fmla="*/ 521787 w 9384838"/>
              <a:gd name="connsiteY220" fmla="*/ 5369570 h 6246801"/>
              <a:gd name="connsiteX221" fmla="*/ 497451 w 9384838"/>
              <a:gd name="connsiteY221" fmla="*/ 5419350 h 6246801"/>
              <a:gd name="connsiteX222" fmla="*/ 472009 w 9384838"/>
              <a:gd name="connsiteY222" fmla="*/ 5419350 h 6246801"/>
              <a:gd name="connsiteX223" fmla="*/ 446567 w 9384838"/>
              <a:gd name="connsiteY223" fmla="*/ 5444793 h 6246801"/>
              <a:gd name="connsiteX224" fmla="*/ 422231 w 9384838"/>
              <a:gd name="connsiteY224" fmla="*/ 5419350 h 6246801"/>
              <a:gd name="connsiteX225" fmla="*/ 446567 w 9384838"/>
              <a:gd name="connsiteY225" fmla="*/ 5393907 h 6246801"/>
              <a:gd name="connsiteX226" fmla="*/ 446567 w 9384838"/>
              <a:gd name="connsiteY226" fmla="*/ 5369570 h 6246801"/>
              <a:gd name="connsiteX227" fmla="*/ 422231 w 9384838"/>
              <a:gd name="connsiteY227" fmla="*/ 5344127 h 6246801"/>
              <a:gd name="connsiteX228" fmla="*/ 371347 w 9384838"/>
              <a:gd name="connsiteY228" fmla="*/ 5369570 h 6246801"/>
              <a:gd name="connsiteX229" fmla="*/ 347011 w 9384838"/>
              <a:gd name="connsiteY229" fmla="*/ 5344127 h 6246801"/>
              <a:gd name="connsiteX230" fmla="*/ 321569 w 9384838"/>
              <a:gd name="connsiteY230" fmla="*/ 5393907 h 6246801"/>
              <a:gd name="connsiteX231" fmla="*/ 271791 w 9384838"/>
              <a:gd name="connsiteY231" fmla="*/ 5419350 h 6246801"/>
              <a:gd name="connsiteX232" fmla="*/ 321569 w 9384838"/>
              <a:gd name="connsiteY232" fmla="*/ 5369570 h 6246801"/>
              <a:gd name="connsiteX233" fmla="*/ 296127 w 9384838"/>
              <a:gd name="connsiteY233" fmla="*/ 5344127 h 6246801"/>
              <a:gd name="connsiteX234" fmla="*/ 296127 w 9384838"/>
              <a:gd name="connsiteY234" fmla="*/ 5293241 h 6246801"/>
              <a:gd name="connsiteX235" fmla="*/ 271791 w 9384838"/>
              <a:gd name="connsiteY235" fmla="*/ 5293241 h 6246801"/>
              <a:gd name="connsiteX236" fmla="*/ 246349 w 9384838"/>
              <a:gd name="connsiteY236" fmla="*/ 5243462 h 6246801"/>
              <a:gd name="connsiteX237" fmla="*/ 296127 w 9384838"/>
              <a:gd name="connsiteY237" fmla="*/ 5168239 h 6246801"/>
              <a:gd name="connsiteX238" fmla="*/ 321569 w 9384838"/>
              <a:gd name="connsiteY238" fmla="*/ 5193682 h 6246801"/>
              <a:gd name="connsiteX239" fmla="*/ 296127 w 9384838"/>
              <a:gd name="connsiteY239" fmla="*/ 5218019 h 6246801"/>
              <a:gd name="connsiteX240" fmla="*/ 321569 w 9384838"/>
              <a:gd name="connsiteY240" fmla="*/ 5218019 h 6246801"/>
              <a:gd name="connsiteX241" fmla="*/ 321569 w 9384838"/>
              <a:gd name="connsiteY241" fmla="*/ 5243462 h 6246801"/>
              <a:gd name="connsiteX242" fmla="*/ 296127 w 9384838"/>
              <a:gd name="connsiteY242" fmla="*/ 5268905 h 6246801"/>
              <a:gd name="connsiteX243" fmla="*/ 321569 w 9384838"/>
              <a:gd name="connsiteY243" fmla="*/ 5318684 h 6246801"/>
              <a:gd name="connsiteX244" fmla="*/ 347011 w 9384838"/>
              <a:gd name="connsiteY244" fmla="*/ 5293241 h 6246801"/>
              <a:gd name="connsiteX245" fmla="*/ 371347 w 9384838"/>
              <a:gd name="connsiteY245" fmla="*/ 5318684 h 6246801"/>
              <a:gd name="connsiteX246" fmla="*/ 396789 w 9384838"/>
              <a:gd name="connsiteY246" fmla="*/ 5318684 h 6246801"/>
              <a:gd name="connsiteX247" fmla="*/ 371347 w 9384838"/>
              <a:gd name="connsiteY247" fmla="*/ 5268905 h 6246801"/>
              <a:gd name="connsiteX248" fmla="*/ 396789 w 9384838"/>
              <a:gd name="connsiteY248" fmla="*/ 5243462 h 6246801"/>
              <a:gd name="connsiteX249" fmla="*/ 371347 w 9384838"/>
              <a:gd name="connsiteY249" fmla="*/ 5193682 h 6246801"/>
              <a:gd name="connsiteX250" fmla="*/ 321569 w 9384838"/>
              <a:gd name="connsiteY250" fmla="*/ 5168239 h 6246801"/>
              <a:gd name="connsiteX251" fmla="*/ 347011 w 9384838"/>
              <a:gd name="connsiteY251" fmla="*/ 5142796 h 6246801"/>
              <a:gd name="connsiteX252" fmla="*/ 296127 w 9384838"/>
              <a:gd name="connsiteY252" fmla="*/ 5142796 h 6246801"/>
              <a:gd name="connsiteX253" fmla="*/ 271791 w 9384838"/>
              <a:gd name="connsiteY253" fmla="*/ 5093016 h 6246801"/>
              <a:gd name="connsiteX254" fmla="*/ 296127 w 9384838"/>
              <a:gd name="connsiteY254" fmla="*/ 5067573 h 6246801"/>
              <a:gd name="connsiteX255" fmla="*/ 271791 w 9384838"/>
              <a:gd name="connsiteY255" fmla="*/ 5043236 h 6246801"/>
              <a:gd name="connsiteX256" fmla="*/ 271791 w 9384838"/>
              <a:gd name="connsiteY256" fmla="*/ 5017793 h 6246801"/>
              <a:gd name="connsiteX257" fmla="*/ 321569 w 9384838"/>
              <a:gd name="connsiteY257" fmla="*/ 5043236 h 6246801"/>
              <a:gd name="connsiteX258" fmla="*/ 347011 w 9384838"/>
              <a:gd name="connsiteY258" fmla="*/ 5043236 h 6246801"/>
              <a:gd name="connsiteX259" fmla="*/ 371347 w 9384838"/>
              <a:gd name="connsiteY259" fmla="*/ 5067573 h 6246801"/>
              <a:gd name="connsiteX260" fmla="*/ 371347 w 9384838"/>
              <a:gd name="connsiteY260" fmla="*/ 5093016 h 6246801"/>
              <a:gd name="connsiteX261" fmla="*/ 396789 w 9384838"/>
              <a:gd name="connsiteY261" fmla="*/ 5093016 h 6246801"/>
              <a:gd name="connsiteX262" fmla="*/ 396789 w 9384838"/>
              <a:gd name="connsiteY262" fmla="*/ 5067573 h 6246801"/>
              <a:gd name="connsiteX263" fmla="*/ 422231 w 9384838"/>
              <a:gd name="connsiteY263" fmla="*/ 5043236 h 6246801"/>
              <a:gd name="connsiteX264" fmla="*/ 371347 w 9384838"/>
              <a:gd name="connsiteY264" fmla="*/ 5017793 h 6246801"/>
              <a:gd name="connsiteX265" fmla="*/ 396789 w 9384838"/>
              <a:gd name="connsiteY265" fmla="*/ 4992350 h 6246801"/>
              <a:gd name="connsiteX266" fmla="*/ 422231 w 9384838"/>
              <a:gd name="connsiteY266" fmla="*/ 4968013 h 6246801"/>
              <a:gd name="connsiteX267" fmla="*/ 446567 w 9384838"/>
              <a:gd name="connsiteY267" fmla="*/ 4992350 h 6246801"/>
              <a:gd name="connsiteX268" fmla="*/ 446567 w 9384838"/>
              <a:gd name="connsiteY268" fmla="*/ 5017793 h 6246801"/>
              <a:gd name="connsiteX269" fmla="*/ 472009 w 9384838"/>
              <a:gd name="connsiteY269" fmla="*/ 5043236 h 6246801"/>
              <a:gd name="connsiteX270" fmla="*/ 497451 w 9384838"/>
              <a:gd name="connsiteY270" fmla="*/ 5017793 h 6246801"/>
              <a:gd name="connsiteX271" fmla="*/ 572671 w 9384838"/>
              <a:gd name="connsiteY271" fmla="*/ 5043236 h 6246801"/>
              <a:gd name="connsiteX272" fmla="*/ 573014 w 9384838"/>
              <a:gd name="connsiteY272" fmla="*/ 5043937 h 6246801"/>
              <a:gd name="connsiteX273" fmla="*/ 573014 w 9384838"/>
              <a:gd name="connsiteY273" fmla="*/ 5043937 h 6246801"/>
              <a:gd name="connsiteX274" fmla="*/ 572672 w 9384838"/>
              <a:gd name="connsiteY274" fmla="*/ 5043236 h 6246801"/>
              <a:gd name="connsiteX275" fmla="*/ 497452 w 9384838"/>
              <a:gd name="connsiteY275" fmla="*/ 5017793 h 6246801"/>
              <a:gd name="connsiteX276" fmla="*/ 547230 w 9384838"/>
              <a:gd name="connsiteY276" fmla="*/ 5017793 h 6246801"/>
              <a:gd name="connsiteX277" fmla="*/ 521788 w 9384838"/>
              <a:gd name="connsiteY277" fmla="*/ 4992350 h 6246801"/>
              <a:gd name="connsiteX278" fmla="*/ 572672 w 9384838"/>
              <a:gd name="connsiteY278" fmla="*/ 4968013 h 6246801"/>
              <a:gd name="connsiteX279" fmla="*/ 597008 w 9384838"/>
              <a:gd name="connsiteY279" fmla="*/ 4992350 h 6246801"/>
              <a:gd name="connsiteX280" fmla="*/ 647892 w 9384838"/>
              <a:gd name="connsiteY280" fmla="*/ 4992350 h 6246801"/>
              <a:gd name="connsiteX281" fmla="*/ 647892 w 9384838"/>
              <a:gd name="connsiteY281" fmla="*/ 4968013 h 6246801"/>
              <a:gd name="connsiteX282" fmla="*/ 672228 w 9384838"/>
              <a:gd name="connsiteY282" fmla="*/ 4942570 h 6246801"/>
              <a:gd name="connsiteX283" fmla="*/ 672228 w 9384838"/>
              <a:gd name="connsiteY283" fmla="*/ 4917127 h 6246801"/>
              <a:gd name="connsiteX284" fmla="*/ 723112 w 9384838"/>
              <a:gd name="connsiteY284" fmla="*/ 4892790 h 6246801"/>
              <a:gd name="connsiteX285" fmla="*/ 772890 w 9384838"/>
              <a:gd name="connsiteY285" fmla="*/ 4892790 h 6246801"/>
              <a:gd name="connsiteX286" fmla="*/ 798333 w 9384838"/>
              <a:gd name="connsiteY286" fmla="*/ 4867347 h 6246801"/>
              <a:gd name="connsiteX287" fmla="*/ 291494 w 9384838"/>
              <a:gd name="connsiteY287" fmla="*/ 3896294 h 6246801"/>
              <a:gd name="connsiteX288" fmla="*/ 319795 w 9384838"/>
              <a:gd name="connsiteY288" fmla="*/ 3947235 h 6246801"/>
              <a:gd name="connsiteX289" fmla="*/ 280174 w 9384838"/>
              <a:gd name="connsiteY289" fmla="*/ 4026476 h 6246801"/>
              <a:gd name="connsiteX290" fmla="*/ 234893 w 9384838"/>
              <a:gd name="connsiteY290" fmla="*/ 4026476 h 6246801"/>
              <a:gd name="connsiteX291" fmla="*/ 220743 w 9384838"/>
              <a:gd name="connsiteY291" fmla="*/ 4066097 h 6246801"/>
              <a:gd name="connsiteX292" fmla="*/ 178292 w 9384838"/>
              <a:gd name="connsiteY292" fmla="*/ 4074587 h 6246801"/>
              <a:gd name="connsiteX293" fmla="*/ 133012 w 9384838"/>
              <a:gd name="connsiteY293" fmla="*/ 4111377 h 6246801"/>
              <a:gd name="connsiteX294" fmla="*/ 93391 w 9384838"/>
              <a:gd name="connsiteY294" fmla="*/ 4125528 h 6246801"/>
              <a:gd name="connsiteX295" fmla="*/ 113201 w 9384838"/>
              <a:gd name="connsiteY295" fmla="*/ 4187789 h 6246801"/>
              <a:gd name="connsiteX296" fmla="*/ 82071 w 9384838"/>
              <a:gd name="connsiteY296" fmla="*/ 4187789 h 6246801"/>
              <a:gd name="connsiteX297" fmla="*/ 59430 w 9384838"/>
              <a:gd name="connsiteY297" fmla="*/ 4250050 h 6246801"/>
              <a:gd name="connsiteX298" fmla="*/ 76411 w 9384838"/>
              <a:gd name="connsiteY298" fmla="*/ 4275521 h 6246801"/>
              <a:gd name="connsiteX299" fmla="*/ 11320 w 9384838"/>
              <a:gd name="connsiteY299" fmla="*/ 4317971 h 6246801"/>
              <a:gd name="connsiteX300" fmla="*/ 0 w 9384838"/>
              <a:gd name="connsiteY300" fmla="*/ 4230240 h 6246801"/>
              <a:gd name="connsiteX301" fmla="*/ 31130 w 9384838"/>
              <a:gd name="connsiteY301" fmla="*/ 4218920 h 6246801"/>
              <a:gd name="connsiteX302" fmla="*/ 45280 w 9384838"/>
              <a:gd name="connsiteY302" fmla="*/ 4187789 h 6246801"/>
              <a:gd name="connsiteX303" fmla="*/ 53771 w 9384838"/>
              <a:gd name="connsiteY303" fmla="*/ 4131188 h 6246801"/>
              <a:gd name="connsiteX304" fmla="*/ 70751 w 9384838"/>
              <a:gd name="connsiteY304" fmla="*/ 4105717 h 6246801"/>
              <a:gd name="connsiteX305" fmla="*/ 124522 w 9384838"/>
              <a:gd name="connsiteY305" fmla="*/ 4083077 h 6246801"/>
              <a:gd name="connsiteX306" fmla="*/ 152822 w 9384838"/>
              <a:gd name="connsiteY306" fmla="*/ 4040626 h 6246801"/>
              <a:gd name="connsiteX307" fmla="*/ 104711 w 9384838"/>
              <a:gd name="connsiteY307" fmla="*/ 4023646 h 6246801"/>
              <a:gd name="connsiteX308" fmla="*/ 104711 w 9384838"/>
              <a:gd name="connsiteY308" fmla="*/ 3981195 h 6246801"/>
              <a:gd name="connsiteX309" fmla="*/ 144332 w 9384838"/>
              <a:gd name="connsiteY309" fmla="*/ 3981195 h 6246801"/>
              <a:gd name="connsiteX310" fmla="*/ 181122 w 9384838"/>
              <a:gd name="connsiteY310" fmla="*/ 4020816 h 6246801"/>
              <a:gd name="connsiteX311" fmla="*/ 240553 w 9384838"/>
              <a:gd name="connsiteY311" fmla="*/ 3955725 h 6246801"/>
              <a:gd name="connsiteX312" fmla="*/ 271684 w 9384838"/>
              <a:gd name="connsiteY312" fmla="*/ 3907614 h 6246801"/>
              <a:gd name="connsiteX313" fmla="*/ 291494 w 9384838"/>
              <a:gd name="connsiteY313" fmla="*/ 3896294 h 6246801"/>
              <a:gd name="connsiteX314" fmla="*/ 481106 w 9384838"/>
              <a:gd name="connsiteY314" fmla="*/ 3596309 h 6246801"/>
              <a:gd name="connsiteX315" fmla="*/ 435825 w 9384838"/>
              <a:gd name="connsiteY315" fmla="*/ 3664230 h 6246801"/>
              <a:gd name="connsiteX316" fmla="*/ 396205 w 9384838"/>
              <a:gd name="connsiteY316" fmla="*/ 3638759 h 6246801"/>
              <a:gd name="connsiteX317" fmla="*/ 481106 w 9384838"/>
              <a:gd name="connsiteY317" fmla="*/ 3596309 h 6246801"/>
              <a:gd name="connsiteX318" fmla="*/ 4460871 w 9384838"/>
              <a:gd name="connsiteY318" fmla="*/ 3512231 h 6246801"/>
              <a:gd name="connsiteX319" fmla="*/ 4435429 w 9384838"/>
              <a:gd name="connsiteY319" fmla="*/ 3563117 h 6246801"/>
              <a:gd name="connsiteX320" fmla="*/ 4385651 w 9384838"/>
              <a:gd name="connsiteY320" fmla="*/ 3612896 h 6246801"/>
              <a:gd name="connsiteX321" fmla="*/ 4385651 w 9384838"/>
              <a:gd name="connsiteY321" fmla="*/ 3638339 h 6246801"/>
              <a:gd name="connsiteX322" fmla="*/ 4435429 w 9384838"/>
              <a:gd name="connsiteY322" fmla="*/ 3638339 h 6246801"/>
              <a:gd name="connsiteX323" fmla="*/ 4435429 w 9384838"/>
              <a:gd name="connsiteY323" fmla="*/ 3662676 h 6246801"/>
              <a:gd name="connsiteX324" fmla="*/ 4385651 w 9384838"/>
              <a:gd name="connsiteY324" fmla="*/ 3713562 h 6246801"/>
              <a:gd name="connsiteX325" fmla="*/ 4284989 w 9384838"/>
              <a:gd name="connsiteY325" fmla="*/ 3737899 h 6246801"/>
              <a:gd name="connsiteX326" fmla="*/ 4310431 w 9384838"/>
              <a:gd name="connsiteY326" fmla="*/ 3688119 h 6246801"/>
              <a:gd name="connsiteX327" fmla="*/ 4335873 w 9384838"/>
              <a:gd name="connsiteY327" fmla="*/ 3662676 h 6246801"/>
              <a:gd name="connsiteX328" fmla="*/ 4335873 w 9384838"/>
              <a:gd name="connsiteY328" fmla="*/ 3638339 h 6246801"/>
              <a:gd name="connsiteX329" fmla="*/ 4284989 w 9384838"/>
              <a:gd name="connsiteY329" fmla="*/ 3662676 h 6246801"/>
              <a:gd name="connsiteX330" fmla="*/ 4284989 w 9384838"/>
              <a:gd name="connsiteY330" fmla="*/ 3612896 h 6246801"/>
              <a:gd name="connsiteX331" fmla="*/ 4360209 w 9384838"/>
              <a:gd name="connsiteY331" fmla="*/ 3537674 h 6246801"/>
              <a:gd name="connsiteX332" fmla="*/ 4460871 w 9384838"/>
              <a:gd name="connsiteY332" fmla="*/ 3512231 h 6246801"/>
              <a:gd name="connsiteX333" fmla="*/ 605629 w 9384838"/>
              <a:gd name="connsiteY333" fmla="*/ 3364245 h 6246801"/>
              <a:gd name="connsiteX334" fmla="*/ 611289 w 9384838"/>
              <a:gd name="connsiteY334" fmla="*/ 3409526 h 6246801"/>
              <a:gd name="connsiteX335" fmla="*/ 633929 w 9384838"/>
              <a:gd name="connsiteY335" fmla="*/ 3437826 h 6246801"/>
              <a:gd name="connsiteX336" fmla="*/ 616949 w 9384838"/>
              <a:gd name="connsiteY336" fmla="*/ 3485937 h 6246801"/>
              <a:gd name="connsiteX337" fmla="*/ 599969 w 9384838"/>
              <a:gd name="connsiteY337" fmla="*/ 3497257 h 6246801"/>
              <a:gd name="connsiteX338" fmla="*/ 560348 w 9384838"/>
              <a:gd name="connsiteY338" fmla="*/ 3451976 h 6246801"/>
              <a:gd name="connsiteX339" fmla="*/ 577328 w 9384838"/>
              <a:gd name="connsiteY339" fmla="*/ 3415186 h 6246801"/>
              <a:gd name="connsiteX340" fmla="*/ 574498 w 9384838"/>
              <a:gd name="connsiteY340" fmla="*/ 3369905 h 6246801"/>
              <a:gd name="connsiteX341" fmla="*/ 605629 w 9384838"/>
              <a:gd name="connsiteY341" fmla="*/ 3364245 h 6246801"/>
              <a:gd name="connsiteX342" fmla="*/ 1098059 w 9384838"/>
              <a:gd name="connsiteY342" fmla="*/ 3109544 h 6246801"/>
              <a:gd name="connsiteX343" fmla="*/ 1081079 w 9384838"/>
              <a:gd name="connsiteY343" fmla="*/ 3137841 h 6246801"/>
              <a:gd name="connsiteX344" fmla="*/ 1064099 w 9384838"/>
              <a:gd name="connsiteY344" fmla="*/ 3154822 h 6246801"/>
              <a:gd name="connsiteX345" fmla="*/ 1038628 w 9384838"/>
              <a:gd name="connsiteY345" fmla="*/ 3143502 h 6246801"/>
              <a:gd name="connsiteX346" fmla="*/ 1098059 w 9384838"/>
              <a:gd name="connsiteY346" fmla="*/ 3109544 h 6246801"/>
              <a:gd name="connsiteX347" fmla="*/ 905615 w 9384838"/>
              <a:gd name="connsiteY347" fmla="*/ 3061433 h 6246801"/>
              <a:gd name="connsiteX348" fmla="*/ 905615 w 9384838"/>
              <a:gd name="connsiteY348" fmla="*/ 3098224 h 6246801"/>
              <a:gd name="connsiteX349" fmla="*/ 874484 w 9384838"/>
              <a:gd name="connsiteY349" fmla="*/ 3149161 h 6246801"/>
              <a:gd name="connsiteX350" fmla="*/ 820713 w 9384838"/>
              <a:gd name="connsiteY350" fmla="*/ 3171802 h 6246801"/>
              <a:gd name="connsiteX351" fmla="*/ 826373 w 9384838"/>
              <a:gd name="connsiteY351" fmla="*/ 3205762 h 6246801"/>
              <a:gd name="connsiteX352" fmla="*/ 769772 w 9384838"/>
              <a:gd name="connsiteY352" fmla="*/ 3214252 h 6246801"/>
              <a:gd name="connsiteX353" fmla="*/ 775432 w 9384838"/>
              <a:gd name="connsiteY353" fmla="*/ 3253873 h 6246801"/>
              <a:gd name="connsiteX354" fmla="*/ 738642 w 9384838"/>
              <a:gd name="connsiteY354" fmla="*/ 3245383 h 6246801"/>
              <a:gd name="connsiteX355" fmla="*/ 724492 w 9384838"/>
              <a:gd name="connsiteY355" fmla="*/ 3214252 h 6246801"/>
              <a:gd name="connsiteX356" fmla="*/ 701851 w 9384838"/>
              <a:gd name="connsiteY356" fmla="*/ 3183122 h 6246801"/>
              <a:gd name="connsiteX357" fmla="*/ 724492 w 9384838"/>
              <a:gd name="connsiteY357" fmla="*/ 3168972 h 6246801"/>
              <a:gd name="connsiteX358" fmla="*/ 747132 w 9384838"/>
              <a:gd name="connsiteY358" fmla="*/ 3146331 h 6246801"/>
              <a:gd name="connsiteX359" fmla="*/ 843354 w 9384838"/>
              <a:gd name="connsiteY359" fmla="*/ 3098224 h 6246801"/>
              <a:gd name="connsiteX360" fmla="*/ 905615 w 9384838"/>
              <a:gd name="connsiteY360" fmla="*/ 3061433 h 6246801"/>
              <a:gd name="connsiteX361" fmla="*/ 936745 w 9384838"/>
              <a:gd name="connsiteY361" fmla="*/ 3033132 h 6246801"/>
              <a:gd name="connsiteX362" fmla="*/ 973535 w 9384838"/>
              <a:gd name="connsiteY362" fmla="*/ 3081244 h 6246801"/>
              <a:gd name="connsiteX363" fmla="*/ 948066 w 9384838"/>
              <a:gd name="connsiteY363" fmla="*/ 3115203 h 6246801"/>
              <a:gd name="connsiteX364" fmla="*/ 925424 w 9384838"/>
              <a:gd name="connsiteY364" fmla="*/ 3067093 h 6246801"/>
              <a:gd name="connsiteX365" fmla="*/ 936745 w 9384838"/>
              <a:gd name="connsiteY365" fmla="*/ 3033132 h 6246801"/>
              <a:gd name="connsiteX366" fmla="*/ 5840275 w 9384838"/>
              <a:gd name="connsiteY366" fmla="*/ 2081897 h 6246801"/>
              <a:gd name="connsiteX367" fmla="*/ 5891159 w 9384838"/>
              <a:gd name="connsiteY367" fmla="*/ 2132783 h 6246801"/>
              <a:gd name="connsiteX368" fmla="*/ 5891159 w 9384838"/>
              <a:gd name="connsiteY368" fmla="*/ 2158226 h 6246801"/>
              <a:gd name="connsiteX369" fmla="*/ 5966379 w 9384838"/>
              <a:gd name="connsiteY369" fmla="*/ 2208005 h 6246801"/>
              <a:gd name="connsiteX370" fmla="*/ 6016157 w 9384838"/>
              <a:gd name="connsiteY370" fmla="*/ 2208005 h 6246801"/>
              <a:gd name="connsiteX371" fmla="*/ 6041599 w 9384838"/>
              <a:gd name="connsiteY371" fmla="*/ 2208005 h 6246801"/>
              <a:gd name="connsiteX372" fmla="*/ 5966379 w 9384838"/>
              <a:gd name="connsiteY372" fmla="*/ 2308672 h 6246801"/>
              <a:gd name="connsiteX373" fmla="*/ 5916601 w 9384838"/>
              <a:gd name="connsiteY373" fmla="*/ 2558676 h 6246801"/>
              <a:gd name="connsiteX374" fmla="*/ 5916601 w 9384838"/>
              <a:gd name="connsiteY374" fmla="*/ 2659341 h 6246801"/>
              <a:gd name="connsiteX375" fmla="*/ 5966379 w 9384838"/>
              <a:gd name="connsiteY375" fmla="*/ 2684786 h 6246801"/>
              <a:gd name="connsiteX376" fmla="*/ 5991821 w 9384838"/>
              <a:gd name="connsiteY376" fmla="*/ 2734563 h 6246801"/>
              <a:gd name="connsiteX377" fmla="*/ 6016157 w 9384838"/>
              <a:gd name="connsiteY377" fmla="*/ 2785448 h 6246801"/>
              <a:gd name="connsiteX378" fmla="*/ 6016157 w 9384838"/>
              <a:gd name="connsiteY378" fmla="*/ 2860670 h 6246801"/>
              <a:gd name="connsiteX379" fmla="*/ 5991821 w 9384838"/>
              <a:gd name="connsiteY379" fmla="*/ 2885007 h 6246801"/>
              <a:gd name="connsiteX380" fmla="*/ 6016157 w 9384838"/>
              <a:gd name="connsiteY380" fmla="*/ 2910449 h 6246801"/>
              <a:gd name="connsiteX381" fmla="*/ 5991821 w 9384838"/>
              <a:gd name="connsiteY381" fmla="*/ 2935892 h 6246801"/>
              <a:gd name="connsiteX382" fmla="*/ 5991821 w 9384838"/>
              <a:gd name="connsiteY382" fmla="*/ 2960229 h 6246801"/>
              <a:gd name="connsiteX383" fmla="*/ 6041599 w 9384838"/>
              <a:gd name="connsiteY383" fmla="*/ 2985670 h 6246801"/>
              <a:gd name="connsiteX384" fmla="*/ 6016157 w 9384838"/>
              <a:gd name="connsiteY384" fmla="*/ 3035453 h 6246801"/>
              <a:gd name="connsiteX385" fmla="*/ 6041599 w 9384838"/>
              <a:gd name="connsiteY385" fmla="*/ 3086339 h 6246801"/>
              <a:gd name="connsiteX386" fmla="*/ 5991821 w 9384838"/>
              <a:gd name="connsiteY386" fmla="*/ 3185896 h 6246801"/>
              <a:gd name="connsiteX387" fmla="*/ 6016157 w 9384838"/>
              <a:gd name="connsiteY387" fmla="*/ 3185896 h 6246801"/>
              <a:gd name="connsiteX388" fmla="*/ 6016157 w 9384838"/>
              <a:gd name="connsiteY388" fmla="*/ 3236782 h 6246801"/>
              <a:gd name="connsiteX389" fmla="*/ 5966379 w 9384838"/>
              <a:gd name="connsiteY389" fmla="*/ 3261118 h 6246801"/>
              <a:gd name="connsiteX390" fmla="*/ 5966379 w 9384838"/>
              <a:gd name="connsiteY390" fmla="*/ 3286561 h 6246801"/>
              <a:gd name="connsiteX391" fmla="*/ 5916601 w 9384838"/>
              <a:gd name="connsiteY391" fmla="*/ 3361784 h 6246801"/>
              <a:gd name="connsiteX392" fmla="*/ 5916601 w 9384838"/>
              <a:gd name="connsiteY392" fmla="*/ 3412670 h 6246801"/>
              <a:gd name="connsiteX393" fmla="*/ 5865717 w 9384838"/>
              <a:gd name="connsiteY393" fmla="*/ 3437007 h 6246801"/>
              <a:gd name="connsiteX394" fmla="*/ 5840275 w 9384838"/>
              <a:gd name="connsiteY394" fmla="*/ 3462450 h 6246801"/>
              <a:gd name="connsiteX395" fmla="*/ 5815939 w 9384838"/>
              <a:gd name="connsiteY395" fmla="*/ 3437007 h 6246801"/>
              <a:gd name="connsiteX396" fmla="*/ 5815939 w 9384838"/>
              <a:gd name="connsiteY396" fmla="*/ 3487893 h 6246801"/>
              <a:gd name="connsiteX397" fmla="*/ 5765055 w 9384838"/>
              <a:gd name="connsiteY397" fmla="*/ 3462450 h 6246801"/>
              <a:gd name="connsiteX398" fmla="*/ 5765055 w 9384838"/>
              <a:gd name="connsiteY398" fmla="*/ 3462451 h 6246801"/>
              <a:gd name="connsiteX399" fmla="*/ 5790497 w 9384838"/>
              <a:gd name="connsiteY399" fmla="*/ 3512230 h 6246801"/>
              <a:gd name="connsiteX400" fmla="*/ 5740719 w 9384838"/>
              <a:gd name="connsiteY400" fmla="*/ 3537673 h 6246801"/>
              <a:gd name="connsiteX401" fmla="*/ 5715277 w 9384838"/>
              <a:gd name="connsiteY401" fmla="*/ 3563116 h 6246801"/>
              <a:gd name="connsiteX402" fmla="*/ 5689835 w 9384838"/>
              <a:gd name="connsiteY402" fmla="*/ 3587453 h 6246801"/>
              <a:gd name="connsiteX403" fmla="*/ 5715277 w 9384838"/>
              <a:gd name="connsiteY403" fmla="*/ 3612896 h 6246801"/>
              <a:gd name="connsiteX404" fmla="*/ 5665499 w 9384838"/>
              <a:gd name="connsiteY404" fmla="*/ 3612896 h 6246801"/>
              <a:gd name="connsiteX405" fmla="*/ 5640057 w 9384838"/>
              <a:gd name="connsiteY405" fmla="*/ 3638339 h 6246801"/>
              <a:gd name="connsiteX406" fmla="*/ 5665499 w 9384838"/>
              <a:gd name="connsiteY406" fmla="*/ 3638339 h 6246801"/>
              <a:gd name="connsiteX407" fmla="*/ 5665499 w 9384838"/>
              <a:gd name="connsiteY407" fmla="*/ 3662676 h 6246801"/>
              <a:gd name="connsiteX408" fmla="*/ 5640057 w 9384838"/>
              <a:gd name="connsiteY408" fmla="*/ 3662676 h 6246801"/>
              <a:gd name="connsiteX409" fmla="*/ 5665499 w 9384838"/>
              <a:gd name="connsiteY409" fmla="*/ 3688119 h 6246801"/>
              <a:gd name="connsiteX410" fmla="*/ 5640057 w 9384838"/>
              <a:gd name="connsiteY410" fmla="*/ 3763342 h 6246801"/>
              <a:gd name="connsiteX411" fmla="*/ 5590279 w 9384838"/>
              <a:gd name="connsiteY411" fmla="*/ 3737899 h 6246801"/>
              <a:gd name="connsiteX412" fmla="*/ 5515059 w 9384838"/>
              <a:gd name="connsiteY412" fmla="*/ 3737899 h 6246801"/>
              <a:gd name="connsiteX413" fmla="*/ 5464175 w 9384838"/>
              <a:gd name="connsiteY413" fmla="*/ 3713562 h 6246801"/>
              <a:gd name="connsiteX414" fmla="*/ 5439839 w 9384838"/>
              <a:gd name="connsiteY414" fmla="*/ 3737899 h 6246801"/>
              <a:gd name="connsiteX415" fmla="*/ 5464175 w 9384838"/>
              <a:gd name="connsiteY415" fmla="*/ 3763342 h 6246801"/>
              <a:gd name="connsiteX416" fmla="*/ 5414397 w 9384838"/>
              <a:gd name="connsiteY416" fmla="*/ 3788785 h 6246801"/>
              <a:gd name="connsiteX417" fmla="*/ 5339177 w 9384838"/>
              <a:gd name="connsiteY417" fmla="*/ 3939230 h 6246801"/>
              <a:gd name="connsiteX418" fmla="*/ 5364619 w 9384838"/>
              <a:gd name="connsiteY418" fmla="*/ 4014453 h 6246801"/>
              <a:gd name="connsiteX419" fmla="*/ 5364618 w 9384838"/>
              <a:gd name="connsiteY419" fmla="*/ 4014453 h 6246801"/>
              <a:gd name="connsiteX420" fmla="*/ 5364618 w 9384838"/>
              <a:gd name="connsiteY420" fmla="*/ 4089676 h 6246801"/>
              <a:gd name="connsiteX421" fmla="*/ 5313734 w 9384838"/>
              <a:gd name="connsiteY421" fmla="*/ 4289902 h 6246801"/>
              <a:gd name="connsiteX422" fmla="*/ 5238514 w 9384838"/>
              <a:gd name="connsiteY422" fmla="*/ 4416010 h 6246801"/>
              <a:gd name="connsiteX423" fmla="*/ 5213072 w 9384838"/>
              <a:gd name="connsiteY423" fmla="*/ 4440347 h 6246801"/>
              <a:gd name="connsiteX424" fmla="*/ 5163294 w 9384838"/>
              <a:gd name="connsiteY424" fmla="*/ 4440347 h 6246801"/>
              <a:gd name="connsiteX425" fmla="*/ 5137852 w 9384838"/>
              <a:gd name="connsiteY425" fmla="*/ 4465790 h 6246801"/>
              <a:gd name="connsiteX426" fmla="*/ 5163294 w 9384838"/>
              <a:gd name="connsiteY426" fmla="*/ 4465790 h 6246801"/>
              <a:gd name="connsiteX427" fmla="*/ 5062632 w 9384838"/>
              <a:gd name="connsiteY427" fmla="*/ 4616236 h 6246801"/>
              <a:gd name="connsiteX428" fmla="*/ 5038296 w 9384838"/>
              <a:gd name="connsiteY428" fmla="*/ 4691459 h 6246801"/>
              <a:gd name="connsiteX429" fmla="*/ 5012854 w 9384838"/>
              <a:gd name="connsiteY429" fmla="*/ 4716902 h 6246801"/>
              <a:gd name="connsiteX430" fmla="*/ 4987412 w 9384838"/>
              <a:gd name="connsiteY430" fmla="*/ 4792125 h 6246801"/>
              <a:gd name="connsiteX431" fmla="*/ 5012854 w 9384838"/>
              <a:gd name="connsiteY431" fmla="*/ 4917127 h 6246801"/>
              <a:gd name="connsiteX432" fmla="*/ 5062632 w 9384838"/>
              <a:gd name="connsiteY432" fmla="*/ 5043236 h 6246801"/>
              <a:gd name="connsiteX433" fmla="*/ 5013583 w 9384838"/>
              <a:gd name="connsiteY433" fmla="*/ 4993096 h 6246801"/>
              <a:gd name="connsiteX434" fmla="*/ 5062632 w 9384838"/>
              <a:gd name="connsiteY434" fmla="*/ 5043237 h 6246801"/>
              <a:gd name="connsiteX435" fmla="*/ 4987412 w 9384838"/>
              <a:gd name="connsiteY435" fmla="*/ 5043237 h 6246801"/>
              <a:gd name="connsiteX436" fmla="*/ 4963076 w 9384838"/>
              <a:gd name="connsiteY436" fmla="*/ 5017794 h 6246801"/>
              <a:gd name="connsiteX437" fmla="*/ 4862414 w 9384838"/>
              <a:gd name="connsiteY437" fmla="*/ 5067574 h 6246801"/>
              <a:gd name="connsiteX438" fmla="*/ 4812636 w 9384838"/>
              <a:gd name="connsiteY438" fmla="*/ 5142796 h 6246801"/>
              <a:gd name="connsiteX439" fmla="*/ 4812636 w 9384838"/>
              <a:gd name="connsiteY439" fmla="*/ 5193682 h 6246801"/>
              <a:gd name="connsiteX440" fmla="*/ 4787194 w 9384838"/>
              <a:gd name="connsiteY440" fmla="*/ 5243462 h 6246801"/>
              <a:gd name="connsiteX441" fmla="*/ 4711974 w 9384838"/>
              <a:gd name="connsiteY441" fmla="*/ 5268905 h 6246801"/>
              <a:gd name="connsiteX442" fmla="*/ 4686532 w 9384838"/>
              <a:gd name="connsiteY442" fmla="*/ 5243462 h 6246801"/>
              <a:gd name="connsiteX443" fmla="*/ 4636753 w 9384838"/>
              <a:gd name="connsiteY443" fmla="*/ 5268905 h 6246801"/>
              <a:gd name="connsiteX444" fmla="*/ 4611311 w 9384838"/>
              <a:gd name="connsiteY444" fmla="*/ 5293242 h 6246801"/>
              <a:gd name="connsiteX445" fmla="*/ 4561533 w 9384838"/>
              <a:gd name="connsiteY445" fmla="*/ 5344128 h 6246801"/>
              <a:gd name="connsiteX446" fmla="*/ 4536091 w 9384838"/>
              <a:gd name="connsiteY446" fmla="*/ 5293242 h 6246801"/>
              <a:gd name="connsiteX447" fmla="*/ 4561533 w 9384838"/>
              <a:gd name="connsiteY447" fmla="*/ 5293242 h 6246801"/>
              <a:gd name="connsiteX448" fmla="*/ 4561533 w 9384838"/>
              <a:gd name="connsiteY448" fmla="*/ 5268905 h 6246801"/>
              <a:gd name="connsiteX449" fmla="*/ 4585869 w 9384838"/>
              <a:gd name="connsiteY449" fmla="*/ 5218019 h 6246801"/>
              <a:gd name="connsiteX450" fmla="*/ 4585869 w 9384838"/>
              <a:gd name="connsiteY450" fmla="*/ 5193682 h 6246801"/>
              <a:gd name="connsiteX451" fmla="*/ 4611311 w 9384838"/>
              <a:gd name="connsiteY451" fmla="*/ 5168239 h 6246801"/>
              <a:gd name="connsiteX452" fmla="*/ 4611311 w 9384838"/>
              <a:gd name="connsiteY452" fmla="*/ 5142796 h 6246801"/>
              <a:gd name="connsiteX453" fmla="*/ 4585869 w 9384838"/>
              <a:gd name="connsiteY453" fmla="*/ 5142796 h 6246801"/>
              <a:gd name="connsiteX454" fmla="*/ 4611311 w 9384838"/>
              <a:gd name="connsiteY454" fmla="*/ 5118460 h 6246801"/>
              <a:gd name="connsiteX455" fmla="*/ 4636753 w 9384838"/>
              <a:gd name="connsiteY455" fmla="*/ 5118460 h 6246801"/>
              <a:gd name="connsiteX456" fmla="*/ 4636753 w 9384838"/>
              <a:gd name="connsiteY456" fmla="*/ 5093017 h 6246801"/>
              <a:gd name="connsiteX457" fmla="*/ 4686532 w 9384838"/>
              <a:gd name="connsiteY457" fmla="*/ 5067574 h 6246801"/>
              <a:gd name="connsiteX458" fmla="*/ 4737416 w 9384838"/>
              <a:gd name="connsiteY458" fmla="*/ 5043237 h 6246801"/>
              <a:gd name="connsiteX459" fmla="*/ 4737416 w 9384838"/>
              <a:gd name="connsiteY459" fmla="*/ 5017794 h 6246801"/>
              <a:gd name="connsiteX460" fmla="*/ 4737416 w 9384838"/>
              <a:gd name="connsiteY460" fmla="*/ 4992351 h 6246801"/>
              <a:gd name="connsiteX461" fmla="*/ 4686532 w 9384838"/>
              <a:gd name="connsiteY461" fmla="*/ 4942571 h 6246801"/>
              <a:gd name="connsiteX462" fmla="*/ 4662196 w 9384838"/>
              <a:gd name="connsiteY462" fmla="*/ 4968014 h 6246801"/>
              <a:gd name="connsiteX463" fmla="*/ 4636753 w 9384838"/>
              <a:gd name="connsiteY463" fmla="*/ 4968014 h 6246801"/>
              <a:gd name="connsiteX464" fmla="*/ 4611311 w 9384838"/>
              <a:gd name="connsiteY464" fmla="*/ 4942571 h 6246801"/>
              <a:gd name="connsiteX465" fmla="*/ 4585869 w 9384838"/>
              <a:gd name="connsiteY465" fmla="*/ 4992350 h 6246801"/>
              <a:gd name="connsiteX466" fmla="*/ 4611310 w 9384838"/>
              <a:gd name="connsiteY466" fmla="*/ 5017792 h 6246801"/>
              <a:gd name="connsiteX467" fmla="*/ 4611311 w 9384838"/>
              <a:gd name="connsiteY467" fmla="*/ 5017793 h 6246801"/>
              <a:gd name="connsiteX468" fmla="*/ 4536091 w 9384838"/>
              <a:gd name="connsiteY468" fmla="*/ 5043236 h 6246801"/>
              <a:gd name="connsiteX469" fmla="*/ 4510649 w 9384838"/>
              <a:gd name="connsiteY469" fmla="*/ 5043236 h 6246801"/>
              <a:gd name="connsiteX470" fmla="*/ 4510649 w 9384838"/>
              <a:gd name="connsiteY470" fmla="*/ 5118458 h 6246801"/>
              <a:gd name="connsiteX471" fmla="*/ 4561533 w 9384838"/>
              <a:gd name="connsiteY471" fmla="*/ 5168238 h 6246801"/>
              <a:gd name="connsiteX472" fmla="*/ 4536091 w 9384838"/>
              <a:gd name="connsiteY472" fmla="*/ 5168238 h 6246801"/>
              <a:gd name="connsiteX473" fmla="*/ 4510649 w 9384838"/>
              <a:gd name="connsiteY473" fmla="*/ 5168238 h 6246801"/>
              <a:gd name="connsiteX474" fmla="*/ 4510649 w 9384838"/>
              <a:gd name="connsiteY474" fmla="*/ 5193681 h 6246801"/>
              <a:gd name="connsiteX475" fmla="*/ 4486313 w 9384838"/>
              <a:gd name="connsiteY475" fmla="*/ 5168238 h 6246801"/>
              <a:gd name="connsiteX476" fmla="*/ 4486313 w 9384838"/>
              <a:gd name="connsiteY476" fmla="*/ 5118458 h 6246801"/>
              <a:gd name="connsiteX477" fmla="*/ 4460871 w 9384838"/>
              <a:gd name="connsiteY477" fmla="*/ 5093016 h 6246801"/>
              <a:gd name="connsiteX478" fmla="*/ 4385651 w 9384838"/>
              <a:gd name="connsiteY478" fmla="*/ 5067573 h 6246801"/>
              <a:gd name="connsiteX479" fmla="*/ 4310431 w 9384838"/>
              <a:gd name="connsiteY479" fmla="*/ 5093016 h 6246801"/>
              <a:gd name="connsiteX480" fmla="*/ 4284989 w 9384838"/>
              <a:gd name="connsiteY480" fmla="*/ 5142795 h 6246801"/>
              <a:gd name="connsiteX481" fmla="*/ 4284989 w 9384838"/>
              <a:gd name="connsiteY481" fmla="*/ 5142796 h 6246801"/>
              <a:gd name="connsiteX482" fmla="*/ 4260653 w 9384838"/>
              <a:gd name="connsiteY482" fmla="*/ 5168239 h 6246801"/>
              <a:gd name="connsiteX483" fmla="*/ 4260653 w 9384838"/>
              <a:gd name="connsiteY483" fmla="*/ 5193683 h 6246801"/>
              <a:gd name="connsiteX484" fmla="*/ 4284989 w 9384838"/>
              <a:gd name="connsiteY484" fmla="*/ 5243462 h 6246801"/>
              <a:gd name="connsiteX485" fmla="*/ 4235211 w 9384838"/>
              <a:gd name="connsiteY485" fmla="*/ 5268905 h 6246801"/>
              <a:gd name="connsiteX486" fmla="*/ 4185433 w 9384838"/>
              <a:gd name="connsiteY486" fmla="*/ 5344128 h 6246801"/>
              <a:gd name="connsiteX487" fmla="*/ 4110213 w 9384838"/>
              <a:gd name="connsiteY487" fmla="*/ 5369571 h 6246801"/>
              <a:gd name="connsiteX488" fmla="*/ 4084771 w 9384838"/>
              <a:gd name="connsiteY488" fmla="*/ 5318685 h 6246801"/>
              <a:gd name="connsiteX489" fmla="*/ 4110213 w 9384838"/>
              <a:gd name="connsiteY489" fmla="*/ 5243462 h 6246801"/>
              <a:gd name="connsiteX490" fmla="*/ 4134549 w 9384838"/>
              <a:gd name="connsiteY490" fmla="*/ 5193683 h 6246801"/>
              <a:gd name="connsiteX491" fmla="*/ 4134549 w 9384838"/>
              <a:gd name="connsiteY491" fmla="*/ 5168239 h 6246801"/>
              <a:gd name="connsiteX492" fmla="*/ 4185433 w 9384838"/>
              <a:gd name="connsiteY492" fmla="*/ 5168239 h 6246801"/>
              <a:gd name="connsiteX493" fmla="*/ 4209769 w 9384838"/>
              <a:gd name="connsiteY493" fmla="*/ 5142796 h 6246801"/>
              <a:gd name="connsiteX494" fmla="*/ 4185433 w 9384838"/>
              <a:gd name="connsiteY494" fmla="*/ 5118460 h 6246801"/>
              <a:gd name="connsiteX495" fmla="*/ 4084771 w 9384838"/>
              <a:gd name="connsiteY495" fmla="*/ 5093017 h 6246801"/>
              <a:gd name="connsiteX496" fmla="*/ 4034993 w 9384838"/>
              <a:gd name="connsiteY496" fmla="*/ 5142796 h 6246801"/>
              <a:gd name="connsiteX497" fmla="*/ 3958666 w 9384838"/>
              <a:gd name="connsiteY497" fmla="*/ 5168239 h 6246801"/>
              <a:gd name="connsiteX498" fmla="*/ 3908904 w 9384838"/>
              <a:gd name="connsiteY498" fmla="*/ 5218019 h 6246801"/>
              <a:gd name="connsiteX499" fmla="*/ 3859127 w 9384838"/>
              <a:gd name="connsiteY499" fmla="*/ 5293242 h 6246801"/>
              <a:gd name="connsiteX500" fmla="*/ 3758465 w 9384838"/>
              <a:gd name="connsiteY500" fmla="*/ 5243462 h 6246801"/>
              <a:gd name="connsiteX501" fmla="*/ 3708688 w 9384838"/>
              <a:gd name="connsiteY501" fmla="*/ 5243462 h 6246801"/>
              <a:gd name="connsiteX502" fmla="*/ 3582584 w 9384838"/>
              <a:gd name="connsiteY502" fmla="*/ 5193683 h 6246801"/>
              <a:gd name="connsiteX503" fmla="*/ 3589545 w 9384838"/>
              <a:gd name="connsiteY503" fmla="*/ 5173103 h 6246801"/>
              <a:gd name="connsiteX504" fmla="*/ 3589543 w 9384838"/>
              <a:gd name="connsiteY504" fmla="*/ 5173102 h 6246801"/>
              <a:gd name="connsiteX505" fmla="*/ 3582582 w 9384838"/>
              <a:gd name="connsiteY505" fmla="*/ 5193682 h 6246801"/>
              <a:gd name="connsiteX506" fmla="*/ 3382367 w 9384838"/>
              <a:gd name="connsiteY506" fmla="*/ 5193682 h 6246801"/>
              <a:gd name="connsiteX507" fmla="*/ 3421081 w 9384838"/>
              <a:gd name="connsiteY507" fmla="*/ 5164921 h 6246801"/>
              <a:gd name="connsiteX508" fmla="*/ 3483028 w 9384838"/>
              <a:gd name="connsiteY508" fmla="*/ 5168239 h 6246801"/>
              <a:gd name="connsiteX509" fmla="*/ 3532805 w 9384838"/>
              <a:gd name="connsiteY509" fmla="*/ 5168239 h 6246801"/>
              <a:gd name="connsiteX510" fmla="*/ 3532805 w 9384838"/>
              <a:gd name="connsiteY510" fmla="*/ 5118459 h 6246801"/>
              <a:gd name="connsiteX511" fmla="*/ 3507365 w 9384838"/>
              <a:gd name="connsiteY511" fmla="*/ 5093016 h 6246801"/>
              <a:gd name="connsiteX512" fmla="*/ 3483028 w 9384838"/>
              <a:gd name="connsiteY512" fmla="*/ 5118459 h 6246801"/>
              <a:gd name="connsiteX513" fmla="*/ 3432144 w 9384838"/>
              <a:gd name="connsiteY513" fmla="*/ 5093016 h 6246801"/>
              <a:gd name="connsiteX514" fmla="*/ 3407808 w 9384838"/>
              <a:gd name="connsiteY514" fmla="*/ 5093016 h 6246801"/>
              <a:gd name="connsiteX515" fmla="*/ 3407808 w 9384838"/>
              <a:gd name="connsiteY515" fmla="*/ 5043237 h 6246801"/>
              <a:gd name="connsiteX516" fmla="*/ 3382367 w 9384838"/>
              <a:gd name="connsiteY516" fmla="*/ 5043237 h 6246801"/>
              <a:gd name="connsiteX517" fmla="*/ 3356924 w 9384838"/>
              <a:gd name="connsiteY517" fmla="*/ 5093016 h 6246801"/>
              <a:gd name="connsiteX518" fmla="*/ 3382367 w 9384838"/>
              <a:gd name="connsiteY518" fmla="*/ 5118459 h 6246801"/>
              <a:gd name="connsiteX519" fmla="*/ 3382367 w 9384838"/>
              <a:gd name="connsiteY519" fmla="*/ 5142796 h 6246801"/>
              <a:gd name="connsiteX520" fmla="*/ 3331482 w 9384838"/>
              <a:gd name="connsiteY520" fmla="*/ 5093016 h 6246801"/>
              <a:gd name="connsiteX521" fmla="*/ 3356924 w 9384838"/>
              <a:gd name="connsiteY521" fmla="*/ 5067573 h 6246801"/>
              <a:gd name="connsiteX522" fmla="*/ 3356924 w 9384838"/>
              <a:gd name="connsiteY522" fmla="*/ 4992351 h 6246801"/>
              <a:gd name="connsiteX523" fmla="*/ 3407808 w 9384838"/>
              <a:gd name="connsiteY523" fmla="*/ 4942571 h 6246801"/>
              <a:gd name="connsiteX524" fmla="*/ 3356924 w 9384838"/>
              <a:gd name="connsiteY524" fmla="*/ 4942571 h 6246801"/>
              <a:gd name="connsiteX525" fmla="*/ 3349625 w 9384838"/>
              <a:gd name="connsiteY525" fmla="*/ 4928288 h 6246801"/>
              <a:gd name="connsiteX526" fmla="*/ 3349624 w 9384838"/>
              <a:gd name="connsiteY526" fmla="*/ 4928288 h 6246801"/>
              <a:gd name="connsiteX527" fmla="*/ 3356924 w 9384838"/>
              <a:gd name="connsiteY527" fmla="*/ 4942571 h 6246801"/>
              <a:gd name="connsiteX528" fmla="*/ 3281703 w 9384838"/>
              <a:gd name="connsiteY528" fmla="*/ 4968014 h 6246801"/>
              <a:gd name="connsiteX529" fmla="*/ 3256260 w 9384838"/>
              <a:gd name="connsiteY529" fmla="*/ 5017794 h 6246801"/>
              <a:gd name="connsiteX530" fmla="*/ 3181041 w 9384838"/>
              <a:gd name="connsiteY530" fmla="*/ 5067573 h 6246801"/>
              <a:gd name="connsiteX531" fmla="*/ 3206483 w 9384838"/>
              <a:gd name="connsiteY531" fmla="*/ 5118459 h 6246801"/>
              <a:gd name="connsiteX532" fmla="*/ 3181041 w 9384838"/>
              <a:gd name="connsiteY532" fmla="*/ 5142796 h 6246801"/>
              <a:gd name="connsiteX533" fmla="*/ 3231925 w 9384838"/>
              <a:gd name="connsiteY533" fmla="*/ 5168239 h 6246801"/>
              <a:gd name="connsiteX534" fmla="*/ 3281703 w 9384838"/>
              <a:gd name="connsiteY534" fmla="*/ 5218019 h 6246801"/>
              <a:gd name="connsiteX535" fmla="*/ 3331481 w 9384838"/>
              <a:gd name="connsiteY535" fmla="*/ 5268905 h 6246801"/>
              <a:gd name="connsiteX536" fmla="*/ 3281703 w 9384838"/>
              <a:gd name="connsiteY536" fmla="*/ 5293242 h 6246801"/>
              <a:gd name="connsiteX537" fmla="*/ 3281703 w 9384838"/>
              <a:gd name="connsiteY537" fmla="*/ 5318685 h 6246801"/>
              <a:gd name="connsiteX538" fmla="*/ 3256260 w 9384838"/>
              <a:gd name="connsiteY538" fmla="*/ 5293242 h 6246801"/>
              <a:gd name="connsiteX539" fmla="*/ 3206483 w 9384838"/>
              <a:gd name="connsiteY539" fmla="*/ 5293242 h 6246801"/>
              <a:gd name="connsiteX540" fmla="*/ 3181041 w 9384838"/>
              <a:gd name="connsiteY540" fmla="*/ 5293242 h 6246801"/>
              <a:gd name="connsiteX541" fmla="*/ 3056044 w 9384838"/>
              <a:gd name="connsiteY541" fmla="*/ 5293242 h 6246801"/>
              <a:gd name="connsiteX542" fmla="*/ 3030601 w 9384838"/>
              <a:gd name="connsiteY542" fmla="*/ 5344128 h 6246801"/>
              <a:gd name="connsiteX543" fmla="*/ 3006265 w 9384838"/>
              <a:gd name="connsiteY543" fmla="*/ 5344128 h 6246801"/>
              <a:gd name="connsiteX544" fmla="*/ 2980823 w 9384838"/>
              <a:gd name="connsiteY544" fmla="*/ 5369571 h 6246801"/>
              <a:gd name="connsiteX545" fmla="*/ 3006265 w 9384838"/>
              <a:gd name="connsiteY545" fmla="*/ 5393907 h 6246801"/>
              <a:gd name="connsiteX546" fmla="*/ 2980823 w 9384838"/>
              <a:gd name="connsiteY546" fmla="*/ 5419350 h 6246801"/>
              <a:gd name="connsiteX547" fmla="*/ 2905602 w 9384838"/>
              <a:gd name="connsiteY547" fmla="*/ 5444793 h 6246801"/>
              <a:gd name="connsiteX548" fmla="*/ 2880162 w 9384838"/>
              <a:gd name="connsiteY548" fmla="*/ 5520016 h 6246801"/>
              <a:gd name="connsiteX549" fmla="*/ 2830382 w 9384838"/>
              <a:gd name="connsiteY549" fmla="*/ 5444793 h 6246801"/>
              <a:gd name="connsiteX550" fmla="*/ 2797447 w 9384838"/>
              <a:gd name="connsiteY550" fmla="*/ 5420181 h 6246801"/>
              <a:gd name="connsiteX551" fmla="*/ 2797446 w 9384838"/>
              <a:gd name="connsiteY551" fmla="*/ 5420182 h 6246801"/>
              <a:gd name="connsiteX552" fmla="*/ 2830382 w 9384838"/>
              <a:gd name="connsiteY552" fmla="*/ 5444794 h 6246801"/>
              <a:gd name="connsiteX553" fmla="*/ 2880159 w 9384838"/>
              <a:gd name="connsiteY553" fmla="*/ 5520016 h 6246801"/>
              <a:gd name="connsiteX554" fmla="*/ 2830382 w 9384838"/>
              <a:gd name="connsiteY554" fmla="*/ 5544353 h 6246801"/>
              <a:gd name="connsiteX555" fmla="*/ 2804941 w 9384838"/>
              <a:gd name="connsiteY555" fmla="*/ 5569796 h 6246801"/>
              <a:gd name="connsiteX556" fmla="*/ 2755160 w 9384838"/>
              <a:gd name="connsiteY556" fmla="*/ 5595239 h 6246801"/>
              <a:gd name="connsiteX557" fmla="*/ 2679941 w 9384838"/>
              <a:gd name="connsiteY557" fmla="*/ 5569796 h 6246801"/>
              <a:gd name="connsiteX558" fmla="*/ 2629058 w 9384838"/>
              <a:gd name="connsiteY558" fmla="*/ 5494573 h 6246801"/>
              <a:gd name="connsiteX559" fmla="*/ 2629058 w 9384838"/>
              <a:gd name="connsiteY559" fmla="*/ 5444794 h 6246801"/>
              <a:gd name="connsiteX560" fmla="*/ 2579280 w 9384838"/>
              <a:gd name="connsiteY560" fmla="*/ 5393908 h 6246801"/>
              <a:gd name="connsiteX561" fmla="*/ 2579280 w 9384838"/>
              <a:gd name="connsiteY561" fmla="*/ 5344128 h 6246801"/>
              <a:gd name="connsiteX562" fmla="*/ 2529501 w 9384838"/>
              <a:gd name="connsiteY562" fmla="*/ 5318685 h 6246801"/>
              <a:gd name="connsiteX563" fmla="*/ 2553838 w 9384838"/>
              <a:gd name="connsiteY563" fmla="*/ 5293242 h 6246801"/>
              <a:gd name="connsiteX564" fmla="*/ 2579280 w 9384838"/>
              <a:gd name="connsiteY564" fmla="*/ 5268905 h 6246801"/>
              <a:gd name="connsiteX565" fmla="*/ 2579280 w 9384838"/>
              <a:gd name="connsiteY565" fmla="*/ 5243462 h 6246801"/>
              <a:gd name="connsiteX566" fmla="*/ 2629058 w 9384838"/>
              <a:gd name="connsiteY566" fmla="*/ 5218019 h 6246801"/>
              <a:gd name="connsiteX567" fmla="*/ 2604722 w 9384838"/>
              <a:gd name="connsiteY567" fmla="*/ 5193682 h 6246801"/>
              <a:gd name="connsiteX568" fmla="*/ 2579280 w 9384838"/>
              <a:gd name="connsiteY568" fmla="*/ 5142796 h 6246801"/>
              <a:gd name="connsiteX569" fmla="*/ 2654500 w 9384838"/>
              <a:gd name="connsiteY569" fmla="*/ 5142796 h 6246801"/>
              <a:gd name="connsiteX570" fmla="*/ 2662914 w 9384838"/>
              <a:gd name="connsiteY570" fmla="*/ 5142796 h 6246801"/>
              <a:gd name="connsiteX571" fmla="*/ 2662915 w 9384838"/>
              <a:gd name="connsiteY571" fmla="*/ 5142795 h 6246801"/>
              <a:gd name="connsiteX572" fmla="*/ 2579280 w 9384838"/>
              <a:gd name="connsiteY572" fmla="*/ 5142795 h 6246801"/>
              <a:gd name="connsiteX573" fmla="*/ 2705382 w 9384838"/>
              <a:gd name="connsiteY573" fmla="*/ 5093015 h 6246801"/>
              <a:gd name="connsiteX574" fmla="*/ 2755160 w 9384838"/>
              <a:gd name="connsiteY574" fmla="*/ 5043236 h 6246801"/>
              <a:gd name="connsiteX575" fmla="*/ 2755160 w 9384838"/>
              <a:gd name="connsiteY575" fmla="*/ 4992350 h 6246801"/>
              <a:gd name="connsiteX576" fmla="*/ 2729719 w 9384838"/>
              <a:gd name="connsiteY576" fmla="*/ 4968013 h 6246801"/>
              <a:gd name="connsiteX577" fmla="*/ 2705383 w 9384838"/>
              <a:gd name="connsiteY577" fmla="*/ 4942570 h 6246801"/>
              <a:gd name="connsiteX578" fmla="*/ 2679942 w 9384838"/>
              <a:gd name="connsiteY578" fmla="*/ 4942570 h 6246801"/>
              <a:gd name="connsiteX579" fmla="*/ 2654500 w 9384838"/>
              <a:gd name="connsiteY579" fmla="*/ 4968013 h 6246801"/>
              <a:gd name="connsiteX580" fmla="*/ 2604722 w 9384838"/>
              <a:gd name="connsiteY580" fmla="*/ 4968013 h 6246801"/>
              <a:gd name="connsiteX581" fmla="*/ 2529503 w 9384838"/>
              <a:gd name="connsiteY581" fmla="*/ 4917127 h 6246801"/>
              <a:gd name="connsiteX582" fmla="*/ 2529503 w 9384838"/>
              <a:gd name="connsiteY582" fmla="*/ 4867348 h 6246801"/>
              <a:gd name="connsiteX583" fmla="*/ 2454282 w 9384838"/>
              <a:gd name="connsiteY583" fmla="*/ 4841905 h 6246801"/>
              <a:gd name="connsiteX584" fmla="*/ 2454282 w 9384838"/>
              <a:gd name="connsiteY584" fmla="*/ 4867348 h 6246801"/>
              <a:gd name="connsiteX585" fmla="*/ 2428840 w 9384838"/>
              <a:gd name="connsiteY585" fmla="*/ 4841905 h 6246801"/>
              <a:gd name="connsiteX586" fmla="*/ 2379063 w 9384838"/>
              <a:gd name="connsiteY586" fmla="*/ 4841905 h 6246801"/>
              <a:gd name="connsiteX587" fmla="*/ 2353620 w 9384838"/>
              <a:gd name="connsiteY587" fmla="*/ 4867348 h 6246801"/>
              <a:gd name="connsiteX588" fmla="*/ 2353620 w 9384838"/>
              <a:gd name="connsiteY588" fmla="*/ 4867347 h 6246801"/>
              <a:gd name="connsiteX589" fmla="*/ 2328178 w 9384838"/>
              <a:gd name="connsiteY589" fmla="*/ 4841904 h 6246801"/>
              <a:gd name="connsiteX590" fmla="*/ 2303843 w 9384838"/>
              <a:gd name="connsiteY590" fmla="*/ 4841904 h 6246801"/>
              <a:gd name="connsiteX591" fmla="*/ 2278401 w 9384838"/>
              <a:gd name="connsiteY591" fmla="*/ 4817568 h 6246801"/>
              <a:gd name="connsiteX592" fmla="*/ 2252958 w 9384838"/>
              <a:gd name="connsiteY592" fmla="*/ 4841904 h 6246801"/>
              <a:gd name="connsiteX593" fmla="*/ 2303843 w 9384838"/>
              <a:gd name="connsiteY593" fmla="*/ 4867347 h 6246801"/>
              <a:gd name="connsiteX594" fmla="*/ 2228623 w 9384838"/>
              <a:gd name="connsiteY594" fmla="*/ 4892790 h 6246801"/>
              <a:gd name="connsiteX595" fmla="*/ 2177740 w 9384838"/>
              <a:gd name="connsiteY595" fmla="*/ 4841904 h 6246801"/>
              <a:gd name="connsiteX596" fmla="*/ 2153404 w 9384838"/>
              <a:gd name="connsiteY596" fmla="*/ 4867347 h 6246801"/>
              <a:gd name="connsiteX597" fmla="*/ 2153404 w 9384838"/>
              <a:gd name="connsiteY597" fmla="*/ 4892790 h 6246801"/>
              <a:gd name="connsiteX598" fmla="*/ 2127962 w 9384838"/>
              <a:gd name="connsiteY598" fmla="*/ 4942570 h 6246801"/>
              <a:gd name="connsiteX599" fmla="*/ 2102518 w 9384838"/>
              <a:gd name="connsiteY599" fmla="*/ 4917127 h 6246801"/>
              <a:gd name="connsiteX600" fmla="*/ 2078183 w 9384838"/>
              <a:gd name="connsiteY600" fmla="*/ 4917127 h 6246801"/>
              <a:gd name="connsiteX601" fmla="*/ 2078183 w 9384838"/>
              <a:gd name="connsiteY601" fmla="*/ 4867347 h 6246801"/>
              <a:gd name="connsiteX602" fmla="*/ 2027299 w 9384838"/>
              <a:gd name="connsiteY602" fmla="*/ 4867347 h 6246801"/>
              <a:gd name="connsiteX603" fmla="*/ 2001857 w 9384838"/>
              <a:gd name="connsiteY603" fmla="*/ 4892790 h 6246801"/>
              <a:gd name="connsiteX604" fmla="*/ 1952080 w 9384838"/>
              <a:gd name="connsiteY604" fmla="*/ 4892790 h 6246801"/>
              <a:gd name="connsiteX605" fmla="*/ 1902303 w 9384838"/>
              <a:gd name="connsiteY605" fmla="*/ 4917127 h 6246801"/>
              <a:gd name="connsiteX606" fmla="*/ 1876860 w 9384838"/>
              <a:gd name="connsiteY606" fmla="*/ 4892790 h 6246801"/>
              <a:gd name="connsiteX607" fmla="*/ 1876860 w 9384838"/>
              <a:gd name="connsiteY607" fmla="*/ 4867347 h 6246801"/>
              <a:gd name="connsiteX608" fmla="*/ 1851419 w 9384838"/>
              <a:gd name="connsiteY608" fmla="*/ 4892790 h 6246801"/>
              <a:gd name="connsiteX609" fmla="*/ 1827080 w 9384838"/>
              <a:gd name="connsiteY609" fmla="*/ 4892790 h 6246801"/>
              <a:gd name="connsiteX610" fmla="*/ 1801640 w 9384838"/>
              <a:gd name="connsiteY610" fmla="*/ 4867347 h 6246801"/>
              <a:gd name="connsiteX611" fmla="*/ 1801640 w 9384838"/>
              <a:gd name="connsiteY611" fmla="*/ 4892790 h 6246801"/>
              <a:gd name="connsiteX612" fmla="*/ 1776198 w 9384838"/>
              <a:gd name="connsiteY612" fmla="*/ 4917127 h 6246801"/>
              <a:gd name="connsiteX613" fmla="*/ 1751861 w 9384838"/>
              <a:gd name="connsiteY613" fmla="*/ 4892790 h 6246801"/>
              <a:gd name="connsiteX614" fmla="*/ 1726419 w 9384838"/>
              <a:gd name="connsiteY614" fmla="*/ 4892790 h 6246801"/>
              <a:gd name="connsiteX615" fmla="*/ 1700977 w 9384838"/>
              <a:gd name="connsiteY615" fmla="*/ 4917127 h 6246801"/>
              <a:gd name="connsiteX616" fmla="*/ 1676640 w 9384838"/>
              <a:gd name="connsiteY616" fmla="*/ 4892790 h 6246801"/>
              <a:gd name="connsiteX617" fmla="*/ 1625756 w 9384838"/>
              <a:gd name="connsiteY617" fmla="*/ 4917127 h 6246801"/>
              <a:gd name="connsiteX618" fmla="*/ 1601421 w 9384838"/>
              <a:gd name="connsiteY618" fmla="*/ 4917127 h 6246801"/>
              <a:gd name="connsiteX619" fmla="*/ 1575979 w 9384838"/>
              <a:gd name="connsiteY619" fmla="*/ 4892790 h 6246801"/>
              <a:gd name="connsiteX620" fmla="*/ 1575979 w 9384838"/>
              <a:gd name="connsiteY620" fmla="*/ 4867347 h 6246801"/>
              <a:gd name="connsiteX621" fmla="*/ 1575979 w 9384838"/>
              <a:gd name="connsiteY621" fmla="*/ 4841904 h 6246801"/>
              <a:gd name="connsiteX622" fmla="*/ 1526200 w 9384838"/>
              <a:gd name="connsiteY622" fmla="*/ 4817568 h 6246801"/>
              <a:gd name="connsiteX623" fmla="*/ 1450978 w 9384838"/>
              <a:gd name="connsiteY623" fmla="*/ 4867347 h 6246801"/>
              <a:gd name="connsiteX624" fmla="*/ 1425540 w 9384838"/>
              <a:gd name="connsiteY624" fmla="*/ 4867347 h 6246801"/>
              <a:gd name="connsiteX625" fmla="*/ 1425540 w 9384838"/>
              <a:gd name="connsiteY625" fmla="*/ 4867348 h 6246801"/>
              <a:gd name="connsiteX626" fmla="*/ 1425540 w 9384838"/>
              <a:gd name="connsiteY626" fmla="*/ 4917127 h 6246801"/>
              <a:gd name="connsiteX627" fmla="*/ 1400097 w 9384838"/>
              <a:gd name="connsiteY627" fmla="*/ 4942570 h 6246801"/>
              <a:gd name="connsiteX628" fmla="*/ 1400097 w 9384838"/>
              <a:gd name="connsiteY628" fmla="*/ 4992350 h 6246801"/>
              <a:gd name="connsiteX629" fmla="*/ 1350319 w 9384838"/>
              <a:gd name="connsiteY629" fmla="*/ 4992350 h 6246801"/>
              <a:gd name="connsiteX630" fmla="*/ 1350319 w 9384838"/>
              <a:gd name="connsiteY630" fmla="*/ 5043236 h 6246801"/>
              <a:gd name="connsiteX631" fmla="*/ 1299435 w 9384838"/>
              <a:gd name="connsiteY631" fmla="*/ 4992350 h 6246801"/>
              <a:gd name="connsiteX632" fmla="*/ 1249656 w 9384838"/>
              <a:gd name="connsiteY632" fmla="*/ 4917127 h 6246801"/>
              <a:gd name="connsiteX633" fmla="*/ 1224214 w 9384838"/>
              <a:gd name="connsiteY633" fmla="*/ 4917127 h 6246801"/>
              <a:gd name="connsiteX634" fmla="*/ 1148993 w 9384838"/>
              <a:gd name="connsiteY634" fmla="*/ 4892791 h 6246801"/>
              <a:gd name="connsiteX635" fmla="*/ 1124658 w 9384838"/>
              <a:gd name="connsiteY635" fmla="*/ 4917127 h 6246801"/>
              <a:gd name="connsiteX636" fmla="*/ 1124658 w 9384838"/>
              <a:gd name="connsiteY636" fmla="*/ 4892791 h 6246801"/>
              <a:gd name="connsiteX637" fmla="*/ 1099215 w 9384838"/>
              <a:gd name="connsiteY637" fmla="*/ 4917127 h 6246801"/>
              <a:gd name="connsiteX638" fmla="*/ 1073771 w 9384838"/>
              <a:gd name="connsiteY638" fmla="*/ 4892791 h 6246801"/>
              <a:gd name="connsiteX639" fmla="*/ 1049435 w 9384838"/>
              <a:gd name="connsiteY639" fmla="*/ 4917127 h 6246801"/>
              <a:gd name="connsiteX640" fmla="*/ 998551 w 9384838"/>
              <a:gd name="connsiteY640" fmla="*/ 4917127 h 6246801"/>
              <a:gd name="connsiteX641" fmla="*/ 998551 w 9384838"/>
              <a:gd name="connsiteY641" fmla="*/ 4892791 h 6246801"/>
              <a:gd name="connsiteX642" fmla="*/ 948773 w 9384838"/>
              <a:gd name="connsiteY642" fmla="*/ 4841905 h 6246801"/>
              <a:gd name="connsiteX643" fmla="*/ 898995 w 9384838"/>
              <a:gd name="connsiteY643" fmla="*/ 4867348 h 6246801"/>
              <a:gd name="connsiteX644" fmla="*/ 898995 w 9384838"/>
              <a:gd name="connsiteY644" fmla="*/ 4792125 h 6246801"/>
              <a:gd name="connsiteX645" fmla="*/ 923331 w 9384838"/>
              <a:gd name="connsiteY645" fmla="*/ 4766682 h 6246801"/>
              <a:gd name="connsiteX646" fmla="*/ 923331 w 9384838"/>
              <a:gd name="connsiteY646" fmla="*/ 4716902 h 6246801"/>
              <a:gd name="connsiteX647" fmla="*/ 923331 w 9384838"/>
              <a:gd name="connsiteY647" fmla="*/ 4691459 h 6246801"/>
              <a:gd name="connsiteX648" fmla="*/ 974215 w 9384838"/>
              <a:gd name="connsiteY648" fmla="*/ 4691459 h 6246801"/>
              <a:gd name="connsiteX649" fmla="*/ 998551 w 9384838"/>
              <a:gd name="connsiteY649" fmla="*/ 4667122 h 6246801"/>
              <a:gd name="connsiteX650" fmla="*/ 1049435 w 9384838"/>
              <a:gd name="connsiteY650" fmla="*/ 4716902 h 6246801"/>
              <a:gd name="connsiteX651" fmla="*/ 1148993 w 9384838"/>
              <a:gd name="connsiteY651" fmla="*/ 4716902 h 6246801"/>
              <a:gd name="connsiteX652" fmla="*/ 1174436 w 9384838"/>
              <a:gd name="connsiteY652" fmla="*/ 4667122 h 6246801"/>
              <a:gd name="connsiteX653" fmla="*/ 1224214 w 9384838"/>
              <a:gd name="connsiteY653" fmla="*/ 4667122 h 6246801"/>
              <a:gd name="connsiteX654" fmla="*/ 1249656 w 9384838"/>
              <a:gd name="connsiteY654" fmla="*/ 4616236 h 6246801"/>
              <a:gd name="connsiteX655" fmla="*/ 1275099 w 9384838"/>
              <a:gd name="connsiteY655" fmla="*/ 4616236 h 6246801"/>
              <a:gd name="connsiteX656" fmla="*/ 1275099 w 9384838"/>
              <a:gd name="connsiteY656" fmla="*/ 4616237 h 6246801"/>
              <a:gd name="connsiteX657" fmla="*/ 1350319 w 9384838"/>
              <a:gd name="connsiteY657" fmla="*/ 4616237 h 6246801"/>
              <a:gd name="connsiteX658" fmla="*/ 1374654 w 9384838"/>
              <a:gd name="connsiteY658" fmla="*/ 4590794 h 6246801"/>
              <a:gd name="connsiteX659" fmla="*/ 1425539 w 9384838"/>
              <a:gd name="connsiteY659" fmla="*/ 4566457 h 6246801"/>
              <a:gd name="connsiteX660" fmla="*/ 1550537 w 9384838"/>
              <a:gd name="connsiteY660" fmla="*/ 4491234 h 6246801"/>
              <a:gd name="connsiteX661" fmla="*/ 1651201 w 9384838"/>
              <a:gd name="connsiteY661" fmla="*/ 4440348 h 6246801"/>
              <a:gd name="connsiteX662" fmla="*/ 1751865 w 9384838"/>
              <a:gd name="connsiteY662" fmla="*/ 4416011 h 6246801"/>
              <a:gd name="connsiteX663" fmla="*/ 1776201 w 9384838"/>
              <a:gd name="connsiteY663" fmla="*/ 4365125 h 6246801"/>
              <a:gd name="connsiteX664" fmla="*/ 1751865 w 9384838"/>
              <a:gd name="connsiteY664" fmla="*/ 4340788 h 6246801"/>
              <a:gd name="connsiteX665" fmla="*/ 1801642 w 9384838"/>
              <a:gd name="connsiteY665" fmla="*/ 4340788 h 6246801"/>
              <a:gd name="connsiteX666" fmla="*/ 1827082 w 9384838"/>
              <a:gd name="connsiteY666" fmla="*/ 4315345 h 6246801"/>
              <a:gd name="connsiteX667" fmla="*/ 1902304 w 9384838"/>
              <a:gd name="connsiteY667" fmla="*/ 4340788 h 6246801"/>
              <a:gd name="connsiteX668" fmla="*/ 1952081 w 9384838"/>
              <a:gd name="connsiteY668" fmla="*/ 4315345 h 6246801"/>
              <a:gd name="connsiteX669" fmla="*/ 2001860 w 9384838"/>
              <a:gd name="connsiteY669" fmla="*/ 4340788 h 6246801"/>
              <a:gd name="connsiteX670" fmla="*/ 1952081 w 9384838"/>
              <a:gd name="connsiteY670" fmla="*/ 4340788 h 6246801"/>
              <a:gd name="connsiteX671" fmla="*/ 1952081 w 9384838"/>
              <a:gd name="connsiteY671" fmla="*/ 4390568 h 6246801"/>
              <a:gd name="connsiteX672" fmla="*/ 2027302 w 9384838"/>
              <a:gd name="connsiteY672" fmla="*/ 4416011 h 6246801"/>
              <a:gd name="connsiteX673" fmla="*/ 2052742 w 9384838"/>
              <a:gd name="connsiteY673" fmla="*/ 4416011 h 6246801"/>
              <a:gd name="connsiteX674" fmla="*/ 2102518 w 9384838"/>
              <a:gd name="connsiteY674" fmla="*/ 4390568 h 6246801"/>
              <a:gd name="connsiteX675" fmla="*/ 2127962 w 9384838"/>
              <a:gd name="connsiteY675" fmla="*/ 4390568 h 6246801"/>
              <a:gd name="connsiteX676" fmla="*/ 2203182 w 9384838"/>
              <a:gd name="connsiteY676" fmla="*/ 4440348 h 6246801"/>
              <a:gd name="connsiteX677" fmla="*/ 2328178 w 9384838"/>
              <a:gd name="connsiteY677" fmla="*/ 4465791 h 6246801"/>
              <a:gd name="connsiteX678" fmla="*/ 2428839 w 9384838"/>
              <a:gd name="connsiteY678" fmla="*/ 4465791 h 6246801"/>
              <a:gd name="connsiteX679" fmla="*/ 2478617 w 9384838"/>
              <a:gd name="connsiteY679" fmla="*/ 4440348 h 6246801"/>
              <a:gd name="connsiteX680" fmla="*/ 2529503 w 9384838"/>
              <a:gd name="connsiteY680" fmla="*/ 4416011 h 6246801"/>
              <a:gd name="connsiteX681" fmla="*/ 2579280 w 9384838"/>
              <a:gd name="connsiteY681" fmla="*/ 4440348 h 6246801"/>
              <a:gd name="connsiteX682" fmla="*/ 2629058 w 9384838"/>
              <a:gd name="connsiteY682" fmla="*/ 4440348 h 6246801"/>
              <a:gd name="connsiteX683" fmla="*/ 2679941 w 9384838"/>
              <a:gd name="connsiteY683" fmla="*/ 4465791 h 6246801"/>
              <a:gd name="connsiteX684" fmla="*/ 2679941 w 9384838"/>
              <a:gd name="connsiteY684" fmla="*/ 4465790 h 6246801"/>
              <a:gd name="connsiteX685" fmla="*/ 2705383 w 9384838"/>
              <a:gd name="connsiteY685" fmla="*/ 4465790 h 6246801"/>
              <a:gd name="connsiteX686" fmla="*/ 2804940 w 9384838"/>
              <a:gd name="connsiteY686" fmla="*/ 4440347 h 6246801"/>
              <a:gd name="connsiteX687" fmla="*/ 2830382 w 9384838"/>
              <a:gd name="connsiteY687" fmla="*/ 4491233 h 6246801"/>
              <a:gd name="connsiteX688" fmla="*/ 2804940 w 9384838"/>
              <a:gd name="connsiteY688" fmla="*/ 4515570 h 6246801"/>
              <a:gd name="connsiteX689" fmla="*/ 2780604 w 9384838"/>
              <a:gd name="connsiteY689" fmla="*/ 4541013 h 6246801"/>
              <a:gd name="connsiteX690" fmla="*/ 2804940 w 9384838"/>
              <a:gd name="connsiteY690" fmla="*/ 4566456 h 6246801"/>
              <a:gd name="connsiteX691" fmla="*/ 2804940 w 9384838"/>
              <a:gd name="connsiteY691" fmla="*/ 4590793 h 6246801"/>
              <a:gd name="connsiteX692" fmla="*/ 2855825 w 9384838"/>
              <a:gd name="connsiteY692" fmla="*/ 4590793 h 6246801"/>
              <a:gd name="connsiteX693" fmla="*/ 2855825 w 9384838"/>
              <a:gd name="connsiteY693" fmla="*/ 4566456 h 6246801"/>
              <a:gd name="connsiteX694" fmla="*/ 2880159 w 9384838"/>
              <a:gd name="connsiteY694" fmla="*/ 4566456 h 6246801"/>
              <a:gd name="connsiteX695" fmla="*/ 2880159 w 9384838"/>
              <a:gd name="connsiteY695" fmla="*/ 4605916 h 6246801"/>
              <a:gd name="connsiteX696" fmla="*/ 2880162 w 9384838"/>
              <a:gd name="connsiteY696" fmla="*/ 4605918 h 6246801"/>
              <a:gd name="connsiteX697" fmla="*/ 2880162 w 9384838"/>
              <a:gd name="connsiteY697" fmla="*/ 4566457 h 6246801"/>
              <a:gd name="connsiteX698" fmla="*/ 2931045 w 9384838"/>
              <a:gd name="connsiteY698" fmla="*/ 4616236 h 6246801"/>
              <a:gd name="connsiteX699" fmla="*/ 2980823 w 9384838"/>
              <a:gd name="connsiteY699" fmla="*/ 4641679 h 6246801"/>
              <a:gd name="connsiteX700" fmla="*/ 3006265 w 9384838"/>
              <a:gd name="connsiteY700" fmla="*/ 4616236 h 6246801"/>
              <a:gd name="connsiteX701" fmla="*/ 3030601 w 9384838"/>
              <a:gd name="connsiteY701" fmla="*/ 4616236 h 6246801"/>
              <a:gd name="connsiteX702" fmla="*/ 3056044 w 9384838"/>
              <a:gd name="connsiteY702" fmla="*/ 4590793 h 6246801"/>
              <a:gd name="connsiteX703" fmla="*/ 3105820 w 9384838"/>
              <a:gd name="connsiteY703" fmla="*/ 4590793 h 6246801"/>
              <a:gd name="connsiteX704" fmla="*/ 3131263 w 9384838"/>
              <a:gd name="connsiteY704" fmla="*/ 4541014 h 6246801"/>
              <a:gd name="connsiteX705" fmla="*/ 3131263 w 9384838"/>
              <a:gd name="connsiteY705" fmla="*/ 4590793 h 6246801"/>
              <a:gd name="connsiteX706" fmla="*/ 3156704 w 9384838"/>
              <a:gd name="connsiteY706" fmla="*/ 4566457 h 6246801"/>
              <a:gd name="connsiteX707" fmla="*/ 3181041 w 9384838"/>
              <a:gd name="connsiteY707" fmla="*/ 4515571 h 6246801"/>
              <a:gd name="connsiteX708" fmla="*/ 3156704 w 9384838"/>
              <a:gd name="connsiteY708" fmla="*/ 4440348 h 6246801"/>
              <a:gd name="connsiteX709" fmla="*/ 3131263 w 9384838"/>
              <a:gd name="connsiteY709" fmla="*/ 4416011 h 6246801"/>
              <a:gd name="connsiteX710" fmla="*/ 3181041 w 9384838"/>
              <a:gd name="connsiteY710" fmla="*/ 4365125 h 6246801"/>
              <a:gd name="connsiteX711" fmla="*/ 3231924 w 9384838"/>
              <a:gd name="connsiteY711" fmla="*/ 4340788 h 6246801"/>
              <a:gd name="connsiteX712" fmla="*/ 3256260 w 9384838"/>
              <a:gd name="connsiteY712" fmla="*/ 4289902 h 6246801"/>
              <a:gd name="connsiteX713" fmla="*/ 3281703 w 9384838"/>
              <a:gd name="connsiteY713" fmla="*/ 4289902 h 6246801"/>
              <a:gd name="connsiteX714" fmla="*/ 3281705 w 9384838"/>
              <a:gd name="connsiteY714" fmla="*/ 4289902 h 6246801"/>
              <a:gd name="connsiteX715" fmla="*/ 3307147 w 9384838"/>
              <a:gd name="connsiteY715" fmla="*/ 4265565 h 6246801"/>
              <a:gd name="connsiteX716" fmla="*/ 3356924 w 9384838"/>
              <a:gd name="connsiteY716" fmla="*/ 4265565 h 6246801"/>
              <a:gd name="connsiteX717" fmla="*/ 3457589 w 9384838"/>
              <a:gd name="connsiteY717" fmla="*/ 4190342 h 6246801"/>
              <a:gd name="connsiteX718" fmla="*/ 3558250 w 9384838"/>
              <a:gd name="connsiteY718" fmla="*/ 4089676 h 6246801"/>
              <a:gd name="connsiteX719" fmla="*/ 3582585 w 9384838"/>
              <a:gd name="connsiteY719" fmla="*/ 4014453 h 6246801"/>
              <a:gd name="connsiteX720" fmla="*/ 3608026 w 9384838"/>
              <a:gd name="connsiteY720" fmla="*/ 3989010 h 6246801"/>
              <a:gd name="connsiteX721" fmla="*/ 3582585 w 9384838"/>
              <a:gd name="connsiteY721" fmla="*/ 3963567 h 6246801"/>
              <a:gd name="connsiteX722" fmla="*/ 3608026 w 9384838"/>
              <a:gd name="connsiteY722" fmla="*/ 3913787 h 6246801"/>
              <a:gd name="connsiteX723" fmla="*/ 3582585 w 9384838"/>
              <a:gd name="connsiteY723" fmla="*/ 3888344 h 6246801"/>
              <a:gd name="connsiteX724" fmla="*/ 3608026 w 9384838"/>
              <a:gd name="connsiteY724" fmla="*/ 3838565 h 6246801"/>
              <a:gd name="connsiteX725" fmla="*/ 3633468 w 9384838"/>
              <a:gd name="connsiteY725" fmla="*/ 3813122 h 6246801"/>
              <a:gd name="connsiteX726" fmla="*/ 3683247 w 9384838"/>
              <a:gd name="connsiteY726" fmla="*/ 3788785 h 6246801"/>
              <a:gd name="connsiteX727" fmla="*/ 3708689 w 9384838"/>
              <a:gd name="connsiteY727" fmla="*/ 3813122 h 6246801"/>
              <a:gd name="connsiteX728" fmla="*/ 3783908 w 9384838"/>
              <a:gd name="connsiteY728" fmla="*/ 3788785 h 6246801"/>
              <a:gd name="connsiteX729" fmla="*/ 3883464 w 9384838"/>
              <a:gd name="connsiteY729" fmla="*/ 3763342 h 6246801"/>
              <a:gd name="connsiteX730" fmla="*/ 3883464 w 9384838"/>
              <a:gd name="connsiteY730" fmla="*/ 3813122 h 6246801"/>
              <a:gd name="connsiteX731" fmla="*/ 3833686 w 9384838"/>
              <a:gd name="connsiteY731" fmla="*/ 3813122 h 6246801"/>
              <a:gd name="connsiteX732" fmla="*/ 3808245 w 9384838"/>
              <a:gd name="connsiteY732" fmla="*/ 3838565 h 6246801"/>
              <a:gd name="connsiteX733" fmla="*/ 3808245 w 9384838"/>
              <a:gd name="connsiteY733" fmla="*/ 3888344 h 6246801"/>
              <a:gd name="connsiteX734" fmla="*/ 3758467 w 9384838"/>
              <a:gd name="connsiteY734" fmla="*/ 3864008 h 6246801"/>
              <a:gd name="connsiteX735" fmla="*/ 3708689 w 9384838"/>
              <a:gd name="connsiteY735" fmla="*/ 3913787 h 6246801"/>
              <a:gd name="connsiteX736" fmla="*/ 3683247 w 9384838"/>
              <a:gd name="connsiteY736" fmla="*/ 3888344 h 6246801"/>
              <a:gd name="connsiteX737" fmla="*/ 3633468 w 9384838"/>
              <a:gd name="connsiteY737" fmla="*/ 3913787 h 6246801"/>
              <a:gd name="connsiteX738" fmla="*/ 3657804 w 9384838"/>
              <a:gd name="connsiteY738" fmla="*/ 3939230 h 6246801"/>
              <a:gd name="connsiteX739" fmla="*/ 3633468 w 9384838"/>
              <a:gd name="connsiteY739" fmla="*/ 3963567 h 6246801"/>
              <a:gd name="connsiteX740" fmla="*/ 3657804 w 9384838"/>
              <a:gd name="connsiteY740" fmla="*/ 3963567 h 6246801"/>
              <a:gd name="connsiteX741" fmla="*/ 3683247 w 9384838"/>
              <a:gd name="connsiteY741" fmla="*/ 3989010 h 6246801"/>
              <a:gd name="connsiteX742" fmla="*/ 3708689 w 9384838"/>
              <a:gd name="connsiteY742" fmla="*/ 3989010 h 6246801"/>
              <a:gd name="connsiteX743" fmla="*/ 3708689 w 9384838"/>
              <a:gd name="connsiteY743" fmla="*/ 4014453 h 6246801"/>
              <a:gd name="connsiteX744" fmla="*/ 3708688 w 9384838"/>
              <a:gd name="connsiteY744" fmla="*/ 4014453 h 6246801"/>
              <a:gd name="connsiteX745" fmla="*/ 3657804 w 9384838"/>
              <a:gd name="connsiteY745" fmla="*/ 4064233 h 6246801"/>
              <a:gd name="connsiteX746" fmla="*/ 3683246 w 9384838"/>
              <a:gd name="connsiteY746" fmla="*/ 4139455 h 6246801"/>
              <a:gd name="connsiteX747" fmla="*/ 3808243 w 9384838"/>
              <a:gd name="connsiteY747" fmla="*/ 4164898 h 6246801"/>
              <a:gd name="connsiteX748" fmla="*/ 3833684 w 9384838"/>
              <a:gd name="connsiteY748" fmla="*/ 4089676 h 6246801"/>
              <a:gd name="connsiteX749" fmla="*/ 3958666 w 9384838"/>
              <a:gd name="connsiteY749" fmla="*/ 4089676 h 6246801"/>
              <a:gd name="connsiteX750" fmla="*/ 4084770 w 9384838"/>
              <a:gd name="connsiteY750" fmla="*/ 4064233 h 6246801"/>
              <a:gd name="connsiteX751" fmla="*/ 4185432 w 9384838"/>
              <a:gd name="connsiteY751" fmla="*/ 4064233 h 6246801"/>
              <a:gd name="connsiteX752" fmla="*/ 4460870 w 9384838"/>
              <a:gd name="connsiteY752" fmla="*/ 3888345 h 6246801"/>
              <a:gd name="connsiteX753" fmla="*/ 4510648 w 9384838"/>
              <a:gd name="connsiteY753" fmla="*/ 3763342 h 6246801"/>
              <a:gd name="connsiteX754" fmla="*/ 4761751 w 9384838"/>
              <a:gd name="connsiteY754" fmla="*/ 3713562 h 6246801"/>
              <a:gd name="connsiteX755" fmla="*/ 4836971 w 9384838"/>
              <a:gd name="connsiteY755" fmla="*/ 3612896 h 6246801"/>
              <a:gd name="connsiteX756" fmla="*/ 4887855 w 9384838"/>
              <a:gd name="connsiteY756" fmla="*/ 3487894 h 6246801"/>
              <a:gd name="connsiteX757" fmla="*/ 4887855 w 9384838"/>
              <a:gd name="connsiteY757" fmla="*/ 3487893 h 6246801"/>
              <a:gd name="connsiteX758" fmla="*/ 4937633 w 9384838"/>
              <a:gd name="connsiteY758" fmla="*/ 3437007 h 6246801"/>
              <a:gd name="connsiteX759" fmla="*/ 5012854 w 9384838"/>
              <a:gd name="connsiteY759" fmla="*/ 3387227 h 6246801"/>
              <a:gd name="connsiteX760" fmla="*/ 5038296 w 9384838"/>
              <a:gd name="connsiteY760" fmla="*/ 3336341 h 6246801"/>
              <a:gd name="connsiteX761" fmla="*/ 5113516 w 9384838"/>
              <a:gd name="connsiteY761" fmla="*/ 3236782 h 6246801"/>
              <a:gd name="connsiteX762" fmla="*/ 5137852 w 9384838"/>
              <a:gd name="connsiteY762" fmla="*/ 3185896 h 6246801"/>
              <a:gd name="connsiteX763" fmla="*/ 5163294 w 9384838"/>
              <a:gd name="connsiteY763" fmla="*/ 3161560 h 6246801"/>
              <a:gd name="connsiteX764" fmla="*/ 5238514 w 9384838"/>
              <a:gd name="connsiteY764" fmla="*/ 3011116 h 6246801"/>
              <a:gd name="connsiteX765" fmla="*/ 5263957 w 9384838"/>
              <a:gd name="connsiteY765" fmla="*/ 2860672 h 6246801"/>
              <a:gd name="connsiteX766" fmla="*/ 5188736 w 9384838"/>
              <a:gd name="connsiteY766" fmla="*/ 2809788 h 6246801"/>
              <a:gd name="connsiteX767" fmla="*/ 5163294 w 9384838"/>
              <a:gd name="connsiteY767" fmla="*/ 2835229 h 6246801"/>
              <a:gd name="connsiteX768" fmla="*/ 5137852 w 9384838"/>
              <a:gd name="connsiteY768" fmla="*/ 2835229 h 6246801"/>
              <a:gd name="connsiteX769" fmla="*/ 5137852 w 9384838"/>
              <a:gd name="connsiteY769" fmla="*/ 2785450 h 6246801"/>
              <a:gd name="connsiteX770" fmla="*/ 5188736 w 9384838"/>
              <a:gd name="connsiteY770" fmla="*/ 2785450 h 6246801"/>
              <a:gd name="connsiteX771" fmla="*/ 5263957 w 9384838"/>
              <a:gd name="connsiteY771" fmla="*/ 2734563 h 6246801"/>
              <a:gd name="connsiteX772" fmla="*/ 5339177 w 9384838"/>
              <a:gd name="connsiteY772" fmla="*/ 2609561 h 6246801"/>
              <a:gd name="connsiteX773" fmla="*/ 5289399 w 9384838"/>
              <a:gd name="connsiteY773" fmla="*/ 2534339 h 6246801"/>
              <a:gd name="connsiteX774" fmla="*/ 5289931 w 9384838"/>
              <a:gd name="connsiteY774" fmla="*/ 2534660 h 6246801"/>
              <a:gd name="connsiteX775" fmla="*/ 5289398 w 9384838"/>
              <a:gd name="connsiteY775" fmla="*/ 2534339 h 6246801"/>
              <a:gd name="connsiteX776" fmla="*/ 5313734 w 9384838"/>
              <a:gd name="connsiteY776" fmla="*/ 2483451 h 6246801"/>
              <a:gd name="connsiteX777" fmla="*/ 5289398 w 9384838"/>
              <a:gd name="connsiteY777" fmla="*/ 2459115 h 6246801"/>
              <a:gd name="connsiteX778" fmla="*/ 5364618 w 9384838"/>
              <a:gd name="connsiteY778" fmla="*/ 2408231 h 6246801"/>
              <a:gd name="connsiteX779" fmla="*/ 5388954 w 9384838"/>
              <a:gd name="connsiteY779" fmla="*/ 2433674 h 6246801"/>
              <a:gd name="connsiteX780" fmla="*/ 5464174 w 9384838"/>
              <a:gd name="connsiteY780" fmla="*/ 2408231 h 6246801"/>
              <a:gd name="connsiteX781" fmla="*/ 5515059 w 9384838"/>
              <a:gd name="connsiteY781" fmla="*/ 2333007 h 6246801"/>
              <a:gd name="connsiteX782" fmla="*/ 5539394 w 9384838"/>
              <a:gd name="connsiteY782" fmla="*/ 2257785 h 6246801"/>
              <a:gd name="connsiteX783" fmla="*/ 5539394 w 9384838"/>
              <a:gd name="connsiteY783" fmla="*/ 2233447 h 6246801"/>
              <a:gd name="connsiteX784" fmla="*/ 5564837 w 9384838"/>
              <a:gd name="connsiteY784" fmla="*/ 2182565 h 6246801"/>
              <a:gd name="connsiteX785" fmla="*/ 5614615 w 9384838"/>
              <a:gd name="connsiteY785" fmla="*/ 2233447 h 6246801"/>
              <a:gd name="connsiteX786" fmla="*/ 5640057 w 9384838"/>
              <a:gd name="connsiteY786" fmla="*/ 2208005 h 6246801"/>
              <a:gd name="connsiteX787" fmla="*/ 5665499 w 9384838"/>
              <a:gd name="connsiteY787" fmla="*/ 2233447 h 6246801"/>
              <a:gd name="connsiteX788" fmla="*/ 5665499 w 9384838"/>
              <a:gd name="connsiteY788" fmla="*/ 2257785 h 6246801"/>
              <a:gd name="connsiteX789" fmla="*/ 5640057 w 9384838"/>
              <a:gd name="connsiteY789" fmla="*/ 2408231 h 6246801"/>
              <a:gd name="connsiteX790" fmla="*/ 5689835 w 9384838"/>
              <a:gd name="connsiteY790" fmla="*/ 2433674 h 6246801"/>
              <a:gd name="connsiteX791" fmla="*/ 5740719 w 9384838"/>
              <a:gd name="connsiteY791" fmla="*/ 2408231 h 6246801"/>
              <a:gd name="connsiteX792" fmla="*/ 5765055 w 9384838"/>
              <a:gd name="connsiteY792" fmla="*/ 2358450 h 6246801"/>
              <a:gd name="connsiteX793" fmla="*/ 5840275 w 9384838"/>
              <a:gd name="connsiteY793" fmla="*/ 2459115 h 6246801"/>
              <a:gd name="connsiteX794" fmla="*/ 5891159 w 9384838"/>
              <a:gd name="connsiteY794" fmla="*/ 2408231 h 6246801"/>
              <a:gd name="connsiteX795" fmla="*/ 5940937 w 9384838"/>
              <a:gd name="connsiteY795" fmla="*/ 2283229 h 6246801"/>
              <a:gd name="connsiteX796" fmla="*/ 5891159 w 9384838"/>
              <a:gd name="connsiteY796" fmla="*/ 2208005 h 6246801"/>
              <a:gd name="connsiteX797" fmla="*/ 5840275 w 9384838"/>
              <a:gd name="connsiteY797" fmla="*/ 2257785 h 6246801"/>
              <a:gd name="connsiteX798" fmla="*/ 5715277 w 9384838"/>
              <a:gd name="connsiteY798" fmla="*/ 2283229 h 6246801"/>
              <a:gd name="connsiteX799" fmla="*/ 5765055 w 9384838"/>
              <a:gd name="connsiteY799" fmla="*/ 2132783 h 6246801"/>
              <a:gd name="connsiteX800" fmla="*/ 5840275 w 9384838"/>
              <a:gd name="connsiteY800" fmla="*/ 2081897 h 6246801"/>
              <a:gd name="connsiteX801" fmla="*/ 8270546 w 9384838"/>
              <a:gd name="connsiteY801" fmla="*/ 1474959 h 6246801"/>
              <a:gd name="connsiteX802" fmla="*/ 8282255 w 9384838"/>
              <a:gd name="connsiteY802" fmla="*/ 1480813 h 6246801"/>
              <a:gd name="connsiteX803" fmla="*/ 8274449 w 9384838"/>
              <a:gd name="connsiteY803" fmla="*/ 1490571 h 6246801"/>
              <a:gd name="connsiteX804" fmla="*/ 8264691 w 9384838"/>
              <a:gd name="connsiteY804" fmla="*/ 1491546 h 6246801"/>
              <a:gd name="connsiteX805" fmla="*/ 8247128 w 9384838"/>
              <a:gd name="connsiteY805" fmla="*/ 1501304 h 6246801"/>
              <a:gd name="connsiteX806" fmla="*/ 8250055 w 9384838"/>
              <a:gd name="connsiteY806" fmla="*/ 1485692 h 6246801"/>
              <a:gd name="connsiteX807" fmla="*/ 8265667 w 9384838"/>
              <a:gd name="connsiteY807" fmla="*/ 1485692 h 6246801"/>
              <a:gd name="connsiteX808" fmla="*/ 8270546 w 9384838"/>
              <a:gd name="connsiteY808" fmla="*/ 1474959 h 6246801"/>
              <a:gd name="connsiteX809" fmla="*/ 8187608 w 9384838"/>
              <a:gd name="connsiteY809" fmla="*/ 1463250 h 6246801"/>
              <a:gd name="connsiteX810" fmla="*/ 8203220 w 9384838"/>
              <a:gd name="connsiteY810" fmla="*/ 1472032 h 6246801"/>
              <a:gd name="connsiteX811" fmla="*/ 8215904 w 9384838"/>
              <a:gd name="connsiteY811" fmla="*/ 1471056 h 6246801"/>
              <a:gd name="connsiteX812" fmla="*/ 8214929 w 9384838"/>
              <a:gd name="connsiteY812" fmla="*/ 1479838 h 6246801"/>
              <a:gd name="connsiteX813" fmla="*/ 8216880 w 9384838"/>
              <a:gd name="connsiteY813" fmla="*/ 1484717 h 6246801"/>
              <a:gd name="connsiteX814" fmla="*/ 8195414 w 9384838"/>
              <a:gd name="connsiteY814" fmla="*/ 1482765 h 6246801"/>
              <a:gd name="connsiteX815" fmla="*/ 8197365 w 9384838"/>
              <a:gd name="connsiteY815" fmla="*/ 1476909 h 6246801"/>
              <a:gd name="connsiteX816" fmla="*/ 8187608 w 9384838"/>
              <a:gd name="connsiteY816" fmla="*/ 1463250 h 6246801"/>
              <a:gd name="connsiteX817" fmla="*/ 8289085 w 9384838"/>
              <a:gd name="connsiteY817" fmla="*/ 1415439 h 6246801"/>
              <a:gd name="connsiteX818" fmla="*/ 8307624 w 9384838"/>
              <a:gd name="connsiteY818" fmla="*/ 1425197 h 6246801"/>
              <a:gd name="connsiteX819" fmla="*/ 8318357 w 9384838"/>
              <a:gd name="connsiteY819" fmla="*/ 1429100 h 6246801"/>
              <a:gd name="connsiteX820" fmla="*/ 8307624 w 9384838"/>
              <a:gd name="connsiteY820" fmla="*/ 1443734 h 6246801"/>
              <a:gd name="connsiteX821" fmla="*/ 8313478 w 9384838"/>
              <a:gd name="connsiteY821" fmla="*/ 1452516 h 6246801"/>
              <a:gd name="connsiteX822" fmla="*/ 8282255 w 9384838"/>
              <a:gd name="connsiteY822" fmla="*/ 1469104 h 6246801"/>
              <a:gd name="connsiteX823" fmla="*/ 8280303 w 9384838"/>
              <a:gd name="connsiteY823" fmla="*/ 1453493 h 6246801"/>
              <a:gd name="connsiteX824" fmla="*/ 8269570 w 9384838"/>
              <a:gd name="connsiteY824" fmla="*/ 1425197 h 6246801"/>
              <a:gd name="connsiteX825" fmla="*/ 8289085 w 9384838"/>
              <a:gd name="connsiteY825" fmla="*/ 1415439 h 6246801"/>
              <a:gd name="connsiteX826" fmla="*/ 8360314 w 9384838"/>
              <a:gd name="connsiteY826" fmla="*/ 1357869 h 6246801"/>
              <a:gd name="connsiteX827" fmla="*/ 8376902 w 9384838"/>
              <a:gd name="connsiteY827" fmla="*/ 1366651 h 6246801"/>
              <a:gd name="connsiteX828" fmla="*/ 8379829 w 9384838"/>
              <a:gd name="connsiteY828" fmla="*/ 1382264 h 6246801"/>
              <a:gd name="connsiteX829" fmla="*/ 8349581 w 9384838"/>
              <a:gd name="connsiteY829" fmla="*/ 1375434 h 6246801"/>
              <a:gd name="connsiteX830" fmla="*/ 8360314 w 9384838"/>
              <a:gd name="connsiteY830" fmla="*/ 1357869 h 6246801"/>
              <a:gd name="connsiteX831" fmla="*/ 8571073 w 9384838"/>
              <a:gd name="connsiteY831" fmla="*/ 1228098 h 6246801"/>
              <a:gd name="connsiteX832" fmla="*/ 8597418 w 9384838"/>
              <a:gd name="connsiteY832" fmla="*/ 1253467 h 6246801"/>
              <a:gd name="connsiteX833" fmla="*/ 8592539 w 9384838"/>
              <a:gd name="connsiteY833" fmla="*/ 1260297 h 6246801"/>
              <a:gd name="connsiteX834" fmla="*/ 8592539 w 9384838"/>
              <a:gd name="connsiteY834" fmla="*/ 1272981 h 6246801"/>
              <a:gd name="connsiteX835" fmla="*/ 8572049 w 9384838"/>
              <a:gd name="connsiteY835" fmla="*/ 1273957 h 6246801"/>
              <a:gd name="connsiteX836" fmla="*/ 8561316 w 9384838"/>
              <a:gd name="connsiteY836" fmla="*/ 1285666 h 6246801"/>
              <a:gd name="connsiteX837" fmla="*/ 8554486 w 9384838"/>
              <a:gd name="connsiteY837" fmla="*/ 1302253 h 6246801"/>
              <a:gd name="connsiteX838" fmla="*/ 8533995 w 9384838"/>
              <a:gd name="connsiteY838" fmla="*/ 1311035 h 6246801"/>
              <a:gd name="connsiteX839" fmla="*/ 8510577 w 9384838"/>
              <a:gd name="connsiteY839" fmla="*/ 1309083 h 6246801"/>
              <a:gd name="connsiteX840" fmla="*/ 8505699 w 9384838"/>
              <a:gd name="connsiteY840" fmla="*/ 1331526 h 6246801"/>
              <a:gd name="connsiteX841" fmla="*/ 8494966 w 9384838"/>
              <a:gd name="connsiteY841" fmla="*/ 1335428 h 6246801"/>
              <a:gd name="connsiteX842" fmla="*/ 8482281 w 9384838"/>
              <a:gd name="connsiteY842" fmla="*/ 1312986 h 6246801"/>
              <a:gd name="connsiteX843" fmla="*/ 8474475 w 9384838"/>
              <a:gd name="connsiteY843" fmla="*/ 1303229 h 6246801"/>
              <a:gd name="connsiteX844" fmla="*/ 8467645 w 9384838"/>
              <a:gd name="connsiteY844" fmla="*/ 1279811 h 6246801"/>
              <a:gd name="connsiteX845" fmla="*/ 8476427 w 9384838"/>
              <a:gd name="connsiteY845" fmla="*/ 1270054 h 6246801"/>
              <a:gd name="connsiteX846" fmla="*/ 8524238 w 9384838"/>
              <a:gd name="connsiteY846" fmla="*/ 1261273 h 6246801"/>
              <a:gd name="connsiteX847" fmla="*/ 8551558 w 9384838"/>
              <a:gd name="connsiteY847" fmla="*/ 1236879 h 6246801"/>
              <a:gd name="connsiteX848" fmla="*/ 8567170 w 9384838"/>
              <a:gd name="connsiteY848" fmla="*/ 1237855 h 6246801"/>
              <a:gd name="connsiteX849" fmla="*/ 8571073 w 9384838"/>
              <a:gd name="connsiteY849" fmla="*/ 1228098 h 6246801"/>
              <a:gd name="connsiteX850" fmla="*/ 8306648 w 9384838"/>
              <a:gd name="connsiteY850" fmla="*/ 884639 h 6246801"/>
              <a:gd name="connsiteX851" fmla="*/ 8328114 w 9384838"/>
              <a:gd name="connsiteY851" fmla="*/ 903178 h 6246801"/>
              <a:gd name="connsiteX852" fmla="*/ 8334944 w 9384838"/>
              <a:gd name="connsiteY852" fmla="*/ 917814 h 6246801"/>
              <a:gd name="connsiteX853" fmla="*/ 8368119 w 9384838"/>
              <a:gd name="connsiteY853" fmla="*/ 935377 h 6246801"/>
              <a:gd name="connsiteX854" fmla="*/ 8422761 w 9384838"/>
              <a:gd name="connsiteY854" fmla="*/ 939280 h 6246801"/>
              <a:gd name="connsiteX855" fmla="*/ 8461790 w 9384838"/>
              <a:gd name="connsiteY855" fmla="*/ 922693 h 6246801"/>
              <a:gd name="connsiteX856" fmla="*/ 8450081 w 9384838"/>
              <a:gd name="connsiteY856" fmla="*/ 963674 h 6246801"/>
              <a:gd name="connsiteX857" fmla="*/ 8431542 w 9384838"/>
              <a:gd name="connsiteY857" fmla="*/ 975382 h 6246801"/>
              <a:gd name="connsiteX858" fmla="*/ 8415930 w 9384838"/>
              <a:gd name="connsiteY858" fmla="*/ 963674 h 6246801"/>
              <a:gd name="connsiteX859" fmla="*/ 8397391 w 9384838"/>
              <a:gd name="connsiteY859" fmla="*/ 963674 h 6246801"/>
              <a:gd name="connsiteX860" fmla="*/ 8359338 w 9384838"/>
              <a:gd name="connsiteY860" fmla="*/ 1014411 h 6246801"/>
              <a:gd name="connsiteX861" fmla="*/ 8284206 w 9384838"/>
              <a:gd name="connsiteY861" fmla="*/ 1020265 h 6246801"/>
              <a:gd name="connsiteX862" fmla="*/ 8247128 w 9384838"/>
              <a:gd name="connsiteY862" fmla="*/ 1070028 h 6246801"/>
              <a:gd name="connsiteX863" fmla="*/ 8212977 w 9384838"/>
              <a:gd name="connsiteY863" fmla="*/ 1083688 h 6246801"/>
              <a:gd name="connsiteX864" fmla="*/ 8184681 w 9384838"/>
              <a:gd name="connsiteY864" fmla="*/ 1151014 h 6246801"/>
              <a:gd name="connsiteX865" fmla="*/ 8163215 w 9384838"/>
              <a:gd name="connsiteY865" fmla="*/ 1151014 h 6246801"/>
              <a:gd name="connsiteX866" fmla="*/ 8155409 w 9384838"/>
              <a:gd name="connsiteY866" fmla="*/ 1207607 h 6246801"/>
              <a:gd name="connsiteX867" fmla="*/ 8099792 w 9384838"/>
              <a:gd name="connsiteY867" fmla="*/ 1223219 h 6246801"/>
              <a:gd name="connsiteX868" fmla="*/ 8077350 w 9384838"/>
              <a:gd name="connsiteY868" fmla="*/ 1247612 h 6246801"/>
              <a:gd name="connsiteX869" fmla="*/ 8066617 w 9384838"/>
              <a:gd name="connsiteY869" fmla="*/ 1319817 h 6246801"/>
              <a:gd name="connsiteX870" fmla="*/ 8057835 w 9384838"/>
              <a:gd name="connsiteY870" fmla="*/ 1315914 h 6246801"/>
              <a:gd name="connsiteX871" fmla="*/ 8009048 w 9384838"/>
              <a:gd name="connsiteY871" fmla="*/ 1320793 h 6246801"/>
              <a:gd name="connsiteX872" fmla="*/ 8009048 w 9384838"/>
              <a:gd name="connsiteY872" fmla="*/ 1309084 h 6246801"/>
              <a:gd name="connsiteX873" fmla="*/ 8010024 w 9384838"/>
              <a:gd name="connsiteY873" fmla="*/ 1293472 h 6246801"/>
              <a:gd name="connsiteX874" fmla="*/ 8002218 w 9384838"/>
              <a:gd name="connsiteY874" fmla="*/ 1262248 h 6246801"/>
              <a:gd name="connsiteX875" fmla="*/ 8013927 w 9384838"/>
              <a:gd name="connsiteY875" fmla="*/ 1254442 h 6246801"/>
              <a:gd name="connsiteX876" fmla="*/ 8038320 w 9384838"/>
              <a:gd name="connsiteY876" fmla="*/ 1219316 h 6246801"/>
              <a:gd name="connsiteX877" fmla="*/ 8077350 w 9384838"/>
              <a:gd name="connsiteY877" fmla="*/ 1190044 h 6246801"/>
              <a:gd name="connsiteX878" fmla="*/ 8108573 w 9384838"/>
              <a:gd name="connsiteY878" fmla="*/ 1167602 h 6246801"/>
              <a:gd name="connsiteX879" fmla="*/ 8111501 w 9384838"/>
              <a:gd name="connsiteY879" fmla="*/ 1154917 h 6246801"/>
              <a:gd name="connsiteX880" fmla="*/ 8135894 w 9384838"/>
              <a:gd name="connsiteY880" fmla="*/ 1148087 h 6246801"/>
              <a:gd name="connsiteX881" fmla="*/ 8141748 w 9384838"/>
              <a:gd name="connsiteY881" fmla="*/ 1130524 h 6246801"/>
              <a:gd name="connsiteX882" fmla="*/ 8135894 w 9384838"/>
              <a:gd name="connsiteY882" fmla="*/ 1121742 h 6246801"/>
              <a:gd name="connsiteX883" fmla="*/ 8143700 w 9384838"/>
              <a:gd name="connsiteY883" fmla="*/ 1104179 h 6246801"/>
              <a:gd name="connsiteX884" fmla="*/ 8200293 w 9384838"/>
              <a:gd name="connsiteY884" fmla="*/ 1030998 h 6246801"/>
              <a:gd name="connsiteX885" fmla="*/ 8231516 w 9384838"/>
              <a:gd name="connsiteY885" fmla="*/ 993920 h 6246801"/>
              <a:gd name="connsiteX886" fmla="*/ 8245176 w 9384838"/>
              <a:gd name="connsiteY886" fmla="*/ 957819 h 6246801"/>
              <a:gd name="connsiteX887" fmla="*/ 8258837 w 9384838"/>
              <a:gd name="connsiteY887" fmla="*/ 944159 h 6246801"/>
              <a:gd name="connsiteX888" fmla="*/ 8260788 w 9384838"/>
              <a:gd name="connsiteY888" fmla="*/ 920741 h 6246801"/>
              <a:gd name="connsiteX889" fmla="*/ 8289085 w 9384838"/>
              <a:gd name="connsiteY889" fmla="*/ 889516 h 6246801"/>
              <a:gd name="connsiteX890" fmla="*/ 8306648 w 9384838"/>
              <a:gd name="connsiteY890" fmla="*/ 884639 h 6246801"/>
              <a:gd name="connsiteX891" fmla="*/ 9328245 w 9384838"/>
              <a:gd name="connsiteY891" fmla="*/ 311878 h 6246801"/>
              <a:gd name="connsiteX892" fmla="*/ 9371178 w 9384838"/>
              <a:gd name="connsiteY892" fmla="*/ 317733 h 6246801"/>
              <a:gd name="connsiteX893" fmla="*/ 9384838 w 9384838"/>
              <a:gd name="connsiteY893" fmla="*/ 341150 h 6246801"/>
              <a:gd name="connsiteX894" fmla="*/ 9357517 w 9384838"/>
              <a:gd name="connsiteY894" fmla="*/ 360665 h 6246801"/>
              <a:gd name="connsiteX895" fmla="*/ 9357517 w 9384838"/>
              <a:gd name="connsiteY895" fmla="*/ 378228 h 6246801"/>
              <a:gd name="connsiteX896" fmla="*/ 9371178 w 9384838"/>
              <a:gd name="connsiteY896" fmla="*/ 393840 h 6246801"/>
              <a:gd name="connsiteX897" fmla="*/ 9367275 w 9384838"/>
              <a:gd name="connsiteY897" fmla="*/ 427015 h 6246801"/>
              <a:gd name="connsiteX898" fmla="*/ 9314585 w 9384838"/>
              <a:gd name="connsiteY898" fmla="*/ 427015 h 6246801"/>
              <a:gd name="connsiteX899" fmla="*/ 9250186 w 9384838"/>
              <a:gd name="connsiteY899" fmla="*/ 440675 h 6246801"/>
              <a:gd name="connsiteX900" fmla="*/ 9213108 w 9384838"/>
              <a:gd name="connsiteY900" fmla="*/ 471899 h 6246801"/>
              <a:gd name="connsiteX901" fmla="*/ 9162370 w 9384838"/>
              <a:gd name="connsiteY901" fmla="*/ 491414 h 6246801"/>
              <a:gd name="connsiteX902" fmla="*/ 9099923 w 9384838"/>
              <a:gd name="connsiteY902" fmla="*/ 526540 h 6246801"/>
              <a:gd name="connsiteX903" fmla="*/ 9035524 w 9384838"/>
              <a:gd name="connsiteY903" fmla="*/ 587036 h 6246801"/>
              <a:gd name="connsiteX904" fmla="*/ 8996494 w 9384838"/>
              <a:gd name="connsiteY904" fmla="*/ 635822 h 6246801"/>
              <a:gd name="connsiteX905" fmla="*/ 8961368 w 9384838"/>
              <a:gd name="connsiteY905" fmla="*/ 637774 h 6246801"/>
              <a:gd name="connsiteX906" fmla="*/ 8951610 w 9384838"/>
              <a:gd name="connsiteY906" fmla="*/ 647531 h 6246801"/>
              <a:gd name="connsiteX907" fmla="*/ 8926241 w 9384838"/>
              <a:gd name="connsiteY907" fmla="*/ 637774 h 6246801"/>
              <a:gd name="connsiteX908" fmla="*/ 8916484 w 9384838"/>
              <a:gd name="connsiteY908" fmla="*/ 608501 h 6246801"/>
              <a:gd name="connsiteX909" fmla="*/ 8883309 w 9384838"/>
              <a:gd name="connsiteY909" fmla="*/ 622162 h 6246801"/>
              <a:gd name="connsiteX910" fmla="*/ 8877454 w 9384838"/>
              <a:gd name="connsiteY910" fmla="*/ 651434 h 6246801"/>
              <a:gd name="connsiteX911" fmla="*/ 8887212 w 9384838"/>
              <a:gd name="connsiteY911" fmla="*/ 665094 h 6246801"/>
              <a:gd name="connsiteX912" fmla="*/ 8846231 w 9384838"/>
              <a:gd name="connsiteY912" fmla="*/ 719735 h 6246801"/>
              <a:gd name="connsiteX913" fmla="*/ 8799395 w 9384838"/>
              <a:gd name="connsiteY913" fmla="*/ 749008 h 6246801"/>
              <a:gd name="connsiteX914" fmla="*/ 8766220 w 9384838"/>
              <a:gd name="connsiteY914" fmla="*/ 774380 h 6246801"/>
              <a:gd name="connsiteX915" fmla="*/ 8731094 w 9384838"/>
              <a:gd name="connsiteY915" fmla="*/ 844633 h 6246801"/>
              <a:gd name="connsiteX916" fmla="*/ 8697919 w 9384838"/>
              <a:gd name="connsiteY916" fmla="*/ 862196 h 6246801"/>
              <a:gd name="connsiteX917" fmla="*/ 8666695 w 9384838"/>
              <a:gd name="connsiteY917" fmla="*/ 862196 h 6246801"/>
              <a:gd name="connsiteX918" fmla="*/ 8641326 w 9384838"/>
              <a:gd name="connsiteY918" fmla="*/ 887565 h 6246801"/>
              <a:gd name="connsiteX919" fmla="*/ 8614005 w 9384838"/>
              <a:gd name="connsiteY919" fmla="*/ 932449 h 6246801"/>
              <a:gd name="connsiteX920" fmla="*/ 8590587 w 9384838"/>
              <a:gd name="connsiteY920" fmla="*/ 936351 h 6246801"/>
              <a:gd name="connsiteX921" fmla="*/ 8576927 w 9384838"/>
              <a:gd name="connsiteY921" fmla="*/ 920740 h 6246801"/>
              <a:gd name="connsiteX922" fmla="*/ 8590587 w 9384838"/>
              <a:gd name="connsiteY922" fmla="*/ 885614 h 6246801"/>
              <a:gd name="connsiteX923" fmla="*/ 8602296 w 9384838"/>
              <a:gd name="connsiteY923" fmla="*/ 881711 h 6246801"/>
              <a:gd name="connsiteX924" fmla="*/ 8610102 w 9384838"/>
              <a:gd name="connsiteY924" fmla="*/ 868050 h 6246801"/>
              <a:gd name="connsiteX925" fmla="*/ 8606199 w 9384838"/>
              <a:gd name="connsiteY925" fmla="*/ 850487 h 6246801"/>
              <a:gd name="connsiteX926" fmla="*/ 8612054 w 9384838"/>
              <a:gd name="connsiteY926" fmla="*/ 825118 h 6246801"/>
              <a:gd name="connsiteX927" fmla="*/ 8623762 w 9384838"/>
              <a:gd name="connsiteY927" fmla="*/ 846584 h 6246801"/>
              <a:gd name="connsiteX928" fmla="*/ 8637423 w 9384838"/>
              <a:gd name="connsiteY928" fmla="*/ 848536 h 6246801"/>
              <a:gd name="connsiteX929" fmla="*/ 8649132 w 9384838"/>
              <a:gd name="connsiteY929" fmla="*/ 827069 h 6246801"/>
              <a:gd name="connsiteX930" fmla="*/ 8635471 w 9384838"/>
              <a:gd name="connsiteY930" fmla="*/ 807555 h 6246801"/>
              <a:gd name="connsiteX931" fmla="*/ 8654986 w 9384838"/>
              <a:gd name="connsiteY931" fmla="*/ 807555 h 6246801"/>
              <a:gd name="connsiteX932" fmla="*/ 8664743 w 9384838"/>
              <a:gd name="connsiteY932" fmla="*/ 819263 h 6246801"/>
              <a:gd name="connsiteX933" fmla="*/ 8692064 w 9384838"/>
              <a:gd name="connsiteY933" fmla="*/ 805603 h 6246801"/>
              <a:gd name="connsiteX934" fmla="*/ 8709627 w 9384838"/>
              <a:gd name="connsiteY934" fmla="*/ 778282 h 6246801"/>
              <a:gd name="connsiteX935" fmla="*/ 8711579 w 9384838"/>
              <a:gd name="connsiteY935" fmla="*/ 749008 h 6246801"/>
              <a:gd name="connsiteX936" fmla="*/ 8695967 w 9384838"/>
              <a:gd name="connsiteY936" fmla="*/ 749008 h 6246801"/>
              <a:gd name="connsiteX937" fmla="*/ 8672549 w 9384838"/>
              <a:gd name="connsiteY937" fmla="*/ 745105 h 6246801"/>
              <a:gd name="connsiteX938" fmla="*/ 8668646 w 9384838"/>
              <a:gd name="connsiteY938" fmla="*/ 713881 h 6246801"/>
              <a:gd name="connsiteX939" fmla="*/ 8697919 w 9384838"/>
              <a:gd name="connsiteY939" fmla="*/ 713881 h 6246801"/>
              <a:gd name="connsiteX940" fmla="*/ 8715482 w 9384838"/>
              <a:gd name="connsiteY940" fmla="*/ 731444 h 6246801"/>
              <a:gd name="connsiteX941" fmla="*/ 8733045 w 9384838"/>
              <a:gd name="connsiteY941" fmla="*/ 719735 h 6246801"/>
              <a:gd name="connsiteX942" fmla="*/ 8746705 w 9384838"/>
              <a:gd name="connsiteY942" fmla="*/ 688512 h 6246801"/>
              <a:gd name="connsiteX943" fmla="*/ 8787686 w 9384838"/>
              <a:gd name="connsiteY943" fmla="*/ 674851 h 6246801"/>
              <a:gd name="connsiteX944" fmla="*/ 8811104 w 9384838"/>
              <a:gd name="connsiteY944" fmla="*/ 624114 h 6246801"/>
              <a:gd name="connsiteX945" fmla="*/ 8830619 w 9384838"/>
              <a:gd name="connsiteY945" fmla="*/ 618260 h 6246801"/>
              <a:gd name="connsiteX946" fmla="*/ 8840376 w 9384838"/>
              <a:gd name="connsiteY946" fmla="*/ 600695 h 6246801"/>
              <a:gd name="connsiteX947" fmla="*/ 8832570 w 9384838"/>
              <a:gd name="connsiteY947" fmla="*/ 559715 h 6246801"/>
              <a:gd name="connsiteX948" fmla="*/ 8850134 w 9384838"/>
              <a:gd name="connsiteY948" fmla="*/ 559715 h 6246801"/>
              <a:gd name="connsiteX949" fmla="*/ 8885260 w 9384838"/>
              <a:gd name="connsiteY949" fmla="*/ 573376 h 6246801"/>
              <a:gd name="connsiteX950" fmla="*/ 8902823 w 9384838"/>
              <a:gd name="connsiteY950" fmla="*/ 559715 h 6246801"/>
              <a:gd name="connsiteX951" fmla="*/ 8904775 w 9384838"/>
              <a:gd name="connsiteY951" fmla="*/ 524589 h 6246801"/>
              <a:gd name="connsiteX952" fmla="*/ 8949659 w 9384838"/>
              <a:gd name="connsiteY952" fmla="*/ 497268 h 6246801"/>
              <a:gd name="connsiteX953" fmla="*/ 8976980 w 9384838"/>
              <a:gd name="connsiteY953" fmla="*/ 497268 h 6246801"/>
              <a:gd name="connsiteX954" fmla="*/ 8976980 w 9384838"/>
              <a:gd name="connsiteY954" fmla="*/ 462142 h 6246801"/>
              <a:gd name="connsiteX955" fmla="*/ 8965271 w 9384838"/>
              <a:gd name="connsiteY955" fmla="*/ 419209 h 6246801"/>
              <a:gd name="connsiteX956" fmla="*/ 8973077 w 9384838"/>
              <a:gd name="connsiteY956" fmla="*/ 393840 h 6246801"/>
              <a:gd name="connsiteX957" fmla="*/ 9002349 w 9384838"/>
              <a:gd name="connsiteY957" fmla="*/ 376277 h 6246801"/>
              <a:gd name="connsiteX958" fmla="*/ 9017961 w 9384838"/>
              <a:gd name="connsiteY958" fmla="*/ 403597 h 6246801"/>
              <a:gd name="connsiteX959" fmla="*/ 9041378 w 9384838"/>
              <a:gd name="connsiteY959" fmla="*/ 467996 h 6246801"/>
              <a:gd name="connsiteX960" fmla="*/ 9076505 w 9384838"/>
              <a:gd name="connsiteY960" fmla="*/ 475802 h 6246801"/>
              <a:gd name="connsiteX961" fmla="*/ 9154564 w 9384838"/>
              <a:gd name="connsiteY961" fmla="*/ 458239 h 6246801"/>
              <a:gd name="connsiteX962" fmla="*/ 9209205 w 9384838"/>
              <a:gd name="connsiteY962" fmla="*/ 409452 h 6246801"/>
              <a:gd name="connsiteX963" fmla="*/ 9218963 w 9384838"/>
              <a:gd name="connsiteY963" fmla="*/ 380180 h 6246801"/>
              <a:gd name="connsiteX964" fmla="*/ 9283361 w 9384838"/>
              <a:gd name="connsiteY964" fmla="*/ 325538 h 6246801"/>
              <a:gd name="connsiteX965" fmla="*/ 9328245 w 9384838"/>
              <a:gd name="connsiteY965" fmla="*/ 311878 h 6246801"/>
              <a:gd name="connsiteX966" fmla="*/ 6819242 w 9384838"/>
              <a:gd name="connsiteY966" fmla="*/ 0 h 6246801"/>
              <a:gd name="connsiteX967" fmla="*/ 6869020 w 9384838"/>
              <a:gd name="connsiteY967" fmla="*/ 125002 h 6246801"/>
              <a:gd name="connsiteX968" fmla="*/ 6969682 w 9384838"/>
              <a:gd name="connsiteY968" fmla="*/ 326334 h 6246801"/>
              <a:gd name="connsiteX969" fmla="*/ 6969682 w 9384838"/>
              <a:gd name="connsiteY969" fmla="*/ 401556 h 6246801"/>
              <a:gd name="connsiteX970" fmla="*/ 7094680 w 9384838"/>
              <a:gd name="connsiteY970" fmla="*/ 652667 h 6246801"/>
              <a:gd name="connsiteX971" fmla="*/ 7220784 w 9384838"/>
              <a:gd name="connsiteY971" fmla="*/ 803117 h 6246801"/>
              <a:gd name="connsiteX972" fmla="*/ 7321446 w 9384838"/>
              <a:gd name="connsiteY972" fmla="*/ 903783 h 6246801"/>
              <a:gd name="connsiteX973" fmla="*/ 7321446 w 9384838"/>
              <a:gd name="connsiteY973" fmla="*/ 979004 h 6246801"/>
              <a:gd name="connsiteX974" fmla="*/ 7345782 w 9384838"/>
              <a:gd name="connsiteY974" fmla="*/ 979004 h 6246801"/>
              <a:gd name="connsiteX975" fmla="*/ 7396667 w 9384838"/>
              <a:gd name="connsiteY975" fmla="*/ 1003341 h 6246801"/>
              <a:gd name="connsiteX976" fmla="*/ 7421002 w 9384838"/>
              <a:gd name="connsiteY976" fmla="*/ 979004 h 6246801"/>
              <a:gd name="connsiteX977" fmla="*/ 7496223 w 9384838"/>
              <a:gd name="connsiteY977" fmla="*/ 1003341 h 6246801"/>
              <a:gd name="connsiteX978" fmla="*/ 7446445 w 9384838"/>
              <a:gd name="connsiteY978" fmla="*/ 1054227 h 6246801"/>
              <a:gd name="connsiteX979" fmla="*/ 7471887 w 9384838"/>
              <a:gd name="connsiteY979" fmla="*/ 1078564 h 6246801"/>
              <a:gd name="connsiteX980" fmla="*/ 7521665 w 9384838"/>
              <a:gd name="connsiteY980" fmla="*/ 1054227 h 6246801"/>
              <a:gd name="connsiteX981" fmla="*/ 7547107 w 9384838"/>
              <a:gd name="connsiteY981" fmla="*/ 1129449 h 6246801"/>
              <a:gd name="connsiteX982" fmla="*/ 7672105 w 9384838"/>
              <a:gd name="connsiteY982" fmla="*/ 1179229 h 6246801"/>
              <a:gd name="connsiteX983" fmla="*/ 7747325 w 9384838"/>
              <a:gd name="connsiteY983" fmla="*/ 1179229 h 6246801"/>
              <a:gd name="connsiteX984" fmla="*/ 7847987 w 9384838"/>
              <a:gd name="connsiteY984" fmla="*/ 1104007 h 6246801"/>
              <a:gd name="connsiteX985" fmla="*/ 7923207 w 9384838"/>
              <a:gd name="connsiteY985" fmla="*/ 1078564 h 6246801"/>
              <a:gd name="connsiteX986" fmla="*/ 7998427 w 9384838"/>
              <a:gd name="connsiteY986" fmla="*/ 1003341 h 6246801"/>
              <a:gd name="connsiteX987" fmla="*/ 7998427 w 9384838"/>
              <a:gd name="connsiteY987" fmla="*/ 1054227 h 6246801"/>
              <a:gd name="connsiteX988" fmla="*/ 7948649 w 9384838"/>
              <a:gd name="connsiteY988" fmla="*/ 1104007 h 6246801"/>
              <a:gd name="connsiteX989" fmla="*/ 7948649 w 9384838"/>
              <a:gd name="connsiteY989" fmla="*/ 1129449 h 6246801"/>
              <a:gd name="connsiteX990" fmla="*/ 7822545 w 9384838"/>
              <a:gd name="connsiteY990" fmla="*/ 1279895 h 6246801"/>
              <a:gd name="connsiteX991" fmla="*/ 7822545 w 9384838"/>
              <a:gd name="connsiteY991" fmla="*/ 1379454 h 6246801"/>
              <a:gd name="connsiteX992" fmla="*/ 7873429 w 9384838"/>
              <a:gd name="connsiteY992" fmla="*/ 1379454 h 6246801"/>
              <a:gd name="connsiteX993" fmla="*/ 7847987 w 9384838"/>
              <a:gd name="connsiteY993" fmla="*/ 1505563 h 6246801"/>
              <a:gd name="connsiteX994" fmla="*/ 7797103 w 9384838"/>
              <a:gd name="connsiteY994" fmla="*/ 1531005 h 6246801"/>
              <a:gd name="connsiteX995" fmla="*/ 7873429 w 9384838"/>
              <a:gd name="connsiteY995" fmla="*/ 1606229 h 6246801"/>
              <a:gd name="connsiteX996" fmla="*/ 7948649 w 9384838"/>
              <a:gd name="connsiteY996" fmla="*/ 1606229 h 6246801"/>
              <a:gd name="connsiteX997" fmla="*/ 7923207 w 9384838"/>
              <a:gd name="connsiteY997" fmla="*/ 1656009 h 6246801"/>
              <a:gd name="connsiteX998" fmla="*/ 7772767 w 9384838"/>
              <a:gd name="connsiteY998" fmla="*/ 1630565 h 6246801"/>
              <a:gd name="connsiteX999" fmla="*/ 7672105 w 9384838"/>
              <a:gd name="connsiteY999" fmla="*/ 1705789 h 6246801"/>
              <a:gd name="connsiteX1000" fmla="*/ 7672105 w 9384838"/>
              <a:gd name="connsiteY1000" fmla="*/ 1656009 h 6246801"/>
              <a:gd name="connsiteX1001" fmla="*/ 7596885 w 9384838"/>
              <a:gd name="connsiteY1001" fmla="*/ 1656009 h 6246801"/>
              <a:gd name="connsiteX1002" fmla="*/ 7571443 w 9384838"/>
              <a:gd name="connsiteY1002" fmla="*/ 1705789 h 6246801"/>
              <a:gd name="connsiteX1003" fmla="*/ 7446445 w 9384838"/>
              <a:gd name="connsiteY1003" fmla="*/ 1681452 h 6246801"/>
              <a:gd name="connsiteX1004" fmla="*/ 7421002 w 9384838"/>
              <a:gd name="connsiteY1004" fmla="*/ 1630565 h 6246801"/>
              <a:gd name="connsiteX1005" fmla="*/ 7321446 w 9384838"/>
              <a:gd name="connsiteY1005" fmla="*/ 1630565 h 6246801"/>
              <a:gd name="connsiteX1006" fmla="*/ 7070344 w 9384838"/>
              <a:gd name="connsiteY1006" fmla="*/ 1756674 h 6246801"/>
              <a:gd name="connsiteX1007" fmla="*/ 6869020 w 9384838"/>
              <a:gd name="connsiteY1007" fmla="*/ 1907113 h 6246801"/>
              <a:gd name="connsiteX1008" fmla="*/ 6894462 w 9384838"/>
              <a:gd name="connsiteY1008" fmla="*/ 1956897 h 6246801"/>
              <a:gd name="connsiteX1009" fmla="*/ 6819242 w 9384838"/>
              <a:gd name="connsiteY1009" fmla="*/ 2081899 h 6246801"/>
              <a:gd name="connsiteX1010" fmla="*/ 6793800 w 9384838"/>
              <a:gd name="connsiteY1010" fmla="*/ 2006676 h 6246801"/>
              <a:gd name="connsiteX1011" fmla="*/ 6668802 w 9384838"/>
              <a:gd name="connsiteY1011" fmla="*/ 1931450 h 6246801"/>
              <a:gd name="connsiteX1012" fmla="*/ 6542697 w 9384838"/>
              <a:gd name="connsiteY1012" fmla="*/ 1831894 h 6246801"/>
              <a:gd name="connsiteX1013" fmla="*/ 6467477 w 9384838"/>
              <a:gd name="connsiteY1013" fmla="*/ 1705789 h 6246801"/>
              <a:gd name="connsiteX1014" fmla="*/ 6417699 w 9384838"/>
              <a:gd name="connsiteY1014" fmla="*/ 1681452 h 6246801"/>
              <a:gd name="connsiteX1015" fmla="*/ 6342479 w 9384838"/>
              <a:gd name="connsiteY1015" fmla="*/ 1580786 h 6246801"/>
              <a:gd name="connsiteX1016" fmla="*/ 6217481 w 9384838"/>
              <a:gd name="connsiteY1016" fmla="*/ 1555343 h 6246801"/>
              <a:gd name="connsiteX1017" fmla="*/ 6091377 w 9384838"/>
              <a:gd name="connsiteY1017" fmla="*/ 1606229 h 6246801"/>
              <a:gd name="connsiteX1018" fmla="*/ 5991821 w 9384838"/>
              <a:gd name="connsiteY1018" fmla="*/ 1681452 h 6246801"/>
              <a:gd name="connsiteX1019" fmla="*/ 5966379 w 9384838"/>
              <a:gd name="connsiteY1019" fmla="*/ 1630565 h 6246801"/>
              <a:gd name="connsiteX1020" fmla="*/ 5966379 w 9384838"/>
              <a:gd name="connsiteY1020" fmla="*/ 1580786 h 6246801"/>
              <a:gd name="connsiteX1021" fmla="*/ 5916601 w 9384838"/>
              <a:gd name="connsiteY1021" fmla="*/ 1531005 h 6246801"/>
              <a:gd name="connsiteX1022" fmla="*/ 5940937 w 9384838"/>
              <a:gd name="connsiteY1022" fmla="*/ 1505563 h 6246801"/>
              <a:gd name="connsiteX1023" fmla="*/ 5891159 w 9384838"/>
              <a:gd name="connsiteY1023" fmla="*/ 1480122 h 6246801"/>
              <a:gd name="connsiteX1024" fmla="*/ 5840275 w 9384838"/>
              <a:gd name="connsiteY1024" fmla="*/ 1480122 h 6246801"/>
              <a:gd name="connsiteX1025" fmla="*/ 5815939 w 9384838"/>
              <a:gd name="connsiteY1025" fmla="*/ 1455784 h 6246801"/>
              <a:gd name="connsiteX1026" fmla="*/ 5740719 w 9384838"/>
              <a:gd name="connsiteY1026" fmla="*/ 1505563 h 6246801"/>
              <a:gd name="connsiteX1027" fmla="*/ 5665499 w 9384838"/>
              <a:gd name="connsiteY1027" fmla="*/ 1606229 h 6246801"/>
              <a:gd name="connsiteX1028" fmla="*/ 5715277 w 9384838"/>
              <a:gd name="connsiteY1028" fmla="*/ 1656009 h 6246801"/>
              <a:gd name="connsiteX1029" fmla="*/ 5765055 w 9384838"/>
              <a:gd name="connsiteY1029" fmla="*/ 1731231 h 6246801"/>
              <a:gd name="connsiteX1030" fmla="*/ 5840275 w 9384838"/>
              <a:gd name="connsiteY1030" fmla="*/ 1731231 h 6246801"/>
              <a:gd name="connsiteX1031" fmla="*/ 5916601 w 9384838"/>
              <a:gd name="connsiteY1031" fmla="*/ 1881669 h 6246801"/>
              <a:gd name="connsiteX1032" fmla="*/ 5966379 w 9384838"/>
              <a:gd name="connsiteY1032" fmla="*/ 1956897 h 6246801"/>
              <a:gd name="connsiteX1033" fmla="*/ 5891159 w 9384838"/>
              <a:gd name="connsiteY1033" fmla="*/ 2006676 h 6246801"/>
              <a:gd name="connsiteX1034" fmla="*/ 5815939 w 9384838"/>
              <a:gd name="connsiteY1034" fmla="*/ 1931450 h 6246801"/>
              <a:gd name="connsiteX1035" fmla="*/ 5765055 w 9384838"/>
              <a:gd name="connsiteY1035" fmla="*/ 1881669 h 6246801"/>
              <a:gd name="connsiteX1036" fmla="*/ 5715277 w 9384838"/>
              <a:gd name="connsiteY1036" fmla="*/ 1931450 h 6246801"/>
              <a:gd name="connsiteX1037" fmla="*/ 5665499 w 9384838"/>
              <a:gd name="connsiteY1037" fmla="*/ 1931450 h 6246801"/>
              <a:gd name="connsiteX1038" fmla="*/ 5640056 w 9384838"/>
              <a:gd name="connsiteY1038" fmla="*/ 2006676 h 6246801"/>
              <a:gd name="connsiteX1039" fmla="*/ 5590278 w 9384838"/>
              <a:gd name="connsiteY1039" fmla="*/ 2006676 h 6246801"/>
              <a:gd name="connsiteX1040" fmla="*/ 5515058 w 9384838"/>
              <a:gd name="connsiteY1040" fmla="*/ 2081899 h 6246801"/>
              <a:gd name="connsiteX1041" fmla="*/ 5464174 w 9384838"/>
              <a:gd name="connsiteY1041" fmla="*/ 2057559 h 6246801"/>
              <a:gd name="connsiteX1042" fmla="*/ 5464174 w 9384838"/>
              <a:gd name="connsiteY1042" fmla="*/ 1956897 h 6246801"/>
              <a:gd name="connsiteX1043" fmla="*/ 5489616 w 9384838"/>
              <a:gd name="connsiteY1043" fmla="*/ 1881669 h 6246801"/>
              <a:gd name="connsiteX1044" fmla="*/ 5564836 w 9384838"/>
              <a:gd name="connsiteY1044" fmla="*/ 1831894 h 6246801"/>
              <a:gd name="connsiteX1045" fmla="*/ 5590278 w 9384838"/>
              <a:gd name="connsiteY1045" fmla="*/ 1756674 h 6246801"/>
              <a:gd name="connsiteX1046" fmla="*/ 5539394 w 9384838"/>
              <a:gd name="connsiteY1046" fmla="*/ 1656009 h 6246801"/>
              <a:gd name="connsiteX1047" fmla="*/ 5515058 w 9384838"/>
              <a:gd name="connsiteY1047" fmla="*/ 1656009 h 6246801"/>
              <a:gd name="connsiteX1048" fmla="*/ 5515058 w 9384838"/>
              <a:gd name="connsiteY1048" fmla="*/ 1606229 h 6246801"/>
              <a:gd name="connsiteX1049" fmla="*/ 5489616 w 9384838"/>
              <a:gd name="connsiteY1049" fmla="*/ 1580786 h 6246801"/>
              <a:gd name="connsiteX1050" fmla="*/ 5489616 w 9384838"/>
              <a:gd name="connsiteY1050" fmla="*/ 1531005 h 6246801"/>
              <a:gd name="connsiteX1051" fmla="*/ 5539394 w 9384838"/>
              <a:gd name="connsiteY1051" fmla="*/ 1455784 h 6246801"/>
              <a:gd name="connsiteX1052" fmla="*/ 5539394 w 9384838"/>
              <a:gd name="connsiteY1052" fmla="*/ 1404898 h 6246801"/>
              <a:gd name="connsiteX1053" fmla="*/ 5564836 w 9384838"/>
              <a:gd name="connsiteY1053" fmla="*/ 1355118 h 6246801"/>
              <a:gd name="connsiteX1054" fmla="*/ 5614614 w 9384838"/>
              <a:gd name="connsiteY1054" fmla="*/ 1379454 h 6246801"/>
              <a:gd name="connsiteX1055" fmla="*/ 5689834 w 9384838"/>
              <a:gd name="connsiteY1055" fmla="*/ 1355118 h 6246801"/>
              <a:gd name="connsiteX1056" fmla="*/ 5740719 w 9384838"/>
              <a:gd name="connsiteY1056" fmla="*/ 1329675 h 6246801"/>
              <a:gd name="connsiteX1057" fmla="*/ 5765055 w 9384838"/>
              <a:gd name="connsiteY1057" fmla="*/ 1355118 h 6246801"/>
              <a:gd name="connsiteX1058" fmla="*/ 5815939 w 9384838"/>
              <a:gd name="connsiteY1058" fmla="*/ 1279895 h 6246801"/>
              <a:gd name="connsiteX1059" fmla="*/ 5891159 w 9384838"/>
              <a:gd name="connsiteY1059" fmla="*/ 1254452 h 6246801"/>
              <a:gd name="connsiteX1060" fmla="*/ 5891159 w 9384838"/>
              <a:gd name="connsiteY1060" fmla="*/ 1179229 h 6246801"/>
              <a:gd name="connsiteX1061" fmla="*/ 5840275 w 9384838"/>
              <a:gd name="connsiteY1061" fmla="*/ 1104007 h 6246801"/>
              <a:gd name="connsiteX1062" fmla="*/ 5865717 w 9384838"/>
              <a:gd name="connsiteY1062" fmla="*/ 1054227 h 6246801"/>
              <a:gd name="connsiteX1063" fmla="*/ 5916601 w 9384838"/>
              <a:gd name="connsiteY1063" fmla="*/ 1054227 h 6246801"/>
              <a:gd name="connsiteX1064" fmla="*/ 6041599 w 9384838"/>
              <a:gd name="connsiteY1064" fmla="*/ 1179229 h 6246801"/>
              <a:gd name="connsiteX1065" fmla="*/ 6091377 w 9384838"/>
              <a:gd name="connsiteY1065" fmla="*/ 1153786 h 6246801"/>
              <a:gd name="connsiteX1066" fmla="*/ 6091377 w 9384838"/>
              <a:gd name="connsiteY1066" fmla="*/ 1204672 h 6246801"/>
              <a:gd name="connsiteX1067" fmla="*/ 6166597 w 9384838"/>
              <a:gd name="connsiteY1067" fmla="*/ 1254452 h 6246801"/>
              <a:gd name="connsiteX1068" fmla="*/ 6292701 w 9384838"/>
              <a:gd name="connsiteY1068" fmla="*/ 1179229 h 6246801"/>
              <a:gd name="connsiteX1069" fmla="*/ 6317037 w 9384838"/>
              <a:gd name="connsiteY1069" fmla="*/ 1129449 h 6246801"/>
              <a:gd name="connsiteX1070" fmla="*/ 6292701 w 9384838"/>
              <a:gd name="connsiteY1070" fmla="*/ 1054227 h 6246801"/>
              <a:gd name="connsiteX1071" fmla="*/ 6317037 w 9384838"/>
              <a:gd name="connsiteY1071" fmla="*/ 1003341 h 6246801"/>
              <a:gd name="connsiteX1072" fmla="*/ 6317037 w 9384838"/>
              <a:gd name="connsiteY1072" fmla="*/ 953562 h 6246801"/>
              <a:gd name="connsiteX1073" fmla="*/ 6342479 w 9384838"/>
              <a:gd name="connsiteY1073" fmla="*/ 903783 h 6246801"/>
              <a:gd name="connsiteX1074" fmla="*/ 6443141 w 9384838"/>
              <a:gd name="connsiteY1074" fmla="*/ 878340 h 6246801"/>
              <a:gd name="connsiteX1075" fmla="*/ 6492919 w 9384838"/>
              <a:gd name="connsiteY1075" fmla="*/ 803117 h 6246801"/>
              <a:gd name="connsiteX1076" fmla="*/ 6518361 w 9384838"/>
              <a:gd name="connsiteY1076" fmla="*/ 652667 h 6246801"/>
              <a:gd name="connsiteX1077" fmla="*/ 6619024 w 9384838"/>
              <a:gd name="connsiteY1077" fmla="*/ 526559 h 6246801"/>
              <a:gd name="connsiteX1078" fmla="*/ 6643360 w 9384838"/>
              <a:gd name="connsiteY1078" fmla="*/ 300891 h 6246801"/>
              <a:gd name="connsiteX1079" fmla="*/ 6619024 w 9384838"/>
              <a:gd name="connsiteY1079" fmla="*/ 125002 h 6246801"/>
              <a:gd name="connsiteX1080" fmla="*/ 6694244 w 9384838"/>
              <a:gd name="connsiteY1080" fmla="*/ 49779 h 6246801"/>
              <a:gd name="connsiteX1081" fmla="*/ 6769464 w 9384838"/>
              <a:gd name="connsiteY1081" fmla="*/ 49779 h 6246801"/>
              <a:gd name="connsiteX1082" fmla="*/ 6819242 w 9384838"/>
              <a:gd name="connsiteY108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75319 w 9384838"/>
              <a:gd name="connsiteY74" fmla="*/ 5469131 h 6246801"/>
              <a:gd name="connsiteX75" fmla="*/ 1450982 w 9384838"/>
              <a:gd name="connsiteY75" fmla="*/ 5544353 h 6246801"/>
              <a:gd name="connsiteX76" fmla="*/ 1425539 w 9384838"/>
              <a:gd name="connsiteY76" fmla="*/ 5544353 h 6246801"/>
              <a:gd name="connsiteX77" fmla="*/ 1400097 w 9384838"/>
              <a:gd name="connsiteY77" fmla="*/ 5469130 h 6246801"/>
              <a:gd name="connsiteX78" fmla="*/ 1400097 w 9384838"/>
              <a:gd name="connsiteY78" fmla="*/ 5419351 h 6246801"/>
              <a:gd name="connsiteX79" fmla="*/ 1450982 w 9384838"/>
              <a:gd name="connsiteY79" fmla="*/ 5369571 h 6246801"/>
              <a:gd name="connsiteX80" fmla="*/ 1450982 w 9384838"/>
              <a:gd name="connsiteY80" fmla="*/ 5344128 h 6246801"/>
              <a:gd name="connsiteX81" fmla="*/ 1400097 w 9384838"/>
              <a:gd name="connsiteY81" fmla="*/ 5318685 h 6246801"/>
              <a:gd name="connsiteX82" fmla="*/ 1425539 w 9384838"/>
              <a:gd name="connsiteY82" fmla="*/ 5268905 h 6246801"/>
              <a:gd name="connsiteX83" fmla="*/ 1400097 w 9384838"/>
              <a:gd name="connsiteY83" fmla="*/ 5243462 h 6246801"/>
              <a:gd name="connsiteX84" fmla="*/ 1450982 w 9384838"/>
              <a:gd name="connsiteY84" fmla="*/ 5218019 h 6246801"/>
              <a:gd name="connsiteX85" fmla="*/ 1526203 w 9384838"/>
              <a:gd name="connsiteY85" fmla="*/ 5193682 h 6246801"/>
              <a:gd name="connsiteX86" fmla="*/ 1575981 w 9384838"/>
              <a:gd name="connsiteY86" fmla="*/ 5168239 h 6246801"/>
              <a:gd name="connsiteX87" fmla="*/ 1575981 w 9384838"/>
              <a:gd name="connsiteY87" fmla="*/ 5118459 h 6246801"/>
              <a:gd name="connsiteX88" fmla="*/ 1625759 w 9384838"/>
              <a:gd name="connsiteY88" fmla="*/ 5093016 h 6246801"/>
              <a:gd name="connsiteX89" fmla="*/ 1625759 w 9384838"/>
              <a:gd name="connsiteY89" fmla="*/ 5043236 h 6246801"/>
              <a:gd name="connsiteX90" fmla="*/ 1726423 w 9384838"/>
              <a:gd name="connsiteY90" fmla="*/ 5017793 h 6246801"/>
              <a:gd name="connsiteX91" fmla="*/ 1726423 w 9384838"/>
              <a:gd name="connsiteY91" fmla="*/ 5067573 h 6246801"/>
              <a:gd name="connsiteX92" fmla="*/ 1751865 w 9384838"/>
              <a:gd name="connsiteY92" fmla="*/ 5118459 h 6246801"/>
              <a:gd name="connsiteX93" fmla="*/ 1851420 w 9384838"/>
              <a:gd name="connsiteY93" fmla="*/ 5118459 h 6246801"/>
              <a:gd name="connsiteX94" fmla="*/ 1902304 w 9384838"/>
              <a:gd name="connsiteY94" fmla="*/ 5142796 h 6246801"/>
              <a:gd name="connsiteX95" fmla="*/ 1977523 w 9384838"/>
              <a:gd name="connsiteY95" fmla="*/ 5093016 h 6246801"/>
              <a:gd name="connsiteX96" fmla="*/ 1999647 w 9384838"/>
              <a:gd name="connsiteY96" fmla="*/ 5047661 h 6246801"/>
              <a:gd name="connsiteX97" fmla="*/ 1989691 w 9384838"/>
              <a:gd name="connsiteY97" fmla="*/ 5011156 h 6246801"/>
              <a:gd name="connsiteX98" fmla="*/ 2030620 w 9384838"/>
              <a:gd name="connsiteY98" fmla="*/ 5032174 h 6246801"/>
              <a:gd name="connsiteX99" fmla="*/ 2050531 w 9384838"/>
              <a:gd name="connsiteY99" fmla="*/ 5012262 h 6246801"/>
              <a:gd name="connsiteX100" fmla="*/ 2127963 w 9384838"/>
              <a:gd name="connsiteY100" fmla="*/ 4992350 h 6246801"/>
              <a:gd name="connsiteX101" fmla="*/ 798333 w 9384838"/>
              <a:gd name="connsiteY101" fmla="*/ 4867347 h 6246801"/>
              <a:gd name="connsiteX102" fmla="*/ 848111 w 9384838"/>
              <a:gd name="connsiteY102" fmla="*/ 4867347 h 6246801"/>
              <a:gd name="connsiteX103" fmla="*/ 873554 w 9384838"/>
              <a:gd name="connsiteY103" fmla="*/ 4917127 h 6246801"/>
              <a:gd name="connsiteX104" fmla="*/ 898996 w 9384838"/>
              <a:gd name="connsiteY104" fmla="*/ 4892790 h 6246801"/>
              <a:gd name="connsiteX105" fmla="*/ 923332 w 9384838"/>
              <a:gd name="connsiteY105" fmla="*/ 4892790 h 6246801"/>
              <a:gd name="connsiteX106" fmla="*/ 873554 w 9384838"/>
              <a:gd name="connsiteY106" fmla="*/ 4942570 h 6246801"/>
              <a:gd name="connsiteX107" fmla="*/ 898996 w 9384838"/>
              <a:gd name="connsiteY107" fmla="*/ 4968013 h 6246801"/>
              <a:gd name="connsiteX108" fmla="*/ 873554 w 9384838"/>
              <a:gd name="connsiteY108" fmla="*/ 4992350 h 6246801"/>
              <a:gd name="connsiteX109" fmla="*/ 898996 w 9384838"/>
              <a:gd name="connsiteY109" fmla="*/ 5017793 h 6246801"/>
              <a:gd name="connsiteX110" fmla="*/ 898996 w 9384838"/>
              <a:gd name="connsiteY110" fmla="*/ 5043236 h 6246801"/>
              <a:gd name="connsiteX111" fmla="*/ 948774 w 9384838"/>
              <a:gd name="connsiteY111" fmla="*/ 5067573 h 6246801"/>
              <a:gd name="connsiteX112" fmla="*/ 974217 w 9384838"/>
              <a:gd name="connsiteY112" fmla="*/ 5093016 h 6246801"/>
              <a:gd name="connsiteX113" fmla="*/ 998553 w 9384838"/>
              <a:gd name="connsiteY113" fmla="*/ 5118459 h 6246801"/>
              <a:gd name="connsiteX114" fmla="*/ 1049437 w 9384838"/>
              <a:gd name="connsiteY114" fmla="*/ 5118459 h 6246801"/>
              <a:gd name="connsiteX115" fmla="*/ 1099216 w 9384838"/>
              <a:gd name="connsiteY115" fmla="*/ 5067573 h 6246801"/>
              <a:gd name="connsiteX116" fmla="*/ 1148994 w 9384838"/>
              <a:gd name="connsiteY116" fmla="*/ 5093016 h 6246801"/>
              <a:gd name="connsiteX117" fmla="*/ 1174436 w 9384838"/>
              <a:gd name="connsiteY117" fmla="*/ 5142796 h 6246801"/>
              <a:gd name="connsiteX118" fmla="*/ 1148994 w 9384838"/>
              <a:gd name="connsiteY118" fmla="*/ 5193682 h 6246801"/>
              <a:gd name="connsiteX119" fmla="*/ 1099216 w 9384838"/>
              <a:gd name="connsiteY119" fmla="*/ 5218019 h 6246801"/>
              <a:gd name="connsiteX120" fmla="*/ 1073773 w 9384838"/>
              <a:gd name="connsiteY120" fmla="*/ 5218019 h 6246801"/>
              <a:gd name="connsiteX121" fmla="*/ 1049437 w 9384838"/>
              <a:gd name="connsiteY121" fmla="*/ 5193682 h 6246801"/>
              <a:gd name="connsiteX122" fmla="*/ 1023995 w 9384838"/>
              <a:gd name="connsiteY122" fmla="*/ 5243462 h 6246801"/>
              <a:gd name="connsiteX123" fmla="*/ 1049437 w 9384838"/>
              <a:gd name="connsiteY123" fmla="*/ 5293242 h 6246801"/>
              <a:gd name="connsiteX124" fmla="*/ 1099216 w 9384838"/>
              <a:gd name="connsiteY124" fmla="*/ 5293242 h 6246801"/>
              <a:gd name="connsiteX125" fmla="*/ 1199879 w 9384838"/>
              <a:gd name="connsiteY125" fmla="*/ 5318685 h 6246801"/>
              <a:gd name="connsiteX126" fmla="*/ 1124658 w 9384838"/>
              <a:gd name="connsiteY126" fmla="*/ 5369571 h 6246801"/>
              <a:gd name="connsiteX127" fmla="*/ 1148994 w 9384838"/>
              <a:gd name="connsiteY127" fmla="*/ 5393907 h 6246801"/>
              <a:gd name="connsiteX128" fmla="*/ 1199879 w 9384838"/>
              <a:gd name="connsiteY128" fmla="*/ 5393907 h 6246801"/>
              <a:gd name="connsiteX129" fmla="*/ 1148994 w 9384838"/>
              <a:gd name="connsiteY129" fmla="*/ 5444793 h 6246801"/>
              <a:gd name="connsiteX130" fmla="*/ 1199879 w 9384838"/>
              <a:gd name="connsiteY130" fmla="*/ 5469130 h 6246801"/>
              <a:gd name="connsiteX131" fmla="*/ 1174436 w 9384838"/>
              <a:gd name="connsiteY131" fmla="*/ 5520016 h 6246801"/>
              <a:gd name="connsiteX132" fmla="*/ 1124658 w 9384838"/>
              <a:gd name="connsiteY132" fmla="*/ 5520016 h 6246801"/>
              <a:gd name="connsiteX133" fmla="*/ 1099216 w 9384838"/>
              <a:gd name="connsiteY133" fmla="*/ 5544353 h 6246801"/>
              <a:gd name="connsiteX134" fmla="*/ 1023995 w 9384838"/>
              <a:gd name="connsiteY134" fmla="*/ 5619576 h 6246801"/>
              <a:gd name="connsiteX135" fmla="*/ 1023995 w 9384838"/>
              <a:gd name="connsiteY135" fmla="*/ 5645019 h 6246801"/>
              <a:gd name="connsiteX136" fmla="*/ 998553 w 9384838"/>
              <a:gd name="connsiteY136" fmla="*/ 5670462 h 6246801"/>
              <a:gd name="connsiteX137" fmla="*/ 823775 w 9384838"/>
              <a:gd name="connsiteY137" fmla="*/ 5920467 h 6246801"/>
              <a:gd name="connsiteX138" fmla="*/ 848111 w 9384838"/>
              <a:gd name="connsiteY138" fmla="*/ 5971353 h 6246801"/>
              <a:gd name="connsiteX139" fmla="*/ 798334 w 9384838"/>
              <a:gd name="connsiteY139" fmla="*/ 6021132 h 6246801"/>
              <a:gd name="connsiteX140" fmla="*/ 772890 w 9384838"/>
              <a:gd name="connsiteY140" fmla="*/ 6046575 h 6246801"/>
              <a:gd name="connsiteX141" fmla="*/ 772890 w 9384838"/>
              <a:gd name="connsiteY141" fmla="*/ 6096355 h 6246801"/>
              <a:gd name="connsiteX142" fmla="*/ 723113 w 9384838"/>
              <a:gd name="connsiteY142" fmla="*/ 6147241 h 6246801"/>
              <a:gd name="connsiteX143" fmla="*/ 697671 w 9384838"/>
              <a:gd name="connsiteY143" fmla="*/ 6096355 h 6246801"/>
              <a:gd name="connsiteX144" fmla="*/ 672229 w 9384838"/>
              <a:gd name="connsiteY144" fmla="*/ 6072018 h 6246801"/>
              <a:gd name="connsiteX145" fmla="*/ 693023 w 9384838"/>
              <a:gd name="connsiteY145" fmla="*/ 6051222 h 6246801"/>
              <a:gd name="connsiteX146" fmla="*/ 702873 w 9384838"/>
              <a:gd name="connsiteY146" fmla="*/ 6041372 h 6246801"/>
              <a:gd name="connsiteX147" fmla="*/ 702874 w 9384838"/>
              <a:gd name="connsiteY147" fmla="*/ 6041371 h 6246801"/>
              <a:gd name="connsiteX148" fmla="*/ 693023 w 9384838"/>
              <a:gd name="connsiteY148" fmla="*/ 6051222 h 6246801"/>
              <a:gd name="connsiteX149" fmla="*/ 672228 w 9384838"/>
              <a:gd name="connsiteY149" fmla="*/ 6072019 h 6246801"/>
              <a:gd name="connsiteX150" fmla="*/ 647891 w 9384838"/>
              <a:gd name="connsiteY150" fmla="*/ 6046576 h 6246801"/>
              <a:gd name="connsiteX151" fmla="*/ 597007 w 9384838"/>
              <a:gd name="connsiteY151" fmla="*/ 6096356 h 6246801"/>
              <a:gd name="connsiteX152" fmla="*/ 622449 w 9384838"/>
              <a:gd name="connsiteY152" fmla="*/ 6147242 h 6246801"/>
              <a:gd name="connsiteX153" fmla="*/ 622449 w 9384838"/>
              <a:gd name="connsiteY153" fmla="*/ 6171578 h 6246801"/>
              <a:gd name="connsiteX154" fmla="*/ 597007 w 9384838"/>
              <a:gd name="connsiteY154" fmla="*/ 6171578 h 6246801"/>
              <a:gd name="connsiteX155" fmla="*/ 547229 w 9384838"/>
              <a:gd name="connsiteY155" fmla="*/ 6222464 h 6246801"/>
              <a:gd name="connsiteX156" fmla="*/ 497452 w 9384838"/>
              <a:gd name="connsiteY156" fmla="*/ 6222464 h 6246801"/>
              <a:gd name="connsiteX157" fmla="*/ 422232 w 9384838"/>
              <a:gd name="connsiteY157" fmla="*/ 6246801 h 6246801"/>
              <a:gd name="connsiteX158" fmla="*/ 472009 w 9384838"/>
              <a:gd name="connsiteY158" fmla="*/ 6171578 h 6246801"/>
              <a:gd name="connsiteX159" fmla="*/ 521787 w 9384838"/>
              <a:gd name="connsiteY159" fmla="*/ 6121799 h 6246801"/>
              <a:gd name="connsiteX160" fmla="*/ 497452 w 9384838"/>
              <a:gd name="connsiteY160" fmla="*/ 6046576 h 6246801"/>
              <a:gd name="connsiteX161" fmla="*/ 497452 w 9384838"/>
              <a:gd name="connsiteY161" fmla="*/ 5996796 h 6246801"/>
              <a:gd name="connsiteX162" fmla="*/ 521787 w 9384838"/>
              <a:gd name="connsiteY162" fmla="*/ 5996796 h 6246801"/>
              <a:gd name="connsiteX163" fmla="*/ 572672 w 9384838"/>
              <a:gd name="connsiteY163" fmla="*/ 5945910 h 6246801"/>
              <a:gd name="connsiteX164" fmla="*/ 547229 w 9384838"/>
              <a:gd name="connsiteY164" fmla="*/ 5920467 h 6246801"/>
              <a:gd name="connsiteX165" fmla="*/ 497452 w 9384838"/>
              <a:gd name="connsiteY165" fmla="*/ 5896130 h 6246801"/>
              <a:gd name="connsiteX166" fmla="*/ 472009 w 9384838"/>
              <a:gd name="connsiteY166" fmla="*/ 5920467 h 6246801"/>
              <a:gd name="connsiteX167" fmla="*/ 396790 w 9384838"/>
              <a:gd name="connsiteY167" fmla="*/ 6021133 h 6246801"/>
              <a:gd name="connsiteX168" fmla="*/ 422232 w 9384838"/>
              <a:gd name="connsiteY168" fmla="*/ 6046576 h 6246801"/>
              <a:gd name="connsiteX169" fmla="*/ 422232 w 9384838"/>
              <a:gd name="connsiteY169" fmla="*/ 6096356 h 6246801"/>
              <a:gd name="connsiteX170" fmla="*/ 446568 w 9384838"/>
              <a:gd name="connsiteY170" fmla="*/ 6121799 h 6246801"/>
              <a:gd name="connsiteX171" fmla="*/ 422232 w 9384838"/>
              <a:gd name="connsiteY171" fmla="*/ 6147242 h 6246801"/>
              <a:gd name="connsiteX172" fmla="*/ 396790 w 9384838"/>
              <a:gd name="connsiteY172" fmla="*/ 6147242 h 6246801"/>
              <a:gd name="connsiteX173" fmla="*/ 371348 w 9384838"/>
              <a:gd name="connsiteY173" fmla="*/ 6121799 h 6246801"/>
              <a:gd name="connsiteX174" fmla="*/ 296127 w 9384838"/>
              <a:gd name="connsiteY174" fmla="*/ 6072019 h 6246801"/>
              <a:gd name="connsiteX175" fmla="*/ 271792 w 9384838"/>
              <a:gd name="connsiteY175" fmla="*/ 5996796 h 6246801"/>
              <a:gd name="connsiteX176" fmla="*/ 321570 w 9384838"/>
              <a:gd name="connsiteY176" fmla="*/ 6021133 h 6246801"/>
              <a:gd name="connsiteX177" fmla="*/ 347012 w 9384838"/>
              <a:gd name="connsiteY177" fmla="*/ 5996796 h 6246801"/>
              <a:gd name="connsiteX178" fmla="*/ 371348 w 9384838"/>
              <a:gd name="connsiteY178" fmla="*/ 5920467 h 6246801"/>
              <a:gd name="connsiteX179" fmla="*/ 321570 w 9384838"/>
              <a:gd name="connsiteY179" fmla="*/ 5845245 h 6246801"/>
              <a:gd name="connsiteX180" fmla="*/ 371348 w 9384838"/>
              <a:gd name="connsiteY180" fmla="*/ 5795465 h 6246801"/>
              <a:gd name="connsiteX181" fmla="*/ 371348 w 9384838"/>
              <a:gd name="connsiteY181" fmla="*/ 5745685 h 6246801"/>
              <a:gd name="connsiteX182" fmla="*/ 371348 w 9384838"/>
              <a:gd name="connsiteY182" fmla="*/ 5720242 h 6246801"/>
              <a:gd name="connsiteX183" fmla="*/ 347012 w 9384838"/>
              <a:gd name="connsiteY183" fmla="*/ 5670462 h 6246801"/>
              <a:gd name="connsiteX184" fmla="*/ 446567 w 9384838"/>
              <a:gd name="connsiteY184" fmla="*/ 5670462 h 6246801"/>
              <a:gd name="connsiteX185" fmla="*/ 462479 w 9384838"/>
              <a:gd name="connsiteY185" fmla="*/ 5674309 h 6246801"/>
              <a:gd name="connsiteX186" fmla="*/ 471828 w 9384838"/>
              <a:gd name="connsiteY186" fmla="*/ 5676570 h 6246801"/>
              <a:gd name="connsiteX187" fmla="*/ 471828 w 9384838"/>
              <a:gd name="connsiteY187" fmla="*/ 5676569 h 6246801"/>
              <a:gd name="connsiteX188" fmla="*/ 462479 w 9384838"/>
              <a:gd name="connsiteY188" fmla="*/ 5674309 h 6246801"/>
              <a:gd name="connsiteX189" fmla="*/ 446568 w 9384838"/>
              <a:gd name="connsiteY189" fmla="*/ 5670462 h 6246801"/>
              <a:gd name="connsiteX190" fmla="*/ 446567 w 9384838"/>
              <a:gd name="connsiteY190" fmla="*/ 5670462 h 6246801"/>
              <a:gd name="connsiteX191" fmla="*/ 521787 w 9384838"/>
              <a:gd name="connsiteY191" fmla="*/ 5595239 h 6246801"/>
              <a:gd name="connsiteX192" fmla="*/ 572672 w 9384838"/>
              <a:gd name="connsiteY192" fmla="*/ 5569796 h 6246801"/>
              <a:gd name="connsiteX193" fmla="*/ 572672 w 9384838"/>
              <a:gd name="connsiteY193" fmla="*/ 5520016 h 6246801"/>
              <a:gd name="connsiteX194" fmla="*/ 647892 w 9384838"/>
              <a:gd name="connsiteY194" fmla="*/ 5494573 h 6246801"/>
              <a:gd name="connsiteX195" fmla="*/ 622450 w 9384838"/>
              <a:gd name="connsiteY195" fmla="*/ 5469130 h 6246801"/>
              <a:gd name="connsiteX196" fmla="*/ 547230 w 9384838"/>
              <a:gd name="connsiteY196" fmla="*/ 5469130 h 6246801"/>
              <a:gd name="connsiteX197" fmla="*/ 622450 w 9384838"/>
              <a:gd name="connsiteY197" fmla="*/ 5444793 h 6246801"/>
              <a:gd name="connsiteX198" fmla="*/ 622450 w 9384838"/>
              <a:gd name="connsiteY198" fmla="*/ 5369570 h 6246801"/>
              <a:gd name="connsiteX199" fmla="*/ 597008 w 9384838"/>
              <a:gd name="connsiteY199" fmla="*/ 5369570 h 6246801"/>
              <a:gd name="connsiteX200" fmla="*/ 597008 w 9384838"/>
              <a:gd name="connsiteY200" fmla="*/ 5344127 h 6246801"/>
              <a:gd name="connsiteX201" fmla="*/ 572672 w 9384838"/>
              <a:gd name="connsiteY201" fmla="*/ 5318684 h 6246801"/>
              <a:gd name="connsiteX202" fmla="*/ 597008 w 9384838"/>
              <a:gd name="connsiteY202" fmla="*/ 5268904 h 6246801"/>
              <a:gd name="connsiteX203" fmla="*/ 572672 w 9384838"/>
              <a:gd name="connsiteY203" fmla="*/ 5268904 h 6246801"/>
              <a:gd name="connsiteX204" fmla="*/ 572672 w 9384838"/>
              <a:gd name="connsiteY204" fmla="*/ 5218018 h 6246801"/>
              <a:gd name="connsiteX205" fmla="*/ 547230 w 9384838"/>
              <a:gd name="connsiteY205" fmla="*/ 5193682 h 6246801"/>
              <a:gd name="connsiteX206" fmla="*/ 565757 w 9384838"/>
              <a:gd name="connsiteY206" fmla="*/ 5184317 h 6246801"/>
              <a:gd name="connsiteX207" fmla="*/ 565757 w 9384838"/>
              <a:gd name="connsiteY207" fmla="*/ 5184316 h 6246801"/>
              <a:gd name="connsiteX208" fmla="*/ 547229 w 9384838"/>
              <a:gd name="connsiteY208" fmla="*/ 5193682 h 6246801"/>
              <a:gd name="connsiteX209" fmla="*/ 521787 w 9384838"/>
              <a:gd name="connsiteY209" fmla="*/ 5168239 h 6246801"/>
              <a:gd name="connsiteX210" fmla="*/ 472009 w 9384838"/>
              <a:gd name="connsiteY210" fmla="*/ 5193682 h 6246801"/>
              <a:gd name="connsiteX211" fmla="*/ 472009 w 9384838"/>
              <a:gd name="connsiteY211" fmla="*/ 5293241 h 6246801"/>
              <a:gd name="connsiteX212" fmla="*/ 422231 w 9384838"/>
              <a:gd name="connsiteY212" fmla="*/ 5243461 h 6246801"/>
              <a:gd name="connsiteX213" fmla="*/ 422231 w 9384838"/>
              <a:gd name="connsiteY213" fmla="*/ 5243462 h 6246801"/>
              <a:gd name="connsiteX214" fmla="*/ 472009 w 9384838"/>
              <a:gd name="connsiteY214" fmla="*/ 5293241 h 6246801"/>
              <a:gd name="connsiteX215" fmla="*/ 422231 w 9384838"/>
              <a:gd name="connsiteY215" fmla="*/ 5318684 h 6246801"/>
              <a:gd name="connsiteX216" fmla="*/ 446567 w 9384838"/>
              <a:gd name="connsiteY216" fmla="*/ 5344127 h 6246801"/>
              <a:gd name="connsiteX217" fmla="*/ 497451 w 9384838"/>
              <a:gd name="connsiteY217" fmla="*/ 5344127 h 6246801"/>
              <a:gd name="connsiteX218" fmla="*/ 521787 w 9384838"/>
              <a:gd name="connsiteY218" fmla="*/ 5318684 h 6246801"/>
              <a:gd name="connsiteX219" fmla="*/ 521787 w 9384838"/>
              <a:gd name="connsiteY219" fmla="*/ 5369570 h 6246801"/>
              <a:gd name="connsiteX220" fmla="*/ 497451 w 9384838"/>
              <a:gd name="connsiteY220" fmla="*/ 5419350 h 6246801"/>
              <a:gd name="connsiteX221" fmla="*/ 472009 w 9384838"/>
              <a:gd name="connsiteY221" fmla="*/ 5419350 h 6246801"/>
              <a:gd name="connsiteX222" fmla="*/ 446567 w 9384838"/>
              <a:gd name="connsiteY222" fmla="*/ 5444793 h 6246801"/>
              <a:gd name="connsiteX223" fmla="*/ 422231 w 9384838"/>
              <a:gd name="connsiteY223" fmla="*/ 5419350 h 6246801"/>
              <a:gd name="connsiteX224" fmla="*/ 446567 w 9384838"/>
              <a:gd name="connsiteY224" fmla="*/ 5393907 h 6246801"/>
              <a:gd name="connsiteX225" fmla="*/ 446567 w 9384838"/>
              <a:gd name="connsiteY225" fmla="*/ 5369570 h 6246801"/>
              <a:gd name="connsiteX226" fmla="*/ 422231 w 9384838"/>
              <a:gd name="connsiteY226" fmla="*/ 5344127 h 6246801"/>
              <a:gd name="connsiteX227" fmla="*/ 371347 w 9384838"/>
              <a:gd name="connsiteY227" fmla="*/ 5369570 h 6246801"/>
              <a:gd name="connsiteX228" fmla="*/ 347011 w 9384838"/>
              <a:gd name="connsiteY228" fmla="*/ 5344127 h 6246801"/>
              <a:gd name="connsiteX229" fmla="*/ 321569 w 9384838"/>
              <a:gd name="connsiteY229" fmla="*/ 5393907 h 6246801"/>
              <a:gd name="connsiteX230" fmla="*/ 271791 w 9384838"/>
              <a:gd name="connsiteY230" fmla="*/ 5419350 h 6246801"/>
              <a:gd name="connsiteX231" fmla="*/ 321569 w 9384838"/>
              <a:gd name="connsiteY231" fmla="*/ 5369570 h 6246801"/>
              <a:gd name="connsiteX232" fmla="*/ 296127 w 9384838"/>
              <a:gd name="connsiteY232" fmla="*/ 5344127 h 6246801"/>
              <a:gd name="connsiteX233" fmla="*/ 296127 w 9384838"/>
              <a:gd name="connsiteY233" fmla="*/ 5293241 h 6246801"/>
              <a:gd name="connsiteX234" fmla="*/ 271791 w 9384838"/>
              <a:gd name="connsiteY234" fmla="*/ 5293241 h 6246801"/>
              <a:gd name="connsiteX235" fmla="*/ 246349 w 9384838"/>
              <a:gd name="connsiteY235" fmla="*/ 5243462 h 6246801"/>
              <a:gd name="connsiteX236" fmla="*/ 296127 w 9384838"/>
              <a:gd name="connsiteY236" fmla="*/ 5168239 h 6246801"/>
              <a:gd name="connsiteX237" fmla="*/ 321569 w 9384838"/>
              <a:gd name="connsiteY237" fmla="*/ 5193682 h 6246801"/>
              <a:gd name="connsiteX238" fmla="*/ 296127 w 9384838"/>
              <a:gd name="connsiteY238" fmla="*/ 5218019 h 6246801"/>
              <a:gd name="connsiteX239" fmla="*/ 321569 w 9384838"/>
              <a:gd name="connsiteY239" fmla="*/ 5218019 h 6246801"/>
              <a:gd name="connsiteX240" fmla="*/ 321569 w 9384838"/>
              <a:gd name="connsiteY240" fmla="*/ 5243462 h 6246801"/>
              <a:gd name="connsiteX241" fmla="*/ 296127 w 9384838"/>
              <a:gd name="connsiteY241" fmla="*/ 5268905 h 6246801"/>
              <a:gd name="connsiteX242" fmla="*/ 321569 w 9384838"/>
              <a:gd name="connsiteY242" fmla="*/ 5318684 h 6246801"/>
              <a:gd name="connsiteX243" fmla="*/ 347011 w 9384838"/>
              <a:gd name="connsiteY243" fmla="*/ 5293241 h 6246801"/>
              <a:gd name="connsiteX244" fmla="*/ 371347 w 9384838"/>
              <a:gd name="connsiteY244" fmla="*/ 5318684 h 6246801"/>
              <a:gd name="connsiteX245" fmla="*/ 396789 w 9384838"/>
              <a:gd name="connsiteY245" fmla="*/ 5318684 h 6246801"/>
              <a:gd name="connsiteX246" fmla="*/ 371347 w 9384838"/>
              <a:gd name="connsiteY246" fmla="*/ 5268905 h 6246801"/>
              <a:gd name="connsiteX247" fmla="*/ 396789 w 9384838"/>
              <a:gd name="connsiteY247" fmla="*/ 5243462 h 6246801"/>
              <a:gd name="connsiteX248" fmla="*/ 371347 w 9384838"/>
              <a:gd name="connsiteY248" fmla="*/ 5193682 h 6246801"/>
              <a:gd name="connsiteX249" fmla="*/ 321569 w 9384838"/>
              <a:gd name="connsiteY249" fmla="*/ 5168239 h 6246801"/>
              <a:gd name="connsiteX250" fmla="*/ 347011 w 9384838"/>
              <a:gd name="connsiteY250" fmla="*/ 5142796 h 6246801"/>
              <a:gd name="connsiteX251" fmla="*/ 296127 w 9384838"/>
              <a:gd name="connsiteY251" fmla="*/ 5142796 h 6246801"/>
              <a:gd name="connsiteX252" fmla="*/ 271791 w 9384838"/>
              <a:gd name="connsiteY252" fmla="*/ 5093016 h 6246801"/>
              <a:gd name="connsiteX253" fmla="*/ 296127 w 9384838"/>
              <a:gd name="connsiteY253" fmla="*/ 5067573 h 6246801"/>
              <a:gd name="connsiteX254" fmla="*/ 271791 w 9384838"/>
              <a:gd name="connsiteY254" fmla="*/ 5043236 h 6246801"/>
              <a:gd name="connsiteX255" fmla="*/ 271791 w 9384838"/>
              <a:gd name="connsiteY255" fmla="*/ 5017793 h 6246801"/>
              <a:gd name="connsiteX256" fmla="*/ 321569 w 9384838"/>
              <a:gd name="connsiteY256" fmla="*/ 5043236 h 6246801"/>
              <a:gd name="connsiteX257" fmla="*/ 347011 w 9384838"/>
              <a:gd name="connsiteY257" fmla="*/ 5043236 h 6246801"/>
              <a:gd name="connsiteX258" fmla="*/ 371347 w 9384838"/>
              <a:gd name="connsiteY258" fmla="*/ 5067573 h 6246801"/>
              <a:gd name="connsiteX259" fmla="*/ 371347 w 9384838"/>
              <a:gd name="connsiteY259" fmla="*/ 5093016 h 6246801"/>
              <a:gd name="connsiteX260" fmla="*/ 396789 w 9384838"/>
              <a:gd name="connsiteY260" fmla="*/ 5093016 h 6246801"/>
              <a:gd name="connsiteX261" fmla="*/ 396789 w 9384838"/>
              <a:gd name="connsiteY261" fmla="*/ 5067573 h 6246801"/>
              <a:gd name="connsiteX262" fmla="*/ 422231 w 9384838"/>
              <a:gd name="connsiteY262" fmla="*/ 5043236 h 6246801"/>
              <a:gd name="connsiteX263" fmla="*/ 371347 w 9384838"/>
              <a:gd name="connsiteY263" fmla="*/ 5017793 h 6246801"/>
              <a:gd name="connsiteX264" fmla="*/ 396789 w 9384838"/>
              <a:gd name="connsiteY264" fmla="*/ 4992350 h 6246801"/>
              <a:gd name="connsiteX265" fmla="*/ 422231 w 9384838"/>
              <a:gd name="connsiteY265" fmla="*/ 4968013 h 6246801"/>
              <a:gd name="connsiteX266" fmla="*/ 446567 w 9384838"/>
              <a:gd name="connsiteY266" fmla="*/ 4992350 h 6246801"/>
              <a:gd name="connsiteX267" fmla="*/ 446567 w 9384838"/>
              <a:gd name="connsiteY267" fmla="*/ 5017793 h 6246801"/>
              <a:gd name="connsiteX268" fmla="*/ 472009 w 9384838"/>
              <a:gd name="connsiteY268" fmla="*/ 5043236 h 6246801"/>
              <a:gd name="connsiteX269" fmla="*/ 497451 w 9384838"/>
              <a:gd name="connsiteY269" fmla="*/ 5017793 h 6246801"/>
              <a:gd name="connsiteX270" fmla="*/ 572671 w 9384838"/>
              <a:gd name="connsiteY270" fmla="*/ 5043236 h 6246801"/>
              <a:gd name="connsiteX271" fmla="*/ 573014 w 9384838"/>
              <a:gd name="connsiteY271" fmla="*/ 5043937 h 6246801"/>
              <a:gd name="connsiteX272" fmla="*/ 573014 w 9384838"/>
              <a:gd name="connsiteY272" fmla="*/ 5043937 h 6246801"/>
              <a:gd name="connsiteX273" fmla="*/ 572672 w 9384838"/>
              <a:gd name="connsiteY273" fmla="*/ 5043236 h 6246801"/>
              <a:gd name="connsiteX274" fmla="*/ 497452 w 9384838"/>
              <a:gd name="connsiteY274" fmla="*/ 5017793 h 6246801"/>
              <a:gd name="connsiteX275" fmla="*/ 547230 w 9384838"/>
              <a:gd name="connsiteY275" fmla="*/ 5017793 h 6246801"/>
              <a:gd name="connsiteX276" fmla="*/ 521788 w 9384838"/>
              <a:gd name="connsiteY276" fmla="*/ 4992350 h 6246801"/>
              <a:gd name="connsiteX277" fmla="*/ 572672 w 9384838"/>
              <a:gd name="connsiteY277" fmla="*/ 4968013 h 6246801"/>
              <a:gd name="connsiteX278" fmla="*/ 597008 w 9384838"/>
              <a:gd name="connsiteY278" fmla="*/ 4992350 h 6246801"/>
              <a:gd name="connsiteX279" fmla="*/ 647892 w 9384838"/>
              <a:gd name="connsiteY279" fmla="*/ 4992350 h 6246801"/>
              <a:gd name="connsiteX280" fmla="*/ 647892 w 9384838"/>
              <a:gd name="connsiteY280" fmla="*/ 4968013 h 6246801"/>
              <a:gd name="connsiteX281" fmla="*/ 672228 w 9384838"/>
              <a:gd name="connsiteY281" fmla="*/ 4942570 h 6246801"/>
              <a:gd name="connsiteX282" fmla="*/ 672228 w 9384838"/>
              <a:gd name="connsiteY282" fmla="*/ 4917127 h 6246801"/>
              <a:gd name="connsiteX283" fmla="*/ 723112 w 9384838"/>
              <a:gd name="connsiteY283" fmla="*/ 4892790 h 6246801"/>
              <a:gd name="connsiteX284" fmla="*/ 772890 w 9384838"/>
              <a:gd name="connsiteY284" fmla="*/ 4892790 h 6246801"/>
              <a:gd name="connsiteX285" fmla="*/ 798333 w 9384838"/>
              <a:gd name="connsiteY285" fmla="*/ 4867347 h 6246801"/>
              <a:gd name="connsiteX286" fmla="*/ 291494 w 9384838"/>
              <a:gd name="connsiteY286" fmla="*/ 3896294 h 6246801"/>
              <a:gd name="connsiteX287" fmla="*/ 319795 w 9384838"/>
              <a:gd name="connsiteY287" fmla="*/ 3947235 h 6246801"/>
              <a:gd name="connsiteX288" fmla="*/ 280174 w 9384838"/>
              <a:gd name="connsiteY288" fmla="*/ 4026476 h 6246801"/>
              <a:gd name="connsiteX289" fmla="*/ 234893 w 9384838"/>
              <a:gd name="connsiteY289" fmla="*/ 4026476 h 6246801"/>
              <a:gd name="connsiteX290" fmla="*/ 220743 w 9384838"/>
              <a:gd name="connsiteY290" fmla="*/ 4066097 h 6246801"/>
              <a:gd name="connsiteX291" fmla="*/ 178292 w 9384838"/>
              <a:gd name="connsiteY291" fmla="*/ 4074587 h 6246801"/>
              <a:gd name="connsiteX292" fmla="*/ 133012 w 9384838"/>
              <a:gd name="connsiteY292" fmla="*/ 4111377 h 6246801"/>
              <a:gd name="connsiteX293" fmla="*/ 93391 w 9384838"/>
              <a:gd name="connsiteY293" fmla="*/ 4125528 h 6246801"/>
              <a:gd name="connsiteX294" fmla="*/ 113201 w 9384838"/>
              <a:gd name="connsiteY294" fmla="*/ 4187789 h 6246801"/>
              <a:gd name="connsiteX295" fmla="*/ 82071 w 9384838"/>
              <a:gd name="connsiteY295" fmla="*/ 4187789 h 6246801"/>
              <a:gd name="connsiteX296" fmla="*/ 59430 w 9384838"/>
              <a:gd name="connsiteY296" fmla="*/ 4250050 h 6246801"/>
              <a:gd name="connsiteX297" fmla="*/ 76411 w 9384838"/>
              <a:gd name="connsiteY297" fmla="*/ 4275521 h 6246801"/>
              <a:gd name="connsiteX298" fmla="*/ 11320 w 9384838"/>
              <a:gd name="connsiteY298" fmla="*/ 4317971 h 6246801"/>
              <a:gd name="connsiteX299" fmla="*/ 0 w 9384838"/>
              <a:gd name="connsiteY299" fmla="*/ 4230240 h 6246801"/>
              <a:gd name="connsiteX300" fmla="*/ 31130 w 9384838"/>
              <a:gd name="connsiteY300" fmla="*/ 4218920 h 6246801"/>
              <a:gd name="connsiteX301" fmla="*/ 45280 w 9384838"/>
              <a:gd name="connsiteY301" fmla="*/ 4187789 h 6246801"/>
              <a:gd name="connsiteX302" fmla="*/ 53771 w 9384838"/>
              <a:gd name="connsiteY302" fmla="*/ 4131188 h 6246801"/>
              <a:gd name="connsiteX303" fmla="*/ 70751 w 9384838"/>
              <a:gd name="connsiteY303" fmla="*/ 4105717 h 6246801"/>
              <a:gd name="connsiteX304" fmla="*/ 124522 w 9384838"/>
              <a:gd name="connsiteY304" fmla="*/ 4083077 h 6246801"/>
              <a:gd name="connsiteX305" fmla="*/ 152822 w 9384838"/>
              <a:gd name="connsiteY305" fmla="*/ 4040626 h 6246801"/>
              <a:gd name="connsiteX306" fmla="*/ 104711 w 9384838"/>
              <a:gd name="connsiteY306" fmla="*/ 4023646 h 6246801"/>
              <a:gd name="connsiteX307" fmla="*/ 104711 w 9384838"/>
              <a:gd name="connsiteY307" fmla="*/ 3981195 h 6246801"/>
              <a:gd name="connsiteX308" fmla="*/ 144332 w 9384838"/>
              <a:gd name="connsiteY308" fmla="*/ 3981195 h 6246801"/>
              <a:gd name="connsiteX309" fmla="*/ 181122 w 9384838"/>
              <a:gd name="connsiteY309" fmla="*/ 4020816 h 6246801"/>
              <a:gd name="connsiteX310" fmla="*/ 240553 w 9384838"/>
              <a:gd name="connsiteY310" fmla="*/ 3955725 h 6246801"/>
              <a:gd name="connsiteX311" fmla="*/ 271684 w 9384838"/>
              <a:gd name="connsiteY311" fmla="*/ 3907614 h 6246801"/>
              <a:gd name="connsiteX312" fmla="*/ 291494 w 9384838"/>
              <a:gd name="connsiteY312" fmla="*/ 3896294 h 6246801"/>
              <a:gd name="connsiteX313" fmla="*/ 481106 w 9384838"/>
              <a:gd name="connsiteY313" fmla="*/ 3596309 h 6246801"/>
              <a:gd name="connsiteX314" fmla="*/ 435825 w 9384838"/>
              <a:gd name="connsiteY314" fmla="*/ 3664230 h 6246801"/>
              <a:gd name="connsiteX315" fmla="*/ 396205 w 9384838"/>
              <a:gd name="connsiteY315" fmla="*/ 3638759 h 6246801"/>
              <a:gd name="connsiteX316" fmla="*/ 481106 w 9384838"/>
              <a:gd name="connsiteY316" fmla="*/ 3596309 h 6246801"/>
              <a:gd name="connsiteX317" fmla="*/ 4460871 w 9384838"/>
              <a:gd name="connsiteY317" fmla="*/ 3512231 h 6246801"/>
              <a:gd name="connsiteX318" fmla="*/ 4435429 w 9384838"/>
              <a:gd name="connsiteY318" fmla="*/ 3563117 h 6246801"/>
              <a:gd name="connsiteX319" fmla="*/ 4385651 w 9384838"/>
              <a:gd name="connsiteY319" fmla="*/ 3612896 h 6246801"/>
              <a:gd name="connsiteX320" fmla="*/ 4385651 w 9384838"/>
              <a:gd name="connsiteY320" fmla="*/ 3638339 h 6246801"/>
              <a:gd name="connsiteX321" fmla="*/ 4435429 w 9384838"/>
              <a:gd name="connsiteY321" fmla="*/ 3638339 h 6246801"/>
              <a:gd name="connsiteX322" fmla="*/ 4435429 w 9384838"/>
              <a:gd name="connsiteY322" fmla="*/ 3662676 h 6246801"/>
              <a:gd name="connsiteX323" fmla="*/ 4385651 w 9384838"/>
              <a:gd name="connsiteY323" fmla="*/ 3713562 h 6246801"/>
              <a:gd name="connsiteX324" fmla="*/ 4284989 w 9384838"/>
              <a:gd name="connsiteY324" fmla="*/ 3737899 h 6246801"/>
              <a:gd name="connsiteX325" fmla="*/ 4310431 w 9384838"/>
              <a:gd name="connsiteY325" fmla="*/ 3688119 h 6246801"/>
              <a:gd name="connsiteX326" fmla="*/ 4335873 w 9384838"/>
              <a:gd name="connsiteY326" fmla="*/ 3662676 h 6246801"/>
              <a:gd name="connsiteX327" fmla="*/ 4335873 w 9384838"/>
              <a:gd name="connsiteY327" fmla="*/ 3638339 h 6246801"/>
              <a:gd name="connsiteX328" fmla="*/ 4284989 w 9384838"/>
              <a:gd name="connsiteY328" fmla="*/ 3662676 h 6246801"/>
              <a:gd name="connsiteX329" fmla="*/ 4284989 w 9384838"/>
              <a:gd name="connsiteY329" fmla="*/ 3612896 h 6246801"/>
              <a:gd name="connsiteX330" fmla="*/ 4360209 w 9384838"/>
              <a:gd name="connsiteY330" fmla="*/ 3537674 h 6246801"/>
              <a:gd name="connsiteX331" fmla="*/ 4460871 w 9384838"/>
              <a:gd name="connsiteY331" fmla="*/ 3512231 h 6246801"/>
              <a:gd name="connsiteX332" fmla="*/ 605629 w 9384838"/>
              <a:gd name="connsiteY332" fmla="*/ 3364245 h 6246801"/>
              <a:gd name="connsiteX333" fmla="*/ 611289 w 9384838"/>
              <a:gd name="connsiteY333" fmla="*/ 3409526 h 6246801"/>
              <a:gd name="connsiteX334" fmla="*/ 633929 w 9384838"/>
              <a:gd name="connsiteY334" fmla="*/ 3437826 h 6246801"/>
              <a:gd name="connsiteX335" fmla="*/ 616949 w 9384838"/>
              <a:gd name="connsiteY335" fmla="*/ 3485937 h 6246801"/>
              <a:gd name="connsiteX336" fmla="*/ 599969 w 9384838"/>
              <a:gd name="connsiteY336" fmla="*/ 3497257 h 6246801"/>
              <a:gd name="connsiteX337" fmla="*/ 560348 w 9384838"/>
              <a:gd name="connsiteY337" fmla="*/ 3451976 h 6246801"/>
              <a:gd name="connsiteX338" fmla="*/ 577328 w 9384838"/>
              <a:gd name="connsiteY338" fmla="*/ 3415186 h 6246801"/>
              <a:gd name="connsiteX339" fmla="*/ 574498 w 9384838"/>
              <a:gd name="connsiteY339" fmla="*/ 3369905 h 6246801"/>
              <a:gd name="connsiteX340" fmla="*/ 605629 w 9384838"/>
              <a:gd name="connsiteY340" fmla="*/ 3364245 h 6246801"/>
              <a:gd name="connsiteX341" fmla="*/ 1098059 w 9384838"/>
              <a:gd name="connsiteY341" fmla="*/ 3109544 h 6246801"/>
              <a:gd name="connsiteX342" fmla="*/ 1081079 w 9384838"/>
              <a:gd name="connsiteY342" fmla="*/ 3137841 h 6246801"/>
              <a:gd name="connsiteX343" fmla="*/ 1064099 w 9384838"/>
              <a:gd name="connsiteY343" fmla="*/ 3154822 h 6246801"/>
              <a:gd name="connsiteX344" fmla="*/ 1038628 w 9384838"/>
              <a:gd name="connsiteY344" fmla="*/ 3143502 h 6246801"/>
              <a:gd name="connsiteX345" fmla="*/ 1098059 w 9384838"/>
              <a:gd name="connsiteY345" fmla="*/ 3109544 h 6246801"/>
              <a:gd name="connsiteX346" fmla="*/ 905615 w 9384838"/>
              <a:gd name="connsiteY346" fmla="*/ 3061433 h 6246801"/>
              <a:gd name="connsiteX347" fmla="*/ 905615 w 9384838"/>
              <a:gd name="connsiteY347" fmla="*/ 3098224 h 6246801"/>
              <a:gd name="connsiteX348" fmla="*/ 874484 w 9384838"/>
              <a:gd name="connsiteY348" fmla="*/ 3149161 h 6246801"/>
              <a:gd name="connsiteX349" fmla="*/ 820713 w 9384838"/>
              <a:gd name="connsiteY349" fmla="*/ 3171802 h 6246801"/>
              <a:gd name="connsiteX350" fmla="*/ 826373 w 9384838"/>
              <a:gd name="connsiteY350" fmla="*/ 3205762 h 6246801"/>
              <a:gd name="connsiteX351" fmla="*/ 769772 w 9384838"/>
              <a:gd name="connsiteY351" fmla="*/ 3214252 h 6246801"/>
              <a:gd name="connsiteX352" fmla="*/ 775432 w 9384838"/>
              <a:gd name="connsiteY352" fmla="*/ 3253873 h 6246801"/>
              <a:gd name="connsiteX353" fmla="*/ 738642 w 9384838"/>
              <a:gd name="connsiteY353" fmla="*/ 3245383 h 6246801"/>
              <a:gd name="connsiteX354" fmla="*/ 724492 w 9384838"/>
              <a:gd name="connsiteY354" fmla="*/ 3214252 h 6246801"/>
              <a:gd name="connsiteX355" fmla="*/ 701851 w 9384838"/>
              <a:gd name="connsiteY355" fmla="*/ 3183122 h 6246801"/>
              <a:gd name="connsiteX356" fmla="*/ 724492 w 9384838"/>
              <a:gd name="connsiteY356" fmla="*/ 3168972 h 6246801"/>
              <a:gd name="connsiteX357" fmla="*/ 747132 w 9384838"/>
              <a:gd name="connsiteY357" fmla="*/ 3146331 h 6246801"/>
              <a:gd name="connsiteX358" fmla="*/ 843354 w 9384838"/>
              <a:gd name="connsiteY358" fmla="*/ 3098224 h 6246801"/>
              <a:gd name="connsiteX359" fmla="*/ 905615 w 9384838"/>
              <a:gd name="connsiteY359" fmla="*/ 3061433 h 6246801"/>
              <a:gd name="connsiteX360" fmla="*/ 936745 w 9384838"/>
              <a:gd name="connsiteY360" fmla="*/ 3033132 h 6246801"/>
              <a:gd name="connsiteX361" fmla="*/ 973535 w 9384838"/>
              <a:gd name="connsiteY361" fmla="*/ 3081244 h 6246801"/>
              <a:gd name="connsiteX362" fmla="*/ 948066 w 9384838"/>
              <a:gd name="connsiteY362" fmla="*/ 3115203 h 6246801"/>
              <a:gd name="connsiteX363" fmla="*/ 925424 w 9384838"/>
              <a:gd name="connsiteY363" fmla="*/ 3067093 h 6246801"/>
              <a:gd name="connsiteX364" fmla="*/ 936745 w 9384838"/>
              <a:gd name="connsiteY364" fmla="*/ 3033132 h 6246801"/>
              <a:gd name="connsiteX365" fmla="*/ 5840275 w 9384838"/>
              <a:gd name="connsiteY365" fmla="*/ 2081897 h 6246801"/>
              <a:gd name="connsiteX366" fmla="*/ 5891159 w 9384838"/>
              <a:gd name="connsiteY366" fmla="*/ 2132783 h 6246801"/>
              <a:gd name="connsiteX367" fmla="*/ 5891159 w 9384838"/>
              <a:gd name="connsiteY367" fmla="*/ 2158226 h 6246801"/>
              <a:gd name="connsiteX368" fmla="*/ 5966379 w 9384838"/>
              <a:gd name="connsiteY368" fmla="*/ 2208005 h 6246801"/>
              <a:gd name="connsiteX369" fmla="*/ 6016157 w 9384838"/>
              <a:gd name="connsiteY369" fmla="*/ 2208005 h 6246801"/>
              <a:gd name="connsiteX370" fmla="*/ 6041599 w 9384838"/>
              <a:gd name="connsiteY370" fmla="*/ 2208005 h 6246801"/>
              <a:gd name="connsiteX371" fmla="*/ 5966379 w 9384838"/>
              <a:gd name="connsiteY371" fmla="*/ 2308672 h 6246801"/>
              <a:gd name="connsiteX372" fmla="*/ 5916601 w 9384838"/>
              <a:gd name="connsiteY372" fmla="*/ 2558676 h 6246801"/>
              <a:gd name="connsiteX373" fmla="*/ 5916601 w 9384838"/>
              <a:gd name="connsiteY373" fmla="*/ 2659341 h 6246801"/>
              <a:gd name="connsiteX374" fmla="*/ 5966379 w 9384838"/>
              <a:gd name="connsiteY374" fmla="*/ 2684786 h 6246801"/>
              <a:gd name="connsiteX375" fmla="*/ 5991821 w 9384838"/>
              <a:gd name="connsiteY375" fmla="*/ 2734563 h 6246801"/>
              <a:gd name="connsiteX376" fmla="*/ 6016157 w 9384838"/>
              <a:gd name="connsiteY376" fmla="*/ 2785448 h 6246801"/>
              <a:gd name="connsiteX377" fmla="*/ 6016157 w 9384838"/>
              <a:gd name="connsiteY377" fmla="*/ 2860670 h 6246801"/>
              <a:gd name="connsiteX378" fmla="*/ 5991821 w 9384838"/>
              <a:gd name="connsiteY378" fmla="*/ 2885007 h 6246801"/>
              <a:gd name="connsiteX379" fmla="*/ 6016157 w 9384838"/>
              <a:gd name="connsiteY379" fmla="*/ 2910449 h 6246801"/>
              <a:gd name="connsiteX380" fmla="*/ 5991821 w 9384838"/>
              <a:gd name="connsiteY380" fmla="*/ 2935892 h 6246801"/>
              <a:gd name="connsiteX381" fmla="*/ 5991821 w 9384838"/>
              <a:gd name="connsiteY381" fmla="*/ 2960229 h 6246801"/>
              <a:gd name="connsiteX382" fmla="*/ 6041599 w 9384838"/>
              <a:gd name="connsiteY382" fmla="*/ 2985670 h 6246801"/>
              <a:gd name="connsiteX383" fmla="*/ 6016157 w 9384838"/>
              <a:gd name="connsiteY383" fmla="*/ 3035453 h 6246801"/>
              <a:gd name="connsiteX384" fmla="*/ 6041599 w 9384838"/>
              <a:gd name="connsiteY384" fmla="*/ 3086339 h 6246801"/>
              <a:gd name="connsiteX385" fmla="*/ 5991821 w 9384838"/>
              <a:gd name="connsiteY385" fmla="*/ 3185896 h 6246801"/>
              <a:gd name="connsiteX386" fmla="*/ 6016157 w 9384838"/>
              <a:gd name="connsiteY386" fmla="*/ 3185896 h 6246801"/>
              <a:gd name="connsiteX387" fmla="*/ 6016157 w 9384838"/>
              <a:gd name="connsiteY387" fmla="*/ 3236782 h 6246801"/>
              <a:gd name="connsiteX388" fmla="*/ 5966379 w 9384838"/>
              <a:gd name="connsiteY388" fmla="*/ 3261118 h 6246801"/>
              <a:gd name="connsiteX389" fmla="*/ 5966379 w 9384838"/>
              <a:gd name="connsiteY389" fmla="*/ 3286561 h 6246801"/>
              <a:gd name="connsiteX390" fmla="*/ 5916601 w 9384838"/>
              <a:gd name="connsiteY390" fmla="*/ 3361784 h 6246801"/>
              <a:gd name="connsiteX391" fmla="*/ 5916601 w 9384838"/>
              <a:gd name="connsiteY391" fmla="*/ 3412670 h 6246801"/>
              <a:gd name="connsiteX392" fmla="*/ 5865717 w 9384838"/>
              <a:gd name="connsiteY392" fmla="*/ 3437007 h 6246801"/>
              <a:gd name="connsiteX393" fmla="*/ 5840275 w 9384838"/>
              <a:gd name="connsiteY393" fmla="*/ 3462450 h 6246801"/>
              <a:gd name="connsiteX394" fmla="*/ 5815939 w 9384838"/>
              <a:gd name="connsiteY394" fmla="*/ 3437007 h 6246801"/>
              <a:gd name="connsiteX395" fmla="*/ 5815939 w 9384838"/>
              <a:gd name="connsiteY395" fmla="*/ 3487893 h 6246801"/>
              <a:gd name="connsiteX396" fmla="*/ 5765055 w 9384838"/>
              <a:gd name="connsiteY396" fmla="*/ 3462450 h 6246801"/>
              <a:gd name="connsiteX397" fmla="*/ 5765055 w 9384838"/>
              <a:gd name="connsiteY397" fmla="*/ 3462451 h 6246801"/>
              <a:gd name="connsiteX398" fmla="*/ 5790497 w 9384838"/>
              <a:gd name="connsiteY398" fmla="*/ 3512230 h 6246801"/>
              <a:gd name="connsiteX399" fmla="*/ 5740719 w 9384838"/>
              <a:gd name="connsiteY399" fmla="*/ 3537673 h 6246801"/>
              <a:gd name="connsiteX400" fmla="*/ 5715277 w 9384838"/>
              <a:gd name="connsiteY400" fmla="*/ 3563116 h 6246801"/>
              <a:gd name="connsiteX401" fmla="*/ 5689835 w 9384838"/>
              <a:gd name="connsiteY401" fmla="*/ 3587453 h 6246801"/>
              <a:gd name="connsiteX402" fmla="*/ 5715277 w 9384838"/>
              <a:gd name="connsiteY402" fmla="*/ 3612896 h 6246801"/>
              <a:gd name="connsiteX403" fmla="*/ 5665499 w 9384838"/>
              <a:gd name="connsiteY403" fmla="*/ 3612896 h 6246801"/>
              <a:gd name="connsiteX404" fmla="*/ 5640057 w 9384838"/>
              <a:gd name="connsiteY404" fmla="*/ 3638339 h 6246801"/>
              <a:gd name="connsiteX405" fmla="*/ 5665499 w 9384838"/>
              <a:gd name="connsiteY405" fmla="*/ 3638339 h 6246801"/>
              <a:gd name="connsiteX406" fmla="*/ 5665499 w 9384838"/>
              <a:gd name="connsiteY406" fmla="*/ 3662676 h 6246801"/>
              <a:gd name="connsiteX407" fmla="*/ 5640057 w 9384838"/>
              <a:gd name="connsiteY407" fmla="*/ 3662676 h 6246801"/>
              <a:gd name="connsiteX408" fmla="*/ 5665499 w 9384838"/>
              <a:gd name="connsiteY408" fmla="*/ 3688119 h 6246801"/>
              <a:gd name="connsiteX409" fmla="*/ 5640057 w 9384838"/>
              <a:gd name="connsiteY409" fmla="*/ 3763342 h 6246801"/>
              <a:gd name="connsiteX410" fmla="*/ 5590279 w 9384838"/>
              <a:gd name="connsiteY410" fmla="*/ 3737899 h 6246801"/>
              <a:gd name="connsiteX411" fmla="*/ 5515059 w 9384838"/>
              <a:gd name="connsiteY411" fmla="*/ 3737899 h 6246801"/>
              <a:gd name="connsiteX412" fmla="*/ 5464175 w 9384838"/>
              <a:gd name="connsiteY412" fmla="*/ 3713562 h 6246801"/>
              <a:gd name="connsiteX413" fmla="*/ 5439839 w 9384838"/>
              <a:gd name="connsiteY413" fmla="*/ 3737899 h 6246801"/>
              <a:gd name="connsiteX414" fmla="*/ 5464175 w 9384838"/>
              <a:gd name="connsiteY414" fmla="*/ 3763342 h 6246801"/>
              <a:gd name="connsiteX415" fmla="*/ 5414397 w 9384838"/>
              <a:gd name="connsiteY415" fmla="*/ 3788785 h 6246801"/>
              <a:gd name="connsiteX416" fmla="*/ 5339177 w 9384838"/>
              <a:gd name="connsiteY416" fmla="*/ 3939230 h 6246801"/>
              <a:gd name="connsiteX417" fmla="*/ 5364619 w 9384838"/>
              <a:gd name="connsiteY417" fmla="*/ 4014453 h 6246801"/>
              <a:gd name="connsiteX418" fmla="*/ 5364618 w 9384838"/>
              <a:gd name="connsiteY418" fmla="*/ 4014453 h 6246801"/>
              <a:gd name="connsiteX419" fmla="*/ 5364618 w 9384838"/>
              <a:gd name="connsiteY419" fmla="*/ 4089676 h 6246801"/>
              <a:gd name="connsiteX420" fmla="*/ 5313734 w 9384838"/>
              <a:gd name="connsiteY420" fmla="*/ 4289902 h 6246801"/>
              <a:gd name="connsiteX421" fmla="*/ 5238514 w 9384838"/>
              <a:gd name="connsiteY421" fmla="*/ 4416010 h 6246801"/>
              <a:gd name="connsiteX422" fmla="*/ 5213072 w 9384838"/>
              <a:gd name="connsiteY422" fmla="*/ 4440347 h 6246801"/>
              <a:gd name="connsiteX423" fmla="*/ 5163294 w 9384838"/>
              <a:gd name="connsiteY423" fmla="*/ 4440347 h 6246801"/>
              <a:gd name="connsiteX424" fmla="*/ 5137852 w 9384838"/>
              <a:gd name="connsiteY424" fmla="*/ 4465790 h 6246801"/>
              <a:gd name="connsiteX425" fmla="*/ 5163294 w 9384838"/>
              <a:gd name="connsiteY425" fmla="*/ 4465790 h 6246801"/>
              <a:gd name="connsiteX426" fmla="*/ 5062632 w 9384838"/>
              <a:gd name="connsiteY426" fmla="*/ 4616236 h 6246801"/>
              <a:gd name="connsiteX427" fmla="*/ 5038296 w 9384838"/>
              <a:gd name="connsiteY427" fmla="*/ 4691459 h 6246801"/>
              <a:gd name="connsiteX428" fmla="*/ 5012854 w 9384838"/>
              <a:gd name="connsiteY428" fmla="*/ 4716902 h 6246801"/>
              <a:gd name="connsiteX429" fmla="*/ 4987412 w 9384838"/>
              <a:gd name="connsiteY429" fmla="*/ 4792125 h 6246801"/>
              <a:gd name="connsiteX430" fmla="*/ 5012854 w 9384838"/>
              <a:gd name="connsiteY430" fmla="*/ 4917127 h 6246801"/>
              <a:gd name="connsiteX431" fmla="*/ 5062632 w 9384838"/>
              <a:gd name="connsiteY431" fmla="*/ 5043236 h 6246801"/>
              <a:gd name="connsiteX432" fmla="*/ 5013583 w 9384838"/>
              <a:gd name="connsiteY432" fmla="*/ 4993096 h 6246801"/>
              <a:gd name="connsiteX433" fmla="*/ 5062632 w 9384838"/>
              <a:gd name="connsiteY433" fmla="*/ 5043237 h 6246801"/>
              <a:gd name="connsiteX434" fmla="*/ 4987412 w 9384838"/>
              <a:gd name="connsiteY434" fmla="*/ 5043237 h 6246801"/>
              <a:gd name="connsiteX435" fmla="*/ 4963076 w 9384838"/>
              <a:gd name="connsiteY435" fmla="*/ 5017794 h 6246801"/>
              <a:gd name="connsiteX436" fmla="*/ 4862414 w 9384838"/>
              <a:gd name="connsiteY436" fmla="*/ 5067574 h 6246801"/>
              <a:gd name="connsiteX437" fmla="*/ 4812636 w 9384838"/>
              <a:gd name="connsiteY437" fmla="*/ 5142796 h 6246801"/>
              <a:gd name="connsiteX438" fmla="*/ 4812636 w 9384838"/>
              <a:gd name="connsiteY438" fmla="*/ 5193682 h 6246801"/>
              <a:gd name="connsiteX439" fmla="*/ 4787194 w 9384838"/>
              <a:gd name="connsiteY439" fmla="*/ 5243462 h 6246801"/>
              <a:gd name="connsiteX440" fmla="*/ 4711974 w 9384838"/>
              <a:gd name="connsiteY440" fmla="*/ 5268905 h 6246801"/>
              <a:gd name="connsiteX441" fmla="*/ 4686532 w 9384838"/>
              <a:gd name="connsiteY441" fmla="*/ 5243462 h 6246801"/>
              <a:gd name="connsiteX442" fmla="*/ 4636753 w 9384838"/>
              <a:gd name="connsiteY442" fmla="*/ 5268905 h 6246801"/>
              <a:gd name="connsiteX443" fmla="*/ 4611311 w 9384838"/>
              <a:gd name="connsiteY443" fmla="*/ 5293242 h 6246801"/>
              <a:gd name="connsiteX444" fmla="*/ 4561533 w 9384838"/>
              <a:gd name="connsiteY444" fmla="*/ 5344128 h 6246801"/>
              <a:gd name="connsiteX445" fmla="*/ 4536091 w 9384838"/>
              <a:gd name="connsiteY445" fmla="*/ 5293242 h 6246801"/>
              <a:gd name="connsiteX446" fmla="*/ 4561533 w 9384838"/>
              <a:gd name="connsiteY446" fmla="*/ 5293242 h 6246801"/>
              <a:gd name="connsiteX447" fmla="*/ 4561533 w 9384838"/>
              <a:gd name="connsiteY447" fmla="*/ 5268905 h 6246801"/>
              <a:gd name="connsiteX448" fmla="*/ 4585869 w 9384838"/>
              <a:gd name="connsiteY448" fmla="*/ 5218019 h 6246801"/>
              <a:gd name="connsiteX449" fmla="*/ 4585869 w 9384838"/>
              <a:gd name="connsiteY449" fmla="*/ 5193682 h 6246801"/>
              <a:gd name="connsiteX450" fmla="*/ 4611311 w 9384838"/>
              <a:gd name="connsiteY450" fmla="*/ 5168239 h 6246801"/>
              <a:gd name="connsiteX451" fmla="*/ 4611311 w 9384838"/>
              <a:gd name="connsiteY451" fmla="*/ 5142796 h 6246801"/>
              <a:gd name="connsiteX452" fmla="*/ 4585869 w 9384838"/>
              <a:gd name="connsiteY452" fmla="*/ 5142796 h 6246801"/>
              <a:gd name="connsiteX453" fmla="*/ 4611311 w 9384838"/>
              <a:gd name="connsiteY453" fmla="*/ 5118460 h 6246801"/>
              <a:gd name="connsiteX454" fmla="*/ 4636753 w 9384838"/>
              <a:gd name="connsiteY454" fmla="*/ 5118460 h 6246801"/>
              <a:gd name="connsiteX455" fmla="*/ 4636753 w 9384838"/>
              <a:gd name="connsiteY455" fmla="*/ 5093017 h 6246801"/>
              <a:gd name="connsiteX456" fmla="*/ 4686532 w 9384838"/>
              <a:gd name="connsiteY456" fmla="*/ 5067574 h 6246801"/>
              <a:gd name="connsiteX457" fmla="*/ 4737416 w 9384838"/>
              <a:gd name="connsiteY457" fmla="*/ 5043237 h 6246801"/>
              <a:gd name="connsiteX458" fmla="*/ 4737416 w 9384838"/>
              <a:gd name="connsiteY458" fmla="*/ 5017794 h 6246801"/>
              <a:gd name="connsiteX459" fmla="*/ 4737416 w 9384838"/>
              <a:gd name="connsiteY459" fmla="*/ 4992351 h 6246801"/>
              <a:gd name="connsiteX460" fmla="*/ 4686532 w 9384838"/>
              <a:gd name="connsiteY460" fmla="*/ 4942571 h 6246801"/>
              <a:gd name="connsiteX461" fmla="*/ 4662196 w 9384838"/>
              <a:gd name="connsiteY461" fmla="*/ 4968014 h 6246801"/>
              <a:gd name="connsiteX462" fmla="*/ 4636753 w 9384838"/>
              <a:gd name="connsiteY462" fmla="*/ 4968014 h 6246801"/>
              <a:gd name="connsiteX463" fmla="*/ 4611311 w 9384838"/>
              <a:gd name="connsiteY463" fmla="*/ 4942571 h 6246801"/>
              <a:gd name="connsiteX464" fmla="*/ 4585869 w 9384838"/>
              <a:gd name="connsiteY464" fmla="*/ 4992350 h 6246801"/>
              <a:gd name="connsiteX465" fmla="*/ 4611310 w 9384838"/>
              <a:gd name="connsiteY465" fmla="*/ 5017792 h 6246801"/>
              <a:gd name="connsiteX466" fmla="*/ 4611311 w 9384838"/>
              <a:gd name="connsiteY466" fmla="*/ 5017793 h 6246801"/>
              <a:gd name="connsiteX467" fmla="*/ 4536091 w 9384838"/>
              <a:gd name="connsiteY467" fmla="*/ 5043236 h 6246801"/>
              <a:gd name="connsiteX468" fmla="*/ 4510649 w 9384838"/>
              <a:gd name="connsiteY468" fmla="*/ 5043236 h 6246801"/>
              <a:gd name="connsiteX469" fmla="*/ 4510649 w 9384838"/>
              <a:gd name="connsiteY469" fmla="*/ 5118458 h 6246801"/>
              <a:gd name="connsiteX470" fmla="*/ 4561533 w 9384838"/>
              <a:gd name="connsiteY470" fmla="*/ 5168238 h 6246801"/>
              <a:gd name="connsiteX471" fmla="*/ 4536091 w 9384838"/>
              <a:gd name="connsiteY471" fmla="*/ 5168238 h 6246801"/>
              <a:gd name="connsiteX472" fmla="*/ 4510649 w 9384838"/>
              <a:gd name="connsiteY472" fmla="*/ 5168238 h 6246801"/>
              <a:gd name="connsiteX473" fmla="*/ 4510649 w 9384838"/>
              <a:gd name="connsiteY473" fmla="*/ 5193681 h 6246801"/>
              <a:gd name="connsiteX474" fmla="*/ 4486313 w 9384838"/>
              <a:gd name="connsiteY474" fmla="*/ 5168238 h 6246801"/>
              <a:gd name="connsiteX475" fmla="*/ 4486313 w 9384838"/>
              <a:gd name="connsiteY475" fmla="*/ 5118458 h 6246801"/>
              <a:gd name="connsiteX476" fmla="*/ 4460871 w 9384838"/>
              <a:gd name="connsiteY476" fmla="*/ 5093016 h 6246801"/>
              <a:gd name="connsiteX477" fmla="*/ 4385651 w 9384838"/>
              <a:gd name="connsiteY477" fmla="*/ 5067573 h 6246801"/>
              <a:gd name="connsiteX478" fmla="*/ 4310431 w 9384838"/>
              <a:gd name="connsiteY478" fmla="*/ 5093016 h 6246801"/>
              <a:gd name="connsiteX479" fmla="*/ 4284989 w 9384838"/>
              <a:gd name="connsiteY479" fmla="*/ 5142795 h 6246801"/>
              <a:gd name="connsiteX480" fmla="*/ 4284989 w 9384838"/>
              <a:gd name="connsiteY480" fmla="*/ 5142796 h 6246801"/>
              <a:gd name="connsiteX481" fmla="*/ 4260653 w 9384838"/>
              <a:gd name="connsiteY481" fmla="*/ 5168239 h 6246801"/>
              <a:gd name="connsiteX482" fmla="*/ 4260653 w 9384838"/>
              <a:gd name="connsiteY482" fmla="*/ 5193683 h 6246801"/>
              <a:gd name="connsiteX483" fmla="*/ 4284989 w 9384838"/>
              <a:gd name="connsiteY483" fmla="*/ 5243462 h 6246801"/>
              <a:gd name="connsiteX484" fmla="*/ 4235211 w 9384838"/>
              <a:gd name="connsiteY484" fmla="*/ 5268905 h 6246801"/>
              <a:gd name="connsiteX485" fmla="*/ 4185433 w 9384838"/>
              <a:gd name="connsiteY485" fmla="*/ 5344128 h 6246801"/>
              <a:gd name="connsiteX486" fmla="*/ 4110213 w 9384838"/>
              <a:gd name="connsiteY486" fmla="*/ 5369571 h 6246801"/>
              <a:gd name="connsiteX487" fmla="*/ 4084771 w 9384838"/>
              <a:gd name="connsiteY487" fmla="*/ 5318685 h 6246801"/>
              <a:gd name="connsiteX488" fmla="*/ 4110213 w 9384838"/>
              <a:gd name="connsiteY488" fmla="*/ 5243462 h 6246801"/>
              <a:gd name="connsiteX489" fmla="*/ 4134549 w 9384838"/>
              <a:gd name="connsiteY489" fmla="*/ 5193683 h 6246801"/>
              <a:gd name="connsiteX490" fmla="*/ 4134549 w 9384838"/>
              <a:gd name="connsiteY490" fmla="*/ 5168239 h 6246801"/>
              <a:gd name="connsiteX491" fmla="*/ 4185433 w 9384838"/>
              <a:gd name="connsiteY491" fmla="*/ 5168239 h 6246801"/>
              <a:gd name="connsiteX492" fmla="*/ 4209769 w 9384838"/>
              <a:gd name="connsiteY492" fmla="*/ 5142796 h 6246801"/>
              <a:gd name="connsiteX493" fmla="*/ 4185433 w 9384838"/>
              <a:gd name="connsiteY493" fmla="*/ 5118460 h 6246801"/>
              <a:gd name="connsiteX494" fmla="*/ 4084771 w 9384838"/>
              <a:gd name="connsiteY494" fmla="*/ 5093017 h 6246801"/>
              <a:gd name="connsiteX495" fmla="*/ 4034993 w 9384838"/>
              <a:gd name="connsiteY495" fmla="*/ 5142796 h 6246801"/>
              <a:gd name="connsiteX496" fmla="*/ 3958666 w 9384838"/>
              <a:gd name="connsiteY496" fmla="*/ 5168239 h 6246801"/>
              <a:gd name="connsiteX497" fmla="*/ 3908904 w 9384838"/>
              <a:gd name="connsiteY497" fmla="*/ 5218019 h 6246801"/>
              <a:gd name="connsiteX498" fmla="*/ 3859127 w 9384838"/>
              <a:gd name="connsiteY498" fmla="*/ 5293242 h 6246801"/>
              <a:gd name="connsiteX499" fmla="*/ 3758465 w 9384838"/>
              <a:gd name="connsiteY499" fmla="*/ 5243462 h 6246801"/>
              <a:gd name="connsiteX500" fmla="*/ 3708688 w 9384838"/>
              <a:gd name="connsiteY500" fmla="*/ 5243462 h 6246801"/>
              <a:gd name="connsiteX501" fmla="*/ 3582584 w 9384838"/>
              <a:gd name="connsiteY501" fmla="*/ 5193683 h 6246801"/>
              <a:gd name="connsiteX502" fmla="*/ 3589545 w 9384838"/>
              <a:gd name="connsiteY502" fmla="*/ 5173103 h 6246801"/>
              <a:gd name="connsiteX503" fmla="*/ 3589543 w 9384838"/>
              <a:gd name="connsiteY503" fmla="*/ 5173102 h 6246801"/>
              <a:gd name="connsiteX504" fmla="*/ 3582582 w 9384838"/>
              <a:gd name="connsiteY504" fmla="*/ 5193682 h 6246801"/>
              <a:gd name="connsiteX505" fmla="*/ 3382367 w 9384838"/>
              <a:gd name="connsiteY505" fmla="*/ 5193682 h 6246801"/>
              <a:gd name="connsiteX506" fmla="*/ 3421081 w 9384838"/>
              <a:gd name="connsiteY506" fmla="*/ 5164921 h 6246801"/>
              <a:gd name="connsiteX507" fmla="*/ 3483028 w 9384838"/>
              <a:gd name="connsiteY507" fmla="*/ 5168239 h 6246801"/>
              <a:gd name="connsiteX508" fmla="*/ 3532805 w 9384838"/>
              <a:gd name="connsiteY508" fmla="*/ 5168239 h 6246801"/>
              <a:gd name="connsiteX509" fmla="*/ 3532805 w 9384838"/>
              <a:gd name="connsiteY509" fmla="*/ 5118459 h 6246801"/>
              <a:gd name="connsiteX510" fmla="*/ 3507365 w 9384838"/>
              <a:gd name="connsiteY510" fmla="*/ 5093016 h 6246801"/>
              <a:gd name="connsiteX511" fmla="*/ 3483028 w 9384838"/>
              <a:gd name="connsiteY511" fmla="*/ 5118459 h 6246801"/>
              <a:gd name="connsiteX512" fmla="*/ 3432144 w 9384838"/>
              <a:gd name="connsiteY512" fmla="*/ 5093016 h 6246801"/>
              <a:gd name="connsiteX513" fmla="*/ 3407808 w 9384838"/>
              <a:gd name="connsiteY513" fmla="*/ 5093016 h 6246801"/>
              <a:gd name="connsiteX514" fmla="*/ 3407808 w 9384838"/>
              <a:gd name="connsiteY514" fmla="*/ 5043237 h 6246801"/>
              <a:gd name="connsiteX515" fmla="*/ 3382367 w 9384838"/>
              <a:gd name="connsiteY515" fmla="*/ 5043237 h 6246801"/>
              <a:gd name="connsiteX516" fmla="*/ 3356924 w 9384838"/>
              <a:gd name="connsiteY516" fmla="*/ 5093016 h 6246801"/>
              <a:gd name="connsiteX517" fmla="*/ 3382367 w 9384838"/>
              <a:gd name="connsiteY517" fmla="*/ 5118459 h 6246801"/>
              <a:gd name="connsiteX518" fmla="*/ 3382367 w 9384838"/>
              <a:gd name="connsiteY518" fmla="*/ 5142796 h 6246801"/>
              <a:gd name="connsiteX519" fmla="*/ 3331482 w 9384838"/>
              <a:gd name="connsiteY519" fmla="*/ 5093016 h 6246801"/>
              <a:gd name="connsiteX520" fmla="*/ 3356924 w 9384838"/>
              <a:gd name="connsiteY520" fmla="*/ 5067573 h 6246801"/>
              <a:gd name="connsiteX521" fmla="*/ 3356924 w 9384838"/>
              <a:gd name="connsiteY521" fmla="*/ 4992351 h 6246801"/>
              <a:gd name="connsiteX522" fmla="*/ 3407808 w 9384838"/>
              <a:gd name="connsiteY522" fmla="*/ 4942571 h 6246801"/>
              <a:gd name="connsiteX523" fmla="*/ 3356924 w 9384838"/>
              <a:gd name="connsiteY523" fmla="*/ 4942571 h 6246801"/>
              <a:gd name="connsiteX524" fmla="*/ 3349625 w 9384838"/>
              <a:gd name="connsiteY524" fmla="*/ 4928288 h 6246801"/>
              <a:gd name="connsiteX525" fmla="*/ 3349624 w 9384838"/>
              <a:gd name="connsiteY525" fmla="*/ 4928288 h 6246801"/>
              <a:gd name="connsiteX526" fmla="*/ 3356924 w 9384838"/>
              <a:gd name="connsiteY526" fmla="*/ 4942571 h 6246801"/>
              <a:gd name="connsiteX527" fmla="*/ 3281703 w 9384838"/>
              <a:gd name="connsiteY527" fmla="*/ 4968014 h 6246801"/>
              <a:gd name="connsiteX528" fmla="*/ 3256260 w 9384838"/>
              <a:gd name="connsiteY528" fmla="*/ 5017794 h 6246801"/>
              <a:gd name="connsiteX529" fmla="*/ 3181041 w 9384838"/>
              <a:gd name="connsiteY529" fmla="*/ 5067573 h 6246801"/>
              <a:gd name="connsiteX530" fmla="*/ 3206483 w 9384838"/>
              <a:gd name="connsiteY530" fmla="*/ 5118459 h 6246801"/>
              <a:gd name="connsiteX531" fmla="*/ 3181041 w 9384838"/>
              <a:gd name="connsiteY531" fmla="*/ 5142796 h 6246801"/>
              <a:gd name="connsiteX532" fmla="*/ 3231925 w 9384838"/>
              <a:gd name="connsiteY532" fmla="*/ 5168239 h 6246801"/>
              <a:gd name="connsiteX533" fmla="*/ 3281703 w 9384838"/>
              <a:gd name="connsiteY533" fmla="*/ 5218019 h 6246801"/>
              <a:gd name="connsiteX534" fmla="*/ 3331481 w 9384838"/>
              <a:gd name="connsiteY534" fmla="*/ 5268905 h 6246801"/>
              <a:gd name="connsiteX535" fmla="*/ 3281703 w 9384838"/>
              <a:gd name="connsiteY535" fmla="*/ 5293242 h 6246801"/>
              <a:gd name="connsiteX536" fmla="*/ 3281703 w 9384838"/>
              <a:gd name="connsiteY536" fmla="*/ 5318685 h 6246801"/>
              <a:gd name="connsiteX537" fmla="*/ 3256260 w 9384838"/>
              <a:gd name="connsiteY537" fmla="*/ 5293242 h 6246801"/>
              <a:gd name="connsiteX538" fmla="*/ 3206483 w 9384838"/>
              <a:gd name="connsiteY538" fmla="*/ 5293242 h 6246801"/>
              <a:gd name="connsiteX539" fmla="*/ 3181041 w 9384838"/>
              <a:gd name="connsiteY539" fmla="*/ 5293242 h 6246801"/>
              <a:gd name="connsiteX540" fmla="*/ 3056044 w 9384838"/>
              <a:gd name="connsiteY540" fmla="*/ 5293242 h 6246801"/>
              <a:gd name="connsiteX541" fmla="*/ 3030601 w 9384838"/>
              <a:gd name="connsiteY541" fmla="*/ 5344128 h 6246801"/>
              <a:gd name="connsiteX542" fmla="*/ 3006265 w 9384838"/>
              <a:gd name="connsiteY542" fmla="*/ 5344128 h 6246801"/>
              <a:gd name="connsiteX543" fmla="*/ 2980823 w 9384838"/>
              <a:gd name="connsiteY543" fmla="*/ 5369571 h 6246801"/>
              <a:gd name="connsiteX544" fmla="*/ 3006265 w 9384838"/>
              <a:gd name="connsiteY544" fmla="*/ 5393907 h 6246801"/>
              <a:gd name="connsiteX545" fmla="*/ 2980823 w 9384838"/>
              <a:gd name="connsiteY545" fmla="*/ 5419350 h 6246801"/>
              <a:gd name="connsiteX546" fmla="*/ 2905602 w 9384838"/>
              <a:gd name="connsiteY546" fmla="*/ 5444793 h 6246801"/>
              <a:gd name="connsiteX547" fmla="*/ 2880162 w 9384838"/>
              <a:gd name="connsiteY547" fmla="*/ 5520016 h 6246801"/>
              <a:gd name="connsiteX548" fmla="*/ 2830382 w 9384838"/>
              <a:gd name="connsiteY548" fmla="*/ 5444793 h 6246801"/>
              <a:gd name="connsiteX549" fmla="*/ 2797447 w 9384838"/>
              <a:gd name="connsiteY549" fmla="*/ 5420181 h 6246801"/>
              <a:gd name="connsiteX550" fmla="*/ 2797446 w 9384838"/>
              <a:gd name="connsiteY550" fmla="*/ 5420182 h 6246801"/>
              <a:gd name="connsiteX551" fmla="*/ 2830382 w 9384838"/>
              <a:gd name="connsiteY551" fmla="*/ 5444794 h 6246801"/>
              <a:gd name="connsiteX552" fmla="*/ 2880159 w 9384838"/>
              <a:gd name="connsiteY552" fmla="*/ 5520016 h 6246801"/>
              <a:gd name="connsiteX553" fmla="*/ 2830382 w 9384838"/>
              <a:gd name="connsiteY553" fmla="*/ 5544353 h 6246801"/>
              <a:gd name="connsiteX554" fmla="*/ 2804941 w 9384838"/>
              <a:gd name="connsiteY554" fmla="*/ 5569796 h 6246801"/>
              <a:gd name="connsiteX555" fmla="*/ 2755160 w 9384838"/>
              <a:gd name="connsiteY555" fmla="*/ 5595239 h 6246801"/>
              <a:gd name="connsiteX556" fmla="*/ 2679941 w 9384838"/>
              <a:gd name="connsiteY556" fmla="*/ 5569796 h 6246801"/>
              <a:gd name="connsiteX557" fmla="*/ 2629058 w 9384838"/>
              <a:gd name="connsiteY557" fmla="*/ 5494573 h 6246801"/>
              <a:gd name="connsiteX558" fmla="*/ 2629058 w 9384838"/>
              <a:gd name="connsiteY558" fmla="*/ 5444794 h 6246801"/>
              <a:gd name="connsiteX559" fmla="*/ 2579280 w 9384838"/>
              <a:gd name="connsiteY559" fmla="*/ 5393908 h 6246801"/>
              <a:gd name="connsiteX560" fmla="*/ 2579280 w 9384838"/>
              <a:gd name="connsiteY560" fmla="*/ 5344128 h 6246801"/>
              <a:gd name="connsiteX561" fmla="*/ 2529501 w 9384838"/>
              <a:gd name="connsiteY561" fmla="*/ 5318685 h 6246801"/>
              <a:gd name="connsiteX562" fmla="*/ 2553838 w 9384838"/>
              <a:gd name="connsiteY562" fmla="*/ 5293242 h 6246801"/>
              <a:gd name="connsiteX563" fmla="*/ 2579280 w 9384838"/>
              <a:gd name="connsiteY563" fmla="*/ 5268905 h 6246801"/>
              <a:gd name="connsiteX564" fmla="*/ 2579280 w 9384838"/>
              <a:gd name="connsiteY564" fmla="*/ 5243462 h 6246801"/>
              <a:gd name="connsiteX565" fmla="*/ 2629058 w 9384838"/>
              <a:gd name="connsiteY565" fmla="*/ 5218019 h 6246801"/>
              <a:gd name="connsiteX566" fmla="*/ 2604722 w 9384838"/>
              <a:gd name="connsiteY566" fmla="*/ 5193682 h 6246801"/>
              <a:gd name="connsiteX567" fmla="*/ 2579280 w 9384838"/>
              <a:gd name="connsiteY567" fmla="*/ 5142796 h 6246801"/>
              <a:gd name="connsiteX568" fmla="*/ 2654500 w 9384838"/>
              <a:gd name="connsiteY568" fmla="*/ 5142796 h 6246801"/>
              <a:gd name="connsiteX569" fmla="*/ 2662914 w 9384838"/>
              <a:gd name="connsiteY569" fmla="*/ 5142796 h 6246801"/>
              <a:gd name="connsiteX570" fmla="*/ 2662915 w 9384838"/>
              <a:gd name="connsiteY570" fmla="*/ 5142795 h 6246801"/>
              <a:gd name="connsiteX571" fmla="*/ 2579280 w 9384838"/>
              <a:gd name="connsiteY571" fmla="*/ 5142795 h 6246801"/>
              <a:gd name="connsiteX572" fmla="*/ 2705382 w 9384838"/>
              <a:gd name="connsiteY572" fmla="*/ 5093015 h 6246801"/>
              <a:gd name="connsiteX573" fmla="*/ 2755160 w 9384838"/>
              <a:gd name="connsiteY573" fmla="*/ 5043236 h 6246801"/>
              <a:gd name="connsiteX574" fmla="*/ 2755160 w 9384838"/>
              <a:gd name="connsiteY574" fmla="*/ 4992350 h 6246801"/>
              <a:gd name="connsiteX575" fmla="*/ 2729719 w 9384838"/>
              <a:gd name="connsiteY575" fmla="*/ 4968013 h 6246801"/>
              <a:gd name="connsiteX576" fmla="*/ 2705383 w 9384838"/>
              <a:gd name="connsiteY576" fmla="*/ 4942570 h 6246801"/>
              <a:gd name="connsiteX577" fmla="*/ 2679942 w 9384838"/>
              <a:gd name="connsiteY577" fmla="*/ 4942570 h 6246801"/>
              <a:gd name="connsiteX578" fmla="*/ 2654500 w 9384838"/>
              <a:gd name="connsiteY578" fmla="*/ 4968013 h 6246801"/>
              <a:gd name="connsiteX579" fmla="*/ 2604722 w 9384838"/>
              <a:gd name="connsiteY579" fmla="*/ 4968013 h 6246801"/>
              <a:gd name="connsiteX580" fmla="*/ 2529503 w 9384838"/>
              <a:gd name="connsiteY580" fmla="*/ 4917127 h 6246801"/>
              <a:gd name="connsiteX581" fmla="*/ 2529503 w 9384838"/>
              <a:gd name="connsiteY581" fmla="*/ 4867348 h 6246801"/>
              <a:gd name="connsiteX582" fmla="*/ 2454282 w 9384838"/>
              <a:gd name="connsiteY582" fmla="*/ 4841905 h 6246801"/>
              <a:gd name="connsiteX583" fmla="*/ 2454282 w 9384838"/>
              <a:gd name="connsiteY583" fmla="*/ 4867348 h 6246801"/>
              <a:gd name="connsiteX584" fmla="*/ 2428840 w 9384838"/>
              <a:gd name="connsiteY584" fmla="*/ 4841905 h 6246801"/>
              <a:gd name="connsiteX585" fmla="*/ 2379063 w 9384838"/>
              <a:gd name="connsiteY585" fmla="*/ 4841905 h 6246801"/>
              <a:gd name="connsiteX586" fmla="*/ 2353620 w 9384838"/>
              <a:gd name="connsiteY586" fmla="*/ 4867348 h 6246801"/>
              <a:gd name="connsiteX587" fmla="*/ 2353620 w 9384838"/>
              <a:gd name="connsiteY587" fmla="*/ 4867347 h 6246801"/>
              <a:gd name="connsiteX588" fmla="*/ 2328178 w 9384838"/>
              <a:gd name="connsiteY588" fmla="*/ 4841904 h 6246801"/>
              <a:gd name="connsiteX589" fmla="*/ 2303843 w 9384838"/>
              <a:gd name="connsiteY589" fmla="*/ 4841904 h 6246801"/>
              <a:gd name="connsiteX590" fmla="*/ 2278401 w 9384838"/>
              <a:gd name="connsiteY590" fmla="*/ 4817568 h 6246801"/>
              <a:gd name="connsiteX591" fmla="*/ 2252958 w 9384838"/>
              <a:gd name="connsiteY591" fmla="*/ 4841904 h 6246801"/>
              <a:gd name="connsiteX592" fmla="*/ 2303843 w 9384838"/>
              <a:gd name="connsiteY592" fmla="*/ 4867347 h 6246801"/>
              <a:gd name="connsiteX593" fmla="*/ 2228623 w 9384838"/>
              <a:gd name="connsiteY593" fmla="*/ 4892790 h 6246801"/>
              <a:gd name="connsiteX594" fmla="*/ 2177740 w 9384838"/>
              <a:gd name="connsiteY594" fmla="*/ 4841904 h 6246801"/>
              <a:gd name="connsiteX595" fmla="*/ 2153404 w 9384838"/>
              <a:gd name="connsiteY595" fmla="*/ 4867347 h 6246801"/>
              <a:gd name="connsiteX596" fmla="*/ 2153404 w 9384838"/>
              <a:gd name="connsiteY596" fmla="*/ 4892790 h 6246801"/>
              <a:gd name="connsiteX597" fmla="*/ 2127962 w 9384838"/>
              <a:gd name="connsiteY597" fmla="*/ 4942570 h 6246801"/>
              <a:gd name="connsiteX598" fmla="*/ 2102518 w 9384838"/>
              <a:gd name="connsiteY598" fmla="*/ 4917127 h 6246801"/>
              <a:gd name="connsiteX599" fmla="*/ 2078183 w 9384838"/>
              <a:gd name="connsiteY599" fmla="*/ 4917127 h 6246801"/>
              <a:gd name="connsiteX600" fmla="*/ 2078183 w 9384838"/>
              <a:gd name="connsiteY600" fmla="*/ 4867347 h 6246801"/>
              <a:gd name="connsiteX601" fmla="*/ 2027299 w 9384838"/>
              <a:gd name="connsiteY601" fmla="*/ 4867347 h 6246801"/>
              <a:gd name="connsiteX602" fmla="*/ 2001857 w 9384838"/>
              <a:gd name="connsiteY602" fmla="*/ 4892790 h 6246801"/>
              <a:gd name="connsiteX603" fmla="*/ 1952080 w 9384838"/>
              <a:gd name="connsiteY603" fmla="*/ 4892790 h 6246801"/>
              <a:gd name="connsiteX604" fmla="*/ 1902303 w 9384838"/>
              <a:gd name="connsiteY604" fmla="*/ 4917127 h 6246801"/>
              <a:gd name="connsiteX605" fmla="*/ 1876860 w 9384838"/>
              <a:gd name="connsiteY605" fmla="*/ 4892790 h 6246801"/>
              <a:gd name="connsiteX606" fmla="*/ 1876860 w 9384838"/>
              <a:gd name="connsiteY606" fmla="*/ 4867347 h 6246801"/>
              <a:gd name="connsiteX607" fmla="*/ 1851419 w 9384838"/>
              <a:gd name="connsiteY607" fmla="*/ 4892790 h 6246801"/>
              <a:gd name="connsiteX608" fmla="*/ 1827080 w 9384838"/>
              <a:gd name="connsiteY608" fmla="*/ 4892790 h 6246801"/>
              <a:gd name="connsiteX609" fmla="*/ 1801640 w 9384838"/>
              <a:gd name="connsiteY609" fmla="*/ 4867347 h 6246801"/>
              <a:gd name="connsiteX610" fmla="*/ 1801640 w 9384838"/>
              <a:gd name="connsiteY610" fmla="*/ 4892790 h 6246801"/>
              <a:gd name="connsiteX611" fmla="*/ 1776198 w 9384838"/>
              <a:gd name="connsiteY611" fmla="*/ 4917127 h 6246801"/>
              <a:gd name="connsiteX612" fmla="*/ 1751861 w 9384838"/>
              <a:gd name="connsiteY612" fmla="*/ 4892790 h 6246801"/>
              <a:gd name="connsiteX613" fmla="*/ 1726419 w 9384838"/>
              <a:gd name="connsiteY613" fmla="*/ 4892790 h 6246801"/>
              <a:gd name="connsiteX614" fmla="*/ 1700977 w 9384838"/>
              <a:gd name="connsiteY614" fmla="*/ 4917127 h 6246801"/>
              <a:gd name="connsiteX615" fmla="*/ 1676640 w 9384838"/>
              <a:gd name="connsiteY615" fmla="*/ 4892790 h 6246801"/>
              <a:gd name="connsiteX616" fmla="*/ 1625756 w 9384838"/>
              <a:gd name="connsiteY616" fmla="*/ 4917127 h 6246801"/>
              <a:gd name="connsiteX617" fmla="*/ 1601421 w 9384838"/>
              <a:gd name="connsiteY617" fmla="*/ 4917127 h 6246801"/>
              <a:gd name="connsiteX618" fmla="*/ 1575979 w 9384838"/>
              <a:gd name="connsiteY618" fmla="*/ 4892790 h 6246801"/>
              <a:gd name="connsiteX619" fmla="*/ 1575979 w 9384838"/>
              <a:gd name="connsiteY619" fmla="*/ 4867347 h 6246801"/>
              <a:gd name="connsiteX620" fmla="*/ 1575979 w 9384838"/>
              <a:gd name="connsiteY620" fmla="*/ 4841904 h 6246801"/>
              <a:gd name="connsiteX621" fmla="*/ 1526200 w 9384838"/>
              <a:gd name="connsiteY621" fmla="*/ 4817568 h 6246801"/>
              <a:gd name="connsiteX622" fmla="*/ 1450978 w 9384838"/>
              <a:gd name="connsiteY622" fmla="*/ 4867347 h 6246801"/>
              <a:gd name="connsiteX623" fmla="*/ 1425540 w 9384838"/>
              <a:gd name="connsiteY623" fmla="*/ 4867347 h 6246801"/>
              <a:gd name="connsiteX624" fmla="*/ 1425540 w 9384838"/>
              <a:gd name="connsiteY624" fmla="*/ 4867348 h 6246801"/>
              <a:gd name="connsiteX625" fmla="*/ 1425540 w 9384838"/>
              <a:gd name="connsiteY625" fmla="*/ 4917127 h 6246801"/>
              <a:gd name="connsiteX626" fmla="*/ 1400097 w 9384838"/>
              <a:gd name="connsiteY626" fmla="*/ 4942570 h 6246801"/>
              <a:gd name="connsiteX627" fmla="*/ 1400097 w 9384838"/>
              <a:gd name="connsiteY627" fmla="*/ 4992350 h 6246801"/>
              <a:gd name="connsiteX628" fmla="*/ 1350319 w 9384838"/>
              <a:gd name="connsiteY628" fmla="*/ 4992350 h 6246801"/>
              <a:gd name="connsiteX629" fmla="*/ 1350319 w 9384838"/>
              <a:gd name="connsiteY629" fmla="*/ 5043236 h 6246801"/>
              <a:gd name="connsiteX630" fmla="*/ 1299435 w 9384838"/>
              <a:gd name="connsiteY630" fmla="*/ 4992350 h 6246801"/>
              <a:gd name="connsiteX631" fmla="*/ 1249656 w 9384838"/>
              <a:gd name="connsiteY631" fmla="*/ 4917127 h 6246801"/>
              <a:gd name="connsiteX632" fmla="*/ 1224214 w 9384838"/>
              <a:gd name="connsiteY632" fmla="*/ 4917127 h 6246801"/>
              <a:gd name="connsiteX633" fmla="*/ 1148993 w 9384838"/>
              <a:gd name="connsiteY633" fmla="*/ 4892791 h 6246801"/>
              <a:gd name="connsiteX634" fmla="*/ 1124658 w 9384838"/>
              <a:gd name="connsiteY634" fmla="*/ 4917127 h 6246801"/>
              <a:gd name="connsiteX635" fmla="*/ 1124658 w 9384838"/>
              <a:gd name="connsiteY635" fmla="*/ 4892791 h 6246801"/>
              <a:gd name="connsiteX636" fmla="*/ 1099215 w 9384838"/>
              <a:gd name="connsiteY636" fmla="*/ 4917127 h 6246801"/>
              <a:gd name="connsiteX637" fmla="*/ 1073771 w 9384838"/>
              <a:gd name="connsiteY637" fmla="*/ 4892791 h 6246801"/>
              <a:gd name="connsiteX638" fmla="*/ 1049435 w 9384838"/>
              <a:gd name="connsiteY638" fmla="*/ 4917127 h 6246801"/>
              <a:gd name="connsiteX639" fmla="*/ 998551 w 9384838"/>
              <a:gd name="connsiteY639" fmla="*/ 4917127 h 6246801"/>
              <a:gd name="connsiteX640" fmla="*/ 998551 w 9384838"/>
              <a:gd name="connsiteY640" fmla="*/ 4892791 h 6246801"/>
              <a:gd name="connsiteX641" fmla="*/ 948773 w 9384838"/>
              <a:gd name="connsiteY641" fmla="*/ 4841905 h 6246801"/>
              <a:gd name="connsiteX642" fmla="*/ 898995 w 9384838"/>
              <a:gd name="connsiteY642" fmla="*/ 4867348 h 6246801"/>
              <a:gd name="connsiteX643" fmla="*/ 898995 w 9384838"/>
              <a:gd name="connsiteY643" fmla="*/ 4792125 h 6246801"/>
              <a:gd name="connsiteX644" fmla="*/ 923331 w 9384838"/>
              <a:gd name="connsiteY644" fmla="*/ 4766682 h 6246801"/>
              <a:gd name="connsiteX645" fmla="*/ 923331 w 9384838"/>
              <a:gd name="connsiteY645" fmla="*/ 4716902 h 6246801"/>
              <a:gd name="connsiteX646" fmla="*/ 923331 w 9384838"/>
              <a:gd name="connsiteY646" fmla="*/ 4691459 h 6246801"/>
              <a:gd name="connsiteX647" fmla="*/ 974215 w 9384838"/>
              <a:gd name="connsiteY647" fmla="*/ 4691459 h 6246801"/>
              <a:gd name="connsiteX648" fmla="*/ 998551 w 9384838"/>
              <a:gd name="connsiteY648" fmla="*/ 4667122 h 6246801"/>
              <a:gd name="connsiteX649" fmla="*/ 1049435 w 9384838"/>
              <a:gd name="connsiteY649" fmla="*/ 4716902 h 6246801"/>
              <a:gd name="connsiteX650" fmla="*/ 1148993 w 9384838"/>
              <a:gd name="connsiteY650" fmla="*/ 4716902 h 6246801"/>
              <a:gd name="connsiteX651" fmla="*/ 1174436 w 9384838"/>
              <a:gd name="connsiteY651" fmla="*/ 4667122 h 6246801"/>
              <a:gd name="connsiteX652" fmla="*/ 1224214 w 9384838"/>
              <a:gd name="connsiteY652" fmla="*/ 4667122 h 6246801"/>
              <a:gd name="connsiteX653" fmla="*/ 1249656 w 9384838"/>
              <a:gd name="connsiteY653" fmla="*/ 4616236 h 6246801"/>
              <a:gd name="connsiteX654" fmla="*/ 1275099 w 9384838"/>
              <a:gd name="connsiteY654" fmla="*/ 4616236 h 6246801"/>
              <a:gd name="connsiteX655" fmla="*/ 1275099 w 9384838"/>
              <a:gd name="connsiteY655" fmla="*/ 4616237 h 6246801"/>
              <a:gd name="connsiteX656" fmla="*/ 1350319 w 9384838"/>
              <a:gd name="connsiteY656" fmla="*/ 4616237 h 6246801"/>
              <a:gd name="connsiteX657" fmla="*/ 1374654 w 9384838"/>
              <a:gd name="connsiteY657" fmla="*/ 4590794 h 6246801"/>
              <a:gd name="connsiteX658" fmla="*/ 1425539 w 9384838"/>
              <a:gd name="connsiteY658" fmla="*/ 4566457 h 6246801"/>
              <a:gd name="connsiteX659" fmla="*/ 1550537 w 9384838"/>
              <a:gd name="connsiteY659" fmla="*/ 4491234 h 6246801"/>
              <a:gd name="connsiteX660" fmla="*/ 1651201 w 9384838"/>
              <a:gd name="connsiteY660" fmla="*/ 4440348 h 6246801"/>
              <a:gd name="connsiteX661" fmla="*/ 1751865 w 9384838"/>
              <a:gd name="connsiteY661" fmla="*/ 4416011 h 6246801"/>
              <a:gd name="connsiteX662" fmla="*/ 1776201 w 9384838"/>
              <a:gd name="connsiteY662" fmla="*/ 4365125 h 6246801"/>
              <a:gd name="connsiteX663" fmla="*/ 1751865 w 9384838"/>
              <a:gd name="connsiteY663" fmla="*/ 4340788 h 6246801"/>
              <a:gd name="connsiteX664" fmla="*/ 1801642 w 9384838"/>
              <a:gd name="connsiteY664" fmla="*/ 4340788 h 6246801"/>
              <a:gd name="connsiteX665" fmla="*/ 1827082 w 9384838"/>
              <a:gd name="connsiteY665" fmla="*/ 4315345 h 6246801"/>
              <a:gd name="connsiteX666" fmla="*/ 1902304 w 9384838"/>
              <a:gd name="connsiteY666" fmla="*/ 4340788 h 6246801"/>
              <a:gd name="connsiteX667" fmla="*/ 1952081 w 9384838"/>
              <a:gd name="connsiteY667" fmla="*/ 4315345 h 6246801"/>
              <a:gd name="connsiteX668" fmla="*/ 2001860 w 9384838"/>
              <a:gd name="connsiteY668" fmla="*/ 4340788 h 6246801"/>
              <a:gd name="connsiteX669" fmla="*/ 1952081 w 9384838"/>
              <a:gd name="connsiteY669" fmla="*/ 4340788 h 6246801"/>
              <a:gd name="connsiteX670" fmla="*/ 1952081 w 9384838"/>
              <a:gd name="connsiteY670" fmla="*/ 4390568 h 6246801"/>
              <a:gd name="connsiteX671" fmla="*/ 2027302 w 9384838"/>
              <a:gd name="connsiteY671" fmla="*/ 4416011 h 6246801"/>
              <a:gd name="connsiteX672" fmla="*/ 2052742 w 9384838"/>
              <a:gd name="connsiteY672" fmla="*/ 4416011 h 6246801"/>
              <a:gd name="connsiteX673" fmla="*/ 2102518 w 9384838"/>
              <a:gd name="connsiteY673" fmla="*/ 4390568 h 6246801"/>
              <a:gd name="connsiteX674" fmla="*/ 2127962 w 9384838"/>
              <a:gd name="connsiteY674" fmla="*/ 4390568 h 6246801"/>
              <a:gd name="connsiteX675" fmla="*/ 2203182 w 9384838"/>
              <a:gd name="connsiteY675" fmla="*/ 4440348 h 6246801"/>
              <a:gd name="connsiteX676" fmla="*/ 2328178 w 9384838"/>
              <a:gd name="connsiteY676" fmla="*/ 4465791 h 6246801"/>
              <a:gd name="connsiteX677" fmla="*/ 2428839 w 9384838"/>
              <a:gd name="connsiteY677" fmla="*/ 4465791 h 6246801"/>
              <a:gd name="connsiteX678" fmla="*/ 2478617 w 9384838"/>
              <a:gd name="connsiteY678" fmla="*/ 4440348 h 6246801"/>
              <a:gd name="connsiteX679" fmla="*/ 2529503 w 9384838"/>
              <a:gd name="connsiteY679" fmla="*/ 4416011 h 6246801"/>
              <a:gd name="connsiteX680" fmla="*/ 2579280 w 9384838"/>
              <a:gd name="connsiteY680" fmla="*/ 4440348 h 6246801"/>
              <a:gd name="connsiteX681" fmla="*/ 2629058 w 9384838"/>
              <a:gd name="connsiteY681" fmla="*/ 4440348 h 6246801"/>
              <a:gd name="connsiteX682" fmla="*/ 2679941 w 9384838"/>
              <a:gd name="connsiteY682" fmla="*/ 4465791 h 6246801"/>
              <a:gd name="connsiteX683" fmla="*/ 2679941 w 9384838"/>
              <a:gd name="connsiteY683" fmla="*/ 4465790 h 6246801"/>
              <a:gd name="connsiteX684" fmla="*/ 2705383 w 9384838"/>
              <a:gd name="connsiteY684" fmla="*/ 4465790 h 6246801"/>
              <a:gd name="connsiteX685" fmla="*/ 2804940 w 9384838"/>
              <a:gd name="connsiteY685" fmla="*/ 4440347 h 6246801"/>
              <a:gd name="connsiteX686" fmla="*/ 2830382 w 9384838"/>
              <a:gd name="connsiteY686" fmla="*/ 4491233 h 6246801"/>
              <a:gd name="connsiteX687" fmla="*/ 2804940 w 9384838"/>
              <a:gd name="connsiteY687" fmla="*/ 4515570 h 6246801"/>
              <a:gd name="connsiteX688" fmla="*/ 2780604 w 9384838"/>
              <a:gd name="connsiteY688" fmla="*/ 4541013 h 6246801"/>
              <a:gd name="connsiteX689" fmla="*/ 2804940 w 9384838"/>
              <a:gd name="connsiteY689" fmla="*/ 4566456 h 6246801"/>
              <a:gd name="connsiteX690" fmla="*/ 2804940 w 9384838"/>
              <a:gd name="connsiteY690" fmla="*/ 4590793 h 6246801"/>
              <a:gd name="connsiteX691" fmla="*/ 2855825 w 9384838"/>
              <a:gd name="connsiteY691" fmla="*/ 4590793 h 6246801"/>
              <a:gd name="connsiteX692" fmla="*/ 2855825 w 9384838"/>
              <a:gd name="connsiteY692" fmla="*/ 4566456 h 6246801"/>
              <a:gd name="connsiteX693" fmla="*/ 2880159 w 9384838"/>
              <a:gd name="connsiteY693" fmla="*/ 4566456 h 6246801"/>
              <a:gd name="connsiteX694" fmla="*/ 2880159 w 9384838"/>
              <a:gd name="connsiteY694" fmla="*/ 4605916 h 6246801"/>
              <a:gd name="connsiteX695" fmla="*/ 2880162 w 9384838"/>
              <a:gd name="connsiteY695" fmla="*/ 4605918 h 6246801"/>
              <a:gd name="connsiteX696" fmla="*/ 2880162 w 9384838"/>
              <a:gd name="connsiteY696" fmla="*/ 4566457 h 6246801"/>
              <a:gd name="connsiteX697" fmla="*/ 2931045 w 9384838"/>
              <a:gd name="connsiteY697" fmla="*/ 4616236 h 6246801"/>
              <a:gd name="connsiteX698" fmla="*/ 2980823 w 9384838"/>
              <a:gd name="connsiteY698" fmla="*/ 4641679 h 6246801"/>
              <a:gd name="connsiteX699" fmla="*/ 3006265 w 9384838"/>
              <a:gd name="connsiteY699" fmla="*/ 4616236 h 6246801"/>
              <a:gd name="connsiteX700" fmla="*/ 3030601 w 9384838"/>
              <a:gd name="connsiteY700" fmla="*/ 4616236 h 6246801"/>
              <a:gd name="connsiteX701" fmla="*/ 3056044 w 9384838"/>
              <a:gd name="connsiteY701" fmla="*/ 4590793 h 6246801"/>
              <a:gd name="connsiteX702" fmla="*/ 3105820 w 9384838"/>
              <a:gd name="connsiteY702" fmla="*/ 4590793 h 6246801"/>
              <a:gd name="connsiteX703" fmla="*/ 3131263 w 9384838"/>
              <a:gd name="connsiteY703" fmla="*/ 4541014 h 6246801"/>
              <a:gd name="connsiteX704" fmla="*/ 3131263 w 9384838"/>
              <a:gd name="connsiteY704" fmla="*/ 4590793 h 6246801"/>
              <a:gd name="connsiteX705" fmla="*/ 3156704 w 9384838"/>
              <a:gd name="connsiteY705" fmla="*/ 4566457 h 6246801"/>
              <a:gd name="connsiteX706" fmla="*/ 3181041 w 9384838"/>
              <a:gd name="connsiteY706" fmla="*/ 4515571 h 6246801"/>
              <a:gd name="connsiteX707" fmla="*/ 3156704 w 9384838"/>
              <a:gd name="connsiteY707" fmla="*/ 4440348 h 6246801"/>
              <a:gd name="connsiteX708" fmla="*/ 3131263 w 9384838"/>
              <a:gd name="connsiteY708" fmla="*/ 4416011 h 6246801"/>
              <a:gd name="connsiteX709" fmla="*/ 3181041 w 9384838"/>
              <a:gd name="connsiteY709" fmla="*/ 4365125 h 6246801"/>
              <a:gd name="connsiteX710" fmla="*/ 3231924 w 9384838"/>
              <a:gd name="connsiteY710" fmla="*/ 4340788 h 6246801"/>
              <a:gd name="connsiteX711" fmla="*/ 3256260 w 9384838"/>
              <a:gd name="connsiteY711" fmla="*/ 4289902 h 6246801"/>
              <a:gd name="connsiteX712" fmla="*/ 3281703 w 9384838"/>
              <a:gd name="connsiteY712" fmla="*/ 4289902 h 6246801"/>
              <a:gd name="connsiteX713" fmla="*/ 3281705 w 9384838"/>
              <a:gd name="connsiteY713" fmla="*/ 4289902 h 6246801"/>
              <a:gd name="connsiteX714" fmla="*/ 3307147 w 9384838"/>
              <a:gd name="connsiteY714" fmla="*/ 4265565 h 6246801"/>
              <a:gd name="connsiteX715" fmla="*/ 3356924 w 9384838"/>
              <a:gd name="connsiteY715" fmla="*/ 4265565 h 6246801"/>
              <a:gd name="connsiteX716" fmla="*/ 3457589 w 9384838"/>
              <a:gd name="connsiteY716" fmla="*/ 4190342 h 6246801"/>
              <a:gd name="connsiteX717" fmla="*/ 3558250 w 9384838"/>
              <a:gd name="connsiteY717" fmla="*/ 4089676 h 6246801"/>
              <a:gd name="connsiteX718" fmla="*/ 3582585 w 9384838"/>
              <a:gd name="connsiteY718" fmla="*/ 4014453 h 6246801"/>
              <a:gd name="connsiteX719" fmla="*/ 3608026 w 9384838"/>
              <a:gd name="connsiteY719" fmla="*/ 3989010 h 6246801"/>
              <a:gd name="connsiteX720" fmla="*/ 3582585 w 9384838"/>
              <a:gd name="connsiteY720" fmla="*/ 3963567 h 6246801"/>
              <a:gd name="connsiteX721" fmla="*/ 3608026 w 9384838"/>
              <a:gd name="connsiteY721" fmla="*/ 3913787 h 6246801"/>
              <a:gd name="connsiteX722" fmla="*/ 3582585 w 9384838"/>
              <a:gd name="connsiteY722" fmla="*/ 3888344 h 6246801"/>
              <a:gd name="connsiteX723" fmla="*/ 3608026 w 9384838"/>
              <a:gd name="connsiteY723" fmla="*/ 3838565 h 6246801"/>
              <a:gd name="connsiteX724" fmla="*/ 3633468 w 9384838"/>
              <a:gd name="connsiteY724" fmla="*/ 3813122 h 6246801"/>
              <a:gd name="connsiteX725" fmla="*/ 3683247 w 9384838"/>
              <a:gd name="connsiteY725" fmla="*/ 3788785 h 6246801"/>
              <a:gd name="connsiteX726" fmla="*/ 3708689 w 9384838"/>
              <a:gd name="connsiteY726" fmla="*/ 3813122 h 6246801"/>
              <a:gd name="connsiteX727" fmla="*/ 3783908 w 9384838"/>
              <a:gd name="connsiteY727" fmla="*/ 3788785 h 6246801"/>
              <a:gd name="connsiteX728" fmla="*/ 3883464 w 9384838"/>
              <a:gd name="connsiteY728" fmla="*/ 3763342 h 6246801"/>
              <a:gd name="connsiteX729" fmla="*/ 3883464 w 9384838"/>
              <a:gd name="connsiteY729" fmla="*/ 3813122 h 6246801"/>
              <a:gd name="connsiteX730" fmla="*/ 3833686 w 9384838"/>
              <a:gd name="connsiteY730" fmla="*/ 3813122 h 6246801"/>
              <a:gd name="connsiteX731" fmla="*/ 3808245 w 9384838"/>
              <a:gd name="connsiteY731" fmla="*/ 3838565 h 6246801"/>
              <a:gd name="connsiteX732" fmla="*/ 3808245 w 9384838"/>
              <a:gd name="connsiteY732" fmla="*/ 3888344 h 6246801"/>
              <a:gd name="connsiteX733" fmla="*/ 3758467 w 9384838"/>
              <a:gd name="connsiteY733" fmla="*/ 3864008 h 6246801"/>
              <a:gd name="connsiteX734" fmla="*/ 3708689 w 9384838"/>
              <a:gd name="connsiteY734" fmla="*/ 3913787 h 6246801"/>
              <a:gd name="connsiteX735" fmla="*/ 3683247 w 9384838"/>
              <a:gd name="connsiteY735" fmla="*/ 3888344 h 6246801"/>
              <a:gd name="connsiteX736" fmla="*/ 3633468 w 9384838"/>
              <a:gd name="connsiteY736" fmla="*/ 3913787 h 6246801"/>
              <a:gd name="connsiteX737" fmla="*/ 3657804 w 9384838"/>
              <a:gd name="connsiteY737" fmla="*/ 3939230 h 6246801"/>
              <a:gd name="connsiteX738" fmla="*/ 3633468 w 9384838"/>
              <a:gd name="connsiteY738" fmla="*/ 3963567 h 6246801"/>
              <a:gd name="connsiteX739" fmla="*/ 3657804 w 9384838"/>
              <a:gd name="connsiteY739" fmla="*/ 3963567 h 6246801"/>
              <a:gd name="connsiteX740" fmla="*/ 3683247 w 9384838"/>
              <a:gd name="connsiteY740" fmla="*/ 3989010 h 6246801"/>
              <a:gd name="connsiteX741" fmla="*/ 3708689 w 9384838"/>
              <a:gd name="connsiteY741" fmla="*/ 3989010 h 6246801"/>
              <a:gd name="connsiteX742" fmla="*/ 3708689 w 9384838"/>
              <a:gd name="connsiteY742" fmla="*/ 4014453 h 6246801"/>
              <a:gd name="connsiteX743" fmla="*/ 3708688 w 9384838"/>
              <a:gd name="connsiteY743" fmla="*/ 4014453 h 6246801"/>
              <a:gd name="connsiteX744" fmla="*/ 3657804 w 9384838"/>
              <a:gd name="connsiteY744" fmla="*/ 4064233 h 6246801"/>
              <a:gd name="connsiteX745" fmla="*/ 3683246 w 9384838"/>
              <a:gd name="connsiteY745" fmla="*/ 4139455 h 6246801"/>
              <a:gd name="connsiteX746" fmla="*/ 3808243 w 9384838"/>
              <a:gd name="connsiteY746" fmla="*/ 4164898 h 6246801"/>
              <a:gd name="connsiteX747" fmla="*/ 3833684 w 9384838"/>
              <a:gd name="connsiteY747" fmla="*/ 4089676 h 6246801"/>
              <a:gd name="connsiteX748" fmla="*/ 3958666 w 9384838"/>
              <a:gd name="connsiteY748" fmla="*/ 4089676 h 6246801"/>
              <a:gd name="connsiteX749" fmla="*/ 4084770 w 9384838"/>
              <a:gd name="connsiteY749" fmla="*/ 4064233 h 6246801"/>
              <a:gd name="connsiteX750" fmla="*/ 4185432 w 9384838"/>
              <a:gd name="connsiteY750" fmla="*/ 4064233 h 6246801"/>
              <a:gd name="connsiteX751" fmla="*/ 4460870 w 9384838"/>
              <a:gd name="connsiteY751" fmla="*/ 3888345 h 6246801"/>
              <a:gd name="connsiteX752" fmla="*/ 4510648 w 9384838"/>
              <a:gd name="connsiteY752" fmla="*/ 3763342 h 6246801"/>
              <a:gd name="connsiteX753" fmla="*/ 4761751 w 9384838"/>
              <a:gd name="connsiteY753" fmla="*/ 3713562 h 6246801"/>
              <a:gd name="connsiteX754" fmla="*/ 4836971 w 9384838"/>
              <a:gd name="connsiteY754" fmla="*/ 3612896 h 6246801"/>
              <a:gd name="connsiteX755" fmla="*/ 4887855 w 9384838"/>
              <a:gd name="connsiteY755" fmla="*/ 3487894 h 6246801"/>
              <a:gd name="connsiteX756" fmla="*/ 4887855 w 9384838"/>
              <a:gd name="connsiteY756" fmla="*/ 3487893 h 6246801"/>
              <a:gd name="connsiteX757" fmla="*/ 4937633 w 9384838"/>
              <a:gd name="connsiteY757" fmla="*/ 3437007 h 6246801"/>
              <a:gd name="connsiteX758" fmla="*/ 5012854 w 9384838"/>
              <a:gd name="connsiteY758" fmla="*/ 3387227 h 6246801"/>
              <a:gd name="connsiteX759" fmla="*/ 5038296 w 9384838"/>
              <a:gd name="connsiteY759" fmla="*/ 3336341 h 6246801"/>
              <a:gd name="connsiteX760" fmla="*/ 5113516 w 9384838"/>
              <a:gd name="connsiteY760" fmla="*/ 3236782 h 6246801"/>
              <a:gd name="connsiteX761" fmla="*/ 5137852 w 9384838"/>
              <a:gd name="connsiteY761" fmla="*/ 3185896 h 6246801"/>
              <a:gd name="connsiteX762" fmla="*/ 5163294 w 9384838"/>
              <a:gd name="connsiteY762" fmla="*/ 3161560 h 6246801"/>
              <a:gd name="connsiteX763" fmla="*/ 5238514 w 9384838"/>
              <a:gd name="connsiteY763" fmla="*/ 3011116 h 6246801"/>
              <a:gd name="connsiteX764" fmla="*/ 5263957 w 9384838"/>
              <a:gd name="connsiteY764" fmla="*/ 2860672 h 6246801"/>
              <a:gd name="connsiteX765" fmla="*/ 5188736 w 9384838"/>
              <a:gd name="connsiteY765" fmla="*/ 2809788 h 6246801"/>
              <a:gd name="connsiteX766" fmla="*/ 5163294 w 9384838"/>
              <a:gd name="connsiteY766" fmla="*/ 2835229 h 6246801"/>
              <a:gd name="connsiteX767" fmla="*/ 5137852 w 9384838"/>
              <a:gd name="connsiteY767" fmla="*/ 2835229 h 6246801"/>
              <a:gd name="connsiteX768" fmla="*/ 5137852 w 9384838"/>
              <a:gd name="connsiteY768" fmla="*/ 2785450 h 6246801"/>
              <a:gd name="connsiteX769" fmla="*/ 5188736 w 9384838"/>
              <a:gd name="connsiteY769" fmla="*/ 2785450 h 6246801"/>
              <a:gd name="connsiteX770" fmla="*/ 5263957 w 9384838"/>
              <a:gd name="connsiteY770" fmla="*/ 2734563 h 6246801"/>
              <a:gd name="connsiteX771" fmla="*/ 5339177 w 9384838"/>
              <a:gd name="connsiteY771" fmla="*/ 2609561 h 6246801"/>
              <a:gd name="connsiteX772" fmla="*/ 5289399 w 9384838"/>
              <a:gd name="connsiteY772" fmla="*/ 2534339 h 6246801"/>
              <a:gd name="connsiteX773" fmla="*/ 5289931 w 9384838"/>
              <a:gd name="connsiteY773" fmla="*/ 2534660 h 6246801"/>
              <a:gd name="connsiteX774" fmla="*/ 5289398 w 9384838"/>
              <a:gd name="connsiteY774" fmla="*/ 2534339 h 6246801"/>
              <a:gd name="connsiteX775" fmla="*/ 5313734 w 9384838"/>
              <a:gd name="connsiteY775" fmla="*/ 2483451 h 6246801"/>
              <a:gd name="connsiteX776" fmla="*/ 5289398 w 9384838"/>
              <a:gd name="connsiteY776" fmla="*/ 2459115 h 6246801"/>
              <a:gd name="connsiteX777" fmla="*/ 5364618 w 9384838"/>
              <a:gd name="connsiteY777" fmla="*/ 2408231 h 6246801"/>
              <a:gd name="connsiteX778" fmla="*/ 5388954 w 9384838"/>
              <a:gd name="connsiteY778" fmla="*/ 2433674 h 6246801"/>
              <a:gd name="connsiteX779" fmla="*/ 5464174 w 9384838"/>
              <a:gd name="connsiteY779" fmla="*/ 2408231 h 6246801"/>
              <a:gd name="connsiteX780" fmla="*/ 5515059 w 9384838"/>
              <a:gd name="connsiteY780" fmla="*/ 2333007 h 6246801"/>
              <a:gd name="connsiteX781" fmla="*/ 5539394 w 9384838"/>
              <a:gd name="connsiteY781" fmla="*/ 2257785 h 6246801"/>
              <a:gd name="connsiteX782" fmla="*/ 5539394 w 9384838"/>
              <a:gd name="connsiteY782" fmla="*/ 2233447 h 6246801"/>
              <a:gd name="connsiteX783" fmla="*/ 5564837 w 9384838"/>
              <a:gd name="connsiteY783" fmla="*/ 2182565 h 6246801"/>
              <a:gd name="connsiteX784" fmla="*/ 5614615 w 9384838"/>
              <a:gd name="connsiteY784" fmla="*/ 2233447 h 6246801"/>
              <a:gd name="connsiteX785" fmla="*/ 5640057 w 9384838"/>
              <a:gd name="connsiteY785" fmla="*/ 2208005 h 6246801"/>
              <a:gd name="connsiteX786" fmla="*/ 5665499 w 9384838"/>
              <a:gd name="connsiteY786" fmla="*/ 2233447 h 6246801"/>
              <a:gd name="connsiteX787" fmla="*/ 5665499 w 9384838"/>
              <a:gd name="connsiteY787" fmla="*/ 2257785 h 6246801"/>
              <a:gd name="connsiteX788" fmla="*/ 5640057 w 9384838"/>
              <a:gd name="connsiteY788" fmla="*/ 2408231 h 6246801"/>
              <a:gd name="connsiteX789" fmla="*/ 5689835 w 9384838"/>
              <a:gd name="connsiteY789" fmla="*/ 2433674 h 6246801"/>
              <a:gd name="connsiteX790" fmla="*/ 5740719 w 9384838"/>
              <a:gd name="connsiteY790" fmla="*/ 2408231 h 6246801"/>
              <a:gd name="connsiteX791" fmla="*/ 5765055 w 9384838"/>
              <a:gd name="connsiteY791" fmla="*/ 2358450 h 6246801"/>
              <a:gd name="connsiteX792" fmla="*/ 5840275 w 9384838"/>
              <a:gd name="connsiteY792" fmla="*/ 2459115 h 6246801"/>
              <a:gd name="connsiteX793" fmla="*/ 5891159 w 9384838"/>
              <a:gd name="connsiteY793" fmla="*/ 2408231 h 6246801"/>
              <a:gd name="connsiteX794" fmla="*/ 5940937 w 9384838"/>
              <a:gd name="connsiteY794" fmla="*/ 2283229 h 6246801"/>
              <a:gd name="connsiteX795" fmla="*/ 5891159 w 9384838"/>
              <a:gd name="connsiteY795" fmla="*/ 2208005 h 6246801"/>
              <a:gd name="connsiteX796" fmla="*/ 5840275 w 9384838"/>
              <a:gd name="connsiteY796" fmla="*/ 2257785 h 6246801"/>
              <a:gd name="connsiteX797" fmla="*/ 5715277 w 9384838"/>
              <a:gd name="connsiteY797" fmla="*/ 2283229 h 6246801"/>
              <a:gd name="connsiteX798" fmla="*/ 5765055 w 9384838"/>
              <a:gd name="connsiteY798" fmla="*/ 2132783 h 6246801"/>
              <a:gd name="connsiteX799" fmla="*/ 5840275 w 9384838"/>
              <a:gd name="connsiteY799" fmla="*/ 2081897 h 6246801"/>
              <a:gd name="connsiteX800" fmla="*/ 8270546 w 9384838"/>
              <a:gd name="connsiteY800" fmla="*/ 1474959 h 6246801"/>
              <a:gd name="connsiteX801" fmla="*/ 8282255 w 9384838"/>
              <a:gd name="connsiteY801" fmla="*/ 1480813 h 6246801"/>
              <a:gd name="connsiteX802" fmla="*/ 8274449 w 9384838"/>
              <a:gd name="connsiteY802" fmla="*/ 1490571 h 6246801"/>
              <a:gd name="connsiteX803" fmla="*/ 8264691 w 9384838"/>
              <a:gd name="connsiteY803" fmla="*/ 1491546 h 6246801"/>
              <a:gd name="connsiteX804" fmla="*/ 8247128 w 9384838"/>
              <a:gd name="connsiteY804" fmla="*/ 1501304 h 6246801"/>
              <a:gd name="connsiteX805" fmla="*/ 8250055 w 9384838"/>
              <a:gd name="connsiteY805" fmla="*/ 1485692 h 6246801"/>
              <a:gd name="connsiteX806" fmla="*/ 8265667 w 9384838"/>
              <a:gd name="connsiteY806" fmla="*/ 1485692 h 6246801"/>
              <a:gd name="connsiteX807" fmla="*/ 8270546 w 9384838"/>
              <a:gd name="connsiteY807" fmla="*/ 1474959 h 6246801"/>
              <a:gd name="connsiteX808" fmla="*/ 8187608 w 9384838"/>
              <a:gd name="connsiteY808" fmla="*/ 1463250 h 6246801"/>
              <a:gd name="connsiteX809" fmla="*/ 8203220 w 9384838"/>
              <a:gd name="connsiteY809" fmla="*/ 1472032 h 6246801"/>
              <a:gd name="connsiteX810" fmla="*/ 8215904 w 9384838"/>
              <a:gd name="connsiteY810" fmla="*/ 1471056 h 6246801"/>
              <a:gd name="connsiteX811" fmla="*/ 8214929 w 9384838"/>
              <a:gd name="connsiteY811" fmla="*/ 1479838 h 6246801"/>
              <a:gd name="connsiteX812" fmla="*/ 8216880 w 9384838"/>
              <a:gd name="connsiteY812" fmla="*/ 1484717 h 6246801"/>
              <a:gd name="connsiteX813" fmla="*/ 8195414 w 9384838"/>
              <a:gd name="connsiteY813" fmla="*/ 1482765 h 6246801"/>
              <a:gd name="connsiteX814" fmla="*/ 8197365 w 9384838"/>
              <a:gd name="connsiteY814" fmla="*/ 1476909 h 6246801"/>
              <a:gd name="connsiteX815" fmla="*/ 8187608 w 9384838"/>
              <a:gd name="connsiteY815" fmla="*/ 1463250 h 6246801"/>
              <a:gd name="connsiteX816" fmla="*/ 8289085 w 9384838"/>
              <a:gd name="connsiteY816" fmla="*/ 1415439 h 6246801"/>
              <a:gd name="connsiteX817" fmla="*/ 8307624 w 9384838"/>
              <a:gd name="connsiteY817" fmla="*/ 1425197 h 6246801"/>
              <a:gd name="connsiteX818" fmla="*/ 8318357 w 9384838"/>
              <a:gd name="connsiteY818" fmla="*/ 1429100 h 6246801"/>
              <a:gd name="connsiteX819" fmla="*/ 8307624 w 9384838"/>
              <a:gd name="connsiteY819" fmla="*/ 1443734 h 6246801"/>
              <a:gd name="connsiteX820" fmla="*/ 8313478 w 9384838"/>
              <a:gd name="connsiteY820" fmla="*/ 1452516 h 6246801"/>
              <a:gd name="connsiteX821" fmla="*/ 8282255 w 9384838"/>
              <a:gd name="connsiteY821" fmla="*/ 1469104 h 6246801"/>
              <a:gd name="connsiteX822" fmla="*/ 8280303 w 9384838"/>
              <a:gd name="connsiteY822" fmla="*/ 1453493 h 6246801"/>
              <a:gd name="connsiteX823" fmla="*/ 8269570 w 9384838"/>
              <a:gd name="connsiteY823" fmla="*/ 1425197 h 6246801"/>
              <a:gd name="connsiteX824" fmla="*/ 8289085 w 9384838"/>
              <a:gd name="connsiteY824" fmla="*/ 1415439 h 6246801"/>
              <a:gd name="connsiteX825" fmla="*/ 8360314 w 9384838"/>
              <a:gd name="connsiteY825" fmla="*/ 1357869 h 6246801"/>
              <a:gd name="connsiteX826" fmla="*/ 8376902 w 9384838"/>
              <a:gd name="connsiteY826" fmla="*/ 1366651 h 6246801"/>
              <a:gd name="connsiteX827" fmla="*/ 8379829 w 9384838"/>
              <a:gd name="connsiteY827" fmla="*/ 1382264 h 6246801"/>
              <a:gd name="connsiteX828" fmla="*/ 8349581 w 9384838"/>
              <a:gd name="connsiteY828" fmla="*/ 1375434 h 6246801"/>
              <a:gd name="connsiteX829" fmla="*/ 8360314 w 9384838"/>
              <a:gd name="connsiteY829" fmla="*/ 1357869 h 6246801"/>
              <a:gd name="connsiteX830" fmla="*/ 8571073 w 9384838"/>
              <a:gd name="connsiteY830" fmla="*/ 1228098 h 6246801"/>
              <a:gd name="connsiteX831" fmla="*/ 8597418 w 9384838"/>
              <a:gd name="connsiteY831" fmla="*/ 1253467 h 6246801"/>
              <a:gd name="connsiteX832" fmla="*/ 8592539 w 9384838"/>
              <a:gd name="connsiteY832" fmla="*/ 1260297 h 6246801"/>
              <a:gd name="connsiteX833" fmla="*/ 8592539 w 9384838"/>
              <a:gd name="connsiteY833" fmla="*/ 1272981 h 6246801"/>
              <a:gd name="connsiteX834" fmla="*/ 8572049 w 9384838"/>
              <a:gd name="connsiteY834" fmla="*/ 1273957 h 6246801"/>
              <a:gd name="connsiteX835" fmla="*/ 8561316 w 9384838"/>
              <a:gd name="connsiteY835" fmla="*/ 1285666 h 6246801"/>
              <a:gd name="connsiteX836" fmla="*/ 8554486 w 9384838"/>
              <a:gd name="connsiteY836" fmla="*/ 1302253 h 6246801"/>
              <a:gd name="connsiteX837" fmla="*/ 8533995 w 9384838"/>
              <a:gd name="connsiteY837" fmla="*/ 1311035 h 6246801"/>
              <a:gd name="connsiteX838" fmla="*/ 8510577 w 9384838"/>
              <a:gd name="connsiteY838" fmla="*/ 1309083 h 6246801"/>
              <a:gd name="connsiteX839" fmla="*/ 8505699 w 9384838"/>
              <a:gd name="connsiteY839" fmla="*/ 1331526 h 6246801"/>
              <a:gd name="connsiteX840" fmla="*/ 8494966 w 9384838"/>
              <a:gd name="connsiteY840" fmla="*/ 1335428 h 6246801"/>
              <a:gd name="connsiteX841" fmla="*/ 8482281 w 9384838"/>
              <a:gd name="connsiteY841" fmla="*/ 1312986 h 6246801"/>
              <a:gd name="connsiteX842" fmla="*/ 8474475 w 9384838"/>
              <a:gd name="connsiteY842" fmla="*/ 1303229 h 6246801"/>
              <a:gd name="connsiteX843" fmla="*/ 8467645 w 9384838"/>
              <a:gd name="connsiteY843" fmla="*/ 1279811 h 6246801"/>
              <a:gd name="connsiteX844" fmla="*/ 8476427 w 9384838"/>
              <a:gd name="connsiteY844" fmla="*/ 1270054 h 6246801"/>
              <a:gd name="connsiteX845" fmla="*/ 8524238 w 9384838"/>
              <a:gd name="connsiteY845" fmla="*/ 1261273 h 6246801"/>
              <a:gd name="connsiteX846" fmla="*/ 8551558 w 9384838"/>
              <a:gd name="connsiteY846" fmla="*/ 1236879 h 6246801"/>
              <a:gd name="connsiteX847" fmla="*/ 8567170 w 9384838"/>
              <a:gd name="connsiteY847" fmla="*/ 1237855 h 6246801"/>
              <a:gd name="connsiteX848" fmla="*/ 8571073 w 9384838"/>
              <a:gd name="connsiteY848" fmla="*/ 1228098 h 6246801"/>
              <a:gd name="connsiteX849" fmla="*/ 8306648 w 9384838"/>
              <a:gd name="connsiteY849" fmla="*/ 884639 h 6246801"/>
              <a:gd name="connsiteX850" fmla="*/ 8328114 w 9384838"/>
              <a:gd name="connsiteY850" fmla="*/ 903178 h 6246801"/>
              <a:gd name="connsiteX851" fmla="*/ 8334944 w 9384838"/>
              <a:gd name="connsiteY851" fmla="*/ 917814 h 6246801"/>
              <a:gd name="connsiteX852" fmla="*/ 8368119 w 9384838"/>
              <a:gd name="connsiteY852" fmla="*/ 935377 h 6246801"/>
              <a:gd name="connsiteX853" fmla="*/ 8422761 w 9384838"/>
              <a:gd name="connsiteY853" fmla="*/ 939280 h 6246801"/>
              <a:gd name="connsiteX854" fmla="*/ 8461790 w 9384838"/>
              <a:gd name="connsiteY854" fmla="*/ 922693 h 6246801"/>
              <a:gd name="connsiteX855" fmla="*/ 8450081 w 9384838"/>
              <a:gd name="connsiteY855" fmla="*/ 963674 h 6246801"/>
              <a:gd name="connsiteX856" fmla="*/ 8431542 w 9384838"/>
              <a:gd name="connsiteY856" fmla="*/ 975382 h 6246801"/>
              <a:gd name="connsiteX857" fmla="*/ 8415930 w 9384838"/>
              <a:gd name="connsiteY857" fmla="*/ 963674 h 6246801"/>
              <a:gd name="connsiteX858" fmla="*/ 8397391 w 9384838"/>
              <a:gd name="connsiteY858" fmla="*/ 963674 h 6246801"/>
              <a:gd name="connsiteX859" fmla="*/ 8359338 w 9384838"/>
              <a:gd name="connsiteY859" fmla="*/ 1014411 h 6246801"/>
              <a:gd name="connsiteX860" fmla="*/ 8284206 w 9384838"/>
              <a:gd name="connsiteY860" fmla="*/ 1020265 h 6246801"/>
              <a:gd name="connsiteX861" fmla="*/ 8247128 w 9384838"/>
              <a:gd name="connsiteY861" fmla="*/ 1070028 h 6246801"/>
              <a:gd name="connsiteX862" fmla="*/ 8212977 w 9384838"/>
              <a:gd name="connsiteY862" fmla="*/ 1083688 h 6246801"/>
              <a:gd name="connsiteX863" fmla="*/ 8184681 w 9384838"/>
              <a:gd name="connsiteY863" fmla="*/ 1151014 h 6246801"/>
              <a:gd name="connsiteX864" fmla="*/ 8163215 w 9384838"/>
              <a:gd name="connsiteY864" fmla="*/ 1151014 h 6246801"/>
              <a:gd name="connsiteX865" fmla="*/ 8155409 w 9384838"/>
              <a:gd name="connsiteY865" fmla="*/ 1207607 h 6246801"/>
              <a:gd name="connsiteX866" fmla="*/ 8099792 w 9384838"/>
              <a:gd name="connsiteY866" fmla="*/ 1223219 h 6246801"/>
              <a:gd name="connsiteX867" fmla="*/ 8077350 w 9384838"/>
              <a:gd name="connsiteY867" fmla="*/ 1247612 h 6246801"/>
              <a:gd name="connsiteX868" fmla="*/ 8066617 w 9384838"/>
              <a:gd name="connsiteY868" fmla="*/ 1319817 h 6246801"/>
              <a:gd name="connsiteX869" fmla="*/ 8057835 w 9384838"/>
              <a:gd name="connsiteY869" fmla="*/ 1315914 h 6246801"/>
              <a:gd name="connsiteX870" fmla="*/ 8009048 w 9384838"/>
              <a:gd name="connsiteY870" fmla="*/ 1320793 h 6246801"/>
              <a:gd name="connsiteX871" fmla="*/ 8009048 w 9384838"/>
              <a:gd name="connsiteY871" fmla="*/ 1309084 h 6246801"/>
              <a:gd name="connsiteX872" fmla="*/ 8010024 w 9384838"/>
              <a:gd name="connsiteY872" fmla="*/ 1293472 h 6246801"/>
              <a:gd name="connsiteX873" fmla="*/ 8002218 w 9384838"/>
              <a:gd name="connsiteY873" fmla="*/ 1262248 h 6246801"/>
              <a:gd name="connsiteX874" fmla="*/ 8013927 w 9384838"/>
              <a:gd name="connsiteY874" fmla="*/ 1254442 h 6246801"/>
              <a:gd name="connsiteX875" fmla="*/ 8038320 w 9384838"/>
              <a:gd name="connsiteY875" fmla="*/ 1219316 h 6246801"/>
              <a:gd name="connsiteX876" fmla="*/ 8077350 w 9384838"/>
              <a:gd name="connsiteY876" fmla="*/ 1190044 h 6246801"/>
              <a:gd name="connsiteX877" fmla="*/ 8108573 w 9384838"/>
              <a:gd name="connsiteY877" fmla="*/ 1167602 h 6246801"/>
              <a:gd name="connsiteX878" fmla="*/ 8111501 w 9384838"/>
              <a:gd name="connsiteY878" fmla="*/ 1154917 h 6246801"/>
              <a:gd name="connsiteX879" fmla="*/ 8135894 w 9384838"/>
              <a:gd name="connsiteY879" fmla="*/ 1148087 h 6246801"/>
              <a:gd name="connsiteX880" fmla="*/ 8141748 w 9384838"/>
              <a:gd name="connsiteY880" fmla="*/ 1130524 h 6246801"/>
              <a:gd name="connsiteX881" fmla="*/ 8135894 w 9384838"/>
              <a:gd name="connsiteY881" fmla="*/ 1121742 h 6246801"/>
              <a:gd name="connsiteX882" fmla="*/ 8143700 w 9384838"/>
              <a:gd name="connsiteY882" fmla="*/ 1104179 h 6246801"/>
              <a:gd name="connsiteX883" fmla="*/ 8200293 w 9384838"/>
              <a:gd name="connsiteY883" fmla="*/ 1030998 h 6246801"/>
              <a:gd name="connsiteX884" fmla="*/ 8231516 w 9384838"/>
              <a:gd name="connsiteY884" fmla="*/ 993920 h 6246801"/>
              <a:gd name="connsiteX885" fmla="*/ 8245176 w 9384838"/>
              <a:gd name="connsiteY885" fmla="*/ 957819 h 6246801"/>
              <a:gd name="connsiteX886" fmla="*/ 8258837 w 9384838"/>
              <a:gd name="connsiteY886" fmla="*/ 944159 h 6246801"/>
              <a:gd name="connsiteX887" fmla="*/ 8260788 w 9384838"/>
              <a:gd name="connsiteY887" fmla="*/ 920741 h 6246801"/>
              <a:gd name="connsiteX888" fmla="*/ 8289085 w 9384838"/>
              <a:gd name="connsiteY888" fmla="*/ 889516 h 6246801"/>
              <a:gd name="connsiteX889" fmla="*/ 8306648 w 9384838"/>
              <a:gd name="connsiteY889" fmla="*/ 884639 h 6246801"/>
              <a:gd name="connsiteX890" fmla="*/ 9328245 w 9384838"/>
              <a:gd name="connsiteY890" fmla="*/ 311878 h 6246801"/>
              <a:gd name="connsiteX891" fmla="*/ 9371178 w 9384838"/>
              <a:gd name="connsiteY891" fmla="*/ 317733 h 6246801"/>
              <a:gd name="connsiteX892" fmla="*/ 9384838 w 9384838"/>
              <a:gd name="connsiteY892" fmla="*/ 341150 h 6246801"/>
              <a:gd name="connsiteX893" fmla="*/ 9357517 w 9384838"/>
              <a:gd name="connsiteY893" fmla="*/ 360665 h 6246801"/>
              <a:gd name="connsiteX894" fmla="*/ 9357517 w 9384838"/>
              <a:gd name="connsiteY894" fmla="*/ 378228 h 6246801"/>
              <a:gd name="connsiteX895" fmla="*/ 9371178 w 9384838"/>
              <a:gd name="connsiteY895" fmla="*/ 393840 h 6246801"/>
              <a:gd name="connsiteX896" fmla="*/ 9367275 w 9384838"/>
              <a:gd name="connsiteY896" fmla="*/ 427015 h 6246801"/>
              <a:gd name="connsiteX897" fmla="*/ 9314585 w 9384838"/>
              <a:gd name="connsiteY897" fmla="*/ 427015 h 6246801"/>
              <a:gd name="connsiteX898" fmla="*/ 9250186 w 9384838"/>
              <a:gd name="connsiteY898" fmla="*/ 440675 h 6246801"/>
              <a:gd name="connsiteX899" fmla="*/ 9213108 w 9384838"/>
              <a:gd name="connsiteY899" fmla="*/ 471899 h 6246801"/>
              <a:gd name="connsiteX900" fmla="*/ 9162370 w 9384838"/>
              <a:gd name="connsiteY900" fmla="*/ 491414 h 6246801"/>
              <a:gd name="connsiteX901" fmla="*/ 9099923 w 9384838"/>
              <a:gd name="connsiteY901" fmla="*/ 526540 h 6246801"/>
              <a:gd name="connsiteX902" fmla="*/ 9035524 w 9384838"/>
              <a:gd name="connsiteY902" fmla="*/ 587036 h 6246801"/>
              <a:gd name="connsiteX903" fmla="*/ 8996494 w 9384838"/>
              <a:gd name="connsiteY903" fmla="*/ 635822 h 6246801"/>
              <a:gd name="connsiteX904" fmla="*/ 8961368 w 9384838"/>
              <a:gd name="connsiteY904" fmla="*/ 637774 h 6246801"/>
              <a:gd name="connsiteX905" fmla="*/ 8951610 w 9384838"/>
              <a:gd name="connsiteY905" fmla="*/ 647531 h 6246801"/>
              <a:gd name="connsiteX906" fmla="*/ 8926241 w 9384838"/>
              <a:gd name="connsiteY906" fmla="*/ 637774 h 6246801"/>
              <a:gd name="connsiteX907" fmla="*/ 8916484 w 9384838"/>
              <a:gd name="connsiteY907" fmla="*/ 608501 h 6246801"/>
              <a:gd name="connsiteX908" fmla="*/ 8883309 w 9384838"/>
              <a:gd name="connsiteY908" fmla="*/ 622162 h 6246801"/>
              <a:gd name="connsiteX909" fmla="*/ 8877454 w 9384838"/>
              <a:gd name="connsiteY909" fmla="*/ 651434 h 6246801"/>
              <a:gd name="connsiteX910" fmla="*/ 8887212 w 9384838"/>
              <a:gd name="connsiteY910" fmla="*/ 665094 h 6246801"/>
              <a:gd name="connsiteX911" fmla="*/ 8846231 w 9384838"/>
              <a:gd name="connsiteY911" fmla="*/ 719735 h 6246801"/>
              <a:gd name="connsiteX912" fmla="*/ 8799395 w 9384838"/>
              <a:gd name="connsiteY912" fmla="*/ 749008 h 6246801"/>
              <a:gd name="connsiteX913" fmla="*/ 8766220 w 9384838"/>
              <a:gd name="connsiteY913" fmla="*/ 774380 h 6246801"/>
              <a:gd name="connsiteX914" fmla="*/ 8731094 w 9384838"/>
              <a:gd name="connsiteY914" fmla="*/ 844633 h 6246801"/>
              <a:gd name="connsiteX915" fmla="*/ 8697919 w 9384838"/>
              <a:gd name="connsiteY915" fmla="*/ 862196 h 6246801"/>
              <a:gd name="connsiteX916" fmla="*/ 8666695 w 9384838"/>
              <a:gd name="connsiteY916" fmla="*/ 862196 h 6246801"/>
              <a:gd name="connsiteX917" fmla="*/ 8641326 w 9384838"/>
              <a:gd name="connsiteY917" fmla="*/ 887565 h 6246801"/>
              <a:gd name="connsiteX918" fmla="*/ 8614005 w 9384838"/>
              <a:gd name="connsiteY918" fmla="*/ 932449 h 6246801"/>
              <a:gd name="connsiteX919" fmla="*/ 8590587 w 9384838"/>
              <a:gd name="connsiteY919" fmla="*/ 936351 h 6246801"/>
              <a:gd name="connsiteX920" fmla="*/ 8576927 w 9384838"/>
              <a:gd name="connsiteY920" fmla="*/ 920740 h 6246801"/>
              <a:gd name="connsiteX921" fmla="*/ 8590587 w 9384838"/>
              <a:gd name="connsiteY921" fmla="*/ 885614 h 6246801"/>
              <a:gd name="connsiteX922" fmla="*/ 8602296 w 9384838"/>
              <a:gd name="connsiteY922" fmla="*/ 881711 h 6246801"/>
              <a:gd name="connsiteX923" fmla="*/ 8610102 w 9384838"/>
              <a:gd name="connsiteY923" fmla="*/ 868050 h 6246801"/>
              <a:gd name="connsiteX924" fmla="*/ 8606199 w 9384838"/>
              <a:gd name="connsiteY924" fmla="*/ 850487 h 6246801"/>
              <a:gd name="connsiteX925" fmla="*/ 8612054 w 9384838"/>
              <a:gd name="connsiteY925" fmla="*/ 825118 h 6246801"/>
              <a:gd name="connsiteX926" fmla="*/ 8623762 w 9384838"/>
              <a:gd name="connsiteY926" fmla="*/ 846584 h 6246801"/>
              <a:gd name="connsiteX927" fmla="*/ 8637423 w 9384838"/>
              <a:gd name="connsiteY927" fmla="*/ 848536 h 6246801"/>
              <a:gd name="connsiteX928" fmla="*/ 8649132 w 9384838"/>
              <a:gd name="connsiteY928" fmla="*/ 827069 h 6246801"/>
              <a:gd name="connsiteX929" fmla="*/ 8635471 w 9384838"/>
              <a:gd name="connsiteY929" fmla="*/ 807555 h 6246801"/>
              <a:gd name="connsiteX930" fmla="*/ 8654986 w 9384838"/>
              <a:gd name="connsiteY930" fmla="*/ 807555 h 6246801"/>
              <a:gd name="connsiteX931" fmla="*/ 8664743 w 9384838"/>
              <a:gd name="connsiteY931" fmla="*/ 819263 h 6246801"/>
              <a:gd name="connsiteX932" fmla="*/ 8692064 w 9384838"/>
              <a:gd name="connsiteY932" fmla="*/ 805603 h 6246801"/>
              <a:gd name="connsiteX933" fmla="*/ 8709627 w 9384838"/>
              <a:gd name="connsiteY933" fmla="*/ 778282 h 6246801"/>
              <a:gd name="connsiteX934" fmla="*/ 8711579 w 9384838"/>
              <a:gd name="connsiteY934" fmla="*/ 749008 h 6246801"/>
              <a:gd name="connsiteX935" fmla="*/ 8695967 w 9384838"/>
              <a:gd name="connsiteY935" fmla="*/ 749008 h 6246801"/>
              <a:gd name="connsiteX936" fmla="*/ 8672549 w 9384838"/>
              <a:gd name="connsiteY936" fmla="*/ 745105 h 6246801"/>
              <a:gd name="connsiteX937" fmla="*/ 8668646 w 9384838"/>
              <a:gd name="connsiteY937" fmla="*/ 713881 h 6246801"/>
              <a:gd name="connsiteX938" fmla="*/ 8697919 w 9384838"/>
              <a:gd name="connsiteY938" fmla="*/ 713881 h 6246801"/>
              <a:gd name="connsiteX939" fmla="*/ 8715482 w 9384838"/>
              <a:gd name="connsiteY939" fmla="*/ 731444 h 6246801"/>
              <a:gd name="connsiteX940" fmla="*/ 8733045 w 9384838"/>
              <a:gd name="connsiteY940" fmla="*/ 719735 h 6246801"/>
              <a:gd name="connsiteX941" fmla="*/ 8746705 w 9384838"/>
              <a:gd name="connsiteY941" fmla="*/ 688512 h 6246801"/>
              <a:gd name="connsiteX942" fmla="*/ 8787686 w 9384838"/>
              <a:gd name="connsiteY942" fmla="*/ 674851 h 6246801"/>
              <a:gd name="connsiteX943" fmla="*/ 8811104 w 9384838"/>
              <a:gd name="connsiteY943" fmla="*/ 624114 h 6246801"/>
              <a:gd name="connsiteX944" fmla="*/ 8830619 w 9384838"/>
              <a:gd name="connsiteY944" fmla="*/ 618260 h 6246801"/>
              <a:gd name="connsiteX945" fmla="*/ 8840376 w 9384838"/>
              <a:gd name="connsiteY945" fmla="*/ 600695 h 6246801"/>
              <a:gd name="connsiteX946" fmla="*/ 8832570 w 9384838"/>
              <a:gd name="connsiteY946" fmla="*/ 559715 h 6246801"/>
              <a:gd name="connsiteX947" fmla="*/ 8850134 w 9384838"/>
              <a:gd name="connsiteY947" fmla="*/ 559715 h 6246801"/>
              <a:gd name="connsiteX948" fmla="*/ 8885260 w 9384838"/>
              <a:gd name="connsiteY948" fmla="*/ 573376 h 6246801"/>
              <a:gd name="connsiteX949" fmla="*/ 8902823 w 9384838"/>
              <a:gd name="connsiteY949" fmla="*/ 559715 h 6246801"/>
              <a:gd name="connsiteX950" fmla="*/ 8904775 w 9384838"/>
              <a:gd name="connsiteY950" fmla="*/ 524589 h 6246801"/>
              <a:gd name="connsiteX951" fmla="*/ 8949659 w 9384838"/>
              <a:gd name="connsiteY951" fmla="*/ 497268 h 6246801"/>
              <a:gd name="connsiteX952" fmla="*/ 8976980 w 9384838"/>
              <a:gd name="connsiteY952" fmla="*/ 497268 h 6246801"/>
              <a:gd name="connsiteX953" fmla="*/ 8976980 w 9384838"/>
              <a:gd name="connsiteY953" fmla="*/ 462142 h 6246801"/>
              <a:gd name="connsiteX954" fmla="*/ 8965271 w 9384838"/>
              <a:gd name="connsiteY954" fmla="*/ 419209 h 6246801"/>
              <a:gd name="connsiteX955" fmla="*/ 8973077 w 9384838"/>
              <a:gd name="connsiteY955" fmla="*/ 393840 h 6246801"/>
              <a:gd name="connsiteX956" fmla="*/ 9002349 w 9384838"/>
              <a:gd name="connsiteY956" fmla="*/ 376277 h 6246801"/>
              <a:gd name="connsiteX957" fmla="*/ 9017961 w 9384838"/>
              <a:gd name="connsiteY957" fmla="*/ 403597 h 6246801"/>
              <a:gd name="connsiteX958" fmla="*/ 9041378 w 9384838"/>
              <a:gd name="connsiteY958" fmla="*/ 467996 h 6246801"/>
              <a:gd name="connsiteX959" fmla="*/ 9076505 w 9384838"/>
              <a:gd name="connsiteY959" fmla="*/ 475802 h 6246801"/>
              <a:gd name="connsiteX960" fmla="*/ 9154564 w 9384838"/>
              <a:gd name="connsiteY960" fmla="*/ 458239 h 6246801"/>
              <a:gd name="connsiteX961" fmla="*/ 9209205 w 9384838"/>
              <a:gd name="connsiteY961" fmla="*/ 409452 h 6246801"/>
              <a:gd name="connsiteX962" fmla="*/ 9218963 w 9384838"/>
              <a:gd name="connsiteY962" fmla="*/ 380180 h 6246801"/>
              <a:gd name="connsiteX963" fmla="*/ 9283361 w 9384838"/>
              <a:gd name="connsiteY963" fmla="*/ 325538 h 6246801"/>
              <a:gd name="connsiteX964" fmla="*/ 9328245 w 9384838"/>
              <a:gd name="connsiteY964" fmla="*/ 311878 h 6246801"/>
              <a:gd name="connsiteX965" fmla="*/ 6819242 w 9384838"/>
              <a:gd name="connsiteY965" fmla="*/ 0 h 6246801"/>
              <a:gd name="connsiteX966" fmla="*/ 6869020 w 9384838"/>
              <a:gd name="connsiteY966" fmla="*/ 125002 h 6246801"/>
              <a:gd name="connsiteX967" fmla="*/ 6969682 w 9384838"/>
              <a:gd name="connsiteY967" fmla="*/ 326334 h 6246801"/>
              <a:gd name="connsiteX968" fmla="*/ 6969682 w 9384838"/>
              <a:gd name="connsiteY968" fmla="*/ 401556 h 6246801"/>
              <a:gd name="connsiteX969" fmla="*/ 7094680 w 9384838"/>
              <a:gd name="connsiteY969" fmla="*/ 652667 h 6246801"/>
              <a:gd name="connsiteX970" fmla="*/ 7220784 w 9384838"/>
              <a:gd name="connsiteY970" fmla="*/ 803117 h 6246801"/>
              <a:gd name="connsiteX971" fmla="*/ 7321446 w 9384838"/>
              <a:gd name="connsiteY971" fmla="*/ 903783 h 6246801"/>
              <a:gd name="connsiteX972" fmla="*/ 7321446 w 9384838"/>
              <a:gd name="connsiteY972" fmla="*/ 979004 h 6246801"/>
              <a:gd name="connsiteX973" fmla="*/ 7345782 w 9384838"/>
              <a:gd name="connsiteY973" fmla="*/ 979004 h 6246801"/>
              <a:gd name="connsiteX974" fmla="*/ 7396667 w 9384838"/>
              <a:gd name="connsiteY974" fmla="*/ 1003341 h 6246801"/>
              <a:gd name="connsiteX975" fmla="*/ 7421002 w 9384838"/>
              <a:gd name="connsiteY975" fmla="*/ 979004 h 6246801"/>
              <a:gd name="connsiteX976" fmla="*/ 7496223 w 9384838"/>
              <a:gd name="connsiteY976" fmla="*/ 1003341 h 6246801"/>
              <a:gd name="connsiteX977" fmla="*/ 7446445 w 9384838"/>
              <a:gd name="connsiteY977" fmla="*/ 1054227 h 6246801"/>
              <a:gd name="connsiteX978" fmla="*/ 7471887 w 9384838"/>
              <a:gd name="connsiteY978" fmla="*/ 1078564 h 6246801"/>
              <a:gd name="connsiteX979" fmla="*/ 7521665 w 9384838"/>
              <a:gd name="connsiteY979" fmla="*/ 1054227 h 6246801"/>
              <a:gd name="connsiteX980" fmla="*/ 7547107 w 9384838"/>
              <a:gd name="connsiteY980" fmla="*/ 1129449 h 6246801"/>
              <a:gd name="connsiteX981" fmla="*/ 7672105 w 9384838"/>
              <a:gd name="connsiteY981" fmla="*/ 1179229 h 6246801"/>
              <a:gd name="connsiteX982" fmla="*/ 7747325 w 9384838"/>
              <a:gd name="connsiteY982" fmla="*/ 1179229 h 6246801"/>
              <a:gd name="connsiteX983" fmla="*/ 7847987 w 9384838"/>
              <a:gd name="connsiteY983" fmla="*/ 1104007 h 6246801"/>
              <a:gd name="connsiteX984" fmla="*/ 7923207 w 9384838"/>
              <a:gd name="connsiteY984" fmla="*/ 1078564 h 6246801"/>
              <a:gd name="connsiteX985" fmla="*/ 7998427 w 9384838"/>
              <a:gd name="connsiteY985" fmla="*/ 1003341 h 6246801"/>
              <a:gd name="connsiteX986" fmla="*/ 7998427 w 9384838"/>
              <a:gd name="connsiteY986" fmla="*/ 1054227 h 6246801"/>
              <a:gd name="connsiteX987" fmla="*/ 7948649 w 9384838"/>
              <a:gd name="connsiteY987" fmla="*/ 1104007 h 6246801"/>
              <a:gd name="connsiteX988" fmla="*/ 7948649 w 9384838"/>
              <a:gd name="connsiteY988" fmla="*/ 1129449 h 6246801"/>
              <a:gd name="connsiteX989" fmla="*/ 7822545 w 9384838"/>
              <a:gd name="connsiteY989" fmla="*/ 1279895 h 6246801"/>
              <a:gd name="connsiteX990" fmla="*/ 7822545 w 9384838"/>
              <a:gd name="connsiteY990" fmla="*/ 1379454 h 6246801"/>
              <a:gd name="connsiteX991" fmla="*/ 7873429 w 9384838"/>
              <a:gd name="connsiteY991" fmla="*/ 1379454 h 6246801"/>
              <a:gd name="connsiteX992" fmla="*/ 7847987 w 9384838"/>
              <a:gd name="connsiteY992" fmla="*/ 1505563 h 6246801"/>
              <a:gd name="connsiteX993" fmla="*/ 7797103 w 9384838"/>
              <a:gd name="connsiteY993" fmla="*/ 1531005 h 6246801"/>
              <a:gd name="connsiteX994" fmla="*/ 7873429 w 9384838"/>
              <a:gd name="connsiteY994" fmla="*/ 1606229 h 6246801"/>
              <a:gd name="connsiteX995" fmla="*/ 7948649 w 9384838"/>
              <a:gd name="connsiteY995" fmla="*/ 1606229 h 6246801"/>
              <a:gd name="connsiteX996" fmla="*/ 7923207 w 9384838"/>
              <a:gd name="connsiteY996" fmla="*/ 1656009 h 6246801"/>
              <a:gd name="connsiteX997" fmla="*/ 7772767 w 9384838"/>
              <a:gd name="connsiteY997" fmla="*/ 1630565 h 6246801"/>
              <a:gd name="connsiteX998" fmla="*/ 7672105 w 9384838"/>
              <a:gd name="connsiteY998" fmla="*/ 1705789 h 6246801"/>
              <a:gd name="connsiteX999" fmla="*/ 7672105 w 9384838"/>
              <a:gd name="connsiteY999" fmla="*/ 1656009 h 6246801"/>
              <a:gd name="connsiteX1000" fmla="*/ 7596885 w 9384838"/>
              <a:gd name="connsiteY1000" fmla="*/ 1656009 h 6246801"/>
              <a:gd name="connsiteX1001" fmla="*/ 7571443 w 9384838"/>
              <a:gd name="connsiteY1001" fmla="*/ 1705789 h 6246801"/>
              <a:gd name="connsiteX1002" fmla="*/ 7446445 w 9384838"/>
              <a:gd name="connsiteY1002" fmla="*/ 1681452 h 6246801"/>
              <a:gd name="connsiteX1003" fmla="*/ 7421002 w 9384838"/>
              <a:gd name="connsiteY1003" fmla="*/ 1630565 h 6246801"/>
              <a:gd name="connsiteX1004" fmla="*/ 7321446 w 9384838"/>
              <a:gd name="connsiteY1004" fmla="*/ 1630565 h 6246801"/>
              <a:gd name="connsiteX1005" fmla="*/ 7070344 w 9384838"/>
              <a:gd name="connsiteY1005" fmla="*/ 1756674 h 6246801"/>
              <a:gd name="connsiteX1006" fmla="*/ 6869020 w 9384838"/>
              <a:gd name="connsiteY1006" fmla="*/ 1907113 h 6246801"/>
              <a:gd name="connsiteX1007" fmla="*/ 6894462 w 9384838"/>
              <a:gd name="connsiteY1007" fmla="*/ 1956897 h 6246801"/>
              <a:gd name="connsiteX1008" fmla="*/ 6819242 w 9384838"/>
              <a:gd name="connsiteY1008" fmla="*/ 2081899 h 6246801"/>
              <a:gd name="connsiteX1009" fmla="*/ 6793800 w 9384838"/>
              <a:gd name="connsiteY1009" fmla="*/ 2006676 h 6246801"/>
              <a:gd name="connsiteX1010" fmla="*/ 6668802 w 9384838"/>
              <a:gd name="connsiteY1010" fmla="*/ 1931450 h 6246801"/>
              <a:gd name="connsiteX1011" fmla="*/ 6542697 w 9384838"/>
              <a:gd name="connsiteY1011" fmla="*/ 1831894 h 6246801"/>
              <a:gd name="connsiteX1012" fmla="*/ 6467477 w 9384838"/>
              <a:gd name="connsiteY1012" fmla="*/ 1705789 h 6246801"/>
              <a:gd name="connsiteX1013" fmla="*/ 6417699 w 9384838"/>
              <a:gd name="connsiteY1013" fmla="*/ 1681452 h 6246801"/>
              <a:gd name="connsiteX1014" fmla="*/ 6342479 w 9384838"/>
              <a:gd name="connsiteY1014" fmla="*/ 1580786 h 6246801"/>
              <a:gd name="connsiteX1015" fmla="*/ 6217481 w 9384838"/>
              <a:gd name="connsiteY1015" fmla="*/ 1555343 h 6246801"/>
              <a:gd name="connsiteX1016" fmla="*/ 6091377 w 9384838"/>
              <a:gd name="connsiteY1016" fmla="*/ 1606229 h 6246801"/>
              <a:gd name="connsiteX1017" fmla="*/ 5991821 w 9384838"/>
              <a:gd name="connsiteY1017" fmla="*/ 1681452 h 6246801"/>
              <a:gd name="connsiteX1018" fmla="*/ 5966379 w 9384838"/>
              <a:gd name="connsiteY1018" fmla="*/ 1630565 h 6246801"/>
              <a:gd name="connsiteX1019" fmla="*/ 5966379 w 9384838"/>
              <a:gd name="connsiteY1019" fmla="*/ 1580786 h 6246801"/>
              <a:gd name="connsiteX1020" fmla="*/ 5916601 w 9384838"/>
              <a:gd name="connsiteY1020" fmla="*/ 1531005 h 6246801"/>
              <a:gd name="connsiteX1021" fmla="*/ 5940937 w 9384838"/>
              <a:gd name="connsiteY1021" fmla="*/ 1505563 h 6246801"/>
              <a:gd name="connsiteX1022" fmla="*/ 5891159 w 9384838"/>
              <a:gd name="connsiteY1022" fmla="*/ 1480122 h 6246801"/>
              <a:gd name="connsiteX1023" fmla="*/ 5840275 w 9384838"/>
              <a:gd name="connsiteY1023" fmla="*/ 1480122 h 6246801"/>
              <a:gd name="connsiteX1024" fmla="*/ 5815939 w 9384838"/>
              <a:gd name="connsiteY1024" fmla="*/ 1455784 h 6246801"/>
              <a:gd name="connsiteX1025" fmla="*/ 5740719 w 9384838"/>
              <a:gd name="connsiteY1025" fmla="*/ 1505563 h 6246801"/>
              <a:gd name="connsiteX1026" fmla="*/ 5665499 w 9384838"/>
              <a:gd name="connsiteY1026" fmla="*/ 1606229 h 6246801"/>
              <a:gd name="connsiteX1027" fmla="*/ 5715277 w 9384838"/>
              <a:gd name="connsiteY1027" fmla="*/ 1656009 h 6246801"/>
              <a:gd name="connsiteX1028" fmla="*/ 5765055 w 9384838"/>
              <a:gd name="connsiteY1028" fmla="*/ 1731231 h 6246801"/>
              <a:gd name="connsiteX1029" fmla="*/ 5840275 w 9384838"/>
              <a:gd name="connsiteY1029" fmla="*/ 1731231 h 6246801"/>
              <a:gd name="connsiteX1030" fmla="*/ 5916601 w 9384838"/>
              <a:gd name="connsiteY1030" fmla="*/ 1881669 h 6246801"/>
              <a:gd name="connsiteX1031" fmla="*/ 5966379 w 9384838"/>
              <a:gd name="connsiteY1031" fmla="*/ 1956897 h 6246801"/>
              <a:gd name="connsiteX1032" fmla="*/ 5891159 w 9384838"/>
              <a:gd name="connsiteY1032" fmla="*/ 2006676 h 6246801"/>
              <a:gd name="connsiteX1033" fmla="*/ 5815939 w 9384838"/>
              <a:gd name="connsiteY1033" fmla="*/ 1931450 h 6246801"/>
              <a:gd name="connsiteX1034" fmla="*/ 5765055 w 9384838"/>
              <a:gd name="connsiteY1034" fmla="*/ 1881669 h 6246801"/>
              <a:gd name="connsiteX1035" fmla="*/ 5715277 w 9384838"/>
              <a:gd name="connsiteY1035" fmla="*/ 1931450 h 6246801"/>
              <a:gd name="connsiteX1036" fmla="*/ 5665499 w 9384838"/>
              <a:gd name="connsiteY1036" fmla="*/ 1931450 h 6246801"/>
              <a:gd name="connsiteX1037" fmla="*/ 5640056 w 9384838"/>
              <a:gd name="connsiteY1037" fmla="*/ 2006676 h 6246801"/>
              <a:gd name="connsiteX1038" fmla="*/ 5590278 w 9384838"/>
              <a:gd name="connsiteY1038" fmla="*/ 2006676 h 6246801"/>
              <a:gd name="connsiteX1039" fmla="*/ 5515058 w 9384838"/>
              <a:gd name="connsiteY1039" fmla="*/ 2081899 h 6246801"/>
              <a:gd name="connsiteX1040" fmla="*/ 5464174 w 9384838"/>
              <a:gd name="connsiteY1040" fmla="*/ 2057559 h 6246801"/>
              <a:gd name="connsiteX1041" fmla="*/ 5464174 w 9384838"/>
              <a:gd name="connsiteY1041" fmla="*/ 1956897 h 6246801"/>
              <a:gd name="connsiteX1042" fmla="*/ 5489616 w 9384838"/>
              <a:gd name="connsiteY1042" fmla="*/ 1881669 h 6246801"/>
              <a:gd name="connsiteX1043" fmla="*/ 5564836 w 9384838"/>
              <a:gd name="connsiteY1043" fmla="*/ 1831894 h 6246801"/>
              <a:gd name="connsiteX1044" fmla="*/ 5590278 w 9384838"/>
              <a:gd name="connsiteY1044" fmla="*/ 1756674 h 6246801"/>
              <a:gd name="connsiteX1045" fmla="*/ 5539394 w 9384838"/>
              <a:gd name="connsiteY1045" fmla="*/ 1656009 h 6246801"/>
              <a:gd name="connsiteX1046" fmla="*/ 5515058 w 9384838"/>
              <a:gd name="connsiteY1046" fmla="*/ 1656009 h 6246801"/>
              <a:gd name="connsiteX1047" fmla="*/ 5515058 w 9384838"/>
              <a:gd name="connsiteY1047" fmla="*/ 1606229 h 6246801"/>
              <a:gd name="connsiteX1048" fmla="*/ 5489616 w 9384838"/>
              <a:gd name="connsiteY1048" fmla="*/ 1580786 h 6246801"/>
              <a:gd name="connsiteX1049" fmla="*/ 5489616 w 9384838"/>
              <a:gd name="connsiteY1049" fmla="*/ 1531005 h 6246801"/>
              <a:gd name="connsiteX1050" fmla="*/ 5539394 w 9384838"/>
              <a:gd name="connsiteY1050" fmla="*/ 1455784 h 6246801"/>
              <a:gd name="connsiteX1051" fmla="*/ 5539394 w 9384838"/>
              <a:gd name="connsiteY1051" fmla="*/ 1404898 h 6246801"/>
              <a:gd name="connsiteX1052" fmla="*/ 5564836 w 9384838"/>
              <a:gd name="connsiteY1052" fmla="*/ 1355118 h 6246801"/>
              <a:gd name="connsiteX1053" fmla="*/ 5614614 w 9384838"/>
              <a:gd name="connsiteY1053" fmla="*/ 1379454 h 6246801"/>
              <a:gd name="connsiteX1054" fmla="*/ 5689834 w 9384838"/>
              <a:gd name="connsiteY1054" fmla="*/ 1355118 h 6246801"/>
              <a:gd name="connsiteX1055" fmla="*/ 5740719 w 9384838"/>
              <a:gd name="connsiteY1055" fmla="*/ 1329675 h 6246801"/>
              <a:gd name="connsiteX1056" fmla="*/ 5765055 w 9384838"/>
              <a:gd name="connsiteY1056" fmla="*/ 1355118 h 6246801"/>
              <a:gd name="connsiteX1057" fmla="*/ 5815939 w 9384838"/>
              <a:gd name="connsiteY1057" fmla="*/ 1279895 h 6246801"/>
              <a:gd name="connsiteX1058" fmla="*/ 5891159 w 9384838"/>
              <a:gd name="connsiteY1058" fmla="*/ 1254452 h 6246801"/>
              <a:gd name="connsiteX1059" fmla="*/ 5891159 w 9384838"/>
              <a:gd name="connsiteY1059" fmla="*/ 1179229 h 6246801"/>
              <a:gd name="connsiteX1060" fmla="*/ 5840275 w 9384838"/>
              <a:gd name="connsiteY1060" fmla="*/ 1104007 h 6246801"/>
              <a:gd name="connsiteX1061" fmla="*/ 5865717 w 9384838"/>
              <a:gd name="connsiteY1061" fmla="*/ 1054227 h 6246801"/>
              <a:gd name="connsiteX1062" fmla="*/ 5916601 w 9384838"/>
              <a:gd name="connsiteY1062" fmla="*/ 1054227 h 6246801"/>
              <a:gd name="connsiteX1063" fmla="*/ 6041599 w 9384838"/>
              <a:gd name="connsiteY1063" fmla="*/ 1179229 h 6246801"/>
              <a:gd name="connsiteX1064" fmla="*/ 6091377 w 9384838"/>
              <a:gd name="connsiteY1064" fmla="*/ 1153786 h 6246801"/>
              <a:gd name="connsiteX1065" fmla="*/ 6091377 w 9384838"/>
              <a:gd name="connsiteY1065" fmla="*/ 1204672 h 6246801"/>
              <a:gd name="connsiteX1066" fmla="*/ 6166597 w 9384838"/>
              <a:gd name="connsiteY1066" fmla="*/ 1254452 h 6246801"/>
              <a:gd name="connsiteX1067" fmla="*/ 6292701 w 9384838"/>
              <a:gd name="connsiteY1067" fmla="*/ 1179229 h 6246801"/>
              <a:gd name="connsiteX1068" fmla="*/ 6317037 w 9384838"/>
              <a:gd name="connsiteY1068" fmla="*/ 1129449 h 6246801"/>
              <a:gd name="connsiteX1069" fmla="*/ 6292701 w 9384838"/>
              <a:gd name="connsiteY1069" fmla="*/ 1054227 h 6246801"/>
              <a:gd name="connsiteX1070" fmla="*/ 6317037 w 9384838"/>
              <a:gd name="connsiteY1070" fmla="*/ 1003341 h 6246801"/>
              <a:gd name="connsiteX1071" fmla="*/ 6317037 w 9384838"/>
              <a:gd name="connsiteY1071" fmla="*/ 953562 h 6246801"/>
              <a:gd name="connsiteX1072" fmla="*/ 6342479 w 9384838"/>
              <a:gd name="connsiteY1072" fmla="*/ 903783 h 6246801"/>
              <a:gd name="connsiteX1073" fmla="*/ 6443141 w 9384838"/>
              <a:gd name="connsiteY1073" fmla="*/ 878340 h 6246801"/>
              <a:gd name="connsiteX1074" fmla="*/ 6492919 w 9384838"/>
              <a:gd name="connsiteY1074" fmla="*/ 803117 h 6246801"/>
              <a:gd name="connsiteX1075" fmla="*/ 6518361 w 9384838"/>
              <a:gd name="connsiteY1075" fmla="*/ 652667 h 6246801"/>
              <a:gd name="connsiteX1076" fmla="*/ 6619024 w 9384838"/>
              <a:gd name="connsiteY1076" fmla="*/ 526559 h 6246801"/>
              <a:gd name="connsiteX1077" fmla="*/ 6643360 w 9384838"/>
              <a:gd name="connsiteY1077" fmla="*/ 300891 h 6246801"/>
              <a:gd name="connsiteX1078" fmla="*/ 6619024 w 9384838"/>
              <a:gd name="connsiteY1078" fmla="*/ 125002 h 6246801"/>
              <a:gd name="connsiteX1079" fmla="*/ 6694244 w 9384838"/>
              <a:gd name="connsiteY1079" fmla="*/ 49779 h 6246801"/>
              <a:gd name="connsiteX1080" fmla="*/ 6769464 w 9384838"/>
              <a:gd name="connsiteY1080" fmla="*/ 49779 h 6246801"/>
              <a:gd name="connsiteX1081" fmla="*/ 6819242 w 9384838"/>
              <a:gd name="connsiteY108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662914 w 9384838"/>
              <a:gd name="connsiteY568" fmla="*/ 5142796 h 6246801"/>
              <a:gd name="connsiteX569" fmla="*/ 2662915 w 9384838"/>
              <a:gd name="connsiteY569" fmla="*/ 5142795 h 6246801"/>
              <a:gd name="connsiteX570" fmla="*/ 2579280 w 9384838"/>
              <a:gd name="connsiteY570" fmla="*/ 5142795 h 6246801"/>
              <a:gd name="connsiteX571" fmla="*/ 2705382 w 9384838"/>
              <a:gd name="connsiteY571" fmla="*/ 5093015 h 6246801"/>
              <a:gd name="connsiteX572" fmla="*/ 2755160 w 9384838"/>
              <a:gd name="connsiteY572" fmla="*/ 5043236 h 6246801"/>
              <a:gd name="connsiteX573" fmla="*/ 2755160 w 9384838"/>
              <a:gd name="connsiteY573" fmla="*/ 4992350 h 6246801"/>
              <a:gd name="connsiteX574" fmla="*/ 2729719 w 9384838"/>
              <a:gd name="connsiteY574" fmla="*/ 4968013 h 6246801"/>
              <a:gd name="connsiteX575" fmla="*/ 2705383 w 9384838"/>
              <a:gd name="connsiteY575" fmla="*/ 4942570 h 6246801"/>
              <a:gd name="connsiteX576" fmla="*/ 2679942 w 9384838"/>
              <a:gd name="connsiteY576" fmla="*/ 4942570 h 6246801"/>
              <a:gd name="connsiteX577" fmla="*/ 2654500 w 9384838"/>
              <a:gd name="connsiteY577" fmla="*/ 4968013 h 6246801"/>
              <a:gd name="connsiteX578" fmla="*/ 2604722 w 9384838"/>
              <a:gd name="connsiteY578" fmla="*/ 4968013 h 6246801"/>
              <a:gd name="connsiteX579" fmla="*/ 2529503 w 9384838"/>
              <a:gd name="connsiteY579" fmla="*/ 4917127 h 6246801"/>
              <a:gd name="connsiteX580" fmla="*/ 2529503 w 9384838"/>
              <a:gd name="connsiteY580" fmla="*/ 4867348 h 6246801"/>
              <a:gd name="connsiteX581" fmla="*/ 2454282 w 9384838"/>
              <a:gd name="connsiteY581" fmla="*/ 4841905 h 6246801"/>
              <a:gd name="connsiteX582" fmla="*/ 2454282 w 9384838"/>
              <a:gd name="connsiteY582" fmla="*/ 4867348 h 6246801"/>
              <a:gd name="connsiteX583" fmla="*/ 2428840 w 9384838"/>
              <a:gd name="connsiteY583" fmla="*/ 4841905 h 6246801"/>
              <a:gd name="connsiteX584" fmla="*/ 2379063 w 9384838"/>
              <a:gd name="connsiteY584" fmla="*/ 4841905 h 6246801"/>
              <a:gd name="connsiteX585" fmla="*/ 2353620 w 9384838"/>
              <a:gd name="connsiteY585" fmla="*/ 4867348 h 6246801"/>
              <a:gd name="connsiteX586" fmla="*/ 2353620 w 9384838"/>
              <a:gd name="connsiteY586" fmla="*/ 4867347 h 6246801"/>
              <a:gd name="connsiteX587" fmla="*/ 2328178 w 9384838"/>
              <a:gd name="connsiteY587" fmla="*/ 4841904 h 6246801"/>
              <a:gd name="connsiteX588" fmla="*/ 2303843 w 9384838"/>
              <a:gd name="connsiteY588" fmla="*/ 4841904 h 6246801"/>
              <a:gd name="connsiteX589" fmla="*/ 2278401 w 9384838"/>
              <a:gd name="connsiteY589" fmla="*/ 4817568 h 6246801"/>
              <a:gd name="connsiteX590" fmla="*/ 2252958 w 9384838"/>
              <a:gd name="connsiteY590" fmla="*/ 4841904 h 6246801"/>
              <a:gd name="connsiteX591" fmla="*/ 2303843 w 9384838"/>
              <a:gd name="connsiteY591" fmla="*/ 4867347 h 6246801"/>
              <a:gd name="connsiteX592" fmla="*/ 2228623 w 9384838"/>
              <a:gd name="connsiteY592" fmla="*/ 4892790 h 6246801"/>
              <a:gd name="connsiteX593" fmla="*/ 2177740 w 9384838"/>
              <a:gd name="connsiteY593" fmla="*/ 4841904 h 6246801"/>
              <a:gd name="connsiteX594" fmla="*/ 2153404 w 9384838"/>
              <a:gd name="connsiteY594" fmla="*/ 4867347 h 6246801"/>
              <a:gd name="connsiteX595" fmla="*/ 2153404 w 9384838"/>
              <a:gd name="connsiteY595" fmla="*/ 4892790 h 6246801"/>
              <a:gd name="connsiteX596" fmla="*/ 2127962 w 9384838"/>
              <a:gd name="connsiteY596" fmla="*/ 4942570 h 6246801"/>
              <a:gd name="connsiteX597" fmla="*/ 2102518 w 9384838"/>
              <a:gd name="connsiteY597" fmla="*/ 4917127 h 6246801"/>
              <a:gd name="connsiteX598" fmla="*/ 2078183 w 9384838"/>
              <a:gd name="connsiteY598" fmla="*/ 4917127 h 6246801"/>
              <a:gd name="connsiteX599" fmla="*/ 2078183 w 9384838"/>
              <a:gd name="connsiteY599" fmla="*/ 4867347 h 6246801"/>
              <a:gd name="connsiteX600" fmla="*/ 2027299 w 9384838"/>
              <a:gd name="connsiteY600" fmla="*/ 4867347 h 6246801"/>
              <a:gd name="connsiteX601" fmla="*/ 2001857 w 9384838"/>
              <a:gd name="connsiteY601" fmla="*/ 4892790 h 6246801"/>
              <a:gd name="connsiteX602" fmla="*/ 1952080 w 9384838"/>
              <a:gd name="connsiteY602" fmla="*/ 4892790 h 6246801"/>
              <a:gd name="connsiteX603" fmla="*/ 1902303 w 9384838"/>
              <a:gd name="connsiteY603" fmla="*/ 4917127 h 6246801"/>
              <a:gd name="connsiteX604" fmla="*/ 1876860 w 9384838"/>
              <a:gd name="connsiteY604" fmla="*/ 4892790 h 6246801"/>
              <a:gd name="connsiteX605" fmla="*/ 1876860 w 9384838"/>
              <a:gd name="connsiteY605" fmla="*/ 4867347 h 6246801"/>
              <a:gd name="connsiteX606" fmla="*/ 1851419 w 9384838"/>
              <a:gd name="connsiteY606" fmla="*/ 4892790 h 6246801"/>
              <a:gd name="connsiteX607" fmla="*/ 1827080 w 9384838"/>
              <a:gd name="connsiteY607" fmla="*/ 4892790 h 6246801"/>
              <a:gd name="connsiteX608" fmla="*/ 1801640 w 9384838"/>
              <a:gd name="connsiteY608" fmla="*/ 4867347 h 6246801"/>
              <a:gd name="connsiteX609" fmla="*/ 1801640 w 9384838"/>
              <a:gd name="connsiteY609" fmla="*/ 4892790 h 6246801"/>
              <a:gd name="connsiteX610" fmla="*/ 1776198 w 9384838"/>
              <a:gd name="connsiteY610" fmla="*/ 4917127 h 6246801"/>
              <a:gd name="connsiteX611" fmla="*/ 1751861 w 9384838"/>
              <a:gd name="connsiteY611" fmla="*/ 4892790 h 6246801"/>
              <a:gd name="connsiteX612" fmla="*/ 1726419 w 9384838"/>
              <a:gd name="connsiteY612" fmla="*/ 4892790 h 6246801"/>
              <a:gd name="connsiteX613" fmla="*/ 1700977 w 9384838"/>
              <a:gd name="connsiteY613" fmla="*/ 4917127 h 6246801"/>
              <a:gd name="connsiteX614" fmla="*/ 1676640 w 9384838"/>
              <a:gd name="connsiteY614" fmla="*/ 4892790 h 6246801"/>
              <a:gd name="connsiteX615" fmla="*/ 1625756 w 9384838"/>
              <a:gd name="connsiteY615" fmla="*/ 4917127 h 6246801"/>
              <a:gd name="connsiteX616" fmla="*/ 1601421 w 9384838"/>
              <a:gd name="connsiteY616" fmla="*/ 4917127 h 6246801"/>
              <a:gd name="connsiteX617" fmla="*/ 1575979 w 9384838"/>
              <a:gd name="connsiteY617" fmla="*/ 4892790 h 6246801"/>
              <a:gd name="connsiteX618" fmla="*/ 1575979 w 9384838"/>
              <a:gd name="connsiteY618" fmla="*/ 4867347 h 6246801"/>
              <a:gd name="connsiteX619" fmla="*/ 1575979 w 9384838"/>
              <a:gd name="connsiteY619" fmla="*/ 4841904 h 6246801"/>
              <a:gd name="connsiteX620" fmla="*/ 1526200 w 9384838"/>
              <a:gd name="connsiteY620" fmla="*/ 4817568 h 6246801"/>
              <a:gd name="connsiteX621" fmla="*/ 1450978 w 9384838"/>
              <a:gd name="connsiteY621" fmla="*/ 4867347 h 6246801"/>
              <a:gd name="connsiteX622" fmla="*/ 1425540 w 9384838"/>
              <a:gd name="connsiteY622" fmla="*/ 4867347 h 6246801"/>
              <a:gd name="connsiteX623" fmla="*/ 1425540 w 9384838"/>
              <a:gd name="connsiteY623" fmla="*/ 4867348 h 6246801"/>
              <a:gd name="connsiteX624" fmla="*/ 1425540 w 9384838"/>
              <a:gd name="connsiteY624" fmla="*/ 4917127 h 6246801"/>
              <a:gd name="connsiteX625" fmla="*/ 1400097 w 9384838"/>
              <a:gd name="connsiteY625" fmla="*/ 4942570 h 6246801"/>
              <a:gd name="connsiteX626" fmla="*/ 1400097 w 9384838"/>
              <a:gd name="connsiteY626" fmla="*/ 4992350 h 6246801"/>
              <a:gd name="connsiteX627" fmla="*/ 1350319 w 9384838"/>
              <a:gd name="connsiteY627" fmla="*/ 4992350 h 6246801"/>
              <a:gd name="connsiteX628" fmla="*/ 1350319 w 9384838"/>
              <a:gd name="connsiteY628" fmla="*/ 5043236 h 6246801"/>
              <a:gd name="connsiteX629" fmla="*/ 1299435 w 9384838"/>
              <a:gd name="connsiteY629" fmla="*/ 4992350 h 6246801"/>
              <a:gd name="connsiteX630" fmla="*/ 1249656 w 9384838"/>
              <a:gd name="connsiteY630" fmla="*/ 4917127 h 6246801"/>
              <a:gd name="connsiteX631" fmla="*/ 1224214 w 9384838"/>
              <a:gd name="connsiteY631" fmla="*/ 4917127 h 6246801"/>
              <a:gd name="connsiteX632" fmla="*/ 1148993 w 9384838"/>
              <a:gd name="connsiteY632" fmla="*/ 4892791 h 6246801"/>
              <a:gd name="connsiteX633" fmla="*/ 1124658 w 9384838"/>
              <a:gd name="connsiteY633" fmla="*/ 4917127 h 6246801"/>
              <a:gd name="connsiteX634" fmla="*/ 1124658 w 9384838"/>
              <a:gd name="connsiteY634" fmla="*/ 4892791 h 6246801"/>
              <a:gd name="connsiteX635" fmla="*/ 1099215 w 9384838"/>
              <a:gd name="connsiteY635" fmla="*/ 4917127 h 6246801"/>
              <a:gd name="connsiteX636" fmla="*/ 1073771 w 9384838"/>
              <a:gd name="connsiteY636" fmla="*/ 4892791 h 6246801"/>
              <a:gd name="connsiteX637" fmla="*/ 1049435 w 9384838"/>
              <a:gd name="connsiteY637" fmla="*/ 4917127 h 6246801"/>
              <a:gd name="connsiteX638" fmla="*/ 998551 w 9384838"/>
              <a:gd name="connsiteY638" fmla="*/ 4917127 h 6246801"/>
              <a:gd name="connsiteX639" fmla="*/ 998551 w 9384838"/>
              <a:gd name="connsiteY639" fmla="*/ 4892791 h 6246801"/>
              <a:gd name="connsiteX640" fmla="*/ 948773 w 9384838"/>
              <a:gd name="connsiteY640" fmla="*/ 4841905 h 6246801"/>
              <a:gd name="connsiteX641" fmla="*/ 898995 w 9384838"/>
              <a:gd name="connsiteY641" fmla="*/ 4867348 h 6246801"/>
              <a:gd name="connsiteX642" fmla="*/ 898995 w 9384838"/>
              <a:gd name="connsiteY642" fmla="*/ 4792125 h 6246801"/>
              <a:gd name="connsiteX643" fmla="*/ 923331 w 9384838"/>
              <a:gd name="connsiteY643" fmla="*/ 4766682 h 6246801"/>
              <a:gd name="connsiteX644" fmla="*/ 923331 w 9384838"/>
              <a:gd name="connsiteY644" fmla="*/ 4716902 h 6246801"/>
              <a:gd name="connsiteX645" fmla="*/ 923331 w 9384838"/>
              <a:gd name="connsiteY645" fmla="*/ 4691459 h 6246801"/>
              <a:gd name="connsiteX646" fmla="*/ 974215 w 9384838"/>
              <a:gd name="connsiteY646" fmla="*/ 4691459 h 6246801"/>
              <a:gd name="connsiteX647" fmla="*/ 998551 w 9384838"/>
              <a:gd name="connsiteY647" fmla="*/ 4667122 h 6246801"/>
              <a:gd name="connsiteX648" fmla="*/ 1049435 w 9384838"/>
              <a:gd name="connsiteY648" fmla="*/ 4716902 h 6246801"/>
              <a:gd name="connsiteX649" fmla="*/ 1148993 w 9384838"/>
              <a:gd name="connsiteY649" fmla="*/ 4716902 h 6246801"/>
              <a:gd name="connsiteX650" fmla="*/ 1174436 w 9384838"/>
              <a:gd name="connsiteY650" fmla="*/ 4667122 h 6246801"/>
              <a:gd name="connsiteX651" fmla="*/ 1224214 w 9384838"/>
              <a:gd name="connsiteY651" fmla="*/ 4667122 h 6246801"/>
              <a:gd name="connsiteX652" fmla="*/ 1249656 w 9384838"/>
              <a:gd name="connsiteY652" fmla="*/ 4616236 h 6246801"/>
              <a:gd name="connsiteX653" fmla="*/ 1275099 w 9384838"/>
              <a:gd name="connsiteY653" fmla="*/ 4616236 h 6246801"/>
              <a:gd name="connsiteX654" fmla="*/ 1275099 w 9384838"/>
              <a:gd name="connsiteY654" fmla="*/ 4616237 h 6246801"/>
              <a:gd name="connsiteX655" fmla="*/ 1350319 w 9384838"/>
              <a:gd name="connsiteY655" fmla="*/ 4616237 h 6246801"/>
              <a:gd name="connsiteX656" fmla="*/ 1374654 w 9384838"/>
              <a:gd name="connsiteY656" fmla="*/ 4590794 h 6246801"/>
              <a:gd name="connsiteX657" fmla="*/ 1425539 w 9384838"/>
              <a:gd name="connsiteY657" fmla="*/ 4566457 h 6246801"/>
              <a:gd name="connsiteX658" fmla="*/ 1550537 w 9384838"/>
              <a:gd name="connsiteY658" fmla="*/ 4491234 h 6246801"/>
              <a:gd name="connsiteX659" fmla="*/ 1651201 w 9384838"/>
              <a:gd name="connsiteY659" fmla="*/ 4440348 h 6246801"/>
              <a:gd name="connsiteX660" fmla="*/ 1751865 w 9384838"/>
              <a:gd name="connsiteY660" fmla="*/ 4416011 h 6246801"/>
              <a:gd name="connsiteX661" fmla="*/ 1776201 w 9384838"/>
              <a:gd name="connsiteY661" fmla="*/ 4365125 h 6246801"/>
              <a:gd name="connsiteX662" fmla="*/ 1751865 w 9384838"/>
              <a:gd name="connsiteY662" fmla="*/ 4340788 h 6246801"/>
              <a:gd name="connsiteX663" fmla="*/ 1801642 w 9384838"/>
              <a:gd name="connsiteY663" fmla="*/ 4340788 h 6246801"/>
              <a:gd name="connsiteX664" fmla="*/ 1827082 w 9384838"/>
              <a:gd name="connsiteY664" fmla="*/ 4315345 h 6246801"/>
              <a:gd name="connsiteX665" fmla="*/ 1902304 w 9384838"/>
              <a:gd name="connsiteY665" fmla="*/ 4340788 h 6246801"/>
              <a:gd name="connsiteX666" fmla="*/ 1952081 w 9384838"/>
              <a:gd name="connsiteY666" fmla="*/ 4315345 h 6246801"/>
              <a:gd name="connsiteX667" fmla="*/ 2001860 w 9384838"/>
              <a:gd name="connsiteY667" fmla="*/ 4340788 h 6246801"/>
              <a:gd name="connsiteX668" fmla="*/ 1952081 w 9384838"/>
              <a:gd name="connsiteY668" fmla="*/ 4340788 h 6246801"/>
              <a:gd name="connsiteX669" fmla="*/ 1952081 w 9384838"/>
              <a:gd name="connsiteY669" fmla="*/ 4390568 h 6246801"/>
              <a:gd name="connsiteX670" fmla="*/ 2027302 w 9384838"/>
              <a:gd name="connsiteY670" fmla="*/ 4416011 h 6246801"/>
              <a:gd name="connsiteX671" fmla="*/ 2052742 w 9384838"/>
              <a:gd name="connsiteY671" fmla="*/ 4416011 h 6246801"/>
              <a:gd name="connsiteX672" fmla="*/ 2102518 w 9384838"/>
              <a:gd name="connsiteY672" fmla="*/ 4390568 h 6246801"/>
              <a:gd name="connsiteX673" fmla="*/ 2127962 w 9384838"/>
              <a:gd name="connsiteY673" fmla="*/ 4390568 h 6246801"/>
              <a:gd name="connsiteX674" fmla="*/ 2203182 w 9384838"/>
              <a:gd name="connsiteY674" fmla="*/ 4440348 h 6246801"/>
              <a:gd name="connsiteX675" fmla="*/ 2328178 w 9384838"/>
              <a:gd name="connsiteY675" fmla="*/ 4465791 h 6246801"/>
              <a:gd name="connsiteX676" fmla="*/ 2428839 w 9384838"/>
              <a:gd name="connsiteY676" fmla="*/ 4465791 h 6246801"/>
              <a:gd name="connsiteX677" fmla="*/ 2478617 w 9384838"/>
              <a:gd name="connsiteY677" fmla="*/ 4440348 h 6246801"/>
              <a:gd name="connsiteX678" fmla="*/ 2529503 w 9384838"/>
              <a:gd name="connsiteY678" fmla="*/ 4416011 h 6246801"/>
              <a:gd name="connsiteX679" fmla="*/ 2579280 w 9384838"/>
              <a:gd name="connsiteY679" fmla="*/ 4440348 h 6246801"/>
              <a:gd name="connsiteX680" fmla="*/ 2629058 w 9384838"/>
              <a:gd name="connsiteY680" fmla="*/ 4440348 h 6246801"/>
              <a:gd name="connsiteX681" fmla="*/ 2679941 w 9384838"/>
              <a:gd name="connsiteY681" fmla="*/ 4465791 h 6246801"/>
              <a:gd name="connsiteX682" fmla="*/ 2679941 w 9384838"/>
              <a:gd name="connsiteY682" fmla="*/ 4465790 h 6246801"/>
              <a:gd name="connsiteX683" fmla="*/ 2705383 w 9384838"/>
              <a:gd name="connsiteY683" fmla="*/ 4465790 h 6246801"/>
              <a:gd name="connsiteX684" fmla="*/ 2804940 w 9384838"/>
              <a:gd name="connsiteY684" fmla="*/ 4440347 h 6246801"/>
              <a:gd name="connsiteX685" fmla="*/ 2830382 w 9384838"/>
              <a:gd name="connsiteY685" fmla="*/ 4491233 h 6246801"/>
              <a:gd name="connsiteX686" fmla="*/ 2804940 w 9384838"/>
              <a:gd name="connsiteY686" fmla="*/ 4515570 h 6246801"/>
              <a:gd name="connsiteX687" fmla="*/ 2780604 w 9384838"/>
              <a:gd name="connsiteY687" fmla="*/ 4541013 h 6246801"/>
              <a:gd name="connsiteX688" fmla="*/ 2804940 w 9384838"/>
              <a:gd name="connsiteY688" fmla="*/ 4566456 h 6246801"/>
              <a:gd name="connsiteX689" fmla="*/ 2804940 w 9384838"/>
              <a:gd name="connsiteY689" fmla="*/ 4590793 h 6246801"/>
              <a:gd name="connsiteX690" fmla="*/ 2855825 w 9384838"/>
              <a:gd name="connsiteY690" fmla="*/ 4590793 h 6246801"/>
              <a:gd name="connsiteX691" fmla="*/ 2855825 w 9384838"/>
              <a:gd name="connsiteY691" fmla="*/ 4566456 h 6246801"/>
              <a:gd name="connsiteX692" fmla="*/ 2880159 w 9384838"/>
              <a:gd name="connsiteY692" fmla="*/ 4566456 h 6246801"/>
              <a:gd name="connsiteX693" fmla="*/ 2880159 w 9384838"/>
              <a:gd name="connsiteY693" fmla="*/ 4605916 h 6246801"/>
              <a:gd name="connsiteX694" fmla="*/ 2880162 w 9384838"/>
              <a:gd name="connsiteY694" fmla="*/ 4605918 h 6246801"/>
              <a:gd name="connsiteX695" fmla="*/ 2880162 w 9384838"/>
              <a:gd name="connsiteY695" fmla="*/ 4566457 h 6246801"/>
              <a:gd name="connsiteX696" fmla="*/ 2931045 w 9384838"/>
              <a:gd name="connsiteY696" fmla="*/ 4616236 h 6246801"/>
              <a:gd name="connsiteX697" fmla="*/ 2980823 w 9384838"/>
              <a:gd name="connsiteY697" fmla="*/ 4641679 h 6246801"/>
              <a:gd name="connsiteX698" fmla="*/ 3006265 w 9384838"/>
              <a:gd name="connsiteY698" fmla="*/ 4616236 h 6246801"/>
              <a:gd name="connsiteX699" fmla="*/ 3030601 w 9384838"/>
              <a:gd name="connsiteY699" fmla="*/ 4616236 h 6246801"/>
              <a:gd name="connsiteX700" fmla="*/ 3056044 w 9384838"/>
              <a:gd name="connsiteY700" fmla="*/ 4590793 h 6246801"/>
              <a:gd name="connsiteX701" fmla="*/ 3105820 w 9384838"/>
              <a:gd name="connsiteY701" fmla="*/ 4590793 h 6246801"/>
              <a:gd name="connsiteX702" fmla="*/ 3131263 w 9384838"/>
              <a:gd name="connsiteY702" fmla="*/ 4541014 h 6246801"/>
              <a:gd name="connsiteX703" fmla="*/ 3131263 w 9384838"/>
              <a:gd name="connsiteY703" fmla="*/ 4590793 h 6246801"/>
              <a:gd name="connsiteX704" fmla="*/ 3156704 w 9384838"/>
              <a:gd name="connsiteY704" fmla="*/ 4566457 h 6246801"/>
              <a:gd name="connsiteX705" fmla="*/ 3181041 w 9384838"/>
              <a:gd name="connsiteY705" fmla="*/ 4515571 h 6246801"/>
              <a:gd name="connsiteX706" fmla="*/ 3156704 w 9384838"/>
              <a:gd name="connsiteY706" fmla="*/ 4440348 h 6246801"/>
              <a:gd name="connsiteX707" fmla="*/ 3131263 w 9384838"/>
              <a:gd name="connsiteY707" fmla="*/ 4416011 h 6246801"/>
              <a:gd name="connsiteX708" fmla="*/ 3181041 w 9384838"/>
              <a:gd name="connsiteY708" fmla="*/ 4365125 h 6246801"/>
              <a:gd name="connsiteX709" fmla="*/ 3231924 w 9384838"/>
              <a:gd name="connsiteY709" fmla="*/ 4340788 h 6246801"/>
              <a:gd name="connsiteX710" fmla="*/ 3256260 w 9384838"/>
              <a:gd name="connsiteY710" fmla="*/ 4289902 h 6246801"/>
              <a:gd name="connsiteX711" fmla="*/ 3281703 w 9384838"/>
              <a:gd name="connsiteY711" fmla="*/ 4289902 h 6246801"/>
              <a:gd name="connsiteX712" fmla="*/ 3281705 w 9384838"/>
              <a:gd name="connsiteY712" fmla="*/ 4289902 h 6246801"/>
              <a:gd name="connsiteX713" fmla="*/ 3307147 w 9384838"/>
              <a:gd name="connsiteY713" fmla="*/ 4265565 h 6246801"/>
              <a:gd name="connsiteX714" fmla="*/ 3356924 w 9384838"/>
              <a:gd name="connsiteY714" fmla="*/ 4265565 h 6246801"/>
              <a:gd name="connsiteX715" fmla="*/ 3457589 w 9384838"/>
              <a:gd name="connsiteY715" fmla="*/ 4190342 h 6246801"/>
              <a:gd name="connsiteX716" fmla="*/ 3558250 w 9384838"/>
              <a:gd name="connsiteY716" fmla="*/ 4089676 h 6246801"/>
              <a:gd name="connsiteX717" fmla="*/ 3582585 w 9384838"/>
              <a:gd name="connsiteY717" fmla="*/ 4014453 h 6246801"/>
              <a:gd name="connsiteX718" fmla="*/ 3608026 w 9384838"/>
              <a:gd name="connsiteY718" fmla="*/ 3989010 h 6246801"/>
              <a:gd name="connsiteX719" fmla="*/ 3582585 w 9384838"/>
              <a:gd name="connsiteY719" fmla="*/ 3963567 h 6246801"/>
              <a:gd name="connsiteX720" fmla="*/ 3608026 w 9384838"/>
              <a:gd name="connsiteY720" fmla="*/ 3913787 h 6246801"/>
              <a:gd name="connsiteX721" fmla="*/ 3582585 w 9384838"/>
              <a:gd name="connsiteY721" fmla="*/ 3888344 h 6246801"/>
              <a:gd name="connsiteX722" fmla="*/ 3608026 w 9384838"/>
              <a:gd name="connsiteY722" fmla="*/ 3838565 h 6246801"/>
              <a:gd name="connsiteX723" fmla="*/ 3633468 w 9384838"/>
              <a:gd name="connsiteY723" fmla="*/ 3813122 h 6246801"/>
              <a:gd name="connsiteX724" fmla="*/ 3683247 w 9384838"/>
              <a:gd name="connsiteY724" fmla="*/ 3788785 h 6246801"/>
              <a:gd name="connsiteX725" fmla="*/ 3708689 w 9384838"/>
              <a:gd name="connsiteY725" fmla="*/ 3813122 h 6246801"/>
              <a:gd name="connsiteX726" fmla="*/ 3783908 w 9384838"/>
              <a:gd name="connsiteY726" fmla="*/ 3788785 h 6246801"/>
              <a:gd name="connsiteX727" fmla="*/ 3883464 w 9384838"/>
              <a:gd name="connsiteY727" fmla="*/ 3763342 h 6246801"/>
              <a:gd name="connsiteX728" fmla="*/ 3883464 w 9384838"/>
              <a:gd name="connsiteY728" fmla="*/ 3813122 h 6246801"/>
              <a:gd name="connsiteX729" fmla="*/ 3833686 w 9384838"/>
              <a:gd name="connsiteY729" fmla="*/ 3813122 h 6246801"/>
              <a:gd name="connsiteX730" fmla="*/ 3808245 w 9384838"/>
              <a:gd name="connsiteY730" fmla="*/ 3838565 h 6246801"/>
              <a:gd name="connsiteX731" fmla="*/ 3808245 w 9384838"/>
              <a:gd name="connsiteY731" fmla="*/ 3888344 h 6246801"/>
              <a:gd name="connsiteX732" fmla="*/ 3758467 w 9384838"/>
              <a:gd name="connsiteY732" fmla="*/ 3864008 h 6246801"/>
              <a:gd name="connsiteX733" fmla="*/ 3708689 w 9384838"/>
              <a:gd name="connsiteY733" fmla="*/ 3913787 h 6246801"/>
              <a:gd name="connsiteX734" fmla="*/ 3683247 w 9384838"/>
              <a:gd name="connsiteY734" fmla="*/ 3888344 h 6246801"/>
              <a:gd name="connsiteX735" fmla="*/ 3633468 w 9384838"/>
              <a:gd name="connsiteY735" fmla="*/ 3913787 h 6246801"/>
              <a:gd name="connsiteX736" fmla="*/ 3657804 w 9384838"/>
              <a:gd name="connsiteY736" fmla="*/ 3939230 h 6246801"/>
              <a:gd name="connsiteX737" fmla="*/ 3633468 w 9384838"/>
              <a:gd name="connsiteY737" fmla="*/ 3963567 h 6246801"/>
              <a:gd name="connsiteX738" fmla="*/ 3657804 w 9384838"/>
              <a:gd name="connsiteY738" fmla="*/ 3963567 h 6246801"/>
              <a:gd name="connsiteX739" fmla="*/ 3683247 w 9384838"/>
              <a:gd name="connsiteY739" fmla="*/ 3989010 h 6246801"/>
              <a:gd name="connsiteX740" fmla="*/ 3708689 w 9384838"/>
              <a:gd name="connsiteY740" fmla="*/ 3989010 h 6246801"/>
              <a:gd name="connsiteX741" fmla="*/ 3708689 w 9384838"/>
              <a:gd name="connsiteY741" fmla="*/ 4014453 h 6246801"/>
              <a:gd name="connsiteX742" fmla="*/ 3708688 w 9384838"/>
              <a:gd name="connsiteY742" fmla="*/ 4014453 h 6246801"/>
              <a:gd name="connsiteX743" fmla="*/ 3657804 w 9384838"/>
              <a:gd name="connsiteY743" fmla="*/ 4064233 h 6246801"/>
              <a:gd name="connsiteX744" fmla="*/ 3683246 w 9384838"/>
              <a:gd name="connsiteY744" fmla="*/ 4139455 h 6246801"/>
              <a:gd name="connsiteX745" fmla="*/ 3808243 w 9384838"/>
              <a:gd name="connsiteY745" fmla="*/ 4164898 h 6246801"/>
              <a:gd name="connsiteX746" fmla="*/ 3833684 w 9384838"/>
              <a:gd name="connsiteY746" fmla="*/ 4089676 h 6246801"/>
              <a:gd name="connsiteX747" fmla="*/ 3958666 w 9384838"/>
              <a:gd name="connsiteY747" fmla="*/ 4089676 h 6246801"/>
              <a:gd name="connsiteX748" fmla="*/ 4084770 w 9384838"/>
              <a:gd name="connsiteY748" fmla="*/ 4064233 h 6246801"/>
              <a:gd name="connsiteX749" fmla="*/ 4185432 w 9384838"/>
              <a:gd name="connsiteY749" fmla="*/ 4064233 h 6246801"/>
              <a:gd name="connsiteX750" fmla="*/ 4460870 w 9384838"/>
              <a:gd name="connsiteY750" fmla="*/ 3888345 h 6246801"/>
              <a:gd name="connsiteX751" fmla="*/ 4510648 w 9384838"/>
              <a:gd name="connsiteY751" fmla="*/ 3763342 h 6246801"/>
              <a:gd name="connsiteX752" fmla="*/ 4761751 w 9384838"/>
              <a:gd name="connsiteY752" fmla="*/ 3713562 h 6246801"/>
              <a:gd name="connsiteX753" fmla="*/ 4836971 w 9384838"/>
              <a:gd name="connsiteY753" fmla="*/ 3612896 h 6246801"/>
              <a:gd name="connsiteX754" fmla="*/ 4887855 w 9384838"/>
              <a:gd name="connsiteY754" fmla="*/ 3487894 h 6246801"/>
              <a:gd name="connsiteX755" fmla="*/ 4887855 w 9384838"/>
              <a:gd name="connsiteY755" fmla="*/ 3487893 h 6246801"/>
              <a:gd name="connsiteX756" fmla="*/ 4937633 w 9384838"/>
              <a:gd name="connsiteY756" fmla="*/ 3437007 h 6246801"/>
              <a:gd name="connsiteX757" fmla="*/ 5012854 w 9384838"/>
              <a:gd name="connsiteY757" fmla="*/ 3387227 h 6246801"/>
              <a:gd name="connsiteX758" fmla="*/ 5038296 w 9384838"/>
              <a:gd name="connsiteY758" fmla="*/ 3336341 h 6246801"/>
              <a:gd name="connsiteX759" fmla="*/ 5113516 w 9384838"/>
              <a:gd name="connsiteY759" fmla="*/ 3236782 h 6246801"/>
              <a:gd name="connsiteX760" fmla="*/ 5137852 w 9384838"/>
              <a:gd name="connsiteY760" fmla="*/ 3185896 h 6246801"/>
              <a:gd name="connsiteX761" fmla="*/ 5163294 w 9384838"/>
              <a:gd name="connsiteY761" fmla="*/ 3161560 h 6246801"/>
              <a:gd name="connsiteX762" fmla="*/ 5238514 w 9384838"/>
              <a:gd name="connsiteY762" fmla="*/ 3011116 h 6246801"/>
              <a:gd name="connsiteX763" fmla="*/ 5263957 w 9384838"/>
              <a:gd name="connsiteY763" fmla="*/ 2860672 h 6246801"/>
              <a:gd name="connsiteX764" fmla="*/ 5188736 w 9384838"/>
              <a:gd name="connsiteY764" fmla="*/ 2809788 h 6246801"/>
              <a:gd name="connsiteX765" fmla="*/ 5163294 w 9384838"/>
              <a:gd name="connsiteY765" fmla="*/ 2835229 h 6246801"/>
              <a:gd name="connsiteX766" fmla="*/ 5137852 w 9384838"/>
              <a:gd name="connsiteY766" fmla="*/ 2835229 h 6246801"/>
              <a:gd name="connsiteX767" fmla="*/ 5137852 w 9384838"/>
              <a:gd name="connsiteY767" fmla="*/ 2785450 h 6246801"/>
              <a:gd name="connsiteX768" fmla="*/ 5188736 w 9384838"/>
              <a:gd name="connsiteY768" fmla="*/ 2785450 h 6246801"/>
              <a:gd name="connsiteX769" fmla="*/ 5263957 w 9384838"/>
              <a:gd name="connsiteY769" fmla="*/ 2734563 h 6246801"/>
              <a:gd name="connsiteX770" fmla="*/ 5339177 w 9384838"/>
              <a:gd name="connsiteY770" fmla="*/ 2609561 h 6246801"/>
              <a:gd name="connsiteX771" fmla="*/ 5289399 w 9384838"/>
              <a:gd name="connsiteY771" fmla="*/ 2534339 h 6246801"/>
              <a:gd name="connsiteX772" fmla="*/ 5289931 w 9384838"/>
              <a:gd name="connsiteY772" fmla="*/ 2534660 h 6246801"/>
              <a:gd name="connsiteX773" fmla="*/ 5289398 w 9384838"/>
              <a:gd name="connsiteY773" fmla="*/ 2534339 h 6246801"/>
              <a:gd name="connsiteX774" fmla="*/ 5313734 w 9384838"/>
              <a:gd name="connsiteY774" fmla="*/ 2483451 h 6246801"/>
              <a:gd name="connsiteX775" fmla="*/ 5289398 w 9384838"/>
              <a:gd name="connsiteY775" fmla="*/ 2459115 h 6246801"/>
              <a:gd name="connsiteX776" fmla="*/ 5364618 w 9384838"/>
              <a:gd name="connsiteY776" fmla="*/ 2408231 h 6246801"/>
              <a:gd name="connsiteX777" fmla="*/ 5388954 w 9384838"/>
              <a:gd name="connsiteY777" fmla="*/ 2433674 h 6246801"/>
              <a:gd name="connsiteX778" fmla="*/ 5464174 w 9384838"/>
              <a:gd name="connsiteY778" fmla="*/ 2408231 h 6246801"/>
              <a:gd name="connsiteX779" fmla="*/ 5515059 w 9384838"/>
              <a:gd name="connsiteY779" fmla="*/ 2333007 h 6246801"/>
              <a:gd name="connsiteX780" fmla="*/ 5539394 w 9384838"/>
              <a:gd name="connsiteY780" fmla="*/ 2257785 h 6246801"/>
              <a:gd name="connsiteX781" fmla="*/ 5539394 w 9384838"/>
              <a:gd name="connsiteY781" fmla="*/ 2233447 h 6246801"/>
              <a:gd name="connsiteX782" fmla="*/ 5564837 w 9384838"/>
              <a:gd name="connsiteY782" fmla="*/ 2182565 h 6246801"/>
              <a:gd name="connsiteX783" fmla="*/ 5614615 w 9384838"/>
              <a:gd name="connsiteY783" fmla="*/ 2233447 h 6246801"/>
              <a:gd name="connsiteX784" fmla="*/ 5640057 w 9384838"/>
              <a:gd name="connsiteY784" fmla="*/ 2208005 h 6246801"/>
              <a:gd name="connsiteX785" fmla="*/ 5665499 w 9384838"/>
              <a:gd name="connsiteY785" fmla="*/ 2233447 h 6246801"/>
              <a:gd name="connsiteX786" fmla="*/ 5665499 w 9384838"/>
              <a:gd name="connsiteY786" fmla="*/ 2257785 h 6246801"/>
              <a:gd name="connsiteX787" fmla="*/ 5640057 w 9384838"/>
              <a:gd name="connsiteY787" fmla="*/ 2408231 h 6246801"/>
              <a:gd name="connsiteX788" fmla="*/ 5689835 w 9384838"/>
              <a:gd name="connsiteY788" fmla="*/ 2433674 h 6246801"/>
              <a:gd name="connsiteX789" fmla="*/ 5740719 w 9384838"/>
              <a:gd name="connsiteY789" fmla="*/ 2408231 h 6246801"/>
              <a:gd name="connsiteX790" fmla="*/ 5765055 w 9384838"/>
              <a:gd name="connsiteY790" fmla="*/ 2358450 h 6246801"/>
              <a:gd name="connsiteX791" fmla="*/ 5840275 w 9384838"/>
              <a:gd name="connsiteY791" fmla="*/ 2459115 h 6246801"/>
              <a:gd name="connsiteX792" fmla="*/ 5891159 w 9384838"/>
              <a:gd name="connsiteY792" fmla="*/ 2408231 h 6246801"/>
              <a:gd name="connsiteX793" fmla="*/ 5940937 w 9384838"/>
              <a:gd name="connsiteY793" fmla="*/ 2283229 h 6246801"/>
              <a:gd name="connsiteX794" fmla="*/ 5891159 w 9384838"/>
              <a:gd name="connsiteY794" fmla="*/ 2208005 h 6246801"/>
              <a:gd name="connsiteX795" fmla="*/ 5840275 w 9384838"/>
              <a:gd name="connsiteY795" fmla="*/ 2257785 h 6246801"/>
              <a:gd name="connsiteX796" fmla="*/ 5715277 w 9384838"/>
              <a:gd name="connsiteY796" fmla="*/ 2283229 h 6246801"/>
              <a:gd name="connsiteX797" fmla="*/ 5765055 w 9384838"/>
              <a:gd name="connsiteY797" fmla="*/ 2132783 h 6246801"/>
              <a:gd name="connsiteX798" fmla="*/ 5840275 w 9384838"/>
              <a:gd name="connsiteY798" fmla="*/ 2081897 h 6246801"/>
              <a:gd name="connsiteX799" fmla="*/ 8270546 w 9384838"/>
              <a:gd name="connsiteY799" fmla="*/ 1474959 h 6246801"/>
              <a:gd name="connsiteX800" fmla="*/ 8282255 w 9384838"/>
              <a:gd name="connsiteY800" fmla="*/ 1480813 h 6246801"/>
              <a:gd name="connsiteX801" fmla="*/ 8274449 w 9384838"/>
              <a:gd name="connsiteY801" fmla="*/ 1490571 h 6246801"/>
              <a:gd name="connsiteX802" fmla="*/ 8264691 w 9384838"/>
              <a:gd name="connsiteY802" fmla="*/ 1491546 h 6246801"/>
              <a:gd name="connsiteX803" fmla="*/ 8247128 w 9384838"/>
              <a:gd name="connsiteY803" fmla="*/ 1501304 h 6246801"/>
              <a:gd name="connsiteX804" fmla="*/ 8250055 w 9384838"/>
              <a:gd name="connsiteY804" fmla="*/ 1485692 h 6246801"/>
              <a:gd name="connsiteX805" fmla="*/ 8265667 w 9384838"/>
              <a:gd name="connsiteY805" fmla="*/ 1485692 h 6246801"/>
              <a:gd name="connsiteX806" fmla="*/ 8270546 w 9384838"/>
              <a:gd name="connsiteY806" fmla="*/ 1474959 h 6246801"/>
              <a:gd name="connsiteX807" fmla="*/ 8187608 w 9384838"/>
              <a:gd name="connsiteY807" fmla="*/ 1463250 h 6246801"/>
              <a:gd name="connsiteX808" fmla="*/ 8203220 w 9384838"/>
              <a:gd name="connsiteY808" fmla="*/ 1472032 h 6246801"/>
              <a:gd name="connsiteX809" fmla="*/ 8215904 w 9384838"/>
              <a:gd name="connsiteY809" fmla="*/ 1471056 h 6246801"/>
              <a:gd name="connsiteX810" fmla="*/ 8214929 w 9384838"/>
              <a:gd name="connsiteY810" fmla="*/ 1479838 h 6246801"/>
              <a:gd name="connsiteX811" fmla="*/ 8216880 w 9384838"/>
              <a:gd name="connsiteY811" fmla="*/ 1484717 h 6246801"/>
              <a:gd name="connsiteX812" fmla="*/ 8195414 w 9384838"/>
              <a:gd name="connsiteY812" fmla="*/ 1482765 h 6246801"/>
              <a:gd name="connsiteX813" fmla="*/ 8197365 w 9384838"/>
              <a:gd name="connsiteY813" fmla="*/ 1476909 h 6246801"/>
              <a:gd name="connsiteX814" fmla="*/ 8187608 w 9384838"/>
              <a:gd name="connsiteY814" fmla="*/ 1463250 h 6246801"/>
              <a:gd name="connsiteX815" fmla="*/ 8289085 w 9384838"/>
              <a:gd name="connsiteY815" fmla="*/ 1415439 h 6246801"/>
              <a:gd name="connsiteX816" fmla="*/ 8307624 w 9384838"/>
              <a:gd name="connsiteY816" fmla="*/ 1425197 h 6246801"/>
              <a:gd name="connsiteX817" fmla="*/ 8318357 w 9384838"/>
              <a:gd name="connsiteY817" fmla="*/ 1429100 h 6246801"/>
              <a:gd name="connsiteX818" fmla="*/ 8307624 w 9384838"/>
              <a:gd name="connsiteY818" fmla="*/ 1443734 h 6246801"/>
              <a:gd name="connsiteX819" fmla="*/ 8313478 w 9384838"/>
              <a:gd name="connsiteY819" fmla="*/ 1452516 h 6246801"/>
              <a:gd name="connsiteX820" fmla="*/ 8282255 w 9384838"/>
              <a:gd name="connsiteY820" fmla="*/ 1469104 h 6246801"/>
              <a:gd name="connsiteX821" fmla="*/ 8280303 w 9384838"/>
              <a:gd name="connsiteY821" fmla="*/ 1453493 h 6246801"/>
              <a:gd name="connsiteX822" fmla="*/ 8269570 w 9384838"/>
              <a:gd name="connsiteY822" fmla="*/ 1425197 h 6246801"/>
              <a:gd name="connsiteX823" fmla="*/ 8289085 w 9384838"/>
              <a:gd name="connsiteY823" fmla="*/ 1415439 h 6246801"/>
              <a:gd name="connsiteX824" fmla="*/ 8360314 w 9384838"/>
              <a:gd name="connsiteY824" fmla="*/ 1357869 h 6246801"/>
              <a:gd name="connsiteX825" fmla="*/ 8376902 w 9384838"/>
              <a:gd name="connsiteY825" fmla="*/ 1366651 h 6246801"/>
              <a:gd name="connsiteX826" fmla="*/ 8379829 w 9384838"/>
              <a:gd name="connsiteY826" fmla="*/ 1382264 h 6246801"/>
              <a:gd name="connsiteX827" fmla="*/ 8349581 w 9384838"/>
              <a:gd name="connsiteY827" fmla="*/ 1375434 h 6246801"/>
              <a:gd name="connsiteX828" fmla="*/ 8360314 w 9384838"/>
              <a:gd name="connsiteY828" fmla="*/ 1357869 h 6246801"/>
              <a:gd name="connsiteX829" fmla="*/ 8571073 w 9384838"/>
              <a:gd name="connsiteY829" fmla="*/ 1228098 h 6246801"/>
              <a:gd name="connsiteX830" fmla="*/ 8597418 w 9384838"/>
              <a:gd name="connsiteY830" fmla="*/ 1253467 h 6246801"/>
              <a:gd name="connsiteX831" fmla="*/ 8592539 w 9384838"/>
              <a:gd name="connsiteY831" fmla="*/ 1260297 h 6246801"/>
              <a:gd name="connsiteX832" fmla="*/ 8592539 w 9384838"/>
              <a:gd name="connsiteY832" fmla="*/ 1272981 h 6246801"/>
              <a:gd name="connsiteX833" fmla="*/ 8572049 w 9384838"/>
              <a:gd name="connsiteY833" fmla="*/ 1273957 h 6246801"/>
              <a:gd name="connsiteX834" fmla="*/ 8561316 w 9384838"/>
              <a:gd name="connsiteY834" fmla="*/ 1285666 h 6246801"/>
              <a:gd name="connsiteX835" fmla="*/ 8554486 w 9384838"/>
              <a:gd name="connsiteY835" fmla="*/ 1302253 h 6246801"/>
              <a:gd name="connsiteX836" fmla="*/ 8533995 w 9384838"/>
              <a:gd name="connsiteY836" fmla="*/ 1311035 h 6246801"/>
              <a:gd name="connsiteX837" fmla="*/ 8510577 w 9384838"/>
              <a:gd name="connsiteY837" fmla="*/ 1309083 h 6246801"/>
              <a:gd name="connsiteX838" fmla="*/ 8505699 w 9384838"/>
              <a:gd name="connsiteY838" fmla="*/ 1331526 h 6246801"/>
              <a:gd name="connsiteX839" fmla="*/ 8494966 w 9384838"/>
              <a:gd name="connsiteY839" fmla="*/ 1335428 h 6246801"/>
              <a:gd name="connsiteX840" fmla="*/ 8482281 w 9384838"/>
              <a:gd name="connsiteY840" fmla="*/ 1312986 h 6246801"/>
              <a:gd name="connsiteX841" fmla="*/ 8474475 w 9384838"/>
              <a:gd name="connsiteY841" fmla="*/ 1303229 h 6246801"/>
              <a:gd name="connsiteX842" fmla="*/ 8467645 w 9384838"/>
              <a:gd name="connsiteY842" fmla="*/ 1279811 h 6246801"/>
              <a:gd name="connsiteX843" fmla="*/ 8476427 w 9384838"/>
              <a:gd name="connsiteY843" fmla="*/ 1270054 h 6246801"/>
              <a:gd name="connsiteX844" fmla="*/ 8524238 w 9384838"/>
              <a:gd name="connsiteY844" fmla="*/ 1261273 h 6246801"/>
              <a:gd name="connsiteX845" fmla="*/ 8551558 w 9384838"/>
              <a:gd name="connsiteY845" fmla="*/ 1236879 h 6246801"/>
              <a:gd name="connsiteX846" fmla="*/ 8567170 w 9384838"/>
              <a:gd name="connsiteY846" fmla="*/ 1237855 h 6246801"/>
              <a:gd name="connsiteX847" fmla="*/ 8571073 w 9384838"/>
              <a:gd name="connsiteY847" fmla="*/ 1228098 h 6246801"/>
              <a:gd name="connsiteX848" fmla="*/ 8306648 w 9384838"/>
              <a:gd name="connsiteY848" fmla="*/ 884639 h 6246801"/>
              <a:gd name="connsiteX849" fmla="*/ 8328114 w 9384838"/>
              <a:gd name="connsiteY849" fmla="*/ 903178 h 6246801"/>
              <a:gd name="connsiteX850" fmla="*/ 8334944 w 9384838"/>
              <a:gd name="connsiteY850" fmla="*/ 917814 h 6246801"/>
              <a:gd name="connsiteX851" fmla="*/ 8368119 w 9384838"/>
              <a:gd name="connsiteY851" fmla="*/ 935377 h 6246801"/>
              <a:gd name="connsiteX852" fmla="*/ 8422761 w 9384838"/>
              <a:gd name="connsiteY852" fmla="*/ 939280 h 6246801"/>
              <a:gd name="connsiteX853" fmla="*/ 8461790 w 9384838"/>
              <a:gd name="connsiteY853" fmla="*/ 922693 h 6246801"/>
              <a:gd name="connsiteX854" fmla="*/ 8450081 w 9384838"/>
              <a:gd name="connsiteY854" fmla="*/ 963674 h 6246801"/>
              <a:gd name="connsiteX855" fmla="*/ 8431542 w 9384838"/>
              <a:gd name="connsiteY855" fmla="*/ 975382 h 6246801"/>
              <a:gd name="connsiteX856" fmla="*/ 8415930 w 9384838"/>
              <a:gd name="connsiteY856" fmla="*/ 963674 h 6246801"/>
              <a:gd name="connsiteX857" fmla="*/ 8397391 w 9384838"/>
              <a:gd name="connsiteY857" fmla="*/ 963674 h 6246801"/>
              <a:gd name="connsiteX858" fmla="*/ 8359338 w 9384838"/>
              <a:gd name="connsiteY858" fmla="*/ 1014411 h 6246801"/>
              <a:gd name="connsiteX859" fmla="*/ 8284206 w 9384838"/>
              <a:gd name="connsiteY859" fmla="*/ 1020265 h 6246801"/>
              <a:gd name="connsiteX860" fmla="*/ 8247128 w 9384838"/>
              <a:gd name="connsiteY860" fmla="*/ 1070028 h 6246801"/>
              <a:gd name="connsiteX861" fmla="*/ 8212977 w 9384838"/>
              <a:gd name="connsiteY861" fmla="*/ 1083688 h 6246801"/>
              <a:gd name="connsiteX862" fmla="*/ 8184681 w 9384838"/>
              <a:gd name="connsiteY862" fmla="*/ 1151014 h 6246801"/>
              <a:gd name="connsiteX863" fmla="*/ 8163215 w 9384838"/>
              <a:gd name="connsiteY863" fmla="*/ 1151014 h 6246801"/>
              <a:gd name="connsiteX864" fmla="*/ 8155409 w 9384838"/>
              <a:gd name="connsiteY864" fmla="*/ 1207607 h 6246801"/>
              <a:gd name="connsiteX865" fmla="*/ 8099792 w 9384838"/>
              <a:gd name="connsiteY865" fmla="*/ 1223219 h 6246801"/>
              <a:gd name="connsiteX866" fmla="*/ 8077350 w 9384838"/>
              <a:gd name="connsiteY866" fmla="*/ 1247612 h 6246801"/>
              <a:gd name="connsiteX867" fmla="*/ 8066617 w 9384838"/>
              <a:gd name="connsiteY867" fmla="*/ 1319817 h 6246801"/>
              <a:gd name="connsiteX868" fmla="*/ 8057835 w 9384838"/>
              <a:gd name="connsiteY868" fmla="*/ 1315914 h 6246801"/>
              <a:gd name="connsiteX869" fmla="*/ 8009048 w 9384838"/>
              <a:gd name="connsiteY869" fmla="*/ 1320793 h 6246801"/>
              <a:gd name="connsiteX870" fmla="*/ 8009048 w 9384838"/>
              <a:gd name="connsiteY870" fmla="*/ 1309084 h 6246801"/>
              <a:gd name="connsiteX871" fmla="*/ 8010024 w 9384838"/>
              <a:gd name="connsiteY871" fmla="*/ 1293472 h 6246801"/>
              <a:gd name="connsiteX872" fmla="*/ 8002218 w 9384838"/>
              <a:gd name="connsiteY872" fmla="*/ 1262248 h 6246801"/>
              <a:gd name="connsiteX873" fmla="*/ 8013927 w 9384838"/>
              <a:gd name="connsiteY873" fmla="*/ 1254442 h 6246801"/>
              <a:gd name="connsiteX874" fmla="*/ 8038320 w 9384838"/>
              <a:gd name="connsiteY874" fmla="*/ 1219316 h 6246801"/>
              <a:gd name="connsiteX875" fmla="*/ 8077350 w 9384838"/>
              <a:gd name="connsiteY875" fmla="*/ 1190044 h 6246801"/>
              <a:gd name="connsiteX876" fmla="*/ 8108573 w 9384838"/>
              <a:gd name="connsiteY876" fmla="*/ 1167602 h 6246801"/>
              <a:gd name="connsiteX877" fmla="*/ 8111501 w 9384838"/>
              <a:gd name="connsiteY877" fmla="*/ 1154917 h 6246801"/>
              <a:gd name="connsiteX878" fmla="*/ 8135894 w 9384838"/>
              <a:gd name="connsiteY878" fmla="*/ 1148087 h 6246801"/>
              <a:gd name="connsiteX879" fmla="*/ 8141748 w 9384838"/>
              <a:gd name="connsiteY879" fmla="*/ 1130524 h 6246801"/>
              <a:gd name="connsiteX880" fmla="*/ 8135894 w 9384838"/>
              <a:gd name="connsiteY880" fmla="*/ 1121742 h 6246801"/>
              <a:gd name="connsiteX881" fmla="*/ 8143700 w 9384838"/>
              <a:gd name="connsiteY881" fmla="*/ 1104179 h 6246801"/>
              <a:gd name="connsiteX882" fmla="*/ 8200293 w 9384838"/>
              <a:gd name="connsiteY882" fmla="*/ 1030998 h 6246801"/>
              <a:gd name="connsiteX883" fmla="*/ 8231516 w 9384838"/>
              <a:gd name="connsiteY883" fmla="*/ 993920 h 6246801"/>
              <a:gd name="connsiteX884" fmla="*/ 8245176 w 9384838"/>
              <a:gd name="connsiteY884" fmla="*/ 957819 h 6246801"/>
              <a:gd name="connsiteX885" fmla="*/ 8258837 w 9384838"/>
              <a:gd name="connsiteY885" fmla="*/ 944159 h 6246801"/>
              <a:gd name="connsiteX886" fmla="*/ 8260788 w 9384838"/>
              <a:gd name="connsiteY886" fmla="*/ 920741 h 6246801"/>
              <a:gd name="connsiteX887" fmla="*/ 8289085 w 9384838"/>
              <a:gd name="connsiteY887" fmla="*/ 889516 h 6246801"/>
              <a:gd name="connsiteX888" fmla="*/ 8306648 w 9384838"/>
              <a:gd name="connsiteY888" fmla="*/ 884639 h 6246801"/>
              <a:gd name="connsiteX889" fmla="*/ 9328245 w 9384838"/>
              <a:gd name="connsiteY889" fmla="*/ 311878 h 6246801"/>
              <a:gd name="connsiteX890" fmla="*/ 9371178 w 9384838"/>
              <a:gd name="connsiteY890" fmla="*/ 317733 h 6246801"/>
              <a:gd name="connsiteX891" fmla="*/ 9384838 w 9384838"/>
              <a:gd name="connsiteY891" fmla="*/ 341150 h 6246801"/>
              <a:gd name="connsiteX892" fmla="*/ 9357517 w 9384838"/>
              <a:gd name="connsiteY892" fmla="*/ 360665 h 6246801"/>
              <a:gd name="connsiteX893" fmla="*/ 9357517 w 9384838"/>
              <a:gd name="connsiteY893" fmla="*/ 378228 h 6246801"/>
              <a:gd name="connsiteX894" fmla="*/ 9371178 w 9384838"/>
              <a:gd name="connsiteY894" fmla="*/ 393840 h 6246801"/>
              <a:gd name="connsiteX895" fmla="*/ 9367275 w 9384838"/>
              <a:gd name="connsiteY895" fmla="*/ 427015 h 6246801"/>
              <a:gd name="connsiteX896" fmla="*/ 9314585 w 9384838"/>
              <a:gd name="connsiteY896" fmla="*/ 427015 h 6246801"/>
              <a:gd name="connsiteX897" fmla="*/ 9250186 w 9384838"/>
              <a:gd name="connsiteY897" fmla="*/ 440675 h 6246801"/>
              <a:gd name="connsiteX898" fmla="*/ 9213108 w 9384838"/>
              <a:gd name="connsiteY898" fmla="*/ 471899 h 6246801"/>
              <a:gd name="connsiteX899" fmla="*/ 9162370 w 9384838"/>
              <a:gd name="connsiteY899" fmla="*/ 491414 h 6246801"/>
              <a:gd name="connsiteX900" fmla="*/ 9099923 w 9384838"/>
              <a:gd name="connsiteY900" fmla="*/ 526540 h 6246801"/>
              <a:gd name="connsiteX901" fmla="*/ 9035524 w 9384838"/>
              <a:gd name="connsiteY901" fmla="*/ 587036 h 6246801"/>
              <a:gd name="connsiteX902" fmla="*/ 8996494 w 9384838"/>
              <a:gd name="connsiteY902" fmla="*/ 635822 h 6246801"/>
              <a:gd name="connsiteX903" fmla="*/ 8961368 w 9384838"/>
              <a:gd name="connsiteY903" fmla="*/ 637774 h 6246801"/>
              <a:gd name="connsiteX904" fmla="*/ 8951610 w 9384838"/>
              <a:gd name="connsiteY904" fmla="*/ 647531 h 6246801"/>
              <a:gd name="connsiteX905" fmla="*/ 8926241 w 9384838"/>
              <a:gd name="connsiteY905" fmla="*/ 637774 h 6246801"/>
              <a:gd name="connsiteX906" fmla="*/ 8916484 w 9384838"/>
              <a:gd name="connsiteY906" fmla="*/ 608501 h 6246801"/>
              <a:gd name="connsiteX907" fmla="*/ 8883309 w 9384838"/>
              <a:gd name="connsiteY907" fmla="*/ 622162 h 6246801"/>
              <a:gd name="connsiteX908" fmla="*/ 8877454 w 9384838"/>
              <a:gd name="connsiteY908" fmla="*/ 651434 h 6246801"/>
              <a:gd name="connsiteX909" fmla="*/ 8887212 w 9384838"/>
              <a:gd name="connsiteY909" fmla="*/ 665094 h 6246801"/>
              <a:gd name="connsiteX910" fmla="*/ 8846231 w 9384838"/>
              <a:gd name="connsiteY910" fmla="*/ 719735 h 6246801"/>
              <a:gd name="connsiteX911" fmla="*/ 8799395 w 9384838"/>
              <a:gd name="connsiteY911" fmla="*/ 749008 h 6246801"/>
              <a:gd name="connsiteX912" fmla="*/ 8766220 w 9384838"/>
              <a:gd name="connsiteY912" fmla="*/ 774380 h 6246801"/>
              <a:gd name="connsiteX913" fmla="*/ 8731094 w 9384838"/>
              <a:gd name="connsiteY913" fmla="*/ 844633 h 6246801"/>
              <a:gd name="connsiteX914" fmla="*/ 8697919 w 9384838"/>
              <a:gd name="connsiteY914" fmla="*/ 862196 h 6246801"/>
              <a:gd name="connsiteX915" fmla="*/ 8666695 w 9384838"/>
              <a:gd name="connsiteY915" fmla="*/ 862196 h 6246801"/>
              <a:gd name="connsiteX916" fmla="*/ 8641326 w 9384838"/>
              <a:gd name="connsiteY916" fmla="*/ 887565 h 6246801"/>
              <a:gd name="connsiteX917" fmla="*/ 8614005 w 9384838"/>
              <a:gd name="connsiteY917" fmla="*/ 932449 h 6246801"/>
              <a:gd name="connsiteX918" fmla="*/ 8590587 w 9384838"/>
              <a:gd name="connsiteY918" fmla="*/ 936351 h 6246801"/>
              <a:gd name="connsiteX919" fmla="*/ 8576927 w 9384838"/>
              <a:gd name="connsiteY919" fmla="*/ 920740 h 6246801"/>
              <a:gd name="connsiteX920" fmla="*/ 8590587 w 9384838"/>
              <a:gd name="connsiteY920" fmla="*/ 885614 h 6246801"/>
              <a:gd name="connsiteX921" fmla="*/ 8602296 w 9384838"/>
              <a:gd name="connsiteY921" fmla="*/ 881711 h 6246801"/>
              <a:gd name="connsiteX922" fmla="*/ 8610102 w 9384838"/>
              <a:gd name="connsiteY922" fmla="*/ 868050 h 6246801"/>
              <a:gd name="connsiteX923" fmla="*/ 8606199 w 9384838"/>
              <a:gd name="connsiteY923" fmla="*/ 850487 h 6246801"/>
              <a:gd name="connsiteX924" fmla="*/ 8612054 w 9384838"/>
              <a:gd name="connsiteY924" fmla="*/ 825118 h 6246801"/>
              <a:gd name="connsiteX925" fmla="*/ 8623762 w 9384838"/>
              <a:gd name="connsiteY925" fmla="*/ 846584 h 6246801"/>
              <a:gd name="connsiteX926" fmla="*/ 8637423 w 9384838"/>
              <a:gd name="connsiteY926" fmla="*/ 848536 h 6246801"/>
              <a:gd name="connsiteX927" fmla="*/ 8649132 w 9384838"/>
              <a:gd name="connsiteY927" fmla="*/ 827069 h 6246801"/>
              <a:gd name="connsiteX928" fmla="*/ 8635471 w 9384838"/>
              <a:gd name="connsiteY928" fmla="*/ 807555 h 6246801"/>
              <a:gd name="connsiteX929" fmla="*/ 8654986 w 9384838"/>
              <a:gd name="connsiteY929" fmla="*/ 807555 h 6246801"/>
              <a:gd name="connsiteX930" fmla="*/ 8664743 w 9384838"/>
              <a:gd name="connsiteY930" fmla="*/ 819263 h 6246801"/>
              <a:gd name="connsiteX931" fmla="*/ 8692064 w 9384838"/>
              <a:gd name="connsiteY931" fmla="*/ 805603 h 6246801"/>
              <a:gd name="connsiteX932" fmla="*/ 8709627 w 9384838"/>
              <a:gd name="connsiteY932" fmla="*/ 778282 h 6246801"/>
              <a:gd name="connsiteX933" fmla="*/ 8711579 w 9384838"/>
              <a:gd name="connsiteY933" fmla="*/ 749008 h 6246801"/>
              <a:gd name="connsiteX934" fmla="*/ 8695967 w 9384838"/>
              <a:gd name="connsiteY934" fmla="*/ 749008 h 6246801"/>
              <a:gd name="connsiteX935" fmla="*/ 8672549 w 9384838"/>
              <a:gd name="connsiteY935" fmla="*/ 745105 h 6246801"/>
              <a:gd name="connsiteX936" fmla="*/ 8668646 w 9384838"/>
              <a:gd name="connsiteY936" fmla="*/ 713881 h 6246801"/>
              <a:gd name="connsiteX937" fmla="*/ 8697919 w 9384838"/>
              <a:gd name="connsiteY937" fmla="*/ 713881 h 6246801"/>
              <a:gd name="connsiteX938" fmla="*/ 8715482 w 9384838"/>
              <a:gd name="connsiteY938" fmla="*/ 731444 h 6246801"/>
              <a:gd name="connsiteX939" fmla="*/ 8733045 w 9384838"/>
              <a:gd name="connsiteY939" fmla="*/ 719735 h 6246801"/>
              <a:gd name="connsiteX940" fmla="*/ 8746705 w 9384838"/>
              <a:gd name="connsiteY940" fmla="*/ 688512 h 6246801"/>
              <a:gd name="connsiteX941" fmla="*/ 8787686 w 9384838"/>
              <a:gd name="connsiteY941" fmla="*/ 674851 h 6246801"/>
              <a:gd name="connsiteX942" fmla="*/ 8811104 w 9384838"/>
              <a:gd name="connsiteY942" fmla="*/ 624114 h 6246801"/>
              <a:gd name="connsiteX943" fmla="*/ 8830619 w 9384838"/>
              <a:gd name="connsiteY943" fmla="*/ 618260 h 6246801"/>
              <a:gd name="connsiteX944" fmla="*/ 8840376 w 9384838"/>
              <a:gd name="connsiteY944" fmla="*/ 600695 h 6246801"/>
              <a:gd name="connsiteX945" fmla="*/ 8832570 w 9384838"/>
              <a:gd name="connsiteY945" fmla="*/ 559715 h 6246801"/>
              <a:gd name="connsiteX946" fmla="*/ 8850134 w 9384838"/>
              <a:gd name="connsiteY946" fmla="*/ 559715 h 6246801"/>
              <a:gd name="connsiteX947" fmla="*/ 8885260 w 9384838"/>
              <a:gd name="connsiteY947" fmla="*/ 573376 h 6246801"/>
              <a:gd name="connsiteX948" fmla="*/ 8902823 w 9384838"/>
              <a:gd name="connsiteY948" fmla="*/ 559715 h 6246801"/>
              <a:gd name="connsiteX949" fmla="*/ 8904775 w 9384838"/>
              <a:gd name="connsiteY949" fmla="*/ 524589 h 6246801"/>
              <a:gd name="connsiteX950" fmla="*/ 8949659 w 9384838"/>
              <a:gd name="connsiteY950" fmla="*/ 497268 h 6246801"/>
              <a:gd name="connsiteX951" fmla="*/ 8976980 w 9384838"/>
              <a:gd name="connsiteY951" fmla="*/ 497268 h 6246801"/>
              <a:gd name="connsiteX952" fmla="*/ 8976980 w 9384838"/>
              <a:gd name="connsiteY952" fmla="*/ 462142 h 6246801"/>
              <a:gd name="connsiteX953" fmla="*/ 8965271 w 9384838"/>
              <a:gd name="connsiteY953" fmla="*/ 419209 h 6246801"/>
              <a:gd name="connsiteX954" fmla="*/ 8973077 w 9384838"/>
              <a:gd name="connsiteY954" fmla="*/ 393840 h 6246801"/>
              <a:gd name="connsiteX955" fmla="*/ 9002349 w 9384838"/>
              <a:gd name="connsiteY955" fmla="*/ 376277 h 6246801"/>
              <a:gd name="connsiteX956" fmla="*/ 9017961 w 9384838"/>
              <a:gd name="connsiteY956" fmla="*/ 403597 h 6246801"/>
              <a:gd name="connsiteX957" fmla="*/ 9041378 w 9384838"/>
              <a:gd name="connsiteY957" fmla="*/ 467996 h 6246801"/>
              <a:gd name="connsiteX958" fmla="*/ 9076505 w 9384838"/>
              <a:gd name="connsiteY958" fmla="*/ 475802 h 6246801"/>
              <a:gd name="connsiteX959" fmla="*/ 9154564 w 9384838"/>
              <a:gd name="connsiteY959" fmla="*/ 458239 h 6246801"/>
              <a:gd name="connsiteX960" fmla="*/ 9209205 w 9384838"/>
              <a:gd name="connsiteY960" fmla="*/ 409452 h 6246801"/>
              <a:gd name="connsiteX961" fmla="*/ 9218963 w 9384838"/>
              <a:gd name="connsiteY961" fmla="*/ 380180 h 6246801"/>
              <a:gd name="connsiteX962" fmla="*/ 9283361 w 9384838"/>
              <a:gd name="connsiteY962" fmla="*/ 325538 h 6246801"/>
              <a:gd name="connsiteX963" fmla="*/ 9328245 w 9384838"/>
              <a:gd name="connsiteY963" fmla="*/ 311878 h 6246801"/>
              <a:gd name="connsiteX964" fmla="*/ 6819242 w 9384838"/>
              <a:gd name="connsiteY964" fmla="*/ 0 h 6246801"/>
              <a:gd name="connsiteX965" fmla="*/ 6869020 w 9384838"/>
              <a:gd name="connsiteY965" fmla="*/ 125002 h 6246801"/>
              <a:gd name="connsiteX966" fmla="*/ 6969682 w 9384838"/>
              <a:gd name="connsiteY966" fmla="*/ 326334 h 6246801"/>
              <a:gd name="connsiteX967" fmla="*/ 6969682 w 9384838"/>
              <a:gd name="connsiteY967" fmla="*/ 401556 h 6246801"/>
              <a:gd name="connsiteX968" fmla="*/ 7094680 w 9384838"/>
              <a:gd name="connsiteY968" fmla="*/ 652667 h 6246801"/>
              <a:gd name="connsiteX969" fmla="*/ 7220784 w 9384838"/>
              <a:gd name="connsiteY969" fmla="*/ 803117 h 6246801"/>
              <a:gd name="connsiteX970" fmla="*/ 7321446 w 9384838"/>
              <a:gd name="connsiteY970" fmla="*/ 903783 h 6246801"/>
              <a:gd name="connsiteX971" fmla="*/ 7321446 w 9384838"/>
              <a:gd name="connsiteY971" fmla="*/ 979004 h 6246801"/>
              <a:gd name="connsiteX972" fmla="*/ 7345782 w 9384838"/>
              <a:gd name="connsiteY972" fmla="*/ 979004 h 6246801"/>
              <a:gd name="connsiteX973" fmla="*/ 7396667 w 9384838"/>
              <a:gd name="connsiteY973" fmla="*/ 1003341 h 6246801"/>
              <a:gd name="connsiteX974" fmla="*/ 7421002 w 9384838"/>
              <a:gd name="connsiteY974" fmla="*/ 979004 h 6246801"/>
              <a:gd name="connsiteX975" fmla="*/ 7496223 w 9384838"/>
              <a:gd name="connsiteY975" fmla="*/ 1003341 h 6246801"/>
              <a:gd name="connsiteX976" fmla="*/ 7446445 w 9384838"/>
              <a:gd name="connsiteY976" fmla="*/ 1054227 h 6246801"/>
              <a:gd name="connsiteX977" fmla="*/ 7471887 w 9384838"/>
              <a:gd name="connsiteY977" fmla="*/ 1078564 h 6246801"/>
              <a:gd name="connsiteX978" fmla="*/ 7521665 w 9384838"/>
              <a:gd name="connsiteY978" fmla="*/ 1054227 h 6246801"/>
              <a:gd name="connsiteX979" fmla="*/ 7547107 w 9384838"/>
              <a:gd name="connsiteY979" fmla="*/ 1129449 h 6246801"/>
              <a:gd name="connsiteX980" fmla="*/ 7672105 w 9384838"/>
              <a:gd name="connsiteY980" fmla="*/ 1179229 h 6246801"/>
              <a:gd name="connsiteX981" fmla="*/ 7747325 w 9384838"/>
              <a:gd name="connsiteY981" fmla="*/ 1179229 h 6246801"/>
              <a:gd name="connsiteX982" fmla="*/ 7847987 w 9384838"/>
              <a:gd name="connsiteY982" fmla="*/ 1104007 h 6246801"/>
              <a:gd name="connsiteX983" fmla="*/ 7923207 w 9384838"/>
              <a:gd name="connsiteY983" fmla="*/ 1078564 h 6246801"/>
              <a:gd name="connsiteX984" fmla="*/ 7998427 w 9384838"/>
              <a:gd name="connsiteY984" fmla="*/ 1003341 h 6246801"/>
              <a:gd name="connsiteX985" fmla="*/ 7998427 w 9384838"/>
              <a:gd name="connsiteY985" fmla="*/ 1054227 h 6246801"/>
              <a:gd name="connsiteX986" fmla="*/ 7948649 w 9384838"/>
              <a:gd name="connsiteY986" fmla="*/ 1104007 h 6246801"/>
              <a:gd name="connsiteX987" fmla="*/ 7948649 w 9384838"/>
              <a:gd name="connsiteY987" fmla="*/ 1129449 h 6246801"/>
              <a:gd name="connsiteX988" fmla="*/ 7822545 w 9384838"/>
              <a:gd name="connsiteY988" fmla="*/ 1279895 h 6246801"/>
              <a:gd name="connsiteX989" fmla="*/ 7822545 w 9384838"/>
              <a:gd name="connsiteY989" fmla="*/ 1379454 h 6246801"/>
              <a:gd name="connsiteX990" fmla="*/ 7873429 w 9384838"/>
              <a:gd name="connsiteY990" fmla="*/ 1379454 h 6246801"/>
              <a:gd name="connsiteX991" fmla="*/ 7847987 w 9384838"/>
              <a:gd name="connsiteY991" fmla="*/ 1505563 h 6246801"/>
              <a:gd name="connsiteX992" fmla="*/ 7797103 w 9384838"/>
              <a:gd name="connsiteY992" fmla="*/ 1531005 h 6246801"/>
              <a:gd name="connsiteX993" fmla="*/ 7873429 w 9384838"/>
              <a:gd name="connsiteY993" fmla="*/ 1606229 h 6246801"/>
              <a:gd name="connsiteX994" fmla="*/ 7948649 w 9384838"/>
              <a:gd name="connsiteY994" fmla="*/ 1606229 h 6246801"/>
              <a:gd name="connsiteX995" fmla="*/ 7923207 w 9384838"/>
              <a:gd name="connsiteY995" fmla="*/ 1656009 h 6246801"/>
              <a:gd name="connsiteX996" fmla="*/ 7772767 w 9384838"/>
              <a:gd name="connsiteY996" fmla="*/ 1630565 h 6246801"/>
              <a:gd name="connsiteX997" fmla="*/ 7672105 w 9384838"/>
              <a:gd name="connsiteY997" fmla="*/ 1705789 h 6246801"/>
              <a:gd name="connsiteX998" fmla="*/ 7672105 w 9384838"/>
              <a:gd name="connsiteY998" fmla="*/ 1656009 h 6246801"/>
              <a:gd name="connsiteX999" fmla="*/ 7596885 w 9384838"/>
              <a:gd name="connsiteY999" fmla="*/ 1656009 h 6246801"/>
              <a:gd name="connsiteX1000" fmla="*/ 7571443 w 9384838"/>
              <a:gd name="connsiteY1000" fmla="*/ 1705789 h 6246801"/>
              <a:gd name="connsiteX1001" fmla="*/ 7446445 w 9384838"/>
              <a:gd name="connsiteY1001" fmla="*/ 1681452 h 6246801"/>
              <a:gd name="connsiteX1002" fmla="*/ 7421002 w 9384838"/>
              <a:gd name="connsiteY1002" fmla="*/ 1630565 h 6246801"/>
              <a:gd name="connsiteX1003" fmla="*/ 7321446 w 9384838"/>
              <a:gd name="connsiteY1003" fmla="*/ 1630565 h 6246801"/>
              <a:gd name="connsiteX1004" fmla="*/ 7070344 w 9384838"/>
              <a:gd name="connsiteY1004" fmla="*/ 1756674 h 6246801"/>
              <a:gd name="connsiteX1005" fmla="*/ 6869020 w 9384838"/>
              <a:gd name="connsiteY1005" fmla="*/ 1907113 h 6246801"/>
              <a:gd name="connsiteX1006" fmla="*/ 6894462 w 9384838"/>
              <a:gd name="connsiteY1006" fmla="*/ 1956897 h 6246801"/>
              <a:gd name="connsiteX1007" fmla="*/ 6819242 w 9384838"/>
              <a:gd name="connsiteY1007" fmla="*/ 2081899 h 6246801"/>
              <a:gd name="connsiteX1008" fmla="*/ 6793800 w 9384838"/>
              <a:gd name="connsiteY1008" fmla="*/ 2006676 h 6246801"/>
              <a:gd name="connsiteX1009" fmla="*/ 6668802 w 9384838"/>
              <a:gd name="connsiteY1009" fmla="*/ 1931450 h 6246801"/>
              <a:gd name="connsiteX1010" fmla="*/ 6542697 w 9384838"/>
              <a:gd name="connsiteY1010" fmla="*/ 1831894 h 6246801"/>
              <a:gd name="connsiteX1011" fmla="*/ 6467477 w 9384838"/>
              <a:gd name="connsiteY1011" fmla="*/ 1705789 h 6246801"/>
              <a:gd name="connsiteX1012" fmla="*/ 6417699 w 9384838"/>
              <a:gd name="connsiteY1012" fmla="*/ 1681452 h 6246801"/>
              <a:gd name="connsiteX1013" fmla="*/ 6342479 w 9384838"/>
              <a:gd name="connsiteY1013" fmla="*/ 1580786 h 6246801"/>
              <a:gd name="connsiteX1014" fmla="*/ 6217481 w 9384838"/>
              <a:gd name="connsiteY1014" fmla="*/ 1555343 h 6246801"/>
              <a:gd name="connsiteX1015" fmla="*/ 6091377 w 9384838"/>
              <a:gd name="connsiteY1015" fmla="*/ 1606229 h 6246801"/>
              <a:gd name="connsiteX1016" fmla="*/ 5991821 w 9384838"/>
              <a:gd name="connsiteY1016" fmla="*/ 1681452 h 6246801"/>
              <a:gd name="connsiteX1017" fmla="*/ 5966379 w 9384838"/>
              <a:gd name="connsiteY1017" fmla="*/ 1630565 h 6246801"/>
              <a:gd name="connsiteX1018" fmla="*/ 5966379 w 9384838"/>
              <a:gd name="connsiteY1018" fmla="*/ 1580786 h 6246801"/>
              <a:gd name="connsiteX1019" fmla="*/ 5916601 w 9384838"/>
              <a:gd name="connsiteY1019" fmla="*/ 1531005 h 6246801"/>
              <a:gd name="connsiteX1020" fmla="*/ 5940937 w 9384838"/>
              <a:gd name="connsiteY1020" fmla="*/ 1505563 h 6246801"/>
              <a:gd name="connsiteX1021" fmla="*/ 5891159 w 9384838"/>
              <a:gd name="connsiteY1021" fmla="*/ 1480122 h 6246801"/>
              <a:gd name="connsiteX1022" fmla="*/ 5840275 w 9384838"/>
              <a:gd name="connsiteY1022" fmla="*/ 1480122 h 6246801"/>
              <a:gd name="connsiteX1023" fmla="*/ 5815939 w 9384838"/>
              <a:gd name="connsiteY1023" fmla="*/ 1455784 h 6246801"/>
              <a:gd name="connsiteX1024" fmla="*/ 5740719 w 9384838"/>
              <a:gd name="connsiteY1024" fmla="*/ 1505563 h 6246801"/>
              <a:gd name="connsiteX1025" fmla="*/ 5665499 w 9384838"/>
              <a:gd name="connsiteY1025" fmla="*/ 1606229 h 6246801"/>
              <a:gd name="connsiteX1026" fmla="*/ 5715277 w 9384838"/>
              <a:gd name="connsiteY1026" fmla="*/ 1656009 h 6246801"/>
              <a:gd name="connsiteX1027" fmla="*/ 5765055 w 9384838"/>
              <a:gd name="connsiteY1027" fmla="*/ 1731231 h 6246801"/>
              <a:gd name="connsiteX1028" fmla="*/ 5840275 w 9384838"/>
              <a:gd name="connsiteY1028" fmla="*/ 1731231 h 6246801"/>
              <a:gd name="connsiteX1029" fmla="*/ 5916601 w 9384838"/>
              <a:gd name="connsiteY1029" fmla="*/ 1881669 h 6246801"/>
              <a:gd name="connsiteX1030" fmla="*/ 5966379 w 9384838"/>
              <a:gd name="connsiteY1030" fmla="*/ 1956897 h 6246801"/>
              <a:gd name="connsiteX1031" fmla="*/ 5891159 w 9384838"/>
              <a:gd name="connsiteY1031" fmla="*/ 2006676 h 6246801"/>
              <a:gd name="connsiteX1032" fmla="*/ 5815939 w 9384838"/>
              <a:gd name="connsiteY1032" fmla="*/ 1931450 h 6246801"/>
              <a:gd name="connsiteX1033" fmla="*/ 5765055 w 9384838"/>
              <a:gd name="connsiteY1033" fmla="*/ 1881669 h 6246801"/>
              <a:gd name="connsiteX1034" fmla="*/ 5715277 w 9384838"/>
              <a:gd name="connsiteY1034" fmla="*/ 1931450 h 6246801"/>
              <a:gd name="connsiteX1035" fmla="*/ 5665499 w 9384838"/>
              <a:gd name="connsiteY1035" fmla="*/ 1931450 h 6246801"/>
              <a:gd name="connsiteX1036" fmla="*/ 5640056 w 9384838"/>
              <a:gd name="connsiteY1036" fmla="*/ 2006676 h 6246801"/>
              <a:gd name="connsiteX1037" fmla="*/ 5590278 w 9384838"/>
              <a:gd name="connsiteY1037" fmla="*/ 2006676 h 6246801"/>
              <a:gd name="connsiteX1038" fmla="*/ 5515058 w 9384838"/>
              <a:gd name="connsiteY1038" fmla="*/ 2081899 h 6246801"/>
              <a:gd name="connsiteX1039" fmla="*/ 5464174 w 9384838"/>
              <a:gd name="connsiteY1039" fmla="*/ 2057559 h 6246801"/>
              <a:gd name="connsiteX1040" fmla="*/ 5464174 w 9384838"/>
              <a:gd name="connsiteY1040" fmla="*/ 1956897 h 6246801"/>
              <a:gd name="connsiteX1041" fmla="*/ 5489616 w 9384838"/>
              <a:gd name="connsiteY1041" fmla="*/ 1881669 h 6246801"/>
              <a:gd name="connsiteX1042" fmla="*/ 5564836 w 9384838"/>
              <a:gd name="connsiteY1042" fmla="*/ 1831894 h 6246801"/>
              <a:gd name="connsiteX1043" fmla="*/ 5590278 w 9384838"/>
              <a:gd name="connsiteY1043" fmla="*/ 1756674 h 6246801"/>
              <a:gd name="connsiteX1044" fmla="*/ 5539394 w 9384838"/>
              <a:gd name="connsiteY1044" fmla="*/ 1656009 h 6246801"/>
              <a:gd name="connsiteX1045" fmla="*/ 5515058 w 9384838"/>
              <a:gd name="connsiteY1045" fmla="*/ 1656009 h 6246801"/>
              <a:gd name="connsiteX1046" fmla="*/ 5515058 w 9384838"/>
              <a:gd name="connsiteY1046" fmla="*/ 1606229 h 6246801"/>
              <a:gd name="connsiteX1047" fmla="*/ 5489616 w 9384838"/>
              <a:gd name="connsiteY1047" fmla="*/ 1580786 h 6246801"/>
              <a:gd name="connsiteX1048" fmla="*/ 5489616 w 9384838"/>
              <a:gd name="connsiteY1048" fmla="*/ 1531005 h 6246801"/>
              <a:gd name="connsiteX1049" fmla="*/ 5539394 w 9384838"/>
              <a:gd name="connsiteY1049" fmla="*/ 1455784 h 6246801"/>
              <a:gd name="connsiteX1050" fmla="*/ 5539394 w 9384838"/>
              <a:gd name="connsiteY1050" fmla="*/ 1404898 h 6246801"/>
              <a:gd name="connsiteX1051" fmla="*/ 5564836 w 9384838"/>
              <a:gd name="connsiteY1051" fmla="*/ 1355118 h 6246801"/>
              <a:gd name="connsiteX1052" fmla="*/ 5614614 w 9384838"/>
              <a:gd name="connsiteY1052" fmla="*/ 1379454 h 6246801"/>
              <a:gd name="connsiteX1053" fmla="*/ 5689834 w 9384838"/>
              <a:gd name="connsiteY1053" fmla="*/ 1355118 h 6246801"/>
              <a:gd name="connsiteX1054" fmla="*/ 5740719 w 9384838"/>
              <a:gd name="connsiteY1054" fmla="*/ 1329675 h 6246801"/>
              <a:gd name="connsiteX1055" fmla="*/ 5765055 w 9384838"/>
              <a:gd name="connsiteY1055" fmla="*/ 1355118 h 6246801"/>
              <a:gd name="connsiteX1056" fmla="*/ 5815939 w 9384838"/>
              <a:gd name="connsiteY1056" fmla="*/ 1279895 h 6246801"/>
              <a:gd name="connsiteX1057" fmla="*/ 5891159 w 9384838"/>
              <a:gd name="connsiteY1057" fmla="*/ 1254452 h 6246801"/>
              <a:gd name="connsiteX1058" fmla="*/ 5891159 w 9384838"/>
              <a:gd name="connsiteY1058" fmla="*/ 1179229 h 6246801"/>
              <a:gd name="connsiteX1059" fmla="*/ 5840275 w 9384838"/>
              <a:gd name="connsiteY1059" fmla="*/ 1104007 h 6246801"/>
              <a:gd name="connsiteX1060" fmla="*/ 5865717 w 9384838"/>
              <a:gd name="connsiteY1060" fmla="*/ 1054227 h 6246801"/>
              <a:gd name="connsiteX1061" fmla="*/ 5916601 w 9384838"/>
              <a:gd name="connsiteY1061" fmla="*/ 1054227 h 6246801"/>
              <a:gd name="connsiteX1062" fmla="*/ 6041599 w 9384838"/>
              <a:gd name="connsiteY1062" fmla="*/ 1179229 h 6246801"/>
              <a:gd name="connsiteX1063" fmla="*/ 6091377 w 9384838"/>
              <a:gd name="connsiteY1063" fmla="*/ 1153786 h 6246801"/>
              <a:gd name="connsiteX1064" fmla="*/ 6091377 w 9384838"/>
              <a:gd name="connsiteY1064" fmla="*/ 1204672 h 6246801"/>
              <a:gd name="connsiteX1065" fmla="*/ 6166597 w 9384838"/>
              <a:gd name="connsiteY1065" fmla="*/ 1254452 h 6246801"/>
              <a:gd name="connsiteX1066" fmla="*/ 6292701 w 9384838"/>
              <a:gd name="connsiteY1066" fmla="*/ 1179229 h 6246801"/>
              <a:gd name="connsiteX1067" fmla="*/ 6317037 w 9384838"/>
              <a:gd name="connsiteY1067" fmla="*/ 1129449 h 6246801"/>
              <a:gd name="connsiteX1068" fmla="*/ 6292701 w 9384838"/>
              <a:gd name="connsiteY1068" fmla="*/ 1054227 h 6246801"/>
              <a:gd name="connsiteX1069" fmla="*/ 6317037 w 9384838"/>
              <a:gd name="connsiteY1069" fmla="*/ 1003341 h 6246801"/>
              <a:gd name="connsiteX1070" fmla="*/ 6317037 w 9384838"/>
              <a:gd name="connsiteY1070" fmla="*/ 953562 h 6246801"/>
              <a:gd name="connsiteX1071" fmla="*/ 6342479 w 9384838"/>
              <a:gd name="connsiteY1071" fmla="*/ 903783 h 6246801"/>
              <a:gd name="connsiteX1072" fmla="*/ 6443141 w 9384838"/>
              <a:gd name="connsiteY1072" fmla="*/ 878340 h 6246801"/>
              <a:gd name="connsiteX1073" fmla="*/ 6492919 w 9384838"/>
              <a:gd name="connsiteY1073" fmla="*/ 803117 h 6246801"/>
              <a:gd name="connsiteX1074" fmla="*/ 6518361 w 9384838"/>
              <a:gd name="connsiteY1074" fmla="*/ 652667 h 6246801"/>
              <a:gd name="connsiteX1075" fmla="*/ 6619024 w 9384838"/>
              <a:gd name="connsiteY1075" fmla="*/ 526559 h 6246801"/>
              <a:gd name="connsiteX1076" fmla="*/ 6643360 w 9384838"/>
              <a:gd name="connsiteY1076" fmla="*/ 300891 h 6246801"/>
              <a:gd name="connsiteX1077" fmla="*/ 6619024 w 9384838"/>
              <a:gd name="connsiteY1077" fmla="*/ 125002 h 6246801"/>
              <a:gd name="connsiteX1078" fmla="*/ 6694244 w 9384838"/>
              <a:gd name="connsiteY1078" fmla="*/ 49779 h 6246801"/>
              <a:gd name="connsiteX1079" fmla="*/ 6769464 w 9384838"/>
              <a:gd name="connsiteY1079" fmla="*/ 49779 h 6246801"/>
              <a:gd name="connsiteX1080" fmla="*/ 6819242 w 9384838"/>
              <a:gd name="connsiteY108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662914 w 9384838"/>
              <a:gd name="connsiteY568" fmla="*/ 5142796 h 6246801"/>
              <a:gd name="connsiteX569" fmla="*/ 2579280 w 9384838"/>
              <a:gd name="connsiteY569" fmla="*/ 5142795 h 6246801"/>
              <a:gd name="connsiteX570" fmla="*/ 2705382 w 9384838"/>
              <a:gd name="connsiteY570" fmla="*/ 5093015 h 6246801"/>
              <a:gd name="connsiteX571" fmla="*/ 2755160 w 9384838"/>
              <a:gd name="connsiteY571" fmla="*/ 5043236 h 6246801"/>
              <a:gd name="connsiteX572" fmla="*/ 2755160 w 9384838"/>
              <a:gd name="connsiteY572" fmla="*/ 4992350 h 6246801"/>
              <a:gd name="connsiteX573" fmla="*/ 2729719 w 9384838"/>
              <a:gd name="connsiteY573" fmla="*/ 4968013 h 6246801"/>
              <a:gd name="connsiteX574" fmla="*/ 2705383 w 9384838"/>
              <a:gd name="connsiteY574" fmla="*/ 4942570 h 6246801"/>
              <a:gd name="connsiteX575" fmla="*/ 2679942 w 9384838"/>
              <a:gd name="connsiteY575" fmla="*/ 4942570 h 6246801"/>
              <a:gd name="connsiteX576" fmla="*/ 2654500 w 9384838"/>
              <a:gd name="connsiteY576" fmla="*/ 4968013 h 6246801"/>
              <a:gd name="connsiteX577" fmla="*/ 2604722 w 9384838"/>
              <a:gd name="connsiteY577" fmla="*/ 4968013 h 6246801"/>
              <a:gd name="connsiteX578" fmla="*/ 2529503 w 9384838"/>
              <a:gd name="connsiteY578" fmla="*/ 4917127 h 6246801"/>
              <a:gd name="connsiteX579" fmla="*/ 2529503 w 9384838"/>
              <a:gd name="connsiteY579" fmla="*/ 4867348 h 6246801"/>
              <a:gd name="connsiteX580" fmla="*/ 2454282 w 9384838"/>
              <a:gd name="connsiteY580" fmla="*/ 4841905 h 6246801"/>
              <a:gd name="connsiteX581" fmla="*/ 2454282 w 9384838"/>
              <a:gd name="connsiteY581" fmla="*/ 4867348 h 6246801"/>
              <a:gd name="connsiteX582" fmla="*/ 2428840 w 9384838"/>
              <a:gd name="connsiteY582" fmla="*/ 4841905 h 6246801"/>
              <a:gd name="connsiteX583" fmla="*/ 2379063 w 9384838"/>
              <a:gd name="connsiteY583" fmla="*/ 4841905 h 6246801"/>
              <a:gd name="connsiteX584" fmla="*/ 2353620 w 9384838"/>
              <a:gd name="connsiteY584" fmla="*/ 4867348 h 6246801"/>
              <a:gd name="connsiteX585" fmla="*/ 2353620 w 9384838"/>
              <a:gd name="connsiteY585" fmla="*/ 4867347 h 6246801"/>
              <a:gd name="connsiteX586" fmla="*/ 2328178 w 9384838"/>
              <a:gd name="connsiteY586" fmla="*/ 4841904 h 6246801"/>
              <a:gd name="connsiteX587" fmla="*/ 2303843 w 9384838"/>
              <a:gd name="connsiteY587" fmla="*/ 4841904 h 6246801"/>
              <a:gd name="connsiteX588" fmla="*/ 2278401 w 9384838"/>
              <a:gd name="connsiteY588" fmla="*/ 4817568 h 6246801"/>
              <a:gd name="connsiteX589" fmla="*/ 2252958 w 9384838"/>
              <a:gd name="connsiteY589" fmla="*/ 4841904 h 6246801"/>
              <a:gd name="connsiteX590" fmla="*/ 2303843 w 9384838"/>
              <a:gd name="connsiteY590" fmla="*/ 4867347 h 6246801"/>
              <a:gd name="connsiteX591" fmla="*/ 2228623 w 9384838"/>
              <a:gd name="connsiteY591" fmla="*/ 4892790 h 6246801"/>
              <a:gd name="connsiteX592" fmla="*/ 2177740 w 9384838"/>
              <a:gd name="connsiteY592" fmla="*/ 4841904 h 6246801"/>
              <a:gd name="connsiteX593" fmla="*/ 2153404 w 9384838"/>
              <a:gd name="connsiteY593" fmla="*/ 4867347 h 6246801"/>
              <a:gd name="connsiteX594" fmla="*/ 2153404 w 9384838"/>
              <a:gd name="connsiteY594" fmla="*/ 4892790 h 6246801"/>
              <a:gd name="connsiteX595" fmla="*/ 2127962 w 9384838"/>
              <a:gd name="connsiteY595" fmla="*/ 4942570 h 6246801"/>
              <a:gd name="connsiteX596" fmla="*/ 2102518 w 9384838"/>
              <a:gd name="connsiteY596" fmla="*/ 4917127 h 6246801"/>
              <a:gd name="connsiteX597" fmla="*/ 2078183 w 9384838"/>
              <a:gd name="connsiteY597" fmla="*/ 4917127 h 6246801"/>
              <a:gd name="connsiteX598" fmla="*/ 2078183 w 9384838"/>
              <a:gd name="connsiteY598" fmla="*/ 4867347 h 6246801"/>
              <a:gd name="connsiteX599" fmla="*/ 2027299 w 9384838"/>
              <a:gd name="connsiteY599" fmla="*/ 4867347 h 6246801"/>
              <a:gd name="connsiteX600" fmla="*/ 2001857 w 9384838"/>
              <a:gd name="connsiteY600" fmla="*/ 4892790 h 6246801"/>
              <a:gd name="connsiteX601" fmla="*/ 1952080 w 9384838"/>
              <a:gd name="connsiteY601" fmla="*/ 4892790 h 6246801"/>
              <a:gd name="connsiteX602" fmla="*/ 1902303 w 9384838"/>
              <a:gd name="connsiteY602" fmla="*/ 4917127 h 6246801"/>
              <a:gd name="connsiteX603" fmla="*/ 1876860 w 9384838"/>
              <a:gd name="connsiteY603" fmla="*/ 4892790 h 6246801"/>
              <a:gd name="connsiteX604" fmla="*/ 1876860 w 9384838"/>
              <a:gd name="connsiteY604" fmla="*/ 4867347 h 6246801"/>
              <a:gd name="connsiteX605" fmla="*/ 1851419 w 9384838"/>
              <a:gd name="connsiteY605" fmla="*/ 4892790 h 6246801"/>
              <a:gd name="connsiteX606" fmla="*/ 1827080 w 9384838"/>
              <a:gd name="connsiteY606" fmla="*/ 4892790 h 6246801"/>
              <a:gd name="connsiteX607" fmla="*/ 1801640 w 9384838"/>
              <a:gd name="connsiteY607" fmla="*/ 4867347 h 6246801"/>
              <a:gd name="connsiteX608" fmla="*/ 1801640 w 9384838"/>
              <a:gd name="connsiteY608" fmla="*/ 4892790 h 6246801"/>
              <a:gd name="connsiteX609" fmla="*/ 1776198 w 9384838"/>
              <a:gd name="connsiteY609" fmla="*/ 4917127 h 6246801"/>
              <a:gd name="connsiteX610" fmla="*/ 1751861 w 9384838"/>
              <a:gd name="connsiteY610" fmla="*/ 4892790 h 6246801"/>
              <a:gd name="connsiteX611" fmla="*/ 1726419 w 9384838"/>
              <a:gd name="connsiteY611" fmla="*/ 4892790 h 6246801"/>
              <a:gd name="connsiteX612" fmla="*/ 1700977 w 9384838"/>
              <a:gd name="connsiteY612" fmla="*/ 4917127 h 6246801"/>
              <a:gd name="connsiteX613" fmla="*/ 1676640 w 9384838"/>
              <a:gd name="connsiteY613" fmla="*/ 4892790 h 6246801"/>
              <a:gd name="connsiteX614" fmla="*/ 1625756 w 9384838"/>
              <a:gd name="connsiteY614" fmla="*/ 4917127 h 6246801"/>
              <a:gd name="connsiteX615" fmla="*/ 1601421 w 9384838"/>
              <a:gd name="connsiteY615" fmla="*/ 4917127 h 6246801"/>
              <a:gd name="connsiteX616" fmla="*/ 1575979 w 9384838"/>
              <a:gd name="connsiteY616" fmla="*/ 4892790 h 6246801"/>
              <a:gd name="connsiteX617" fmla="*/ 1575979 w 9384838"/>
              <a:gd name="connsiteY617" fmla="*/ 4867347 h 6246801"/>
              <a:gd name="connsiteX618" fmla="*/ 1575979 w 9384838"/>
              <a:gd name="connsiteY618" fmla="*/ 4841904 h 6246801"/>
              <a:gd name="connsiteX619" fmla="*/ 1526200 w 9384838"/>
              <a:gd name="connsiteY619" fmla="*/ 4817568 h 6246801"/>
              <a:gd name="connsiteX620" fmla="*/ 1450978 w 9384838"/>
              <a:gd name="connsiteY620" fmla="*/ 4867347 h 6246801"/>
              <a:gd name="connsiteX621" fmla="*/ 1425540 w 9384838"/>
              <a:gd name="connsiteY621" fmla="*/ 4867347 h 6246801"/>
              <a:gd name="connsiteX622" fmla="*/ 1425540 w 9384838"/>
              <a:gd name="connsiteY622" fmla="*/ 4867348 h 6246801"/>
              <a:gd name="connsiteX623" fmla="*/ 1425540 w 9384838"/>
              <a:gd name="connsiteY623" fmla="*/ 4917127 h 6246801"/>
              <a:gd name="connsiteX624" fmla="*/ 1400097 w 9384838"/>
              <a:gd name="connsiteY624" fmla="*/ 4942570 h 6246801"/>
              <a:gd name="connsiteX625" fmla="*/ 1400097 w 9384838"/>
              <a:gd name="connsiteY625" fmla="*/ 4992350 h 6246801"/>
              <a:gd name="connsiteX626" fmla="*/ 1350319 w 9384838"/>
              <a:gd name="connsiteY626" fmla="*/ 4992350 h 6246801"/>
              <a:gd name="connsiteX627" fmla="*/ 1350319 w 9384838"/>
              <a:gd name="connsiteY627" fmla="*/ 5043236 h 6246801"/>
              <a:gd name="connsiteX628" fmla="*/ 1299435 w 9384838"/>
              <a:gd name="connsiteY628" fmla="*/ 4992350 h 6246801"/>
              <a:gd name="connsiteX629" fmla="*/ 1249656 w 9384838"/>
              <a:gd name="connsiteY629" fmla="*/ 4917127 h 6246801"/>
              <a:gd name="connsiteX630" fmla="*/ 1224214 w 9384838"/>
              <a:gd name="connsiteY630" fmla="*/ 4917127 h 6246801"/>
              <a:gd name="connsiteX631" fmla="*/ 1148993 w 9384838"/>
              <a:gd name="connsiteY631" fmla="*/ 4892791 h 6246801"/>
              <a:gd name="connsiteX632" fmla="*/ 1124658 w 9384838"/>
              <a:gd name="connsiteY632" fmla="*/ 4917127 h 6246801"/>
              <a:gd name="connsiteX633" fmla="*/ 1124658 w 9384838"/>
              <a:gd name="connsiteY633" fmla="*/ 4892791 h 6246801"/>
              <a:gd name="connsiteX634" fmla="*/ 1099215 w 9384838"/>
              <a:gd name="connsiteY634" fmla="*/ 4917127 h 6246801"/>
              <a:gd name="connsiteX635" fmla="*/ 1073771 w 9384838"/>
              <a:gd name="connsiteY635" fmla="*/ 4892791 h 6246801"/>
              <a:gd name="connsiteX636" fmla="*/ 1049435 w 9384838"/>
              <a:gd name="connsiteY636" fmla="*/ 4917127 h 6246801"/>
              <a:gd name="connsiteX637" fmla="*/ 998551 w 9384838"/>
              <a:gd name="connsiteY637" fmla="*/ 4917127 h 6246801"/>
              <a:gd name="connsiteX638" fmla="*/ 998551 w 9384838"/>
              <a:gd name="connsiteY638" fmla="*/ 4892791 h 6246801"/>
              <a:gd name="connsiteX639" fmla="*/ 948773 w 9384838"/>
              <a:gd name="connsiteY639" fmla="*/ 4841905 h 6246801"/>
              <a:gd name="connsiteX640" fmla="*/ 898995 w 9384838"/>
              <a:gd name="connsiteY640" fmla="*/ 4867348 h 6246801"/>
              <a:gd name="connsiteX641" fmla="*/ 898995 w 9384838"/>
              <a:gd name="connsiteY641" fmla="*/ 4792125 h 6246801"/>
              <a:gd name="connsiteX642" fmla="*/ 923331 w 9384838"/>
              <a:gd name="connsiteY642" fmla="*/ 4766682 h 6246801"/>
              <a:gd name="connsiteX643" fmla="*/ 923331 w 9384838"/>
              <a:gd name="connsiteY643" fmla="*/ 4716902 h 6246801"/>
              <a:gd name="connsiteX644" fmla="*/ 923331 w 9384838"/>
              <a:gd name="connsiteY644" fmla="*/ 4691459 h 6246801"/>
              <a:gd name="connsiteX645" fmla="*/ 974215 w 9384838"/>
              <a:gd name="connsiteY645" fmla="*/ 4691459 h 6246801"/>
              <a:gd name="connsiteX646" fmla="*/ 998551 w 9384838"/>
              <a:gd name="connsiteY646" fmla="*/ 4667122 h 6246801"/>
              <a:gd name="connsiteX647" fmla="*/ 1049435 w 9384838"/>
              <a:gd name="connsiteY647" fmla="*/ 4716902 h 6246801"/>
              <a:gd name="connsiteX648" fmla="*/ 1148993 w 9384838"/>
              <a:gd name="connsiteY648" fmla="*/ 4716902 h 6246801"/>
              <a:gd name="connsiteX649" fmla="*/ 1174436 w 9384838"/>
              <a:gd name="connsiteY649" fmla="*/ 4667122 h 6246801"/>
              <a:gd name="connsiteX650" fmla="*/ 1224214 w 9384838"/>
              <a:gd name="connsiteY650" fmla="*/ 4667122 h 6246801"/>
              <a:gd name="connsiteX651" fmla="*/ 1249656 w 9384838"/>
              <a:gd name="connsiteY651" fmla="*/ 4616236 h 6246801"/>
              <a:gd name="connsiteX652" fmla="*/ 1275099 w 9384838"/>
              <a:gd name="connsiteY652" fmla="*/ 4616236 h 6246801"/>
              <a:gd name="connsiteX653" fmla="*/ 1275099 w 9384838"/>
              <a:gd name="connsiteY653" fmla="*/ 4616237 h 6246801"/>
              <a:gd name="connsiteX654" fmla="*/ 1350319 w 9384838"/>
              <a:gd name="connsiteY654" fmla="*/ 4616237 h 6246801"/>
              <a:gd name="connsiteX655" fmla="*/ 1374654 w 9384838"/>
              <a:gd name="connsiteY655" fmla="*/ 4590794 h 6246801"/>
              <a:gd name="connsiteX656" fmla="*/ 1425539 w 9384838"/>
              <a:gd name="connsiteY656" fmla="*/ 4566457 h 6246801"/>
              <a:gd name="connsiteX657" fmla="*/ 1550537 w 9384838"/>
              <a:gd name="connsiteY657" fmla="*/ 4491234 h 6246801"/>
              <a:gd name="connsiteX658" fmla="*/ 1651201 w 9384838"/>
              <a:gd name="connsiteY658" fmla="*/ 4440348 h 6246801"/>
              <a:gd name="connsiteX659" fmla="*/ 1751865 w 9384838"/>
              <a:gd name="connsiteY659" fmla="*/ 4416011 h 6246801"/>
              <a:gd name="connsiteX660" fmla="*/ 1776201 w 9384838"/>
              <a:gd name="connsiteY660" fmla="*/ 4365125 h 6246801"/>
              <a:gd name="connsiteX661" fmla="*/ 1751865 w 9384838"/>
              <a:gd name="connsiteY661" fmla="*/ 4340788 h 6246801"/>
              <a:gd name="connsiteX662" fmla="*/ 1801642 w 9384838"/>
              <a:gd name="connsiteY662" fmla="*/ 4340788 h 6246801"/>
              <a:gd name="connsiteX663" fmla="*/ 1827082 w 9384838"/>
              <a:gd name="connsiteY663" fmla="*/ 4315345 h 6246801"/>
              <a:gd name="connsiteX664" fmla="*/ 1902304 w 9384838"/>
              <a:gd name="connsiteY664" fmla="*/ 4340788 h 6246801"/>
              <a:gd name="connsiteX665" fmla="*/ 1952081 w 9384838"/>
              <a:gd name="connsiteY665" fmla="*/ 4315345 h 6246801"/>
              <a:gd name="connsiteX666" fmla="*/ 2001860 w 9384838"/>
              <a:gd name="connsiteY666" fmla="*/ 4340788 h 6246801"/>
              <a:gd name="connsiteX667" fmla="*/ 1952081 w 9384838"/>
              <a:gd name="connsiteY667" fmla="*/ 4340788 h 6246801"/>
              <a:gd name="connsiteX668" fmla="*/ 1952081 w 9384838"/>
              <a:gd name="connsiteY668" fmla="*/ 4390568 h 6246801"/>
              <a:gd name="connsiteX669" fmla="*/ 2027302 w 9384838"/>
              <a:gd name="connsiteY669" fmla="*/ 4416011 h 6246801"/>
              <a:gd name="connsiteX670" fmla="*/ 2052742 w 9384838"/>
              <a:gd name="connsiteY670" fmla="*/ 4416011 h 6246801"/>
              <a:gd name="connsiteX671" fmla="*/ 2102518 w 9384838"/>
              <a:gd name="connsiteY671" fmla="*/ 4390568 h 6246801"/>
              <a:gd name="connsiteX672" fmla="*/ 2127962 w 9384838"/>
              <a:gd name="connsiteY672" fmla="*/ 4390568 h 6246801"/>
              <a:gd name="connsiteX673" fmla="*/ 2203182 w 9384838"/>
              <a:gd name="connsiteY673" fmla="*/ 4440348 h 6246801"/>
              <a:gd name="connsiteX674" fmla="*/ 2328178 w 9384838"/>
              <a:gd name="connsiteY674" fmla="*/ 4465791 h 6246801"/>
              <a:gd name="connsiteX675" fmla="*/ 2428839 w 9384838"/>
              <a:gd name="connsiteY675" fmla="*/ 4465791 h 6246801"/>
              <a:gd name="connsiteX676" fmla="*/ 2478617 w 9384838"/>
              <a:gd name="connsiteY676" fmla="*/ 4440348 h 6246801"/>
              <a:gd name="connsiteX677" fmla="*/ 2529503 w 9384838"/>
              <a:gd name="connsiteY677" fmla="*/ 4416011 h 6246801"/>
              <a:gd name="connsiteX678" fmla="*/ 2579280 w 9384838"/>
              <a:gd name="connsiteY678" fmla="*/ 4440348 h 6246801"/>
              <a:gd name="connsiteX679" fmla="*/ 2629058 w 9384838"/>
              <a:gd name="connsiteY679" fmla="*/ 4440348 h 6246801"/>
              <a:gd name="connsiteX680" fmla="*/ 2679941 w 9384838"/>
              <a:gd name="connsiteY680" fmla="*/ 4465791 h 6246801"/>
              <a:gd name="connsiteX681" fmla="*/ 2679941 w 9384838"/>
              <a:gd name="connsiteY681" fmla="*/ 4465790 h 6246801"/>
              <a:gd name="connsiteX682" fmla="*/ 2705383 w 9384838"/>
              <a:gd name="connsiteY682" fmla="*/ 4465790 h 6246801"/>
              <a:gd name="connsiteX683" fmla="*/ 2804940 w 9384838"/>
              <a:gd name="connsiteY683" fmla="*/ 4440347 h 6246801"/>
              <a:gd name="connsiteX684" fmla="*/ 2830382 w 9384838"/>
              <a:gd name="connsiteY684" fmla="*/ 4491233 h 6246801"/>
              <a:gd name="connsiteX685" fmla="*/ 2804940 w 9384838"/>
              <a:gd name="connsiteY685" fmla="*/ 4515570 h 6246801"/>
              <a:gd name="connsiteX686" fmla="*/ 2780604 w 9384838"/>
              <a:gd name="connsiteY686" fmla="*/ 4541013 h 6246801"/>
              <a:gd name="connsiteX687" fmla="*/ 2804940 w 9384838"/>
              <a:gd name="connsiteY687" fmla="*/ 4566456 h 6246801"/>
              <a:gd name="connsiteX688" fmla="*/ 2804940 w 9384838"/>
              <a:gd name="connsiteY688" fmla="*/ 4590793 h 6246801"/>
              <a:gd name="connsiteX689" fmla="*/ 2855825 w 9384838"/>
              <a:gd name="connsiteY689" fmla="*/ 4590793 h 6246801"/>
              <a:gd name="connsiteX690" fmla="*/ 2855825 w 9384838"/>
              <a:gd name="connsiteY690" fmla="*/ 4566456 h 6246801"/>
              <a:gd name="connsiteX691" fmla="*/ 2880159 w 9384838"/>
              <a:gd name="connsiteY691" fmla="*/ 4566456 h 6246801"/>
              <a:gd name="connsiteX692" fmla="*/ 2880159 w 9384838"/>
              <a:gd name="connsiteY692" fmla="*/ 4605916 h 6246801"/>
              <a:gd name="connsiteX693" fmla="*/ 2880162 w 9384838"/>
              <a:gd name="connsiteY693" fmla="*/ 4605918 h 6246801"/>
              <a:gd name="connsiteX694" fmla="*/ 2880162 w 9384838"/>
              <a:gd name="connsiteY694" fmla="*/ 4566457 h 6246801"/>
              <a:gd name="connsiteX695" fmla="*/ 2931045 w 9384838"/>
              <a:gd name="connsiteY695" fmla="*/ 4616236 h 6246801"/>
              <a:gd name="connsiteX696" fmla="*/ 2980823 w 9384838"/>
              <a:gd name="connsiteY696" fmla="*/ 4641679 h 6246801"/>
              <a:gd name="connsiteX697" fmla="*/ 3006265 w 9384838"/>
              <a:gd name="connsiteY697" fmla="*/ 4616236 h 6246801"/>
              <a:gd name="connsiteX698" fmla="*/ 3030601 w 9384838"/>
              <a:gd name="connsiteY698" fmla="*/ 4616236 h 6246801"/>
              <a:gd name="connsiteX699" fmla="*/ 3056044 w 9384838"/>
              <a:gd name="connsiteY699" fmla="*/ 4590793 h 6246801"/>
              <a:gd name="connsiteX700" fmla="*/ 3105820 w 9384838"/>
              <a:gd name="connsiteY700" fmla="*/ 4590793 h 6246801"/>
              <a:gd name="connsiteX701" fmla="*/ 3131263 w 9384838"/>
              <a:gd name="connsiteY701" fmla="*/ 4541014 h 6246801"/>
              <a:gd name="connsiteX702" fmla="*/ 3131263 w 9384838"/>
              <a:gd name="connsiteY702" fmla="*/ 4590793 h 6246801"/>
              <a:gd name="connsiteX703" fmla="*/ 3156704 w 9384838"/>
              <a:gd name="connsiteY703" fmla="*/ 4566457 h 6246801"/>
              <a:gd name="connsiteX704" fmla="*/ 3181041 w 9384838"/>
              <a:gd name="connsiteY704" fmla="*/ 4515571 h 6246801"/>
              <a:gd name="connsiteX705" fmla="*/ 3156704 w 9384838"/>
              <a:gd name="connsiteY705" fmla="*/ 4440348 h 6246801"/>
              <a:gd name="connsiteX706" fmla="*/ 3131263 w 9384838"/>
              <a:gd name="connsiteY706" fmla="*/ 4416011 h 6246801"/>
              <a:gd name="connsiteX707" fmla="*/ 3181041 w 9384838"/>
              <a:gd name="connsiteY707" fmla="*/ 4365125 h 6246801"/>
              <a:gd name="connsiteX708" fmla="*/ 3231924 w 9384838"/>
              <a:gd name="connsiteY708" fmla="*/ 4340788 h 6246801"/>
              <a:gd name="connsiteX709" fmla="*/ 3256260 w 9384838"/>
              <a:gd name="connsiteY709" fmla="*/ 4289902 h 6246801"/>
              <a:gd name="connsiteX710" fmla="*/ 3281703 w 9384838"/>
              <a:gd name="connsiteY710" fmla="*/ 4289902 h 6246801"/>
              <a:gd name="connsiteX711" fmla="*/ 3281705 w 9384838"/>
              <a:gd name="connsiteY711" fmla="*/ 4289902 h 6246801"/>
              <a:gd name="connsiteX712" fmla="*/ 3307147 w 9384838"/>
              <a:gd name="connsiteY712" fmla="*/ 4265565 h 6246801"/>
              <a:gd name="connsiteX713" fmla="*/ 3356924 w 9384838"/>
              <a:gd name="connsiteY713" fmla="*/ 4265565 h 6246801"/>
              <a:gd name="connsiteX714" fmla="*/ 3457589 w 9384838"/>
              <a:gd name="connsiteY714" fmla="*/ 4190342 h 6246801"/>
              <a:gd name="connsiteX715" fmla="*/ 3558250 w 9384838"/>
              <a:gd name="connsiteY715" fmla="*/ 4089676 h 6246801"/>
              <a:gd name="connsiteX716" fmla="*/ 3582585 w 9384838"/>
              <a:gd name="connsiteY716" fmla="*/ 4014453 h 6246801"/>
              <a:gd name="connsiteX717" fmla="*/ 3608026 w 9384838"/>
              <a:gd name="connsiteY717" fmla="*/ 3989010 h 6246801"/>
              <a:gd name="connsiteX718" fmla="*/ 3582585 w 9384838"/>
              <a:gd name="connsiteY718" fmla="*/ 3963567 h 6246801"/>
              <a:gd name="connsiteX719" fmla="*/ 3608026 w 9384838"/>
              <a:gd name="connsiteY719" fmla="*/ 3913787 h 6246801"/>
              <a:gd name="connsiteX720" fmla="*/ 3582585 w 9384838"/>
              <a:gd name="connsiteY720" fmla="*/ 3888344 h 6246801"/>
              <a:gd name="connsiteX721" fmla="*/ 3608026 w 9384838"/>
              <a:gd name="connsiteY721" fmla="*/ 3838565 h 6246801"/>
              <a:gd name="connsiteX722" fmla="*/ 3633468 w 9384838"/>
              <a:gd name="connsiteY722" fmla="*/ 3813122 h 6246801"/>
              <a:gd name="connsiteX723" fmla="*/ 3683247 w 9384838"/>
              <a:gd name="connsiteY723" fmla="*/ 3788785 h 6246801"/>
              <a:gd name="connsiteX724" fmla="*/ 3708689 w 9384838"/>
              <a:gd name="connsiteY724" fmla="*/ 3813122 h 6246801"/>
              <a:gd name="connsiteX725" fmla="*/ 3783908 w 9384838"/>
              <a:gd name="connsiteY725" fmla="*/ 3788785 h 6246801"/>
              <a:gd name="connsiteX726" fmla="*/ 3883464 w 9384838"/>
              <a:gd name="connsiteY726" fmla="*/ 3763342 h 6246801"/>
              <a:gd name="connsiteX727" fmla="*/ 3883464 w 9384838"/>
              <a:gd name="connsiteY727" fmla="*/ 3813122 h 6246801"/>
              <a:gd name="connsiteX728" fmla="*/ 3833686 w 9384838"/>
              <a:gd name="connsiteY728" fmla="*/ 3813122 h 6246801"/>
              <a:gd name="connsiteX729" fmla="*/ 3808245 w 9384838"/>
              <a:gd name="connsiteY729" fmla="*/ 3838565 h 6246801"/>
              <a:gd name="connsiteX730" fmla="*/ 3808245 w 9384838"/>
              <a:gd name="connsiteY730" fmla="*/ 3888344 h 6246801"/>
              <a:gd name="connsiteX731" fmla="*/ 3758467 w 9384838"/>
              <a:gd name="connsiteY731" fmla="*/ 3864008 h 6246801"/>
              <a:gd name="connsiteX732" fmla="*/ 3708689 w 9384838"/>
              <a:gd name="connsiteY732" fmla="*/ 3913787 h 6246801"/>
              <a:gd name="connsiteX733" fmla="*/ 3683247 w 9384838"/>
              <a:gd name="connsiteY733" fmla="*/ 3888344 h 6246801"/>
              <a:gd name="connsiteX734" fmla="*/ 3633468 w 9384838"/>
              <a:gd name="connsiteY734" fmla="*/ 3913787 h 6246801"/>
              <a:gd name="connsiteX735" fmla="*/ 3657804 w 9384838"/>
              <a:gd name="connsiteY735" fmla="*/ 3939230 h 6246801"/>
              <a:gd name="connsiteX736" fmla="*/ 3633468 w 9384838"/>
              <a:gd name="connsiteY736" fmla="*/ 3963567 h 6246801"/>
              <a:gd name="connsiteX737" fmla="*/ 3657804 w 9384838"/>
              <a:gd name="connsiteY737" fmla="*/ 3963567 h 6246801"/>
              <a:gd name="connsiteX738" fmla="*/ 3683247 w 9384838"/>
              <a:gd name="connsiteY738" fmla="*/ 3989010 h 6246801"/>
              <a:gd name="connsiteX739" fmla="*/ 3708689 w 9384838"/>
              <a:gd name="connsiteY739" fmla="*/ 3989010 h 6246801"/>
              <a:gd name="connsiteX740" fmla="*/ 3708689 w 9384838"/>
              <a:gd name="connsiteY740" fmla="*/ 4014453 h 6246801"/>
              <a:gd name="connsiteX741" fmla="*/ 3708688 w 9384838"/>
              <a:gd name="connsiteY741" fmla="*/ 4014453 h 6246801"/>
              <a:gd name="connsiteX742" fmla="*/ 3657804 w 9384838"/>
              <a:gd name="connsiteY742" fmla="*/ 4064233 h 6246801"/>
              <a:gd name="connsiteX743" fmla="*/ 3683246 w 9384838"/>
              <a:gd name="connsiteY743" fmla="*/ 4139455 h 6246801"/>
              <a:gd name="connsiteX744" fmla="*/ 3808243 w 9384838"/>
              <a:gd name="connsiteY744" fmla="*/ 4164898 h 6246801"/>
              <a:gd name="connsiteX745" fmla="*/ 3833684 w 9384838"/>
              <a:gd name="connsiteY745" fmla="*/ 4089676 h 6246801"/>
              <a:gd name="connsiteX746" fmla="*/ 3958666 w 9384838"/>
              <a:gd name="connsiteY746" fmla="*/ 4089676 h 6246801"/>
              <a:gd name="connsiteX747" fmla="*/ 4084770 w 9384838"/>
              <a:gd name="connsiteY747" fmla="*/ 4064233 h 6246801"/>
              <a:gd name="connsiteX748" fmla="*/ 4185432 w 9384838"/>
              <a:gd name="connsiteY748" fmla="*/ 4064233 h 6246801"/>
              <a:gd name="connsiteX749" fmla="*/ 4460870 w 9384838"/>
              <a:gd name="connsiteY749" fmla="*/ 3888345 h 6246801"/>
              <a:gd name="connsiteX750" fmla="*/ 4510648 w 9384838"/>
              <a:gd name="connsiteY750" fmla="*/ 3763342 h 6246801"/>
              <a:gd name="connsiteX751" fmla="*/ 4761751 w 9384838"/>
              <a:gd name="connsiteY751" fmla="*/ 3713562 h 6246801"/>
              <a:gd name="connsiteX752" fmla="*/ 4836971 w 9384838"/>
              <a:gd name="connsiteY752" fmla="*/ 3612896 h 6246801"/>
              <a:gd name="connsiteX753" fmla="*/ 4887855 w 9384838"/>
              <a:gd name="connsiteY753" fmla="*/ 3487894 h 6246801"/>
              <a:gd name="connsiteX754" fmla="*/ 4887855 w 9384838"/>
              <a:gd name="connsiteY754" fmla="*/ 3487893 h 6246801"/>
              <a:gd name="connsiteX755" fmla="*/ 4937633 w 9384838"/>
              <a:gd name="connsiteY755" fmla="*/ 3437007 h 6246801"/>
              <a:gd name="connsiteX756" fmla="*/ 5012854 w 9384838"/>
              <a:gd name="connsiteY756" fmla="*/ 3387227 h 6246801"/>
              <a:gd name="connsiteX757" fmla="*/ 5038296 w 9384838"/>
              <a:gd name="connsiteY757" fmla="*/ 3336341 h 6246801"/>
              <a:gd name="connsiteX758" fmla="*/ 5113516 w 9384838"/>
              <a:gd name="connsiteY758" fmla="*/ 3236782 h 6246801"/>
              <a:gd name="connsiteX759" fmla="*/ 5137852 w 9384838"/>
              <a:gd name="connsiteY759" fmla="*/ 3185896 h 6246801"/>
              <a:gd name="connsiteX760" fmla="*/ 5163294 w 9384838"/>
              <a:gd name="connsiteY760" fmla="*/ 3161560 h 6246801"/>
              <a:gd name="connsiteX761" fmla="*/ 5238514 w 9384838"/>
              <a:gd name="connsiteY761" fmla="*/ 3011116 h 6246801"/>
              <a:gd name="connsiteX762" fmla="*/ 5263957 w 9384838"/>
              <a:gd name="connsiteY762" fmla="*/ 2860672 h 6246801"/>
              <a:gd name="connsiteX763" fmla="*/ 5188736 w 9384838"/>
              <a:gd name="connsiteY763" fmla="*/ 2809788 h 6246801"/>
              <a:gd name="connsiteX764" fmla="*/ 5163294 w 9384838"/>
              <a:gd name="connsiteY764" fmla="*/ 2835229 h 6246801"/>
              <a:gd name="connsiteX765" fmla="*/ 5137852 w 9384838"/>
              <a:gd name="connsiteY765" fmla="*/ 2835229 h 6246801"/>
              <a:gd name="connsiteX766" fmla="*/ 5137852 w 9384838"/>
              <a:gd name="connsiteY766" fmla="*/ 2785450 h 6246801"/>
              <a:gd name="connsiteX767" fmla="*/ 5188736 w 9384838"/>
              <a:gd name="connsiteY767" fmla="*/ 2785450 h 6246801"/>
              <a:gd name="connsiteX768" fmla="*/ 5263957 w 9384838"/>
              <a:gd name="connsiteY768" fmla="*/ 2734563 h 6246801"/>
              <a:gd name="connsiteX769" fmla="*/ 5339177 w 9384838"/>
              <a:gd name="connsiteY769" fmla="*/ 2609561 h 6246801"/>
              <a:gd name="connsiteX770" fmla="*/ 5289399 w 9384838"/>
              <a:gd name="connsiteY770" fmla="*/ 2534339 h 6246801"/>
              <a:gd name="connsiteX771" fmla="*/ 5289931 w 9384838"/>
              <a:gd name="connsiteY771" fmla="*/ 2534660 h 6246801"/>
              <a:gd name="connsiteX772" fmla="*/ 5289398 w 9384838"/>
              <a:gd name="connsiteY772" fmla="*/ 2534339 h 6246801"/>
              <a:gd name="connsiteX773" fmla="*/ 5313734 w 9384838"/>
              <a:gd name="connsiteY773" fmla="*/ 2483451 h 6246801"/>
              <a:gd name="connsiteX774" fmla="*/ 5289398 w 9384838"/>
              <a:gd name="connsiteY774" fmla="*/ 2459115 h 6246801"/>
              <a:gd name="connsiteX775" fmla="*/ 5364618 w 9384838"/>
              <a:gd name="connsiteY775" fmla="*/ 2408231 h 6246801"/>
              <a:gd name="connsiteX776" fmla="*/ 5388954 w 9384838"/>
              <a:gd name="connsiteY776" fmla="*/ 2433674 h 6246801"/>
              <a:gd name="connsiteX777" fmla="*/ 5464174 w 9384838"/>
              <a:gd name="connsiteY777" fmla="*/ 2408231 h 6246801"/>
              <a:gd name="connsiteX778" fmla="*/ 5515059 w 9384838"/>
              <a:gd name="connsiteY778" fmla="*/ 2333007 h 6246801"/>
              <a:gd name="connsiteX779" fmla="*/ 5539394 w 9384838"/>
              <a:gd name="connsiteY779" fmla="*/ 2257785 h 6246801"/>
              <a:gd name="connsiteX780" fmla="*/ 5539394 w 9384838"/>
              <a:gd name="connsiteY780" fmla="*/ 2233447 h 6246801"/>
              <a:gd name="connsiteX781" fmla="*/ 5564837 w 9384838"/>
              <a:gd name="connsiteY781" fmla="*/ 2182565 h 6246801"/>
              <a:gd name="connsiteX782" fmla="*/ 5614615 w 9384838"/>
              <a:gd name="connsiteY782" fmla="*/ 2233447 h 6246801"/>
              <a:gd name="connsiteX783" fmla="*/ 5640057 w 9384838"/>
              <a:gd name="connsiteY783" fmla="*/ 2208005 h 6246801"/>
              <a:gd name="connsiteX784" fmla="*/ 5665499 w 9384838"/>
              <a:gd name="connsiteY784" fmla="*/ 2233447 h 6246801"/>
              <a:gd name="connsiteX785" fmla="*/ 5665499 w 9384838"/>
              <a:gd name="connsiteY785" fmla="*/ 2257785 h 6246801"/>
              <a:gd name="connsiteX786" fmla="*/ 5640057 w 9384838"/>
              <a:gd name="connsiteY786" fmla="*/ 2408231 h 6246801"/>
              <a:gd name="connsiteX787" fmla="*/ 5689835 w 9384838"/>
              <a:gd name="connsiteY787" fmla="*/ 2433674 h 6246801"/>
              <a:gd name="connsiteX788" fmla="*/ 5740719 w 9384838"/>
              <a:gd name="connsiteY788" fmla="*/ 2408231 h 6246801"/>
              <a:gd name="connsiteX789" fmla="*/ 5765055 w 9384838"/>
              <a:gd name="connsiteY789" fmla="*/ 2358450 h 6246801"/>
              <a:gd name="connsiteX790" fmla="*/ 5840275 w 9384838"/>
              <a:gd name="connsiteY790" fmla="*/ 2459115 h 6246801"/>
              <a:gd name="connsiteX791" fmla="*/ 5891159 w 9384838"/>
              <a:gd name="connsiteY791" fmla="*/ 2408231 h 6246801"/>
              <a:gd name="connsiteX792" fmla="*/ 5940937 w 9384838"/>
              <a:gd name="connsiteY792" fmla="*/ 2283229 h 6246801"/>
              <a:gd name="connsiteX793" fmla="*/ 5891159 w 9384838"/>
              <a:gd name="connsiteY793" fmla="*/ 2208005 h 6246801"/>
              <a:gd name="connsiteX794" fmla="*/ 5840275 w 9384838"/>
              <a:gd name="connsiteY794" fmla="*/ 2257785 h 6246801"/>
              <a:gd name="connsiteX795" fmla="*/ 5715277 w 9384838"/>
              <a:gd name="connsiteY795" fmla="*/ 2283229 h 6246801"/>
              <a:gd name="connsiteX796" fmla="*/ 5765055 w 9384838"/>
              <a:gd name="connsiteY796" fmla="*/ 2132783 h 6246801"/>
              <a:gd name="connsiteX797" fmla="*/ 5840275 w 9384838"/>
              <a:gd name="connsiteY797" fmla="*/ 2081897 h 6246801"/>
              <a:gd name="connsiteX798" fmla="*/ 8270546 w 9384838"/>
              <a:gd name="connsiteY798" fmla="*/ 1474959 h 6246801"/>
              <a:gd name="connsiteX799" fmla="*/ 8282255 w 9384838"/>
              <a:gd name="connsiteY799" fmla="*/ 1480813 h 6246801"/>
              <a:gd name="connsiteX800" fmla="*/ 8274449 w 9384838"/>
              <a:gd name="connsiteY800" fmla="*/ 1490571 h 6246801"/>
              <a:gd name="connsiteX801" fmla="*/ 8264691 w 9384838"/>
              <a:gd name="connsiteY801" fmla="*/ 1491546 h 6246801"/>
              <a:gd name="connsiteX802" fmla="*/ 8247128 w 9384838"/>
              <a:gd name="connsiteY802" fmla="*/ 1501304 h 6246801"/>
              <a:gd name="connsiteX803" fmla="*/ 8250055 w 9384838"/>
              <a:gd name="connsiteY803" fmla="*/ 1485692 h 6246801"/>
              <a:gd name="connsiteX804" fmla="*/ 8265667 w 9384838"/>
              <a:gd name="connsiteY804" fmla="*/ 1485692 h 6246801"/>
              <a:gd name="connsiteX805" fmla="*/ 8270546 w 9384838"/>
              <a:gd name="connsiteY805" fmla="*/ 1474959 h 6246801"/>
              <a:gd name="connsiteX806" fmla="*/ 8187608 w 9384838"/>
              <a:gd name="connsiteY806" fmla="*/ 1463250 h 6246801"/>
              <a:gd name="connsiteX807" fmla="*/ 8203220 w 9384838"/>
              <a:gd name="connsiteY807" fmla="*/ 1472032 h 6246801"/>
              <a:gd name="connsiteX808" fmla="*/ 8215904 w 9384838"/>
              <a:gd name="connsiteY808" fmla="*/ 1471056 h 6246801"/>
              <a:gd name="connsiteX809" fmla="*/ 8214929 w 9384838"/>
              <a:gd name="connsiteY809" fmla="*/ 1479838 h 6246801"/>
              <a:gd name="connsiteX810" fmla="*/ 8216880 w 9384838"/>
              <a:gd name="connsiteY810" fmla="*/ 1484717 h 6246801"/>
              <a:gd name="connsiteX811" fmla="*/ 8195414 w 9384838"/>
              <a:gd name="connsiteY811" fmla="*/ 1482765 h 6246801"/>
              <a:gd name="connsiteX812" fmla="*/ 8197365 w 9384838"/>
              <a:gd name="connsiteY812" fmla="*/ 1476909 h 6246801"/>
              <a:gd name="connsiteX813" fmla="*/ 8187608 w 9384838"/>
              <a:gd name="connsiteY813" fmla="*/ 1463250 h 6246801"/>
              <a:gd name="connsiteX814" fmla="*/ 8289085 w 9384838"/>
              <a:gd name="connsiteY814" fmla="*/ 1415439 h 6246801"/>
              <a:gd name="connsiteX815" fmla="*/ 8307624 w 9384838"/>
              <a:gd name="connsiteY815" fmla="*/ 1425197 h 6246801"/>
              <a:gd name="connsiteX816" fmla="*/ 8318357 w 9384838"/>
              <a:gd name="connsiteY816" fmla="*/ 1429100 h 6246801"/>
              <a:gd name="connsiteX817" fmla="*/ 8307624 w 9384838"/>
              <a:gd name="connsiteY817" fmla="*/ 1443734 h 6246801"/>
              <a:gd name="connsiteX818" fmla="*/ 8313478 w 9384838"/>
              <a:gd name="connsiteY818" fmla="*/ 1452516 h 6246801"/>
              <a:gd name="connsiteX819" fmla="*/ 8282255 w 9384838"/>
              <a:gd name="connsiteY819" fmla="*/ 1469104 h 6246801"/>
              <a:gd name="connsiteX820" fmla="*/ 8280303 w 9384838"/>
              <a:gd name="connsiteY820" fmla="*/ 1453493 h 6246801"/>
              <a:gd name="connsiteX821" fmla="*/ 8269570 w 9384838"/>
              <a:gd name="connsiteY821" fmla="*/ 1425197 h 6246801"/>
              <a:gd name="connsiteX822" fmla="*/ 8289085 w 9384838"/>
              <a:gd name="connsiteY822" fmla="*/ 1415439 h 6246801"/>
              <a:gd name="connsiteX823" fmla="*/ 8360314 w 9384838"/>
              <a:gd name="connsiteY823" fmla="*/ 1357869 h 6246801"/>
              <a:gd name="connsiteX824" fmla="*/ 8376902 w 9384838"/>
              <a:gd name="connsiteY824" fmla="*/ 1366651 h 6246801"/>
              <a:gd name="connsiteX825" fmla="*/ 8379829 w 9384838"/>
              <a:gd name="connsiteY825" fmla="*/ 1382264 h 6246801"/>
              <a:gd name="connsiteX826" fmla="*/ 8349581 w 9384838"/>
              <a:gd name="connsiteY826" fmla="*/ 1375434 h 6246801"/>
              <a:gd name="connsiteX827" fmla="*/ 8360314 w 9384838"/>
              <a:gd name="connsiteY827" fmla="*/ 1357869 h 6246801"/>
              <a:gd name="connsiteX828" fmla="*/ 8571073 w 9384838"/>
              <a:gd name="connsiteY828" fmla="*/ 1228098 h 6246801"/>
              <a:gd name="connsiteX829" fmla="*/ 8597418 w 9384838"/>
              <a:gd name="connsiteY829" fmla="*/ 1253467 h 6246801"/>
              <a:gd name="connsiteX830" fmla="*/ 8592539 w 9384838"/>
              <a:gd name="connsiteY830" fmla="*/ 1260297 h 6246801"/>
              <a:gd name="connsiteX831" fmla="*/ 8592539 w 9384838"/>
              <a:gd name="connsiteY831" fmla="*/ 1272981 h 6246801"/>
              <a:gd name="connsiteX832" fmla="*/ 8572049 w 9384838"/>
              <a:gd name="connsiteY832" fmla="*/ 1273957 h 6246801"/>
              <a:gd name="connsiteX833" fmla="*/ 8561316 w 9384838"/>
              <a:gd name="connsiteY833" fmla="*/ 1285666 h 6246801"/>
              <a:gd name="connsiteX834" fmla="*/ 8554486 w 9384838"/>
              <a:gd name="connsiteY834" fmla="*/ 1302253 h 6246801"/>
              <a:gd name="connsiteX835" fmla="*/ 8533995 w 9384838"/>
              <a:gd name="connsiteY835" fmla="*/ 1311035 h 6246801"/>
              <a:gd name="connsiteX836" fmla="*/ 8510577 w 9384838"/>
              <a:gd name="connsiteY836" fmla="*/ 1309083 h 6246801"/>
              <a:gd name="connsiteX837" fmla="*/ 8505699 w 9384838"/>
              <a:gd name="connsiteY837" fmla="*/ 1331526 h 6246801"/>
              <a:gd name="connsiteX838" fmla="*/ 8494966 w 9384838"/>
              <a:gd name="connsiteY838" fmla="*/ 1335428 h 6246801"/>
              <a:gd name="connsiteX839" fmla="*/ 8482281 w 9384838"/>
              <a:gd name="connsiteY839" fmla="*/ 1312986 h 6246801"/>
              <a:gd name="connsiteX840" fmla="*/ 8474475 w 9384838"/>
              <a:gd name="connsiteY840" fmla="*/ 1303229 h 6246801"/>
              <a:gd name="connsiteX841" fmla="*/ 8467645 w 9384838"/>
              <a:gd name="connsiteY841" fmla="*/ 1279811 h 6246801"/>
              <a:gd name="connsiteX842" fmla="*/ 8476427 w 9384838"/>
              <a:gd name="connsiteY842" fmla="*/ 1270054 h 6246801"/>
              <a:gd name="connsiteX843" fmla="*/ 8524238 w 9384838"/>
              <a:gd name="connsiteY843" fmla="*/ 1261273 h 6246801"/>
              <a:gd name="connsiteX844" fmla="*/ 8551558 w 9384838"/>
              <a:gd name="connsiteY844" fmla="*/ 1236879 h 6246801"/>
              <a:gd name="connsiteX845" fmla="*/ 8567170 w 9384838"/>
              <a:gd name="connsiteY845" fmla="*/ 1237855 h 6246801"/>
              <a:gd name="connsiteX846" fmla="*/ 8571073 w 9384838"/>
              <a:gd name="connsiteY846" fmla="*/ 1228098 h 6246801"/>
              <a:gd name="connsiteX847" fmla="*/ 8306648 w 9384838"/>
              <a:gd name="connsiteY847" fmla="*/ 884639 h 6246801"/>
              <a:gd name="connsiteX848" fmla="*/ 8328114 w 9384838"/>
              <a:gd name="connsiteY848" fmla="*/ 903178 h 6246801"/>
              <a:gd name="connsiteX849" fmla="*/ 8334944 w 9384838"/>
              <a:gd name="connsiteY849" fmla="*/ 917814 h 6246801"/>
              <a:gd name="connsiteX850" fmla="*/ 8368119 w 9384838"/>
              <a:gd name="connsiteY850" fmla="*/ 935377 h 6246801"/>
              <a:gd name="connsiteX851" fmla="*/ 8422761 w 9384838"/>
              <a:gd name="connsiteY851" fmla="*/ 939280 h 6246801"/>
              <a:gd name="connsiteX852" fmla="*/ 8461790 w 9384838"/>
              <a:gd name="connsiteY852" fmla="*/ 922693 h 6246801"/>
              <a:gd name="connsiteX853" fmla="*/ 8450081 w 9384838"/>
              <a:gd name="connsiteY853" fmla="*/ 963674 h 6246801"/>
              <a:gd name="connsiteX854" fmla="*/ 8431542 w 9384838"/>
              <a:gd name="connsiteY854" fmla="*/ 975382 h 6246801"/>
              <a:gd name="connsiteX855" fmla="*/ 8415930 w 9384838"/>
              <a:gd name="connsiteY855" fmla="*/ 963674 h 6246801"/>
              <a:gd name="connsiteX856" fmla="*/ 8397391 w 9384838"/>
              <a:gd name="connsiteY856" fmla="*/ 963674 h 6246801"/>
              <a:gd name="connsiteX857" fmla="*/ 8359338 w 9384838"/>
              <a:gd name="connsiteY857" fmla="*/ 1014411 h 6246801"/>
              <a:gd name="connsiteX858" fmla="*/ 8284206 w 9384838"/>
              <a:gd name="connsiteY858" fmla="*/ 1020265 h 6246801"/>
              <a:gd name="connsiteX859" fmla="*/ 8247128 w 9384838"/>
              <a:gd name="connsiteY859" fmla="*/ 1070028 h 6246801"/>
              <a:gd name="connsiteX860" fmla="*/ 8212977 w 9384838"/>
              <a:gd name="connsiteY860" fmla="*/ 1083688 h 6246801"/>
              <a:gd name="connsiteX861" fmla="*/ 8184681 w 9384838"/>
              <a:gd name="connsiteY861" fmla="*/ 1151014 h 6246801"/>
              <a:gd name="connsiteX862" fmla="*/ 8163215 w 9384838"/>
              <a:gd name="connsiteY862" fmla="*/ 1151014 h 6246801"/>
              <a:gd name="connsiteX863" fmla="*/ 8155409 w 9384838"/>
              <a:gd name="connsiteY863" fmla="*/ 1207607 h 6246801"/>
              <a:gd name="connsiteX864" fmla="*/ 8099792 w 9384838"/>
              <a:gd name="connsiteY864" fmla="*/ 1223219 h 6246801"/>
              <a:gd name="connsiteX865" fmla="*/ 8077350 w 9384838"/>
              <a:gd name="connsiteY865" fmla="*/ 1247612 h 6246801"/>
              <a:gd name="connsiteX866" fmla="*/ 8066617 w 9384838"/>
              <a:gd name="connsiteY866" fmla="*/ 1319817 h 6246801"/>
              <a:gd name="connsiteX867" fmla="*/ 8057835 w 9384838"/>
              <a:gd name="connsiteY867" fmla="*/ 1315914 h 6246801"/>
              <a:gd name="connsiteX868" fmla="*/ 8009048 w 9384838"/>
              <a:gd name="connsiteY868" fmla="*/ 1320793 h 6246801"/>
              <a:gd name="connsiteX869" fmla="*/ 8009048 w 9384838"/>
              <a:gd name="connsiteY869" fmla="*/ 1309084 h 6246801"/>
              <a:gd name="connsiteX870" fmla="*/ 8010024 w 9384838"/>
              <a:gd name="connsiteY870" fmla="*/ 1293472 h 6246801"/>
              <a:gd name="connsiteX871" fmla="*/ 8002218 w 9384838"/>
              <a:gd name="connsiteY871" fmla="*/ 1262248 h 6246801"/>
              <a:gd name="connsiteX872" fmla="*/ 8013927 w 9384838"/>
              <a:gd name="connsiteY872" fmla="*/ 1254442 h 6246801"/>
              <a:gd name="connsiteX873" fmla="*/ 8038320 w 9384838"/>
              <a:gd name="connsiteY873" fmla="*/ 1219316 h 6246801"/>
              <a:gd name="connsiteX874" fmla="*/ 8077350 w 9384838"/>
              <a:gd name="connsiteY874" fmla="*/ 1190044 h 6246801"/>
              <a:gd name="connsiteX875" fmla="*/ 8108573 w 9384838"/>
              <a:gd name="connsiteY875" fmla="*/ 1167602 h 6246801"/>
              <a:gd name="connsiteX876" fmla="*/ 8111501 w 9384838"/>
              <a:gd name="connsiteY876" fmla="*/ 1154917 h 6246801"/>
              <a:gd name="connsiteX877" fmla="*/ 8135894 w 9384838"/>
              <a:gd name="connsiteY877" fmla="*/ 1148087 h 6246801"/>
              <a:gd name="connsiteX878" fmla="*/ 8141748 w 9384838"/>
              <a:gd name="connsiteY878" fmla="*/ 1130524 h 6246801"/>
              <a:gd name="connsiteX879" fmla="*/ 8135894 w 9384838"/>
              <a:gd name="connsiteY879" fmla="*/ 1121742 h 6246801"/>
              <a:gd name="connsiteX880" fmla="*/ 8143700 w 9384838"/>
              <a:gd name="connsiteY880" fmla="*/ 1104179 h 6246801"/>
              <a:gd name="connsiteX881" fmla="*/ 8200293 w 9384838"/>
              <a:gd name="connsiteY881" fmla="*/ 1030998 h 6246801"/>
              <a:gd name="connsiteX882" fmla="*/ 8231516 w 9384838"/>
              <a:gd name="connsiteY882" fmla="*/ 993920 h 6246801"/>
              <a:gd name="connsiteX883" fmla="*/ 8245176 w 9384838"/>
              <a:gd name="connsiteY883" fmla="*/ 957819 h 6246801"/>
              <a:gd name="connsiteX884" fmla="*/ 8258837 w 9384838"/>
              <a:gd name="connsiteY884" fmla="*/ 944159 h 6246801"/>
              <a:gd name="connsiteX885" fmla="*/ 8260788 w 9384838"/>
              <a:gd name="connsiteY885" fmla="*/ 920741 h 6246801"/>
              <a:gd name="connsiteX886" fmla="*/ 8289085 w 9384838"/>
              <a:gd name="connsiteY886" fmla="*/ 889516 h 6246801"/>
              <a:gd name="connsiteX887" fmla="*/ 8306648 w 9384838"/>
              <a:gd name="connsiteY887" fmla="*/ 884639 h 6246801"/>
              <a:gd name="connsiteX888" fmla="*/ 9328245 w 9384838"/>
              <a:gd name="connsiteY888" fmla="*/ 311878 h 6246801"/>
              <a:gd name="connsiteX889" fmla="*/ 9371178 w 9384838"/>
              <a:gd name="connsiteY889" fmla="*/ 317733 h 6246801"/>
              <a:gd name="connsiteX890" fmla="*/ 9384838 w 9384838"/>
              <a:gd name="connsiteY890" fmla="*/ 341150 h 6246801"/>
              <a:gd name="connsiteX891" fmla="*/ 9357517 w 9384838"/>
              <a:gd name="connsiteY891" fmla="*/ 360665 h 6246801"/>
              <a:gd name="connsiteX892" fmla="*/ 9357517 w 9384838"/>
              <a:gd name="connsiteY892" fmla="*/ 378228 h 6246801"/>
              <a:gd name="connsiteX893" fmla="*/ 9371178 w 9384838"/>
              <a:gd name="connsiteY893" fmla="*/ 393840 h 6246801"/>
              <a:gd name="connsiteX894" fmla="*/ 9367275 w 9384838"/>
              <a:gd name="connsiteY894" fmla="*/ 427015 h 6246801"/>
              <a:gd name="connsiteX895" fmla="*/ 9314585 w 9384838"/>
              <a:gd name="connsiteY895" fmla="*/ 427015 h 6246801"/>
              <a:gd name="connsiteX896" fmla="*/ 9250186 w 9384838"/>
              <a:gd name="connsiteY896" fmla="*/ 440675 h 6246801"/>
              <a:gd name="connsiteX897" fmla="*/ 9213108 w 9384838"/>
              <a:gd name="connsiteY897" fmla="*/ 471899 h 6246801"/>
              <a:gd name="connsiteX898" fmla="*/ 9162370 w 9384838"/>
              <a:gd name="connsiteY898" fmla="*/ 491414 h 6246801"/>
              <a:gd name="connsiteX899" fmla="*/ 9099923 w 9384838"/>
              <a:gd name="connsiteY899" fmla="*/ 526540 h 6246801"/>
              <a:gd name="connsiteX900" fmla="*/ 9035524 w 9384838"/>
              <a:gd name="connsiteY900" fmla="*/ 587036 h 6246801"/>
              <a:gd name="connsiteX901" fmla="*/ 8996494 w 9384838"/>
              <a:gd name="connsiteY901" fmla="*/ 635822 h 6246801"/>
              <a:gd name="connsiteX902" fmla="*/ 8961368 w 9384838"/>
              <a:gd name="connsiteY902" fmla="*/ 637774 h 6246801"/>
              <a:gd name="connsiteX903" fmla="*/ 8951610 w 9384838"/>
              <a:gd name="connsiteY903" fmla="*/ 647531 h 6246801"/>
              <a:gd name="connsiteX904" fmla="*/ 8926241 w 9384838"/>
              <a:gd name="connsiteY904" fmla="*/ 637774 h 6246801"/>
              <a:gd name="connsiteX905" fmla="*/ 8916484 w 9384838"/>
              <a:gd name="connsiteY905" fmla="*/ 608501 h 6246801"/>
              <a:gd name="connsiteX906" fmla="*/ 8883309 w 9384838"/>
              <a:gd name="connsiteY906" fmla="*/ 622162 h 6246801"/>
              <a:gd name="connsiteX907" fmla="*/ 8877454 w 9384838"/>
              <a:gd name="connsiteY907" fmla="*/ 651434 h 6246801"/>
              <a:gd name="connsiteX908" fmla="*/ 8887212 w 9384838"/>
              <a:gd name="connsiteY908" fmla="*/ 665094 h 6246801"/>
              <a:gd name="connsiteX909" fmla="*/ 8846231 w 9384838"/>
              <a:gd name="connsiteY909" fmla="*/ 719735 h 6246801"/>
              <a:gd name="connsiteX910" fmla="*/ 8799395 w 9384838"/>
              <a:gd name="connsiteY910" fmla="*/ 749008 h 6246801"/>
              <a:gd name="connsiteX911" fmla="*/ 8766220 w 9384838"/>
              <a:gd name="connsiteY911" fmla="*/ 774380 h 6246801"/>
              <a:gd name="connsiteX912" fmla="*/ 8731094 w 9384838"/>
              <a:gd name="connsiteY912" fmla="*/ 844633 h 6246801"/>
              <a:gd name="connsiteX913" fmla="*/ 8697919 w 9384838"/>
              <a:gd name="connsiteY913" fmla="*/ 862196 h 6246801"/>
              <a:gd name="connsiteX914" fmla="*/ 8666695 w 9384838"/>
              <a:gd name="connsiteY914" fmla="*/ 862196 h 6246801"/>
              <a:gd name="connsiteX915" fmla="*/ 8641326 w 9384838"/>
              <a:gd name="connsiteY915" fmla="*/ 887565 h 6246801"/>
              <a:gd name="connsiteX916" fmla="*/ 8614005 w 9384838"/>
              <a:gd name="connsiteY916" fmla="*/ 932449 h 6246801"/>
              <a:gd name="connsiteX917" fmla="*/ 8590587 w 9384838"/>
              <a:gd name="connsiteY917" fmla="*/ 936351 h 6246801"/>
              <a:gd name="connsiteX918" fmla="*/ 8576927 w 9384838"/>
              <a:gd name="connsiteY918" fmla="*/ 920740 h 6246801"/>
              <a:gd name="connsiteX919" fmla="*/ 8590587 w 9384838"/>
              <a:gd name="connsiteY919" fmla="*/ 885614 h 6246801"/>
              <a:gd name="connsiteX920" fmla="*/ 8602296 w 9384838"/>
              <a:gd name="connsiteY920" fmla="*/ 881711 h 6246801"/>
              <a:gd name="connsiteX921" fmla="*/ 8610102 w 9384838"/>
              <a:gd name="connsiteY921" fmla="*/ 868050 h 6246801"/>
              <a:gd name="connsiteX922" fmla="*/ 8606199 w 9384838"/>
              <a:gd name="connsiteY922" fmla="*/ 850487 h 6246801"/>
              <a:gd name="connsiteX923" fmla="*/ 8612054 w 9384838"/>
              <a:gd name="connsiteY923" fmla="*/ 825118 h 6246801"/>
              <a:gd name="connsiteX924" fmla="*/ 8623762 w 9384838"/>
              <a:gd name="connsiteY924" fmla="*/ 846584 h 6246801"/>
              <a:gd name="connsiteX925" fmla="*/ 8637423 w 9384838"/>
              <a:gd name="connsiteY925" fmla="*/ 848536 h 6246801"/>
              <a:gd name="connsiteX926" fmla="*/ 8649132 w 9384838"/>
              <a:gd name="connsiteY926" fmla="*/ 827069 h 6246801"/>
              <a:gd name="connsiteX927" fmla="*/ 8635471 w 9384838"/>
              <a:gd name="connsiteY927" fmla="*/ 807555 h 6246801"/>
              <a:gd name="connsiteX928" fmla="*/ 8654986 w 9384838"/>
              <a:gd name="connsiteY928" fmla="*/ 807555 h 6246801"/>
              <a:gd name="connsiteX929" fmla="*/ 8664743 w 9384838"/>
              <a:gd name="connsiteY929" fmla="*/ 819263 h 6246801"/>
              <a:gd name="connsiteX930" fmla="*/ 8692064 w 9384838"/>
              <a:gd name="connsiteY930" fmla="*/ 805603 h 6246801"/>
              <a:gd name="connsiteX931" fmla="*/ 8709627 w 9384838"/>
              <a:gd name="connsiteY931" fmla="*/ 778282 h 6246801"/>
              <a:gd name="connsiteX932" fmla="*/ 8711579 w 9384838"/>
              <a:gd name="connsiteY932" fmla="*/ 749008 h 6246801"/>
              <a:gd name="connsiteX933" fmla="*/ 8695967 w 9384838"/>
              <a:gd name="connsiteY933" fmla="*/ 749008 h 6246801"/>
              <a:gd name="connsiteX934" fmla="*/ 8672549 w 9384838"/>
              <a:gd name="connsiteY934" fmla="*/ 745105 h 6246801"/>
              <a:gd name="connsiteX935" fmla="*/ 8668646 w 9384838"/>
              <a:gd name="connsiteY935" fmla="*/ 713881 h 6246801"/>
              <a:gd name="connsiteX936" fmla="*/ 8697919 w 9384838"/>
              <a:gd name="connsiteY936" fmla="*/ 713881 h 6246801"/>
              <a:gd name="connsiteX937" fmla="*/ 8715482 w 9384838"/>
              <a:gd name="connsiteY937" fmla="*/ 731444 h 6246801"/>
              <a:gd name="connsiteX938" fmla="*/ 8733045 w 9384838"/>
              <a:gd name="connsiteY938" fmla="*/ 719735 h 6246801"/>
              <a:gd name="connsiteX939" fmla="*/ 8746705 w 9384838"/>
              <a:gd name="connsiteY939" fmla="*/ 688512 h 6246801"/>
              <a:gd name="connsiteX940" fmla="*/ 8787686 w 9384838"/>
              <a:gd name="connsiteY940" fmla="*/ 674851 h 6246801"/>
              <a:gd name="connsiteX941" fmla="*/ 8811104 w 9384838"/>
              <a:gd name="connsiteY941" fmla="*/ 624114 h 6246801"/>
              <a:gd name="connsiteX942" fmla="*/ 8830619 w 9384838"/>
              <a:gd name="connsiteY942" fmla="*/ 618260 h 6246801"/>
              <a:gd name="connsiteX943" fmla="*/ 8840376 w 9384838"/>
              <a:gd name="connsiteY943" fmla="*/ 600695 h 6246801"/>
              <a:gd name="connsiteX944" fmla="*/ 8832570 w 9384838"/>
              <a:gd name="connsiteY944" fmla="*/ 559715 h 6246801"/>
              <a:gd name="connsiteX945" fmla="*/ 8850134 w 9384838"/>
              <a:gd name="connsiteY945" fmla="*/ 559715 h 6246801"/>
              <a:gd name="connsiteX946" fmla="*/ 8885260 w 9384838"/>
              <a:gd name="connsiteY946" fmla="*/ 573376 h 6246801"/>
              <a:gd name="connsiteX947" fmla="*/ 8902823 w 9384838"/>
              <a:gd name="connsiteY947" fmla="*/ 559715 h 6246801"/>
              <a:gd name="connsiteX948" fmla="*/ 8904775 w 9384838"/>
              <a:gd name="connsiteY948" fmla="*/ 524589 h 6246801"/>
              <a:gd name="connsiteX949" fmla="*/ 8949659 w 9384838"/>
              <a:gd name="connsiteY949" fmla="*/ 497268 h 6246801"/>
              <a:gd name="connsiteX950" fmla="*/ 8976980 w 9384838"/>
              <a:gd name="connsiteY950" fmla="*/ 497268 h 6246801"/>
              <a:gd name="connsiteX951" fmla="*/ 8976980 w 9384838"/>
              <a:gd name="connsiteY951" fmla="*/ 462142 h 6246801"/>
              <a:gd name="connsiteX952" fmla="*/ 8965271 w 9384838"/>
              <a:gd name="connsiteY952" fmla="*/ 419209 h 6246801"/>
              <a:gd name="connsiteX953" fmla="*/ 8973077 w 9384838"/>
              <a:gd name="connsiteY953" fmla="*/ 393840 h 6246801"/>
              <a:gd name="connsiteX954" fmla="*/ 9002349 w 9384838"/>
              <a:gd name="connsiteY954" fmla="*/ 376277 h 6246801"/>
              <a:gd name="connsiteX955" fmla="*/ 9017961 w 9384838"/>
              <a:gd name="connsiteY955" fmla="*/ 403597 h 6246801"/>
              <a:gd name="connsiteX956" fmla="*/ 9041378 w 9384838"/>
              <a:gd name="connsiteY956" fmla="*/ 467996 h 6246801"/>
              <a:gd name="connsiteX957" fmla="*/ 9076505 w 9384838"/>
              <a:gd name="connsiteY957" fmla="*/ 475802 h 6246801"/>
              <a:gd name="connsiteX958" fmla="*/ 9154564 w 9384838"/>
              <a:gd name="connsiteY958" fmla="*/ 458239 h 6246801"/>
              <a:gd name="connsiteX959" fmla="*/ 9209205 w 9384838"/>
              <a:gd name="connsiteY959" fmla="*/ 409452 h 6246801"/>
              <a:gd name="connsiteX960" fmla="*/ 9218963 w 9384838"/>
              <a:gd name="connsiteY960" fmla="*/ 380180 h 6246801"/>
              <a:gd name="connsiteX961" fmla="*/ 9283361 w 9384838"/>
              <a:gd name="connsiteY961" fmla="*/ 325538 h 6246801"/>
              <a:gd name="connsiteX962" fmla="*/ 9328245 w 9384838"/>
              <a:gd name="connsiteY962" fmla="*/ 311878 h 6246801"/>
              <a:gd name="connsiteX963" fmla="*/ 6819242 w 9384838"/>
              <a:gd name="connsiteY963" fmla="*/ 0 h 6246801"/>
              <a:gd name="connsiteX964" fmla="*/ 6869020 w 9384838"/>
              <a:gd name="connsiteY964" fmla="*/ 125002 h 6246801"/>
              <a:gd name="connsiteX965" fmla="*/ 6969682 w 9384838"/>
              <a:gd name="connsiteY965" fmla="*/ 326334 h 6246801"/>
              <a:gd name="connsiteX966" fmla="*/ 6969682 w 9384838"/>
              <a:gd name="connsiteY966" fmla="*/ 401556 h 6246801"/>
              <a:gd name="connsiteX967" fmla="*/ 7094680 w 9384838"/>
              <a:gd name="connsiteY967" fmla="*/ 652667 h 6246801"/>
              <a:gd name="connsiteX968" fmla="*/ 7220784 w 9384838"/>
              <a:gd name="connsiteY968" fmla="*/ 803117 h 6246801"/>
              <a:gd name="connsiteX969" fmla="*/ 7321446 w 9384838"/>
              <a:gd name="connsiteY969" fmla="*/ 903783 h 6246801"/>
              <a:gd name="connsiteX970" fmla="*/ 7321446 w 9384838"/>
              <a:gd name="connsiteY970" fmla="*/ 979004 h 6246801"/>
              <a:gd name="connsiteX971" fmla="*/ 7345782 w 9384838"/>
              <a:gd name="connsiteY971" fmla="*/ 979004 h 6246801"/>
              <a:gd name="connsiteX972" fmla="*/ 7396667 w 9384838"/>
              <a:gd name="connsiteY972" fmla="*/ 1003341 h 6246801"/>
              <a:gd name="connsiteX973" fmla="*/ 7421002 w 9384838"/>
              <a:gd name="connsiteY973" fmla="*/ 979004 h 6246801"/>
              <a:gd name="connsiteX974" fmla="*/ 7496223 w 9384838"/>
              <a:gd name="connsiteY974" fmla="*/ 1003341 h 6246801"/>
              <a:gd name="connsiteX975" fmla="*/ 7446445 w 9384838"/>
              <a:gd name="connsiteY975" fmla="*/ 1054227 h 6246801"/>
              <a:gd name="connsiteX976" fmla="*/ 7471887 w 9384838"/>
              <a:gd name="connsiteY976" fmla="*/ 1078564 h 6246801"/>
              <a:gd name="connsiteX977" fmla="*/ 7521665 w 9384838"/>
              <a:gd name="connsiteY977" fmla="*/ 1054227 h 6246801"/>
              <a:gd name="connsiteX978" fmla="*/ 7547107 w 9384838"/>
              <a:gd name="connsiteY978" fmla="*/ 1129449 h 6246801"/>
              <a:gd name="connsiteX979" fmla="*/ 7672105 w 9384838"/>
              <a:gd name="connsiteY979" fmla="*/ 1179229 h 6246801"/>
              <a:gd name="connsiteX980" fmla="*/ 7747325 w 9384838"/>
              <a:gd name="connsiteY980" fmla="*/ 1179229 h 6246801"/>
              <a:gd name="connsiteX981" fmla="*/ 7847987 w 9384838"/>
              <a:gd name="connsiteY981" fmla="*/ 1104007 h 6246801"/>
              <a:gd name="connsiteX982" fmla="*/ 7923207 w 9384838"/>
              <a:gd name="connsiteY982" fmla="*/ 1078564 h 6246801"/>
              <a:gd name="connsiteX983" fmla="*/ 7998427 w 9384838"/>
              <a:gd name="connsiteY983" fmla="*/ 1003341 h 6246801"/>
              <a:gd name="connsiteX984" fmla="*/ 7998427 w 9384838"/>
              <a:gd name="connsiteY984" fmla="*/ 1054227 h 6246801"/>
              <a:gd name="connsiteX985" fmla="*/ 7948649 w 9384838"/>
              <a:gd name="connsiteY985" fmla="*/ 1104007 h 6246801"/>
              <a:gd name="connsiteX986" fmla="*/ 7948649 w 9384838"/>
              <a:gd name="connsiteY986" fmla="*/ 1129449 h 6246801"/>
              <a:gd name="connsiteX987" fmla="*/ 7822545 w 9384838"/>
              <a:gd name="connsiteY987" fmla="*/ 1279895 h 6246801"/>
              <a:gd name="connsiteX988" fmla="*/ 7822545 w 9384838"/>
              <a:gd name="connsiteY988" fmla="*/ 1379454 h 6246801"/>
              <a:gd name="connsiteX989" fmla="*/ 7873429 w 9384838"/>
              <a:gd name="connsiteY989" fmla="*/ 1379454 h 6246801"/>
              <a:gd name="connsiteX990" fmla="*/ 7847987 w 9384838"/>
              <a:gd name="connsiteY990" fmla="*/ 1505563 h 6246801"/>
              <a:gd name="connsiteX991" fmla="*/ 7797103 w 9384838"/>
              <a:gd name="connsiteY991" fmla="*/ 1531005 h 6246801"/>
              <a:gd name="connsiteX992" fmla="*/ 7873429 w 9384838"/>
              <a:gd name="connsiteY992" fmla="*/ 1606229 h 6246801"/>
              <a:gd name="connsiteX993" fmla="*/ 7948649 w 9384838"/>
              <a:gd name="connsiteY993" fmla="*/ 1606229 h 6246801"/>
              <a:gd name="connsiteX994" fmla="*/ 7923207 w 9384838"/>
              <a:gd name="connsiteY994" fmla="*/ 1656009 h 6246801"/>
              <a:gd name="connsiteX995" fmla="*/ 7772767 w 9384838"/>
              <a:gd name="connsiteY995" fmla="*/ 1630565 h 6246801"/>
              <a:gd name="connsiteX996" fmla="*/ 7672105 w 9384838"/>
              <a:gd name="connsiteY996" fmla="*/ 1705789 h 6246801"/>
              <a:gd name="connsiteX997" fmla="*/ 7672105 w 9384838"/>
              <a:gd name="connsiteY997" fmla="*/ 1656009 h 6246801"/>
              <a:gd name="connsiteX998" fmla="*/ 7596885 w 9384838"/>
              <a:gd name="connsiteY998" fmla="*/ 1656009 h 6246801"/>
              <a:gd name="connsiteX999" fmla="*/ 7571443 w 9384838"/>
              <a:gd name="connsiteY999" fmla="*/ 1705789 h 6246801"/>
              <a:gd name="connsiteX1000" fmla="*/ 7446445 w 9384838"/>
              <a:gd name="connsiteY1000" fmla="*/ 1681452 h 6246801"/>
              <a:gd name="connsiteX1001" fmla="*/ 7421002 w 9384838"/>
              <a:gd name="connsiteY1001" fmla="*/ 1630565 h 6246801"/>
              <a:gd name="connsiteX1002" fmla="*/ 7321446 w 9384838"/>
              <a:gd name="connsiteY1002" fmla="*/ 1630565 h 6246801"/>
              <a:gd name="connsiteX1003" fmla="*/ 7070344 w 9384838"/>
              <a:gd name="connsiteY1003" fmla="*/ 1756674 h 6246801"/>
              <a:gd name="connsiteX1004" fmla="*/ 6869020 w 9384838"/>
              <a:gd name="connsiteY1004" fmla="*/ 1907113 h 6246801"/>
              <a:gd name="connsiteX1005" fmla="*/ 6894462 w 9384838"/>
              <a:gd name="connsiteY1005" fmla="*/ 1956897 h 6246801"/>
              <a:gd name="connsiteX1006" fmla="*/ 6819242 w 9384838"/>
              <a:gd name="connsiteY1006" fmla="*/ 2081899 h 6246801"/>
              <a:gd name="connsiteX1007" fmla="*/ 6793800 w 9384838"/>
              <a:gd name="connsiteY1007" fmla="*/ 2006676 h 6246801"/>
              <a:gd name="connsiteX1008" fmla="*/ 6668802 w 9384838"/>
              <a:gd name="connsiteY1008" fmla="*/ 1931450 h 6246801"/>
              <a:gd name="connsiteX1009" fmla="*/ 6542697 w 9384838"/>
              <a:gd name="connsiteY1009" fmla="*/ 1831894 h 6246801"/>
              <a:gd name="connsiteX1010" fmla="*/ 6467477 w 9384838"/>
              <a:gd name="connsiteY1010" fmla="*/ 1705789 h 6246801"/>
              <a:gd name="connsiteX1011" fmla="*/ 6417699 w 9384838"/>
              <a:gd name="connsiteY1011" fmla="*/ 1681452 h 6246801"/>
              <a:gd name="connsiteX1012" fmla="*/ 6342479 w 9384838"/>
              <a:gd name="connsiteY1012" fmla="*/ 1580786 h 6246801"/>
              <a:gd name="connsiteX1013" fmla="*/ 6217481 w 9384838"/>
              <a:gd name="connsiteY1013" fmla="*/ 1555343 h 6246801"/>
              <a:gd name="connsiteX1014" fmla="*/ 6091377 w 9384838"/>
              <a:gd name="connsiteY1014" fmla="*/ 1606229 h 6246801"/>
              <a:gd name="connsiteX1015" fmla="*/ 5991821 w 9384838"/>
              <a:gd name="connsiteY1015" fmla="*/ 1681452 h 6246801"/>
              <a:gd name="connsiteX1016" fmla="*/ 5966379 w 9384838"/>
              <a:gd name="connsiteY1016" fmla="*/ 1630565 h 6246801"/>
              <a:gd name="connsiteX1017" fmla="*/ 5966379 w 9384838"/>
              <a:gd name="connsiteY1017" fmla="*/ 1580786 h 6246801"/>
              <a:gd name="connsiteX1018" fmla="*/ 5916601 w 9384838"/>
              <a:gd name="connsiteY1018" fmla="*/ 1531005 h 6246801"/>
              <a:gd name="connsiteX1019" fmla="*/ 5940937 w 9384838"/>
              <a:gd name="connsiteY1019" fmla="*/ 1505563 h 6246801"/>
              <a:gd name="connsiteX1020" fmla="*/ 5891159 w 9384838"/>
              <a:gd name="connsiteY1020" fmla="*/ 1480122 h 6246801"/>
              <a:gd name="connsiteX1021" fmla="*/ 5840275 w 9384838"/>
              <a:gd name="connsiteY1021" fmla="*/ 1480122 h 6246801"/>
              <a:gd name="connsiteX1022" fmla="*/ 5815939 w 9384838"/>
              <a:gd name="connsiteY1022" fmla="*/ 1455784 h 6246801"/>
              <a:gd name="connsiteX1023" fmla="*/ 5740719 w 9384838"/>
              <a:gd name="connsiteY1023" fmla="*/ 1505563 h 6246801"/>
              <a:gd name="connsiteX1024" fmla="*/ 5665499 w 9384838"/>
              <a:gd name="connsiteY1024" fmla="*/ 1606229 h 6246801"/>
              <a:gd name="connsiteX1025" fmla="*/ 5715277 w 9384838"/>
              <a:gd name="connsiteY1025" fmla="*/ 1656009 h 6246801"/>
              <a:gd name="connsiteX1026" fmla="*/ 5765055 w 9384838"/>
              <a:gd name="connsiteY1026" fmla="*/ 1731231 h 6246801"/>
              <a:gd name="connsiteX1027" fmla="*/ 5840275 w 9384838"/>
              <a:gd name="connsiteY1027" fmla="*/ 1731231 h 6246801"/>
              <a:gd name="connsiteX1028" fmla="*/ 5916601 w 9384838"/>
              <a:gd name="connsiteY1028" fmla="*/ 1881669 h 6246801"/>
              <a:gd name="connsiteX1029" fmla="*/ 5966379 w 9384838"/>
              <a:gd name="connsiteY1029" fmla="*/ 1956897 h 6246801"/>
              <a:gd name="connsiteX1030" fmla="*/ 5891159 w 9384838"/>
              <a:gd name="connsiteY1030" fmla="*/ 2006676 h 6246801"/>
              <a:gd name="connsiteX1031" fmla="*/ 5815939 w 9384838"/>
              <a:gd name="connsiteY1031" fmla="*/ 1931450 h 6246801"/>
              <a:gd name="connsiteX1032" fmla="*/ 5765055 w 9384838"/>
              <a:gd name="connsiteY1032" fmla="*/ 1881669 h 6246801"/>
              <a:gd name="connsiteX1033" fmla="*/ 5715277 w 9384838"/>
              <a:gd name="connsiteY1033" fmla="*/ 1931450 h 6246801"/>
              <a:gd name="connsiteX1034" fmla="*/ 5665499 w 9384838"/>
              <a:gd name="connsiteY1034" fmla="*/ 1931450 h 6246801"/>
              <a:gd name="connsiteX1035" fmla="*/ 5640056 w 9384838"/>
              <a:gd name="connsiteY1035" fmla="*/ 2006676 h 6246801"/>
              <a:gd name="connsiteX1036" fmla="*/ 5590278 w 9384838"/>
              <a:gd name="connsiteY1036" fmla="*/ 2006676 h 6246801"/>
              <a:gd name="connsiteX1037" fmla="*/ 5515058 w 9384838"/>
              <a:gd name="connsiteY1037" fmla="*/ 2081899 h 6246801"/>
              <a:gd name="connsiteX1038" fmla="*/ 5464174 w 9384838"/>
              <a:gd name="connsiteY1038" fmla="*/ 2057559 h 6246801"/>
              <a:gd name="connsiteX1039" fmla="*/ 5464174 w 9384838"/>
              <a:gd name="connsiteY1039" fmla="*/ 1956897 h 6246801"/>
              <a:gd name="connsiteX1040" fmla="*/ 5489616 w 9384838"/>
              <a:gd name="connsiteY1040" fmla="*/ 1881669 h 6246801"/>
              <a:gd name="connsiteX1041" fmla="*/ 5564836 w 9384838"/>
              <a:gd name="connsiteY1041" fmla="*/ 1831894 h 6246801"/>
              <a:gd name="connsiteX1042" fmla="*/ 5590278 w 9384838"/>
              <a:gd name="connsiteY1042" fmla="*/ 1756674 h 6246801"/>
              <a:gd name="connsiteX1043" fmla="*/ 5539394 w 9384838"/>
              <a:gd name="connsiteY1043" fmla="*/ 1656009 h 6246801"/>
              <a:gd name="connsiteX1044" fmla="*/ 5515058 w 9384838"/>
              <a:gd name="connsiteY1044" fmla="*/ 1656009 h 6246801"/>
              <a:gd name="connsiteX1045" fmla="*/ 5515058 w 9384838"/>
              <a:gd name="connsiteY1045" fmla="*/ 1606229 h 6246801"/>
              <a:gd name="connsiteX1046" fmla="*/ 5489616 w 9384838"/>
              <a:gd name="connsiteY1046" fmla="*/ 1580786 h 6246801"/>
              <a:gd name="connsiteX1047" fmla="*/ 5489616 w 9384838"/>
              <a:gd name="connsiteY1047" fmla="*/ 1531005 h 6246801"/>
              <a:gd name="connsiteX1048" fmla="*/ 5539394 w 9384838"/>
              <a:gd name="connsiteY1048" fmla="*/ 1455784 h 6246801"/>
              <a:gd name="connsiteX1049" fmla="*/ 5539394 w 9384838"/>
              <a:gd name="connsiteY1049" fmla="*/ 1404898 h 6246801"/>
              <a:gd name="connsiteX1050" fmla="*/ 5564836 w 9384838"/>
              <a:gd name="connsiteY1050" fmla="*/ 1355118 h 6246801"/>
              <a:gd name="connsiteX1051" fmla="*/ 5614614 w 9384838"/>
              <a:gd name="connsiteY1051" fmla="*/ 1379454 h 6246801"/>
              <a:gd name="connsiteX1052" fmla="*/ 5689834 w 9384838"/>
              <a:gd name="connsiteY1052" fmla="*/ 1355118 h 6246801"/>
              <a:gd name="connsiteX1053" fmla="*/ 5740719 w 9384838"/>
              <a:gd name="connsiteY1053" fmla="*/ 1329675 h 6246801"/>
              <a:gd name="connsiteX1054" fmla="*/ 5765055 w 9384838"/>
              <a:gd name="connsiteY1054" fmla="*/ 1355118 h 6246801"/>
              <a:gd name="connsiteX1055" fmla="*/ 5815939 w 9384838"/>
              <a:gd name="connsiteY1055" fmla="*/ 1279895 h 6246801"/>
              <a:gd name="connsiteX1056" fmla="*/ 5891159 w 9384838"/>
              <a:gd name="connsiteY1056" fmla="*/ 1254452 h 6246801"/>
              <a:gd name="connsiteX1057" fmla="*/ 5891159 w 9384838"/>
              <a:gd name="connsiteY1057" fmla="*/ 1179229 h 6246801"/>
              <a:gd name="connsiteX1058" fmla="*/ 5840275 w 9384838"/>
              <a:gd name="connsiteY1058" fmla="*/ 1104007 h 6246801"/>
              <a:gd name="connsiteX1059" fmla="*/ 5865717 w 9384838"/>
              <a:gd name="connsiteY1059" fmla="*/ 1054227 h 6246801"/>
              <a:gd name="connsiteX1060" fmla="*/ 5916601 w 9384838"/>
              <a:gd name="connsiteY1060" fmla="*/ 1054227 h 6246801"/>
              <a:gd name="connsiteX1061" fmla="*/ 6041599 w 9384838"/>
              <a:gd name="connsiteY1061" fmla="*/ 1179229 h 6246801"/>
              <a:gd name="connsiteX1062" fmla="*/ 6091377 w 9384838"/>
              <a:gd name="connsiteY1062" fmla="*/ 1153786 h 6246801"/>
              <a:gd name="connsiteX1063" fmla="*/ 6091377 w 9384838"/>
              <a:gd name="connsiteY1063" fmla="*/ 1204672 h 6246801"/>
              <a:gd name="connsiteX1064" fmla="*/ 6166597 w 9384838"/>
              <a:gd name="connsiteY1064" fmla="*/ 1254452 h 6246801"/>
              <a:gd name="connsiteX1065" fmla="*/ 6292701 w 9384838"/>
              <a:gd name="connsiteY1065" fmla="*/ 1179229 h 6246801"/>
              <a:gd name="connsiteX1066" fmla="*/ 6317037 w 9384838"/>
              <a:gd name="connsiteY1066" fmla="*/ 1129449 h 6246801"/>
              <a:gd name="connsiteX1067" fmla="*/ 6292701 w 9384838"/>
              <a:gd name="connsiteY1067" fmla="*/ 1054227 h 6246801"/>
              <a:gd name="connsiteX1068" fmla="*/ 6317037 w 9384838"/>
              <a:gd name="connsiteY1068" fmla="*/ 1003341 h 6246801"/>
              <a:gd name="connsiteX1069" fmla="*/ 6317037 w 9384838"/>
              <a:gd name="connsiteY1069" fmla="*/ 953562 h 6246801"/>
              <a:gd name="connsiteX1070" fmla="*/ 6342479 w 9384838"/>
              <a:gd name="connsiteY1070" fmla="*/ 903783 h 6246801"/>
              <a:gd name="connsiteX1071" fmla="*/ 6443141 w 9384838"/>
              <a:gd name="connsiteY1071" fmla="*/ 878340 h 6246801"/>
              <a:gd name="connsiteX1072" fmla="*/ 6492919 w 9384838"/>
              <a:gd name="connsiteY1072" fmla="*/ 803117 h 6246801"/>
              <a:gd name="connsiteX1073" fmla="*/ 6518361 w 9384838"/>
              <a:gd name="connsiteY1073" fmla="*/ 652667 h 6246801"/>
              <a:gd name="connsiteX1074" fmla="*/ 6619024 w 9384838"/>
              <a:gd name="connsiteY1074" fmla="*/ 526559 h 6246801"/>
              <a:gd name="connsiteX1075" fmla="*/ 6643360 w 9384838"/>
              <a:gd name="connsiteY1075" fmla="*/ 300891 h 6246801"/>
              <a:gd name="connsiteX1076" fmla="*/ 6619024 w 9384838"/>
              <a:gd name="connsiteY1076" fmla="*/ 125002 h 6246801"/>
              <a:gd name="connsiteX1077" fmla="*/ 6694244 w 9384838"/>
              <a:gd name="connsiteY1077" fmla="*/ 49779 h 6246801"/>
              <a:gd name="connsiteX1078" fmla="*/ 6769464 w 9384838"/>
              <a:gd name="connsiteY1078" fmla="*/ 49779 h 6246801"/>
              <a:gd name="connsiteX1079" fmla="*/ 6819242 w 9384838"/>
              <a:gd name="connsiteY107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654500 w 9384838"/>
              <a:gd name="connsiteY567" fmla="*/ 5142796 h 6246801"/>
              <a:gd name="connsiteX568" fmla="*/ 2579280 w 9384838"/>
              <a:gd name="connsiteY568" fmla="*/ 5142795 h 6246801"/>
              <a:gd name="connsiteX569" fmla="*/ 2705382 w 9384838"/>
              <a:gd name="connsiteY569" fmla="*/ 5093015 h 6246801"/>
              <a:gd name="connsiteX570" fmla="*/ 2755160 w 9384838"/>
              <a:gd name="connsiteY570" fmla="*/ 5043236 h 6246801"/>
              <a:gd name="connsiteX571" fmla="*/ 2755160 w 9384838"/>
              <a:gd name="connsiteY571" fmla="*/ 4992350 h 6246801"/>
              <a:gd name="connsiteX572" fmla="*/ 2729719 w 9384838"/>
              <a:gd name="connsiteY572" fmla="*/ 4968013 h 6246801"/>
              <a:gd name="connsiteX573" fmla="*/ 2705383 w 9384838"/>
              <a:gd name="connsiteY573" fmla="*/ 4942570 h 6246801"/>
              <a:gd name="connsiteX574" fmla="*/ 2679942 w 9384838"/>
              <a:gd name="connsiteY574" fmla="*/ 4942570 h 6246801"/>
              <a:gd name="connsiteX575" fmla="*/ 2654500 w 9384838"/>
              <a:gd name="connsiteY575" fmla="*/ 4968013 h 6246801"/>
              <a:gd name="connsiteX576" fmla="*/ 2604722 w 9384838"/>
              <a:gd name="connsiteY576" fmla="*/ 4968013 h 6246801"/>
              <a:gd name="connsiteX577" fmla="*/ 2529503 w 9384838"/>
              <a:gd name="connsiteY577" fmla="*/ 4917127 h 6246801"/>
              <a:gd name="connsiteX578" fmla="*/ 2529503 w 9384838"/>
              <a:gd name="connsiteY578" fmla="*/ 4867348 h 6246801"/>
              <a:gd name="connsiteX579" fmla="*/ 2454282 w 9384838"/>
              <a:gd name="connsiteY579" fmla="*/ 4841905 h 6246801"/>
              <a:gd name="connsiteX580" fmla="*/ 2454282 w 9384838"/>
              <a:gd name="connsiteY580" fmla="*/ 4867348 h 6246801"/>
              <a:gd name="connsiteX581" fmla="*/ 2428840 w 9384838"/>
              <a:gd name="connsiteY581" fmla="*/ 4841905 h 6246801"/>
              <a:gd name="connsiteX582" fmla="*/ 2379063 w 9384838"/>
              <a:gd name="connsiteY582" fmla="*/ 4841905 h 6246801"/>
              <a:gd name="connsiteX583" fmla="*/ 2353620 w 9384838"/>
              <a:gd name="connsiteY583" fmla="*/ 4867348 h 6246801"/>
              <a:gd name="connsiteX584" fmla="*/ 2353620 w 9384838"/>
              <a:gd name="connsiteY584" fmla="*/ 4867347 h 6246801"/>
              <a:gd name="connsiteX585" fmla="*/ 2328178 w 9384838"/>
              <a:gd name="connsiteY585" fmla="*/ 4841904 h 6246801"/>
              <a:gd name="connsiteX586" fmla="*/ 2303843 w 9384838"/>
              <a:gd name="connsiteY586" fmla="*/ 4841904 h 6246801"/>
              <a:gd name="connsiteX587" fmla="*/ 2278401 w 9384838"/>
              <a:gd name="connsiteY587" fmla="*/ 4817568 h 6246801"/>
              <a:gd name="connsiteX588" fmla="*/ 2252958 w 9384838"/>
              <a:gd name="connsiteY588" fmla="*/ 4841904 h 6246801"/>
              <a:gd name="connsiteX589" fmla="*/ 2303843 w 9384838"/>
              <a:gd name="connsiteY589" fmla="*/ 4867347 h 6246801"/>
              <a:gd name="connsiteX590" fmla="*/ 2228623 w 9384838"/>
              <a:gd name="connsiteY590" fmla="*/ 4892790 h 6246801"/>
              <a:gd name="connsiteX591" fmla="*/ 2177740 w 9384838"/>
              <a:gd name="connsiteY591" fmla="*/ 4841904 h 6246801"/>
              <a:gd name="connsiteX592" fmla="*/ 2153404 w 9384838"/>
              <a:gd name="connsiteY592" fmla="*/ 4867347 h 6246801"/>
              <a:gd name="connsiteX593" fmla="*/ 2153404 w 9384838"/>
              <a:gd name="connsiteY593" fmla="*/ 4892790 h 6246801"/>
              <a:gd name="connsiteX594" fmla="*/ 2127962 w 9384838"/>
              <a:gd name="connsiteY594" fmla="*/ 4942570 h 6246801"/>
              <a:gd name="connsiteX595" fmla="*/ 2102518 w 9384838"/>
              <a:gd name="connsiteY595" fmla="*/ 4917127 h 6246801"/>
              <a:gd name="connsiteX596" fmla="*/ 2078183 w 9384838"/>
              <a:gd name="connsiteY596" fmla="*/ 4917127 h 6246801"/>
              <a:gd name="connsiteX597" fmla="*/ 2078183 w 9384838"/>
              <a:gd name="connsiteY597" fmla="*/ 4867347 h 6246801"/>
              <a:gd name="connsiteX598" fmla="*/ 2027299 w 9384838"/>
              <a:gd name="connsiteY598" fmla="*/ 4867347 h 6246801"/>
              <a:gd name="connsiteX599" fmla="*/ 2001857 w 9384838"/>
              <a:gd name="connsiteY599" fmla="*/ 4892790 h 6246801"/>
              <a:gd name="connsiteX600" fmla="*/ 1952080 w 9384838"/>
              <a:gd name="connsiteY600" fmla="*/ 4892790 h 6246801"/>
              <a:gd name="connsiteX601" fmla="*/ 1902303 w 9384838"/>
              <a:gd name="connsiteY601" fmla="*/ 4917127 h 6246801"/>
              <a:gd name="connsiteX602" fmla="*/ 1876860 w 9384838"/>
              <a:gd name="connsiteY602" fmla="*/ 4892790 h 6246801"/>
              <a:gd name="connsiteX603" fmla="*/ 1876860 w 9384838"/>
              <a:gd name="connsiteY603" fmla="*/ 4867347 h 6246801"/>
              <a:gd name="connsiteX604" fmla="*/ 1851419 w 9384838"/>
              <a:gd name="connsiteY604" fmla="*/ 4892790 h 6246801"/>
              <a:gd name="connsiteX605" fmla="*/ 1827080 w 9384838"/>
              <a:gd name="connsiteY605" fmla="*/ 4892790 h 6246801"/>
              <a:gd name="connsiteX606" fmla="*/ 1801640 w 9384838"/>
              <a:gd name="connsiteY606" fmla="*/ 4867347 h 6246801"/>
              <a:gd name="connsiteX607" fmla="*/ 1801640 w 9384838"/>
              <a:gd name="connsiteY607" fmla="*/ 4892790 h 6246801"/>
              <a:gd name="connsiteX608" fmla="*/ 1776198 w 9384838"/>
              <a:gd name="connsiteY608" fmla="*/ 4917127 h 6246801"/>
              <a:gd name="connsiteX609" fmla="*/ 1751861 w 9384838"/>
              <a:gd name="connsiteY609" fmla="*/ 4892790 h 6246801"/>
              <a:gd name="connsiteX610" fmla="*/ 1726419 w 9384838"/>
              <a:gd name="connsiteY610" fmla="*/ 4892790 h 6246801"/>
              <a:gd name="connsiteX611" fmla="*/ 1700977 w 9384838"/>
              <a:gd name="connsiteY611" fmla="*/ 4917127 h 6246801"/>
              <a:gd name="connsiteX612" fmla="*/ 1676640 w 9384838"/>
              <a:gd name="connsiteY612" fmla="*/ 4892790 h 6246801"/>
              <a:gd name="connsiteX613" fmla="*/ 1625756 w 9384838"/>
              <a:gd name="connsiteY613" fmla="*/ 4917127 h 6246801"/>
              <a:gd name="connsiteX614" fmla="*/ 1601421 w 9384838"/>
              <a:gd name="connsiteY614" fmla="*/ 4917127 h 6246801"/>
              <a:gd name="connsiteX615" fmla="*/ 1575979 w 9384838"/>
              <a:gd name="connsiteY615" fmla="*/ 4892790 h 6246801"/>
              <a:gd name="connsiteX616" fmla="*/ 1575979 w 9384838"/>
              <a:gd name="connsiteY616" fmla="*/ 4867347 h 6246801"/>
              <a:gd name="connsiteX617" fmla="*/ 1575979 w 9384838"/>
              <a:gd name="connsiteY617" fmla="*/ 4841904 h 6246801"/>
              <a:gd name="connsiteX618" fmla="*/ 1526200 w 9384838"/>
              <a:gd name="connsiteY618" fmla="*/ 4817568 h 6246801"/>
              <a:gd name="connsiteX619" fmla="*/ 1450978 w 9384838"/>
              <a:gd name="connsiteY619" fmla="*/ 4867347 h 6246801"/>
              <a:gd name="connsiteX620" fmla="*/ 1425540 w 9384838"/>
              <a:gd name="connsiteY620" fmla="*/ 4867347 h 6246801"/>
              <a:gd name="connsiteX621" fmla="*/ 1425540 w 9384838"/>
              <a:gd name="connsiteY621" fmla="*/ 4867348 h 6246801"/>
              <a:gd name="connsiteX622" fmla="*/ 1425540 w 9384838"/>
              <a:gd name="connsiteY622" fmla="*/ 4917127 h 6246801"/>
              <a:gd name="connsiteX623" fmla="*/ 1400097 w 9384838"/>
              <a:gd name="connsiteY623" fmla="*/ 4942570 h 6246801"/>
              <a:gd name="connsiteX624" fmla="*/ 1400097 w 9384838"/>
              <a:gd name="connsiteY624" fmla="*/ 4992350 h 6246801"/>
              <a:gd name="connsiteX625" fmla="*/ 1350319 w 9384838"/>
              <a:gd name="connsiteY625" fmla="*/ 4992350 h 6246801"/>
              <a:gd name="connsiteX626" fmla="*/ 1350319 w 9384838"/>
              <a:gd name="connsiteY626" fmla="*/ 5043236 h 6246801"/>
              <a:gd name="connsiteX627" fmla="*/ 1299435 w 9384838"/>
              <a:gd name="connsiteY627" fmla="*/ 4992350 h 6246801"/>
              <a:gd name="connsiteX628" fmla="*/ 1249656 w 9384838"/>
              <a:gd name="connsiteY628" fmla="*/ 4917127 h 6246801"/>
              <a:gd name="connsiteX629" fmla="*/ 1224214 w 9384838"/>
              <a:gd name="connsiteY629" fmla="*/ 4917127 h 6246801"/>
              <a:gd name="connsiteX630" fmla="*/ 1148993 w 9384838"/>
              <a:gd name="connsiteY630" fmla="*/ 4892791 h 6246801"/>
              <a:gd name="connsiteX631" fmla="*/ 1124658 w 9384838"/>
              <a:gd name="connsiteY631" fmla="*/ 4917127 h 6246801"/>
              <a:gd name="connsiteX632" fmla="*/ 1124658 w 9384838"/>
              <a:gd name="connsiteY632" fmla="*/ 4892791 h 6246801"/>
              <a:gd name="connsiteX633" fmla="*/ 1099215 w 9384838"/>
              <a:gd name="connsiteY633" fmla="*/ 4917127 h 6246801"/>
              <a:gd name="connsiteX634" fmla="*/ 1073771 w 9384838"/>
              <a:gd name="connsiteY634" fmla="*/ 4892791 h 6246801"/>
              <a:gd name="connsiteX635" fmla="*/ 1049435 w 9384838"/>
              <a:gd name="connsiteY635" fmla="*/ 4917127 h 6246801"/>
              <a:gd name="connsiteX636" fmla="*/ 998551 w 9384838"/>
              <a:gd name="connsiteY636" fmla="*/ 4917127 h 6246801"/>
              <a:gd name="connsiteX637" fmla="*/ 998551 w 9384838"/>
              <a:gd name="connsiteY637" fmla="*/ 4892791 h 6246801"/>
              <a:gd name="connsiteX638" fmla="*/ 948773 w 9384838"/>
              <a:gd name="connsiteY638" fmla="*/ 4841905 h 6246801"/>
              <a:gd name="connsiteX639" fmla="*/ 898995 w 9384838"/>
              <a:gd name="connsiteY639" fmla="*/ 4867348 h 6246801"/>
              <a:gd name="connsiteX640" fmla="*/ 898995 w 9384838"/>
              <a:gd name="connsiteY640" fmla="*/ 4792125 h 6246801"/>
              <a:gd name="connsiteX641" fmla="*/ 923331 w 9384838"/>
              <a:gd name="connsiteY641" fmla="*/ 4766682 h 6246801"/>
              <a:gd name="connsiteX642" fmla="*/ 923331 w 9384838"/>
              <a:gd name="connsiteY642" fmla="*/ 4716902 h 6246801"/>
              <a:gd name="connsiteX643" fmla="*/ 923331 w 9384838"/>
              <a:gd name="connsiteY643" fmla="*/ 4691459 h 6246801"/>
              <a:gd name="connsiteX644" fmla="*/ 974215 w 9384838"/>
              <a:gd name="connsiteY644" fmla="*/ 4691459 h 6246801"/>
              <a:gd name="connsiteX645" fmla="*/ 998551 w 9384838"/>
              <a:gd name="connsiteY645" fmla="*/ 4667122 h 6246801"/>
              <a:gd name="connsiteX646" fmla="*/ 1049435 w 9384838"/>
              <a:gd name="connsiteY646" fmla="*/ 4716902 h 6246801"/>
              <a:gd name="connsiteX647" fmla="*/ 1148993 w 9384838"/>
              <a:gd name="connsiteY647" fmla="*/ 4716902 h 6246801"/>
              <a:gd name="connsiteX648" fmla="*/ 1174436 w 9384838"/>
              <a:gd name="connsiteY648" fmla="*/ 4667122 h 6246801"/>
              <a:gd name="connsiteX649" fmla="*/ 1224214 w 9384838"/>
              <a:gd name="connsiteY649" fmla="*/ 4667122 h 6246801"/>
              <a:gd name="connsiteX650" fmla="*/ 1249656 w 9384838"/>
              <a:gd name="connsiteY650" fmla="*/ 4616236 h 6246801"/>
              <a:gd name="connsiteX651" fmla="*/ 1275099 w 9384838"/>
              <a:gd name="connsiteY651" fmla="*/ 4616236 h 6246801"/>
              <a:gd name="connsiteX652" fmla="*/ 1275099 w 9384838"/>
              <a:gd name="connsiteY652" fmla="*/ 4616237 h 6246801"/>
              <a:gd name="connsiteX653" fmla="*/ 1350319 w 9384838"/>
              <a:gd name="connsiteY653" fmla="*/ 4616237 h 6246801"/>
              <a:gd name="connsiteX654" fmla="*/ 1374654 w 9384838"/>
              <a:gd name="connsiteY654" fmla="*/ 4590794 h 6246801"/>
              <a:gd name="connsiteX655" fmla="*/ 1425539 w 9384838"/>
              <a:gd name="connsiteY655" fmla="*/ 4566457 h 6246801"/>
              <a:gd name="connsiteX656" fmla="*/ 1550537 w 9384838"/>
              <a:gd name="connsiteY656" fmla="*/ 4491234 h 6246801"/>
              <a:gd name="connsiteX657" fmla="*/ 1651201 w 9384838"/>
              <a:gd name="connsiteY657" fmla="*/ 4440348 h 6246801"/>
              <a:gd name="connsiteX658" fmla="*/ 1751865 w 9384838"/>
              <a:gd name="connsiteY658" fmla="*/ 4416011 h 6246801"/>
              <a:gd name="connsiteX659" fmla="*/ 1776201 w 9384838"/>
              <a:gd name="connsiteY659" fmla="*/ 4365125 h 6246801"/>
              <a:gd name="connsiteX660" fmla="*/ 1751865 w 9384838"/>
              <a:gd name="connsiteY660" fmla="*/ 4340788 h 6246801"/>
              <a:gd name="connsiteX661" fmla="*/ 1801642 w 9384838"/>
              <a:gd name="connsiteY661" fmla="*/ 4340788 h 6246801"/>
              <a:gd name="connsiteX662" fmla="*/ 1827082 w 9384838"/>
              <a:gd name="connsiteY662" fmla="*/ 4315345 h 6246801"/>
              <a:gd name="connsiteX663" fmla="*/ 1902304 w 9384838"/>
              <a:gd name="connsiteY663" fmla="*/ 4340788 h 6246801"/>
              <a:gd name="connsiteX664" fmla="*/ 1952081 w 9384838"/>
              <a:gd name="connsiteY664" fmla="*/ 4315345 h 6246801"/>
              <a:gd name="connsiteX665" fmla="*/ 2001860 w 9384838"/>
              <a:gd name="connsiteY665" fmla="*/ 4340788 h 6246801"/>
              <a:gd name="connsiteX666" fmla="*/ 1952081 w 9384838"/>
              <a:gd name="connsiteY666" fmla="*/ 4340788 h 6246801"/>
              <a:gd name="connsiteX667" fmla="*/ 1952081 w 9384838"/>
              <a:gd name="connsiteY667" fmla="*/ 4390568 h 6246801"/>
              <a:gd name="connsiteX668" fmla="*/ 2027302 w 9384838"/>
              <a:gd name="connsiteY668" fmla="*/ 4416011 h 6246801"/>
              <a:gd name="connsiteX669" fmla="*/ 2052742 w 9384838"/>
              <a:gd name="connsiteY669" fmla="*/ 4416011 h 6246801"/>
              <a:gd name="connsiteX670" fmla="*/ 2102518 w 9384838"/>
              <a:gd name="connsiteY670" fmla="*/ 4390568 h 6246801"/>
              <a:gd name="connsiteX671" fmla="*/ 2127962 w 9384838"/>
              <a:gd name="connsiteY671" fmla="*/ 4390568 h 6246801"/>
              <a:gd name="connsiteX672" fmla="*/ 2203182 w 9384838"/>
              <a:gd name="connsiteY672" fmla="*/ 4440348 h 6246801"/>
              <a:gd name="connsiteX673" fmla="*/ 2328178 w 9384838"/>
              <a:gd name="connsiteY673" fmla="*/ 4465791 h 6246801"/>
              <a:gd name="connsiteX674" fmla="*/ 2428839 w 9384838"/>
              <a:gd name="connsiteY674" fmla="*/ 4465791 h 6246801"/>
              <a:gd name="connsiteX675" fmla="*/ 2478617 w 9384838"/>
              <a:gd name="connsiteY675" fmla="*/ 4440348 h 6246801"/>
              <a:gd name="connsiteX676" fmla="*/ 2529503 w 9384838"/>
              <a:gd name="connsiteY676" fmla="*/ 4416011 h 6246801"/>
              <a:gd name="connsiteX677" fmla="*/ 2579280 w 9384838"/>
              <a:gd name="connsiteY677" fmla="*/ 4440348 h 6246801"/>
              <a:gd name="connsiteX678" fmla="*/ 2629058 w 9384838"/>
              <a:gd name="connsiteY678" fmla="*/ 4440348 h 6246801"/>
              <a:gd name="connsiteX679" fmla="*/ 2679941 w 9384838"/>
              <a:gd name="connsiteY679" fmla="*/ 4465791 h 6246801"/>
              <a:gd name="connsiteX680" fmla="*/ 2679941 w 9384838"/>
              <a:gd name="connsiteY680" fmla="*/ 4465790 h 6246801"/>
              <a:gd name="connsiteX681" fmla="*/ 2705383 w 9384838"/>
              <a:gd name="connsiteY681" fmla="*/ 4465790 h 6246801"/>
              <a:gd name="connsiteX682" fmla="*/ 2804940 w 9384838"/>
              <a:gd name="connsiteY682" fmla="*/ 4440347 h 6246801"/>
              <a:gd name="connsiteX683" fmla="*/ 2830382 w 9384838"/>
              <a:gd name="connsiteY683" fmla="*/ 4491233 h 6246801"/>
              <a:gd name="connsiteX684" fmla="*/ 2804940 w 9384838"/>
              <a:gd name="connsiteY684" fmla="*/ 4515570 h 6246801"/>
              <a:gd name="connsiteX685" fmla="*/ 2780604 w 9384838"/>
              <a:gd name="connsiteY685" fmla="*/ 4541013 h 6246801"/>
              <a:gd name="connsiteX686" fmla="*/ 2804940 w 9384838"/>
              <a:gd name="connsiteY686" fmla="*/ 4566456 h 6246801"/>
              <a:gd name="connsiteX687" fmla="*/ 2804940 w 9384838"/>
              <a:gd name="connsiteY687" fmla="*/ 4590793 h 6246801"/>
              <a:gd name="connsiteX688" fmla="*/ 2855825 w 9384838"/>
              <a:gd name="connsiteY688" fmla="*/ 4590793 h 6246801"/>
              <a:gd name="connsiteX689" fmla="*/ 2855825 w 9384838"/>
              <a:gd name="connsiteY689" fmla="*/ 4566456 h 6246801"/>
              <a:gd name="connsiteX690" fmla="*/ 2880159 w 9384838"/>
              <a:gd name="connsiteY690" fmla="*/ 4566456 h 6246801"/>
              <a:gd name="connsiteX691" fmla="*/ 2880159 w 9384838"/>
              <a:gd name="connsiteY691" fmla="*/ 4605916 h 6246801"/>
              <a:gd name="connsiteX692" fmla="*/ 2880162 w 9384838"/>
              <a:gd name="connsiteY692" fmla="*/ 4605918 h 6246801"/>
              <a:gd name="connsiteX693" fmla="*/ 2880162 w 9384838"/>
              <a:gd name="connsiteY693" fmla="*/ 4566457 h 6246801"/>
              <a:gd name="connsiteX694" fmla="*/ 2931045 w 9384838"/>
              <a:gd name="connsiteY694" fmla="*/ 4616236 h 6246801"/>
              <a:gd name="connsiteX695" fmla="*/ 2980823 w 9384838"/>
              <a:gd name="connsiteY695" fmla="*/ 4641679 h 6246801"/>
              <a:gd name="connsiteX696" fmla="*/ 3006265 w 9384838"/>
              <a:gd name="connsiteY696" fmla="*/ 4616236 h 6246801"/>
              <a:gd name="connsiteX697" fmla="*/ 3030601 w 9384838"/>
              <a:gd name="connsiteY697" fmla="*/ 4616236 h 6246801"/>
              <a:gd name="connsiteX698" fmla="*/ 3056044 w 9384838"/>
              <a:gd name="connsiteY698" fmla="*/ 4590793 h 6246801"/>
              <a:gd name="connsiteX699" fmla="*/ 3105820 w 9384838"/>
              <a:gd name="connsiteY699" fmla="*/ 4590793 h 6246801"/>
              <a:gd name="connsiteX700" fmla="*/ 3131263 w 9384838"/>
              <a:gd name="connsiteY700" fmla="*/ 4541014 h 6246801"/>
              <a:gd name="connsiteX701" fmla="*/ 3131263 w 9384838"/>
              <a:gd name="connsiteY701" fmla="*/ 4590793 h 6246801"/>
              <a:gd name="connsiteX702" fmla="*/ 3156704 w 9384838"/>
              <a:gd name="connsiteY702" fmla="*/ 4566457 h 6246801"/>
              <a:gd name="connsiteX703" fmla="*/ 3181041 w 9384838"/>
              <a:gd name="connsiteY703" fmla="*/ 4515571 h 6246801"/>
              <a:gd name="connsiteX704" fmla="*/ 3156704 w 9384838"/>
              <a:gd name="connsiteY704" fmla="*/ 4440348 h 6246801"/>
              <a:gd name="connsiteX705" fmla="*/ 3131263 w 9384838"/>
              <a:gd name="connsiteY705" fmla="*/ 4416011 h 6246801"/>
              <a:gd name="connsiteX706" fmla="*/ 3181041 w 9384838"/>
              <a:gd name="connsiteY706" fmla="*/ 4365125 h 6246801"/>
              <a:gd name="connsiteX707" fmla="*/ 3231924 w 9384838"/>
              <a:gd name="connsiteY707" fmla="*/ 4340788 h 6246801"/>
              <a:gd name="connsiteX708" fmla="*/ 3256260 w 9384838"/>
              <a:gd name="connsiteY708" fmla="*/ 4289902 h 6246801"/>
              <a:gd name="connsiteX709" fmla="*/ 3281703 w 9384838"/>
              <a:gd name="connsiteY709" fmla="*/ 4289902 h 6246801"/>
              <a:gd name="connsiteX710" fmla="*/ 3281705 w 9384838"/>
              <a:gd name="connsiteY710" fmla="*/ 4289902 h 6246801"/>
              <a:gd name="connsiteX711" fmla="*/ 3307147 w 9384838"/>
              <a:gd name="connsiteY711" fmla="*/ 4265565 h 6246801"/>
              <a:gd name="connsiteX712" fmla="*/ 3356924 w 9384838"/>
              <a:gd name="connsiteY712" fmla="*/ 4265565 h 6246801"/>
              <a:gd name="connsiteX713" fmla="*/ 3457589 w 9384838"/>
              <a:gd name="connsiteY713" fmla="*/ 4190342 h 6246801"/>
              <a:gd name="connsiteX714" fmla="*/ 3558250 w 9384838"/>
              <a:gd name="connsiteY714" fmla="*/ 4089676 h 6246801"/>
              <a:gd name="connsiteX715" fmla="*/ 3582585 w 9384838"/>
              <a:gd name="connsiteY715" fmla="*/ 4014453 h 6246801"/>
              <a:gd name="connsiteX716" fmla="*/ 3608026 w 9384838"/>
              <a:gd name="connsiteY716" fmla="*/ 3989010 h 6246801"/>
              <a:gd name="connsiteX717" fmla="*/ 3582585 w 9384838"/>
              <a:gd name="connsiteY717" fmla="*/ 3963567 h 6246801"/>
              <a:gd name="connsiteX718" fmla="*/ 3608026 w 9384838"/>
              <a:gd name="connsiteY718" fmla="*/ 3913787 h 6246801"/>
              <a:gd name="connsiteX719" fmla="*/ 3582585 w 9384838"/>
              <a:gd name="connsiteY719" fmla="*/ 3888344 h 6246801"/>
              <a:gd name="connsiteX720" fmla="*/ 3608026 w 9384838"/>
              <a:gd name="connsiteY720" fmla="*/ 3838565 h 6246801"/>
              <a:gd name="connsiteX721" fmla="*/ 3633468 w 9384838"/>
              <a:gd name="connsiteY721" fmla="*/ 3813122 h 6246801"/>
              <a:gd name="connsiteX722" fmla="*/ 3683247 w 9384838"/>
              <a:gd name="connsiteY722" fmla="*/ 3788785 h 6246801"/>
              <a:gd name="connsiteX723" fmla="*/ 3708689 w 9384838"/>
              <a:gd name="connsiteY723" fmla="*/ 3813122 h 6246801"/>
              <a:gd name="connsiteX724" fmla="*/ 3783908 w 9384838"/>
              <a:gd name="connsiteY724" fmla="*/ 3788785 h 6246801"/>
              <a:gd name="connsiteX725" fmla="*/ 3883464 w 9384838"/>
              <a:gd name="connsiteY725" fmla="*/ 3763342 h 6246801"/>
              <a:gd name="connsiteX726" fmla="*/ 3883464 w 9384838"/>
              <a:gd name="connsiteY726" fmla="*/ 3813122 h 6246801"/>
              <a:gd name="connsiteX727" fmla="*/ 3833686 w 9384838"/>
              <a:gd name="connsiteY727" fmla="*/ 3813122 h 6246801"/>
              <a:gd name="connsiteX728" fmla="*/ 3808245 w 9384838"/>
              <a:gd name="connsiteY728" fmla="*/ 3838565 h 6246801"/>
              <a:gd name="connsiteX729" fmla="*/ 3808245 w 9384838"/>
              <a:gd name="connsiteY729" fmla="*/ 3888344 h 6246801"/>
              <a:gd name="connsiteX730" fmla="*/ 3758467 w 9384838"/>
              <a:gd name="connsiteY730" fmla="*/ 3864008 h 6246801"/>
              <a:gd name="connsiteX731" fmla="*/ 3708689 w 9384838"/>
              <a:gd name="connsiteY731" fmla="*/ 3913787 h 6246801"/>
              <a:gd name="connsiteX732" fmla="*/ 3683247 w 9384838"/>
              <a:gd name="connsiteY732" fmla="*/ 3888344 h 6246801"/>
              <a:gd name="connsiteX733" fmla="*/ 3633468 w 9384838"/>
              <a:gd name="connsiteY733" fmla="*/ 3913787 h 6246801"/>
              <a:gd name="connsiteX734" fmla="*/ 3657804 w 9384838"/>
              <a:gd name="connsiteY734" fmla="*/ 3939230 h 6246801"/>
              <a:gd name="connsiteX735" fmla="*/ 3633468 w 9384838"/>
              <a:gd name="connsiteY735" fmla="*/ 3963567 h 6246801"/>
              <a:gd name="connsiteX736" fmla="*/ 3657804 w 9384838"/>
              <a:gd name="connsiteY736" fmla="*/ 3963567 h 6246801"/>
              <a:gd name="connsiteX737" fmla="*/ 3683247 w 9384838"/>
              <a:gd name="connsiteY737" fmla="*/ 3989010 h 6246801"/>
              <a:gd name="connsiteX738" fmla="*/ 3708689 w 9384838"/>
              <a:gd name="connsiteY738" fmla="*/ 3989010 h 6246801"/>
              <a:gd name="connsiteX739" fmla="*/ 3708689 w 9384838"/>
              <a:gd name="connsiteY739" fmla="*/ 4014453 h 6246801"/>
              <a:gd name="connsiteX740" fmla="*/ 3708688 w 9384838"/>
              <a:gd name="connsiteY740" fmla="*/ 4014453 h 6246801"/>
              <a:gd name="connsiteX741" fmla="*/ 3657804 w 9384838"/>
              <a:gd name="connsiteY741" fmla="*/ 4064233 h 6246801"/>
              <a:gd name="connsiteX742" fmla="*/ 3683246 w 9384838"/>
              <a:gd name="connsiteY742" fmla="*/ 4139455 h 6246801"/>
              <a:gd name="connsiteX743" fmla="*/ 3808243 w 9384838"/>
              <a:gd name="connsiteY743" fmla="*/ 4164898 h 6246801"/>
              <a:gd name="connsiteX744" fmla="*/ 3833684 w 9384838"/>
              <a:gd name="connsiteY744" fmla="*/ 4089676 h 6246801"/>
              <a:gd name="connsiteX745" fmla="*/ 3958666 w 9384838"/>
              <a:gd name="connsiteY745" fmla="*/ 4089676 h 6246801"/>
              <a:gd name="connsiteX746" fmla="*/ 4084770 w 9384838"/>
              <a:gd name="connsiteY746" fmla="*/ 4064233 h 6246801"/>
              <a:gd name="connsiteX747" fmla="*/ 4185432 w 9384838"/>
              <a:gd name="connsiteY747" fmla="*/ 4064233 h 6246801"/>
              <a:gd name="connsiteX748" fmla="*/ 4460870 w 9384838"/>
              <a:gd name="connsiteY748" fmla="*/ 3888345 h 6246801"/>
              <a:gd name="connsiteX749" fmla="*/ 4510648 w 9384838"/>
              <a:gd name="connsiteY749" fmla="*/ 3763342 h 6246801"/>
              <a:gd name="connsiteX750" fmla="*/ 4761751 w 9384838"/>
              <a:gd name="connsiteY750" fmla="*/ 3713562 h 6246801"/>
              <a:gd name="connsiteX751" fmla="*/ 4836971 w 9384838"/>
              <a:gd name="connsiteY751" fmla="*/ 3612896 h 6246801"/>
              <a:gd name="connsiteX752" fmla="*/ 4887855 w 9384838"/>
              <a:gd name="connsiteY752" fmla="*/ 3487894 h 6246801"/>
              <a:gd name="connsiteX753" fmla="*/ 4887855 w 9384838"/>
              <a:gd name="connsiteY753" fmla="*/ 3487893 h 6246801"/>
              <a:gd name="connsiteX754" fmla="*/ 4937633 w 9384838"/>
              <a:gd name="connsiteY754" fmla="*/ 3437007 h 6246801"/>
              <a:gd name="connsiteX755" fmla="*/ 5012854 w 9384838"/>
              <a:gd name="connsiteY755" fmla="*/ 3387227 h 6246801"/>
              <a:gd name="connsiteX756" fmla="*/ 5038296 w 9384838"/>
              <a:gd name="connsiteY756" fmla="*/ 3336341 h 6246801"/>
              <a:gd name="connsiteX757" fmla="*/ 5113516 w 9384838"/>
              <a:gd name="connsiteY757" fmla="*/ 3236782 h 6246801"/>
              <a:gd name="connsiteX758" fmla="*/ 5137852 w 9384838"/>
              <a:gd name="connsiteY758" fmla="*/ 3185896 h 6246801"/>
              <a:gd name="connsiteX759" fmla="*/ 5163294 w 9384838"/>
              <a:gd name="connsiteY759" fmla="*/ 3161560 h 6246801"/>
              <a:gd name="connsiteX760" fmla="*/ 5238514 w 9384838"/>
              <a:gd name="connsiteY760" fmla="*/ 3011116 h 6246801"/>
              <a:gd name="connsiteX761" fmla="*/ 5263957 w 9384838"/>
              <a:gd name="connsiteY761" fmla="*/ 2860672 h 6246801"/>
              <a:gd name="connsiteX762" fmla="*/ 5188736 w 9384838"/>
              <a:gd name="connsiteY762" fmla="*/ 2809788 h 6246801"/>
              <a:gd name="connsiteX763" fmla="*/ 5163294 w 9384838"/>
              <a:gd name="connsiteY763" fmla="*/ 2835229 h 6246801"/>
              <a:gd name="connsiteX764" fmla="*/ 5137852 w 9384838"/>
              <a:gd name="connsiteY764" fmla="*/ 2835229 h 6246801"/>
              <a:gd name="connsiteX765" fmla="*/ 5137852 w 9384838"/>
              <a:gd name="connsiteY765" fmla="*/ 2785450 h 6246801"/>
              <a:gd name="connsiteX766" fmla="*/ 5188736 w 9384838"/>
              <a:gd name="connsiteY766" fmla="*/ 2785450 h 6246801"/>
              <a:gd name="connsiteX767" fmla="*/ 5263957 w 9384838"/>
              <a:gd name="connsiteY767" fmla="*/ 2734563 h 6246801"/>
              <a:gd name="connsiteX768" fmla="*/ 5339177 w 9384838"/>
              <a:gd name="connsiteY768" fmla="*/ 2609561 h 6246801"/>
              <a:gd name="connsiteX769" fmla="*/ 5289399 w 9384838"/>
              <a:gd name="connsiteY769" fmla="*/ 2534339 h 6246801"/>
              <a:gd name="connsiteX770" fmla="*/ 5289931 w 9384838"/>
              <a:gd name="connsiteY770" fmla="*/ 2534660 h 6246801"/>
              <a:gd name="connsiteX771" fmla="*/ 5289398 w 9384838"/>
              <a:gd name="connsiteY771" fmla="*/ 2534339 h 6246801"/>
              <a:gd name="connsiteX772" fmla="*/ 5313734 w 9384838"/>
              <a:gd name="connsiteY772" fmla="*/ 2483451 h 6246801"/>
              <a:gd name="connsiteX773" fmla="*/ 5289398 w 9384838"/>
              <a:gd name="connsiteY773" fmla="*/ 2459115 h 6246801"/>
              <a:gd name="connsiteX774" fmla="*/ 5364618 w 9384838"/>
              <a:gd name="connsiteY774" fmla="*/ 2408231 h 6246801"/>
              <a:gd name="connsiteX775" fmla="*/ 5388954 w 9384838"/>
              <a:gd name="connsiteY775" fmla="*/ 2433674 h 6246801"/>
              <a:gd name="connsiteX776" fmla="*/ 5464174 w 9384838"/>
              <a:gd name="connsiteY776" fmla="*/ 2408231 h 6246801"/>
              <a:gd name="connsiteX777" fmla="*/ 5515059 w 9384838"/>
              <a:gd name="connsiteY777" fmla="*/ 2333007 h 6246801"/>
              <a:gd name="connsiteX778" fmla="*/ 5539394 w 9384838"/>
              <a:gd name="connsiteY778" fmla="*/ 2257785 h 6246801"/>
              <a:gd name="connsiteX779" fmla="*/ 5539394 w 9384838"/>
              <a:gd name="connsiteY779" fmla="*/ 2233447 h 6246801"/>
              <a:gd name="connsiteX780" fmla="*/ 5564837 w 9384838"/>
              <a:gd name="connsiteY780" fmla="*/ 2182565 h 6246801"/>
              <a:gd name="connsiteX781" fmla="*/ 5614615 w 9384838"/>
              <a:gd name="connsiteY781" fmla="*/ 2233447 h 6246801"/>
              <a:gd name="connsiteX782" fmla="*/ 5640057 w 9384838"/>
              <a:gd name="connsiteY782" fmla="*/ 2208005 h 6246801"/>
              <a:gd name="connsiteX783" fmla="*/ 5665499 w 9384838"/>
              <a:gd name="connsiteY783" fmla="*/ 2233447 h 6246801"/>
              <a:gd name="connsiteX784" fmla="*/ 5665499 w 9384838"/>
              <a:gd name="connsiteY784" fmla="*/ 2257785 h 6246801"/>
              <a:gd name="connsiteX785" fmla="*/ 5640057 w 9384838"/>
              <a:gd name="connsiteY785" fmla="*/ 2408231 h 6246801"/>
              <a:gd name="connsiteX786" fmla="*/ 5689835 w 9384838"/>
              <a:gd name="connsiteY786" fmla="*/ 2433674 h 6246801"/>
              <a:gd name="connsiteX787" fmla="*/ 5740719 w 9384838"/>
              <a:gd name="connsiteY787" fmla="*/ 2408231 h 6246801"/>
              <a:gd name="connsiteX788" fmla="*/ 5765055 w 9384838"/>
              <a:gd name="connsiteY788" fmla="*/ 2358450 h 6246801"/>
              <a:gd name="connsiteX789" fmla="*/ 5840275 w 9384838"/>
              <a:gd name="connsiteY789" fmla="*/ 2459115 h 6246801"/>
              <a:gd name="connsiteX790" fmla="*/ 5891159 w 9384838"/>
              <a:gd name="connsiteY790" fmla="*/ 2408231 h 6246801"/>
              <a:gd name="connsiteX791" fmla="*/ 5940937 w 9384838"/>
              <a:gd name="connsiteY791" fmla="*/ 2283229 h 6246801"/>
              <a:gd name="connsiteX792" fmla="*/ 5891159 w 9384838"/>
              <a:gd name="connsiteY792" fmla="*/ 2208005 h 6246801"/>
              <a:gd name="connsiteX793" fmla="*/ 5840275 w 9384838"/>
              <a:gd name="connsiteY793" fmla="*/ 2257785 h 6246801"/>
              <a:gd name="connsiteX794" fmla="*/ 5715277 w 9384838"/>
              <a:gd name="connsiteY794" fmla="*/ 2283229 h 6246801"/>
              <a:gd name="connsiteX795" fmla="*/ 5765055 w 9384838"/>
              <a:gd name="connsiteY795" fmla="*/ 2132783 h 6246801"/>
              <a:gd name="connsiteX796" fmla="*/ 5840275 w 9384838"/>
              <a:gd name="connsiteY796" fmla="*/ 2081897 h 6246801"/>
              <a:gd name="connsiteX797" fmla="*/ 8270546 w 9384838"/>
              <a:gd name="connsiteY797" fmla="*/ 1474959 h 6246801"/>
              <a:gd name="connsiteX798" fmla="*/ 8282255 w 9384838"/>
              <a:gd name="connsiteY798" fmla="*/ 1480813 h 6246801"/>
              <a:gd name="connsiteX799" fmla="*/ 8274449 w 9384838"/>
              <a:gd name="connsiteY799" fmla="*/ 1490571 h 6246801"/>
              <a:gd name="connsiteX800" fmla="*/ 8264691 w 9384838"/>
              <a:gd name="connsiteY800" fmla="*/ 1491546 h 6246801"/>
              <a:gd name="connsiteX801" fmla="*/ 8247128 w 9384838"/>
              <a:gd name="connsiteY801" fmla="*/ 1501304 h 6246801"/>
              <a:gd name="connsiteX802" fmla="*/ 8250055 w 9384838"/>
              <a:gd name="connsiteY802" fmla="*/ 1485692 h 6246801"/>
              <a:gd name="connsiteX803" fmla="*/ 8265667 w 9384838"/>
              <a:gd name="connsiteY803" fmla="*/ 1485692 h 6246801"/>
              <a:gd name="connsiteX804" fmla="*/ 8270546 w 9384838"/>
              <a:gd name="connsiteY804" fmla="*/ 1474959 h 6246801"/>
              <a:gd name="connsiteX805" fmla="*/ 8187608 w 9384838"/>
              <a:gd name="connsiteY805" fmla="*/ 1463250 h 6246801"/>
              <a:gd name="connsiteX806" fmla="*/ 8203220 w 9384838"/>
              <a:gd name="connsiteY806" fmla="*/ 1472032 h 6246801"/>
              <a:gd name="connsiteX807" fmla="*/ 8215904 w 9384838"/>
              <a:gd name="connsiteY807" fmla="*/ 1471056 h 6246801"/>
              <a:gd name="connsiteX808" fmla="*/ 8214929 w 9384838"/>
              <a:gd name="connsiteY808" fmla="*/ 1479838 h 6246801"/>
              <a:gd name="connsiteX809" fmla="*/ 8216880 w 9384838"/>
              <a:gd name="connsiteY809" fmla="*/ 1484717 h 6246801"/>
              <a:gd name="connsiteX810" fmla="*/ 8195414 w 9384838"/>
              <a:gd name="connsiteY810" fmla="*/ 1482765 h 6246801"/>
              <a:gd name="connsiteX811" fmla="*/ 8197365 w 9384838"/>
              <a:gd name="connsiteY811" fmla="*/ 1476909 h 6246801"/>
              <a:gd name="connsiteX812" fmla="*/ 8187608 w 9384838"/>
              <a:gd name="connsiteY812" fmla="*/ 1463250 h 6246801"/>
              <a:gd name="connsiteX813" fmla="*/ 8289085 w 9384838"/>
              <a:gd name="connsiteY813" fmla="*/ 1415439 h 6246801"/>
              <a:gd name="connsiteX814" fmla="*/ 8307624 w 9384838"/>
              <a:gd name="connsiteY814" fmla="*/ 1425197 h 6246801"/>
              <a:gd name="connsiteX815" fmla="*/ 8318357 w 9384838"/>
              <a:gd name="connsiteY815" fmla="*/ 1429100 h 6246801"/>
              <a:gd name="connsiteX816" fmla="*/ 8307624 w 9384838"/>
              <a:gd name="connsiteY816" fmla="*/ 1443734 h 6246801"/>
              <a:gd name="connsiteX817" fmla="*/ 8313478 w 9384838"/>
              <a:gd name="connsiteY817" fmla="*/ 1452516 h 6246801"/>
              <a:gd name="connsiteX818" fmla="*/ 8282255 w 9384838"/>
              <a:gd name="connsiteY818" fmla="*/ 1469104 h 6246801"/>
              <a:gd name="connsiteX819" fmla="*/ 8280303 w 9384838"/>
              <a:gd name="connsiteY819" fmla="*/ 1453493 h 6246801"/>
              <a:gd name="connsiteX820" fmla="*/ 8269570 w 9384838"/>
              <a:gd name="connsiteY820" fmla="*/ 1425197 h 6246801"/>
              <a:gd name="connsiteX821" fmla="*/ 8289085 w 9384838"/>
              <a:gd name="connsiteY821" fmla="*/ 1415439 h 6246801"/>
              <a:gd name="connsiteX822" fmla="*/ 8360314 w 9384838"/>
              <a:gd name="connsiteY822" fmla="*/ 1357869 h 6246801"/>
              <a:gd name="connsiteX823" fmla="*/ 8376902 w 9384838"/>
              <a:gd name="connsiteY823" fmla="*/ 1366651 h 6246801"/>
              <a:gd name="connsiteX824" fmla="*/ 8379829 w 9384838"/>
              <a:gd name="connsiteY824" fmla="*/ 1382264 h 6246801"/>
              <a:gd name="connsiteX825" fmla="*/ 8349581 w 9384838"/>
              <a:gd name="connsiteY825" fmla="*/ 1375434 h 6246801"/>
              <a:gd name="connsiteX826" fmla="*/ 8360314 w 9384838"/>
              <a:gd name="connsiteY826" fmla="*/ 1357869 h 6246801"/>
              <a:gd name="connsiteX827" fmla="*/ 8571073 w 9384838"/>
              <a:gd name="connsiteY827" fmla="*/ 1228098 h 6246801"/>
              <a:gd name="connsiteX828" fmla="*/ 8597418 w 9384838"/>
              <a:gd name="connsiteY828" fmla="*/ 1253467 h 6246801"/>
              <a:gd name="connsiteX829" fmla="*/ 8592539 w 9384838"/>
              <a:gd name="connsiteY829" fmla="*/ 1260297 h 6246801"/>
              <a:gd name="connsiteX830" fmla="*/ 8592539 w 9384838"/>
              <a:gd name="connsiteY830" fmla="*/ 1272981 h 6246801"/>
              <a:gd name="connsiteX831" fmla="*/ 8572049 w 9384838"/>
              <a:gd name="connsiteY831" fmla="*/ 1273957 h 6246801"/>
              <a:gd name="connsiteX832" fmla="*/ 8561316 w 9384838"/>
              <a:gd name="connsiteY832" fmla="*/ 1285666 h 6246801"/>
              <a:gd name="connsiteX833" fmla="*/ 8554486 w 9384838"/>
              <a:gd name="connsiteY833" fmla="*/ 1302253 h 6246801"/>
              <a:gd name="connsiteX834" fmla="*/ 8533995 w 9384838"/>
              <a:gd name="connsiteY834" fmla="*/ 1311035 h 6246801"/>
              <a:gd name="connsiteX835" fmla="*/ 8510577 w 9384838"/>
              <a:gd name="connsiteY835" fmla="*/ 1309083 h 6246801"/>
              <a:gd name="connsiteX836" fmla="*/ 8505699 w 9384838"/>
              <a:gd name="connsiteY836" fmla="*/ 1331526 h 6246801"/>
              <a:gd name="connsiteX837" fmla="*/ 8494966 w 9384838"/>
              <a:gd name="connsiteY837" fmla="*/ 1335428 h 6246801"/>
              <a:gd name="connsiteX838" fmla="*/ 8482281 w 9384838"/>
              <a:gd name="connsiteY838" fmla="*/ 1312986 h 6246801"/>
              <a:gd name="connsiteX839" fmla="*/ 8474475 w 9384838"/>
              <a:gd name="connsiteY839" fmla="*/ 1303229 h 6246801"/>
              <a:gd name="connsiteX840" fmla="*/ 8467645 w 9384838"/>
              <a:gd name="connsiteY840" fmla="*/ 1279811 h 6246801"/>
              <a:gd name="connsiteX841" fmla="*/ 8476427 w 9384838"/>
              <a:gd name="connsiteY841" fmla="*/ 1270054 h 6246801"/>
              <a:gd name="connsiteX842" fmla="*/ 8524238 w 9384838"/>
              <a:gd name="connsiteY842" fmla="*/ 1261273 h 6246801"/>
              <a:gd name="connsiteX843" fmla="*/ 8551558 w 9384838"/>
              <a:gd name="connsiteY843" fmla="*/ 1236879 h 6246801"/>
              <a:gd name="connsiteX844" fmla="*/ 8567170 w 9384838"/>
              <a:gd name="connsiteY844" fmla="*/ 1237855 h 6246801"/>
              <a:gd name="connsiteX845" fmla="*/ 8571073 w 9384838"/>
              <a:gd name="connsiteY845" fmla="*/ 1228098 h 6246801"/>
              <a:gd name="connsiteX846" fmla="*/ 8306648 w 9384838"/>
              <a:gd name="connsiteY846" fmla="*/ 884639 h 6246801"/>
              <a:gd name="connsiteX847" fmla="*/ 8328114 w 9384838"/>
              <a:gd name="connsiteY847" fmla="*/ 903178 h 6246801"/>
              <a:gd name="connsiteX848" fmla="*/ 8334944 w 9384838"/>
              <a:gd name="connsiteY848" fmla="*/ 917814 h 6246801"/>
              <a:gd name="connsiteX849" fmla="*/ 8368119 w 9384838"/>
              <a:gd name="connsiteY849" fmla="*/ 935377 h 6246801"/>
              <a:gd name="connsiteX850" fmla="*/ 8422761 w 9384838"/>
              <a:gd name="connsiteY850" fmla="*/ 939280 h 6246801"/>
              <a:gd name="connsiteX851" fmla="*/ 8461790 w 9384838"/>
              <a:gd name="connsiteY851" fmla="*/ 922693 h 6246801"/>
              <a:gd name="connsiteX852" fmla="*/ 8450081 w 9384838"/>
              <a:gd name="connsiteY852" fmla="*/ 963674 h 6246801"/>
              <a:gd name="connsiteX853" fmla="*/ 8431542 w 9384838"/>
              <a:gd name="connsiteY853" fmla="*/ 975382 h 6246801"/>
              <a:gd name="connsiteX854" fmla="*/ 8415930 w 9384838"/>
              <a:gd name="connsiteY854" fmla="*/ 963674 h 6246801"/>
              <a:gd name="connsiteX855" fmla="*/ 8397391 w 9384838"/>
              <a:gd name="connsiteY855" fmla="*/ 963674 h 6246801"/>
              <a:gd name="connsiteX856" fmla="*/ 8359338 w 9384838"/>
              <a:gd name="connsiteY856" fmla="*/ 1014411 h 6246801"/>
              <a:gd name="connsiteX857" fmla="*/ 8284206 w 9384838"/>
              <a:gd name="connsiteY857" fmla="*/ 1020265 h 6246801"/>
              <a:gd name="connsiteX858" fmla="*/ 8247128 w 9384838"/>
              <a:gd name="connsiteY858" fmla="*/ 1070028 h 6246801"/>
              <a:gd name="connsiteX859" fmla="*/ 8212977 w 9384838"/>
              <a:gd name="connsiteY859" fmla="*/ 1083688 h 6246801"/>
              <a:gd name="connsiteX860" fmla="*/ 8184681 w 9384838"/>
              <a:gd name="connsiteY860" fmla="*/ 1151014 h 6246801"/>
              <a:gd name="connsiteX861" fmla="*/ 8163215 w 9384838"/>
              <a:gd name="connsiteY861" fmla="*/ 1151014 h 6246801"/>
              <a:gd name="connsiteX862" fmla="*/ 8155409 w 9384838"/>
              <a:gd name="connsiteY862" fmla="*/ 1207607 h 6246801"/>
              <a:gd name="connsiteX863" fmla="*/ 8099792 w 9384838"/>
              <a:gd name="connsiteY863" fmla="*/ 1223219 h 6246801"/>
              <a:gd name="connsiteX864" fmla="*/ 8077350 w 9384838"/>
              <a:gd name="connsiteY864" fmla="*/ 1247612 h 6246801"/>
              <a:gd name="connsiteX865" fmla="*/ 8066617 w 9384838"/>
              <a:gd name="connsiteY865" fmla="*/ 1319817 h 6246801"/>
              <a:gd name="connsiteX866" fmla="*/ 8057835 w 9384838"/>
              <a:gd name="connsiteY866" fmla="*/ 1315914 h 6246801"/>
              <a:gd name="connsiteX867" fmla="*/ 8009048 w 9384838"/>
              <a:gd name="connsiteY867" fmla="*/ 1320793 h 6246801"/>
              <a:gd name="connsiteX868" fmla="*/ 8009048 w 9384838"/>
              <a:gd name="connsiteY868" fmla="*/ 1309084 h 6246801"/>
              <a:gd name="connsiteX869" fmla="*/ 8010024 w 9384838"/>
              <a:gd name="connsiteY869" fmla="*/ 1293472 h 6246801"/>
              <a:gd name="connsiteX870" fmla="*/ 8002218 w 9384838"/>
              <a:gd name="connsiteY870" fmla="*/ 1262248 h 6246801"/>
              <a:gd name="connsiteX871" fmla="*/ 8013927 w 9384838"/>
              <a:gd name="connsiteY871" fmla="*/ 1254442 h 6246801"/>
              <a:gd name="connsiteX872" fmla="*/ 8038320 w 9384838"/>
              <a:gd name="connsiteY872" fmla="*/ 1219316 h 6246801"/>
              <a:gd name="connsiteX873" fmla="*/ 8077350 w 9384838"/>
              <a:gd name="connsiteY873" fmla="*/ 1190044 h 6246801"/>
              <a:gd name="connsiteX874" fmla="*/ 8108573 w 9384838"/>
              <a:gd name="connsiteY874" fmla="*/ 1167602 h 6246801"/>
              <a:gd name="connsiteX875" fmla="*/ 8111501 w 9384838"/>
              <a:gd name="connsiteY875" fmla="*/ 1154917 h 6246801"/>
              <a:gd name="connsiteX876" fmla="*/ 8135894 w 9384838"/>
              <a:gd name="connsiteY876" fmla="*/ 1148087 h 6246801"/>
              <a:gd name="connsiteX877" fmla="*/ 8141748 w 9384838"/>
              <a:gd name="connsiteY877" fmla="*/ 1130524 h 6246801"/>
              <a:gd name="connsiteX878" fmla="*/ 8135894 w 9384838"/>
              <a:gd name="connsiteY878" fmla="*/ 1121742 h 6246801"/>
              <a:gd name="connsiteX879" fmla="*/ 8143700 w 9384838"/>
              <a:gd name="connsiteY879" fmla="*/ 1104179 h 6246801"/>
              <a:gd name="connsiteX880" fmla="*/ 8200293 w 9384838"/>
              <a:gd name="connsiteY880" fmla="*/ 1030998 h 6246801"/>
              <a:gd name="connsiteX881" fmla="*/ 8231516 w 9384838"/>
              <a:gd name="connsiteY881" fmla="*/ 993920 h 6246801"/>
              <a:gd name="connsiteX882" fmla="*/ 8245176 w 9384838"/>
              <a:gd name="connsiteY882" fmla="*/ 957819 h 6246801"/>
              <a:gd name="connsiteX883" fmla="*/ 8258837 w 9384838"/>
              <a:gd name="connsiteY883" fmla="*/ 944159 h 6246801"/>
              <a:gd name="connsiteX884" fmla="*/ 8260788 w 9384838"/>
              <a:gd name="connsiteY884" fmla="*/ 920741 h 6246801"/>
              <a:gd name="connsiteX885" fmla="*/ 8289085 w 9384838"/>
              <a:gd name="connsiteY885" fmla="*/ 889516 h 6246801"/>
              <a:gd name="connsiteX886" fmla="*/ 8306648 w 9384838"/>
              <a:gd name="connsiteY886" fmla="*/ 884639 h 6246801"/>
              <a:gd name="connsiteX887" fmla="*/ 9328245 w 9384838"/>
              <a:gd name="connsiteY887" fmla="*/ 311878 h 6246801"/>
              <a:gd name="connsiteX888" fmla="*/ 9371178 w 9384838"/>
              <a:gd name="connsiteY888" fmla="*/ 317733 h 6246801"/>
              <a:gd name="connsiteX889" fmla="*/ 9384838 w 9384838"/>
              <a:gd name="connsiteY889" fmla="*/ 341150 h 6246801"/>
              <a:gd name="connsiteX890" fmla="*/ 9357517 w 9384838"/>
              <a:gd name="connsiteY890" fmla="*/ 360665 h 6246801"/>
              <a:gd name="connsiteX891" fmla="*/ 9357517 w 9384838"/>
              <a:gd name="connsiteY891" fmla="*/ 378228 h 6246801"/>
              <a:gd name="connsiteX892" fmla="*/ 9371178 w 9384838"/>
              <a:gd name="connsiteY892" fmla="*/ 393840 h 6246801"/>
              <a:gd name="connsiteX893" fmla="*/ 9367275 w 9384838"/>
              <a:gd name="connsiteY893" fmla="*/ 427015 h 6246801"/>
              <a:gd name="connsiteX894" fmla="*/ 9314585 w 9384838"/>
              <a:gd name="connsiteY894" fmla="*/ 427015 h 6246801"/>
              <a:gd name="connsiteX895" fmla="*/ 9250186 w 9384838"/>
              <a:gd name="connsiteY895" fmla="*/ 440675 h 6246801"/>
              <a:gd name="connsiteX896" fmla="*/ 9213108 w 9384838"/>
              <a:gd name="connsiteY896" fmla="*/ 471899 h 6246801"/>
              <a:gd name="connsiteX897" fmla="*/ 9162370 w 9384838"/>
              <a:gd name="connsiteY897" fmla="*/ 491414 h 6246801"/>
              <a:gd name="connsiteX898" fmla="*/ 9099923 w 9384838"/>
              <a:gd name="connsiteY898" fmla="*/ 526540 h 6246801"/>
              <a:gd name="connsiteX899" fmla="*/ 9035524 w 9384838"/>
              <a:gd name="connsiteY899" fmla="*/ 587036 h 6246801"/>
              <a:gd name="connsiteX900" fmla="*/ 8996494 w 9384838"/>
              <a:gd name="connsiteY900" fmla="*/ 635822 h 6246801"/>
              <a:gd name="connsiteX901" fmla="*/ 8961368 w 9384838"/>
              <a:gd name="connsiteY901" fmla="*/ 637774 h 6246801"/>
              <a:gd name="connsiteX902" fmla="*/ 8951610 w 9384838"/>
              <a:gd name="connsiteY902" fmla="*/ 647531 h 6246801"/>
              <a:gd name="connsiteX903" fmla="*/ 8926241 w 9384838"/>
              <a:gd name="connsiteY903" fmla="*/ 637774 h 6246801"/>
              <a:gd name="connsiteX904" fmla="*/ 8916484 w 9384838"/>
              <a:gd name="connsiteY904" fmla="*/ 608501 h 6246801"/>
              <a:gd name="connsiteX905" fmla="*/ 8883309 w 9384838"/>
              <a:gd name="connsiteY905" fmla="*/ 622162 h 6246801"/>
              <a:gd name="connsiteX906" fmla="*/ 8877454 w 9384838"/>
              <a:gd name="connsiteY906" fmla="*/ 651434 h 6246801"/>
              <a:gd name="connsiteX907" fmla="*/ 8887212 w 9384838"/>
              <a:gd name="connsiteY907" fmla="*/ 665094 h 6246801"/>
              <a:gd name="connsiteX908" fmla="*/ 8846231 w 9384838"/>
              <a:gd name="connsiteY908" fmla="*/ 719735 h 6246801"/>
              <a:gd name="connsiteX909" fmla="*/ 8799395 w 9384838"/>
              <a:gd name="connsiteY909" fmla="*/ 749008 h 6246801"/>
              <a:gd name="connsiteX910" fmla="*/ 8766220 w 9384838"/>
              <a:gd name="connsiteY910" fmla="*/ 774380 h 6246801"/>
              <a:gd name="connsiteX911" fmla="*/ 8731094 w 9384838"/>
              <a:gd name="connsiteY911" fmla="*/ 844633 h 6246801"/>
              <a:gd name="connsiteX912" fmla="*/ 8697919 w 9384838"/>
              <a:gd name="connsiteY912" fmla="*/ 862196 h 6246801"/>
              <a:gd name="connsiteX913" fmla="*/ 8666695 w 9384838"/>
              <a:gd name="connsiteY913" fmla="*/ 862196 h 6246801"/>
              <a:gd name="connsiteX914" fmla="*/ 8641326 w 9384838"/>
              <a:gd name="connsiteY914" fmla="*/ 887565 h 6246801"/>
              <a:gd name="connsiteX915" fmla="*/ 8614005 w 9384838"/>
              <a:gd name="connsiteY915" fmla="*/ 932449 h 6246801"/>
              <a:gd name="connsiteX916" fmla="*/ 8590587 w 9384838"/>
              <a:gd name="connsiteY916" fmla="*/ 936351 h 6246801"/>
              <a:gd name="connsiteX917" fmla="*/ 8576927 w 9384838"/>
              <a:gd name="connsiteY917" fmla="*/ 920740 h 6246801"/>
              <a:gd name="connsiteX918" fmla="*/ 8590587 w 9384838"/>
              <a:gd name="connsiteY918" fmla="*/ 885614 h 6246801"/>
              <a:gd name="connsiteX919" fmla="*/ 8602296 w 9384838"/>
              <a:gd name="connsiteY919" fmla="*/ 881711 h 6246801"/>
              <a:gd name="connsiteX920" fmla="*/ 8610102 w 9384838"/>
              <a:gd name="connsiteY920" fmla="*/ 868050 h 6246801"/>
              <a:gd name="connsiteX921" fmla="*/ 8606199 w 9384838"/>
              <a:gd name="connsiteY921" fmla="*/ 850487 h 6246801"/>
              <a:gd name="connsiteX922" fmla="*/ 8612054 w 9384838"/>
              <a:gd name="connsiteY922" fmla="*/ 825118 h 6246801"/>
              <a:gd name="connsiteX923" fmla="*/ 8623762 w 9384838"/>
              <a:gd name="connsiteY923" fmla="*/ 846584 h 6246801"/>
              <a:gd name="connsiteX924" fmla="*/ 8637423 w 9384838"/>
              <a:gd name="connsiteY924" fmla="*/ 848536 h 6246801"/>
              <a:gd name="connsiteX925" fmla="*/ 8649132 w 9384838"/>
              <a:gd name="connsiteY925" fmla="*/ 827069 h 6246801"/>
              <a:gd name="connsiteX926" fmla="*/ 8635471 w 9384838"/>
              <a:gd name="connsiteY926" fmla="*/ 807555 h 6246801"/>
              <a:gd name="connsiteX927" fmla="*/ 8654986 w 9384838"/>
              <a:gd name="connsiteY927" fmla="*/ 807555 h 6246801"/>
              <a:gd name="connsiteX928" fmla="*/ 8664743 w 9384838"/>
              <a:gd name="connsiteY928" fmla="*/ 819263 h 6246801"/>
              <a:gd name="connsiteX929" fmla="*/ 8692064 w 9384838"/>
              <a:gd name="connsiteY929" fmla="*/ 805603 h 6246801"/>
              <a:gd name="connsiteX930" fmla="*/ 8709627 w 9384838"/>
              <a:gd name="connsiteY930" fmla="*/ 778282 h 6246801"/>
              <a:gd name="connsiteX931" fmla="*/ 8711579 w 9384838"/>
              <a:gd name="connsiteY931" fmla="*/ 749008 h 6246801"/>
              <a:gd name="connsiteX932" fmla="*/ 8695967 w 9384838"/>
              <a:gd name="connsiteY932" fmla="*/ 749008 h 6246801"/>
              <a:gd name="connsiteX933" fmla="*/ 8672549 w 9384838"/>
              <a:gd name="connsiteY933" fmla="*/ 745105 h 6246801"/>
              <a:gd name="connsiteX934" fmla="*/ 8668646 w 9384838"/>
              <a:gd name="connsiteY934" fmla="*/ 713881 h 6246801"/>
              <a:gd name="connsiteX935" fmla="*/ 8697919 w 9384838"/>
              <a:gd name="connsiteY935" fmla="*/ 713881 h 6246801"/>
              <a:gd name="connsiteX936" fmla="*/ 8715482 w 9384838"/>
              <a:gd name="connsiteY936" fmla="*/ 731444 h 6246801"/>
              <a:gd name="connsiteX937" fmla="*/ 8733045 w 9384838"/>
              <a:gd name="connsiteY937" fmla="*/ 719735 h 6246801"/>
              <a:gd name="connsiteX938" fmla="*/ 8746705 w 9384838"/>
              <a:gd name="connsiteY938" fmla="*/ 688512 h 6246801"/>
              <a:gd name="connsiteX939" fmla="*/ 8787686 w 9384838"/>
              <a:gd name="connsiteY939" fmla="*/ 674851 h 6246801"/>
              <a:gd name="connsiteX940" fmla="*/ 8811104 w 9384838"/>
              <a:gd name="connsiteY940" fmla="*/ 624114 h 6246801"/>
              <a:gd name="connsiteX941" fmla="*/ 8830619 w 9384838"/>
              <a:gd name="connsiteY941" fmla="*/ 618260 h 6246801"/>
              <a:gd name="connsiteX942" fmla="*/ 8840376 w 9384838"/>
              <a:gd name="connsiteY942" fmla="*/ 600695 h 6246801"/>
              <a:gd name="connsiteX943" fmla="*/ 8832570 w 9384838"/>
              <a:gd name="connsiteY943" fmla="*/ 559715 h 6246801"/>
              <a:gd name="connsiteX944" fmla="*/ 8850134 w 9384838"/>
              <a:gd name="connsiteY944" fmla="*/ 559715 h 6246801"/>
              <a:gd name="connsiteX945" fmla="*/ 8885260 w 9384838"/>
              <a:gd name="connsiteY945" fmla="*/ 573376 h 6246801"/>
              <a:gd name="connsiteX946" fmla="*/ 8902823 w 9384838"/>
              <a:gd name="connsiteY946" fmla="*/ 559715 h 6246801"/>
              <a:gd name="connsiteX947" fmla="*/ 8904775 w 9384838"/>
              <a:gd name="connsiteY947" fmla="*/ 524589 h 6246801"/>
              <a:gd name="connsiteX948" fmla="*/ 8949659 w 9384838"/>
              <a:gd name="connsiteY948" fmla="*/ 497268 h 6246801"/>
              <a:gd name="connsiteX949" fmla="*/ 8976980 w 9384838"/>
              <a:gd name="connsiteY949" fmla="*/ 497268 h 6246801"/>
              <a:gd name="connsiteX950" fmla="*/ 8976980 w 9384838"/>
              <a:gd name="connsiteY950" fmla="*/ 462142 h 6246801"/>
              <a:gd name="connsiteX951" fmla="*/ 8965271 w 9384838"/>
              <a:gd name="connsiteY951" fmla="*/ 419209 h 6246801"/>
              <a:gd name="connsiteX952" fmla="*/ 8973077 w 9384838"/>
              <a:gd name="connsiteY952" fmla="*/ 393840 h 6246801"/>
              <a:gd name="connsiteX953" fmla="*/ 9002349 w 9384838"/>
              <a:gd name="connsiteY953" fmla="*/ 376277 h 6246801"/>
              <a:gd name="connsiteX954" fmla="*/ 9017961 w 9384838"/>
              <a:gd name="connsiteY954" fmla="*/ 403597 h 6246801"/>
              <a:gd name="connsiteX955" fmla="*/ 9041378 w 9384838"/>
              <a:gd name="connsiteY955" fmla="*/ 467996 h 6246801"/>
              <a:gd name="connsiteX956" fmla="*/ 9076505 w 9384838"/>
              <a:gd name="connsiteY956" fmla="*/ 475802 h 6246801"/>
              <a:gd name="connsiteX957" fmla="*/ 9154564 w 9384838"/>
              <a:gd name="connsiteY957" fmla="*/ 458239 h 6246801"/>
              <a:gd name="connsiteX958" fmla="*/ 9209205 w 9384838"/>
              <a:gd name="connsiteY958" fmla="*/ 409452 h 6246801"/>
              <a:gd name="connsiteX959" fmla="*/ 9218963 w 9384838"/>
              <a:gd name="connsiteY959" fmla="*/ 380180 h 6246801"/>
              <a:gd name="connsiteX960" fmla="*/ 9283361 w 9384838"/>
              <a:gd name="connsiteY960" fmla="*/ 325538 h 6246801"/>
              <a:gd name="connsiteX961" fmla="*/ 9328245 w 9384838"/>
              <a:gd name="connsiteY961" fmla="*/ 311878 h 6246801"/>
              <a:gd name="connsiteX962" fmla="*/ 6819242 w 9384838"/>
              <a:gd name="connsiteY962" fmla="*/ 0 h 6246801"/>
              <a:gd name="connsiteX963" fmla="*/ 6869020 w 9384838"/>
              <a:gd name="connsiteY963" fmla="*/ 125002 h 6246801"/>
              <a:gd name="connsiteX964" fmla="*/ 6969682 w 9384838"/>
              <a:gd name="connsiteY964" fmla="*/ 326334 h 6246801"/>
              <a:gd name="connsiteX965" fmla="*/ 6969682 w 9384838"/>
              <a:gd name="connsiteY965" fmla="*/ 401556 h 6246801"/>
              <a:gd name="connsiteX966" fmla="*/ 7094680 w 9384838"/>
              <a:gd name="connsiteY966" fmla="*/ 652667 h 6246801"/>
              <a:gd name="connsiteX967" fmla="*/ 7220784 w 9384838"/>
              <a:gd name="connsiteY967" fmla="*/ 803117 h 6246801"/>
              <a:gd name="connsiteX968" fmla="*/ 7321446 w 9384838"/>
              <a:gd name="connsiteY968" fmla="*/ 903783 h 6246801"/>
              <a:gd name="connsiteX969" fmla="*/ 7321446 w 9384838"/>
              <a:gd name="connsiteY969" fmla="*/ 979004 h 6246801"/>
              <a:gd name="connsiteX970" fmla="*/ 7345782 w 9384838"/>
              <a:gd name="connsiteY970" fmla="*/ 979004 h 6246801"/>
              <a:gd name="connsiteX971" fmla="*/ 7396667 w 9384838"/>
              <a:gd name="connsiteY971" fmla="*/ 1003341 h 6246801"/>
              <a:gd name="connsiteX972" fmla="*/ 7421002 w 9384838"/>
              <a:gd name="connsiteY972" fmla="*/ 979004 h 6246801"/>
              <a:gd name="connsiteX973" fmla="*/ 7496223 w 9384838"/>
              <a:gd name="connsiteY973" fmla="*/ 1003341 h 6246801"/>
              <a:gd name="connsiteX974" fmla="*/ 7446445 w 9384838"/>
              <a:gd name="connsiteY974" fmla="*/ 1054227 h 6246801"/>
              <a:gd name="connsiteX975" fmla="*/ 7471887 w 9384838"/>
              <a:gd name="connsiteY975" fmla="*/ 1078564 h 6246801"/>
              <a:gd name="connsiteX976" fmla="*/ 7521665 w 9384838"/>
              <a:gd name="connsiteY976" fmla="*/ 1054227 h 6246801"/>
              <a:gd name="connsiteX977" fmla="*/ 7547107 w 9384838"/>
              <a:gd name="connsiteY977" fmla="*/ 1129449 h 6246801"/>
              <a:gd name="connsiteX978" fmla="*/ 7672105 w 9384838"/>
              <a:gd name="connsiteY978" fmla="*/ 1179229 h 6246801"/>
              <a:gd name="connsiteX979" fmla="*/ 7747325 w 9384838"/>
              <a:gd name="connsiteY979" fmla="*/ 1179229 h 6246801"/>
              <a:gd name="connsiteX980" fmla="*/ 7847987 w 9384838"/>
              <a:gd name="connsiteY980" fmla="*/ 1104007 h 6246801"/>
              <a:gd name="connsiteX981" fmla="*/ 7923207 w 9384838"/>
              <a:gd name="connsiteY981" fmla="*/ 1078564 h 6246801"/>
              <a:gd name="connsiteX982" fmla="*/ 7998427 w 9384838"/>
              <a:gd name="connsiteY982" fmla="*/ 1003341 h 6246801"/>
              <a:gd name="connsiteX983" fmla="*/ 7998427 w 9384838"/>
              <a:gd name="connsiteY983" fmla="*/ 1054227 h 6246801"/>
              <a:gd name="connsiteX984" fmla="*/ 7948649 w 9384838"/>
              <a:gd name="connsiteY984" fmla="*/ 1104007 h 6246801"/>
              <a:gd name="connsiteX985" fmla="*/ 7948649 w 9384838"/>
              <a:gd name="connsiteY985" fmla="*/ 1129449 h 6246801"/>
              <a:gd name="connsiteX986" fmla="*/ 7822545 w 9384838"/>
              <a:gd name="connsiteY986" fmla="*/ 1279895 h 6246801"/>
              <a:gd name="connsiteX987" fmla="*/ 7822545 w 9384838"/>
              <a:gd name="connsiteY987" fmla="*/ 1379454 h 6246801"/>
              <a:gd name="connsiteX988" fmla="*/ 7873429 w 9384838"/>
              <a:gd name="connsiteY988" fmla="*/ 1379454 h 6246801"/>
              <a:gd name="connsiteX989" fmla="*/ 7847987 w 9384838"/>
              <a:gd name="connsiteY989" fmla="*/ 1505563 h 6246801"/>
              <a:gd name="connsiteX990" fmla="*/ 7797103 w 9384838"/>
              <a:gd name="connsiteY990" fmla="*/ 1531005 h 6246801"/>
              <a:gd name="connsiteX991" fmla="*/ 7873429 w 9384838"/>
              <a:gd name="connsiteY991" fmla="*/ 1606229 h 6246801"/>
              <a:gd name="connsiteX992" fmla="*/ 7948649 w 9384838"/>
              <a:gd name="connsiteY992" fmla="*/ 1606229 h 6246801"/>
              <a:gd name="connsiteX993" fmla="*/ 7923207 w 9384838"/>
              <a:gd name="connsiteY993" fmla="*/ 1656009 h 6246801"/>
              <a:gd name="connsiteX994" fmla="*/ 7772767 w 9384838"/>
              <a:gd name="connsiteY994" fmla="*/ 1630565 h 6246801"/>
              <a:gd name="connsiteX995" fmla="*/ 7672105 w 9384838"/>
              <a:gd name="connsiteY995" fmla="*/ 1705789 h 6246801"/>
              <a:gd name="connsiteX996" fmla="*/ 7672105 w 9384838"/>
              <a:gd name="connsiteY996" fmla="*/ 1656009 h 6246801"/>
              <a:gd name="connsiteX997" fmla="*/ 7596885 w 9384838"/>
              <a:gd name="connsiteY997" fmla="*/ 1656009 h 6246801"/>
              <a:gd name="connsiteX998" fmla="*/ 7571443 w 9384838"/>
              <a:gd name="connsiteY998" fmla="*/ 1705789 h 6246801"/>
              <a:gd name="connsiteX999" fmla="*/ 7446445 w 9384838"/>
              <a:gd name="connsiteY999" fmla="*/ 1681452 h 6246801"/>
              <a:gd name="connsiteX1000" fmla="*/ 7421002 w 9384838"/>
              <a:gd name="connsiteY1000" fmla="*/ 1630565 h 6246801"/>
              <a:gd name="connsiteX1001" fmla="*/ 7321446 w 9384838"/>
              <a:gd name="connsiteY1001" fmla="*/ 1630565 h 6246801"/>
              <a:gd name="connsiteX1002" fmla="*/ 7070344 w 9384838"/>
              <a:gd name="connsiteY1002" fmla="*/ 1756674 h 6246801"/>
              <a:gd name="connsiteX1003" fmla="*/ 6869020 w 9384838"/>
              <a:gd name="connsiteY1003" fmla="*/ 1907113 h 6246801"/>
              <a:gd name="connsiteX1004" fmla="*/ 6894462 w 9384838"/>
              <a:gd name="connsiteY1004" fmla="*/ 1956897 h 6246801"/>
              <a:gd name="connsiteX1005" fmla="*/ 6819242 w 9384838"/>
              <a:gd name="connsiteY1005" fmla="*/ 2081899 h 6246801"/>
              <a:gd name="connsiteX1006" fmla="*/ 6793800 w 9384838"/>
              <a:gd name="connsiteY1006" fmla="*/ 2006676 h 6246801"/>
              <a:gd name="connsiteX1007" fmla="*/ 6668802 w 9384838"/>
              <a:gd name="connsiteY1007" fmla="*/ 1931450 h 6246801"/>
              <a:gd name="connsiteX1008" fmla="*/ 6542697 w 9384838"/>
              <a:gd name="connsiteY1008" fmla="*/ 1831894 h 6246801"/>
              <a:gd name="connsiteX1009" fmla="*/ 6467477 w 9384838"/>
              <a:gd name="connsiteY1009" fmla="*/ 1705789 h 6246801"/>
              <a:gd name="connsiteX1010" fmla="*/ 6417699 w 9384838"/>
              <a:gd name="connsiteY1010" fmla="*/ 1681452 h 6246801"/>
              <a:gd name="connsiteX1011" fmla="*/ 6342479 w 9384838"/>
              <a:gd name="connsiteY1011" fmla="*/ 1580786 h 6246801"/>
              <a:gd name="connsiteX1012" fmla="*/ 6217481 w 9384838"/>
              <a:gd name="connsiteY1012" fmla="*/ 1555343 h 6246801"/>
              <a:gd name="connsiteX1013" fmla="*/ 6091377 w 9384838"/>
              <a:gd name="connsiteY1013" fmla="*/ 1606229 h 6246801"/>
              <a:gd name="connsiteX1014" fmla="*/ 5991821 w 9384838"/>
              <a:gd name="connsiteY1014" fmla="*/ 1681452 h 6246801"/>
              <a:gd name="connsiteX1015" fmla="*/ 5966379 w 9384838"/>
              <a:gd name="connsiteY1015" fmla="*/ 1630565 h 6246801"/>
              <a:gd name="connsiteX1016" fmla="*/ 5966379 w 9384838"/>
              <a:gd name="connsiteY1016" fmla="*/ 1580786 h 6246801"/>
              <a:gd name="connsiteX1017" fmla="*/ 5916601 w 9384838"/>
              <a:gd name="connsiteY1017" fmla="*/ 1531005 h 6246801"/>
              <a:gd name="connsiteX1018" fmla="*/ 5940937 w 9384838"/>
              <a:gd name="connsiteY1018" fmla="*/ 1505563 h 6246801"/>
              <a:gd name="connsiteX1019" fmla="*/ 5891159 w 9384838"/>
              <a:gd name="connsiteY1019" fmla="*/ 1480122 h 6246801"/>
              <a:gd name="connsiteX1020" fmla="*/ 5840275 w 9384838"/>
              <a:gd name="connsiteY1020" fmla="*/ 1480122 h 6246801"/>
              <a:gd name="connsiteX1021" fmla="*/ 5815939 w 9384838"/>
              <a:gd name="connsiteY1021" fmla="*/ 1455784 h 6246801"/>
              <a:gd name="connsiteX1022" fmla="*/ 5740719 w 9384838"/>
              <a:gd name="connsiteY1022" fmla="*/ 1505563 h 6246801"/>
              <a:gd name="connsiteX1023" fmla="*/ 5665499 w 9384838"/>
              <a:gd name="connsiteY1023" fmla="*/ 1606229 h 6246801"/>
              <a:gd name="connsiteX1024" fmla="*/ 5715277 w 9384838"/>
              <a:gd name="connsiteY1024" fmla="*/ 1656009 h 6246801"/>
              <a:gd name="connsiteX1025" fmla="*/ 5765055 w 9384838"/>
              <a:gd name="connsiteY1025" fmla="*/ 1731231 h 6246801"/>
              <a:gd name="connsiteX1026" fmla="*/ 5840275 w 9384838"/>
              <a:gd name="connsiteY1026" fmla="*/ 1731231 h 6246801"/>
              <a:gd name="connsiteX1027" fmla="*/ 5916601 w 9384838"/>
              <a:gd name="connsiteY1027" fmla="*/ 1881669 h 6246801"/>
              <a:gd name="connsiteX1028" fmla="*/ 5966379 w 9384838"/>
              <a:gd name="connsiteY1028" fmla="*/ 1956897 h 6246801"/>
              <a:gd name="connsiteX1029" fmla="*/ 5891159 w 9384838"/>
              <a:gd name="connsiteY1029" fmla="*/ 2006676 h 6246801"/>
              <a:gd name="connsiteX1030" fmla="*/ 5815939 w 9384838"/>
              <a:gd name="connsiteY1030" fmla="*/ 1931450 h 6246801"/>
              <a:gd name="connsiteX1031" fmla="*/ 5765055 w 9384838"/>
              <a:gd name="connsiteY1031" fmla="*/ 1881669 h 6246801"/>
              <a:gd name="connsiteX1032" fmla="*/ 5715277 w 9384838"/>
              <a:gd name="connsiteY1032" fmla="*/ 1931450 h 6246801"/>
              <a:gd name="connsiteX1033" fmla="*/ 5665499 w 9384838"/>
              <a:gd name="connsiteY1033" fmla="*/ 1931450 h 6246801"/>
              <a:gd name="connsiteX1034" fmla="*/ 5640056 w 9384838"/>
              <a:gd name="connsiteY1034" fmla="*/ 2006676 h 6246801"/>
              <a:gd name="connsiteX1035" fmla="*/ 5590278 w 9384838"/>
              <a:gd name="connsiteY1035" fmla="*/ 2006676 h 6246801"/>
              <a:gd name="connsiteX1036" fmla="*/ 5515058 w 9384838"/>
              <a:gd name="connsiteY1036" fmla="*/ 2081899 h 6246801"/>
              <a:gd name="connsiteX1037" fmla="*/ 5464174 w 9384838"/>
              <a:gd name="connsiteY1037" fmla="*/ 2057559 h 6246801"/>
              <a:gd name="connsiteX1038" fmla="*/ 5464174 w 9384838"/>
              <a:gd name="connsiteY1038" fmla="*/ 1956897 h 6246801"/>
              <a:gd name="connsiteX1039" fmla="*/ 5489616 w 9384838"/>
              <a:gd name="connsiteY1039" fmla="*/ 1881669 h 6246801"/>
              <a:gd name="connsiteX1040" fmla="*/ 5564836 w 9384838"/>
              <a:gd name="connsiteY1040" fmla="*/ 1831894 h 6246801"/>
              <a:gd name="connsiteX1041" fmla="*/ 5590278 w 9384838"/>
              <a:gd name="connsiteY1041" fmla="*/ 1756674 h 6246801"/>
              <a:gd name="connsiteX1042" fmla="*/ 5539394 w 9384838"/>
              <a:gd name="connsiteY1042" fmla="*/ 1656009 h 6246801"/>
              <a:gd name="connsiteX1043" fmla="*/ 5515058 w 9384838"/>
              <a:gd name="connsiteY1043" fmla="*/ 1656009 h 6246801"/>
              <a:gd name="connsiteX1044" fmla="*/ 5515058 w 9384838"/>
              <a:gd name="connsiteY1044" fmla="*/ 1606229 h 6246801"/>
              <a:gd name="connsiteX1045" fmla="*/ 5489616 w 9384838"/>
              <a:gd name="connsiteY1045" fmla="*/ 1580786 h 6246801"/>
              <a:gd name="connsiteX1046" fmla="*/ 5489616 w 9384838"/>
              <a:gd name="connsiteY1046" fmla="*/ 1531005 h 6246801"/>
              <a:gd name="connsiteX1047" fmla="*/ 5539394 w 9384838"/>
              <a:gd name="connsiteY1047" fmla="*/ 1455784 h 6246801"/>
              <a:gd name="connsiteX1048" fmla="*/ 5539394 w 9384838"/>
              <a:gd name="connsiteY1048" fmla="*/ 1404898 h 6246801"/>
              <a:gd name="connsiteX1049" fmla="*/ 5564836 w 9384838"/>
              <a:gd name="connsiteY1049" fmla="*/ 1355118 h 6246801"/>
              <a:gd name="connsiteX1050" fmla="*/ 5614614 w 9384838"/>
              <a:gd name="connsiteY1050" fmla="*/ 1379454 h 6246801"/>
              <a:gd name="connsiteX1051" fmla="*/ 5689834 w 9384838"/>
              <a:gd name="connsiteY1051" fmla="*/ 1355118 h 6246801"/>
              <a:gd name="connsiteX1052" fmla="*/ 5740719 w 9384838"/>
              <a:gd name="connsiteY1052" fmla="*/ 1329675 h 6246801"/>
              <a:gd name="connsiteX1053" fmla="*/ 5765055 w 9384838"/>
              <a:gd name="connsiteY1053" fmla="*/ 1355118 h 6246801"/>
              <a:gd name="connsiteX1054" fmla="*/ 5815939 w 9384838"/>
              <a:gd name="connsiteY1054" fmla="*/ 1279895 h 6246801"/>
              <a:gd name="connsiteX1055" fmla="*/ 5891159 w 9384838"/>
              <a:gd name="connsiteY1055" fmla="*/ 1254452 h 6246801"/>
              <a:gd name="connsiteX1056" fmla="*/ 5891159 w 9384838"/>
              <a:gd name="connsiteY1056" fmla="*/ 1179229 h 6246801"/>
              <a:gd name="connsiteX1057" fmla="*/ 5840275 w 9384838"/>
              <a:gd name="connsiteY1057" fmla="*/ 1104007 h 6246801"/>
              <a:gd name="connsiteX1058" fmla="*/ 5865717 w 9384838"/>
              <a:gd name="connsiteY1058" fmla="*/ 1054227 h 6246801"/>
              <a:gd name="connsiteX1059" fmla="*/ 5916601 w 9384838"/>
              <a:gd name="connsiteY1059" fmla="*/ 1054227 h 6246801"/>
              <a:gd name="connsiteX1060" fmla="*/ 6041599 w 9384838"/>
              <a:gd name="connsiteY1060" fmla="*/ 1179229 h 6246801"/>
              <a:gd name="connsiteX1061" fmla="*/ 6091377 w 9384838"/>
              <a:gd name="connsiteY1061" fmla="*/ 1153786 h 6246801"/>
              <a:gd name="connsiteX1062" fmla="*/ 6091377 w 9384838"/>
              <a:gd name="connsiteY1062" fmla="*/ 1204672 h 6246801"/>
              <a:gd name="connsiteX1063" fmla="*/ 6166597 w 9384838"/>
              <a:gd name="connsiteY1063" fmla="*/ 1254452 h 6246801"/>
              <a:gd name="connsiteX1064" fmla="*/ 6292701 w 9384838"/>
              <a:gd name="connsiteY1064" fmla="*/ 1179229 h 6246801"/>
              <a:gd name="connsiteX1065" fmla="*/ 6317037 w 9384838"/>
              <a:gd name="connsiteY1065" fmla="*/ 1129449 h 6246801"/>
              <a:gd name="connsiteX1066" fmla="*/ 6292701 w 9384838"/>
              <a:gd name="connsiteY1066" fmla="*/ 1054227 h 6246801"/>
              <a:gd name="connsiteX1067" fmla="*/ 6317037 w 9384838"/>
              <a:gd name="connsiteY1067" fmla="*/ 1003341 h 6246801"/>
              <a:gd name="connsiteX1068" fmla="*/ 6317037 w 9384838"/>
              <a:gd name="connsiteY1068" fmla="*/ 953562 h 6246801"/>
              <a:gd name="connsiteX1069" fmla="*/ 6342479 w 9384838"/>
              <a:gd name="connsiteY1069" fmla="*/ 903783 h 6246801"/>
              <a:gd name="connsiteX1070" fmla="*/ 6443141 w 9384838"/>
              <a:gd name="connsiteY1070" fmla="*/ 878340 h 6246801"/>
              <a:gd name="connsiteX1071" fmla="*/ 6492919 w 9384838"/>
              <a:gd name="connsiteY1071" fmla="*/ 803117 h 6246801"/>
              <a:gd name="connsiteX1072" fmla="*/ 6518361 w 9384838"/>
              <a:gd name="connsiteY1072" fmla="*/ 652667 h 6246801"/>
              <a:gd name="connsiteX1073" fmla="*/ 6619024 w 9384838"/>
              <a:gd name="connsiteY1073" fmla="*/ 526559 h 6246801"/>
              <a:gd name="connsiteX1074" fmla="*/ 6643360 w 9384838"/>
              <a:gd name="connsiteY1074" fmla="*/ 300891 h 6246801"/>
              <a:gd name="connsiteX1075" fmla="*/ 6619024 w 9384838"/>
              <a:gd name="connsiteY1075" fmla="*/ 125002 h 6246801"/>
              <a:gd name="connsiteX1076" fmla="*/ 6694244 w 9384838"/>
              <a:gd name="connsiteY1076" fmla="*/ 49779 h 6246801"/>
              <a:gd name="connsiteX1077" fmla="*/ 6769464 w 9384838"/>
              <a:gd name="connsiteY1077" fmla="*/ 49779 h 6246801"/>
              <a:gd name="connsiteX1078" fmla="*/ 6819242 w 9384838"/>
              <a:gd name="connsiteY107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30382 w 9384838"/>
              <a:gd name="connsiteY550" fmla="*/ 5444794 h 6246801"/>
              <a:gd name="connsiteX551" fmla="*/ 2880159 w 9384838"/>
              <a:gd name="connsiteY551" fmla="*/ 5520016 h 6246801"/>
              <a:gd name="connsiteX552" fmla="*/ 2830382 w 9384838"/>
              <a:gd name="connsiteY552" fmla="*/ 5544353 h 6246801"/>
              <a:gd name="connsiteX553" fmla="*/ 2804941 w 9384838"/>
              <a:gd name="connsiteY553" fmla="*/ 5569796 h 6246801"/>
              <a:gd name="connsiteX554" fmla="*/ 2755160 w 9384838"/>
              <a:gd name="connsiteY554" fmla="*/ 5595239 h 6246801"/>
              <a:gd name="connsiteX555" fmla="*/ 2679941 w 9384838"/>
              <a:gd name="connsiteY555" fmla="*/ 5569796 h 6246801"/>
              <a:gd name="connsiteX556" fmla="*/ 2629058 w 9384838"/>
              <a:gd name="connsiteY556" fmla="*/ 5494573 h 6246801"/>
              <a:gd name="connsiteX557" fmla="*/ 2629058 w 9384838"/>
              <a:gd name="connsiteY557" fmla="*/ 5444794 h 6246801"/>
              <a:gd name="connsiteX558" fmla="*/ 2579280 w 9384838"/>
              <a:gd name="connsiteY558" fmla="*/ 5393908 h 6246801"/>
              <a:gd name="connsiteX559" fmla="*/ 2579280 w 9384838"/>
              <a:gd name="connsiteY559" fmla="*/ 5344128 h 6246801"/>
              <a:gd name="connsiteX560" fmla="*/ 2529501 w 9384838"/>
              <a:gd name="connsiteY560" fmla="*/ 5318685 h 6246801"/>
              <a:gd name="connsiteX561" fmla="*/ 2553838 w 9384838"/>
              <a:gd name="connsiteY561" fmla="*/ 5293242 h 6246801"/>
              <a:gd name="connsiteX562" fmla="*/ 2579280 w 9384838"/>
              <a:gd name="connsiteY562" fmla="*/ 5268905 h 6246801"/>
              <a:gd name="connsiteX563" fmla="*/ 2579280 w 9384838"/>
              <a:gd name="connsiteY563" fmla="*/ 5243462 h 6246801"/>
              <a:gd name="connsiteX564" fmla="*/ 2629058 w 9384838"/>
              <a:gd name="connsiteY564" fmla="*/ 5218019 h 6246801"/>
              <a:gd name="connsiteX565" fmla="*/ 2604722 w 9384838"/>
              <a:gd name="connsiteY565" fmla="*/ 5193682 h 6246801"/>
              <a:gd name="connsiteX566" fmla="*/ 2579280 w 9384838"/>
              <a:gd name="connsiteY566" fmla="*/ 5142796 h 6246801"/>
              <a:gd name="connsiteX567" fmla="*/ 2579280 w 9384838"/>
              <a:gd name="connsiteY567" fmla="*/ 5142795 h 6246801"/>
              <a:gd name="connsiteX568" fmla="*/ 2705382 w 9384838"/>
              <a:gd name="connsiteY568" fmla="*/ 5093015 h 6246801"/>
              <a:gd name="connsiteX569" fmla="*/ 2755160 w 9384838"/>
              <a:gd name="connsiteY569" fmla="*/ 5043236 h 6246801"/>
              <a:gd name="connsiteX570" fmla="*/ 2755160 w 9384838"/>
              <a:gd name="connsiteY570" fmla="*/ 4992350 h 6246801"/>
              <a:gd name="connsiteX571" fmla="*/ 2729719 w 9384838"/>
              <a:gd name="connsiteY571" fmla="*/ 4968013 h 6246801"/>
              <a:gd name="connsiteX572" fmla="*/ 2705383 w 9384838"/>
              <a:gd name="connsiteY572" fmla="*/ 4942570 h 6246801"/>
              <a:gd name="connsiteX573" fmla="*/ 2679942 w 9384838"/>
              <a:gd name="connsiteY573" fmla="*/ 4942570 h 6246801"/>
              <a:gd name="connsiteX574" fmla="*/ 2654500 w 9384838"/>
              <a:gd name="connsiteY574" fmla="*/ 4968013 h 6246801"/>
              <a:gd name="connsiteX575" fmla="*/ 2604722 w 9384838"/>
              <a:gd name="connsiteY575" fmla="*/ 4968013 h 6246801"/>
              <a:gd name="connsiteX576" fmla="*/ 2529503 w 9384838"/>
              <a:gd name="connsiteY576" fmla="*/ 4917127 h 6246801"/>
              <a:gd name="connsiteX577" fmla="*/ 2529503 w 9384838"/>
              <a:gd name="connsiteY577" fmla="*/ 4867348 h 6246801"/>
              <a:gd name="connsiteX578" fmla="*/ 2454282 w 9384838"/>
              <a:gd name="connsiteY578" fmla="*/ 4841905 h 6246801"/>
              <a:gd name="connsiteX579" fmla="*/ 2454282 w 9384838"/>
              <a:gd name="connsiteY579" fmla="*/ 4867348 h 6246801"/>
              <a:gd name="connsiteX580" fmla="*/ 2428840 w 9384838"/>
              <a:gd name="connsiteY580" fmla="*/ 4841905 h 6246801"/>
              <a:gd name="connsiteX581" fmla="*/ 2379063 w 9384838"/>
              <a:gd name="connsiteY581" fmla="*/ 4841905 h 6246801"/>
              <a:gd name="connsiteX582" fmla="*/ 2353620 w 9384838"/>
              <a:gd name="connsiteY582" fmla="*/ 4867348 h 6246801"/>
              <a:gd name="connsiteX583" fmla="*/ 2353620 w 9384838"/>
              <a:gd name="connsiteY583" fmla="*/ 4867347 h 6246801"/>
              <a:gd name="connsiteX584" fmla="*/ 2328178 w 9384838"/>
              <a:gd name="connsiteY584" fmla="*/ 4841904 h 6246801"/>
              <a:gd name="connsiteX585" fmla="*/ 2303843 w 9384838"/>
              <a:gd name="connsiteY585" fmla="*/ 4841904 h 6246801"/>
              <a:gd name="connsiteX586" fmla="*/ 2278401 w 9384838"/>
              <a:gd name="connsiteY586" fmla="*/ 4817568 h 6246801"/>
              <a:gd name="connsiteX587" fmla="*/ 2252958 w 9384838"/>
              <a:gd name="connsiteY587" fmla="*/ 4841904 h 6246801"/>
              <a:gd name="connsiteX588" fmla="*/ 2303843 w 9384838"/>
              <a:gd name="connsiteY588" fmla="*/ 4867347 h 6246801"/>
              <a:gd name="connsiteX589" fmla="*/ 2228623 w 9384838"/>
              <a:gd name="connsiteY589" fmla="*/ 4892790 h 6246801"/>
              <a:gd name="connsiteX590" fmla="*/ 2177740 w 9384838"/>
              <a:gd name="connsiteY590" fmla="*/ 4841904 h 6246801"/>
              <a:gd name="connsiteX591" fmla="*/ 2153404 w 9384838"/>
              <a:gd name="connsiteY591" fmla="*/ 4867347 h 6246801"/>
              <a:gd name="connsiteX592" fmla="*/ 2153404 w 9384838"/>
              <a:gd name="connsiteY592" fmla="*/ 4892790 h 6246801"/>
              <a:gd name="connsiteX593" fmla="*/ 2127962 w 9384838"/>
              <a:gd name="connsiteY593" fmla="*/ 4942570 h 6246801"/>
              <a:gd name="connsiteX594" fmla="*/ 2102518 w 9384838"/>
              <a:gd name="connsiteY594" fmla="*/ 4917127 h 6246801"/>
              <a:gd name="connsiteX595" fmla="*/ 2078183 w 9384838"/>
              <a:gd name="connsiteY595" fmla="*/ 4917127 h 6246801"/>
              <a:gd name="connsiteX596" fmla="*/ 2078183 w 9384838"/>
              <a:gd name="connsiteY596" fmla="*/ 4867347 h 6246801"/>
              <a:gd name="connsiteX597" fmla="*/ 2027299 w 9384838"/>
              <a:gd name="connsiteY597" fmla="*/ 4867347 h 6246801"/>
              <a:gd name="connsiteX598" fmla="*/ 2001857 w 9384838"/>
              <a:gd name="connsiteY598" fmla="*/ 4892790 h 6246801"/>
              <a:gd name="connsiteX599" fmla="*/ 1952080 w 9384838"/>
              <a:gd name="connsiteY599" fmla="*/ 4892790 h 6246801"/>
              <a:gd name="connsiteX600" fmla="*/ 1902303 w 9384838"/>
              <a:gd name="connsiteY600" fmla="*/ 4917127 h 6246801"/>
              <a:gd name="connsiteX601" fmla="*/ 1876860 w 9384838"/>
              <a:gd name="connsiteY601" fmla="*/ 4892790 h 6246801"/>
              <a:gd name="connsiteX602" fmla="*/ 1876860 w 9384838"/>
              <a:gd name="connsiteY602" fmla="*/ 4867347 h 6246801"/>
              <a:gd name="connsiteX603" fmla="*/ 1851419 w 9384838"/>
              <a:gd name="connsiteY603" fmla="*/ 4892790 h 6246801"/>
              <a:gd name="connsiteX604" fmla="*/ 1827080 w 9384838"/>
              <a:gd name="connsiteY604" fmla="*/ 4892790 h 6246801"/>
              <a:gd name="connsiteX605" fmla="*/ 1801640 w 9384838"/>
              <a:gd name="connsiteY605" fmla="*/ 4867347 h 6246801"/>
              <a:gd name="connsiteX606" fmla="*/ 1801640 w 9384838"/>
              <a:gd name="connsiteY606" fmla="*/ 4892790 h 6246801"/>
              <a:gd name="connsiteX607" fmla="*/ 1776198 w 9384838"/>
              <a:gd name="connsiteY607" fmla="*/ 4917127 h 6246801"/>
              <a:gd name="connsiteX608" fmla="*/ 1751861 w 9384838"/>
              <a:gd name="connsiteY608" fmla="*/ 4892790 h 6246801"/>
              <a:gd name="connsiteX609" fmla="*/ 1726419 w 9384838"/>
              <a:gd name="connsiteY609" fmla="*/ 4892790 h 6246801"/>
              <a:gd name="connsiteX610" fmla="*/ 1700977 w 9384838"/>
              <a:gd name="connsiteY610" fmla="*/ 4917127 h 6246801"/>
              <a:gd name="connsiteX611" fmla="*/ 1676640 w 9384838"/>
              <a:gd name="connsiteY611" fmla="*/ 4892790 h 6246801"/>
              <a:gd name="connsiteX612" fmla="*/ 1625756 w 9384838"/>
              <a:gd name="connsiteY612" fmla="*/ 4917127 h 6246801"/>
              <a:gd name="connsiteX613" fmla="*/ 1601421 w 9384838"/>
              <a:gd name="connsiteY613" fmla="*/ 4917127 h 6246801"/>
              <a:gd name="connsiteX614" fmla="*/ 1575979 w 9384838"/>
              <a:gd name="connsiteY614" fmla="*/ 4892790 h 6246801"/>
              <a:gd name="connsiteX615" fmla="*/ 1575979 w 9384838"/>
              <a:gd name="connsiteY615" fmla="*/ 4867347 h 6246801"/>
              <a:gd name="connsiteX616" fmla="*/ 1575979 w 9384838"/>
              <a:gd name="connsiteY616" fmla="*/ 4841904 h 6246801"/>
              <a:gd name="connsiteX617" fmla="*/ 1526200 w 9384838"/>
              <a:gd name="connsiteY617" fmla="*/ 4817568 h 6246801"/>
              <a:gd name="connsiteX618" fmla="*/ 1450978 w 9384838"/>
              <a:gd name="connsiteY618" fmla="*/ 4867347 h 6246801"/>
              <a:gd name="connsiteX619" fmla="*/ 1425540 w 9384838"/>
              <a:gd name="connsiteY619" fmla="*/ 4867347 h 6246801"/>
              <a:gd name="connsiteX620" fmla="*/ 1425540 w 9384838"/>
              <a:gd name="connsiteY620" fmla="*/ 4867348 h 6246801"/>
              <a:gd name="connsiteX621" fmla="*/ 1425540 w 9384838"/>
              <a:gd name="connsiteY621" fmla="*/ 4917127 h 6246801"/>
              <a:gd name="connsiteX622" fmla="*/ 1400097 w 9384838"/>
              <a:gd name="connsiteY622" fmla="*/ 4942570 h 6246801"/>
              <a:gd name="connsiteX623" fmla="*/ 1400097 w 9384838"/>
              <a:gd name="connsiteY623" fmla="*/ 4992350 h 6246801"/>
              <a:gd name="connsiteX624" fmla="*/ 1350319 w 9384838"/>
              <a:gd name="connsiteY624" fmla="*/ 4992350 h 6246801"/>
              <a:gd name="connsiteX625" fmla="*/ 1350319 w 9384838"/>
              <a:gd name="connsiteY625" fmla="*/ 5043236 h 6246801"/>
              <a:gd name="connsiteX626" fmla="*/ 1299435 w 9384838"/>
              <a:gd name="connsiteY626" fmla="*/ 4992350 h 6246801"/>
              <a:gd name="connsiteX627" fmla="*/ 1249656 w 9384838"/>
              <a:gd name="connsiteY627" fmla="*/ 4917127 h 6246801"/>
              <a:gd name="connsiteX628" fmla="*/ 1224214 w 9384838"/>
              <a:gd name="connsiteY628" fmla="*/ 4917127 h 6246801"/>
              <a:gd name="connsiteX629" fmla="*/ 1148993 w 9384838"/>
              <a:gd name="connsiteY629" fmla="*/ 4892791 h 6246801"/>
              <a:gd name="connsiteX630" fmla="*/ 1124658 w 9384838"/>
              <a:gd name="connsiteY630" fmla="*/ 4917127 h 6246801"/>
              <a:gd name="connsiteX631" fmla="*/ 1124658 w 9384838"/>
              <a:gd name="connsiteY631" fmla="*/ 4892791 h 6246801"/>
              <a:gd name="connsiteX632" fmla="*/ 1099215 w 9384838"/>
              <a:gd name="connsiteY632" fmla="*/ 4917127 h 6246801"/>
              <a:gd name="connsiteX633" fmla="*/ 1073771 w 9384838"/>
              <a:gd name="connsiteY633" fmla="*/ 4892791 h 6246801"/>
              <a:gd name="connsiteX634" fmla="*/ 1049435 w 9384838"/>
              <a:gd name="connsiteY634" fmla="*/ 4917127 h 6246801"/>
              <a:gd name="connsiteX635" fmla="*/ 998551 w 9384838"/>
              <a:gd name="connsiteY635" fmla="*/ 4917127 h 6246801"/>
              <a:gd name="connsiteX636" fmla="*/ 998551 w 9384838"/>
              <a:gd name="connsiteY636" fmla="*/ 4892791 h 6246801"/>
              <a:gd name="connsiteX637" fmla="*/ 948773 w 9384838"/>
              <a:gd name="connsiteY637" fmla="*/ 4841905 h 6246801"/>
              <a:gd name="connsiteX638" fmla="*/ 898995 w 9384838"/>
              <a:gd name="connsiteY638" fmla="*/ 4867348 h 6246801"/>
              <a:gd name="connsiteX639" fmla="*/ 898995 w 9384838"/>
              <a:gd name="connsiteY639" fmla="*/ 4792125 h 6246801"/>
              <a:gd name="connsiteX640" fmla="*/ 923331 w 9384838"/>
              <a:gd name="connsiteY640" fmla="*/ 4766682 h 6246801"/>
              <a:gd name="connsiteX641" fmla="*/ 923331 w 9384838"/>
              <a:gd name="connsiteY641" fmla="*/ 4716902 h 6246801"/>
              <a:gd name="connsiteX642" fmla="*/ 923331 w 9384838"/>
              <a:gd name="connsiteY642" fmla="*/ 4691459 h 6246801"/>
              <a:gd name="connsiteX643" fmla="*/ 974215 w 9384838"/>
              <a:gd name="connsiteY643" fmla="*/ 4691459 h 6246801"/>
              <a:gd name="connsiteX644" fmla="*/ 998551 w 9384838"/>
              <a:gd name="connsiteY644" fmla="*/ 4667122 h 6246801"/>
              <a:gd name="connsiteX645" fmla="*/ 1049435 w 9384838"/>
              <a:gd name="connsiteY645" fmla="*/ 4716902 h 6246801"/>
              <a:gd name="connsiteX646" fmla="*/ 1148993 w 9384838"/>
              <a:gd name="connsiteY646" fmla="*/ 4716902 h 6246801"/>
              <a:gd name="connsiteX647" fmla="*/ 1174436 w 9384838"/>
              <a:gd name="connsiteY647" fmla="*/ 4667122 h 6246801"/>
              <a:gd name="connsiteX648" fmla="*/ 1224214 w 9384838"/>
              <a:gd name="connsiteY648" fmla="*/ 4667122 h 6246801"/>
              <a:gd name="connsiteX649" fmla="*/ 1249656 w 9384838"/>
              <a:gd name="connsiteY649" fmla="*/ 4616236 h 6246801"/>
              <a:gd name="connsiteX650" fmla="*/ 1275099 w 9384838"/>
              <a:gd name="connsiteY650" fmla="*/ 4616236 h 6246801"/>
              <a:gd name="connsiteX651" fmla="*/ 1275099 w 9384838"/>
              <a:gd name="connsiteY651" fmla="*/ 4616237 h 6246801"/>
              <a:gd name="connsiteX652" fmla="*/ 1350319 w 9384838"/>
              <a:gd name="connsiteY652" fmla="*/ 4616237 h 6246801"/>
              <a:gd name="connsiteX653" fmla="*/ 1374654 w 9384838"/>
              <a:gd name="connsiteY653" fmla="*/ 4590794 h 6246801"/>
              <a:gd name="connsiteX654" fmla="*/ 1425539 w 9384838"/>
              <a:gd name="connsiteY654" fmla="*/ 4566457 h 6246801"/>
              <a:gd name="connsiteX655" fmla="*/ 1550537 w 9384838"/>
              <a:gd name="connsiteY655" fmla="*/ 4491234 h 6246801"/>
              <a:gd name="connsiteX656" fmla="*/ 1651201 w 9384838"/>
              <a:gd name="connsiteY656" fmla="*/ 4440348 h 6246801"/>
              <a:gd name="connsiteX657" fmla="*/ 1751865 w 9384838"/>
              <a:gd name="connsiteY657" fmla="*/ 4416011 h 6246801"/>
              <a:gd name="connsiteX658" fmla="*/ 1776201 w 9384838"/>
              <a:gd name="connsiteY658" fmla="*/ 4365125 h 6246801"/>
              <a:gd name="connsiteX659" fmla="*/ 1751865 w 9384838"/>
              <a:gd name="connsiteY659" fmla="*/ 4340788 h 6246801"/>
              <a:gd name="connsiteX660" fmla="*/ 1801642 w 9384838"/>
              <a:gd name="connsiteY660" fmla="*/ 4340788 h 6246801"/>
              <a:gd name="connsiteX661" fmla="*/ 1827082 w 9384838"/>
              <a:gd name="connsiteY661" fmla="*/ 4315345 h 6246801"/>
              <a:gd name="connsiteX662" fmla="*/ 1902304 w 9384838"/>
              <a:gd name="connsiteY662" fmla="*/ 4340788 h 6246801"/>
              <a:gd name="connsiteX663" fmla="*/ 1952081 w 9384838"/>
              <a:gd name="connsiteY663" fmla="*/ 4315345 h 6246801"/>
              <a:gd name="connsiteX664" fmla="*/ 2001860 w 9384838"/>
              <a:gd name="connsiteY664" fmla="*/ 4340788 h 6246801"/>
              <a:gd name="connsiteX665" fmla="*/ 1952081 w 9384838"/>
              <a:gd name="connsiteY665" fmla="*/ 4340788 h 6246801"/>
              <a:gd name="connsiteX666" fmla="*/ 1952081 w 9384838"/>
              <a:gd name="connsiteY666" fmla="*/ 4390568 h 6246801"/>
              <a:gd name="connsiteX667" fmla="*/ 2027302 w 9384838"/>
              <a:gd name="connsiteY667" fmla="*/ 4416011 h 6246801"/>
              <a:gd name="connsiteX668" fmla="*/ 2052742 w 9384838"/>
              <a:gd name="connsiteY668" fmla="*/ 4416011 h 6246801"/>
              <a:gd name="connsiteX669" fmla="*/ 2102518 w 9384838"/>
              <a:gd name="connsiteY669" fmla="*/ 4390568 h 6246801"/>
              <a:gd name="connsiteX670" fmla="*/ 2127962 w 9384838"/>
              <a:gd name="connsiteY670" fmla="*/ 4390568 h 6246801"/>
              <a:gd name="connsiteX671" fmla="*/ 2203182 w 9384838"/>
              <a:gd name="connsiteY671" fmla="*/ 4440348 h 6246801"/>
              <a:gd name="connsiteX672" fmla="*/ 2328178 w 9384838"/>
              <a:gd name="connsiteY672" fmla="*/ 4465791 h 6246801"/>
              <a:gd name="connsiteX673" fmla="*/ 2428839 w 9384838"/>
              <a:gd name="connsiteY673" fmla="*/ 4465791 h 6246801"/>
              <a:gd name="connsiteX674" fmla="*/ 2478617 w 9384838"/>
              <a:gd name="connsiteY674" fmla="*/ 4440348 h 6246801"/>
              <a:gd name="connsiteX675" fmla="*/ 2529503 w 9384838"/>
              <a:gd name="connsiteY675" fmla="*/ 4416011 h 6246801"/>
              <a:gd name="connsiteX676" fmla="*/ 2579280 w 9384838"/>
              <a:gd name="connsiteY676" fmla="*/ 4440348 h 6246801"/>
              <a:gd name="connsiteX677" fmla="*/ 2629058 w 9384838"/>
              <a:gd name="connsiteY677" fmla="*/ 4440348 h 6246801"/>
              <a:gd name="connsiteX678" fmla="*/ 2679941 w 9384838"/>
              <a:gd name="connsiteY678" fmla="*/ 4465791 h 6246801"/>
              <a:gd name="connsiteX679" fmla="*/ 2679941 w 9384838"/>
              <a:gd name="connsiteY679" fmla="*/ 4465790 h 6246801"/>
              <a:gd name="connsiteX680" fmla="*/ 2705383 w 9384838"/>
              <a:gd name="connsiteY680" fmla="*/ 4465790 h 6246801"/>
              <a:gd name="connsiteX681" fmla="*/ 2804940 w 9384838"/>
              <a:gd name="connsiteY681" fmla="*/ 4440347 h 6246801"/>
              <a:gd name="connsiteX682" fmla="*/ 2830382 w 9384838"/>
              <a:gd name="connsiteY682" fmla="*/ 4491233 h 6246801"/>
              <a:gd name="connsiteX683" fmla="*/ 2804940 w 9384838"/>
              <a:gd name="connsiteY683" fmla="*/ 4515570 h 6246801"/>
              <a:gd name="connsiteX684" fmla="*/ 2780604 w 9384838"/>
              <a:gd name="connsiteY684" fmla="*/ 4541013 h 6246801"/>
              <a:gd name="connsiteX685" fmla="*/ 2804940 w 9384838"/>
              <a:gd name="connsiteY685" fmla="*/ 4566456 h 6246801"/>
              <a:gd name="connsiteX686" fmla="*/ 2804940 w 9384838"/>
              <a:gd name="connsiteY686" fmla="*/ 4590793 h 6246801"/>
              <a:gd name="connsiteX687" fmla="*/ 2855825 w 9384838"/>
              <a:gd name="connsiteY687" fmla="*/ 4590793 h 6246801"/>
              <a:gd name="connsiteX688" fmla="*/ 2855825 w 9384838"/>
              <a:gd name="connsiteY688" fmla="*/ 4566456 h 6246801"/>
              <a:gd name="connsiteX689" fmla="*/ 2880159 w 9384838"/>
              <a:gd name="connsiteY689" fmla="*/ 4566456 h 6246801"/>
              <a:gd name="connsiteX690" fmla="*/ 2880159 w 9384838"/>
              <a:gd name="connsiteY690" fmla="*/ 4605916 h 6246801"/>
              <a:gd name="connsiteX691" fmla="*/ 2880162 w 9384838"/>
              <a:gd name="connsiteY691" fmla="*/ 4605918 h 6246801"/>
              <a:gd name="connsiteX692" fmla="*/ 2880162 w 9384838"/>
              <a:gd name="connsiteY692" fmla="*/ 4566457 h 6246801"/>
              <a:gd name="connsiteX693" fmla="*/ 2931045 w 9384838"/>
              <a:gd name="connsiteY693" fmla="*/ 4616236 h 6246801"/>
              <a:gd name="connsiteX694" fmla="*/ 2980823 w 9384838"/>
              <a:gd name="connsiteY694" fmla="*/ 4641679 h 6246801"/>
              <a:gd name="connsiteX695" fmla="*/ 3006265 w 9384838"/>
              <a:gd name="connsiteY695" fmla="*/ 4616236 h 6246801"/>
              <a:gd name="connsiteX696" fmla="*/ 3030601 w 9384838"/>
              <a:gd name="connsiteY696" fmla="*/ 4616236 h 6246801"/>
              <a:gd name="connsiteX697" fmla="*/ 3056044 w 9384838"/>
              <a:gd name="connsiteY697" fmla="*/ 4590793 h 6246801"/>
              <a:gd name="connsiteX698" fmla="*/ 3105820 w 9384838"/>
              <a:gd name="connsiteY698" fmla="*/ 4590793 h 6246801"/>
              <a:gd name="connsiteX699" fmla="*/ 3131263 w 9384838"/>
              <a:gd name="connsiteY699" fmla="*/ 4541014 h 6246801"/>
              <a:gd name="connsiteX700" fmla="*/ 3131263 w 9384838"/>
              <a:gd name="connsiteY700" fmla="*/ 4590793 h 6246801"/>
              <a:gd name="connsiteX701" fmla="*/ 3156704 w 9384838"/>
              <a:gd name="connsiteY701" fmla="*/ 4566457 h 6246801"/>
              <a:gd name="connsiteX702" fmla="*/ 3181041 w 9384838"/>
              <a:gd name="connsiteY702" fmla="*/ 4515571 h 6246801"/>
              <a:gd name="connsiteX703" fmla="*/ 3156704 w 9384838"/>
              <a:gd name="connsiteY703" fmla="*/ 4440348 h 6246801"/>
              <a:gd name="connsiteX704" fmla="*/ 3131263 w 9384838"/>
              <a:gd name="connsiteY704" fmla="*/ 4416011 h 6246801"/>
              <a:gd name="connsiteX705" fmla="*/ 3181041 w 9384838"/>
              <a:gd name="connsiteY705" fmla="*/ 4365125 h 6246801"/>
              <a:gd name="connsiteX706" fmla="*/ 3231924 w 9384838"/>
              <a:gd name="connsiteY706" fmla="*/ 4340788 h 6246801"/>
              <a:gd name="connsiteX707" fmla="*/ 3256260 w 9384838"/>
              <a:gd name="connsiteY707" fmla="*/ 4289902 h 6246801"/>
              <a:gd name="connsiteX708" fmla="*/ 3281703 w 9384838"/>
              <a:gd name="connsiteY708" fmla="*/ 4289902 h 6246801"/>
              <a:gd name="connsiteX709" fmla="*/ 3281705 w 9384838"/>
              <a:gd name="connsiteY709" fmla="*/ 4289902 h 6246801"/>
              <a:gd name="connsiteX710" fmla="*/ 3307147 w 9384838"/>
              <a:gd name="connsiteY710" fmla="*/ 4265565 h 6246801"/>
              <a:gd name="connsiteX711" fmla="*/ 3356924 w 9384838"/>
              <a:gd name="connsiteY711" fmla="*/ 4265565 h 6246801"/>
              <a:gd name="connsiteX712" fmla="*/ 3457589 w 9384838"/>
              <a:gd name="connsiteY712" fmla="*/ 4190342 h 6246801"/>
              <a:gd name="connsiteX713" fmla="*/ 3558250 w 9384838"/>
              <a:gd name="connsiteY713" fmla="*/ 4089676 h 6246801"/>
              <a:gd name="connsiteX714" fmla="*/ 3582585 w 9384838"/>
              <a:gd name="connsiteY714" fmla="*/ 4014453 h 6246801"/>
              <a:gd name="connsiteX715" fmla="*/ 3608026 w 9384838"/>
              <a:gd name="connsiteY715" fmla="*/ 3989010 h 6246801"/>
              <a:gd name="connsiteX716" fmla="*/ 3582585 w 9384838"/>
              <a:gd name="connsiteY716" fmla="*/ 3963567 h 6246801"/>
              <a:gd name="connsiteX717" fmla="*/ 3608026 w 9384838"/>
              <a:gd name="connsiteY717" fmla="*/ 3913787 h 6246801"/>
              <a:gd name="connsiteX718" fmla="*/ 3582585 w 9384838"/>
              <a:gd name="connsiteY718" fmla="*/ 3888344 h 6246801"/>
              <a:gd name="connsiteX719" fmla="*/ 3608026 w 9384838"/>
              <a:gd name="connsiteY719" fmla="*/ 3838565 h 6246801"/>
              <a:gd name="connsiteX720" fmla="*/ 3633468 w 9384838"/>
              <a:gd name="connsiteY720" fmla="*/ 3813122 h 6246801"/>
              <a:gd name="connsiteX721" fmla="*/ 3683247 w 9384838"/>
              <a:gd name="connsiteY721" fmla="*/ 3788785 h 6246801"/>
              <a:gd name="connsiteX722" fmla="*/ 3708689 w 9384838"/>
              <a:gd name="connsiteY722" fmla="*/ 3813122 h 6246801"/>
              <a:gd name="connsiteX723" fmla="*/ 3783908 w 9384838"/>
              <a:gd name="connsiteY723" fmla="*/ 3788785 h 6246801"/>
              <a:gd name="connsiteX724" fmla="*/ 3883464 w 9384838"/>
              <a:gd name="connsiteY724" fmla="*/ 3763342 h 6246801"/>
              <a:gd name="connsiteX725" fmla="*/ 3883464 w 9384838"/>
              <a:gd name="connsiteY725" fmla="*/ 3813122 h 6246801"/>
              <a:gd name="connsiteX726" fmla="*/ 3833686 w 9384838"/>
              <a:gd name="connsiteY726" fmla="*/ 3813122 h 6246801"/>
              <a:gd name="connsiteX727" fmla="*/ 3808245 w 9384838"/>
              <a:gd name="connsiteY727" fmla="*/ 3838565 h 6246801"/>
              <a:gd name="connsiteX728" fmla="*/ 3808245 w 9384838"/>
              <a:gd name="connsiteY728" fmla="*/ 3888344 h 6246801"/>
              <a:gd name="connsiteX729" fmla="*/ 3758467 w 9384838"/>
              <a:gd name="connsiteY729" fmla="*/ 3864008 h 6246801"/>
              <a:gd name="connsiteX730" fmla="*/ 3708689 w 9384838"/>
              <a:gd name="connsiteY730" fmla="*/ 3913787 h 6246801"/>
              <a:gd name="connsiteX731" fmla="*/ 3683247 w 9384838"/>
              <a:gd name="connsiteY731" fmla="*/ 3888344 h 6246801"/>
              <a:gd name="connsiteX732" fmla="*/ 3633468 w 9384838"/>
              <a:gd name="connsiteY732" fmla="*/ 3913787 h 6246801"/>
              <a:gd name="connsiteX733" fmla="*/ 3657804 w 9384838"/>
              <a:gd name="connsiteY733" fmla="*/ 3939230 h 6246801"/>
              <a:gd name="connsiteX734" fmla="*/ 3633468 w 9384838"/>
              <a:gd name="connsiteY734" fmla="*/ 3963567 h 6246801"/>
              <a:gd name="connsiteX735" fmla="*/ 3657804 w 9384838"/>
              <a:gd name="connsiteY735" fmla="*/ 3963567 h 6246801"/>
              <a:gd name="connsiteX736" fmla="*/ 3683247 w 9384838"/>
              <a:gd name="connsiteY736" fmla="*/ 3989010 h 6246801"/>
              <a:gd name="connsiteX737" fmla="*/ 3708689 w 9384838"/>
              <a:gd name="connsiteY737" fmla="*/ 3989010 h 6246801"/>
              <a:gd name="connsiteX738" fmla="*/ 3708689 w 9384838"/>
              <a:gd name="connsiteY738" fmla="*/ 4014453 h 6246801"/>
              <a:gd name="connsiteX739" fmla="*/ 3708688 w 9384838"/>
              <a:gd name="connsiteY739" fmla="*/ 4014453 h 6246801"/>
              <a:gd name="connsiteX740" fmla="*/ 3657804 w 9384838"/>
              <a:gd name="connsiteY740" fmla="*/ 4064233 h 6246801"/>
              <a:gd name="connsiteX741" fmla="*/ 3683246 w 9384838"/>
              <a:gd name="connsiteY741" fmla="*/ 4139455 h 6246801"/>
              <a:gd name="connsiteX742" fmla="*/ 3808243 w 9384838"/>
              <a:gd name="connsiteY742" fmla="*/ 4164898 h 6246801"/>
              <a:gd name="connsiteX743" fmla="*/ 3833684 w 9384838"/>
              <a:gd name="connsiteY743" fmla="*/ 4089676 h 6246801"/>
              <a:gd name="connsiteX744" fmla="*/ 3958666 w 9384838"/>
              <a:gd name="connsiteY744" fmla="*/ 4089676 h 6246801"/>
              <a:gd name="connsiteX745" fmla="*/ 4084770 w 9384838"/>
              <a:gd name="connsiteY745" fmla="*/ 4064233 h 6246801"/>
              <a:gd name="connsiteX746" fmla="*/ 4185432 w 9384838"/>
              <a:gd name="connsiteY746" fmla="*/ 4064233 h 6246801"/>
              <a:gd name="connsiteX747" fmla="*/ 4460870 w 9384838"/>
              <a:gd name="connsiteY747" fmla="*/ 3888345 h 6246801"/>
              <a:gd name="connsiteX748" fmla="*/ 4510648 w 9384838"/>
              <a:gd name="connsiteY748" fmla="*/ 3763342 h 6246801"/>
              <a:gd name="connsiteX749" fmla="*/ 4761751 w 9384838"/>
              <a:gd name="connsiteY749" fmla="*/ 3713562 h 6246801"/>
              <a:gd name="connsiteX750" fmla="*/ 4836971 w 9384838"/>
              <a:gd name="connsiteY750" fmla="*/ 3612896 h 6246801"/>
              <a:gd name="connsiteX751" fmla="*/ 4887855 w 9384838"/>
              <a:gd name="connsiteY751" fmla="*/ 3487894 h 6246801"/>
              <a:gd name="connsiteX752" fmla="*/ 4887855 w 9384838"/>
              <a:gd name="connsiteY752" fmla="*/ 3487893 h 6246801"/>
              <a:gd name="connsiteX753" fmla="*/ 4937633 w 9384838"/>
              <a:gd name="connsiteY753" fmla="*/ 3437007 h 6246801"/>
              <a:gd name="connsiteX754" fmla="*/ 5012854 w 9384838"/>
              <a:gd name="connsiteY754" fmla="*/ 3387227 h 6246801"/>
              <a:gd name="connsiteX755" fmla="*/ 5038296 w 9384838"/>
              <a:gd name="connsiteY755" fmla="*/ 3336341 h 6246801"/>
              <a:gd name="connsiteX756" fmla="*/ 5113516 w 9384838"/>
              <a:gd name="connsiteY756" fmla="*/ 3236782 h 6246801"/>
              <a:gd name="connsiteX757" fmla="*/ 5137852 w 9384838"/>
              <a:gd name="connsiteY757" fmla="*/ 3185896 h 6246801"/>
              <a:gd name="connsiteX758" fmla="*/ 5163294 w 9384838"/>
              <a:gd name="connsiteY758" fmla="*/ 3161560 h 6246801"/>
              <a:gd name="connsiteX759" fmla="*/ 5238514 w 9384838"/>
              <a:gd name="connsiteY759" fmla="*/ 3011116 h 6246801"/>
              <a:gd name="connsiteX760" fmla="*/ 5263957 w 9384838"/>
              <a:gd name="connsiteY760" fmla="*/ 2860672 h 6246801"/>
              <a:gd name="connsiteX761" fmla="*/ 5188736 w 9384838"/>
              <a:gd name="connsiteY761" fmla="*/ 2809788 h 6246801"/>
              <a:gd name="connsiteX762" fmla="*/ 5163294 w 9384838"/>
              <a:gd name="connsiteY762" fmla="*/ 2835229 h 6246801"/>
              <a:gd name="connsiteX763" fmla="*/ 5137852 w 9384838"/>
              <a:gd name="connsiteY763" fmla="*/ 2835229 h 6246801"/>
              <a:gd name="connsiteX764" fmla="*/ 5137852 w 9384838"/>
              <a:gd name="connsiteY764" fmla="*/ 2785450 h 6246801"/>
              <a:gd name="connsiteX765" fmla="*/ 5188736 w 9384838"/>
              <a:gd name="connsiteY765" fmla="*/ 2785450 h 6246801"/>
              <a:gd name="connsiteX766" fmla="*/ 5263957 w 9384838"/>
              <a:gd name="connsiteY766" fmla="*/ 2734563 h 6246801"/>
              <a:gd name="connsiteX767" fmla="*/ 5339177 w 9384838"/>
              <a:gd name="connsiteY767" fmla="*/ 2609561 h 6246801"/>
              <a:gd name="connsiteX768" fmla="*/ 5289399 w 9384838"/>
              <a:gd name="connsiteY768" fmla="*/ 2534339 h 6246801"/>
              <a:gd name="connsiteX769" fmla="*/ 5289931 w 9384838"/>
              <a:gd name="connsiteY769" fmla="*/ 2534660 h 6246801"/>
              <a:gd name="connsiteX770" fmla="*/ 5289398 w 9384838"/>
              <a:gd name="connsiteY770" fmla="*/ 2534339 h 6246801"/>
              <a:gd name="connsiteX771" fmla="*/ 5313734 w 9384838"/>
              <a:gd name="connsiteY771" fmla="*/ 2483451 h 6246801"/>
              <a:gd name="connsiteX772" fmla="*/ 5289398 w 9384838"/>
              <a:gd name="connsiteY772" fmla="*/ 2459115 h 6246801"/>
              <a:gd name="connsiteX773" fmla="*/ 5364618 w 9384838"/>
              <a:gd name="connsiteY773" fmla="*/ 2408231 h 6246801"/>
              <a:gd name="connsiteX774" fmla="*/ 5388954 w 9384838"/>
              <a:gd name="connsiteY774" fmla="*/ 2433674 h 6246801"/>
              <a:gd name="connsiteX775" fmla="*/ 5464174 w 9384838"/>
              <a:gd name="connsiteY775" fmla="*/ 2408231 h 6246801"/>
              <a:gd name="connsiteX776" fmla="*/ 5515059 w 9384838"/>
              <a:gd name="connsiteY776" fmla="*/ 2333007 h 6246801"/>
              <a:gd name="connsiteX777" fmla="*/ 5539394 w 9384838"/>
              <a:gd name="connsiteY777" fmla="*/ 2257785 h 6246801"/>
              <a:gd name="connsiteX778" fmla="*/ 5539394 w 9384838"/>
              <a:gd name="connsiteY778" fmla="*/ 2233447 h 6246801"/>
              <a:gd name="connsiteX779" fmla="*/ 5564837 w 9384838"/>
              <a:gd name="connsiteY779" fmla="*/ 2182565 h 6246801"/>
              <a:gd name="connsiteX780" fmla="*/ 5614615 w 9384838"/>
              <a:gd name="connsiteY780" fmla="*/ 2233447 h 6246801"/>
              <a:gd name="connsiteX781" fmla="*/ 5640057 w 9384838"/>
              <a:gd name="connsiteY781" fmla="*/ 2208005 h 6246801"/>
              <a:gd name="connsiteX782" fmla="*/ 5665499 w 9384838"/>
              <a:gd name="connsiteY782" fmla="*/ 2233447 h 6246801"/>
              <a:gd name="connsiteX783" fmla="*/ 5665499 w 9384838"/>
              <a:gd name="connsiteY783" fmla="*/ 2257785 h 6246801"/>
              <a:gd name="connsiteX784" fmla="*/ 5640057 w 9384838"/>
              <a:gd name="connsiteY784" fmla="*/ 2408231 h 6246801"/>
              <a:gd name="connsiteX785" fmla="*/ 5689835 w 9384838"/>
              <a:gd name="connsiteY785" fmla="*/ 2433674 h 6246801"/>
              <a:gd name="connsiteX786" fmla="*/ 5740719 w 9384838"/>
              <a:gd name="connsiteY786" fmla="*/ 2408231 h 6246801"/>
              <a:gd name="connsiteX787" fmla="*/ 5765055 w 9384838"/>
              <a:gd name="connsiteY787" fmla="*/ 2358450 h 6246801"/>
              <a:gd name="connsiteX788" fmla="*/ 5840275 w 9384838"/>
              <a:gd name="connsiteY788" fmla="*/ 2459115 h 6246801"/>
              <a:gd name="connsiteX789" fmla="*/ 5891159 w 9384838"/>
              <a:gd name="connsiteY789" fmla="*/ 2408231 h 6246801"/>
              <a:gd name="connsiteX790" fmla="*/ 5940937 w 9384838"/>
              <a:gd name="connsiteY790" fmla="*/ 2283229 h 6246801"/>
              <a:gd name="connsiteX791" fmla="*/ 5891159 w 9384838"/>
              <a:gd name="connsiteY791" fmla="*/ 2208005 h 6246801"/>
              <a:gd name="connsiteX792" fmla="*/ 5840275 w 9384838"/>
              <a:gd name="connsiteY792" fmla="*/ 2257785 h 6246801"/>
              <a:gd name="connsiteX793" fmla="*/ 5715277 w 9384838"/>
              <a:gd name="connsiteY793" fmla="*/ 2283229 h 6246801"/>
              <a:gd name="connsiteX794" fmla="*/ 5765055 w 9384838"/>
              <a:gd name="connsiteY794" fmla="*/ 2132783 h 6246801"/>
              <a:gd name="connsiteX795" fmla="*/ 5840275 w 9384838"/>
              <a:gd name="connsiteY795" fmla="*/ 2081897 h 6246801"/>
              <a:gd name="connsiteX796" fmla="*/ 8270546 w 9384838"/>
              <a:gd name="connsiteY796" fmla="*/ 1474959 h 6246801"/>
              <a:gd name="connsiteX797" fmla="*/ 8282255 w 9384838"/>
              <a:gd name="connsiteY797" fmla="*/ 1480813 h 6246801"/>
              <a:gd name="connsiteX798" fmla="*/ 8274449 w 9384838"/>
              <a:gd name="connsiteY798" fmla="*/ 1490571 h 6246801"/>
              <a:gd name="connsiteX799" fmla="*/ 8264691 w 9384838"/>
              <a:gd name="connsiteY799" fmla="*/ 1491546 h 6246801"/>
              <a:gd name="connsiteX800" fmla="*/ 8247128 w 9384838"/>
              <a:gd name="connsiteY800" fmla="*/ 1501304 h 6246801"/>
              <a:gd name="connsiteX801" fmla="*/ 8250055 w 9384838"/>
              <a:gd name="connsiteY801" fmla="*/ 1485692 h 6246801"/>
              <a:gd name="connsiteX802" fmla="*/ 8265667 w 9384838"/>
              <a:gd name="connsiteY802" fmla="*/ 1485692 h 6246801"/>
              <a:gd name="connsiteX803" fmla="*/ 8270546 w 9384838"/>
              <a:gd name="connsiteY803" fmla="*/ 1474959 h 6246801"/>
              <a:gd name="connsiteX804" fmla="*/ 8187608 w 9384838"/>
              <a:gd name="connsiteY804" fmla="*/ 1463250 h 6246801"/>
              <a:gd name="connsiteX805" fmla="*/ 8203220 w 9384838"/>
              <a:gd name="connsiteY805" fmla="*/ 1472032 h 6246801"/>
              <a:gd name="connsiteX806" fmla="*/ 8215904 w 9384838"/>
              <a:gd name="connsiteY806" fmla="*/ 1471056 h 6246801"/>
              <a:gd name="connsiteX807" fmla="*/ 8214929 w 9384838"/>
              <a:gd name="connsiteY807" fmla="*/ 1479838 h 6246801"/>
              <a:gd name="connsiteX808" fmla="*/ 8216880 w 9384838"/>
              <a:gd name="connsiteY808" fmla="*/ 1484717 h 6246801"/>
              <a:gd name="connsiteX809" fmla="*/ 8195414 w 9384838"/>
              <a:gd name="connsiteY809" fmla="*/ 1482765 h 6246801"/>
              <a:gd name="connsiteX810" fmla="*/ 8197365 w 9384838"/>
              <a:gd name="connsiteY810" fmla="*/ 1476909 h 6246801"/>
              <a:gd name="connsiteX811" fmla="*/ 8187608 w 9384838"/>
              <a:gd name="connsiteY811" fmla="*/ 1463250 h 6246801"/>
              <a:gd name="connsiteX812" fmla="*/ 8289085 w 9384838"/>
              <a:gd name="connsiteY812" fmla="*/ 1415439 h 6246801"/>
              <a:gd name="connsiteX813" fmla="*/ 8307624 w 9384838"/>
              <a:gd name="connsiteY813" fmla="*/ 1425197 h 6246801"/>
              <a:gd name="connsiteX814" fmla="*/ 8318357 w 9384838"/>
              <a:gd name="connsiteY814" fmla="*/ 1429100 h 6246801"/>
              <a:gd name="connsiteX815" fmla="*/ 8307624 w 9384838"/>
              <a:gd name="connsiteY815" fmla="*/ 1443734 h 6246801"/>
              <a:gd name="connsiteX816" fmla="*/ 8313478 w 9384838"/>
              <a:gd name="connsiteY816" fmla="*/ 1452516 h 6246801"/>
              <a:gd name="connsiteX817" fmla="*/ 8282255 w 9384838"/>
              <a:gd name="connsiteY817" fmla="*/ 1469104 h 6246801"/>
              <a:gd name="connsiteX818" fmla="*/ 8280303 w 9384838"/>
              <a:gd name="connsiteY818" fmla="*/ 1453493 h 6246801"/>
              <a:gd name="connsiteX819" fmla="*/ 8269570 w 9384838"/>
              <a:gd name="connsiteY819" fmla="*/ 1425197 h 6246801"/>
              <a:gd name="connsiteX820" fmla="*/ 8289085 w 9384838"/>
              <a:gd name="connsiteY820" fmla="*/ 1415439 h 6246801"/>
              <a:gd name="connsiteX821" fmla="*/ 8360314 w 9384838"/>
              <a:gd name="connsiteY821" fmla="*/ 1357869 h 6246801"/>
              <a:gd name="connsiteX822" fmla="*/ 8376902 w 9384838"/>
              <a:gd name="connsiteY822" fmla="*/ 1366651 h 6246801"/>
              <a:gd name="connsiteX823" fmla="*/ 8379829 w 9384838"/>
              <a:gd name="connsiteY823" fmla="*/ 1382264 h 6246801"/>
              <a:gd name="connsiteX824" fmla="*/ 8349581 w 9384838"/>
              <a:gd name="connsiteY824" fmla="*/ 1375434 h 6246801"/>
              <a:gd name="connsiteX825" fmla="*/ 8360314 w 9384838"/>
              <a:gd name="connsiteY825" fmla="*/ 1357869 h 6246801"/>
              <a:gd name="connsiteX826" fmla="*/ 8571073 w 9384838"/>
              <a:gd name="connsiteY826" fmla="*/ 1228098 h 6246801"/>
              <a:gd name="connsiteX827" fmla="*/ 8597418 w 9384838"/>
              <a:gd name="connsiteY827" fmla="*/ 1253467 h 6246801"/>
              <a:gd name="connsiteX828" fmla="*/ 8592539 w 9384838"/>
              <a:gd name="connsiteY828" fmla="*/ 1260297 h 6246801"/>
              <a:gd name="connsiteX829" fmla="*/ 8592539 w 9384838"/>
              <a:gd name="connsiteY829" fmla="*/ 1272981 h 6246801"/>
              <a:gd name="connsiteX830" fmla="*/ 8572049 w 9384838"/>
              <a:gd name="connsiteY830" fmla="*/ 1273957 h 6246801"/>
              <a:gd name="connsiteX831" fmla="*/ 8561316 w 9384838"/>
              <a:gd name="connsiteY831" fmla="*/ 1285666 h 6246801"/>
              <a:gd name="connsiteX832" fmla="*/ 8554486 w 9384838"/>
              <a:gd name="connsiteY832" fmla="*/ 1302253 h 6246801"/>
              <a:gd name="connsiteX833" fmla="*/ 8533995 w 9384838"/>
              <a:gd name="connsiteY833" fmla="*/ 1311035 h 6246801"/>
              <a:gd name="connsiteX834" fmla="*/ 8510577 w 9384838"/>
              <a:gd name="connsiteY834" fmla="*/ 1309083 h 6246801"/>
              <a:gd name="connsiteX835" fmla="*/ 8505699 w 9384838"/>
              <a:gd name="connsiteY835" fmla="*/ 1331526 h 6246801"/>
              <a:gd name="connsiteX836" fmla="*/ 8494966 w 9384838"/>
              <a:gd name="connsiteY836" fmla="*/ 1335428 h 6246801"/>
              <a:gd name="connsiteX837" fmla="*/ 8482281 w 9384838"/>
              <a:gd name="connsiteY837" fmla="*/ 1312986 h 6246801"/>
              <a:gd name="connsiteX838" fmla="*/ 8474475 w 9384838"/>
              <a:gd name="connsiteY838" fmla="*/ 1303229 h 6246801"/>
              <a:gd name="connsiteX839" fmla="*/ 8467645 w 9384838"/>
              <a:gd name="connsiteY839" fmla="*/ 1279811 h 6246801"/>
              <a:gd name="connsiteX840" fmla="*/ 8476427 w 9384838"/>
              <a:gd name="connsiteY840" fmla="*/ 1270054 h 6246801"/>
              <a:gd name="connsiteX841" fmla="*/ 8524238 w 9384838"/>
              <a:gd name="connsiteY841" fmla="*/ 1261273 h 6246801"/>
              <a:gd name="connsiteX842" fmla="*/ 8551558 w 9384838"/>
              <a:gd name="connsiteY842" fmla="*/ 1236879 h 6246801"/>
              <a:gd name="connsiteX843" fmla="*/ 8567170 w 9384838"/>
              <a:gd name="connsiteY843" fmla="*/ 1237855 h 6246801"/>
              <a:gd name="connsiteX844" fmla="*/ 8571073 w 9384838"/>
              <a:gd name="connsiteY844" fmla="*/ 1228098 h 6246801"/>
              <a:gd name="connsiteX845" fmla="*/ 8306648 w 9384838"/>
              <a:gd name="connsiteY845" fmla="*/ 884639 h 6246801"/>
              <a:gd name="connsiteX846" fmla="*/ 8328114 w 9384838"/>
              <a:gd name="connsiteY846" fmla="*/ 903178 h 6246801"/>
              <a:gd name="connsiteX847" fmla="*/ 8334944 w 9384838"/>
              <a:gd name="connsiteY847" fmla="*/ 917814 h 6246801"/>
              <a:gd name="connsiteX848" fmla="*/ 8368119 w 9384838"/>
              <a:gd name="connsiteY848" fmla="*/ 935377 h 6246801"/>
              <a:gd name="connsiteX849" fmla="*/ 8422761 w 9384838"/>
              <a:gd name="connsiteY849" fmla="*/ 939280 h 6246801"/>
              <a:gd name="connsiteX850" fmla="*/ 8461790 w 9384838"/>
              <a:gd name="connsiteY850" fmla="*/ 922693 h 6246801"/>
              <a:gd name="connsiteX851" fmla="*/ 8450081 w 9384838"/>
              <a:gd name="connsiteY851" fmla="*/ 963674 h 6246801"/>
              <a:gd name="connsiteX852" fmla="*/ 8431542 w 9384838"/>
              <a:gd name="connsiteY852" fmla="*/ 975382 h 6246801"/>
              <a:gd name="connsiteX853" fmla="*/ 8415930 w 9384838"/>
              <a:gd name="connsiteY853" fmla="*/ 963674 h 6246801"/>
              <a:gd name="connsiteX854" fmla="*/ 8397391 w 9384838"/>
              <a:gd name="connsiteY854" fmla="*/ 963674 h 6246801"/>
              <a:gd name="connsiteX855" fmla="*/ 8359338 w 9384838"/>
              <a:gd name="connsiteY855" fmla="*/ 1014411 h 6246801"/>
              <a:gd name="connsiteX856" fmla="*/ 8284206 w 9384838"/>
              <a:gd name="connsiteY856" fmla="*/ 1020265 h 6246801"/>
              <a:gd name="connsiteX857" fmla="*/ 8247128 w 9384838"/>
              <a:gd name="connsiteY857" fmla="*/ 1070028 h 6246801"/>
              <a:gd name="connsiteX858" fmla="*/ 8212977 w 9384838"/>
              <a:gd name="connsiteY858" fmla="*/ 1083688 h 6246801"/>
              <a:gd name="connsiteX859" fmla="*/ 8184681 w 9384838"/>
              <a:gd name="connsiteY859" fmla="*/ 1151014 h 6246801"/>
              <a:gd name="connsiteX860" fmla="*/ 8163215 w 9384838"/>
              <a:gd name="connsiteY860" fmla="*/ 1151014 h 6246801"/>
              <a:gd name="connsiteX861" fmla="*/ 8155409 w 9384838"/>
              <a:gd name="connsiteY861" fmla="*/ 1207607 h 6246801"/>
              <a:gd name="connsiteX862" fmla="*/ 8099792 w 9384838"/>
              <a:gd name="connsiteY862" fmla="*/ 1223219 h 6246801"/>
              <a:gd name="connsiteX863" fmla="*/ 8077350 w 9384838"/>
              <a:gd name="connsiteY863" fmla="*/ 1247612 h 6246801"/>
              <a:gd name="connsiteX864" fmla="*/ 8066617 w 9384838"/>
              <a:gd name="connsiteY864" fmla="*/ 1319817 h 6246801"/>
              <a:gd name="connsiteX865" fmla="*/ 8057835 w 9384838"/>
              <a:gd name="connsiteY865" fmla="*/ 1315914 h 6246801"/>
              <a:gd name="connsiteX866" fmla="*/ 8009048 w 9384838"/>
              <a:gd name="connsiteY866" fmla="*/ 1320793 h 6246801"/>
              <a:gd name="connsiteX867" fmla="*/ 8009048 w 9384838"/>
              <a:gd name="connsiteY867" fmla="*/ 1309084 h 6246801"/>
              <a:gd name="connsiteX868" fmla="*/ 8010024 w 9384838"/>
              <a:gd name="connsiteY868" fmla="*/ 1293472 h 6246801"/>
              <a:gd name="connsiteX869" fmla="*/ 8002218 w 9384838"/>
              <a:gd name="connsiteY869" fmla="*/ 1262248 h 6246801"/>
              <a:gd name="connsiteX870" fmla="*/ 8013927 w 9384838"/>
              <a:gd name="connsiteY870" fmla="*/ 1254442 h 6246801"/>
              <a:gd name="connsiteX871" fmla="*/ 8038320 w 9384838"/>
              <a:gd name="connsiteY871" fmla="*/ 1219316 h 6246801"/>
              <a:gd name="connsiteX872" fmla="*/ 8077350 w 9384838"/>
              <a:gd name="connsiteY872" fmla="*/ 1190044 h 6246801"/>
              <a:gd name="connsiteX873" fmla="*/ 8108573 w 9384838"/>
              <a:gd name="connsiteY873" fmla="*/ 1167602 h 6246801"/>
              <a:gd name="connsiteX874" fmla="*/ 8111501 w 9384838"/>
              <a:gd name="connsiteY874" fmla="*/ 1154917 h 6246801"/>
              <a:gd name="connsiteX875" fmla="*/ 8135894 w 9384838"/>
              <a:gd name="connsiteY875" fmla="*/ 1148087 h 6246801"/>
              <a:gd name="connsiteX876" fmla="*/ 8141748 w 9384838"/>
              <a:gd name="connsiteY876" fmla="*/ 1130524 h 6246801"/>
              <a:gd name="connsiteX877" fmla="*/ 8135894 w 9384838"/>
              <a:gd name="connsiteY877" fmla="*/ 1121742 h 6246801"/>
              <a:gd name="connsiteX878" fmla="*/ 8143700 w 9384838"/>
              <a:gd name="connsiteY878" fmla="*/ 1104179 h 6246801"/>
              <a:gd name="connsiteX879" fmla="*/ 8200293 w 9384838"/>
              <a:gd name="connsiteY879" fmla="*/ 1030998 h 6246801"/>
              <a:gd name="connsiteX880" fmla="*/ 8231516 w 9384838"/>
              <a:gd name="connsiteY880" fmla="*/ 993920 h 6246801"/>
              <a:gd name="connsiteX881" fmla="*/ 8245176 w 9384838"/>
              <a:gd name="connsiteY881" fmla="*/ 957819 h 6246801"/>
              <a:gd name="connsiteX882" fmla="*/ 8258837 w 9384838"/>
              <a:gd name="connsiteY882" fmla="*/ 944159 h 6246801"/>
              <a:gd name="connsiteX883" fmla="*/ 8260788 w 9384838"/>
              <a:gd name="connsiteY883" fmla="*/ 920741 h 6246801"/>
              <a:gd name="connsiteX884" fmla="*/ 8289085 w 9384838"/>
              <a:gd name="connsiteY884" fmla="*/ 889516 h 6246801"/>
              <a:gd name="connsiteX885" fmla="*/ 8306648 w 9384838"/>
              <a:gd name="connsiteY885" fmla="*/ 884639 h 6246801"/>
              <a:gd name="connsiteX886" fmla="*/ 9328245 w 9384838"/>
              <a:gd name="connsiteY886" fmla="*/ 311878 h 6246801"/>
              <a:gd name="connsiteX887" fmla="*/ 9371178 w 9384838"/>
              <a:gd name="connsiteY887" fmla="*/ 317733 h 6246801"/>
              <a:gd name="connsiteX888" fmla="*/ 9384838 w 9384838"/>
              <a:gd name="connsiteY888" fmla="*/ 341150 h 6246801"/>
              <a:gd name="connsiteX889" fmla="*/ 9357517 w 9384838"/>
              <a:gd name="connsiteY889" fmla="*/ 360665 h 6246801"/>
              <a:gd name="connsiteX890" fmla="*/ 9357517 w 9384838"/>
              <a:gd name="connsiteY890" fmla="*/ 378228 h 6246801"/>
              <a:gd name="connsiteX891" fmla="*/ 9371178 w 9384838"/>
              <a:gd name="connsiteY891" fmla="*/ 393840 h 6246801"/>
              <a:gd name="connsiteX892" fmla="*/ 9367275 w 9384838"/>
              <a:gd name="connsiteY892" fmla="*/ 427015 h 6246801"/>
              <a:gd name="connsiteX893" fmla="*/ 9314585 w 9384838"/>
              <a:gd name="connsiteY893" fmla="*/ 427015 h 6246801"/>
              <a:gd name="connsiteX894" fmla="*/ 9250186 w 9384838"/>
              <a:gd name="connsiteY894" fmla="*/ 440675 h 6246801"/>
              <a:gd name="connsiteX895" fmla="*/ 9213108 w 9384838"/>
              <a:gd name="connsiteY895" fmla="*/ 471899 h 6246801"/>
              <a:gd name="connsiteX896" fmla="*/ 9162370 w 9384838"/>
              <a:gd name="connsiteY896" fmla="*/ 491414 h 6246801"/>
              <a:gd name="connsiteX897" fmla="*/ 9099923 w 9384838"/>
              <a:gd name="connsiteY897" fmla="*/ 526540 h 6246801"/>
              <a:gd name="connsiteX898" fmla="*/ 9035524 w 9384838"/>
              <a:gd name="connsiteY898" fmla="*/ 587036 h 6246801"/>
              <a:gd name="connsiteX899" fmla="*/ 8996494 w 9384838"/>
              <a:gd name="connsiteY899" fmla="*/ 635822 h 6246801"/>
              <a:gd name="connsiteX900" fmla="*/ 8961368 w 9384838"/>
              <a:gd name="connsiteY900" fmla="*/ 637774 h 6246801"/>
              <a:gd name="connsiteX901" fmla="*/ 8951610 w 9384838"/>
              <a:gd name="connsiteY901" fmla="*/ 647531 h 6246801"/>
              <a:gd name="connsiteX902" fmla="*/ 8926241 w 9384838"/>
              <a:gd name="connsiteY902" fmla="*/ 637774 h 6246801"/>
              <a:gd name="connsiteX903" fmla="*/ 8916484 w 9384838"/>
              <a:gd name="connsiteY903" fmla="*/ 608501 h 6246801"/>
              <a:gd name="connsiteX904" fmla="*/ 8883309 w 9384838"/>
              <a:gd name="connsiteY904" fmla="*/ 622162 h 6246801"/>
              <a:gd name="connsiteX905" fmla="*/ 8877454 w 9384838"/>
              <a:gd name="connsiteY905" fmla="*/ 651434 h 6246801"/>
              <a:gd name="connsiteX906" fmla="*/ 8887212 w 9384838"/>
              <a:gd name="connsiteY906" fmla="*/ 665094 h 6246801"/>
              <a:gd name="connsiteX907" fmla="*/ 8846231 w 9384838"/>
              <a:gd name="connsiteY907" fmla="*/ 719735 h 6246801"/>
              <a:gd name="connsiteX908" fmla="*/ 8799395 w 9384838"/>
              <a:gd name="connsiteY908" fmla="*/ 749008 h 6246801"/>
              <a:gd name="connsiteX909" fmla="*/ 8766220 w 9384838"/>
              <a:gd name="connsiteY909" fmla="*/ 774380 h 6246801"/>
              <a:gd name="connsiteX910" fmla="*/ 8731094 w 9384838"/>
              <a:gd name="connsiteY910" fmla="*/ 844633 h 6246801"/>
              <a:gd name="connsiteX911" fmla="*/ 8697919 w 9384838"/>
              <a:gd name="connsiteY911" fmla="*/ 862196 h 6246801"/>
              <a:gd name="connsiteX912" fmla="*/ 8666695 w 9384838"/>
              <a:gd name="connsiteY912" fmla="*/ 862196 h 6246801"/>
              <a:gd name="connsiteX913" fmla="*/ 8641326 w 9384838"/>
              <a:gd name="connsiteY913" fmla="*/ 887565 h 6246801"/>
              <a:gd name="connsiteX914" fmla="*/ 8614005 w 9384838"/>
              <a:gd name="connsiteY914" fmla="*/ 932449 h 6246801"/>
              <a:gd name="connsiteX915" fmla="*/ 8590587 w 9384838"/>
              <a:gd name="connsiteY915" fmla="*/ 936351 h 6246801"/>
              <a:gd name="connsiteX916" fmla="*/ 8576927 w 9384838"/>
              <a:gd name="connsiteY916" fmla="*/ 920740 h 6246801"/>
              <a:gd name="connsiteX917" fmla="*/ 8590587 w 9384838"/>
              <a:gd name="connsiteY917" fmla="*/ 885614 h 6246801"/>
              <a:gd name="connsiteX918" fmla="*/ 8602296 w 9384838"/>
              <a:gd name="connsiteY918" fmla="*/ 881711 h 6246801"/>
              <a:gd name="connsiteX919" fmla="*/ 8610102 w 9384838"/>
              <a:gd name="connsiteY919" fmla="*/ 868050 h 6246801"/>
              <a:gd name="connsiteX920" fmla="*/ 8606199 w 9384838"/>
              <a:gd name="connsiteY920" fmla="*/ 850487 h 6246801"/>
              <a:gd name="connsiteX921" fmla="*/ 8612054 w 9384838"/>
              <a:gd name="connsiteY921" fmla="*/ 825118 h 6246801"/>
              <a:gd name="connsiteX922" fmla="*/ 8623762 w 9384838"/>
              <a:gd name="connsiteY922" fmla="*/ 846584 h 6246801"/>
              <a:gd name="connsiteX923" fmla="*/ 8637423 w 9384838"/>
              <a:gd name="connsiteY923" fmla="*/ 848536 h 6246801"/>
              <a:gd name="connsiteX924" fmla="*/ 8649132 w 9384838"/>
              <a:gd name="connsiteY924" fmla="*/ 827069 h 6246801"/>
              <a:gd name="connsiteX925" fmla="*/ 8635471 w 9384838"/>
              <a:gd name="connsiteY925" fmla="*/ 807555 h 6246801"/>
              <a:gd name="connsiteX926" fmla="*/ 8654986 w 9384838"/>
              <a:gd name="connsiteY926" fmla="*/ 807555 h 6246801"/>
              <a:gd name="connsiteX927" fmla="*/ 8664743 w 9384838"/>
              <a:gd name="connsiteY927" fmla="*/ 819263 h 6246801"/>
              <a:gd name="connsiteX928" fmla="*/ 8692064 w 9384838"/>
              <a:gd name="connsiteY928" fmla="*/ 805603 h 6246801"/>
              <a:gd name="connsiteX929" fmla="*/ 8709627 w 9384838"/>
              <a:gd name="connsiteY929" fmla="*/ 778282 h 6246801"/>
              <a:gd name="connsiteX930" fmla="*/ 8711579 w 9384838"/>
              <a:gd name="connsiteY930" fmla="*/ 749008 h 6246801"/>
              <a:gd name="connsiteX931" fmla="*/ 8695967 w 9384838"/>
              <a:gd name="connsiteY931" fmla="*/ 749008 h 6246801"/>
              <a:gd name="connsiteX932" fmla="*/ 8672549 w 9384838"/>
              <a:gd name="connsiteY932" fmla="*/ 745105 h 6246801"/>
              <a:gd name="connsiteX933" fmla="*/ 8668646 w 9384838"/>
              <a:gd name="connsiteY933" fmla="*/ 713881 h 6246801"/>
              <a:gd name="connsiteX934" fmla="*/ 8697919 w 9384838"/>
              <a:gd name="connsiteY934" fmla="*/ 713881 h 6246801"/>
              <a:gd name="connsiteX935" fmla="*/ 8715482 w 9384838"/>
              <a:gd name="connsiteY935" fmla="*/ 731444 h 6246801"/>
              <a:gd name="connsiteX936" fmla="*/ 8733045 w 9384838"/>
              <a:gd name="connsiteY936" fmla="*/ 719735 h 6246801"/>
              <a:gd name="connsiteX937" fmla="*/ 8746705 w 9384838"/>
              <a:gd name="connsiteY937" fmla="*/ 688512 h 6246801"/>
              <a:gd name="connsiteX938" fmla="*/ 8787686 w 9384838"/>
              <a:gd name="connsiteY938" fmla="*/ 674851 h 6246801"/>
              <a:gd name="connsiteX939" fmla="*/ 8811104 w 9384838"/>
              <a:gd name="connsiteY939" fmla="*/ 624114 h 6246801"/>
              <a:gd name="connsiteX940" fmla="*/ 8830619 w 9384838"/>
              <a:gd name="connsiteY940" fmla="*/ 618260 h 6246801"/>
              <a:gd name="connsiteX941" fmla="*/ 8840376 w 9384838"/>
              <a:gd name="connsiteY941" fmla="*/ 600695 h 6246801"/>
              <a:gd name="connsiteX942" fmla="*/ 8832570 w 9384838"/>
              <a:gd name="connsiteY942" fmla="*/ 559715 h 6246801"/>
              <a:gd name="connsiteX943" fmla="*/ 8850134 w 9384838"/>
              <a:gd name="connsiteY943" fmla="*/ 559715 h 6246801"/>
              <a:gd name="connsiteX944" fmla="*/ 8885260 w 9384838"/>
              <a:gd name="connsiteY944" fmla="*/ 573376 h 6246801"/>
              <a:gd name="connsiteX945" fmla="*/ 8902823 w 9384838"/>
              <a:gd name="connsiteY945" fmla="*/ 559715 h 6246801"/>
              <a:gd name="connsiteX946" fmla="*/ 8904775 w 9384838"/>
              <a:gd name="connsiteY946" fmla="*/ 524589 h 6246801"/>
              <a:gd name="connsiteX947" fmla="*/ 8949659 w 9384838"/>
              <a:gd name="connsiteY947" fmla="*/ 497268 h 6246801"/>
              <a:gd name="connsiteX948" fmla="*/ 8976980 w 9384838"/>
              <a:gd name="connsiteY948" fmla="*/ 497268 h 6246801"/>
              <a:gd name="connsiteX949" fmla="*/ 8976980 w 9384838"/>
              <a:gd name="connsiteY949" fmla="*/ 462142 h 6246801"/>
              <a:gd name="connsiteX950" fmla="*/ 8965271 w 9384838"/>
              <a:gd name="connsiteY950" fmla="*/ 419209 h 6246801"/>
              <a:gd name="connsiteX951" fmla="*/ 8973077 w 9384838"/>
              <a:gd name="connsiteY951" fmla="*/ 393840 h 6246801"/>
              <a:gd name="connsiteX952" fmla="*/ 9002349 w 9384838"/>
              <a:gd name="connsiteY952" fmla="*/ 376277 h 6246801"/>
              <a:gd name="connsiteX953" fmla="*/ 9017961 w 9384838"/>
              <a:gd name="connsiteY953" fmla="*/ 403597 h 6246801"/>
              <a:gd name="connsiteX954" fmla="*/ 9041378 w 9384838"/>
              <a:gd name="connsiteY954" fmla="*/ 467996 h 6246801"/>
              <a:gd name="connsiteX955" fmla="*/ 9076505 w 9384838"/>
              <a:gd name="connsiteY955" fmla="*/ 475802 h 6246801"/>
              <a:gd name="connsiteX956" fmla="*/ 9154564 w 9384838"/>
              <a:gd name="connsiteY956" fmla="*/ 458239 h 6246801"/>
              <a:gd name="connsiteX957" fmla="*/ 9209205 w 9384838"/>
              <a:gd name="connsiteY957" fmla="*/ 409452 h 6246801"/>
              <a:gd name="connsiteX958" fmla="*/ 9218963 w 9384838"/>
              <a:gd name="connsiteY958" fmla="*/ 380180 h 6246801"/>
              <a:gd name="connsiteX959" fmla="*/ 9283361 w 9384838"/>
              <a:gd name="connsiteY959" fmla="*/ 325538 h 6246801"/>
              <a:gd name="connsiteX960" fmla="*/ 9328245 w 9384838"/>
              <a:gd name="connsiteY960" fmla="*/ 311878 h 6246801"/>
              <a:gd name="connsiteX961" fmla="*/ 6819242 w 9384838"/>
              <a:gd name="connsiteY961" fmla="*/ 0 h 6246801"/>
              <a:gd name="connsiteX962" fmla="*/ 6869020 w 9384838"/>
              <a:gd name="connsiteY962" fmla="*/ 125002 h 6246801"/>
              <a:gd name="connsiteX963" fmla="*/ 6969682 w 9384838"/>
              <a:gd name="connsiteY963" fmla="*/ 326334 h 6246801"/>
              <a:gd name="connsiteX964" fmla="*/ 6969682 w 9384838"/>
              <a:gd name="connsiteY964" fmla="*/ 401556 h 6246801"/>
              <a:gd name="connsiteX965" fmla="*/ 7094680 w 9384838"/>
              <a:gd name="connsiteY965" fmla="*/ 652667 h 6246801"/>
              <a:gd name="connsiteX966" fmla="*/ 7220784 w 9384838"/>
              <a:gd name="connsiteY966" fmla="*/ 803117 h 6246801"/>
              <a:gd name="connsiteX967" fmla="*/ 7321446 w 9384838"/>
              <a:gd name="connsiteY967" fmla="*/ 903783 h 6246801"/>
              <a:gd name="connsiteX968" fmla="*/ 7321446 w 9384838"/>
              <a:gd name="connsiteY968" fmla="*/ 979004 h 6246801"/>
              <a:gd name="connsiteX969" fmla="*/ 7345782 w 9384838"/>
              <a:gd name="connsiteY969" fmla="*/ 979004 h 6246801"/>
              <a:gd name="connsiteX970" fmla="*/ 7396667 w 9384838"/>
              <a:gd name="connsiteY970" fmla="*/ 1003341 h 6246801"/>
              <a:gd name="connsiteX971" fmla="*/ 7421002 w 9384838"/>
              <a:gd name="connsiteY971" fmla="*/ 979004 h 6246801"/>
              <a:gd name="connsiteX972" fmla="*/ 7496223 w 9384838"/>
              <a:gd name="connsiteY972" fmla="*/ 1003341 h 6246801"/>
              <a:gd name="connsiteX973" fmla="*/ 7446445 w 9384838"/>
              <a:gd name="connsiteY973" fmla="*/ 1054227 h 6246801"/>
              <a:gd name="connsiteX974" fmla="*/ 7471887 w 9384838"/>
              <a:gd name="connsiteY974" fmla="*/ 1078564 h 6246801"/>
              <a:gd name="connsiteX975" fmla="*/ 7521665 w 9384838"/>
              <a:gd name="connsiteY975" fmla="*/ 1054227 h 6246801"/>
              <a:gd name="connsiteX976" fmla="*/ 7547107 w 9384838"/>
              <a:gd name="connsiteY976" fmla="*/ 1129449 h 6246801"/>
              <a:gd name="connsiteX977" fmla="*/ 7672105 w 9384838"/>
              <a:gd name="connsiteY977" fmla="*/ 1179229 h 6246801"/>
              <a:gd name="connsiteX978" fmla="*/ 7747325 w 9384838"/>
              <a:gd name="connsiteY978" fmla="*/ 1179229 h 6246801"/>
              <a:gd name="connsiteX979" fmla="*/ 7847987 w 9384838"/>
              <a:gd name="connsiteY979" fmla="*/ 1104007 h 6246801"/>
              <a:gd name="connsiteX980" fmla="*/ 7923207 w 9384838"/>
              <a:gd name="connsiteY980" fmla="*/ 1078564 h 6246801"/>
              <a:gd name="connsiteX981" fmla="*/ 7998427 w 9384838"/>
              <a:gd name="connsiteY981" fmla="*/ 1003341 h 6246801"/>
              <a:gd name="connsiteX982" fmla="*/ 7998427 w 9384838"/>
              <a:gd name="connsiteY982" fmla="*/ 1054227 h 6246801"/>
              <a:gd name="connsiteX983" fmla="*/ 7948649 w 9384838"/>
              <a:gd name="connsiteY983" fmla="*/ 1104007 h 6246801"/>
              <a:gd name="connsiteX984" fmla="*/ 7948649 w 9384838"/>
              <a:gd name="connsiteY984" fmla="*/ 1129449 h 6246801"/>
              <a:gd name="connsiteX985" fmla="*/ 7822545 w 9384838"/>
              <a:gd name="connsiteY985" fmla="*/ 1279895 h 6246801"/>
              <a:gd name="connsiteX986" fmla="*/ 7822545 w 9384838"/>
              <a:gd name="connsiteY986" fmla="*/ 1379454 h 6246801"/>
              <a:gd name="connsiteX987" fmla="*/ 7873429 w 9384838"/>
              <a:gd name="connsiteY987" fmla="*/ 1379454 h 6246801"/>
              <a:gd name="connsiteX988" fmla="*/ 7847987 w 9384838"/>
              <a:gd name="connsiteY988" fmla="*/ 1505563 h 6246801"/>
              <a:gd name="connsiteX989" fmla="*/ 7797103 w 9384838"/>
              <a:gd name="connsiteY989" fmla="*/ 1531005 h 6246801"/>
              <a:gd name="connsiteX990" fmla="*/ 7873429 w 9384838"/>
              <a:gd name="connsiteY990" fmla="*/ 1606229 h 6246801"/>
              <a:gd name="connsiteX991" fmla="*/ 7948649 w 9384838"/>
              <a:gd name="connsiteY991" fmla="*/ 1606229 h 6246801"/>
              <a:gd name="connsiteX992" fmla="*/ 7923207 w 9384838"/>
              <a:gd name="connsiteY992" fmla="*/ 1656009 h 6246801"/>
              <a:gd name="connsiteX993" fmla="*/ 7772767 w 9384838"/>
              <a:gd name="connsiteY993" fmla="*/ 1630565 h 6246801"/>
              <a:gd name="connsiteX994" fmla="*/ 7672105 w 9384838"/>
              <a:gd name="connsiteY994" fmla="*/ 1705789 h 6246801"/>
              <a:gd name="connsiteX995" fmla="*/ 7672105 w 9384838"/>
              <a:gd name="connsiteY995" fmla="*/ 1656009 h 6246801"/>
              <a:gd name="connsiteX996" fmla="*/ 7596885 w 9384838"/>
              <a:gd name="connsiteY996" fmla="*/ 1656009 h 6246801"/>
              <a:gd name="connsiteX997" fmla="*/ 7571443 w 9384838"/>
              <a:gd name="connsiteY997" fmla="*/ 1705789 h 6246801"/>
              <a:gd name="connsiteX998" fmla="*/ 7446445 w 9384838"/>
              <a:gd name="connsiteY998" fmla="*/ 1681452 h 6246801"/>
              <a:gd name="connsiteX999" fmla="*/ 7421002 w 9384838"/>
              <a:gd name="connsiteY999" fmla="*/ 1630565 h 6246801"/>
              <a:gd name="connsiteX1000" fmla="*/ 7321446 w 9384838"/>
              <a:gd name="connsiteY1000" fmla="*/ 1630565 h 6246801"/>
              <a:gd name="connsiteX1001" fmla="*/ 7070344 w 9384838"/>
              <a:gd name="connsiteY1001" fmla="*/ 1756674 h 6246801"/>
              <a:gd name="connsiteX1002" fmla="*/ 6869020 w 9384838"/>
              <a:gd name="connsiteY1002" fmla="*/ 1907113 h 6246801"/>
              <a:gd name="connsiteX1003" fmla="*/ 6894462 w 9384838"/>
              <a:gd name="connsiteY1003" fmla="*/ 1956897 h 6246801"/>
              <a:gd name="connsiteX1004" fmla="*/ 6819242 w 9384838"/>
              <a:gd name="connsiteY1004" fmla="*/ 2081899 h 6246801"/>
              <a:gd name="connsiteX1005" fmla="*/ 6793800 w 9384838"/>
              <a:gd name="connsiteY1005" fmla="*/ 2006676 h 6246801"/>
              <a:gd name="connsiteX1006" fmla="*/ 6668802 w 9384838"/>
              <a:gd name="connsiteY1006" fmla="*/ 1931450 h 6246801"/>
              <a:gd name="connsiteX1007" fmla="*/ 6542697 w 9384838"/>
              <a:gd name="connsiteY1007" fmla="*/ 1831894 h 6246801"/>
              <a:gd name="connsiteX1008" fmla="*/ 6467477 w 9384838"/>
              <a:gd name="connsiteY1008" fmla="*/ 1705789 h 6246801"/>
              <a:gd name="connsiteX1009" fmla="*/ 6417699 w 9384838"/>
              <a:gd name="connsiteY1009" fmla="*/ 1681452 h 6246801"/>
              <a:gd name="connsiteX1010" fmla="*/ 6342479 w 9384838"/>
              <a:gd name="connsiteY1010" fmla="*/ 1580786 h 6246801"/>
              <a:gd name="connsiteX1011" fmla="*/ 6217481 w 9384838"/>
              <a:gd name="connsiteY1011" fmla="*/ 1555343 h 6246801"/>
              <a:gd name="connsiteX1012" fmla="*/ 6091377 w 9384838"/>
              <a:gd name="connsiteY1012" fmla="*/ 1606229 h 6246801"/>
              <a:gd name="connsiteX1013" fmla="*/ 5991821 w 9384838"/>
              <a:gd name="connsiteY1013" fmla="*/ 1681452 h 6246801"/>
              <a:gd name="connsiteX1014" fmla="*/ 5966379 w 9384838"/>
              <a:gd name="connsiteY1014" fmla="*/ 1630565 h 6246801"/>
              <a:gd name="connsiteX1015" fmla="*/ 5966379 w 9384838"/>
              <a:gd name="connsiteY1015" fmla="*/ 1580786 h 6246801"/>
              <a:gd name="connsiteX1016" fmla="*/ 5916601 w 9384838"/>
              <a:gd name="connsiteY1016" fmla="*/ 1531005 h 6246801"/>
              <a:gd name="connsiteX1017" fmla="*/ 5940937 w 9384838"/>
              <a:gd name="connsiteY1017" fmla="*/ 1505563 h 6246801"/>
              <a:gd name="connsiteX1018" fmla="*/ 5891159 w 9384838"/>
              <a:gd name="connsiteY1018" fmla="*/ 1480122 h 6246801"/>
              <a:gd name="connsiteX1019" fmla="*/ 5840275 w 9384838"/>
              <a:gd name="connsiteY1019" fmla="*/ 1480122 h 6246801"/>
              <a:gd name="connsiteX1020" fmla="*/ 5815939 w 9384838"/>
              <a:gd name="connsiteY1020" fmla="*/ 1455784 h 6246801"/>
              <a:gd name="connsiteX1021" fmla="*/ 5740719 w 9384838"/>
              <a:gd name="connsiteY1021" fmla="*/ 1505563 h 6246801"/>
              <a:gd name="connsiteX1022" fmla="*/ 5665499 w 9384838"/>
              <a:gd name="connsiteY1022" fmla="*/ 1606229 h 6246801"/>
              <a:gd name="connsiteX1023" fmla="*/ 5715277 w 9384838"/>
              <a:gd name="connsiteY1023" fmla="*/ 1656009 h 6246801"/>
              <a:gd name="connsiteX1024" fmla="*/ 5765055 w 9384838"/>
              <a:gd name="connsiteY1024" fmla="*/ 1731231 h 6246801"/>
              <a:gd name="connsiteX1025" fmla="*/ 5840275 w 9384838"/>
              <a:gd name="connsiteY1025" fmla="*/ 1731231 h 6246801"/>
              <a:gd name="connsiteX1026" fmla="*/ 5916601 w 9384838"/>
              <a:gd name="connsiteY1026" fmla="*/ 1881669 h 6246801"/>
              <a:gd name="connsiteX1027" fmla="*/ 5966379 w 9384838"/>
              <a:gd name="connsiteY1027" fmla="*/ 1956897 h 6246801"/>
              <a:gd name="connsiteX1028" fmla="*/ 5891159 w 9384838"/>
              <a:gd name="connsiteY1028" fmla="*/ 2006676 h 6246801"/>
              <a:gd name="connsiteX1029" fmla="*/ 5815939 w 9384838"/>
              <a:gd name="connsiteY1029" fmla="*/ 1931450 h 6246801"/>
              <a:gd name="connsiteX1030" fmla="*/ 5765055 w 9384838"/>
              <a:gd name="connsiteY1030" fmla="*/ 1881669 h 6246801"/>
              <a:gd name="connsiteX1031" fmla="*/ 5715277 w 9384838"/>
              <a:gd name="connsiteY1031" fmla="*/ 1931450 h 6246801"/>
              <a:gd name="connsiteX1032" fmla="*/ 5665499 w 9384838"/>
              <a:gd name="connsiteY1032" fmla="*/ 1931450 h 6246801"/>
              <a:gd name="connsiteX1033" fmla="*/ 5640056 w 9384838"/>
              <a:gd name="connsiteY1033" fmla="*/ 2006676 h 6246801"/>
              <a:gd name="connsiteX1034" fmla="*/ 5590278 w 9384838"/>
              <a:gd name="connsiteY1034" fmla="*/ 2006676 h 6246801"/>
              <a:gd name="connsiteX1035" fmla="*/ 5515058 w 9384838"/>
              <a:gd name="connsiteY1035" fmla="*/ 2081899 h 6246801"/>
              <a:gd name="connsiteX1036" fmla="*/ 5464174 w 9384838"/>
              <a:gd name="connsiteY1036" fmla="*/ 2057559 h 6246801"/>
              <a:gd name="connsiteX1037" fmla="*/ 5464174 w 9384838"/>
              <a:gd name="connsiteY1037" fmla="*/ 1956897 h 6246801"/>
              <a:gd name="connsiteX1038" fmla="*/ 5489616 w 9384838"/>
              <a:gd name="connsiteY1038" fmla="*/ 1881669 h 6246801"/>
              <a:gd name="connsiteX1039" fmla="*/ 5564836 w 9384838"/>
              <a:gd name="connsiteY1039" fmla="*/ 1831894 h 6246801"/>
              <a:gd name="connsiteX1040" fmla="*/ 5590278 w 9384838"/>
              <a:gd name="connsiteY1040" fmla="*/ 1756674 h 6246801"/>
              <a:gd name="connsiteX1041" fmla="*/ 5539394 w 9384838"/>
              <a:gd name="connsiteY1041" fmla="*/ 1656009 h 6246801"/>
              <a:gd name="connsiteX1042" fmla="*/ 5515058 w 9384838"/>
              <a:gd name="connsiteY1042" fmla="*/ 1656009 h 6246801"/>
              <a:gd name="connsiteX1043" fmla="*/ 5515058 w 9384838"/>
              <a:gd name="connsiteY1043" fmla="*/ 1606229 h 6246801"/>
              <a:gd name="connsiteX1044" fmla="*/ 5489616 w 9384838"/>
              <a:gd name="connsiteY1044" fmla="*/ 1580786 h 6246801"/>
              <a:gd name="connsiteX1045" fmla="*/ 5489616 w 9384838"/>
              <a:gd name="connsiteY1045" fmla="*/ 1531005 h 6246801"/>
              <a:gd name="connsiteX1046" fmla="*/ 5539394 w 9384838"/>
              <a:gd name="connsiteY1046" fmla="*/ 1455784 h 6246801"/>
              <a:gd name="connsiteX1047" fmla="*/ 5539394 w 9384838"/>
              <a:gd name="connsiteY1047" fmla="*/ 1404898 h 6246801"/>
              <a:gd name="connsiteX1048" fmla="*/ 5564836 w 9384838"/>
              <a:gd name="connsiteY1048" fmla="*/ 1355118 h 6246801"/>
              <a:gd name="connsiteX1049" fmla="*/ 5614614 w 9384838"/>
              <a:gd name="connsiteY1049" fmla="*/ 1379454 h 6246801"/>
              <a:gd name="connsiteX1050" fmla="*/ 5689834 w 9384838"/>
              <a:gd name="connsiteY1050" fmla="*/ 1355118 h 6246801"/>
              <a:gd name="connsiteX1051" fmla="*/ 5740719 w 9384838"/>
              <a:gd name="connsiteY1051" fmla="*/ 1329675 h 6246801"/>
              <a:gd name="connsiteX1052" fmla="*/ 5765055 w 9384838"/>
              <a:gd name="connsiteY1052" fmla="*/ 1355118 h 6246801"/>
              <a:gd name="connsiteX1053" fmla="*/ 5815939 w 9384838"/>
              <a:gd name="connsiteY1053" fmla="*/ 1279895 h 6246801"/>
              <a:gd name="connsiteX1054" fmla="*/ 5891159 w 9384838"/>
              <a:gd name="connsiteY1054" fmla="*/ 1254452 h 6246801"/>
              <a:gd name="connsiteX1055" fmla="*/ 5891159 w 9384838"/>
              <a:gd name="connsiteY1055" fmla="*/ 1179229 h 6246801"/>
              <a:gd name="connsiteX1056" fmla="*/ 5840275 w 9384838"/>
              <a:gd name="connsiteY1056" fmla="*/ 1104007 h 6246801"/>
              <a:gd name="connsiteX1057" fmla="*/ 5865717 w 9384838"/>
              <a:gd name="connsiteY1057" fmla="*/ 1054227 h 6246801"/>
              <a:gd name="connsiteX1058" fmla="*/ 5916601 w 9384838"/>
              <a:gd name="connsiteY1058" fmla="*/ 1054227 h 6246801"/>
              <a:gd name="connsiteX1059" fmla="*/ 6041599 w 9384838"/>
              <a:gd name="connsiteY1059" fmla="*/ 1179229 h 6246801"/>
              <a:gd name="connsiteX1060" fmla="*/ 6091377 w 9384838"/>
              <a:gd name="connsiteY1060" fmla="*/ 1153786 h 6246801"/>
              <a:gd name="connsiteX1061" fmla="*/ 6091377 w 9384838"/>
              <a:gd name="connsiteY1061" fmla="*/ 1204672 h 6246801"/>
              <a:gd name="connsiteX1062" fmla="*/ 6166597 w 9384838"/>
              <a:gd name="connsiteY1062" fmla="*/ 1254452 h 6246801"/>
              <a:gd name="connsiteX1063" fmla="*/ 6292701 w 9384838"/>
              <a:gd name="connsiteY1063" fmla="*/ 1179229 h 6246801"/>
              <a:gd name="connsiteX1064" fmla="*/ 6317037 w 9384838"/>
              <a:gd name="connsiteY1064" fmla="*/ 1129449 h 6246801"/>
              <a:gd name="connsiteX1065" fmla="*/ 6292701 w 9384838"/>
              <a:gd name="connsiteY1065" fmla="*/ 1054227 h 6246801"/>
              <a:gd name="connsiteX1066" fmla="*/ 6317037 w 9384838"/>
              <a:gd name="connsiteY1066" fmla="*/ 1003341 h 6246801"/>
              <a:gd name="connsiteX1067" fmla="*/ 6317037 w 9384838"/>
              <a:gd name="connsiteY1067" fmla="*/ 953562 h 6246801"/>
              <a:gd name="connsiteX1068" fmla="*/ 6342479 w 9384838"/>
              <a:gd name="connsiteY1068" fmla="*/ 903783 h 6246801"/>
              <a:gd name="connsiteX1069" fmla="*/ 6443141 w 9384838"/>
              <a:gd name="connsiteY1069" fmla="*/ 878340 h 6246801"/>
              <a:gd name="connsiteX1070" fmla="*/ 6492919 w 9384838"/>
              <a:gd name="connsiteY1070" fmla="*/ 803117 h 6246801"/>
              <a:gd name="connsiteX1071" fmla="*/ 6518361 w 9384838"/>
              <a:gd name="connsiteY1071" fmla="*/ 652667 h 6246801"/>
              <a:gd name="connsiteX1072" fmla="*/ 6619024 w 9384838"/>
              <a:gd name="connsiteY1072" fmla="*/ 526559 h 6246801"/>
              <a:gd name="connsiteX1073" fmla="*/ 6643360 w 9384838"/>
              <a:gd name="connsiteY1073" fmla="*/ 300891 h 6246801"/>
              <a:gd name="connsiteX1074" fmla="*/ 6619024 w 9384838"/>
              <a:gd name="connsiteY1074" fmla="*/ 125002 h 6246801"/>
              <a:gd name="connsiteX1075" fmla="*/ 6694244 w 9384838"/>
              <a:gd name="connsiteY1075" fmla="*/ 49779 h 6246801"/>
              <a:gd name="connsiteX1076" fmla="*/ 6769464 w 9384838"/>
              <a:gd name="connsiteY1076" fmla="*/ 49779 h 6246801"/>
              <a:gd name="connsiteX1077" fmla="*/ 6819242 w 9384838"/>
              <a:gd name="connsiteY107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797446 w 9384838"/>
              <a:gd name="connsiteY549" fmla="*/ 5420182 h 6246801"/>
              <a:gd name="connsiteX550" fmla="*/ 2880159 w 9384838"/>
              <a:gd name="connsiteY550" fmla="*/ 5520016 h 6246801"/>
              <a:gd name="connsiteX551" fmla="*/ 2830382 w 9384838"/>
              <a:gd name="connsiteY551" fmla="*/ 5544353 h 6246801"/>
              <a:gd name="connsiteX552" fmla="*/ 2804941 w 9384838"/>
              <a:gd name="connsiteY552" fmla="*/ 5569796 h 6246801"/>
              <a:gd name="connsiteX553" fmla="*/ 2755160 w 9384838"/>
              <a:gd name="connsiteY553" fmla="*/ 5595239 h 6246801"/>
              <a:gd name="connsiteX554" fmla="*/ 2679941 w 9384838"/>
              <a:gd name="connsiteY554" fmla="*/ 5569796 h 6246801"/>
              <a:gd name="connsiteX555" fmla="*/ 2629058 w 9384838"/>
              <a:gd name="connsiteY555" fmla="*/ 5494573 h 6246801"/>
              <a:gd name="connsiteX556" fmla="*/ 2629058 w 9384838"/>
              <a:gd name="connsiteY556" fmla="*/ 5444794 h 6246801"/>
              <a:gd name="connsiteX557" fmla="*/ 2579280 w 9384838"/>
              <a:gd name="connsiteY557" fmla="*/ 5393908 h 6246801"/>
              <a:gd name="connsiteX558" fmla="*/ 2579280 w 9384838"/>
              <a:gd name="connsiteY558" fmla="*/ 5344128 h 6246801"/>
              <a:gd name="connsiteX559" fmla="*/ 2529501 w 9384838"/>
              <a:gd name="connsiteY559" fmla="*/ 5318685 h 6246801"/>
              <a:gd name="connsiteX560" fmla="*/ 2553838 w 9384838"/>
              <a:gd name="connsiteY560" fmla="*/ 5293242 h 6246801"/>
              <a:gd name="connsiteX561" fmla="*/ 2579280 w 9384838"/>
              <a:gd name="connsiteY561" fmla="*/ 5268905 h 6246801"/>
              <a:gd name="connsiteX562" fmla="*/ 2579280 w 9384838"/>
              <a:gd name="connsiteY562" fmla="*/ 5243462 h 6246801"/>
              <a:gd name="connsiteX563" fmla="*/ 2629058 w 9384838"/>
              <a:gd name="connsiteY563" fmla="*/ 5218019 h 6246801"/>
              <a:gd name="connsiteX564" fmla="*/ 2604722 w 9384838"/>
              <a:gd name="connsiteY564" fmla="*/ 5193682 h 6246801"/>
              <a:gd name="connsiteX565" fmla="*/ 2579280 w 9384838"/>
              <a:gd name="connsiteY565" fmla="*/ 5142796 h 6246801"/>
              <a:gd name="connsiteX566" fmla="*/ 2579280 w 9384838"/>
              <a:gd name="connsiteY566" fmla="*/ 5142795 h 6246801"/>
              <a:gd name="connsiteX567" fmla="*/ 2705382 w 9384838"/>
              <a:gd name="connsiteY567" fmla="*/ 5093015 h 6246801"/>
              <a:gd name="connsiteX568" fmla="*/ 2755160 w 9384838"/>
              <a:gd name="connsiteY568" fmla="*/ 5043236 h 6246801"/>
              <a:gd name="connsiteX569" fmla="*/ 2755160 w 9384838"/>
              <a:gd name="connsiteY569" fmla="*/ 4992350 h 6246801"/>
              <a:gd name="connsiteX570" fmla="*/ 2729719 w 9384838"/>
              <a:gd name="connsiteY570" fmla="*/ 4968013 h 6246801"/>
              <a:gd name="connsiteX571" fmla="*/ 2705383 w 9384838"/>
              <a:gd name="connsiteY571" fmla="*/ 4942570 h 6246801"/>
              <a:gd name="connsiteX572" fmla="*/ 2679942 w 9384838"/>
              <a:gd name="connsiteY572" fmla="*/ 4942570 h 6246801"/>
              <a:gd name="connsiteX573" fmla="*/ 2654500 w 9384838"/>
              <a:gd name="connsiteY573" fmla="*/ 4968013 h 6246801"/>
              <a:gd name="connsiteX574" fmla="*/ 2604722 w 9384838"/>
              <a:gd name="connsiteY574" fmla="*/ 4968013 h 6246801"/>
              <a:gd name="connsiteX575" fmla="*/ 2529503 w 9384838"/>
              <a:gd name="connsiteY575" fmla="*/ 4917127 h 6246801"/>
              <a:gd name="connsiteX576" fmla="*/ 2529503 w 9384838"/>
              <a:gd name="connsiteY576" fmla="*/ 4867348 h 6246801"/>
              <a:gd name="connsiteX577" fmla="*/ 2454282 w 9384838"/>
              <a:gd name="connsiteY577" fmla="*/ 4841905 h 6246801"/>
              <a:gd name="connsiteX578" fmla="*/ 2454282 w 9384838"/>
              <a:gd name="connsiteY578" fmla="*/ 4867348 h 6246801"/>
              <a:gd name="connsiteX579" fmla="*/ 2428840 w 9384838"/>
              <a:gd name="connsiteY579" fmla="*/ 4841905 h 6246801"/>
              <a:gd name="connsiteX580" fmla="*/ 2379063 w 9384838"/>
              <a:gd name="connsiteY580" fmla="*/ 4841905 h 6246801"/>
              <a:gd name="connsiteX581" fmla="*/ 2353620 w 9384838"/>
              <a:gd name="connsiteY581" fmla="*/ 4867348 h 6246801"/>
              <a:gd name="connsiteX582" fmla="*/ 2353620 w 9384838"/>
              <a:gd name="connsiteY582" fmla="*/ 4867347 h 6246801"/>
              <a:gd name="connsiteX583" fmla="*/ 2328178 w 9384838"/>
              <a:gd name="connsiteY583" fmla="*/ 4841904 h 6246801"/>
              <a:gd name="connsiteX584" fmla="*/ 2303843 w 9384838"/>
              <a:gd name="connsiteY584" fmla="*/ 4841904 h 6246801"/>
              <a:gd name="connsiteX585" fmla="*/ 2278401 w 9384838"/>
              <a:gd name="connsiteY585" fmla="*/ 4817568 h 6246801"/>
              <a:gd name="connsiteX586" fmla="*/ 2252958 w 9384838"/>
              <a:gd name="connsiteY586" fmla="*/ 4841904 h 6246801"/>
              <a:gd name="connsiteX587" fmla="*/ 2303843 w 9384838"/>
              <a:gd name="connsiteY587" fmla="*/ 4867347 h 6246801"/>
              <a:gd name="connsiteX588" fmla="*/ 2228623 w 9384838"/>
              <a:gd name="connsiteY588" fmla="*/ 4892790 h 6246801"/>
              <a:gd name="connsiteX589" fmla="*/ 2177740 w 9384838"/>
              <a:gd name="connsiteY589" fmla="*/ 4841904 h 6246801"/>
              <a:gd name="connsiteX590" fmla="*/ 2153404 w 9384838"/>
              <a:gd name="connsiteY590" fmla="*/ 4867347 h 6246801"/>
              <a:gd name="connsiteX591" fmla="*/ 2153404 w 9384838"/>
              <a:gd name="connsiteY591" fmla="*/ 4892790 h 6246801"/>
              <a:gd name="connsiteX592" fmla="*/ 2127962 w 9384838"/>
              <a:gd name="connsiteY592" fmla="*/ 4942570 h 6246801"/>
              <a:gd name="connsiteX593" fmla="*/ 2102518 w 9384838"/>
              <a:gd name="connsiteY593" fmla="*/ 4917127 h 6246801"/>
              <a:gd name="connsiteX594" fmla="*/ 2078183 w 9384838"/>
              <a:gd name="connsiteY594" fmla="*/ 4917127 h 6246801"/>
              <a:gd name="connsiteX595" fmla="*/ 2078183 w 9384838"/>
              <a:gd name="connsiteY595" fmla="*/ 4867347 h 6246801"/>
              <a:gd name="connsiteX596" fmla="*/ 2027299 w 9384838"/>
              <a:gd name="connsiteY596" fmla="*/ 4867347 h 6246801"/>
              <a:gd name="connsiteX597" fmla="*/ 2001857 w 9384838"/>
              <a:gd name="connsiteY597" fmla="*/ 4892790 h 6246801"/>
              <a:gd name="connsiteX598" fmla="*/ 1952080 w 9384838"/>
              <a:gd name="connsiteY598" fmla="*/ 4892790 h 6246801"/>
              <a:gd name="connsiteX599" fmla="*/ 1902303 w 9384838"/>
              <a:gd name="connsiteY599" fmla="*/ 4917127 h 6246801"/>
              <a:gd name="connsiteX600" fmla="*/ 1876860 w 9384838"/>
              <a:gd name="connsiteY600" fmla="*/ 4892790 h 6246801"/>
              <a:gd name="connsiteX601" fmla="*/ 1876860 w 9384838"/>
              <a:gd name="connsiteY601" fmla="*/ 4867347 h 6246801"/>
              <a:gd name="connsiteX602" fmla="*/ 1851419 w 9384838"/>
              <a:gd name="connsiteY602" fmla="*/ 4892790 h 6246801"/>
              <a:gd name="connsiteX603" fmla="*/ 1827080 w 9384838"/>
              <a:gd name="connsiteY603" fmla="*/ 4892790 h 6246801"/>
              <a:gd name="connsiteX604" fmla="*/ 1801640 w 9384838"/>
              <a:gd name="connsiteY604" fmla="*/ 4867347 h 6246801"/>
              <a:gd name="connsiteX605" fmla="*/ 1801640 w 9384838"/>
              <a:gd name="connsiteY605" fmla="*/ 4892790 h 6246801"/>
              <a:gd name="connsiteX606" fmla="*/ 1776198 w 9384838"/>
              <a:gd name="connsiteY606" fmla="*/ 4917127 h 6246801"/>
              <a:gd name="connsiteX607" fmla="*/ 1751861 w 9384838"/>
              <a:gd name="connsiteY607" fmla="*/ 4892790 h 6246801"/>
              <a:gd name="connsiteX608" fmla="*/ 1726419 w 9384838"/>
              <a:gd name="connsiteY608" fmla="*/ 4892790 h 6246801"/>
              <a:gd name="connsiteX609" fmla="*/ 1700977 w 9384838"/>
              <a:gd name="connsiteY609" fmla="*/ 4917127 h 6246801"/>
              <a:gd name="connsiteX610" fmla="*/ 1676640 w 9384838"/>
              <a:gd name="connsiteY610" fmla="*/ 4892790 h 6246801"/>
              <a:gd name="connsiteX611" fmla="*/ 1625756 w 9384838"/>
              <a:gd name="connsiteY611" fmla="*/ 4917127 h 6246801"/>
              <a:gd name="connsiteX612" fmla="*/ 1601421 w 9384838"/>
              <a:gd name="connsiteY612" fmla="*/ 4917127 h 6246801"/>
              <a:gd name="connsiteX613" fmla="*/ 1575979 w 9384838"/>
              <a:gd name="connsiteY613" fmla="*/ 4892790 h 6246801"/>
              <a:gd name="connsiteX614" fmla="*/ 1575979 w 9384838"/>
              <a:gd name="connsiteY614" fmla="*/ 4867347 h 6246801"/>
              <a:gd name="connsiteX615" fmla="*/ 1575979 w 9384838"/>
              <a:gd name="connsiteY615" fmla="*/ 4841904 h 6246801"/>
              <a:gd name="connsiteX616" fmla="*/ 1526200 w 9384838"/>
              <a:gd name="connsiteY616" fmla="*/ 4817568 h 6246801"/>
              <a:gd name="connsiteX617" fmla="*/ 1450978 w 9384838"/>
              <a:gd name="connsiteY617" fmla="*/ 4867347 h 6246801"/>
              <a:gd name="connsiteX618" fmla="*/ 1425540 w 9384838"/>
              <a:gd name="connsiteY618" fmla="*/ 4867347 h 6246801"/>
              <a:gd name="connsiteX619" fmla="*/ 1425540 w 9384838"/>
              <a:gd name="connsiteY619" fmla="*/ 4867348 h 6246801"/>
              <a:gd name="connsiteX620" fmla="*/ 1425540 w 9384838"/>
              <a:gd name="connsiteY620" fmla="*/ 4917127 h 6246801"/>
              <a:gd name="connsiteX621" fmla="*/ 1400097 w 9384838"/>
              <a:gd name="connsiteY621" fmla="*/ 4942570 h 6246801"/>
              <a:gd name="connsiteX622" fmla="*/ 1400097 w 9384838"/>
              <a:gd name="connsiteY622" fmla="*/ 4992350 h 6246801"/>
              <a:gd name="connsiteX623" fmla="*/ 1350319 w 9384838"/>
              <a:gd name="connsiteY623" fmla="*/ 4992350 h 6246801"/>
              <a:gd name="connsiteX624" fmla="*/ 1350319 w 9384838"/>
              <a:gd name="connsiteY624" fmla="*/ 5043236 h 6246801"/>
              <a:gd name="connsiteX625" fmla="*/ 1299435 w 9384838"/>
              <a:gd name="connsiteY625" fmla="*/ 4992350 h 6246801"/>
              <a:gd name="connsiteX626" fmla="*/ 1249656 w 9384838"/>
              <a:gd name="connsiteY626" fmla="*/ 4917127 h 6246801"/>
              <a:gd name="connsiteX627" fmla="*/ 1224214 w 9384838"/>
              <a:gd name="connsiteY627" fmla="*/ 4917127 h 6246801"/>
              <a:gd name="connsiteX628" fmla="*/ 1148993 w 9384838"/>
              <a:gd name="connsiteY628" fmla="*/ 4892791 h 6246801"/>
              <a:gd name="connsiteX629" fmla="*/ 1124658 w 9384838"/>
              <a:gd name="connsiteY629" fmla="*/ 4917127 h 6246801"/>
              <a:gd name="connsiteX630" fmla="*/ 1124658 w 9384838"/>
              <a:gd name="connsiteY630" fmla="*/ 4892791 h 6246801"/>
              <a:gd name="connsiteX631" fmla="*/ 1099215 w 9384838"/>
              <a:gd name="connsiteY631" fmla="*/ 4917127 h 6246801"/>
              <a:gd name="connsiteX632" fmla="*/ 1073771 w 9384838"/>
              <a:gd name="connsiteY632" fmla="*/ 4892791 h 6246801"/>
              <a:gd name="connsiteX633" fmla="*/ 1049435 w 9384838"/>
              <a:gd name="connsiteY633" fmla="*/ 4917127 h 6246801"/>
              <a:gd name="connsiteX634" fmla="*/ 998551 w 9384838"/>
              <a:gd name="connsiteY634" fmla="*/ 4917127 h 6246801"/>
              <a:gd name="connsiteX635" fmla="*/ 998551 w 9384838"/>
              <a:gd name="connsiteY635" fmla="*/ 4892791 h 6246801"/>
              <a:gd name="connsiteX636" fmla="*/ 948773 w 9384838"/>
              <a:gd name="connsiteY636" fmla="*/ 4841905 h 6246801"/>
              <a:gd name="connsiteX637" fmla="*/ 898995 w 9384838"/>
              <a:gd name="connsiteY637" fmla="*/ 4867348 h 6246801"/>
              <a:gd name="connsiteX638" fmla="*/ 898995 w 9384838"/>
              <a:gd name="connsiteY638" fmla="*/ 4792125 h 6246801"/>
              <a:gd name="connsiteX639" fmla="*/ 923331 w 9384838"/>
              <a:gd name="connsiteY639" fmla="*/ 4766682 h 6246801"/>
              <a:gd name="connsiteX640" fmla="*/ 923331 w 9384838"/>
              <a:gd name="connsiteY640" fmla="*/ 4716902 h 6246801"/>
              <a:gd name="connsiteX641" fmla="*/ 923331 w 9384838"/>
              <a:gd name="connsiteY641" fmla="*/ 4691459 h 6246801"/>
              <a:gd name="connsiteX642" fmla="*/ 974215 w 9384838"/>
              <a:gd name="connsiteY642" fmla="*/ 4691459 h 6246801"/>
              <a:gd name="connsiteX643" fmla="*/ 998551 w 9384838"/>
              <a:gd name="connsiteY643" fmla="*/ 4667122 h 6246801"/>
              <a:gd name="connsiteX644" fmla="*/ 1049435 w 9384838"/>
              <a:gd name="connsiteY644" fmla="*/ 4716902 h 6246801"/>
              <a:gd name="connsiteX645" fmla="*/ 1148993 w 9384838"/>
              <a:gd name="connsiteY645" fmla="*/ 4716902 h 6246801"/>
              <a:gd name="connsiteX646" fmla="*/ 1174436 w 9384838"/>
              <a:gd name="connsiteY646" fmla="*/ 4667122 h 6246801"/>
              <a:gd name="connsiteX647" fmla="*/ 1224214 w 9384838"/>
              <a:gd name="connsiteY647" fmla="*/ 4667122 h 6246801"/>
              <a:gd name="connsiteX648" fmla="*/ 1249656 w 9384838"/>
              <a:gd name="connsiteY648" fmla="*/ 4616236 h 6246801"/>
              <a:gd name="connsiteX649" fmla="*/ 1275099 w 9384838"/>
              <a:gd name="connsiteY649" fmla="*/ 4616236 h 6246801"/>
              <a:gd name="connsiteX650" fmla="*/ 1275099 w 9384838"/>
              <a:gd name="connsiteY650" fmla="*/ 4616237 h 6246801"/>
              <a:gd name="connsiteX651" fmla="*/ 1350319 w 9384838"/>
              <a:gd name="connsiteY651" fmla="*/ 4616237 h 6246801"/>
              <a:gd name="connsiteX652" fmla="*/ 1374654 w 9384838"/>
              <a:gd name="connsiteY652" fmla="*/ 4590794 h 6246801"/>
              <a:gd name="connsiteX653" fmla="*/ 1425539 w 9384838"/>
              <a:gd name="connsiteY653" fmla="*/ 4566457 h 6246801"/>
              <a:gd name="connsiteX654" fmla="*/ 1550537 w 9384838"/>
              <a:gd name="connsiteY654" fmla="*/ 4491234 h 6246801"/>
              <a:gd name="connsiteX655" fmla="*/ 1651201 w 9384838"/>
              <a:gd name="connsiteY655" fmla="*/ 4440348 h 6246801"/>
              <a:gd name="connsiteX656" fmla="*/ 1751865 w 9384838"/>
              <a:gd name="connsiteY656" fmla="*/ 4416011 h 6246801"/>
              <a:gd name="connsiteX657" fmla="*/ 1776201 w 9384838"/>
              <a:gd name="connsiteY657" fmla="*/ 4365125 h 6246801"/>
              <a:gd name="connsiteX658" fmla="*/ 1751865 w 9384838"/>
              <a:gd name="connsiteY658" fmla="*/ 4340788 h 6246801"/>
              <a:gd name="connsiteX659" fmla="*/ 1801642 w 9384838"/>
              <a:gd name="connsiteY659" fmla="*/ 4340788 h 6246801"/>
              <a:gd name="connsiteX660" fmla="*/ 1827082 w 9384838"/>
              <a:gd name="connsiteY660" fmla="*/ 4315345 h 6246801"/>
              <a:gd name="connsiteX661" fmla="*/ 1902304 w 9384838"/>
              <a:gd name="connsiteY661" fmla="*/ 4340788 h 6246801"/>
              <a:gd name="connsiteX662" fmla="*/ 1952081 w 9384838"/>
              <a:gd name="connsiteY662" fmla="*/ 4315345 h 6246801"/>
              <a:gd name="connsiteX663" fmla="*/ 2001860 w 9384838"/>
              <a:gd name="connsiteY663" fmla="*/ 4340788 h 6246801"/>
              <a:gd name="connsiteX664" fmla="*/ 1952081 w 9384838"/>
              <a:gd name="connsiteY664" fmla="*/ 4340788 h 6246801"/>
              <a:gd name="connsiteX665" fmla="*/ 1952081 w 9384838"/>
              <a:gd name="connsiteY665" fmla="*/ 4390568 h 6246801"/>
              <a:gd name="connsiteX666" fmla="*/ 2027302 w 9384838"/>
              <a:gd name="connsiteY666" fmla="*/ 4416011 h 6246801"/>
              <a:gd name="connsiteX667" fmla="*/ 2052742 w 9384838"/>
              <a:gd name="connsiteY667" fmla="*/ 4416011 h 6246801"/>
              <a:gd name="connsiteX668" fmla="*/ 2102518 w 9384838"/>
              <a:gd name="connsiteY668" fmla="*/ 4390568 h 6246801"/>
              <a:gd name="connsiteX669" fmla="*/ 2127962 w 9384838"/>
              <a:gd name="connsiteY669" fmla="*/ 4390568 h 6246801"/>
              <a:gd name="connsiteX670" fmla="*/ 2203182 w 9384838"/>
              <a:gd name="connsiteY670" fmla="*/ 4440348 h 6246801"/>
              <a:gd name="connsiteX671" fmla="*/ 2328178 w 9384838"/>
              <a:gd name="connsiteY671" fmla="*/ 4465791 h 6246801"/>
              <a:gd name="connsiteX672" fmla="*/ 2428839 w 9384838"/>
              <a:gd name="connsiteY672" fmla="*/ 4465791 h 6246801"/>
              <a:gd name="connsiteX673" fmla="*/ 2478617 w 9384838"/>
              <a:gd name="connsiteY673" fmla="*/ 4440348 h 6246801"/>
              <a:gd name="connsiteX674" fmla="*/ 2529503 w 9384838"/>
              <a:gd name="connsiteY674" fmla="*/ 4416011 h 6246801"/>
              <a:gd name="connsiteX675" fmla="*/ 2579280 w 9384838"/>
              <a:gd name="connsiteY675" fmla="*/ 4440348 h 6246801"/>
              <a:gd name="connsiteX676" fmla="*/ 2629058 w 9384838"/>
              <a:gd name="connsiteY676" fmla="*/ 4440348 h 6246801"/>
              <a:gd name="connsiteX677" fmla="*/ 2679941 w 9384838"/>
              <a:gd name="connsiteY677" fmla="*/ 4465791 h 6246801"/>
              <a:gd name="connsiteX678" fmla="*/ 2679941 w 9384838"/>
              <a:gd name="connsiteY678" fmla="*/ 4465790 h 6246801"/>
              <a:gd name="connsiteX679" fmla="*/ 2705383 w 9384838"/>
              <a:gd name="connsiteY679" fmla="*/ 4465790 h 6246801"/>
              <a:gd name="connsiteX680" fmla="*/ 2804940 w 9384838"/>
              <a:gd name="connsiteY680" fmla="*/ 4440347 h 6246801"/>
              <a:gd name="connsiteX681" fmla="*/ 2830382 w 9384838"/>
              <a:gd name="connsiteY681" fmla="*/ 4491233 h 6246801"/>
              <a:gd name="connsiteX682" fmla="*/ 2804940 w 9384838"/>
              <a:gd name="connsiteY682" fmla="*/ 4515570 h 6246801"/>
              <a:gd name="connsiteX683" fmla="*/ 2780604 w 9384838"/>
              <a:gd name="connsiteY683" fmla="*/ 4541013 h 6246801"/>
              <a:gd name="connsiteX684" fmla="*/ 2804940 w 9384838"/>
              <a:gd name="connsiteY684" fmla="*/ 4566456 h 6246801"/>
              <a:gd name="connsiteX685" fmla="*/ 2804940 w 9384838"/>
              <a:gd name="connsiteY685" fmla="*/ 4590793 h 6246801"/>
              <a:gd name="connsiteX686" fmla="*/ 2855825 w 9384838"/>
              <a:gd name="connsiteY686" fmla="*/ 4590793 h 6246801"/>
              <a:gd name="connsiteX687" fmla="*/ 2855825 w 9384838"/>
              <a:gd name="connsiteY687" fmla="*/ 4566456 h 6246801"/>
              <a:gd name="connsiteX688" fmla="*/ 2880159 w 9384838"/>
              <a:gd name="connsiteY688" fmla="*/ 4566456 h 6246801"/>
              <a:gd name="connsiteX689" fmla="*/ 2880159 w 9384838"/>
              <a:gd name="connsiteY689" fmla="*/ 4605916 h 6246801"/>
              <a:gd name="connsiteX690" fmla="*/ 2880162 w 9384838"/>
              <a:gd name="connsiteY690" fmla="*/ 4605918 h 6246801"/>
              <a:gd name="connsiteX691" fmla="*/ 2880162 w 9384838"/>
              <a:gd name="connsiteY691" fmla="*/ 4566457 h 6246801"/>
              <a:gd name="connsiteX692" fmla="*/ 2931045 w 9384838"/>
              <a:gd name="connsiteY692" fmla="*/ 4616236 h 6246801"/>
              <a:gd name="connsiteX693" fmla="*/ 2980823 w 9384838"/>
              <a:gd name="connsiteY693" fmla="*/ 4641679 h 6246801"/>
              <a:gd name="connsiteX694" fmla="*/ 3006265 w 9384838"/>
              <a:gd name="connsiteY694" fmla="*/ 4616236 h 6246801"/>
              <a:gd name="connsiteX695" fmla="*/ 3030601 w 9384838"/>
              <a:gd name="connsiteY695" fmla="*/ 4616236 h 6246801"/>
              <a:gd name="connsiteX696" fmla="*/ 3056044 w 9384838"/>
              <a:gd name="connsiteY696" fmla="*/ 4590793 h 6246801"/>
              <a:gd name="connsiteX697" fmla="*/ 3105820 w 9384838"/>
              <a:gd name="connsiteY697" fmla="*/ 4590793 h 6246801"/>
              <a:gd name="connsiteX698" fmla="*/ 3131263 w 9384838"/>
              <a:gd name="connsiteY698" fmla="*/ 4541014 h 6246801"/>
              <a:gd name="connsiteX699" fmla="*/ 3131263 w 9384838"/>
              <a:gd name="connsiteY699" fmla="*/ 4590793 h 6246801"/>
              <a:gd name="connsiteX700" fmla="*/ 3156704 w 9384838"/>
              <a:gd name="connsiteY700" fmla="*/ 4566457 h 6246801"/>
              <a:gd name="connsiteX701" fmla="*/ 3181041 w 9384838"/>
              <a:gd name="connsiteY701" fmla="*/ 4515571 h 6246801"/>
              <a:gd name="connsiteX702" fmla="*/ 3156704 w 9384838"/>
              <a:gd name="connsiteY702" fmla="*/ 4440348 h 6246801"/>
              <a:gd name="connsiteX703" fmla="*/ 3131263 w 9384838"/>
              <a:gd name="connsiteY703" fmla="*/ 4416011 h 6246801"/>
              <a:gd name="connsiteX704" fmla="*/ 3181041 w 9384838"/>
              <a:gd name="connsiteY704" fmla="*/ 4365125 h 6246801"/>
              <a:gd name="connsiteX705" fmla="*/ 3231924 w 9384838"/>
              <a:gd name="connsiteY705" fmla="*/ 4340788 h 6246801"/>
              <a:gd name="connsiteX706" fmla="*/ 3256260 w 9384838"/>
              <a:gd name="connsiteY706" fmla="*/ 4289902 h 6246801"/>
              <a:gd name="connsiteX707" fmla="*/ 3281703 w 9384838"/>
              <a:gd name="connsiteY707" fmla="*/ 4289902 h 6246801"/>
              <a:gd name="connsiteX708" fmla="*/ 3281705 w 9384838"/>
              <a:gd name="connsiteY708" fmla="*/ 4289902 h 6246801"/>
              <a:gd name="connsiteX709" fmla="*/ 3307147 w 9384838"/>
              <a:gd name="connsiteY709" fmla="*/ 4265565 h 6246801"/>
              <a:gd name="connsiteX710" fmla="*/ 3356924 w 9384838"/>
              <a:gd name="connsiteY710" fmla="*/ 4265565 h 6246801"/>
              <a:gd name="connsiteX711" fmla="*/ 3457589 w 9384838"/>
              <a:gd name="connsiteY711" fmla="*/ 4190342 h 6246801"/>
              <a:gd name="connsiteX712" fmla="*/ 3558250 w 9384838"/>
              <a:gd name="connsiteY712" fmla="*/ 4089676 h 6246801"/>
              <a:gd name="connsiteX713" fmla="*/ 3582585 w 9384838"/>
              <a:gd name="connsiteY713" fmla="*/ 4014453 h 6246801"/>
              <a:gd name="connsiteX714" fmla="*/ 3608026 w 9384838"/>
              <a:gd name="connsiteY714" fmla="*/ 3989010 h 6246801"/>
              <a:gd name="connsiteX715" fmla="*/ 3582585 w 9384838"/>
              <a:gd name="connsiteY715" fmla="*/ 3963567 h 6246801"/>
              <a:gd name="connsiteX716" fmla="*/ 3608026 w 9384838"/>
              <a:gd name="connsiteY716" fmla="*/ 3913787 h 6246801"/>
              <a:gd name="connsiteX717" fmla="*/ 3582585 w 9384838"/>
              <a:gd name="connsiteY717" fmla="*/ 3888344 h 6246801"/>
              <a:gd name="connsiteX718" fmla="*/ 3608026 w 9384838"/>
              <a:gd name="connsiteY718" fmla="*/ 3838565 h 6246801"/>
              <a:gd name="connsiteX719" fmla="*/ 3633468 w 9384838"/>
              <a:gd name="connsiteY719" fmla="*/ 3813122 h 6246801"/>
              <a:gd name="connsiteX720" fmla="*/ 3683247 w 9384838"/>
              <a:gd name="connsiteY720" fmla="*/ 3788785 h 6246801"/>
              <a:gd name="connsiteX721" fmla="*/ 3708689 w 9384838"/>
              <a:gd name="connsiteY721" fmla="*/ 3813122 h 6246801"/>
              <a:gd name="connsiteX722" fmla="*/ 3783908 w 9384838"/>
              <a:gd name="connsiteY722" fmla="*/ 3788785 h 6246801"/>
              <a:gd name="connsiteX723" fmla="*/ 3883464 w 9384838"/>
              <a:gd name="connsiteY723" fmla="*/ 3763342 h 6246801"/>
              <a:gd name="connsiteX724" fmla="*/ 3883464 w 9384838"/>
              <a:gd name="connsiteY724" fmla="*/ 3813122 h 6246801"/>
              <a:gd name="connsiteX725" fmla="*/ 3833686 w 9384838"/>
              <a:gd name="connsiteY725" fmla="*/ 3813122 h 6246801"/>
              <a:gd name="connsiteX726" fmla="*/ 3808245 w 9384838"/>
              <a:gd name="connsiteY726" fmla="*/ 3838565 h 6246801"/>
              <a:gd name="connsiteX727" fmla="*/ 3808245 w 9384838"/>
              <a:gd name="connsiteY727" fmla="*/ 3888344 h 6246801"/>
              <a:gd name="connsiteX728" fmla="*/ 3758467 w 9384838"/>
              <a:gd name="connsiteY728" fmla="*/ 3864008 h 6246801"/>
              <a:gd name="connsiteX729" fmla="*/ 3708689 w 9384838"/>
              <a:gd name="connsiteY729" fmla="*/ 3913787 h 6246801"/>
              <a:gd name="connsiteX730" fmla="*/ 3683247 w 9384838"/>
              <a:gd name="connsiteY730" fmla="*/ 3888344 h 6246801"/>
              <a:gd name="connsiteX731" fmla="*/ 3633468 w 9384838"/>
              <a:gd name="connsiteY731" fmla="*/ 3913787 h 6246801"/>
              <a:gd name="connsiteX732" fmla="*/ 3657804 w 9384838"/>
              <a:gd name="connsiteY732" fmla="*/ 3939230 h 6246801"/>
              <a:gd name="connsiteX733" fmla="*/ 3633468 w 9384838"/>
              <a:gd name="connsiteY733" fmla="*/ 3963567 h 6246801"/>
              <a:gd name="connsiteX734" fmla="*/ 3657804 w 9384838"/>
              <a:gd name="connsiteY734" fmla="*/ 3963567 h 6246801"/>
              <a:gd name="connsiteX735" fmla="*/ 3683247 w 9384838"/>
              <a:gd name="connsiteY735" fmla="*/ 3989010 h 6246801"/>
              <a:gd name="connsiteX736" fmla="*/ 3708689 w 9384838"/>
              <a:gd name="connsiteY736" fmla="*/ 3989010 h 6246801"/>
              <a:gd name="connsiteX737" fmla="*/ 3708689 w 9384838"/>
              <a:gd name="connsiteY737" fmla="*/ 4014453 h 6246801"/>
              <a:gd name="connsiteX738" fmla="*/ 3708688 w 9384838"/>
              <a:gd name="connsiteY738" fmla="*/ 4014453 h 6246801"/>
              <a:gd name="connsiteX739" fmla="*/ 3657804 w 9384838"/>
              <a:gd name="connsiteY739" fmla="*/ 4064233 h 6246801"/>
              <a:gd name="connsiteX740" fmla="*/ 3683246 w 9384838"/>
              <a:gd name="connsiteY740" fmla="*/ 4139455 h 6246801"/>
              <a:gd name="connsiteX741" fmla="*/ 3808243 w 9384838"/>
              <a:gd name="connsiteY741" fmla="*/ 4164898 h 6246801"/>
              <a:gd name="connsiteX742" fmla="*/ 3833684 w 9384838"/>
              <a:gd name="connsiteY742" fmla="*/ 4089676 h 6246801"/>
              <a:gd name="connsiteX743" fmla="*/ 3958666 w 9384838"/>
              <a:gd name="connsiteY743" fmla="*/ 4089676 h 6246801"/>
              <a:gd name="connsiteX744" fmla="*/ 4084770 w 9384838"/>
              <a:gd name="connsiteY744" fmla="*/ 4064233 h 6246801"/>
              <a:gd name="connsiteX745" fmla="*/ 4185432 w 9384838"/>
              <a:gd name="connsiteY745" fmla="*/ 4064233 h 6246801"/>
              <a:gd name="connsiteX746" fmla="*/ 4460870 w 9384838"/>
              <a:gd name="connsiteY746" fmla="*/ 3888345 h 6246801"/>
              <a:gd name="connsiteX747" fmla="*/ 4510648 w 9384838"/>
              <a:gd name="connsiteY747" fmla="*/ 3763342 h 6246801"/>
              <a:gd name="connsiteX748" fmla="*/ 4761751 w 9384838"/>
              <a:gd name="connsiteY748" fmla="*/ 3713562 h 6246801"/>
              <a:gd name="connsiteX749" fmla="*/ 4836971 w 9384838"/>
              <a:gd name="connsiteY749" fmla="*/ 3612896 h 6246801"/>
              <a:gd name="connsiteX750" fmla="*/ 4887855 w 9384838"/>
              <a:gd name="connsiteY750" fmla="*/ 3487894 h 6246801"/>
              <a:gd name="connsiteX751" fmla="*/ 4887855 w 9384838"/>
              <a:gd name="connsiteY751" fmla="*/ 3487893 h 6246801"/>
              <a:gd name="connsiteX752" fmla="*/ 4937633 w 9384838"/>
              <a:gd name="connsiteY752" fmla="*/ 3437007 h 6246801"/>
              <a:gd name="connsiteX753" fmla="*/ 5012854 w 9384838"/>
              <a:gd name="connsiteY753" fmla="*/ 3387227 h 6246801"/>
              <a:gd name="connsiteX754" fmla="*/ 5038296 w 9384838"/>
              <a:gd name="connsiteY754" fmla="*/ 3336341 h 6246801"/>
              <a:gd name="connsiteX755" fmla="*/ 5113516 w 9384838"/>
              <a:gd name="connsiteY755" fmla="*/ 3236782 h 6246801"/>
              <a:gd name="connsiteX756" fmla="*/ 5137852 w 9384838"/>
              <a:gd name="connsiteY756" fmla="*/ 3185896 h 6246801"/>
              <a:gd name="connsiteX757" fmla="*/ 5163294 w 9384838"/>
              <a:gd name="connsiteY757" fmla="*/ 3161560 h 6246801"/>
              <a:gd name="connsiteX758" fmla="*/ 5238514 w 9384838"/>
              <a:gd name="connsiteY758" fmla="*/ 3011116 h 6246801"/>
              <a:gd name="connsiteX759" fmla="*/ 5263957 w 9384838"/>
              <a:gd name="connsiteY759" fmla="*/ 2860672 h 6246801"/>
              <a:gd name="connsiteX760" fmla="*/ 5188736 w 9384838"/>
              <a:gd name="connsiteY760" fmla="*/ 2809788 h 6246801"/>
              <a:gd name="connsiteX761" fmla="*/ 5163294 w 9384838"/>
              <a:gd name="connsiteY761" fmla="*/ 2835229 h 6246801"/>
              <a:gd name="connsiteX762" fmla="*/ 5137852 w 9384838"/>
              <a:gd name="connsiteY762" fmla="*/ 2835229 h 6246801"/>
              <a:gd name="connsiteX763" fmla="*/ 5137852 w 9384838"/>
              <a:gd name="connsiteY763" fmla="*/ 2785450 h 6246801"/>
              <a:gd name="connsiteX764" fmla="*/ 5188736 w 9384838"/>
              <a:gd name="connsiteY764" fmla="*/ 2785450 h 6246801"/>
              <a:gd name="connsiteX765" fmla="*/ 5263957 w 9384838"/>
              <a:gd name="connsiteY765" fmla="*/ 2734563 h 6246801"/>
              <a:gd name="connsiteX766" fmla="*/ 5339177 w 9384838"/>
              <a:gd name="connsiteY766" fmla="*/ 2609561 h 6246801"/>
              <a:gd name="connsiteX767" fmla="*/ 5289399 w 9384838"/>
              <a:gd name="connsiteY767" fmla="*/ 2534339 h 6246801"/>
              <a:gd name="connsiteX768" fmla="*/ 5289931 w 9384838"/>
              <a:gd name="connsiteY768" fmla="*/ 2534660 h 6246801"/>
              <a:gd name="connsiteX769" fmla="*/ 5289398 w 9384838"/>
              <a:gd name="connsiteY769" fmla="*/ 2534339 h 6246801"/>
              <a:gd name="connsiteX770" fmla="*/ 5313734 w 9384838"/>
              <a:gd name="connsiteY770" fmla="*/ 2483451 h 6246801"/>
              <a:gd name="connsiteX771" fmla="*/ 5289398 w 9384838"/>
              <a:gd name="connsiteY771" fmla="*/ 2459115 h 6246801"/>
              <a:gd name="connsiteX772" fmla="*/ 5364618 w 9384838"/>
              <a:gd name="connsiteY772" fmla="*/ 2408231 h 6246801"/>
              <a:gd name="connsiteX773" fmla="*/ 5388954 w 9384838"/>
              <a:gd name="connsiteY773" fmla="*/ 2433674 h 6246801"/>
              <a:gd name="connsiteX774" fmla="*/ 5464174 w 9384838"/>
              <a:gd name="connsiteY774" fmla="*/ 2408231 h 6246801"/>
              <a:gd name="connsiteX775" fmla="*/ 5515059 w 9384838"/>
              <a:gd name="connsiteY775" fmla="*/ 2333007 h 6246801"/>
              <a:gd name="connsiteX776" fmla="*/ 5539394 w 9384838"/>
              <a:gd name="connsiteY776" fmla="*/ 2257785 h 6246801"/>
              <a:gd name="connsiteX777" fmla="*/ 5539394 w 9384838"/>
              <a:gd name="connsiteY777" fmla="*/ 2233447 h 6246801"/>
              <a:gd name="connsiteX778" fmla="*/ 5564837 w 9384838"/>
              <a:gd name="connsiteY778" fmla="*/ 2182565 h 6246801"/>
              <a:gd name="connsiteX779" fmla="*/ 5614615 w 9384838"/>
              <a:gd name="connsiteY779" fmla="*/ 2233447 h 6246801"/>
              <a:gd name="connsiteX780" fmla="*/ 5640057 w 9384838"/>
              <a:gd name="connsiteY780" fmla="*/ 2208005 h 6246801"/>
              <a:gd name="connsiteX781" fmla="*/ 5665499 w 9384838"/>
              <a:gd name="connsiteY781" fmla="*/ 2233447 h 6246801"/>
              <a:gd name="connsiteX782" fmla="*/ 5665499 w 9384838"/>
              <a:gd name="connsiteY782" fmla="*/ 2257785 h 6246801"/>
              <a:gd name="connsiteX783" fmla="*/ 5640057 w 9384838"/>
              <a:gd name="connsiteY783" fmla="*/ 2408231 h 6246801"/>
              <a:gd name="connsiteX784" fmla="*/ 5689835 w 9384838"/>
              <a:gd name="connsiteY784" fmla="*/ 2433674 h 6246801"/>
              <a:gd name="connsiteX785" fmla="*/ 5740719 w 9384838"/>
              <a:gd name="connsiteY785" fmla="*/ 2408231 h 6246801"/>
              <a:gd name="connsiteX786" fmla="*/ 5765055 w 9384838"/>
              <a:gd name="connsiteY786" fmla="*/ 2358450 h 6246801"/>
              <a:gd name="connsiteX787" fmla="*/ 5840275 w 9384838"/>
              <a:gd name="connsiteY787" fmla="*/ 2459115 h 6246801"/>
              <a:gd name="connsiteX788" fmla="*/ 5891159 w 9384838"/>
              <a:gd name="connsiteY788" fmla="*/ 2408231 h 6246801"/>
              <a:gd name="connsiteX789" fmla="*/ 5940937 w 9384838"/>
              <a:gd name="connsiteY789" fmla="*/ 2283229 h 6246801"/>
              <a:gd name="connsiteX790" fmla="*/ 5891159 w 9384838"/>
              <a:gd name="connsiteY790" fmla="*/ 2208005 h 6246801"/>
              <a:gd name="connsiteX791" fmla="*/ 5840275 w 9384838"/>
              <a:gd name="connsiteY791" fmla="*/ 2257785 h 6246801"/>
              <a:gd name="connsiteX792" fmla="*/ 5715277 w 9384838"/>
              <a:gd name="connsiteY792" fmla="*/ 2283229 h 6246801"/>
              <a:gd name="connsiteX793" fmla="*/ 5765055 w 9384838"/>
              <a:gd name="connsiteY793" fmla="*/ 2132783 h 6246801"/>
              <a:gd name="connsiteX794" fmla="*/ 5840275 w 9384838"/>
              <a:gd name="connsiteY794" fmla="*/ 2081897 h 6246801"/>
              <a:gd name="connsiteX795" fmla="*/ 8270546 w 9384838"/>
              <a:gd name="connsiteY795" fmla="*/ 1474959 h 6246801"/>
              <a:gd name="connsiteX796" fmla="*/ 8282255 w 9384838"/>
              <a:gd name="connsiteY796" fmla="*/ 1480813 h 6246801"/>
              <a:gd name="connsiteX797" fmla="*/ 8274449 w 9384838"/>
              <a:gd name="connsiteY797" fmla="*/ 1490571 h 6246801"/>
              <a:gd name="connsiteX798" fmla="*/ 8264691 w 9384838"/>
              <a:gd name="connsiteY798" fmla="*/ 1491546 h 6246801"/>
              <a:gd name="connsiteX799" fmla="*/ 8247128 w 9384838"/>
              <a:gd name="connsiteY799" fmla="*/ 1501304 h 6246801"/>
              <a:gd name="connsiteX800" fmla="*/ 8250055 w 9384838"/>
              <a:gd name="connsiteY800" fmla="*/ 1485692 h 6246801"/>
              <a:gd name="connsiteX801" fmla="*/ 8265667 w 9384838"/>
              <a:gd name="connsiteY801" fmla="*/ 1485692 h 6246801"/>
              <a:gd name="connsiteX802" fmla="*/ 8270546 w 9384838"/>
              <a:gd name="connsiteY802" fmla="*/ 1474959 h 6246801"/>
              <a:gd name="connsiteX803" fmla="*/ 8187608 w 9384838"/>
              <a:gd name="connsiteY803" fmla="*/ 1463250 h 6246801"/>
              <a:gd name="connsiteX804" fmla="*/ 8203220 w 9384838"/>
              <a:gd name="connsiteY804" fmla="*/ 1472032 h 6246801"/>
              <a:gd name="connsiteX805" fmla="*/ 8215904 w 9384838"/>
              <a:gd name="connsiteY805" fmla="*/ 1471056 h 6246801"/>
              <a:gd name="connsiteX806" fmla="*/ 8214929 w 9384838"/>
              <a:gd name="connsiteY806" fmla="*/ 1479838 h 6246801"/>
              <a:gd name="connsiteX807" fmla="*/ 8216880 w 9384838"/>
              <a:gd name="connsiteY807" fmla="*/ 1484717 h 6246801"/>
              <a:gd name="connsiteX808" fmla="*/ 8195414 w 9384838"/>
              <a:gd name="connsiteY808" fmla="*/ 1482765 h 6246801"/>
              <a:gd name="connsiteX809" fmla="*/ 8197365 w 9384838"/>
              <a:gd name="connsiteY809" fmla="*/ 1476909 h 6246801"/>
              <a:gd name="connsiteX810" fmla="*/ 8187608 w 9384838"/>
              <a:gd name="connsiteY810" fmla="*/ 1463250 h 6246801"/>
              <a:gd name="connsiteX811" fmla="*/ 8289085 w 9384838"/>
              <a:gd name="connsiteY811" fmla="*/ 1415439 h 6246801"/>
              <a:gd name="connsiteX812" fmla="*/ 8307624 w 9384838"/>
              <a:gd name="connsiteY812" fmla="*/ 1425197 h 6246801"/>
              <a:gd name="connsiteX813" fmla="*/ 8318357 w 9384838"/>
              <a:gd name="connsiteY813" fmla="*/ 1429100 h 6246801"/>
              <a:gd name="connsiteX814" fmla="*/ 8307624 w 9384838"/>
              <a:gd name="connsiteY814" fmla="*/ 1443734 h 6246801"/>
              <a:gd name="connsiteX815" fmla="*/ 8313478 w 9384838"/>
              <a:gd name="connsiteY815" fmla="*/ 1452516 h 6246801"/>
              <a:gd name="connsiteX816" fmla="*/ 8282255 w 9384838"/>
              <a:gd name="connsiteY816" fmla="*/ 1469104 h 6246801"/>
              <a:gd name="connsiteX817" fmla="*/ 8280303 w 9384838"/>
              <a:gd name="connsiteY817" fmla="*/ 1453493 h 6246801"/>
              <a:gd name="connsiteX818" fmla="*/ 8269570 w 9384838"/>
              <a:gd name="connsiteY818" fmla="*/ 1425197 h 6246801"/>
              <a:gd name="connsiteX819" fmla="*/ 8289085 w 9384838"/>
              <a:gd name="connsiteY819" fmla="*/ 1415439 h 6246801"/>
              <a:gd name="connsiteX820" fmla="*/ 8360314 w 9384838"/>
              <a:gd name="connsiteY820" fmla="*/ 1357869 h 6246801"/>
              <a:gd name="connsiteX821" fmla="*/ 8376902 w 9384838"/>
              <a:gd name="connsiteY821" fmla="*/ 1366651 h 6246801"/>
              <a:gd name="connsiteX822" fmla="*/ 8379829 w 9384838"/>
              <a:gd name="connsiteY822" fmla="*/ 1382264 h 6246801"/>
              <a:gd name="connsiteX823" fmla="*/ 8349581 w 9384838"/>
              <a:gd name="connsiteY823" fmla="*/ 1375434 h 6246801"/>
              <a:gd name="connsiteX824" fmla="*/ 8360314 w 9384838"/>
              <a:gd name="connsiteY824" fmla="*/ 1357869 h 6246801"/>
              <a:gd name="connsiteX825" fmla="*/ 8571073 w 9384838"/>
              <a:gd name="connsiteY825" fmla="*/ 1228098 h 6246801"/>
              <a:gd name="connsiteX826" fmla="*/ 8597418 w 9384838"/>
              <a:gd name="connsiteY826" fmla="*/ 1253467 h 6246801"/>
              <a:gd name="connsiteX827" fmla="*/ 8592539 w 9384838"/>
              <a:gd name="connsiteY827" fmla="*/ 1260297 h 6246801"/>
              <a:gd name="connsiteX828" fmla="*/ 8592539 w 9384838"/>
              <a:gd name="connsiteY828" fmla="*/ 1272981 h 6246801"/>
              <a:gd name="connsiteX829" fmla="*/ 8572049 w 9384838"/>
              <a:gd name="connsiteY829" fmla="*/ 1273957 h 6246801"/>
              <a:gd name="connsiteX830" fmla="*/ 8561316 w 9384838"/>
              <a:gd name="connsiteY830" fmla="*/ 1285666 h 6246801"/>
              <a:gd name="connsiteX831" fmla="*/ 8554486 w 9384838"/>
              <a:gd name="connsiteY831" fmla="*/ 1302253 h 6246801"/>
              <a:gd name="connsiteX832" fmla="*/ 8533995 w 9384838"/>
              <a:gd name="connsiteY832" fmla="*/ 1311035 h 6246801"/>
              <a:gd name="connsiteX833" fmla="*/ 8510577 w 9384838"/>
              <a:gd name="connsiteY833" fmla="*/ 1309083 h 6246801"/>
              <a:gd name="connsiteX834" fmla="*/ 8505699 w 9384838"/>
              <a:gd name="connsiteY834" fmla="*/ 1331526 h 6246801"/>
              <a:gd name="connsiteX835" fmla="*/ 8494966 w 9384838"/>
              <a:gd name="connsiteY835" fmla="*/ 1335428 h 6246801"/>
              <a:gd name="connsiteX836" fmla="*/ 8482281 w 9384838"/>
              <a:gd name="connsiteY836" fmla="*/ 1312986 h 6246801"/>
              <a:gd name="connsiteX837" fmla="*/ 8474475 w 9384838"/>
              <a:gd name="connsiteY837" fmla="*/ 1303229 h 6246801"/>
              <a:gd name="connsiteX838" fmla="*/ 8467645 w 9384838"/>
              <a:gd name="connsiteY838" fmla="*/ 1279811 h 6246801"/>
              <a:gd name="connsiteX839" fmla="*/ 8476427 w 9384838"/>
              <a:gd name="connsiteY839" fmla="*/ 1270054 h 6246801"/>
              <a:gd name="connsiteX840" fmla="*/ 8524238 w 9384838"/>
              <a:gd name="connsiteY840" fmla="*/ 1261273 h 6246801"/>
              <a:gd name="connsiteX841" fmla="*/ 8551558 w 9384838"/>
              <a:gd name="connsiteY841" fmla="*/ 1236879 h 6246801"/>
              <a:gd name="connsiteX842" fmla="*/ 8567170 w 9384838"/>
              <a:gd name="connsiteY842" fmla="*/ 1237855 h 6246801"/>
              <a:gd name="connsiteX843" fmla="*/ 8571073 w 9384838"/>
              <a:gd name="connsiteY843" fmla="*/ 1228098 h 6246801"/>
              <a:gd name="connsiteX844" fmla="*/ 8306648 w 9384838"/>
              <a:gd name="connsiteY844" fmla="*/ 884639 h 6246801"/>
              <a:gd name="connsiteX845" fmla="*/ 8328114 w 9384838"/>
              <a:gd name="connsiteY845" fmla="*/ 903178 h 6246801"/>
              <a:gd name="connsiteX846" fmla="*/ 8334944 w 9384838"/>
              <a:gd name="connsiteY846" fmla="*/ 917814 h 6246801"/>
              <a:gd name="connsiteX847" fmla="*/ 8368119 w 9384838"/>
              <a:gd name="connsiteY847" fmla="*/ 935377 h 6246801"/>
              <a:gd name="connsiteX848" fmla="*/ 8422761 w 9384838"/>
              <a:gd name="connsiteY848" fmla="*/ 939280 h 6246801"/>
              <a:gd name="connsiteX849" fmla="*/ 8461790 w 9384838"/>
              <a:gd name="connsiteY849" fmla="*/ 922693 h 6246801"/>
              <a:gd name="connsiteX850" fmla="*/ 8450081 w 9384838"/>
              <a:gd name="connsiteY850" fmla="*/ 963674 h 6246801"/>
              <a:gd name="connsiteX851" fmla="*/ 8431542 w 9384838"/>
              <a:gd name="connsiteY851" fmla="*/ 975382 h 6246801"/>
              <a:gd name="connsiteX852" fmla="*/ 8415930 w 9384838"/>
              <a:gd name="connsiteY852" fmla="*/ 963674 h 6246801"/>
              <a:gd name="connsiteX853" fmla="*/ 8397391 w 9384838"/>
              <a:gd name="connsiteY853" fmla="*/ 963674 h 6246801"/>
              <a:gd name="connsiteX854" fmla="*/ 8359338 w 9384838"/>
              <a:gd name="connsiteY854" fmla="*/ 1014411 h 6246801"/>
              <a:gd name="connsiteX855" fmla="*/ 8284206 w 9384838"/>
              <a:gd name="connsiteY855" fmla="*/ 1020265 h 6246801"/>
              <a:gd name="connsiteX856" fmla="*/ 8247128 w 9384838"/>
              <a:gd name="connsiteY856" fmla="*/ 1070028 h 6246801"/>
              <a:gd name="connsiteX857" fmla="*/ 8212977 w 9384838"/>
              <a:gd name="connsiteY857" fmla="*/ 1083688 h 6246801"/>
              <a:gd name="connsiteX858" fmla="*/ 8184681 w 9384838"/>
              <a:gd name="connsiteY858" fmla="*/ 1151014 h 6246801"/>
              <a:gd name="connsiteX859" fmla="*/ 8163215 w 9384838"/>
              <a:gd name="connsiteY859" fmla="*/ 1151014 h 6246801"/>
              <a:gd name="connsiteX860" fmla="*/ 8155409 w 9384838"/>
              <a:gd name="connsiteY860" fmla="*/ 1207607 h 6246801"/>
              <a:gd name="connsiteX861" fmla="*/ 8099792 w 9384838"/>
              <a:gd name="connsiteY861" fmla="*/ 1223219 h 6246801"/>
              <a:gd name="connsiteX862" fmla="*/ 8077350 w 9384838"/>
              <a:gd name="connsiteY862" fmla="*/ 1247612 h 6246801"/>
              <a:gd name="connsiteX863" fmla="*/ 8066617 w 9384838"/>
              <a:gd name="connsiteY863" fmla="*/ 1319817 h 6246801"/>
              <a:gd name="connsiteX864" fmla="*/ 8057835 w 9384838"/>
              <a:gd name="connsiteY864" fmla="*/ 1315914 h 6246801"/>
              <a:gd name="connsiteX865" fmla="*/ 8009048 w 9384838"/>
              <a:gd name="connsiteY865" fmla="*/ 1320793 h 6246801"/>
              <a:gd name="connsiteX866" fmla="*/ 8009048 w 9384838"/>
              <a:gd name="connsiteY866" fmla="*/ 1309084 h 6246801"/>
              <a:gd name="connsiteX867" fmla="*/ 8010024 w 9384838"/>
              <a:gd name="connsiteY867" fmla="*/ 1293472 h 6246801"/>
              <a:gd name="connsiteX868" fmla="*/ 8002218 w 9384838"/>
              <a:gd name="connsiteY868" fmla="*/ 1262248 h 6246801"/>
              <a:gd name="connsiteX869" fmla="*/ 8013927 w 9384838"/>
              <a:gd name="connsiteY869" fmla="*/ 1254442 h 6246801"/>
              <a:gd name="connsiteX870" fmla="*/ 8038320 w 9384838"/>
              <a:gd name="connsiteY870" fmla="*/ 1219316 h 6246801"/>
              <a:gd name="connsiteX871" fmla="*/ 8077350 w 9384838"/>
              <a:gd name="connsiteY871" fmla="*/ 1190044 h 6246801"/>
              <a:gd name="connsiteX872" fmla="*/ 8108573 w 9384838"/>
              <a:gd name="connsiteY872" fmla="*/ 1167602 h 6246801"/>
              <a:gd name="connsiteX873" fmla="*/ 8111501 w 9384838"/>
              <a:gd name="connsiteY873" fmla="*/ 1154917 h 6246801"/>
              <a:gd name="connsiteX874" fmla="*/ 8135894 w 9384838"/>
              <a:gd name="connsiteY874" fmla="*/ 1148087 h 6246801"/>
              <a:gd name="connsiteX875" fmla="*/ 8141748 w 9384838"/>
              <a:gd name="connsiteY875" fmla="*/ 1130524 h 6246801"/>
              <a:gd name="connsiteX876" fmla="*/ 8135894 w 9384838"/>
              <a:gd name="connsiteY876" fmla="*/ 1121742 h 6246801"/>
              <a:gd name="connsiteX877" fmla="*/ 8143700 w 9384838"/>
              <a:gd name="connsiteY877" fmla="*/ 1104179 h 6246801"/>
              <a:gd name="connsiteX878" fmla="*/ 8200293 w 9384838"/>
              <a:gd name="connsiteY878" fmla="*/ 1030998 h 6246801"/>
              <a:gd name="connsiteX879" fmla="*/ 8231516 w 9384838"/>
              <a:gd name="connsiteY879" fmla="*/ 993920 h 6246801"/>
              <a:gd name="connsiteX880" fmla="*/ 8245176 w 9384838"/>
              <a:gd name="connsiteY880" fmla="*/ 957819 h 6246801"/>
              <a:gd name="connsiteX881" fmla="*/ 8258837 w 9384838"/>
              <a:gd name="connsiteY881" fmla="*/ 944159 h 6246801"/>
              <a:gd name="connsiteX882" fmla="*/ 8260788 w 9384838"/>
              <a:gd name="connsiteY882" fmla="*/ 920741 h 6246801"/>
              <a:gd name="connsiteX883" fmla="*/ 8289085 w 9384838"/>
              <a:gd name="connsiteY883" fmla="*/ 889516 h 6246801"/>
              <a:gd name="connsiteX884" fmla="*/ 8306648 w 9384838"/>
              <a:gd name="connsiteY884" fmla="*/ 884639 h 6246801"/>
              <a:gd name="connsiteX885" fmla="*/ 9328245 w 9384838"/>
              <a:gd name="connsiteY885" fmla="*/ 311878 h 6246801"/>
              <a:gd name="connsiteX886" fmla="*/ 9371178 w 9384838"/>
              <a:gd name="connsiteY886" fmla="*/ 317733 h 6246801"/>
              <a:gd name="connsiteX887" fmla="*/ 9384838 w 9384838"/>
              <a:gd name="connsiteY887" fmla="*/ 341150 h 6246801"/>
              <a:gd name="connsiteX888" fmla="*/ 9357517 w 9384838"/>
              <a:gd name="connsiteY888" fmla="*/ 360665 h 6246801"/>
              <a:gd name="connsiteX889" fmla="*/ 9357517 w 9384838"/>
              <a:gd name="connsiteY889" fmla="*/ 378228 h 6246801"/>
              <a:gd name="connsiteX890" fmla="*/ 9371178 w 9384838"/>
              <a:gd name="connsiteY890" fmla="*/ 393840 h 6246801"/>
              <a:gd name="connsiteX891" fmla="*/ 9367275 w 9384838"/>
              <a:gd name="connsiteY891" fmla="*/ 427015 h 6246801"/>
              <a:gd name="connsiteX892" fmla="*/ 9314585 w 9384838"/>
              <a:gd name="connsiteY892" fmla="*/ 427015 h 6246801"/>
              <a:gd name="connsiteX893" fmla="*/ 9250186 w 9384838"/>
              <a:gd name="connsiteY893" fmla="*/ 440675 h 6246801"/>
              <a:gd name="connsiteX894" fmla="*/ 9213108 w 9384838"/>
              <a:gd name="connsiteY894" fmla="*/ 471899 h 6246801"/>
              <a:gd name="connsiteX895" fmla="*/ 9162370 w 9384838"/>
              <a:gd name="connsiteY895" fmla="*/ 491414 h 6246801"/>
              <a:gd name="connsiteX896" fmla="*/ 9099923 w 9384838"/>
              <a:gd name="connsiteY896" fmla="*/ 526540 h 6246801"/>
              <a:gd name="connsiteX897" fmla="*/ 9035524 w 9384838"/>
              <a:gd name="connsiteY897" fmla="*/ 587036 h 6246801"/>
              <a:gd name="connsiteX898" fmla="*/ 8996494 w 9384838"/>
              <a:gd name="connsiteY898" fmla="*/ 635822 h 6246801"/>
              <a:gd name="connsiteX899" fmla="*/ 8961368 w 9384838"/>
              <a:gd name="connsiteY899" fmla="*/ 637774 h 6246801"/>
              <a:gd name="connsiteX900" fmla="*/ 8951610 w 9384838"/>
              <a:gd name="connsiteY900" fmla="*/ 647531 h 6246801"/>
              <a:gd name="connsiteX901" fmla="*/ 8926241 w 9384838"/>
              <a:gd name="connsiteY901" fmla="*/ 637774 h 6246801"/>
              <a:gd name="connsiteX902" fmla="*/ 8916484 w 9384838"/>
              <a:gd name="connsiteY902" fmla="*/ 608501 h 6246801"/>
              <a:gd name="connsiteX903" fmla="*/ 8883309 w 9384838"/>
              <a:gd name="connsiteY903" fmla="*/ 622162 h 6246801"/>
              <a:gd name="connsiteX904" fmla="*/ 8877454 w 9384838"/>
              <a:gd name="connsiteY904" fmla="*/ 651434 h 6246801"/>
              <a:gd name="connsiteX905" fmla="*/ 8887212 w 9384838"/>
              <a:gd name="connsiteY905" fmla="*/ 665094 h 6246801"/>
              <a:gd name="connsiteX906" fmla="*/ 8846231 w 9384838"/>
              <a:gd name="connsiteY906" fmla="*/ 719735 h 6246801"/>
              <a:gd name="connsiteX907" fmla="*/ 8799395 w 9384838"/>
              <a:gd name="connsiteY907" fmla="*/ 749008 h 6246801"/>
              <a:gd name="connsiteX908" fmla="*/ 8766220 w 9384838"/>
              <a:gd name="connsiteY908" fmla="*/ 774380 h 6246801"/>
              <a:gd name="connsiteX909" fmla="*/ 8731094 w 9384838"/>
              <a:gd name="connsiteY909" fmla="*/ 844633 h 6246801"/>
              <a:gd name="connsiteX910" fmla="*/ 8697919 w 9384838"/>
              <a:gd name="connsiteY910" fmla="*/ 862196 h 6246801"/>
              <a:gd name="connsiteX911" fmla="*/ 8666695 w 9384838"/>
              <a:gd name="connsiteY911" fmla="*/ 862196 h 6246801"/>
              <a:gd name="connsiteX912" fmla="*/ 8641326 w 9384838"/>
              <a:gd name="connsiteY912" fmla="*/ 887565 h 6246801"/>
              <a:gd name="connsiteX913" fmla="*/ 8614005 w 9384838"/>
              <a:gd name="connsiteY913" fmla="*/ 932449 h 6246801"/>
              <a:gd name="connsiteX914" fmla="*/ 8590587 w 9384838"/>
              <a:gd name="connsiteY914" fmla="*/ 936351 h 6246801"/>
              <a:gd name="connsiteX915" fmla="*/ 8576927 w 9384838"/>
              <a:gd name="connsiteY915" fmla="*/ 920740 h 6246801"/>
              <a:gd name="connsiteX916" fmla="*/ 8590587 w 9384838"/>
              <a:gd name="connsiteY916" fmla="*/ 885614 h 6246801"/>
              <a:gd name="connsiteX917" fmla="*/ 8602296 w 9384838"/>
              <a:gd name="connsiteY917" fmla="*/ 881711 h 6246801"/>
              <a:gd name="connsiteX918" fmla="*/ 8610102 w 9384838"/>
              <a:gd name="connsiteY918" fmla="*/ 868050 h 6246801"/>
              <a:gd name="connsiteX919" fmla="*/ 8606199 w 9384838"/>
              <a:gd name="connsiteY919" fmla="*/ 850487 h 6246801"/>
              <a:gd name="connsiteX920" fmla="*/ 8612054 w 9384838"/>
              <a:gd name="connsiteY920" fmla="*/ 825118 h 6246801"/>
              <a:gd name="connsiteX921" fmla="*/ 8623762 w 9384838"/>
              <a:gd name="connsiteY921" fmla="*/ 846584 h 6246801"/>
              <a:gd name="connsiteX922" fmla="*/ 8637423 w 9384838"/>
              <a:gd name="connsiteY922" fmla="*/ 848536 h 6246801"/>
              <a:gd name="connsiteX923" fmla="*/ 8649132 w 9384838"/>
              <a:gd name="connsiteY923" fmla="*/ 827069 h 6246801"/>
              <a:gd name="connsiteX924" fmla="*/ 8635471 w 9384838"/>
              <a:gd name="connsiteY924" fmla="*/ 807555 h 6246801"/>
              <a:gd name="connsiteX925" fmla="*/ 8654986 w 9384838"/>
              <a:gd name="connsiteY925" fmla="*/ 807555 h 6246801"/>
              <a:gd name="connsiteX926" fmla="*/ 8664743 w 9384838"/>
              <a:gd name="connsiteY926" fmla="*/ 819263 h 6246801"/>
              <a:gd name="connsiteX927" fmla="*/ 8692064 w 9384838"/>
              <a:gd name="connsiteY927" fmla="*/ 805603 h 6246801"/>
              <a:gd name="connsiteX928" fmla="*/ 8709627 w 9384838"/>
              <a:gd name="connsiteY928" fmla="*/ 778282 h 6246801"/>
              <a:gd name="connsiteX929" fmla="*/ 8711579 w 9384838"/>
              <a:gd name="connsiteY929" fmla="*/ 749008 h 6246801"/>
              <a:gd name="connsiteX930" fmla="*/ 8695967 w 9384838"/>
              <a:gd name="connsiteY930" fmla="*/ 749008 h 6246801"/>
              <a:gd name="connsiteX931" fmla="*/ 8672549 w 9384838"/>
              <a:gd name="connsiteY931" fmla="*/ 745105 h 6246801"/>
              <a:gd name="connsiteX932" fmla="*/ 8668646 w 9384838"/>
              <a:gd name="connsiteY932" fmla="*/ 713881 h 6246801"/>
              <a:gd name="connsiteX933" fmla="*/ 8697919 w 9384838"/>
              <a:gd name="connsiteY933" fmla="*/ 713881 h 6246801"/>
              <a:gd name="connsiteX934" fmla="*/ 8715482 w 9384838"/>
              <a:gd name="connsiteY934" fmla="*/ 731444 h 6246801"/>
              <a:gd name="connsiteX935" fmla="*/ 8733045 w 9384838"/>
              <a:gd name="connsiteY935" fmla="*/ 719735 h 6246801"/>
              <a:gd name="connsiteX936" fmla="*/ 8746705 w 9384838"/>
              <a:gd name="connsiteY936" fmla="*/ 688512 h 6246801"/>
              <a:gd name="connsiteX937" fmla="*/ 8787686 w 9384838"/>
              <a:gd name="connsiteY937" fmla="*/ 674851 h 6246801"/>
              <a:gd name="connsiteX938" fmla="*/ 8811104 w 9384838"/>
              <a:gd name="connsiteY938" fmla="*/ 624114 h 6246801"/>
              <a:gd name="connsiteX939" fmla="*/ 8830619 w 9384838"/>
              <a:gd name="connsiteY939" fmla="*/ 618260 h 6246801"/>
              <a:gd name="connsiteX940" fmla="*/ 8840376 w 9384838"/>
              <a:gd name="connsiteY940" fmla="*/ 600695 h 6246801"/>
              <a:gd name="connsiteX941" fmla="*/ 8832570 w 9384838"/>
              <a:gd name="connsiteY941" fmla="*/ 559715 h 6246801"/>
              <a:gd name="connsiteX942" fmla="*/ 8850134 w 9384838"/>
              <a:gd name="connsiteY942" fmla="*/ 559715 h 6246801"/>
              <a:gd name="connsiteX943" fmla="*/ 8885260 w 9384838"/>
              <a:gd name="connsiteY943" fmla="*/ 573376 h 6246801"/>
              <a:gd name="connsiteX944" fmla="*/ 8902823 w 9384838"/>
              <a:gd name="connsiteY944" fmla="*/ 559715 h 6246801"/>
              <a:gd name="connsiteX945" fmla="*/ 8904775 w 9384838"/>
              <a:gd name="connsiteY945" fmla="*/ 524589 h 6246801"/>
              <a:gd name="connsiteX946" fmla="*/ 8949659 w 9384838"/>
              <a:gd name="connsiteY946" fmla="*/ 497268 h 6246801"/>
              <a:gd name="connsiteX947" fmla="*/ 8976980 w 9384838"/>
              <a:gd name="connsiteY947" fmla="*/ 497268 h 6246801"/>
              <a:gd name="connsiteX948" fmla="*/ 8976980 w 9384838"/>
              <a:gd name="connsiteY948" fmla="*/ 462142 h 6246801"/>
              <a:gd name="connsiteX949" fmla="*/ 8965271 w 9384838"/>
              <a:gd name="connsiteY949" fmla="*/ 419209 h 6246801"/>
              <a:gd name="connsiteX950" fmla="*/ 8973077 w 9384838"/>
              <a:gd name="connsiteY950" fmla="*/ 393840 h 6246801"/>
              <a:gd name="connsiteX951" fmla="*/ 9002349 w 9384838"/>
              <a:gd name="connsiteY951" fmla="*/ 376277 h 6246801"/>
              <a:gd name="connsiteX952" fmla="*/ 9017961 w 9384838"/>
              <a:gd name="connsiteY952" fmla="*/ 403597 h 6246801"/>
              <a:gd name="connsiteX953" fmla="*/ 9041378 w 9384838"/>
              <a:gd name="connsiteY953" fmla="*/ 467996 h 6246801"/>
              <a:gd name="connsiteX954" fmla="*/ 9076505 w 9384838"/>
              <a:gd name="connsiteY954" fmla="*/ 475802 h 6246801"/>
              <a:gd name="connsiteX955" fmla="*/ 9154564 w 9384838"/>
              <a:gd name="connsiteY955" fmla="*/ 458239 h 6246801"/>
              <a:gd name="connsiteX956" fmla="*/ 9209205 w 9384838"/>
              <a:gd name="connsiteY956" fmla="*/ 409452 h 6246801"/>
              <a:gd name="connsiteX957" fmla="*/ 9218963 w 9384838"/>
              <a:gd name="connsiteY957" fmla="*/ 380180 h 6246801"/>
              <a:gd name="connsiteX958" fmla="*/ 9283361 w 9384838"/>
              <a:gd name="connsiteY958" fmla="*/ 325538 h 6246801"/>
              <a:gd name="connsiteX959" fmla="*/ 9328245 w 9384838"/>
              <a:gd name="connsiteY959" fmla="*/ 311878 h 6246801"/>
              <a:gd name="connsiteX960" fmla="*/ 6819242 w 9384838"/>
              <a:gd name="connsiteY960" fmla="*/ 0 h 6246801"/>
              <a:gd name="connsiteX961" fmla="*/ 6869020 w 9384838"/>
              <a:gd name="connsiteY961" fmla="*/ 125002 h 6246801"/>
              <a:gd name="connsiteX962" fmla="*/ 6969682 w 9384838"/>
              <a:gd name="connsiteY962" fmla="*/ 326334 h 6246801"/>
              <a:gd name="connsiteX963" fmla="*/ 6969682 w 9384838"/>
              <a:gd name="connsiteY963" fmla="*/ 401556 h 6246801"/>
              <a:gd name="connsiteX964" fmla="*/ 7094680 w 9384838"/>
              <a:gd name="connsiteY964" fmla="*/ 652667 h 6246801"/>
              <a:gd name="connsiteX965" fmla="*/ 7220784 w 9384838"/>
              <a:gd name="connsiteY965" fmla="*/ 803117 h 6246801"/>
              <a:gd name="connsiteX966" fmla="*/ 7321446 w 9384838"/>
              <a:gd name="connsiteY966" fmla="*/ 903783 h 6246801"/>
              <a:gd name="connsiteX967" fmla="*/ 7321446 w 9384838"/>
              <a:gd name="connsiteY967" fmla="*/ 979004 h 6246801"/>
              <a:gd name="connsiteX968" fmla="*/ 7345782 w 9384838"/>
              <a:gd name="connsiteY968" fmla="*/ 979004 h 6246801"/>
              <a:gd name="connsiteX969" fmla="*/ 7396667 w 9384838"/>
              <a:gd name="connsiteY969" fmla="*/ 1003341 h 6246801"/>
              <a:gd name="connsiteX970" fmla="*/ 7421002 w 9384838"/>
              <a:gd name="connsiteY970" fmla="*/ 979004 h 6246801"/>
              <a:gd name="connsiteX971" fmla="*/ 7496223 w 9384838"/>
              <a:gd name="connsiteY971" fmla="*/ 1003341 h 6246801"/>
              <a:gd name="connsiteX972" fmla="*/ 7446445 w 9384838"/>
              <a:gd name="connsiteY972" fmla="*/ 1054227 h 6246801"/>
              <a:gd name="connsiteX973" fmla="*/ 7471887 w 9384838"/>
              <a:gd name="connsiteY973" fmla="*/ 1078564 h 6246801"/>
              <a:gd name="connsiteX974" fmla="*/ 7521665 w 9384838"/>
              <a:gd name="connsiteY974" fmla="*/ 1054227 h 6246801"/>
              <a:gd name="connsiteX975" fmla="*/ 7547107 w 9384838"/>
              <a:gd name="connsiteY975" fmla="*/ 1129449 h 6246801"/>
              <a:gd name="connsiteX976" fmla="*/ 7672105 w 9384838"/>
              <a:gd name="connsiteY976" fmla="*/ 1179229 h 6246801"/>
              <a:gd name="connsiteX977" fmla="*/ 7747325 w 9384838"/>
              <a:gd name="connsiteY977" fmla="*/ 1179229 h 6246801"/>
              <a:gd name="connsiteX978" fmla="*/ 7847987 w 9384838"/>
              <a:gd name="connsiteY978" fmla="*/ 1104007 h 6246801"/>
              <a:gd name="connsiteX979" fmla="*/ 7923207 w 9384838"/>
              <a:gd name="connsiteY979" fmla="*/ 1078564 h 6246801"/>
              <a:gd name="connsiteX980" fmla="*/ 7998427 w 9384838"/>
              <a:gd name="connsiteY980" fmla="*/ 1003341 h 6246801"/>
              <a:gd name="connsiteX981" fmla="*/ 7998427 w 9384838"/>
              <a:gd name="connsiteY981" fmla="*/ 1054227 h 6246801"/>
              <a:gd name="connsiteX982" fmla="*/ 7948649 w 9384838"/>
              <a:gd name="connsiteY982" fmla="*/ 1104007 h 6246801"/>
              <a:gd name="connsiteX983" fmla="*/ 7948649 w 9384838"/>
              <a:gd name="connsiteY983" fmla="*/ 1129449 h 6246801"/>
              <a:gd name="connsiteX984" fmla="*/ 7822545 w 9384838"/>
              <a:gd name="connsiteY984" fmla="*/ 1279895 h 6246801"/>
              <a:gd name="connsiteX985" fmla="*/ 7822545 w 9384838"/>
              <a:gd name="connsiteY985" fmla="*/ 1379454 h 6246801"/>
              <a:gd name="connsiteX986" fmla="*/ 7873429 w 9384838"/>
              <a:gd name="connsiteY986" fmla="*/ 1379454 h 6246801"/>
              <a:gd name="connsiteX987" fmla="*/ 7847987 w 9384838"/>
              <a:gd name="connsiteY987" fmla="*/ 1505563 h 6246801"/>
              <a:gd name="connsiteX988" fmla="*/ 7797103 w 9384838"/>
              <a:gd name="connsiteY988" fmla="*/ 1531005 h 6246801"/>
              <a:gd name="connsiteX989" fmla="*/ 7873429 w 9384838"/>
              <a:gd name="connsiteY989" fmla="*/ 1606229 h 6246801"/>
              <a:gd name="connsiteX990" fmla="*/ 7948649 w 9384838"/>
              <a:gd name="connsiteY990" fmla="*/ 1606229 h 6246801"/>
              <a:gd name="connsiteX991" fmla="*/ 7923207 w 9384838"/>
              <a:gd name="connsiteY991" fmla="*/ 1656009 h 6246801"/>
              <a:gd name="connsiteX992" fmla="*/ 7772767 w 9384838"/>
              <a:gd name="connsiteY992" fmla="*/ 1630565 h 6246801"/>
              <a:gd name="connsiteX993" fmla="*/ 7672105 w 9384838"/>
              <a:gd name="connsiteY993" fmla="*/ 1705789 h 6246801"/>
              <a:gd name="connsiteX994" fmla="*/ 7672105 w 9384838"/>
              <a:gd name="connsiteY994" fmla="*/ 1656009 h 6246801"/>
              <a:gd name="connsiteX995" fmla="*/ 7596885 w 9384838"/>
              <a:gd name="connsiteY995" fmla="*/ 1656009 h 6246801"/>
              <a:gd name="connsiteX996" fmla="*/ 7571443 w 9384838"/>
              <a:gd name="connsiteY996" fmla="*/ 1705789 h 6246801"/>
              <a:gd name="connsiteX997" fmla="*/ 7446445 w 9384838"/>
              <a:gd name="connsiteY997" fmla="*/ 1681452 h 6246801"/>
              <a:gd name="connsiteX998" fmla="*/ 7421002 w 9384838"/>
              <a:gd name="connsiteY998" fmla="*/ 1630565 h 6246801"/>
              <a:gd name="connsiteX999" fmla="*/ 7321446 w 9384838"/>
              <a:gd name="connsiteY999" fmla="*/ 1630565 h 6246801"/>
              <a:gd name="connsiteX1000" fmla="*/ 7070344 w 9384838"/>
              <a:gd name="connsiteY1000" fmla="*/ 1756674 h 6246801"/>
              <a:gd name="connsiteX1001" fmla="*/ 6869020 w 9384838"/>
              <a:gd name="connsiteY1001" fmla="*/ 1907113 h 6246801"/>
              <a:gd name="connsiteX1002" fmla="*/ 6894462 w 9384838"/>
              <a:gd name="connsiteY1002" fmla="*/ 1956897 h 6246801"/>
              <a:gd name="connsiteX1003" fmla="*/ 6819242 w 9384838"/>
              <a:gd name="connsiteY1003" fmla="*/ 2081899 h 6246801"/>
              <a:gd name="connsiteX1004" fmla="*/ 6793800 w 9384838"/>
              <a:gd name="connsiteY1004" fmla="*/ 2006676 h 6246801"/>
              <a:gd name="connsiteX1005" fmla="*/ 6668802 w 9384838"/>
              <a:gd name="connsiteY1005" fmla="*/ 1931450 h 6246801"/>
              <a:gd name="connsiteX1006" fmla="*/ 6542697 w 9384838"/>
              <a:gd name="connsiteY1006" fmla="*/ 1831894 h 6246801"/>
              <a:gd name="connsiteX1007" fmla="*/ 6467477 w 9384838"/>
              <a:gd name="connsiteY1007" fmla="*/ 1705789 h 6246801"/>
              <a:gd name="connsiteX1008" fmla="*/ 6417699 w 9384838"/>
              <a:gd name="connsiteY1008" fmla="*/ 1681452 h 6246801"/>
              <a:gd name="connsiteX1009" fmla="*/ 6342479 w 9384838"/>
              <a:gd name="connsiteY1009" fmla="*/ 1580786 h 6246801"/>
              <a:gd name="connsiteX1010" fmla="*/ 6217481 w 9384838"/>
              <a:gd name="connsiteY1010" fmla="*/ 1555343 h 6246801"/>
              <a:gd name="connsiteX1011" fmla="*/ 6091377 w 9384838"/>
              <a:gd name="connsiteY1011" fmla="*/ 1606229 h 6246801"/>
              <a:gd name="connsiteX1012" fmla="*/ 5991821 w 9384838"/>
              <a:gd name="connsiteY1012" fmla="*/ 1681452 h 6246801"/>
              <a:gd name="connsiteX1013" fmla="*/ 5966379 w 9384838"/>
              <a:gd name="connsiteY1013" fmla="*/ 1630565 h 6246801"/>
              <a:gd name="connsiteX1014" fmla="*/ 5966379 w 9384838"/>
              <a:gd name="connsiteY1014" fmla="*/ 1580786 h 6246801"/>
              <a:gd name="connsiteX1015" fmla="*/ 5916601 w 9384838"/>
              <a:gd name="connsiteY1015" fmla="*/ 1531005 h 6246801"/>
              <a:gd name="connsiteX1016" fmla="*/ 5940937 w 9384838"/>
              <a:gd name="connsiteY1016" fmla="*/ 1505563 h 6246801"/>
              <a:gd name="connsiteX1017" fmla="*/ 5891159 w 9384838"/>
              <a:gd name="connsiteY1017" fmla="*/ 1480122 h 6246801"/>
              <a:gd name="connsiteX1018" fmla="*/ 5840275 w 9384838"/>
              <a:gd name="connsiteY1018" fmla="*/ 1480122 h 6246801"/>
              <a:gd name="connsiteX1019" fmla="*/ 5815939 w 9384838"/>
              <a:gd name="connsiteY1019" fmla="*/ 1455784 h 6246801"/>
              <a:gd name="connsiteX1020" fmla="*/ 5740719 w 9384838"/>
              <a:gd name="connsiteY1020" fmla="*/ 1505563 h 6246801"/>
              <a:gd name="connsiteX1021" fmla="*/ 5665499 w 9384838"/>
              <a:gd name="connsiteY1021" fmla="*/ 1606229 h 6246801"/>
              <a:gd name="connsiteX1022" fmla="*/ 5715277 w 9384838"/>
              <a:gd name="connsiteY1022" fmla="*/ 1656009 h 6246801"/>
              <a:gd name="connsiteX1023" fmla="*/ 5765055 w 9384838"/>
              <a:gd name="connsiteY1023" fmla="*/ 1731231 h 6246801"/>
              <a:gd name="connsiteX1024" fmla="*/ 5840275 w 9384838"/>
              <a:gd name="connsiteY1024" fmla="*/ 1731231 h 6246801"/>
              <a:gd name="connsiteX1025" fmla="*/ 5916601 w 9384838"/>
              <a:gd name="connsiteY1025" fmla="*/ 1881669 h 6246801"/>
              <a:gd name="connsiteX1026" fmla="*/ 5966379 w 9384838"/>
              <a:gd name="connsiteY1026" fmla="*/ 1956897 h 6246801"/>
              <a:gd name="connsiteX1027" fmla="*/ 5891159 w 9384838"/>
              <a:gd name="connsiteY1027" fmla="*/ 2006676 h 6246801"/>
              <a:gd name="connsiteX1028" fmla="*/ 5815939 w 9384838"/>
              <a:gd name="connsiteY1028" fmla="*/ 1931450 h 6246801"/>
              <a:gd name="connsiteX1029" fmla="*/ 5765055 w 9384838"/>
              <a:gd name="connsiteY1029" fmla="*/ 1881669 h 6246801"/>
              <a:gd name="connsiteX1030" fmla="*/ 5715277 w 9384838"/>
              <a:gd name="connsiteY1030" fmla="*/ 1931450 h 6246801"/>
              <a:gd name="connsiteX1031" fmla="*/ 5665499 w 9384838"/>
              <a:gd name="connsiteY1031" fmla="*/ 1931450 h 6246801"/>
              <a:gd name="connsiteX1032" fmla="*/ 5640056 w 9384838"/>
              <a:gd name="connsiteY1032" fmla="*/ 2006676 h 6246801"/>
              <a:gd name="connsiteX1033" fmla="*/ 5590278 w 9384838"/>
              <a:gd name="connsiteY1033" fmla="*/ 2006676 h 6246801"/>
              <a:gd name="connsiteX1034" fmla="*/ 5515058 w 9384838"/>
              <a:gd name="connsiteY1034" fmla="*/ 2081899 h 6246801"/>
              <a:gd name="connsiteX1035" fmla="*/ 5464174 w 9384838"/>
              <a:gd name="connsiteY1035" fmla="*/ 2057559 h 6246801"/>
              <a:gd name="connsiteX1036" fmla="*/ 5464174 w 9384838"/>
              <a:gd name="connsiteY1036" fmla="*/ 1956897 h 6246801"/>
              <a:gd name="connsiteX1037" fmla="*/ 5489616 w 9384838"/>
              <a:gd name="connsiteY1037" fmla="*/ 1881669 h 6246801"/>
              <a:gd name="connsiteX1038" fmla="*/ 5564836 w 9384838"/>
              <a:gd name="connsiteY1038" fmla="*/ 1831894 h 6246801"/>
              <a:gd name="connsiteX1039" fmla="*/ 5590278 w 9384838"/>
              <a:gd name="connsiteY1039" fmla="*/ 1756674 h 6246801"/>
              <a:gd name="connsiteX1040" fmla="*/ 5539394 w 9384838"/>
              <a:gd name="connsiteY1040" fmla="*/ 1656009 h 6246801"/>
              <a:gd name="connsiteX1041" fmla="*/ 5515058 w 9384838"/>
              <a:gd name="connsiteY1041" fmla="*/ 1656009 h 6246801"/>
              <a:gd name="connsiteX1042" fmla="*/ 5515058 w 9384838"/>
              <a:gd name="connsiteY1042" fmla="*/ 1606229 h 6246801"/>
              <a:gd name="connsiteX1043" fmla="*/ 5489616 w 9384838"/>
              <a:gd name="connsiteY1043" fmla="*/ 1580786 h 6246801"/>
              <a:gd name="connsiteX1044" fmla="*/ 5489616 w 9384838"/>
              <a:gd name="connsiteY1044" fmla="*/ 1531005 h 6246801"/>
              <a:gd name="connsiteX1045" fmla="*/ 5539394 w 9384838"/>
              <a:gd name="connsiteY1045" fmla="*/ 1455784 h 6246801"/>
              <a:gd name="connsiteX1046" fmla="*/ 5539394 w 9384838"/>
              <a:gd name="connsiteY1046" fmla="*/ 1404898 h 6246801"/>
              <a:gd name="connsiteX1047" fmla="*/ 5564836 w 9384838"/>
              <a:gd name="connsiteY1047" fmla="*/ 1355118 h 6246801"/>
              <a:gd name="connsiteX1048" fmla="*/ 5614614 w 9384838"/>
              <a:gd name="connsiteY1048" fmla="*/ 1379454 h 6246801"/>
              <a:gd name="connsiteX1049" fmla="*/ 5689834 w 9384838"/>
              <a:gd name="connsiteY1049" fmla="*/ 1355118 h 6246801"/>
              <a:gd name="connsiteX1050" fmla="*/ 5740719 w 9384838"/>
              <a:gd name="connsiteY1050" fmla="*/ 1329675 h 6246801"/>
              <a:gd name="connsiteX1051" fmla="*/ 5765055 w 9384838"/>
              <a:gd name="connsiteY1051" fmla="*/ 1355118 h 6246801"/>
              <a:gd name="connsiteX1052" fmla="*/ 5815939 w 9384838"/>
              <a:gd name="connsiteY1052" fmla="*/ 1279895 h 6246801"/>
              <a:gd name="connsiteX1053" fmla="*/ 5891159 w 9384838"/>
              <a:gd name="connsiteY1053" fmla="*/ 1254452 h 6246801"/>
              <a:gd name="connsiteX1054" fmla="*/ 5891159 w 9384838"/>
              <a:gd name="connsiteY1054" fmla="*/ 1179229 h 6246801"/>
              <a:gd name="connsiteX1055" fmla="*/ 5840275 w 9384838"/>
              <a:gd name="connsiteY1055" fmla="*/ 1104007 h 6246801"/>
              <a:gd name="connsiteX1056" fmla="*/ 5865717 w 9384838"/>
              <a:gd name="connsiteY1056" fmla="*/ 1054227 h 6246801"/>
              <a:gd name="connsiteX1057" fmla="*/ 5916601 w 9384838"/>
              <a:gd name="connsiteY1057" fmla="*/ 1054227 h 6246801"/>
              <a:gd name="connsiteX1058" fmla="*/ 6041599 w 9384838"/>
              <a:gd name="connsiteY1058" fmla="*/ 1179229 h 6246801"/>
              <a:gd name="connsiteX1059" fmla="*/ 6091377 w 9384838"/>
              <a:gd name="connsiteY1059" fmla="*/ 1153786 h 6246801"/>
              <a:gd name="connsiteX1060" fmla="*/ 6091377 w 9384838"/>
              <a:gd name="connsiteY1060" fmla="*/ 1204672 h 6246801"/>
              <a:gd name="connsiteX1061" fmla="*/ 6166597 w 9384838"/>
              <a:gd name="connsiteY1061" fmla="*/ 1254452 h 6246801"/>
              <a:gd name="connsiteX1062" fmla="*/ 6292701 w 9384838"/>
              <a:gd name="connsiteY1062" fmla="*/ 1179229 h 6246801"/>
              <a:gd name="connsiteX1063" fmla="*/ 6317037 w 9384838"/>
              <a:gd name="connsiteY1063" fmla="*/ 1129449 h 6246801"/>
              <a:gd name="connsiteX1064" fmla="*/ 6292701 w 9384838"/>
              <a:gd name="connsiteY1064" fmla="*/ 1054227 h 6246801"/>
              <a:gd name="connsiteX1065" fmla="*/ 6317037 w 9384838"/>
              <a:gd name="connsiteY1065" fmla="*/ 1003341 h 6246801"/>
              <a:gd name="connsiteX1066" fmla="*/ 6317037 w 9384838"/>
              <a:gd name="connsiteY1066" fmla="*/ 953562 h 6246801"/>
              <a:gd name="connsiteX1067" fmla="*/ 6342479 w 9384838"/>
              <a:gd name="connsiteY1067" fmla="*/ 903783 h 6246801"/>
              <a:gd name="connsiteX1068" fmla="*/ 6443141 w 9384838"/>
              <a:gd name="connsiteY1068" fmla="*/ 878340 h 6246801"/>
              <a:gd name="connsiteX1069" fmla="*/ 6492919 w 9384838"/>
              <a:gd name="connsiteY1069" fmla="*/ 803117 h 6246801"/>
              <a:gd name="connsiteX1070" fmla="*/ 6518361 w 9384838"/>
              <a:gd name="connsiteY1070" fmla="*/ 652667 h 6246801"/>
              <a:gd name="connsiteX1071" fmla="*/ 6619024 w 9384838"/>
              <a:gd name="connsiteY1071" fmla="*/ 526559 h 6246801"/>
              <a:gd name="connsiteX1072" fmla="*/ 6643360 w 9384838"/>
              <a:gd name="connsiteY1072" fmla="*/ 300891 h 6246801"/>
              <a:gd name="connsiteX1073" fmla="*/ 6619024 w 9384838"/>
              <a:gd name="connsiteY1073" fmla="*/ 125002 h 6246801"/>
              <a:gd name="connsiteX1074" fmla="*/ 6694244 w 9384838"/>
              <a:gd name="connsiteY1074" fmla="*/ 49779 h 6246801"/>
              <a:gd name="connsiteX1075" fmla="*/ 6769464 w 9384838"/>
              <a:gd name="connsiteY1075" fmla="*/ 49779 h 6246801"/>
              <a:gd name="connsiteX1076" fmla="*/ 6819242 w 9384838"/>
              <a:gd name="connsiteY107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797447 w 9384838"/>
              <a:gd name="connsiteY548" fmla="*/ 5420181 h 6246801"/>
              <a:gd name="connsiteX549" fmla="*/ 2880159 w 9384838"/>
              <a:gd name="connsiteY549" fmla="*/ 5520016 h 6246801"/>
              <a:gd name="connsiteX550" fmla="*/ 2830382 w 9384838"/>
              <a:gd name="connsiteY550" fmla="*/ 5544353 h 6246801"/>
              <a:gd name="connsiteX551" fmla="*/ 2804941 w 9384838"/>
              <a:gd name="connsiteY551" fmla="*/ 5569796 h 6246801"/>
              <a:gd name="connsiteX552" fmla="*/ 2755160 w 9384838"/>
              <a:gd name="connsiteY552" fmla="*/ 5595239 h 6246801"/>
              <a:gd name="connsiteX553" fmla="*/ 2679941 w 9384838"/>
              <a:gd name="connsiteY553" fmla="*/ 5569796 h 6246801"/>
              <a:gd name="connsiteX554" fmla="*/ 2629058 w 9384838"/>
              <a:gd name="connsiteY554" fmla="*/ 5494573 h 6246801"/>
              <a:gd name="connsiteX555" fmla="*/ 2629058 w 9384838"/>
              <a:gd name="connsiteY555" fmla="*/ 5444794 h 6246801"/>
              <a:gd name="connsiteX556" fmla="*/ 2579280 w 9384838"/>
              <a:gd name="connsiteY556" fmla="*/ 5393908 h 6246801"/>
              <a:gd name="connsiteX557" fmla="*/ 2579280 w 9384838"/>
              <a:gd name="connsiteY557" fmla="*/ 5344128 h 6246801"/>
              <a:gd name="connsiteX558" fmla="*/ 2529501 w 9384838"/>
              <a:gd name="connsiteY558" fmla="*/ 5318685 h 6246801"/>
              <a:gd name="connsiteX559" fmla="*/ 2553838 w 9384838"/>
              <a:gd name="connsiteY559" fmla="*/ 5293242 h 6246801"/>
              <a:gd name="connsiteX560" fmla="*/ 2579280 w 9384838"/>
              <a:gd name="connsiteY560" fmla="*/ 5268905 h 6246801"/>
              <a:gd name="connsiteX561" fmla="*/ 2579280 w 9384838"/>
              <a:gd name="connsiteY561" fmla="*/ 5243462 h 6246801"/>
              <a:gd name="connsiteX562" fmla="*/ 2629058 w 9384838"/>
              <a:gd name="connsiteY562" fmla="*/ 5218019 h 6246801"/>
              <a:gd name="connsiteX563" fmla="*/ 2604722 w 9384838"/>
              <a:gd name="connsiteY563" fmla="*/ 5193682 h 6246801"/>
              <a:gd name="connsiteX564" fmla="*/ 2579280 w 9384838"/>
              <a:gd name="connsiteY564" fmla="*/ 5142796 h 6246801"/>
              <a:gd name="connsiteX565" fmla="*/ 2579280 w 9384838"/>
              <a:gd name="connsiteY565" fmla="*/ 5142795 h 6246801"/>
              <a:gd name="connsiteX566" fmla="*/ 2705382 w 9384838"/>
              <a:gd name="connsiteY566" fmla="*/ 5093015 h 6246801"/>
              <a:gd name="connsiteX567" fmla="*/ 2755160 w 9384838"/>
              <a:gd name="connsiteY567" fmla="*/ 5043236 h 6246801"/>
              <a:gd name="connsiteX568" fmla="*/ 2755160 w 9384838"/>
              <a:gd name="connsiteY568" fmla="*/ 4992350 h 6246801"/>
              <a:gd name="connsiteX569" fmla="*/ 2729719 w 9384838"/>
              <a:gd name="connsiteY569" fmla="*/ 4968013 h 6246801"/>
              <a:gd name="connsiteX570" fmla="*/ 2705383 w 9384838"/>
              <a:gd name="connsiteY570" fmla="*/ 4942570 h 6246801"/>
              <a:gd name="connsiteX571" fmla="*/ 2679942 w 9384838"/>
              <a:gd name="connsiteY571" fmla="*/ 4942570 h 6246801"/>
              <a:gd name="connsiteX572" fmla="*/ 2654500 w 9384838"/>
              <a:gd name="connsiteY572" fmla="*/ 4968013 h 6246801"/>
              <a:gd name="connsiteX573" fmla="*/ 2604722 w 9384838"/>
              <a:gd name="connsiteY573" fmla="*/ 4968013 h 6246801"/>
              <a:gd name="connsiteX574" fmla="*/ 2529503 w 9384838"/>
              <a:gd name="connsiteY574" fmla="*/ 4917127 h 6246801"/>
              <a:gd name="connsiteX575" fmla="*/ 2529503 w 9384838"/>
              <a:gd name="connsiteY575" fmla="*/ 4867348 h 6246801"/>
              <a:gd name="connsiteX576" fmla="*/ 2454282 w 9384838"/>
              <a:gd name="connsiteY576" fmla="*/ 4841905 h 6246801"/>
              <a:gd name="connsiteX577" fmla="*/ 2454282 w 9384838"/>
              <a:gd name="connsiteY577" fmla="*/ 4867348 h 6246801"/>
              <a:gd name="connsiteX578" fmla="*/ 2428840 w 9384838"/>
              <a:gd name="connsiteY578" fmla="*/ 4841905 h 6246801"/>
              <a:gd name="connsiteX579" fmla="*/ 2379063 w 9384838"/>
              <a:gd name="connsiteY579" fmla="*/ 4841905 h 6246801"/>
              <a:gd name="connsiteX580" fmla="*/ 2353620 w 9384838"/>
              <a:gd name="connsiteY580" fmla="*/ 4867348 h 6246801"/>
              <a:gd name="connsiteX581" fmla="*/ 2353620 w 9384838"/>
              <a:gd name="connsiteY581" fmla="*/ 4867347 h 6246801"/>
              <a:gd name="connsiteX582" fmla="*/ 2328178 w 9384838"/>
              <a:gd name="connsiteY582" fmla="*/ 4841904 h 6246801"/>
              <a:gd name="connsiteX583" fmla="*/ 2303843 w 9384838"/>
              <a:gd name="connsiteY583" fmla="*/ 4841904 h 6246801"/>
              <a:gd name="connsiteX584" fmla="*/ 2278401 w 9384838"/>
              <a:gd name="connsiteY584" fmla="*/ 4817568 h 6246801"/>
              <a:gd name="connsiteX585" fmla="*/ 2252958 w 9384838"/>
              <a:gd name="connsiteY585" fmla="*/ 4841904 h 6246801"/>
              <a:gd name="connsiteX586" fmla="*/ 2303843 w 9384838"/>
              <a:gd name="connsiteY586" fmla="*/ 4867347 h 6246801"/>
              <a:gd name="connsiteX587" fmla="*/ 2228623 w 9384838"/>
              <a:gd name="connsiteY587" fmla="*/ 4892790 h 6246801"/>
              <a:gd name="connsiteX588" fmla="*/ 2177740 w 9384838"/>
              <a:gd name="connsiteY588" fmla="*/ 4841904 h 6246801"/>
              <a:gd name="connsiteX589" fmla="*/ 2153404 w 9384838"/>
              <a:gd name="connsiteY589" fmla="*/ 4867347 h 6246801"/>
              <a:gd name="connsiteX590" fmla="*/ 2153404 w 9384838"/>
              <a:gd name="connsiteY590" fmla="*/ 4892790 h 6246801"/>
              <a:gd name="connsiteX591" fmla="*/ 2127962 w 9384838"/>
              <a:gd name="connsiteY591" fmla="*/ 4942570 h 6246801"/>
              <a:gd name="connsiteX592" fmla="*/ 2102518 w 9384838"/>
              <a:gd name="connsiteY592" fmla="*/ 4917127 h 6246801"/>
              <a:gd name="connsiteX593" fmla="*/ 2078183 w 9384838"/>
              <a:gd name="connsiteY593" fmla="*/ 4917127 h 6246801"/>
              <a:gd name="connsiteX594" fmla="*/ 2078183 w 9384838"/>
              <a:gd name="connsiteY594" fmla="*/ 4867347 h 6246801"/>
              <a:gd name="connsiteX595" fmla="*/ 2027299 w 9384838"/>
              <a:gd name="connsiteY595" fmla="*/ 4867347 h 6246801"/>
              <a:gd name="connsiteX596" fmla="*/ 2001857 w 9384838"/>
              <a:gd name="connsiteY596" fmla="*/ 4892790 h 6246801"/>
              <a:gd name="connsiteX597" fmla="*/ 1952080 w 9384838"/>
              <a:gd name="connsiteY597" fmla="*/ 4892790 h 6246801"/>
              <a:gd name="connsiteX598" fmla="*/ 1902303 w 9384838"/>
              <a:gd name="connsiteY598" fmla="*/ 4917127 h 6246801"/>
              <a:gd name="connsiteX599" fmla="*/ 1876860 w 9384838"/>
              <a:gd name="connsiteY599" fmla="*/ 4892790 h 6246801"/>
              <a:gd name="connsiteX600" fmla="*/ 1876860 w 9384838"/>
              <a:gd name="connsiteY600" fmla="*/ 4867347 h 6246801"/>
              <a:gd name="connsiteX601" fmla="*/ 1851419 w 9384838"/>
              <a:gd name="connsiteY601" fmla="*/ 4892790 h 6246801"/>
              <a:gd name="connsiteX602" fmla="*/ 1827080 w 9384838"/>
              <a:gd name="connsiteY602" fmla="*/ 4892790 h 6246801"/>
              <a:gd name="connsiteX603" fmla="*/ 1801640 w 9384838"/>
              <a:gd name="connsiteY603" fmla="*/ 4867347 h 6246801"/>
              <a:gd name="connsiteX604" fmla="*/ 1801640 w 9384838"/>
              <a:gd name="connsiteY604" fmla="*/ 4892790 h 6246801"/>
              <a:gd name="connsiteX605" fmla="*/ 1776198 w 9384838"/>
              <a:gd name="connsiteY605" fmla="*/ 4917127 h 6246801"/>
              <a:gd name="connsiteX606" fmla="*/ 1751861 w 9384838"/>
              <a:gd name="connsiteY606" fmla="*/ 4892790 h 6246801"/>
              <a:gd name="connsiteX607" fmla="*/ 1726419 w 9384838"/>
              <a:gd name="connsiteY607" fmla="*/ 4892790 h 6246801"/>
              <a:gd name="connsiteX608" fmla="*/ 1700977 w 9384838"/>
              <a:gd name="connsiteY608" fmla="*/ 4917127 h 6246801"/>
              <a:gd name="connsiteX609" fmla="*/ 1676640 w 9384838"/>
              <a:gd name="connsiteY609" fmla="*/ 4892790 h 6246801"/>
              <a:gd name="connsiteX610" fmla="*/ 1625756 w 9384838"/>
              <a:gd name="connsiteY610" fmla="*/ 4917127 h 6246801"/>
              <a:gd name="connsiteX611" fmla="*/ 1601421 w 9384838"/>
              <a:gd name="connsiteY611" fmla="*/ 4917127 h 6246801"/>
              <a:gd name="connsiteX612" fmla="*/ 1575979 w 9384838"/>
              <a:gd name="connsiteY612" fmla="*/ 4892790 h 6246801"/>
              <a:gd name="connsiteX613" fmla="*/ 1575979 w 9384838"/>
              <a:gd name="connsiteY613" fmla="*/ 4867347 h 6246801"/>
              <a:gd name="connsiteX614" fmla="*/ 1575979 w 9384838"/>
              <a:gd name="connsiteY614" fmla="*/ 4841904 h 6246801"/>
              <a:gd name="connsiteX615" fmla="*/ 1526200 w 9384838"/>
              <a:gd name="connsiteY615" fmla="*/ 4817568 h 6246801"/>
              <a:gd name="connsiteX616" fmla="*/ 1450978 w 9384838"/>
              <a:gd name="connsiteY616" fmla="*/ 4867347 h 6246801"/>
              <a:gd name="connsiteX617" fmla="*/ 1425540 w 9384838"/>
              <a:gd name="connsiteY617" fmla="*/ 4867347 h 6246801"/>
              <a:gd name="connsiteX618" fmla="*/ 1425540 w 9384838"/>
              <a:gd name="connsiteY618" fmla="*/ 4867348 h 6246801"/>
              <a:gd name="connsiteX619" fmla="*/ 1425540 w 9384838"/>
              <a:gd name="connsiteY619" fmla="*/ 4917127 h 6246801"/>
              <a:gd name="connsiteX620" fmla="*/ 1400097 w 9384838"/>
              <a:gd name="connsiteY620" fmla="*/ 4942570 h 6246801"/>
              <a:gd name="connsiteX621" fmla="*/ 1400097 w 9384838"/>
              <a:gd name="connsiteY621" fmla="*/ 4992350 h 6246801"/>
              <a:gd name="connsiteX622" fmla="*/ 1350319 w 9384838"/>
              <a:gd name="connsiteY622" fmla="*/ 4992350 h 6246801"/>
              <a:gd name="connsiteX623" fmla="*/ 1350319 w 9384838"/>
              <a:gd name="connsiteY623" fmla="*/ 5043236 h 6246801"/>
              <a:gd name="connsiteX624" fmla="*/ 1299435 w 9384838"/>
              <a:gd name="connsiteY624" fmla="*/ 4992350 h 6246801"/>
              <a:gd name="connsiteX625" fmla="*/ 1249656 w 9384838"/>
              <a:gd name="connsiteY625" fmla="*/ 4917127 h 6246801"/>
              <a:gd name="connsiteX626" fmla="*/ 1224214 w 9384838"/>
              <a:gd name="connsiteY626" fmla="*/ 4917127 h 6246801"/>
              <a:gd name="connsiteX627" fmla="*/ 1148993 w 9384838"/>
              <a:gd name="connsiteY627" fmla="*/ 4892791 h 6246801"/>
              <a:gd name="connsiteX628" fmla="*/ 1124658 w 9384838"/>
              <a:gd name="connsiteY628" fmla="*/ 4917127 h 6246801"/>
              <a:gd name="connsiteX629" fmla="*/ 1124658 w 9384838"/>
              <a:gd name="connsiteY629" fmla="*/ 4892791 h 6246801"/>
              <a:gd name="connsiteX630" fmla="*/ 1099215 w 9384838"/>
              <a:gd name="connsiteY630" fmla="*/ 4917127 h 6246801"/>
              <a:gd name="connsiteX631" fmla="*/ 1073771 w 9384838"/>
              <a:gd name="connsiteY631" fmla="*/ 4892791 h 6246801"/>
              <a:gd name="connsiteX632" fmla="*/ 1049435 w 9384838"/>
              <a:gd name="connsiteY632" fmla="*/ 4917127 h 6246801"/>
              <a:gd name="connsiteX633" fmla="*/ 998551 w 9384838"/>
              <a:gd name="connsiteY633" fmla="*/ 4917127 h 6246801"/>
              <a:gd name="connsiteX634" fmla="*/ 998551 w 9384838"/>
              <a:gd name="connsiteY634" fmla="*/ 4892791 h 6246801"/>
              <a:gd name="connsiteX635" fmla="*/ 948773 w 9384838"/>
              <a:gd name="connsiteY635" fmla="*/ 4841905 h 6246801"/>
              <a:gd name="connsiteX636" fmla="*/ 898995 w 9384838"/>
              <a:gd name="connsiteY636" fmla="*/ 4867348 h 6246801"/>
              <a:gd name="connsiteX637" fmla="*/ 898995 w 9384838"/>
              <a:gd name="connsiteY637" fmla="*/ 4792125 h 6246801"/>
              <a:gd name="connsiteX638" fmla="*/ 923331 w 9384838"/>
              <a:gd name="connsiteY638" fmla="*/ 4766682 h 6246801"/>
              <a:gd name="connsiteX639" fmla="*/ 923331 w 9384838"/>
              <a:gd name="connsiteY639" fmla="*/ 4716902 h 6246801"/>
              <a:gd name="connsiteX640" fmla="*/ 923331 w 9384838"/>
              <a:gd name="connsiteY640" fmla="*/ 4691459 h 6246801"/>
              <a:gd name="connsiteX641" fmla="*/ 974215 w 9384838"/>
              <a:gd name="connsiteY641" fmla="*/ 4691459 h 6246801"/>
              <a:gd name="connsiteX642" fmla="*/ 998551 w 9384838"/>
              <a:gd name="connsiteY642" fmla="*/ 4667122 h 6246801"/>
              <a:gd name="connsiteX643" fmla="*/ 1049435 w 9384838"/>
              <a:gd name="connsiteY643" fmla="*/ 4716902 h 6246801"/>
              <a:gd name="connsiteX644" fmla="*/ 1148993 w 9384838"/>
              <a:gd name="connsiteY644" fmla="*/ 4716902 h 6246801"/>
              <a:gd name="connsiteX645" fmla="*/ 1174436 w 9384838"/>
              <a:gd name="connsiteY645" fmla="*/ 4667122 h 6246801"/>
              <a:gd name="connsiteX646" fmla="*/ 1224214 w 9384838"/>
              <a:gd name="connsiteY646" fmla="*/ 4667122 h 6246801"/>
              <a:gd name="connsiteX647" fmla="*/ 1249656 w 9384838"/>
              <a:gd name="connsiteY647" fmla="*/ 4616236 h 6246801"/>
              <a:gd name="connsiteX648" fmla="*/ 1275099 w 9384838"/>
              <a:gd name="connsiteY648" fmla="*/ 4616236 h 6246801"/>
              <a:gd name="connsiteX649" fmla="*/ 1275099 w 9384838"/>
              <a:gd name="connsiteY649" fmla="*/ 4616237 h 6246801"/>
              <a:gd name="connsiteX650" fmla="*/ 1350319 w 9384838"/>
              <a:gd name="connsiteY650" fmla="*/ 4616237 h 6246801"/>
              <a:gd name="connsiteX651" fmla="*/ 1374654 w 9384838"/>
              <a:gd name="connsiteY651" fmla="*/ 4590794 h 6246801"/>
              <a:gd name="connsiteX652" fmla="*/ 1425539 w 9384838"/>
              <a:gd name="connsiteY652" fmla="*/ 4566457 h 6246801"/>
              <a:gd name="connsiteX653" fmla="*/ 1550537 w 9384838"/>
              <a:gd name="connsiteY653" fmla="*/ 4491234 h 6246801"/>
              <a:gd name="connsiteX654" fmla="*/ 1651201 w 9384838"/>
              <a:gd name="connsiteY654" fmla="*/ 4440348 h 6246801"/>
              <a:gd name="connsiteX655" fmla="*/ 1751865 w 9384838"/>
              <a:gd name="connsiteY655" fmla="*/ 4416011 h 6246801"/>
              <a:gd name="connsiteX656" fmla="*/ 1776201 w 9384838"/>
              <a:gd name="connsiteY656" fmla="*/ 4365125 h 6246801"/>
              <a:gd name="connsiteX657" fmla="*/ 1751865 w 9384838"/>
              <a:gd name="connsiteY657" fmla="*/ 4340788 h 6246801"/>
              <a:gd name="connsiteX658" fmla="*/ 1801642 w 9384838"/>
              <a:gd name="connsiteY658" fmla="*/ 4340788 h 6246801"/>
              <a:gd name="connsiteX659" fmla="*/ 1827082 w 9384838"/>
              <a:gd name="connsiteY659" fmla="*/ 4315345 h 6246801"/>
              <a:gd name="connsiteX660" fmla="*/ 1902304 w 9384838"/>
              <a:gd name="connsiteY660" fmla="*/ 4340788 h 6246801"/>
              <a:gd name="connsiteX661" fmla="*/ 1952081 w 9384838"/>
              <a:gd name="connsiteY661" fmla="*/ 4315345 h 6246801"/>
              <a:gd name="connsiteX662" fmla="*/ 2001860 w 9384838"/>
              <a:gd name="connsiteY662" fmla="*/ 4340788 h 6246801"/>
              <a:gd name="connsiteX663" fmla="*/ 1952081 w 9384838"/>
              <a:gd name="connsiteY663" fmla="*/ 4340788 h 6246801"/>
              <a:gd name="connsiteX664" fmla="*/ 1952081 w 9384838"/>
              <a:gd name="connsiteY664" fmla="*/ 4390568 h 6246801"/>
              <a:gd name="connsiteX665" fmla="*/ 2027302 w 9384838"/>
              <a:gd name="connsiteY665" fmla="*/ 4416011 h 6246801"/>
              <a:gd name="connsiteX666" fmla="*/ 2052742 w 9384838"/>
              <a:gd name="connsiteY666" fmla="*/ 4416011 h 6246801"/>
              <a:gd name="connsiteX667" fmla="*/ 2102518 w 9384838"/>
              <a:gd name="connsiteY667" fmla="*/ 4390568 h 6246801"/>
              <a:gd name="connsiteX668" fmla="*/ 2127962 w 9384838"/>
              <a:gd name="connsiteY668" fmla="*/ 4390568 h 6246801"/>
              <a:gd name="connsiteX669" fmla="*/ 2203182 w 9384838"/>
              <a:gd name="connsiteY669" fmla="*/ 4440348 h 6246801"/>
              <a:gd name="connsiteX670" fmla="*/ 2328178 w 9384838"/>
              <a:gd name="connsiteY670" fmla="*/ 4465791 h 6246801"/>
              <a:gd name="connsiteX671" fmla="*/ 2428839 w 9384838"/>
              <a:gd name="connsiteY671" fmla="*/ 4465791 h 6246801"/>
              <a:gd name="connsiteX672" fmla="*/ 2478617 w 9384838"/>
              <a:gd name="connsiteY672" fmla="*/ 4440348 h 6246801"/>
              <a:gd name="connsiteX673" fmla="*/ 2529503 w 9384838"/>
              <a:gd name="connsiteY673" fmla="*/ 4416011 h 6246801"/>
              <a:gd name="connsiteX674" fmla="*/ 2579280 w 9384838"/>
              <a:gd name="connsiteY674" fmla="*/ 4440348 h 6246801"/>
              <a:gd name="connsiteX675" fmla="*/ 2629058 w 9384838"/>
              <a:gd name="connsiteY675" fmla="*/ 4440348 h 6246801"/>
              <a:gd name="connsiteX676" fmla="*/ 2679941 w 9384838"/>
              <a:gd name="connsiteY676" fmla="*/ 4465791 h 6246801"/>
              <a:gd name="connsiteX677" fmla="*/ 2679941 w 9384838"/>
              <a:gd name="connsiteY677" fmla="*/ 4465790 h 6246801"/>
              <a:gd name="connsiteX678" fmla="*/ 2705383 w 9384838"/>
              <a:gd name="connsiteY678" fmla="*/ 4465790 h 6246801"/>
              <a:gd name="connsiteX679" fmla="*/ 2804940 w 9384838"/>
              <a:gd name="connsiteY679" fmla="*/ 4440347 h 6246801"/>
              <a:gd name="connsiteX680" fmla="*/ 2830382 w 9384838"/>
              <a:gd name="connsiteY680" fmla="*/ 4491233 h 6246801"/>
              <a:gd name="connsiteX681" fmla="*/ 2804940 w 9384838"/>
              <a:gd name="connsiteY681" fmla="*/ 4515570 h 6246801"/>
              <a:gd name="connsiteX682" fmla="*/ 2780604 w 9384838"/>
              <a:gd name="connsiteY682" fmla="*/ 4541013 h 6246801"/>
              <a:gd name="connsiteX683" fmla="*/ 2804940 w 9384838"/>
              <a:gd name="connsiteY683" fmla="*/ 4566456 h 6246801"/>
              <a:gd name="connsiteX684" fmla="*/ 2804940 w 9384838"/>
              <a:gd name="connsiteY684" fmla="*/ 4590793 h 6246801"/>
              <a:gd name="connsiteX685" fmla="*/ 2855825 w 9384838"/>
              <a:gd name="connsiteY685" fmla="*/ 4590793 h 6246801"/>
              <a:gd name="connsiteX686" fmla="*/ 2855825 w 9384838"/>
              <a:gd name="connsiteY686" fmla="*/ 4566456 h 6246801"/>
              <a:gd name="connsiteX687" fmla="*/ 2880159 w 9384838"/>
              <a:gd name="connsiteY687" fmla="*/ 4566456 h 6246801"/>
              <a:gd name="connsiteX688" fmla="*/ 2880159 w 9384838"/>
              <a:gd name="connsiteY688" fmla="*/ 4605916 h 6246801"/>
              <a:gd name="connsiteX689" fmla="*/ 2880162 w 9384838"/>
              <a:gd name="connsiteY689" fmla="*/ 4605918 h 6246801"/>
              <a:gd name="connsiteX690" fmla="*/ 2880162 w 9384838"/>
              <a:gd name="connsiteY690" fmla="*/ 4566457 h 6246801"/>
              <a:gd name="connsiteX691" fmla="*/ 2931045 w 9384838"/>
              <a:gd name="connsiteY691" fmla="*/ 4616236 h 6246801"/>
              <a:gd name="connsiteX692" fmla="*/ 2980823 w 9384838"/>
              <a:gd name="connsiteY692" fmla="*/ 4641679 h 6246801"/>
              <a:gd name="connsiteX693" fmla="*/ 3006265 w 9384838"/>
              <a:gd name="connsiteY693" fmla="*/ 4616236 h 6246801"/>
              <a:gd name="connsiteX694" fmla="*/ 3030601 w 9384838"/>
              <a:gd name="connsiteY694" fmla="*/ 4616236 h 6246801"/>
              <a:gd name="connsiteX695" fmla="*/ 3056044 w 9384838"/>
              <a:gd name="connsiteY695" fmla="*/ 4590793 h 6246801"/>
              <a:gd name="connsiteX696" fmla="*/ 3105820 w 9384838"/>
              <a:gd name="connsiteY696" fmla="*/ 4590793 h 6246801"/>
              <a:gd name="connsiteX697" fmla="*/ 3131263 w 9384838"/>
              <a:gd name="connsiteY697" fmla="*/ 4541014 h 6246801"/>
              <a:gd name="connsiteX698" fmla="*/ 3131263 w 9384838"/>
              <a:gd name="connsiteY698" fmla="*/ 4590793 h 6246801"/>
              <a:gd name="connsiteX699" fmla="*/ 3156704 w 9384838"/>
              <a:gd name="connsiteY699" fmla="*/ 4566457 h 6246801"/>
              <a:gd name="connsiteX700" fmla="*/ 3181041 w 9384838"/>
              <a:gd name="connsiteY700" fmla="*/ 4515571 h 6246801"/>
              <a:gd name="connsiteX701" fmla="*/ 3156704 w 9384838"/>
              <a:gd name="connsiteY701" fmla="*/ 4440348 h 6246801"/>
              <a:gd name="connsiteX702" fmla="*/ 3131263 w 9384838"/>
              <a:gd name="connsiteY702" fmla="*/ 4416011 h 6246801"/>
              <a:gd name="connsiteX703" fmla="*/ 3181041 w 9384838"/>
              <a:gd name="connsiteY703" fmla="*/ 4365125 h 6246801"/>
              <a:gd name="connsiteX704" fmla="*/ 3231924 w 9384838"/>
              <a:gd name="connsiteY704" fmla="*/ 4340788 h 6246801"/>
              <a:gd name="connsiteX705" fmla="*/ 3256260 w 9384838"/>
              <a:gd name="connsiteY705" fmla="*/ 4289902 h 6246801"/>
              <a:gd name="connsiteX706" fmla="*/ 3281703 w 9384838"/>
              <a:gd name="connsiteY706" fmla="*/ 4289902 h 6246801"/>
              <a:gd name="connsiteX707" fmla="*/ 3281705 w 9384838"/>
              <a:gd name="connsiteY707" fmla="*/ 4289902 h 6246801"/>
              <a:gd name="connsiteX708" fmla="*/ 3307147 w 9384838"/>
              <a:gd name="connsiteY708" fmla="*/ 4265565 h 6246801"/>
              <a:gd name="connsiteX709" fmla="*/ 3356924 w 9384838"/>
              <a:gd name="connsiteY709" fmla="*/ 4265565 h 6246801"/>
              <a:gd name="connsiteX710" fmla="*/ 3457589 w 9384838"/>
              <a:gd name="connsiteY710" fmla="*/ 4190342 h 6246801"/>
              <a:gd name="connsiteX711" fmla="*/ 3558250 w 9384838"/>
              <a:gd name="connsiteY711" fmla="*/ 4089676 h 6246801"/>
              <a:gd name="connsiteX712" fmla="*/ 3582585 w 9384838"/>
              <a:gd name="connsiteY712" fmla="*/ 4014453 h 6246801"/>
              <a:gd name="connsiteX713" fmla="*/ 3608026 w 9384838"/>
              <a:gd name="connsiteY713" fmla="*/ 3989010 h 6246801"/>
              <a:gd name="connsiteX714" fmla="*/ 3582585 w 9384838"/>
              <a:gd name="connsiteY714" fmla="*/ 3963567 h 6246801"/>
              <a:gd name="connsiteX715" fmla="*/ 3608026 w 9384838"/>
              <a:gd name="connsiteY715" fmla="*/ 3913787 h 6246801"/>
              <a:gd name="connsiteX716" fmla="*/ 3582585 w 9384838"/>
              <a:gd name="connsiteY716" fmla="*/ 3888344 h 6246801"/>
              <a:gd name="connsiteX717" fmla="*/ 3608026 w 9384838"/>
              <a:gd name="connsiteY717" fmla="*/ 3838565 h 6246801"/>
              <a:gd name="connsiteX718" fmla="*/ 3633468 w 9384838"/>
              <a:gd name="connsiteY718" fmla="*/ 3813122 h 6246801"/>
              <a:gd name="connsiteX719" fmla="*/ 3683247 w 9384838"/>
              <a:gd name="connsiteY719" fmla="*/ 3788785 h 6246801"/>
              <a:gd name="connsiteX720" fmla="*/ 3708689 w 9384838"/>
              <a:gd name="connsiteY720" fmla="*/ 3813122 h 6246801"/>
              <a:gd name="connsiteX721" fmla="*/ 3783908 w 9384838"/>
              <a:gd name="connsiteY721" fmla="*/ 3788785 h 6246801"/>
              <a:gd name="connsiteX722" fmla="*/ 3883464 w 9384838"/>
              <a:gd name="connsiteY722" fmla="*/ 3763342 h 6246801"/>
              <a:gd name="connsiteX723" fmla="*/ 3883464 w 9384838"/>
              <a:gd name="connsiteY723" fmla="*/ 3813122 h 6246801"/>
              <a:gd name="connsiteX724" fmla="*/ 3833686 w 9384838"/>
              <a:gd name="connsiteY724" fmla="*/ 3813122 h 6246801"/>
              <a:gd name="connsiteX725" fmla="*/ 3808245 w 9384838"/>
              <a:gd name="connsiteY725" fmla="*/ 3838565 h 6246801"/>
              <a:gd name="connsiteX726" fmla="*/ 3808245 w 9384838"/>
              <a:gd name="connsiteY726" fmla="*/ 3888344 h 6246801"/>
              <a:gd name="connsiteX727" fmla="*/ 3758467 w 9384838"/>
              <a:gd name="connsiteY727" fmla="*/ 3864008 h 6246801"/>
              <a:gd name="connsiteX728" fmla="*/ 3708689 w 9384838"/>
              <a:gd name="connsiteY728" fmla="*/ 3913787 h 6246801"/>
              <a:gd name="connsiteX729" fmla="*/ 3683247 w 9384838"/>
              <a:gd name="connsiteY729" fmla="*/ 3888344 h 6246801"/>
              <a:gd name="connsiteX730" fmla="*/ 3633468 w 9384838"/>
              <a:gd name="connsiteY730" fmla="*/ 3913787 h 6246801"/>
              <a:gd name="connsiteX731" fmla="*/ 3657804 w 9384838"/>
              <a:gd name="connsiteY731" fmla="*/ 3939230 h 6246801"/>
              <a:gd name="connsiteX732" fmla="*/ 3633468 w 9384838"/>
              <a:gd name="connsiteY732" fmla="*/ 3963567 h 6246801"/>
              <a:gd name="connsiteX733" fmla="*/ 3657804 w 9384838"/>
              <a:gd name="connsiteY733" fmla="*/ 3963567 h 6246801"/>
              <a:gd name="connsiteX734" fmla="*/ 3683247 w 9384838"/>
              <a:gd name="connsiteY734" fmla="*/ 3989010 h 6246801"/>
              <a:gd name="connsiteX735" fmla="*/ 3708689 w 9384838"/>
              <a:gd name="connsiteY735" fmla="*/ 3989010 h 6246801"/>
              <a:gd name="connsiteX736" fmla="*/ 3708689 w 9384838"/>
              <a:gd name="connsiteY736" fmla="*/ 4014453 h 6246801"/>
              <a:gd name="connsiteX737" fmla="*/ 3708688 w 9384838"/>
              <a:gd name="connsiteY737" fmla="*/ 4014453 h 6246801"/>
              <a:gd name="connsiteX738" fmla="*/ 3657804 w 9384838"/>
              <a:gd name="connsiteY738" fmla="*/ 4064233 h 6246801"/>
              <a:gd name="connsiteX739" fmla="*/ 3683246 w 9384838"/>
              <a:gd name="connsiteY739" fmla="*/ 4139455 h 6246801"/>
              <a:gd name="connsiteX740" fmla="*/ 3808243 w 9384838"/>
              <a:gd name="connsiteY740" fmla="*/ 4164898 h 6246801"/>
              <a:gd name="connsiteX741" fmla="*/ 3833684 w 9384838"/>
              <a:gd name="connsiteY741" fmla="*/ 4089676 h 6246801"/>
              <a:gd name="connsiteX742" fmla="*/ 3958666 w 9384838"/>
              <a:gd name="connsiteY742" fmla="*/ 4089676 h 6246801"/>
              <a:gd name="connsiteX743" fmla="*/ 4084770 w 9384838"/>
              <a:gd name="connsiteY743" fmla="*/ 4064233 h 6246801"/>
              <a:gd name="connsiteX744" fmla="*/ 4185432 w 9384838"/>
              <a:gd name="connsiteY744" fmla="*/ 4064233 h 6246801"/>
              <a:gd name="connsiteX745" fmla="*/ 4460870 w 9384838"/>
              <a:gd name="connsiteY745" fmla="*/ 3888345 h 6246801"/>
              <a:gd name="connsiteX746" fmla="*/ 4510648 w 9384838"/>
              <a:gd name="connsiteY746" fmla="*/ 3763342 h 6246801"/>
              <a:gd name="connsiteX747" fmla="*/ 4761751 w 9384838"/>
              <a:gd name="connsiteY747" fmla="*/ 3713562 h 6246801"/>
              <a:gd name="connsiteX748" fmla="*/ 4836971 w 9384838"/>
              <a:gd name="connsiteY748" fmla="*/ 3612896 h 6246801"/>
              <a:gd name="connsiteX749" fmla="*/ 4887855 w 9384838"/>
              <a:gd name="connsiteY749" fmla="*/ 3487894 h 6246801"/>
              <a:gd name="connsiteX750" fmla="*/ 4887855 w 9384838"/>
              <a:gd name="connsiteY750" fmla="*/ 3487893 h 6246801"/>
              <a:gd name="connsiteX751" fmla="*/ 4937633 w 9384838"/>
              <a:gd name="connsiteY751" fmla="*/ 3437007 h 6246801"/>
              <a:gd name="connsiteX752" fmla="*/ 5012854 w 9384838"/>
              <a:gd name="connsiteY752" fmla="*/ 3387227 h 6246801"/>
              <a:gd name="connsiteX753" fmla="*/ 5038296 w 9384838"/>
              <a:gd name="connsiteY753" fmla="*/ 3336341 h 6246801"/>
              <a:gd name="connsiteX754" fmla="*/ 5113516 w 9384838"/>
              <a:gd name="connsiteY754" fmla="*/ 3236782 h 6246801"/>
              <a:gd name="connsiteX755" fmla="*/ 5137852 w 9384838"/>
              <a:gd name="connsiteY755" fmla="*/ 3185896 h 6246801"/>
              <a:gd name="connsiteX756" fmla="*/ 5163294 w 9384838"/>
              <a:gd name="connsiteY756" fmla="*/ 3161560 h 6246801"/>
              <a:gd name="connsiteX757" fmla="*/ 5238514 w 9384838"/>
              <a:gd name="connsiteY757" fmla="*/ 3011116 h 6246801"/>
              <a:gd name="connsiteX758" fmla="*/ 5263957 w 9384838"/>
              <a:gd name="connsiteY758" fmla="*/ 2860672 h 6246801"/>
              <a:gd name="connsiteX759" fmla="*/ 5188736 w 9384838"/>
              <a:gd name="connsiteY759" fmla="*/ 2809788 h 6246801"/>
              <a:gd name="connsiteX760" fmla="*/ 5163294 w 9384838"/>
              <a:gd name="connsiteY760" fmla="*/ 2835229 h 6246801"/>
              <a:gd name="connsiteX761" fmla="*/ 5137852 w 9384838"/>
              <a:gd name="connsiteY761" fmla="*/ 2835229 h 6246801"/>
              <a:gd name="connsiteX762" fmla="*/ 5137852 w 9384838"/>
              <a:gd name="connsiteY762" fmla="*/ 2785450 h 6246801"/>
              <a:gd name="connsiteX763" fmla="*/ 5188736 w 9384838"/>
              <a:gd name="connsiteY763" fmla="*/ 2785450 h 6246801"/>
              <a:gd name="connsiteX764" fmla="*/ 5263957 w 9384838"/>
              <a:gd name="connsiteY764" fmla="*/ 2734563 h 6246801"/>
              <a:gd name="connsiteX765" fmla="*/ 5339177 w 9384838"/>
              <a:gd name="connsiteY765" fmla="*/ 2609561 h 6246801"/>
              <a:gd name="connsiteX766" fmla="*/ 5289399 w 9384838"/>
              <a:gd name="connsiteY766" fmla="*/ 2534339 h 6246801"/>
              <a:gd name="connsiteX767" fmla="*/ 5289931 w 9384838"/>
              <a:gd name="connsiteY767" fmla="*/ 2534660 h 6246801"/>
              <a:gd name="connsiteX768" fmla="*/ 5289398 w 9384838"/>
              <a:gd name="connsiteY768" fmla="*/ 2534339 h 6246801"/>
              <a:gd name="connsiteX769" fmla="*/ 5313734 w 9384838"/>
              <a:gd name="connsiteY769" fmla="*/ 2483451 h 6246801"/>
              <a:gd name="connsiteX770" fmla="*/ 5289398 w 9384838"/>
              <a:gd name="connsiteY770" fmla="*/ 2459115 h 6246801"/>
              <a:gd name="connsiteX771" fmla="*/ 5364618 w 9384838"/>
              <a:gd name="connsiteY771" fmla="*/ 2408231 h 6246801"/>
              <a:gd name="connsiteX772" fmla="*/ 5388954 w 9384838"/>
              <a:gd name="connsiteY772" fmla="*/ 2433674 h 6246801"/>
              <a:gd name="connsiteX773" fmla="*/ 5464174 w 9384838"/>
              <a:gd name="connsiteY773" fmla="*/ 2408231 h 6246801"/>
              <a:gd name="connsiteX774" fmla="*/ 5515059 w 9384838"/>
              <a:gd name="connsiteY774" fmla="*/ 2333007 h 6246801"/>
              <a:gd name="connsiteX775" fmla="*/ 5539394 w 9384838"/>
              <a:gd name="connsiteY775" fmla="*/ 2257785 h 6246801"/>
              <a:gd name="connsiteX776" fmla="*/ 5539394 w 9384838"/>
              <a:gd name="connsiteY776" fmla="*/ 2233447 h 6246801"/>
              <a:gd name="connsiteX777" fmla="*/ 5564837 w 9384838"/>
              <a:gd name="connsiteY777" fmla="*/ 2182565 h 6246801"/>
              <a:gd name="connsiteX778" fmla="*/ 5614615 w 9384838"/>
              <a:gd name="connsiteY778" fmla="*/ 2233447 h 6246801"/>
              <a:gd name="connsiteX779" fmla="*/ 5640057 w 9384838"/>
              <a:gd name="connsiteY779" fmla="*/ 2208005 h 6246801"/>
              <a:gd name="connsiteX780" fmla="*/ 5665499 w 9384838"/>
              <a:gd name="connsiteY780" fmla="*/ 2233447 h 6246801"/>
              <a:gd name="connsiteX781" fmla="*/ 5665499 w 9384838"/>
              <a:gd name="connsiteY781" fmla="*/ 2257785 h 6246801"/>
              <a:gd name="connsiteX782" fmla="*/ 5640057 w 9384838"/>
              <a:gd name="connsiteY782" fmla="*/ 2408231 h 6246801"/>
              <a:gd name="connsiteX783" fmla="*/ 5689835 w 9384838"/>
              <a:gd name="connsiteY783" fmla="*/ 2433674 h 6246801"/>
              <a:gd name="connsiteX784" fmla="*/ 5740719 w 9384838"/>
              <a:gd name="connsiteY784" fmla="*/ 2408231 h 6246801"/>
              <a:gd name="connsiteX785" fmla="*/ 5765055 w 9384838"/>
              <a:gd name="connsiteY785" fmla="*/ 2358450 h 6246801"/>
              <a:gd name="connsiteX786" fmla="*/ 5840275 w 9384838"/>
              <a:gd name="connsiteY786" fmla="*/ 2459115 h 6246801"/>
              <a:gd name="connsiteX787" fmla="*/ 5891159 w 9384838"/>
              <a:gd name="connsiteY787" fmla="*/ 2408231 h 6246801"/>
              <a:gd name="connsiteX788" fmla="*/ 5940937 w 9384838"/>
              <a:gd name="connsiteY788" fmla="*/ 2283229 h 6246801"/>
              <a:gd name="connsiteX789" fmla="*/ 5891159 w 9384838"/>
              <a:gd name="connsiteY789" fmla="*/ 2208005 h 6246801"/>
              <a:gd name="connsiteX790" fmla="*/ 5840275 w 9384838"/>
              <a:gd name="connsiteY790" fmla="*/ 2257785 h 6246801"/>
              <a:gd name="connsiteX791" fmla="*/ 5715277 w 9384838"/>
              <a:gd name="connsiteY791" fmla="*/ 2283229 h 6246801"/>
              <a:gd name="connsiteX792" fmla="*/ 5765055 w 9384838"/>
              <a:gd name="connsiteY792" fmla="*/ 2132783 h 6246801"/>
              <a:gd name="connsiteX793" fmla="*/ 5840275 w 9384838"/>
              <a:gd name="connsiteY793" fmla="*/ 2081897 h 6246801"/>
              <a:gd name="connsiteX794" fmla="*/ 8270546 w 9384838"/>
              <a:gd name="connsiteY794" fmla="*/ 1474959 h 6246801"/>
              <a:gd name="connsiteX795" fmla="*/ 8282255 w 9384838"/>
              <a:gd name="connsiteY795" fmla="*/ 1480813 h 6246801"/>
              <a:gd name="connsiteX796" fmla="*/ 8274449 w 9384838"/>
              <a:gd name="connsiteY796" fmla="*/ 1490571 h 6246801"/>
              <a:gd name="connsiteX797" fmla="*/ 8264691 w 9384838"/>
              <a:gd name="connsiteY797" fmla="*/ 1491546 h 6246801"/>
              <a:gd name="connsiteX798" fmla="*/ 8247128 w 9384838"/>
              <a:gd name="connsiteY798" fmla="*/ 1501304 h 6246801"/>
              <a:gd name="connsiteX799" fmla="*/ 8250055 w 9384838"/>
              <a:gd name="connsiteY799" fmla="*/ 1485692 h 6246801"/>
              <a:gd name="connsiteX800" fmla="*/ 8265667 w 9384838"/>
              <a:gd name="connsiteY800" fmla="*/ 1485692 h 6246801"/>
              <a:gd name="connsiteX801" fmla="*/ 8270546 w 9384838"/>
              <a:gd name="connsiteY801" fmla="*/ 1474959 h 6246801"/>
              <a:gd name="connsiteX802" fmla="*/ 8187608 w 9384838"/>
              <a:gd name="connsiteY802" fmla="*/ 1463250 h 6246801"/>
              <a:gd name="connsiteX803" fmla="*/ 8203220 w 9384838"/>
              <a:gd name="connsiteY803" fmla="*/ 1472032 h 6246801"/>
              <a:gd name="connsiteX804" fmla="*/ 8215904 w 9384838"/>
              <a:gd name="connsiteY804" fmla="*/ 1471056 h 6246801"/>
              <a:gd name="connsiteX805" fmla="*/ 8214929 w 9384838"/>
              <a:gd name="connsiteY805" fmla="*/ 1479838 h 6246801"/>
              <a:gd name="connsiteX806" fmla="*/ 8216880 w 9384838"/>
              <a:gd name="connsiteY806" fmla="*/ 1484717 h 6246801"/>
              <a:gd name="connsiteX807" fmla="*/ 8195414 w 9384838"/>
              <a:gd name="connsiteY807" fmla="*/ 1482765 h 6246801"/>
              <a:gd name="connsiteX808" fmla="*/ 8197365 w 9384838"/>
              <a:gd name="connsiteY808" fmla="*/ 1476909 h 6246801"/>
              <a:gd name="connsiteX809" fmla="*/ 8187608 w 9384838"/>
              <a:gd name="connsiteY809" fmla="*/ 1463250 h 6246801"/>
              <a:gd name="connsiteX810" fmla="*/ 8289085 w 9384838"/>
              <a:gd name="connsiteY810" fmla="*/ 1415439 h 6246801"/>
              <a:gd name="connsiteX811" fmla="*/ 8307624 w 9384838"/>
              <a:gd name="connsiteY811" fmla="*/ 1425197 h 6246801"/>
              <a:gd name="connsiteX812" fmla="*/ 8318357 w 9384838"/>
              <a:gd name="connsiteY812" fmla="*/ 1429100 h 6246801"/>
              <a:gd name="connsiteX813" fmla="*/ 8307624 w 9384838"/>
              <a:gd name="connsiteY813" fmla="*/ 1443734 h 6246801"/>
              <a:gd name="connsiteX814" fmla="*/ 8313478 w 9384838"/>
              <a:gd name="connsiteY814" fmla="*/ 1452516 h 6246801"/>
              <a:gd name="connsiteX815" fmla="*/ 8282255 w 9384838"/>
              <a:gd name="connsiteY815" fmla="*/ 1469104 h 6246801"/>
              <a:gd name="connsiteX816" fmla="*/ 8280303 w 9384838"/>
              <a:gd name="connsiteY816" fmla="*/ 1453493 h 6246801"/>
              <a:gd name="connsiteX817" fmla="*/ 8269570 w 9384838"/>
              <a:gd name="connsiteY817" fmla="*/ 1425197 h 6246801"/>
              <a:gd name="connsiteX818" fmla="*/ 8289085 w 9384838"/>
              <a:gd name="connsiteY818" fmla="*/ 1415439 h 6246801"/>
              <a:gd name="connsiteX819" fmla="*/ 8360314 w 9384838"/>
              <a:gd name="connsiteY819" fmla="*/ 1357869 h 6246801"/>
              <a:gd name="connsiteX820" fmla="*/ 8376902 w 9384838"/>
              <a:gd name="connsiteY820" fmla="*/ 1366651 h 6246801"/>
              <a:gd name="connsiteX821" fmla="*/ 8379829 w 9384838"/>
              <a:gd name="connsiteY821" fmla="*/ 1382264 h 6246801"/>
              <a:gd name="connsiteX822" fmla="*/ 8349581 w 9384838"/>
              <a:gd name="connsiteY822" fmla="*/ 1375434 h 6246801"/>
              <a:gd name="connsiteX823" fmla="*/ 8360314 w 9384838"/>
              <a:gd name="connsiteY823" fmla="*/ 1357869 h 6246801"/>
              <a:gd name="connsiteX824" fmla="*/ 8571073 w 9384838"/>
              <a:gd name="connsiteY824" fmla="*/ 1228098 h 6246801"/>
              <a:gd name="connsiteX825" fmla="*/ 8597418 w 9384838"/>
              <a:gd name="connsiteY825" fmla="*/ 1253467 h 6246801"/>
              <a:gd name="connsiteX826" fmla="*/ 8592539 w 9384838"/>
              <a:gd name="connsiteY826" fmla="*/ 1260297 h 6246801"/>
              <a:gd name="connsiteX827" fmla="*/ 8592539 w 9384838"/>
              <a:gd name="connsiteY827" fmla="*/ 1272981 h 6246801"/>
              <a:gd name="connsiteX828" fmla="*/ 8572049 w 9384838"/>
              <a:gd name="connsiteY828" fmla="*/ 1273957 h 6246801"/>
              <a:gd name="connsiteX829" fmla="*/ 8561316 w 9384838"/>
              <a:gd name="connsiteY829" fmla="*/ 1285666 h 6246801"/>
              <a:gd name="connsiteX830" fmla="*/ 8554486 w 9384838"/>
              <a:gd name="connsiteY830" fmla="*/ 1302253 h 6246801"/>
              <a:gd name="connsiteX831" fmla="*/ 8533995 w 9384838"/>
              <a:gd name="connsiteY831" fmla="*/ 1311035 h 6246801"/>
              <a:gd name="connsiteX832" fmla="*/ 8510577 w 9384838"/>
              <a:gd name="connsiteY832" fmla="*/ 1309083 h 6246801"/>
              <a:gd name="connsiteX833" fmla="*/ 8505699 w 9384838"/>
              <a:gd name="connsiteY833" fmla="*/ 1331526 h 6246801"/>
              <a:gd name="connsiteX834" fmla="*/ 8494966 w 9384838"/>
              <a:gd name="connsiteY834" fmla="*/ 1335428 h 6246801"/>
              <a:gd name="connsiteX835" fmla="*/ 8482281 w 9384838"/>
              <a:gd name="connsiteY835" fmla="*/ 1312986 h 6246801"/>
              <a:gd name="connsiteX836" fmla="*/ 8474475 w 9384838"/>
              <a:gd name="connsiteY836" fmla="*/ 1303229 h 6246801"/>
              <a:gd name="connsiteX837" fmla="*/ 8467645 w 9384838"/>
              <a:gd name="connsiteY837" fmla="*/ 1279811 h 6246801"/>
              <a:gd name="connsiteX838" fmla="*/ 8476427 w 9384838"/>
              <a:gd name="connsiteY838" fmla="*/ 1270054 h 6246801"/>
              <a:gd name="connsiteX839" fmla="*/ 8524238 w 9384838"/>
              <a:gd name="connsiteY839" fmla="*/ 1261273 h 6246801"/>
              <a:gd name="connsiteX840" fmla="*/ 8551558 w 9384838"/>
              <a:gd name="connsiteY840" fmla="*/ 1236879 h 6246801"/>
              <a:gd name="connsiteX841" fmla="*/ 8567170 w 9384838"/>
              <a:gd name="connsiteY841" fmla="*/ 1237855 h 6246801"/>
              <a:gd name="connsiteX842" fmla="*/ 8571073 w 9384838"/>
              <a:gd name="connsiteY842" fmla="*/ 1228098 h 6246801"/>
              <a:gd name="connsiteX843" fmla="*/ 8306648 w 9384838"/>
              <a:gd name="connsiteY843" fmla="*/ 884639 h 6246801"/>
              <a:gd name="connsiteX844" fmla="*/ 8328114 w 9384838"/>
              <a:gd name="connsiteY844" fmla="*/ 903178 h 6246801"/>
              <a:gd name="connsiteX845" fmla="*/ 8334944 w 9384838"/>
              <a:gd name="connsiteY845" fmla="*/ 917814 h 6246801"/>
              <a:gd name="connsiteX846" fmla="*/ 8368119 w 9384838"/>
              <a:gd name="connsiteY846" fmla="*/ 935377 h 6246801"/>
              <a:gd name="connsiteX847" fmla="*/ 8422761 w 9384838"/>
              <a:gd name="connsiteY847" fmla="*/ 939280 h 6246801"/>
              <a:gd name="connsiteX848" fmla="*/ 8461790 w 9384838"/>
              <a:gd name="connsiteY848" fmla="*/ 922693 h 6246801"/>
              <a:gd name="connsiteX849" fmla="*/ 8450081 w 9384838"/>
              <a:gd name="connsiteY849" fmla="*/ 963674 h 6246801"/>
              <a:gd name="connsiteX850" fmla="*/ 8431542 w 9384838"/>
              <a:gd name="connsiteY850" fmla="*/ 975382 h 6246801"/>
              <a:gd name="connsiteX851" fmla="*/ 8415930 w 9384838"/>
              <a:gd name="connsiteY851" fmla="*/ 963674 h 6246801"/>
              <a:gd name="connsiteX852" fmla="*/ 8397391 w 9384838"/>
              <a:gd name="connsiteY852" fmla="*/ 963674 h 6246801"/>
              <a:gd name="connsiteX853" fmla="*/ 8359338 w 9384838"/>
              <a:gd name="connsiteY853" fmla="*/ 1014411 h 6246801"/>
              <a:gd name="connsiteX854" fmla="*/ 8284206 w 9384838"/>
              <a:gd name="connsiteY854" fmla="*/ 1020265 h 6246801"/>
              <a:gd name="connsiteX855" fmla="*/ 8247128 w 9384838"/>
              <a:gd name="connsiteY855" fmla="*/ 1070028 h 6246801"/>
              <a:gd name="connsiteX856" fmla="*/ 8212977 w 9384838"/>
              <a:gd name="connsiteY856" fmla="*/ 1083688 h 6246801"/>
              <a:gd name="connsiteX857" fmla="*/ 8184681 w 9384838"/>
              <a:gd name="connsiteY857" fmla="*/ 1151014 h 6246801"/>
              <a:gd name="connsiteX858" fmla="*/ 8163215 w 9384838"/>
              <a:gd name="connsiteY858" fmla="*/ 1151014 h 6246801"/>
              <a:gd name="connsiteX859" fmla="*/ 8155409 w 9384838"/>
              <a:gd name="connsiteY859" fmla="*/ 1207607 h 6246801"/>
              <a:gd name="connsiteX860" fmla="*/ 8099792 w 9384838"/>
              <a:gd name="connsiteY860" fmla="*/ 1223219 h 6246801"/>
              <a:gd name="connsiteX861" fmla="*/ 8077350 w 9384838"/>
              <a:gd name="connsiteY861" fmla="*/ 1247612 h 6246801"/>
              <a:gd name="connsiteX862" fmla="*/ 8066617 w 9384838"/>
              <a:gd name="connsiteY862" fmla="*/ 1319817 h 6246801"/>
              <a:gd name="connsiteX863" fmla="*/ 8057835 w 9384838"/>
              <a:gd name="connsiteY863" fmla="*/ 1315914 h 6246801"/>
              <a:gd name="connsiteX864" fmla="*/ 8009048 w 9384838"/>
              <a:gd name="connsiteY864" fmla="*/ 1320793 h 6246801"/>
              <a:gd name="connsiteX865" fmla="*/ 8009048 w 9384838"/>
              <a:gd name="connsiteY865" fmla="*/ 1309084 h 6246801"/>
              <a:gd name="connsiteX866" fmla="*/ 8010024 w 9384838"/>
              <a:gd name="connsiteY866" fmla="*/ 1293472 h 6246801"/>
              <a:gd name="connsiteX867" fmla="*/ 8002218 w 9384838"/>
              <a:gd name="connsiteY867" fmla="*/ 1262248 h 6246801"/>
              <a:gd name="connsiteX868" fmla="*/ 8013927 w 9384838"/>
              <a:gd name="connsiteY868" fmla="*/ 1254442 h 6246801"/>
              <a:gd name="connsiteX869" fmla="*/ 8038320 w 9384838"/>
              <a:gd name="connsiteY869" fmla="*/ 1219316 h 6246801"/>
              <a:gd name="connsiteX870" fmla="*/ 8077350 w 9384838"/>
              <a:gd name="connsiteY870" fmla="*/ 1190044 h 6246801"/>
              <a:gd name="connsiteX871" fmla="*/ 8108573 w 9384838"/>
              <a:gd name="connsiteY871" fmla="*/ 1167602 h 6246801"/>
              <a:gd name="connsiteX872" fmla="*/ 8111501 w 9384838"/>
              <a:gd name="connsiteY872" fmla="*/ 1154917 h 6246801"/>
              <a:gd name="connsiteX873" fmla="*/ 8135894 w 9384838"/>
              <a:gd name="connsiteY873" fmla="*/ 1148087 h 6246801"/>
              <a:gd name="connsiteX874" fmla="*/ 8141748 w 9384838"/>
              <a:gd name="connsiteY874" fmla="*/ 1130524 h 6246801"/>
              <a:gd name="connsiteX875" fmla="*/ 8135894 w 9384838"/>
              <a:gd name="connsiteY875" fmla="*/ 1121742 h 6246801"/>
              <a:gd name="connsiteX876" fmla="*/ 8143700 w 9384838"/>
              <a:gd name="connsiteY876" fmla="*/ 1104179 h 6246801"/>
              <a:gd name="connsiteX877" fmla="*/ 8200293 w 9384838"/>
              <a:gd name="connsiteY877" fmla="*/ 1030998 h 6246801"/>
              <a:gd name="connsiteX878" fmla="*/ 8231516 w 9384838"/>
              <a:gd name="connsiteY878" fmla="*/ 993920 h 6246801"/>
              <a:gd name="connsiteX879" fmla="*/ 8245176 w 9384838"/>
              <a:gd name="connsiteY879" fmla="*/ 957819 h 6246801"/>
              <a:gd name="connsiteX880" fmla="*/ 8258837 w 9384838"/>
              <a:gd name="connsiteY880" fmla="*/ 944159 h 6246801"/>
              <a:gd name="connsiteX881" fmla="*/ 8260788 w 9384838"/>
              <a:gd name="connsiteY881" fmla="*/ 920741 h 6246801"/>
              <a:gd name="connsiteX882" fmla="*/ 8289085 w 9384838"/>
              <a:gd name="connsiteY882" fmla="*/ 889516 h 6246801"/>
              <a:gd name="connsiteX883" fmla="*/ 8306648 w 9384838"/>
              <a:gd name="connsiteY883" fmla="*/ 884639 h 6246801"/>
              <a:gd name="connsiteX884" fmla="*/ 9328245 w 9384838"/>
              <a:gd name="connsiteY884" fmla="*/ 311878 h 6246801"/>
              <a:gd name="connsiteX885" fmla="*/ 9371178 w 9384838"/>
              <a:gd name="connsiteY885" fmla="*/ 317733 h 6246801"/>
              <a:gd name="connsiteX886" fmla="*/ 9384838 w 9384838"/>
              <a:gd name="connsiteY886" fmla="*/ 341150 h 6246801"/>
              <a:gd name="connsiteX887" fmla="*/ 9357517 w 9384838"/>
              <a:gd name="connsiteY887" fmla="*/ 360665 h 6246801"/>
              <a:gd name="connsiteX888" fmla="*/ 9357517 w 9384838"/>
              <a:gd name="connsiteY888" fmla="*/ 378228 h 6246801"/>
              <a:gd name="connsiteX889" fmla="*/ 9371178 w 9384838"/>
              <a:gd name="connsiteY889" fmla="*/ 393840 h 6246801"/>
              <a:gd name="connsiteX890" fmla="*/ 9367275 w 9384838"/>
              <a:gd name="connsiteY890" fmla="*/ 427015 h 6246801"/>
              <a:gd name="connsiteX891" fmla="*/ 9314585 w 9384838"/>
              <a:gd name="connsiteY891" fmla="*/ 427015 h 6246801"/>
              <a:gd name="connsiteX892" fmla="*/ 9250186 w 9384838"/>
              <a:gd name="connsiteY892" fmla="*/ 440675 h 6246801"/>
              <a:gd name="connsiteX893" fmla="*/ 9213108 w 9384838"/>
              <a:gd name="connsiteY893" fmla="*/ 471899 h 6246801"/>
              <a:gd name="connsiteX894" fmla="*/ 9162370 w 9384838"/>
              <a:gd name="connsiteY894" fmla="*/ 491414 h 6246801"/>
              <a:gd name="connsiteX895" fmla="*/ 9099923 w 9384838"/>
              <a:gd name="connsiteY895" fmla="*/ 526540 h 6246801"/>
              <a:gd name="connsiteX896" fmla="*/ 9035524 w 9384838"/>
              <a:gd name="connsiteY896" fmla="*/ 587036 h 6246801"/>
              <a:gd name="connsiteX897" fmla="*/ 8996494 w 9384838"/>
              <a:gd name="connsiteY897" fmla="*/ 635822 h 6246801"/>
              <a:gd name="connsiteX898" fmla="*/ 8961368 w 9384838"/>
              <a:gd name="connsiteY898" fmla="*/ 637774 h 6246801"/>
              <a:gd name="connsiteX899" fmla="*/ 8951610 w 9384838"/>
              <a:gd name="connsiteY899" fmla="*/ 647531 h 6246801"/>
              <a:gd name="connsiteX900" fmla="*/ 8926241 w 9384838"/>
              <a:gd name="connsiteY900" fmla="*/ 637774 h 6246801"/>
              <a:gd name="connsiteX901" fmla="*/ 8916484 w 9384838"/>
              <a:gd name="connsiteY901" fmla="*/ 608501 h 6246801"/>
              <a:gd name="connsiteX902" fmla="*/ 8883309 w 9384838"/>
              <a:gd name="connsiteY902" fmla="*/ 622162 h 6246801"/>
              <a:gd name="connsiteX903" fmla="*/ 8877454 w 9384838"/>
              <a:gd name="connsiteY903" fmla="*/ 651434 h 6246801"/>
              <a:gd name="connsiteX904" fmla="*/ 8887212 w 9384838"/>
              <a:gd name="connsiteY904" fmla="*/ 665094 h 6246801"/>
              <a:gd name="connsiteX905" fmla="*/ 8846231 w 9384838"/>
              <a:gd name="connsiteY905" fmla="*/ 719735 h 6246801"/>
              <a:gd name="connsiteX906" fmla="*/ 8799395 w 9384838"/>
              <a:gd name="connsiteY906" fmla="*/ 749008 h 6246801"/>
              <a:gd name="connsiteX907" fmla="*/ 8766220 w 9384838"/>
              <a:gd name="connsiteY907" fmla="*/ 774380 h 6246801"/>
              <a:gd name="connsiteX908" fmla="*/ 8731094 w 9384838"/>
              <a:gd name="connsiteY908" fmla="*/ 844633 h 6246801"/>
              <a:gd name="connsiteX909" fmla="*/ 8697919 w 9384838"/>
              <a:gd name="connsiteY909" fmla="*/ 862196 h 6246801"/>
              <a:gd name="connsiteX910" fmla="*/ 8666695 w 9384838"/>
              <a:gd name="connsiteY910" fmla="*/ 862196 h 6246801"/>
              <a:gd name="connsiteX911" fmla="*/ 8641326 w 9384838"/>
              <a:gd name="connsiteY911" fmla="*/ 887565 h 6246801"/>
              <a:gd name="connsiteX912" fmla="*/ 8614005 w 9384838"/>
              <a:gd name="connsiteY912" fmla="*/ 932449 h 6246801"/>
              <a:gd name="connsiteX913" fmla="*/ 8590587 w 9384838"/>
              <a:gd name="connsiteY913" fmla="*/ 936351 h 6246801"/>
              <a:gd name="connsiteX914" fmla="*/ 8576927 w 9384838"/>
              <a:gd name="connsiteY914" fmla="*/ 920740 h 6246801"/>
              <a:gd name="connsiteX915" fmla="*/ 8590587 w 9384838"/>
              <a:gd name="connsiteY915" fmla="*/ 885614 h 6246801"/>
              <a:gd name="connsiteX916" fmla="*/ 8602296 w 9384838"/>
              <a:gd name="connsiteY916" fmla="*/ 881711 h 6246801"/>
              <a:gd name="connsiteX917" fmla="*/ 8610102 w 9384838"/>
              <a:gd name="connsiteY917" fmla="*/ 868050 h 6246801"/>
              <a:gd name="connsiteX918" fmla="*/ 8606199 w 9384838"/>
              <a:gd name="connsiteY918" fmla="*/ 850487 h 6246801"/>
              <a:gd name="connsiteX919" fmla="*/ 8612054 w 9384838"/>
              <a:gd name="connsiteY919" fmla="*/ 825118 h 6246801"/>
              <a:gd name="connsiteX920" fmla="*/ 8623762 w 9384838"/>
              <a:gd name="connsiteY920" fmla="*/ 846584 h 6246801"/>
              <a:gd name="connsiteX921" fmla="*/ 8637423 w 9384838"/>
              <a:gd name="connsiteY921" fmla="*/ 848536 h 6246801"/>
              <a:gd name="connsiteX922" fmla="*/ 8649132 w 9384838"/>
              <a:gd name="connsiteY922" fmla="*/ 827069 h 6246801"/>
              <a:gd name="connsiteX923" fmla="*/ 8635471 w 9384838"/>
              <a:gd name="connsiteY923" fmla="*/ 807555 h 6246801"/>
              <a:gd name="connsiteX924" fmla="*/ 8654986 w 9384838"/>
              <a:gd name="connsiteY924" fmla="*/ 807555 h 6246801"/>
              <a:gd name="connsiteX925" fmla="*/ 8664743 w 9384838"/>
              <a:gd name="connsiteY925" fmla="*/ 819263 h 6246801"/>
              <a:gd name="connsiteX926" fmla="*/ 8692064 w 9384838"/>
              <a:gd name="connsiteY926" fmla="*/ 805603 h 6246801"/>
              <a:gd name="connsiteX927" fmla="*/ 8709627 w 9384838"/>
              <a:gd name="connsiteY927" fmla="*/ 778282 h 6246801"/>
              <a:gd name="connsiteX928" fmla="*/ 8711579 w 9384838"/>
              <a:gd name="connsiteY928" fmla="*/ 749008 h 6246801"/>
              <a:gd name="connsiteX929" fmla="*/ 8695967 w 9384838"/>
              <a:gd name="connsiteY929" fmla="*/ 749008 h 6246801"/>
              <a:gd name="connsiteX930" fmla="*/ 8672549 w 9384838"/>
              <a:gd name="connsiteY930" fmla="*/ 745105 h 6246801"/>
              <a:gd name="connsiteX931" fmla="*/ 8668646 w 9384838"/>
              <a:gd name="connsiteY931" fmla="*/ 713881 h 6246801"/>
              <a:gd name="connsiteX932" fmla="*/ 8697919 w 9384838"/>
              <a:gd name="connsiteY932" fmla="*/ 713881 h 6246801"/>
              <a:gd name="connsiteX933" fmla="*/ 8715482 w 9384838"/>
              <a:gd name="connsiteY933" fmla="*/ 731444 h 6246801"/>
              <a:gd name="connsiteX934" fmla="*/ 8733045 w 9384838"/>
              <a:gd name="connsiteY934" fmla="*/ 719735 h 6246801"/>
              <a:gd name="connsiteX935" fmla="*/ 8746705 w 9384838"/>
              <a:gd name="connsiteY935" fmla="*/ 688512 h 6246801"/>
              <a:gd name="connsiteX936" fmla="*/ 8787686 w 9384838"/>
              <a:gd name="connsiteY936" fmla="*/ 674851 h 6246801"/>
              <a:gd name="connsiteX937" fmla="*/ 8811104 w 9384838"/>
              <a:gd name="connsiteY937" fmla="*/ 624114 h 6246801"/>
              <a:gd name="connsiteX938" fmla="*/ 8830619 w 9384838"/>
              <a:gd name="connsiteY938" fmla="*/ 618260 h 6246801"/>
              <a:gd name="connsiteX939" fmla="*/ 8840376 w 9384838"/>
              <a:gd name="connsiteY939" fmla="*/ 600695 h 6246801"/>
              <a:gd name="connsiteX940" fmla="*/ 8832570 w 9384838"/>
              <a:gd name="connsiteY940" fmla="*/ 559715 h 6246801"/>
              <a:gd name="connsiteX941" fmla="*/ 8850134 w 9384838"/>
              <a:gd name="connsiteY941" fmla="*/ 559715 h 6246801"/>
              <a:gd name="connsiteX942" fmla="*/ 8885260 w 9384838"/>
              <a:gd name="connsiteY942" fmla="*/ 573376 h 6246801"/>
              <a:gd name="connsiteX943" fmla="*/ 8902823 w 9384838"/>
              <a:gd name="connsiteY943" fmla="*/ 559715 h 6246801"/>
              <a:gd name="connsiteX944" fmla="*/ 8904775 w 9384838"/>
              <a:gd name="connsiteY944" fmla="*/ 524589 h 6246801"/>
              <a:gd name="connsiteX945" fmla="*/ 8949659 w 9384838"/>
              <a:gd name="connsiteY945" fmla="*/ 497268 h 6246801"/>
              <a:gd name="connsiteX946" fmla="*/ 8976980 w 9384838"/>
              <a:gd name="connsiteY946" fmla="*/ 497268 h 6246801"/>
              <a:gd name="connsiteX947" fmla="*/ 8976980 w 9384838"/>
              <a:gd name="connsiteY947" fmla="*/ 462142 h 6246801"/>
              <a:gd name="connsiteX948" fmla="*/ 8965271 w 9384838"/>
              <a:gd name="connsiteY948" fmla="*/ 419209 h 6246801"/>
              <a:gd name="connsiteX949" fmla="*/ 8973077 w 9384838"/>
              <a:gd name="connsiteY949" fmla="*/ 393840 h 6246801"/>
              <a:gd name="connsiteX950" fmla="*/ 9002349 w 9384838"/>
              <a:gd name="connsiteY950" fmla="*/ 376277 h 6246801"/>
              <a:gd name="connsiteX951" fmla="*/ 9017961 w 9384838"/>
              <a:gd name="connsiteY951" fmla="*/ 403597 h 6246801"/>
              <a:gd name="connsiteX952" fmla="*/ 9041378 w 9384838"/>
              <a:gd name="connsiteY952" fmla="*/ 467996 h 6246801"/>
              <a:gd name="connsiteX953" fmla="*/ 9076505 w 9384838"/>
              <a:gd name="connsiteY953" fmla="*/ 475802 h 6246801"/>
              <a:gd name="connsiteX954" fmla="*/ 9154564 w 9384838"/>
              <a:gd name="connsiteY954" fmla="*/ 458239 h 6246801"/>
              <a:gd name="connsiteX955" fmla="*/ 9209205 w 9384838"/>
              <a:gd name="connsiteY955" fmla="*/ 409452 h 6246801"/>
              <a:gd name="connsiteX956" fmla="*/ 9218963 w 9384838"/>
              <a:gd name="connsiteY956" fmla="*/ 380180 h 6246801"/>
              <a:gd name="connsiteX957" fmla="*/ 9283361 w 9384838"/>
              <a:gd name="connsiteY957" fmla="*/ 325538 h 6246801"/>
              <a:gd name="connsiteX958" fmla="*/ 9328245 w 9384838"/>
              <a:gd name="connsiteY958" fmla="*/ 311878 h 6246801"/>
              <a:gd name="connsiteX959" fmla="*/ 6819242 w 9384838"/>
              <a:gd name="connsiteY959" fmla="*/ 0 h 6246801"/>
              <a:gd name="connsiteX960" fmla="*/ 6869020 w 9384838"/>
              <a:gd name="connsiteY960" fmla="*/ 125002 h 6246801"/>
              <a:gd name="connsiteX961" fmla="*/ 6969682 w 9384838"/>
              <a:gd name="connsiteY961" fmla="*/ 326334 h 6246801"/>
              <a:gd name="connsiteX962" fmla="*/ 6969682 w 9384838"/>
              <a:gd name="connsiteY962" fmla="*/ 401556 h 6246801"/>
              <a:gd name="connsiteX963" fmla="*/ 7094680 w 9384838"/>
              <a:gd name="connsiteY963" fmla="*/ 652667 h 6246801"/>
              <a:gd name="connsiteX964" fmla="*/ 7220784 w 9384838"/>
              <a:gd name="connsiteY964" fmla="*/ 803117 h 6246801"/>
              <a:gd name="connsiteX965" fmla="*/ 7321446 w 9384838"/>
              <a:gd name="connsiteY965" fmla="*/ 903783 h 6246801"/>
              <a:gd name="connsiteX966" fmla="*/ 7321446 w 9384838"/>
              <a:gd name="connsiteY966" fmla="*/ 979004 h 6246801"/>
              <a:gd name="connsiteX967" fmla="*/ 7345782 w 9384838"/>
              <a:gd name="connsiteY967" fmla="*/ 979004 h 6246801"/>
              <a:gd name="connsiteX968" fmla="*/ 7396667 w 9384838"/>
              <a:gd name="connsiteY968" fmla="*/ 1003341 h 6246801"/>
              <a:gd name="connsiteX969" fmla="*/ 7421002 w 9384838"/>
              <a:gd name="connsiteY969" fmla="*/ 979004 h 6246801"/>
              <a:gd name="connsiteX970" fmla="*/ 7496223 w 9384838"/>
              <a:gd name="connsiteY970" fmla="*/ 1003341 h 6246801"/>
              <a:gd name="connsiteX971" fmla="*/ 7446445 w 9384838"/>
              <a:gd name="connsiteY971" fmla="*/ 1054227 h 6246801"/>
              <a:gd name="connsiteX972" fmla="*/ 7471887 w 9384838"/>
              <a:gd name="connsiteY972" fmla="*/ 1078564 h 6246801"/>
              <a:gd name="connsiteX973" fmla="*/ 7521665 w 9384838"/>
              <a:gd name="connsiteY973" fmla="*/ 1054227 h 6246801"/>
              <a:gd name="connsiteX974" fmla="*/ 7547107 w 9384838"/>
              <a:gd name="connsiteY974" fmla="*/ 1129449 h 6246801"/>
              <a:gd name="connsiteX975" fmla="*/ 7672105 w 9384838"/>
              <a:gd name="connsiteY975" fmla="*/ 1179229 h 6246801"/>
              <a:gd name="connsiteX976" fmla="*/ 7747325 w 9384838"/>
              <a:gd name="connsiteY976" fmla="*/ 1179229 h 6246801"/>
              <a:gd name="connsiteX977" fmla="*/ 7847987 w 9384838"/>
              <a:gd name="connsiteY977" fmla="*/ 1104007 h 6246801"/>
              <a:gd name="connsiteX978" fmla="*/ 7923207 w 9384838"/>
              <a:gd name="connsiteY978" fmla="*/ 1078564 h 6246801"/>
              <a:gd name="connsiteX979" fmla="*/ 7998427 w 9384838"/>
              <a:gd name="connsiteY979" fmla="*/ 1003341 h 6246801"/>
              <a:gd name="connsiteX980" fmla="*/ 7998427 w 9384838"/>
              <a:gd name="connsiteY980" fmla="*/ 1054227 h 6246801"/>
              <a:gd name="connsiteX981" fmla="*/ 7948649 w 9384838"/>
              <a:gd name="connsiteY981" fmla="*/ 1104007 h 6246801"/>
              <a:gd name="connsiteX982" fmla="*/ 7948649 w 9384838"/>
              <a:gd name="connsiteY982" fmla="*/ 1129449 h 6246801"/>
              <a:gd name="connsiteX983" fmla="*/ 7822545 w 9384838"/>
              <a:gd name="connsiteY983" fmla="*/ 1279895 h 6246801"/>
              <a:gd name="connsiteX984" fmla="*/ 7822545 w 9384838"/>
              <a:gd name="connsiteY984" fmla="*/ 1379454 h 6246801"/>
              <a:gd name="connsiteX985" fmla="*/ 7873429 w 9384838"/>
              <a:gd name="connsiteY985" fmla="*/ 1379454 h 6246801"/>
              <a:gd name="connsiteX986" fmla="*/ 7847987 w 9384838"/>
              <a:gd name="connsiteY986" fmla="*/ 1505563 h 6246801"/>
              <a:gd name="connsiteX987" fmla="*/ 7797103 w 9384838"/>
              <a:gd name="connsiteY987" fmla="*/ 1531005 h 6246801"/>
              <a:gd name="connsiteX988" fmla="*/ 7873429 w 9384838"/>
              <a:gd name="connsiteY988" fmla="*/ 1606229 h 6246801"/>
              <a:gd name="connsiteX989" fmla="*/ 7948649 w 9384838"/>
              <a:gd name="connsiteY989" fmla="*/ 1606229 h 6246801"/>
              <a:gd name="connsiteX990" fmla="*/ 7923207 w 9384838"/>
              <a:gd name="connsiteY990" fmla="*/ 1656009 h 6246801"/>
              <a:gd name="connsiteX991" fmla="*/ 7772767 w 9384838"/>
              <a:gd name="connsiteY991" fmla="*/ 1630565 h 6246801"/>
              <a:gd name="connsiteX992" fmla="*/ 7672105 w 9384838"/>
              <a:gd name="connsiteY992" fmla="*/ 1705789 h 6246801"/>
              <a:gd name="connsiteX993" fmla="*/ 7672105 w 9384838"/>
              <a:gd name="connsiteY993" fmla="*/ 1656009 h 6246801"/>
              <a:gd name="connsiteX994" fmla="*/ 7596885 w 9384838"/>
              <a:gd name="connsiteY994" fmla="*/ 1656009 h 6246801"/>
              <a:gd name="connsiteX995" fmla="*/ 7571443 w 9384838"/>
              <a:gd name="connsiteY995" fmla="*/ 1705789 h 6246801"/>
              <a:gd name="connsiteX996" fmla="*/ 7446445 w 9384838"/>
              <a:gd name="connsiteY996" fmla="*/ 1681452 h 6246801"/>
              <a:gd name="connsiteX997" fmla="*/ 7421002 w 9384838"/>
              <a:gd name="connsiteY997" fmla="*/ 1630565 h 6246801"/>
              <a:gd name="connsiteX998" fmla="*/ 7321446 w 9384838"/>
              <a:gd name="connsiteY998" fmla="*/ 1630565 h 6246801"/>
              <a:gd name="connsiteX999" fmla="*/ 7070344 w 9384838"/>
              <a:gd name="connsiteY999" fmla="*/ 1756674 h 6246801"/>
              <a:gd name="connsiteX1000" fmla="*/ 6869020 w 9384838"/>
              <a:gd name="connsiteY1000" fmla="*/ 1907113 h 6246801"/>
              <a:gd name="connsiteX1001" fmla="*/ 6894462 w 9384838"/>
              <a:gd name="connsiteY1001" fmla="*/ 1956897 h 6246801"/>
              <a:gd name="connsiteX1002" fmla="*/ 6819242 w 9384838"/>
              <a:gd name="connsiteY1002" fmla="*/ 2081899 h 6246801"/>
              <a:gd name="connsiteX1003" fmla="*/ 6793800 w 9384838"/>
              <a:gd name="connsiteY1003" fmla="*/ 2006676 h 6246801"/>
              <a:gd name="connsiteX1004" fmla="*/ 6668802 w 9384838"/>
              <a:gd name="connsiteY1004" fmla="*/ 1931450 h 6246801"/>
              <a:gd name="connsiteX1005" fmla="*/ 6542697 w 9384838"/>
              <a:gd name="connsiteY1005" fmla="*/ 1831894 h 6246801"/>
              <a:gd name="connsiteX1006" fmla="*/ 6467477 w 9384838"/>
              <a:gd name="connsiteY1006" fmla="*/ 1705789 h 6246801"/>
              <a:gd name="connsiteX1007" fmla="*/ 6417699 w 9384838"/>
              <a:gd name="connsiteY1007" fmla="*/ 1681452 h 6246801"/>
              <a:gd name="connsiteX1008" fmla="*/ 6342479 w 9384838"/>
              <a:gd name="connsiteY1008" fmla="*/ 1580786 h 6246801"/>
              <a:gd name="connsiteX1009" fmla="*/ 6217481 w 9384838"/>
              <a:gd name="connsiteY1009" fmla="*/ 1555343 h 6246801"/>
              <a:gd name="connsiteX1010" fmla="*/ 6091377 w 9384838"/>
              <a:gd name="connsiteY1010" fmla="*/ 1606229 h 6246801"/>
              <a:gd name="connsiteX1011" fmla="*/ 5991821 w 9384838"/>
              <a:gd name="connsiteY1011" fmla="*/ 1681452 h 6246801"/>
              <a:gd name="connsiteX1012" fmla="*/ 5966379 w 9384838"/>
              <a:gd name="connsiteY1012" fmla="*/ 1630565 h 6246801"/>
              <a:gd name="connsiteX1013" fmla="*/ 5966379 w 9384838"/>
              <a:gd name="connsiteY1013" fmla="*/ 1580786 h 6246801"/>
              <a:gd name="connsiteX1014" fmla="*/ 5916601 w 9384838"/>
              <a:gd name="connsiteY1014" fmla="*/ 1531005 h 6246801"/>
              <a:gd name="connsiteX1015" fmla="*/ 5940937 w 9384838"/>
              <a:gd name="connsiteY1015" fmla="*/ 1505563 h 6246801"/>
              <a:gd name="connsiteX1016" fmla="*/ 5891159 w 9384838"/>
              <a:gd name="connsiteY1016" fmla="*/ 1480122 h 6246801"/>
              <a:gd name="connsiteX1017" fmla="*/ 5840275 w 9384838"/>
              <a:gd name="connsiteY1017" fmla="*/ 1480122 h 6246801"/>
              <a:gd name="connsiteX1018" fmla="*/ 5815939 w 9384838"/>
              <a:gd name="connsiteY1018" fmla="*/ 1455784 h 6246801"/>
              <a:gd name="connsiteX1019" fmla="*/ 5740719 w 9384838"/>
              <a:gd name="connsiteY1019" fmla="*/ 1505563 h 6246801"/>
              <a:gd name="connsiteX1020" fmla="*/ 5665499 w 9384838"/>
              <a:gd name="connsiteY1020" fmla="*/ 1606229 h 6246801"/>
              <a:gd name="connsiteX1021" fmla="*/ 5715277 w 9384838"/>
              <a:gd name="connsiteY1021" fmla="*/ 1656009 h 6246801"/>
              <a:gd name="connsiteX1022" fmla="*/ 5765055 w 9384838"/>
              <a:gd name="connsiteY1022" fmla="*/ 1731231 h 6246801"/>
              <a:gd name="connsiteX1023" fmla="*/ 5840275 w 9384838"/>
              <a:gd name="connsiteY1023" fmla="*/ 1731231 h 6246801"/>
              <a:gd name="connsiteX1024" fmla="*/ 5916601 w 9384838"/>
              <a:gd name="connsiteY1024" fmla="*/ 1881669 h 6246801"/>
              <a:gd name="connsiteX1025" fmla="*/ 5966379 w 9384838"/>
              <a:gd name="connsiteY1025" fmla="*/ 1956897 h 6246801"/>
              <a:gd name="connsiteX1026" fmla="*/ 5891159 w 9384838"/>
              <a:gd name="connsiteY1026" fmla="*/ 2006676 h 6246801"/>
              <a:gd name="connsiteX1027" fmla="*/ 5815939 w 9384838"/>
              <a:gd name="connsiteY1027" fmla="*/ 1931450 h 6246801"/>
              <a:gd name="connsiteX1028" fmla="*/ 5765055 w 9384838"/>
              <a:gd name="connsiteY1028" fmla="*/ 1881669 h 6246801"/>
              <a:gd name="connsiteX1029" fmla="*/ 5715277 w 9384838"/>
              <a:gd name="connsiteY1029" fmla="*/ 1931450 h 6246801"/>
              <a:gd name="connsiteX1030" fmla="*/ 5665499 w 9384838"/>
              <a:gd name="connsiteY1030" fmla="*/ 1931450 h 6246801"/>
              <a:gd name="connsiteX1031" fmla="*/ 5640056 w 9384838"/>
              <a:gd name="connsiteY1031" fmla="*/ 2006676 h 6246801"/>
              <a:gd name="connsiteX1032" fmla="*/ 5590278 w 9384838"/>
              <a:gd name="connsiteY1032" fmla="*/ 2006676 h 6246801"/>
              <a:gd name="connsiteX1033" fmla="*/ 5515058 w 9384838"/>
              <a:gd name="connsiteY1033" fmla="*/ 2081899 h 6246801"/>
              <a:gd name="connsiteX1034" fmla="*/ 5464174 w 9384838"/>
              <a:gd name="connsiteY1034" fmla="*/ 2057559 h 6246801"/>
              <a:gd name="connsiteX1035" fmla="*/ 5464174 w 9384838"/>
              <a:gd name="connsiteY1035" fmla="*/ 1956897 h 6246801"/>
              <a:gd name="connsiteX1036" fmla="*/ 5489616 w 9384838"/>
              <a:gd name="connsiteY1036" fmla="*/ 1881669 h 6246801"/>
              <a:gd name="connsiteX1037" fmla="*/ 5564836 w 9384838"/>
              <a:gd name="connsiteY1037" fmla="*/ 1831894 h 6246801"/>
              <a:gd name="connsiteX1038" fmla="*/ 5590278 w 9384838"/>
              <a:gd name="connsiteY1038" fmla="*/ 1756674 h 6246801"/>
              <a:gd name="connsiteX1039" fmla="*/ 5539394 w 9384838"/>
              <a:gd name="connsiteY1039" fmla="*/ 1656009 h 6246801"/>
              <a:gd name="connsiteX1040" fmla="*/ 5515058 w 9384838"/>
              <a:gd name="connsiteY1040" fmla="*/ 1656009 h 6246801"/>
              <a:gd name="connsiteX1041" fmla="*/ 5515058 w 9384838"/>
              <a:gd name="connsiteY1041" fmla="*/ 1606229 h 6246801"/>
              <a:gd name="connsiteX1042" fmla="*/ 5489616 w 9384838"/>
              <a:gd name="connsiteY1042" fmla="*/ 1580786 h 6246801"/>
              <a:gd name="connsiteX1043" fmla="*/ 5489616 w 9384838"/>
              <a:gd name="connsiteY1043" fmla="*/ 1531005 h 6246801"/>
              <a:gd name="connsiteX1044" fmla="*/ 5539394 w 9384838"/>
              <a:gd name="connsiteY1044" fmla="*/ 1455784 h 6246801"/>
              <a:gd name="connsiteX1045" fmla="*/ 5539394 w 9384838"/>
              <a:gd name="connsiteY1045" fmla="*/ 1404898 h 6246801"/>
              <a:gd name="connsiteX1046" fmla="*/ 5564836 w 9384838"/>
              <a:gd name="connsiteY1046" fmla="*/ 1355118 h 6246801"/>
              <a:gd name="connsiteX1047" fmla="*/ 5614614 w 9384838"/>
              <a:gd name="connsiteY1047" fmla="*/ 1379454 h 6246801"/>
              <a:gd name="connsiteX1048" fmla="*/ 5689834 w 9384838"/>
              <a:gd name="connsiteY1048" fmla="*/ 1355118 h 6246801"/>
              <a:gd name="connsiteX1049" fmla="*/ 5740719 w 9384838"/>
              <a:gd name="connsiteY1049" fmla="*/ 1329675 h 6246801"/>
              <a:gd name="connsiteX1050" fmla="*/ 5765055 w 9384838"/>
              <a:gd name="connsiteY1050" fmla="*/ 1355118 h 6246801"/>
              <a:gd name="connsiteX1051" fmla="*/ 5815939 w 9384838"/>
              <a:gd name="connsiteY1051" fmla="*/ 1279895 h 6246801"/>
              <a:gd name="connsiteX1052" fmla="*/ 5891159 w 9384838"/>
              <a:gd name="connsiteY1052" fmla="*/ 1254452 h 6246801"/>
              <a:gd name="connsiteX1053" fmla="*/ 5891159 w 9384838"/>
              <a:gd name="connsiteY1053" fmla="*/ 1179229 h 6246801"/>
              <a:gd name="connsiteX1054" fmla="*/ 5840275 w 9384838"/>
              <a:gd name="connsiteY1054" fmla="*/ 1104007 h 6246801"/>
              <a:gd name="connsiteX1055" fmla="*/ 5865717 w 9384838"/>
              <a:gd name="connsiteY1055" fmla="*/ 1054227 h 6246801"/>
              <a:gd name="connsiteX1056" fmla="*/ 5916601 w 9384838"/>
              <a:gd name="connsiteY1056" fmla="*/ 1054227 h 6246801"/>
              <a:gd name="connsiteX1057" fmla="*/ 6041599 w 9384838"/>
              <a:gd name="connsiteY1057" fmla="*/ 1179229 h 6246801"/>
              <a:gd name="connsiteX1058" fmla="*/ 6091377 w 9384838"/>
              <a:gd name="connsiteY1058" fmla="*/ 1153786 h 6246801"/>
              <a:gd name="connsiteX1059" fmla="*/ 6091377 w 9384838"/>
              <a:gd name="connsiteY1059" fmla="*/ 1204672 h 6246801"/>
              <a:gd name="connsiteX1060" fmla="*/ 6166597 w 9384838"/>
              <a:gd name="connsiteY1060" fmla="*/ 1254452 h 6246801"/>
              <a:gd name="connsiteX1061" fmla="*/ 6292701 w 9384838"/>
              <a:gd name="connsiteY1061" fmla="*/ 1179229 h 6246801"/>
              <a:gd name="connsiteX1062" fmla="*/ 6317037 w 9384838"/>
              <a:gd name="connsiteY1062" fmla="*/ 1129449 h 6246801"/>
              <a:gd name="connsiteX1063" fmla="*/ 6292701 w 9384838"/>
              <a:gd name="connsiteY1063" fmla="*/ 1054227 h 6246801"/>
              <a:gd name="connsiteX1064" fmla="*/ 6317037 w 9384838"/>
              <a:gd name="connsiteY1064" fmla="*/ 1003341 h 6246801"/>
              <a:gd name="connsiteX1065" fmla="*/ 6317037 w 9384838"/>
              <a:gd name="connsiteY1065" fmla="*/ 953562 h 6246801"/>
              <a:gd name="connsiteX1066" fmla="*/ 6342479 w 9384838"/>
              <a:gd name="connsiteY1066" fmla="*/ 903783 h 6246801"/>
              <a:gd name="connsiteX1067" fmla="*/ 6443141 w 9384838"/>
              <a:gd name="connsiteY1067" fmla="*/ 878340 h 6246801"/>
              <a:gd name="connsiteX1068" fmla="*/ 6492919 w 9384838"/>
              <a:gd name="connsiteY1068" fmla="*/ 803117 h 6246801"/>
              <a:gd name="connsiteX1069" fmla="*/ 6518361 w 9384838"/>
              <a:gd name="connsiteY1069" fmla="*/ 652667 h 6246801"/>
              <a:gd name="connsiteX1070" fmla="*/ 6619024 w 9384838"/>
              <a:gd name="connsiteY1070" fmla="*/ 526559 h 6246801"/>
              <a:gd name="connsiteX1071" fmla="*/ 6643360 w 9384838"/>
              <a:gd name="connsiteY1071" fmla="*/ 300891 h 6246801"/>
              <a:gd name="connsiteX1072" fmla="*/ 6619024 w 9384838"/>
              <a:gd name="connsiteY1072" fmla="*/ 125002 h 6246801"/>
              <a:gd name="connsiteX1073" fmla="*/ 6694244 w 9384838"/>
              <a:gd name="connsiteY1073" fmla="*/ 49779 h 6246801"/>
              <a:gd name="connsiteX1074" fmla="*/ 6769464 w 9384838"/>
              <a:gd name="connsiteY1074" fmla="*/ 49779 h 6246801"/>
              <a:gd name="connsiteX1075" fmla="*/ 6819242 w 9384838"/>
              <a:gd name="connsiteY107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30382 w 9384838"/>
              <a:gd name="connsiteY547" fmla="*/ 5444793 h 6246801"/>
              <a:gd name="connsiteX548" fmla="*/ 2880159 w 9384838"/>
              <a:gd name="connsiteY548" fmla="*/ 5520016 h 6246801"/>
              <a:gd name="connsiteX549" fmla="*/ 2830382 w 9384838"/>
              <a:gd name="connsiteY549" fmla="*/ 5544353 h 6246801"/>
              <a:gd name="connsiteX550" fmla="*/ 2804941 w 9384838"/>
              <a:gd name="connsiteY550" fmla="*/ 5569796 h 6246801"/>
              <a:gd name="connsiteX551" fmla="*/ 2755160 w 9384838"/>
              <a:gd name="connsiteY551" fmla="*/ 5595239 h 6246801"/>
              <a:gd name="connsiteX552" fmla="*/ 2679941 w 9384838"/>
              <a:gd name="connsiteY552" fmla="*/ 5569796 h 6246801"/>
              <a:gd name="connsiteX553" fmla="*/ 2629058 w 9384838"/>
              <a:gd name="connsiteY553" fmla="*/ 5494573 h 6246801"/>
              <a:gd name="connsiteX554" fmla="*/ 2629058 w 9384838"/>
              <a:gd name="connsiteY554" fmla="*/ 5444794 h 6246801"/>
              <a:gd name="connsiteX555" fmla="*/ 2579280 w 9384838"/>
              <a:gd name="connsiteY555" fmla="*/ 5393908 h 6246801"/>
              <a:gd name="connsiteX556" fmla="*/ 2579280 w 9384838"/>
              <a:gd name="connsiteY556" fmla="*/ 5344128 h 6246801"/>
              <a:gd name="connsiteX557" fmla="*/ 2529501 w 9384838"/>
              <a:gd name="connsiteY557" fmla="*/ 5318685 h 6246801"/>
              <a:gd name="connsiteX558" fmla="*/ 2553838 w 9384838"/>
              <a:gd name="connsiteY558" fmla="*/ 5293242 h 6246801"/>
              <a:gd name="connsiteX559" fmla="*/ 2579280 w 9384838"/>
              <a:gd name="connsiteY559" fmla="*/ 5268905 h 6246801"/>
              <a:gd name="connsiteX560" fmla="*/ 2579280 w 9384838"/>
              <a:gd name="connsiteY560" fmla="*/ 5243462 h 6246801"/>
              <a:gd name="connsiteX561" fmla="*/ 2629058 w 9384838"/>
              <a:gd name="connsiteY561" fmla="*/ 5218019 h 6246801"/>
              <a:gd name="connsiteX562" fmla="*/ 2604722 w 9384838"/>
              <a:gd name="connsiteY562" fmla="*/ 5193682 h 6246801"/>
              <a:gd name="connsiteX563" fmla="*/ 2579280 w 9384838"/>
              <a:gd name="connsiteY563" fmla="*/ 5142796 h 6246801"/>
              <a:gd name="connsiteX564" fmla="*/ 2579280 w 9384838"/>
              <a:gd name="connsiteY564" fmla="*/ 5142795 h 6246801"/>
              <a:gd name="connsiteX565" fmla="*/ 2705382 w 9384838"/>
              <a:gd name="connsiteY565" fmla="*/ 5093015 h 6246801"/>
              <a:gd name="connsiteX566" fmla="*/ 2755160 w 9384838"/>
              <a:gd name="connsiteY566" fmla="*/ 5043236 h 6246801"/>
              <a:gd name="connsiteX567" fmla="*/ 2755160 w 9384838"/>
              <a:gd name="connsiteY567" fmla="*/ 4992350 h 6246801"/>
              <a:gd name="connsiteX568" fmla="*/ 2729719 w 9384838"/>
              <a:gd name="connsiteY568" fmla="*/ 4968013 h 6246801"/>
              <a:gd name="connsiteX569" fmla="*/ 2705383 w 9384838"/>
              <a:gd name="connsiteY569" fmla="*/ 4942570 h 6246801"/>
              <a:gd name="connsiteX570" fmla="*/ 2679942 w 9384838"/>
              <a:gd name="connsiteY570" fmla="*/ 4942570 h 6246801"/>
              <a:gd name="connsiteX571" fmla="*/ 2654500 w 9384838"/>
              <a:gd name="connsiteY571" fmla="*/ 4968013 h 6246801"/>
              <a:gd name="connsiteX572" fmla="*/ 2604722 w 9384838"/>
              <a:gd name="connsiteY572" fmla="*/ 4968013 h 6246801"/>
              <a:gd name="connsiteX573" fmla="*/ 2529503 w 9384838"/>
              <a:gd name="connsiteY573" fmla="*/ 4917127 h 6246801"/>
              <a:gd name="connsiteX574" fmla="*/ 2529503 w 9384838"/>
              <a:gd name="connsiteY574" fmla="*/ 4867348 h 6246801"/>
              <a:gd name="connsiteX575" fmla="*/ 2454282 w 9384838"/>
              <a:gd name="connsiteY575" fmla="*/ 4841905 h 6246801"/>
              <a:gd name="connsiteX576" fmla="*/ 2454282 w 9384838"/>
              <a:gd name="connsiteY576" fmla="*/ 4867348 h 6246801"/>
              <a:gd name="connsiteX577" fmla="*/ 2428840 w 9384838"/>
              <a:gd name="connsiteY577" fmla="*/ 4841905 h 6246801"/>
              <a:gd name="connsiteX578" fmla="*/ 2379063 w 9384838"/>
              <a:gd name="connsiteY578" fmla="*/ 4841905 h 6246801"/>
              <a:gd name="connsiteX579" fmla="*/ 2353620 w 9384838"/>
              <a:gd name="connsiteY579" fmla="*/ 4867348 h 6246801"/>
              <a:gd name="connsiteX580" fmla="*/ 2353620 w 9384838"/>
              <a:gd name="connsiteY580" fmla="*/ 4867347 h 6246801"/>
              <a:gd name="connsiteX581" fmla="*/ 2328178 w 9384838"/>
              <a:gd name="connsiteY581" fmla="*/ 4841904 h 6246801"/>
              <a:gd name="connsiteX582" fmla="*/ 2303843 w 9384838"/>
              <a:gd name="connsiteY582" fmla="*/ 4841904 h 6246801"/>
              <a:gd name="connsiteX583" fmla="*/ 2278401 w 9384838"/>
              <a:gd name="connsiteY583" fmla="*/ 4817568 h 6246801"/>
              <a:gd name="connsiteX584" fmla="*/ 2252958 w 9384838"/>
              <a:gd name="connsiteY584" fmla="*/ 4841904 h 6246801"/>
              <a:gd name="connsiteX585" fmla="*/ 2303843 w 9384838"/>
              <a:gd name="connsiteY585" fmla="*/ 4867347 h 6246801"/>
              <a:gd name="connsiteX586" fmla="*/ 2228623 w 9384838"/>
              <a:gd name="connsiteY586" fmla="*/ 4892790 h 6246801"/>
              <a:gd name="connsiteX587" fmla="*/ 2177740 w 9384838"/>
              <a:gd name="connsiteY587" fmla="*/ 4841904 h 6246801"/>
              <a:gd name="connsiteX588" fmla="*/ 2153404 w 9384838"/>
              <a:gd name="connsiteY588" fmla="*/ 4867347 h 6246801"/>
              <a:gd name="connsiteX589" fmla="*/ 2153404 w 9384838"/>
              <a:gd name="connsiteY589" fmla="*/ 4892790 h 6246801"/>
              <a:gd name="connsiteX590" fmla="*/ 2127962 w 9384838"/>
              <a:gd name="connsiteY590" fmla="*/ 4942570 h 6246801"/>
              <a:gd name="connsiteX591" fmla="*/ 2102518 w 9384838"/>
              <a:gd name="connsiteY591" fmla="*/ 4917127 h 6246801"/>
              <a:gd name="connsiteX592" fmla="*/ 2078183 w 9384838"/>
              <a:gd name="connsiteY592" fmla="*/ 4917127 h 6246801"/>
              <a:gd name="connsiteX593" fmla="*/ 2078183 w 9384838"/>
              <a:gd name="connsiteY593" fmla="*/ 4867347 h 6246801"/>
              <a:gd name="connsiteX594" fmla="*/ 2027299 w 9384838"/>
              <a:gd name="connsiteY594" fmla="*/ 4867347 h 6246801"/>
              <a:gd name="connsiteX595" fmla="*/ 2001857 w 9384838"/>
              <a:gd name="connsiteY595" fmla="*/ 4892790 h 6246801"/>
              <a:gd name="connsiteX596" fmla="*/ 1952080 w 9384838"/>
              <a:gd name="connsiteY596" fmla="*/ 4892790 h 6246801"/>
              <a:gd name="connsiteX597" fmla="*/ 1902303 w 9384838"/>
              <a:gd name="connsiteY597" fmla="*/ 4917127 h 6246801"/>
              <a:gd name="connsiteX598" fmla="*/ 1876860 w 9384838"/>
              <a:gd name="connsiteY598" fmla="*/ 4892790 h 6246801"/>
              <a:gd name="connsiteX599" fmla="*/ 1876860 w 9384838"/>
              <a:gd name="connsiteY599" fmla="*/ 4867347 h 6246801"/>
              <a:gd name="connsiteX600" fmla="*/ 1851419 w 9384838"/>
              <a:gd name="connsiteY600" fmla="*/ 4892790 h 6246801"/>
              <a:gd name="connsiteX601" fmla="*/ 1827080 w 9384838"/>
              <a:gd name="connsiteY601" fmla="*/ 4892790 h 6246801"/>
              <a:gd name="connsiteX602" fmla="*/ 1801640 w 9384838"/>
              <a:gd name="connsiteY602" fmla="*/ 4867347 h 6246801"/>
              <a:gd name="connsiteX603" fmla="*/ 1801640 w 9384838"/>
              <a:gd name="connsiteY603" fmla="*/ 4892790 h 6246801"/>
              <a:gd name="connsiteX604" fmla="*/ 1776198 w 9384838"/>
              <a:gd name="connsiteY604" fmla="*/ 4917127 h 6246801"/>
              <a:gd name="connsiteX605" fmla="*/ 1751861 w 9384838"/>
              <a:gd name="connsiteY605" fmla="*/ 4892790 h 6246801"/>
              <a:gd name="connsiteX606" fmla="*/ 1726419 w 9384838"/>
              <a:gd name="connsiteY606" fmla="*/ 4892790 h 6246801"/>
              <a:gd name="connsiteX607" fmla="*/ 1700977 w 9384838"/>
              <a:gd name="connsiteY607" fmla="*/ 4917127 h 6246801"/>
              <a:gd name="connsiteX608" fmla="*/ 1676640 w 9384838"/>
              <a:gd name="connsiteY608" fmla="*/ 4892790 h 6246801"/>
              <a:gd name="connsiteX609" fmla="*/ 1625756 w 9384838"/>
              <a:gd name="connsiteY609" fmla="*/ 4917127 h 6246801"/>
              <a:gd name="connsiteX610" fmla="*/ 1601421 w 9384838"/>
              <a:gd name="connsiteY610" fmla="*/ 4917127 h 6246801"/>
              <a:gd name="connsiteX611" fmla="*/ 1575979 w 9384838"/>
              <a:gd name="connsiteY611" fmla="*/ 4892790 h 6246801"/>
              <a:gd name="connsiteX612" fmla="*/ 1575979 w 9384838"/>
              <a:gd name="connsiteY612" fmla="*/ 4867347 h 6246801"/>
              <a:gd name="connsiteX613" fmla="*/ 1575979 w 9384838"/>
              <a:gd name="connsiteY613" fmla="*/ 4841904 h 6246801"/>
              <a:gd name="connsiteX614" fmla="*/ 1526200 w 9384838"/>
              <a:gd name="connsiteY614" fmla="*/ 4817568 h 6246801"/>
              <a:gd name="connsiteX615" fmla="*/ 1450978 w 9384838"/>
              <a:gd name="connsiteY615" fmla="*/ 4867347 h 6246801"/>
              <a:gd name="connsiteX616" fmla="*/ 1425540 w 9384838"/>
              <a:gd name="connsiteY616" fmla="*/ 4867347 h 6246801"/>
              <a:gd name="connsiteX617" fmla="*/ 1425540 w 9384838"/>
              <a:gd name="connsiteY617" fmla="*/ 4867348 h 6246801"/>
              <a:gd name="connsiteX618" fmla="*/ 1425540 w 9384838"/>
              <a:gd name="connsiteY618" fmla="*/ 4917127 h 6246801"/>
              <a:gd name="connsiteX619" fmla="*/ 1400097 w 9384838"/>
              <a:gd name="connsiteY619" fmla="*/ 4942570 h 6246801"/>
              <a:gd name="connsiteX620" fmla="*/ 1400097 w 9384838"/>
              <a:gd name="connsiteY620" fmla="*/ 4992350 h 6246801"/>
              <a:gd name="connsiteX621" fmla="*/ 1350319 w 9384838"/>
              <a:gd name="connsiteY621" fmla="*/ 4992350 h 6246801"/>
              <a:gd name="connsiteX622" fmla="*/ 1350319 w 9384838"/>
              <a:gd name="connsiteY622" fmla="*/ 5043236 h 6246801"/>
              <a:gd name="connsiteX623" fmla="*/ 1299435 w 9384838"/>
              <a:gd name="connsiteY623" fmla="*/ 4992350 h 6246801"/>
              <a:gd name="connsiteX624" fmla="*/ 1249656 w 9384838"/>
              <a:gd name="connsiteY624" fmla="*/ 4917127 h 6246801"/>
              <a:gd name="connsiteX625" fmla="*/ 1224214 w 9384838"/>
              <a:gd name="connsiteY625" fmla="*/ 4917127 h 6246801"/>
              <a:gd name="connsiteX626" fmla="*/ 1148993 w 9384838"/>
              <a:gd name="connsiteY626" fmla="*/ 4892791 h 6246801"/>
              <a:gd name="connsiteX627" fmla="*/ 1124658 w 9384838"/>
              <a:gd name="connsiteY627" fmla="*/ 4917127 h 6246801"/>
              <a:gd name="connsiteX628" fmla="*/ 1124658 w 9384838"/>
              <a:gd name="connsiteY628" fmla="*/ 4892791 h 6246801"/>
              <a:gd name="connsiteX629" fmla="*/ 1099215 w 9384838"/>
              <a:gd name="connsiteY629" fmla="*/ 4917127 h 6246801"/>
              <a:gd name="connsiteX630" fmla="*/ 1073771 w 9384838"/>
              <a:gd name="connsiteY630" fmla="*/ 4892791 h 6246801"/>
              <a:gd name="connsiteX631" fmla="*/ 1049435 w 9384838"/>
              <a:gd name="connsiteY631" fmla="*/ 4917127 h 6246801"/>
              <a:gd name="connsiteX632" fmla="*/ 998551 w 9384838"/>
              <a:gd name="connsiteY632" fmla="*/ 4917127 h 6246801"/>
              <a:gd name="connsiteX633" fmla="*/ 998551 w 9384838"/>
              <a:gd name="connsiteY633" fmla="*/ 4892791 h 6246801"/>
              <a:gd name="connsiteX634" fmla="*/ 948773 w 9384838"/>
              <a:gd name="connsiteY634" fmla="*/ 4841905 h 6246801"/>
              <a:gd name="connsiteX635" fmla="*/ 898995 w 9384838"/>
              <a:gd name="connsiteY635" fmla="*/ 4867348 h 6246801"/>
              <a:gd name="connsiteX636" fmla="*/ 898995 w 9384838"/>
              <a:gd name="connsiteY636" fmla="*/ 4792125 h 6246801"/>
              <a:gd name="connsiteX637" fmla="*/ 923331 w 9384838"/>
              <a:gd name="connsiteY637" fmla="*/ 4766682 h 6246801"/>
              <a:gd name="connsiteX638" fmla="*/ 923331 w 9384838"/>
              <a:gd name="connsiteY638" fmla="*/ 4716902 h 6246801"/>
              <a:gd name="connsiteX639" fmla="*/ 923331 w 9384838"/>
              <a:gd name="connsiteY639" fmla="*/ 4691459 h 6246801"/>
              <a:gd name="connsiteX640" fmla="*/ 974215 w 9384838"/>
              <a:gd name="connsiteY640" fmla="*/ 4691459 h 6246801"/>
              <a:gd name="connsiteX641" fmla="*/ 998551 w 9384838"/>
              <a:gd name="connsiteY641" fmla="*/ 4667122 h 6246801"/>
              <a:gd name="connsiteX642" fmla="*/ 1049435 w 9384838"/>
              <a:gd name="connsiteY642" fmla="*/ 4716902 h 6246801"/>
              <a:gd name="connsiteX643" fmla="*/ 1148993 w 9384838"/>
              <a:gd name="connsiteY643" fmla="*/ 4716902 h 6246801"/>
              <a:gd name="connsiteX644" fmla="*/ 1174436 w 9384838"/>
              <a:gd name="connsiteY644" fmla="*/ 4667122 h 6246801"/>
              <a:gd name="connsiteX645" fmla="*/ 1224214 w 9384838"/>
              <a:gd name="connsiteY645" fmla="*/ 4667122 h 6246801"/>
              <a:gd name="connsiteX646" fmla="*/ 1249656 w 9384838"/>
              <a:gd name="connsiteY646" fmla="*/ 4616236 h 6246801"/>
              <a:gd name="connsiteX647" fmla="*/ 1275099 w 9384838"/>
              <a:gd name="connsiteY647" fmla="*/ 4616236 h 6246801"/>
              <a:gd name="connsiteX648" fmla="*/ 1275099 w 9384838"/>
              <a:gd name="connsiteY648" fmla="*/ 4616237 h 6246801"/>
              <a:gd name="connsiteX649" fmla="*/ 1350319 w 9384838"/>
              <a:gd name="connsiteY649" fmla="*/ 4616237 h 6246801"/>
              <a:gd name="connsiteX650" fmla="*/ 1374654 w 9384838"/>
              <a:gd name="connsiteY650" fmla="*/ 4590794 h 6246801"/>
              <a:gd name="connsiteX651" fmla="*/ 1425539 w 9384838"/>
              <a:gd name="connsiteY651" fmla="*/ 4566457 h 6246801"/>
              <a:gd name="connsiteX652" fmla="*/ 1550537 w 9384838"/>
              <a:gd name="connsiteY652" fmla="*/ 4491234 h 6246801"/>
              <a:gd name="connsiteX653" fmla="*/ 1651201 w 9384838"/>
              <a:gd name="connsiteY653" fmla="*/ 4440348 h 6246801"/>
              <a:gd name="connsiteX654" fmla="*/ 1751865 w 9384838"/>
              <a:gd name="connsiteY654" fmla="*/ 4416011 h 6246801"/>
              <a:gd name="connsiteX655" fmla="*/ 1776201 w 9384838"/>
              <a:gd name="connsiteY655" fmla="*/ 4365125 h 6246801"/>
              <a:gd name="connsiteX656" fmla="*/ 1751865 w 9384838"/>
              <a:gd name="connsiteY656" fmla="*/ 4340788 h 6246801"/>
              <a:gd name="connsiteX657" fmla="*/ 1801642 w 9384838"/>
              <a:gd name="connsiteY657" fmla="*/ 4340788 h 6246801"/>
              <a:gd name="connsiteX658" fmla="*/ 1827082 w 9384838"/>
              <a:gd name="connsiteY658" fmla="*/ 4315345 h 6246801"/>
              <a:gd name="connsiteX659" fmla="*/ 1902304 w 9384838"/>
              <a:gd name="connsiteY659" fmla="*/ 4340788 h 6246801"/>
              <a:gd name="connsiteX660" fmla="*/ 1952081 w 9384838"/>
              <a:gd name="connsiteY660" fmla="*/ 4315345 h 6246801"/>
              <a:gd name="connsiteX661" fmla="*/ 2001860 w 9384838"/>
              <a:gd name="connsiteY661" fmla="*/ 4340788 h 6246801"/>
              <a:gd name="connsiteX662" fmla="*/ 1952081 w 9384838"/>
              <a:gd name="connsiteY662" fmla="*/ 4340788 h 6246801"/>
              <a:gd name="connsiteX663" fmla="*/ 1952081 w 9384838"/>
              <a:gd name="connsiteY663" fmla="*/ 4390568 h 6246801"/>
              <a:gd name="connsiteX664" fmla="*/ 2027302 w 9384838"/>
              <a:gd name="connsiteY664" fmla="*/ 4416011 h 6246801"/>
              <a:gd name="connsiteX665" fmla="*/ 2052742 w 9384838"/>
              <a:gd name="connsiteY665" fmla="*/ 4416011 h 6246801"/>
              <a:gd name="connsiteX666" fmla="*/ 2102518 w 9384838"/>
              <a:gd name="connsiteY666" fmla="*/ 4390568 h 6246801"/>
              <a:gd name="connsiteX667" fmla="*/ 2127962 w 9384838"/>
              <a:gd name="connsiteY667" fmla="*/ 4390568 h 6246801"/>
              <a:gd name="connsiteX668" fmla="*/ 2203182 w 9384838"/>
              <a:gd name="connsiteY668" fmla="*/ 4440348 h 6246801"/>
              <a:gd name="connsiteX669" fmla="*/ 2328178 w 9384838"/>
              <a:gd name="connsiteY669" fmla="*/ 4465791 h 6246801"/>
              <a:gd name="connsiteX670" fmla="*/ 2428839 w 9384838"/>
              <a:gd name="connsiteY670" fmla="*/ 4465791 h 6246801"/>
              <a:gd name="connsiteX671" fmla="*/ 2478617 w 9384838"/>
              <a:gd name="connsiteY671" fmla="*/ 4440348 h 6246801"/>
              <a:gd name="connsiteX672" fmla="*/ 2529503 w 9384838"/>
              <a:gd name="connsiteY672" fmla="*/ 4416011 h 6246801"/>
              <a:gd name="connsiteX673" fmla="*/ 2579280 w 9384838"/>
              <a:gd name="connsiteY673" fmla="*/ 4440348 h 6246801"/>
              <a:gd name="connsiteX674" fmla="*/ 2629058 w 9384838"/>
              <a:gd name="connsiteY674" fmla="*/ 4440348 h 6246801"/>
              <a:gd name="connsiteX675" fmla="*/ 2679941 w 9384838"/>
              <a:gd name="connsiteY675" fmla="*/ 4465791 h 6246801"/>
              <a:gd name="connsiteX676" fmla="*/ 2679941 w 9384838"/>
              <a:gd name="connsiteY676" fmla="*/ 4465790 h 6246801"/>
              <a:gd name="connsiteX677" fmla="*/ 2705383 w 9384838"/>
              <a:gd name="connsiteY677" fmla="*/ 4465790 h 6246801"/>
              <a:gd name="connsiteX678" fmla="*/ 2804940 w 9384838"/>
              <a:gd name="connsiteY678" fmla="*/ 4440347 h 6246801"/>
              <a:gd name="connsiteX679" fmla="*/ 2830382 w 9384838"/>
              <a:gd name="connsiteY679" fmla="*/ 4491233 h 6246801"/>
              <a:gd name="connsiteX680" fmla="*/ 2804940 w 9384838"/>
              <a:gd name="connsiteY680" fmla="*/ 4515570 h 6246801"/>
              <a:gd name="connsiteX681" fmla="*/ 2780604 w 9384838"/>
              <a:gd name="connsiteY681" fmla="*/ 4541013 h 6246801"/>
              <a:gd name="connsiteX682" fmla="*/ 2804940 w 9384838"/>
              <a:gd name="connsiteY682" fmla="*/ 4566456 h 6246801"/>
              <a:gd name="connsiteX683" fmla="*/ 2804940 w 9384838"/>
              <a:gd name="connsiteY683" fmla="*/ 4590793 h 6246801"/>
              <a:gd name="connsiteX684" fmla="*/ 2855825 w 9384838"/>
              <a:gd name="connsiteY684" fmla="*/ 4590793 h 6246801"/>
              <a:gd name="connsiteX685" fmla="*/ 2855825 w 9384838"/>
              <a:gd name="connsiteY685" fmla="*/ 4566456 h 6246801"/>
              <a:gd name="connsiteX686" fmla="*/ 2880159 w 9384838"/>
              <a:gd name="connsiteY686" fmla="*/ 4566456 h 6246801"/>
              <a:gd name="connsiteX687" fmla="*/ 2880159 w 9384838"/>
              <a:gd name="connsiteY687" fmla="*/ 4605916 h 6246801"/>
              <a:gd name="connsiteX688" fmla="*/ 2880162 w 9384838"/>
              <a:gd name="connsiteY688" fmla="*/ 4605918 h 6246801"/>
              <a:gd name="connsiteX689" fmla="*/ 2880162 w 9384838"/>
              <a:gd name="connsiteY689" fmla="*/ 4566457 h 6246801"/>
              <a:gd name="connsiteX690" fmla="*/ 2931045 w 9384838"/>
              <a:gd name="connsiteY690" fmla="*/ 4616236 h 6246801"/>
              <a:gd name="connsiteX691" fmla="*/ 2980823 w 9384838"/>
              <a:gd name="connsiteY691" fmla="*/ 4641679 h 6246801"/>
              <a:gd name="connsiteX692" fmla="*/ 3006265 w 9384838"/>
              <a:gd name="connsiteY692" fmla="*/ 4616236 h 6246801"/>
              <a:gd name="connsiteX693" fmla="*/ 3030601 w 9384838"/>
              <a:gd name="connsiteY693" fmla="*/ 4616236 h 6246801"/>
              <a:gd name="connsiteX694" fmla="*/ 3056044 w 9384838"/>
              <a:gd name="connsiteY694" fmla="*/ 4590793 h 6246801"/>
              <a:gd name="connsiteX695" fmla="*/ 3105820 w 9384838"/>
              <a:gd name="connsiteY695" fmla="*/ 4590793 h 6246801"/>
              <a:gd name="connsiteX696" fmla="*/ 3131263 w 9384838"/>
              <a:gd name="connsiteY696" fmla="*/ 4541014 h 6246801"/>
              <a:gd name="connsiteX697" fmla="*/ 3131263 w 9384838"/>
              <a:gd name="connsiteY697" fmla="*/ 4590793 h 6246801"/>
              <a:gd name="connsiteX698" fmla="*/ 3156704 w 9384838"/>
              <a:gd name="connsiteY698" fmla="*/ 4566457 h 6246801"/>
              <a:gd name="connsiteX699" fmla="*/ 3181041 w 9384838"/>
              <a:gd name="connsiteY699" fmla="*/ 4515571 h 6246801"/>
              <a:gd name="connsiteX700" fmla="*/ 3156704 w 9384838"/>
              <a:gd name="connsiteY700" fmla="*/ 4440348 h 6246801"/>
              <a:gd name="connsiteX701" fmla="*/ 3131263 w 9384838"/>
              <a:gd name="connsiteY701" fmla="*/ 4416011 h 6246801"/>
              <a:gd name="connsiteX702" fmla="*/ 3181041 w 9384838"/>
              <a:gd name="connsiteY702" fmla="*/ 4365125 h 6246801"/>
              <a:gd name="connsiteX703" fmla="*/ 3231924 w 9384838"/>
              <a:gd name="connsiteY703" fmla="*/ 4340788 h 6246801"/>
              <a:gd name="connsiteX704" fmla="*/ 3256260 w 9384838"/>
              <a:gd name="connsiteY704" fmla="*/ 4289902 h 6246801"/>
              <a:gd name="connsiteX705" fmla="*/ 3281703 w 9384838"/>
              <a:gd name="connsiteY705" fmla="*/ 4289902 h 6246801"/>
              <a:gd name="connsiteX706" fmla="*/ 3281705 w 9384838"/>
              <a:gd name="connsiteY706" fmla="*/ 4289902 h 6246801"/>
              <a:gd name="connsiteX707" fmla="*/ 3307147 w 9384838"/>
              <a:gd name="connsiteY707" fmla="*/ 4265565 h 6246801"/>
              <a:gd name="connsiteX708" fmla="*/ 3356924 w 9384838"/>
              <a:gd name="connsiteY708" fmla="*/ 4265565 h 6246801"/>
              <a:gd name="connsiteX709" fmla="*/ 3457589 w 9384838"/>
              <a:gd name="connsiteY709" fmla="*/ 4190342 h 6246801"/>
              <a:gd name="connsiteX710" fmla="*/ 3558250 w 9384838"/>
              <a:gd name="connsiteY710" fmla="*/ 4089676 h 6246801"/>
              <a:gd name="connsiteX711" fmla="*/ 3582585 w 9384838"/>
              <a:gd name="connsiteY711" fmla="*/ 4014453 h 6246801"/>
              <a:gd name="connsiteX712" fmla="*/ 3608026 w 9384838"/>
              <a:gd name="connsiteY712" fmla="*/ 3989010 h 6246801"/>
              <a:gd name="connsiteX713" fmla="*/ 3582585 w 9384838"/>
              <a:gd name="connsiteY713" fmla="*/ 3963567 h 6246801"/>
              <a:gd name="connsiteX714" fmla="*/ 3608026 w 9384838"/>
              <a:gd name="connsiteY714" fmla="*/ 3913787 h 6246801"/>
              <a:gd name="connsiteX715" fmla="*/ 3582585 w 9384838"/>
              <a:gd name="connsiteY715" fmla="*/ 3888344 h 6246801"/>
              <a:gd name="connsiteX716" fmla="*/ 3608026 w 9384838"/>
              <a:gd name="connsiteY716" fmla="*/ 3838565 h 6246801"/>
              <a:gd name="connsiteX717" fmla="*/ 3633468 w 9384838"/>
              <a:gd name="connsiteY717" fmla="*/ 3813122 h 6246801"/>
              <a:gd name="connsiteX718" fmla="*/ 3683247 w 9384838"/>
              <a:gd name="connsiteY718" fmla="*/ 3788785 h 6246801"/>
              <a:gd name="connsiteX719" fmla="*/ 3708689 w 9384838"/>
              <a:gd name="connsiteY719" fmla="*/ 3813122 h 6246801"/>
              <a:gd name="connsiteX720" fmla="*/ 3783908 w 9384838"/>
              <a:gd name="connsiteY720" fmla="*/ 3788785 h 6246801"/>
              <a:gd name="connsiteX721" fmla="*/ 3883464 w 9384838"/>
              <a:gd name="connsiteY721" fmla="*/ 3763342 h 6246801"/>
              <a:gd name="connsiteX722" fmla="*/ 3883464 w 9384838"/>
              <a:gd name="connsiteY722" fmla="*/ 3813122 h 6246801"/>
              <a:gd name="connsiteX723" fmla="*/ 3833686 w 9384838"/>
              <a:gd name="connsiteY723" fmla="*/ 3813122 h 6246801"/>
              <a:gd name="connsiteX724" fmla="*/ 3808245 w 9384838"/>
              <a:gd name="connsiteY724" fmla="*/ 3838565 h 6246801"/>
              <a:gd name="connsiteX725" fmla="*/ 3808245 w 9384838"/>
              <a:gd name="connsiteY725" fmla="*/ 3888344 h 6246801"/>
              <a:gd name="connsiteX726" fmla="*/ 3758467 w 9384838"/>
              <a:gd name="connsiteY726" fmla="*/ 3864008 h 6246801"/>
              <a:gd name="connsiteX727" fmla="*/ 3708689 w 9384838"/>
              <a:gd name="connsiteY727" fmla="*/ 3913787 h 6246801"/>
              <a:gd name="connsiteX728" fmla="*/ 3683247 w 9384838"/>
              <a:gd name="connsiteY728" fmla="*/ 3888344 h 6246801"/>
              <a:gd name="connsiteX729" fmla="*/ 3633468 w 9384838"/>
              <a:gd name="connsiteY729" fmla="*/ 3913787 h 6246801"/>
              <a:gd name="connsiteX730" fmla="*/ 3657804 w 9384838"/>
              <a:gd name="connsiteY730" fmla="*/ 3939230 h 6246801"/>
              <a:gd name="connsiteX731" fmla="*/ 3633468 w 9384838"/>
              <a:gd name="connsiteY731" fmla="*/ 3963567 h 6246801"/>
              <a:gd name="connsiteX732" fmla="*/ 3657804 w 9384838"/>
              <a:gd name="connsiteY732" fmla="*/ 3963567 h 6246801"/>
              <a:gd name="connsiteX733" fmla="*/ 3683247 w 9384838"/>
              <a:gd name="connsiteY733" fmla="*/ 3989010 h 6246801"/>
              <a:gd name="connsiteX734" fmla="*/ 3708689 w 9384838"/>
              <a:gd name="connsiteY734" fmla="*/ 3989010 h 6246801"/>
              <a:gd name="connsiteX735" fmla="*/ 3708689 w 9384838"/>
              <a:gd name="connsiteY735" fmla="*/ 4014453 h 6246801"/>
              <a:gd name="connsiteX736" fmla="*/ 3708688 w 9384838"/>
              <a:gd name="connsiteY736" fmla="*/ 4014453 h 6246801"/>
              <a:gd name="connsiteX737" fmla="*/ 3657804 w 9384838"/>
              <a:gd name="connsiteY737" fmla="*/ 4064233 h 6246801"/>
              <a:gd name="connsiteX738" fmla="*/ 3683246 w 9384838"/>
              <a:gd name="connsiteY738" fmla="*/ 4139455 h 6246801"/>
              <a:gd name="connsiteX739" fmla="*/ 3808243 w 9384838"/>
              <a:gd name="connsiteY739" fmla="*/ 4164898 h 6246801"/>
              <a:gd name="connsiteX740" fmla="*/ 3833684 w 9384838"/>
              <a:gd name="connsiteY740" fmla="*/ 4089676 h 6246801"/>
              <a:gd name="connsiteX741" fmla="*/ 3958666 w 9384838"/>
              <a:gd name="connsiteY741" fmla="*/ 4089676 h 6246801"/>
              <a:gd name="connsiteX742" fmla="*/ 4084770 w 9384838"/>
              <a:gd name="connsiteY742" fmla="*/ 4064233 h 6246801"/>
              <a:gd name="connsiteX743" fmla="*/ 4185432 w 9384838"/>
              <a:gd name="connsiteY743" fmla="*/ 4064233 h 6246801"/>
              <a:gd name="connsiteX744" fmla="*/ 4460870 w 9384838"/>
              <a:gd name="connsiteY744" fmla="*/ 3888345 h 6246801"/>
              <a:gd name="connsiteX745" fmla="*/ 4510648 w 9384838"/>
              <a:gd name="connsiteY745" fmla="*/ 3763342 h 6246801"/>
              <a:gd name="connsiteX746" fmla="*/ 4761751 w 9384838"/>
              <a:gd name="connsiteY746" fmla="*/ 3713562 h 6246801"/>
              <a:gd name="connsiteX747" fmla="*/ 4836971 w 9384838"/>
              <a:gd name="connsiteY747" fmla="*/ 3612896 h 6246801"/>
              <a:gd name="connsiteX748" fmla="*/ 4887855 w 9384838"/>
              <a:gd name="connsiteY748" fmla="*/ 3487894 h 6246801"/>
              <a:gd name="connsiteX749" fmla="*/ 4887855 w 9384838"/>
              <a:gd name="connsiteY749" fmla="*/ 3487893 h 6246801"/>
              <a:gd name="connsiteX750" fmla="*/ 4937633 w 9384838"/>
              <a:gd name="connsiteY750" fmla="*/ 3437007 h 6246801"/>
              <a:gd name="connsiteX751" fmla="*/ 5012854 w 9384838"/>
              <a:gd name="connsiteY751" fmla="*/ 3387227 h 6246801"/>
              <a:gd name="connsiteX752" fmla="*/ 5038296 w 9384838"/>
              <a:gd name="connsiteY752" fmla="*/ 3336341 h 6246801"/>
              <a:gd name="connsiteX753" fmla="*/ 5113516 w 9384838"/>
              <a:gd name="connsiteY753" fmla="*/ 3236782 h 6246801"/>
              <a:gd name="connsiteX754" fmla="*/ 5137852 w 9384838"/>
              <a:gd name="connsiteY754" fmla="*/ 3185896 h 6246801"/>
              <a:gd name="connsiteX755" fmla="*/ 5163294 w 9384838"/>
              <a:gd name="connsiteY755" fmla="*/ 3161560 h 6246801"/>
              <a:gd name="connsiteX756" fmla="*/ 5238514 w 9384838"/>
              <a:gd name="connsiteY756" fmla="*/ 3011116 h 6246801"/>
              <a:gd name="connsiteX757" fmla="*/ 5263957 w 9384838"/>
              <a:gd name="connsiteY757" fmla="*/ 2860672 h 6246801"/>
              <a:gd name="connsiteX758" fmla="*/ 5188736 w 9384838"/>
              <a:gd name="connsiteY758" fmla="*/ 2809788 h 6246801"/>
              <a:gd name="connsiteX759" fmla="*/ 5163294 w 9384838"/>
              <a:gd name="connsiteY759" fmla="*/ 2835229 h 6246801"/>
              <a:gd name="connsiteX760" fmla="*/ 5137852 w 9384838"/>
              <a:gd name="connsiteY760" fmla="*/ 2835229 h 6246801"/>
              <a:gd name="connsiteX761" fmla="*/ 5137852 w 9384838"/>
              <a:gd name="connsiteY761" fmla="*/ 2785450 h 6246801"/>
              <a:gd name="connsiteX762" fmla="*/ 5188736 w 9384838"/>
              <a:gd name="connsiteY762" fmla="*/ 2785450 h 6246801"/>
              <a:gd name="connsiteX763" fmla="*/ 5263957 w 9384838"/>
              <a:gd name="connsiteY763" fmla="*/ 2734563 h 6246801"/>
              <a:gd name="connsiteX764" fmla="*/ 5339177 w 9384838"/>
              <a:gd name="connsiteY764" fmla="*/ 2609561 h 6246801"/>
              <a:gd name="connsiteX765" fmla="*/ 5289399 w 9384838"/>
              <a:gd name="connsiteY765" fmla="*/ 2534339 h 6246801"/>
              <a:gd name="connsiteX766" fmla="*/ 5289931 w 9384838"/>
              <a:gd name="connsiteY766" fmla="*/ 2534660 h 6246801"/>
              <a:gd name="connsiteX767" fmla="*/ 5289398 w 9384838"/>
              <a:gd name="connsiteY767" fmla="*/ 2534339 h 6246801"/>
              <a:gd name="connsiteX768" fmla="*/ 5313734 w 9384838"/>
              <a:gd name="connsiteY768" fmla="*/ 2483451 h 6246801"/>
              <a:gd name="connsiteX769" fmla="*/ 5289398 w 9384838"/>
              <a:gd name="connsiteY769" fmla="*/ 2459115 h 6246801"/>
              <a:gd name="connsiteX770" fmla="*/ 5364618 w 9384838"/>
              <a:gd name="connsiteY770" fmla="*/ 2408231 h 6246801"/>
              <a:gd name="connsiteX771" fmla="*/ 5388954 w 9384838"/>
              <a:gd name="connsiteY771" fmla="*/ 2433674 h 6246801"/>
              <a:gd name="connsiteX772" fmla="*/ 5464174 w 9384838"/>
              <a:gd name="connsiteY772" fmla="*/ 2408231 h 6246801"/>
              <a:gd name="connsiteX773" fmla="*/ 5515059 w 9384838"/>
              <a:gd name="connsiteY773" fmla="*/ 2333007 h 6246801"/>
              <a:gd name="connsiteX774" fmla="*/ 5539394 w 9384838"/>
              <a:gd name="connsiteY774" fmla="*/ 2257785 h 6246801"/>
              <a:gd name="connsiteX775" fmla="*/ 5539394 w 9384838"/>
              <a:gd name="connsiteY775" fmla="*/ 2233447 h 6246801"/>
              <a:gd name="connsiteX776" fmla="*/ 5564837 w 9384838"/>
              <a:gd name="connsiteY776" fmla="*/ 2182565 h 6246801"/>
              <a:gd name="connsiteX777" fmla="*/ 5614615 w 9384838"/>
              <a:gd name="connsiteY777" fmla="*/ 2233447 h 6246801"/>
              <a:gd name="connsiteX778" fmla="*/ 5640057 w 9384838"/>
              <a:gd name="connsiteY778" fmla="*/ 2208005 h 6246801"/>
              <a:gd name="connsiteX779" fmla="*/ 5665499 w 9384838"/>
              <a:gd name="connsiteY779" fmla="*/ 2233447 h 6246801"/>
              <a:gd name="connsiteX780" fmla="*/ 5665499 w 9384838"/>
              <a:gd name="connsiteY780" fmla="*/ 2257785 h 6246801"/>
              <a:gd name="connsiteX781" fmla="*/ 5640057 w 9384838"/>
              <a:gd name="connsiteY781" fmla="*/ 2408231 h 6246801"/>
              <a:gd name="connsiteX782" fmla="*/ 5689835 w 9384838"/>
              <a:gd name="connsiteY782" fmla="*/ 2433674 h 6246801"/>
              <a:gd name="connsiteX783" fmla="*/ 5740719 w 9384838"/>
              <a:gd name="connsiteY783" fmla="*/ 2408231 h 6246801"/>
              <a:gd name="connsiteX784" fmla="*/ 5765055 w 9384838"/>
              <a:gd name="connsiteY784" fmla="*/ 2358450 h 6246801"/>
              <a:gd name="connsiteX785" fmla="*/ 5840275 w 9384838"/>
              <a:gd name="connsiteY785" fmla="*/ 2459115 h 6246801"/>
              <a:gd name="connsiteX786" fmla="*/ 5891159 w 9384838"/>
              <a:gd name="connsiteY786" fmla="*/ 2408231 h 6246801"/>
              <a:gd name="connsiteX787" fmla="*/ 5940937 w 9384838"/>
              <a:gd name="connsiteY787" fmla="*/ 2283229 h 6246801"/>
              <a:gd name="connsiteX788" fmla="*/ 5891159 w 9384838"/>
              <a:gd name="connsiteY788" fmla="*/ 2208005 h 6246801"/>
              <a:gd name="connsiteX789" fmla="*/ 5840275 w 9384838"/>
              <a:gd name="connsiteY789" fmla="*/ 2257785 h 6246801"/>
              <a:gd name="connsiteX790" fmla="*/ 5715277 w 9384838"/>
              <a:gd name="connsiteY790" fmla="*/ 2283229 h 6246801"/>
              <a:gd name="connsiteX791" fmla="*/ 5765055 w 9384838"/>
              <a:gd name="connsiteY791" fmla="*/ 2132783 h 6246801"/>
              <a:gd name="connsiteX792" fmla="*/ 5840275 w 9384838"/>
              <a:gd name="connsiteY792" fmla="*/ 2081897 h 6246801"/>
              <a:gd name="connsiteX793" fmla="*/ 8270546 w 9384838"/>
              <a:gd name="connsiteY793" fmla="*/ 1474959 h 6246801"/>
              <a:gd name="connsiteX794" fmla="*/ 8282255 w 9384838"/>
              <a:gd name="connsiteY794" fmla="*/ 1480813 h 6246801"/>
              <a:gd name="connsiteX795" fmla="*/ 8274449 w 9384838"/>
              <a:gd name="connsiteY795" fmla="*/ 1490571 h 6246801"/>
              <a:gd name="connsiteX796" fmla="*/ 8264691 w 9384838"/>
              <a:gd name="connsiteY796" fmla="*/ 1491546 h 6246801"/>
              <a:gd name="connsiteX797" fmla="*/ 8247128 w 9384838"/>
              <a:gd name="connsiteY797" fmla="*/ 1501304 h 6246801"/>
              <a:gd name="connsiteX798" fmla="*/ 8250055 w 9384838"/>
              <a:gd name="connsiteY798" fmla="*/ 1485692 h 6246801"/>
              <a:gd name="connsiteX799" fmla="*/ 8265667 w 9384838"/>
              <a:gd name="connsiteY799" fmla="*/ 1485692 h 6246801"/>
              <a:gd name="connsiteX800" fmla="*/ 8270546 w 9384838"/>
              <a:gd name="connsiteY800" fmla="*/ 1474959 h 6246801"/>
              <a:gd name="connsiteX801" fmla="*/ 8187608 w 9384838"/>
              <a:gd name="connsiteY801" fmla="*/ 1463250 h 6246801"/>
              <a:gd name="connsiteX802" fmla="*/ 8203220 w 9384838"/>
              <a:gd name="connsiteY802" fmla="*/ 1472032 h 6246801"/>
              <a:gd name="connsiteX803" fmla="*/ 8215904 w 9384838"/>
              <a:gd name="connsiteY803" fmla="*/ 1471056 h 6246801"/>
              <a:gd name="connsiteX804" fmla="*/ 8214929 w 9384838"/>
              <a:gd name="connsiteY804" fmla="*/ 1479838 h 6246801"/>
              <a:gd name="connsiteX805" fmla="*/ 8216880 w 9384838"/>
              <a:gd name="connsiteY805" fmla="*/ 1484717 h 6246801"/>
              <a:gd name="connsiteX806" fmla="*/ 8195414 w 9384838"/>
              <a:gd name="connsiteY806" fmla="*/ 1482765 h 6246801"/>
              <a:gd name="connsiteX807" fmla="*/ 8197365 w 9384838"/>
              <a:gd name="connsiteY807" fmla="*/ 1476909 h 6246801"/>
              <a:gd name="connsiteX808" fmla="*/ 8187608 w 9384838"/>
              <a:gd name="connsiteY808" fmla="*/ 1463250 h 6246801"/>
              <a:gd name="connsiteX809" fmla="*/ 8289085 w 9384838"/>
              <a:gd name="connsiteY809" fmla="*/ 1415439 h 6246801"/>
              <a:gd name="connsiteX810" fmla="*/ 8307624 w 9384838"/>
              <a:gd name="connsiteY810" fmla="*/ 1425197 h 6246801"/>
              <a:gd name="connsiteX811" fmla="*/ 8318357 w 9384838"/>
              <a:gd name="connsiteY811" fmla="*/ 1429100 h 6246801"/>
              <a:gd name="connsiteX812" fmla="*/ 8307624 w 9384838"/>
              <a:gd name="connsiteY812" fmla="*/ 1443734 h 6246801"/>
              <a:gd name="connsiteX813" fmla="*/ 8313478 w 9384838"/>
              <a:gd name="connsiteY813" fmla="*/ 1452516 h 6246801"/>
              <a:gd name="connsiteX814" fmla="*/ 8282255 w 9384838"/>
              <a:gd name="connsiteY814" fmla="*/ 1469104 h 6246801"/>
              <a:gd name="connsiteX815" fmla="*/ 8280303 w 9384838"/>
              <a:gd name="connsiteY815" fmla="*/ 1453493 h 6246801"/>
              <a:gd name="connsiteX816" fmla="*/ 8269570 w 9384838"/>
              <a:gd name="connsiteY816" fmla="*/ 1425197 h 6246801"/>
              <a:gd name="connsiteX817" fmla="*/ 8289085 w 9384838"/>
              <a:gd name="connsiteY817" fmla="*/ 1415439 h 6246801"/>
              <a:gd name="connsiteX818" fmla="*/ 8360314 w 9384838"/>
              <a:gd name="connsiteY818" fmla="*/ 1357869 h 6246801"/>
              <a:gd name="connsiteX819" fmla="*/ 8376902 w 9384838"/>
              <a:gd name="connsiteY819" fmla="*/ 1366651 h 6246801"/>
              <a:gd name="connsiteX820" fmla="*/ 8379829 w 9384838"/>
              <a:gd name="connsiteY820" fmla="*/ 1382264 h 6246801"/>
              <a:gd name="connsiteX821" fmla="*/ 8349581 w 9384838"/>
              <a:gd name="connsiteY821" fmla="*/ 1375434 h 6246801"/>
              <a:gd name="connsiteX822" fmla="*/ 8360314 w 9384838"/>
              <a:gd name="connsiteY822" fmla="*/ 1357869 h 6246801"/>
              <a:gd name="connsiteX823" fmla="*/ 8571073 w 9384838"/>
              <a:gd name="connsiteY823" fmla="*/ 1228098 h 6246801"/>
              <a:gd name="connsiteX824" fmla="*/ 8597418 w 9384838"/>
              <a:gd name="connsiteY824" fmla="*/ 1253467 h 6246801"/>
              <a:gd name="connsiteX825" fmla="*/ 8592539 w 9384838"/>
              <a:gd name="connsiteY825" fmla="*/ 1260297 h 6246801"/>
              <a:gd name="connsiteX826" fmla="*/ 8592539 w 9384838"/>
              <a:gd name="connsiteY826" fmla="*/ 1272981 h 6246801"/>
              <a:gd name="connsiteX827" fmla="*/ 8572049 w 9384838"/>
              <a:gd name="connsiteY827" fmla="*/ 1273957 h 6246801"/>
              <a:gd name="connsiteX828" fmla="*/ 8561316 w 9384838"/>
              <a:gd name="connsiteY828" fmla="*/ 1285666 h 6246801"/>
              <a:gd name="connsiteX829" fmla="*/ 8554486 w 9384838"/>
              <a:gd name="connsiteY829" fmla="*/ 1302253 h 6246801"/>
              <a:gd name="connsiteX830" fmla="*/ 8533995 w 9384838"/>
              <a:gd name="connsiteY830" fmla="*/ 1311035 h 6246801"/>
              <a:gd name="connsiteX831" fmla="*/ 8510577 w 9384838"/>
              <a:gd name="connsiteY831" fmla="*/ 1309083 h 6246801"/>
              <a:gd name="connsiteX832" fmla="*/ 8505699 w 9384838"/>
              <a:gd name="connsiteY832" fmla="*/ 1331526 h 6246801"/>
              <a:gd name="connsiteX833" fmla="*/ 8494966 w 9384838"/>
              <a:gd name="connsiteY833" fmla="*/ 1335428 h 6246801"/>
              <a:gd name="connsiteX834" fmla="*/ 8482281 w 9384838"/>
              <a:gd name="connsiteY834" fmla="*/ 1312986 h 6246801"/>
              <a:gd name="connsiteX835" fmla="*/ 8474475 w 9384838"/>
              <a:gd name="connsiteY835" fmla="*/ 1303229 h 6246801"/>
              <a:gd name="connsiteX836" fmla="*/ 8467645 w 9384838"/>
              <a:gd name="connsiteY836" fmla="*/ 1279811 h 6246801"/>
              <a:gd name="connsiteX837" fmla="*/ 8476427 w 9384838"/>
              <a:gd name="connsiteY837" fmla="*/ 1270054 h 6246801"/>
              <a:gd name="connsiteX838" fmla="*/ 8524238 w 9384838"/>
              <a:gd name="connsiteY838" fmla="*/ 1261273 h 6246801"/>
              <a:gd name="connsiteX839" fmla="*/ 8551558 w 9384838"/>
              <a:gd name="connsiteY839" fmla="*/ 1236879 h 6246801"/>
              <a:gd name="connsiteX840" fmla="*/ 8567170 w 9384838"/>
              <a:gd name="connsiteY840" fmla="*/ 1237855 h 6246801"/>
              <a:gd name="connsiteX841" fmla="*/ 8571073 w 9384838"/>
              <a:gd name="connsiteY841" fmla="*/ 1228098 h 6246801"/>
              <a:gd name="connsiteX842" fmla="*/ 8306648 w 9384838"/>
              <a:gd name="connsiteY842" fmla="*/ 884639 h 6246801"/>
              <a:gd name="connsiteX843" fmla="*/ 8328114 w 9384838"/>
              <a:gd name="connsiteY843" fmla="*/ 903178 h 6246801"/>
              <a:gd name="connsiteX844" fmla="*/ 8334944 w 9384838"/>
              <a:gd name="connsiteY844" fmla="*/ 917814 h 6246801"/>
              <a:gd name="connsiteX845" fmla="*/ 8368119 w 9384838"/>
              <a:gd name="connsiteY845" fmla="*/ 935377 h 6246801"/>
              <a:gd name="connsiteX846" fmla="*/ 8422761 w 9384838"/>
              <a:gd name="connsiteY846" fmla="*/ 939280 h 6246801"/>
              <a:gd name="connsiteX847" fmla="*/ 8461790 w 9384838"/>
              <a:gd name="connsiteY847" fmla="*/ 922693 h 6246801"/>
              <a:gd name="connsiteX848" fmla="*/ 8450081 w 9384838"/>
              <a:gd name="connsiteY848" fmla="*/ 963674 h 6246801"/>
              <a:gd name="connsiteX849" fmla="*/ 8431542 w 9384838"/>
              <a:gd name="connsiteY849" fmla="*/ 975382 h 6246801"/>
              <a:gd name="connsiteX850" fmla="*/ 8415930 w 9384838"/>
              <a:gd name="connsiteY850" fmla="*/ 963674 h 6246801"/>
              <a:gd name="connsiteX851" fmla="*/ 8397391 w 9384838"/>
              <a:gd name="connsiteY851" fmla="*/ 963674 h 6246801"/>
              <a:gd name="connsiteX852" fmla="*/ 8359338 w 9384838"/>
              <a:gd name="connsiteY852" fmla="*/ 1014411 h 6246801"/>
              <a:gd name="connsiteX853" fmla="*/ 8284206 w 9384838"/>
              <a:gd name="connsiteY853" fmla="*/ 1020265 h 6246801"/>
              <a:gd name="connsiteX854" fmla="*/ 8247128 w 9384838"/>
              <a:gd name="connsiteY854" fmla="*/ 1070028 h 6246801"/>
              <a:gd name="connsiteX855" fmla="*/ 8212977 w 9384838"/>
              <a:gd name="connsiteY855" fmla="*/ 1083688 h 6246801"/>
              <a:gd name="connsiteX856" fmla="*/ 8184681 w 9384838"/>
              <a:gd name="connsiteY856" fmla="*/ 1151014 h 6246801"/>
              <a:gd name="connsiteX857" fmla="*/ 8163215 w 9384838"/>
              <a:gd name="connsiteY857" fmla="*/ 1151014 h 6246801"/>
              <a:gd name="connsiteX858" fmla="*/ 8155409 w 9384838"/>
              <a:gd name="connsiteY858" fmla="*/ 1207607 h 6246801"/>
              <a:gd name="connsiteX859" fmla="*/ 8099792 w 9384838"/>
              <a:gd name="connsiteY859" fmla="*/ 1223219 h 6246801"/>
              <a:gd name="connsiteX860" fmla="*/ 8077350 w 9384838"/>
              <a:gd name="connsiteY860" fmla="*/ 1247612 h 6246801"/>
              <a:gd name="connsiteX861" fmla="*/ 8066617 w 9384838"/>
              <a:gd name="connsiteY861" fmla="*/ 1319817 h 6246801"/>
              <a:gd name="connsiteX862" fmla="*/ 8057835 w 9384838"/>
              <a:gd name="connsiteY862" fmla="*/ 1315914 h 6246801"/>
              <a:gd name="connsiteX863" fmla="*/ 8009048 w 9384838"/>
              <a:gd name="connsiteY863" fmla="*/ 1320793 h 6246801"/>
              <a:gd name="connsiteX864" fmla="*/ 8009048 w 9384838"/>
              <a:gd name="connsiteY864" fmla="*/ 1309084 h 6246801"/>
              <a:gd name="connsiteX865" fmla="*/ 8010024 w 9384838"/>
              <a:gd name="connsiteY865" fmla="*/ 1293472 h 6246801"/>
              <a:gd name="connsiteX866" fmla="*/ 8002218 w 9384838"/>
              <a:gd name="connsiteY866" fmla="*/ 1262248 h 6246801"/>
              <a:gd name="connsiteX867" fmla="*/ 8013927 w 9384838"/>
              <a:gd name="connsiteY867" fmla="*/ 1254442 h 6246801"/>
              <a:gd name="connsiteX868" fmla="*/ 8038320 w 9384838"/>
              <a:gd name="connsiteY868" fmla="*/ 1219316 h 6246801"/>
              <a:gd name="connsiteX869" fmla="*/ 8077350 w 9384838"/>
              <a:gd name="connsiteY869" fmla="*/ 1190044 h 6246801"/>
              <a:gd name="connsiteX870" fmla="*/ 8108573 w 9384838"/>
              <a:gd name="connsiteY870" fmla="*/ 1167602 h 6246801"/>
              <a:gd name="connsiteX871" fmla="*/ 8111501 w 9384838"/>
              <a:gd name="connsiteY871" fmla="*/ 1154917 h 6246801"/>
              <a:gd name="connsiteX872" fmla="*/ 8135894 w 9384838"/>
              <a:gd name="connsiteY872" fmla="*/ 1148087 h 6246801"/>
              <a:gd name="connsiteX873" fmla="*/ 8141748 w 9384838"/>
              <a:gd name="connsiteY873" fmla="*/ 1130524 h 6246801"/>
              <a:gd name="connsiteX874" fmla="*/ 8135894 w 9384838"/>
              <a:gd name="connsiteY874" fmla="*/ 1121742 h 6246801"/>
              <a:gd name="connsiteX875" fmla="*/ 8143700 w 9384838"/>
              <a:gd name="connsiteY875" fmla="*/ 1104179 h 6246801"/>
              <a:gd name="connsiteX876" fmla="*/ 8200293 w 9384838"/>
              <a:gd name="connsiteY876" fmla="*/ 1030998 h 6246801"/>
              <a:gd name="connsiteX877" fmla="*/ 8231516 w 9384838"/>
              <a:gd name="connsiteY877" fmla="*/ 993920 h 6246801"/>
              <a:gd name="connsiteX878" fmla="*/ 8245176 w 9384838"/>
              <a:gd name="connsiteY878" fmla="*/ 957819 h 6246801"/>
              <a:gd name="connsiteX879" fmla="*/ 8258837 w 9384838"/>
              <a:gd name="connsiteY879" fmla="*/ 944159 h 6246801"/>
              <a:gd name="connsiteX880" fmla="*/ 8260788 w 9384838"/>
              <a:gd name="connsiteY880" fmla="*/ 920741 h 6246801"/>
              <a:gd name="connsiteX881" fmla="*/ 8289085 w 9384838"/>
              <a:gd name="connsiteY881" fmla="*/ 889516 h 6246801"/>
              <a:gd name="connsiteX882" fmla="*/ 8306648 w 9384838"/>
              <a:gd name="connsiteY882" fmla="*/ 884639 h 6246801"/>
              <a:gd name="connsiteX883" fmla="*/ 9328245 w 9384838"/>
              <a:gd name="connsiteY883" fmla="*/ 311878 h 6246801"/>
              <a:gd name="connsiteX884" fmla="*/ 9371178 w 9384838"/>
              <a:gd name="connsiteY884" fmla="*/ 317733 h 6246801"/>
              <a:gd name="connsiteX885" fmla="*/ 9384838 w 9384838"/>
              <a:gd name="connsiteY885" fmla="*/ 341150 h 6246801"/>
              <a:gd name="connsiteX886" fmla="*/ 9357517 w 9384838"/>
              <a:gd name="connsiteY886" fmla="*/ 360665 h 6246801"/>
              <a:gd name="connsiteX887" fmla="*/ 9357517 w 9384838"/>
              <a:gd name="connsiteY887" fmla="*/ 378228 h 6246801"/>
              <a:gd name="connsiteX888" fmla="*/ 9371178 w 9384838"/>
              <a:gd name="connsiteY888" fmla="*/ 393840 h 6246801"/>
              <a:gd name="connsiteX889" fmla="*/ 9367275 w 9384838"/>
              <a:gd name="connsiteY889" fmla="*/ 427015 h 6246801"/>
              <a:gd name="connsiteX890" fmla="*/ 9314585 w 9384838"/>
              <a:gd name="connsiteY890" fmla="*/ 427015 h 6246801"/>
              <a:gd name="connsiteX891" fmla="*/ 9250186 w 9384838"/>
              <a:gd name="connsiteY891" fmla="*/ 440675 h 6246801"/>
              <a:gd name="connsiteX892" fmla="*/ 9213108 w 9384838"/>
              <a:gd name="connsiteY892" fmla="*/ 471899 h 6246801"/>
              <a:gd name="connsiteX893" fmla="*/ 9162370 w 9384838"/>
              <a:gd name="connsiteY893" fmla="*/ 491414 h 6246801"/>
              <a:gd name="connsiteX894" fmla="*/ 9099923 w 9384838"/>
              <a:gd name="connsiteY894" fmla="*/ 526540 h 6246801"/>
              <a:gd name="connsiteX895" fmla="*/ 9035524 w 9384838"/>
              <a:gd name="connsiteY895" fmla="*/ 587036 h 6246801"/>
              <a:gd name="connsiteX896" fmla="*/ 8996494 w 9384838"/>
              <a:gd name="connsiteY896" fmla="*/ 635822 h 6246801"/>
              <a:gd name="connsiteX897" fmla="*/ 8961368 w 9384838"/>
              <a:gd name="connsiteY897" fmla="*/ 637774 h 6246801"/>
              <a:gd name="connsiteX898" fmla="*/ 8951610 w 9384838"/>
              <a:gd name="connsiteY898" fmla="*/ 647531 h 6246801"/>
              <a:gd name="connsiteX899" fmla="*/ 8926241 w 9384838"/>
              <a:gd name="connsiteY899" fmla="*/ 637774 h 6246801"/>
              <a:gd name="connsiteX900" fmla="*/ 8916484 w 9384838"/>
              <a:gd name="connsiteY900" fmla="*/ 608501 h 6246801"/>
              <a:gd name="connsiteX901" fmla="*/ 8883309 w 9384838"/>
              <a:gd name="connsiteY901" fmla="*/ 622162 h 6246801"/>
              <a:gd name="connsiteX902" fmla="*/ 8877454 w 9384838"/>
              <a:gd name="connsiteY902" fmla="*/ 651434 h 6246801"/>
              <a:gd name="connsiteX903" fmla="*/ 8887212 w 9384838"/>
              <a:gd name="connsiteY903" fmla="*/ 665094 h 6246801"/>
              <a:gd name="connsiteX904" fmla="*/ 8846231 w 9384838"/>
              <a:gd name="connsiteY904" fmla="*/ 719735 h 6246801"/>
              <a:gd name="connsiteX905" fmla="*/ 8799395 w 9384838"/>
              <a:gd name="connsiteY905" fmla="*/ 749008 h 6246801"/>
              <a:gd name="connsiteX906" fmla="*/ 8766220 w 9384838"/>
              <a:gd name="connsiteY906" fmla="*/ 774380 h 6246801"/>
              <a:gd name="connsiteX907" fmla="*/ 8731094 w 9384838"/>
              <a:gd name="connsiteY907" fmla="*/ 844633 h 6246801"/>
              <a:gd name="connsiteX908" fmla="*/ 8697919 w 9384838"/>
              <a:gd name="connsiteY908" fmla="*/ 862196 h 6246801"/>
              <a:gd name="connsiteX909" fmla="*/ 8666695 w 9384838"/>
              <a:gd name="connsiteY909" fmla="*/ 862196 h 6246801"/>
              <a:gd name="connsiteX910" fmla="*/ 8641326 w 9384838"/>
              <a:gd name="connsiteY910" fmla="*/ 887565 h 6246801"/>
              <a:gd name="connsiteX911" fmla="*/ 8614005 w 9384838"/>
              <a:gd name="connsiteY911" fmla="*/ 932449 h 6246801"/>
              <a:gd name="connsiteX912" fmla="*/ 8590587 w 9384838"/>
              <a:gd name="connsiteY912" fmla="*/ 936351 h 6246801"/>
              <a:gd name="connsiteX913" fmla="*/ 8576927 w 9384838"/>
              <a:gd name="connsiteY913" fmla="*/ 920740 h 6246801"/>
              <a:gd name="connsiteX914" fmla="*/ 8590587 w 9384838"/>
              <a:gd name="connsiteY914" fmla="*/ 885614 h 6246801"/>
              <a:gd name="connsiteX915" fmla="*/ 8602296 w 9384838"/>
              <a:gd name="connsiteY915" fmla="*/ 881711 h 6246801"/>
              <a:gd name="connsiteX916" fmla="*/ 8610102 w 9384838"/>
              <a:gd name="connsiteY916" fmla="*/ 868050 h 6246801"/>
              <a:gd name="connsiteX917" fmla="*/ 8606199 w 9384838"/>
              <a:gd name="connsiteY917" fmla="*/ 850487 h 6246801"/>
              <a:gd name="connsiteX918" fmla="*/ 8612054 w 9384838"/>
              <a:gd name="connsiteY918" fmla="*/ 825118 h 6246801"/>
              <a:gd name="connsiteX919" fmla="*/ 8623762 w 9384838"/>
              <a:gd name="connsiteY919" fmla="*/ 846584 h 6246801"/>
              <a:gd name="connsiteX920" fmla="*/ 8637423 w 9384838"/>
              <a:gd name="connsiteY920" fmla="*/ 848536 h 6246801"/>
              <a:gd name="connsiteX921" fmla="*/ 8649132 w 9384838"/>
              <a:gd name="connsiteY921" fmla="*/ 827069 h 6246801"/>
              <a:gd name="connsiteX922" fmla="*/ 8635471 w 9384838"/>
              <a:gd name="connsiteY922" fmla="*/ 807555 h 6246801"/>
              <a:gd name="connsiteX923" fmla="*/ 8654986 w 9384838"/>
              <a:gd name="connsiteY923" fmla="*/ 807555 h 6246801"/>
              <a:gd name="connsiteX924" fmla="*/ 8664743 w 9384838"/>
              <a:gd name="connsiteY924" fmla="*/ 819263 h 6246801"/>
              <a:gd name="connsiteX925" fmla="*/ 8692064 w 9384838"/>
              <a:gd name="connsiteY925" fmla="*/ 805603 h 6246801"/>
              <a:gd name="connsiteX926" fmla="*/ 8709627 w 9384838"/>
              <a:gd name="connsiteY926" fmla="*/ 778282 h 6246801"/>
              <a:gd name="connsiteX927" fmla="*/ 8711579 w 9384838"/>
              <a:gd name="connsiteY927" fmla="*/ 749008 h 6246801"/>
              <a:gd name="connsiteX928" fmla="*/ 8695967 w 9384838"/>
              <a:gd name="connsiteY928" fmla="*/ 749008 h 6246801"/>
              <a:gd name="connsiteX929" fmla="*/ 8672549 w 9384838"/>
              <a:gd name="connsiteY929" fmla="*/ 745105 h 6246801"/>
              <a:gd name="connsiteX930" fmla="*/ 8668646 w 9384838"/>
              <a:gd name="connsiteY930" fmla="*/ 713881 h 6246801"/>
              <a:gd name="connsiteX931" fmla="*/ 8697919 w 9384838"/>
              <a:gd name="connsiteY931" fmla="*/ 713881 h 6246801"/>
              <a:gd name="connsiteX932" fmla="*/ 8715482 w 9384838"/>
              <a:gd name="connsiteY932" fmla="*/ 731444 h 6246801"/>
              <a:gd name="connsiteX933" fmla="*/ 8733045 w 9384838"/>
              <a:gd name="connsiteY933" fmla="*/ 719735 h 6246801"/>
              <a:gd name="connsiteX934" fmla="*/ 8746705 w 9384838"/>
              <a:gd name="connsiteY934" fmla="*/ 688512 h 6246801"/>
              <a:gd name="connsiteX935" fmla="*/ 8787686 w 9384838"/>
              <a:gd name="connsiteY935" fmla="*/ 674851 h 6246801"/>
              <a:gd name="connsiteX936" fmla="*/ 8811104 w 9384838"/>
              <a:gd name="connsiteY936" fmla="*/ 624114 h 6246801"/>
              <a:gd name="connsiteX937" fmla="*/ 8830619 w 9384838"/>
              <a:gd name="connsiteY937" fmla="*/ 618260 h 6246801"/>
              <a:gd name="connsiteX938" fmla="*/ 8840376 w 9384838"/>
              <a:gd name="connsiteY938" fmla="*/ 600695 h 6246801"/>
              <a:gd name="connsiteX939" fmla="*/ 8832570 w 9384838"/>
              <a:gd name="connsiteY939" fmla="*/ 559715 h 6246801"/>
              <a:gd name="connsiteX940" fmla="*/ 8850134 w 9384838"/>
              <a:gd name="connsiteY940" fmla="*/ 559715 h 6246801"/>
              <a:gd name="connsiteX941" fmla="*/ 8885260 w 9384838"/>
              <a:gd name="connsiteY941" fmla="*/ 573376 h 6246801"/>
              <a:gd name="connsiteX942" fmla="*/ 8902823 w 9384838"/>
              <a:gd name="connsiteY942" fmla="*/ 559715 h 6246801"/>
              <a:gd name="connsiteX943" fmla="*/ 8904775 w 9384838"/>
              <a:gd name="connsiteY943" fmla="*/ 524589 h 6246801"/>
              <a:gd name="connsiteX944" fmla="*/ 8949659 w 9384838"/>
              <a:gd name="connsiteY944" fmla="*/ 497268 h 6246801"/>
              <a:gd name="connsiteX945" fmla="*/ 8976980 w 9384838"/>
              <a:gd name="connsiteY945" fmla="*/ 497268 h 6246801"/>
              <a:gd name="connsiteX946" fmla="*/ 8976980 w 9384838"/>
              <a:gd name="connsiteY946" fmla="*/ 462142 h 6246801"/>
              <a:gd name="connsiteX947" fmla="*/ 8965271 w 9384838"/>
              <a:gd name="connsiteY947" fmla="*/ 419209 h 6246801"/>
              <a:gd name="connsiteX948" fmla="*/ 8973077 w 9384838"/>
              <a:gd name="connsiteY948" fmla="*/ 393840 h 6246801"/>
              <a:gd name="connsiteX949" fmla="*/ 9002349 w 9384838"/>
              <a:gd name="connsiteY949" fmla="*/ 376277 h 6246801"/>
              <a:gd name="connsiteX950" fmla="*/ 9017961 w 9384838"/>
              <a:gd name="connsiteY950" fmla="*/ 403597 h 6246801"/>
              <a:gd name="connsiteX951" fmla="*/ 9041378 w 9384838"/>
              <a:gd name="connsiteY951" fmla="*/ 467996 h 6246801"/>
              <a:gd name="connsiteX952" fmla="*/ 9076505 w 9384838"/>
              <a:gd name="connsiteY952" fmla="*/ 475802 h 6246801"/>
              <a:gd name="connsiteX953" fmla="*/ 9154564 w 9384838"/>
              <a:gd name="connsiteY953" fmla="*/ 458239 h 6246801"/>
              <a:gd name="connsiteX954" fmla="*/ 9209205 w 9384838"/>
              <a:gd name="connsiteY954" fmla="*/ 409452 h 6246801"/>
              <a:gd name="connsiteX955" fmla="*/ 9218963 w 9384838"/>
              <a:gd name="connsiteY955" fmla="*/ 380180 h 6246801"/>
              <a:gd name="connsiteX956" fmla="*/ 9283361 w 9384838"/>
              <a:gd name="connsiteY956" fmla="*/ 325538 h 6246801"/>
              <a:gd name="connsiteX957" fmla="*/ 9328245 w 9384838"/>
              <a:gd name="connsiteY957" fmla="*/ 311878 h 6246801"/>
              <a:gd name="connsiteX958" fmla="*/ 6819242 w 9384838"/>
              <a:gd name="connsiteY958" fmla="*/ 0 h 6246801"/>
              <a:gd name="connsiteX959" fmla="*/ 6869020 w 9384838"/>
              <a:gd name="connsiteY959" fmla="*/ 125002 h 6246801"/>
              <a:gd name="connsiteX960" fmla="*/ 6969682 w 9384838"/>
              <a:gd name="connsiteY960" fmla="*/ 326334 h 6246801"/>
              <a:gd name="connsiteX961" fmla="*/ 6969682 w 9384838"/>
              <a:gd name="connsiteY961" fmla="*/ 401556 h 6246801"/>
              <a:gd name="connsiteX962" fmla="*/ 7094680 w 9384838"/>
              <a:gd name="connsiteY962" fmla="*/ 652667 h 6246801"/>
              <a:gd name="connsiteX963" fmla="*/ 7220784 w 9384838"/>
              <a:gd name="connsiteY963" fmla="*/ 803117 h 6246801"/>
              <a:gd name="connsiteX964" fmla="*/ 7321446 w 9384838"/>
              <a:gd name="connsiteY964" fmla="*/ 903783 h 6246801"/>
              <a:gd name="connsiteX965" fmla="*/ 7321446 w 9384838"/>
              <a:gd name="connsiteY965" fmla="*/ 979004 h 6246801"/>
              <a:gd name="connsiteX966" fmla="*/ 7345782 w 9384838"/>
              <a:gd name="connsiteY966" fmla="*/ 979004 h 6246801"/>
              <a:gd name="connsiteX967" fmla="*/ 7396667 w 9384838"/>
              <a:gd name="connsiteY967" fmla="*/ 1003341 h 6246801"/>
              <a:gd name="connsiteX968" fmla="*/ 7421002 w 9384838"/>
              <a:gd name="connsiteY968" fmla="*/ 979004 h 6246801"/>
              <a:gd name="connsiteX969" fmla="*/ 7496223 w 9384838"/>
              <a:gd name="connsiteY969" fmla="*/ 1003341 h 6246801"/>
              <a:gd name="connsiteX970" fmla="*/ 7446445 w 9384838"/>
              <a:gd name="connsiteY970" fmla="*/ 1054227 h 6246801"/>
              <a:gd name="connsiteX971" fmla="*/ 7471887 w 9384838"/>
              <a:gd name="connsiteY971" fmla="*/ 1078564 h 6246801"/>
              <a:gd name="connsiteX972" fmla="*/ 7521665 w 9384838"/>
              <a:gd name="connsiteY972" fmla="*/ 1054227 h 6246801"/>
              <a:gd name="connsiteX973" fmla="*/ 7547107 w 9384838"/>
              <a:gd name="connsiteY973" fmla="*/ 1129449 h 6246801"/>
              <a:gd name="connsiteX974" fmla="*/ 7672105 w 9384838"/>
              <a:gd name="connsiteY974" fmla="*/ 1179229 h 6246801"/>
              <a:gd name="connsiteX975" fmla="*/ 7747325 w 9384838"/>
              <a:gd name="connsiteY975" fmla="*/ 1179229 h 6246801"/>
              <a:gd name="connsiteX976" fmla="*/ 7847987 w 9384838"/>
              <a:gd name="connsiteY976" fmla="*/ 1104007 h 6246801"/>
              <a:gd name="connsiteX977" fmla="*/ 7923207 w 9384838"/>
              <a:gd name="connsiteY977" fmla="*/ 1078564 h 6246801"/>
              <a:gd name="connsiteX978" fmla="*/ 7998427 w 9384838"/>
              <a:gd name="connsiteY978" fmla="*/ 1003341 h 6246801"/>
              <a:gd name="connsiteX979" fmla="*/ 7998427 w 9384838"/>
              <a:gd name="connsiteY979" fmla="*/ 1054227 h 6246801"/>
              <a:gd name="connsiteX980" fmla="*/ 7948649 w 9384838"/>
              <a:gd name="connsiteY980" fmla="*/ 1104007 h 6246801"/>
              <a:gd name="connsiteX981" fmla="*/ 7948649 w 9384838"/>
              <a:gd name="connsiteY981" fmla="*/ 1129449 h 6246801"/>
              <a:gd name="connsiteX982" fmla="*/ 7822545 w 9384838"/>
              <a:gd name="connsiteY982" fmla="*/ 1279895 h 6246801"/>
              <a:gd name="connsiteX983" fmla="*/ 7822545 w 9384838"/>
              <a:gd name="connsiteY983" fmla="*/ 1379454 h 6246801"/>
              <a:gd name="connsiteX984" fmla="*/ 7873429 w 9384838"/>
              <a:gd name="connsiteY984" fmla="*/ 1379454 h 6246801"/>
              <a:gd name="connsiteX985" fmla="*/ 7847987 w 9384838"/>
              <a:gd name="connsiteY985" fmla="*/ 1505563 h 6246801"/>
              <a:gd name="connsiteX986" fmla="*/ 7797103 w 9384838"/>
              <a:gd name="connsiteY986" fmla="*/ 1531005 h 6246801"/>
              <a:gd name="connsiteX987" fmla="*/ 7873429 w 9384838"/>
              <a:gd name="connsiteY987" fmla="*/ 1606229 h 6246801"/>
              <a:gd name="connsiteX988" fmla="*/ 7948649 w 9384838"/>
              <a:gd name="connsiteY988" fmla="*/ 1606229 h 6246801"/>
              <a:gd name="connsiteX989" fmla="*/ 7923207 w 9384838"/>
              <a:gd name="connsiteY989" fmla="*/ 1656009 h 6246801"/>
              <a:gd name="connsiteX990" fmla="*/ 7772767 w 9384838"/>
              <a:gd name="connsiteY990" fmla="*/ 1630565 h 6246801"/>
              <a:gd name="connsiteX991" fmla="*/ 7672105 w 9384838"/>
              <a:gd name="connsiteY991" fmla="*/ 1705789 h 6246801"/>
              <a:gd name="connsiteX992" fmla="*/ 7672105 w 9384838"/>
              <a:gd name="connsiteY992" fmla="*/ 1656009 h 6246801"/>
              <a:gd name="connsiteX993" fmla="*/ 7596885 w 9384838"/>
              <a:gd name="connsiteY993" fmla="*/ 1656009 h 6246801"/>
              <a:gd name="connsiteX994" fmla="*/ 7571443 w 9384838"/>
              <a:gd name="connsiteY994" fmla="*/ 1705789 h 6246801"/>
              <a:gd name="connsiteX995" fmla="*/ 7446445 w 9384838"/>
              <a:gd name="connsiteY995" fmla="*/ 1681452 h 6246801"/>
              <a:gd name="connsiteX996" fmla="*/ 7421002 w 9384838"/>
              <a:gd name="connsiteY996" fmla="*/ 1630565 h 6246801"/>
              <a:gd name="connsiteX997" fmla="*/ 7321446 w 9384838"/>
              <a:gd name="connsiteY997" fmla="*/ 1630565 h 6246801"/>
              <a:gd name="connsiteX998" fmla="*/ 7070344 w 9384838"/>
              <a:gd name="connsiteY998" fmla="*/ 1756674 h 6246801"/>
              <a:gd name="connsiteX999" fmla="*/ 6869020 w 9384838"/>
              <a:gd name="connsiteY999" fmla="*/ 1907113 h 6246801"/>
              <a:gd name="connsiteX1000" fmla="*/ 6894462 w 9384838"/>
              <a:gd name="connsiteY1000" fmla="*/ 1956897 h 6246801"/>
              <a:gd name="connsiteX1001" fmla="*/ 6819242 w 9384838"/>
              <a:gd name="connsiteY1001" fmla="*/ 2081899 h 6246801"/>
              <a:gd name="connsiteX1002" fmla="*/ 6793800 w 9384838"/>
              <a:gd name="connsiteY1002" fmla="*/ 2006676 h 6246801"/>
              <a:gd name="connsiteX1003" fmla="*/ 6668802 w 9384838"/>
              <a:gd name="connsiteY1003" fmla="*/ 1931450 h 6246801"/>
              <a:gd name="connsiteX1004" fmla="*/ 6542697 w 9384838"/>
              <a:gd name="connsiteY1004" fmla="*/ 1831894 h 6246801"/>
              <a:gd name="connsiteX1005" fmla="*/ 6467477 w 9384838"/>
              <a:gd name="connsiteY1005" fmla="*/ 1705789 h 6246801"/>
              <a:gd name="connsiteX1006" fmla="*/ 6417699 w 9384838"/>
              <a:gd name="connsiteY1006" fmla="*/ 1681452 h 6246801"/>
              <a:gd name="connsiteX1007" fmla="*/ 6342479 w 9384838"/>
              <a:gd name="connsiteY1007" fmla="*/ 1580786 h 6246801"/>
              <a:gd name="connsiteX1008" fmla="*/ 6217481 w 9384838"/>
              <a:gd name="connsiteY1008" fmla="*/ 1555343 h 6246801"/>
              <a:gd name="connsiteX1009" fmla="*/ 6091377 w 9384838"/>
              <a:gd name="connsiteY1009" fmla="*/ 1606229 h 6246801"/>
              <a:gd name="connsiteX1010" fmla="*/ 5991821 w 9384838"/>
              <a:gd name="connsiteY1010" fmla="*/ 1681452 h 6246801"/>
              <a:gd name="connsiteX1011" fmla="*/ 5966379 w 9384838"/>
              <a:gd name="connsiteY1011" fmla="*/ 1630565 h 6246801"/>
              <a:gd name="connsiteX1012" fmla="*/ 5966379 w 9384838"/>
              <a:gd name="connsiteY1012" fmla="*/ 1580786 h 6246801"/>
              <a:gd name="connsiteX1013" fmla="*/ 5916601 w 9384838"/>
              <a:gd name="connsiteY1013" fmla="*/ 1531005 h 6246801"/>
              <a:gd name="connsiteX1014" fmla="*/ 5940937 w 9384838"/>
              <a:gd name="connsiteY1014" fmla="*/ 1505563 h 6246801"/>
              <a:gd name="connsiteX1015" fmla="*/ 5891159 w 9384838"/>
              <a:gd name="connsiteY1015" fmla="*/ 1480122 h 6246801"/>
              <a:gd name="connsiteX1016" fmla="*/ 5840275 w 9384838"/>
              <a:gd name="connsiteY1016" fmla="*/ 1480122 h 6246801"/>
              <a:gd name="connsiteX1017" fmla="*/ 5815939 w 9384838"/>
              <a:gd name="connsiteY1017" fmla="*/ 1455784 h 6246801"/>
              <a:gd name="connsiteX1018" fmla="*/ 5740719 w 9384838"/>
              <a:gd name="connsiteY1018" fmla="*/ 1505563 h 6246801"/>
              <a:gd name="connsiteX1019" fmla="*/ 5665499 w 9384838"/>
              <a:gd name="connsiteY1019" fmla="*/ 1606229 h 6246801"/>
              <a:gd name="connsiteX1020" fmla="*/ 5715277 w 9384838"/>
              <a:gd name="connsiteY1020" fmla="*/ 1656009 h 6246801"/>
              <a:gd name="connsiteX1021" fmla="*/ 5765055 w 9384838"/>
              <a:gd name="connsiteY1021" fmla="*/ 1731231 h 6246801"/>
              <a:gd name="connsiteX1022" fmla="*/ 5840275 w 9384838"/>
              <a:gd name="connsiteY1022" fmla="*/ 1731231 h 6246801"/>
              <a:gd name="connsiteX1023" fmla="*/ 5916601 w 9384838"/>
              <a:gd name="connsiteY1023" fmla="*/ 1881669 h 6246801"/>
              <a:gd name="connsiteX1024" fmla="*/ 5966379 w 9384838"/>
              <a:gd name="connsiteY1024" fmla="*/ 1956897 h 6246801"/>
              <a:gd name="connsiteX1025" fmla="*/ 5891159 w 9384838"/>
              <a:gd name="connsiteY1025" fmla="*/ 2006676 h 6246801"/>
              <a:gd name="connsiteX1026" fmla="*/ 5815939 w 9384838"/>
              <a:gd name="connsiteY1026" fmla="*/ 1931450 h 6246801"/>
              <a:gd name="connsiteX1027" fmla="*/ 5765055 w 9384838"/>
              <a:gd name="connsiteY1027" fmla="*/ 1881669 h 6246801"/>
              <a:gd name="connsiteX1028" fmla="*/ 5715277 w 9384838"/>
              <a:gd name="connsiteY1028" fmla="*/ 1931450 h 6246801"/>
              <a:gd name="connsiteX1029" fmla="*/ 5665499 w 9384838"/>
              <a:gd name="connsiteY1029" fmla="*/ 1931450 h 6246801"/>
              <a:gd name="connsiteX1030" fmla="*/ 5640056 w 9384838"/>
              <a:gd name="connsiteY1030" fmla="*/ 2006676 h 6246801"/>
              <a:gd name="connsiteX1031" fmla="*/ 5590278 w 9384838"/>
              <a:gd name="connsiteY1031" fmla="*/ 2006676 h 6246801"/>
              <a:gd name="connsiteX1032" fmla="*/ 5515058 w 9384838"/>
              <a:gd name="connsiteY1032" fmla="*/ 2081899 h 6246801"/>
              <a:gd name="connsiteX1033" fmla="*/ 5464174 w 9384838"/>
              <a:gd name="connsiteY1033" fmla="*/ 2057559 h 6246801"/>
              <a:gd name="connsiteX1034" fmla="*/ 5464174 w 9384838"/>
              <a:gd name="connsiteY1034" fmla="*/ 1956897 h 6246801"/>
              <a:gd name="connsiteX1035" fmla="*/ 5489616 w 9384838"/>
              <a:gd name="connsiteY1035" fmla="*/ 1881669 h 6246801"/>
              <a:gd name="connsiteX1036" fmla="*/ 5564836 w 9384838"/>
              <a:gd name="connsiteY1036" fmla="*/ 1831894 h 6246801"/>
              <a:gd name="connsiteX1037" fmla="*/ 5590278 w 9384838"/>
              <a:gd name="connsiteY1037" fmla="*/ 1756674 h 6246801"/>
              <a:gd name="connsiteX1038" fmla="*/ 5539394 w 9384838"/>
              <a:gd name="connsiteY1038" fmla="*/ 1656009 h 6246801"/>
              <a:gd name="connsiteX1039" fmla="*/ 5515058 w 9384838"/>
              <a:gd name="connsiteY1039" fmla="*/ 1656009 h 6246801"/>
              <a:gd name="connsiteX1040" fmla="*/ 5515058 w 9384838"/>
              <a:gd name="connsiteY1040" fmla="*/ 1606229 h 6246801"/>
              <a:gd name="connsiteX1041" fmla="*/ 5489616 w 9384838"/>
              <a:gd name="connsiteY1041" fmla="*/ 1580786 h 6246801"/>
              <a:gd name="connsiteX1042" fmla="*/ 5489616 w 9384838"/>
              <a:gd name="connsiteY1042" fmla="*/ 1531005 h 6246801"/>
              <a:gd name="connsiteX1043" fmla="*/ 5539394 w 9384838"/>
              <a:gd name="connsiteY1043" fmla="*/ 1455784 h 6246801"/>
              <a:gd name="connsiteX1044" fmla="*/ 5539394 w 9384838"/>
              <a:gd name="connsiteY1044" fmla="*/ 1404898 h 6246801"/>
              <a:gd name="connsiteX1045" fmla="*/ 5564836 w 9384838"/>
              <a:gd name="connsiteY1045" fmla="*/ 1355118 h 6246801"/>
              <a:gd name="connsiteX1046" fmla="*/ 5614614 w 9384838"/>
              <a:gd name="connsiteY1046" fmla="*/ 1379454 h 6246801"/>
              <a:gd name="connsiteX1047" fmla="*/ 5689834 w 9384838"/>
              <a:gd name="connsiteY1047" fmla="*/ 1355118 h 6246801"/>
              <a:gd name="connsiteX1048" fmla="*/ 5740719 w 9384838"/>
              <a:gd name="connsiteY1048" fmla="*/ 1329675 h 6246801"/>
              <a:gd name="connsiteX1049" fmla="*/ 5765055 w 9384838"/>
              <a:gd name="connsiteY1049" fmla="*/ 1355118 h 6246801"/>
              <a:gd name="connsiteX1050" fmla="*/ 5815939 w 9384838"/>
              <a:gd name="connsiteY1050" fmla="*/ 1279895 h 6246801"/>
              <a:gd name="connsiteX1051" fmla="*/ 5891159 w 9384838"/>
              <a:gd name="connsiteY1051" fmla="*/ 1254452 h 6246801"/>
              <a:gd name="connsiteX1052" fmla="*/ 5891159 w 9384838"/>
              <a:gd name="connsiteY1052" fmla="*/ 1179229 h 6246801"/>
              <a:gd name="connsiteX1053" fmla="*/ 5840275 w 9384838"/>
              <a:gd name="connsiteY1053" fmla="*/ 1104007 h 6246801"/>
              <a:gd name="connsiteX1054" fmla="*/ 5865717 w 9384838"/>
              <a:gd name="connsiteY1054" fmla="*/ 1054227 h 6246801"/>
              <a:gd name="connsiteX1055" fmla="*/ 5916601 w 9384838"/>
              <a:gd name="connsiteY1055" fmla="*/ 1054227 h 6246801"/>
              <a:gd name="connsiteX1056" fmla="*/ 6041599 w 9384838"/>
              <a:gd name="connsiteY1056" fmla="*/ 1179229 h 6246801"/>
              <a:gd name="connsiteX1057" fmla="*/ 6091377 w 9384838"/>
              <a:gd name="connsiteY1057" fmla="*/ 1153786 h 6246801"/>
              <a:gd name="connsiteX1058" fmla="*/ 6091377 w 9384838"/>
              <a:gd name="connsiteY1058" fmla="*/ 1204672 h 6246801"/>
              <a:gd name="connsiteX1059" fmla="*/ 6166597 w 9384838"/>
              <a:gd name="connsiteY1059" fmla="*/ 1254452 h 6246801"/>
              <a:gd name="connsiteX1060" fmla="*/ 6292701 w 9384838"/>
              <a:gd name="connsiteY1060" fmla="*/ 1179229 h 6246801"/>
              <a:gd name="connsiteX1061" fmla="*/ 6317037 w 9384838"/>
              <a:gd name="connsiteY1061" fmla="*/ 1129449 h 6246801"/>
              <a:gd name="connsiteX1062" fmla="*/ 6292701 w 9384838"/>
              <a:gd name="connsiteY1062" fmla="*/ 1054227 h 6246801"/>
              <a:gd name="connsiteX1063" fmla="*/ 6317037 w 9384838"/>
              <a:gd name="connsiteY1063" fmla="*/ 1003341 h 6246801"/>
              <a:gd name="connsiteX1064" fmla="*/ 6317037 w 9384838"/>
              <a:gd name="connsiteY1064" fmla="*/ 953562 h 6246801"/>
              <a:gd name="connsiteX1065" fmla="*/ 6342479 w 9384838"/>
              <a:gd name="connsiteY1065" fmla="*/ 903783 h 6246801"/>
              <a:gd name="connsiteX1066" fmla="*/ 6443141 w 9384838"/>
              <a:gd name="connsiteY1066" fmla="*/ 878340 h 6246801"/>
              <a:gd name="connsiteX1067" fmla="*/ 6492919 w 9384838"/>
              <a:gd name="connsiteY1067" fmla="*/ 803117 h 6246801"/>
              <a:gd name="connsiteX1068" fmla="*/ 6518361 w 9384838"/>
              <a:gd name="connsiteY1068" fmla="*/ 652667 h 6246801"/>
              <a:gd name="connsiteX1069" fmla="*/ 6619024 w 9384838"/>
              <a:gd name="connsiteY1069" fmla="*/ 526559 h 6246801"/>
              <a:gd name="connsiteX1070" fmla="*/ 6643360 w 9384838"/>
              <a:gd name="connsiteY1070" fmla="*/ 300891 h 6246801"/>
              <a:gd name="connsiteX1071" fmla="*/ 6619024 w 9384838"/>
              <a:gd name="connsiteY1071" fmla="*/ 125002 h 6246801"/>
              <a:gd name="connsiteX1072" fmla="*/ 6694244 w 9384838"/>
              <a:gd name="connsiteY1072" fmla="*/ 49779 h 6246801"/>
              <a:gd name="connsiteX1073" fmla="*/ 6769464 w 9384838"/>
              <a:gd name="connsiteY1073" fmla="*/ 49779 h 6246801"/>
              <a:gd name="connsiteX1074" fmla="*/ 6819242 w 9384838"/>
              <a:gd name="connsiteY107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572672 w 9384838"/>
              <a:gd name="connsiteY272" fmla="*/ 5043236 h 6246801"/>
              <a:gd name="connsiteX273" fmla="*/ 497452 w 9384838"/>
              <a:gd name="connsiteY273" fmla="*/ 5017793 h 6246801"/>
              <a:gd name="connsiteX274" fmla="*/ 547230 w 9384838"/>
              <a:gd name="connsiteY274" fmla="*/ 5017793 h 6246801"/>
              <a:gd name="connsiteX275" fmla="*/ 521788 w 9384838"/>
              <a:gd name="connsiteY275" fmla="*/ 4992350 h 6246801"/>
              <a:gd name="connsiteX276" fmla="*/ 572672 w 9384838"/>
              <a:gd name="connsiteY276" fmla="*/ 4968013 h 6246801"/>
              <a:gd name="connsiteX277" fmla="*/ 597008 w 9384838"/>
              <a:gd name="connsiteY277" fmla="*/ 4992350 h 6246801"/>
              <a:gd name="connsiteX278" fmla="*/ 647892 w 9384838"/>
              <a:gd name="connsiteY278" fmla="*/ 4992350 h 6246801"/>
              <a:gd name="connsiteX279" fmla="*/ 647892 w 9384838"/>
              <a:gd name="connsiteY279" fmla="*/ 4968013 h 6246801"/>
              <a:gd name="connsiteX280" fmla="*/ 672228 w 9384838"/>
              <a:gd name="connsiteY280" fmla="*/ 4942570 h 6246801"/>
              <a:gd name="connsiteX281" fmla="*/ 672228 w 9384838"/>
              <a:gd name="connsiteY281" fmla="*/ 4917127 h 6246801"/>
              <a:gd name="connsiteX282" fmla="*/ 723112 w 9384838"/>
              <a:gd name="connsiteY282" fmla="*/ 4892790 h 6246801"/>
              <a:gd name="connsiteX283" fmla="*/ 772890 w 9384838"/>
              <a:gd name="connsiteY283" fmla="*/ 4892790 h 6246801"/>
              <a:gd name="connsiteX284" fmla="*/ 798333 w 9384838"/>
              <a:gd name="connsiteY284" fmla="*/ 4867347 h 6246801"/>
              <a:gd name="connsiteX285" fmla="*/ 291494 w 9384838"/>
              <a:gd name="connsiteY285" fmla="*/ 3896294 h 6246801"/>
              <a:gd name="connsiteX286" fmla="*/ 319795 w 9384838"/>
              <a:gd name="connsiteY286" fmla="*/ 3947235 h 6246801"/>
              <a:gd name="connsiteX287" fmla="*/ 280174 w 9384838"/>
              <a:gd name="connsiteY287" fmla="*/ 4026476 h 6246801"/>
              <a:gd name="connsiteX288" fmla="*/ 234893 w 9384838"/>
              <a:gd name="connsiteY288" fmla="*/ 4026476 h 6246801"/>
              <a:gd name="connsiteX289" fmla="*/ 220743 w 9384838"/>
              <a:gd name="connsiteY289" fmla="*/ 4066097 h 6246801"/>
              <a:gd name="connsiteX290" fmla="*/ 178292 w 9384838"/>
              <a:gd name="connsiteY290" fmla="*/ 4074587 h 6246801"/>
              <a:gd name="connsiteX291" fmla="*/ 133012 w 9384838"/>
              <a:gd name="connsiteY291" fmla="*/ 4111377 h 6246801"/>
              <a:gd name="connsiteX292" fmla="*/ 93391 w 9384838"/>
              <a:gd name="connsiteY292" fmla="*/ 4125528 h 6246801"/>
              <a:gd name="connsiteX293" fmla="*/ 113201 w 9384838"/>
              <a:gd name="connsiteY293" fmla="*/ 4187789 h 6246801"/>
              <a:gd name="connsiteX294" fmla="*/ 82071 w 9384838"/>
              <a:gd name="connsiteY294" fmla="*/ 4187789 h 6246801"/>
              <a:gd name="connsiteX295" fmla="*/ 59430 w 9384838"/>
              <a:gd name="connsiteY295" fmla="*/ 4250050 h 6246801"/>
              <a:gd name="connsiteX296" fmla="*/ 76411 w 9384838"/>
              <a:gd name="connsiteY296" fmla="*/ 4275521 h 6246801"/>
              <a:gd name="connsiteX297" fmla="*/ 11320 w 9384838"/>
              <a:gd name="connsiteY297" fmla="*/ 4317971 h 6246801"/>
              <a:gd name="connsiteX298" fmla="*/ 0 w 9384838"/>
              <a:gd name="connsiteY298" fmla="*/ 4230240 h 6246801"/>
              <a:gd name="connsiteX299" fmla="*/ 31130 w 9384838"/>
              <a:gd name="connsiteY299" fmla="*/ 4218920 h 6246801"/>
              <a:gd name="connsiteX300" fmla="*/ 45280 w 9384838"/>
              <a:gd name="connsiteY300" fmla="*/ 4187789 h 6246801"/>
              <a:gd name="connsiteX301" fmla="*/ 53771 w 9384838"/>
              <a:gd name="connsiteY301" fmla="*/ 4131188 h 6246801"/>
              <a:gd name="connsiteX302" fmla="*/ 70751 w 9384838"/>
              <a:gd name="connsiteY302" fmla="*/ 4105717 h 6246801"/>
              <a:gd name="connsiteX303" fmla="*/ 124522 w 9384838"/>
              <a:gd name="connsiteY303" fmla="*/ 4083077 h 6246801"/>
              <a:gd name="connsiteX304" fmla="*/ 152822 w 9384838"/>
              <a:gd name="connsiteY304" fmla="*/ 4040626 h 6246801"/>
              <a:gd name="connsiteX305" fmla="*/ 104711 w 9384838"/>
              <a:gd name="connsiteY305" fmla="*/ 4023646 h 6246801"/>
              <a:gd name="connsiteX306" fmla="*/ 104711 w 9384838"/>
              <a:gd name="connsiteY306" fmla="*/ 3981195 h 6246801"/>
              <a:gd name="connsiteX307" fmla="*/ 144332 w 9384838"/>
              <a:gd name="connsiteY307" fmla="*/ 3981195 h 6246801"/>
              <a:gd name="connsiteX308" fmla="*/ 181122 w 9384838"/>
              <a:gd name="connsiteY308" fmla="*/ 4020816 h 6246801"/>
              <a:gd name="connsiteX309" fmla="*/ 240553 w 9384838"/>
              <a:gd name="connsiteY309" fmla="*/ 3955725 h 6246801"/>
              <a:gd name="connsiteX310" fmla="*/ 271684 w 9384838"/>
              <a:gd name="connsiteY310" fmla="*/ 3907614 h 6246801"/>
              <a:gd name="connsiteX311" fmla="*/ 291494 w 9384838"/>
              <a:gd name="connsiteY311" fmla="*/ 3896294 h 6246801"/>
              <a:gd name="connsiteX312" fmla="*/ 481106 w 9384838"/>
              <a:gd name="connsiteY312" fmla="*/ 3596309 h 6246801"/>
              <a:gd name="connsiteX313" fmla="*/ 435825 w 9384838"/>
              <a:gd name="connsiteY313" fmla="*/ 3664230 h 6246801"/>
              <a:gd name="connsiteX314" fmla="*/ 396205 w 9384838"/>
              <a:gd name="connsiteY314" fmla="*/ 3638759 h 6246801"/>
              <a:gd name="connsiteX315" fmla="*/ 481106 w 9384838"/>
              <a:gd name="connsiteY315" fmla="*/ 3596309 h 6246801"/>
              <a:gd name="connsiteX316" fmla="*/ 4460871 w 9384838"/>
              <a:gd name="connsiteY316" fmla="*/ 3512231 h 6246801"/>
              <a:gd name="connsiteX317" fmla="*/ 4435429 w 9384838"/>
              <a:gd name="connsiteY317" fmla="*/ 3563117 h 6246801"/>
              <a:gd name="connsiteX318" fmla="*/ 4385651 w 9384838"/>
              <a:gd name="connsiteY318" fmla="*/ 3612896 h 6246801"/>
              <a:gd name="connsiteX319" fmla="*/ 4385651 w 9384838"/>
              <a:gd name="connsiteY319" fmla="*/ 3638339 h 6246801"/>
              <a:gd name="connsiteX320" fmla="*/ 4435429 w 9384838"/>
              <a:gd name="connsiteY320" fmla="*/ 3638339 h 6246801"/>
              <a:gd name="connsiteX321" fmla="*/ 4435429 w 9384838"/>
              <a:gd name="connsiteY321" fmla="*/ 3662676 h 6246801"/>
              <a:gd name="connsiteX322" fmla="*/ 4385651 w 9384838"/>
              <a:gd name="connsiteY322" fmla="*/ 3713562 h 6246801"/>
              <a:gd name="connsiteX323" fmla="*/ 4284989 w 9384838"/>
              <a:gd name="connsiteY323" fmla="*/ 3737899 h 6246801"/>
              <a:gd name="connsiteX324" fmla="*/ 4310431 w 9384838"/>
              <a:gd name="connsiteY324" fmla="*/ 3688119 h 6246801"/>
              <a:gd name="connsiteX325" fmla="*/ 4335873 w 9384838"/>
              <a:gd name="connsiteY325" fmla="*/ 3662676 h 6246801"/>
              <a:gd name="connsiteX326" fmla="*/ 4335873 w 9384838"/>
              <a:gd name="connsiteY326" fmla="*/ 3638339 h 6246801"/>
              <a:gd name="connsiteX327" fmla="*/ 4284989 w 9384838"/>
              <a:gd name="connsiteY327" fmla="*/ 3662676 h 6246801"/>
              <a:gd name="connsiteX328" fmla="*/ 4284989 w 9384838"/>
              <a:gd name="connsiteY328" fmla="*/ 3612896 h 6246801"/>
              <a:gd name="connsiteX329" fmla="*/ 4360209 w 9384838"/>
              <a:gd name="connsiteY329" fmla="*/ 3537674 h 6246801"/>
              <a:gd name="connsiteX330" fmla="*/ 4460871 w 9384838"/>
              <a:gd name="connsiteY330" fmla="*/ 3512231 h 6246801"/>
              <a:gd name="connsiteX331" fmla="*/ 605629 w 9384838"/>
              <a:gd name="connsiteY331" fmla="*/ 3364245 h 6246801"/>
              <a:gd name="connsiteX332" fmla="*/ 611289 w 9384838"/>
              <a:gd name="connsiteY332" fmla="*/ 3409526 h 6246801"/>
              <a:gd name="connsiteX333" fmla="*/ 633929 w 9384838"/>
              <a:gd name="connsiteY333" fmla="*/ 3437826 h 6246801"/>
              <a:gd name="connsiteX334" fmla="*/ 616949 w 9384838"/>
              <a:gd name="connsiteY334" fmla="*/ 3485937 h 6246801"/>
              <a:gd name="connsiteX335" fmla="*/ 599969 w 9384838"/>
              <a:gd name="connsiteY335" fmla="*/ 3497257 h 6246801"/>
              <a:gd name="connsiteX336" fmla="*/ 560348 w 9384838"/>
              <a:gd name="connsiteY336" fmla="*/ 3451976 h 6246801"/>
              <a:gd name="connsiteX337" fmla="*/ 577328 w 9384838"/>
              <a:gd name="connsiteY337" fmla="*/ 3415186 h 6246801"/>
              <a:gd name="connsiteX338" fmla="*/ 574498 w 9384838"/>
              <a:gd name="connsiteY338" fmla="*/ 3369905 h 6246801"/>
              <a:gd name="connsiteX339" fmla="*/ 605629 w 9384838"/>
              <a:gd name="connsiteY339" fmla="*/ 3364245 h 6246801"/>
              <a:gd name="connsiteX340" fmla="*/ 1098059 w 9384838"/>
              <a:gd name="connsiteY340" fmla="*/ 3109544 h 6246801"/>
              <a:gd name="connsiteX341" fmla="*/ 1081079 w 9384838"/>
              <a:gd name="connsiteY341" fmla="*/ 3137841 h 6246801"/>
              <a:gd name="connsiteX342" fmla="*/ 1064099 w 9384838"/>
              <a:gd name="connsiteY342" fmla="*/ 3154822 h 6246801"/>
              <a:gd name="connsiteX343" fmla="*/ 1038628 w 9384838"/>
              <a:gd name="connsiteY343" fmla="*/ 3143502 h 6246801"/>
              <a:gd name="connsiteX344" fmla="*/ 1098059 w 9384838"/>
              <a:gd name="connsiteY344" fmla="*/ 3109544 h 6246801"/>
              <a:gd name="connsiteX345" fmla="*/ 905615 w 9384838"/>
              <a:gd name="connsiteY345" fmla="*/ 3061433 h 6246801"/>
              <a:gd name="connsiteX346" fmla="*/ 905615 w 9384838"/>
              <a:gd name="connsiteY346" fmla="*/ 3098224 h 6246801"/>
              <a:gd name="connsiteX347" fmla="*/ 874484 w 9384838"/>
              <a:gd name="connsiteY347" fmla="*/ 3149161 h 6246801"/>
              <a:gd name="connsiteX348" fmla="*/ 820713 w 9384838"/>
              <a:gd name="connsiteY348" fmla="*/ 3171802 h 6246801"/>
              <a:gd name="connsiteX349" fmla="*/ 826373 w 9384838"/>
              <a:gd name="connsiteY349" fmla="*/ 3205762 h 6246801"/>
              <a:gd name="connsiteX350" fmla="*/ 769772 w 9384838"/>
              <a:gd name="connsiteY350" fmla="*/ 3214252 h 6246801"/>
              <a:gd name="connsiteX351" fmla="*/ 775432 w 9384838"/>
              <a:gd name="connsiteY351" fmla="*/ 3253873 h 6246801"/>
              <a:gd name="connsiteX352" fmla="*/ 738642 w 9384838"/>
              <a:gd name="connsiteY352" fmla="*/ 3245383 h 6246801"/>
              <a:gd name="connsiteX353" fmla="*/ 724492 w 9384838"/>
              <a:gd name="connsiteY353" fmla="*/ 3214252 h 6246801"/>
              <a:gd name="connsiteX354" fmla="*/ 701851 w 9384838"/>
              <a:gd name="connsiteY354" fmla="*/ 3183122 h 6246801"/>
              <a:gd name="connsiteX355" fmla="*/ 724492 w 9384838"/>
              <a:gd name="connsiteY355" fmla="*/ 3168972 h 6246801"/>
              <a:gd name="connsiteX356" fmla="*/ 747132 w 9384838"/>
              <a:gd name="connsiteY356" fmla="*/ 3146331 h 6246801"/>
              <a:gd name="connsiteX357" fmla="*/ 843354 w 9384838"/>
              <a:gd name="connsiteY357" fmla="*/ 3098224 h 6246801"/>
              <a:gd name="connsiteX358" fmla="*/ 905615 w 9384838"/>
              <a:gd name="connsiteY358" fmla="*/ 3061433 h 6246801"/>
              <a:gd name="connsiteX359" fmla="*/ 936745 w 9384838"/>
              <a:gd name="connsiteY359" fmla="*/ 3033132 h 6246801"/>
              <a:gd name="connsiteX360" fmla="*/ 973535 w 9384838"/>
              <a:gd name="connsiteY360" fmla="*/ 3081244 h 6246801"/>
              <a:gd name="connsiteX361" fmla="*/ 948066 w 9384838"/>
              <a:gd name="connsiteY361" fmla="*/ 3115203 h 6246801"/>
              <a:gd name="connsiteX362" fmla="*/ 925424 w 9384838"/>
              <a:gd name="connsiteY362" fmla="*/ 3067093 h 6246801"/>
              <a:gd name="connsiteX363" fmla="*/ 936745 w 9384838"/>
              <a:gd name="connsiteY363" fmla="*/ 3033132 h 6246801"/>
              <a:gd name="connsiteX364" fmla="*/ 5840275 w 9384838"/>
              <a:gd name="connsiteY364" fmla="*/ 2081897 h 6246801"/>
              <a:gd name="connsiteX365" fmla="*/ 5891159 w 9384838"/>
              <a:gd name="connsiteY365" fmla="*/ 2132783 h 6246801"/>
              <a:gd name="connsiteX366" fmla="*/ 5891159 w 9384838"/>
              <a:gd name="connsiteY366" fmla="*/ 2158226 h 6246801"/>
              <a:gd name="connsiteX367" fmla="*/ 5966379 w 9384838"/>
              <a:gd name="connsiteY367" fmla="*/ 2208005 h 6246801"/>
              <a:gd name="connsiteX368" fmla="*/ 6016157 w 9384838"/>
              <a:gd name="connsiteY368" fmla="*/ 2208005 h 6246801"/>
              <a:gd name="connsiteX369" fmla="*/ 6041599 w 9384838"/>
              <a:gd name="connsiteY369" fmla="*/ 2208005 h 6246801"/>
              <a:gd name="connsiteX370" fmla="*/ 5966379 w 9384838"/>
              <a:gd name="connsiteY370" fmla="*/ 2308672 h 6246801"/>
              <a:gd name="connsiteX371" fmla="*/ 5916601 w 9384838"/>
              <a:gd name="connsiteY371" fmla="*/ 2558676 h 6246801"/>
              <a:gd name="connsiteX372" fmla="*/ 5916601 w 9384838"/>
              <a:gd name="connsiteY372" fmla="*/ 2659341 h 6246801"/>
              <a:gd name="connsiteX373" fmla="*/ 5966379 w 9384838"/>
              <a:gd name="connsiteY373" fmla="*/ 2684786 h 6246801"/>
              <a:gd name="connsiteX374" fmla="*/ 5991821 w 9384838"/>
              <a:gd name="connsiteY374" fmla="*/ 2734563 h 6246801"/>
              <a:gd name="connsiteX375" fmla="*/ 6016157 w 9384838"/>
              <a:gd name="connsiteY375" fmla="*/ 2785448 h 6246801"/>
              <a:gd name="connsiteX376" fmla="*/ 6016157 w 9384838"/>
              <a:gd name="connsiteY376" fmla="*/ 2860670 h 6246801"/>
              <a:gd name="connsiteX377" fmla="*/ 5991821 w 9384838"/>
              <a:gd name="connsiteY377" fmla="*/ 2885007 h 6246801"/>
              <a:gd name="connsiteX378" fmla="*/ 6016157 w 9384838"/>
              <a:gd name="connsiteY378" fmla="*/ 2910449 h 6246801"/>
              <a:gd name="connsiteX379" fmla="*/ 5991821 w 9384838"/>
              <a:gd name="connsiteY379" fmla="*/ 2935892 h 6246801"/>
              <a:gd name="connsiteX380" fmla="*/ 5991821 w 9384838"/>
              <a:gd name="connsiteY380" fmla="*/ 2960229 h 6246801"/>
              <a:gd name="connsiteX381" fmla="*/ 6041599 w 9384838"/>
              <a:gd name="connsiteY381" fmla="*/ 2985670 h 6246801"/>
              <a:gd name="connsiteX382" fmla="*/ 6016157 w 9384838"/>
              <a:gd name="connsiteY382" fmla="*/ 3035453 h 6246801"/>
              <a:gd name="connsiteX383" fmla="*/ 6041599 w 9384838"/>
              <a:gd name="connsiteY383" fmla="*/ 3086339 h 6246801"/>
              <a:gd name="connsiteX384" fmla="*/ 5991821 w 9384838"/>
              <a:gd name="connsiteY384" fmla="*/ 3185896 h 6246801"/>
              <a:gd name="connsiteX385" fmla="*/ 6016157 w 9384838"/>
              <a:gd name="connsiteY385" fmla="*/ 3185896 h 6246801"/>
              <a:gd name="connsiteX386" fmla="*/ 6016157 w 9384838"/>
              <a:gd name="connsiteY386" fmla="*/ 3236782 h 6246801"/>
              <a:gd name="connsiteX387" fmla="*/ 5966379 w 9384838"/>
              <a:gd name="connsiteY387" fmla="*/ 3261118 h 6246801"/>
              <a:gd name="connsiteX388" fmla="*/ 5966379 w 9384838"/>
              <a:gd name="connsiteY388" fmla="*/ 3286561 h 6246801"/>
              <a:gd name="connsiteX389" fmla="*/ 5916601 w 9384838"/>
              <a:gd name="connsiteY389" fmla="*/ 3361784 h 6246801"/>
              <a:gd name="connsiteX390" fmla="*/ 5916601 w 9384838"/>
              <a:gd name="connsiteY390" fmla="*/ 3412670 h 6246801"/>
              <a:gd name="connsiteX391" fmla="*/ 5865717 w 9384838"/>
              <a:gd name="connsiteY391" fmla="*/ 3437007 h 6246801"/>
              <a:gd name="connsiteX392" fmla="*/ 5840275 w 9384838"/>
              <a:gd name="connsiteY392" fmla="*/ 3462450 h 6246801"/>
              <a:gd name="connsiteX393" fmla="*/ 5815939 w 9384838"/>
              <a:gd name="connsiteY393" fmla="*/ 3437007 h 6246801"/>
              <a:gd name="connsiteX394" fmla="*/ 5815939 w 9384838"/>
              <a:gd name="connsiteY394" fmla="*/ 3487893 h 6246801"/>
              <a:gd name="connsiteX395" fmla="*/ 5765055 w 9384838"/>
              <a:gd name="connsiteY395" fmla="*/ 3462450 h 6246801"/>
              <a:gd name="connsiteX396" fmla="*/ 5765055 w 9384838"/>
              <a:gd name="connsiteY396" fmla="*/ 3462451 h 6246801"/>
              <a:gd name="connsiteX397" fmla="*/ 5790497 w 9384838"/>
              <a:gd name="connsiteY397" fmla="*/ 3512230 h 6246801"/>
              <a:gd name="connsiteX398" fmla="*/ 5740719 w 9384838"/>
              <a:gd name="connsiteY398" fmla="*/ 3537673 h 6246801"/>
              <a:gd name="connsiteX399" fmla="*/ 5715277 w 9384838"/>
              <a:gd name="connsiteY399" fmla="*/ 3563116 h 6246801"/>
              <a:gd name="connsiteX400" fmla="*/ 5689835 w 9384838"/>
              <a:gd name="connsiteY400" fmla="*/ 3587453 h 6246801"/>
              <a:gd name="connsiteX401" fmla="*/ 5715277 w 9384838"/>
              <a:gd name="connsiteY401" fmla="*/ 3612896 h 6246801"/>
              <a:gd name="connsiteX402" fmla="*/ 5665499 w 9384838"/>
              <a:gd name="connsiteY402" fmla="*/ 3612896 h 6246801"/>
              <a:gd name="connsiteX403" fmla="*/ 5640057 w 9384838"/>
              <a:gd name="connsiteY403" fmla="*/ 3638339 h 6246801"/>
              <a:gd name="connsiteX404" fmla="*/ 5665499 w 9384838"/>
              <a:gd name="connsiteY404" fmla="*/ 3638339 h 6246801"/>
              <a:gd name="connsiteX405" fmla="*/ 5665499 w 9384838"/>
              <a:gd name="connsiteY405" fmla="*/ 3662676 h 6246801"/>
              <a:gd name="connsiteX406" fmla="*/ 5640057 w 9384838"/>
              <a:gd name="connsiteY406" fmla="*/ 3662676 h 6246801"/>
              <a:gd name="connsiteX407" fmla="*/ 5665499 w 9384838"/>
              <a:gd name="connsiteY407" fmla="*/ 3688119 h 6246801"/>
              <a:gd name="connsiteX408" fmla="*/ 5640057 w 9384838"/>
              <a:gd name="connsiteY408" fmla="*/ 3763342 h 6246801"/>
              <a:gd name="connsiteX409" fmla="*/ 5590279 w 9384838"/>
              <a:gd name="connsiteY409" fmla="*/ 3737899 h 6246801"/>
              <a:gd name="connsiteX410" fmla="*/ 5515059 w 9384838"/>
              <a:gd name="connsiteY410" fmla="*/ 3737899 h 6246801"/>
              <a:gd name="connsiteX411" fmla="*/ 5464175 w 9384838"/>
              <a:gd name="connsiteY411" fmla="*/ 3713562 h 6246801"/>
              <a:gd name="connsiteX412" fmla="*/ 5439839 w 9384838"/>
              <a:gd name="connsiteY412" fmla="*/ 3737899 h 6246801"/>
              <a:gd name="connsiteX413" fmla="*/ 5464175 w 9384838"/>
              <a:gd name="connsiteY413" fmla="*/ 3763342 h 6246801"/>
              <a:gd name="connsiteX414" fmla="*/ 5414397 w 9384838"/>
              <a:gd name="connsiteY414" fmla="*/ 3788785 h 6246801"/>
              <a:gd name="connsiteX415" fmla="*/ 5339177 w 9384838"/>
              <a:gd name="connsiteY415" fmla="*/ 3939230 h 6246801"/>
              <a:gd name="connsiteX416" fmla="*/ 5364619 w 9384838"/>
              <a:gd name="connsiteY416" fmla="*/ 4014453 h 6246801"/>
              <a:gd name="connsiteX417" fmla="*/ 5364618 w 9384838"/>
              <a:gd name="connsiteY417" fmla="*/ 4014453 h 6246801"/>
              <a:gd name="connsiteX418" fmla="*/ 5364618 w 9384838"/>
              <a:gd name="connsiteY418" fmla="*/ 4089676 h 6246801"/>
              <a:gd name="connsiteX419" fmla="*/ 5313734 w 9384838"/>
              <a:gd name="connsiteY419" fmla="*/ 4289902 h 6246801"/>
              <a:gd name="connsiteX420" fmla="*/ 5238514 w 9384838"/>
              <a:gd name="connsiteY420" fmla="*/ 4416010 h 6246801"/>
              <a:gd name="connsiteX421" fmla="*/ 5213072 w 9384838"/>
              <a:gd name="connsiteY421" fmla="*/ 4440347 h 6246801"/>
              <a:gd name="connsiteX422" fmla="*/ 5163294 w 9384838"/>
              <a:gd name="connsiteY422" fmla="*/ 4440347 h 6246801"/>
              <a:gd name="connsiteX423" fmla="*/ 5137852 w 9384838"/>
              <a:gd name="connsiteY423" fmla="*/ 4465790 h 6246801"/>
              <a:gd name="connsiteX424" fmla="*/ 5163294 w 9384838"/>
              <a:gd name="connsiteY424" fmla="*/ 4465790 h 6246801"/>
              <a:gd name="connsiteX425" fmla="*/ 5062632 w 9384838"/>
              <a:gd name="connsiteY425" fmla="*/ 4616236 h 6246801"/>
              <a:gd name="connsiteX426" fmla="*/ 5038296 w 9384838"/>
              <a:gd name="connsiteY426" fmla="*/ 4691459 h 6246801"/>
              <a:gd name="connsiteX427" fmla="*/ 5012854 w 9384838"/>
              <a:gd name="connsiteY427" fmla="*/ 4716902 h 6246801"/>
              <a:gd name="connsiteX428" fmla="*/ 4987412 w 9384838"/>
              <a:gd name="connsiteY428" fmla="*/ 4792125 h 6246801"/>
              <a:gd name="connsiteX429" fmla="*/ 5012854 w 9384838"/>
              <a:gd name="connsiteY429" fmla="*/ 4917127 h 6246801"/>
              <a:gd name="connsiteX430" fmla="*/ 5062632 w 9384838"/>
              <a:gd name="connsiteY430" fmla="*/ 5043236 h 6246801"/>
              <a:gd name="connsiteX431" fmla="*/ 5013583 w 9384838"/>
              <a:gd name="connsiteY431" fmla="*/ 4993096 h 6246801"/>
              <a:gd name="connsiteX432" fmla="*/ 5062632 w 9384838"/>
              <a:gd name="connsiteY432" fmla="*/ 5043237 h 6246801"/>
              <a:gd name="connsiteX433" fmla="*/ 4987412 w 9384838"/>
              <a:gd name="connsiteY433" fmla="*/ 5043237 h 6246801"/>
              <a:gd name="connsiteX434" fmla="*/ 4963076 w 9384838"/>
              <a:gd name="connsiteY434" fmla="*/ 5017794 h 6246801"/>
              <a:gd name="connsiteX435" fmla="*/ 4862414 w 9384838"/>
              <a:gd name="connsiteY435" fmla="*/ 5067574 h 6246801"/>
              <a:gd name="connsiteX436" fmla="*/ 4812636 w 9384838"/>
              <a:gd name="connsiteY436" fmla="*/ 5142796 h 6246801"/>
              <a:gd name="connsiteX437" fmla="*/ 4812636 w 9384838"/>
              <a:gd name="connsiteY437" fmla="*/ 5193682 h 6246801"/>
              <a:gd name="connsiteX438" fmla="*/ 4787194 w 9384838"/>
              <a:gd name="connsiteY438" fmla="*/ 5243462 h 6246801"/>
              <a:gd name="connsiteX439" fmla="*/ 4711974 w 9384838"/>
              <a:gd name="connsiteY439" fmla="*/ 5268905 h 6246801"/>
              <a:gd name="connsiteX440" fmla="*/ 4686532 w 9384838"/>
              <a:gd name="connsiteY440" fmla="*/ 5243462 h 6246801"/>
              <a:gd name="connsiteX441" fmla="*/ 4636753 w 9384838"/>
              <a:gd name="connsiteY441" fmla="*/ 5268905 h 6246801"/>
              <a:gd name="connsiteX442" fmla="*/ 4611311 w 9384838"/>
              <a:gd name="connsiteY442" fmla="*/ 5293242 h 6246801"/>
              <a:gd name="connsiteX443" fmla="*/ 4561533 w 9384838"/>
              <a:gd name="connsiteY443" fmla="*/ 5344128 h 6246801"/>
              <a:gd name="connsiteX444" fmla="*/ 4536091 w 9384838"/>
              <a:gd name="connsiteY444" fmla="*/ 5293242 h 6246801"/>
              <a:gd name="connsiteX445" fmla="*/ 4561533 w 9384838"/>
              <a:gd name="connsiteY445" fmla="*/ 5293242 h 6246801"/>
              <a:gd name="connsiteX446" fmla="*/ 4561533 w 9384838"/>
              <a:gd name="connsiteY446" fmla="*/ 5268905 h 6246801"/>
              <a:gd name="connsiteX447" fmla="*/ 4585869 w 9384838"/>
              <a:gd name="connsiteY447" fmla="*/ 5218019 h 6246801"/>
              <a:gd name="connsiteX448" fmla="*/ 4585869 w 9384838"/>
              <a:gd name="connsiteY448" fmla="*/ 5193682 h 6246801"/>
              <a:gd name="connsiteX449" fmla="*/ 4611311 w 9384838"/>
              <a:gd name="connsiteY449" fmla="*/ 5168239 h 6246801"/>
              <a:gd name="connsiteX450" fmla="*/ 4611311 w 9384838"/>
              <a:gd name="connsiteY450" fmla="*/ 5142796 h 6246801"/>
              <a:gd name="connsiteX451" fmla="*/ 4585869 w 9384838"/>
              <a:gd name="connsiteY451" fmla="*/ 5142796 h 6246801"/>
              <a:gd name="connsiteX452" fmla="*/ 4611311 w 9384838"/>
              <a:gd name="connsiteY452" fmla="*/ 5118460 h 6246801"/>
              <a:gd name="connsiteX453" fmla="*/ 4636753 w 9384838"/>
              <a:gd name="connsiteY453" fmla="*/ 5118460 h 6246801"/>
              <a:gd name="connsiteX454" fmla="*/ 4636753 w 9384838"/>
              <a:gd name="connsiteY454" fmla="*/ 5093017 h 6246801"/>
              <a:gd name="connsiteX455" fmla="*/ 4686532 w 9384838"/>
              <a:gd name="connsiteY455" fmla="*/ 5067574 h 6246801"/>
              <a:gd name="connsiteX456" fmla="*/ 4737416 w 9384838"/>
              <a:gd name="connsiteY456" fmla="*/ 5043237 h 6246801"/>
              <a:gd name="connsiteX457" fmla="*/ 4737416 w 9384838"/>
              <a:gd name="connsiteY457" fmla="*/ 5017794 h 6246801"/>
              <a:gd name="connsiteX458" fmla="*/ 4737416 w 9384838"/>
              <a:gd name="connsiteY458" fmla="*/ 4992351 h 6246801"/>
              <a:gd name="connsiteX459" fmla="*/ 4686532 w 9384838"/>
              <a:gd name="connsiteY459" fmla="*/ 4942571 h 6246801"/>
              <a:gd name="connsiteX460" fmla="*/ 4662196 w 9384838"/>
              <a:gd name="connsiteY460" fmla="*/ 4968014 h 6246801"/>
              <a:gd name="connsiteX461" fmla="*/ 4636753 w 9384838"/>
              <a:gd name="connsiteY461" fmla="*/ 4968014 h 6246801"/>
              <a:gd name="connsiteX462" fmla="*/ 4611311 w 9384838"/>
              <a:gd name="connsiteY462" fmla="*/ 4942571 h 6246801"/>
              <a:gd name="connsiteX463" fmla="*/ 4585869 w 9384838"/>
              <a:gd name="connsiteY463" fmla="*/ 4992350 h 6246801"/>
              <a:gd name="connsiteX464" fmla="*/ 4611310 w 9384838"/>
              <a:gd name="connsiteY464" fmla="*/ 5017792 h 6246801"/>
              <a:gd name="connsiteX465" fmla="*/ 4611311 w 9384838"/>
              <a:gd name="connsiteY465" fmla="*/ 5017793 h 6246801"/>
              <a:gd name="connsiteX466" fmla="*/ 4536091 w 9384838"/>
              <a:gd name="connsiteY466" fmla="*/ 5043236 h 6246801"/>
              <a:gd name="connsiteX467" fmla="*/ 4510649 w 9384838"/>
              <a:gd name="connsiteY467" fmla="*/ 5043236 h 6246801"/>
              <a:gd name="connsiteX468" fmla="*/ 4510649 w 9384838"/>
              <a:gd name="connsiteY468" fmla="*/ 5118458 h 6246801"/>
              <a:gd name="connsiteX469" fmla="*/ 4561533 w 9384838"/>
              <a:gd name="connsiteY469" fmla="*/ 5168238 h 6246801"/>
              <a:gd name="connsiteX470" fmla="*/ 4536091 w 9384838"/>
              <a:gd name="connsiteY470" fmla="*/ 5168238 h 6246801"/>
              <a:gd name="connsiteX471" fmla="*/ 4510649 w 9384838"/>
              <a:gd name="connsiteY471" fmla="*/ 5168238 h 6246801"/>
              <a:gd name="connsiteX472" fmla="*/ 4510649 w 9384838"/>
              <a:gd name="connsiteY472" fmla="*/ 5193681 h 6246801"/>
              <a:gd name="connsiteX473" fmla="*/ 4486313 w 9384838"/>
              <a:gd name="connsiteY473" fmla="*/ 5168238 h 6246801"/>
              <a:gd name="connsiteX474" fmla="*/ 4486313 w 9384838"/>
              <a:gd name="connsiteY474" fmla="*/ 5118458 h 6246801"/>
              <a:gd name="connsiteX475" fmla="*/ 4460871 w 9384838"/>
              <a:gd name="connsiteY475" fmla="*/ 5093016 h 6246801"/>
              <a:gd name="connsiteX476" fmla="*/ 4385651 w 9384838"/>
              <a:gd name="connsiteY476" fmla="*/ 5067573 h 6246801"/>
              <a:gd name="connsiteX477" fmla="*/ 4310431 w 9384838"/>
              <a:gd name="connsiteY477" fmla="*/ 5093016 h 6246801"/>
              <a:gd name="connsiteX478" fmla="*/ 4284989 w 9384838"/>
              <a:gd name="connsiteY478" fmla="*/ 5142795 h 6246801"/>
              <a:gd name="connsiteX479" fmla="*/ 4284989 w 9384838"/>
              <a:gd name="connsiteY479" fmla="*/ 5142796 h 6246801"/>
              <a:gd name="connsiteX480" fmla="*/ 4260653 w 9384838"/>
              <a:gd name="connsiteY480" fmla="*/ 5168239 h 6246801"/>
              <a:gd name="connsiteX481" fmla="*/ 4260653 w 9384838"/>
              <a:gd name="connsiteY481" fmla="*/ 5193683 h 6246801"/>
              <a:gd name="connsiteX482" fmla="*/ 4284989 w 9384838"/>
              <a:gd name="connsiteY482" fmla="*/ 5243462 h 6246801"/>
              <a:gd name="connsiteX483" fmla="*/ 4235211 w 9384838"/>
              <a:gd name="connsiteY483" fmla="*/ 5268905 h 6246801"/>
              <a:gd name="connsiteX484" fmla="*/ 4185433 w 9384838"/>
              <a:gd name="connsiteY484" fmla="*/ 5344128 h 6246801"/>
              <a:gd name="connsiteX485" fmla="*/ 4110213 w 9384838"/>
              <a:gd name="connsiteY485" fmla="*/ 5369571 h 6246801"/>
              <a:gd name="connsiteX486" fmla="*/ 4084771 w 9384838"/>
              <a:gd name="connsiteY486" fmla="*/ 5318685 h 6246801"/>
              <a:gd name="connsiteX487" fmla="*/ 4110213 w 9384838"/>
              <a:gd name="connsiteY487" fmla="*/ 5243462 h 6246801"/>
              <a:gd name="connsiteX488" fmla="*/ 4134549 w 9384838"/>
              <a:gd name="connsiteY488" fmla="*/ 5193683 h 6246801"/>
              <a:gd name="connsiteX489" fmla="*/ 4134549 w 9384838"/>
              <a:gd name="connsiteY489" fmla="*/ 5168239 h 6246801"/>
              <a:gd name="connsiteX490" fmla="*/ 4185433 w 9384838"/>
              <a:gd name="connsiteY490" fmla="*/ 5168239 h 6246801"/>
              <a:gd name="connsiteX491" fmla="*/ 4209769 w 9384838"/>
              <a:gd name="connsiteY491" fmla="*/ 5142796 h 6246801"/>
              <a:gd name="connsiteX492" fmla="*/ 4185433 w 9384838"/>
              <a:gd name="connsiteY492" fmla="*/ 5118460 h 6246801"/>
              <a:gd name="connsiteX493" fmla="*/ 4084771 w 9384838"/>
              <a:gd name="connsiteY493" fmla="*/ 5093017 h 6246801"/>
              <a:gd name="connsiteX494" fmla="*/ 4034993 w 9384838"/>
              <a:gd name="connsiteY494" fmla="*/ 5142796 h 6246801"/>
              <a:gd name="connsiteX495" fmla="*/ 3958666 w 9384838"/>
              <a:gd name="connsiteY495" fmla="*/ 5168239 h 6246801"/>
              <a:gd name="connsiteX496" fmla="*/ 3908904 w 9384838"/>
              <a:gd name="connsiteY496" fmla="*/ 5218019 h 6246801"/>
              <a:gd name="connsiteX497" fmla="*/ 3859127 w 9384838"/>
              <a:gd name="connsiteY497" fmla="*/ 5293242 h 6246801"/>
              <a:gd name="connsiteX498" fmla="*/ 3758465 w 9384838"/>
              <a:gd name="connsiteY498" fmla="*/ 5243462 h 6246801"/>
              <a:gd name="connsiteX499" fmla="*/ 3708688 w 9384838"/>
              <a:gd name="connsiteY499" fmla="*/ 5243462 h 6246801"/>
              <a:gd name="connsiteX500" fmla="*/ 3582584 w 9384838"/>
              <a:gd name="connsiteY500" fmla="*/ 5193683 h 6246801"/>
              <a:gd name="connsiteX501" fmla="*/ 3589545 w 9384838"/>
              <a:gd name="connsiteY501" fmla="*/ 5173103 h 6246801"/>
              <a:gd name="connsiteX502" fmla="*/ 3589543 w 9384838"/>
              <a:gd name="connsiteY502" fmla="*/ 5173102 h 6246801"/>
              <a:gd name="connsiteX503" fmla="*/ 3582582 w 9384838"/>
              <a:gd name="connsiteY503" fmla="*/ 5193682 h 6246801"/>
              <a:gd name="connsiteX504" fmla="*/ 3382367 w 9384838"/>
              <a:gd name="connsiteY504" fmla="*/ 5193682 h 6246801"/>
              <a:gd name="connsiteX505" fmla="*/ 3421081 w 9384838"/>
              <a:gd name="connsiteY505" fmla="*/ 5164921 h 6246801"/>
              <a:gd name="connsiteX506" fmla="*/ 3483028 w 9384838"/>
              <a:gd name="connsiteY506" fmla="*/ 5168239 h 6246801"/>
              <a:gd name="connsiteX507" fmla="*/ 3532805 w 9384838"/>
              <a:gd name="connsiteY507" fmla="*/ 5168239 h 6246801"/>
              <a:gd name="connsiteX508" fmla="*/ 3532805 w 9384838"/>
              <a:gd name="connsiteY508" fmla="*/ 5118459 h 6246801"/>
              <a:gd name="connsiteX509" fmla="*/ 3507365 w 9384838"/>
              <a:gd name="connsiteY509" fmla="*/ 5093016 h 6246801"/>
              <a:gd name="connsiteX510" fmla="*/ 3483028 w 9384838"/>
              <a:gd name="connsiteY510" fmla="*/ 5118459 h 6246801"/>
              <a:gd name="connsiteX511" fmla="*/ 3432144 w 9384838"/>
              <a:gd name="connsiteY511" fmla="*/ 5093016 h 6246801"/>
              <a:gd name="connsiteX512" fmla="*/ 3407808 w 9384838"/>
              <a:gd name="connsiteY512" fmla="*/ 5093016 h 6246801"/>
              <a:gd name="connsiteX513" fmla="*/ 3407808 w 9384838"/>
              <a:gd name="connsiteY513" fmla="*/ 5043237 h 6246801"/>
              <a:gd name="connsiteX514" fmla="*/ 3382367 w 9384838"/>
              <a:gd name="connsiteY514" fmla="*/ 5043237 h 6246801"/>
              <a:gd name="connsiteX515" fmla="*/ 3356924 w 9384838"/>
              <a:gd name="connsiteY515" fmla="*/ 5093016 h 6246801"/>
              <a:gd name="connsiteX516" fmla="*/ 3382367 w 9384838"/>
              <a:gd name="connsiteY516" fmla="*/ 5118459 h 6246801"/>
              <a:gd name="connsiteX517" fmla="*/ 3382367 w 9384838"/>
              <a:gd name="connsiteY517" fmla="*/ 5142796 h 6246801"/>
              <a:gd name="connsiteX518" fmla="*/ 3331482 w 9384838"/>
              <a:gd name="connsiteY518" fmla="*/ 5093016 h 6246801"/>
              <a:gd name="connsiteX519" fmla="*/ 3356924 w 9384838"/>
              <a:gd name="connsiteY519" fmla="*/ 5067573 h 6246801"/>
              <a:gd name="connsiteX520" fmla="*/ 3356924 w 9384838"/>
              <a:gd name="connsiteY520" fmla="*/ 4992351 h 6246801"/>
              <a:gd name="connsiteX521" fmla="*/ 3407808 w 9384838"/>
              <a:gd name="connsiteY521" fmla="*/ 4942571 h 6246801"/>
              <a:gd name="connsiteX522" fmla="*/ 3356924 w 9384838"/>
              <a:gd name="connsiteY522" fmla="*/ 4942571 h 6246801"/>
              <a:gd name="connsiteX523" fmla="*/ 3349625 w 9384838"/>
              <a:gd name="connsiteY523" fmla="*/ 4928288 h 6246801"/>
              <a:gd name="connsiteX524" fmla="*/ 3349624 w 9384838"/>
              <a:gd name="connsiteY524" fmla="*/ 4928288 h 6246801"/>
              <a:gd name="connsiteX525" fmla="*/ 3356924 w 9384838"/>
              <a:gd name="connsiteY525" fmla="*/ 4942571 h 6246801"/>
              <a:gd name="connsiteX526" fmla="*/ 3281703 w 9384838"/>
              <a:gd name="connsiteY526" fmla="*/ 4968014 h 6246801"/>
              <a:gd name="connsiteX527" fmla="*/ 3256260 w 9384838"/>
              <a:gd name="connsiteY527" fmla="*/ 5017794 h 6246801"/>
              <a:gd name="connsiteX528" fmla="*/ 3181041 w 9384838"/>
              <a:gd name="connsiteY528" fmla="*/ 5067573 h 6246801"/>
              <a:gd name="connsiteX529" fmla="*/ 3206483 w 9384838"/>
              <a:gd name="connsiteY529" fmla="*/ 5118459 h 6246801"/>
              <a:gd name="connsiteX530" fmla="*/ 3181041 w 9384838"/>
              <a:gd name="connsiteY530" fmla="*/ 5142796 h 6246801"/>
              <a:gd name="connsiteX531" fmla="*/ 3231925 w 9384838"/>
              <a:gd name="connsiteY531" fmla="*/ 5168239 h 6246801"/>
              <a:gd name="connsiteX532" fmla="*/ 3281703 w 9384838"/>
              <a:gd name="connsiteY532" fmla="*/ 5218019 h 6246801"/>
              <a:gd name="connsiteX533" fmla="*/ 3331481 w 9384838"/>
              <a:gd name="connsiteY533" fmla="*/ 5268905 h 6246801"/>
              <a:gd name="connsiteX534" fmla="*/ 3281703 w 9384838"/>
              <a:gd name="connsiteY534" fmla="*/ 5293242 h 6246801"/>
              <a:gd name="connsiteX535" fmla="*/ 3281703 w 9384838"/>
              <a:gd name="connsiteY535" fmla="*/ 5318685 h 6246801"/>
              <a:gd name="connsiteX536" fmla="*/ 3256260 w 9384838"/>
              <a:gd name="connsiteY536" fmla="*/ 5293242 h 6246801"/>
              <a:gd name="connsiteX537" fmla="*/ 3206483 w 9384838"/>
              <a:gd name="connsiteY537" fmla="*/ 5293242 h 6246801"/>
              <a:gd name="connsiteX538" fmla="*/ 3181041 w 9384838"/>
              <a:gd name="connsiteY538" fmla="*/ 5293242 h 6246801"/>
              <a:gd name="connsiteX539" fmla="*/ 3056044 w 9384838"/>
              <a:gd name="connsiteY539" fmla="*/ 5293242 h 6246801"/>
              <a:gd name="connsiteX540" fmla="*/ 3030601 w 9384838"/>
              <a:gd name="connsiteY540" fmla="*/ 5344128 h 6246801"/>
              <a:gd name="connsiteX541" fmla="*/ 3006265 w 9384838"/>
              <a:gd name="connsiteY541" fmla="*/ 5344128 h 6246801"/>
              <a:gd name="connsiteX542" fmla="*/ 2980823 w 9384838"/>
              <a:gd name="connsiteY542" fmla="*/ 5369571 h 6246801"/>
              <a:gd name="connsiteX543" fmla="*/ 3006265 w 9384838"/>
              <a:gd name="connsiteY543" fmla="*/ 5393907 h 6246801"/>
              <a:gd name="connsiteX544" fmla="*/ 2980823 w 9384838"/>
              <a:gd name="connsiteY544" fmla="*/ 5419350 h 6246801"/>
              <a:gd name="connsiteX545" fmla="*/ 2905602 w 9384838"/>
              <a:gd name="connsiteY545" fmla="*/ 5444793 h 6246801"/>
              <a:gd name="connsiteX546" fmla="*/ 2880162 w 9384838"/>
              <a:gd name="connsiteY546" fmla="*/ 5520016 h 6246801"/>
              <a:gd name="connsiteX547" fmla="*/ 2880159 w 9384838"/>
              <a:gd name="connsiteY547" fmla="*/ 5520016 h 6246801"/>
              <a:gd name="connsiteX548" fmla="*/ 2830382 w 9384838"/>
              <a:gd name="connsiteY548" fmla="*/ 5544353 h 6246801"/>
              <a:gd name="connsiteX549" fmla="*/ 2804941 w 9384838"/>
              <a:gd name="connsiteY549" fmla="*/ 5569796 h 6246801"/>
              <a:gd name="connsiteX550" fmla="*/ 2755160 w 9384838"/>
              <a:gd name="connsiteY550" fmla="*/ 5595239 h 6246801"/>
              <a:gd name="connsiteX551" fmla="*/ 2679941 w 9384838"/>
              <a:gd name="connsiteY551" fmla="*/ 5569796 h 6246801"/>
              <a:gd name="connsiteX552" fmla="*/ 2629058 w 9384838"/>
              <a:gd name="connsiteY552" fmla="*/ 5494573 h 6246801"/>
              <a:gd name="connsiteX553" fmla="*/ 2629058 w 9384838"/>
              <a:gd name="connsiteY553" fmla="*/ 5444794 h 6246801"/>
              <a:gd name="connsiteX554" fmla="*/ 2579280 w 9384838"/>
              <a:gd name="connsiteY554" fmla="*/ 5393908 h 6246801"/>
              <a:gd name="connsiteX555" fmla="*/ 2579280 w 9384838"/>
              <a:gd name="connsiteY555" fmla="*/ 5344128 h 6246801"/>
              <a:gd name="connsiteX556" fmla="*/ 2529501 w 9384838"/>
              <a:gd name="connsiteY556" fmla="*/ 5318685 h 6246801"/>
              <a:gd name="connsiteX557" fmla="*/ 2553838 w 9384838"/>
              <a:gd name="connsiteY557" fmla="*/ 5293242 h 6246801"/>
              <a:gd name="connsiteX558" fmla="*/ 2579280 w 9384838"/>
              <a:gd name="connsiteY558" fmla="*/ 5268905 h 6246801"/>
              <a:gd name="connsiteX559" fmla="*/ 2579280 w 9384838"/>
              <a:gd name="connsiteY559" fmla="*/ 5243462 h 6246801"/>
              <a:gd name="connsiteX560" fmla="*/ 2629058 w 9384838"/>
              <a:gd name="connsiteY560" fmla="*/ 5218019 h 6246801"/>
              <a:gd name="connsiteX561" fmla="*/ 2604722 w 9384838"/>
              <a:gd name="connsiteY561" fmla="*/ 5193682 h 6246801"/>
              <a:gd name="connsiteX562" fmla="*/ 2579280 w 9384838"/>
              <a:gd name="connsiteY562" fmla="*/ 5142796 h 6246801"/>
              <a:gd name="connsiteX563" fmla="*/ 2579280 w 9384838"/>
              <a:gd name="connsiteY563" fmla="*/ 5142795 h 6246801"/>
              <a:gd name="connsiteX564" fmla="*/ 2705382 w 9384838"/>
              <a:gd name="connsiteY564" fmla="*/ 5093015 h 6246801"/>
              <a:gd name="connsiteX565" fmla="*/ 2755160 w 9384838"/>
              <a:gd name="connsiteY565" fmla="*/ 5043236 h 6246801"/>
              <a:gd name="connsiteX566" fmla="*/ 2755160 w 9384838"/>
              <a:gd name="connsiteY566" fmla="*/ 4992350 h 6246801"/>
              <a:gd name="connsiteX567" fmla="*/ 2729719 w 9384838"/>
              <a:gd name="connsiteY567" fmla="*/ 4968013 h 6246801"/>
              <a:gd name="connsiteX568" fmla="*/ 2705383 w 9384838"/>
              <a:gd name="connsiteY568" fmla="*/ 4942570 h 6246801"/>
              <a:gd name="connsiteX569" fmla="*/ 2679942 w 9384838"/>
              <a:gd name="connsiteY569" fmla="*/ 4942570 h 6246801"/>
              <a:gd name="connsiteX570" fmla="*/ 2654500 w 9384838"/>
              <a:gd name="connsiteY570" fmla="*/ 4968013 h 6246801"/>
              <a:gd name="connsiteX571" fmla="*/ 2604722 w 9384838"/>
              <a:gd name="connsiteY571" fmla="*/ 4968013 h 6246801"/>
              <a:gd name="connsiteX572" fmla="*/ 2529503 w 9384838"/>
              <a:gd name="connsiteY572" fmla="*/ 4917127 h 6246801"/>
              <a:gd name="connsiteX573" fmla="*/ 2529503 w 9384838"/>
              <a:gd name="connsiteY573" fmla="*/ 4867348 h 6246801"/>
              <a:gd name="connsiteX574" fmla="*/ 2454282 w 9384838"/>
              <a:gd name="connsiteY574" fmla="*/ 4841905 h 6246801"/>
              <a:gd name="connsiteX575" fmla="*/ 2454282 w 9384838"/>
              <a:gd name="connsiteY575" fmla="*/ 4867348 h 6246801"/>
              <a:gd name="connsiteX576" fmla="*/ 2428840 w 9384838"/>
              <a:gd name="connsiteY576" fmla="*/ 4841905 h 6246801"/>
              <a:gd name="connsiteX577" fmla="*/ 2379063 w 9384838"/>
              <a:gd name="connsiteY577" fmla="*/ 4841905 h 6246801"/>
              <a:gd name="connsiteX578" fmla="*/ 2353620 w 9384838"/>
              <a:gd name="connsiteY578" fmla="*/ 4867348 h 6246801"/>
              <a:gd name="connsiteX579" fmla="*/ 2353620 w 9384838"/>
              <a:gd name="connsiteY579" fmla="*/ 4867347 h 6246801"/>
              <a:gd name="connsiteX580" fmla="*/ 2328178 w 9384838"/>
              <a:gd name="connsiteY580" fmla="*/ 4841904 h 6246801"/>
              <a:gd name="connsiteX581" fmla="*/ 2303843 w 9384838"/>
              <a:gd name="connsiteY581" fmla="*/ 4841904 h 6246801"/>
              <a:gd name="connsiteX582" fmla="*/ 2278401 w 9384838"/>
              <a:gd name="connsiteY582" fmla="*/ 4817568 h 6246801"/>
              <a:gd name="connsiteX583" fmla="*/ 2252958 w 9384838"/>
              <a:gd name="connsiteY583" fmla="*/ 4841904 h 6246801"/>
              <a:gd name="connsiteX584" fmla="*/ 2303843 w 9384838"/>
              <a:gd name="connsiteY584" fmla="*/ 4867347 h 6246801"/>
              <a:gd name="connsiteX585" fmla="*/ 2228623 w 9384838"/>
              <a:gd name="connsiteY585" fmla="*/ 4892790 h 6246801"/>
              <a:gd name="connsiteX586" fmla="*/ 2177740 w 9384838"/>
              <a:gd name="connsiteY586" fmla="*/ 4841904 h 6246801"/>
              <a:gd name="connsiteX587" fmla="*/ 2153404 w 9384838"/>
              <a:gd name="connsiteY587" fmla="*/ 4867347 h 6246801"/>
              <a:gd name="connsiteX588" fmla="*/ 2153404 w 9384838"/>
              <a:gd name="connsiteY588" fmla="*/ 4892790 h 6246801"/>
              <a:gd name="connsiteX589" fmla="*/ 2127962 w 9384838"/>
              <a:gd name="connsiteY589" fmla="*/ 4942570 h 6246801"/>
              <a:gd name="connsiteX590" fmla="*/ 2102518 w 9384838"/>
              <a:gd name="connsiteY590" fmla="*/ 4917127 h 6246801"/>
              <a:gd name="connsiteX591" fmla="*/ 2078183 w 9384838"/>
              <a:gd name="connsiteY591" fmla="*/ 4917127 h 6246801"/>
              <a:gd name="connsiteX592" fmla="*/ 2078183 w 9384838"/>
              <a:gd name="connsiteY592" fmla="*/ 4867347 h 6246801"/>
              <a:gd name="connsiteX593" fmla="*/ 2027299 w 9384838"/>
              <a:gd name="connsiteY593" fmla="*/ 4867347 h 6246801"/>
              <a:gd name="connsiteX594" fmla="*/ 2001857 w 9384838"/>
              <a:gd name="connsiteY594" fmla="*/ 4892790 h 6246801"/>
              <a:gd name="connsiteX595" fmla="*/ 1952080 w 9384838"/>
              <a:gd name="connsiteY595" fmla="*/ 4892790 h 6246801"/>
              <a:gd name="connsiteX596" fmla="*/ 1902303 w 9384838"/>
              <a:gd name="connsiteY596" fmla="*/ 4917127 h 6246801"/>
              <a:gd name="connsiteX597" fmla="*/ 1876860 w 9384838"/>
              <a:gd name="connsiteY597" fmla="*/ 4892790 h 6246801"/>
              <a:gd name="connsiteX598" fmla="*/ 1876860 w 9384838"/>
              <a:gd name="connsiteY598" fmla="*/ 4867347 h 6246801"/>
              <a:gd name="connsiteX599" fmla="*/ 1851419 w 9384838"/>
              <a:gd name="connsiteY599" fmla="*/ 4892790 h 6246801"/>
              <a:gd name="connsiteX600" fmla="*/ 1827080 w 9384838"/>
              <a:gd name="connsiteY600" fmla="*/ 4892790 h 6246801"/>
              <a:gd name="connsiteX601" fmla="*/ 1801640 w 9384838"/>
              <a:gd name="connsiteY601" fmla="*/ 4867347 h 6246801"/>
              <a:gd name="connsiteX602" fmla="*/ 1801640 w 9384838"/>
              <a:gd name="connsiteY602" fmla="*/ 4892790 h 6246801"/>
              <a:gd name="connsiteX603" fmla="*/ 1776198 w 9384838"/>
              <a:gd name="connsiteY603" fmla="*/ 4917127 h 6246801"/>
              <a:gd name="connsiteX604" fmla="*/ 1751861 w 9384838"/>
              <a:gd name="connsiteY604" fmla="*/ 4892790 h 6246801"/>
              <a:gd name="connsiteX605" fmla="*/ 1726419 w 9384838"/>
              <a:gd name="connsiteY605" fmla="*/ 4892790 h 6246801"/>
              <a:gd name="connsiteX606" fmla="*/ 1700977 w 9384838"/>
              <a:gd name="connsiteY606" fmla="*/ 4917127 h 6246801"/>
              <a:gd name="connsiteX607" fmla="*/ 1676640 w 9384838"/>
              <a:gd name="connsiteY607" fmla="*/ 4892790 h 6246801"/>
              <a:gd name="connsiteX608" fmla="*/ 1625756 w 9384838"/>
              <a:gd name="connsiteY608" fmla="*/ 4917127 h 6246801"/>
              <a:gd name="connsiteX609" fmla="*/ 1601421 w 9384838"/>
              <a:gd name="connsiteY609" fmla="*/ 4917127 h 6246801"/>
              <a:gd name="connsiteX610" fmla="*/ 1575979 w 9384838"/>
              <a:gd name="connsiteY610" fmla="*/ 4892790 h 6246801"/>
              <a:gd name="connsiteX611" fmla="*/ 1575979 w 9384838"/>
              <a:gd name="connsiteY611" fmla="*/ 4867347 h 6246801"/>
              <a:gd name="connsiteX612" fmla="*/ 1575979 w 9384838"/>
              <a:gd name="connsiteY612" fmla="*/ 4841904 h 6246801"/>
              <a:gd name="connsiteX613" fmla="*/ 1526200 w 9384838"/>
              <a:gd name="connsiteY613" fmla="*/ 4817568 h 6246801"/>
              <a:gd name="connsiteX614" fmla="*/ 1450978 w 9384838"/>
              <a:gd name="connsiteY614" fmla="*/ 4867347 h 6246801"/>
              <a:gd name="connsiteX615" fmla="*/ 1425540 w 9384838"/>
              <a:gd name="connsiteY615" fmla="*/ 4867347 h 6246801"/>
              <a:gd name="connsiteX616" fmla="*/ 1425540 w 9384838"/>
              <a:gd name="connsiteY616" fmla="*/ 4867348 h 6246801"/>
              <a:gd name="connsiteX617" fmla="*/ 1425540 w 9384838"/>
              <a:gd name="connsiteY617" fmla="*/ 4917127 h 6246801"/>
              <a:gd name="connsiteX618" fmla="*/ 1400097 w 9384838"/>
              <a:gd name="connsiteY618" fmla="*/ 4942570 h 6246801"/>
              <a:gd name="connsiteX619" fmla="*/ 1400097 w 9384838"/>
              <a:gd name="connsiteY619" fmla="*/ 4992350 h 6246801"/>
              <a:gd name="connsiteX620" fmla="*/ 1350319 w 9384838"/>
              <a:gd name="connsiteY620" fmla="*/ 4992350 h 6246801"/>
              <a:gd name="connsiteX621" fmla="*/ 1350319 w 9384838"/>
              <a:gd name="connsiteY621" fmla="*/ 5043236 h 6246801"/>
              <a:gd name="connsiteX622" fmla="*/ 1299435 w 9384838"/>
              <a:gd name="connsiteY622" fmla="*/ 4992350 h 6246801"/>
              <a:gd name="connsiteX623" fmla="*/ 1249656 w 9384838"/>
              <a:gd name="connsiteY623" fmla="*/ 4917127 h 6246801"/>
              <a:gd name="connsiteX624" fmla="*/ 1224214 w 9384838"/>
              <a:gd name="connsiteY624" fmla="*/ 4917127 h 6246801"/>
              <a:gd name="connsiteX625" fmla="*/ 1148993 w 9384838"/>
              <a:gd name="connsiteY625" fmla="*/ 4892791 h 6246801"/>
              <a:gd name="connsiteX626" fmla="*/ 1124658 w 9384838"/>
              <a:gd name="connsiteY626" fmla="*/ 4917127 h 6246801"/>
              <a:gd name="connsiteX627" fmla="*/ 1124658 w 9384838"/>
              <a:gd name="connsiteY627" fmla="*/ 4892791 h 6246801"/>
              <a:gd name="connsiteX628" fmla="*/ 1099215 w 9384838"/>
              <a:gd name="connsiteY628" fmla="*/ 4917127 h 6246801"/>
              <a:gd name="connsiteX629" fmla="*/ 1073771 w 9384838"/>
              <a:gd name="connsiteY629" fmla="*/ 4892791 h 6246801"/>
              <a:gd name="connsiteX630" fmla="*/ 1049435 w 9384838"/>
              <a:gd name="connsiteY630" fmla="*/ 4917127 h 6246801"/>
              <a:gd name="connsiteX631" fmla="*/ 998551 w 9384838"/>
              <a:gd name="connsiteY631" fmla="*/ 4917127 h 6246801"/>
              <a:gd name="connsiteX632" fmla="*/ 998551 w 9384838"/>
              <a:gd name="connsiteY632" fmla="*/ 4892791 h 6246801"/>
              <a:gd name="connsiteX633" fmla="*/ 948773 w 9384838"/>
              <a:gd name="connsiteY633" fmla="*/ 4841905 h 6246801"/>
              <a:gd name="connsiteX634" fmla="*/ 898995 w 9384838"/>
              <a:gd name="connsiteY634" fmla="*/ 4867348 h 6246801"/>
              <a:gd name="connsiteX635" fmla="*/ 898995 w 9384838"/>
              <a:gd name="connsiteY635" fmla="*/ 4792125 h 6246801"/>
              <a:gd name="connsiteX636" fmla="*/ 923331 w 9384838"/>
              <a:gd name="connsiteY636" fmla="*/ 4766682 h 6246801"/>
              <a:gd name="connsiteX637" fmla="*/ 923331 w 9384838"/>
              <a:gd name="connsiteY637" fmla="*/ 4716902 h 6246801"/>
              <a:gd name="connsiteX638" fmla="*/ 923331 w 9384838"/>
              <a:gd name="connsiteY638" fmla="*/ 4691459 h 6246801"/>
              <a:gd name="connsiteX639" fmla="*/ 974215 w 9384838"/>
              <a:gd name="connsiteY639" fmla="*/ 4691459 h 6246801"/>
              <a:gd name="connsiteX640" fmla="*/ 998551 w 9384838"/>
              <a:gd name="connsiteY640" fmla="*/ 4667122 h 6246801"/>
              <a:gd name="connsiteX641" fmla="*/ 1049435 w 9384838"/>
              <a:gd name="connsiteY641" fmla="*/ 4716902 h 6246801"/>
              <a:gd name="connsiteX642" fmla="*/ 1148993 w 9384838"/>
              <a:gd name="connsiteY642" fmla="*/ 4716902 h 6246801"/>
              <a:gd name="connsiteX643" fmla="*/ 1174436 w 9384838"/>
              <a:gd name="connsiteY643" fmla="*/ 4667122 h 6246801"/>
              <a:gd name="connsiteX644" fmla="*/ 1224214 w 9384838"/>
              <a:gd name="connsiteY644" fmla="*/ 4667122 h 6246801"/>
              <a:gd name="connsiteX645" fmla="*/ 1249656 w 9384838"/>
              <a:gd name="connsiteY645" fmla="*/ 4616236 h 6246801"/>
              <a:gd name="connsiteX646" fmla="*/ 1275099 w 9384838"/>
              <a:gd name="connsiteY646" fmla="*/ 4616236 h 6246801"/>
              <a:gd name="connsiteX647" fmla="*/ 1275099 w 9384838"/>
              <a:gd name="connsiteY647" fmla="*/ 4616237 h 6246801"/>
              <a:gd name="connsiteX648" fmla="*/ 1350319 w 9384838"/>
              <a:gd name="connsiteY648" fmla="*/ 4616237 h 6246801"/>
              <a:gd name="connsiteX649" fmla="*/ 1374654 w 9384838"/>
              <a:gd name="connsiteY649" fmla="*/ 4590794 h 6246801"/>
              <a:gd name="connsiteX650" fmla="*/ 1425539 w 9384838"/>
              <a:gd name="connsiteY650" fmla="*/ 4566457 h 6246801"/>
              <a:gd name="connsiteX651" fmla="*/ 1550537 w 9384838"/>
              <a:gd name="connsiteY651" fmla="*/ 4491234 h 6246801"/>
              <a:gd name="connsiteX652" fmla="*/ 1651201 w 9384838"/>
              <a:gd name="connsiteY652" fmla="*/ 4440348 h 6246801"/>
              <a:gd name="connsiteX653" fmla="*/ 1751865 w 9384838"/>
              <a:gd name="connsiteY653" fmla="*/ 4416011 h 6246801"/>
              <a:gd name="connsiteX654" fmla="*/ 1776201 w 9384838"/>
              <a:gd name="connsiteY654" fmla="*/ 4365125 h 6246801"/>
              <a:gd name="connsiteX655" fmla="*/ 1751865 w 9384838"/>
              <a:gd name="connsiteY655" fmla="*/ 4340788 h 6246801"/>
              <a:gd name="connsiteX656" fmla="*/ 1801642 w 9384838"/>
              <a:gd name="connsiteY656" fmla="*/ 4340788 h 6246801"/>
              <a:gd name="connsiteX657" fmla="*/ 1827082 w 9384838"/>
              <a:gd name="connsiteY657" fmla="*/ 4315345 h 6246801"/>
              <a:gd name="connsiteX658" fmla="*/ 1902304 w 9384838"/>
              <a:gd name="connsiteY658" fmla="*/ 4340788 h 6246801"/>
              <a:gd name="connsiteX659" fmla="*/ 1952081 w 9384838"/>
              <a:gd name="connsiteY659" fmla="*/ 4315345 h 6246801"/>
              <a:gd name="connsiteX660" fmla="*/ 2001860 w 9384838"/>
              <a:gd name="connsiteY660" fmla="*/ 4340788 h 6246801"/>
              <a:gd name="connsiteX661" fmla="*/ 1952081 w 9384838"/>
              <a:gd name="connsiteY661" fmla="*/ 4340788 h 6246801"/>
              <a:gd name="connsiteX662" fmla="*/ 1952081 w 9384838"/>
              <a:gd name="connsiteY662" fmla="*/ 4390568 h 6246801"/>
              <a:gd name="connsiteX663" fmla="*/ 2027302 w 9384838"/>
              <a:gd name="connsiteY663" fmla="*/ 4416011 h 6246801"/>
              <a:gd name="connsiteX664" fmla="*/ 2052742 w 9384838"/>
              <a:gd name="connsiteY664" fmla="*/ 4416011 h 6246801"/>
              <a:gd name="connsiteX665" fmla="*/ 2102518 w 9384838"/>
              <a:gd name="connsiteY665" fmla="*/ 4390568 h 6246801"/>
              <a:gd name="connsiteX666" fmla="*/ 2127962 w 9384838"/>
              <a:gd name="connsiteY666" fmla="*/ 4390568 h 6246801"/>
              <a:gd name="connsiteX667" fmla="*/ 2203182 w 9384838"/>
              <a:gd name="connsiteY667" fmla="*/ 4440348 h 6246801"/>
              <a:gd name="connsiteX668" fmla="*/ 2328178 w 9384838"/>
              <a:gd name="connsiteY668" fmla="*/ 4465791 h 6246801"/>
              <a:gd name="connsiteX669" fmla="*/ 2428839 w 9384838"/>
              <a:gd name="connsiteY669" fmla="*/ 4465791 h 6246801"/>
              <a:gd name="connsiteX670" fmla="*/ 2478617 w 9384838"/>
              <a:gd name="connsiteY670" fmla="*/ 4440348 h 6246801"/>
              <a:gd name="connsiteX671" fmla="*/ 2529503 w 9384838"/>
              <a:gd name="connsiteY671" fmla="*/ 4416011 h 6246801"/>
              <a:gd name="connsiteX672" fmla="*/ 2579280 w 9384838"/>
              <a:gd name="connsiteY672" fmla="*/ 4440348 h 6246801"/>
              <a:gd name="connsiteX673" fmla="*/ 2629058 w 9384838"/>
              <a:gd name="connsiteY673" fmla="*/ 4440348 h 6246801"/>
              <a:gd name="connsiteX674" fmla="*/ 2679941 w 9384838"/>
              <a:gd name="connsiteY674" fmla="*/ 4465791 h 6246801"/>
              <a:gd name="connsiteX675" fmla="*/ 2679941 w 9384838"/>
              <a:gd name="connsiteY675" fmla="*/ 4465790 h 6246801"/>
              <a:gd name="connsiteX676" fmla="*/ 2705383 w 9384838"/>
              <a:gd name="connsiteY676" fmla="*/ 4465790 h 6246801"/>
              <a:gd name="connsiteX677" fmla="*/ 2804940 w 9384838"/>
              <a:gd name="connsiteY677" fmla="*/ 4440347 h 6246801"/>
              <a:gd name="connsiteX678" fmla="*/ 2830382 w 9384838"/>
              <a:gd name="connsiteY678" fmla="*/ 4491233 h 6246801"/>
              <a:gd name="connsiteX679" fmla="*/ 2804940 w 9384838"/>
              <a:gd name="connsiteY679" fmla="*/ 4515570 h 6246801"/>
              <a:gd name="connsiteX680" fmla="*/ 2780604 w 9384838"/>
              <a:gd name="connsiteY680" fmla="*/ 4541013 h 6246801"/>
              <a:gd name="connsiteX681" fmla="*/ 2804940 w 9384838"/>
              <a:gd name="connsiteY681" fmla="*/ 4566456 h 6246801"/>
              <a:gd name="connsiteX682" fmla="*/ 2804940 w 9384838"/>
              <a:gd name="connsiteY682" fmla="*/ 4590793 h 6246801"/>
              <a:gd name="connsiteX683" fmla="*/ 2855825 w 9384838"/>
              <a:gd name="connsiteY683" fmla="*/ 4590793 h 6246801"/>
              <a:gd name="connsiteX684" fmla="*/ 2855825 w 9384838"/>
              <a:gd name="connsiteY684" fmla="*/ 4566456 h 6246801"/>
              <a:gd name="connsiteX685" fmla="*/ 2880159 w 9384838"/>
              <a:gd name="connsiteY685" fmla="*/ 4566456 h 6246801"/>
              <a:gd name="connsiteX686" fmla="*/ 2880159 w 9384838"/>
              <a:gd name="connsiteY686" fmla="*/ 4605916 h 6246801"/>
              <a:gd name="connsiteX687" fmla="*/ 2880162 w 9384838"/>
              <a:gd name="connsiteY687" fmla="*/ 4605918 h 6246801"/>
              <a:gd name="connsiteX688" fmla="*/ 2880162 w 9384838"/>
              <a:gd name="connsiteY688" fmla="*/ 4566457 h 6246801"/>
              <a:gd name="connsiteX689" fmla="*/ 2931045 w 9384838"/>
              <a:gd name="connsiteY689" fmla="*/ 4616236 h 6246801"/>
              <a:gd name="connsiteX690" fmla="*/ 2980823 w 9384838"/>
              <a:gd name="connsiteY690" fmla="*/ 4641679 h 6246801"/>
              <a:gd name="connsiteX691" fmla="*/ 3006265 w 9384838"/>
              <a:gd name="connsiteY691" fmla="*/ 4616236 h 6246801"/>
              <a:gd name="connsiteX692" fmla="*/ 3030601 w 9384838"/>
              <a:gd name="connsiteY692" fmla="*/ 4616236 h 6246801"/>
              <a:gd name="connsiteX693" fmla="*/ 3056044 w 9384838"/>
              <a:gd name="connsiteY693" fmla="*/ 4590793 h 6246801"/>
              <a:gd name="connsiteX694" fmla="*/ 3105820 w 9384838"/>
              <a:gd name="connsiteY694" fmla="*/ 4590793 h 6246801"/>
              <a:gd name="connsiteX695" fmla="*/ 3131263 w 9384838"/>
              <a:gd name="connsiteY695" fmla="*/ 4541014 h 6246801"/>
              <a:gd name="connsiteX696" fmla="*/ 3131263 w 9384838"/>
              <a:gd name="connsiteY696" fmla="*/ 4590793 h 6246801"/>
              <a:gd name="connsiteX697" fmla="*/ 3156704 w 9384838"/>
              <a:gd name="connsiteY697" fmla="*/ 4566457 h 6246801"/>
              <a:gd name="connsiteX698" fmla="*/ 3181041 w 9384838"/>
              <a:gd name="connsiteY698" fmla="*/ 4515571 h 6246801"/>
              <a:gd name="connsiteX699" fmla="*/ 3156704 w 9384838"/>
              <a:gd name="connsiteY699" fmla="*/ 4440348 h 6246801"/>
              <a:gd name="connsiteX700" fmla="*/ 3131263 w 9384838"/>
              <a:gd name="connsiteY700" fmla="*/ 4416011 h 6246801"/>
              <a:gd name="connsiteX701" fmla="*/ 3181041 w 9384838"/>
              <a:gd name="connsiteY701" fmla="*/ 4365125 h 6246801"/>
              <a:gd name="connsiteX702" fmla="*/ 3231924 w 9384838"/>
              <a:gd name="connsiteY702" fmla="*/ 4340788 h 6246801"/>
              <a:gd name="connsiteX703" fmla="*/ 3256260 w 9384838"/>
              <a:gd name="connsiteY703" fmla="*/ 4289902 h 6246801"/>
              <a:gd name="connsiteX704" fmla="*/ 3281703 w 9384838"/>
              <a:gd name="connsiteY704" fmla="*/ 4289902 h 6246801"/>
              <a:gd name="connsiteX705" fmla="*/ 3281705 w 9384838"/>
              <a:gd name="connsiteY705" fmla="*/ 4289902 h 6246801"/>
              <a:gd name="connsiteX706" fmla="*/ 3307147 w 9384838"/>
              <a:gd name="connsiteY706" fmla="*/ 4265565 h 6246801"/>
              <a:gd name="connsiteX707" fmla="*/ 3356924 w 9384838"/>
              <a:gd name="connsiteY707" fmla="*/ 4265565 h 6246801"/>
              <a:gd name="connsiteX708" fmla="*/ 3457589 w 9384838"/>
              <a:gd name="connsiteY708" fmla="*/ 4190342 h 6246801"/>
              <a:gd name="connsiteX709" fmla="*/ 3558250 w 9384838"/>
              <a:gd name="connsiteY709" fmla="*/ 4089676 h 6246801"/>
              <a:gd name="connsiteX710" fmla="*/ 3582585 w 9384838"/>
              <a:gd name="connsiteY710" fmla="*/ 4014453 h 6246801"/>
              <a:gd name="connsiteX711" fmla="*/ 3608026 w 9384838"/>
              <a:gd name="connsiteY711" fmla="*/ 3989010 h 6246801"/>
              <a:gd name="connsiteX712" fmla="*/ 3582585 w 9384838"/>
              <a:gd name="connsiteY712" fmla="*/ 3963567 h 6246801"/>
              <a:gd name="connsiteX713" fmla="*/ 3608026 w 9384838"/>
              <a:gd name="connsiteY713" fmla="*/ 3913787 h 6246801"/>
              <a:gd name="connsiteX714" fmla="*/ 3582585 w 9384838"/>
              <a:gd name="connsiteY714" fmla="*/ 3888344 h 6246801"/>
              <a:gd name="connsiteX715" fmla="*/ 3608026 w 9384838"/>
              <a:gd name="connsiteY715" fmla="*/ 3838565 h 6246801"/>
              <a:gd name="connsiteX716" fmla="*/ 3633468 w 9384838"/>
              <a:gd name="connsiteY716" fmla="*/ 3813122 h 6246801"/>
              <a:gd name="connsiteX717" fmla="*/ 3683247 w 9384838"/>
              <a:gd name="connsiteY717" fmla="*/ 3788785 h 6246801"/>
              <a:gd name="connsiteX718" fmla="*/ 3708689 w 9384838"/>
              <a:gd name="connsiteY718" fmla="*/ 3813122 h 6246801"/>
              <a:gd name="connsiteX719" fmla="*/ 3783908 w 9384838"/>
              <a:gd name="connsiteY719" fmla="*/ 3788785 h 6246801"/>
              <a:gd name="connsiteX720" fmla="*/ 3883464 w 9384838"/>
              <a:gd name="connsiteY720" fmla="*/ 3763342 h 6246801"/>
              <a:gd name="connsiteX721" fmla="*/ 3883464 w 9384838"/>
              <a:gd name="connsiteY721" fmla="*/ 3813122 h 6246801"/>
              <a:gd name="connsiteX722" fmla="*/ 3833686 w 9384838"/>
              <a:gd name="connsiteY722" fmla="*/ 3813122 h 6246801"/>
              <a:gd name="connsiteX723" fmla="*/ 3808245 w 9384838"/>
              <a:gd name="connsiteY723" fmla="*/ 3838565 h 6246801"/>
              <a:gd name="connsiteX724" fmla="*/ 3808245 w 9384838"/>
              <a:gd name="connsiteY724" fmla="*/ 3888344 h 6246801"/>
              <a:gd name="connsiteX725" fmla="*/ 3758467 w 9384838"/>
              <a:gd name="connsiteY725" fmla="*/ 3864008 h 6246801"/>
              <a:gd name="connsiteX726" fmla="*/ 3708689 w 9384838"/>
              <a:gd name="connsiteY726" fmla="*/ 3913787 h 6246801"/>
              <a:gd name="connsiteX727" fmla="*/ 3683247 w 9384838"/>
              <a:gd name="connsiteY727" fmla="*/ 3888344 h 6246801"/>
              <a:gd name="connsiteX728" fmla="*/ 3633468 w 9384838"/>
              <a:gd name="connsiteY728" fmla="*/ 3913787 h 6246801"/>
              <a:gd name="connsiteX729" fmla="*/ 3657804 w 9384838"/>
              <a:gd name="connsiteY729" fmla="*/ 3939230 h 6246801"/>
              <a:gd name="connsiteX730" fmla="*/ 3633468 w 9384838"/>
              <a:gd name="connsiteY730" fmla="*/ 3963567 h 6246801"/>
              <a:gd name="connsiteX731" fmla="*/ 3657804 w 9384838"/>
              <a:gd name="connsiteY731" fmla="*/ 3963567 h 6246801"/>
              <a:gd name="connsiteX732" fmla="*/ 3683247 w 9384838"/>
              <a:gd name="connsiteY732" fmla="*/ 3989010 h 6246801"/>
              <a:gd name="connsiteX733" fmla="*/ 3708689 w 9384838"/>
              <a:gd name="connsiteY733" fmla="*/ 3989010 h 6246801"/>
              <a:gd name="connsiteX734" fmla="*/ 3708689 w 9384838"/>
              <a:gd name="connsiteY734" fmla="*/ 4014453 h 6246801"/>
              <a:gd name="connsiteX735" fmla="*/ 3708688 w 9384838"/>
              <a:gd name="connsiteY735" fmla="*/ 4014453 h 6246801"/>
              <a:gd name="connsiteX736" fmla="*/ 3657804 w 9384838"/>
              <a:gd name="connsiteY736" fmla="*/ 4064233 h 6246801"/>
              <a:gd name="connsiteX737" fmla="*/ 3683246 w 9384838"/>
              <a:gd name="connsiteY737" fmla="*/ 4139455 h 6246801"/>
              <a:gd name="connsiteX738" fmla="*/ 3808243 w 9384838"/>
              <a:gd name="connsiteY738" fmla="*/ 4164898 h 6246801"/>
              <a:gd name="connsiteX739" fmla="*/ 3833684 w 9384838"/>
              <a:gd name="connsiteY739" fmla="*/ 4089676 h 6246801"/>
              <a:gd name="connsiteX740" fmla="*/ 3958666 w 9384838"/>
              <a:gd name="connsiteY740" fmla="*/ 4089676 h 6246801"/>
              <a:gd name="connsiteX741" fmla="*/ 4084770 w 9384838"/>
              <a:gd name="connsiteY741" fmla="*/ 4064233 h 6246801"/>
              <a:gd name="connsiteX742" fmla="*/ 4185432 w 9384838"/>
              <a:gd name="connsiteY742" fmla="*/ 4064233 h 6246801"/>
              <a:gd name="connsiteX743" fmla="*/ 4460870 w 9384838"/>
              <a:gd name="connsiteY743" fmla="*/ 3888345 h 6246801"/>
              <a:gd name="connsiteX744" fmla="*/ 4510648 w 9384838"/>
              <a:gd name="connsiteY744" fmla="*/ 3763342 h 6246801"/>
              <a:gd name="connsiteX745" fmla="*/ 4761751 w 9384838"/>
              <a:gd name="connsiteY745" fmla="*/ 3713562 h 6246801"/>
              <a:gd name="connsiteX746" fmla="*/ 4836971 w 9384838"/>
              <a:gd name="connsiteY746" fmla="*/ 3612896 h 6246801"/>
              <a:gd name="connsiteX747" fmla="*/ 4887855 w 9384838"/>
              <a:gd name="connsiteY747" fmla="*/ 3487894 h 6246801"/>
              <a:gd name="connsiteX748" fmla="*/ 4887855 w 9384838"/>
              <a:gd name="connsiteY748" fmla="*/ 3487893 h 6246801"/>
              <a:gd name="connsiteX749" fmla="*/ 4937633 w 9384838"/>
              <a:gd name="connsiteY749" fmla="*/ 3437007 h 6246801"/>
              <a:gd name="connsiteX750" fmla="*/ 5012854 w 9384838"/>
              <a:gd name="connsiteY750" fmla="*/ 3387227 h 6246801"/>
              <a:gd name="connsiteX751" fmla="*/ 5038296 w 9384838"/>
              <a:gd name="connsiteY751" fmla="*/ 3336341 h 6246801"/>
              <a:gd name="connsiteX752" fmla="*/ 5113516 w 9384838"/>
              <a:gd name="connsiteY752" fmla="*/ 3236782 h 6246801"/>
              <a:gd name="connsiteX753" fmla="*/ 5137852 w 9384838"/>
              <a:gd name="connsiteY753" fmla="*/ 3185896 h 6246801"/>
              <a:gd name="connsiteX754" fmla="*/ 5163294 w 9384838"/>
              <a:gd name="connsiteY754" fmla="*/ 3161560 h 6246801"/>
              <a:gd name="connsiteX755" fmla="*/ 5238514 w 9384838"/>
              <a:gd name="connsiteY755" fmla="*/ 3011116 h 6246801"/>
              <a:gd name="connsiteX756" fmla="*/ 5263957 w 9384838"/>
              <a:gd name="connsiteY756" fmla="*/ 2860672 h 6246801"/>
              <a:gd name="connsiteX757" fmla="*/ 5188736 w 9384838"/>
              <a:gd name="connsiteY757" fmla="*/ 2809788 h 6246801"/>
              <a:gd name="connsiteX758" fmla="*/ 5163294 w 9384838"/>
              <a:gd name="connsiteY758" fmla="*/ 2835229 h 6246801"/>
              <a:gd name="connsiteX759" fmla="*/ 5137852 w 9384838"/>
              <a:gd name="connsiteY759" fmla="*/ 2835229 h 6246801"/>
              <a:gd name="connsiteX760" fmla="*/ 5137852 w 9384838"/>
              <a:gd name="connsiteY760" fmla="*/ 2785450 h 6246801"/>
              <a:gd name="connsiteX761" fmla="*/ 5188736 w 9384838"/>
              <a:gd name="connsiteY761" fmla="*/ 2785450 h 6246801"/>
              <a:gd name="connsiteX762" fmla="*/ 5263957 w 9384838"/>
              <a:gd name="connsiteY762" fmla="*/ 2734563 h 6246801"/>
              <a:gd name="connsiteX763" fmla="*/ 5339177 w 9384838"/>
              <a:gd name="connsiteY763" fmla="*/ 2609561 h 6246801"/>
              <a:gd name="connsiteX764" fmla="*/ 5289399 w 9384838"/>
              <a:gd name="connsiteY764" fmla="*/ 2534339 h 6246801"/>
              <a:gd name="connsiteX765" fmla="*/ 5289931 w 9384838"/>
              <a:gd name="connsiteY765" fmla="*/ 2534660 h 6246801"/>
              <a:gd name="connsiteX766" fmla="*/ 5289398 w 9384838"/>
              <a:gd name="connsiteY766" fmla="*/ 2534339 h 6246801"/>
              <a:gd name="connsiteX767" fmla="*/ 5313734 w 9384838"/>
              <a:gd name="connsiteY767" fmla="*/ 2483451 h 6246801"/>
              <a:gd name="connsiteX768" fmla="*/ 5289398 w 9384838"/>
              <a:gd name="connsiteY768" fmla="*/ 2459115 h 6246801"/>
              <a:gd name="connsiteX769" fmla="*/ 5364618 w 9384838"/>
              <a:gd name="connsiteY769" fmla="*/ 2408231 h 6246801"/>
              <a:gd name="connsiteX770" fmla="*/ 5388954 w 9384838"/>
              <a:gd name="connsiteY770" fmla="*/ 2433674 h 6246801"/>
              <a:gd name="connsiteX771" fmla="*/ 5464174 w 9384838"/>
              <a:gd name="connsiteY771" fmla="*/ 2408231 h 6246801"/>
              <a:gd name="connsiteX772" fmla="*/ 5515059 w 9384838"/>
              <a:gd name="connsiteY772" fmla="*/ 2333007 h 6246801"/>
              <a:gd name="connsiteX773" fmla="*/ 5539394 w 9384838"/>
              <a:gd name="connsiteY773" fmla="*/ 2257785 h 6246801"/>
              <a:gd name="connsiteX774" fmla="*/ 5539394 w 9384838"/>
              <a:gd name="connsiteY774" fmla="*/ 2233447 h 6246801"/>
              <a:gd name="connsiteX775" fmla="*/ 5564837 w 9384838"/>
              <a:gd name="connsiteY775" fmla="*/ 2182565 h 6246801"/>
              <a:gd name="connsiteX776" fmla="*/ 5614615 w 9384838"/>
              <a:gd name="connsiteY776" fmla="*/ 2233447 h 6246801"/>
              <a:gd name="connsiteX777" fmla="*/ 5640057 w 9384838"/>
              <a:gd name="connsiteY777" fmla="*/ 2208005 h 6246801"/>
              <a:gd name="connsiteX778" fmla="*/ 5665499 w 9384838"/>
              <a:gd name="connsiteY778" fmla="*/ 2233447 h 6246801"/>
              <a:gd name="connsiteX779" fmla="*/ 5665499 w 9384838"/>
              <a:gd name="connsiteY779" fmla="*/ 2257785 h 6246801"/>
              <a:gd name="connsiteX780" fmla="*/ 5640057 w 9384838"/>
              <a:gd name="connsiteY780" fmla="*/ 2408231 h 6246801"/>
              <a:gd name="connsiteX781" fmla="*/ 5689835 w 9384838"/>
              <a:gd name="connsiteY781" fmla="*/ 2433674 h 6246801"/>
              <a:gd name="connsiteX782" fmla="*/ 5740719 w 9384838"/>
              <a:gd name="connsiteY782" fmla="*/ 2408231 h 6246801"/>
              <a:gd name="connsiteX783" fmla="*/ 5765055 w 9384838"/>
              <a:gd name="connsiteY783" fmla="*/ 2358450 h 6246801"/>
              <a:gd name="connsiteX784" fmla="*/ 5840275 w 9384838"/>
              <a:gd name="connsiteY784" fmla="*/ 2459115 h 6246801"/>
              <a:gd name="connsiteX785" fmla="*/ 5891159 w 9384838"/>
              <a:gd name="connsiteY785" fmla="*/ 2408231 h 6246801"/>
              <a:gd name="connsiteX786" fmla="*/ 5940937 w 9384838"/>
              <a:gd name="connsiteY786" fmla="*/ 2283229 h 6246801"/>
              <a:gd name="connsiteX787" fmla="*/ 5891159 w 9384838"/>
              <a:gd name="connsiteY787" fmla="*/ 2208005 h 6246801"/>
              <a:gd name="connsiteX788" fmla="*/ 5840275 w 9384838"/>
              <a:gd name="connsiteY788" fmla="*/ 2257785 h 6246801"/>
              <a:gd name="connsiteX789" fmla="*/ 5715277 w 9384838"/>
              <a:gd name="connsiteY789" fmla="*/ 2283229 h 6246801"/>
              <a:gd name="connsiteX790" fmla="*/ 5765055 w 9384838"/>
              <a:gd name="connsiteY790" fmla="*/ 2132783 h 6246801"/>
              <a:gd name="connsiteX791" fmla="*/ 5840275 w 9384838"/>
              <a:gd name="connsiteY791" fmla="*/ 2081897 h 6246801"/>
              <a:gd name="connsiteX792" fmla="*/ 8270546 w 9384838"/>
              <a:gd name="connsiteY792" fmla="*/ 1474959 h 6246801"/>
              <a:gd name="connsiteX793" fmla="*/ 8282255 w 9384838"/>
              <a:gd name="connsiteY793" fmla="*/ 1480813 h 6246801"/>
              <a:gd name="connsiteX794" fmla="*/ 8274449 w 9384838"/>
              <a:gd name="connsiteY794" fmla="*/ 1490571 h 6246801"/>
              <a:gd name="connsiteX795" fmla="*/ 8264691 w 9384838"/>
              <a:gd name="connsiteY795" fmla="*/ 1491546 h 6246801"/>
              <a:gd name="connsiteX796" fmla="*/ 8247128 w 9384838"/>
              <a:gd name="connsiteY796" fmla="*/ 1501304 h 6246801"/>
              <a:gd name="connsiteX797" fmla="*/ 8250055 w 9384838"/>
              <a:gd name="connsiteY797" fmla="*/ 1485692 h 6246801"/>
              <a:gd name="connsiteX798" fmla="*/ 8265667 w 9384838"/>
              <a:gd name="connsiteY798" fmla="*/ 1485692 h 6246801"/>
              <a:gd name="connsiteX799" fmla="*/ 8270546 w 9384838"/>
              <a:gd name="connsiteY799" fmla="*/ 1474959 h 6246801"/>
              <a:gd name="connsiteX800" fmla="*/ 8187608 w 9384838"/>
              <a:gd name="connsiteY800" fmla="*/ 1463250 h 6246801"/>
              <a:gd name="connsiteX801" fmla="*/ 8203220 w 9384838"/>
              <a:gd name="connsiteY801" fmla="*/ 1472032 h 6246801"/>
              <a:gd name="connsiteX802" fmla="*/ 8215904 w 9384838"/>
              <a:gd name="connsiteY802" fmla="*/ 1471056 h 6246801"/>
              <a:gd name="connsiteX803" fmla="*/ 8214929 w 9384838"/>
              <a:gd name="connsiteY803" fmla="*/ 1479838 h 6246801"/>
              <a:gd name="connsiteX804" fmla="*/ 8216880 w 9384838"/>
              <a:gd name="connsiteY804" fmla="*/ 1484717 h 6246801"/>
              <a:gd name="connsiteX805" fmla="*/ 8195414 w 9384838"/>
              <a:gd name="connsiteY805" fmla="*/ 1482765 h 6246801"/>
              <a:gd name="connsiteX806" fmla="*/ 8197365 w 9384838"/>
              <a:gd name="connsiteY806" fmla="*/ 1476909 h 6246801"/>
              <a:gd name="connsiteX807" fmla="*/ 8187608 w 9384838"/>
              <a:gd name="connsiteY807" fmla="*/ 1463250 h 6246801"/>
              <a:gd name="connsiteX808" fmla="*/ 8289085 w 9384838"/>
              <a:gd name="connsiteY808" fmla="*/ 1415439 h 6246801"/>
              <a:gd name="connsiteX809" fmla="*/ 8307624 w 9384838"/>
              <a:gd name="connsiteY809" fmla="*/ 1425197 h 6246801"/>
              <a:gd name="connsiteX810" fmla="*/ 8318357 w 9384838"/>
              <a:gd name="connsiteY810" fmla="*/ 1429100 h 6246801"/>
              <a:gd name="connsiteX811" fmla="*/ 8307624 w 9384838"/>
              <a:gd name="connsiteY811" fmla="*/ 1443734 h 6246801"/>
              <a:gd name="connsiteX812" fmla="*/ 8313478 w 9384838"/>
              <a:gd name="connsiteY812" fmla="*/ 1452516 h 6246801"/>
              <a:gd name="connsiteX813" fmla="*/ 8282255 w 9384838"/>
              <a:gd name="connsiteY813" fmla="*/ 1469104 h 6246801"/>
              <a:gd name="connsiteX814" fmla="*/ 8280303 w 9384838"/>
              <a:gd name="connsiteY814" fmla="*/ 1453493 h 6246801"/>
              <a:gd name="connsiteX815" fmla="*/ 8269570 w 9384838"/>
              <a:gd name="connsiteY815" fmla="*/ 1425197 h 6246801"/>
              <a:gd name="connsiteX816" fmla="*/ 8289085 w 9384838"/>
              <a:gd name="connsiteY816" fmla="*/ 1415439 h 6246801"/>
              <a:gd name="connsiteX817" fmla="*/ 8360314 w 9384838"/>
              <a:gd name="connsiteY817" fmla="*/ 1357869 h 6246801"/>
              <a:gd name="connsiteX818" fmla="*/ 8376902 w 9384838"/>
              <a:gd name="connsiteY818" fmla="*/ 1366651 h 6246801"/>
              <a:gd name="connsiteX819" fmla="*/ 8379829 w 9384838"/>
              <a:gd name="connsiteY819" fmla="*/ 1382264 h 6246801"/>
              <a:gd name="connsiteX820" fmla="*/ 8349581 w 9384838"/>
              <a:gd name="connsiteY820" fmla="*/ 1375434 h 6246801"/>
              <a:gd name="connsiteX821" fmla="*/ 8360314 w 9384838"/>
              <a:gd name="connsiteY821" fmla="*/ 1357869 h 6246801"/>
              <a:gd name="connsiteX822" fmla="*/ 8571073 w 9384838"/>
              <a:gd name="connsiteY822" fmla="*/ 1228098 h 6246801"/>
              <a:gd name="connsiteX823" fmla="*/ 8597418 w 9384838"/>
              <a:gd name="connsiteY823" fmla="*/ 1253467 h 6246801"/>
              <a:gd name="connsiteX824" fmla="*/ 8592539 w 9384838"/>
              <a:gd name="connsiteY824" fmla="*/ 1260297 h 6246801"/>
              <a:gd name="connsiteX825" fmla="*/ 8592539 w 9384838"/>
              <a:gd name="connsiteY825" fmla="*/ 1272981 h 6246801"/>
              <a:gd name="connsiteX826" fmla="*/ 8572049 w 9384838"/>
              <a:gd name="connsiteY826" fmla="*/ 1273957 h 6246801"/>
              <a:gd name="connsiteX827" fmla="*/ 8561316 w 9384838"/>
              <a:gd name="connsiteY827" fmla="*/ 1285666 h 6246801"/>
              <a:gd name="connsiteX828" fmla="*/ 8554486 w 9384838"/>
              <a:gd name="connsiteY828" fmla="*/ 1302253 h 6246801"/>
              <a:gd name="connsiteX829" fmla="*/ 8533995 w 9384838"/>
              <a:gd name="connsiteY829" fmla="*/ 1311035 h 6246801"/>
              <a:gd name="connsiteX830" fmla="*/ 8510577 w 9384838"/>
              <a:gd name="connsiteY830" fmla="*/ 1309083 h 6246801"/>
              <a:gd name="connsiteX831" fmla="*/ 8505699 w 9384838"/>
              <a:gd name="connsiteY831" fmla="*/ 1331526 h 6246801"/>
              <a:gd name="connsiteX832" fmla="*/ 8494966 w 9384838"/>
              <a:gd name="connsiteY832" fmla="*/ 1335428 h 6246801"/>
              <a:gd name="connsiteX833" fmla="*/ 8482281 w 9384838"/>
              <a:gd name="connsiteY833" fmla="*/ 1312986 h 6246801"/>
              <a:gd name="connsiteX834" fmla="*/ 8474475 w 9384838"/>
              <a:gd name="connsiteY834" fmla="*/ 1303229 h 6246801"/>
              <a:gd name="connsiteX835" fmla="*/ 8467645 w 9384838"/>
              <a:gd name="connsiteY835" fmla="*/ 1279811 h 6246801"/>
              <a:gd name="connsiteX836" fmla="*/ 8476427 w 9384838"/>
              <a:gd name="connsiteY836" fmla="*/ 1270054 h 6246801"/>
              <a:gd name="connsiteX837" fmla="*/ 8524238 w 9384838"/>
              <a:gd name="connsiteY837" fmla="*/ 1261273 h 6246801"/>
              <a:gd name="connsiteX838" fmla="*/ 8551558 w 9384838"/>
              <a:gd name="connsiteY838" fmla="*/ 1236879 h 6246801"/>
              <a:gd name="connsiteX839" fmla="*/ 8567170 w 9384838"/>
              <a:gd name="connsiteY839" fmla="*/ 1237855 h 6246801"/>
              <a:gd name="connsiteX840" fmla="*/ 8571073 w 9384838"/>
              <a:gd name="connsiteY840" fmla="*/ 1228098 h 6246801"/>
              <a:gd name="connsiteX841" fmla="*/ 8306648 w 9384838"/>
              <a:gd name="connsiteY841" fmla="*/ 884639 h 6246801"/>
              <a:gd name="connsiteX842" fmla="*/ 8328114 w 9384838"/>
              <a:gd name="connsiteY842" fmla="*/ 903178 h 6246801"/>
              <a:gd name="connsiteX843" fmla="*/ 8334944 w 9384838"/>
              <a:gd name="connsiteY843" fmla="*/ 917814 h 6246801"/>
              <a:gd name="connsiteX844" fmla="*/ 8368119 w 9384838"/>
              <a:gd name="connsiteY844" fmla="*/ 935377 h 6246801"/>
              <a:gd name="connsiteX845" fmla="*/ 8422761 w 9384838"/>
              <a:gd name="connsiteY845" fmla="*/ 939280 h 6246801"/>
              <a:gd name="connsiteX846" fmla="*/ 8461790 w 9384838"/>
              <a:gd name="connsiteY846" fmla="*/ 922693 h 6246801"/>
              <a:gd name="connsiteX847" fmla="*/ 8450081 w 9384838"/>
              <a:gd name="connsiteY847" fmla="*/ 963674 h 6246801"/>
              <a:gd name="connsiteX848" fmla="*/ 8431542 w 9384838"/>
              <a:gd name="connsiteY848" fmla="*/ 975382 h 6246801"/>
              <a:gd name="connsiteX849" fmla="*/ 8415930 w 9384838"/>
              <a:gd name="connsiteY849" fmla="*/ 963674 h 6246801"/>
              <a:gd name="connsiteX850" fmla="*/ 8397391 w 9384838"/>
              <a:gd name="connsiteY850" fmla="*/ 963674 h 6246801"/>
              <a:gd name="connsiteX851" fmla="*/ 8359338 w 9384838"/>
              <a:gd name="connsiteY851" fmla="*/ 1014411 h 6246801"/>
              <a:gd name="connsiteX852" fmla="*/ 8284206 w 9384838"/>
              <a:gd name="connsiteY852" fmla="*/ 1020265 h 6246801"/>
              <a:gd name="connsiteX853" fmla="*/ 8247128 w 9384838"/>
              <a:gd name="connsiteY853" fmla="*/ 1070028 h 6246801"/>
              <a:gd name="connsiteX854" fmla="*/ 8212977 w 9384838"/>
              <a:gd name="connsiteY854" fmla="*/ 1083688 h 6246801"/>
              <a:gd name="connsiteX855" fmla="*/ 8184681 w 9384838"/>
              <a:gd name="connsiteY855" fmla="*/ 1151014 h 6246801"/>
              <a:gd name="connsiteX856" fmla="*/ 8163215 w 9384838"/>
              <a:gd name="connsiteY856" fmla="*/ 1151014 h 6246801"/>
              <a:gd name="connsiteX857" fmla="*/ 8155409 w 9384838"/>
              <a:gd name="connsiteY857" fmla="*/ 1207607 h 6246801"/>
              <a:gd name="connsiteX858" fmla="*/ 8099792 w 9384838"/>
              <a:gd name="connsiteY858" fmla="*/ 1223219 h 6246801"/>
              <a:gd name="connsiteX859" fmla="*/ 8077350 w 9384838"/>
              <a:gd name="connsiteY859" fmla="*/ 1247612 h 6246801"/>
              <a:gd name="connsiteX860" fmla="*/ 8066617 w 9384838"/>
              <a:gd name="connsiteY860" fmla="*/ 1319817 h 6246801"/>
              <a:gd name="connsiteX861" fmla="*/ 8057835 w 9384838"/>
              <a:gd name="connsiteY861" fmla="*/ 1315914 h 6246801"/>
              <a:gd name="connsiteX862" fmla="*/ 8009048 w 9384838"/>
              <a:gd name="connsiteY862" fmla="*/ 1320793 h 6246801"/>
              <a:gd name="connsiteX863" fmla="*/ 8009048 w 9384838"/>
              <a:gd name="connsiteY863" fmla="*/ 1309084 h 6246801"/>
              <a:gd name="connsiteX864" fmla="*/ 8010024 w 9384838"/>
              <a:gd name="connsiteY864" fmla="*/ 1293472 h 6246801"/>
              <a:gd name="connsiteX865" fmla="*/ 8002218 w 9384838"/>
              <a:gd name="connsiteY865" fmla="*/ 1262248 h 6246801"/>
              <a:gd name="connsiteX866" fmla="*/ 8013927 w 9384838"/>
              <a:gd name="connsiteY866" fmla="*/ 1254442 h 6246801"/>
              <a:gd name="connsiteX867" fmla="*/ 8038320 w 9384838"/>
              <a:gd name="connsiteY867" fmla="*/ 1219316 h 6246801"/>
              <a:gd name="connsiteX868" fmla="*/ 8077350 w 9384838"/>
              <a:gd name="connsiteY868" fmla="*/ 1190044 h 6246801"/>
              <a:gd name="connsiteX869" fmla="*/ 8108573 w 9384838"/>
              <a:gd name="connsiteY869" fmla="*/ 1167602 h 6246801"/>
              <a:gd name="connsiteX870" fmla="*/ 8111501 w 9384838"/>
              <a:gd name="connsiteY870" fmla="*/ 1154917 h 6246801"/>
              <a:gd name="connsiteX871" fmla="*/ 8135894 w 9384838"/>
              <a:gd name="connsiteY871" fmla="*/ 1148087 h 6246801"/>
              <a:gd name="connsiteX872" fmla="*/ 8141748 w 9384838"/>
              <a:gd name="connsiteY872" fmla="*/ 1130524 h 6246801"/>
              <a:gd name="connsiteX873" fmla="*/ 8135894 w 9384838"/>
              <a:gd name="connsiteY873" fmla="*/ 1121742 h 6246801"/>
              <a:gd name="connsiteX874" fmla="*/ 8143700 w 9384838"/>
              <a:gd name="connsiteY874" fmla="*/ 1104179 h 6246801"/>
              <a:gd name="connsiteX875" fmla="*/ 8200293 w 9384838"/>
              <a:gd name="connsiteY875" fmla="*/ 1030998 h 6246801"/>
              <a:gd name="connsiteX876" fmla="*/ 8231516 w 9384838"/>
              <a:gd name="connsiteY876" fmla="*/ 993920 h 6246801"/>
              <a:gd name="connsiteX877" fmla="*/ 8245176 w 9384838"/>
              <a:gd name="connsiteY877" fmla="*/ 957819 h 6246801"/>
              <a:gd name="connsiteX878" fmla="*/ 8258837 w 9384838"/>
              <a:gd name="connsiteY878" fmla="*/ 944159 h 6246801"/>
              <a:gd name="connsiteX879" fmla="*/ 8260788 w 9384838"/>
              <a:gd name="connsiteY879" fmla="*/ 920741 h 6246801"/>
              <a:gd name="connsiteX880" fmla="*/ 8289085 w 9384838"/>
              <a:gd name="connsiteY880" fmla="*/ 889516 h 6246801"/>
              <a:gd name="connsiteX881" fmla="*/ 8306648 w 9384838"/>
              <a:gd name="connsiteY881" fmla="*/ 884639 h 6246801"/>
              <a:gd name="connsiteX882" fmla="*/ 9328245 w 9384838"/>
              <a:gd name="connsiteY882" fmla="*/ 311878 h 6246801"/>
              <a:gd name="connsiteX883" fmla="*/ 9371178 w 9384838"/>
              <a:gd name="connsiteY883" fmla="*/ 317733 h 6246801"/>
              <a:gd name="connsiteX884" fmla="*/ 9384838 w 9384838"/>
              <a:gd name="connsiteY884" fmla="*/ 341150 h 6246801"/>
              <a:gd name="connsiteX885" fmla="*/ 9357517 w 9384838"/>
              <a:gd name="connsiteY885" fmla="*/ 360665 h 6246801"/>
              <a:gd name="connsiteX886" fmla="*/ 9357517 w 9384838"/>
              <a:gd name="connsiteY886" fmla="*/ 378228 h 6246801"/>
              <a:gd name="connsiteX887" fmla="*/ 9371178 w 9384838"/>
              <a:gd name="connsiteY887" fmla="*/ 393840 h 6246801"/>
              <a:gd name="connsiteX888" fmla="*/ 9367275 w 9384838"/>
              <a:gd name="connsiteY888" fmla="*/ 427015 h 6246801"/>
              <a:gd name="connsiteX889" fmla="*/ 9314585 w 9384838"/>
              <a:gd name="connsiteY889" fmla="*/ 427015 h 6246801"/>
              <a:gd name="connsiteX890" fmla="*/ 9250186 w 9384838"/>
              <a:gd name="connsiteY890" fmla="*/ 440675 h 6246801"/>
              <a:gd name="connsiteX891" fmla="*/ 9213108 w 9384838"/>
              <a:gd name="connsiteY891" fmla="*/ 471899 h 6246801"/>
              <a:gd name="connsiteX892" fmla="*/ 9162370 w 9384838"/>
              <a:gd name="connsiteY892" fmla="*/ 491414 h 6246801"/>
              <a:gd name="connsiteX893" fmla="*/ 9099923 w 9384838"/>
              <a:gd name="connsiteY893" fmla="*/ 526540 h 6246801"/>
              <a:gd name="connsiteX894" fmla="*/ 9035524 w 9384838"/>
              <a:gd name="connsiteY894" fmla="*/ 587036 h 6246801"/>
              <a:gd name="connsiteX895" fmla="*/ 8996494 w 9384838"/>
              <a:gd name="connsiteY895" fmla="*/ 635822 h 6246801"/>
              <a:gd name="connsiteX896" fmla="*/ 8961368 w 9384838"/>
              <a:gd name="connsiteY896" fmla="*/ 637774 h 6246801"/>
              <a:gd name="connsiteX897" fmla="*/ 8951610 w 9384838"/>
              <a:gd name="connsiteY897" fmla="*/ 647531 h 6246801"/>
              <a:gd name="connsiteX898" fmla="*/ 8926241 w 9384838"/>
              <a:gd name="connsiteY898" fmla="*/ 637774 h 6246801"/>
              <a:gd name="connsiteX899" fmla="*/ 8916484 w 9384838"/>
              <a:gd name="connsiteY899" fmla="*/ 608501 h 6246801"/>
              <a:gd name="connsiteX900" fmla="*/ 8883309 w 9384838"/>
              <a:gd name="connsiteY900" fmla="*/ 622162 h 6246801"/>
              <a:gd name="connsiteX901" fmla="*/ 8877454 w 9384838"/>
              <a:gd name="connsiteY901" fmla="*/ 651434 h 6246801"/>
              <a:gd name="connsiteX902" fmla="*/ 8887212 w 9384838"/>
              <a:gd name="connsiteY902" fmla="*/ 665094 h 6246801"/>
              <a:gd name="connsiteX903" fmla="*/ 8846231 w 9384838"/>
              <a:gd name="connsiteY903" fmla="*/ 719735 h 6246801"/>
              <a:gd name="connsiteX904" fmla="*/ 8799395 w 9384838"/>
              <a:gd name="connsiteY904" fmla="*/ 749008 h 6246801"/>
              <a:gd name="connsiteX905" fmla="*/ 8766220 w 9384838"/>
              <a:gd name="connsiteY905" fmla="*/ 774380 h 6246801"/>
              <a:gd name="connsiteX906" fmla="*/ 8731094 w 9384838"/>
              <a:gd name="connsiteY906" fmla="*/ 844633 h 6246801"/>
              <a:gd name="connsiteX907" fmla="*/ 8697919 w 9384838"/>
              <a:gd name="connsiteY907" fmla="*/ 862196 h 6246801"/>
              <a:gd name="connsiteX908" fmla="*/ 8666695 w 9384838"/>
              <a:gd name="connsiteY908" fmla="*/ 862196 h 6246801"/>
              <a:gd name="connsiteX909" fmla="*/ 8641326 w 9384838"/>
              <a:gd name="connsiteY909" fmla="*/ 887565 h 6246801"/>
              <a:gd name="connsiteX910" fmla="*/ 8614005 w 9384838"/>
              <a:gd name="connsiteY910" fmla="*/ 932449 h 6246801"/>
              <a:gd name="connsiteX911" fmla="*/ 8590587 w 9384838"/>
              <a:gd name="connsiteY911" fmla="*/ 936351 h 6246801"/>
              <a:gd name="connsiteX912" fmla="*/ 8576927 w 9384838"/>
              <a:gd name="connsiteY912" fmla="*/ 920740 h 6246801"/>
              <a:gd name="connsiteX913" fmla="*/ 8590587 w 9384838"/>
              <a:gd name="connsiteY913" fmla="*/ 885614 h 6246801"/>
              <a:gd name="connsiteX914" fmla="*/ 8602296 w 9384838"/>
              <a:gd name="connsiteY914" fmla="*/ 881711 h 6246801"/>
              <a:gd name="connsiteX915" fmla="*/ 8610102 w 9384838"/>
              <a:gd name="connsiteY915" fmla="*/ 868050 h 6246801"/>
              <a:gd name="connsiteX916" fmla="*/ 8606199 w 9384838"/>
              <a:gd name="connsiteY916" fmla="*/ 850487 h 6246801"/>
              <a:gd name="connsiteX917" fmla="*/ 8612054 w 9384838"/>
              <a:gd name="connsiteY917" fmla="*/ 825118 h 6246801"/>
              <a:gd name="connsiteX918" fmla="*/ 8623762 w 9384838"/>
              <a:gd name="connsiteY918" fmla="*/ 846584 h 6246801"/>
              <a:gd name="connsiteX919" fmla="*/ 8637423 w 9384838"/>
              <a:gd name="connsiteY919" fmla="*/ 848536 h 6246801"/>
              <a:gd name="connsiteX920" fmla="*/ 8649132 w 9384838"/>
              <a:gd name="connsiteY920" fmla="*/ 827069 h 6246801"/>
              <a:gd name="connsiteX921" fmla="*/ 8635471 w 9384838"/>
              <a:gd name="connsiteY921" fmla="*/ 807555 h 6246801"/>
              <a:gd name="connsiteX922" fmla="*/ 8654986 w 9384838"/>
              <a:gd name="connsiteY922" fmla="*/ 807555 h 6246801"/>
              <a:gd name="connsiteX923" fmla="*/ 8664743 w 9384838"/>
              <a:gd name="connsiteY923" fmla="*/ 819263 h 6246801"/>
              <a:gd name="connsiteX924" fmla="*/ 8692064 w 9384838"/>
              <a:gd name="connsiteY924" fmla="*/ 805603 h 6246801"/>
              <a:gd name="connsiteX925" fmla="*/ 8709627 w 9384838"/>
              <a:gd name="connsiteY925" fmla="*/ 778282 h 6246801"/>
              <a:gd name="connsiteX926" fmla="*/ 8711579 w 9384838"/>
              <a:gd name="connsiteY926" fmla="*/ 749008 h 6246801"/>
              <a:gd name="connsiteX927" fmla="*/ 8695967 w 9384838"/>
              <a:gd name="connsiteY927" fmla="*/ 749008 h 6246801"/>
              <a:gd name="connsiteX928" fmla="*/ 8672549 w 9384838"/>
              <a:gd name="connsiteY928" fmla="*/ 745105 h 6246801"/>
              <a:gd name="connsiteX929" fmla="*/ 8668646 w 9384838"/>
              <a:gd name="connsiteY929" fmla="*/ 713881 h 6246801"/>
              <a:gd name="connsiteX930" fmla="*/ 8697919 w 9384838"/>
              <a:gd name="connsiteY930" fmla="*/ 713881 h 6246801"/>
              <a:gd name="connsiteX931" fmla="*/ 8715482 w 9384838"/>
              <a:gd name="connsiteY931" fmla="*/ 731444 h 6246801"/>
              <a:gd name="connsiteX932" fmla="*/ 8733045 w 9384838"/>
              <a:gd name="connsiteY932" fmla="*/ 719735 h 6246801"/>
              <a:gd name="connsiteX933" fmla="*/ 8746705 w 9384838"/>
              <a:gd name="connsiteY933" fmla="*/ 688512 h 6246801"/>
              <a:gd name="connsiteX934" fmla="*/ 8787686 w 9384838"/>
              <a:gd name="connsiteY934" fmla="*/ 674851 h 6246801"/>
              <a:gd name="connsiteX935" fmla="*/ 8811104 w 9384838"/>
              <a:gd name="connsiteY935" fmla="*/ 624114 h 6246801"/>
              <a:gd name="connsiteX936" fmla="*/ 8830619 w 9384838"/>
              <a:gd name="connsiteY936" fmla="*/ 618260 h 6246801"/>
              <a:gd name="connsiteX937" fmla="*/ 8840376 w 9384838"/>
              <a:gd name="connsiteY937" fmla="*/ 600695 h 6246801"/>
              <a:gd name="connsiteX938" fmla="*/ 8832570 w 9384838"/>
              <a:gd name="connsiteY938" fmla="*/ 559715 h 6246801"/>
              <a:gd name="connsiteX939" fmla="*/ 8850134 w 9384838"/>
              <a:gd name="connsiteY939" fmla="*/ 559715 h 6246801"/>
              <a:gd name="connsiteX940" fmla="*/ 8885260 w 9384838"/>
              <a:gd name="connsiteY940" fmla="*/ 573376 h 6246801"/>
              <a:gd name="connsiteX941" fmla="*/ 8902823 w 9384838"/>
              <a:gd name="connsiteY941" fmla="*/ 559715 h 6246801"/>
              <a:gd name="connsiteX942" fmla="*/ 8904775 w 9384838"/>
              <a:gd name="connsiteY942" fmla="*/ 524589 h 6246801"/>
              <a:gd name="connsiteX943" fmla="*/ 8949659 w 9384838"/>
              <a:gd name="connsiteY943" fmla="*/ 497268 h 6246801"/>
              <a:gd name="connsiteX944" fmla="*/ 8976980 w 9384838"/>
              <a:gd name="connsiteY944" fmla="*/ 497268 h 6246801"/>
              <a:gd name="connsiteX945" fmla="*/ 8976980 w 9384838"/>
              <a:gd name="connsiteY945" fmla="*/ 462142 h 6246801"/>
              <a:gd name="connsiteX946" fmla="*/ 8965271 w 9384838"/>
              <a:gd name="connsiteY946" fmla="*/ 419209 h 6246801"/>
              <a:gd name="connsiteX947" fmla="*/ 8973077 w 9384838"/>
              <a:gd name="connsiteY947" fmla="*/ 393840 h 6246801"/>
              <a:gd name="connsiteX948" fmla="*/ 9002349 w 9384838"/>
              <a:gd name="connsiteY948" fmla="*/ 376277 h 6246801"/>
              <a:gd name="connsiteX949" fmla="*/ 9017961 w 9384838"/>
              <a:gd name="connsiteY949" fmla="*/ 403597 h 6246801"/>
              <a:gd name="connsiteX950" fmla="*/ 9041378 w 9384838"/>
              <a:gd name="connsiteY950" fmla="*/ 467996 h 6246801"/>
              <a:gd name="connsiteX951" fmla="*/ 9076505 w 9384838"/>
              <a:gd name="connsiteY951" fmla="*/ 475802 h 6246801"/>
              <a:gd name="connsiteX952" fmla="*/ 9154564 w 9384838"/>
              <a:gd name="connsiteY952" fmla="*/ 458239 h 6246801"/>
              <a:gd name="connsiteX953" fmla="*/ 9209205 w 9384838"/>
              <a:gd name="connsiteY953" fmla="*/ 409452 h 6246801"/>
              <a:gd name="connsiteX954" fmla="*/ 9218963 w 9384838"/>
              <a:gd name="connsiteY954" fmla="*/ 380180 h 6246801"/>
              <a:gd name="connsiteX955" fmla="*/ 9283361 w 9384838"/>
              <a:gd name="connsiteY955" fmla="*/ 325538 h 6246801"/>
              <a:gd name="connsiteX956" fmla="*/ 9328245 w 9384838"/>
              <a:gd name="connsiteY956" fmla="*/ 311878 h 6246801"/>
              <a:gd name="connsiteX957" fmla="*/ 6819242 w 9384838"/>
              <a:gd name="connsiteY957" fmla="*/ 0 h 6246801"/>
              <a:gd name="connsiteX958" fmla="*/ 6869020 w 9384838"/>
              <a:gd name="connsiteY958" fmla="*/ 125002 h 6246801"/>
              <a:gd name="connsiteX959" fmla="*/ 6969682 w 9384838"/>
              <a:gd name="connsiteY959" fmla="*/ 326334 h 6246801"/>
              <a:gd name="connsiteX960" fmla="*/ 6969682 w 9384838"/>
              <a:gd name="connsiteY960" fmla="*/ 401556 h 6246801"/>
              <a:gd name="connsiteX961" fmla="*/ 7094680 w 9384838"/>
              <a:gd name="connsiteY961" fmla="*/ 652667 h 6246801"/>
              <a:gd name="connsiteX962" fmla="*/ 7220784 w 9384838"/>
              <a:gd name="connsiteY962" fmla="*/ 803117 h 6246801"/>
              <a:gd name="connsiteX963" fmla="*/ 7321446 w 9384838"/>
              <a:gd name="connsiteY963" fmla="*/ 903783 h 6246801"/>
              <a:gd name="connsiteX964" fmla="*/ 7321446 w 9384838"/>
              <a:gd name="connsiteY964" fmla="*/ 979004 h 6246801"/>
              <a:gd name="connsiteX965" fmla="*/ 7345782 w 9384838"/>
              <a:gd name="connsiteY965" fmla="*/ 979004 h 6246801"/>
              <a:gd name="connsiteX966" fmla="*/ 7396667 w 9384838"/>
              <a:gd name="connsiteY966" fmla="*/ 1003341 h 6246801"/>
              <a:gd name="connsiteX967" fmla="*/ 7421002 w 9384838"/>
              <a:gd name="connsiteY967" fmla="*/ 979004 h 6246801"/>
              <a:gd name="connsiteX968" fmla="*/ 7496223 w 9384838"/>
              <a:gd name="connsiteY968" fmla="*/ 1003341 h 6246801"/>
              <a:gd name="connsiteX969" fmla="*/ 7446445 w 9384838"/>
              <a:gd name="connsiteY969" fmla="*/ 1054227 h 6246801"/>
              <a:gd name="connsiteX970" fmla="*/ 7471887 w 9384838"/>
              <a:gd name="connsiteY970" fmla="*/ 1078564 h 6246801"/>
              <a:gd name="connsiteX971" fmla="*/ 7521665 w 9384838"/>
              <a:gd name="connsiteY971" fmla="*/ 1054227 h 6246801"/>
              <a:gd name="connsiteX972" fmla="*/ 7547107 w 9384838"/>
              <a:gd name="connsiteY972" fmla="*/ 1129449 h 6246801"/>
              <a:gd name="connsiteX973" fmla="*/ 7672105 w 9384838"/>
              <a:gd name="connsiteY973" fmla="*/ 1179229 h 6246801"/>
              <a:gd name="connsiteX974" fmla="*/ 7747325 w 9384838"/>
              <a:gd name="connsiteY974" fmla="*/ 1179229 h 6246801"/>
              <a:gd name="connsiteX975" fmla="*/ 7847987 w 9384838"/>
              <a:gd name="connsiteY975" fmla="*/ 1104007 h 6246801"/>
              <a:gd name="connsiteX976" fmla="*/ 7923207 w 9384838"/>
              <a:gd name="connsiteY976" fmla="*/ 1078564 h 6246801"/>
              <a:gd name="connsiteX977" fmla="*/ 7998427 w 9384838"/>
              <a:gd name="connsiteY977" fmla="*/ 1003341 h 6246801"/>
              <a:gd name="connsiteX978" fmla="*/ 7998427 w 9384838"/>
              <a:gd name="connsiteY978" fmla="*/ 1054227 h 6246801"/>
              <a:gd name="connsiteX979" fmla="*/ 7948649 w 9384838"/>
              <a:gd name="connsiteY979" fmla="*/ 1104007 h 6246801"/>
              <a:gd name="connsiteX980" fmla="*/ 7948649 w 9384838"/>
              <a:gd name="connsiteY980" fmla="*/ 1129449 h 6246801"/>
              <a:gd name="connsiteX981" fmla="*/ 7822545 w 9384838"/>
              <a:gd name="connsiteY981" fmla="*/ 1279895 h 6246801"/>
              <a:gd name="connsiteX982" fmla="*/ 7822545 w 9384838"/>
              <a:gd name="connsiteY982" fmla="*/ 1379454 h 6246801"/>
              <a:gd name="connsiteX983" fmla="*/ 7873429 w 9384838"/>
              <a:gd name="connsiteY983" fmla="*/ 1379454 h 6246801"/>
              <a:gd name="connsiteX984" fmla="*/ 7847987 w 9384838"/>
              <a:gd name="connsiteY984" fmla="*/ 1505563 h 6246801"/>
              <a:gd name="connsiteX985" fmla="*/ 7797103 w 9384838"/>
              <a:gd name="connsiteY985" fmla="*/ 1531005 h 6246801"/>
              <a:gd name="connsiteX986" fmla="*/ 7873429 w 9384838"/>
              <a:gd name="connsiteY986" fmla="*/ 1606229 h 6246801"/>
              <a:gd name="connsiteX987" fmla="*/ 7948649 w 9384838"/>
              <a:gd name="connsiteY987" fmla="*/ 1606229 h 6246801"/>
              <a:gd name="connsiteX988" fmla="*/ 7923207 w 9384838"/>
              <a:gd name="connsiteY988" fmla="*/ 1656009 h 6246801"/>
              <a:gd name="connsiteX989" fmla="*/ 7772767 w 9384838"/>
              <a:gd name="connsiteY989" fmla="*/ 1630565 h 6246801"/>
              <a:gd name="connsiteX990" fmla="*/ 7672105 w 9384838"/>
              <a:gd name="connsiteY990" fmla="*/ 1705789 h 6246801"/>
              <a:gd name="connsiteX991" fmla="*/ 7672105 w 9384838"/>
              <a:gd name="connsiteY991" fmla="*/ 1656009 h 6246801"/>
              <a:gd name="connsiteX992" fmla="*/ 7596885 w 9384838"/>
              <a:gd name="connsiteY992" fmla="*/ 1656009 h 6246801"/>
              <a:gd name="connsiteX993" fmla="*/ 7571443 w 9384838"/>
              <a:gd name="connsiteY993" fmla="*/ 1705789 h 6246801"/>
              <a:gd name="connsiteX994" fmla="*/ 7446445 w 9384838"/>
              <a:gd name="connsiteY994" fmla="*/ 1681452 h 6246801"/>
              <a:gd name="connsiteX995" fmla="*/ 7421002 w 9384838"/>
              <a:gd name="connsiteY995" fmla="*/ 1630565 h 6246801"/>
              <a:gd name="connsiteX996" fmla="*/ 7321446 w 9384838"/>
              <a:gd name="connsiteY996" fmla="*/ 1630565 h 6246801"/>
              <a:gd name="connsiteX997" fmla="*/ 7070344 w 9384838"/>
              <a:gd name="connsiteY997" fmla="*/ 1756674 h 6246801"/>
              <a:gd name="connsiteX998" fmla="*/ 6869020 w 9384838"/>
              <a:gd name="connsiteY998" fmla="*/ 1907113 h 6246801"/>
              <a:gd name="connsiteX999" fmla="*/ 6894462 w 9384838"/>
              <a:gd name="connsiteY999" fmla="*/ 1956897 h 6246801"/>
              <a:gd name="connsiteX1000" fmla="*/ 6819242 w 9384838"/>
              <a:gd name="connsiteY1000" fmla="*/ 2081899 h 6246801"/>
              <a:gd name="connsiteX1001" fmla="*/ 6793800 w 9384838"/>
              <a:gd name="connsiteY1001" fmla="*/ 2006676 h 6246801"/>
              <a:gd name="connsiteX1002" fmla="*/ 6668802 w 9384838"/>
              <a:gd name="connsiteY1002" fmla="*/ 1931450 h 6246801"/>
              <a:gd name="connsiteX1003" fmla="*/ 6542697 w 9384838"/>
              <a:gd name="connsiteY1003" fmla="*/ 1831894 h 6246801"/>
              <a:gd name="connsiteX1004" fmla="*/ 6467477 w 9384838"/>
              <a:gd name="connsiteY1004" fmla="*/ 1705789 h 6246801"/>
              <a:gd name="connsiteX1005" fmla="*/ 6417699 w 9384838"/>
              <a:gd name="connsiteY1005" fmla="*/ 1681452 h 6246801"/>
              <a:gd name="connsiteX1006" fmla="*/ 6342479 w 9384838"/>
              <a:gd name="connsiteY1006" fmla="*/ 1580786 h 6246801"/>
              <a:gd name="connsiteX1007" fmla="*/ 6217481 w 9384838"/>
              <a:gd name="connsiteY1007" fmla="*/ 1555343 h 6246801"/>
              <a:gd name="connsiteX1008" fmla="*/ 6091377 w 9384838"/>
              <a:gd name="connsiteY1008" fmla="*/ 1606229 h 6246801"/>
              <a:gd name="connsiteX1009" fmla="*/ 5991821 w 9384838"/>
              <a:gd name="connsiteY1009" fmla="*/ 1681452 h 6246801"/>
              <a:gd name="connsiteX1010" fmla="*/ 5966379 w 9384838"/>
              <a:gd name="connsiteY1010" fmla="*/ 1630565 h 6246801"/>
              <a:gd name="connsiteX1011" fmla="*/ 5966379 w 9384838"/>
              <a:gd name="connsiteY1011" fmla="*/ 1580786 h 6246801"/>
              <a:gd name="connsiteX1012" fmla="*/ 5916601 w 9384838"/>
              <a:gd name="connsiteY1012" fmla="*/ 1531005 h 6246801"/>
              <a:gd name="connsiteX1013" fmla="*/ 5940937 w 9384838"/>
              <a:gd name="connsiteY1013" fmla="*/ 1505563 h 6246801"/>
              <a:gd name="connsiteX1014" fmla="*/ 5891159 w 9384838"/>
              <a:gd name="connsiteY1014" fmla="*/ 1480122 h 6246801"/>
              <a:gd name="connsiteX1015" fmla="*/ 5840275 w 9384838"/>
              <a:gd name="connsiteY1015" fmla="*/ 1480122 h 6246801"/>
              <a:gd name="connsiteX1016" fmla="*/ 5815939 w 9384838"/>
              <a:gd name="connsiteY1016" fmla="*/ 1455784 h 6246801"/>
              <a:gd name="connsiteX1017" fmla="*/ 5740719 w 9384838"/>
              <a:gd name="connsiteY1017" fmla="*/ 1505563 h 6246801"/>
              <a:gd name="connsiteX1018" fmla="*/ 5665499 w 9384838"/>
              <a:gd name="connsiteY1018" fmla="*/ 1606229 h 6246801"/>
              <a:gd name="connsiteX1019" fmla="*/ 5715277 w 9384838"/>
              <a:gd name="connsiteY1019" fmla="*/ 1656009 h 6246801"/>
              <a:gd name="connsiteX1020" fmla="*/ 5765055 w 9384838"/>
              <a:gd name="connsiteY1020" fmla="*/ 1731231 h 6246801"/>
              <a:gd name="connsiteX1021" fmla="*/ 5840275 w 9384838"/>
              <a:gd name="connsiteY1021" fmla="*/ 1731231 h 6246801"/>
              <a:gd name="connsiteX1022" fmla="*/ 5916601 w 9384838"/>
              <a:gd name="connsiteY1022" fmla="*/ 1881669 h 6246801"/>
              <a:gd name="connsiteX1023" fmla="*/ 5966379 w 9384838"/>
              <a:gd name="connsiteY1023" fmla="*/ 1956897 h 6246801"/>
              <a:gd name="connsiteX1024" fmla="*/ 5891159 w 9384838"/>
              <a:gd name="connsiteY1024" fmla="*/ 2006676 h 6246801"/>
              <a:gd name="connsiteX1025" fmla="*/ 5815939 w 9384838"/>
              <a:gd name="connsiteY1025" fmla="*/ 1931450 h 6246801"/>
              <a:gd name="connsiteX1026" fmla="*/ 5765055 w 9384838"/>
              <a:gd name="connsiteY1026" fmla="*/ 1881669 h 6246801"/>
              <a:gd name="connsiteX1027" fmla="*/ 5715277 w 9384838"/>
              <a:gd name="connsiteY1027" fmla="*/ 1931450 h 6246801"/>
              <a:gd name="connsiteX1028" fmla="*/ 5665499 w 9384838"/>
              <a:gd name="connsiteY1028" fmla="*/ 1931450 h 6246801"/>
              <a:gd name="connsiteX1029" fmla="*/ 5640056 w 9384838"/>
              <a:gd name="connsiteY1029" fmla="*/ 2006676 h 6246801"/>
              <a:gd name="connsiteX1030" fmla="*/ 5590278 w 9384838"/>
              <a:gd name="connsiteY1030" fmla="*/ 2006676 h 6246801"/>
              <a:gd name="connsiteX1031" fmla="*/ 5515058 w 9384838"/>
              <a:gd name="connsiteY1031" fmla="*/ 2081899 h 6246801"/>
              <a:gd name="connsiteX1032" fmla="*/ 5464174 w 9384838"/>
              <a:gd name="connsiteY1032" fmla="*/ 2057559 h 6246801"/>
              <a:gd name="connsiteX1033" fmla="*/ 5464174 w 9384838"/>
              <a:gd name="connsiteY1033" fmla="*/ 1956897 h 6246801"/>
              <a:gd name="connsiteX1034" fmla="*/ 5489616 w 9384838"/>
              <a:gd name="connsiteY1034" fmla="*/ 1881669 h 6246801"/>
              <a:gd name="connsiteX1035" fmla="*/ 5564836 w 9384838"/>
              <a:gd name="connsiteY1035" fmla="*/ 1831894 h 6246801"/>
              <a:gd name="connsiteX1036" fmla="*/ 5590278 w 9384838"/>
              <a:gd name="connsiteY1036" fmla="*/ 1756674 h 6246801"/>
              <a:gd name="connsiteX1037" fmla="*/ 5539394 w 9384838"/>
              <a:gd name="connsiteY1037" fmla="*/ 1656009 h 6246801"/>
              <a:gd name="connsiteX1038" fmla="*/ 5515058 w 9384838"/>
              <a:gd name="connsiteY1038" fmla="*/ 1656009 h 6246801"/>
              <a:gd name="connsiteX1039" fmla="*/ 5515058 w 9384838"/>
              <a:gd name="connsiteY1039" fmla="*/ 1606229 h 6246801"/>
              <a:gd name="connsiteX1040" fmla="*/ 5489616 w 9384838"/>
              <a:gd name="connsiteY1040" fmla="*/ 1580786 h 6246801"/>
              <a:gd name="connsiteX1041" fmla="*/ 5489616 w 9384838"/>
              <a:gd name="connsiteY1041" fmla="*/ 1531005 h 6246801"/>
              <a:gd name="connsiteX1042" fmla="*/ 5539394 w 9384838"/>
              <a:gd name="connsiteY1042" fmla="*/ 1455784 h 6246801"/>
              <a:gd name="connsiteX1043" fmla="*/ 5539394 w 9384838"/>
              <a:gd name="connsiteY1043" fmla="*/ 1404898 h 6246801"/>
              <a:gd name="connsiteX1044" fmla="*/ 5564836 w 9384838"/>
              <a:gd name="connsiteY1044" fmla="*/ 1355118 h 6246801"/>
              <a:gd name="connsiteX1045" fmla="*/ 5614614 w 9384838"/>
              <a:gd name="connsiteY1045" fmla="*/ 1379454 h 6246801"/>
              <a:gd name="connsiteX1046" fmla="*/ 5689834 w 9384838"/>
              <a:gd name="connsiteY1046" fmla="*/ 1355118 h 6246801"/>
              <a:gd name="connsiteX1047" fmla="*/ 5740719 w 9384838"/>
              <a:gd name="connsiteY1047" fmla="*/ 1329675 h 6246801"/>
              <a:gd name="connsiteX1048" fmla="*/ 5765055 w 9384838"/>
              <a:gd name="connsiteY1048" fmla="*/ 1355118 h 6246801"/>
              <a:gd name="connsiteX1049" fmla="*/ 5815939 w 9384838"/>
              <a:gd name="connsiteY1049" fmla="*/ 1279895 h 6246801"/>
              <a:gd name="connsiteX1050" fmla="*/ 5891159 w 9384838"/>
              <a:gd name="connsiteY1050" fmla="*/ 1254452 h 6246801"/>
              <a:gd name="connsiteX1051" fmla="*/ 5891159 w 9384838"/>
              <a:gd name="connsiteY1051" fmla="*/ 1179229 h 6246801"/>
              <a:gd name="connsiteX1052" fmla="*/ 5840275 w 9384838"/>
              <a:gd name="connsiteY1052" fmla="*/ 1104007 h 6246801"/>
              <a:gd name="connsiteX1053" fmla="*/ 5865717 w 9384838"/>
              <a:gd name="connsiteY1053" fmla="*/ 1054227 h 6246801"/>
              <a:gd name="connsiteX1054" fmla="*/ 5916601 w 9384838"/>
              <a:gd name="connsiteY1054" fmla="*/ 1054227 h 6246801"/>
              <a:gd name="connsiteX1055" fmla="*/ 6041599 w 9384838"/>
              <a:gd name="connsiteY1055" fmla="*/ 1179229 h 6246801"/>
              <a:gd name="connsiteX1056" fmla="*/ 6091377 w 9384838"/>
              <a:gd name="connsiteY1056" fmla="*/ 1153786 h 6246801"/>
              <a:gd name="connsiteX1057" fmla="*/ 6091377 w 9384838"/>
              <a:gd name="connsiteY1057" fmla="*/ 1204672 h 6246801"/>
              <a:gd name="connsiteX1058" fmla="*/ 6166597 w 9384838"/>
              <a:gd name="connsiteY1058" fmla="*/ 1254452 h 6246801"/>
              <a:gd name="connsiteX1059" fmla="*/ 6292701 w 9384838"/>
              <a:gd name="connsiteY1059" fmla="*/ 1179229 h 6246801"/>
              <a:gd name="connsiteX1060" fmla="*/ 6317037 w 9384838"/>
              <a:gd name="connsiteY1060" fmla="*/ 1129449 h 6246801"/>
              <a:gd name="connsiteX1061" fmla="*/ 6292701 w 9384838"/>
              <a:gd name="connsiteY1061" fmla="*/ 1054227 h 6246801"/>
              <a:gd name="connsiteX1062" fmla="*/ 6317037 w 9384838"/>
              <a:gd name="connsiteY1062" fmla="*/ 1003341 h 6246801"/>
              <a:gd name="connsiteX1063" fmla="*/ 6317037 w 9384838"/>
              <a:gd name="connsiteY1063" fmla="*/ 953562 h 6246801"/>
              <a:gd name="connsiteX1064" fmla="*/ 6342479 w 9384838"/>
              <a:gd name="connsiteY1064" fmla="*/ 903783 h 6246801"/>
              <a:gd name="connsiteX1065" fmla="*/ 6443141 w 9384838"/>
              <a:gd name="connsiteY1065" fmla="*/ 878340 h 6246801"/>
              <a:gd name="connsiteX1066" fmla="*/ 6492919 w 9384838"/>
              <a:gd name="connsiteY1066" fmla="*/ 803117 h 6246801"/>
              <a:gd name="connsiteX1067" fmla="*/ 6518361 w 9384838"/>
              <a:gd name="connsiteY1067" fmla="*/ 652667 h 6246801"/>
              <a:gd name="connsiteX1068" fmla="*/ 6619024 w 9384838"/>
              <a:gd name="connsiteY1068" fmla="*/ 526559 h 6246801"/>
              <a:gd name="connsiteX1069" fmla="*/ 6643360 w 9384838"/>
              <a:gd name="connsiteY1069" fmla="*/ 300891 h 6246801"/>
              <a:gd name="connsiteX1070" fmla="*/ 6619024 w 9384838"/>
              <a:gd name="connsiteY1070" fmla="*/ 125002 h 6246801"/>
              <a:gd name="connsiteX1071" fmla="*/ 6694244 w 9384838"/>
              <a:gd name="connsiteY1071" fmla="*/ 49779 h 6246801"/>
              <a:gd name="connsiteX1072" fmla="*/ 6769464 w 9384838"/>
              <a:gd name="connsiteY1072" fmla="*/ 49779 h 6246801"/>
              <a:gd name="connsiteX1073" fmla="*/ 6819242 w 9384838"/>
              <a:gd name="connsiteY107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573014 w 9384838"/>
              <a:gd name="connsiteY271" fmla="*/ 5043937 h 6246801"/>
              <a:gd name="connsiteX272" fmla="*/ 497452 w 9384838"/>
              <a:gd name="connsiteY272" fmla="*/ 5017793 h 6246801"/>
              <a:gd name="connsiteX273" fmla="*/ 547230 w 9384838"/>
              <a:gd name="connsiteY273" fmla="*/ 5017793 h 6246801"/>
              <a:gd name="connsiteX274" fmla="*/ 521788 w 9384838"/>
              <a:gd name="connsiteY274" fmla="*/ 4992350 h 6246801"/>
              <a:gd name="connsiteX275" fmla="*/ 572672 w 9384838"/>
              <a:gd name="connsiteY275" fmla="*/ 4968013 h 6246801"/>
              <a:gd name="connsiteX276" fmla="*/ 597008 w 9384838"/>
              <a:gd name="connsiteY276" fmla="*/ 4992350 h 6246801"/>
              <a:gd name="connsiteX277" fmla="*/ 647892 w 9384838"/>
              <a:gd name="connsiteY277" fmla="*/ 4992350 h 6246801"/>
              <a:gd name="connsiteX278" fmla="*/ 647892 w 9384838"/>
              <a:gd name="connsiteY278" fmla="*/ 4968013 h 6246801"/>
              <a:gd name="connsiteX279" fmla="*/ 672228 w 9384838"/>
              <a:gd name="connsiteY279" fmla="*/ 4942570 h 6246801"/>
              <a:gd name="connsiteX280" fmla="*/ 672228 w 9384838"/>
              <a:gd name="connsiteY280" fmla="*/ 4917127 h 6246801"/>
              <a:gd name="connsiteX281" fmla="*/ 723112 w 9384838"/>
              <a:gd name="connsiteY281" fmla="*/ 4892790 h 6246801"/>
              <a:gd name="connsiteX282" fmla="*/ 772890 w 9384838"/>
              <a:gd name="connsiteY282" fmla="*/ 4892790 h 6246801"/>
              <a:gd name="connsiteX283" fmla="*/ 798333 w 9384838"/>
              <a:gd name="connsiteY283" fmla="*/ 4867347 h 6246801"/>
              <a:gd name="connsiteX284" fmla="*/ 291494 w 9384838"/>
              <a:gd name="connsiteY284" fmla="*/ 3896294 h 6246801"/>
              <a:gd name="connsiteX285" fmla="*/ 319795 w 9384838"/>
              <a:gd name="connsiteY285" fmla="*/ 3947235 h 6246801"/>
              <a:gd name="connsiteX286" fmla="*/ 280174 w 9384838"/>
              <a:gd name="connsiteY286" fmla="*/ 4026476 h 6246801"/>
              <a:gd name="connsiteX287" fmla="*/ 234893 w 9384838"/>
              <a:gd name="connsiteY287" fmla="*/ 4026476 h 6246801"/>
              <a:gd name="connsiteX288" fmla="*/ 220743 w 9384838"/>
              <a:gd name="connsiteY288" fmla="*/ 4066097 h 6246801"/>
              <a:gd name="connsiteX289" fmla="*/ 178292 w 9384838"/>
              <a:gd name="connsiteY289" fmla="*/ 4074587 h 6246801"/>
              <a:gd name="connsiteX290" fmla="*/ 133012 w 9384838"/>
              <a:gd name="connsiteY290" fmla="*/ 4111377 h 6246801"/>
              <a:gd name="connsiteX291" fmla="*/ 93391 w 9384838"/>
              <a:gd name="connsiteY291" fmla="*/ 4125528 h 6246801"/>
              <a:gd name="connsiteX292" fmla="*/ 113201 w 9384838"/>
              <a:gd name="connsiteY292" fmla="*/ 4187789 h 6246801"/>
              <a:gd name="connsiteX293" fmla="*/ 82071 w 9384838"/>
              <a:gd name="connsiteY293" fmla="*/ 4187789 h 6246801"/>
              <a:gd name="connsiteX294" fmla="*/ 59430 w 9384838"/>
              <a:gd name="connsiteY294" fmla="*/ 4250050 h 6246801"/>
              <a:gd name="connsiteX295" fmla="*/ 76411 w 9384838"/>
              <a:gd name="connsiteY295" fmla="*/ 4275521 h 6246801"/>
              <a:gd name="connsiteX296" fmla="*/ 11320 w 9384838"/>
              <a:gd name="connsiteY296" fmla="*/ 4317971 h 6246801"/>
              <a:gd name="connsiteX297" fmla="*/ 0 w 9384838"/>
              <a:gd name="connsiteY297" fmla="*/ 4230240 h 6246801"/>
              <a:gd name="connsiteX298" fmla="*/ 31130 w 9384838"/>
              <a:gd name="connsiteY298" fmla="*/ 4218920 h 6246801"/>
              <a:gd name="connsiteX299" fmla="*/ 45280 w 9384838"/>
              <a:gd name="connsiteY299" fmla="*/ 4187789 h 6246801"/>
              <a:gd name="connsiteX300" fmla="*/ 53771 w 9384838"/>
              <a:gd name="connsiteY300" fmla="*/ 4131188 h 6246801"/>
              <a:gd name="connsiteX301" fmla="*/ 70751 w 9384838"/>
              <a:gd name="connsiteY301" fmla="*/ 4105717 h 6246801"/>
              <a:gd name="connsiteX302" fmla="*/ 124522 w 9384838"/>
              <a:gd name="connsiteY302" fmla="*/ 4083077 h 6246801"/>
              <a:gd name="connsiteX303" fmla="*/ 152822 w 9384838"/>
              <a:gd name="connsiteY303" fmla="*/ 4040626 h 6246801"/>
              <a:gd name="connsiteX304" fmla="*/ 104711 w 9384838"/>
              <a:gd name="connsiteY304" fmla="*/ 4023646 h 6246801"/>
              <a:gd name="connsiteX305" fmla="*/ 104711 w 9384838"/>
              <a:gd name="connsiteY305" fmla="*/ 3981195 h 6246801"/>
              <a:gd name="connsiteX306" fmla="*/ 144332 w 9384838"/>
              <a:gd name="connsiteY306" fmla="*/ 3981195 h 6246801"/>
              <a:gd name="connsiteX307" fmla="*/ 181122 w 9384838"/>
              <a:gd name="connsiteY307" fmla="*/ 4020816 h 6246801"/>
              <a:gd name="connsiteX308" fmla="*/ 240553 w 9384838"/>
              <a:gd name="connsiteY308" fmla="*/ 3955725 h 6246801"/>
              <a:gd name="connsiteX309" fmla="*/ 271684 w 9384838"/>
              <a:gd name="connsiteY309" fmla="*/ 3907614 h 6246801"/>
              <a:gd name="connsiteX310" fmla="*/ 291494 w 9384838"/>
              <a:gd name="connsiteY310" fmla="*/ 3896294 h 6246801"/>
              <a:gd name="connsiteX311" fmla="*/ 481106 w 9384838"/>
              <a:gd name="connsiteY311" fmla="*/ 3596309 h 6246801"/>
              <a:gd name="connsiteX312" fmla="*/ 435825 w 9384838"/>
              <a:gd name="connsiteY312" fmla="*/ 3664230 h 6246801"/>
              <a:gd name="connsiteX313" fmla="*/ 396205 w 9384838"/>
              <a:gd name="connsiteY313" fmla="*/ 3638759 h 6246801"/>
              <a:gd name="connsiteX314" fmla="*/ 481106 w 9384838"/>
              <a:gd name="connsiteY314" fmla="*/ 3596309 h 6246801"/>
              <a:gd name="connsiteX315" fmla="*/ 4460871 w 9384838"/>
              <a:gd name="connsiteY315" fmla="*/ 3512231 h 6246801"/>
              <a:gd name="connsiteX316" fmla="*/ 4435429 w 9384838"/>
              <a:gd name="connsiteY316" fmla="*/ 3563117 h 6246801"/>
              <a:gd name="connsiteX317" fmla="*/ 4385651 w 9384838"/>
              <a:gd name="connsiteY317" fmla="*/ 3612896 h 6246801"/>
              <a:gd name="connsiteX318" fmla="*/ 4385651 w 9384838"/>
              <a:gd name="connsiteY318" fmla="*/ 3638339 h 6246801"/>
              <a:gd name="connsiteX319" fmla="*/ 4435429 w 9384838"/>
              <a:gd name="connsiteY319" fmla="*/ 3638339 h 6246801"/>
              <a:gd name="connsiteX320" fmla="*/ 4435429 w 9384838"/>
              <a:gd name="connsiteY320" fmla="*/ 3662676 h 6246801"/>
              <a:gd name="connsiteX321" fmla="*/ 4385651 w 9384838"/>
              <a:gd name="connsiteY321" fmla="*/ 3713562 h 6246801"/>
              <a:gd name="connsiteX322" fmla="*/ 4284989 w 9384838"/>
              <a:gd name="connsiteY322" fmla="*/ 3737899 h 6246801"/>
              <a:gd name="connsiteX323" fmla="*/ 4310431 w 9384838"/>
              <a:gd name="connsiteY323" fmla="*/ 3688119 h 6246801"/>
              <a:gd name="connsiteX324" fmla="*/ 4335873 w 9384838"/>
              <a:gd name="connsiteY324" fmla="*/ 3662676 h 6246801"/>
              <a:gd name="connsiteX325" fmla="*/ 4335873 w 9384838"/>
              <a:gd name="connsiteY325" fmla="*/ 3638339 h 6246801"/>
              <a:gd name="connsiteX326" fmla="*/ 4284989 w 9384838"/>
              <a:gd name="connsiteY326" fmla="*/ 3662676 h 6246801"/>
              <a:gd name="connsiteX327" fmla="*/ 4284989 w 9384838"/>
              <a:gd name="connsiteY327" fmla="*/ 3612896 h 6246801"/>
              <a:gd name="connsiteX328" fmla="*/ 4360209 w 9384838"/>
              <a:gd name="connsiteY328" fmla="*/ 3537674 h 6246801"/>
              <a:gd name="connsiteX329" fmla="*/ 4460871 w 9384838"/>
              <a:gd name="connsiteY329" fmla="*/ 3512231 h 6246801"/>
              <a:gd name="connsiteX330" fmla="*/ 605629 w 9384838"/>
              <a:gd name="connsiteY330" fmla="*/ 3364245 h 6246801"/>
              <a:gd name="connsiteX331" fmla="*/ 611289 w 9384838"/>
              <a:gd name="connsiteY331" fmla="*/ 3409526 h 6246801"/>
              <a:gd name="connsiteX332" fmla="*/ 633929 w 9384838"/>
              <a:gd name="connsiteY332" fmla="*/ 3437826 h 6246801"/>
              <a:gd name="connsiteX333" fmla="*/ 616949 w 9384838"/>
              <a:gd name="connsiteY333" fmla="*/ 3485937 h 6246801"/>
              <a:gd name="connsiteX334" fmla="*/ 599969 w 9384838"/>
              <a:gd name="connsiteY334" fmla="*/ 3497257 h 6246801"/>
              <a:gd name="connsiteX335" fmla="*/ 560348 w 9384838"/>
              <a:gd name="connsiteY335" fmla="*/ 3451976 h 6246801"/>
              <a:gd name="connsiteX336" fmla="*/ 577328 w 9384838"/>
              <a:gd name="connsiteY336" fmla="*/ 3415186 h 6246801"/>
              <a:gd name="connsiteX337" fmla="*/ 574498 w 9384838"/>
              <a:gd name="connsiteY337" fmla="*/ 3369905 h 6246801"/>
              <a:gd name="connsiteX338" fmla="*/ 605629 w 9384838"/>
              <a:gd name="connsiteY338" fmla="*/ 3364245 h 6246801"/>
              <a:gd name="connsiteX339" fmla="*/ 1098059 w 9384838"/>
              <a:gd name="connsiteY339" fmla="*/ 3109544 h 6246801"/>
              <a:gd name="connsiteX340" fmla="*/ 1081079 w 9384838"/>
              <a:gd name="connsiteY340" fmla="*/ 3137841 h 6246801"/>
              <a:gd name="connsiteX341" fmla="*/ 1064099 w 9384838"/>
              <a:gd name="connsiteY341" fmla="*/ 3154822 h 6246801"/>
              <a:gd name="connsiteX342" fmla="*/ 1038628 w 9384838"/>
              <a:gd name="connsiteY342" fmla="*/ 3143502 h 6246801"/>
              <a:gd name="connsiteX343" fmla="*/ 1098059 w 9384838"/>
              <a:gd name="connsiteY343" fmla="*/ 3109544 h 6246801"/>
              <a:gd name="connsiteX344" fmla="*/ 905615 w 9384838"/>
              <a:gd name="connsiteY344" fmla="*/ 3061433 h 6246801"/>
              <a:gd name="connsiteX345" fmla="*/ 905615 w 9384838"/>
              <a:gd name="connsiteY345" fmla="*/ 3098224 h 6246801"/>
              <a:gd name="connsiteX346" fmla="*/ 874484 w 9384838"/>
              <a:gd name="connsiteY346" fmla="*/ 3149161 h 6246801"/>
              <a:gd name="connsiteX347" fmla="*/ 820713 w 9384838"/>
              <a:gd name="connsiteY347" fmla="*/ 3171802 h 6246801"/>
              <a:gd name="connsiteX348" fmla="*/ 826373 w 9384838"/>
              <a:gd name="connsiteY348" fmla="*/ 3205762 h 6246801"/>
              <a:gd name="connsiteX349" fmla="*/ 769772 w 9384838"/>
              <a:gd name="connsiteY349" fmla="*/ 3214252 h 6246801"/>
              <a:gd name="connsiteX350" fmla="*/ 775432 w 9384838"/>
              <a:gd name="connsiteY350" fmla="*/ 3253873 h 6246801"/>
              <a:gd name="connsiteX351" fmla="*/ 738642 w 9384838"/>
              <a:gd name="connsiteY351" fmla="*/ 3245383 h 6246801"/>
              <a:gd name="connsiteX352" fmla="*/ 724492 w 9384838"/>
              <a:gd name="connsiteY352" fmla="*/ 3214252 h 6246801"/>
              <a:gd name="connsiteX353" fmla="*/ 701851 w 9384838"/>
              <a:gd name="connsiteY353" fmla="*/ 3183122 h 6246801"/>
              <a:gd name="connsiteX354" fmla="*/ 724492 w 9384838"/>
              <a:gd name="connsiteY354" fmla="*/ 3168972 h 6246801"/>
              <a:gd name="connsiteX355" fmla="*/ 747132 w 9384838"/>
              <a:gd name="connsiteY355" fmla="*/ 3146331 h 6246801"/>
              <a:gd name="connsiteX356" fmla="*/ 843354 w 9384838"/>
              <a:gd name="connsiteY356" fmla="*/ 3098224 h 6246801"/>
              <a:gd name="connsiteX357" fmla="*/ 905615 w 9384838"/>
              <a:gd name="connsiteY357" fmla="*/ 3061433 h 6246801"/>
              <a:gd name="connsiteX358" fmla="*/ 936745 w 9384838"/>
              <a:gd name="connsiteY358" fmla="*/ 3033132 h 6246801"/>
              <a:gd name="connsiteX359" fmla="*/ 973535 w 9384838"/>
              <a:gd name="connsiteY359" fmla="*/ 3081244 h 6246801"/>
              <a:gd name="connsiteX360" fmla="*/ 948066 w 9384838"/>
              <a:gd name="connsiteY360" fmla="*/ 3115203 h 6246801"/>
              <a:gd name="connsiteX361" fmla="*/ 925424 w 9384838"/>
              <a:gd name="connsiteY361" fmla="*/ 3067093 h 6246801"/>
              <a:gd name="connsiteX362" fmla="*/ 936745 w 9384838"/>
              <a:gd name="connsiteY362" fmla="*/ 3033132 h 6246801"/>
              <a:gd name="connsiteX363" fmla="*/ 5840275 w 9384838"/>
              <a:gd name="connsiteY363" fmla="*/ 2081897 h 6246801"/>
              <a:gd name="connsiteX364" fmla="*/ 5891159 w 9384838"/>
              <a:gd name="connsiteY364" fmla="*/ 2132783 h 6246801"/>
              <a:gd name="connsiteX365" fmla="*/ 5891159 w 9384838"/>
              <a:gd name="connsiteY365" fmla="*/ 2158226 h 6246801"/>
              <a:gd name="connsiteX366" fmla="*/ 5966379 w 9384838"/>
              <a:gd name="connsiteY366" fmla="*/ 2208005 h 6246801"/>
              <a:gd name="connsiteX367" fmla="*/ 6016157 w 9384838"/>
              <a:gd name="connsiteY367" fmla="*/ 2208005 h 6246801"/>
              <a:gd name="connsiteX368" fmla="*/ 6041599 w 9384838"/>
              <a:gd name="connsiteY368" fmla="*/ 2208005 h 6246801"/>
              <a:gd name="connsiteX369" fmla="*/ 5966379 w 9384838"/>
              <a:gd name="connsiteY369" fmla="*/ 2308672 h 6246801"/>
              <a:gd name="connsiteX370" fmla="*/ 5916601 w 9384838"/>
              <a:gd name="connsiteY370" fmla="*/ 2558676 h 6246801"/>
              <a:gd name="connsiteX371" fmla="*/ 5916601 w 9384838"/>
              <a:gd name="connsiteY371" fmla="*/ 2659341 h 6246801"/>
              <a:gd name="connsiteX372" fmla="*/ 5966379 w 9384838"/>
              <a:gd name="connsiteY372" fmla="*/ 2684786 h 6246801"/>
              <a:gd name="connsiteX373" fmla="*/ 5991821 w 9384838"/>
              <a:gd name="connsiteY373" fmla="*/ 2734563 h 6246801"/>
              <a:gd name="connsiteX374" fmla="*/ 6016157 w 9384838"/>
              <a:gd name="connsiteY374" fmla="*/ 2785448 h 6246801"/>
              <a:gd name="connsiteX375" fmla="*/ 6016157 w 9384838"/>
              <a:gd name="connsiteY375" fmla="*/ 2860670 h 6246801"/>
              <a:gd name="connsiteX376" fmla="*/ 5991821 w 9384838"/>
              <a:gd name="connsiteY376" fmla="*/ 2885007 h 6246801"/>
              <a:gd name="connsiteX377" fmla="*/ 6016157 w 9384838"/>
              <a:gd name="connsiteY377" fmla="*/ 2910449 h 6246801"/>
              <a:gd name="connsiteX378" fmla="*/ 5991821 w 9384838"/>
              <a:gd name="connsiteY378" fmla="*/ 2935892 h 6246801"/>
              <a:gd name="connsiteX379" fmla="*/ 5991821 w 9384838"/>
              <a:gd name="connsiteY379" fmla="*/ 2960229 h 6246801"/>
              <a:gd name="connsiteX380" fmla="*/ 6041599 w 9384838"/>
              <a:gd name="connsiteY380" fmla="*/ 2985670 h 6246801"/>
              <a:gd name="connsiteX381" fmla="*/ 6016157 w 9384838"/>
              <a:gd name="connsiteY381" fmla="*/ 3035453 h 6246801"/>
              <a:gd name="connsiteX382" fmla="*/ 6041599 w 9384838"/>
              <a:gd name="connsiteY382" fmla="*/ 3086339 h 6246801"/>
              <a:gd name="connsiteX383" fmla="*/ 5991821 w 9384838"/>
              <a:gd name="connsiteY383" fmla="*/ 3185896 h 6246801"/>
              <a:gd name="connsiteX384" fmla="*/ 6016157 w 9384838"/>
              <a:gd name="connsiteY384" fmla="*/ 3185896 h 6246801"/>
              <a:gd name="connsiteX385" fmla="*/ 6016157 w 9384838"/>
              <a:gd name="connsiteY385" fmla="*/ 3236782 h 6246801"/>
              <a:gd name="connsiteX386" fmla="*/ 5966379 w 9384838"/>
              <a:gd name="connsiteY386" fmla="*/ 3261118 h 6246801"/>
              <a:gd name="connsiteX387" fmla="*/ 5966379 w 9384838"/>
              <a:gd name="connsiteY387" fmla="*/ 3286561 h 6246801"/>
              <a:gd name="connsiteX388" fmla="*/ 5916601 w 9384838"/>
              <a:gd name="connsiteY388" fmla="*/ 3361784 h 6246801"/>
              <a:gd name="connsiteX389" fmla="*/ 5916601 w 9384838"/>
              <a:gd name="connsiteY389" fmla="*/ 3412670 h 6246801"/>
              <a:gd name="connsiteX390" fmla="*/ 5865717 w 9384838"/>
              <a:gd name="connsiteY390" fmla="*/ 3437007 h 6246801"/>
              <a:gd name="connsiteX391" fmla="*/ 5840275 w 9384838"/>
              <a:gd name="connsiteY391" fmla="*/ 3462450 h 6246801"/>
              <a:gd name="connsiteX392" fmla="*/ 5815939 w 9384838"/>
              <a:gd name="connsiteY392" fmla="*/ 3437007 h 6246801"/>
              <a:gd name="connsiteX393" fmla="*/ 5815939 w 9384838"/>
              <a:gd name="connsiteY393" fmla="*/ 3487893 h 6246801"/>
              <a:gd name="connsiteX394" fmla="*/ 5765055 w 9384838"/>
              <a:gd name="connsiteY394" fmla="*/ 3462450 h 6246801"/>
              <a:gd name="connsiteX395" fmla="*/ 5765055 w 9384838"/>
              <a:gd name="connsiteY395" fmla="*/ 3462451 h 6246801"/>
              <a:gd name="connsiteX396" fmla="*/ 5790497 w 9384838"/>
              <a:gd name="connsiteY396" fmla="*/ 3512230 h 6246801"/>
              <a:gd name="connsiteX397" fmla="*/ 5740719 w 9384838"/>
              <a:gd name="connsiteY397" fmla="*/ 3537673 h 6246801"/>
              <a:gd name="connsiteX398" fmla="*/ 5715277 w 9384838"/>
              <a:gd name="connsiteY398" fmla="*/ 3563116 h 6246801"/>
              <a:gd name="connsiteX399" fmla="*/ 5689835 w 9384838"/>
              <a:gd name="connsiteY399" fmla="*/ 3587453 h 6246801"/>
              <a:gd name="connsiteX400" fmla="*/ 5715277 w 9384838"/>
              <a:gd name="connsiteY400" fmla="*/ 3612896 h 6246801"/>
              <a:gd name="connsiteX401" fmla="*/ 5665499 w 9384838"/>
              <a:gd name="connsiteY401" fmla="*/ 3612896 h 6246801"/>
              <a:gd name="connsiteX402" fmla="*/ 5640057 w 9384838"/>
              <a:gd name="connsiteY402" fmla="*/ 3638339 h 6246801"/>
              <a:gd name="connsiteX403" fmla="*/ 5665499 w 9384838"/>
              <a:gd name="connsiteY403" fmla="*/ 3638339 h 6246801"/>
              <a:gd name="connsiteX404" fmla="*/ 5665499 w 9384838"/>
              <a:gd name="connsiteY404" fmla="*/ 3662676 h 6246801"/>
              <a:gd name="connsiteX405" fmla="*/ 5640057 w 9384838"/>
              <a:gd name="connsiteY405" fmla="*/ 3662676 h 6246801"/>
              <a:gd name="connsiteX406" fmla="*/ 5665499 w 9384838"/>
              <a:gd name="connsiteY406" fmla="*/ 3688119 h 6246801"/>
              <a:gd name="connsiteX407" fmla="*/ 5640057 w 9384838"/>
              <a:gd name="connsiteY407" fmla="*/ 3763342 h 6246801"/>
              <a:gd name="connsiteX408" fmla="*/ 5590279 w 9384838"/>
              <a:gd name="connsiteY408" fmla="*/ 3737899 h 6246801"/>
              <a:gd name="connsiteX409" fmla="*/ 5515059 w 9384838"/>
              <a:gd name="connsiteY409" fmla="*/ 3737899 h 6246801"/>
              <a:gd name="connsiteX410" fmla="*/ 5464175 w 9384838"/>
              <a:gd name="connsiteY410" fmla="*/ 3713562 h 6246801"/>
              <a:gd name="connsiteX411" fmla="*/ 5439839 w 9384838"/>
              <a:gd name="connsiteY411" fmla="*/ 3737899 h 6246801"/>
              <a:gd name="connsiteX412" fmla="*/ 5464175 w 9384838"/>
              <a:gd name="connsiteY412" fmla="*/ 3763342 h 6246801"/>
              <a:gd name="connsiteX413" fmla="*/ 5414397 w 9384838"/>
              <a:gd name="connsiteY413" fmla="*/ 3788785 h 6246801"/>
              <a:gd name="connsiteX414" fmla="*/ 5339177 w 9384838"/>
              <a:gd name="connsiteY414" fmla="*/ 3939230 h 6246801"/>
              <a:gd name="connsiteX415" fmla="*/ 5364619 w 9384838"/>
              <a:gd name="connsiteY415" fmla="*/ 4014453 h 6246801"/>
              <a:gd name="connsiteX416" fmla="*/ 5364618 w 9384838"/>
              <a:gd name="connsiteY416" fmla="*/ 4014453 h 6246801"/>
              <a:gd name="connsiteX417" fmla="*/ 5364618 w 9384838"/>
              <a:gd name="connsiteY417" fmla="*/ 4089676 h 6246801"/>
              <a:gd name="connsiteX418" fmla="*/ 5313734 w 9384838"/>
              <a:gd name="connsiteY418" fmla="*/ 4289902 h 6246801"/>
              <a:gd name="connsiteX419" fmla="*/ 5238514 w 9384838"/>
              <a:gd name="connsiteY419" fmla="*/ 4416010 h 6246801"/>
              <a:gd name="connsiteX420" fmla="*/ 5213072 w 9384838"/>
              <a:gd name="connsiteY420" fmla="*/ 4440347 h 6246801"/>
              <a:gd name="connsiteX421" fmla="*/ 5163294 w 9384838"/>
              <a:gd name="connsiteY421" fmla="*/ 4440347 h 6246801"/>
              <a:gd name="connsiteX422" fmla="*/ 5137852 w 9384838"/>
              <a:gd name="connsiteY422" fmla="*/ 4465790 h 6246801"/>
              <a:gd name="connsiteX423" fmla="*/ 5163294 w 9384838"/>
              <a:gd name="connsiteY423" fmla="*/ 4465790 h 6246801"/>
              <a:gd name="connsiteX424" fmla="*/ 5062632 w 9384838"/>
              <a:gd name="connsiteY424" fmla="*/ 4616236 h 6246801"/>
              <a:gd name="connsiteX425" fmla="*/ 5038296 w 9384838"/>
              <a:gd name="connsiteY425" fmla="*/ 4691459 h 6246801"/>
              <a:gd name="connsiteX426" fmla="*/ 5012854 w 9384838"/>
              <a:gd name="connsiteY426" fmla="*/ 4716902 h 6246801"/>
              <a:gd name="connsiteX427" fmla="*/ 4987412 w 9384838"/>
              <a:gd name="connsiteY427" fmla="*/ 4792125 h 6246801"/>
              <a:gd name="connsiteX428" fmla="*/ 5012854 w 9384838"/>
              <a:gd name="connsiteY428" fmla="*/ 4917127 h 6246801"/>
              <a:gd name="connsiteX429" fmla="*/ 5062632 w 9384838"/>
              <a:gd name="connsiteY429" fmla="*/ 5043236 h 6246801"/>
              <a:gd name="connsiteX430" fmla="*/ 5013583 w 9384838"/>
              <a:gd name="connsiteY430" fmla="*/ 4993096 h 6246801"/>
              <a:gd name="connsiteX431" fmla="*/ 5062632 w 9384838"/>
              <a:gd name="connsiteY431" fmla="*/ 5043237 h 6246801"/>
              <a:gd name="connsiteX432" fmla="*/ 4987412 w 9384838"/>
              <a:gd name="connsiteY432" fmla="*/ 5043237 h 6246801"/>
              <a:gd name="connsiteX433" fmla="*/ 4963076 w 9384838"/>
              <a:gd name="connsiteY433" fmla="*/ 5017794 h 6246801"/>
              <a:gd name="connsiteX434" fmla="*/ 4862414 w 9384838"/>
              <a:gd name="connsiteY434" fmla="*/ 5067574 h 6246801"/>
              <a:gd name="connsiteX435" fmla="*/ 4812636 w 9384838"/>
              <a:gd name="connsiteY435" fmla="*/ 5142796 h 6246801"/>
              <a:gd name="connsiteX436" fmla="*/ 4812636 w 9384838"/>
              <a:gd name="connsiteY436" fmla="*/ 5193682 h 6246801"/>
              <a:gd name="connsiteX437" fmla="*/ 4787194 w 9384838"/>
              <a:gd name="connsiteY437" fmla="*/ 5243462 h 6246801"/>
              <a:gd name="connsiteX438" fmla="*/ 4711974 w 9384838"/>
              <a:gd name="connsiteY438" fmla="*/ 5268905 h 6246801"/>
              <a:gd name="connsiteX439" fmla="*/ 4686532 w 9384838"/>
              <a:gd name="connsiteY439" fmla="*/ 5243462 h 6246801"/>
              <a:gd name="connsiteX440" fmla="*/ 4636753 w 9384838"/>
              <a:gd name="connsiteY440" fmla="*/ 5268905 h 6246801"/>
              <a:gd name="connsiteX441" fmla="*/ 4611311 w 9384838"/>
              <a:gd name="connsiteY441" fmla="*/ 5293242 h 6246801"/>
              <a:gd name="connsiteX442" fmla="*/ 4561533 w 9384838"/>
              <a:gd name="connsiteY442" fmla="*/ 5344128 h 6246801"/>
              <a:gd name="connsiteX443" fmla="*/ 4536091 w 9384838"/>
              <a:gd name="connsiteY443" fmla="*/ 5293242 h 6246801"/>
              <a:gd name="connsiteX444" fmla="*/ 4561533 w 9384838"/>
              <a:gd name="connsiteY444" fmla="*/ 5293242 h 6246801"/>
              <a:gd name="connsiteX445" fmla="*/ 4561533 w 9384838"/>
              <a:gd name="connsiteY445" fmla="*/ 5268905 h 6246801"/>
              <a:gd name="connsiteX446" fmla="*/ 4585869 w 9384838"/>
              <a:gd name="connsiteY446" fmla="*/ 5218019 h 6246801"/>
              <a:gd name="connsiteX447" fmla="*/ 4585869 w 9384838"/>
              <a:gd name="connsiteY447" fmla="*/ 5193682 h 6246801"/>
              <a:gd name="connsiteX448" fmla="*/ 4611311 w 9384838"/>
              <a:gd name="connsiteY448" fmla="*/ 5168239 h 6246801"/>
              <a:gd name="connsiteX449" fmla="*/ 4611311 w 9384838"/>
              <a:gd name="connsiteY449" fmla="*/ 5142796 h 6246801"/>
              <a:gd name="connsiteX450" fmla="*/ 4585869 w 9384838"/>
              <a:gd name="connsiteY450" fmla="*/ 5142796 h 6246801"/>
              <a:gd name="connsiteX451" fmla="*/ 4611311 w 9384838"/>
              <a:gd name="connsiteY451" fmla="*/ 5118460 h 6246801"/>
              <a:gd name="connsiteX452" fmla="*/ 4636753 w 9384838"/>
              <a:gd name="connsiteY452" fmla="*/ 5118460 h 6246801"/>
              <a:gd name="connsiteX453" fmla="*/ 4636753 w 9384838"/>
              <a:gd name="connsiteY453" fmla="*/ 5093017 h 6246801"/>
              <a:gd name="connsiteX454" fmla="*/ 4686532 w 9384838"/>
              <a:gd name="connsiteY454" fmla="*/ 5067574 h 6246801"/>
              <a:gd name="connsiteX455" fmla="*/ 4737416 w 9384838"/>
              <a:gd name="connsiteY455" fmla="*/ 5043237 h 6246801"/>
              <a:gd name="connsiteX456" fmla="*/ 4737416 w 9384838"/>
              <a:gd name="connsiteY456" fmla="*/ 5017794 h 6246801"/>
              <a:gd name="connsiteX457" fmla="*/ 4737416 w 9384838"/>
              <a:gd name="connsiteY457" fmla="*/ 4992351 h 6246801"/>
              <a:gd name="connsiteX458" fmla="*/ 4686532 w 9384838"/>
              <a:gd name="connsiteY458" fmla="*/ 4942571 h 6246801"/>
              <a:gd name="connsiteX459" fmla="*/ 4662196 w 9384838"/>
              <a:gd name="connsiteY459" fmla="*/ 4968014 h 6246801"/>
              <a:gd name="connsiteX460" fmla="*/ 4636753 w 9384838"/>
              <a:gd name="connsiteY460" fmla="*/ 4968014 h 6246801"/>
              <a:gd name="connsiteX461" fmla="*/ 4611311 w 9384838"/>
              <a:gd name="connsiteY461" fmla="*/ 4942571 h 6246801"/>
              <a:gd name="connsiteX462" fmla="*/ 4585869 w 9384838"/>
              <a:gd name="connsiteY462" fmla="*/ 4992350 h 6246801"/>
              <a:gd name="connsiteX463" fmla="*/ 4611310 w 9384838"/>
              <a:gd name="connsiteY463" fmla="*/ 5017792 h 6246801"/>
              <a:gd name="connsiteX464" fmla="*/ 4611311 w 9384838"/>
              <a:gd name="connsiteY464" fmla="*/ 5017793 h 6246801"/>
              <a:gd name="connsiteX465" fmla="*/ 4536091 w 9384838"/>
              <a:gd name="connsiteY465" fmla="*/ 5043236 h 6246801"/>
              <a:gd name="connsiteX466" fmla="*/ 4510649 w 9384838"/>
              <a:gd name="connsiteY466" fmla="*/ 5043236 h 6246801"/>
              <a:gd name="connsiteX467" fmla="*/ 4510649 w 9384838"/>
              <a:gd name="connsiteY467" fmla="*/ 5118458 h 6246801"/>
              <a:gd name="connsiteX468" fmla="*/ 4561533 w 9384838"/>
              <a:gd name="connsiteY468" fmla="*/ 5168238 h 6246801"/>
              <a:gd name="connsiteX469" fmla="*/ 4536091 w 9384838"/>
              <a:gd name="connsiteY469" fmla="*/ 5168238 h 6246801"/>
              <a:gd name="connsiteX470" fmla="*/ 4510649 w 9384838"/>
              <a:gd name="connsiteY470" fmla="*/ 5168238 h 6246801"/>
              <a:gd name="connsiteX471" fmla="*/ 4510649 w 9384838"/>
              <a:gd name="connsiteY471" fmla="*/ 5193681 h 6246801"/>
              <a:gd name="connsiteX472" fmla="*/ 4486313 w 9384838"/>
              <a:gd name="connsiteY472" fmla="*/ 5168238 h 6246801"/>
              <a:gd name="connsiteX473" fmla="*/ 4486313 w 9384838"/>
              <a:gd name="connsiteY473" fmla="*/ 5118458 h 6246801"/>
              <a:gd name="connsiteX474" fmla="*/ 4460871 w 9384838"/>
              <a:gd name="connsiteY474" fmla="*/ 5093016 h 6246801"/>
              <a:gd name="connsiteX475" fmla="*/ 4385651 w 9384838"/>
              <a:gd name="connsiteY475" fmla="*/ 5067573 h 6246801"/>
              <a:gd name="connsiteX476" fmla="*/ 4310431 w 9384838"/>
              <a:gd name="connsiteY476" fmla="*/ 5093016 h 6246801"/>
              <a:gd name="connsiteX477" fmla="*/ 4284989 w 9384838"/>
              <a:gd name="connsiteY477" fmla="*/ 5142795 h 6246801"/>
              <a:gd name="connsiteX478" fmla="*/ 4284989 w 9384838"/>
              <a:gd name="connsiteY478" fmla="*/ 5142796 h 6246801"/>
              <a:gd name="connsiteX479" fmla="*/ 4260653 w 9384838"/>
              <a:gd name="connsiteY479" fmla="*/ 5168239 h 6246801"/>
              <a:gd name="connsiteX480" fmla="*/ 4260653 w 9384838"/>
              <a:gd name="connsiteY480" fmla="*/ 5193683 h 6246801"/>
              <a:gd name="connsiteX481" fmla="*/ 4284989 w 9384838"/>
              <a:gd name="connsiteY481" fmla="*/ 5243462 h 6246801"/>
              <a:gd name="connsiteX482" fmla="*/ 4235211 w 9384838"/>
              <a:gd name="connsiteY482" fmla="*/ 5268905 h 6246801"/>
              <a:gd name="connsiteX483" fmla="*/ 4185433 w 9384838"/>
              <a:gd name="connsiteY483" fmla="*/ 5344128 h 6246801"/>
              <a:gd name="connsiteX484" fmla="*/ 4110213 w 9384838"/>
              <a:gd name="connsiteY484" fmla="*/ 5369571 h 6246801"/>
              <a:gd name="connsiteX485" fmla="*/ 4084771 w 9384838"/>
              <a:gd name="connsiteY485" fmla="*/ 5318685 h 6246801"/>
              <a:gd name="connsiteX486" fmla="*/ 4110213 w 9384838"/>
              <a:gd name="connsiteY486" fmla="*/ 5243462 h 6246801"/>
              <a:gd name="connsiteX487" fmla="*/ 4134549 w 9384838"/>
              <a:gd name="connsiteY487" fmla="*/ 5193683 h 6246801"/>
              <a:gd name="connsiteX488" fmla="*/ 4134549 w 9384838"/>
              <a:gd name="connsiteY488" fmla="*/ 5168239 h 6246801"/>
              <a:gd name="connsiteX489" fmla="*/ 4185433 w 9384838"/>
              <a:gd name="connsiteY489" fmla="*/ 5168239 h 6246801"/>
              <a:gd name="connsiteX490" fmla="*/ 4209769 w 9384838"/>
              <a:gd name="connsiteY490" fmla="*/ 5142796 h 6246801"/>
              <a:gd name="connsiteX491" fmla="*/ 4185433 w 9384838"/>
              <a:gd name="connsiteY491" fmla="*/ 5118460 h 6246801"/>
              <a:gd name="connsiteX492" fmla="*/ 4084771 w 9384838"/>
              <a:gd name="connsiteY492" fmla="*/ 5093017 h 6246801"/>
              <a:gd name="connsiteX493" fmla="*/ 4034993 w 9384838"/>
              <a:gd name="connsiteY493" fmla="*/ 5142796 h 6246801"/>
              <a:gd name="connsiteX494" fmla="*/ 3958666 w 9384838"/>
              <a:gd name="connsiteY494" fmla="*/ 5168239 h 6246801"/>
              <a:gd name="connsiteX495" fmla="*/ 3908904 w 9384838"/>
              <a:gd name="connsiteY495" fmla="*/ 5218019 h 6246801"/>
              <a:gd name="connsiteX496" fmla="*/ 3859127 w 9384838"/>
              <a:gd name="connsiteY496" fmla="*/ 5293242 h 6246801"/>
              <a:gd name="connsiteX497" fmla="*/ 3758465 w 9384838"/>
              <a:gd name="connsiteY497" fmla="*/ 5243462 h 6246801"/>
              <a:gd name="connsiteX498" fmla="*/ 3708688 w 9384838"/>
              <a:gd name="connsiteY498" fmla="*/ 5243462 h 6246801"/>
              <a:gd name="connsiteX499" fmla="*/ 3582584 w 9384838"/>
              <a:gd name="connsiteY499" fmla="*/ 5193683 h 6246801"/>
              <a:gd name="connsiteX500" fmla="*/ 3589545 w 9384838"/>
              <a:gd name="connsiteY500" fmla="*/ 5173103 h 6246801"/>
              <a:gd name="connsiteX501" fmla="*/ 3589543 w 9384838"/>
              <a:gd name="connsiteY501" fmla="*/ 5173102 h 6246801"/>
              <a:gd name="connsiteX502" fmla="*/ 3582582 w 9384838"/>
              <a:gd name="connsiteY502" fmla="*/ 5193682 h 6246801"/>
              <a:gd name="connsiteX503" fmla="*/ 3382367 w 9384838"/>
              <a:gd name="connsiteY503" fmla="*/ 5193682 h 6246801"/>
              <a:gd name="connsiteX504" fmla="*/ 3421081 w 9384838"/>
              <a:gd name="connsiteY504" fmla="*/ 5164921 h 6246801"/>
              <a:gd name="connsiteX505" fmla="*/ 3483028 w 9384838"/>
              <a:gd name="connsiteY505" fmla="*/ 5168239 h 6246801"/>
              <a:gd name="connsiteX506" fmla="*/ 3532805 w 9384838"/>
              <a:gd name="connsiteY506" fmla="*/ 5168239 h 6246801"/>
              <a:gd name="connsiteX507" fmla="*/ 3532805 w 9384838"/>
              <a:gd name="connsiteY507" fmla="*/ 5118459 h 6246801"/>
              <a:gd name="connsiteX508" fmla="*/ 3507365 w 9384838"/>
              <a:gd name="connsiteY508" fmla="*/ 5093016 h 6246801"/>
              <a:gd name="connsiteX509" fmla="*/ 3483028 w 9384838"/>
              <a:gd name="connsiteY509" fmla="*/ 5118459 h 6246801"/>
              <a:gd name="connsiteX510" fmla="*/ 3432144 w 9384838"/>
              <a:gd name="connsiteY510" fmla="*/ 5093016 h 6246801"/>
              <a:gd name="connsiteX511" fmla="*/ 3407808 w 9384838"/>
              <a:gd name="connsiteY511" fmla="*/ 5093016 h 6246801"/>
              <a:gd name="connsiteX512" fmla="*/ 3407808 w 9384838"/>
              <a:gd name="connsiteY512" fmla="*/ 5043237 h 6246801"/>
              <a:gd name="connsiteX513" fmla="*/ 3382367 w 9384838"/>
              <a:gd name="connsiteY513" fmla="*/ 5043237 h 6246801"/>
              <a:gd name="connsiteX514" fmla="*/ 3356924 w 9384838"/>
              <a:gd name="connsiteY514" fmla="*/ 5093016 h 6246801"/>
              <a:gd name="connsiteX515" fmla="*/ 3382367 w 9384838"/>
              <a:gd name="connsiteY515" fmla="*/ 5118459 h 6246801"/>
              <a:gd name="connsiteX516" fmla="*/ 3382367 w 9384838"/>
              <a:gd name="connsiteY516" fmla="*/ 5142796 h 6246801"/>
              <a:gd name="connsiteX517" fmla="*/ 3331482 w 9384838"/>
              <a:gd name="connsiteY517" fmla="*/ 5093016 h 6246801"/>
              <a:gd name="connsiteX518" fmla="*/ 3356924 w 9384838"/>
              <a:gd name="connsiteY518" fmla="*/ 5067573 h 6246801"/>
              <a:gd name="connsiteX519" fmla="*/ 3356924 w 9384838"/>
              <a:gd name="connsiteY519" fmla="*/ 4992351 h 6246801"/>
              <a:gd name="connsiteX520" fmla="*/ 3407808 w 9384838"/>
              <a:gd name="connsiteY520" fmla="*/ 4942571 h 6246801"/>
              <a:gd name="connsiteX521" fmla="*/ 3356924 w 9384838"/>
              <a:gd name="connsiteY521" fmla="*/ 4942571 h 6246801"/>
              <a:gd name="connsiteX522" fmla="*/ 3349625 w 9384838"/>
              <a:gd name="connsiteY522" fmla="*/ 4928288 h 6246801"/>
              <a:gd name="connsiteX523" fmla="*/ 3349624 w 9384838"/>
              <a:gd name="connsiteY523" fmla="*/ 4928288 h 6246801"/>
              <a:gd name="connsiteX524" fmla="*/ 3356924 w 9384838"/>
              <a:gd name="connsiteY524" fmla="*/ 4942571 h 6246801"/>
              <a:gd name="connsiteX525" fmla="*/ 3281703 w 9384838"/>
              <a:gd name="connsiteY525" fmla="*/ 4968014 h 6246801"/>
              <a:gd name="connsiteX526" fmla="*/ 3256260 w 9384838"/>
              <a:gd name="connsiteY526" fmla="*/ 5017794 h 6246801"/>
              <a:gd name="connsiteX527" fmla="*/ 3181041 w 9384838"/>
              <a:gd name="connsiteY527" fmla="*/ 5067573 h 6246801"/>
              <a:gd name="connsiteX528" fmla="*/ 3206483 w 9384838"/>
              <a:gd name="connsiteY528" fmla="*/ 5118459 h 6246801"/>
              <a:gd name="connsiteX529" fmla="*/ 3181041 w 9384838"/>
              <a:gd name="connsiteY529" fmla="*/ 5142796 h 6246801"/>
              <a:gd name="connsiteX530" fmla="*/ 3231925 w 9384838"/>
              <a:gd name="connsiteY530" fmla="*/ 5168239 h 6246801"/>
              <a:gd name="connsiteX531" fmla="*/ 3281703 w 9384838"/>
              <a:gd name="connsiteY531" fmla="*/ 5218019 h 6246801"/>
              <a:gd name="connsiteX532" fmla="*/ 3331481 w 9384838"/>
              <a:gd name="connsiteY532" fmla="*/ 5268905 h 6246801"/>
              <a:gd name="connsiteX533" fmla="*/ 3281703 w 9384838"/>
              <a:gd name="connsiteY533" fmla="*/ 5293242 h 6246801"/>
              <a:gd name="connsiteX534" fmla="*/ 3281703 w 9384838"/>
              <a:gd name="connsiteY534" fmla="*/ 5318685 h 6246801"/>
              <a:gd name="connsiteX535" fmla="*/ 3256260 w 9384838"/>
              <a:gd name="connsiteY535" fmla="*/ 5293242 h 6246801"/>
              <a:gd name="connsiteX536" fmla="*/ 3206483 w 9384838"/>
              <a:gd name="connsiteY536" fmla="*/ 5293242 h 6246801"/>
              <a:gd name="connsiteX537" fmla="*/ 3181041 w 9384838"/>
              <a:gd name="connsiteY537" fmla="*/ 5293242 h 6246801"/>
              <a:gd name="connsiteX538" fmla="*/ 3056044 w 9384838"/>
              <a:gd name="connsiteY538" fmla="*/ 5293242 h 6246801"/>
              <a:gd name="connsiteX539" fmla="*/ 3030601 w 9384838"/>
              <a:gd name="connsiteY539" fmla="*/ 5344128 h 6246801"/>
              <a:gd name="connsiteX540" fmla="*/ 3006265 w 9384838"/>
              <a:gd name="connsiteY540" fmla="*/ 5344128 h 6246801"/>
              <a:gd name="connsiteX541" fmla="*/ 2980823 w 9384838"/>
              <a:gd name="connsiteY541" fmla="*/ 5369571 h 6246801"/>
              <a:gd name="connsiteX542" fmla="*/ 3006265 w 9384838"/>
              <a:gd name="connsiteY542" fmla="*/ 5393907 h 6246801"/>
              <a:gd name="connsiteX543" fmla="*/ 2980823 w 9384838"/>
              <a:gd name="connsiteY543" fmla="*/ 5419350 h 6246801"/>
              <a:gd name="connsiteX544" fmla="*/ 2905602 w 9384838"/>
              <a:gd name="connsiteY544" fmla="*/ 5444793 h 6246801"/>
              <a:gd name="connsiteX545" fmla="*/ 2880162 w 9384838"/>
              <a:gd name="connsiteY545" fmla="*/ 5520016 h 6246801"/>
              <a:gd name="connsiteX546" fmla="*/ 2880159 w 9384838"/>
              <a:gd name="connsiteY546" fmla="*/ 5520016 h 6246801"/>
              <a:gd name="connsiteX547" fmla="*/ 2830382 w 9384838"/>
              <a:gd name="connsiteY547" fmla="*/ 5544353 h 6246801"/>
              <a:gd name="connsiteX548" fmla="*/ 2804941 w 9384838"/>
              <a:gd name="connsiteY548" fmla="*/ 5569796 h 6246801"/>
              <a:gd name="connsiteX549" fmla="*/ 2755160 w 9384838"/>
              <a:gd name="connsiteY549" fmla="*/ 5595239 h 6246801"/>
              <a:gd name="connsiteX550" fmla="*/ 2679941 w 9384838"/>
              <a:gd name="connsiteY550" fmla="*/ 5569796 h 6246801"/>
              <a:gd name="connsiteX551" fmla="*/ 2629058 w 9384838"/>
              <a:gd name="connsiteY551" fmla="*/ 5494573 h 6246801"/>
              <a:gd name="connsiteX552" fmla="*/ 2629058 w 9384838"/>
              <a:gd name="connsiteY552" fmla="*/ 5444794 h 6246801"/>
              <a:gd name="connsiteX553" fmla="*/ 2579280 w 9384838"/>
              <a:gd name="connsiteY553" fmla="*/ 5393908 h 6246801"/>
              <a:gd name="connsiteX554" fmla="*/ 2579280 w 9384838"/>
              <a:gd name="connsiteY554" fmla="*/ 5344128 h 6246801"/>
              <a:gd name="connsiteX555" fmla="*/ 2529501 w 9384838"/>
              <a:gd name="connsiteY555" fmla="*/ 5318685 h 6246801"/>
              <a:gd name="connsiteX556" fmla="*/ 2553838 w 9384838"/>
              <a:gd name="connsiteY556" fmla="*/ 5293242 h 6246801"/>
              <a:gd name="connsiteX557" fmla="*/ 2579280 w 9384838"/>
              <a:gd name="connsiteY557" fmla="*/ 5268905 h 6246801"/>
              <a:gd name="connsiteX558" fmla="*/ 2579280 w 9384838"/>
              <a:gd name="connsiteY558" fmla="*/ 5243462 h 6246801"/>
              <a:gd name="connsiteX559" fmla="*/ 2629058 w 9384838"/>
              <a:gd name="connsiteY559" fmla="*/ 5218019 h 6246801"/>
              <a:gd name="connsiteX560" fmla="*/ 2604722 w 9384838"/>
              <a:gd name="connsiteY560" fmla="*/ 5193682 h 6246801"/>
              <a:gd name="connsiteX561" fmla="*/ 2579280 w 9384838"/>
              <a:gd name="connsiteY561" fmla="*/ 5142796 h 6246801"/>
              <a:gd name="connsiteX562" fmla="*/ 2579280 w 9384838"/>
              <a:gd name="connsiteY562" fmla="*/ 5142795 h 6246801"/>
              <a:gd name="connsiteX563" fmla="*/ 2705382 w 9384838"/>
              <a:gd name="connsiteY563" fmla="*/ 5093015 h 6246801"/>
              <a:gd name="connsiteX564" fmla="*/ 2755160 w 9384838"/>
              <a:gd name="connsiteY564" fmla="*/ 5043236 h 6246801"/>
              <a:gd name="connsiteX565" fmla="*/ 2755160 w 9384838"/>
              <a:gd name="connsiteY565" fmla="*/ 4992350 h 6246801"/>
              <a:gd name="connsiteX566" fmla="*/ 2729719 w 9384838"/>
              <a:gd name="connsiteY566" fmla="*/ 4968013 h 6246801"/>
              <a:gd name="connsiteX567" fmla="*/ 2705383 w 9384838"/>
              <a:gd name="connsiteY567" fmla="*/ 4942570 h 6246801"/>
              <a:gd name="connsiteX568" fmla="*/ 2679942 w 9384838"/>
              <a:gd name="connsiteY568" fmla="*/ 4942570 h 6246801"/>
              <a:gd name="connsiteX569" fmla="*/ 2654500 w 9384838"/>
              <a:gd name="connsiteY569" fmla="*/ 4968013 h 6246801"/>
              <a:gd name="connsiteX570" fmla="*/ 2604722 w 9384838"/>
              <a:gd name="connsiteY570" fmla="*/ 4968013 h 6246801"/>
              <a:gd name="connsiteX571" fmla="*/ 2529503 w 9384838"/>
              <a:gd name="connsiteY571" fmla="*/ 4917127 h 6246801"/>
              <a:gd name="connsiteX572" fmla="*/ 2529503 w 9384838"/>
              <a:gd name="connsiteY572" fmla="*/ 4867348 h 6246801"/>
              <a:gd name="connsiteX573" fmla="*/ 2454282 w 9384838"/>
              <a:gd name="connsiteY573" fmla="*/ 4841905 h 6246801"/>
              <a:gd name="connsiteX574" fmla="*/ 2454282 w 9384838"/>
              <a:gd name="connsiteY574" fmla="*/ 4867348 h 6246801"/>
              <a:gd name="connsiteX575" fmla="*/ 2428840 w 9384838"/>
              <a:gd name="connsiteY575" fmla="*/ 4841905 h 6246801"/>
              <a:gd name="connsiteX576" fmla="*/ 2379063 w 9384838"/>
              <a:gd name="connsiteY576" fmla="*/ 4841905 h 6246801"/>
              <a:gd name="connsiteX577" fmla="*/ 2353620 w 9384838"/>
              <a:gd name="connsiteY577" fmla="*/ 4867348 h 6246801"/>
              <a:gd name="connsiteX578" fmla="*/ 2353620 w 9384838"/>
              <a:gd name="connsiteY578" fmla="*/ 4867347 h 6246801"/>
              <a:gd name="connsiteX579" fmla="*/ 2328178 w 9384838"/>
              <a:gd name="connsiteY579" fmla="*/ 4841904 h 6246801"/>
              <a:gd name="connsiteX580" fmla="*/ 2303843 w 9384838"/>
              <a:gd name="connsiteY580" fmla="*/ 4841904 h 6246801"/>
              <a:gd name="connsiteX581" fmla="*/ 2278401 w 9384838"/>
              <a:gd name="connsiteY581" fmla="*/ 4817568 h 6246801"/>
              <a:gd name="connsiteX582" fmla="*/ 2252958 w 9384838"/>
              <a:gd name="connsiteY582" fmla="*/ 4841904 h 6246801"/>
              <a:gd name="connsiteX583" fmla="*/ 2303843 w 9384838"/>
              <a:gd name="connsiteY583" fmla="*/ 4867347 h 6246801"/>
              <a:gd name="connsiteX584" fmla="*/ 2228623 w 9384838"/>
              <a:gd name="connsiteY584" fmla="*/ 4892790 h 6246801"/>
              <a:gd name="connsiteX585" fmla="*/ 2177740 w 9384838"/>
              <a:gd name="connsiteY585" fmla="*/ 4841904 h 6246801"/>
              <a:gd name="connsiteX586" fmla="*/ 2153404 w 9384838"/>
              <a:gd name="connsiteY586" fmla="*/ 4867347 h 6246801"/>
              <a:gd name="connsiteX587" fmla="*/ 2153404 w 9384838"/>
              <a:gd name="connsiteY587" fmla="*/ 4892790 h 6246801"/>
              <a:gd name="connsiteX588" fmla="*/ 2127962 w 9384838"/>
              <a:gd name="connsiteY588" fmla="*/ 4942570 h 6246801"/>
              <a:gd name="connsiteX589" fmla="*/ 2102518 w 9384838"/>
              <a:gd name="connsiteY589" fmla="*/ 4917127 h 6246801"/>
              <a:gd name="connsiteX590" fmla="*/ 2078183 w 9384838"/>
              <a:gd name="connsiteY590" fmla="*/ 4917127 h 6246801"/>
              <a:gd name="connsiteX591" fmla="*/ 2078183 w 9384838"/>
              <a:gd name="connsiteY591" fmla="*/ 4867347 h 6246801"/>
              <a:gd name="connsiteX592" fmla="*/ 2027299 w 9384838"/>
              <a:gd name="connsiteY592" fmla="*/ 4867347 h 6246801"/>
              <a:gd name="connsiteX593" fmla="*/ 2001857 w 9384838"/>
              <a:gd name="connsiteY593" fmla="*/ 4892790 h 6246801"/>
              <a:gd name="connsiteX594" fmla="*/ 1952080 w 9384838"/>
              <a:gd name="connsiteY594" fmla="*/ 4892790 h 6246801"/>
              <a:gd name="connsiteX595" fmla="*/ 1902303 w 9384838"/>
              <a:gd name="connsiteY595" fmla="*/ 4917127 h 6246801"/>
              <a:gd name="connsiteX596" fmla="*/ 1876860 w 9384838"/>
              <a:gd name="connsiteY596" fmla="*/ 4892790 h 6246801"/>
              <a:gd name="connsiteX597" fmla="*/ 1876860 w 9384838"/>
              <a:gd name="connsiteY597" fmla="*/ 4867347 h 6246801"/>
              <a:gd name="connsiteX598" fmla="*/ 1851419 w 9384838"/>
              <a:gd name="connsiteY598" fmla="*/ 4892790 h 6246801"/>
              <a:gd name="connsiteX599" fmla="*/ 1827080 w 9384838"/>
              <a:gd name="connsiteY599" fmla="*/ 4892790 h 6246801"/>
              <a:gd name="connsiteX600" fmla="*/ 1801640 w 9384838"/>
              <a:gd name="connsiteY600" fmla="*/ 4867347 h 6246801"/>
              <a:gd name="connsiteX601" fmla="*/ 1801640 w 9384838"/>
              <a:gd name="connsiteY601" fmla="*/ 4892790 h 6246801"/>
              <a:gd name="connsiteX602" fmla="*/ 1776198 w 9384838"/>
              <a:gd name="connsiteY602" fmla="*/ 4917127 h 6246801"/>
              <a:gd name="connsiteX603" fmla="*/ 1751861 w 9384838"/>
              <a:gd name="connsiteY603" fmla="*/ 4892790 h 6246801"/>
              <a:gd name="connsiteX604" fmla="*/ 1726419 w 9384838"/>
              <a:gd name="connsiteY604" fmla="*/ 4892790 h 6246801"/>
              <a:gd name="connsiteX605" fmla="*/ 1700977 w 9384838"/>
              <a:gd name="connsiteY605" fmla="*/ 4917127 h 6246801"/>
              <a:gd name="connsiteX606" fmla="*/ 1676640 w 9384838"/>
              <a:gd name="connsiteY606" fmla="*/ 4892790 h 6246801"/>
              <a:gd name="connsiteX607" fmla="*/ 1625756 w 9384838"/>
              <a:gd name="connsiteY607" fmla="*/ 4917127 h 6246801"/>
              <a:gd name="connsiteX608" fmla="*/ 1601421 w 9384838"/>
              <a:gd name="connsiteY608" fmla="*/ 4917127 h 6246801"/>
              <a:gd name="connsiteX609" fmla="*/ 1575979 w 9384838"/>
              <a:gd name="connsiteY609" fmla="*/ 4892790 h 6246801"/>
              <a:gd name="connsiteX610" fmla="*/ 1575979 w 9384838"/>
              <a:gd name="connsiteY610" fmla="*/ 4867347 h 6246801"/>
              <a:gd name="connsiteX611" fmla="*/ 1575979 w 9384838"/>
              <a:gd name="connsiteY611" fmla="*/ 4841904 h 6246801"/>
              <a:gd name="connsiteX612" fmla="*/ 1526200 w 9384838"/>
              <a:gd name="connsiteY612" fmla="*/ 4817568 h 6246801"/>
              <a:gd name="connsiteX613" fmla="*/ 1450978 w 9384838"/>
              <a:gd name="connsiteY613" fmla="*/ 4867347 h 6246801"/>
              <a:gd name="connsiteX614" fmla="*/ 1425540 w 9384838"/>
              <a:gd name="connsiteY614" fmla="*/ 4867347 h 6246801"/>
              <a:gd name="connsiteX615" fmla="*/ 1425540 w 9384838"/>
              <a:gd name="connsiteY615" fmla="*/ 4867348 h 6246801"/>
              <a:gd name="connsiteX616" fmla="*/ 1425540 w 9384838"/>
              <a:gd name="connsiteY616" fmla="*/ 4917127 h 6246801"/>
              <a:gd name="connsiteX617" fmla="*/ 1400097 w 9384838"/>
              <a:gd name="connsiteY617" fmla="*/ 4942570 h 6246801"/>
              <a:gd name="connsiteX618" fmla="*/ 1400097 w 9384838"/>
              <a:gd name="connsiteY618" fmla="*/ 4992350 h 6246801"/>
              <a:gd name="connsiteX619" fmla="*/ 1350319 w 9384838"/>
              <a:gd name="connsiteY619" fmla="*/ 4992350 h 6246801"/>
              <a:gd name="connsiteX620" fmla="*/ 1350319 w 9384838"/>
              <a:gd name="connsiteY620" fmla="*/ 5043236 h 6246801"/>
              <a:gd name="connsiteX621" fmla="*/ 1299435 w 9384838"/>
              <a:gd name="connsiteY621" fmla="*/ 4992350 h 6246801"/>
              <a:gd name="connsiteX622" fmla="*/ 1249656 w 9384838"/>
              <a:gd name="connsiteY622" fmla="*/ 4917127 h 6246801"/>
              <a:gd name="connsiteX623" fmla="*/ 1224214 w 9384838"/>
              <a:gd name="connsiteY623" fmla="*/ 4917127 h 6246801"/>
              <a:gd name="connsiteX624" fmla="*/ 1148993 w 9384838"/>
              <a:gd name="connsiteY624" fmla="*/ 4892791 h 6246801"/>
              <a:gd name="connsiteX625" fmla="*/ 1124658 w 9384838"/>
              <a:gd name="connsiteY625" fmla="*/ 4917127 h 6246801"/>
              <a:gd name="connsiteX626" fmla="*/ 1124658 w 9384838"/>
              <a:gd name="connsiteY626" fmla="*/ 4892791 h 6246801"/>
              <a:gd name="connsiteX627" fmla="*/ 1099215 w 9384838"/>
              <a:gd name="connsiteY627" fmla="*/ 4917127 h 6246801"/>
              <a:gd name="connsiteX628" fmla="*/ 1073771 w 9384838"/>
              <a:gd name="connsiteY628" fmla="*/ 4892791 h 6246801"/>
              <a:gd name="connsiteX629" fmla="*/ 1049435 w 9384838"/>
              <a:gd name="connsiteY629" fmla="*/ 4917127 h 6246801"/>
              <a:gd name="connsiteX630" fmla="*/ 998551 w 9384838"/>
              <a:gd name="connsiteY630" fmla="*/ 4917127 h 6246801"/>
              <a:gd name="connsiteX631" fmla="*/ 998551 w 9384838"/>
              <a:gd name="connsiteY631" fmla="*/ 4892791 h 6246801"/>
              <a:gd name="connsiteX632" fmla="*/ 948773 w 9384838"/>
              <a:gd name="connsiteY632" fmla="*/ 4841905 h 6246801"/>
              <a:gd name="connsiteX633" fmla="*/ 898995 w 9384838"/>
              <a:gd name="connsiteY633" fmla="*/ 4867348 h 6246801"/>
              <a:gd name="connsiteX634" fmla="*/ 898995 w 9384838"/>
              <a:gd name="connsiteY634" fmla="*/ 4792125 h 6246801"/>
              <a:gd name="connsiteX635" fmla="*/ 923331 w 9384838"/>
              <a:gd name="connsiteY635" fmla="*/ 4766682 h 6246801"/>
              <a:gd name="connsiteX636" fmla="*/ 923331 w 9384838"/>
              <a:gd name="connsiteY636" fmla="*/ 4716902 h 6246801"/>
              <a:gd name="connsiteX637" fmla="*/ 923331 w 9384838"/>
              <a:gd name="connsiteY637" fmla="*/ 4691459 h 6246801"/>
              <a:gd name="connsiteX638" fmla="*/ 974215 w 9384838"/>
              <a:gd name="connsiteY638" fmla="*/ 4691459 h 6246801"/>
              <a:gd name="connsiteX639" fmla="*/ 998551 w 9384838"/>
              <a:gd name="connsiteY639" fmla="*/ 4667122 h 6246801"/>
              <a:gd name="connsiteX640" fmla="*/ 1049435 w 9384838"/>
              <a:gd name="connsiteY640" fmla="*/ 4716902 h 6246801"/>
              <a:gd name="connsiteX641" fmla="*/ 1148993 w 9384838"/>
              <a:gd name="connsiteY641" fmla="*/ 4716902 h 6246801"/>
              <a:gd name="connsiteX642" fmla="*/ 1174436 w 9384838"/>
              <a:gd name="connsiteY642" fmla="*/ 4667122 h 6246801"/>
              <a:gd name="connsiteX643" fmla="*/ 1224214 w 9384838"/>
              <a:gd name="connsiteY643" fmla="*/ 4667122 h 6246801"/>
              <a:gd name="connsiteX644" fmla="*/ 1249656 w 9384838"/>
              <a:gd name="connsiteY644" fmla="*/ 4616236 h 6246801"/>
              <a:gd name="connsiteX645" fmla="*/ 1275099 w 9384838"/>
              <a:gd name="connsiteY645" fmla="*/ 4616236 h 6246801"/>
              <a:gd name="connsiteX646" fmla="*/ 1275099 w 9384838"/>
              <a:gd name="connsiteY646" fmla="*/ 4616237 h 6246801"/>
              <a:gd name="connsiteX647" fmla="*/ 1350319 w 9384838"/>
              <a:gd name="connsiteY647" fmla="*/ 4616237 h 6246801"/>
              <a:gd name="connsiteX648" fmla="*/ 1374654 w 9384838"/>
              <a:gd name="connsiteY648" fmla="*/ 4590794 h 6246801"/>
              <a:gd name="connsiteX649" fmla="*/ 1425539 w 9384838"/>
              <a:gd name="connsiteY649" fmla="*/ 4566457 h 6246801"/>
              <a:gd name="connsiteX650" fmla="*/ 1550537 w 9384838"/>
              <a:gd name="connsiteY650" fmla="*/ 4491234 h 6246801"/>
              <a:gd name="connsiteX651" fmla="*/ 1651201 w 9384838"/>
              <a:gd name="connsiteY651" fmla="*/ 4440348 h 6246801"/>
              <a:gd name="connsiteX652" fmla="*/ 1751865 w 9384838"/>
              <a:gd name="connsiteY652" fmla="*/ 4416011 h 6246801"/>
              <a:gd name="connsiteX653" fmla="*/ 1776201 w 9384838"/>
              <a:gd name="connsiteY653" fmla="*/ 4365125 h 6246801"/>
              <a:gd name="connsiteX654" fmla="*/ 1751865 w 9384838"/>
              <a:gd name="connsiteY654" fmla="*/ 4340788 h 6246801"/>
              <a:gd name="connsiteX655" fmla="*/ 1801642 w 9384838"/>
              <a:gd name="connsiteY655" fmla="*/ 4340788 h 6246801"/>
              <a:gd name="connsiteX656" fmla="*/ 1827082 w 9384838"/>
              <a:gd name="connsiteY656" fmla="*/ 4315345 h 6246801"/>
              <a:gd name="connsiteX657" fmla="*/ 1902304 w 9384838"/>
              <a:gd name="connsiteY657" fmla="*/ 4340788 h 6246801"/>
              <a:gd name="connsiteX658" fmla="*/ 1952081 w 9384838"/>
              <a:gd name="connsiteY658" fmla="*/ 4315345 h 6246801"/>
              <a:gd name="connsiteX659" fmla="*/ 2001860 w 9384838"/>
              <a:gd name="connsiteY659" fmla="*/ 4340788 h 6246801"/>
              <a:gd name="connsiteX660" fmla="*/ 1952081 w 9384838"/>
              <a:gd name="connsiteY660" fmla="*/ 4340788 h 6246801"/>
              <a:gd name="connsiteX661" fmla="*/ 1952081 w 9384838"/>
              <a:gd name="connsiteY661" fmla="*/ 4390568 h 6246801"/>
              <a:gd name="connsiteX662" fmla="*/ 2027302 w 9384838"/>
              <a:gd name="connsiteY662" fmla="*/ 4416011 h 6246801"/>
              <a:gd name="connsiteX663" fmla="*/ 2052742 w 9384838"/>
              <a:gd name="connsiteY663" fmla="*/ 4416011 h 6246801"/>
              <a:gd name="connsiteX664" fmla="*/ 2102518 w 9384838"/>
              <a:gd name="connsiteY664" fmla="*/ 4390568 h 6246801"/>
              <a:gd name="connsiteX665" fmla="*/ 2127962 w 9384838"/>
              <a:gd name="connsiteY665" fmla="*/ 4390568 h 6246801"/>
              <a:gd name="connsiteX666" fmla="*/ 2203182 w 9384838"/>
              <a:gd name="connsiteY666" fmla="*/ 4440348 h 6246801"/>
              <a:gd name="connsiteX667" fmla="*/ 2328178 w 9384838"/>
              <a:gd name="connsiteY667" fmla="*/ 4465791 h 6246801"/>
              <a:gd name="connsiteX668" fmla="*/ 2428839 w 9384838"/>
              <a:gd name="connsiteY668" fmla="*/ 4465791 h 6246801"/>
              <a:gd name="connsiteX669" fmla="*/ 2478617 w 9384838"/>
              <a:gd name="connsiteY669" fmla="*/ 4440348 h 6246801"/>
              <a:gd name="connsiteX670" fmla="*/ 2529503 w 9384838"/>
              <a:gd name="connsiteY670" fmla="*/ 4416011 h 6246801"/>
              <a:gd name="connsiteX671" fmla="*/ 2579280 w 9384838"/>
              <a:gd name="connsiteY671" fmla="*/ 4440348 h 6246801"/>
              <a:gd name="connsiteX672" fmla="*/ 2629058 w 9384838"/>
              <a:gd name="connsiteY672" fmla="*/ 4440348 h 6246801"/>
              <a:gd name="connsiteX673" fmla="*/ 2679941 w 9384838"/>
              <a:gd name="connsiteY673" fmla="*/ 4465791 h 6246801"/>
              <a:gd name="connsiteX674" fmla="*/ 2679941 w 9384838"/>
              <a:gd name="connsiteY674" fmla="*/ 4465790 h 6246801"/>
              <a:gd name="connsiteX675" fmla="*/ 2705383 w 9384838"/>
              <a:gd name="connsiteY675" fmla="*/ 4465790 h 6246801"/>
              <a:gd name="connsiteX676" fmla="*/ 2804940 w 9384838"/>
              <a:gd name="connsiteY676" fmla="*/ 4440347 h 6246801"/>
              <a:gd name="connsiteX677" fmla="*/ 2830382 w 9384838"/>
              <a:gd name="connsiteY677" fmla="*/ 4491233 h 6246801"/>
              <a:gd name="connsiteX678" fmla="*/ 2804940 w 9384838"/>
              <a:gd name="connsiteY678" fmla="*/ 4515570 h 6246801"/>
              <a:gd name="connsiteX679" fmla="*/ 2780604 w 9384838"/>
              <a:gd name="connsiteY679" fmla="*/ 4541013 h 6246801"/>
              <a:gd name="connsiteX680" fmla="*/ 2804940 w 9384838"/>
              <a:gd name="connsiteY680" fmla="*/ 4566456 h 6246801"/>
              <a:gd name="connsiteX681" fmla="*/ 2804940 w 9384838"/>
              <a:gd name="connsiteY681" fmla="*/ 4590793 h 6246801"/>
              <a:gd name="connsiteX682" fmla="*/ 2855825 w 9384838"/>
              <a:gd name="connsiteY682" fmla="*/ 4590793 h 6246801"/>
              <a:gd name="connsiteX683" fmla="*/ 2855825 w 9384838"/>
              <a:gd name="connsiteY683" fmla="*/ 4566456 h 6246801"/>
              <a:gd name="connsiteX684" fmla="*/ 2880159 w 9384838"/>
              <a:gd name="connsiteY684" fmla="*/ 4566456 h 6246801"/>
              <a:gd name="connsiteX685" fmla="*/ 2880159 w 9384838"/>
              <a:gd name="connsiteY685" fmla="*/ 4605916 h 6246801"/>
              <a:gd name="connsiteX686" fmla="*/ 2880162 w 9384838"/>
              <a:gd name="connsiteY686" fmla="*/ 4605918 h 6246801"/>
              <a:gd name="connsiteX687" fmla="*/ 2880162 w 9384838"/>
              <a:gd name="connsiteY687" fmla="*/ 4566457 h 6246801"/>
              <a:gd name="connsiteX688" fmla="*/ 2931045 w 9384838"/>
              <a:gd name="connsiteY688" fmla="*/ 4616236 h 6246801"/>
              <a:gd name="connsiteX689" fmla="*/ 2980823 w 9384838"/>
              <a:gd name="connsiteY689" fmla="*/ 4641679 h 6246801"/>
              <a:gd name="connsiteX690" fmla="*/ 3006265 w 9384838"/>
              <a:gd name="connsiteY690" fmla="*/ 4616236 h 6246801"/>
              <a:gd name="connsiteX691" fmla="*/ 3030601 w 9384838"/>
              <a:gd name="connsiteY691" fmla="*/ 4616236 h 6246801"/>
              <a:gd name="connsiteX692" fmla="*/ 3056044 w 9384838"/>
              <a:gd name="connsiteY692" fmla="*/ 4590793 h 6246801"/>
              <a:gd name="connsiteX693" fmla="*/ 3105820 w 9384838"/>
              <a:gd name="connsiteY693" fmla="*/ 4590793 h 6246801"/>
              <a:gd name="connsiteX694" fmla="*/ 3131263 w 9384838"/>
              <a:gd name="connsiteY694" fmla="*/ 4541014 h 6246801"/>
              <a:gd name="connsiteX695" fmla="*/ 3131263 w 9384838"/>
              <a:gd name="connsiteY695" fmla="*/ 4590793 h 6246801"/>
              <a:gd name="connsiteX696" fmla="*/ 3156704 w 9384838"/>
              <a:gd name="connsiteY696" fmla="*/ 4566457 h 6246801"/>
              <a:gd name="connsiteX697" fmla="*/ 3181041 w 9384838"/>
              <a:gd name="connsiteY697" fmla="*/ 4515571 h 6246801"/>
              <a:gd name="connsiteX698" fmla="*/ 3156704 w 9384838"/>
              <a:gd name="connsiteY698" fmla="*/ 4440348 h 6246801"/>
              <a:gd name="connsiteX699" fmla="*/ 3131263 w 9384838"/>
              <a:gd name="connsiteY699" fmla="*/ 4416011 h 6246801"/>
              <a:gd name="connsiteX700" fmla="*/ 3181041 w 9384838"/>
              <a:gd name="connsiteY700" fmla="*/ 4365125 h 6246801"/>
              <a:gd name="connsiteX701" fmla="*/ 3231924 w 9384838"/>
              <a:gd name="connsiteY701" fmla="*/ 4340788 h 6246801"/>
              <a:gd name="connsiteX702" fmla="*/ 3256260 w 9384838"/>
              <a:gd name="connsiteY702" fmla="*/ 4289902 h 6246801"/>
              <a:gd name="connsiteX703" fmla="*/ 3281703 w 9384838"/>
              <a:gd name="connsiteY703" fmla="*/ 4289902 h 6246801"/>
              <a:gd name="connsiteX704" fmla="*/ 3281705 w 9384838"/>
              <a:gd name="connsiteY704" fmla="*/ 4289902 h 6246801"/>
              <a:gd name="connsiteX705" fmla="*/ 3307147 w 9384838"/>
              <a:gd name="connsiteY705" fmla="*/ 4265565 h 6246801"/>
              <a:gd name="connsiteX706" fmla="*/ 3356924 w 9384838"/>
              <a:gd name="connsiteY706" fmla="*/ 4265565 h 6246801"/>
              <a:gd name="connsiteX707" fmla="*/ 3457589 w 9384838"/>
              <a:gd name="connsiteY707" fmla="*/ 4190342 h 6246801"/>
              <a:gd name="connsiteX708" fmla="*/ 3558250 w 9384838"/>
              <a:gd name="connsiteY708" fmla="*/ 4089676 h 6246801"/>
              <a:gd name="connsiteX709" fmla="*/ 3582585 w 9384838"/>
              <a:gd name="connsiteY709" fmla="*/ 4014453 h 6246801"/>
              <a:gd name="connsiteX710" fmla="*/ 3608026 w 9384838"/>
              <a:gd name="connsiteY710" fmla="*/ 3989010 h 6246801"/>
              <a:gd name="connsiteX711" fmla="*/ 3582585 w 9384838"/>
              <a:gd name="connsiteY711" fmla="*/ 3963567 h 6246801"/>
              <a:gd name="connsiteX712" fmla="*/ 3608026 w 9384838"/>
              <a:gd name="connsiteY712" fmla="*/ 3913787 h 6246801"/>
              <a:gd name="connsiteX713" fmla="*/ 3582585 w 9384838"/>
              <a:gd name="connsiteY713" fmla="*/ 3888344 h 6246801"/>
              <a:gd name="connsiteX714" fmla="*/ 3608026 w 9384838"/>
              <a:gd name="connsiteY714" fmla="*/ 3838565 h 6246801"/>
              <a:gd name="connsiteX715" fmla="*/ 3633468 w 9384838"/>
              <a:gd name="connsiteY715" fmla="*/ 3813122 h 6246801"/>
              <a:gd name="connsiteX716" fmla="*/ 3683247 w 9384838"/>
              <a:gd name="connsiteY716" fmla="*/ 3788785 h 6246801"/>
              <a:gd name="connsiteX717" fmla="*/ 3708689 w 9384838"/>
              <a:gd name="connsiteY717" fmla="*/ 3813122 h 6246801"/>
              <a:gd name="connsiteX718" fmla="*/ 3783908 w 9384838"/>
              <a:gd name="connsiteY718" fmla="*/ 3788785 h 6246801"/>
              <a:gd name="connsiteX719" fmla="*/ 3883464 w 9384838"/>
              <a:gd name="connsiteY719" fmla="*/ 3763342 h 6246801"/>
              <a:gd name="connsiteX720" fmla="*/ 3883464 w 9384838"/>
              <a:gd name="connsiteY720" fmla="*/ 3813122 h 6246801"/>
              <a:gd name="connsiteX721" fmla="*/ 3833686 w 9384838"/>
              <a:gd name="connsiteY721" fmla="*/ 3813122 h 6246801"/>
              <a:gd name="connsiteX722" fmla="*/ 3808245 w 9384838"/>
              <a:gd name="connsiteY722" fmla="*/ 3838565 h 6246801"/>
              <a:gd name="connsiteX723" fmla="*/ 3808245 w 9384838"/>
              <a:gd name="connsiteY723" fmla="*/ 3888344 h 6246801"/>
              <a:gd name="connsiteX724" fmla="*/ 3758467 w 9384838"/>
              <a:gd name="connsiteY724" fmla="*/ 3864008 h 6246801"/>
              <a:gd name="connsiteX725" fmla="*/ 3708689 w 9384838"/>
              <a:gd name="connsiteY725" fmla="*/ 3913787 h 6246801"/>
              <a:gd name="connsiteX726" fmla="*/ 3683247 w 9384838"/>
              <a:gd name="connsiteY726" fmla="*/ 3888344 h 6246801"/>
              <a:gd name="connsiteX727" fmla="*/ 3633468 w 9384838"/>
              <a:gd name="connsiteY727" fmla="*/ 3913787 h 6246801"/>
              <a:gd name="connsiteX728" fmla="*/ 3657804 w 9384838"/>
              <a:gd name="connsiteY728" fmla="*/ 3939230 h 6246801"/>
              <a:gd name="connsiteX729" fmla="*/ 3633468 w 9384838"/>
              <a:gd name="connsiteY729" fmla="*/ 3963567 h 6246801"/>
              <a:gd name="connsiteX730" fmla="*/ 3657804 w 9384838"/>
              <a:gd name="connsiteY730" fmla="*/ 3963567 h 6246801"/>
              <a:gd name="connsiteX731" fmla="*/ 3683247 w 9384838"/>
              <a:gd name="connsiteY731" fmla="*/ 3989010 h 6246801"/>
              <a:gd name="connsiteX732" fmla="*/ 3708689 w 9384838"/>
              <a:gd name="connsiteY732" fmla="*/ 3989010 h 6246801"/>
              <a:gd name="connsiteX733" fmla="*/ 3708689 w 9384838"/>
              <a:gd name="connsiteY733" fmla="*/ 4014453 h 6246801"/>
              <a:gd name="connsiteX734" fmla="*/ 3708688 w 9384838"/>
              <a:gd name="connsiteY734" fmla="*/ 4014453 h 6246801"/>
              <a:gd name="connsiteX735" fmla="*/ 3657804 w 9384838"/>
              <a:gd name="connsiteY735" fmla="*/ 4064233 h 6246801"/>
              <a:gd name="connsiteX736" fmla="*/ 3683246 w 9384838"/>
              <a:gd name="connsiteY736" fmla="*/ 4139455 h 6246801"/>
              <a:gd name="connsiteX737" fmla="*/ 3808243 w 9384838"/>
              <a:gd name="connsiteY737" fmla="*/ 4164898 h 6246801"/>
              <a:gd name="connsiteX738" fmla="*/ 3833684 w 9384838"/>
              <a:gd name="connsiteY738" fmla="*/ 4089676 h 6246801"/>
              <a:gd name="connsiteX739" fmla="*/ 3958666 w 9384838"/>
              <a:gd name="connsiteY739" fmla="*/ 4089676 h 6246801"/>
              <a:gd name="connsiteX740" fmla="*/ 4084770 w 9384838"/>
              <a:gd name="connsiteY740" fmla="*/ 4064233 h 6246801"/>
              <a:gd name="connsiteX741" fmla="*/ 4185432 w 9384838"/>
              <a:gd name="connsiteY741" fmla="*/ 4064233 h 6246801"/>
              <a:gd name="connsiteX742" fmla="*/ 4460870 w 9384838"/>
              <a:gd name="connsiteY742" fmla="*/ 3888345 h 6246801"/>
              <a:gd name="connsiteX743" fmla="*/ 4510648 w 9384838"/>
              <a:gd name="connsiteY743" fmla="*/ 3763342 h 6246801"/>
              <a:gd name="connsiteX744" fmla="*/ 4761751 w 9384838"/>
              <a:gd name="connsiteY744" fmla="*/ 3713562 h 6246801"/>
              <a:gd name="connsiteX745" fmla="*/ 4836971 w 9384838"/>
              <a:gd name="connsiteY745" fmla="*/ 3612896 h 6246801"/>
              <a:gd name="connsiteX746" fmla="*/ 4887855 w 9384838"/>
              <a:gd name="connsiteY746" fmla="*/ 3487894 h 6246801"/>
              <a:gd name="connsiteX747" fmla="*/ 4887855 w 9384838"/>
              <a:gd name="connsiteY747" fmla="*/ 3487893 h 6246801"/>
              <a:gd name="connsiteX748" fmla="*/ 4937633 w 9384838"/>
              <a:gd name="connsiteY748" fmla="*/ 3437007 h 6246801"/>
              <a:gd name="connsiteX749" fmla="*/ 5012854 w 9384838"/>
              <a:gd name="connsiteY749" fmla="*/ 3387227 h 6246801"/>
              <a:gd name="connsiteX750" fmla="*/ 5038296 w 9384838"/>
              <a:gd name="connsiteY750" fmla="*/ 3336341 h 6246801"/>
              <a:gd name="connsiteX751" fmla="*/ 5113516 w 9384838"/>
              <a:gd name="connsiteY751" fmla="*/ 3236782 h 6246801"/>
              <a:gd name="connsiteX752" fmla="*/ 5137852 w 9384838"/>
              <a:gd name="connsiteY752" fmla="*/ 3185896 h 6246801"/>
              <a:gd name="connsiteX753" fmla="*/ 5163294 w 9384838"/>
              <a:gd name="connsiteY753" fmla="*/ 3161560 h 6246801"/>
              <a:gd name="connsiteX754" fmla="*/ 5238514 w 9384838"/>
              <a:gd name="connsiteY754" fmla="*/ 3011116 h 6246801"/>
              <a:gd name="connsiteX755" fmla="*/ 5263957 w 9384838"/>
              <a:gd name="connsiteY755" fmla="*/ 2860672 h 6246801"/>
              <a:gd name="connsiteX756" fmla="*/ 5188736 w 9384838"/>
              <a:gd name="connsiteY756" fmla="*/ 2809788 h 6246801"/>
              <a:gd name="connsiteX757" fmla="*/ 5163294 w 9384838"/>
              <a:gd name="connsiteY757" fmla="*/ 2835229 h 6246801"/>
              <a:gd name="connsiteX758" fmla="*/ 5137852 w 9384838"/>
              <a:gd name="connsiteY758" fmla="*/ 2835229 h 6246801"/>
              <a:gd name="connsiteX759" fmla="*/ 5137852 w 9384838"/>
              <a:gd name="connsiteY759" fmla="*/ 2785450 h 6246801"/>
              <a:gd name="connsiteX760" fmla="*/ 5188736 w 9384838"/>
              <a:gd name="connsiteY760" fmla="*/ 2785450 h 6246801"/>
              <a:gd name="connsiteX761" fmla="*/ 5263957 w 9384838"/>
              <a:gd name="connsiteY761" fmla="*/ 2734563 h 6246801"/>
              <a:gd name="connsiteX762" fmla="*/ 5339177 w 9384838"/>
              <a:gd name="connsiteY762" fmla="*/ 2609561 h 6246801"/>
              <a:gd name="connsiteX763" fmla="*/ 5289399 w 9384838"/>
              <a:gd name="connsiteY763" fmla="*/ 2534339 h 6246801"/>
              <a:gd name="connsiteX764" fmla="*/ 5289931 w 9384838"/>
              <a:gd name="connsiteY764" fmla="*/ 2534660 h 6246801"/>
              <a:gd name="connsiteX765" fmla="*/ 5289398 w 9384838"/>
              <a:gd name="connsiteY765" fmla="*/ 2534339 h 6246801"/>
              <a:gd name="connsiteX766" fmla="*/ 5313734 w 9384838"/>
              <a:gd name="connsiteY766" fmla="*/ 2483451 h 6246801"/>
              <a:gd name="connsiteX767" fmla="*/ 5289398 w 9384838"/>
              <a:gd name="connsiteY767" fmla="*/ 2459115 h 6246801"/>
              <a:gd name="connsiteX768" fmla="*/ 5364618 w 9384838"/>
              <a:gd name="connsiteY768" fmla="*/ 2408231 h 6246801"/>
              <a:gd name="connsiteX769" fmla="*/ 5388954 w 9384838"/>
              <a:gd name="connsiteY769" fmla="*/ 2433674 h 6246801"/>
              <a:gd name="connsiteX770" fmla="*/ 5464174 w 9384838"/>
              <a:gd name="connsiteY770" fmla="*/ 2408231 h 6246801"/>
              <a:gd name="connsiteX771" fmla="*/ 5515059 w 9384838"/>
              <a:gd name="connsiteY771" fmla="*/ 2333007 h 6246801"/>
              <a:gd name="connsiteX772" fmla="*/ 5539394 w 9384838"/>
              <a:gd name="connsiteY772" fmla="*/ 2257785 h 6246801"/>
              <a:gd name="connsiteX773" fmla="*/ 5539394 w 9384838"/>
              <a:gd name="connsiteY773" fmla="*/ 2233447 h 6246801"/>
              <a:gd name="connsiteX774" fmla="*/ 5564837 w 9384838"/>
              <a:gd name="connsiteY774" fmla="*/ 2182565 h 6246801"/>
              <a:gd name="connsiteX775" fmla="*/ 5614615 w 9384838"/>
              <a:gd name="connsiteY775" fmla="*/ 2233447 h 6246801"/>
              <a:gd name="connsiteX776" fmla="*/ 5640057 w 9384838"/>
              <a:gd name="connsiteY776" fmla="*/ 2208005 h 6246801"/>
              <a:gd name="connsiteX777" fmla="*/ 5665499 w 9384838"/>
              <a:gd name="connsiteY777" fmla="*/ 2233447 h 6246801"/>
              <a:gd name="connsiteX778" fmla="*/ 5665499 w 9384838"/>
              <a:gd name="connsiteY778" fmla="*/ 2257785 h 6246801"/>
              <a:gd name="connsiteX779" fmla="*/ 5640057 w 9384838"/>
              <a:gd name="connsiteY779" fmla="*/ 2408231 h 6246801"/>
              <a:gd name="connsiteX780" fmla="*/ 5689835 w 9384838"/>
              <a:gd name="connsiteY780" fmla="*/ 2433674 h 6246801"/>
              <a:gd name="connsiteX781" fmla="*/ 5740719 w 9384838"/>
              <a:gd name="connsiteY781" fmla="*/ 2408231 h 6246801"/>
              <a:gd name="connsiteX782" fmla="*/ 5765055 w 9384838"/>
              <a:gd name="connsiteY782" fmla="*/ 2358450 h 6246801"/>
              <a:gd name="connsiteX783" fmla="*/ 5840275 w 9384838"/>
              <a:gd name="connsiteY783" fmla="*/ 2459115 h 6246801"/>
              <a:gd name="connsiteX784" fmla="*/ 5891159 w 9384838"/>
              <a:gd name="connsiteY784" fmla="*/ 2408231 h 6246801"/>
              <a:gd name="connsiteX785" fmla="*/ 5940937 w 9384838"/>
              <a:gd name="connsiteY785" fmla="*/ 2283229 h 6246801"/>
              <a:gd name="connsiteX786" fmla="*/ 5891159 w 9384838"/>
              <a:gd name="connsiteY786" fmla="*/ 2208005 h 6246801"/>
              <a:gd name="connsiteX787" fmla="*/ 5840275 w 9384838"/>
              <a:gd name="connsiteY787" fmla="*/ 2257785 h 6246801"/>
              <a:gd name="connsiteX788" fmla="*/ 5715277 w 9384838"/>
              <a:gd name="connsiteY788" fmla="*/ 2283229 h 6246801"/>
              <a:gd name="connsiteX789" fmla="*/ 5765055 w 9384838"/>
              <a:gd name="connsiteY789" fmla="*/ 2132783 h 6246801"/>
              <a:gd name="connsiteX790" fmla="*/ 5840275 w 9384838"/>
              <a:gd name="connsiteY790" fmla="*/ 2081897 h 6246801"/>
              <a:gd name="connsiteX791" fmla="*/ 8270546 w 9384838"/>
              <a:gd name="connsiteY791" fmla="*/ 1474959 h 6246801"/>
              <a:gd name="connsiteX792" fmla="*/ 8282255 w 9384838"/>
              <a:gd name="connsiteY792" fmla="*/ 1480813 h 6246801"/>
              <a:gd name="connsiteX793" fmla="*/ 8274449 w 9384838"/>
              <a:gd name="connsiteY793" fmla="*/ 1490571 h 6246801"/>
              <a:gd name="connsiteX794" fmla="*/ 8264691 w 9384838"/>
              <a:gd name="connsiteY794" fmla="*/ 1491546 h 6246801"/>
              <a:gd name="connsiteX795" fmla="*/ 8247128 w 9384838"/>
              <a:gd name="connsiteY795" fmla="*/ 1501304 h 6246801"/>
              <a:gd name="connsiteX796" fmla="*/ 8250055 w 9384838"/>
              <a:gd name="connsiteY796" fmla="*/ 1485692 h 6246801"/>
              <a:gd name="connsiteX797" fmla="*/ 8265667 w 9384838"/>
              <a:gd name="connsiteY797" fmla="*/ 1485692 h 6246801"/>
              <a:gd name="connsiteX798" fmla="*/ 8270546 w 9384838"/>
              <a:gd name="connsiteY798" fmla="*/ 1474959 h 6246801"/>
              <a:gd name="connsiteX799" fmla="*/ 8187608 w 9384838"/>
              <a:gd name="connsiteY799" fmla="*/ 1463250 h 6246801"/>
              <a:gd name="connsiteX800" fmla="*/ 8203220 w 9384838"/>
              <a:gd name="connsiteY800" fmla="*/ 1472032 h 6246801"/>
              <a:gd name="connsiteX801" fmla="*/ 8215904 w 9384838"/>
              <a:gd name="connsiteY801" fmla="*/ 1471056 h 6246801"/>
              <a:gd name="connsiteX802" fmla="*/ 8214929 w 9384838"/>
              <a:gd name="connsiteY802" fmla="*/ 1479838 h 6246801"/>
              <a:gd name="connsiteX803" fmla="*/ 8216880 w 9384838"/>
              <a:gd name="connsiteY803" fmla="*/ 1484717 h 6246801"/>
              <a:gd name="connsiteX804" fmla="*/ 8195414 w 9384838"/>
              <a:gd name="connsiteY804" fmla="*/ 1482765 h 6246801"/>
              <a:gd name="connsiteX805" fmla="*/ 8197365 w 9384838"/>
              <a:gd name="connsiteY805" fmla="*/ 1476909 h 6246801"/>
              <a:gd name="connsiteX806" fmla="*/ 8187608 w 9384838"/>
              <a:gd name="connsiteY806" fmla="*/ 1463250 h 6246801"/>
              <a:gd name="connsiteX807" fmla="*/ 8289085 w 9384838"/>
              <a:gd name="connsiteY807" fmla="*/ 1415439 h 6246801"/>
              <a:gd name="connsiteX808" fmla="*/ 8307624 w 9384838"/>
              <a:gd name="connsiteY808" fmla="*/ 1425197 h 6246801"/>
              <a:gd name="connsiteX809" fmla="*/ 8318357 w 9384838"/>
              <a:gd name="connsiteY809" fmla="*/ 1429100 h 6246801"/>
              <a:gd name="connsiteX810" fmla="*/ 8307624 w 9384838"/>
              <a:gd name="connsiteY810" fmla="*/ 1443734 h 6246801"/>
              <a:gd name="connsiteX811" fmla="*/ 8313478 w 9384838"/>
              <a:gd name="connsiteY811" fmla="*/ 1452516 h 6246801"/>
              <a:gd name="connsiteX812" fmla="*/ 8282255 w 9384838"/>
              <a:gd name="connsiteY812" fmla="*/ 1469104 h 6246801"/>
              <a:gd name="connsiteX813" fmla="*/ 8280303 w 9384838"/>
              <a:gd name="connsiteY813" fmla="*/ 1453493 h 6246801"/>
              <a:gd name="connsiteX814" fmla="*/ 8269570 w 9384838"/>
              <a:gd name="connsiteY814" fmla="*/ 1425197 h 6246801"/>
              <a:gd name="connsiteX815" fmla="*/ 8289085 w 9384838"/>
              <a:gd name="connsiteY815" fmla="*/ 1415439 h 6246801"/>
              <a:gd name="connsiteX816" fmla="*/ 8360314 w 9384838"/>
              <a:gd name="connsiteY816" fmla="*/ 1357869 h 6246801"/>
              <a:gd name="connsiteX817" fmla="*/ 8376902 w 9384838"/>
              <a:gd name="connsiteY817" fmla="*/ 1366651 h 6246801"/>
              <a:gd name="connsiteX818" fmla="*/ 8379829 w 9384838"/>
              <a:gd name="connsiteY818" fmla="*/ 1382264 h 6246801"/>
              <a:gd name="connsiteX819" fmla="*/ 8349581 w 9384838"/>
              <a:gd name="connsiteY819" fmla="*/ 1375434 h 6246801"/>
              <a:gd name="connsiteX820" fmla="*/ 8360314 w 9384838"/>
              <a:gd name="connsiteY820" fmla="*/ 1357869 h 6246801"/>
              <a:gd name="connsiteX821" fmla="*/ 8571073 w 9384838"/>
              <a:gd name="connsiteY821" fmla="*/ 1228098 h 6246801"/>
              <a:gd name="connsiteX822" fmla="*/ 8597418 w 9384838"/>
              <a:gd name="connsiteY822" fmla="*/ 1253467 h 6246801"/>
              <a:gd name="connsiteX823" fmla="*/ 8592539 w 9384838"/>
              <a:gd name="connsiteY823" fmla="*/ 1260297 h 6246801"/>
              <a:gd name="connsiteX824" fmla="*/ 8592539 w 9384838"/>
              <a:gd name="connsiteY824" fmla="*/ 1272981 h 6246801"/>
              <a:gd name="connsiteX825" fmla="*/ 8572049 w 9384838"/>
              <a:gd name="connsiteY825" fmla="*/ 1273957 h 6246801"/>
              <a:gd name="connsiteX826" fmla="*/ 8561316 w 9384838"/>
              <a:gd name="connsiteY826" fmla="*/ 1285666 h 6246801"/>
              <a:gd name="connsiteX827" fmla="*/ 8554486 w 9384838"/>
              <a:gd name="connsiteY827" fmla="*/ 1302253 h 6246801"/>
              <a:gd name="connsiteX828" fmla="*/ 8533995 w 9384838"/>
              <a:gd name="connsiteY828" fmla="*/ 1311035 h 6246801"/>
              <a:gd name="connsiteX829" fmla="*/ 8510577 w 9384838"/>
              <a:gd name="connsiteY829" fmla="*/ 1309083 h 6246801"/>
              <a:gd name="connsiteX830" fmla="*/ 8505699 w 9384838"/>
              <a:gd name="connsiteY830" fmla="*/ 1331526 h 6246801"/>
              <a:gd name="connsiteX831" fmla="*/ 8494966 w 9384838"/>
              <a:gd name="connsiteY831" fmla="*/ 1335428 h 6246801"/>
              <a:gd name="connsiteX832" fmla="*/ 8482281 w 9384838"/>
              <a:gd name="connsiteY832" fmla="*/ 1312986 h 6246801"/>
              <a:gd name="connsiteX833" fmla="*/ 8474475 w 9384838"/>
              <a:gd name="connsiteY833" fmla="*/ 1303229 h 6246801"/>
              <a:gd name="connsiteX834" fmla="*/ 8467645 w 9384838"/>
              <a:gd name="connsiteY834" fmla="*/ 1279811 h 6246801"/>
              <a:gd name="connsiteX835" fmla="*/ 8476427 w 9384838"/>
              <a:gd name="connsiteY835" fmla="*/ 1270054 h 6246801"/>
              <a:gd name="connsiteX836" fmla="*/ 8524238 w 9384838"/>
              <a:gd name="connsiteY836" fmla="*/ 1261273 h 6246801"/>
              <a:gd name="connsiteX837" fmla="*/ 8551558 w 9384838"/>
              <a:gd name="connsiteY837" fmla="*/ 1236879 h 6246801"/>
              <a:gd name="connsiteX838" fmla="*/ 8567170 w 9384838"/>
              <a:gd name="connsiteY838" fmla="*/ 1237855 h 6246801"/>
              <a:gd name="connsiteX839" fmla="*/ 8571073 w 9384838"/>
              <a:gd name="connsiteY839" fmla="*/ 1228098 h 6246801"/>
              <a:gd name="connsiteX840" fmla="*/ 8306648 w 9384838"/>
              <a:gd name="connsiteY840" fmla="*/ 884639 h 6246801"/>
              <a:gd name="connsiteX841" fmla="*/ 8328114 w 9384838"/>
              <a:gd name="connsiteY841" fmla="*/ 903178 h 6246801"/>
              <a:gd name="connsiteX842" fmla="*/ 8334944 w 9384838"/>
              <a:gd name="connsiteY842" fmla="*/ 917814 h 6246801"/>
              <a:gd name="connsiteX843" fmla="*/ 8368119 w 9384838"/>
              <a:gd name="connsiteY843" fmla="*/ 935377 h 6246801"/>
              <a:gd name="connsiteX844" fmla="*/ 8422761 w 9384838"/>
              <a:gd name="connsiteY844" fmla="*/ 939280 h 6246801"/>
              <a:gd name="connsiteX845" fmla="*/ 8461790 w 9384838"/>
              <a:gd name="connsiteY845" fmla="*/ 922693 h 6246801"/>
              <a:gd name="connsiteX846" fmla="*/ 8450081 w 9384838"/>
              <a:gd name="connsiteY846" fmla="*/ 963674 h 6246801"/>
              <a:gd name="connsiteX847" fmla="*/ 8431542 w 9384838"/>
              <a:gd name="connsiteY847" fmla="*/ 975382 h 6246801"/>
              <a:gd name="connsiteX848" fmla="*/ 8415930 w 9384838"/>
              <a:gd name="connsiteY848" fmla="*/ 963674 h 6246801"/>
              <a:gd name="connsiteX849" fmla="*/ 8397391 w 9384838"/>
              <a:gd name="connsiteY849" fmla="*/ 963674 h 6246801"/>
              <a:gd name="connsiteX850" fmla="*/ 8359338 w 9384838"/>
              <a:gd name="connsiteY850" fmla="*/ 1014411 h 6246801"/>
              <a:gd name="connsiteX851" fmla="*/ 8284206 w 9384838"/>
              <a:gd name="connsiteY851" fmla="*/ 1020265 h 6246801"/>
              <a:gd name="connsiteX852" fmla="*/ 8247128 w 9384838"/>
              <a:gd name="connsiteY852" fmla="*/ 1070028 h 6246801"/>
              <a:gd name="connsiteX853" fmla="*/ 8212977 w 9384838"/>
              <a:gd name="connsiteY853" fmla="*/ 1083688 h 6246801"/>
              <a:gd name="connsiteX854" fmla="*/ 8184681 w 9384838"/>
              <a:gd name="connsiteY854" fmla="*/ 1151014 h 6246801"/>
              <a:gd name="connsiteX855" fmla="*/ 8163215 w 9384838"/>
              <a:gd name="connsiteY855" fmla="*/ 1151014 h 6246801"/>
              <a:gd name="connsiteX856" fmla="*/ 8155409 w 9384838"/>
              <a:gd name="connsiteY856" fmla="*/ 1207607 h 6246801"/>
              <a:gd name="connsiteX857" fmla="*/ 8099792 w 9384838"/>
              <a:gd name="connsiteY857" fmla="*/ 1223219 h 6246801"/>
              <a:gd name="connsiteX858" fmla="*/ 8077350 w 9384838"/>
              <a:gd name="connsiteY858" fmla="*/ 1247612 h 6246801"/>
              <a:gd name="connsiteX859" fmla="*/ 8066617 w 9384838"/>
              <a:gd name="connsiteY859" fmla="*/ 1319817 h 6246801"/>
              <a:gd name="connsiteX860" fmla="*/ 8057835 w 9384838"/>
              <a:gd name="connsiteY860" fmla="*/ 1315914 h 6246801"/>
              <a:gd name="connsiteX861" fmla="*/ 8009048 w 9384838"/>
              <a:gd name="connsiteY861" fmla="*/ 1320793 h 6246801"/>
              <a:gd name="connsiteX862" fmla="*/ 8009048 w 9384838"/>
              <a:gd name="connsiteY862" fmla="*/ 1309084 h 6246801"/>
              <a:gd name="connsiteX863" fmla="*/ 8010024 w 9384838"/>
              <a:gd name="connsiteY863" fmla="*/ 1293472 h 6246801"/>
              <a:gd name="connsiteX864" fmla="*/ 8002218 w 9384838"/>
              <a:gd name="connsiteY864" fmla="*/ 1262248 h 6246801"/>
              <a:gd name="connsiteX865" fmla="*/ 8013927 w 9384838"/>
              <a:gd name="connsiteY865" fmla="*/ 1254442 h 6246801"/>
              <a:gd name="connsiteX866" fmla="*/ 8038320 w 9384838"/>
              <a:gd name="connsiteY866" fmla="*/ 1219316 h 6246801"/>
              <a:gd name="connsiteX867" fmla="*/ 8077350 w 9384838"/>
              <a:gd name="connsiteY867" fmla="*/ 1190044 h 6246801"/>
              <a:gd name="connsiteX868" fmla="*/ 8108573 w 9384838"/>
              <a:gd name="connsiteY868" fmla="*/ 1167602 h 6246801"/>
              <a:gd name="connsiteX869" fmla="*/ 8111501 w 9384838"/>
              <a:gd name="connsiteY869" fmla="*/ 1154917 h 6246801"/>
              <a:gd name="connsiteX870" fmla="*/ 8135894 w 9384838"/>
              <a:gd name="connsiteY870" fmla="*/ 1148087 h 6246801"/>
              <a:gd name="connsiteX871" fmla="*/ 8141748 w 9384838"/>
              <a:gd name="connsiteY871" fmla="*/ 1130524 h 6246801"/>
              <a:gd name="connsiteX872" fmla="*/ 8135894 w 9384838"/>
              <a:gd name="connsiteY872" fmla="*/ 1121742 h 6246801"/>
              <a:gd name="connsiteX873" fmla="*/ 8143700 w 9384838"/>
              <a:gd name="connsiteY873" fmla="*/ 1104179 h 6246801"/>
              <a:gd name="connsiteX874" fmla="*/ 8200293 w 9384838"/>
              <a:gd name="connsiteY874" fmla="*/ 1030998 h 6246801"/>
              <a:gd name="connsiteX875" fmla="*/ 8231516 w 9384838"/>
              <a:gd name="connsiteY875" fmla="*/ 993920 h 6246801"/>
              <a:gd name="connsiteX876" fmla="*/ 8245176 w 9384838"/>
              <a:gd name="connsiteY876" fmla="*/ 957819 h 6246801"/>
              <a:gd name="connsiteX877" fmla="*/ 8258837 w 9384838"/>
              <a:gd name="connsiteY877" fmla="*/ 944159 h 6246801"/>
              <a:gd name="connsiteX878" fmla="*/ 8260788 w 9384838"/>
              <a:gd name="connsiteY878" fmla="*/ 920741 h 6246801"/>
              <a:gd name="connsiteX879" fmla="*/ 8289085 w 9384838"/>
              <a:gd name="connsiteY879" fmla="*/ 889516 h 6246801"/>
              <a:gd name="connsiteX880" fmla="*/ 8306648 w 9384838"/>
              <a:gd name="connsiteY880" fmla="*/ 884639 h 6246801"/>
              <a:gd name="connsiteX881" fmla="*/ 9328245 w 9384838"/>
              <a:gd name="connsiteY881" fmla="*/ 311878 h 6246801"/>
              <a:gd name="connsiteX882" fmla="*/ 9371178 w 9384838"/>
              <a:gd name="connsiteY882" fmla="*/ 317733 h 6246801"/>
              <a:gd name="connsiteX883" fmla="*/ 9384838 w 9384838"/>
              <a:gd name="connsiteY883" fmla="*/ 341150 h 6246801"/>
              <a:gd name="connsiteX884" fmla="*/ 9357517 w 9384838"/>
              <a:gd name="connsiteY884" fmla="*/ 360665 h 6246801"/>
              <a:gd name="connsiteX885" fmla="*/ 9357517 w 9384838"/>
              <a:gd name="connsiteY885" fmla="*/ 378228 h 6246801"/>
              <a:gd name="connsiteX886" fmla="*/ 9371178 w 9384838"/>
              <a:gd name="connsiteY886" fmla="*/ 393840 h 6246801"/>
              <a:gd name="connsiteX887" fmla="*/ 9367275 w 9384838"/>
              <a:gd name="connsiteY887" fmla="*/ 427015 h 6246801"/>
              <a:gd name="connsiteX888" fmla="*/ 9314585 w 9384838"/>
              <a:gd name="connsiteY888" fmla="*/ 427015 h 6246801"/>
              <a:gd name="connsiteX889" fmla="*/ 9250186 w 9384838"/>
              <a:gd name="connsiteY889" fmla="*/ 440675 h 6246801"/>
              <a:gd name="connsiteX890" fmla="*/ 9213108 w 9384838"/>
              <a:gd name="connsiteY890" fmla="*/ 471899 h 6246801"/>
              <a:gd name="connsiteX891" fmla="*/ 9162370 w 9384838"/>
              <a:gd name="connsiteY891" fmla="*/ 491414 h 6246801"/>
              <a:gd name="connsiteX892" fmla="*/ 9099923 w 9384838"/>
              <a:gd name="connsiteY892" fmla="*/ 526540 h 6246801"/>
              <a:gd name="connsiteX893" fmla="*/ 9035524 w 9384838"/>
              <a:gd name="connsiteY893" fmla="*/ 587036 h 6246801"/>
              <a:gd name="connsiteX894" fmla="*/ 8996494 w 9384838"/>
              <a:gd name="connsiteY894" fmla="*/ 635822 h 6246801"/>
              <a:gd name="connsiteX895" fmla="*/ 8961368 w 9384838"/>
              <a:gd name="connsiteY895" fmla="*/ 637774 h 6246801"/>
              <a:gd name="connsiteX896" fmla="*/ 8951610 w 9384838"/>
              <a:gd name="connsiteY896" fmla="*/ 647531 h 6246801"/>
              <a:gd name="connsiteX897" fmla="*/ 8926241 w 9384838"/>
              <a:gd name="connsiteY897" fmla="*/ 637774 h 6246801"/>
              <a:gd name="connsiteX898" fmla="*/ 8916484 w 9384838"/>
              <a:gd name="connsiteY898" fmla="*/ 608501 h 6246801"/>
              <a:gd name="connsiteX899" fmla="*/ 8883309 w 9384838"/>
              <a:gd name="connsiteY899" fmla="*/ 622162 h 6246801"/>
              <a:gd name="connsiteX900" fmla="*/ 8877454 w 9384838"/>
              <a:gd name="connsiteY900" fmla="*/ 651434 h 6246801"/>
              <a:gd name="connsiteX901" fmla="*/ 8887212 w 9384838"/>
              <a:gd name="connsiteY901" fmla="*/ 665094 h 6246801"/>
              <a:gd name="connsiteX902" fmla="*/ 8846231 w 9384838"/>
              <a:gd name="connsiteY902" fmla="*/ 719735 h 6246801"/>
              <a:gd name="connsiteX903" fmla="*/ 8799395 w 9384838"/>
              <a:gd name="connsiteY903" fmla="*/ 749008 h 6246801"/>
              <a:gd name="connsiteX904" fmla="*/ 8766220 w 9384838"/>
              <a:gd name="connsiteY904" fmla="*/ 774380 h 6246801"/>
              <a:gd name="connsiteX905" fmla="*/ 8731094 w 9384838"/>
              <a:gd name="connsiteY905" fmla="*/ 844633 h 6246801"/>
              <a:gd name="connsiteX906" fmla="*/ 8697919 w 9384838"/>
              <a:gd name="connsiteY906" fmla="*/ 862196 h 6246801"/>
              <a:gd name="connsiteX907" fmla="*/ 8666695 w 9384838"/>
              <a:gd name="connsiteY907" fmla="*/ 862196 h 6246801"/>
              <a:gd name="connsiteX908" fmla="*/ 8641326 w 9384838"/>
              <a:gd name="connsiteY908" fmla="*/ 887565 h 6246801"/>
              <a:gd name="connsiteX909" fmla="*/ 8614005 w 9384838"/>
              <a:gd name="connsiteY909" fmla="*/ 932449 h 6246801"/>
              <a:gd name="connsiteX910" fmla="*/ 8590587 w 9384838"/>
              <a:gd name="connsiteY910" fmla="*/ 936351 h 6246801"/>
              <a:gd name="connsiteX911" fmla="*/ 8576927 w 9384838"/>
              <a:gd name="connsiteY911" fmla="*/ 920740 h 6246801"/>
              <a:gd name="connsiteX912" fmla="*/ 8590587 w 9384838"/>
              <a:gd name="connsiteY912" fmla="*/ 885614 h 6246801"/>
              <a:gd name="connsiteX913" fmla="*/ 8602296 w 9384838"/>
              <a:gd name="connsiteY913" fmla="*/ 881711 h 6246801"/>
              <a:gd name="connsiteX914" fmla="*/ 8610102 w 9384838"/>
              <a:gd name="connsiteY914" fmla="*/ 868050 h 6246801"/>
              <a:gd name="connsiteX915" fmla="*/ 8606199 w 9384838"/>
              <a:gd name="connsiteY915" fmla="*/ 850487 h 6246801"/>
              <a:gd name="connsiteX916" fmla="*/ 8612054 w 9384838"/>
              <a:gd name="connsiteY916" fmla="*/ 825118 h 6246801"/>
              <a:gd name="connsiteX917" fmla="*/ 8623762 w 9384838"/>
              <a:gd name="connsiteY917" fmla="*/ 846584 h 6246801"/>
              <a:gd name="connsiteX918" fmla="*/ 8637423 w 9384838"/>
              <a:gd name="connsiteY918" fmla="*/ 848536 h 6246801"/>
              <a:gd name="connsiteX919" fmla="*/ 8649132 w 9384838"/>
              <a:gd name="connsiteY919" fmla="*/ 827069 h 6246801"/>
              <a:gd name="connsiteX920" fmla="*/ 8635471 w 9384838"/>
              <a:gd name="connsiteY920" fmla="*/ 807555 h 6246801"/>
              <a:gd name="connsiteX921" fmla="*/ 8654986 w 9384838"/>
              <a:gd name="connsiteY921" fmla="*/ 807555 h 6246801"/>
              <a:gd name="connsiteX922" fmla="*/ 8664743 w 9384838"/>
              <a:gd name="connsiteY922" fmla="*/ 819263 h 6246801"/>
              <a:gd name="connsiteX923" fmla="*/ 8692064 w 9384838"/>
              <a:gd name="connsiteY923" fmla="*/ 805603 h 6246801"/>
              <a:gd name="connsiteX924" fmla="*/ 8709627 w 9384838"/>
              <a:gd name="connsiteY924" fmla="*/ 778282 h 6246801"/>
              <a:gd name="connsiteX925" fmla="*/ 8711579 w 9384838"/>
              <a:gd name="connsiteY925" fmla="*/ 749008 h 6246801"/>
              <a:gd name="connsiteX926" fmla="*/ 8695967 w 9384838"/>
              <a:gd name="connsiteY926" fmla="*/ 749008 h 6246801"/>
              <a:gd name="connsiteX927" fmla="*/ 8672549 w 9384838"/>
              <a:gd name="connsiteY927" fmla="*/ 745105 h 6246801"/>
              <a:gd name="connsiteX928" fmla="*/ 8668646 w 9384838"/>
              <a:gd name="connsiteY928" fmla="*/ 713881 h 6246801"/>
              <a:gd name="connsiteX929" fmla="*/ 8697919 w 9384838"/>
              <a:gd name="connsiteY929" fmla="*/ 713881 h 6246801"/>
              <a:gd name="connsiteX930" fmla="*/ 8715482 w 9384838"/>
              <a:gd name="connsiteY930" fmla="*/ 731444 h 6246801"/>
              <a:gd name="connsiteX931" fmla="*/ 8733045 w 9384838"/>
              <a:gd name="connsiteY931" fmla="*/ 719735 h 6246801"/>
              <a:gd name="connsiteX932" fmla="*/ 8746705 w 9384838"/>
              <a:gd name="connsiteY932" fmla="*/ 688512 h 6246801"/>
              <a:gd name="connsiteX933" fmla="*/ 8787686 w 9384838"/>
              <a:gd name="connsiteY933" fmla="*/ 674851 h 6246801"/>
              <a:gd name="connsiteX934" fmla="*/ 8811104 w 9384838"/>
              <a:gd name="connsiteY934" fmla="*/ 624114 h 6246801"/>
              <a:gd name="connsiteX935" fmla="*/ 8830619 w 9384838"/>
              <a:gd name="connsiteY935" fmla="*/ 618260 h 6246801"/>
              <a:gd name="connsiteX936" fmla="*/ 8840376 w 9384838"/>
              <a:gd name="connsiteY936" fmla="*/ 600695 h 6246801"/>
              <a:gd name="connsiteX937" fmla="*/ 8832570 w 9384838"/>
              <a:gd name="connsiteY937" fmla="*/ 559715 h 6246801"/>
              <a:gd name="connsiteX938" fmla="*/ 8850134 w 9384838"/>
              <a:gd name="connsiteY938" fmla="*/ 559715 h 6246801"/>
              <a:gd name="connsiteX939" fmla="*/ 8885260 w 9384838"/>
              <a:gd name="connsiteY939" fmla="*/ 573376 h 6246801"/>
              <a:gd name="connsiteX940" fmla="*/ 8902823 w 9384838"/>
              <a:gd name="connsiteY940" fmla="*/ 559715 h 6246801"/>
              <a:gd name="connsiteX941" fmla="*/ 8904775 w 9384838"/>
              <a:gd name="connsiteY941" fmla="*/ 524589 h 6246801"/>
              <a:gd name="connsiteX942" fmla="*/ 8949659 w 9384838"/>
              <a:gd name="connsiteY942" fmla="*/ 497268 h 6246801"/>
              <a:gd name="connsiteX943" fmla="*/ 8976980 w 9384838"/>
              <a:gd name="connsiteY943" fmla="*/ 497268 h 6246801"/>
              <a:gd name="connsiteX944" fmla="*/ 8976980 w 9384838"/>
              <a:gd name="connsiteY944" fmla="*/ 462142 h 6246801"/>
              <a:gd name="connsiteX945" fmla="*/ 8965271 w 9384838"/>
              <a:gd name="connsiteY945" fmla="*/ 419209 h 6246801"/>
              <a:gd name="connsiteX946" fmla="*/ 8973077 w 9384838"/>
              <a:gd name="connsiteY946" fmla="*/ 393840 h 6246801"/>
              <a:gd name="connsiteX947" fmla="*/ 9002349 w 9384838"/>
              <a:gd name="connsiteY947" fmla="*/ 376277 h 6246801"/>
              <a:gd name="connsiteX948" fmla="*/ 9017961 w 9384838"/>
              <a:gd name="connsiteY948" fmla="*/ 403597 h 6246801"/>
              <a:gd name="connsiteX949" fmla="*/ 9041378 w 9384838"/>
              <a:gd name="connsiteY949" fmla="*/ 467996 h 6246801"/>
              <a:gd name="connsiteX950" fmla="*/ 9076505 w 9384838"/>
              <a:gd name="connsiteY950" fmla="*/ 475802 h 6246801"/>
              <a:gd name="connsiteX951" fmla="*/ 9154564 w 9384838"/>
              <a:gd name="connsiteY951" fmla="*/ 458239 h 6246801"/>
              <a:gd name="connsiteX952" fmla="*/ 9209205 w 9384838"/>
              <a:gd name="connsiteY952" fmla="*/ 409452 h 6246801"/>
              <a:gd name="connsiteX953" fmla="*/ 9218963 w 9384838"/>
              <a:gd name="connsiteY953" fmla="*/ 380180 h 6246801"/>
              <a:gd name="connsiteX954" fmla="*/ 9283361 w 9384838"/>
              <a:gd name="connsiteY954" fmla="*/ 325538 h 6246801"/>
              <a:gd name="connsiteX955" fmla="*/ 9328245 w 9384838"/>
              <a:gd name="connsiteY955" fmla="*/ 311878 h 6246801"/>
              <a:gd name="connsiteX956" fmla="*/ 6819242 w 9384838"/>
              <a:gd name="connsiteY956" fmla="*/ 0 h 6246801"/>
              <a:gd name="connsiteX957" fmla="*/ 6869020 w 9384838"/>
              <a:gd name="connsiteY957" fmla="*/ 125002 h 6246801"/>
              <a:gd name="connsiteX958" fmla="*/ 6969682 w 9384838"/>
              <a:gd name="connsiteY958" fmla="*/ 326334 h 6246801"/>
              <a:gd name="connsiteX959" fmla="*/ 6969682 w 9384838"/>
              <a:gd name="connsiteY959" fmla="*/ 401556 h 6246801"/>
              <a:gd name="connsiteX960" fmla="*/ 7094680 w 9384838"/>
              <a:gd name="connsiteY960" fmla="*/ 652667 h 6246801"/>
              <a:gd name="connsiteX961" fmla="*/ 7220784 w 9384838"/>
              <a:gd name="connsiteY961" fmla="*/ 803117 h 6246801"/>
              <a:gd name="connsiteX962" fmla="*/ 7321446 w 9384838"/>
              <a:gd name="connsiteY962" fmla="*/ 903783 h 6246801"/>
              <a:gd name="connsiteX963" fmla="*/ 7321446 w 9384838"/>
              <a:gd name="connsiteY963" fmla="*/ 979004 h 6246801"/>
              <a:gd name="connsiteX964" fmla="*/ 7345782 w 9384838"/>
              <a:gd name="connsiteY964" fmla="*/ 979004 h 6246801"/>
              <a:gd name="connsiteX965" fmla="*/ 7396667 w 9384838"/>
              <a:gd name="connsiteY965" fmla="*/ 1003341 h 6246801"/>
              <a:gd name="connsiteX966" fmla="*/ 7421002 w 9384838"/>
              <a:gd name="connsiteY966" fmla="*/ 979004 h 6246801"/>
              <a:gd name="connsiteX967" fmla="*/ 7496223 w 9384838"/>
              <a:gd name="connsiteY967" fmla="*/ 1003341 h 6246801"/>
              <a:gd name="connsiteX968" fmla="*/ 7446445 w 9384838"/>
              <a:gd name="connsiteY968" fmla="*/ 1054227 h 6246801"/>
              <a:gd name="connsiteX969" fmla="*/ 7471887 w 9384838"/>
              <a:gd name="connsiteY969" fmla="*/ 1078564 h 6246801"/>
              <a:gd name="connsiteX970" fmla="*/ 7521665 w 9384838"/>
              <a:gd name="connsiteY970" fmla="*/ 1054227 h 6246801"/>
              <a:gd name="connsiteX971" fmla="*/ 7547107 w 9384838"/>
              <a:gd name="connsiteY971" fmla="*/ 1129449 h 6246801"/>
              <a:gd name="connsiteX972" fmla="*/ 7672105 w 9384838"/>
              <a:gd name="connsiteY972" fmla="*/ 1179229 h 6246801"/>
              <a:gd name="connsiteX973" fmla="*/ 7747325 w 9384838"/>
              <a:gd name="connsiteY973" fmla="*/ 1179229 h 6246801"/>
              <a:gd name="connsiteX974" fmla="*/ 7847987 w 9384838"/>
              <a:gd name="connsiteY974" fmla="*/ 1104007 h 6246801"/>
              <a:gd name="connsiteX975" fmla="*/ 7923207 w 9384838"/>
              <a:gd name="connsiteY975" fmla="*/ 1078564 h 6246801"/>
              <a:gd name="connsiteX976" fmla="*/ 7998427 w 9384838"/>
              <a:gd name="connsiteY976" fmla="*/ 1003341 h 6246801"/>
              <a:gd name="connsiteX977" fmla="*/ 7998427 w 9384838"/>
              <a:gd name="connsiteY977" fmla="*/ 1054227 h 6246801"/>
              <a:gd name="connsiteX978" fmla="*/ 7948649 w 9384838"/>
              <a:gd name="connsiteY978" fmla="*/ 1104007 h 6246801"/>
              <a:gd name="connsiteX979" fmla="*/ 7948649 w 9384838"/>
              <a:gd name="connsiteY979" fmla="*/ 1129449 h 6246801"/>
              <a:gd name="connsiteX980" fmla="*/ 7822545 w 9384838"/>
              <a:gd name="connsiteY980" fmla="*/ 1279895 h 6246801"/>
              <a:gd name="connsiteX981" fmla="*/ 7822545 w 9384838"/>
              <a:gd name="connsiteY981" fmla="*/ 1379454 h 6246801"/>
              <a:gd name="connsiteX982" fmla="*/ 7873429 w 9384838"/>
              <a:gd name="connsiteY982" fmla="*/ 1379454 h 6246801"/>
              <a:gd name="connsiteX983" fmla="*/ 7847987 w 9384838"/>
              <a:gd name="connsiteY983" fmla="*/ 1505563 h 6246801"/>
              <a:gd name="connsiteX984" fmla="*/ 7797103 w 9384838"/>
              <a:gd name="connsiteY984" fmla="*/ 1531005 h 6246801"/>
              <a:gd name="connsiteX985" fmla="*/ 7873429 w 9384838"/>
              <a:gd name="connsiteY985" fmla="*/ 1606229 h 6246801"/>
              <a:gd name="connsiteX986" fmla="*/ 7948649 w 9384838"/>
              <a:gd name="connsiteY986" fmla="*/ 1606229 h 6246801"/>
              <a:gd name="connsiteX987" fmla="*/ 7923207 w 9384838"/>
              <a:gd name="connsiteY987" fmla="*/ 1656009 h 6246801"/>
              <a:gd name="connsiteX988" fmla="*/ 7772767 w 9384838"/>
              <a:gd name="connsiteY988" fmla="*/ 1630565 h 6246801"/>
              <a:gd name="connsiteX989" fmla="*/ 7672105 w 9384838"/>
              <a:gd name="connsiteY989" fmla="*/ 1705789 h 6246801"/>
              <a:gd name="connsiteX990" fmla="*/ 7672105 w 9384838"/>
              <a:gd name="connsiteY990" fmla="*/ 1656009 h 6246801"/>
              <a:gd name="connsiteX991" fmla="*/ 7596885 w 9384838"/>
              <a:gd name="connsiteY991" fmla="*/ 1656009 h 6246801"/>
              <a:gd name="connsiteX992" fmla="*/ 7571443 w 9384838"/>
              <a:gd name="connsiteY992" fmla="*/ 1705789 h 6246801"/>
              <a:gd name="connsiteX993" fmla="*/ 7446445 w 9384838"/>
              <a:gd name="connsiteY993" fmla="*/ 1681452 h 6246801"/>
              <a:gd name="connsiteX994" fmla="*/ 7421002 w 9384838"/>
              <a:gd name="connsiteY994" fmla="*/ 1630565 h 6246801"/>
              <a:gd name="connsiteX995" fmla="*/ 7321446 w 9384838"/>
              <a:gd name="connsiteY995" fmla="*/ 1630565 h 6246801"/>
              <a:gd name="connsiteX996" fmla="*/ 7070344 w 9384838"/>
              <a:gd name="connsiteY996" fmla="*/ 1756674 h 6246801"/>
              <a:gd name="connsiteX997" fmla="*/ 6869020 w 9384838"/>
              <a:gd name="connsiteY997" fmla="*/ 1907113 h 6246801"/>
              <a:gd name="connsiteX998" fmla="*/ 6894462 w 9384838"/>
              <a:gd name="connsiteY998" fmla="*/ 1956897 h 6246801"/>
              <a:gd name="connsiteX999" fmla="*/ 6819242 w 9384838"/>
              <a:gd name="connsiteY999" fmla="*/ 2081899 h 6246801"/>
              <a:gd name="connsiteX1000" fmla="*/ 6793800 w 9384838"/>
              <a:gd name="connsiteY1000" fmla="*/ 2006676 h 6246801"/>
              <a:gd name="connsiteX1001" fmla="*/ 6668802 w 9384838"/>
              <a:gd name="connsiteY1001" fmla="*/ 1931450 h 6246801"/>
              <a:gd name="connsiteX1002" fmla="*/ 6542697 w 9384838"/>
              <a:gd name="connsiteY1002" fmla="*/ 1831894 h 6246801"/>
              <a:gd name="connsiteX1003" fmla="*/ 6467477 w 9384838"/>
              <a:gd name="connsiteY1003" fmla="*/ 1705789 h 6246801"/>
              <a:gd name="connsiteX1004" fmla="*/ 6417699 w 9384838"/>
              <a:gd name="connsiteY1004" fmla="*/ 1681452 h 6246801"/>
              <a:gd name="connsiteX1005" fmla="*/ 6342479 w 9384838"/>
              <a:gd name="connsiteY1005" fmla="*/ 1580786 h 6246801"/>
              <a:gd name="connsiteX1006" fmla="*/ 6217481 w 9384838"/>
              <a:gd name="connsiteY1006" fmla="*/ 1555343 h 6246801"/>
              <a:gd name="connsiteX1007" fmla="*/ 6091377 w 9384838"/>
              <a:gd name="connsiteY1007" fmla="*/ 1606229 h 6246801"/>
              <a:gd name="connsiteX1008" fmla="*/ 5991821 w 9384838"/>
              <a:gd name="connsiteY1008" fmla="*/ 1681452 h 6246801"/>
              <a:gd name="connsiteX1009" fmla="*/ 5966379 w 9384838"/>
              <a:gd name="connsiteY1009" fmla="*/ 1630565 h 6246801"/>
              <a:gd name="connsiteX1010" fmla="*/ 5966379 w 9384838"/>
              <a:gd name="connsiteY1010" fmla="*/ 1580786 h 6246801"/>
              <a:gd name="connsiteX1011" fmla="*/ 5916601 w 9384838"/>
              <a:gd name="connsiteY1011" fmla="*/ 1531005 h 6246801"/>
              <a:gd name="connsiteX1012" fmla="*/ 5940937 w 9384838"/>
              <a:gd name="connsiteY1012" fmla="*/ 1505563 h 6246801"/>
              <a:gd name="connsiteX1013" fmla="*/ 5891159 w 9384838"/>
              <a:gd name="connsiteY1013" fmla="*/ 1480122 h 6246801"/>
              <a:gd name="connsiteX1014" fmla="*/ 5840275 w 9384838"/>
              <a:gd name="connsiteY1014" fmla="*/ 1480122 h 6246801"/>
              <a:gd name="connsiteX1015" fmla="*/ 5815939 w 9384838"/>
              <a:gd name="connsiteY1015" fmla="*/ 1455784 h 6246801"/>
              <a:gd name="connsiteX1016" fmla="*/ 5740719 w 9384838"/>
              <a:gd name="connsiteY1016" fmla="*/ 1505563 h 6246801"/>
              <a:gd name="connsiteX1017" fmla="*/ 5665499 w 9384838"/>
              <a:gd name="connsiteY1017" fmla="*/ 1606229 h 6246801"/>
              <a:gd name="connsiteX1018" fmla="*/ 5715277 w 9384838"/>
              <a:gd name="connsiteY1018" fmla="*/ 1656009 h 6246801"/>
              <a:gd name="connsiteX1019" fmla="*/ 5765055 w 9384838"/>
              <a:gd name="connsiteY1019" fmla="*/ 1731231 h 6246801"/>
              <a:gd name="connsiteX1020" fmla="*/ 5840275 w 9384838"/>
              <a:gd name="connsiteY1020" fmla="*/ 1731231 h 6246801"/>
              <a:gd name="connsiteX1021" fmla="*/ 5916601 w 9384838"/>
              <a:gd name="connsiteY1021" fmla="*/ 1881669 h 6246801"/>
              <a:gd name="connsiteX1022" fmla="*/ 5966379 w 9384838"/>
              <a:gd name="connsiteY1022" fmla="*/ 1956897 h 6246801"/>
              <a:gd name="connsiteX1023" fmla="*/ 5891159 w 9384838"/>
              <a:gd name="connsiteY1023" fmla="*/ 2006676 h 6246801"/>
              <a:gd name="connsiteX1024" fmla="*/ 5815939 w 9384838"/>
              <a:gd name="connsiteY1024" fmla="*/ 1931450 h 6246801"/>
              <a:gd name="connsiteX1025" fmla="*/ 5765055 w 9384838"/>
              <a:gd name="connsiteY1025" fmla="*/ 1881669 h 6246801"/>
              <a:gd name="connsiteX1026" fmla="*/ 5715277 w 9384838"/>
              <a:gd name="connsiteY1026" fmla="*/ 1931450 h 6246801"/>
              <a:gd name="connsiteX1027" fmla="*/ 5665499 w 9384838"/>
              <a:gd name="connsiteY1027" fmla="*/ 1931450 h 6246801"/>
              <a:gd name="connsiteX1028" fmla="*/ 5640056 w 9384838"/>
              <a:gd name="connsiteY1028" fmla="*/ 2006676 h 6246801"/>
              <a:gd name="connsiteX1029" fmla="*/ 5590278 w 9384838"/>
              <a:gd name="connsiteY1029" fmla="*/ 2006676 h 6246801"/>
              <a:gd name="connsiteX1030" fmla="*/ 5515058 w 9384838"/>
              <a:gd name="connsiteY1030" fmla="*/ 2081899 h 6246801"/>
              <a:gd name="connsiteX1031" fmla="*/ 5464174 w 9384838"/>
              <a:gd name="connsiteY1031" fmla="*/ 2057559 h 6246801"/>
              <a:gd name="connsiteX1032" fmla="*/ 5464174 w 9384838"/>
              <a:gd name="connsiteY1032" fmla="*/ 1956897 h 6246801"/>
              <a:gd name="connsiteX1033" fmla="*/ 5489616 w 9384838"/>
              <a:gd name="connsiteY1033" fmla="*/ 1881669 h 6246801"/>
              <a:gd name="connsiteX1034" fmla="*/ 5564836 w 9384838"/>
              <a:gd name="connsiteY1034" fmla="*/ 1831894 h 6246801"/>
              <a:gd name="connsiteX1035" fmla="*/ 5590278 w 9384838"/>
              <a:gd name="connsiteY1035" fmla="*/ 1756674 h 6246801"/>
              <a:gd name="connsiteX1036" fmla="*/ 5539394 w 9384838"/>
              <a:gd name="connsiteY1036" fmla="*/ 1656009 h 6246801"/>
              <a:gd name="connsiteX1037" fmla="*/ 5515058 w 9384838"/>
              <a:gd name="connsiteY1037" fmla="*/ 1656009 h 6246801"/>
              <a:gd name="connsiteX1038" fmla="*/ 5515058 w 9384838"/>
              <a:gd name="connsiteY1038" fmla="*/ 1606229 h 6246801"/>
              <a:gd name="connsiteX1039" fmla="*/ 5489616 w 9384838"/>
              <a:gd name="connsiteY1039" fmla="*/ 1580786 h 6246801"/>
              <a:gd name="connsiteX1040" fmla="*/ 5489616 w 9384838"/>
              <a:gd name="connsiteY1040" fmla="*/ 1531005 h 6246801"/>
              <a:gd name="connsiteX1041" fmla="*/ 5539394 w 9384838"/>
              <a:gd name="connsiteY1041" fmla="*/ 1455784 h 6246801"/>
              <a:gd name="connsiteX1042" fmla="*/ 5539394 w 9384838"/>
              <a:gd name="connsiteY1042" fmla="*/ 1404898 h 6246801"/>
              <a:gd name="connsiteX1043" fmla="*/ 5564836 w 9384838"/>
              <a:gd name="connsiteY1043" fmla="*/ 1355118 h 6246801"/>
              <a:gd name="connsiteX1044" fmla="*/ 5614614 w 9384838"/>
              <a:gd name="connsiteY1044" fmla="*/ 1379454 h 6246801"/>
              <a:gd name="connsiteX1045" fmla="*/ 5689834 w 9384838"/>
              <a:gd name="connsiteY1045" fmla="*/ 1355118 h 6246801"/>
              <a:gd name="connsiteX1046" fmla="*/ 5740719 w 9384838"/>
              <a:gd name="connsiteY1046" fmla="*/ 1329675 h 6246801"/>
              <a:gd name="connsiteX1047" fmla="*/ 5765055 w 9384838"/>
              <a:gd name="connsiteY1047" fmla="*/ 1355118 h 6246801"/>
              <a:gd name="connsiteX1048" fmla="*/ 5815939 w 9384838"/>
              <a:gd name="connsiteY1048" fmla="*/ 1279895 h 6246801"/>
              <a:gd name="connsiteX1049" fmla="*/ 5891159 w 9384838"/>
              <a:gd name="connsiteY1049" fmla="*/ 1254452 h 6246801"/>
              <a:gd name="connsiteX1050" fmla="*/ 5891159 w 9384838"/>
              <a:gd name="connsiteY1050" fmla="*/ 1179229 h 6246801"/>
              <a:gd name="connsiteX1051" fmla="*/ 5840275 w 9384838"/>
              <a:gd name="connsiteY1051" fmla="*/ 1104007 h 6246801"/>
              <a:gd name="connsiteX1052" fmla="*/ 5865717 w 9384838"/>
              <a:gd name="connsiteY1052" fmla="*/ 1054227 h 6246801"/>
              <a:gd name="connsiteX1053" fmla="*/ 5916601 w 9384838"/>
              <a:gd name="connsiteY1053" fmla="*/ 1054227 h 6246801"/>
              <a:gd name="connsiteX1054" fmla="*/ 6041599 w 9384838"/>
              <a:gd name="connsiteY1054" fmla="*/ 1179229 h 6246801"/>
              <a:gd name="connsiteX1055" fmla="*/ 6091377 w 9384838"/>
              <a:gd name="connsiteY1055" fmla="*/ 1153786 h 6246801"/>
              <a:gd name="connsiteX1056" fmla="*/ 6091377 w 9384838"/>
              <a:gd name="connsiteY1056" fmla="*/ 1204672 h 6246801"/>
              <a:gd name="connsiteX1057" fmla="*/ 6166597 w 9384838"/>
              <a:gd name="connsiteY1057" fmla="*/ 1254452 h 6246801"/>
              <a:gd name="connsiteX1058" fmla="*/ 6292701 w 9384838"/>
              <a:gd name="connsiteY1058" fmla="*/ 1179229 h 6246801"/>
              <a:gd name="connsiteX1059" fmla="*/ 6317037 w 9384838"/>
              <a:gd name="connsiteY1059" fmla="*/ 1129449 h 6246801"/>
              <a:gd name="connsiteX1060" fmla="*/ 6292701 w 9384838"/>
              <a:gd name="connsiteY1060" fmla="*/ 1054227 h 6246801"/>
              <a:gd name="connsiteX1061" fmla="*/ 6317037 w 9384838"/>
              <a:gd name="connsiteY1061" fmla="*/ 1003341 h 6246801"/>
              <a:gd name="connsiteX1062" fmla="*/ 6317037 w 9384838"/>
              <a:gd name="connsiteY1062" fmla="*/ 953562 h 6246801"/>
              <a:gd name="connsiteX1063" fmla="*/ 6342479 w 9384838"/>
              <a:gd name="connsiteY1063" fmla="*/ 903783 h 6246801"/>
              <a:gd name="connsiteX1064" fmla="*/ 6443141 w 9384838"/>
              <a:gd name="connsiteY1064" fmla="*/ 878340 h 6246801"/>
              <a:gd name="connsiteX1065" fmla="*/ 6492919 w 9384838"/>
              <a:gd name="connsiteY1065" fmla="*/ 803117 h 6246801"/>
              <a:gd name="connsiteX1066" fmla="*/ 6518361 w 9384838"/>
              <a:gd name="connsiteY1066" fmla="*/ 652667 h 6246801"/>
              <a:gd name="connsiteX1067" fmla="*/ 6619024 w 9384838"/>
              <a:gd name="connsiteY1067" fmla="*/ 526559 h 6246801"/>
              <a:gd name="connsiteX1068" fmla="*/ 6643360 w 9384838"/>
              <a:gd name="connsiteY1068" fmla="*/ 300891 h 6246801"/>
              <a:gd name="connsiteX1069" fmla="*/ 6619024 w 9384838"/>
              <a:gd name="connsiteY1069" fmla="*/ 125002 h 6246801"/>
              <a:gd name="connsiteX1070" fmla="*/ 6694244 w 9384838"/>
              <a:gd name="connsiteY1070" fmla="*/ 49779 h 6246801"/>
              <a:gd name="connsiteX1071" fmla="*/ 6769464 w 9384838"/>
              <a:gd name="connsiteY1071" fmla="*/ 49779 h 6246801"/>
              <a:gd name="connsiteX1072" fmla="*/ 6819242 w 9384838"/>
              <a:gd name="connsiteY107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573014 w 9384838"/>
              <a:gd name="connsiteY270" fmla="*/ 5043937 h 6246801"/>
              <a:gd name="connsiteX271" fmla="*/ 497452 w 9384838"/>
              <a:gd name="connsiteY271" fmla="*/ 5017793 h 6246801"/>
              <a:gd name="connsiteX272" fmla="*/ 547230 w 9384838"/>
              <a:gd name="connsiteY272" fmla="*/ 5017793 h 6246801"/>
              <a:gd name="connsiteX273" fmla="*/ 521788 w 9384838"/>
              <a:gd name="connsiteY273" fmla="*/ 4992350 h 6246801"/>
              <a:gd name="connsiteX274" fmla="*/ 572672 w 9384838"/>
              <a:gd name="connsiteY274" fmla="*/ 4968013 h 6246801"/>
              <a:gd name="connsiteX275" fmla="*/ 597008 w 9384838"/>
              <a:gd name="connsiteY275" fmla="*/ 4992350 h 6246801"/>
              <a:gd name="connsiteX276" fmla="*/ 647892 w 9384838"/>
              <a:gd name="connsiteY276" fmla="*/ 4992350 h 6246801"/>
              <a:gd name="connsiteX277" fmla="*/ 647892 w 9384838"/>
              <a:gd name="connsiteY277" fmla="*/ 4968013 h 6246801"/>
              <a:gd name="connsiteX278" fmla="*/ 672228 w 9384838"/>
              <a:gd name="connsiteY278" fmla="*/ 4942570 h 6246801"/>
              <a:gd name="connsiteX279" fmla="*/ 672228 w 9384838"/>
              <a:gd name="connsiteY279" fmla="*/ 4917127 h 6246801"/>
              <a:gd name="connsiteX280" fmla="*/ 723112 w 9384838"/>
              <a:gd name="connsiteY280" fmla="*/ 4892790 h 6246801"/>
              <a:gd name="connsiteX281" fmla="*/ 772890 w 9384838"/>
              <a:gd name="connsiteY281" fmla="*/ 4892790 h 6246801"/>
              <a:gd name="connsiteX282" fmla="*/ 798333 w 9384838"/>
              <a:gd name="connsiteY282" fmla="*/ 4867347 h 6246801"/>
              <a:gd name="connsiteX283" fmla="*/ 291494 w 9384838"/>
              <a:gd name="connsiteY283" fmla="*/ 3896294 h 6246801"/>
              <a:gd name="connsiteX284" fmla="*/ 319795 w 9384838"/>
              <a:gd name="connsiteY284" fmla="*/ 3947235 h 6246801"/>
              <a:gd name="connsiteX285" fmla="*/ 280174 w 9384838"/>
              <a:gd name="connsiteY285" fmla="*/ 4026476 h 6246801"/>
              <a:gd name="connsiteX286" fmla="*/ 234893 w 9384838"/>
              <a:gd name="connsiteY286" fmla="*/ 4026476 h 6246801"/>
              <a:gd name="connsiteX287" fmla="*/ 220743 w 9384838"/>
              <a:gd name="connsiteY287" fmla="*/ 4066097 h 6246801"/>
              <a:gd name="connsiteX288" fmla="*/ 178292 w 9384838"/>
              <a:gd name="connsiteY288" fmla="*/ 4074587 h 6246801"/>
              <a:gd name="connsiteX289" fmla="*/ 133012 w 9384838"/>
              <a:gd name="connsiteY289" fmla="*/ 4111377 h 6246801"/>
              <a:gd name="connsiteX290" fmla="*/ 93391 w 9384838"/>
              <a:gd name="connsiteY290" fmla="*/ 4125528 h 6246801"/>
              <a:gd name="connsiteX291" fmla="*/ 113201 w 9384838"/>
              <a:gd name="connsiteY291" fmla="*/ 4187789 h 6246801"/>
              <a:gd name="connsiteX292" fmla="*/ 82071 w 9384838"/>
              <a:gd name="connsiteY292" fmla="*/ 4187789 h 6246801"/>
              <a:gd name="connsiteX293" fmla="*/ 59430 w 9384838"/>
              <a:gd name="connsiteY293" fmla="*/ 4250050 h 6246801"/>
              <a:gd name="connsiteX294" fmla="*/ 76411 w 9384838"/>
              <a:gd name="connsiteY294" fmla="*/ 4275521 h 6246801"/>
              <a:gd name="connsiteX295" fmla="*/ 11320 w 9384838"/>
              <a:gd name="connsiteY295" fmla="*/ 4317971 h 6246801"/>
              <a:gd name="connsiteX296" fmla="*/ 0 w 9384838"/>
              <a:gd name="connsiteY296" fmla="*/ 4230240 h 6246801"/>
              <a:gd name="connsiteX297" fmla="*/ 31130 w 9384838"/>
              <a:gd name="connsiteY297" fmla="*/ 4218920 h 6246801"/>
              <a:gd name="connsiteX298" fmla="*/ 45280 w 9384838"/>
              <a:gd name="connsiteY298" fmla="*/ 4187789 h 6246801"/>
              <a:gd name="connsiteX299" fmla="*/ 53771 w 9384838"/>
              <a:gd name="connsiteY299" fmla="*/ 4131188 h 6246801"/>
              <a:gd name="connsiteX300" fmla="*/ 70751 w 9384838"/>
              <a:gd name="connsiteY300" fmla="*/ 4105717 h 6246801"/>
              <a:gd name="connsiteX301" fmla="*/ 124522 w 9384838"/>
              <a:gd name="connsiteY301" fmla="*/ 4083077 h 6246801"/>
              <a:gd name="connsiteX302" fmla="*/ 152822 w 9384838"/>
              <a:gd name="connsiteY302" fmla="*/ 4040626 h 6246801"/>
              <a:gd name="connsiteX303" fmla="*/ 104711 w 9384838"/>
              <a:gd name="connsiteY303" fmla="*/ 4023646 h 6246801"/>
              <a:gd name="connsiteX304" fmla="*/ 104711 w 9384838"/>
              <a:gd name="connsiteY304" fmla="*/ 3981195 h 6246801"/>
              <a:gd name="connsiteX305" fmla="*/ 144332 w 9384838"/>
              <a:gd name="connsiteY305" fmla="*/ 3981195 h 6246801"/>
              <a:gd name="connsiteX306" fmla="*/ 181122 w 9384838"/>
              <a:gd name="connsiteY306" fmla="*/ 4020816 h 6246801"/>
              <a:gd name="connsiteX307" fmla="*/ 240553 w 9384838"/>
              <a:gd name="connsiteY307" fmla="*/ 3955725 h 6246801"/>
              <a:gd name="connsiteX308" fmla="*/ 271684 w 9384838"/>
              <a:gd name="connsiteY308" fmla="*/ 3907614 h 6246801"/>
              <a:gd name="connsiteX309" fmla="*/ 291494 w 9384838"/>
              <a:gd name="connsiteY309" fmla="*/ 3896294 h 6246801"/>
              <a:gd name="connsiteX310" fmla="*/ 481106 w 9384838"/>
              <a:gd name="connsiteY310" fmla="*/ 3596309 h 6246801"/>
              <a:gd name="connsiteX311" fmla="*/ 435825 w 9384838"/>
              <a:gd name="connsiteY311" fmla="*/ 3664230 h 6246801"/>
              <a:gd name="connsiteX312" fmla="*/ 396205 w 9384838"/>
              <a:gd name="connsiteY312" fmla="*/ 3638759 h 6246801"/>
              <a:gd name="connsiteX313" fmla="*/ 481106 w 9384838"/>
              <a:gd name="connsiteY313" fmla="*/ 3596309 h 6246801"/>
              <a:gd name="connsiteX314" fmla="*/ 4460871 w 9384838"/>
              <a:gd name="connsiteY314" fmla="*/ 3512231 h 6246801"/>
              <a:gd name="connsiteX315" fmla="*/ 4435429 w 9384838"/>
              <a:gd name="connsiteY315" fmla="*/ 3563117 h 6246801"/>
              <a:gd name="connsiteX316" fmla="*/ 4385651 w 9384838"/>
              <a:gd name="connsiteY316" fmla="*/ 3612896 h 6246801"/>
              <a:gd name="connsiteX317" fmla="*/ 4385651 w 9384838"/>
              <a:gd name="connsiteY317" fmla="*/ 3638339 h 6246801"/>
              <a:gd name="connsiteX318" fmla="*/ 4435429 w 9384838"/>
              <a:gd name="connsiteY318" fmla="*/ 3638339 h 6246801"/>
              <a:gd name="connsiteX319" fmla="*/ 4435429 w 9384838"/>
              <a:gd name="connsiteY319" fmla="*/ 3662676 h 6246801"/>
              <a:gd name="connsiteX320" fmla="*/ 4385651 w 9384838"/>
              <a:gd name="connsiteY320" fmla="*/ 3713562 h 6246801"/>
              <a:gd name="connsiteX321" fmla="*/ 4284989 w 9384838"/>
              <a:gd name="connsiteY321" fmla="*/ 3737899 h 6246801"/>
              <a:gd name="connsiteX322" fmla="*/ 4310431 w 9384838"/>
              <a:gd name="connsiteY322" fmla="*/ 3688119 h 6246801"/>
              <a:gd name="connsiteX323" fmla="*/ 4335873 w 9384838"/>
              <a:gd name="connsiteY323" fmla="*/ 3662676 h 6246801"/>
              <a:gd name="connsiteX324" fmla="*/ 4335873 w 9384838"/>
              <a:gd name="connsiteY324" fmla="*/ 3638339 h 6246801"/>
              <a:gd name="connsiteX325" fmla="*/ 4284989 w 9384838"/>
              <a:gd name="connsiteY325" fmla="*/ 3662676 h 6246801"/>
              <a:gd name="connsiteX326" fmla="*/ 4284989 w 9384838"/>
              <a:gd name="connsiteY326" fmla="*/ 3612896 h 6246801"/>
              <a:gd name="connsiteX327" fmla="*/ 4360209 w 9384838"/>
              <a:gd name="connsiteY327" fmla="*/ 3537674 h 6246801"/>
              <a:gd name="connsiteX328" fmla="*/ 4460871 w 9384838"/>
              <a:gd name="connsiteY328" fmla="*/ 3512231 h 6246801"/>
              <a:gd name="connsiteX329" fmla="*/ 605629 w 9384838"/>
              <a:gd name="connsiteY329" fmla="*/ 3364245 h 6246801"/>
              <a:gd name="connsiteX330" fmla="*/ 611289 w 9384838"/>
              <a:gd name="connsiteY330" fmla="*/ 3409526 h 6246801"/>
              <a:gd name="connsiteX331" fmla="*/ 633929 w 9384838"/>
              <a:gd name="connsiteY331" fmla="*/ 3437826 h 6246801"/>
              <a:gd name="connsiteX332" fmla="*/ 616949 w 9384838"/>
              <a:gd name="connsiteY332" fmla="*/ 3485937 h 6246801"/>
              <a:gd name="connsiteX333" fmla="*/ 599969 w 9384838"/>
              <a:gd name="connsiteY333" fmla="*/ 3497257 h 6246801"/>
              <a:gd name="connsiteX334" fmla="*/ 560348 w 9384838"/>
              <a:gd name="connsiteY334" fmla="*/ 3451976 h 6246801"/>
              <a:gd name="connsiteX335" fmla="*/ 577328 w 9384838"/>
              <a:gd name="connsiteY335" fmla="*/ 3415186 h 6246801"/>
              <a:gd name="connsiteX336" fmla="*/ 574498 w 9384838"/>
              <a:gd name="connsiteY336" fmla="*/ 3369905 h 6246801"/>
              <a:gd name="connsiteX337" fmla="*/ 605629 w 9384838"/>
              <a:gd name="connsiteY337" fmla="*/ 3364245 h 6246801"/>
              <a:gd name="connsiteX338" fmla="*/ 1098059 w 9384838"/>
              <a:gd name="connsiteY338" fmla="*/ 3109544 h 6246801"/>
              <a:gd name="connsiteX339" fmla="*/ 1081079 w 9384838"/>
              <a:gd name="connsiteY339" fmla="*/ 3137841 h 6246801"/>
              <a:gd name="connsiteX340" fmla="*/ 1064099 w 9384838"/>
              <a:gd name="connsiteY340" fmla="*/ 3154822 h 6246801"/>
              <a:gd name="connsiteX341" fmla="*/ 1038628 w 9384838"/>
              <a:gd name="connsiteY341" fmla="*/ 3143502 h 6246801"/>
              <a:gd name="connsiteX342" fmla="*/ 1098059 w 9384838"/>
              <a:gd name="connsiteY342" fmla="*/ 3109544 h 6246801"/>
              <a:gd name="connsiteX343" fmla="*/ 905615 w 9384838"/>
              <a:gd name="connsiteY343" fmla="*/ 3061433 h 6246801"/>
              <a:gd name="connsiteX344" fmla="*/ 905615 w 9384838"/>
              <a:gd name="connsiteY344" fmla="*/ 3098224 h 6246801"/>
              <a:gd name="connsiteX345" fmla="*/ 874484 w 9384838"/>
              <a:gd name="connsiteY345" fmla="*/ 3149161 h 6246801"/>
              <a:gd name="connsiteX346" fmla="*/ 820713 w 9384838"/>
              <a:gd name="connsiteY346" fmla="*/ 3171802 h 6246801"/>
              <a:gd name="connsiteX347" fmla="*/ 826373 w 9384838"/>
              <a:gd name="connsiteY347" fmla="*/ 3205762 h 6246801"/>
              <a:gd name="connsiteX348" fmla="*/ 769772 w 9384838"/>
              <a:gd name="connsiteY348" fmla="*/ 3214252 h 6246801"/>
              <a:gd name="connsiteX349" fmla="*/ 775432 w 9384838"/>
              <a:gd name="connsiteY349" fmla="*/ 3253873 h 6246801"/>
              <a:gd name="connsiteX350" fmla="*/ 738642 w 9384838"/>
              <a:gd name="connsiteY350" fmla="*/ 3245383 h 6246801"/>
              <a:gd name="connsiteX351" fmla="*/ 724492 w 9384838"/>
              <a:gd name="connsiteY351" fmla="*/ 3214252 h 6246801"/>
              <a:gd name="connsiteX352" fmla="*/ 701851 w 9384838"/>
              <a:gd name="connsiteY352" fmla="*/ 3183122 h 6246801"/>
              <a:gd name="connsiteX353" fmla="*/ 724492 w 9384838"/>
              <a:gd name="connsiteY353" fmla="*/ 3168972 h 6246801"/>
              <a:gd name="connsiteX354" fmla="*/ 747132 w 9384838"/>
              <a:gd name="connsiteY354" fmla="*/ 3146331 h 6246801"/>
              <a:gd name="connsiteX355" fmla="*/ 843354 w 9384838"/>
              <a:gd name="connsiteY355" fmla="*/ 3098224 h 6246801"/>
              <a:gd name="connsiteX356" fmla="*/ 905615 w 9384838"/>
              <a:gd name="connsiteY356" fmla="*/ 3061433 h 6246801"/>
              <a:gd name="connsiteX357" fmla="*/ 936745 w 9384838"/>
              <a:gd name="connsiteY357" fmla="*/ 3033132 h 6246801"/>
              <a:gd name="connsiteX358" fmla="*/ 973535 w 9384838"/>
              <a:gd name="connsiteY358" fmla="*/ 3081244 h 6246801"/>
              <a:gd name="connsiteX359" fmla="*/ 948066 w 9384838"/>
              <a:gd name="connsiteY359" fmla="*/ 3115203 h 6246801"/>
              <a:gd name="connsiteX360" fmla="*/ 925424 w 9384838"/>
              <a:gd name="connsiteY360" fmla="*/ 3067093 h 6246801"/>
              <a:gd name="connsiteX361" fmla="*/ 936745 w 9384838"/>
              <a:gd name="connsiteY361" fmla="*/ 3033132 h 6246801"/>
              <a:gd name="connsiteX362" fmla="*/ 5840275 w 9384838"/>
              <a:gd name="connsiteY362" fmla="*/ 2081897 h 6246801"/>
              <a:gd name="connsiteX363" fmla="*/ 5891159 w 9384838"/>
              <a:gd name="connsiteY363" fmla="*/ 2132783 h 6246801"/>
              <a:gd name="connsiteX364" fmla="*/ 5891159 w 9384838"/>
              <a:gd name="connsiteY364" fmla="*/ 2158226 h 6246801"/>
              <a:gd name="connsiteX365" fmla="*/ 5966379 w 9384838"/>
              <a:gd name="connsiteY365" fmla="*/ 2208005 h 6246801"/>
              <a:gd name="connsiteX366" fmla="*/ 6016157 w 9384838"/>
              <a:gd name="connsiteY366" fmla="*/ 2208005 h 6246801"/>
              <a:gd name="connsiteX367" fmla="*/ 6041599 w 9384838"/>
              <a:gd name="connsiteY367" fmla="*/ 2208005 h 6246801"/>
              <a:gd name="connsiteX368" fmla="*/ 5966379 w 9384838"/>
              <a:gd name="connsiteY368" fmla="*/ 2308672 h 6246801"/>
              <a:gd name="connsiteX369" fmla="*/ 5916601 w 9384838"/>
              <a:gd name="connsiteY369" fmla="*/ 2558676 h 6246801"/>
              <a:gd name="connsiteX370" fmla="*/ 5916601 w 9384838"/>
              <a:gd name="connsiteY370" fmla="*/ 2659341 h 6246801"/>
              <a:gd name="connsiteX371" fmla="*/ 5966379 w 9384838"/>
              <a:gd name="connsiteY371" fmla="*/ 2684786 h 6246801"/>
              <a:gd name="connsiteX372" fmla="*/ 5991821 w 9384838"/>
              <a:gd name="connsiteY372" fmla="*/ 2734563 h 6246801"/>
              <a:gd name="connsiteX373" fmla="*/ 6016157 w 9384838"/>
              <a:gd name="connsiteY373" fmla="*/ 2785448 h 6246801"/>
              <a:gd name="connsiteX374" fmla="*/ 6016157 w 9384838"/>
              <a:gd name="connsiteY374" fmla="*/ 2860670 h 6246801"/>
              <a:gd name="connsiteX375" fmla="*/ 5991821 w 9384838"/>
              <a:gd name="connsiteY375" fmla="*/ 2885007 h 6246801"/>
              <a:gd name="connsiteX376" fmla="*/ 6016157 w 9384838"/>
              <a:gd name="connsiteY376" fmla="*/ 2910449 h 6246801"/>
              <a:gd name="connsiteX377" fmla="*/ 5991821 w 9384838"/>
              <a:gd name="connsiteY377" fmla="*/ 2935892 h 6246801"/>
              <a:gd name="connsiteX378" fmla="*/ 5991821 w 9384838"/>
              <a:gd name="connsiteY378" fmla="*/ 2960229 h 6246801"/>
              <a:gd name="connsiteX379" fmla="*/ 6041599 w 9384838"/>
              <a:gd name="connsiteY379" fmla="*/ 2985670 h 6246801"/>
              <a:gd name="connsiteX380" fmla="*/ 6016157 w 9384838"/>
              <a:gd name="connsiteY380" fmla="*/ 3035453 h 6246801"/>
              <a:gd name="connsiteX381" fmla="*/ 6041599 w 9384838"/>
              <a:gd name="connsiteY381" fmla="*/ 3086339 h 6246801"/>
              <a:gd name="connsiteX382" fmla="*/ 5991821 w 9384838"/>
              <a:gd name="connsiteY382" fmla="*/ 3185896 h 6246801"/>
              <a:gd name="connsiteX383" fmla="*/ 6016157 w 9384838"/>
              <a:gd name="connsiteY383" fmla="*/ 3185896 h 6246801"/>
              <a:gd name="connsiteX384" fmla="*/ 6016157 w 9384838"/>
              <a:gd name="connsiteY384" fmla="*/ 3236782 h 6246801"/>
              <a:gd name="connsiteX385" fmla="*/ 5966379 w 9384838"/>
              <a:gd name="connsiteY385" fmla="*/ 3261118 h 6246801"/>
              <a:gd name="connsiteX386" fmla="*/ 5966379 w 9384838"/>
              <a:gd name="connsiteY386" fmla="*/ 3286561 h 6246801"/>
              <a:gd name="connsiteX387" fmla="*/ 5916601 w 9384838"/>
              <a:gd name="connsiteY387" fmla="*/ 3361784 h 6246801"/>
              <a:gd name="connsiteX388" fmla="*/ 5916601 w 9384838"/>
              <a:gd name="connsiteY388" fmla="*/ 3412670 h 6246801"/>
              <a:gd name="connsiteX389" fmla="*/ 5865717 w 9384838"/>
              <a:gd name="connsiteY389" fmla="*/ 3437007 h 6246801"/>
              <a:gd name="connsiteX390" fmla="*/ 5840275 w 9384838"/>
              <a:gd name="connsiteY390" fmla="*/ 3462450 h 6246801"/>
              <a:gd name="connsiteX391" fmla="*/ 5815939 w 9384838"/>
              <a:gd name="connsiteY391" fmla="*/ 3437007 h 6246801"/>
              <a:gd name="connsiteX392" fmla="*/ 5815939 w 9384838"/>
              <a:gd name="connsiteY392" fmla="*/ 3487893 h 6246801"/>
              <a:gd name="connsiteX393" fmla="*/ 5765055 w 9384838"/>
              <a:gd name="connsiteY393" fmla="*/ 3462450 h 6246801"/>
              <a:gd name="connsiteX394" fmla="*/ 5765055 w 9384838"/>
              <a:gd name="connsiteY394" fmla="*/ 3462451 h 6246801"/>
              <a:gd name="connsiteX395" fmla="*/ 5790497 w 9384838"/>
              <a:gd name="connsiteY395" fmla="*/ 3512230 h 6246801"/>
              <a:gd name="connsiteX396" fmla="*/ 5740719 w 9384838"/>
              <a:gd name="connsiteY396" fmla="*/ 3537673 h 6246801"/>
              <a:gd name="connsiteX397" fmla="*/ 5715277 w 9384838"/>
              <a:gd name="connsiteY397" fmla="*/ 3563116 h 6246801"/>
              <a:gd name="connsiteX398" fmla="*/ 5689835 w 9384838"/>
              <a:gd name="connsiteY398" fmla="*/ 3587453 h 6246801"/>
              <a:gd name="connsiteX399" fmla="*/ 5715277 w 9384838"/>
              <a:gd name="connsiteY399" fmla="*/ 3612896 h 6246801"/>
              <a:gd name="connsiteX400" fmla="*/ 5665499 w 9384838"/>
              <a:gd name="connsiteY400" fmla="*/ 3612896 h 6246801"/>
              <a:gd name="connsiteX401" fmla="*/ 5640057 w 9384838"/>
              <a:gd name="connsiteY401" fmla="*/ 3638339 h 6246801"/>
              <a:gd name="connsiteX402" fmla="*/ 5665499 w 9384838"/>
              <a:gd name="connsiteY402" fmla="*/ 3638339 h 6246801"/>
              <a:gd name="connsiteX403" fmla="*/ 5665499 w 9384838"/>
              <a:gd name="connsiteY403" fmla="*/ 3662676 h 6246801"/>
              <a:gd name="connsiteX404" fmla="*/ 5640057 w 9384838"/>
              <a:gd name="connsiteY404" fmla="*/ 3662676 h 6246801"/>
              <a:gd name="connsiteX405" fmla="*/ 5665499 w 9384838"/>
              <a:gd name="connsiteY405" fmla="*/ 3688119 h 6246801"/>
              <a:gd name="connsiteX406" fmla="*/ 5640057 w 9384838"/>
              <a:gd name="connsiteY406" fmla="*/ 3763342 h 6246801"/>
              <a:gd name="connsiteX407" fmla="*/ 5590279 w 9384838"/>
              <a:gd name="connsiteY407" fmla="*/ 3737899 h 6246801"/>
              <a:gd name="connsiteX408" fmla="*/ 5515059 w 9384838"/>
              <a:gd name="connsiteY408" fmla="*/ 3737899 h 6246801"/>
              <a:gd name="connsiteX409" fmla="*/ 5464175 w 9384838"/>
              <a:gd name="connsiteY409" fmla="*/ 3713562 h 6246801"/>
              <a:gd name="connsiteX410" fmla="*/ 5439839 w 9384838"/>
              <a:gd name="connsiteY410" fmla="*/ 3737899 h 6246801"/>
              <a:gd name="connsiteX411" fmla="*/ 5464175 w 9384838"/>
              <a:gd name="connsiteY411" fmla="*/ 3763342 h 6246801"/>
              <a:gd name="connsiteX412" fmla="*/ 5414397 w 9384838"/>
              <a:gd name="connsiteY412" fmla="*/ 3788785 h 6246801"/>
              <a:gd name="connsiteX413" fmla="*/ 5339177 w 9384838"/>
              <a:gd name="connsiteY413" fmla="*/ 3939230 h 6246801"/>
              <a:gd name="connsiteX414" fmla="*/ 5364619 w 9384838"/>
              <a:gd name="connsiteY414" fmla="*/ 4014453 h 6246801"/>
              <a:gd name="connsiteX415" fmla="*/ 5364618 w 9384838"/>
              <a:gd name="connsiteY415" fmla="*/ 4014453 h 6246801"/>
              <a:gd name="connsiteX416" fmla="*/ 5364618 w 9384838"/>
              <a:gd name="connsiteY416" fmla="*/ 4089676 h 6246801"/>
              <a:gd name="connsiteX417" fmla="*/ 5313734 w 9384838"/>
              <a:gd name="connsiteY417" fmla="*/ 4289902 h 6246801"/>
              <a:gd name="connsiteX418" fmla="*/ 5238514 w 9384838"/>
              <a:gd name="connsiteY418" fmla="*/ 4416010 h 6246801"/>
              <a:gd name="connsiteX419" fmla="*/ 5213072 w 9384838"/>
              <a:gd name="connsiteY419" fmla="*/ 4440347 h 6246801"/>
              <a:gd name="connsiteX420" fmla="*/ 5163294 w 9384838"/>
              <a:gd name="connsiteY420" fmla="*/ 4440347 h 6246801"/>
              <a:gd name="connsiteX421" fmla="*/ 5137852 w 9384838"/>
              <a:gd name="connsiteY421" fmla="*/ 4465790 h 6246801"/>
              <a:gd name="connsiteX422" fmla="*/ 5163294 w 9384838"/>
              <a:gd name="connsiteY422" fmla="*/ 4465790 h 6246801"/>
              <a:gd name="connsiteX423" fmla="*/ 5062632 w 9384838"/>
              <a:gd name="connsiteY423" fmla="*/ 4616236 h 6246801"/>
              <a:gd name="connsiteX424" fmla="*/ 5038296 w 9384838"/>
              <a:gd name="connsiteY424" fmla="*/ 4691459 h 6246801"/>
              <a:gd name="connsiteX425" fmla="*/ 5012854 w 9384838"/>
              <a:gd name="connsiteY425" fmla="*/ 4716902 h 6246801"/>
              <a:gd name="connsiteX426" fmla="*/ 4987412 w 9384838"/>
              <a:gd name="connsiteY426" fmla="*/ 4792125 h 6246801"/>
              <a:gd name="connsiteX427" fmla="*/ 5012854 w 9384838"/>
              <a:gd name="connsiteY427" fmla="*/ 4917127 h 6246801"/>
              <a:gd name="connsiteX428" fmla="*/ 5062632 w 9384838"/>
              <a:gd name="connsiteY428" fmla="*/ 5043236 h 6246801"/>
              <a:gd name="connsiteX429" fmla="*/ 5013583 w 9384838"/>
              <a:gd name="connsiteY429" fmla="*/ 4993096 h 6246801"/>
              <a:gd name="connsiteX430" fmla="*/ 5062632 w 9384838"/>
              <a:gd name="connsiteY430" fmla="*/ 5043237 h 6246801"/>
              <a:gd name="connsiteX431" fmla="*/ 4987412 w 9384838"/>
              <a:gd name="connsiteY431" fmla="*/ 5043237 h 6246801"/>
              <a:gd name="connsiteX432" fmla="*/ 4963076 w 9384838"/>
              <a:gd name="connsiteY432" fmla="*/ 5017794 h 6246801"/>
              <a:gd name="connsiteX433" fmla="*/ 4862414 w 9384838"/>
              <a:gd name="connsiteY433" fmla="*/ 5067574 h 6246801"/>
              <a:gd name="connsiteX434" fmla="*/ 4812636 w 9384838"/>
              <a:gd name="connsiteY434" fmla="*/ 5142796 h 6246801"/>
              <a:gd name="connsiteX435" fmla="*/ 4812636 w 9384838"/>
              <a:gd name="connsiteY435" fmla="*/ 5193682 h 6246801"/>
              <a:gd name="connsiteX436" fmla="*/ 4787194 w 9384838"/>
              <a:gd name="connsiteY436" fmla="*/ 5243462 h 6246801"/>
              <a:gd name="connsiteX437" fmla="*/ 4711974 w 9384838"/>
              <a:gd name="connsiteY437" fmla="*/ 5268905 h 6246801"/>
              <a:gd name="connsiteX438" fmla="*/ 4686532 w 9384838"/>
              <a:gd name="connsiteY438" fmla="*/ 5243462 h 6246801"/>
              <a:gd name="connsiteX439" fmla="*/ 4636753 w 9384838"/>
              <a:gd name="connsiteY439" fmla="*/ 5268905 h 6246801"/>
              <a:gd name="connsiteX440" fmla="*/ 4611311 w 9384838"/>
              <a:gd name="connsiteY440" fmla="*/ 5293242 h 6246801"/>
              <a:gd name="connsiteX441" fmla="*/ 4561533 w 9384838"/>
              <a:gd name="connsiteY441" fmla="*/ 5344128 h 6246801"/>
              <a:gd name="connsiteX442" fmla="*/ 4536091 w 9384838"/>
              <a:gd name="connsiteY442" fmla="*/ 5293242 h 6246801"/>
              <a:gd name="connsiteX443" fmla="*/ 4561533 w 9384838"/>
              <a:gd name="connsiteY443" fmla="*/ 5293242 h 6246801"/>
              <a:gd name="connsiteX444" fmla="*/ 4561533 w 9384838"/>
              <a:gd name="connsiteY444" fmla="*/ 5268905 h 6246801"/>
              <a:gd name="connsiteX445" fmla="*/ 4585869 w 9384838"/>
              <a:gd name="connsiteY445" fmla="*/ 5218019 h 6246801"/>
              <a:gd name="connsiteX446" fmla="*/ 4585869 w 9384838"/>
              <a:gd name="connsiteY446" fmla="*/ 5193682 h 6246801"/>
              <a:gd name="connsiteX447" fmla="*/ 4611311 w 9384838"/>
              <a:gd name="connsiteY447" fmla="*/ 5168239 h 6246801"/>
              <a:gd name="connsiteX448" fmla="*/ 4611311 w 9384838"/>
              <a:gd name="connsiteY448" fmla="*/ 5142796 h 6246801"/>
              <a:gd name="connsiteX449" fmla="*/ 4585869 w 9384838"/>
              <a:gd name="connsiteY449" fmla="*/ 5142796 h 6246801"/>
              <a:gd name="connsiteX450" fmla="*/ 4611311 w 9384838"/>
              <a:gd name="connsiteY450" fmla="*/ 5118460 h 6246801"/>
              <a:gd name="connsiteX451" fmla="*/ 4636753 w 9384838"/>
              <a:gd name="connsiteY451" fmla="*/ 5118460 h 6246801"/>
              <a:gd name="connsiteX452" fmla="*/ 4636753 w 9384838"/>
              <a:gd name="connsiteY452" fmla="*/ 5093017 h 6246801"/>
              <a:gd name="connsiteX453" fmla="*/ 4686532 w 9384838"/>
              <a:gd name="connsiteY453" fmla="*/ 5067574 h 6246801"/>
              <a:gd name="connsiteX454" fmla="*/ 4737416 w 9384838"/>
              <a:gd name="connsiteY454" fmla="*/ 5043237 h 6246801"/>
              <a:gd name="connsiteX455" fmla="*/ 4737416 w 9384838"/>
              <a:gd name="connsiteY455" fmla="*/ 5017794 h 6246801"/>
              <a:gd name="connsiteX456" fmla="*/ 4737416 w 9384838"/>
              <a:gd name="connsiteY456" fmla="*/ 4992351 h 6246801"/>
              <a:gd name="connsiteX457" fmla="*/ 4686532 w 9384838"/>
              <a:gd name="connsiteY457" fmla="*/ 4942571 h 6246801"/>
              <a:gd name="connsiteX458" fmla="*/ 4662196 w 9384838"/>
              <a:gd name="connsiteY458" fmla="*/ 4968014 h 6246801"/>
              <a:gd name="connsiteX459" fmla="*/ 4636753 w 9384838"/>
              <a:gd name="connsiteY459" fmla="*/ 4968014 h 6246801"/>
              <a:gd name="connsiteX460" fmla="*/ 4611311 w 9384838"/>
              <a:gd name="connsiteY460" fmla="*/ 4942571 h 6246801"/>
              <a:gd name="connsiteX461" fmla="*/ 4585869 w 9384838"/>
              <a:gd name="connsiteY461" fmla="*/ 4992350 h 6246801"/>
              <a:gd name="connsiteX462" fmla="*/ 4611310 w 9384838"/>
              <a:gd name="connsiteY462" fmla="*/ 5017792 h 6246801"/>
              <a:gd name="connsiteX463" fmla="*/ 4611311 w 9384838"/>
              <a:gd name="connsiteY463" fmla="*/ 5017793 h 6246801"/>
              <a:gd name="connsiteX464" fmla="*/ 4536091 w 9384838"/>
              <a:gd name="connsiteY464" fmla="*/ 5043236 h 6246801"/>
              <a:gd name="connsiteX465" fmla="*/ 4510649 w 9384838"/>
              <a:gd name="connsiteY465" fmla="*/ 5043236 h 6246801"/>
              <a:gd name="connsiteX466" fmla="*/ 4510649 w 9384838"/>
              <a:gd name="connsiteY466" fmla="*/ 5118458 h 6246801"/>
              <a:gd name="connsiteX467" fmla="*/ 4561533 w 9384838"/>
              <a:gd name="connsiteY467" fmla="*/ 5168238 h 6246801"/>
              <a:gd name="connsiteX468" fmla="*/ 4536091 w 9384838"/>
              <a:gd name="connsiteY468" fmla="*/ 5168238 h 6246801"/>
              <a:gd name="connsiteX469" fmla="*/ 4510649 w 9384838"/>
              <a:gd name="connsiteY469" fmla="*/ 5168238 h 6246801"/>
              <a:gd name="connsiteX470" fmla="*/ 4510649 w 9384838"/>
              <a:gd name="connsiteY470" fmla="*/ 5193681 h 6246801"/>
              <a:gd name="connsiteX471" fmla="*/ 4486313 w 9384838"/>
              <a:gd name="connsiteY471" fmla="*/ 5168238 h 6246801"/>
              <a:gd name="connsiteX472" fmla="*/ 4486313 w 9384838"/>
              <a:gd name="connsiteY472" fmla="*/ 5118458 h 6246801"/>
              <a:gd name="connsiteX473" fmla="*/ 4460871 w 9384838"/>
              <a:gd name="connsiteY473" fmla="*/ 5093016 h 6246801"/>
              <a:gd name="connsiteX474" fmla="*/ 4385651 w 9384838"/>
              <a:gd name="connsiteY474" fmla="*/ 5067573 h 6246801"/>
              <a:gd name="connsiteX475" fmla="*/ 4310431 w 9384838"/>
              <a:gd name="connsiteY475" fmla="*/ 5093016 h 6246801"/>
              <a:gd name="connsiteX476" fmla="*/ 4284989 w 9384838"/>
              <a:gd name="connsiteY476" fmla="*/ 5142795 h 6246801"/>
              <a:gd name="connsiteX477" fmla="*/ 4284989 w 9384838"/>
              <a:gd name="connsiteY477" fmla="*/ 5142796 h 6246801"/>
              <a:gd name="connsiteX478" fmla="*/ 4260653 w 9384838"/>
              <a:gd name="connsiteY478" fmla="*/ 5168239 h 6246801"/>
              <a:gd name="connsiteX479" fmla="*/ 4260653 w 9384838"/>
              <a:gd name="connsiteY479" fmla="*/ 5193683 h 6246801"/>
              <a:gd name="connsiteX480" fmla="*/ 4284989 w 9384838"/>
              <a:gd name="connsiteY480" fmla="*/ 5243462 h 6246801"/>
              <a:gd name="connsiteX481" fmla="*/ 4235211 w 9384838"/>
              <a:gd name="connsiteY481" fmla="*/ 5268905 h 6246801"/>
              <a:gd name="connsiteX482" fmla="*/ 4185433 w 9384838"/>
              <a:gd name="connsiteY482" fmla="*/ 5344128 h 6246801"/>
              <a:gd name="connsiteX483" fmla="*/ 4110213 w 9384838"/>
              <a:gd name="connsiteY483" fmla="*/ 5369571 h 6246801"/>
              <a:gd name="connsiteX484" fmla="*/ 4084771 w 9384838"/>
              <a:gd name="connsiteY484" fmla="*/ 5318685 h 6246801"/>
              <a:gd name="connsiteX485" fmla="*/ 4110213 w 9384838"/>
              <a:gd name="connsiteY485" fmla="*/ 5243462 h 6246801"/>
              <a:gd name="connsiteX486" fmla="*/ 4134549 w 9384838"/>
              <a:gd name="connsiteY486" fmla="*/ 5193683 h 6246801"/>
              <a:gd name="connsiteX487" fmla="*/ 4134549 w 9384838"/>
              <a:gd name="connsiteY487" fmla="*/ 5168239 h 6246801"/>
              <a:gd name="connsiteX488" fmla="*/ 4185433 w 9384838"/>
              <a:gd name="connsiteY488" fmla="*/ 5168239 h 6246801"/>
              <a:gd name="connsiteX489" fmla="*/ 4209769 w 9384838"/>
              <a:gd name="connsiteY489" fmla="*/ 5142796 h 6246801"/>
              <a:gd name="connsiteX490" fmla="*/ 4185433 w 9384838"/>
              <a:gd name="connsiteY490" fmla="*/ 5118460 h 6246801"/>
              <a:gd name="connsiteX491" fmla="*/ 4084771 w 9384838"/>
              <a:gd name="connsiteY491" fmla="*/ 5093017 h 6246801"/>
              <a:gd name="connsiteX492" fmla="*/ 4034993 w 9384838"/>
              <a:gd name="connsiteY492" fmla="*/ 5142796 h 6246801"/>
              <a:gd name="connsiteX493" fmla="*/ 3958666 w 9384838"/>
              <a:gd name="connsiteY493" fmla="*/ 5168239 h 6246801"/>
              <a:gd name="connsiteX494" fmla="*/ 3908904 w 9384838"/>
              <a:gd name="connsiteY494" fmla="*/ 5218019 h 6246801"/>
              <a:gd name="connsiteX495" fmla="*/ 3859127 w 9384838"/>
              <a:gd name="connsiteY495" fmla="*/ 5293242 h 6246801"/>
              <a:gd name="connsiteX496" fmla="*/ 3758465 w 9384838"/>
              <a:gd name="connsiteY496" fmla="*/ 5243462 h 6246801"/>
              <a:gd name="connsiteX497" fmla="*/ 3708688 w 9384838"/>
              <a:gd name="connsiteY497" fmla="*/ 5243462 h 6246801"/>
              <a:gd name="connsiteX498" fmla="*/ 3582584 w 9384838"/>
              <a:gd name="connsiteY498" fmla="*/ 5193683 h 6246801"/>
              <a:gd name="connsiteX499" fmla="*/ 3589545 w 9384838"/>
              <a:gd name="connsiteY499" fmla="*/ 5173103 h 6246801"/>
              <a:gd name="connsiteX500" fmla="*/ 3589543 w 9384838"/>
              <a:gd name="connsiteY500" fmla="*/ 5173102 h 6246801"/>
              <a:gd name="connsiteX501" fmla="*/ 3582582 w 9384838"/>
              <a:gd name="connsiteY501" fmla="*/ 5193682 h 6246801"/>
              <a:gd name="connsiteX502" fmla="*/ 3382367 w 9384838"/>
              <a:gd name="connsiteY502" fmla="*/ 5193682 h 6246801"/>
              <a:gd name="connsiteX503" fmla="*/ 3421081 w 9384838"/>
              <a:gd name="connsiteY503" fmla="*/ 5164921 h 6246801"/>
              <a:gd name="connsiteX504" fmla="*/ 3483028 w 9384838"/>
              <a:gd name="connsiteY504" fmla="*/ 5168239 h 6246801"/>
              <a:gd name="connsiteX505" fmla="*/ 3532805 w 9384838"/>
              <a:gd name="connsiteY505" fmla="*/ 5168239 h 6246801"/>
              <a:gd name="connsiteX506" fmla="*/ 3532805 w 9384838"/>
              <a:gd name="connsiteY506" fmla="*/ 5118459 h 6246801"/>
              <a:gd name="connsiteX507" fmla="*/ 3507365 w 9384838"/>
              <a:gd name="connsiteY507" fmla="*/ 5093016 h 6246801"/>
              <a:gd name="connsiteX508" fmla="*/ 3483028 w 9384838"/>
              <a:gd name="connsiteY508" fmla="*/ 5118459 h 6246801"/>
              <a:gd name="connsiteX509" fmla="*/ 3432144 w 9384838"/>
              <a:gd name="connsiteY509" fmla="*/ 5093016 h 6246801"/>
              <a:gd name="connsiteX510" fmla="*/ 3407808 w 9384838"/>
              <a:gd name="connsiteY510" fmla="*/ 5093016 h 6246801"/>
              <a:gd name="connsiteX511" fmla="*/ 3407808 w 9384838"/>
              <a:gd name="connsiteY511" fmla="*/ 5043237 h 6246801"/>
              <a:gd name="connsiteX512" fmla="*/ 3382367 w 9384838"/>
              <a:gd name="connsiteY512" fmla="*/ 5043237 h 6246801"/>
              <a:gd name="connsiteX513" fmla="*/ 3356924 w 9384838"/>
              <a:gd name="connsiteY513" fmla="*/ 5093016 h 6246801"/>
              <a:gd name="connsiteX514" fmla="*/ 3382367 w 9384838"/>
              <a:gd name="connsiteY514" fmla="*/ 5118459 h 6246801"/>
              <a:gd name="connsiteX515" fmla="*/ 3382367 w 9384838"/>
              <a:gd name="connsiteY515" fmla="*/ 5142796 h 6246801"/>
              <a:gd name="connsiteX516" fmla="*/ 3331482 w 9384838"/>
              <a:gd name="connsiteY516" fmla="*/ 5093016 h 6246801"/>
              <a:gd name="connsiteX517" fmla="*/ 3356924 w 9384838"/>
              <a:gd name="connsiteY517" fmla="*/ 5067573 h 6246801"/>
              <a:gd name="connsiteX518" fmla="*/ 3356924 w 9384838"/>
              <a:gd name="connsiteY518" fmla="*/ 4992351 h 6246801"/>
              <a:gd name="connsiteX519" fmla="*/ 3407808 w 9384838"/>
              <a:gd name="connsiteY519" fmla="*/ 4942571 h 6246801"/>
              <a:gd name="connsiteX520" fmla="*/ 3356924 w 9384838"/>
              <a:gd name="connsiteY520" fmla="*/ 4942571 h 6246801"/>
              <a:gd name="connsiteX521" fmla="*/ 3349625 w 9384838"/>
              <a:gd name="connsiteY521" fmla="*/ 4928288 h 6246801"/>
              <a:gd name="connsiteX522" fmla="*/ 3349624 w 9384838"/>
              <a:gd name="connsiteY522" fmla="*/ 4928288 h 6246801"/>
              <a:gd name="connsiteX523" fmla="*/ 3356924 w 9384838"/>
              <a:gd name="connsiteY523" fmla="*/ 4942571 h 6246801"/>
              <a:gd name="connsiteX524" fmla="*/ 3281703 w 9384838"/>
              <a:gd name="connsiteY524" fmla="*/ 4968014 h 6246801"/>
              <a:gd name="connsiteX525" fmla="*/ 3256260 w 9384838"/>
              <a:gd name="connsiteY525" fmla="*/ 5017794 h 6246801"/>
              <a:gd name="connsiteX526" fmla="*/ 3181041 w 9384838"/>
              <a:gd name="connsiteY526" fmla="*/ 5067573 h 6246801"/>
              <a:gd name="connsiteX527" fmla="*/ 3206483 w 9384838"/>
              <a:gd name="connsiteY527" fmla="*/ 5118459 h 6246801"/>
              <a:gd name="connsiteX528" fmla="*/ 3181041 w 9384838"/>
              <a:gd name="connsiteY528" fmla="*/ 5142796 h 6246801"/>
              <a:gd name="connsiteX529" fmla="*/ 3231925 w 9384838"/>
              <a:gd name="connsiteY529" fmla="*/ 5168239 h 6246801"/>
              <a:gd name="connsiteX530" fmla="*/ 3281703 w 9384838"/>
              <a:gd name="connsiteY530" fmla="*/ 5218019 h 6246801"/>
              <a:gd name="connsiteX531" fmla="*/ 3331481 w 9384838"/>
              <a:gd name="connsiteY531" fmla="*/ 5268905 h 6246801"/>
              <a:gd name="connsiteX532" fmla="*/ 3281703 w 9384838"/>
              <a:gd name="connsiteY532" fmla="*/ 5293242 h 6246801"/>
              <a:gd name="connsiteX533" fmla="*/ 3281703 w 9384838"/>
              <a:gd name="connsiteY533" fmla="*/ 5318685 h 6246801"/>
              <a:gd name="connsiteX534" fmla="*/ 3256260 w 9384838"/>
              <a:gd name="connsiteY534" fmla="*/ 5293242 h 6246801"/>
              <a:gd name="connsiteX535" fmla="*/ 3206483 w 9384838"/>
              <a:gd name="connsiteY535" fmla="*/ 5293242 h 6246801"/>
              <a:gd name="connsiteX536" fmla="*/ 3181041 w 9384838"/>
              <a:gd name="connsiteY536" fmla="*/ 5293242 h 6246801"/>
              <a:gd name="connsiteX537" fmla="*/ 3056044 w 9384838"/>
              <a:gd name="connsiteY537" fmla="*/ 5293242 h 6246801"/>
              <a:gd name="connsiteX538" fmla="*/ 3030601 w 9384838"/>
              <a:gd name="connsiteY538" fmla="*/ 5344128 h 6246801"/>
              <a:gd name="connsiteX539" fmla="*/ 3006265 w 9384838"/>
              <a:gd name="connsiteY539" fmla="*/ 5344128 h 6246801"/>
              <a:gd name="connsiteX540" fmla="*/ 2980823 w 9384838"/>
              <a:gd name="connsiteY540" fmla="*/ 5369571 h 6246801"/>
              <a:gd name="connsiteX541" fmla="*/ 3006265 w 9384838"/>
              <a:gd name="connsiteY541" fmla="*/ 5393907 h 6246801"/>
              <a:gd name="connsiteX542" fmla="*/ 2980823 w 9384838"/>
              <a:gd name="connsiteY542" fmla="*/ 5419350 h 6246801"/>
              <a:gd name="connsiteX543" fmla="*/ 2905602 w 9384838"/>
              <a:gd name="connsiteY543" fmla="*/ 5444793 h 6246801"/>
              <a:gd name="connsiteX544" fmla="*/ 2880162 w 9384838"/>
              <a:gd name="connsiteY544" fmla="*/ 5520016 h 6246801"/>
              <a:gd name="connsiteX545" fmla="*/ 2880159 w 9384838"/>
              <a:gd name="connsiteY545" fmla="*/ 5520016 h 6246801"/>
              <a:gd name="connsiteX546" fmla="*/ 2830382 w 9384838"/>
              <a:gd name="connsiteY546" fmla="*/ 5544353 h 6246801"/>
              <a:gd name="connsiteX547" fmla="*/ 2804941 w 9384838"/>
              <a:gd name="connsiteY547" fmla="*/ 5569796 h 6246801"/>
              <a:gd name="connsiteX548" fmla="*/ 2755160 w 9384838"/>
              <a:gd name="connsiteY548" fmla="*/ 5595239 h 6246801"/>
              <a:gd name="connsiteX549" fmla="*/ 2679941 w 9384838"/>
              <a:gd name="connsiteY549" fmla="*/ 5569796 h 6246801"/>
              <a:gd name="connsiteX550" fmla="*/ 2629058 w 9384838"/>
              <a:gd name="connsiteY550" fmla="*/ 5494573 h 6246801"/>
              <a:gd name="connsiteX551" fmla="*/ 2629058 w 9384838"/>
              <a:gd name="connsiteY551" fmla="*/ 5444794 h 6246801"/>
              <a:gd name="connsiteX552" fmla="*/ 2579280 w 9384838"/>
              <a:gd name="connsiteY552" fmla="*/ 5393908 h 6246801"/>
              <a:gd name="connsiteX553" fmla="*/ 2579280 w 9384838"/>
              <a:gd name="connsiteY553" fmla="*/ 5344128 h 6246801"/>
              <a:gd name="connsiteX554" fmla="*/ 2529501 w 9384838"/>
              <a:gd name="connsiteY554" fmla="*/ 5318685 h 6246801"/>
              <a:gd name="connsiteX555" fmla="*/ 2553838 w 9384838"/>
              <a:gd name="connsiteY555" fmla="*/ 5293242 h 6246801"/>
              <a:gd name="connsiteX556" fmla="*/ 2579280 w 9384838"/>
              <a:gd name="connsiteY556" fmla="*/ 5268905 h 6246801"/>
              <a:gd name="connsiteX557" fmla="*/ 2579280 w 9384838"/>
              <a:gd name="connsiteY557" fmla="*/ 5243462 h 6246801"/>
              <a:gd name="connsiteX558" fmla="*/ 2629058 w 9384838"/>
              <a:gd name="connsiteY558" fmla="*/ 5218019 h 6246801"/>
              <a:gd name="connsiteX559" fmla="*/ 2604722 w 9384838"/>
              <a:gd name="connsiteY559" fmla="*/ 5193682 h 6246801"/>
              <a:gd name="connsiteX560" fmla="*/ 2579280 w 9384838"/>
              <a:gd name="connsiteY560" fmla="*/ 5142796 h 6246801"/>
              <a:gd name="connsiteX561" fmla="*/ 2579280 w 9384838"/>
              <a:gd name="connsiteY561" fmla="*/ 5142795 h 6246801"/>
              <a:gd name="connsiteX562" fmla="*/ 2705382 w 9384838"/>
              <a:gd name="connsiteY562" fmla="*/ 5093015 h 6246801"/>
              <a:gd name="connsiteX563" fmla="*/ 2755160 w 9384838"/>
              <a:gd name="connsiteY563" fmla="*/ 5043236 h 6246801"/>
              <a:gd name="connsiteX564" fmla="*/ 2755160 w 9384838"/>
              <a:gd name="connsiteY564" fmla="*/ 4992350 h 6246801"/>
              <a:gd name="connsiteX565" fmla="*/ 2729719 w 9384838"/>
              <a:gd name="connsiteY565" fmla="*/ 4968013 h 6246801"/>
              <a:gd name="connsiteX566" fmla="*/ 2705383 w 9384838"/>
              <a:gd name="connsiteY566" fmla="*/ 4942570 h 6246801"/>
              <a:gd name="connsiteX567" fmla="*/ 2679942 w 9384838"/>
              <a:gd name="connsiteY567" fmla="*/ 4942570 h 6246801"/>
              <a:gd name="connsiteX568" fmla="*/ 2654500 w 9384838"/>
              <a:gd name="connsiteY568" fmla="*/ 4968013 h 6246801"/>
              <a:gd name="connsiteX569" fmla="*/ 2604722 w 9384838"/>
              <a:gd name="connsiteY569" fmla="*/ 4968013 h 6246801"/>
              <a:gd name="connsiteX570" fmla="*/ 2529503 w 9384838"/>
              <a:gd name="connsiteY570" fmla="*/ 4917127 h 6246801"/>
              <a:gd name="connsiteX571" fmla="*/ 2529503 w 9384838"/>
              <a:gd name="connsiteY571" fmla="*/ 4867348 h 6246801"/>
              <a:gd name="connsiteX572" fmla="*/ 2454282 w 9384838"/>
              <a:gd name="connsiteY572" fmla="*/ 4841905 h 6246801"/>
              <a:gd name="connsiteX573" fmla="*/ 2454282 w 9384838"/>
              <a:gd name="connsiteY573" fmla="*/ 4867348 h 6246801"/>
              <a:gd name="connsiteX574" fmla="*/ 2428840 w 9384838"/>
              <a:gd name="connsiteY574" fmla="*/ 4841905 h 6246801"/>
              <a:gd name="connsiteX575" fmla="*/ 2379063 w 9384838"/>
              <a:gd name="connsiteY575" fmla="*/ 4841905 h 6246801"/>
              <a:gd name="connsiteX576" fmla="*/ 2353620 w 9384838"/>
              <a:gd name="connsiteY576" fmla="*/ 4867348 h 6246801"/>
              <a:gd name="connsiteX577" fmla="*/ 2353620 w 9384838"/>
              <a:gd name="connsiteY577" fmla="*/ 4867347 h 6246801"/>
              <a:gd name="connsiteX578" fmla="*/ 2328178 w 9384838"/>
              <a:gd name="connsiteY578" fmla="*/ 4841904 h 6246801"/>
              <a:gd name="connsiteX579" fmla="*/ 2303843 w 9384838"/>
              <a:gd name="connsiteY579" fmla="*/ 4841904 h 6246801"/>
              <a:gd name="connsiteX580" fmla="*/ 2278401 w 9384838"/>
              <a:gd name="connsiteY580" fmla="*/ 4817568 h 6246801"/>
              <a:gd name="connsiteX581" fmla="*/ 2252958 w 9384838"/>
              <a:gd name="connsiteY581" fmla="*/ 4841904 h 6246801"/>
              <a:gd name="connsiteX582" fmla="*/ 2303843 w 9384838"/>
              <a:gd name="connsiteY582" fmla="*/ 4867347 h 6246801"/>
              <a:gd name="connsiteX583" fmla="*/ 2228623 w 9384838"/>
              <a:gd name="connsiteY583" fmla="*/ 4892790 h 6246801"/>
              <a:gd name="connsiteX584" fmla="*/ 2177740 w 9384838"/>
              <a:gd name="connsiteY584" fmla="*/ 4841904 h 6246801"/>
              <a:gd name="connsiteX585" fmla="*/ 2153404 w 9384838"/>
              <a:gd name="connsiteY585" fmla="*/ 4867347 h 6246801"/>
              <a:gd name="connsiteX586" fmla="*/ 2153404 w 9384838"/>
              <a:gd name="connsiteY586" fmla="*/ 4892790 h 6246801"/>
              <a:gd name="connsiteX587" fmla="*/ 2127962 w 9384838"/>
              <a:gd name="connsiteY587" fmla="*/ 4942570 h 6246801"/>
              <a:gd name="connsiteX588" fmla="*/ 2102518 w 9384838"/>
              <a:gd name="connsiteY588" fmla="*/ 4917127 h 6246801"/>
              <a:gd name="connsiteX589" fmla="*/ 2078183 w 9384838"/>
              <a:gd name="connsiteY589" fmla="*/ 4917127 h 6246801"/>
              <a:gd name="connsiteX590" fmla="*/ 2078183 w 9384838"/>
              <a:gd name="connsiteY590" fmla="*/ 4867347 h 6246801"/>
              <a:gd name="connsiteX591" fmla="*/ 2027299 w 9384838"/>
              <a:gd name="connsiteY591" fmla="*/ 4867347 h 6246801"/>
              <a:gd name="connsiteX592" fmla="*/ 2001857 w 9384838"/>
              <a:gd name="connsiteY592" fmla="*/ 4892790 h 6246801"/>
              <a:gd name="connsiteX593" fmla="*/ 1952080 w 9384838"/>
              <a:gd name="connsiteY593" fmla="*/ 4892790 h 6246801"/>
              <a:gd name="connsiteX594" fmla="*/ 1902303 w 9384838"/>
              <a:gd name="connsiteY594" fmla="*/ 4917127 h 6246801"/>
              <a:gd name="connsiteX595" fmla="*/ 1876860 w 9384838"/>
              <a:gd name="connsiteY595" fmla="*/ 4892790 h 6246801"/>
              <a:gd name="connsiteX596" fmla="*/ 1876860 w 9384838"/>
              <a:gd name="connsiteY596" fmla="*/ 4867347 h 6246801"/>
              <a:gd name="connsiteX597" fmla="*/ 1851419 w 9384838"/>
              <a:gd name="connsiteY597" fmla="*/ 4892790 h 6246801"/>
              <a:gd name="connsiteX598" fmla="*/ 1827080 w 9384838"/>
              <a:gd name="connsiteY598" fmla="*/ 4892790 h 6246801"/>
              <a:gd name="connsiteX599" fmla="*/ 1801640 w 9384838"/>
              <a:gd name="connsiteY599" fmla="*/ 4867347 h 6246801"/>
              <a:gd name="connsiteX600" fmla="*/ 1801640 w 9384838"/>
              <a:gd name="connsiteY600" fmla="*/ 4892790 h 6246801"/>
              <a:gd name="connsiteX601" fmla="*/ 1776198 w 9384838"/>
              <a:gd name="connsiteY601" fmla="*/ 4917127 h 6246801"/>
              <a:gd name="connsiteX602" fmla="*/ 1751861 w 9384838"/>
              <a:gd name="connsiteY602" fmla="*/ 4892790 h 6246801"/>
              <a:gd name="connsiteX603" fmla="*/ 1726419 w 9384838"/>
              <a:gd name="connsiteY603" fmla="*/ 4892790 h 6246801"/>
              <a:gd name="connsiteX604" fmla="*/ 1700977 w 9384838"/>
              <a:gd name="connsiteY604" fmla="*/ 4917127 h 6246801"/>
              <a:gd name="connsiteX605" fmla="*/ 1676640 w 9384838"/>
              <a:gd name="connsiteY605" fmla="*/ 4892790 h 6246801"/>
              <a:gd name="connsiteX606" fmla="*/ 1625756 w 9384838"/>
              <a:gd name="connsiteY606" fmla="*/ 4917127 h 6246801"/>
              <a:gd name="connsiteX607" fmla="*/ 1601421 w 9384838"/>
              <a:gd name="connsiteY607" fmla="*/ 4917127 h 6246801"/>
              <a:gd name="connsiteX608" fmla="*/ 1575979 w 9384838"/>
              <a:gd name="connsiteY608" fmla="*/ 4892790 h 6246801"/>
              <a:gd name="connsiteX609" fmla="*/ 1575979 w 9384838"/>
              <a:gd name="connsiteY609" fmla="*/ 4867347 h 6246801"/>
              <a:gd name="connsiteX610" fmla="*/ 1575979 w 9384838"/>
              <a:gd name="connsiteY610" fmla="*/ 4841904 h 6246801"/>
              <a:gd name="connsiteX611" fmla="*/ 1526200 w 9384838"/>
              <a:gd name="connsiteY611" fmla="*/ 4817568 h 6246801"/>
              <a:gd name="connsiteX612" fmla="*/ 1450978 w 9384838"/>
              <a:gd name="connsiteY612" fmla="*/ 4867347 h 6246801"/>
              <a:gd name="connsiteX613" fmla="*/ 1425540 w 9384838"/>
              <a:gd name="connsiteY613" fmla="*/ 4867347 h 6246801"/>
              <a:gd name="connsiteX614" fmla="*/ 1425540 w 9384838"/>
              <a:gd name="connsiteY614" fmla="*/ 4867348 h 6246801"/>
              <a:gd name="connsiteX615" fmla="*/ 1425540 w 9384838"/>
              <a:gd name="connsiteY615" fmla="*/ 4917127 h 6246801"/>
              <a:gd name="connsiteX616" fmla="*/ 1400097 w 9384838"/>
              <a:gd name="connsiteY616" fmla="*/ 4942570 h 6246801"/>
              <a:gd name="connsiteX617" fmla="*/ 1400097 w 9384838"/>
              <a:gd name="connsiteY617" fmla="*/ 4992350 h 6246801"/>
              <a:gd name="connsiteX618" fmla="*/ 1350319 w 9384838"/>
              <a:gd name="connsiteY618" fmla="*/ 4992350 h 6246801"/>
              <a:gd name="connsiteX619" fmla="*/ 1350319 w 9384838"/>
              <a:gd name="connsiteY619" fmla="*/ 5043236 h 6246801"/>
              <a:gd name="connsiteX620" fmla="*/ 1299435 w 9384838"/>
              <a:gd name="connsiteY620" fmla="*/ 4992350 h 6246801"/>
              <a:gd name="connsiteX621" fmla="*/ 1249656 w 9384838"/>
              <a:gd name="connsiteY621" fmla="*/ 4917127 h 6246801"/>
              <a:gd name="connsiteX622" fmla="*/ 1224214 w 9384838"/>
              <a:gd name="connsiteY622" fmla="*/ 4917127 h 6246801"/>
              <a:gd name="connsiteX623" fmla="*/ 1148993 w 9384838"/>
              <a:gd name="connsiteY623" fmla="*/ 4892791 h 6246801"/>
              <a:gd name="connsiteX624" fmla="*/ 1124658 w 9384838"/>
              <a:gd name="connsiteY624" fmla="*/ 4917127 h 6246801"/>
              <a:gd name="connsiteX625" fmla="*/ 1124658 w 9384838"/>
              <a:gd name="connsiteY625" fmla="*/ 4892791 h 6246801"/>
              <a:gd name="connsiteX626" fmla="*/ 1099215 w 9384838"/>
              <a:gd name="connsiteY626" fmla="*/ 4917127 h 6246801"/>
              <a:gd name="connsiteX627" fmla="*/ 1073771 w 9384838"/>
              <a:gd name="connsiteY627" fmla="*/ 4892791 h 6246801"/>
              <a:gd name="connsiteX628" fmla="*/ 1049435 w 9384838"/>
              <a:gd name="connsiteY628" fmla="*/ 4917127 h 6246801"/>
              <a:gd name="connsiteX629" fmla="*/ 998551 w 9384838"/>
              <a:gd name="connsiteY629" fmla="*/ 4917127 h 6246801"/>
              <a:gd name="connsiteX630" fmla="*/ 998551 w 9384838"/>
              <a:gd name="connsiteY630" fmla="*/ 4892791 h 6246801"/>
              <a:gd name="connsiteX631" fmla="*/ 948773 w 9384838"/>
              <a:gd name="connsiteY631" fmla="*/ 4841905 h 6246801"/>
              <a:gd name="connsiteX632" fmla="*/ 898995 w 9384838"/>
              <a:gd name="connsiteY632" fmla="*/ 4867348 h 6246801"/>
              <a:gd name="connsiteX633" fmla="*/ 898995 w 9384838"/>
              <a:gd name="connsiteY633" fmla="*/ 4792125 h 6246801"/>
              <a:gd name="connsiteX634" fmla="*/ 923331 w 9384838"/>
              <a:gd name="connsiteY634" fmla="*/ 4766682 h 6246801"/>
              <a:gd name="connsiteX635" fmla="*/ 923331 w 9384838"/>
              <a:gd name="connsiteY635" fmla="*/ 4716902 h 6246801"/>
              <a:gd name="connsiteX636" fmla="*/ 923331 w 9384838"/>
              <a:gd name="connsiteY636" fmla="*/ 4691459 h 6246801"/>
              <a:gd name="connsiteX637" fmla="*/ 974215 w 9384838"/>
              <a:gd name="connsiteY637" fmla="*/ 4691459 h 6246801"/>
              <a:gd name="connsiteX638" fmla="*/ 998551 w 9384838"/>
              <a:gd name="connsiteY638" fmla="*/ 4667122 h 6246801"/>
              <a:gd name="connsiteX639" fmla="*/ 1049435 w 9384838"/>
              <a:gd name="connsiteY639" fmla="*/ 4716902 h 6246801"/>
              <a:gd name="connsiteX640" fmla="*/ 1148993 w 9384838"/>
              <a:gd name="connsiteY640" fmla="*/ 4716902 h 6246801"/>
              <a:gd name="connsiteX641" fmla="*/ 1174436 w 9384838"/>
              <a:gd name="connsiteY641" fmla="*/ 4667122 h 6246801"/>
              <a:gd name="connsiteX642" fmla="*/ 1224214 w 9384838"/>
              <a:gd name="connsiteY642" fmla="*/ 4667122 h 6246801"/>
              <a:gd name="connsiteX643" fmla="*/ 1249656 w 9384838"/>
              <a:gd name="connsiteY643" fmla="*/ 4616236 h 6246801"/>
              <a:gd name="connsiteX644" fmla="*/ 1275099 w 9384838"/>
              <a:gd name="connsiteY644" fmla="*/ 4616236 h 6246801"/>
              <a:gd name="connsiteX645" fmla="*/ 1275099 w 9384838"/>
              <a:gd name="connsiteY645" fmla="*/ 4616237 h 6246801"/>
              <a:gd name="connsiteX646" fmla="*/ 1350319 w 9384838"/>
              <a:gd name="connsiteY646" fmla="*/ 4616237 h 6246801"/>
              <a:gd name="connsiteX647" fmla="*/ 1374654 w 9384838"/>
              <a:gd name="connsiteY647" fmla="*/ 4590794 h 6246801"/>
              <a:gd name="connsiteX648" fmla="*/ 1425539 w 9384838"/>
              <a:gd name="connsiteY648" fmla="*/ 4566457 h 6246801"/>
              <a:gd name="connsiteX649" fmla="*/ 1550537 w 9384838"/>
              <a:gd name="connsiteY649" fmla="*/ 4491234 h 6246801"/>
              <a:gd name="connsiteX650" fmla="*/ 1651201 w 9384838"/>
              <a:gd name="connsiteY650" fmla="*/ 4440348 h 6246801"/>
              <a:gd name="connsiteX651" fmla="*/ 1751865 w 9384838"/>
              <a:gd name="connsiteY651" fmla="*/ 4416011 h 6246801"/>
              <a:gd name="connsiteX652" fmla="*/ 1776201 w 9384838"/>
              <a:gd name="connsiteY652" fmla="*/ 4365125 h 6246801"/>
              <a:gd name="connsiteX653" fmla="*/ 1751865 w 9384838"/>
              <a:gd name="connsiteY653" fmla="*/ 4340788 h 6246801"/>
              <a:gd name="connsiteX654" fmla="*/ 1801642 w 9384838"/>
              <a:gd name="connsiteY654" fmla="*/ 4340788 h 6246801"/>
              <a:gd name="connsiteX655" fmla="*/ 1827082 w 9384838"/>
              <a:gd name="connsiteY655" fmla="*/ 4315345 h 6246801"/>
              <a:gd name="connsiteX656" fmla="*/ 1902304 w 9384838"/>
              <a:gd name="connsiteY656" fmla="*/ 4340788 h 6246801"/>
              <a:gd name="connsiteX657" fmla="*/ 1952081 w 9384838"/>
              <a:gd name="connsiteY657" fmla="*/ 4315345 h 6246801"/>
              <a:gd name="connsiteX658" fmla="*/ 2001860 w 9384838"/>
              <a:gd name="connsiteY658" fmla="*/ 4340788 h 6246801"/>
              <a:gd name="connsiteX659" fmla="*/ 1952081 w 9384838"/>
              <a:gd name="connsiteY659" fmla="*/ 4340788 h 6246801"/>
              <a:gd name="connsiteX660" fmla="*/ 1952081 w 9384838"/>
              <a:gd name="connsiteY660" fmla="*/ 4390568 h 6246801"/>
              <a:gd name="connsiteX661" fmla="*/ 2027302 w 9384838"/>
              <a:gd name="connsiteY661" fmla="*/ 4416011 h 6246801"/>
              <a:gd name="connsiteX662" fmla="*/ 2052742 w 9384838"/>
              <a:gd name="connsiteY662" fmla="*/ 4416011 h 6246801"/>
              <a:gd name="connsiteX663" fmla="*/ 2102518 w 9384838"/>
              <a:gd name="connsiteY663" fmla="*/ 4390568 h 6246801"/>
              <a:gd name="connsiteX664" fmla="*/ 2127962 w 9384838"/>
              <a:gd name="connsiteY664" fmla="*/ 4390568 h 6246801"/>
              <a:gd name="connsiteX665" fmla="*/ 2203182 w 9384838"/>
              <a:gd name="connsiteY665" fmla="*/ 4440348 h 6246801"/>
              <a:gd name="connsiteX666" fmla="*/ 2328178 w 9384838"/>
              <a:gd name="connsiteY666" fmla="*/ 4465791 h 6246801"/>
              <a:gd name="connsiteX667" fmla="*/ 2428839 w 9384838"/>
              <a:gd name="connsiteY667" fmla="*/ 4465791 h 6246801"/>
              <a:gd name="connsiteX668" fmla="*/ 2478617 w 9384838"/>
              <a:gd name="connsiteY668" fmla="*/ 4440348 h 6246801"/>
              <a:gd name="connsiteX669" fmla="*/ 2529503 w 9384838"/>
              <a:gd name="connsiteY669" fmla="*/ 4416011 h 6246801"/>
              <a:gd name="connsiteX670" fmla="*/ 2579280 w 9384838"/>
              <a:gd name="connsiteY670" fmla="*/ 4440348 h 6246801"/>
              <a:gd name="connsiteX671" fmla="*/ 2629058 w 9384838"/>
              <a:gd name="connsiteY671" fmla="*/ 4440348 h 6246801"/>
              <a:gd name="connsiteX672" fmla="*/ 2679941 w 9384838"/>
              <a:gd name="connsiteY672" fmla="*/ 4465791 h 6246801"/>
              <a:gd name="connsiteX673" fmla="*/ 2679941 w 9384838"/>
              <a:gd name="connsiteY673" fmla="*/ 4465790 h 6246801"/>
              <a:gd name="connsiteX674" fmla="*/ 2705383 w 9384838"/>
              <a:gd name="connsiteY674" fmla="*/ 4465790 h 6246801"/>
              <a:gd name="connsiteX675" fmla="*/ 2804940 w 9384838"/>
              <a:gd name="connsiteY675" fmla="*/ 4440347 h 6246801"/>
              <a:gd name="connsiteX676" fmla="*/ 2830382 w 9384838"/>
              <a:gd name="connsiteY676" fmla="*/ 4491233 h 6246801"/>
              <a:gd name="connsiteX677" fmla="*/ 2804940 w 9384838"/>
              <a:gd name="connsiteY677" fmla="*/ 4515570 h 6246801"/>
              <a:gd name="connsiteX678" fmla="*/ 2780604 w 9384838"/>
              <a:gd name="connsiteY678" fmla="*/ 4541013 h 6246801"/>
              <a:gd name="connsiteX679" fmla="*/ 2804940 w 9384838"/>
              <a:gd name="connsiteY679" fmla="*/ 4566456 h 6246801"/>
              <a:gd name="connsiteX680" fmla="*/ 2804940 w 9384838"/>
              <a:gd name="connsiteY680" fmla="*/ 4590793 h 6246801"/>
              <a:gd name="connsiteX681" fmla="*/ 2855825 w 9384838"/>
              <a:gd name="connsiteY681" fmla="*/ 4590793 h 6246801"/>
              <a:gd name="connsiteX682" fmla="*/ 2855825 w 9384838"/>
              <a:gd name="connsiteY682" fmla="*/ 4566456 h 6246801"/>
              <a:gd name="connsiteX683" fmla="*/ 2880159 w 9384838"/>
              <a:gd name="connsiteY683" fmla="*/ 4566456 h 6246801"/>
              <a:gd name="connsiteX684" fmla="*/ 2880159 w 9384838"/>
              <a:gd name="connsiteY684" fmla="*/ 4605916 h 6246801"/>
              <a:gd name="connsiteX685" fmla="*/ 2880162 w 9384838"/>
              <a:gd name="connsiteY685" fmla="*/ 4605918 h 6246801"/>
              <a:gd name="connsiteX686" fmla="*/ 2880162 w 9384838"/>
              <a:gd name="connsiteY686" fmla="*/ 4566457 h 6246801"/>
              <a:gd name="connsiteX687" fmla="*/ 2931045 w 9384838"/>
              <a:gd name="connsiteY687" fmla="*/ 4616236 h 6246801"/>
              <a:gd name="connsiteX688" fmla="*/ 2980823 w 9384838"/>
              <a:gd name="connsiteY688" fmla="*/ 4641679 h 6246801"/>
              <a:gd name="connsiteX689" fmla="*/ 3006265 w 9384838"/>
              <a:gd name="connsiteY689" fmla="*/ 4616236 h 6246801"/>
              <a:gd name="connsiteX690" fmla="*/ 3030601 w 9384838"/>
              <a:gd name="connsiteY690" fmla="*/ 4616236 h 6246801"/>
              <a:gd name="connsiteX691" fmla="*/ 3056044 w 9384838"/>
              <a:gd name="connsiteY691" fmla="*/ 4590793 h 6246801"/>
              <a:gd name="connsiteX692" fmla="*/ 3105820 w 9384838"/>
              <a:gd name="connsiteY692" fmla="*/ 4590793 h 6246801"/>
              <a:gd name="connsiteX693" fmla="*/ 3131263 w 9384838"/>
              <a:gd name="connsiteY693" fmla="*/ 4541014 h 6246801"/>
              <a:gd name="connsiteX694" fmla="*/ 3131263 w 9384838"/>
              <a:gd name="connsiteY694" fmla="*/ 4590793 h 6246801"/>
              <a:gd name="connsiteX695" fmla="*/ 3156704 w 9384838"/>
              <a:gd name="connsiteY695" fmla="*/ 4566457 h 6246801"/>
              <a:gd name="connsiteX696" fmla="*/ 3181041 w 9384838"/>
              <a:gd name="connsiteY696" fmla="*/ 4515571 h 6246801"/>
              <a:gd name="connsiteX697" fmla="*/ 3156704 w 9384838"/>
              <a:gd name="connsiteY697" fmla="*/ 4440348 h 6246801"/>
              <a:gd name="connsiteX698" fmla="*/ 3131263 w 9384838"/>
              <a:gd name="connsiteY698" fmla="*/ 4416011 h 6246801"/>
              <a:gd name="connsiteX699" fmla="*/ 3181041 w 9384838"/>
              <a:gd name="connsiteY699" fmla="*/ 4365125 h 6246801"/>
              <a:gd name="connsiteX700" fmla="*/ 3231924 w 9384838"/>
              <a:gd name="connsiteY700" fmla="*/ 4340788 h 6246801"/>
              <a:gd name="connsiteX701" fmla="*/ 3256260 w 9384838"/>
              <a:gd name="connsiteY701" fmla="*/ 4289902 h 6246801"/>
              <a:gd name="connsiteX702" fmla="*/ 3281703 w 9384838"/>
              <a:gd name="connsiteY702" fmla="*/ 4289902 h 6246801"/>
              <a:gd name="connsiteX703" fmla="*/ 3281705 w 9384838"/>
              <a:gd name="connsiteY703" fmla="*/ 4289902 h 6246801"/>
              <a:gd name="connsiteX704" fmla="*/ 3307147 w 9384838"/>
              <a:gd name="connsiteY704" fmla="*/ 4265565 h 6246801"/>
              <a:gd name="connsiteX705" fmla="*/ 3356924 w 9384838"/>
              <a:gd name="connsiteY705" fmla="*/ 4265565 h 6246801"/>
              <a:gd name="connsiteX706" fmla="*/ 3457589 w 9384838"/>
              <a:gd name="connsiteY706" fmla="*/ 4190342 h 6246801"/>
              <a:gd name="connsiteX707" fmla="*/ 3558250 w 9384838"/>
              <a:gd name="connsiteY707" fmla="*/ 4089676 h 6246801"/>
              <a:gd name="connsiteX708" fmla="*/ 3582585 w 9384838"/>
              <a:gd name="connsiteY708" fmla="*/ 4014453 h 6246801"/>
              <a:gd name="connsiteX709" fmla="*/ 3608026 w 9384838"/>
              <a:gd name="connsiteY709" fmla="*/ 3989010 h 6246801"/>
              <a:gd name="connsiteX710" fmla="*/ 3582585 w 9384838"/>
              <a:gd name="connsiteY710" fmla="*/ 3963567 h 6246801"/>
              <a:gd name="connsiteX711" fmla="*/ 3608026 w 9384838"/>
              <a:gd name="connsiteY711" fmla="*/ 3913787 h 6246801"/>
              <a:gd name="connsiteX712" fmla="*/ 3582585 w 9384838"/>
              <a:gd name="connsiteY712" fmla="*/ 3888344 h 6246801"/>
              <a:gd name="connsiteX713" fmla="*/ 3608026 w 9384838"/>
              <a:gd name="connsiteY713" fmla="*/ 3838565 h 6246801"/>
              <a:gd name="connsiteX714" fmla="*/ 3633468 w 9384838"/>
              <a:gd name="connsiteY714" fmla="*/ 3813122 h 6246801"/>
              <a:gd name="connsiteX715" fmla="*/ 3683247 w 9384838"/>
              <a:gd name="connsiteY715" fmla="*/ 3788785 h 6246801"/>
              <a:gd name="connsiteX716" fmla="*/ 3708689 w 9384838"/>
              <a:gd name="connsiteY716" fmla="*/ 3813122 h 6246801"/>
              <a:gd name="connsiteX717" fmla="*/ 3783908 w 9384838"/>
              <a:gd name="connsiteY717" fmla="*/ 3788785 h 6246801"/>
              <a:gd name="connsiteX718" fmla="*/ 3883464 w 9384838"/>
              <a:gd name="connsiteY718" fmla="*/ 3763342 h 6246801"/>
              <a:gd name="connsiteX719" fmla="*/ 3883464 w 9384838"/>
              <a:gd name="connsiteY719" fmla="*/ 3813122 h 6246801"/>
              <a:gd name="connsiteX720" fmla="*/ 3833686 w 9384838"/>
              <a:gd name="connsiteY720" fmla="*/ 3813122 h 6246801"/>
              <a:gd name="connsiteX721" fmla="*/ 3808245 w 9384838"/>
              <a:gd name="connsiteY721" fmla="*/ 3838565 h 6246801"/>
              <a:gd name="connsiteX722" fmla="*/ 3808245 w 9384838"/>
              <a:gd name="connsiteY722" fmla="*/ 3888344 h 6246801"/>
              <a:gd name="connsiteX723" fmla="*/ 3758467 w 9384838"/>
              <a:gd name="connsiteY723" fmla="*/ 3864008 h 6246801"/>
              <a:gd name="connsiteX724" fmla="*/ 3708689 w 9384838"/>
              <a:gd name="connsiteY724" fmla="*/ 3913787 h 6246801"/>
              <a:gd name="connsiteX725" fmla="*/ 3683247 w 9384838"/>
              <a:gd name="connsiteY725" fmla="*/ 3888344 h 6246801"/>
              <a:gd name="connsiteX726" fmla="*/ 3633468 w 9384838"/>
              <a:gd name="connsiteY726" fmla="*/ 3913787 h 6246801"/>
              <a:gd name="connsiteX727" fmla="*/ 3657804 w 9384838"/>
              <a:gd name="connsiteY727" fmla="*/ 3939230 h 6246801"/>
              <a:gd name="connsiteX728" fmla="*/ 3633468 w 9384838"/>
              <a:gd name="connsiteY728" fmla="*/ 3963567 h 6246801"/>
              <a:gd name="connsiteX729" fmla="*/ 3657804 w 9384838"/>
              <a:gd name="connsiteY729" fmla="*/ 3963567 h 6246801"/>
              <a:gd name="connsiteX730" fmla="*/ 3683247 w 9384838"/>
              <a:gd name="connsiteY730" fmla="*/ 3989010 h 6246801"/>
              <a:gd name="connsiteX731" fmla="*/ 3708689 w 9384838"/>
              <a:gd name="connsiteY731" fmla="*/ 3989010 h 6246801"/>
              <a:gd name="connsiteX732" fmla="*/ 3708689 w 9384838"/>
              <a:gd name="connsiteY732" fmla="*/ 4014453 h 6246801"/>
              <a:gd name="connsiteX733" fmla="*/ 3708688 w 9384838"/>
              <a:gd name="connsiteY733" fmla="*/ 4014453 h 6246801"/>
              <a:gd name="connsiteX734" fmla="*/ 3657804 w 9384838"/>
              <a:gd name="connsiteY734" fmla="*/ 4064233 h 6246801"/>
              <a:gd name="connsiteX735" fmla="*/ 3683246 w 9384838"/>
              <a:gd name="connsiteY735" fmla="*/ 4139455 h 6246801"/>
              <a:gd name="connsiteX736" fmla="*/ 3808243 w 9384838"/>
              <a:gd name="connsiteY736" fmla="*/ 4164898 h 6246801"/>
              <a:gd name="connsiteX737" fmla="*/ 3833684 w 9384838"/>
              <a:gd name="connsiteY737" fmla="*/ 4089676 h 6246801"/>
              <a:gd name="connsiteX738" fmla="*/ 3958666 w 9384838"/>
              <a:gd name="connsiteY738" fmla="*/ 4089676 h 6246801"/>
              <a:gd name="connsiteX739" fmla="*/ 4084770 w 9384838"/>
              <a:gd name="connsiteY739" fmla="*/ 4064233 h 6246801"/>
              <a:gd name="connsiteX740" fmla="*/ 4185432 w 9384838"/>
              <a:gd name="connsiteY740" fmla="*/ 4064233 h 6246801"/>
              <a:gd name="connsiteX741" fmla="*/ 4460870 w 9384838"/>
              <a:gd name="connsiteY741" fmla="*/ 3888345 h 6246801"/>
              <a:gd name="connsiteX742" fmla="*/ 4510648 w 9384838"/>
              <a:gd name="connsiteY742" fmla="*/ 3763342 h 6246801"/>
              <a:gd name="connsiteX743" fmla="*/ 4761751 w 9384838"/>
              <a:gd name="connsiteY743" fmla="*/ 3713562 h 6246801"/>
              <a:gd name="connsiteX744" fmla="*/ 4836971 w 9384838"/>
              <a:gd name="connsiteY744" fmla="*/ 3612896 h 6246801"/>
              <a:gd name="connsiteX745" fmla="*/ 4887855 w 9384838"/>
              <a:gd name="connsiteY745" fmla="*/ 3487894 h 6246801"/>
              <a:gd name="connsiteX746" fmla="*/ 4887855 w 9384838"/>
              <a:gd name="connsiteY746" fmla="*/ 3487893 h 6246801"/>
              <a:gd name="connsiteX747" fmla="*/ 4937633 w 9384838"/>
              <a:gd name="connsiteY747" fmla="*/ 3437007 h 6246801"/>
              <a:gd name="connsiteX748" fmla="*/ 5012854 w 9384838"/>
              <a:gd name="connsiteY748" fmla="*/ 3387227 h 6246801"/>
              <a:gd name="connsiteX749" fmla="*/ 5038296 w 9384838"/>
              <a:gd name="connsiteY749" fmla="*/ 3336341 h 6246801"/>
              <a:gd name="connsiteX750" fmla="*/ 5113516 w 9384838"/>
              <a:gd name="connsiteY750" fmla="*/ 3236782 h 6246801"/>
              <a:gd name="connsiteX751" fmla="*/ 5137852 w 9384838"/>
              <a:gd name="connsiteY751" fmla="*/ 3185896 h 6246801"/>
              <a:gd name="connsiteX752" fmla="*/ 5163294 w 9384838"/>
              <a:gd name="connsiteY752" fmla="*/ 3161560 h 6246801"/>
              <a:gd name="connsiteX753" fmla="*/ 5238514 w 9384838"/>
              <a:gd name="connsiteY753" fmla="*/ 3011116 h 6246801"/>
              <a:gd name="connsiteX754" fmla="*/ 5263957 w 9384838"/>
              <a:gd name="connsiteY754" fmla="*/ 2860672 h 6246801"/>
              <a:gd name="connsiteX755" fmla="*/ 5188736 w 9384838"/>
              <a:gd name="connsiteY755" fmla="*/ 2809788 h 6246801"/>
              <a:gd name="connsiteX756" fmla="*/ 5163294 w 9384838"/>
              <a:gd name="connsiteY756" fmla="*/ 2835229 h 6246801"/>
              <a:gd name="connsiteX757" fmla="*/ 5137852 w 9384838"/>
              <a:gd name="connsiteY757" fmla="*/ 2835229 h 6246801"/>
              <a:gd name="connsiteX758" fmla="*/ 5137852 w 9384838"/>
              <a:gd name="connsiteY758" fmla="*/ 2785450 h 6246801"/>
              <a:gd name="connsiteX759" fmla="*/ 5188736 w 9384838"/>
              <a:gd name="connsiteY759" fmla="*/ 2785450 h 6246801"/>
              <a:gd name="connsiteX760" fmla="*/ 5263957 w 9384838"/>
              <a:gd name="connsiteY760" fmla="*/ 2734563 h 6246801"/>
              <a:gd name="connsiteX761" fmla="*/ 5339177 w 9384838"/>
              <a:gd name="connsiteY761" fmla="*/ 2609561 h 6246801"/>
              <a:gd name="connsiteX762" fmla="*/ 5289399 w 9384838"/>
              <a:gd name="connsiteY762" fmla="*/ 2534339 h 6246801"/>
              <a:gd name="connsiteX763" fmla="*/ 5289931 w 9384838"/>
              <a:gd name="connsiteY763" fmla="*/ 2534660 h 6246801"/>
              <a:gd name="connsiteX764" fmla="*/ 5289398 w 9384838"/>
              <a:gd name="connsiteY764" fmla="*/ 2534339 h 6246801"/>
              <a:gd name="connsiteX765" fmla="*/ 5313734 w 9384838"/>
              <a:gd name="connsiteY765" fmla="*/ 2483451 h 6246801"/>
              <a:gd name="connsiteX766" fmla="*/ 5289398 w 9384838"/>
              <a:gd name="connsiteY766" fmla="*/ 2459115 h 6246801"/>
              <a:gd name="connsiteX767" fmla="*/ 5364618 w 9384838"/>
              <a:gd name="connsiteY767" fmla="*/ 2408231 h 6246801"/>
              <a:gd name="connsiteX768" fmla="*/ 5388954 w 9384838"/>
              <a:gd name="connsiteY768" fmla="*/ 2433674 h 6246801"/>
              <a:gd name="connsiteX769" fmla="*/ 5464174 w 9384838"/>
              <a:gd name="connsiteY769" fmla="*/ 2408231 h 6246801"/>
              <a:gd name="connsiteX770" fmla="*/ 5515059 w 9384838"/>
              <a:gd name="connsiteY770" fmla="*/ 2333007 h 6246801"/>
              <a:gd name="connsiteX771" fmla="*/ 5539394 w 9384838"/>
              <a:gd name="connsiteY771" fmla="*/ 2257785 h 6246801"/>
              <a:gd name="connsiteX772" fmla="*/ 5539394 w 9384838"/>
              <a:gd name="connsiteY772" fmla="*/ 2233447 h 6246801"/>
              <a:gd name="connsiteX773" fmla="*/ 5564837 w 9384838"/>
              <a:gd name="connsiteY773" fmla="*/ 2182565 h 6246801"/>
              <a:gd name="connsiteX774" fmla="*/ 5614615 w 9384838"/>
              <a:gd name="connsiteY774" fmla="*/ 2233447 h 6246801"/>
              <a:gd name="connsiteX775" fmla="*/ 5640057 w 9384838"/>
              <a:gd name="connsiteY775" fmla="*/ 2208005 h 6246801"/>
              <a:gd name="connsiteX776" fmla="*/ 5665499 w 9384838"/>
              <a:gd name="connsiteY776" fmla="*/ 2233447 h 6246801"/>
              <a:gd name="connsiteX777" fmla="*/ 5665499 w 9384838"/>
              <a:gd name="connsiteY777" fmla="*/ 2257785 h 6246801"/>
              <a:gd name="connsiteX778" fmla="*/ 5640057 w 9384838"/>
              <a:gd name="connsiteY778" fmla="*/ 2408231 h 6246801"/>
              <a:gd name="connsiteX779" fmla="*/ 5689835 w 9384838"/>
              <a:gd name="connsiteY779" fmla="*/ 2433674 h 6246801"/>
              <a:gd name="connsiteX780" fmla="*/ 5740719 w 9384838"/>
              <a:gd name="connsiteY780" fmla="*/ 2408231 h 6246801"/>
              <a:gd name="connsiteX781" fmla="*/ 5765055 w 9384838"/>
              <a:gd name="connsiteY781" fmla="*/ 2358450 h 6246801"/>
              <a:gd name="connsiteX782" fmla="*/ 5840275 w 9384838"/>
              <a:gd name="connsiteY782" fmla="*/ 2459115 h 6246801"/>
              <a:gd name="connsiteX783" fmla="*/ 5891159 w 9384838"/>
              <a:gd name="connsiteY783" fmla="*/ 2408231 h 6246801"/>
              <a:gd name="connsiteX784" fmla="*/ 5940937 w 9384838"/>
              <a:gd name="connsiteY784" fmla="*/ 2283229 h 6246801"/>
              <a:gd name="connsiteX785" fmla="*/ 5891159 w 9384838"/>
              <a:gd name="connsiteY785" fmla="*/ 2208005 h 6246801"/>
              <a:gd name="connsiteX786" fmla="*/ 5840275 w 9384838"/>
              <a:gd name="connsiteY786" fmla="*/ 2257785 h 6246801"/>
              <a:gd name="connsiteX787" fmla="*/ 5715277 w 9384838"/>
              <a:gd name="connsiteY787" fmla="*/ 2283229 h 6246801"/>
              <a:gd name="connsiteX788" fmla="*/ 5765055 w 9384838"/>
              <a:gd name="connsiteY788" fmla="*/ 2132783 h 6246801"/>
              <a:gd name="connsiteX789" fmla="*/ 5840275 w 9384838"/>
              <a:gd name="connsiteY789" fmla="*/ 2081897 h 6246801"/>
              <a:gd name="connsiteX790" fmla="*/ 8270546 w 9384838"/>
              <a:gd name="connsiteY790" fmla="*/ 1474959 h 6246801"/>
              <a:gd name="connsiteX791" fmla="*/ 8282255 w 9384838"/>
              <a:gd name="connsiteY791" fmla="*/ 1480813 h 6246801"/>
              <a:gd name="connsiteX792" fmla="*/ 8274449 w 9384838"/>
              <a:gd name="connsiteY792" fmla="*/ 1490571 h 6246801"/>
              <a:gd name="connsiteX793" fmla="*/ 8264691 w 9384838"/>
              <a:gd name="connsiteY793" fmla="*/ 1491546 h 6246801"/>
              <a:gd name="connsiteX794" fmla="*/ 8247128 w 9384838"/>
              <a:gd name="connsiteY794" fmla="*/ 1501304 h 6246801"/>
              <a:gd name="connsiteX795" fmla="*/ 8250055 w 9384838"/>
              <a:gd name="connsiteY795" fmla="*/ 1485692 h 6246801"/>
              <a:gd name="connsiteX796" fmla="*/ 8265667 w 9384838"/>
              <a:gd name="connsiteY796" fmla="*/ 1485692 h 6246801"/>
              <a:gd name="connsiteX797" fmla="*/ 8270546 w 9384838"/>
              <a:gd name="connsiteY797" fmla="*/ 1474959 h 6246801"/>
              <a:gd name="connsiteX798" fmla="*/ 8187608 w 9384838"/>
              <a:gd name="connsiteY798" fmla="*/ 1463250 h 6246801"/>
              <a:gd name="connsiteX799" fmla="*/ 8203220 w 9384838"/>
              <a:gd name="connsiteY799" fmla="*/ 1472032 h 6246801"/>
              <a:gd name="connsiteX800" fmla="*/ 8215904 w 9384838"/>
              <a:gd name="connsiteY800" fmla="*/ 1471056 h 6246801"/>
              <a:gd name="connsiteX801" fmla="*/ 8214929 w 9384838"/>
              <a:gd name="connsiteY801" fmla="*/ 1479838 h 6246801"/>
              <a:gd name="connsiteX802" fmla="*/ 8216880 w 9384838"/>
              <a:gd name="connsiteY802" fmla="*/ 1484717 h 6246801"/>
              <a:gd name="connsiteX803" fmla="*/ 8195414 w 9384838"/>
              <a:gd name="connsiteY803" fmla="*/ 1482765 h 6246801"/>
              <a:gd name="connsiteX804" fmla="*/ 8197365 w 9384838"/>
              <a:gd name="connsiteY804" fmla="*/ 1476909 h 6246801"/>
              <a:gd name="connsiteX805" fmla="*/ 8187608 w 9384838"/>
              <a:gd name="connsiteY805" fmla="*/ 1463250 h 6246801"/>
              <a:gd name="connsiteX806" fmla="*/ 8289085 w 9384838"/>
              <a:gd name="connsiteY806" fmla="*/ 1415439 h 6246801"/>
              <a:gd name="connsiteX807" fmla="*/ 8307624 w 9384838"/>
              <a:gd name="connsiteY807" fmla="*/ 1425197 h 6246801"/>
              <a:gd name="connsiteX808" fmla="*/ 8318357 w 9384838"/>
              <a:gd name="connsiteY808" fmla="*/ 1429100 h 6246801"/>
              <a:gd name="connsiteX809" fmla="*/ 8307624 w 9384838"/>
              <a:gd name="connsiteY809" fmla="*/ 1443734 h 6246801"/>
              <a:gd name="connsiteX810" fmla="*/ 8313478 w 9384838"/>
              <a:gd name="connsiteY810" fmla="*/ 1452516 h 6246801"/>
              <a:gd name="connsiteX811" fmla="*/ 8282255 w 9384838"/>
              <a:gd name="connsiteY811" fmla="*/ 1469104 h 6246801"/>
              <a:gd name="connsiteX812" fmla="*/ 8280303 w 9384838"/>
              <a:gd name="connsiteY812" fmla="*/ 1453493 h 6246801"/>
              <a:gd name="connsiteX813" fmla="*/ 8269570 w 9384838"/>
              <a:gd name="connsiteY813" fmla="*/ 1425197 h 6246801"/>
              <a:gd name="connsiteX814" fmla="*/ 8289085 w 9384838"/>
              <a:gd name="connsiteY814" fmla="*/ 1415439 h 6246801"/>
              <a:gd name="connsiteX815" fmla="*/ 8360314 w 9384838"/>
              <a:gd name="connsiteY815" fmla="*/ 1357869 h 6246801"/>
              <a:gd name="connsiteX816" fmla="*/ 8376902 w 9384838"/>
              <a:gd name="connsiteY816" fmla="*/ 1366651 h 6246801"/>
              <a:gd name="connsiteX817" fmla="*/ 8379829 w 9384838"/>
              <a:gd name="connsiteY817" fmla="*/ 1382264 h 6246801"/>
              <a:gd name="connsiteX818" fmla="*/ 8349581 w 9384838"/>
              <a:gd name="connsiteY818" fmla="*/ 1375434 h 6246801"/>
              <a:gd name="connsiteX819" fmla="*/ 8360314 w 9384838"/>
              <a:gd name="connsiteY819" fmla="*/ 1357869 h 6246801"/>
              <a:gd name="connsiteX820" fmla="*/ 8571073 w 9384838"/>
              <a:gd name="connsiteY820" fmla="*/ 1228098 h 6246801"/>
              <a:gd name="connsiteX821" fmla="*/ 8597418 w 9384838"/>
              <a:gd name="connsiteY821" fmla="*/ 1253467 h 6246801"/>
              <a:gd name="connsiteX822" fmla="*/ 8592539 w 9384838"/>
              <a:gd name="connsiteY822" fmla="*/ 1260297 h 6246801"/>
              <a:gd name="connsiteX823" fmla="*/ 8592539 w 9384838"/>
              <a:gd name="connsiteY823" fmla="*/ 1272981 h 6246801"/>
              <a:gd name="connsiteX824" fmla="*/ 8572049 w 9384838"/>
              <a:gd name="connsiteY824" fmla="*/ 1273957 h 6246801"/>
              <a:gd name="connsiteX825" fmla="*/ 8561316 w 9384838"/>
              <a:gd name="connsiteY825" fmla="*/ 1285666 h 6246801"/>
              <a:gd name="connsiteX826" fmla="*/ 8554486 w 9384838"/>
              <a:gd name="connsiteY826" fmla="*/ 1302253 h 6246801"/>
              <a:gd name="connsiteX827" fmla="*/ 8533995 w 9384838"/>
              <a:gd name="connsiteY827" fmla="*/ 1311035 h 6246801"/>
              <a:gd name="connsiteX828" fmla="*/ 8510577 w 9384838"/>
              <a:gd name="connsiteY828" fmla="*/ 1309083 h 6246801"/>
              <a:gd name="connsiteX829" fmla="*/ 8505699 w 9384838"/>
              <a:gd name="connsiteY829" fmla="*/ 1331526 h 6246801"/>
              <a:gd name="connsiteX830" fmla="*/ 8494966 w 9384838"/>
              <a:gd name="connsiteY830" fmla="*/ 1335428 h 6246801"/>
              <a:gd name="connsiteX831" fmla="*/ 8482281 w 9384838"/>
              <a:gd name="connsiteY831" fmla="*/ 1312986 h 6246801"/>
              <a:gd name="connsiteX832" fmla="*/ 8474475 w 9384838"/>
              <a:gd name="connsiteY832" fmla="*/ 1303229 h 6246801"/>
              <a:gd name="connsiteX833" fmla="*/ 8467645 w 9384838"/>
              <a:gd name="connsiteY833" fmla="*/ 1279811 h 6246801"/>
              <a:gd name="connsiteX834" fmla="*/ 8476427 w 9384838"/>
              <a:gd name="connsiteY834" fmla="*/ 1270054 h 6246801"/>
              <a:gd name="connsiteX835" fmla="*/ 8524238 w 9384838"/>
              <a:gd name="connsiteY835" fmla="*/ 1261273 h 6246801"/>
              <a:gd name="connsiteX836" fmla="*/ 8551558 w 9384838"/>
              <a:gd name="connsiteY836" fmla="*/ 1236879 h 6246801"/>
              <a:gd name="connsiteX837" fmla="*/ 8567170 w 9384838"/>
              <a:gd name="connsiteY837" fmla="*/ 1237855 h 6246801"/>
              <a:gd name="connsiteX838" fmla="*/ 8571073 w 9384838"/>
              <a:gd name="connsiteY838" fmla="*/ 1228098 h 6246801"/>
              <a:gd name="connsiteX839" fmla="*/ 8306648 w 9384838"/>
              <a:gd name="connsiteY839" fmla="*/ 884639 h 6246801"/>
              <a:gd name="connsiteX840" fmla="*/ 8328114 w 9384838"/>
              <a:gd name="connsiteY840" fmla="*/ 903178 h 6246801"/>
              <a:gd name="connsiteX841" fmla="*/ 8334944 w 9384838"/>
              <a:gd name="connsiteY841" fmla="*/ 917814 h 6246801"/>
              <a:gd name="connsiteX842" fmla="*/ 8368119 w 9384838"/>
              <a:gd name="connsiteY842" fmla="*/ 935377 h 6246801"/>
              <a:gd name="connsiteX843" fmla="*/ 8422761 w 9384838"/>
              <a:gd name="connsiteY843" fmla="*/ 939280 h 6246801"/>
              <a:gd name="connsiteX844" fmla="*/ 8461790 w 9384838"/>
              <a:gd name="connsiteY844" fmla="*/ 922693 h 6246801"/>
              <a:gd name="connsiteX845" fmla="*/ 8450081 w 9384838"/>
              <a:gd name="connsiteY845" fmla="*/ 963674 h 6246801"/>
              <a:gd name="connsiteX846" fmla="*/ 8431542 w 9384838"/>
              <a:gd name="connsiteY846" fmla="*/ 975382 h 6246801"/>
              <a:gd name="connsiteX847" fmla="*/ 8415930 w 9384838"/>
              <a:gd name="connsiteY847" fmla="*/ 963674 h 6246801"/>
              <a:gd name="connsiteX848" fmla="*/ 8397391 w 9384838"/>
              <a:gd name="connsiteY848" fmla="*/ 963674 h 6246801"/>
              <a:gd name="connsiteX849" fmla="*/ 8359338 w 9384838"/>
              <a:gd name="connsiteY849" fmla="*/ 1014411 h 6246801"/>
              <a:gd name="connsiteX850" fmla="*/ 8284206 w 9384838"/>
              <a:gd name="connsiteY850" fmla="*/ 1020265 h 6246801"/>
              <a:gd name="connsiteX851" fmla="*/ 8247128 w 9384838"/>
              <a:gd name="connsiteY851" fmla="*/ 1070028 h 6246801"/>
              <a:gd name="connsiteX852" fmla="*/ 8212977 w 9384838"/>
              <a:gd name="connsiteY852" fmla="*/ 1083688 h 6246801"/>
              <a:gd name="connsiteX853" fmla="*/ 8184681 w 9384838"/>
              <a:gd name="connsiteY853" fmla="*/ 1151014 h 6246801"/>
              <a:gd name="connsiteX854" fmla="*/ 8163215 w 9384838"/>
              <a:gd name="connsiteY854" fmla="*/ 1151014 h 6246801"/>
              <a:gd name="connsiteX855" fmla="*/ 8155409 w 9384838"/>
              <a:gd name="connsiteY855" fmla="*/ 1207607 h 6246801"/>
              <a:gd name="connsiteX856" fmla="*/ 8099792 w 9384838"/>
              <a:gd name="connsiteY856" fmla="*/ 1223219 h 6246801"/>
              <a:gd name="connsiteX857" fmla="*/ 8077350 w 9384838"/>
              <a:gd name="connsiteY857" fmla="*/ 1247612 h 6246801"/>
              <a:gd name="connsiteX858" fmla="*/ 8066617 w 9384838"/>
              <a:gd name="connsiteY858" fmla="*/ 1319817 h 6246801"/>
              <a:gd name="connsiteX859" fmla="*/ 8057835 w 9384838"/>
              <a:gd name="connsiteY859" fmla="*/ 1315914 h 6246801"/>
              <a:gd name="connsiteX860" fmla="*/ 8009048 w 9384838"/>
              <a:gd name="connsiteY860" fmla="*/ 1320793 h 6246801"/>
              <a:gd name="connsiteX861" fmla="*/ 8009048 w 9384838"/>
              <a:gd name="connsiteY861" fmla="*/ 1309084 h 6246801"/>
              <a:gd name="connsiteX862" fmla="*/ 8010024 w 9384838"/>
              <a:gd name="connsiteY862" fmla="*/ 1293472 h 6246801"/>
              <a:gd name="connsiteX863" fmla="*/ 8002218 w 9384838"/>
              <a:gd name="connsiteY863" fmla="*/ 1262248 h 6246801"/>
              <a:gd name="connsiteX864" fmla="*/ 8013927 w 9384838"/>
              <a:gd name="connsiteY864" fmla="*/ 1254442 h 6246801"/>
              <a:gd name="connsiteX865" fmla="*/ 8038320 w 9384838"/>
              <a:gd name="connsiteY865" fmla="*/ 1219316 h 6246801"/>
              <a:gd name="connsiteX866" fmla="*/ 8077350 w 9384838"/>
              <a:gd name="connsiteY866" fmla="*/ 1190044 h 6246801"/>
              <a:gd name="connsiteX867" fmla="*/ 8108573 w 9384838"/>
              <a:gd name="connsiteY867" fmla="*/ 1167602 h 6246801"/>
              <a:gd name="connsiteX868" fmla="*/ 8111501 w 9384838"/>
              <a:gd name="connsiteY868" fmla="*/ 1154917 h 6246801"/>
              <a:gd name="connsiteX869" fmla="*/ 8135894 w 9384838"/>
              <a:gd name="connsiteY869" fmla="*/ 1148087 h 6246801"/>
              <a:gd name="connsiteX870" fmla="*/ 8141748 w 9384838"/>
              <a:gd name="connsiteY870" fmla="*/ 1130524 h 6246801"/>
              <a:gd name="connsiteX871" fmla="*/ 8135894 w 9384838"/>
              <a:gd name="connsiteY871" fmla="*/ 1121742 h 6246801"/>
              <a:gd name="connsiteX872" fmla="*/ 8143700 w 9384838"/>
              <a:gd name="connsiteY872" fmla="*/ 1104179 h 6246801"/>
              <a:gd name="connsiteX873" fmla="*/ 8200293 w 9384838"/>
              <a:gd name="connsiteY873" fmla="*/ 1030998 h 6246801"/>
              <a:gd name="connsiteX874" fmla="*/ 8231516 w 9384838"/>
              <a:gd name="connsiteY874" fmla="*/ 993920 h 6246801"/>
              <a:gd name="connsiteX875" fmla="*/ 8245176 w 9384838"/>
              <a:gd name="connsiteY875" fmla="*/ 957819 h 6246801"/>
              <a:gd name="connsiteX876" fmla="*/ 8258837 w 9384838"/>
              <a:gd name="connsiteY876" fmla="*/ 944159 h 6246801"/>
              <a:gd name="connsiteX877" fmla="*/ 8260788 w 9384838"/>
              <a:gd name="connsiteY877" fmla="*/ 920741 h 6246801"/>
              <a:gd name="connsiteX878" fmla="*/ 8289085 w 9384838"/>
              <a:gd name="connsiteY878" fmla="*/ 889516 h 6246801"/>
              <a:gd name="connsiteX879" fmla="*/ 8306648 w 9384838"/>
              <a:gd name="connsiteY879" fmla="*/ 884639 h 6246801"/>
              <a:gd name="connsiteX880" fmla="*/ 9328245 w 9384838"/>
              <a:gd name="connsiteY880" fmla="*/ 311878 h 6246801"/>
              <a:gd name="connsiteX881" fmla="*/ 9371178 w 9384838"/>
              <a:gd name="connsiteY881" fmla="*/ 317733 h 6246801"/>
              <a:gd name="connsiteX882" fmla="*/ 9384838 w 9384838"/>
              <a:gd name="connsiteY882" fmla="*/ 341150 h 6246801"/>
              <a:gd name="connsiteX883" fmla="*/ 9357517 w 9384838"/>
              <a:gd name="connsiteY883" fmla="*/ 360665 h 6246801"/>
              <a:gd name="connsiteX884" fmla="*/ 9357517 w 9384838"/>
              <a:gd name="connsiteY884" fmla="*/ 378228 h 6246801"/>
              <a:gd name="connsiteX885" fmla="*/ 9371178 w 9384838"/>
              <a:gd name="connsiteY885" fmla="*/ 393840 h 6246801"/>
              <a:gd name="connsiteX886" fmla="*/ 9367275 w 9384838"/>
              <a:gd name="connsiteY886" fmla="*/ 427015 h 6246801"/>
              <a:gd name="connsiteX887" fmla="*/ 9314585 w 9384838"/>
              <a:gd name="connsiteY887" fmla="*/ 427015 h 6246801"/>
              <a:gd name="connsiteX888" fmla="*/ 9250186 w 9384838"/>
              <a:gd name="connsiteY888" fmla="*/ 440675 h 6246801"/>
              <a:gd name="connsiteX889" fmla="*/ 9213108 w 9384838"/>
              <a:gd name="connsiteY889" fmla="*/ 471899 h 6246801"/>
              <a:gd name="connsiteX890" fmla="*/ 9162370 w 9384838"/>
              <a:gd name="connsiteY890" fmla="*/ 491414 h 6246801"/>
              <a:gd name="connsiteX891" fmla="*/ 9099923 w 9384838"/>
              <a:gd name="connsiteY891" fmla="*/ 526540 h 6246801"/>
              <a:gd name="connsiteX892" fmla="*/ 9035524 w 9384838"/>
              <a:gd name="connsiteY892" fmla="*/ 587036 h 6246801"/>
              <a:gd name="connsiteX893" fmla="*/ 8996494 w 9384838"/>
              <a:gd name="connsiteY893" fmla="*/ 635822 h 6246801"/>
              <a:gd name="connsiteX894" fmla="*/ 8961368 w 9384838"/>
              <a:gd name="connsiteY894" fmla="*/ 637774 h 6246801"/>
              <a:gd name="connsiteX895" fmla="*/ 8951610 w 9384838"/>
              <a:gd name="connsiteY895" fmla="*/ 647531 h 6246801"/>
              <a:gd name="connsiteX896" fmla="*/ 8926241 w 9384838"/>
              <a:gd name="connsiteY896" fmla="*/ 637774 h 6246801"/>
              <a:gd name="connsiteX897" fmla="*/ 8916484 w 9384838"/>
              <a:gd name="connsiteY897" fmla="*/ 608501 h 6246801"/>
              <a:gd name="connsiteX898" fmla="*/ 8883309 w 9384838"/>
              <a:gd name="connsiteY898" fmla="*/ 622162 h 6246801"/>
              <a:gd name="connsiteX899" fmla="*/ 8877454 w 9384838"/>
              <a:gd name="connsiteY899" fmla="*/ 651434 h 6246801"/>
              <a:gd name="connsiteX900" fmla="*/ 8887212 w 9384838"/>
              <a:gd name="connsiteY900" fmla="*/ 665094 h 6246801"/>
              <a:gd name="connsiteX901" fmla="*/ 8846231 w 9384838"/>
              <a:gd name="connsiteY901" fmla="*/ 719735 h 6246801"/>
              <a:gd name="connsiteX902" fmla="*/ 8799395 w 9384838"/>
              <a:gd name="connsiteY902" fmla="*/ 749008 h 6246801"/>
              <a:gd name="connsiteX903" fmla="*/ 8766220 w 9384838"/>
              <a:gd name="connsiteY903" fmla="*/ 774380 h 6246801"/>
              <a:gd name="connsiteX904" fmla="*/ 8731094 w 9384838"/>
              <a:gd name="connsiteY904" fmla="*/ 844633 h 6246801"/>
              <a:gd name="connsiteX905" fmla="*/ 8697919 w 9384838"/>
              <a:gd name="connsiteY905" fmla="*/ 862196 h 6246801"/>
              <a:gd name="connsiteX906" fmla="*/ 8666695 w 9384838"/>
              <a:gd name="connsiteY906" fmla="*/ 862196 h 6246801"/>
              <a:gd name="connsiteX907" fmla="*/ 8641326 w 9384838"/>
              <a:gd name="connsiteY907" fmla="*/ 887565 h 6246801"/>
              <a:gd name="connsiteX908" fmla="*/ 8614005 w 9384838"/>
              <a:gd name="connsiteY908" fmla="*/ 932449 h 6246801"/>
              <a:gd name="connsiteX909" fmla="*/ 8590587 w 9384838"/>
              <a:gd name="connsiteY909" fmla="*/ 936351 h 6246801"/>
              <a:gd name="connsiteX910" fmla="*/ 8576927 w 9384838"/>
              <a:gd name="connsiteY910" fmla="*/ 920740 h 6246801"/>
              <a:gd name="connsiteX911" fmla="*/ 8590587 w 9384838"/>
              <a:gd name="connsiteY911" fmla="*/ 885614 h 6246801"/>
              <a:gd name="connsiteX912" fmla="*/ 8602296 w 9384838"/>
              <a:gd name="connsiteY912" fmla="*/ 881711 h 6246801"/>
              <a:gd name="connsiteX913" fmla="*/ 8610102 w 9384838"/>
              <a:gd name="connsiteY913" fmla="*/ 868050 h 6246801"/>
              <a:gd name="connsiteX914" fmla="*/ 8606199 w 9384838"/>
              <a:gd name="connsiteY914" fmla="*/ 850487 h 6246801"/>
              <a:gd name="connsiteX915" fmla="*/ 8612054 w 9384838"/>
              <a:gd name="connsiteY915" fmla="*/ 825118 h 6246801"/>
              <a:gd name="connsiteX916" fmla="*/ 8623762 w 9384838"/>
              <a:gd name="connsiteY916" fmla="*/ 846584 h 6246801"/>
              <a:gd name="connsiteX917" fmla="*/ 8637423 w 9384838"/>
              <a:gd name="connsiteY917" fmla="*/ 848536 h 6246801"/>
              <a:gd name="connsiteX918" fmla="*/ 8649132 w 9384838"/>
              <a:gd name="connsiteY918" fmla="*/ 827069 h 6246801"/>
              <a:gd name="connsiteX919" fmla="*/ 8635471 w 9384838"/>
              <a:gd name="connsiteY919" fmla="*/ 807555 h 6246801"/>
              <a:gd name="connsiteX920" fmla="*/ 8654986 w 9384838"/>
              <a:gd name="connsiteY920" fmla="*/ 807555 h 6246801"/>
              <a:gd name="connsiteX921" fmla="*/ 8664743 w 9384838"/>
              <a:gd name="connsiteY921" fmla="*/ 819263 h 6246801"/>
              <a:gd name="connsiteX922" fmla="*/ 8692064 w 9384838"/>
              <a:gd name="connsiteY922" fmla="*/ 805603 h 6246801"/>
              <a:gd name="connsiteX923" fmla="*/ 8709627 w 9384838"/>
              <a:gd name="connsiteY923" fmla="*/ 778282 h 6246801"/>
              <a:gd name="connsiteX924" fmla="*/ 8711579 w 9384838"/>
              <a:gd name="connsiteY924" fmla="*/ 749008 h 6246801"/>
              <a:gd name="connsiteX925" fmla="*/ 8695967 w 9384838"/>
              <a:gd name="connsiteY925" fmla="*/ 749008 h 6246801"/>
              <a:gd name="connsiteX926" fmla="*/ 8672549 w 9384838"/>
              <a:gd name="connsiteY926" fmla="*/ 745105 h 6246801"/>
              <a:gd name="connsiteX927" fmla="*/ 8668646 w 9384838"/>
              <a:gd name="connsiteY927" fmla="*/ 713881 h 6246801"/>
              <a:gd name="connsiteX928" fmla="*/ 8697919 w 9384838"/>
              <a:gd name="connsiteY928" fmla="*/ 713881 h 6246801"/>
              <a:gd name="connsiteX929" fmla="*/ 8715482 w 9384838"/>
              <a:gd name="connsiteY929" fmla="*/ 731444 h 6246801"/>
              <a:gd name="connsiteX930" fmla="*/ 8733045 w 9384838"/>
              <a:gd name="connsiteY930" fmla="*/ 719735 h 6246801"/>
              <a:gd name="connsiteX931" fmla="*/ 8746705 w 9384838"/>
              <a:gd name="connsiteY931" fmla="*/ 688512 h 6246801"/>
              <a:gd name="connsiteX932" fmla="*/ 8787686 w 9384838"/>
              <a:gd name="connsiteY932" fmla="*/ 674851 h 6246801"/>
              <a:gd name="connsiteX933" fmla="*/ 8811104 w 9384838"/>
              <a:gd name="connsiteY933" fmla="*/ 624114 h 6246801"/>
              <a:gd name="connsiteX934" fmla="*/ 8830619 w 9384838"/>
              <a:gd name="connsiteY934" fmla="*/ 618260 h 6246801"/>
              <a:gd name="connsiteX935" fmla="*/ 8840376 w 9384838"/>
              <a:gd name="connsiteY935" fmla="*/ 600695 h 6246801"/>
              <a:gd name="connsiteX936" fmla="*/ 8832570 w 9384838"/>
              <a:gd name="connsiteY936" fmla="*/ 559715 h 6246801"/>
              <a:gd name="connsiteX937" fmla="*/ 8850134 w 9384838"/>
              <a:gd name="connsiteY937" fmla="*/ 559715 h 6246801"/>
              <a:gd name="connsiteX938" fmla="*/ 8885260 w 9384838"/>
              <a:gd name="connsiteY938" fmla="*/ 573376 h 6246801"/>
              <a:gd name="connsiteX939" fmla="*/ 8902823 w 9384838"/>
              <a:gd name="connsiteY939" fmla="*/ 559715 h 6246801"/>
              <a:gd name="connsiteX940" fmla="*/ 8904775 w 9384838"/>
              <a:gd name="connsiteY940" fmla="*/ 524589 h 6246801"/>
              <a:gd name="connsiteX941" fmla="*/ 8949659 w 9384838"/>
              <a:gd name="connsiteY941" fmla="*/ 497268 h 6246801"/>
              <a:gd name="connsiteX942" fmla="*/ 8976980 w 9384838"/>
              <a:gd name="connsiteY942" fmla="*/ 497268 h 6246801"/>
              <a:gd name="connsiteX943" fmla="*/ 8976980 w 9384838"/>
              <a:gd name="connsiteY943" fmla="*/ 462142 h 6246801"/>
              <a:gd name="connsiteX944" fmla="*/ 8965271 w 9384838"/>
              <a:gd name="connsiteY944" fmla="*/ 419209 h 6246801"/>
              <a:gd name="connsiteX945" fmla="*/ 8973077 w 9384838"/>
              <a:gd name="connsiteY945" fmla="*/ 393840 h 6246801"/>
              <a:gd name="connsiteX946" fmla="*/ 9002349 w 9384838"/>
              <a:gd name="connsiteY946" fmla="*/ 376277 h 6246801"/>
              <a:gd name="connsiteX947" fmla="*/ 9017961 w 9384838"/>
              <a:gd name="connsiteY947" fmla="*/ 403597 h 6246801"/>
              <a:gd name="connsiteX948" fmla="*/ 9041378 w 9384838"/>
              <a:gd name="connsiteY948" fmla="*/ 467996 h 6246801"/>
              <a:gd name="connsiteX949" fmla="*/ 9076505 w 9384838"/>
              <a:gd name="connsiteY949" fmla="*/ 475802 h 6246801"/>
              <a:gd name="connsiteX950" fmla="*/ 9154564 w 9384838"/>
              <a:gd name="connsiteY950" fmla="*/ 458239 h 6246801"/>
              <a:gd name="connsiteX951" fmla="*/ 9209205 w 9384838"/>
              <a:gd name="connsiteY951" fmla="*/ 409452 h 6246801"/>
              <a:gd name="connsiteX952" fmla="*/ 9218963 w 9384838"/>
              <a:gd name="connsiteY952" fmla="*/ 380180 h 6246801"/>
              <a:gd name="connsiteX953" fmla="*/ 9283361 w 9384838"/>
              <a:gd name="connsiteY953" fmla="*/ 325538 h 6246801"/>
              <a:gd name="connsiteX954" fmla="*/ 9328245 w 9384838"/>
              <a:gd name="connsiteY954" fmla="*/ 311878 h 6246801"/>
              <a:gd name="connsiteX955" fmla="*/ 6819242 w 9384838"/>
              <a:gd name="connsiteY955" fmla="*/ 0 h 6246801"/>
              <a:gd name="connsiteX956" fmla="*/ 6869020 w 9384838"/>
              <a:gd name="connsiteY956" fmla="*/ 125002 h 6246801"/>
              <a:gd name="connsiteX957" fmla="*/ 6969682 w 9384838"/>
              <a:gd name="connsiteY957" fmla="*/ 326334 h 6246801"/>
              <a:gd name="connsiteX958" fmla="*/ 6969682 w 9384838"/>
              <a:gd name="connsiteY958" fmla="*/ 401556 h 6246801"/>
              <a:gd name="connsiteX959" fmla="*/ 7094680 w 9384838"/>
              <a:gd name="connsiteY959" fmla="*/ 652667 h 6246801"/>
              <a:gd name="connsiteX960" fmla="*/ 7220784 w 9384838"/>
              <a:gd name="connsiteY960" fmla="*/ 803117 h 6246801"/>
              <a:gd name="connsiteX961" fmla="*/ 7321446 w 9384838"/>
              <a:gd name="connsiteY961" fmla="*/ 903783 h 6246801"/>
              <a:gd name="connsiteX962" fmla="*/ 7321446 w 9384838"/>
              <a:gd name="connsiteY962" fmla="*/ 979004 h 6246801"/>
              <a:gd name="connsiteX963" fmla="*/ 7345782 w 9384838"/>
              <a:gd name="connsiteY963" fmla="*/ 979004 h 6246801"/>
              <a:gd name="connsiteX964" fmla="*/ 7396667 w 9384838"/>
              <a:gd name="connsiteY964" fmla="*/ 1003341 h 6246801"/>
              <a:gd name="connsiteX965" fmla="*/ 7421002 w 9384838"/>
              <a:gd name="connsiteY965" fmla="*/ 979004 h 6246801"/>
              <a:gd name="connsiteX966" fmla="*/ 7496223 w 9384838"/>
              <a:gd name="connsiteY966" fmla="*/ 1003341 h 6246801"/>
              <a:gd name="connsiteX967" fmla="*/ 7446445 w 9384838"/>
              <a:gd name="connsiteY967" fmla="*/ 1054227 h 6246801"/>
              <a:gd name="connsiteX968" fmla="*/ 7471887 w 9384838"/>
              <a:gd name="connsiteY968" fmla="*/ 1078564 h 6246801"/>
              <a:gd name="connsiteX969" fmla="*/ 7521665 w 9384838"/>
              <a:gd name="connsiteY969" fmla="*/ 1054227 h 6246801"/>
              <a:gd name="connsiteX970" fmla="*/ 7547107 w 9384838"/>
              <a:gd name="connsiteY970" fmla="*/ 1129449 h 6246801"/>
              <a:gd name="connsiteX971" fmla="*/ 7672105 w 9384838"/>
              <a:gd name="connsiteY971" fmla="*/ 1179229 h 6246801"/>
              <a:gd name="connsiteX972" fmla="*/ 7747325 w 9384838"/>
              <a:gd name="connsiteY972" fmla="*/ 1179229 h 6246801"/>
              <a:gd name="connsiteX973" fmla="*/ 7847987 w 9384838"/>
              <a:gd name="connsiteY973" fmla="*/ 1104007 h 6246801"/>
              <a:gd name="connsiteX974" fmla="*/ 7923207 w 9384838"/>
              <a:gd name="connsiteY974" fmla="*/ 1078564 h 6246801"/>
              <a:gd name="connsiteX975" fmla="*/ 7998427 w 9384838"/>
              <a:gd name="connsiteY975" fmla="*/ 1003341 h 6246801"/>
              <a:gd name="connsiteX976" fmla="*/ 7998427 w 9384838"/>
              <a:gd name="connsiteY976" fmla="*/ 1054227 h 6246801"/>
              <a:gd name="connsiteX977" fmla="*/ 7948649 w 9384838"/>
              <a:gd name="connsiteY977" fmla="*/ 1104007 h 6246801"/>
              <a:gd name="connsiteX978" fmla="*/ 7948649 w 9384838"/>
              <a:gd name="connsiteY978" fmla="*/ 1129449 h 6246801"/>
              <a:gd name="connsiteX979" fmla="*/ 7822545 w 9384838"/>
              <a:gd name="connsiteY979" fmla="*/ 1279895 h 6246801"/>
              <a:gd name="connsiteX980" fmla="*/ 7822545 w 9384838"/>
              <a:gd name="connsiteY980" fmla="*/ 1379454 h 6246801"/>
              <a:gd name="connsiteX981" fmla="*/ 7873429 w 9384838"/>
              <a:gd name="connsiteY981" fmla="*/ 1379454 h 6246801"/>
              <a:gd name="connsiteX982" fmla="*/ 7847987 w 9384838"/>
              <a:gd name="connsiteY982" fmla="*/ 1505563 h 6246801"/>
              <a:gd name="connsiteX983" fmla="*/ 7797103 w 9384838"/>
              <a:gd name="connsiteY983" fmla="*/ 1531005 h 6246801"/>
              <a:gd name="connsiteX984" fmla="*/ 7873429 w 9384838"/>
              <a:gd name="connsiteY984" fmla="*/ 1606229 h 6246801"/>
              <a:gd name="connsiteX985" fmla="*/ 7948649 w 9384838"/>
              <a:gd name="connsiteY985" fmla="*/ 1606229 h 6246801"/>
              <a:gd name="connsiteX986" fmla="*/ 7923207 w 9384838"/>
              <a:gd name="connsiteY986" fmla="*/ 1656009 h 6246801"/>
              <a:gd name="connsiteX987" fmla="*/ 7772767 w 9384838"/>
              <a:gd name="connsiteY987" fmla="*/ 1630565 h 6246801"/>
              <a:gd name="connsiteX988" fmla="*/ 7672105 w 9384838"/>
              <a:gd name="connsiteY988" fmla="*/ 1705789 h 6246801"/>
              <a:gd name="connsiteX989" fmla="*/ 7672105 w 9384838"/>
              <a:gd name="connsiteY989" fmla="*/ 1656009 h 6246801"/>
              <a:gd name="connsiteX990" fmla="*/ 7596885 w 9384838"/>
              <a:gd name="connsiteY990" fmla="*/ 1656009 h 6246801"/>
              <a:gd name="connsiteX991" fmla="*/ 7571443 w 9384838"/>
              <a:gd name="connsiteY991" fmla="*/ 1705789 h 6246801"/>
              <a:gd name="connsiteX992" fmla="*/ 7446445 w 9384838"/>
              <a:gd name="connsiteY992" fmla="*/ 1681452 h 6246801"/>
              <a:gd name="connsiteX993" fmla="*/ 7421002 w 9384838"/>
              <a:gd name="connsiteY993" fmla="*/ 1630565 h 6246801"/>
              <a:gd name="connsiteX994" fmla="*/ 7321446 w 9384838"/>
              <a:gd name="connsiteY994" fmla="*/ 1630565 h 6246801"/>
              <a:gd name="connsiteX995" fmla="*/ 7070344 w 9384838"/>
              <a:gd name="connsiteY995" fmla="*/ 1756674 h 6246801"/>
              <a:gd name="connsiteX996" fmla="*/ 6869020 w 9384838"/>
              <a:gd name="connsiteY996" fmla="*/ 1907113 h 6246801"/>
              <a:gd name="connsiteX997" fmla="*/ 6894462 w 9384838"/>
              <a:gd name="connsiteY997" fmla="*/ 1956897 h 6246801"/>
              <a:gd name="connsiteX998" fmla="*/ 6819242 w 9384838"/>
              <a:gd name="connsiteY998" fmla="*/ 2081899 h 6246801"/>
              <a:gd name="connsiteX999" fmla="*/ 6793800 w 9384838"/>
              <a:gd name="connsiteY999" fmla="*/ 2006676 h 6246801"/>
              <a:gd name="connsiteX1000" fmla="*/ 6668802 w 9384838"/>
              <a:gd name="connsiteY1000" fmla="*/ 1931450 h 6246801"/>
              <a:gd name="connsiteX1001" fmla="*/ 6542697 w 9384838"/>
              <a:gd name="connsiteY1001" fmla="*/ 1831894 h 6246801"/>
              <a:gd name="connsiteX1002" fmla="*/ 6467477 w 9384838"/>
              <a:gd name="connsiteY1002" fmla="*/ 1705789 h 6246801"/>
              <a:gd name="connsiteX1003" fmla="*/ 6417699 w 9384838"/>
              <a:gd name="connsiteY1003" fmla="*/ 1681452 h 6246801"/>
              <a:gd name="connsiteX1004" fmla="*/ 6342479 w 9384838"/>
              <a:gd name="connsiteY1004" fmla="*/ 1580786 h 6246801"/>
              <a:gd name="connsiteX1005" fmla="*/ 6217481 w 9384838"/>
              <a:gd name="connsiteY1005" fmla="*/ 1555343 h 6246801"/>
              <a:gd name="connsiteX1006" fmla="*/ 6091377 w 9384838"/>
              <a:gd name="connsiteY1006" fmla="*/ 1606229 h 6246801"/>
              <a:gd name="connsiteX1007" fmla="*/ 5991821 w 9384838"/>
              <a:gd name="connsiteY1007" fmla="*/ 1681452 h 6246801"/>
              <a:gd name="connsiteX1008" fmla="*/ 5966379 w 9384838"/>
              <a:gd name="connsiteY1008" fmla="*/ 1630565 h 6246801"/>
              <a:gd name="connsiteX1009" fmla="*/ 5966379 w 9384838"/>
              <a:gd name="connsiteY1009" fmla="*/ 1580786 h 6246801"/>
              <a:gd name="connsiteX1010" fmla="*/ 5916601 w 9384838"/>
              <a:gd name="connsiteY1010" fmla="*/ 1531005 h 6246801"/>
              <a:gd name="connsiteX1011" fmla="*/ 5940937 w 9384838"/>
              <a:gd name="connsiteY1011" fmla="*/ 1505563 h 6246801"/>
              <a:gd name="connsiteX1012" fmla="*/ 5891159 w 9384838"/>
              <a:gd name="connsiteY1012" fmla="*/ 1480122 h 6246801"/>
              <a:gd name="connsiteX1013" fmla="*/ 5840275 w 9384838"/>
              <a:gd name="connsiteY1013" fmla="*/ 1480122 h 6246801"/>
              <a:gd name="connsiteX1014" fmla="*/ 5815939 w 9384838"/>
              <a:gd name="connsiteY1014" fmla="*/ 1455784 h 6246801"/>
              <a:gd name="connsiteX1015" fmla="*/ 5740719 w 9384838"/>
              <a:gd name="connsiteY1015" fmla="*/ 1505563 h 6246801"/>
              <a:gd name="connsiteX1016" fmla="*/ 5665499 w 9384838"/>
              <a:gd name="connsiteY1016" fmla="*/ 1606229 h 6246801"/>
              <a:gd name="connsiteX1017" fmla="*/ 5715277 w 9384838"/>
              <a:gd name="connsiteY1017" fmla="*/ 1656009 h 6246801"/>
              <a:gd name="connsiteX1018" fmla="*/ 5765055 w 9384838"/>
              <a:gd name="connsiteY1018" fmla="*/ 1731231 h 6246801"/>
              <a:gd name="connsiteX1019" fmla="*/ 5840275 w 9384838"/>
              <a:gd name="connsiteY1019" fmla="*/ 1731231 h 6246801"/>
              <a:gd name="connsiteX1020" fmla="*/ 5916601 w 9384838"/>
              <a:gd name="connsiteY1020" fmla="*/ 1881669 h 6246801"/>
              <a:gd name="connsiteX1021" fmla="*/ 5966379 w 9384838"/>
              <a:gd name="connsiteY1021" fmla="*/ 1956897 h 6246801"/>
              <a:gd name="connsiteX1022" fmla="*/ 5891159 w 9384838"/>
              <a:gd name="connsiteY1022" fmla="*/ 2006676 h 6246801"/>
              <a:gd name="connsiteX1023" fmla="*/ 5815939 w 9384838"/>
              <a:gd name="connsiteY1023" fmla="*/ 1931450 h 6246801"/>
              <a:gd name="connsiteX1024" fmla="*/ 5765055 w 9384838"/>
              <a:gd name="connsiteY1024" fmla="*/ 1881669 h 6246801"/>
              <a:gd name="connsiteX1025" fmla="*/ 5715277 w 9384838"/>
              <a:gd name="connsiteY1025" fmla="*/ 1931450 h 6246801"/>
              <a:gd name="connsiteX1026" fmla="*/ 5665499 w 9384838"/>
              <a:gd name="connsiteY1026" fmla="*/ 1931450 h 6246801"/>
              <a:gd name="connsiteX1027" fmla="*/ 5640056 w 9384838"/>
              <a:gd name="connsiteY1027" fmla="*/ 2006676 h 6246801"/>
              <a:gd name="connsiteX1028" fmla="*/ 5590278 w 9384838"/>
              <a:gd name="connsiteY1028" fmla="*/ 2006676 h 6246801"/>
              <a:gd name="connsiteX1029" fmla="*/ 5515058 w 9384838"/>
              <a:gd name="connsiteY1029" fmla="*/ 2081899 h 6246801"/>
              <a:gd name="connsiteX1030" fmla="*/ 5464174 w 9384838"/>
              <a:gd name="connsiteY1030" fmla="*/ 2057559 h 6246801"/>
              <a:gd name="connsiteX1031" fmla="*/ 5464174 w 9384838"/>
              <a:gd name="connsiteY1031" fmla="*/ 1956897 h 6246801"/>
              <a:gd name="connsiteX1032" fmla="*/ 5489616 w 9384838"/>
              <a:gd name="connsiteY1032" fmla="*/ 1881669 h 6246801"/>
              <a:gd name="connsiteX1033" fmla="*/ 5564836 w 9384838"/>
              <a:gd name="connsiteY1033" fmla="*/ 1831894 h 6246801"/>
              <a:gd name="connsiteX1034" fmla="*/ 5590278 w 9384838"/>
              <a:gd name="connsiteY1034" fmla="*/ 1756674 h 6246801"/>
              <a:gd name="connsiteX1035" fmla="*/ 5539394 w 9384838"/>
              <a:gd name="connsiteY1035" fmla="*/ 1656009 h 6246801"/>
              <a:gd name="connsiteX1036" fmla="*/ 5515058 w 9384838"/>
              <a:gd name="connsiteY1036" fmla="*/ 1656009 h 6246801"/>
              <a:gd name="connsiteX1037" fmla="*/ 5515058 w 9384838"/>
              <a:gd name="connsiteY1037" fmla="*/ 1606229 h 6246801"/>
              <a:gd name="connsiteX1038" fmla="*/ 5489616 w 9384838"/>
              <a:gd name="connsiteY1038" fmla="*/ 1580786 h 6246801"/>
              <a:gd name="connsiteX1039" fmla="*/ 5489616 w 9384838"/>
              <a:gd name="connsiteY1039" fmla="*/ 1531005 h 6246801"/>
              <a:gd name="connsiteX1040" fmla="*/ 5539394 w 9384838"/>
              <a:gd name="connsiteY1040" fmla="*/ 1455784 h 6246801"/>
              <a:gd name="connsiteX1041" fmla="*/ 5539394 w 9384838"/>
              <a:gd name="connsiteY1041" fmla="*/ 1404898 h 6246801"/>
              <a:gd name="connsiteX1042" fmla="*/ 5564836 w 9384838"/>
              <a:gd name="connsiteY1042" fmla="*/ 1355118 h 6246801"/>
              <a:gd name="connsiteX1043" fmla="*/ 5614614 w 9384838"/>
              <a:gd name="connsiteY1043" fmla="*/ 1379454 h 6246801"/>
              <a:gd name="connsiteX1044" fmla="*/ 5689834 w 9384838"/>
              <a:gd name="connsiteY1044" fmla="*/ 1355118 h 6246801"/>
              <a:gd name="connsiteX1045" fmla="*/ 5740719 w 9384838"/>
              <a:gd name="connsiteY1045" fmla="*/ 1329675 h 6246801"/>
              <a:gd name="connsiteX1046" fmla="*/ 5765055 w 9384838"/>
              <a:gd name="connsiteY1046" fmla="*/ 1355118 h 6246801"/>
              <a:gd name="connsiteX1047" fmla="*/ 5815939 w 9384838"/>
              <a:gd name="connsiteY1047" fmla="*/ 1279895 h 6246801"/>
              <a:gd name="connsiteX1048" fmla="*/ 5891159 w 9384838"/>
              <a:gd name="connsiteY1048" fmla="*/ 1254452 h 6246801"/>
              <a:gd name="connsiteX1049" fmla="*/ 5891159 w 9384838"/>
              <a:gd name="connsiteY1049" fmla="*/ 1179229 h 6246801"/>
              <a:gd name="connsiteX1050" fmla="*/ 5840275 w 9384838"/>
              <a:gd name="connsiteY1050" fmla="*/ 1104007 h 6246801"/>
              <a:gd name="connsiteX1051" fmla="*/ 5865717 w 9384838"/>
              <a:gd name="connsiteY1051" fmla="*/ 1054227 h 6246801"/>
              <a:gd name="connsiteX1052" fmla="*/ 5916601 w 9384838"/>
              <a:gd name="connsiteY1052" fmla="*/ 1054227 h 6246801"/>
              <a:gd name="connsiteX1053" fmla="*/ 6041599 w 9384838"/>
              <a:gd name="connsiteY1053" fmla="*/ 1179229 h 6246801"/>
              <a:gd name="connsiteX1054" fmla="*/ 6091377 w 9384838"/>
              <a:gd name="connsiteY1054" fmla="*/ 1153786 h 6246801"/>
              <a:gd name="connsiteX1055" fmla="*/ 6091377 w 9384838"/>
              <a:gd name="connsiteY1055" fmla="*/ 1204672 h 6246801"/>
              <a:gd name="connsiteX1056" fmla="*/ 6166597 w 9384838"/>
              <a:gd name="connsiteY1056" fmla="*/ 1254452 h 6246801"/>
              <a:gd name="connsiteX1057" fmla="*/ 6292701 w 9384838"/>
              <a:gd name="connsiteY1057" fmla="*/ 1179229 h 6246801"/>
              <a:gd name="connsiteX1058" fmla="*/ 6317037 w 9384838"/>
              <a:gd name="connsiteY1058" fmla="*/ 1129449 h 6246801"/>
              <a:gd name="connsiteX1059" fmla="*/ 6292701 w 9384838"/>
              <a:gd name="connsiteY1059" fmla="*/ 1054227 h 6246801"/>
              <a:gd name="connsiteX1060" fmla="*/ 6317037 w 9384838"/>
              <a:gd name="connsiteY1060" fmla="*/ 1003341 h 6246801"/>
              <a:gd name="connsiteX1061" fmla="*/ 6317037 w 9384838"/>
              <a:gd name="connsiteY1061" fmla="*/ 953562 h 6246801"/>
              <a:gd name="connsiteX1062" fmla="*/ 6342479 w 9384838"/>
              <a:gd name="connsiteY1062" fmla="*/ 903783 h 6246801"/>
              <a:gd name="connsiteX1063" fmla="*/ 6443141 w 9384838"/>
              <a:gd name="connsiteY1063" fmla="*/ 878340 h 6246801"/>
              <a:gd name="connsiteX1064" fmla="*/ 6492919 w 9384838"/>
              <a:gd name="connsiteY1064" fmla="*/ 803117 h 6246801"/>
              <a:gd name="connsiteX1065" fmla="*/ 6518361 w 9384838"/>
              <a:gd name="connsiteY1065" fmla="*/ 652667 h 6246801"/>
              <a:gd name="connsiteX1066" fmla="*/ 6619024 w 9384838"/>
              <a:gd name="connsiteY1066" fmla="*/ 526559 h 6246801"/>
              <a:gd name="connsiteX1067" fmla="*/ 6643360 w 9384838"/>
              <a:gd name="connsiteY1067" fmla="*/ 300891 h 6246801"/>
              <a:gd name="connsiteX1068" fmla="*/ 6619024 w 9384838"/>
              <a:gd name="connsiteY1068" fmla="*/ 125002 h 6246801"/>
              <a:gd name="connsiteX1069" fmla="*/ 6694244 w 9384838"/>
              <a:gd name="connsiteY1069" fmla="*/ 49779 h 6246801"/>
              <a:gd name="connsiteX1070" fmla="*/ 6769464 w 9384838"/>
              <a:gd name="connsiteY1070" fmla="*/ 49779 h 6246801"/>
              <a:gd name="connsiteX1071" fmla="*/ 6819242 w 9384838"/>
              <a:gd name="connsiteY107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572671 w 9384838"/>
              <a:gd name="connsiteY269" fmla="*/ 5043236 h 6246801"/>
              <a:gd name="connsiteX270" fmla="*/ 497452 w 9384838"/>
              <a:gd name="connsiteY270" fmla="*/ 5017793 h 6246801"/>
              <a:gd name="connsiteX271" fmla="*/ 547230 w 9384838"/>
              <a:gd name="connsiteY271" fmla="*/ 5017793 h 6246801"/>
              <a:gd name="connsiteX272" fmla="*/ 521788 w 9384838"/>
              <a:gd name="connsiteY272" fmla="*/ 4992350 h 6246801"/>
              <a:gd name="connsiteX273" fmla="*/ 572672 w 9384838"/>
              <a:gd name="connsiteY273" fmla="*/ 4968013 h 6246801"/>
              <a:gd name="connsiteX274" fmla="*/ 597008 w 9384838"/>
              <a:gd name="connsiteY274" fmla="*/ 4992350 h 6246801"/>
              <a:gd name="connsiteX275" fmla="*/ 647892 w 9384838"/>
              <a:gd name="connsiteY275" fmla="*/ 4992350 h 6246801"/>
              <a:gd name="connsiteX276" fmla="*/ 647892 w 9384838"/>
              <a:gd name="connsiteY276" fmla="*/ 4968013 h 6246801"/>
              <a:gd name="connsiteX277" fmla="*/ 672228 w 9384838"/>
              <a:gd name="connsiteY277" fmla="*/ 4942570 h 6246801"/>
              <a:gd name="connsiteX278" fmla="*/ 672228 w 9384838"/>
              <a:gd name="connsiteY278" fmla="*/ 4917127 h 6246801"/>
              <a:gd name="connsiteX279" fmla="*/ 723112 w 9384838"/>
              <a:gd name="connsiteY279" fmla="*/ 4892790 h 6246801"/>
              <a:gd name="connsiteX280" fmla="*/ 772890 w 9384838"/>
              <a:gd name="connsiteY280" fmla="*/ 4892790 h 6246801"/>
              <a:gd name="connsiteX281" fmla="*/ 798333 w 9384838"/>
              <a:gd name="connsiteY281" fmla="*/ 4867347 h 6246801"/>
              <a:gd name="connsiteX282" fmla="*/ 291494 w 9384838"/>
              <a:gd name="connsiteY282" fmla="*/ 3896294 h 6246801"/>
              <a:gd name="connsiteX283" fmla="*/ 319795 w 9384838"/>
              <a:gd name="connsiteY283" fmla="*/ 3947235 h 6246801"/>
              <a:gd name="connsiteX284" fmla="*/ 280174 w 9384838"/>
              <a:gd name="connsiteY284" fmla="*/ 4026476 h 6246801"/>
              <a:gd name="connsiteX285" fmla="*/ 234893 w 9384838"/>
              <a:gd name="connsiteY285" fmla="*/ 4026476 h 6246801"/>
              <a:gd name="connsiteX286" fmla="*/ 220743 w 9384838"/>
              <a:gd name="connsiteY286" fmla="*/ 4066097 h 6246801"/>
              <a:gd name="connsiteX287" fmla="*/ 178292 w 9384838"/>
              <a:gd name="connsiteY287" fmla="*/ 4074587 h 6246801"/>
              <a:gd name="connsiteX288" fmla="*/ 133012 w 9384838"/>
              <a:gd name="connsiteY288" fmla="*/ 4111377 h 6246801"/>
              <a:gd name="connsiteX289" fmla="*/ 93391 w 9384838"/>
              <a:gd name="connsiteY289" fmla="*/ 4125528 h 6246801"/>
              <a:gd name="connsiteX290" fmla="*/ 113201 w 9384838"/>
              <a:gd name="connsiteY290" fmla="*/ 4187789 h 6246801"/>
              <a:gd name="connsiteX291" fmla="*/ 82071 w 9384838"/>
              <a:gd name="connsiteY291" fmla="*/ 4187789 h 6246801"/>
              <a:gd name="connsiteX292" fmla="*/ 59430 w 9384838"/>
              <a:gd name="connsiteY292" fmla="*/ 4250050 h 6246801"/>
              <a:gd name="connsiteX293" fmla="*/ 76411 w 9384838"/>
              <a:gd name="connsiteY293" fmla="*/ 4275521 h 6246801"/>
              <a:gd name="connsiteX294" fmla="*/ 11320 w 9384838"/>
              <a:gd name="connsiteY294" fmla="*/ 4317971 h 6246801"/>
              <a:gd name="connsiteX295" fmla="*/ 0 w 9384838"/>
              <a:gd name="connsiteY295" fmla="*/ 4230240 h 6246801"/>
              <a:gd name="connsiteX296" fmla="*/ 31130 w 9384838"/>
              <a:gd name="connsiteY296" fmla="*/ 4218920 h 6246801"/>
              <a:gd name="connsiteX297" fmla="*/ 45280 w 9384838"/>
              <a:gd name="connsiteY297" fmla="*/ 4187789 h 6246801"/>
              <a:gd name="connsiteX298" fmla="*/ 53771 w 9384838"/>
              <a:gd name="connsiteY298" fmla="*/ 4131188 h 6246801"/>
              <a:gd name="connsiteX299" fmla="*/ 70751 w 9384838"/>
              <a:gd name="connsiteY299" fmla="*/ 4105717 h 6246801"/>
              <a:gd name="connsiteX300" fmla="*/ 124522 w 9384838"/>
              <a:gd name="connsiteY300" fmla="*/ 4083077 h 6246801"/>
              <a:gd name="connsiteX301" fmla="*/ 152822 w 9384838"/>
              <a:gd name="connsiteY301" fmla="*/ 4040626 h 6246801"/>
              <a:gd name="connsiteX302" fmla="*/ 104711 w 9384838"/>
              <a:gd name="connsiteY302" fmla="*/ 4023646 h 6246801"/>
              <a:gd name="connsiteX303" fmla="*/ 104711 w 9384838"/>
              <a:gd name="connsiteY303" fmla="*/ 3981195 h 6246801"/>
              <a:gd name="connsiteX304" fmla="*/ 144332 w 9384838"/>
              <a:gd name="connsiteY304" fmla="*/ 3981195 h 6246801"/>
              <a:gd name="connsiteX305" fmla="*/ 181122 w 9384838"/>
              <a:gd name="connsiteY305" fmla="*/ 4020816 h 6246801"/>
              <a:gd name="connsiteX306" fmla="*/ 240553 w 9384838"/>
              <a:gd name="connsiteY306" fmla="*/ 3955725 h 6246801"/>
              <a:gd name="connsiteX307" fmla="*/ 271684 w 9384838"/>
              <a:gd name="connsiteY307" fmla="*/ 3907614 h 6246801"/>
              <a:gd name="connsiteX308" fmla="*/ 291494 w 9384838"/>
              <a:gd name="connsiteY308" fmla="*/ 3896294 h 6246801"/>
              <a:gd name="connsiteX309" fmla="*/ 481106 w 9384838"/>
              <a:gd name="connsiteY309" fmla="*/ 3596309 h 6246801"/>
              <a:gd name="connsiteX310" fmla="*/ 435825 w 9384838"/>
              <a:gd name="connsiteY310" fmla="*/ 3664230 h 6246801"/>
              <a:gd name="connsiteX311" fmla="*/ 396205 w 9384838"/>
              <a:gd name="connsiteY311" fmla="*/ 3638759 h 6246801"/>
              <a:gd name="connsiteX312" fmla="*/ 481106 w 9384838"/>
              <a:gd name="connsiteY312" fmla="*/ 3596309 h 6246801"/>
              <a:gd name="connsiteX313" fmla="*/ 4460871 w 9384838"/>
              <a:gd name="connsiteY313" fmla="*/ 3512231 h 6246801"/>
              <a:gd name="connsiteX314" fmla="*/ 4435429 w 9384838"/>
              <a:gd name="connsiteY314" fmla="*/ 3563117 h 6246801"/>
              <a:gd name="connsiteX315" fmla="*/ 4385651 w 9384838"/>
              <a:gd name="connsiteY315" fmla="*/ 3612896 h 6246801"/>
              <a:gd name="connsiteX316" fmla="*/ 4385651 w 9384838"/>
              <a:gd name="connsiteY316" fmla="*/ 3638339 h 6246801"/>
              <a:gd name="connsiteX317" fmla="*/ 4435429 w 9384838"/>
              <a:gd name="connsiteY317" fmla="*/ 3638339 h 6246801"/>
              <a:gd name="connsiteX318" fmla="*/ 4435429 w 9384838"/>
              <a:gd name="connsiteY318" fmla="*/ 3662676 h 6246801"/>
              <a:gd name="connsiteX319" fmla="*/ 4385651 w 9384838"/>
              <a:gd name="connsiteY319" fmla="*/ 3713562 h 6246801"/>
              <a:gd name="connsiteX320" fmla="*/ 4284989 w 9384838"/>
              <a:gd name="connsiteY320" fmla="*/ 3737899 h 6246801"/>
              <a:gd name="connsiteX321" fmla="*/ 4310431 w 9384838"/>
              <a:gd name="connsiteY321" fmla="*/ 3688119 h 6246801"/>
              <a:gd name="connsiteX322" fmla="*/ 4335873 w 9384838"/>
              <a:gd name="connsiteY322" fmla="*/ 3662676 h 6246801"/>
              <a:gd name="connsiteX323" fmla="*/ 4335873 w 9384838"/>
              <a:gd name="connsiteY323" fmla="*/ 3638339 h 6246801"/>
              <a:gd name="connsiteX324" fmla="*/ 4284989 w 9384838"/>
              <a:gd name="connsiteY324" fmla="*/ 3662676 h 6246801"/>
              <a:gd name="connsiteX325" fmla="*/ 4284989 w 9384838"/>
              <a:gd name="connsiteY325" fmla="*/ 3612896 h 6246801"/>
              <a:gd name="connsiteX326" fmla="*/ 4360209 w 9384838"/>
              <a:gd name="connsiteY326" fmla="*/ 3537674 h 6246801"/>
              <a:gd name="connsiteX327" fmla="*/ 4460871 w 9384838"/>
              <a:gd name="connsiteY327" fmla="*/ 3512231 h 6246801"/>
              <a:gd name="connsiteX328" fmla="*/ 605629 w 9384838"/>
              <a:gd name="connsiteY328" fmla="*/ 3364245 h 6246801"/>
              <a:gd name="connsiteX329" fmla="*/ 611289 w 9384838"/>
              <a:gd name="connsiteY329" fmla="*/ 3409526 h 6246801"/>
              <a:gd name="connsiteX330" fmla="*/ 633929 w 9384838"/>
              <a:gd name="connsiteY330" fmla="*/ 3437826 h 6246801"/>
              <a:gd name="connsiteX331" fmla="*/ 616949 w 9384838"/>
              <a:gd name="connsiteY331" fmla="*/ 3485937 h 6246801"/>
              <a:gd name="connsiteX332" fmla="*/ 599969 w 9384838"/>
              <a:gd name="connsiteY332" fmla="*/ 3497257 h 6246801"/>
              <a:gd name="connsiteX333" fmla="*/ 560348 w 9384838"/>
              <a:gd name="connsiteY333" fmla="*/ 3451976 h 6246801"/>
              <a:gd name="connsiteX334" fmla="*/ 577328 w 9384838"/>
              <a:gd name="connsiteY334" fmla="*/ 3415186 h 6246801"/>
              <a:gd name="connsiteX335" fmla="*/ 574498 w 9384838"/>
              <a:gd name="connsiteY335" fmla="*/ 3369905 h 6246801"/>
              <a:gd name="connsiteX336" fmla="*/ 605629 w 9384838"/>
              <a:gd name="connsiteY336" fmla="*/ 3364245 h 6246801"/>
              <a:gd name="connsiteX337" fmla="*/ 1098059 w 9384838"/>
              <a:gd name="connsiteY337" fmla="*/ 3109544 h 6246801"/>
              <a:gd name="connsiteX338" fmla="*/ 1081079 w 9384838"/>
              <a:gd name="connsiteY338" fmla="*/ 3137841 h 6246801"/>
              <a:gd name="connsiteX339" fmla="*/ 1064099 w 9384838"/>
              <a:gd name="connsiteY339" fmla="*/ 3154822 h 6246801"/>
              <a:gd name="connsiteX340" fmla="*/ 1038628 w 9384838"/>
              <a:gd name="connsiteY340" fmla="*/ 3143502 h 6246801"/>
              <a:gd name="connsiteX341" fmla="*/ 1098059 w 9384838"/>
              <a:gd name="connsiteY341" fmla="*/ 3109544 h 6246801"/>
              <a:gd name="connsiteX342" fmla="*/ 905615 w 9384838"/>
              <a:gd name="connsiteY342" fmla="*/ 3061433 h 6246801"/>
              <a:gd name="connsiteX343" fmla="*/ 905615 w 9384838"/>
              <a:gd name="connsiteY343" fmla="*/ 3098224 h 6246801"/>
              <a:gd name="connsiteX344" fmla="*/ 874484 w 9384838"/>
              <a:gd name="connsiteY344" fmla="*/ 3149161 h 6246801"/>
              <a:gd name="connsiteX345" fmla="*/ 820713 w 9384838"/>
              <a:gd name="connsiteY345" fmla="*/ 3171802 h 6246801"/>
              <a:gd name="connsiteX346" fmla="*/ 826373 w 9384838"/>
              <a:gd name="connsiteY346" fmla="*/ 3205762 h 6246801"/>
              <a:gd name="connsiteX347" fmla="*/ 769772 w 9384838"/>
              <a:gd name="connsiteY347" fmla="*/ 3214252 h 6246801"/>
              <a:gd name="connsiteX348" fmla="*/ 775432 w 9384838"/>
              <a:gd name="connsiteY348" fmla="*/ 3253873 h 6246801"/>
              <a:gd name="connsiteX349" fmla="*/ 738642 w 9384838"/>
              <a:gd name="connsiteY349" fmla="*/ 3245383 h 6246801"/>
              <a:gd name="connsiteX350" fmla="*/ 724492 w 9384838"/>
              <a:gd name="connsiteY350" fmla="*/ 3214252 h 6246801"/>
              <a:gd name="connsiteX351" fmla="*/ 701851 w 9384838"/>
              <a:gd name="connsiteY351" fmla="*/ 3183122 h 6246801"/>
              <a:gd name="connsiteX352" fmla="*/ 724492 w 9384838"/>
              <a:gd name="connsiteY352" fmla="*/ 3168972 h 6246801"/>
              <a:gd name="connsiteX353" fmla="*/ 747132 w 9384838"/>
              <a:gd name="connsiteY353" fmla="*/ 3146331 h 6246801"/>
              <a:gd name="connsiteX354" fmla="*/ 843354 w 9384838"/>
              <a:gd name="connsiteY354" fmla="*/ 3098224 h 6246801"/>
              <a:gd name="connsiteX355" fmla="*/ 905615 w 9384838"/>
              <a:gd name="connsiteY355" fmla="*/ 3061433 h 6246801"/>
              <a:gd name="connsiteX356" fmla="*/ 936745 w 9384838"/>
              <a:gd name="connsiteY356" fmla="*/ 3033132 h 6246801"/>
              <a:gd name="connsiteX357" fmla="*/ 973535 w 9384838"/>
              <a:gd name="connsiteY357" fmla="*/ 3081244 h 6246801"/>
              <a:gd name="connsiteX358" fmla="*/ 948066 w 9384838"/>
              <a:gd name="connsiteY358" fmla="*/ 3115203 h 6246801"/>
              <a:gd name="connsiteX359" fmla="*/ 925424 w 9384838"/>
              <a:gd name="connsiteY359" fmla="*/ 3067093 h 6246801"/>
              <a:gd name="connsiteX360" fmla="*/ 936745 w 9384838"/>
              <a:gd name="connsiteY360" fmla="*/ 3033132 h 6246801"/>
              <a:gd name="connsiteX361" fmla="*/ 5840275 w 9384838"/>
              <a:gd name="connsiteY361" fmla="*/ 2081897 h 6246801"/>
              <a:gd name="connsiteX362" fmla="*/ 5891159 w 9384838"/>
              <a:gd name="connsiteY362" fmla="*/ 2132783 h 6246801"/>
              <a:gd name="connsiteX363" fmla="*/ 5891159 w 9384838"/>
              <a:gd name="connsiteY363" fmla="*/ 2158226 h 6246801"/>
              <a:gd name="connsiteX364" fmla="*/ 5966379 w 9384838"/>
              <a:gd name="connsiteY364" fmla="*/ 2208005 h 6246801"/>
              <a:gd name="connsiteX365" fmla="*/ 6016157 w 9384838"/>
              <a:gd name="connsiteY365" fmla="*/ 2208005 h 6246801"/>
              <a:gd name="connsiteX366" fmla="*/ 6041599 w 9384838"/>
              <a:gd name="connsiteY366" fmla="*/ 2208005 h 6246801"/>
              <a:gd name="connsiteX367" fmla="*/ 5966379 w 9384838"/>
              <a:gd name="connsiteY367" fmla="*/ 2308672 h 6246801"/>
              <a:gd name="connsiteX368" fmla="*/ 5916601 w 9384838"/>
              <a:gd name="connsiteY368" fmla="*/ 2558676 h 6246801"/>
              <a:gd name="connsiteX369" fmla="*/ 5916601 w 9384838"/>
              <a:gd name="connsiteY369" fmla="*/ 2659341 h 6246801"/>
              <a:gd name="connsiteX370" fmla="*/ 5966379 w 9384838"/>
              <a:gd name="connsiteY370" fmla="*/ 2684786 h 6246801"/>
              <a:gd name="connsiteX371" fmla="*/ 5991821 w 9384838"/>
              <a:gd name="connsiteY371" fmla="*/ 2734563 h 6246801"/>
              <a:gd name="connsiteX372" fmla="*/ 6016157 w 9384838"/>
              <a:gd name="connsiteY372" fmla="*/ 2785448 h 6246801"/>
              <a:gd name="connsiteX373" fmla="*/ 6016157 w 9384838"/>
              <a:gd name="connsiteY373" fmla="*/ 2860670 h 6246801"/>
              <a:gd name="connsiteX374" fmla="*/ 5991821 w 9384838"/>
              <a:gd name="connsiteY374" fmla="*/ 2885007 h 6246801"/>
              <a:gd name="connsiteX375" fmla="*/ 6016157 w 9384838"/>
              <a:gd name="connsiteY375" fmla="*/ 2910449 h 6246801"/>
              <a:gd name="connsiteX376" fmla="*/ 5991821 w 9384838"/>
              <a:gd name="connsiteY376" fmla="*/ 2935892 h 6246801"/>
              <a:gd name="connsiteX377" fmla="*/ 5991821 w 9384838"/>
              <a:gd name="connsiteY377" fmla="*/ 2960229 h 6246801"/>
              <a:gd name="connsiteX378" fmla="*/ 6041599 w 9384838"/>
              <a:gd name="connsiteY378" fmla="*/ 2985670 h 6246801"/>
              <a:gd name="connsiteX379" fmla="*/ 6016157 w 9384838"/>
              <a:gd name="connsiteY379" fmla="*/ 3035453 h 6246801"/>
              <a:gd name="connsiteX380" fmla="*/ 6041599 w 9384838"/>
              <a:gd name="connsiteY380" fmla="*/ 3086339 h 6246801"/>
              <a:gd name="connsiteX381" fmla="*/ 5991821 w 9384838"/>
              <a:gd name="connsiteY381" fmla="*/ 3185896 h 6246801"/>
              <a:gd name="connsiteX382" fmla="*/ 6016157 w 9384838"/>
              <a:gd name="connsiteY382" fmla="*/ 3185896 h 6246801"/>
              <a:gd name="connsiteX383" fmla="*/ 6016157 w 9384838"/>
              <a:gd name="connsiteY383" fmla="*/ 3236782 h 6246801"/>
              <a:gd name="connsiteX384" fmla="*/ 5966379 w 9384838"/>
              <a:gd name="connsiteY384" fmla="*/ 3261118 h 6246801"/>
              <a:gd name="connsiteX385" fmla="*/ 5966379 w 9384838"/>
              <a:gd name="connsiteY385" fmla="*/ 3286561 h 6246801"/>
              <a:gd name="connsiteX386" fmla="*/ 5916601 w 9384838"/>
              <a:gd name="connsiteY386" fmla="*/ 3361784 h 6246801"/>
              <a:gd name="connsiteX387" fmla="*/ 5916601 w 9384838"/>
              <a:gd name="connsiteY387" fmla="*/ 3412670 h 6246801"/>
              <a:gd name="connsiteX388" fmla="*/ 5865717 w 9384838"/>
              <a:gd name="connsiteY388" fmla="*/ 3437007 h 6246801"/>
              <a:gd name="connsiteX389" fmla="*/ 5840275 w 9384838"/>
              <a:gd name="connsiteY389" fmla="*/ 3462450 h 6246801"/>
              <a:gd name="connsiteX390" fmla="*/ 5815939 w 9384838"/>
              <a:gd name="connsiteY390" fmla="*/ 3437007 h 6246801"/>
              <a:gd name="connsiteX391" fmla="*/ 5815939 w 9384838"/>
              <a:gd name="connsiteY391" fmla="*/ 3487893 h 6246801"/>
              <a:gd name="connsiteX392" fmla="*/ 5765055 w 9384838"/>
              <a:gd name="connsiteY392" fmla="*/ 3462450 h 6246801"/>
              <a:gd name="connsiteX393" fmla="*/ 5765055 w 9384838"/>
              <a:gd name="connsiteY393" fmla="*/ 3462451 h 6246801"/>
              <a:gd name="connsiteX394" fmla="*/ 5790497 w 9384838"/>
              <a:gd name="connsiteY394" fmla="*/ 3512230 h 6246801"/>
              <a:gd name="connsiteX395" fmla="*/ 5740719 w 9384838"/>
              <a:gd name="connsiteY395" fmla="*/ 3537673 h 6246801"/>
              <a:gd name="connsiteX396" fmla="*/ 5715277 w 9384838"/>
              <a:gd name="connsiteY396" fmla="*/ 3563116 h 6246801"/>
              <a:gd name="connsiteX397" fmla="*/ 5689835 w 9384838"/>
              <a:gd name="connsiteY397" fmla="*/ 3587453 h 6246801"/>
              <a:gd name="connsiteX398" fmla="*/ 5715277 w 9384838"/>
              <a:gd name="connsiteY398" fmla="*/ 3612896 h 6246801"/>
              <a:gd name="connsiteX399" fmla="*/ 5665499 w 9384838"/>
              <a:gd name="connsiteY399" fmla="*/ 3612896 h 6246801"/>
              <a:gd name="connsiteX400" fmla="*/ 5640057 w 9384838"/>
              <a:gd name="connsiteY400" fmla="*/ 3638339 h 6246801"/>
              <a:gd name="connsiteX401" fmla="*/ 5665499 w 9384838"/>
              <a:gd name="connsiteY401" fmla="*/ 3638339 h 6246801"/>
              <a:gd name="connsiteX402" fmla="*/ 5665499 w 9384838"/>
              <a:gd name="connsiteY402" fmla="*/ 3662676 h 6246801"/>
              <a:gd name="connsiteX403" fmla="*/ 5640057 w 9384838"/>
              <a:gd name="connsiteY403" fmla="*/ 3662676 h 6246801"/>
              <a:gd name="connsiteX404" fmla="*/ 5665499 w 9384838"/>
              <a:gd name="connsiteY404" fmla="*/ 3688119 h 6246801"/>
              <a:gd name="connsiteX405" fmla="*/ 5640057 w 9384838"/>
              <a:gd name="connsiteY405" fmla="*/ 3763342 h 6246801"/>
              <a:gd name="connsiteX406" fmla="*/ 5590279 w 9384838"/>
              <a:gd name="connsiteY406" fmla="*/ 3737899 h 6246801"/>
              <a:gd name="connsiteX407" fmla="*/ 5515059 w 9384838"/>
              <a:gd name="connsiteY407" fmla="*/ 3737899 h 6246801"/>
              <a:gd name="connsiteX408" fmla="*/ 5464175 w 9384838"/>
              <a:gd name="connsiteY408" fmla="*/ 3713562 h 6246801"/>
              <a:gd name="connsiteX409" fmla="*/ 5439839 w 9384838"/>
              <a:gd name="connsiteY409" fmla="*/ 3737899 h 6246801"/>
              <a:gd name="connsiteX410" fmla="*/ 5464175 w 9384838"/>
              <a:gd name="connsiteY410" fmla="*/ 3763342 h 6246801"/>
              <a:gd name="connsiteX411" fmla="*/ 5414397 w 9384838"/>
              <a:gd name="connsiteY411" fmla="*/ 3788785 h 6246801"/>
              <a:gd name="connsiteX412" fmla="*/ 5339177 w 9384838"/>
              <a:gd name="connsiteY412" fmla="*/ 3939230 h 6246801"/>
              <a:gd name="connsiteX413" fmla="*/ 5364619 w 9384838"/>
              <a:gd name="connsiteY413" fmla="*/ 4014453 h 6246801"/>
              <a:gd name="connsiteX414" fmla="*/ 5364618 w 9384838"/>
              <a:gd name="connsiteY414" fmla="*/ 4014453 h 6246801"/>
              <a:gd name="connsiteX415" fmla="*/ 5364618 w 9384838"/>
              <a:gd name="connsiteY415" fmla="*/ 4089676 h 6246801"/>
              <a:gd name="connsiteX416" fmla="*/ 5313734 w 9384838"/>
              <a:gd name="connsiteY416" fmla="*/ 4289902 h 6246801"/>
              <a:gd name="connsiteX417" fmla="*/ 5238514 w 9384838"/>
              <a:gd name="connsiteY417" fmla="*/ 4416010 h 6246801"/>
              <a:gd name="connsiteX418" fmla="*/ 5213072 w 9384838"/>
              <a:gd name="connsiteY418" fmla="*/ 4440347 h 6246801"/>
              <a:gd name="connsiteX419" fmla="*/ 5163294 w 9384838"/>
              <a:gd name="connsiteY419" fmla="*/ 4440347 h 6246801"/>
              <a:gd name="connsiteX420" fmla="*/ 5137852 w 9384838"/>
              <a:gd name="connsiteY420" fmla="*/ 4465790 h 6246801"/>
              <a:gd name="connsiteX421" fmla="*/ 5163294 w 9384838"/>
              <a:gd name="connsiteY421" fmla="*/ 4465790 h 6246801"/>
              <a:gd name="connsiteX422" fmla="*/ 5062632 w 9384838"/>
              <a:gd name="connsiteY422" fmla="*/ 4616236 h 6246801"/>
              <a:gd name="connsiteX423" fmla="*/ 5038296 w 9384838"/>
              <a:gd name="connsiteY423" fmla="*/ 4691459 h 6246801"/>
              <a:gd name="connsiteX424" fmla="*/ 5012854 w 9384838"/>
              <a:gd name="connsiteY424" fmla="*/ 4716902 h 6246801"/>
              <a:gd name="connsiteX425" fmla="*/ 4987412 w 9384838"/>
              <a:gd name="connsiteY425" fmla="*/ 4792125 h 6246801"/>
              <a:gd name="connsiteX426" fmla="*/ 5012854 w 9384838"/>
              <a:gd name="connsiteY426" fmla="*/ 4917127 h 6246801"/>
              <a:gd name="connsiteX427" fmla="*/ 5062632 w 9384838"/>
              <a:gd name="connsiteY427" fmla="*/ 5043236 h 6246801"/>
              <a:gd name="connsiteX428" fmla="*/ 5013583 w 9384838"/>
              <a:gd name="connsiteY428" fmla="*/ 4993096 h 6246801"/>
              <a:gd name="connsiteX429" fmla="*/ 5062632 w 9384838"/>
              <a:gd name="connsiteY429" fmla="*/ 5043237 h 6246801"/>
              <a:gd name="connsiteX430" fmla="*/ 4987412 w 9384838"/>
              <a:gd name="connsiteY430" fmla="*/ 5043237 h 6246801"/>
              <a:gd name="connsiteX431" fmla="*/ 4963076 w 9384838"/>
              <a:gd name="connsiteY431" fmla="*/ 5017794 h 6246801"/>
              <a:gd name="connsiteX432" fmla="*/ 4862414 w 9384838"/>
              <a:gd name="connsiteY432" fmla="*/ 5067574 h 6246801"/>
              <a:gd name="connsiteX433" fmla="*/ 4812636 w 9384838"/>
              <a:gd name="connsiteY433" fmla="*/ 5142796 h 6246801"/>
              <a:gd name="connsiteX434" fmla="*/ 4812636 w 9384838"/>
              <a:gd name="connsiteY434" fmla="*/ 5193682 h 6246801"/>
              <a:gd name="connsiteX435" fmla="*/ 4787194 w 9384838"/>
              <a:gd name="connsiteY435" fmla="*/ 5243462 h 6246801"/>
              <a:gd name="connsiteX436" fmla="*/ 4711974 w 9384838"/>
              <a:gd name="connsiteY436" fmla="*/ 5268905 h 6246801"/>
              <a:gd name="connsiteX437" fmla="*/ 4686532 w 9384838"/>
              <a:gd name="connsiteY437" fmla="*/ 5243462 h 6246801"/>
              <a:gd name="connsiteX438" fmla="*/ 4636753 w 9384838"/>
              <a:gd name="connsiteY438" fmla="*/ 5268905 h 6246801"/>
              <a:gd name="connsiteX439" fmla="*/ 4611311 w 9384838"/>
              <a:gd name="connsiteY439" fmla="*/ 5293242 h 6246801"/>
              <a:gd name="connsiteX440" fmla="*/ 4561533 w 9384838"/>
              <a:gd name="connsiteY440" fmla="*/ 5344128 h 6246801"/>
              <a:gd name="connsiteX441" fmla="*/ 4536091 w 9384838"/>
              <a:gd name="connsiteY441" fmla="*/ 5293242 h 6246801"/>
              <a:gd name="connsiteX442" fmla="*/ 4561533 w 9384838"/>
              <a:gd name="connsiteY442" fmla="*/ 5293242 h 6246801"/>
              <a:gd name="connsiteX443" fmla="*/ 4561533 w 9384838"/>
              <a:gd name="connsiteY443" fmla="*/ 5268905 h 6246801"/>
              <a:gd name="connsiteX444" fmla="*/ 4585869 w 9384838"/>
              <a:gd name="connsiteY444" fmla="*/ 5218019 h 6246801"/>
              <a:gd name="connsiteX445" fmla="*/ 4585869 w 9384838"/>
              <a:gd name="connsiteY445" fmla="*/ 5193682 h 6246801"/>
              <a:gd name="connsiteX446" fmla="*/ 4611311 w 9384838"/>
              <a:gd name="connsiteY446" fmla="*/ 5168239 h 6246801"/>
              <a:gd name="connsiteX447" fmla="*/ 4611311 w 9384838"/>
              <a:gd name="connsiteY447" fmla="*/ 5142796 h 6246801"/>
              <a:gd name="connsiteX448" fmla="*/ 4585869 w 9384838"/>
              <a:gd name="connsiteY448" fmla="*/ 5142796 h 6246801"/>
              <a:gd name="connsiteX449" fmla="*/ 4611311 w 9384838"/>
              <a:gd name="connsiteY449" fmla="*/ 5118460 h 6246801"/>
              <a:gd name="connsiteX450" fmla="*/ 4636753 w 9384838"/>
              <a:gd name="connsiteY450" fmla="*/ 5118460 h 6246801"/>
              <a:gd name="connsiteX451" fmla="*/ 4636753 w 9384838"/>
              <a:gd name="connsiteY451" fmla="*/ 5093017 h 6246801"/>
              <a:gd name="connsiteX452" fmla="*/ 4686532 w 9384838"/>
              <a:gd name="connsiteY452" fmla="*/ 5067574 h 6246801"/>
              <a:gd name="connsiteX453" fmla="*/ 4737416 w 9384838"/>
              <a:gd name="connsiteY453" fmla="*/ 5043237 h 6246801"/>
              <a:gd name="connsiteX454" fmla="*/ 4737416 w 9384838"/>
              <a:gd name="connsiteY454" fmla="*/ 5017794 h 6246801"/>
              <a:gd name="connsiteX455" fmla="*/ 4737416 w 9384838"/>
              <a:gd name="connsiteY455" fmla="*/ 4992351 h 6246801"/>
              <a:gd name="connsiteX456" fmla="*/ 4686532 w 9384838"/>
              <a:gd name="connsiteY456" fmla="*/ 4942571 h 6246801"/>
              <a:gd name="connsiteX457" fmla="*/ 4662196 w 9384838"/>
              <a:gd name="connsiteY457" fmla="*/ 4968014 h 6246801"/>
              <a:gd name="connsiteX458" fmla="*/ 4636753 w 9384838"/>
              <a:gd name="connsiteY458" fmla="*/ 4968014 h 6246801"/>
              <a:gd name="connsiteX459" fmla="*/ 4611311 w 9384838"/>
              <a:gd name="connsiteY459" fmla="*/ 4942571 h 6246801"/>
              <a:gd name="connsiteX460" fmla="*/ 4585869 w 9384838"/>
              <a:gd name="connsiteY460" fmla="*/ 4992350 h 6246801"/>
              <a:gd name="connsiteX461" fmla="*/ 4611310 w 9384838"/>
              <a:gd name="connsiteY461" fmla="*/ 5017792 h 6246801"/>
              <a:gd name="connsiteX462" fmla="*/ 4611311 w 9384838"/>
              <a:gd name="connsiteY462" fmla="*/ 5017793 h 6246801"/>
              <a:gd name="connsiteX463" fmla="*/ 4536091 w 9384838"/>
              <a:gd name="connsiteY463" fmla="*/ 5043236 h 6246801"/>
              <a:gd name="connsiteX464" fmla="*/ 4510649 w 9384838"/>
              <a:gd name="connsiteY464" fmla="*/ 5043236 h 6246801"/>
              <a:gd name="connsiteX465" fmla="*/ 4510649 w 9384838"/>
              <a:gd name="connsiteY465" fmla="*/ 5118458 h 6246801"/>
              <a:gd name="connsiteX466" fmla="*/ 4561533 w 9384838"/>
              <a:gd name="connsiteY466" fmla="*/ 5168238 h 6246801"/>
              <a:gd name="connsiteX467" fmla="*/ 4536091 w 9384838"/>
              <a:gd name="connsiteY467" fmla="*/ 5168238 h 6246801"/>
              <a:gd name="connsiteX468" fmla="*/ 4510649 w 9384838"/>
              <a:gd name="connsiteY468" fmla="*/ 5168238 h 6246801"/>
              <a:gd name="connsiteX469" fmla="*/ 4510649 w 9384838"/>
              <a:gd name="connsiteY469" fmla="*/ 5193681 h 6246801"/>
              <a:gd name="connsiteX470" fmla="*/ 4486313 w 9384838"/>
              <a:gd name="connsiteY470" fmla="*/ 5168238 h 6246801"/>
              <a:gd name="connsiteX471" fmla="*/ 4486313 w 9384838"/>
              <a:gd name="connsiteY471" fmla="*/ 5118458 h 6246801"/>
              <a:gd name="connsiteX472" fmla="*/ 4460871 w 9384838"/>
              <a:gd name="connsiteY472" fmla="*/ 5093016 h 6246801"/>
              <a:gd name="connsiteX473" fmla="*/ 4385651 w 9384838"/>
              <a:gd name="connsiteY473" fmla="*/ 5067573 h 6246801"/>
              <a:gd name="connsiteX474" fmla="*/ 4310431 w 9384838"/>
              <a:gd name="connsiteY474" fmla="*/ 5093016 h 6246801"/>
              <a:gd name="connsiteX475" fmla="*/ 4284989 w 9384838"/>
              <a:gd name="connsiteY475" fmla="*/ 5142795 h 6246801"/>
              <a:gd name="connsiteX476" fmla="*/ 4284989 w 9384838"/>
              <a:gd name="connsiteY476" fmla="*/ 5142796 h 6246801"/>
              <a:gd name="connsiteX477" fmla="*/ 4260653 w 9384838"/>
              <a:gd name="connsiteY477" fmla="*/ 5168239 h 6246801"/>
              <a:gd name="connsiteX478" fmla="*/ 4260653 w 9384838"/>
              <a:gd name="connsiteY478" fmla="*/ 5193683 h 6246801"/>
              <a:gd name="connsiteX479" fmla="*/ 4284989 w 9384838"/>
              <a:gd name="connsiteY479" fmla="*/ 5243462 h 6246801"/>
              <a:gd name="connsiteX480" fmla="*/ 4235211 w 9384838"/>
              <a:gd name="connsiteY480" fmla="*/ 5268905 h 6246801"/>
              <a:gd name="connsiteX481" fmla="*/ 4185433 w 9384838"/>
              <a:gd name="connsiteY481" fmla="*/ 5344128 h 6246801"/>
              <a:gd name="connsiteX482" fmla="*/ 4110213 w 9384838"/>
              <a:gd name="connsiteY482" fmla="*/ 5369571 h 6246801"/>
              <a:gd name="connsiteX483" fmla="*/ 4084771 w 9384838"/>
              <a:gd name="connsiteY483" fmla="*/ 5318685 h 6246801"/>
              <a:gd name="connsiteX484" fmla="*/ 4110213 w 9384838"/>
              <a:gd name="connsiteY484" fmla="*/ 5243462 h 6246801"/>
              <a:gd name="connsiteX485" fmla="*/ 4134549 w 9384838"/>
              <a:gd name="connsiteY485" fmla="*/ 5193683 h 6246801"/>
              <a:gd name="connsiteX486" fmla="*/ 4134549 w 9384838"/>
              <a:gd name="connsiteY486" fmla="*/ 5168239 h 6246801"/>
              <a:gd name="connsiteX487" fmla="*/ 4185433 w 9384838"/>
              <a:gd name="connsiteY487" fmla="*/ 5168239 h 6246801"/>
              <a:gd name="connsiteX488" fmla="*/ 4209769 w 9384838"/>
              <a:gd name="connsiteY488" fmla="*/ 5142796 h 6246801"/>
              <a:gd name="connsiteX489" fmla="*/ 4185433 w 9384838"/>
              <a:gd name="connsiteY489" fmla="*/ 5118460 h 6246801"/>
              <a:gd name="connsiteX490" fmla="*/ 4084771 w 9384838"/>
              <a:gd name="connsiteY490" fmla="*/ 5093017 h 6246801"/>
              <a:gd name="connsiteX491" fmla="*/ 4034993 w 9384838"/>
              <a:gd name="connsiteY491" fmla="*/ 5142796 h 6246801"/>
              <a:gd name="connsiteX492" fmla="*/ 3958666 w 9384838"/>
              <a:gd name="connsiteY492" fmla="*/ 5168239 h 6246801"/>
              <a:gd name="connsiteX493" fmla="*/ 3908904 w 9384838"/>
              <a:gd name="connsiteY493" fmla="*/ 5218019 h 6246801"/>
              <a:gd name="connsiteX494" fmla="*/ 3859127 w 9384838"/>
              <a:gd name="connsiteY494" fmla="*/ 5293242 h 6246801"/>
              <a:gd name="connsiteX495" fmla="*/ 3758465 w 9384838"/>
              <a:gd name="connsiteY495" fmla="*/ 5243462 h 6246801"/>
              <a:gd name="connsiteX496" fmla="*/ 3708688 w 9384838"/>
              <a:gd name="connsiteY496" fmla="*/ 5243462 h 6246801"/>
              <a:gd name="connsiteX497" fmla="*/ 3582584 w 9384838"/>
              <a:gd name="connsiteY497" fmla="*/ 5193683 h 6246801"/>
              <a:gd name="connsiteX498" fmla="*/ 3589545 w 9384838"/>
              <a:gd name="connsiteY498" fmla="*/ 5173103 h 6246801"/>
              <a:gd name="connsiteX499" fmla="*/ 3589543 w 9384838"/>
              <a:gd name="connsiteY499" fmla="*/ 5173102 h 6246801"/>
              <a:gd name="connsiteX500" fmla="*/ 3582582 w 9384838"/>
              <a:gd name="connsiteY500" fmla="*/ 5193682 h 6246801"/>
              <a:gd name="connsiteX501" fmla="*/ 3382367 w 9384838"/>
              <a:gd name="connsiteY501" fmla="*/ 5193682 h 6246801"/>
              <a:gd name="connsiteX502" fmla="*/ 3421081 w 9384838"/>
              <a:gd name="connsiteY502" fmla="*/ 5164921 h 6246801"/>
              <a:gd name="connsiteX503" fmla="*/ 3483028 w 9384838"/>
              <a:gd name="connsiteY503" fmla="*/ 5168239 h 6246801"/>
              <a:gd name="connsiteX504" fmla="*/ 3532805 w 9384838"/>
              <a:gd name="connsiteY504" fmla="*/ 5168239 h 6246801"/>
              <a:gd name="connsiteX505" fmla="*/ 3532805 w 9384838"/>
              <a:gd name="connsiteY505" fmla="*/ 5118459 h 6246801"/>
              <a:gd name="connsiteX506" fmla="*/ 3507365 w 9384838"/>
              <a:gd name="connsiteY506" fmla="*/ 5093016 h 6246801"/>
              <a:gd name="connsiteX507" fmla="*/ 3483028 w 9384838"/>
              <a:gd name="connsiteY507" fmla="*/ 5118459 h 6246801"/>
              <a:gd name="connsiteX508" fmla="*/ 3432144 w 9384838"/>
              <a:gd name="connsiteY508" fmla="*/ 5093016 h 6246801"/>
              <a:gd name="connsiteX509" fmla="*/ 3407808 w 9384838"/>
              <a:gd name="connsiteY509" fmla="*/ 5093016 h 6246801"/>
              <a:gd name="connsiteX510" fmla="*/ 3407808 w 9384838"/>
              <a:gd name="connsiteY510" fmla="*/ 5043237 h 6246801"/>
              <a:gd name="connsiteX511" fmla="*/ 3382367 w 9384838"/>
              <a:gd name="connsiteY511" fmla="*/ 5043237 h 6246801"/>
              <a:gd name="connsiteX512" fmla="*/ 3356924 w 9384838"/>
              <a:gd name="connsiteY512" fmla="*/ 5093016 h 6246801"/>
              <a:gd name="connsiteX513" fmla="*/ 3382367 w 9384838"/>
              <a:gd name="connsiteY513" fmla="*/ 5118459 h 6246801"/>
              <a:gd name="connsiteX514" fmla="*/ 3382367 w 9384838"/>
              <a:gd name="connsiteY514" fmla="*/ 5142796 h 6246801"/>
              <a:gd name="connsiteX515" fmla="*/ 3331482 w 9384838"/>
              <a:gd name="connsiteY515" fmla="*/ 5093016 h 6246801"/>
              <a:gd name="connsiteX516" fmla="*/ 3356924 w 9384838"/>
              <a:gd name="connsiteY516" fmla="*/ 5067573 h 6246801"/>
              <a:gd name="connsiteX517" fmla="*/ 3356924 w 9384838"/>
              <a:gd name="connsiteY517" fmla="*/ 4992351 h 6246801"/>
              <a:gd name="connsiteX518" fmla="*/ 3407808 w 9384838"/>
              <a:gd name="connsiteY518" fmla="*/ 4942571 h 6246801"/>
              <a:gd name="connsiteX519" fmla="*/ 3356924 w 9384838"/>
              <a:gd name="connsiteY519" fmla="*/ 4942571 h 6246801"/>
              <a:gd name="connsiteX520" fmla="*/ 3349625 w 9384838"/>
              <a:gd name="connsiteY520" fmla="*/ 4928288 h 6246801"/>
              <a:gd name="connsiteX521" fmla="*/ 3349624 w 9384838"/>
              <a:gd name="connsiteY521" fmla="*/ 4928288 h 6246801"/>
              <a:gd name="connsiteX522" fmla="*/ 3356924 w 9384838"/>
              <a:gd name="connsiteY522" fmla="*/ 4942571 h 6246801"/>
              <a:gd name="connsiteX523" fmla="*/ 3281703 w 9384838"/>
              <a:gd name="connsiteY523" fmla="*/ 4968014 h 6246801"/>
              <a:gd name="connsiteX524" fmla="*/ 3256260 w 9384838"/>
              <a:gd name="connsiteY524" fmla="*/ 5017794 h 6246801"/>
              <a:gd name="connsiteX525" fmla="*/ 3181041 w 9384838"/>
              <a:gd name="connsiteY525" fmla="*/ 5067573 h 6246801"/>
              <a:gd name="connsiteX526" fmla="*/ 3206483 w 9384838"/>
              <a:gd name="connsiteY526" fmla="*/ 5118459 h 6246801"/>
              <a:gd name="connsiteX527" fmla="*/ 3181041 w 9384838"/>
              <a:gd name="connsiteY527" fmla="*/ 5142796 h 6246801"/>
              <a:gd name="connsiteX528" fmla="*/ 3231925 w 9384838"/>
              <a:gd name="connsiteY528" fmla="*/ 5168239 h 6246801"/>
              <a:gd name="connsiteX529" fmla="*/ 3281703 w 9384838"/>
              <a:gd name="connsiteY529" fmla="*/ 5218019 h 6246801"/>
              <a:gd name="connsiteX530" fmla="*/ 3331481 w 9384838"/>
              <a:gd name="connsiteY530" fmla="*/ 5268905 h 6246801"/>
              <a:gd name="connsiteX531" fmla="*/ 3281703 w 9384838"/>
              <a:gd name="connsiteY531" fmla="*/ 5293242 h 6246801"/>
              <a:gd name="connsiteX532" fmla="*/ 3281703 w 9384838"/>
              <a:gd name="connsiteY532" fmla="*/ 5318685 h 6246801"/>
              <a:gd name="connsiteX533" fmla="*/ 3256260 w 9384838"/>
              <a:gd name="connsiteY533" fmla="*/ 5293242 h 6246801"/>
              <a:gd name="connsiteX534" fmla="*/ 3206483 w 9384838"/>
              <a:gd name="connsiteY534" fmla="*/ 5293242 h 6246801"/>
              <a:gd name="connsiteX535" fmla="*/ 3181041 w 9384838"/>
              <a:gd name="connsiteY535" fmla="*/ 5293242 h 6246801"/>
              <a:gd name="connsiteX536" fmla="*/ 3056044 w 9384838"/>
              <a:gd name="connsiteY536" fmla="*/ 5293242 h 6246801"/>
              <a:gd name="connsiteX537" fmla="*/ 3030601 w 9384838"/>
              <a:gd name="connsiteY537" fmla="*/ 5344128 h 6246801"/>
              <a:gd name="connsiteX538" fmla="*/ 3006265 w 9384838"/>
              <a:gd name="connsiteY538" fmla="*/ 5344128 h 6246801"/>
              <a:gd name="connsiteX539" fmla="*/ 2980823 w 9384838"/>
              <a:gd name="connsiteY539" fmla="*/ 5369571 h 6246801"/>
              <a:gd name="connsiteX540" fmla="*/ 3006265 w 9384838"/>
              <a:gd name="connsiteY540" fmla="*/ 5393907 h 6246801"/>
              <a:gd name="connsiteX541" fmla="*/ 2980823 w 9384838"/>
              <a:gd name="connsiteY541" fmla="*/ 5419350 h 6246801"/>
              <a:gd name="connsiteX542" fmla="*/ 2905602 w 9384838"/>
              <a:gd name="connsiteY542" fmla="*/ 5444793 h 6246801"/>
              <a:gd name="connsiteX543" fmla="*/ 2880162 w 9384838"/>
              <a:gd name="connsiteY543" fmla="*/ 5520016 h 6246801"/>
              <a:gd name="connsiteX544" fmla="*/ 2880159 w 9384838"/>
              <a:gd name="connsiteY544" fmla="*/ 5520016 h 6246801"/>
              <a:gd name="connsiteX545" fmla="*/ 2830382 w 9384838"/>
              <a:gd name="connsiteY545" fmla="*/ 5544353 h 6246801"/>
              <a:gd name="connsiteX546" fmla="*/ 2804941 w 9384838"/>
              <a:gd name="connsiteY546" fmla="*/ 5569796 h 6246801"/>
              <a:gd name="connsiteX547" fmla="*/ 2755160 w 9384838"/>
              <a:gd name="connsiteY547" fmla="*/ 5595239 h 6246801"/>
              <a:gd name="connsiteX548" fmla="*/ 2679941 w 9384838"/>
              <a:gd name="connsiteY548" fmla="*/ 5569796 h 6246801"/>
              <a:gd name="connsiteX549" fmla="*/ 2629058 w 9384838"/>
              <a:gd name="connsiteY549" fmla="*/ 5494573 h 6246801"/>
              <a:gd name="connsiteX550" fmla="*/ 2629058 w 9384838"/>
              <a:gd name="connsiteY550" fmla="*/ 5444794 h 6246801"/>
              <a:gd name="connsiteX551" fmla="*/ 2579280 w 9384838"/>
              <a:gd name="connsiteY551" fmla="*/ 5393908 h 6246801"/>
              <a:gd name="connsiteX552" fmla="*/ 2579280 w 9384838"/>
              <a:gd name="connsiteY552" fmla="*/ 5344128 h 6246801"/>
              <a:gd name="connsiteX553" fmla="*/ 2529501 w 9384838"/>
              <a:gd name="connsiteY553" fmla="*/ 5318685 h 6246801"/>
              <a:gd name="connsiteX554" fmla="*/ 2553838 w 9384838"/>
              <a:gd name="connsiteY554" fmla="*/ 5293242 h 6246801"/>
              <a:gd name="connsiteX555" fmla="*/ 2579280 w 9384838"/>
              <a:gd name="connsiteY555" fmla="*/ 5268905 h 6246801"/>
              <a:gd name="connsiteX556" fmla="*/ 2579280 w 9384838"/>
              <a:gd name="connsiteY556" fmla="*/ 5243462 h 6246801"/>
              <a:gd name="connsiteX557" fmla="*/ 2629058 w 9384838"/>
              <a:gd name="connsiteY557" fmla="*/ 5218019 h 6246801"/>
              <a:gd name="connsiteX558" fmla="*/ 2604722 w 9384838"/>
              <a:gd name="connsiteY558" fmla="*/ 5193682 h 6246801"/>
              <a:gd name="connsiteX559" fmla="*/ 2579280 w 9384838"/>
              <a:gd name="connsiteY559" fmla="*/ 5142796 h 6246801"/>
              <a:gd name="connsiteX560" fmla="*/ 2579280 w 9384838"/>
              <a:gd name="connsiteY560" fmla="*/ 5142795 h 6246801"/>
              <a:gd name="connsiteX561" fmla="*/ 2705382 w 9384838"/>
              <a:gd name="connsiteY561" fmla="*/ 5093015 h 6246801"/>
              <a:gd name="connsiteX562" fmla="*/ 2755160 w 9384838"/>
              <a:gd name="connsiteY562" fmla="*/ 5043236 h 6246801"/>
              <a:gd name="connsiteX563" fmla="*/ 2755160 w 9384838"/>
              <a:gd name="connsiteY563" fmla="*/ 4992350 h 6246801"/>
              <a:gd name="connsiteX564" fmla="*/ 2729719 w 9384838"/>
              <a:gd name="connsiteY564" fmla="*/ 4968013 h 6246801"/>
              <a:gd name="connsiteX565" fmla="*/ 2705383 w 9384838"/>
              <a:gd name="connsiteY565" fmla="*/ 4942570 h 6246801"/>
              <a:gd name="connsiteX566" fmla="*/ 2679942 w 9384838"/>
              <a:gd name="connsiteY566" fmla="*/ 4942570 h 6246801"/>
              <a:gd name="connsiteX567" fmla="*/ 2654500 w 9384838"/>
              <a:gd name="connsiteY567" fmla="*/ 4968013 h 6246801"/>
              <a:gd name="connsiteX568" fmla="*/ 2604722 w 9384838"/>
              <a:gd name="connsiteY568" fmla="*/ 4968013 h 6246801"/>
              <a:gd name="connsiteX569" fmla="*/ 2529503 w 9384838"/>
              <a:gd name="connsiteY569" fmla="*/ 4917127 h 6246801"/>
              <a:gd name="connsiteX570" fmla="*/ 2529503 w 9384838"/>
              <a:gd name="connsiteY570" fmla="*/ 4867348 h 6246801"/>
              <a:gd name="connsiteX571" fmla="*/ 2454282 w 9384838"/>
              <a:gd name="connsiteY571" fmla="*/ 4841905 h 6246801"/>
              <a:gd name="connsiteX572" fmla="*/ 2454282 w 9384838"/>
              <a:gd name="connsiteY572" fmla="*/ 4867348 h 6246801"/>
              <a:gd name="connsiteX573" fmla="*/ 2428840 w 9384838"/>
              <a:gd name="connsiteY573" fmla="*/ 4841905 h 6246801"/>
              <a:gd name="connsiteX574" fmla="*/ 2379063 w 9384838"/>
              <a:gd name="connsiteY574" fmla="*/ 4841905 h 6246801"/>
              <a:gd name="connsiteX575" fmla="*/ 2353620 w 9384838"/>
              <a:gd name="connsiteY575" fmla="*/ 4867348 h 6246801"/>
              <a:gd name="connsiteX576" fmla="*/ 2353620 w 9384838"/>
              <a:gd name="connsiteY576" fmla="*/ 4867347 h 6246801"/>
              <a:gd name="connsiteX577" fmla="*/ 2328178 w 9384838"/>
              <a:gd name="connsiteY577" fmla="*/ 4841904 h 6246801"/>
              <a:gd name="connsiteX578" fmla="*/ 2303843 w 9384838"/>
              <a:gd name="connsiteY578" fmla="*/ 4841904 h 6246801"/>
              <a:gd name="connsiteX579" fmla="*/ 2278401 w 9384838"/>
              <a:gd name="connsiteY579" fmla="*/ 4817568 h 6246801"/>
              <a:gd name="connsiteX580" fmla="*/ 2252958 w 9384838"/>
              <a:gd name="connsiteY580" fmla="*/ 4841904 h 6246801"/>
              <a:gd name="connsiteX581" fmla="*/ 2303843 w 9384838"/>
              <a:gd name="connsiteY581" fmla="*/ 4867347 h 6246801"/>
              <a:gd name="connsiteX582" fmla="*/ 2228623 w 9384838"/>
              <a:gd name="connsiteY582" fmla="*/ 4892790 h 6246801"/>
              <a:gd name="connsiteX583" fmla="*/ 2177740 w 9384838"/>
              <a:gd name="connsiteY583" fmla="*/ 4841904 h 6246801"/>
              <a:gd name="connsiteX584" fmla="*/ 2153404 w 9384838"/>
              <a:gd name="connsiteY584" fmla="*/ 4867347 h 6246801"/>
              <a:gd name="connsiteX585" fmla="*/ 2153404 w 9384838"/>
              <a:gd name="connsiteY585" fmla="*/ 4892790 h 6246801"/>
              <a:gd name="connsiteX586" fmla="*/ 2127962 w 9384838"/>
              <a:gd name="connsiteY586" fmla="*/ 4942570 h 6246801"/>
              <a:gd name="connsiteX587" fmla="*/ 2102518 w 9384838"/>
              <a:gd name="connsiteY587" fmla="*/ 4917127 h 6246801"/>
              <a:gd name="connsiteX588" fmla="*/ 2078183 w 9384838"/>
              <a:gd name="connsiteY588" fmla="*/ 4917127 h 6246801"/>
              <a:gd name="connsiteX589" fmla="*/ 2078183 w 9384838"/>
              <a:gd name="connsiteY589" fmla="*/ 4867347 h 6246801"/>
              <a:gd name="connsiteX590" fmla="*/ 2027299 w 9384838"/>
              <a:gd name="connsiteY590" fmla="*/ 4867347 h 6246801"/>
              <a:gd name="connsiteX591" fmla="*/ 2001857 w 9384838"/>
              <a:gd name="connsiteY591" fmla="*/ 4892790 h 6246801"/>
              <a:gd name="connsiteX592" fmla="*/ 1952080 w 9384838"/>
              <a:gd name="connsiteY592" fmla="*/ 4892790 h 6246801"/>
              <a:gd name="connsiteX593" fmla="*/ 1902303 w 9384838"/>
              <a:gd name="connsiteY593" fmla="*/ 4917127 h 6246801"/>
              <a:gd name="connsiteX594" fmla="*/ 1876860 w 9384838"/>
              <a:gd name="connsiteY594" fmla="*/ 4892790 h 6246801"/>
              <a:gd name="connsiteX595" fmla="*/ 1876860 w 9384838"/>
              <a:gd name="connsiteY595" fmla="*/ 4867347 h 6246801"/>
              <a:gd name="connsiteX596" fmla="*/ 1851419 w 9384838"/>
              <a:gd name="connsiteY596" fmla="*/ 4892790 h 6246801"/>
              <a:gd name="connsiteX597" fmla="*/ 1827080 w 9384838"/>
              <a:gd name="connsiteY597" fmla="*/ 4892790 h 6246801"/>
              <a:gd name="connsiteX598" fmla="*/ 1801640 w 9384838"/>
              <a:gd name="connsiteY598" fmla="*/ 4867347 h 6246801"/>
              <a:gd name="connsiteX599" fmla="*/ 1801640 w 9384838"/>
              <a:gd name="connsiteY599" fmla="*/ 4892790 h 6246801"/>
              <a:gd name="connsiteX600" fmla="*/ 1776198 w 9384838"/>
              <a:gd name="connsiteY600" fmla="*/ 4917127 h 6246801"/>
              <a:gd name="connsiteX601" fmla="*/ 1751861 w 9384838"/>
              <a:gd name="connsiteY601" fmla="*/ 4892790 h 6246801"/>
              <a:gd name="connsiteX602" fmla="*/ 1726419 w 9384838"/>
              <a:gd name="connsiteY602" fmla="*/ 4892790 h 6246801"/>
              <a:gd name="connsiteX603" fmla="*/ 1700977 w 9384838"/>
              <a:gd name="connsiteY603" fmla="*/ 4917127 h 6246801"/>
              <a:gd name="connsiteX604" fmla="*/ 1676640 w 9384838"/>
              <a:gd name="connsiteY604" fmla="*/ 4892790 h 6246801"/>
              <a:gd name="connsiteX605" fmla="*/ 1625756 w 9384838"/>
              <a:gd name="connsiteY605" fmla="*/ 4917127 h 6246801"/>
              <a:gd name="connsiteX606" fmla="*/ 1601421 w 9384838"/>
              <a:gd name="connsiteY606" fmla="*/ 4917127 h 6246801"/>
              <a:gd name="connsiteX607" fmla="*/ 1575979 w 9384838"/>
              <a:gd name="connsiteY607" fmla="*/ 4892790 h 6246801"/>
              <a:gd name="connsiteX608" fmla="*/ 1575979 w 9384838"/>
              <a:gd name="connsiteY608" fmla="*/ 4867347 h 6246801"/>
              <a:gd name="connsiteX609" fmla="*/ 1575979 w 9384838"/>
              <a:gd name="connsiteY609" fmla="*/ 4841904 h 6246801"/>
              <a:gd name="connsiteX610" fmla="*/ 1526200 w 9384838"/>
              <a:gd name="connsiteY610" fmla="*/ 4817568 h 6246801"/>
              <a:gd name="connsiteX611" fmla="*/ 1450978 w 9384838"/>
              <a:gd name="connsiteY611" fmla="*/ 4867347 h 6246801"/>
              <a:gd name="connsiteX612" fmla="*/ 1425540 w 9384838"/>
              <a:gd name="connsiteY612" fmla="*/ 4867347 h 6246801"/>
              <a:gd name="connsiteX613" fmla="*/ 1425540 w 9384838"/>
              <a:gd name="connsiteY613" fmla="*/ 4867348 h 6246801"/>
              <a:gd name="connsiteX614" fmla="*/ 1425540 w 9384838"/>
              <a:gd name="connsiteY614" fmla="*/ 4917127 h 6246801"/>
              <a:gd name="connsiteX615" fmla="*/ 1400097 w 9384838"/>
              <a:gd name="connsiteY615" fmla="*/ 4942570 h 6246801"/>
              <a:gd name="connsiteX616" fmla="*/ 1400097 w 9384838"/>
              <a:gd name="connsiteY616" fmla="*/ 4992350 h 6246801"/>
              <a:gd name="connsiteX617" fmla="*/ 1350319 w 9384838"/>
              <a:gd name="connsiteY617" fmla="*/ 4992350 h 6246801"/>
              <a:gd name="connsiteX618" fmla="*/ 1350319 w 9384838"/>
              <a:gd name="connsiteY618" fmla="*/ 5043236 h 6246801"/>
              <a:gd name="connsiteX619" fmla="*/ 1299435 w 9384838"/>
              <a:gd name="connsiteY619" fmla="*/ 4992350 h 6246801"/>
              <a:gd name="connsiteX620" fmla="*/ 1249656 w 9384838"/>
              <a:gd name="connsiteY620" fmla="*/ 4917127 h 6246801"/>
              <a:gd name="connsiteX621" fmla="*/ 1224214 w 9384838"/>
              <a:gd name="connsiteY621" fmla="*/ 4917127 h 6246801"/>
              <a:gd name="connsiteX622" fmla="*/ 1148993 w 9384838"/>
              <a:gd name="connsiteY622" fmla="*/ 4892791 h 6246801"/>
              <a:gd name="connsiteX623" fmla="*/ 1124658 w 9384838"/>
              <a:gd name="connsiteY623" fmla="*/ 4917127 h 6246801"/>
              <a:gd name="connsiteX624" fmla="*/ 1124658 w 9384838"/>
              <a:gd name="connsiteY624" fmla="*/ 4892791 h 6246801"/>
              <a:gd name="connsiteX625" fmla="*/ 1099215 w 9384838"/>
              <a:gd name="connsiteY625" fmla="*/ 4917127 h 6246801"/>
              <a:gd name="connsiteX626" fmla="*/ 1073771 w 9384838"/>
              <a:gd name="connsiteY626" fmla="*/ 4892791 h 6246801"/>
              <a:gd name="connsiteX627" fmla="*/ 1049435 w 9384838"/>
              <a:gd name="connsiteY627" fmla="*/ 4917127 h 6246801"/>
              <a:gd name="connsiteX628" fmla="*/ 998551 w 9384838"/>
              <a:gd name="connsiteY628" fmla="*/ 4917127 h 6246801"/>
              <a:gd name="connsiteX629" fmla="*/ 998551 w 9384838"/>
              <a:gd name="connsiteY629" fmla="*/ 4892791 h 6246801"/>
              <a:gd name="connsiteX630" fmla="*/ 948773 w 9384838"/>
              <a:gd name="connsiteY630" fmla="*/ 4841905 h 6246801"/>
              <a:gd name="connsiteX631" fmla="*/ 898995 w 9384838"/>
              <a:gd name="connsiteY631" fmla="*/ 4867348 h 6246801"/>
              <a:gd name="connsiteX632" fmla="*/ 898995 w 9384838"/>
              <a:gd name="connsiteY632" fmla="*/ 4792125 h 6246801"/>
              <a:gd name="connsiteX633" fmla="*/ 923331 w 9384838"/>
              <a:gd name="connsiteY633" fmla="*/ 4766682 h 6246801"/>
              <a:gd name="connsiteX634" fmla="*/ 923331 w 9384838"/>
              <a:gd name="connsiteY634" fmla="*/ 4716902 h 6246801"/>
              <a:gd name="connsiteX635" fmla="*/ 923331 w 9384838"/>
              <a:gd name="connsiteY635" fmla="*/ 4691459 h 6246801"/>
              <a:gd name="connsiteX636" fmla="*/ 974215 w 9384838"/>
              <a:gd name="connsiteY636" fmla="*/ 4691459 h 6246801"/>
              <a:gd name="connsiteX637" fmla="*/ 998551 w 9384838"/>
              <a:gd name="connsiteY637" fmla="*/ 4667122 h 6246801"/>
              <a:gd name="connsiteX638" fmla="*/ 1049435 w 9384838"/>
              <a:gd name="connsiteY638" fmla="*/ 4716902 h 6246801"/>
              <a:gd name="connsiteX639" fmla="*/ 1148993 w 9384838"/>
              <a:gd name="connsiteY639" fmla="*/ 4716902 h 6246801"/>
              <a:gd name="connsiteX640" fmla="*/ 1174436 w 9384838"/>
              <a:gd name="connsiteY640" fmla="*/ 4667122 h 6246801"/>
              <a:gd name="connsiteX641" fmla="*/ 1224214 w 9384838"/>
              <a:gd name="connsiteY641" fmla="*/ 4667122 h 6246801"/>
              <a:gd name="connsiteX642" fmla="*/ 1249656 w 9384838"/>
              <a:gd name="connsiteY642" fmla="*/ 4616236 h 6246801"/>
              <a:gd name="connsiteX643" fmla="*/ 1275099 w 9384838"/>
              <a:gd name="connsiteY643" fmla="*/ 4616236 h 6246801"/>
              <a:gd name="connsiteX644" fmla="*/ 1275099 w 9384838"/>
              <a:gd name="connsiteY644" fmla="*/ 4616237 h 6246801"/>
              <a:gd name="connsiteX645" fmla="*/ 1350319 w 9384838"/>
              <a:gd name="connsiteY645" fmla="*/ 4616237 h 6246801"/>
              <a:gd name="connsiteX646" fmla="*/ 1374654 w 9384838"/>
              <a:gd name="connsiteY646" fmla="*/ 4590794 h 6246801"/>
              <a:gd name="connsiteX647" fmla="*/ 1425539 w 9384838"/>
              <a:gd name="connsiteY647" fmla="*/ 4566457 h 6246801"/>
              <a:gd name="connsiteX648" fmla="*/ 1550537 w 9384838"/>
              <a:gd name="connsiteY648" fmla="*/ 4491234 h 6246801"/>
              <a:gd name="connsiteX649" fmla="*/ 1651201 w 9384838"/>
              <a:gd name="connsiteY649" fmla="*/ 4440348 h 6246801"/>
              <a:gd name="connsiteX650" fmla="*/ 1751865 w 9384838"/>
              <a:gd name="connsiteY650" fmla="*/ 4416011 h 6246801"/>
              <a:gd name="connsiteX651" fmla="*/ 1776201 w 9384838"/>
              <a:gd name="connsiteY651" fmla="*/ 4365125 h 6246801"/>
              <a:gd name="connsiteX652" fmla="*/ 1751865 w 9384838"/>
              <a:gd name="connsiteY652" fmla="*/ 4340788 h 6246801"/>
              <a:gd name="connsiteX653" fmla="*/ 1801642 w 9384838"/>
              <a:gd name="connsiteY653" fmla="*/ 4340788 h 6246801"/>
              <a:gd name="connsiteX654" fmla="*/ 1827082 w 9384838"/>
              <a:gd name="connsiteY654" fmla="*/ 4315345 h 6246801"/>
              <a:gd name="connsiteX655" fmla="*/ 1902304 w 9384838"/>
              <a:gd name="connsiteY655" fmla="*/ 4340788 h 6246801"/>
              <a:gd name="connsiteX656" fmla="*/ 1952081 w 9384838"/>
              <a:gd name="connsiteY656" fmla="*/ 4315345 h 6246801"/>
              <a:gd name="connsiteX657" fmla="*/ 2001860 w 9384838"/>
              <a:gd name="connsiteY657" fmla="*/ 4340788 h 6246801"/>
              <a:gd name="connsiteX658" fmla="*/ 1952081 w 9384838"/>
              <a:gd name="connsiteY658" fmla="*/ 4340788 h 6246801"/>
              <a:gd name="connsiteX659" fmla="*/ 1952081 w 9384838"/>
              <a:gd name="connsiteY659" fmla="*/ 4390568 h 6246801"/>
              <a:gd name="connsiteX660" fmla="*/ 2027302 w 9384838"/>
              <a:gd name="connsiteY660" fmla="*/ 4416011 h 6246801"/>
              <a:gd name="connsiteX661" fmla="*/ 2052742 w 9384838"/>
              <a:gd name="connsiteY661" fmla="*/ 4416011 h 6246801"/>
              <a:gd name="connsiteX662" fmla="*/ 2102518 w 9384838"/>
              <a:gd name="connsiteY662" fmla="*/ 4390568 h 6246801"/>
              <a:gd name="connsiteX663" fmla="*/ 2127962 w 9384838"/>
              <a:gd name="connsiteY663" fmla="*/ 4390568 h 6246801"/>
              <a:gd name="connsiteX664" fmla="*/ 2203182 w 9384838"/>
              <a:gd name="connsiteY664" fmla="*/ 4440348 h 6246801"/>
              <a:gd name="connsiteX665" fmla="*/ 2328178 w 9384838"/>
              <a:gd name="connsiteY665" fmla="*/ 4465791 h 6246801"/>
              <a:gd name="connsiteX666" fmla="*/ 2428839 w 9384838"/>
              <a:gd name="connsiteY666" fmla="*/ 4465791 h 6246801"/>
              <a:gd name="connsiteX667" fmla="*/ 2478617 w 9384838"/>
              <a:gd name="connsiteY667" fmla="*/ 4440348 h 6246801"/>
              <a:gd name="connsiteX668" fmla="*/ 2529503 w 9384838"/>
              <a:gd name="connsiteY668" fmla="*/ 4416011 h 6246801"/>
              <a:gd name="connsiteX669" fmla="*/ 2579280 w 9384838"/>
              <a:gd name="connsiteY669" fmla="*/ 4440348 h 6246801"/>
              <a:gd name="connsiteX670" fmla="*/ 2629058 w 9384838"/>
              <a:gd name="connsiteY670" fmla="*/ 4440348 h 6246801"/>
              <a:gd name="connsiteX671" fmla="*/ 2679941 w 9384838"/>
              <a:gd name="connsiteY671" fmla="*/ 4465791 h 6246801"/>
              <a:gd name="connsiteX672" fmla="*/ 2679941 w 9384838"/>
              <a:gd name="connsiteY672" fmla="*/ 4465790 h 6246801"/>
              <a:gd name="connsiteX673" fmla="*/ 2705383 w 9384838"/>
              <a:gd name="connsiteY673" fmla="*/ 4465790 h 6246801"/>
              <a:gd name="connsiteX674" fmla="*/ 2804940 w 9384838"/>
              <a:gd name="connsiteY674" fmla="*/ 4440347 h 6246801"/>
              <a:gd name="connsiteX675" fmla="*/ 2830382 w 9384838"/>
              <a:gd name="connsiteY675" fmla="*/ 4491233 h 6246801"/>
              <a:gd name="connsiteX676" fmla="*/ 2804940 w 9384838"/>
              <a:gd name="connsiteY676" fmla="*/ 4515570 h 6246801"/>
              <a:gd name="connsiteX677" fmla="*/ 2780604 w 9384838"/>
              <a:gd name="connsiteY677" fmla="*/ 4541013 h 6246801"/>
              <a:gd name="connsiteX678" fmla="*/ 2804940 w 9384838"/>
              <a:gd name="connsiteY678" fmla="*/ 4566456 h 6246801"/>
              <a:gd name="connsiteX679" fmla="*/ 2804940 w 9384838"/>
              <a:gd name="connsiteY679" fmla="*/ 4590793 h 6246801"/>
              <a:gd name="connsiteX680" fmla="*/ 2855825 w 9384838"/>
              <a:gd name="connsiteY680" fmla="*/ 4590793 h 6246801"/>
              <a:gd name="connsiteX681" fmla="*/ 2855825 w 9384838"/>
              <a:gd name="connsiteY681" fmla="*/ 4566456 h 6246801"/>
              <a:gd name="connsiteX682" fmla="*/ 2880159 w 9384838"/>
              <a:gd name="connsiteY682" fmla="*/ 4566456 h 6246801"/>
              <a:gd name="connsiteX683" fmla="*/ 2880159 w 9384838"/>
              <a:gd name="connsiteY683" fmla="*/ 4605916 h 6246801"/>
              <a:gd name="connsiteX684" fmla="*/ 2880162 w 9384838"/>
              <a:gd name="connsiteY684" fmla="*/ 4605918 h 6246801"/>
              <a:gd name="connsiteX685" fmla="*/ 2880162 w 9384838"/>
              <a:gd name="connsiteY685" fmla="*/ 4566457 h 6246801"/>
              <a:gd name="connsiteX686" fmla="*/ 2931045 w 9384838"/>
              <a:gd name="connsiteY686" fmla="*/ 4616236 h 6246801"/>
              <a:gd name="connsiteX687" fmla="*/ 2980823 w 9384838"/>
              <a:gd name="connsiteY687" fmla="*/ 4641679 h 6246801"/>
              <a:gd name="connsiteX688" fmla="*/ 3006265 w 9384838"/>
              <a:gd name="connsiteY688" fmla="*/ 4616236 h 6246801"/>
              <a:gd name="connsiteX689" fmla="*/ 3030601 w 9384838"/>
              <a:gd name="connsiteY689" fmla="*/ 4616236 h 6246801"/>
              <a:gd name="connsiteX690" fmla="*/ 3056044 w 9384838"/>
              <a:gd name="connsiteY690" fmla="*/ 4590793 h 6246801"/>
              <a:gd name="connsiteX691" fmla="*/ 3105820 w 9384838"/>
              <a:gd name="connsiteY691" fmla="*/ 4590793 h 6246801"/>
              <a:gd name="connsiteX692" fmla="*/ 3131263 w 9384838"/>
              <a:gd name="connsiteY692" fmla="*/ 4541014 h 6246801"/>
              <a:gd name="connsiteX693" fmla="*/ 3131263 w 9384838"/>
              <a:gd name="connsiteY693" fmla="*/ 4590793 h 6246801"/>
              <a:gd name="connsiteX694" fmla="*/ 3156704 w 9384838"/>
              <a:gd name="connsiteY694" fmla="*/ 4566457 h 6246801"/>
              <a:gd name="connsiteX695" fmla="*/ 3181041 w 9384838"/>
              <a:gd name="connsiteY695" fmla="*/ 4515571 h 6246801"/>
              <a:gd name="connsiteX696" fmla="*/ 3156704 w 9384838"/>
              <a:gd name="connsiteY696" fmla="*/ 4440348 h 6246801"/>
              <a:gd name="connsiteX697" fmla="*/ 3131263 w 9384838"/>
              <a:gd name="connsiteY697" fmla="*/ 4416011 h 6246801"/>
              <a:gd name="connsiteX698" fmla="*/ 3181041 w 9384838"/>
              <a:gd name="connsiteY698" fmla="*/ 4365125 h 6246801"/>
              <a:gd name="connsiteX699" fmla="*/ 3231924 w 9384838"/>
              <a:gd name="connsiteY699" fmla="*/ 4340788 h 6246801"/>
              <a:gd name="connsiteX700" fmla="*/ 3256260 w 9384838"/>
              <a:gd name="connsiteY700" fmla="*/ 4289902 h 6246801"/>
              <a:gd name="connsiteX701" fmla="*/ 3281703 w 9384838"/>
              <a:gd name="connsiteY701" fmla="*/ 4289902 h 6246801"/>
              <a:gd name="connsiteX702" fmla="*/ 3281705 w 9384838"/>
              <a:gd name="connsiteY702" fmla="*/ 4289902 h 6246801"/>
              <a:gd name="connsiteX703" fmla="*/ 3307147 w 9384838"/>
              <a:gd name="connsiteY703" fmla="*/ 4265565 h 6246801"/>
              <a:gd name="connsiteX704" fmla="*/ 3356924 w 9384838"/>
              <a:gd name="connsiteY704" fmla="*/ 4265565 h 6246801"/>
              <a:gd name="connsiteX705" fmla="*/ 3457589 w 9384838"/>
              <a:gd name="connsiteY705" fmla="*/ 4190342 h 6246801"/>
              <a:gd name="connsiteX706" fmla="*/ 3558250 w 9384838"/>
              <a:gd name="connsiteY706" fmla="*/ 4089676 h 6246801"/>
              <a:gd name="connsiteX707" fmla="*/ 3582585 w 9384838"/>
              <a:gd name="connsiteY707" fmla="*/ 4014453 h 6246801"/>
              <a:gd name="connsiteX708" fmla="*/ 3608026 w 9384838"/>
              <a:gd name="connsiteY708" fmla="*/ 3989010 h 6246801"/>
              <a:gd name="connsiteX709" fmla="*/ 3582585 w 9384838"/>
              <a:gd name="connsiteY709" fmla="*/ 3963567 h 6246801"/>
              <a:gd name="connsiteX710" fmla="*/ 3608026 w 9384838"/>
              <a:gd name="connsiteY710" fmla="*/ 3913787 h 6246801"/>
              <a:gd name="connsiteX711" fmla="*/ 3582585 w 9384838"/>
              <a:gd name="connsiteY711" fmla="*/ 3888344 h 6246801"/>
              <a:gd name="connsiteX712" fmla="*/ 3608026 w 9384838"/>
              <a:gd name="connsiteY712" fmla="*/ 3838565 h 6246801"/>
              <a:gd name="connsiteX713" fmla="*/ 3633468 w 9384838"/>
              <a:gd name="connsiteY713" fmla="*/ 3813122 h 6246801"/>
              <a:gd name="connsiteX714" fmla="*/ 3683247 w 9384838"/>
              <a:gd name="connsiteY714" fmla="*/ 3788785 h 6246801"/>
              <a:gd name="connsiteX715" fmla="*/ 3708689 w 9384838"/>
              <a:gd name="connsiteY715" fmla="*/ 3813122 h 6246801"/>
              <a:gd name="connsiteX716" fmla="*/ 3783908 w 9384838"/>
              <a:gd name="connsiteY716" fmla="*/ 3788785 h 6246801"/>
              <a:gd name="connsiteX717" fmla="*/ 3883464 w 9384838"/>
              <a:gd name="connsiteY717" fmla="*/ 3763342 h 6246801"/>
              <a:gd name="connsiteX718" fmla="*/ 3883464 w 9384838"/>
              <a:gd name="connsiteY718" fmla="*/ 3813122 h 6246801"/>
              <a:gd name="connsiteX719" fmla="*/ 3833686 w 9384838"/>
              <a:gd name="connsiteY719" fmla="*/ 3813122 h 6246801"/>
              <a:gd name="connsiteX720" fmla="*/ 3808245 w 9384838"/>
              <a:gd name="connsiteY720" fmla="*/ 3838565 h 6246801"/>
              <a:gd name="connsiteX721" fmla="*/ 3808245 w 9384838"/>
              <a:gd name="connsiteY721" fmla="*/ 3888344 h 6246801"/>
              <a:gd name="connsiteX722" fmla="*/ 3758467 w 9384838"/>
              <a:gd name="connsiteY722" fmla="*/ 3864008 h 6246801"/>
              <a:gd name="connsiteX723" fmla="*/ 3708689 w 9384838"/>
              <a:gd name="connsiteY723" fmla="*/ 3913787 h 6246801"/>
              <a:gd name="connsiteX724" fmla="*/ 3683247 w 9384838"/>
              <a:gd name="connsiteY724" fmla="*/ 3888344 h 6246801"/>
              <a:gd name="connsiteX725" fmla="*/ 3633468 w 9384838"/>
              <a:gd name="connsiteY725" fmla="*/ 3913787 h 6246801"/>
              <a:gd name="connsiteX726" fmla="*/ 3657804 w 9384838"/>
              <a:gd name="connsiteY726" fmla="*/ 3939230 h 6246801"/>
              <a:gd name="connsiteX727" fmla="*/ 3633468 w 9384838"/>
              <a:gd name="connsiteY727" fmla="*/ 3963567 h 6246801"/>
              <a:gd name="connsiteX728" fmla="*/ 3657804 w 9384838"/>
              <a:gd name="connsiteY728" fmla="*/ 3963567 h 6246801"/>
              <a:gd name="connsiteX729" fmla="*/ 3683247 w 9384838"/>
              <a:gd name="connsiteY729" fmla="*/ 3989010 h 6246801"/>
              <a:gd name="connsiteX730" fmla="*/ 3708689 w 9384838"/>
              <a:gd name="connsiteY730" fmla="*/ 3989010 h 6246801"/>
              <a:gd name="connsiteX731" fmla="*/ 3708689 w 9384838"/>
              <a:gd name="connsiteY731" fmla="*/ 4014453 h 6246801"/>
              <a:gd name="connsiteX732" fmla="*/ 3708688 w 9384838"/>
              <a:gd name="connsiteY732" fmla="*/ 4014453 h 6246801"/>
              <a:gd name="connsiteX733" fmla="*/ 3657804 w 9384838"/>
              <a:gd name="connsiteY733" fmla="*/ 4064233 h 6246801"/>
              <a:gd name="connsiteX734" fmla="*/ 3683246 w 9384838"/>
              <a:gd name="connsiteY734" fmla="*/ 4139455 h 6246801"/>
              <a:gd name="connsiteX735" fmla="*/ 3808243 w 9384838"/>
              <a:gd name="connsiteY735" fmla="*/ 4164898 h 6246801"/>
              <a:gd name="connsiteX736" fmla="*/ 3833684 w 9384838"/>
              <a:gd name="connsiteY736" fmla="*/ 4089676 h 6246801"/>
              <a:gd name="connsiteX737" fmla="*/ 3958666 w 9384838"/>
              <a:gd name="connsiteY737" fmla="*/ 4089676 h 6246801"/>
              <a:gd name="connsiteX738" fmla="*/ 4084770 w 9384838"/>
              <a:gd name="connsiteY738" fmla="*/ 4064233 h 6246801"/>
              <a:gd name="connsiteX739" fmla="*/ 4185432 w 9384838"/>
              <a:gd name="connsiteY739" fmla="*/ 4064233 h 6246801"/>
              <a:gd name="connsiteX740" fmla="*/ 4460870 w 9384838"/>
              <a:gd name="connsiteY740" fmla="*/ 3888345 h 6246801"/>
              <a:gd name="connsiteX741" fmla="*/ 4510648 w 9384838"/>
              <a:gd name="connsiteY741" fmla="*/ 3763342 h 6246801"/>
              <a:gd name="connsiteX742" fmla="*/ 4761751 w 9384838"/>
              <a:gd name="connsiteY742" fmla="*/ 3713562 h 6246801"/>
              <a:gd name="connsiteX743" fmla="*/ 4836971 w 9384838"/>
              <a:gd name="connsiteY743" fmla="*/ 3612896 h 6246801"/>
              <a:gd name="connsiteX744" fmla="*/ 4887855 w 9384838"/>
              <a:gd name="connsiteY744" fmla="*/ 3487894 h 6246801"/>
              <a:gd name="connsiteX745" fmla="*/ 4887855 w 9384838"/>
              <a:gd name="connsiteY745" fmla="*/ 3487893 h 6246801"/>
              <a:gd name="connsiteX746" fmla="*/ 4937633 w 9384838"/>
              <a:gd name="connsiteY746" fmla="*/ 3437007 h 6246801"/>
              <a:gd name="connsiteX747" fmla="*/ 5012854 w 9384838"/>
              <a:gd name="connsiteY747" fmla="*/ 3387227 h 6246801"/>
              <a:gd name="connsiteX748" fmla="*/ 5038296 w 9384838"/>
              <a:gd name="connsiteY748" fmla="*/ 3336341 h 6246801"/>
              <a:gd name="connsiteX749" fmla="*/ 5113516 w 9384838"/>
              <a:gd name="connsiteY749" fmla="*/ 3236782 h 6246801"/>
              <a:gd name="connsiteX750" fmla="*/ 5137852 w 9384838"/>
              <a:gd name="connsiteY750" fmla="*/ 3185896 h 6246801"/>
              <a:gd name="connsiteX751" fmla="*/ 5163294 w 9384838"/>
              <a:gd name="connsiteY751" fmla="*/ 3161560 h 6246801"/>
              <a:gd name="connsiteX752" fmla="*/ 5238514 w 9384838"/>
              <a:gd name="connsiteY752" fmla="*/ 3011116 h 6246801"/>
              <a:gd name="connsiteX753" fmla="*/ 5263957 w 9384838"/>
              <a:gd name="connsiteY753" fmla="*/ 2860672 h 6246801"/>
              <a:gd name="connsiteX754" fmla="*/ 5188736 w 9384838"/>
              <a:gd name="connsiteY754" fmla="*/ 2809788 h 6246801"/>
              <a:gd name="connsiteX755" fmla="*/ 5163294 w 9384838"/>
              <a:gd name="connsiteY755" fmla="*/ 2835229 h 6246801"/>
              <a:gd name="connsiteX756" fmla="*/ 5137852 w 9384838"/>
              <a:gd name="connsiteY756" fmla="*/ 2835229 h 6246801"/>
              <a:gd name="connsiteX757" fmla="*/ 5137852 w 9384838"/>
              <a:gd name="connsiteY757" fmla="*/ 2785450 h 6246801"/>
              <a:gd name="connsiteX758" fmla="*/ 5188736 w 9384838"/>
              <a:gd name="connsiteY758" fmla="*/ 2785450 h 6246801"/>
              <a:gd name="connsiteX759" fmla="*/ 5263957 w 9384838"/>
              <a:gd name="connsiteY759" fmla="*/ 2734563 h 6246801"/>
              <a:gd name="connsiteX760" fmla="*/ 5339177 w 9384838"/>
              <a:gd name="connsiteY760" fmla="*/ 2609561 h 6246801"/>
              <a:gd name="connsiteX761" fmla="*/ 5289399 w 9384838"/>
              <a:gd name="connsiteY761" fmla="*/ 2534339 h 6246801"/>
              <a:gd name="connsiteX762" fmla="*/ 5289931 w 9384838"/>
              <a:gd name="connsiteY762" fmla="*/ 2534660 h 6246801"/>
              <a:gd name="connsiteX763" fmla="*/ 5289398 w 9384838"/>
              <a:gd name="connsiteY763" fmla="*/ 2534339 h 6246801"/>
              <a:gd name="connsiteX764" fmla="*/ 5313734 w 9384838"/>
              <a:gd name="connsiteY764" fmla="*/ 2483451 h 6246801"/>
              <a:gd name="connsiteX765" fmla="*/ 5289398 w 9384838"/>
              <a:gd name="connsiteY765" fmla="*/ 2459115 h 6246801"/>
              <a:gd name="connsiteX766" fmla="*/ 5364618 w 9384838"/>
              <a:gd name="connsiteY766" fmla="*/ 2408231 h 6246801"/>
              <a:gd name="connsiteX767" fmla="*/ 5388954 w 9384838"/>
              <a:gd name="connsiteY767" fmla="*/ 2433674 h 6246801"/>
              <a:gd name="connsiteX768" fmla="*/ 5464174 w 9384838"/>
              <a:gd name="connsiteY768" fmla="*/ 2408231 h 6246801"/>
              <a:gd name="connsiteX769" fmla="*/ 5515059 w 9384838"/>
              <a:gd name="connsiteY769" fmla="*/ 2333007 h 6246801"/>
              <a:gd name="connsiteX770" fmla="*/ 5539394 w 9384838"/>
              <a:gd name="connsiteY770" fmla="*/ 2257785 h 6246801"/>
              <a:gd name="connsiteX771" fmla="*/ 5539394 w 9384838"/>
              <a:gd name="connsiteY771" fmla="*/ 2233447 h 6246801"/>
              <a:gd name="connsiteX772" fmla="*/ 5564837 w 9384838"/>
              <a:gd name="connsiteY772" fmla="*/ 2182565 h 6246801"/>
              <a:gd name="connsiteX773" fmla="*/ 5614615 w 9384838"/>
              <a:gd name="connsiteY773" fmla="*/ 2233447 h 6246801"/>
              <a:gd name="connsiteX774" fmla="*/ 5640057 w 9384838"/>
              <a:gd name="connsiteY774" fmla="*/ 2208005 h 6246801"/>
              <a:gd name="connsiteX775" fmla="*/ 5665499 w 9384838"/>
              <a:gd name="connsiteY775" fmla="*/ 2233447 h 6246801"/>
              <a:gd name="connsiteX776" fmla="*/ 5665499 w 9384838"/>
              <a:gd name="connsiteY776" fmla="*/ 2257785 h 6246801"/>
              <a:gd name="connsiteX777" fmla="*/ 5640057 w 9384838"/>
              <a:gd name="connsiteY777" fmla="*/ 2408231 h 6246801"/>
              <a:gd name="connsiteX778" fmla="*/ 5689835 w 9384838"/>
              <a:gd name="connsiteY778" fmla="*/ 2433674 h 6246801"/>
              <a:gd name="connsiteX779" fmla="*/ 5740719 w 9384838"/>
              <a:gd name="connsiteY779" fmla="*/ 2408231 h 6246801"/>
              <a:gd name="connsiteX780" fmla="*/ 5765055 w 9384838"/>
              <a:gd name="connsiteY780" fmla="*/ 2358450 h 6246801"/>
              <a:gd name="connsiteX781" fmla="*/ 5840275 w 9384838"/>
              <a:gd name="connsiteY781" fmla="*/ 2459115 h 6246801"/>
              <a:gd name="connsiteX782" fmla="*/ 5891159 w 9384838"/>
              <a:gd name="connsiteY782" fmla="*/ 2408231 h 6246801"/>
              <a:gd name="connsiteX783" fmla="*/ 5940937 w 9384838"/>
              <a:gd name="connsiteY783" fmla="*/ 2283229 h 6246801"/>
              <a:gd name="connsiteX784" fmla="*/ 5891159 w 9384838"/>
              <a:gd name="connsiteY784" fmla="*/ 2208005 h 6246801"/>
              <a:gd name="connsiteX785" fmla="*/ 5840275 w 9384838"/>
              <a:gd name="connsiteY785" fmla="*/ 2257785 h 6246801"/>
              <a:gd name="connsiteX786" fmla="*/ 5715277 w 9384838"/>
              <a:gd name="connsiteY786" fmla="*/ 2283229 h 6246801"/>
              <a:gd name="connsiteX787" fmla="*/ 5765055 w 9384838"/>
              <a:gd name="connsiteY787" fmla="*/ 2132783 h 6246801"/>
              <a:gd name="connsiteX788" fmla="*/ 5840275 w 9384838"/>
              <a:gd name="connsiteY788" fmla="*/ 2081897 h 6246801"/>
              <a:gd name="connsiteX789" fmla="*/ 8270546 w 9384838"/>
              <a:gd name="connsiteY789" fmla="*/ 1474959 h 6246801"/>
              <a:gd name="connsiteX790" fmla="*/ 8282255 w 9384838"/>
              <a:gd name="connsiteY790" fmla="*/ 1480813 h 6246801"/>
              <a:gd name="connsiteX791" fmla="*/ 8274449 w 9384838"/>
              <a:gd name="connsiteY791" fmla="*/ 1490571 h 6246801"/>
              <a:gd name="connsiteX792" fmla="*/ 8264691 w 9384838"/>
              <a:gd name="connsiteY792" fmla="*/ 1491546 h 6246801"/>
              <a:gd name="connsiteX793" fmla="*/ 8247128 w 9384838"/>
              <a:gd name="connsiteY793" fmla="*/ 1501304 h 6246801"/>
              <a:gd name="connsiteX794" fmla="*/ 8250055 w 9384838"/>
              <a:gd name="connsiteY794" fmla="*/ 1485692 h 6246801"/>
              <a:gd name="connsiteX795" fmla="*/ 8265667 w 9384838"/>
              <a:gd name="connsiteY795" fmla="*/ 1485692 h 6246801"/>
              <a:gd name="connsiteX796" fmla="*/ 8270546 w 9384838"/>
              <a:gd name="connsiteY796" fmla="*/ 1474959 h 6246801"/>
              <a:gd name="connsiteX797" fmla="*/ 8187608 w 9384838"/>
              <a:gd name="connsiteY797" fmla="*/ 1463250 h 6246801"/>
              <a:gd name="connsiteX798" fmla="*/ 8203220 w 9384838"/>
              <a:gd name="connsiteY798" fmla="*/ 1472032 h 6246801"/>
              <a:gd name="connsiteX799" fmla="*/ 8215904 w 9384838"/>
              <a:gd name="connsiteY799" fmla="*/ 1471056 h 6246801"/>
              <a:gd name="connsiteX800" fmla="*/ 8214929 w 9384838"/>
              <a:gd name="connsiteY800" fmla="*/ 1479838 h 6246801"/>
              <a:gd name="connsiteX801" fmla="*/ 8216880 w 9384838"/>
              <a:gd name="connsiteY801" fmla="*/ 1484717 h 6246801"/>
              <a:gd name="connsiteX802" fmla="*/ 8195414 w 9384838"/>
              <a:gd name="connsiteY802" fmla="*/ 1482765 h 6246801"/>
              <a:gd name="connsiteX803" fmla="*/ 8197365 w 9384838"/>
              <a:gd name="connsiteY803" fmla="*/ 1476909 h 6246801"/>
              <a:gd name="connsiteX804" fmla="*/ 8187608 w 9384838"/>
              <a:gd name="connsiteY804" fmla="*/ 1463250 h 6246801"/>
              <a:gd name="connsiteX805" fmla="*/ 8289085 w 9384838"/>
              <a:gd name="connsiteY805" fmla="*/ 1415439 h 6246801"/>
              <a:gd name="connsiteX806" fmla="*/ 8307624 w 9384838"/>
              <a:gd name="connsiteY806" fmla="*/ 1425197 h 6246801"/>
              <a:gd name="connsiteX807" fmla="*/ 8318357 w 9384838"/>
              <a:gd name="connsiteY807" fmla="*/ 1429100 h 6246801"/>
              <a:gd name="connsiteX808" fmla="*/ 8307624 w 9384838"/>
              <a:gd name="connsiteY808" fmla="*/ 1443734 h 6246801"/>
              <a:gd name="connsiteX809" fmla="*/ 8313478 w 9384838"/>
              <a:gd name="connsiteY809" fmla="*/ 1452516 h 6246801"/>
              <a:gd name="connsiteX810" fmla="*/ 8282255 w 9384838"/>
              <a:gd name="connsiteY810" fmla="*/ 1469104 h 6246801"/>
              <a:gd name="connsiteX811" fmla="*/ 8280303 w 9384838"/>
              <a:gd name="connsiteY811" fmla="*/ 1453493 h 6246801"/>
              <a:gd name="connsiteX812" fmla="*/ 8269570 w 9384838"/>
              <a:gd name="connsiteY812" fmla="*/ 1425197 h 6246801"/>
              <a:gd name="connsiteX813" fmla="*/ 8289085 w 9384838"/>
              <a:gd name="connsiteY813" fmla="*/ 1415439 h 6246801"/>
              <a:gd name="connsiteX814" fmla="*/ 8360314 w 9384838"/>
              <a:gd name="connsiteY814" fmla="*/ 1357869 h 6246801"/>
              <a:gd name="connsiteX815" fmla="*/ 8376902 w 9384838"/>
              <a:gd name="connsiteY815" fmla="*/ 1366651 h 6246801"/>
              <a:gd name="connsiteX816" fmla="*/ 8379829 w 9384838"/>
              <a:gd name="connsiteY816" fmla="*/ 1382264 h 6246801"/>
              <a:gd name="connsiteX817" fmla="*/ 8349581 w 9384838"/>
              <a:gd name="connsiteY817" fmla="*/ 1375434 h 6246801"/>
              <a:gd name="connsiteX818" fmla="*/ 8360314 w 9384838"/>
              <a:gd name="connsiteY818" fmla="*/ 1357869 h 6246801"/>
              <a:gd name="connsiteX819" fmla="*/ 8571073 w 9384838"/>
              <a:gd name="connsiteY819" fmla="*/ 1228098 h 6246801"/>
              <a:gd name="connsiteX820" fmla="*/ 8597418 w 9384838"/>
              <a:gd name="connsiteY820" fmla="*/ 1253467 h 6246801"/>
              <a:gd name="connsiteX821" fmla="*/ 8592539 w 9384838"/>
              <a:gd name="connsiteY821" fmla="*/ 1260297 h 6246801"/>
              <a:gd name="connsiteX822" fmla="*/ 8592539 w 9384838"/>
              <a:gd name="connsiteY822" fmla="*/ 1272981 h 6246801"/>
              <a:gd name="connsiteX823" fmla="*/ 8572049 w 9384838"/>
              <a:gd name="connsiteY823" fmla="*/ 1273957 h 6246801"/>
              <a:gd name="connsiteX824" fmla="*/ 8561316 w 9384838"/>
              <a:gd name="connsiteY824" fmla="*/ 1285666 h 6246801"/>
              <a:gd name="connsiteX825" fmla="*/ 8554486 w 9384838"/>
              <a:gd name="connsiteY825" fmla="*/ 1302253 h 6246801"/>
              <a:gd name="connsiteX826" fmla="*/ 8533995 w 9384838"/>
              <a:gd name="connsiteY826" fmla="*/ 1311035 h 6246801"/>
              <a:gd name="connsiteX827" fmla="*/ 8510577 w 9384838"/>
              <a:gd name="connsiteY827" fmla="*/ 1309083 h 6246801"/>
              <a:gd name="connsiteX828" fmla="*/ 8505699 w 9384838"/>
              <a:gd name="connsiteY828" fmla="*/ 1331526 h 6246801"/>
              <a:gd name="connsiteX829" fmla="*/ 8494966 w 9384838"/>
              <a:gd name="connsiteY829" fmla="*/ 1335428 h 6246801"/>
              <a:gd name="connsiteX830" fmla="*/ 8482281 w 9384838"/>
              <a:gd name="connsiteY830" fmla="*/ 1312986 h 6246801"/>
              <a:gd name="connsiteX831" fmla="*/ 8474475 w 9384838"/>
              <a:gd name="connsiteY831" fmla="*/ 1303229 h 6246801"/>
              <a:gd name="connsiteX832" fmla="*/ 8467645 w 9384838"/>
              <a:gd name="connsiteY832" fmla="*/ 1279811 h 6246801"/>
              <a:gd name="connsiteX833" fmla="*/ 8476427 w 9384838"/>
              <a:gd name="connsiteY833" fmla="*/ 1270054 h 6246801"/>
              <a:gd name="connsiteX834" fmla="*/ 8524238 w 9384838"/>
              <a:gd name="connsiteY834" fmla="*/ 1261273 h 6246801"/>
              <a:gd name="connsiteX835" fmla="*/ 8551558 w 9384838"/>
              <a:gd name="connsiteY835" fmla="*/ 1236879 h 6246801"/>
              <a:gd name="connsiteX836" fmla="*/ 8567170 w 9384838"/>
              <a:gd name="connsiteY836" fmla="*/ 1237855 h 6246801"/>
              <a:gd name="connsiteX837" fmla="*/ 8571073 w 9384838"/>
              <a:gd name="connsiteY837" fmla="*/ 1228098 h 6246801"/>
              <a:gd name="connsiteX838" fmla="*/ 8306648 w 9384838"/>
              <a:gd name="connsiteY838" fmla="*/ 884639 h 6246801"/>
              <a:gd name="connsiteX839" fmla="*/ 8328114 w 9384838"/>
              <a:gd name="connsiteY839" fmla="*/ 903178 h 6246801"/>
              <a:gd name="connsiteX840" fmla="*/ 8334944 w 9384838"/>
              <a:gd name="connsiteY840" fmla="*/ 917814 h 6246801"/>
              <a:gd name="connsiteX841" fmla="*/ 8368119 w 9384838"/>
              <a:gd name="connsiteY841" fmla="*/ 935377 h 6246801"/>
              <a:gd name="connsiteX842" fmla="*/ 8422761 w 9384838"/>
              <a:gd name="connsiteY842" fmla="*/ 939280 h 6246801"/>
              <a:gd name="connsiteX843" fmla="*/ 8461790 w 9384838"/>
              <a:gd name="connsiteY843" fmla="*/ 922693 h 6246801"/>
              <a:gd name="connsiteX844" fmla="*/ 8450081 w 9384838"/>
              <a:gd name="connsiteY844" fmla="*/ 963674 h 6246801"/>
              <a:gd name="connsiteX845" fmla="*/ 8431542 w 9384838"/>
              <a:gd name="connsiteY845" fmla="*/ 975382 h 6246801"/>
              <a:gd name="connsiteX846" fmla="*/ 8415930 w 9384838"/>
              <a:gd name="connsiteY846" fmla="*/ 963674 h 6246801"/>
              <a:gd name="connsiteX847" fmla="*/ 8397391 w 9384838"/>
              <a:gd name="connsiteY847" fmla="*/ 963674 h 6246801"/>
              <a:gd name="connsiteX848" fmla="*/ 8359338 w 9384838"/>
              <a:gd name="connsiteY848" fmla="*/ 1014411 h 6246801"/>
              <a:gd name="connsiteX849" fmla="*/ 8284206 w 9384838"/>
              <a:gd name="connsiteY849" fmla="*/ 1020265 h 6246801"/>
              <a:gd name="connsiteX850" fmla="*/ 8247128 w 9384838"/>
              <a:gd name="connsiteY850" fmla="*/ 1070028 h 6246801"/>
              <a:gd name="connsiteX851" fmla="*/ 8212977 w 9384838"/>
              <a:gd name="connsiteY851" fmla="*/ 1083688 h 6246801"/>
              <a:gd name="connsiteX852" fmla="*/ 8184681 w 9384838"/>
              <a:gd name="connsiteY852" fmla="*/ 1151014 h 6246801"/>
              <a:gd name="connsiteX853" fmla="*/ 8163215 w 9384838"/>
              <a:gd name="connsiteY853" fmla="*/ 1151014 h 6246801"/>
              <a:gd name="connsiteX854" fmla="*/ 8155409 w 9384838"/>
              <a:gd name="connsiteY854" fmla="*/ 1207607 h 6246801"/>
              <a:gd name="connsiteX855" fmla="*/ 8099792 w 9384838"/>
              <a:gd name="connsiteY855" fmla="*/ 1223219 h 6246801"/>
              <a:gd name="connsiteX856" fmla="*/ 8077350 w 9384838"/>
              <a:gd name="connsiteY856" fmla="*/ 1247612 h 6246801"/>
              <a:gd name="connsiteX857" fmla="*/ 8066617 w 9384838"/>
              <a:gd name="connsiteY857" fmla="*/ 1319817 h 6246801"/>
              <a:gd name="connsiteX858" fmla="*/ 8057835 w 9384838"/>
              <a:gd name="connsiteY858" fmla="*/ 1315914 h 6246801"/>
              <a:gd name="connsiteX859" fmla="*/ 8009048 w 9384838"/>
              <a:gd name="connsiteY859" fmla="*/ 1320793 h 6246801"/>
              <a:gd name="connsiteX860" fmla="*/ 8009048 w 9384838"/>
              <a:gd name="connsiteY860" fmla="*/ 1309084 h 6246801"/>
              <a:gd name="connsiteX861" fmla="*/ 8010024 w 9384838"/>
              <a:gd name="connsiteY861" fmla="*/ 1293472 h 6246801"/>
              <a:gd name="connsiteX862" fmla="*/ 8002218 w 9384838"/>
              <a:gd name="connsiteY862" fmla="*/ 1262248 h 6246801"/>
              <a:gd name="connsiteX863" fmla="*/ 8013927 w 9384838"/>
              <a:gd name="connsiteY863" fmla="*/ 1254442 h 6246801"/>
              <a:gd name="connsiteX864" fmla="*/ 8038320 w 9384838"/>
              <a:gd name="connsiteY864" fmla="*/ 1219316 h 6246801"/>
              <a:gd name="connsiteX865" fmla="*/ 8077350 w 9384838"/>
              <a:gd name="connsiteY865" fmla="*/ 1190044 h 6246801"/>
              <a:gd name="connsiteX866" fmla="*/ 8108573 w 9384838"/>
              <a:gd name="connsiteY866" fmla="*/ 1167602 h 6246801"/>
              <a:gd name="connsiteX867" fmla="*/ 8111501 w 9384838"/>
              <a:gd name="connsiteY867" fmla="*/ 1154917 h 6246801"/>
              <a:gd name="connsiteX868" fmla="*/ 8135894 w 9384838"/>
              <a:gd name="connsiteY868" fmla="*/ 1148087 h 6246801"/>
              <a:gd name="connsiteX869" fmla="*/ 8141748 w 9384838"/>
              <a:gd name="connsiteY869" fmla="*/ 1130524 h 6246801"/>
              <a:gd name="connsiteX870" fmla="*/ 8135894 w 9384838"/>
              <a:gd name="connsiteY870" fmla="*/ 1121742 h 6246801"/>
              <a:gd name="connsiteX871" fmla="*/ 8143700 w 9384838"/>
              <a:gd name="connsiteY871" fmla="*/ 1104179 h 6246801"/>
              <a:gd name="connsiteX872" fmla="*/ 8200293 w 9384838"/>
              <a:gd name="connsiteY872" fmla="*/ 1030998 h 6246801"/>
              <a:gd name="connsiteX873" fmla="*/ 8231516 w 9384838"/>
              <a:gd name="connsiteY873" fmla="*/ 993920 h 6246801"/>
              <a:gd name="connsiteX874" fmla="*/ 8245176 w 9384838"/>
              <a:gd name="connsiteY874" fmla="*/ 957819 h 6246801"/>
              <a:gd name="connsiteX875" fmla="*/ 8258837 w 9384838"/>
              <a:gd name="connsiteY875" fmla="*/ 944159 h 6246801"/>
              <a:gd name="connsiteX876" fmla="*/ 8260788 w 9384838"/>
              <a:gd name="connsiteY876" fmla="*/ 920741 h 6246801"/>
              <a:gd name="connsiteX877" fmla="*/ 8289085 w 9384838"/>
              <a:gd name="connsiteY877" fmla="*/ 889516 h 6246801"/>
              <a:gd name="connsiteX878" fmla="*/ 8306648 w 9384838"/>
              <a:gd name="connsiteY878" fmla="*/ 884639 h 6246801"/>
              <a:gd name="connsiteX879" fmla="*/ 9328245 w 9384838"/>
              <a:gd name="connsiteY879" fmla="*/ 311878 h 6246801"/>
              <a:gd name="connsiteX880" fmla="*/ 9371178 w 9384838"/>
              <a:gd name="connsiteY880" fmla="*/ 317733 h 6246801"/>
              <a:gd name="connsiteX881" fmla="*/ 9384838 w 9384838"/>
              <a:gd name="connsiteY881" fmla="*/ 341150 h 6246801"/>
              <a:gd name="connsiteX882" fmla="*/ 9357517 w 9384838"/>
              <a:gd name="connsiteY882" fmla="*/ 360665 h 6246801"/>
              <a:gd name="connsiteX883" fmla="*/ 9357517 w 9384838"/>
              <a:gd name="connsiteY883" fmla="*/ 378228 h 6246801"/>
              <a:gd name="connsiteX884" fmla="*/ 9371178 w 9384838"/>
              <a:gd name="connsiteY884" fmla="*/ 393840 h 6246801"/>
              <a:gd name="connsiteX885" fmla="*/ 9367275 w 9384838"/>
              <a:gd name="connsiteY885" fmla="*/ 427015 h 6246801"/>
              <a:gd name="connsiteX886" fmla="*/ 9314585 w 9384838"/>
              <a:gd name="connsiteY886" fmla="*/ 427015 h 6246801"/>
              <a:gd name="connsiteX887" fmla="*/ 9250186 w 9384838"/>
              <a:gd name="connsiteY887" fmla="*/ 440675 h 6246801"/>
              <a:gd name="connsiteX888" fmla="*/ 9213108 w 9384838"/>
              <a:gd name="connsiteY888" fmla="*/ 471899 h 6246801"/>
              <a:gd name="connsiteX889" fmla="*/ 9162370 w 9384838"/>
              <a:gd name="connsiteY889" fmla="*/ 491414 h 6246801"/>
              <a:gd name="connsiteX890" fmla="*/ 9099923 w 9384838"/>
              <a:gd name="connsiteY890" fmla="*/ 526540 h 6246801"/>
              <a:gd name="connsiteX891" fmla="*/ 9035524 w 9384838"/>
              <a:gd name="connsiteY891" fmla="*/ 587036 h 6246801"/>
              <a:gd name="connsiteX892" fmla="*/ 8996494 w 9384838"/>
              <a:gd name="connsiteY892" fmla="*/ 635822 h 6246801"/>
              <a:gd name="connsiteX893" fmla="*/ 8961368 w 9384838"/>
              <a:gd name="connsiteY893" fmla="*/ 637774 h 6246801"/>
              <a:gd name="connsiteX894" fmla="*/ 8951610 w 9384838"/>
              <a:gd name="connsiteY894" fmla="*/ 647531 h 6246801"/>
              <a:gd name="connsiteX895" fmla="*/ 8926241 w 9384838"/>
              <a:gd name="connsiteY895" fmla="*/ 637774 h 6246801"/>
              <a:gd name="connsiteX896" fmla="*/ 8916484 w 9384838"/>
              <a:gd name="connsiteY896" fmla="*/ 608501 h 6246801"/>
              <a:gd name="connsiteX897" fmla="*/ 8883309 w 9384838"/>
              <a:gd name="connsiteY897" fmla="*/ 622162 h 6246801"/>
              <a:gd name="connsiteX898" fmla="*/ 8877454 w 9384838"/>
              <a:gd name="connsiteY898" fmla="*/ 651434 h 6246801"/>
              <a:gd name="connsiteX899" fmla="*/ 8887212 w 9384838"/>
              <a:gd name="connsiteY899" fmla="*/ 665094 h 6246801"/>
              <a:gd name="connsiteX900" fmla="*/ 8846231 w 9384838"/>
              <a:gd name="connsiteY900" fmla="*/ 719735 h 6246801"/>
              <a:gd name="connsiteX901" fmla="*/ 8799395 w 9384838"/>
              <a:gd name="connsiteY901" fmla="*/ 749008 h 6246801"/>
              <a:gd name="connsiteX902" fmla="*/ 8766220 w 9384838"/>
              <a:gd name="connsiteY902" fmla="*/ 774380 h 6246801"/>
              <a:gd name="connsiteX903" fmla="*/ 8731094 w 9384838"/>
              <a:gd name="connsiteY903" fmla="*/ 844633 h 6246801"/>
              <a:gd name="connsiteX904" fmla="*/ 8697919 w 9384838"/>
              <a:gd name="connsiteY904" fmla="*/ 862196 h 6246801"/>
              <a:gd name="connsiteX905" fmla="*/ 8666695 w 9384838"/>
              <a:gd name="connsiteY905" fmla="*/ 862196 h 6246801"/>
              <a:gd name="connsiteX906" fmla="*/ 8641326 w 9384838"/>
              <a:gd name="connsiteY906" fmla="*/ 887565 h 6246801"/>
              <a:gd name="connsiteX907" fmla="*/ 8614005 w 9384838"/>
              <a:gd name="connsiteY907" fmla="*/ 932449 h 6246801"/>
              <a:gd name="connsiteX908" fmla="*/ 8590587 w 9384838"/>
              <a:gd name="connsiteY908" fmla="*/ 936351 h 6246801"/>
              <a:gd name="connsiteX909" fmla="*/ 8576927 w 9384838"/>
              <a:gd name="connsiteY909" fmla="*/ 920740 h 6246801"/>
              <a:gd name="connsiteX910" fmla="*/ 8590587 w 9384838"/>
              <a:gd name="connsiteY910" fmla="*/ 885614 h 6246801"/>
              <a:gd name="connsiteX911" fmla="*/ 8602296 w 9384838"/>
              <a:gd name="connsiteY911" fmla="*/ 881711 h 6246801"/>
              <a:gd name="connsiteX912" fmla="*/ 8610102 w 9384838"/>
              <a:gd name="connsiteY912" fmla="*/ 868050 h 6246801"/>
              <a:gd name="connsiteX913" fmla="*/ 8606199 w 9384838"/>
              <a:gd name="connsiteY913" fmla="*/ 850487 h 6246801"/>
              <a:gd name="connsiteX914" fmla="*/ 8612054 w 9384838"/>
              <a:gd name="connsiteY914" fmla="*/ 825118 h 6246801"/>
              <a:gd name="connsiteX915" fmla="*/ 8623762 w 9384838"/>
              <a:gd name="connsiteY915" fmla="*/ 846584 h 6246801"/>
              <a:gd name="connsiteX916" fmla="*/ 8637423 w 9384838"/>
              <a:gd name="connsiteY916" fmla="*/ 848536 h 6246801"/>
              <a:gd name="connsiteX917" fmla="*/ 8649132 w 9384838"/>
              <a:gd name="connsiteY917" fmla="*/ 827069 h 6246801"/>
              <a:gd name="connsiteX918" fmla="*/ 8635471 w 9384838"/>
              <a:gd name="connsiteY918" fmla="*/ 807555 h 6246801"/>
              <a:gd name="connsiteX919" fmla="*/ 8654986 w 9384838"/>
              <a:gd name="connsiteY919" fmla="*/ 807555 h 6246801"/>
              <a:gd name="connsiteX920" fmla="*/ 8664743 w 9384838"/>
              <a:gd name="connsiteY920" fmla="*/ 819263 h 6246801"/>
              <a:gd name="connsiteX921" fmla="*/ 8692064 w 9384838"/>
              <a:gd name="connsiteY921" fmla="*/ 805603 h 6246801"/>
              <a:gd name="connsiteX922" fmla="*/ 8709627 w 9384838"/>
              <a:gd name="connsiteY922" fmla="*/ 778282 h 6246801"/>
              <a:gd name="connsiteX923" fmla="*/ 8711579 w 9384838"/>
              <a:gd name="connsiteY923" fmla="*/ 749008 h 6246801"/>
              <a:gd name="connsiteX924" fmla="*/ 8695967 w 9384838"/>
              <a:gd name="connsiteY924" fmla="*/ 749008 h 6246801"/>
              <a:gd name="connsiteX925" fmla="*/ 8672549 w 9384838"/>
              <a:gd name="connsiteY925" fmla="*/ 745105 h 6246801"/>
              <a:gd name="connsiteX926" fmla="*/ 8668646 w 9384838"/>
              <a:gd name="connsiteY926" fmla="*/ 713881 h 6246801"/>
              <a:gd name="connsiteX927" fmla="*/ 8697919 w 9384838"/>
              <a:gd name="connsiteY927" fmla="*/ 713881 h 6246801"/>
              <a:gd name="connsiteX928" fmla="*/ 8715482 w 9384838"/>
              <a:gd name="connsiteY928" fmla="*/ 731444 h 6246801"/>
              <a:gd name="connsiteX929" fmla="*/ 8733045 w 9384838"/>
              <a:gd name="connsiteY929" fmla="*/ 719735 h 6246801"/>
              <a:gd name="connsiteX930" fmla="*/ 8746705 w 9384838"/>
              <a:gd name="connsiteY930" fmla="*/ 688512 h 6246801"/>
              <a:gd name="connsiteX931" fmla="*/ 8787686 w 9384838"/>
              <a:gd name="connsiteY931" fmla="*/ 674851 h 6246801"/>
              <a:gd name="connsiteX932" fmla="*/ 8811104 w 9384838"/>
              <a:gd name="connsiteY932" fmla="*/ 624114 h 6246801"/>
              <a:gd name="connsiteX933" fmla="*/ 8830619 w 9384838"/>
              <a:gd name="connsiteY933" fmla="*/ 618260 h 6246801"/>
              <a:gd name="connsiteX934" fmla="*/ 8840376 w 9384838"/>
              <a:gd name="connsiteY934" fmla="*/ 600695 h 6246801"/>
              <a:gd name="connsiteX935" fmla="*/ 8832570 w 9384838"/>
              <a:gd name="connsiteY935" fmla="*/ 559715 h 6246801"/>
              <a:gd name="connsiteX936" fmla="*/ 8850134 w 9384838"/>
              <a:gd name="connsiteY936" fmla="*/ 559715 h 6246801"/>
              <a:gd name="connsiteX937" fmla="*/ 8885260 w 9384838"/>
              <a:gd name="connsiteY937" fmla="*/ 573376 h 6246801"/>
              <a:gd name="connsiteX938" fmla="*/ 8902823 w 9384838"/>
              <a:gd name="connsiteY938" fmla="*/ 559715 h 6246801"/>
              <a:gd name="connsiteX939" fmla="*/ 8904775 w 9384838"/>
              <a:gd name="connsiteY939" fmla="*/ 524589 h 6246801"/>
              <a:gd name="connsiteX940" fmla="*/ 8949659 w 9384838"/>
              <a:gd name="connsiteY940" fmla="*/ 497268 h 6246801"/>
              <a:gd name="connsiteX941" fmla="*/ 8976980 w 9384838"/>
              <a:gd name="connsiteY941" fmla="*/ 497268 h 6246801"/>
              <a:gd name="connsiteX942" fmla="*/ 8976980 w 9384838"/>
              <a:gd name="connsiteY942" fmla="*/ 462142 h 6246801"/>
              <a:gd name="connsiteX943" fmla="*/ 8965271 w 9384838"/>
              <a:gd name="connsiteY943" fmla="*/ 419209 h 6246801"/>
              <a:gd name="connsiteX944" fmla="*/ 8973077 w 9384838"/>
              <a:gd name="connsiteY944" fmla="*/ 393840 h 6246801"/>
              <a:gd name="connsiteX945" fmla="*/ 9002349 w 9384838"/>
              <a:gd name="connsiteY945" fmla="*/ 376277 h 6246801"/>
              <a:gd name="connsiteX946" fmla="*/ 9017961 w 9384838"/>
              <a:gd name="connsiteY946" fmla="*/ 403597 h 6246801"/>
              <a:gd name="connsiteX947" fmla="*/ 9041378 w 9384838"/>
              <a:gd name="connsiteY947" fmla="*/ 467996 h 6246801"/>
              <a:gd name="connsiteX948" fmla="*/ 9076505 w 9384838"/>
              <a:gd name="connsiteY948" fmla="*/ 475802 h 6246801"/>
              <a:gd name="connsiteX949" fmla="*/ 9154564 w 9384838"/>
              <a:gd name="connsiteY949" fmla="*/ 458239 h 6246801"/>
              <a:gd name="connsiteX950" fmla="*/ 9209205 w 9384838"/>
              <a:gd name="connsiteY950" fmla="*/ 409452 h 6246801"/>
              <a:gd name="connsiteX951" fmla="*/ 9218963 w 9384838"/>
              <a:gd name="connsiteY951" fmla="*/ 380180 h 6246801"/>
              <a:gd name="connsiteX952" fmla="*/ 9283361 w 9384838"/>
              <a:gd name="connsiteY952" fmla="*/ 325538 h 6246801"/>
              <a:gd name="connsiteX953" fmla="*/ 9328245 w 9384838"/>
              <a:gd name="connsiteY953" fmla="*/ 311878 h 6246801"/>
              <a:gd name="connsiteX954" fmla="*/ 6819242 w 9384838"/>
              <a:gd name="connsiteY954" fmla="*/ 0 h 6246801"/>
              <a:gd name="connsiteX955" fmla="*/ 6869020 w 9384838"/>
              <a:gd name="connsiteY955" fmla="*/ 125002 h 6246801"/>
              <a:gd name="connsiteX956" fmla="*/ 6969682 w 9384838"/>
              <a:gd name="connsiteY956" fmla="*/ 326334 h 6246801"/>
              <a:gd name="connsiteX957" fmla="*/ 6969682 w 9384838"/>
              <a:gd name="connsiteY957" fmla="*/ 401556 h 6246801"/>
              <a:gd name="connsiteX958" fmla="*/ 7094680 w 9384838"/>
              <a:gd name="connsiteY958" fmla="*/ 652667 h 6246801"/>
              <a:gd name="connsiteX959" fmla="*/ 7220784 w 9384838"/>
              <a:gd name="connsiteY959" fmla="*/ 803117 h 6246801"/>
              <a:gd name="connsiteX960" fmla="*/ 7321446 w 9384838"/>
              <a:gd name="connsiteY960" fmla="*/ 903783 h 6246801"/>
              <a:gd name="connsiteX961" fmla="*/ 7321446 w 9384838"/>
              <a:gd name="connsiteY961" fmla="*/ 979004 h 6246801"/>
              <a:gd name="connsiteX962" fmla="*/ 7345782 w 9384838"/>
              <a:gd name="connsiteY962" fmla="*/ 979004 h 6246801"/>
              <a:gd name="connsiteX963" fmla="*/ 7396667 w 9384838"/>
              <a:gd name="connsiteY963" fmla="*/ 1003341 h 6246801"/>
              <a:gd name="connsiteX964" fmla="*/ 7421002 w 9384838"/>
              <a:gd name="connsiteY964" fmla="*/ 979004 h 6246801"/>
              <a:gd name="connsiteX965" fmla="*/ 7496223 w 9384838"/>
              <a:gd name="connsiteY965" fmla="*/ 1003341 h 6246801"/>
              <a:gd name="connsiteX966" fmla="*/ 7446445 w 9384838"/>
              <a:gd name="connsiteY966" fmla="*/ 1054227 h 6246801"/>
              <a:gd name="connsiteX967" fmla="*/ 7471887 w 9384838"/>
              <a:gd name="connsiteY967" fmla="*/ 1078564 h 6246801"/>
              <a:gd name="connsiteX968" fmla="*/ 7521665 w 9384838"/>
              <a:gd name="connsiteY968" fmla="*/ 1054227 h 6246801"/>
              <a:gd name="connsiteX969" fmla="*/ 7547107 w 9384838"/>
              <a:gd name="connsiteY969" fmla="*/ 1129449 h 6246801"/>
              <a:gd name="connsiteX970" fmla="*/ 7672105 w 9384838"/>
              <a:gd name="connsiteY970" fmla="*/ 1179229 h 6246801"/>
              <a:gd name="connsiteX971" fmla="*/ 7747325 w 9384838"/>
              <a:gd name="connsiteY971" fmla="*/ 1179229 h 6246801"/>
              <a:gd name="connsiteX972" fmla="*/ 7847987 w 9384838"/>
              <a:gd name="connsiteY972" fmla="*/ 1104007 h 6246801"/>
              <a:gd name="connsiteX973" fmla="*/ 7923207 w 9384838"/>
              <a:gd name="connsiteY973" fmla="*/ 1078564 h 6246801"/>
              <a:gd name="connsiteX974" fmla="*/ 7998427 w 9384838"/>
              <a:gd name="connsiteY974" fmla="*/ 1003341 h 6246801"/>
              <a:gd name="connsiteX975" fmla="*/ 7998427 w 9384838"/>
              <a:gd name="connsiteY975" fmla="*/ 1054227 h 6246801"/>
              <a:gd name="connsiteX976" fmla="*/ 7948649 w 9384838"/>
              <a:gd name="connsiteY976" fmla="*/ 1104007 h 6246801"/>
              <a:gd name="connsiteX977" fmla="*/ 7948649 w 9384838"/>
              <a:gd name="connsiteY977" fmla="*/ 1129449 h 6246801"/>
              <a:gd name="connsiteX978" fmla="*/ 7822545 w 9384838"/>
              <a:gd name="connsiteY978" fmla="*/ 1279895 h 6246801"/>
              <a:gd name="connsiteX979" fmla="*/ 7822545 w 9384838"/>
              <a:gd name="connsiteY979" fmla="*/ 1379454 h 6246801"/>
              <a:gd name="connsiteX980" fmla="*/ 7873429 w 9384838"/>
              <a:gd name="connsiteY980" fmla="*/ 1379454 h 6246801"/>
              <a:gd name="connsiteX981" fmla="*/ 7847987 w 9384838"/>
              <a:gd name="connsiteY981" fmla="*/ 1505563 h 6246801"/>
              <a:gd name="connsiteX982" fmla="*/ 7797103 w 9384838"/>
              <a:gd name="connsiteY982" fmla="*/ 1531005 h 6246801"/>
              <a:gd name="connsiteX983" fmla="*/ 7873429 w 9384838"/>
              <a:gd name="connsiteY983" fmla="*/ 1606229 h 6246801"/>
              <a:gd name="connsiteX984" fmla="*/ 7948649 w 9384838"/>
              <a:gd name="connsiteY984" fmla="*/ 1606229 h 6246801"/>
              <a:gd name="connsiteX985" fmla="*/ 7923207 w 9384838"/>
              <a:gd name="connsiteY985" fmla="*/ 1656009 h 6246801"/>
              <a:gd name="connsiteX986" fmla="*/ 7772767 w 9384838"/>
              <a:gd name="connsiteY986" fmla="*/ 1630565 h 6246801"/>
              <a:gd name="connsiteX987" fmla="*/ 7672105 w 9384838"/>
              <a:gd name="connsiteY987" fmla="*/ 1705789 h 6246801"/>
              <a:gd name="connsiteX988" fmla="*/ 7672105 w 9384838"/>
              <a:gd name="connsiteY988" fmla="*/ 1656009 h 6246801"/>
              <a:gd name="connsiteX989" fmla="*/ 7596885 w 9384838"/>
              <a:gd name="connsiteY989" fmla="*/ 1656009 h 6246801"/>
              <a:gd name="connsiteX990" fmla="*/ 7571443 w 9384838"/>
              <a:gd name="connsiteY990" fmla="*/ 1705789 h 6246801"/>
              <a:gd name="connsiteX991" fmla="*/ 7446445 w 9384838"/>
              <a:gd name="connsiteY991" fmla="*/ 1681452 h 6246801"/>
              <a:gd name="connsiteX992" fmla="*/ 7421002 w 9384838"/>
              <a:gd name="connsiteY992" fmla="*/ 1630565 h 6246801"/>
              <a:gd name="connsiteX993" fmla="*/ 7321446 w 9384838"/>
              <a:gd name="connsiteY993" fmla="*/ 1630565 h 6246801"/>
              <a:gd name="connsiteX994" fmla="*/ 7070344 w 9384838"/>
              <a:gd name="connsiteY994" fmla="*/ 1756674 h 6246801"/>
              <a:gd name="connsiteX995" fmla="*/ 6869020 w 9384838"/>
              <a:gd name="connsiteY995" fmla="*/ 1907113 h 6246801"/>
              <a:gd name="connsiteX996" fmla="*/ 6894462 w 9384838"/>
              <a:gd name="connsiteY996" fmla="*/ 1956897 h 6246801"/>
              <a:gd name="connsiteX997" fmla="*/ 6819242 w 9384838"/>
              <a:gd name="connsiteY997" fmla="*/ 2081899 h 6246801"/>
              <a:gd name="connsiteX998" fmla="*/ 6793800 w 9384838"/>
              <a:gd name="connsiteY998" fmla="*/ 2006676 h 6246801"/>
              <a:gd name="connsiteX999" fmla="*/ 6668802 w 9384838"/>
              <a:gd name="connsiteY999" fmla="*/ 1931450 h 6246801"/>
              <a:gd name="connsiteX1000" fmla="*/ 6542697 w 9384838"/>
              <a:gd name="connsiteY1000" fmla="*/ 1831894 h 6246801"/>
              <a:gd name="connsiteX1001" fmla="*/ 6467477 w 9384838"/>
              <a:gd name="connsiteY1001" fmla="*/ 1705789 h 6246801"/>
              <a:gd name="connsiteX1002" fmla="*/ 6417699 w 9384838"/>
              <a:gd name="connsiteY1002" fmla="*/ 1681452 h 6246801"/>
              <a:gd name="connsiteX1003" fmla="*/ 6342479 w 9384838"/>
              <a:gd name="connsiteY1003" fmla="*/ 1580786 h 6246801"/>
              <a:gd name="connsiteX1004" fmla="*/ 6217481 w 9384838"/>
              <a:gd name="connsiteY1004" fmla="*/ 1555343 h 6246801"/>
              <a:gd name="connsiteX1005" fmla="*/ 6091377 w 9384838"/>
              <a:gd name="connsiteY1005" fmla="*/ 1606229 h 6246801"/>
              <a:gd name="connsiteX1006" fmla="*/ 5991821 w 9384838"/>
              <a:gd name="connsiteY1006" fmla="*/ 1681452 h 6246801"/>
              <a:gd name="connsiteX1007" fmla="*/ 5966379 w 9384838"/>
              <a:gd name="connsiteY1007" fmla="*/ 1630565 h 6246801"/>
              <a:gd name="connsiteX1008" fmla="*/ 5966379 w 9384838"/>
              <a:gd name="connsiteY1008" fmla="*/ 1580786 h 6246801"/>
              <a:gd name="connsiteX1009" fmla="*/ 5916601 w 9384838"/>
              <a:gd name="connsiteY1009" fmla="*/ 1531005 h 6246801"/>
              <a:gd name="connsiteX1010" fmla="*/ 5940937 w 9384838"/>
              <a:gd name="connsiteY1010" fmla="*/ 1505563 h 6246801"/>
              <a:gd name="connsiteX1011" fmla="*/ 5891159 w 9384838"/>
              <a:gd name="connsiteY1011" fmla="*/ 1480122 h 6246801"/>
              <a:gd name="connsiteX1012" fmla="*/ 5840275 w 9384838"/>
              <a:gd name="connsiteY1012" fmla="*/ 1480122 h 6246801"/>
              <a:gd name="connsiteX1013" fmla="*/ 5815939 w 9384838"/>
              <a:gd name="connsiteY1013" fmla="*/ 1455784 h 6246801"/>
              <a:gd name="connsiteX1014" fmla="*/ 5740719 w 9384838"/>
              <a:gd name="connsiteY1014" fmla="*/ 1505563 h 6246801"/>
              <a:gd name="connsiteX1015" fmla="*/ 5665499 w 9384838"/>
              <a:gd name="connsiteY1015" fmla="*/ 1606229 h 6246801"/>
              <a:gd name="connsiteX1016" fmla="*/ 5715277 w 9384838"/>
              <a:gd name="connsiteY1016" fmla="*/ 1656009 h 6246801"/>
              <a:gd name="connsiteX1017" fmla="*/ 5765055 w 9384838"/>
              <a:gd name="connsiteY1017" fmla="*/ 1731231 h 6246801"/>
              <a:gd name="connsiteX1018" fmla="*/ 5840275 w 9384838"/>
              <a:gd name="connsiteY1018" fmla="*/ 1731231 h 6246801"/>
              <a:gd name="connsiteX1019" fmla="*/ 5916601 w 9384838"/>
              <a:gd name="connsiteY1019" fmla="*/ 1881669 h 6246801"/>
              <a:gd name="connsiteX1020" fmla="*/ 5966379 w 9384838"/>
              <a:gd name="connsiteY1020" fmla="*/ 1956897 h 6246801"/>
              <a:gd name="connsiteX1021" fmla="*/ 5891159 w 9384838"/>
              <a:gd name="connsiteY1021" fmla="*/ 2006676 h 6246801"/>
              <a:gd name="connsiteX1022" fmla="*/ 5815939 w 9384838"/>
              <a:gd name="connsiteY1022" fmla="*/ 1931450 h 6246801"/>
              <a:gd name="connsiteX1023" fmla="*/ 5765055 w 9384838"/>
              <a:gd name="connsiteY1023" fmla="*/ 1881669 h 6246801"/>
              <a:gd name="connsiteX1024" fmla="*/ 5715277 w 9384838"/>
              <a:gd name="connsiteY1024" fmla="*/ 1931450 h 6246801"/>
              <a:gd name="connsiteX1025" fmla="*/ 5665499 w 9384838"/>
              <a:gd name="connsiteY1025" fmla="*/ 1931450 h 6246801"/>
              <a:gd name="connsiteX1026" fmla="*/ 5640056 w 9384838"/>
              <a:gd name="connsiteY1026" fmla="*/ 2006676 h 6246801"/>
              <a:gd name="connsiteX1027" fmla="*/ 5590278 w 9384838"/>
              <a:gd name="connsiteY1027" fmla="*/ 2006676 h 6246801"/>
              <a:gd name="connsiteX1028" fmla="*/ 5515058 w 9384838"/>
              <a:gd name="connsiteY1028" fmla="*/ 2081899 h 6246801"/>
              <a:gd name="connsiteX1029" fmla="*/ 5464174 w 9384838"/>
              <a:gd name="connsiteY1029" fmla="*/ 2057559 h 6246801"/>
              <a:gd name="connsiteX1030" fmla="*/ 5464174 w 9384838"/>
              <a:gd name="connsiteY1030" fmla="*/ 1956897 h 6246801"/>
              <a:gd name="connsiteX1031" fmla="*/ 5489616 w 9384838"/>
              <a:gd name="connsiteY1031" fmla="*/ 1881669 h 6246801"/>
              <a:gd name="connsiteX1032" fmla="*/ 5564836 w 9384838"/>
              <a:gd name="connsiteY1032" fmla="*/ 1831894 h 6246801"/>
              <a:gd name="connsiteX1033" fmla="*/ 5590278 w 9384838"/>
              <a:gd name="connsiteY1033" fmla="*/ 1756674 h 6246801"/>
              <a:gd name="connsiteX1034" fmla="*/ 5539394 w 9384838"/>
              <a:gd name="connsiteY1034" fmla="*/ 1656009 h 6246801"/>
              <a:gd name="connsiteX1035" fmla="*/ 5515058 w 9384838"/>
              <a:gd name="connsiteY1035" fmla="*/ 1656009 h 6246801"/>
              <a:gd name="connsiteX1036" fmla="*/ 5515058 w 9384838"/>
              <a:gd name="connsiteY1036" fmla="*/ 1606229 h 6246801"/>
              <a:gd name="connsiteX1037" fmla="*/ 5489616 w 9384838"/>
              <a:gd name="connsiteY1037" fmla="*/ 1580786 h 6246801"/>
              <a:gd name="connsiteX1038" fmla="*/ 5489616 w 9384838"/>
              <a:gd name="connsiteY1038" fmla="*/ 1531005 h 6246801"/>
              <a:gd name="connsiteX1039" fmla="*/ 5539394 w 9384838"/>
              <a:gd name="connsiteY1039" fmla="*/ 1455784 h 6246801"/>
              <a:gd name="connsiteX1040" fmla="*/ 5539394 w 9384838"/>
              <a:gd name="connsiteY1040" fmla="*/ 1404898 h 6246801"/>
              <a:gd name="connsiteX1041" fmla="*/ 5564836 w 9384838"/>
              <a:gd name="connsiteY1041" fmla="*/ 1355118 h 6246801"/>
              <a:gd name="connsiteX1042" fmla="*/ 5614614 w 9384838"/>
              <a:gd name="connsiteY1042" fmla="*/ 1379454 h 6246801"/>
              <a:gd name="connsiteX1043" fmla="*/ 5689834 w 9384838"/>
              <a:gd name="connsiteY1043" fmla="*/ 1355118 h 6246801"/>
              <a:gd name="connsiteX1044" fmla="*/ 5740719 w 9384838"/>
              <a:gd name="connsiteY1044" fmla="*/ 1329675 h 6246801"/>
              <a:gd name="connsiteX1045" fmla="*/ 5765055 w 9384838"/>
              <a:gd name="connsiteY1045" fmla="*/ 1355118 h 6246801"/>
              <a:gd name="connsiteX1046" fmla="*/ 5815939 w 9384838"/>
              <a:gd name="connsiteY1046" fmla="*/ 1279895 h 6246801"/>
              <a:gd name="connsiteX1047" fmla="*/ 5891159 w 9384838"/>
              <a:gd name="connsiteY1047" fmla="*/ 1254452 h 6246801"/>
              <a:gd name="connsiteX1048" fmla="*/ 5891159 w 9384838"/>
              <a:gd name="connsiteY1048" fmla="*/ 1179229 h 6246801"/>
              <a:gd name="connsiteX1049" fmla="*/ 5840275 w 9384838"/>
              <a:gd name="connsiteY1049" fmla="*/ 1104007 h 6246801"/>
              <a:gd name="connsiteX1050" fmla="*/ 5865717 w 9384838"/>
              <a:gd name="connsiteY1050" fmla="*/ 1054227 h 6246801"/>
              <a:gd name="connsiteX1051" fmla="*/ 5916601 w 9384838"/>
              <a:gd name="connsiteY1051" fmla="*/ 1054227 h 6246801"/>
              <a:gd name="connsiteX1052" fmla="*/ 6041599 w 9384838"/>
              <a:gd name="connsiteY1052" fmla="*/ 1179229 h 6246801"/>
              <a:gd name="connsiteX1053" fmla="*/ 6091377 w 9384838"/>
              <a:gd name="connsiteY1053" fmla="*/ 1153786 h 6246801"/>
              <a:gd name="connsiteX1054" fmla="*/ 6091377 w 9384838"/>
              <a:gd name="connsiteY1054" fmla="*/ 1204672 h 6246801"/>
              <a:gd name="connsiteX1055" fmla="*/ 6166597 w 9384838"/>
              <a:gd name="connsiteY1055" fmla="*/ 1254452 h 6246801"/>
              <a:gd name="connsiteX1056" fmla="*/ 6292701 w 9384838"/>
              <a:gd name="connsiteY1056" fmla="*/ 1179229 h 6246801"/>
              <a:gd name="connsiteX1057" fmla="*/ 6317037 w 9384838"/>
              <a:gd name="connsiteY1057" fmla="*/ 1129449 h 6246801"/>
              <a:gd name="connsiteX1058" fmla="*/ 6292701 w 9384838"/>
              <a:gd name="connsiteY1058" fmla="*/ 1054227 h 6246801"/>
              <a:gd name="connsiteX1059" fmla="*/ 6317037 w 9384838"/>
              <a:gd name="connsiteY1059" fmla="*/ 1003341 h 6246801"/>
              <a:gd name="connsiteX1060" fmla="*/ 6317037 w 9384838"/>
              <a:gd name="connsiteY1060" fmla="*/ 953562 h 6246801"/>
              <a:gd name="connsiteX1061" fmla="*/ 6342479 w 9384838"/>
              <a:gd name="connsiteY1061" fmla="*/ 903783 h 6246801"/>
              <a:gd name="connsiteX1062" fmla="*/ 6443141 w 9384838"/>
              <a:gd name="connsiteY1062" fmla="*/ 878340 h 6246801"/>
              <a:gd name="connsiteX1063" fmla="*/ 6492919 w 9384838"/>
              <a:gd name="connsiteY1063" fmla="*/ 803117 h 6246801"/>
              <a:gd name="connsiteX1064" fmla="*/ 6518361 w 9384838"/>
              <a:gd name="connsiteY1064" fmla="*/ 652667 h 6246801"/>
              <a:gd name="connsiteX1065" fmla="*/ 6619024 w 9384838"/>
              <a:gd name="connsiteY1065" fmla="*/ 526559 h 6246801"/>
              <a:gd name="connsiteX1066" fmla="*/ 6643360 w 9384838"/>
              <a:gd name="connsiteY1066" fmla="*/ 300891 h 6246801"/>
              <a:gd name="connsiteX1067" fmla="*/ 6619024 w 9384838"/>
              <a:gd name="connsiteY1067" fmla="*/ 125002 h 6246801"/>
              <a:gd name="connsiteX1068" fmla="*/ 6694244 w 9384838"/>
              <a:gd name="connsiteY1068" fmla="*/ 49779 h 6246801"/>
              <a:gd name="connsiteX1069" fmla="*/ 6769464 w 9384838"/>
              <a:gd name="connsiteY1069" fmla="*/ 49779 h 6246801"/>
              <a:gd name="connsiteX1070" fmla="*/ 6819242 w 9384838"/>
              <a:gd name="connsiteY107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22231 w 9384838"/>
              <a:gd name="connsiteY212" fmla="*/ 5243462 h 6246801"/>
              <a:gd name="connsiteX213" fmla="*/ 472009 w 9384838"/>
              <a:gd name="connsiteY213" fmla="*/ 5293241 h 6246801"/>
              <a:gd name="connsiteX214" fmla="*/ 422231 w 9384838"/>
              <a:gd name="connsiteY214" fmla="*/ 5318684 h 6246801"/>
              <a:gd name="connsiteX215" fmla="*/ 446567 w 9384838"/>
              <a:gd name="connsiteY215" fmla="*/ 5344127 h 6246801"/>
              <a:gd name="connsiteX216" fmla="*/ 497451 w 9384838"/>
              <a:gd name="connsiteY216" fmla="*/ 5344127 h 6246801"/>
              <a:gd name="connsiteX217" fmla="*/ 521787 w 9384838"/>
              <a:gd name="connsiteY217" fmla="*/ 5318684 h 6246801"/>
              <a:gd name="connsiteX218" fmla="*/ 521787 w 9384838"/>
              <a:gd name="connsiteY218" fmla="*/ 5369570 h 6246801"/>
              <a:gd name="connsiteX219" fmla="*/ 497451 w 9384838"/>
              <a:gd name="connsiteY219" fmla="*/ 5419350 h 6246801"/>
              <a:gd name="connsiteX220" fmla="*/ 472009 w 9384838"/>
              <a:gd name="connsiteY220" fmla="*/ 5419350 h 6246801"/>
              <a:gd name="connsiteX221" fmla="*/ 446567 w 9384838"/>
              <a:gd name="connsiteY221" fmla="*/ 5444793 h 6246801"/>
              <a:gd name="connsiteX222" fmla="*/ 422231 w 9384838"/>
              <a:gd name="connsiteY222" fmla="*/ 5419350 h 6246801"/>
              <a:gd name="connsiteX223" fmla="*/ 446567 w 9384838"/>
              <a:gd name="connsiteY223" fmla="*/ 5393907 h 6246801"/>
              <a:gd name="connsiteX224" fmla="*/ 446567 w 9384838"/>
              <a:gd name="connsiteY224" fmla="*/ 5369570 h 6246801"/>
              <a:gd name="connsiteX225" fmla="*/ 422231 w 9384838"/>
              <a:gd name="connsiteY225" fmla="*/ 5344127 h 6246801"/>
              <a:gd name="connsiteX226" fmla="*/ 371347 w 9384838"/>
              <a:gd name="connsiteY226" fmla="*/ 5369570 h 6246801"/>
              <a:gd name="connsiteX227" fmla="*/ 347011 w 9384838"/>
              <a:gd name="connsiteY227" fmla="*/ 5344127 h 6246801"/>
              <a:gd name="connsiteX228" fmla="*/ 321569 w 9384838"/>
              <a:gd name="connsiteY228" fmla="*/ 5393907 h 6246801"/>
              <a:gd name="connsiteX229" fmla="*/ 271791 w 9384838"/>
              <a:gd name="connsiteY229" fmla="*/ 5419350 h 6246801"/>
              <a:gd name="connsiteX230" fmla="*/ 321569 w 9384838"/>
              <a:gd name="connsiteY230" fmla="*/ 5369570 h 6246801"/>
              <a:gd name="connsiteX231" fmla="*/ 296127 w 9384838"/>
              <a:gd name="connsiteY231" fmla="*/ 5344127 h 6246801"/>
              <a:gd name="connsiteX232" fmla="*/ 296127 w 9384838"/>
              <a:gd name="connsiteY232" fmla="*/ 5293241 h 6246801"/>
              <a:gd name="connsiteX233" fmla="*/ 271791 w 9384838"/>
              <a:gd name="connsiteY233" fmla="*/ 5293241 h 6246801"/>
              <a:gd name="connsiteX234" fmla="*/ 246349 w 9384838"/>
              <a:gd name="connsiteY234" fmla="*/ 5243462 h 6246801"/>
              <a:gd name="connsiteX235" fmla="*/ 296127 w 9384838"/>
              <a:gd name="connsiteY235" fmla="*/ 5168239 h 6246801"/>
              <a:gd name="connsiteX236" fmla="*/ 321569 w 9384838"/>
              <a:gd name="connsiteY236" fmla="*/ 5193682 h 6246801"/>
              <a:gd name="connsiteX237" fmla="*/ 296127 w 9384838"/>
              <a:gd name="connsiteY237" fmla="*/ 5218019 h 6246801"/>
              <a:gd name="connsiteX238" fmla="*/ 321569 w 9384838"/>
              <a:gd name="connsiteY238" fmla="*/ 5218019 h 6246801"/>
              <a:gd name="connsiteX239" fmla="*/ 321569 w 9384838"/>
              <a:gd name="connsiteY239" fmla="*/ 5243462 h 6246801"/>
              <a:gd name="connsiteX240" fmla="*/ 296127 w 9384838"/>
              <a:gd name="connsiteY240" fmla="*/ 5268905 h 6246801"/>
              <a:gd name="connsiteX241" fmla="*/ 321569 w 9384838"/>
              <a:gd name="connsiteY241" fmla="*/ 5318684 h 6246801"/>
              <a:gd name="connsiteX242" fmla="*/ 347011 w 9384838"/>
              <a:gd name="connsiteY242" fmla="*/ 5293241 h 6246801"/>
              <a:gd name="connsiteX243" fmla="*/ 371347 w 9384838"/>
              <a:gd name="connsiteY243" fmla="*/ 5318684 h 6246801"/>
              <a:gd name="connsiteX244" fmla="*/ 396789 w 9384838"/>
              <a:gd name="connsiteY244" fmla="*/ 5318684 h 6246801"/>
              <a:gd name="connsiteX245" fmla="*/ 371347 w 9384838"/>
              <a:gd name="connsiteY245" fmla="*/ 5268905 h 6246801"/>
              <a:gd name="connsiteX246" fmla="*/ 396789 w 9384838"/>
              <a:gd name="connsiteY246" fmla="*/ 5243462 h 6246801"/>
              <a:gd name="connsiteX247" fmla="*/ 371347 w 9384838"/>
              <a:gd name="connsiteY247" fmla="*/ 5193682 h 6246801"/>
              <a:gd name="connsiteX248" fmla="*/ 321569 w 9384838"/>
              <a:gd name="connsiteY248" fmla="*/ 5168239 h 6246801"/>
              <a:gd name="connsiteX249" fmla="*/ 347011 w 9384838"/>
              <a:gd name="connsiteY249" fmla="*/ 5142796 h 6246801"/>
              <a:gd name="connsiteX250" fmla="*/ 296127 w 9384838"/>
              <a:gd name="connsiteY250" fmla="*/ 5142796 h 6246801"/>
              <a:gd name="connsiteX251" fmla="*/ 271791 w 9384838"/>
              <a:gd name="connsiteY251" fmla="*/ 5093016 h 6246801"/>
              <a:gd name="connsiteX252" fmla="*/ 296127 w 9384838"/>
              <a:gd name="connsiteY252" fmla="*/ 5067573 h 6246801"/>
              <a:gd name="connsiteX253" fmla="*/ 271791 w 9384838"/>
              <a:gd name="connsiteY253" fmla="*/ 5043236 h 6246801"/>
              <a:gd name="connsiteX254" fmla="*/ 271791 w 9384838"/>
              <a:gd name="connsiteY254" fmla="*/ 5017793 h 6246801"/>
              <a:gd name="connsiteX255" fmla="*/ 321569 w 9384838"/>
              <a:gd name="connsiteY255" fmla="*/ 5043236 h 6246801"/>
              <a:gd name="connsiteX256" fmla="*/ 347011 w 9384838"/>
              <a:gd name="connsiteY256" fmla="*/ 5043236 h 6246801"/>
              <a:gd name="connsiteX257" fmla="*/ 371347 w 9384838"/>
              <a:gd name="connsiteY257" fmla="*/ 5067573 h 6246801"/>
              <a:gd name="connsiteX258" fmla="*/ 371347 w 9384838"/>
              <a:gd name="connsiteY258" fmla="*/ 5093016 h 6246801"/>
              <a:gd name="connsiteX259" fmla="*/ 396789 w 9384838"/>
              <a:gd name="connsiteY259" fmla="*/ 5093016 h 6246801"/>
              <a:gd name="connsiteX260" fmla="*/ 396789 w 9384838"/>
              <a:gd name="connsiteY260" fmla="*/ 5067573 h 6246801"/>
              <a:gd name="connsiteX261" fmla="*/ 422231 w 9384838"/>
              <a:gd name="connsiteY261" fmla="*/ 5043236 h 6246801"/>
              <a:gd name="connsiteX262" fmla="*/ 371347 w 9384838"/>
              <a:gd name="connsiteY262" fmla="*/ 5017793 h 6246801"/>
              <a:gd name="connsiteX263" fmla="*/ 396789 w 9384838"/>
              <a:gd name="connsiteY263" fmla="*/ 4992350 h 6246801"/>
              <a:gd name="connsiteX264" fmla="*/ 422231 w 9384838"/>
              <a:gd name="connsiteY264" fmla="*/ 4968013 h 6246801"/>
              <a:gd name="connsiteX265" fmla="*/ 446567 w 9384838"/>
              <a:gd name="connsiteY265" fmla="*/ 4992350 h 6246801"/>
              <a:gd name="connsiteX266" fmla="*/ 446567 w 9384838"/>
              <a:gd name="connsiteY266" fmla="*/ 5017793 h 6246801"/>
              <a:gd name="connsiteX267" fmla="*/ 472009 w 9384838"/>
              <a:gd name="connsiteY267" fmla="*/ 5043236 h 6246801"/>
              <a:gd name="connsiteX268" fmla="*/ 497451 w 9384838"/>
              <a:gd name="connsiteY268" fmla="*/ 5017793 h 6246801"/>
              <a:gd name="connsiteX269" fmla="*/ 497452 w 9384838"/>
              <a:gd name="connsiteY269" fmla="*/ 5017793 h 6246801"/>
              <a:gd name="connsiteX270" fmla="*/ 547230 w 9384838"/>
              <a:gd name="connsiteY270" fmla="*/ 5017793 h 6246801"/>
              <a:gd name="connsiteX271" fmla="*/ 521788 w 9384838"/>
              <a:gd name="connsiteY271" fmla="*/ 4992350 h 6246801"/>
              <a:gd name="connsiteX272" fmla="*/ 572672 w 9384838"/>
              <a:gd name="connsiteY272" fmla="*/ 4968013 h 6246801"/>
              <a:gd name="connsiteX273" fmla="*/ 597008 w 9384838"/>
              <a:gd name="connsiteY273" fmla="*/ 4992350 h 6246801"/>
              <a:gd name="connsiteX274" fmla="*/ 647892 w 9384838"/>
              <a:gd name="connsiteY274" fmla="*/ 4992350 h 6246801"/>
              <a:gd name="connsiteX275" fmla="*/ 647892 w 9384838"/>
              <a:gd name="connsiteY275" fmla="*/ 4968013 h 6246801"/>
              <a:gd name="connsiteX276" fmla="*/ 672228 w 9384838"/>
              <a:gd name="connsiteY276" fmla="*/ 4942570 h 6246801"/>
              <a:gd name="connsiteX277" fmla="*/ 672228 w 9384838"/>
              <a:gd name="connsiteY277" fmla="*/ 4917127 h 6246801"/>
              <a:gd name="connsiteX278" fmla="*/ 723112 w 9384838"/>
              <a:gd name="connsiteY278" fmla="*/ 4892790 h 6246801"/>
              <a:gd name="connsiteX279" fmla="*/ 772890 w 9384838"/>
              <a:gd name="connsiteY279" fmla="*/ 4892790 h 6246801"/>
              <a:gd name="connsiteX280" fmla="*/ 798333 w 9384838"/>
              <a:gd name="connsiteY280" fmla="*/ 4867347 h 6246801"/>
              <a:gd name="connsiteX281" fmla="*/ 291494 w 9384838"/>
              <a:gd name="connsiteY281" fmla="*/ 3896294 h 6246801"/>
              <a:gd name="connsiteX282" fmla="*/ 319795 w 9384838"/>
              <a:gd name="connsiteY282" fmla="*/ 3947235 h 6246801"/>
              <a:gd name="connsiteX283" fmla="*/ 280174 w 9384838"/>
              <a:gd name="connsiteY283" fmla="*/ 4026476 h 6246801"/>
              <a:gd name="connsiteX284" fmla="*/ 234893 w 9384838"/>
              <a:gd name="connsiteY284" fmla="*/ 4026476 h 6246801"/>
              <a:gd name="connsiteX285" fmla="*/ 220743 w 9384838"/>
              <a:gd name="connsiteY285" fmla="*/ 4066097 h 6246801"/>
              <a:gd name="connsiteX286" fmla="*/ 178292 w 9384838"/>
              <a:gd name="connsiteY286" fmla="*/ 4074587 h 6246801"/>
              <a:gd name="connsiteX287" fmla="*/ 133012 w 9384838"/>
              <a:gd name="connsiteY287" fmla="*/ 4111377 h 6246801"/>
              <a:gd name="connsiteX288" fmla="*/ 93391 w 9384838"/>
              <a:gd name="connsiteY288" fmla="*/ 4125528 h 6246801"/>
              <a:gd name="connsiteX289" fmla="*/ 113201 w 9384838"/>
              <a:gd name="connsiteY289" fmla="*/ 4187789 h 6246801"/>
              <a:gd name="connsiteX290" fmla="*/ 82071 w 9384838"/>
              <a:gd name="connsiteY290" fmla="*/ 4187789 h 6246801"/>
              <a:gd name="connsiteX291" fmla="*/ 59430 w 9384838"/>
              <a:gd name="connsiteY291" fmla="*/ 4250050 h 6246801"/>
              <a:gd name="connsiteX292" fmla="*/ 76411 w 9384838"/>
              <a:gd name="connsiteY292" fmla="*/ 4275521 h 6246801"/>
              <a:gd name="connsiteX293" fmla="*/ 11320 w 9384838"/>
              <a:gd name="connsiteY293" fmla="*/ 4317971 h 6246801"/>
              <a:gd name="connsiteX294" fmla="*/ 0 w 9384838"/>
              <a:gd name="connsiteY294" fmla="*/ 4230240 h 6246801"/>
              <a:gd name="connsiteX295" fmla="*/ 31130 w 9384838"/>
              <a:gd name="connsiteY295" fmla="*/ 4218920 h 6246801"/>
              <a:gd name="connsiteX296" fmla="*/ 45280 w 9384838"/>
              <a:gd name="connsiteY296" fmla="*/ 4187789 h 6246801"/>
              <a:gd name="connsiteX297" fmla="*/ 53771 w 9384838"/>
              <a:gd name="connsiteY297" fmla="*/ 4131188 h 6246801"/>
              <a:gd name="connsiteX298" fmla="*/ 70751 w 9384838"/>
              <a:gd name="connsiteY298" fmla="*/ 4105717 h 6246801"/>
              <a:gd name="connsiteX299" fmla="*/ 124522 w 9384838"/>
              <a:gd name="connsiteY299" fmla="*/ 4083077 h 6246801"/>
              <a:gd name="connsiteX300" fmla="*/ 152822 w 9384838"/>
              <a:gd name="connsiteY300" fmla="*/ 4040626 h 6246801"/>
              <a:gd name="connsiteX301" fmla="*/ 104711 w 9384838"/>
              <a:gd name="connsiteY301" fmla="*/ 4023646 h 6246801"/>
              <a:gd name="connsiteX302" fmla="*/ 104711 w 9384838"/>
              <a:gd name="connsiteY302" fmla="*/ 3981195 h 6246801"/>
              <a:gd name="connsiteX303" fmla="*/ 144332 w 9384838"/>
              <a:gd name="connsiteY303" fmla="*/ 3981195 h 6246801"/>
              <a:gd name="connsiteX304" fmla="*/ 181122 w 9384838"/>
              <a:gd name="connsiteY304" fmla="*/ 4020816 h 6246801"/>
              <a:gd name="connsiteX305" fmla="*/ 240553 w 9384838"/>
              <a:gd name="connsiteY305" fmla="*/ 3955725 h 6246801"/>
              <a:gd name="connsiteX306" fmla="*/ 271684 w 9384838"/>
              <a:gd name="connsiteY306" fmla="*/ 3907614 h 6246801"/>
              <a:gd name="connsiteX307" fmla="*/ 291494 w 9384838"/>
              <a:gd name="connsiteY307" fmla="*/ 3896294 h 6246801"/>
              <a:gd name="connsiteX308" fmla="*/ 481106 w 9384838"/>
              <a:gd name="connsiteY308" fmla="*/ 3596309 h 6246801"/>
              <a:gd name="connsiteX309" fmla="*/ 435825 w 9384838"/>
              <a:gd name="connsiteY309" fmla="*/ 3664230 h 6246801"/>
              <a:gd name="connsiteX310" fmla="*/ 396205 w 9384838"/>
              <a:gd name="connsiteY310" fmla="*/ 3638759 h 6246801"/>
              <a:gd name="connsiteX311" fmla="*/ 481106 w 9384838"/>
              <a:gd name="connsiteY311" fmla="*/ 3596309 h 6246801"/>
              <a:gd name="connsiteX312" fmla="*/ 4460871 w 9384838"/>
              <a:gd name="connsiteY312" fmla="*/ 3512231 h 6246801"/>
              <a:gd name="connsiteX313" fmla="*/ 4435429 w 9384838"/>
              <a:gd name="connsiteY313" fmla="*/ 3563117 h 6246801"/>
              <a:gd name="connsiteX314" fmla="*/ 4385651 w 9384838"/>
              <a:gd name="connsiteY314" fmla="*/ 3612896 h 6246801"/>
              <a:gd name="connsiteX315" fmla="*/ 4385651 w 9384838"/>
              <a:gd name="connsiteY315" fmla="*/ 3638339 h 6246801"/>
              <a:gd name="connsiteX316" fmla="*/ 4435429 w 9384838"/>
              <a:gd name="connsiteY316" fmla="*/ 3638339 h 6246801"/>
              <a:gd name="connsiteX317" fmla="*/ 4435429 w 9384838"/>
              <a:gd name="connsiteY317" fmla="*/ 3662676 h 6246801"/>
              <a:gd name="connsiteX318" fmla="*/ 4385651 w 9384838"/>
              <a:gd name="connsiteY318" fmla="*/ 3713562 h 6246801"/>
              <a:gd name="connsiteX319" fmla="*/ 4284989 w 9384838"/>
              <a:gd name="connsiteY319" fmla="*/ 3737899 h 6246801"/>
              <a:gd name="connsiteX320" fmla="*/ 4310431 w 9384838"/>
              <a:gd name="connsiteY320" fmla="*/ 3688119 h 6246801"/>
              <a:gd name="connsiteX321" fmla="*/ 4335873 w 9384838"/>
              <a:gd name="connsiteY321" fmla="*/ 3662676 h 6246801"/>
              <a:gd name="connsiteX322" fmla="*/ 4335873 w 9384838"/>
              <a:gd name="connsiteY322" fmla="*/ 3638339 h 6246801"/>
              <a:gd name="connsiteX323" fmla="*/ 4284989 w 9384838"/>
              <a:gd name="connsiteY323" fmla="*/ 3662676 h 6246801"/>
              <a:gd name="connsiteX324" fmla="*/ 4284989 w 9384838"/>
              <a:gd name="connsiteY324" fmla="*/ 3612896 h 6246801"/>
              <a:gd name="connsiteX325" fmla="*/ 4360209 w 9384838"/>
              <a:gd name="connsiteY325" fmla="*/ 3537674 h 6246801"/>
              <a:gd name="connsiteX326" fmla="*/ 4460871 w 9384838"/>
              <a:gd name="connsiteY326" fmla="*/ 3512231 h 6246801"/>
              <a:gd name="connsiteX327" fmla="*/ 605629 w 9384838"/>
              <a:gd name="connsiteY327" fmla="*/ 3364245 h 6246801"/>
              <a:gd name="connsiteX328" fmla="*/ 611289 w 9384838"/>
              <a:gd name="connsiteY328" fmla="*/ 3409526 h 6246801"/>
              <a:gd name="connsiteX329" fmla="*/ 633929 w 9384838"/>
              <a:gd name="connsiteY329" fmla="*/ 3437826 h 6246801"/>
              <a:gd name="connsiteX330" fmla="*/ 616949 w 9384838"/>
              <a:gd name="connsiteY330" fmla="*/ 3485937 h 6246801"/>
              <a:gd name="connsiteX331" fmla="*/ 599969 w 9384838"/>
              <a:gd name="connsiteY331" fmla="*/ 3497257 h 6246801"/>
              <a:gd name="connsiteX332" fmla="*/ 560348 w 9384838"/>
              <a:gd name="connsiteY332" fmla="*/ 3451976 h 6246801"/>
              <a:gd name="connsiteX333" fmla="*/ 577328 w 9384838"/>
              <a:gd name="connsiteY333" fmla="*/ 3415186 h 6246801"/>
              <a:gd name="connsiteX334" fmla="*/ 574498 w 9384838"/>
              <a:gd name="connsiteY334" fmla="*/ 3369905 h 6246801"/>
              <a:gd name="connsiteX335" fmla="*/ 605629 w 9384838"/>
              <a:gd name="connsiteY335" fmla="*/ 3364245 h 6246801"/>
              <a:gd name="connsiteX336" fmla="*/ 1098059 w 9384838"/>
              <a:gd name="connsiteY336" fmla="*/ 3109544 h 6246801"/>
              <a:gd name="connsiteX337" fmla="*/ 1081079 w 9384838"/>
              <a:gd name="connsiteY337" fmla="*/ 3137841 h 6246801"/>
              <a:gd name="connsiteX338" fmla="*/ 1064099 w 9384838"/>
              <a:gd name="connsiteY338" fmla="*/ 3154822 h 6246801"/>
              <a:gd name="connsiteX339" fmla="*/ 1038628 w 9384838"/>
              <a:gd name="connsiteY339" fmla="*/ 3143502 h 6246801"/>
              <a:gd name="connsiteX340" fmla="*/ 1098059 w 9384838"/>
              <a:gd name="connsiteY340" fmla="*/ 3109544 h 6246801"/>
              <a:gd name="connsiteX341" fmla="*/ 905615 w 9384838"/>
              <a:gd name="connsiteY341" fmla="*/ 3061433 h 6246801"/>
              <a:gd name="connsiteX342" fmla="*/ 905615 w 9384838"/>
              <a:gd name="connsiteY342" fmla="*/ 3098224 h 6246801"/>
              <a:gd name="connsiteX343" fmla="*/ 874484 w 9384838"/>
              <a:gd name="connsiteY343" fmla="*/ 3149161 h 6246801"/>
              <a:gd name="connsiteX344" fmla="*/ 820713 w 9384838"/>
              <a:gd name="connsiteY344" fmla="*/ 3171802 h 6246801"/>
              <a:gd name="connsiteX345" fmla="*/ 826373 w 9384838"/>
              <a:gd name="connsiteY345" fmla="*/ 3205762 h 6246801"/>
              <a:gd name="connsiteX346" fmla="*/ 769772 w 9384838"/>
              <a:gd name="connsiteY346" fmla="*/ 3214252 h 6246801"/>
              <a:gd name="connsiteX347" fmla="*/ 775432 w 9384838"/>
              <a:gd name="connsiteY347" fmla="*/ 3253873 h 6246801"/>
              <a:gd name="connsiteX348" fmla="*/ 738642 w 9384838"/>
              <a:gd name="connsiteY348" fmla="*/ 3245383 h 6246801"/>
              <a:gd name="connsiteX349" fmla="*/ 724492 w 9384838"/>
              <a:gd name="connsiteY349" fmla="*/ 3214252 h 6246801"/>
              <a:gd name="connsiteX350" fmla="*/ 701851 w 9384838"/>
              <a:gd name="connsiteY350" fmla="*/ 3183122 h 6246801"/>
              <a:gd name="connsiteX351" fmla="*/ 724492 w 9384838"/>
              <a:gd name="connsiteY351" fmla="*/ 3168972 h 6246801"/>
              <a:gd name="connsiteX352" fmla="*/ 747132 w 9384838"/>
              <a:gd name="connsiteY352" fmla="*/ 3146331 h 6246801"/>
              <a:gd name="connsiteX353" fmla="*/ 843354 w 9384838"/>
              <a:gd name="connsiteY353" fmla="*/ 3098224 h 6246801"/>
              <a:gd name="connsiteX354" fmla="*/ 905615 w 9384838"/>
              <a:gd name="connsiteY354" fmla="*/ 3061433 h 6246801"/>
              <a:gd name="connsiteX355" fmla="*/ 936745 w 9384838"/>
              <a:gd name="connsiteY355" fmla="*/ 3033132 h 6246801"/>
              <a:gd name="connsiteX356" fmla="*/ 973535 w 9384838"/>
              <a:gd name="connsiteY356" fmla="*/ 3081244 h 6246801"/>
              <a:gd name="connsiteX357" fmla="*/ 948066 w 9384838"/>
              <a:gd name="connsiteY357" fmla="*/ 3115203 h 6246801"/>
              <a:gd name="connsiteX358" fmla="*/ 925424 w 9384838"/>
              <a:gd name="connsiteY358" fmla="*/ 3067093 h 6246801"/>
              <a:gd name="connsiteX359" fmla="*/ 936745 w 9384838"/>
              <a:gd name="connsiteY359" fmla="*/ 3033132 h 6246801"/>
              <a:gd name="connsiteX360" fmla="*/ 5840275 w 9384838"/>
              <a:gd name="connsiteY360" fmla="*/ 2081897 h 6246801"/>
              <a:gd name="connsiteX361" fmla="*/ 5891159 w 9384838"/>
              <a:gd name="connsiteY361" fmla="*/ 2132783 h 6246801"/>
              <a:gd name="connsiteX362" fmla="*/ 5891159 w 9384838"/>
              <a:gd name="connsiteY362" fmla="*/ 2158226 h 6246801"/>
              <a:gd name="connsiteX363" fmla="*/ 5966379 w 9384838"/>
              <a:gd name="connsiteY363" fmla="*/ 2208005 h 6246801"/>
              <a:gd name="connsiteX364" fmla="*/ 6016157 w 9384838"/>
              <a:gd name="connsiteY364" fmla="*/ 2208005 h 6246801"/>
              <a:gd name="connsiteX365" fmla="*/ 6041599 w 9384838"/>
              <a:gd name="connsiteY365" fmla="*/ 2208005 h 6246801"/>
              <a:gd name="connsiteX366" fmla="*/ 5966379 w 9384838"/>
              <a:gd name="connsiteY366" fmla="*/ 2308672 h 6246801"/>
              <a:gd name="connsiteX367" fmla="*/ 5916601 w 9384838"/>
              <a:gd name="connsiteY367" fmla="*/ 2558676 h 6246801"/>
              <a:gd name="connsiteX368" fmla="*/ 5916601 w 9384838"/>
              <a:gd name="connsiteY368" fmla="*/ 2659341 h 6246801"/>
              <a:gd name="connsiteX369" fmla="*/ 5966379 w 9384838"/>
              <a:gd name="connsiteY369" fmla="*/ 2684786 h 6246801"/>
              <a:gd name="connsiteX370" fmla="*/ 5991821 w 9384838"/>
              <a:gd name="connsiteY370" fmla="*/ 2734563 h 6246801"/>
              <a:gd name="connsiteX371" fmla="*/ 6016157 w 9384838"/>
              <a:gd name="connsiteY371" fmla="*/ 2785448 h 6246801"/>
              <a:gd name="connsiteX372" fmla="*/ 6016157 w 9384838"/>
              <a:gd name="connsiteY372" fmla="*/ 2860670 h 6246801"/>
              <a:gd name="connsiteX373" fmla="*/ 5991821 w 9384838"/>
              <a:gd name="connsiteY373" fmla="*/ 2885007 h 6246801"/>
              <a:gd name="connsiteX374" fmla="*/ 6016157 w 9384838"/>
              <a:gd name="connsiteY374" fmla="*/ 2910449 h 6246801"/>
              <a:gd name="connsiteX375" fmla="*/ 5991821 w 9384838"/>
              <a:gd name="connsiteY375" fmla="*/ 2935892 h 6246801"/>
              <a:gd name="connsiteX376" fmla="*/ 5991821 w 9384838"/>
              <a:gd name="connsiteY376" fmla="*/ 2960229 h 6246801"/>
              <a:gd name="connsiteX377" fmla="*/ 6041599 w 9384838"/>
              <a:gd name="connsiteY377" fmla="*/ 2985670 h 6246801"/>
              <a:gd name="connsiteX378" fmla="*/ 6016157 w 9384838"/>
              <a:gd name="connsiteY378" fmla="*/ 3035453 h 6246801"/>
              <a:gd name="connsiteX379" fmla="*/ 6041599 w 9384838"/>
              <a:gd name="connsiteY379" fmla="*/ 3086339 h 6246801"/>
              <a:gd name="connsiteX380" fmla="*/ 5991821 w 9384838"/>
              <a:gd name="connsiteY380" fmla="*/ 3185896 h 6246801"/>
              <a:gd name="connsiteX381" fmla="*/ 6016157 w 9384838"/>
              <a:gd name="connsiteY381" fmla="*/ 3185896 h 6246801"/>
              <a:gd name="connsiteX382" fmla="*/ 6016157 w 9384838"/>
              <a:gd name="connsiteY382" fmla="*/ 3236782 h 6246801"/>
              <a:gd name="connsiteX383" fmla="*/ 5966379 w 9384838"/>
              <a:gd name="connsiteY383" fmla="*/ 3261118 h 6246801"/>
              <a:gd name="connsiteX384" fmla="*/ 5966379 w 9384838"/>
              <a:gd name="connsiteY384" fmla="*/ 3286561 h 6246801"/>
              <a:gd name="connsiteX385" fmla="*/ 5916601 w 9384838"/>
              <a:gd name="connsiteY385" fmla="*/ 3361784 h 6246801"/>
              <a:gd name="connsiteX386" fmla="*/ 5916601 w 9384838"/>
              <a:gd name="connsiteY386" fmla="*/ 3412670 h 6246801"/>
              <a:gd name="connsiteX387" fmla="*/ 5865717 w 9384838"/>
              <a:gd name="connsiteY387" fmla="*/ 3437007 h 6246801"/>
              <a:gd name="connsiteX388" fmla="*/ 5840275 w 9384838"/>
              <a:gd name="connsiteY388" fmla="*/ 3462450 h 6246801"/>
              <a:gd name="connsiteX389" fmla="*/ 5815939 w 9384838"/>
              <a:gd name="connsiteY389" fmla="*/ 3437007 h 6246801"/>
              <a:gd name="connsiteX390" fmla="*/ 5815939 w 9384838"/>
              <a:gd name="connsiteY390" fmla="*/ 3487893 h 6246801"/>
              <a:gd name="connsiteX391" fmla="*/ 5765055 w 9384838"/>
              <a:gd name="connsiteY391" fmla="*/ 3462450 h 6246801"/>
              <a:gd name="connsiteX392" fmla="*/ 5765055 w 9384838"/>
              <a:gd name="connsiteY392" fmla="*/ 3462451 h 6246801"/>
              <a:gd name="connsiteX393" fmla="*/ 5790497 w 9384838"/>
              <a:gd name="connsiteY393" fmla="*/ 3512230 h 6246801"/>
              <a:gd name="connsiteX394" fmla="*/ 5740719 w 9384838"/>
              <a:gd name="connsiteY394" fmla="*/ 3537673 h 6246801"/>
              <a:gd name="connsiteX395" fmla="*/ 5715277 w 9384838"/>
              <a:gd name="connsiteY395" fmla="*/ 3563116 h 6246801"/>
              <a:gd name="connsiteX396" fmla="*/ 5689835 w 9384838"/>
              <a:gd name="connsiteY396" fmla="*/ 3587453 h 6246801"/>
              <a:gd name="connsiteX397" fmla="*/ 5715277 w 9384838"/>
              <a:gd name="connsiteY397" fmla="*/ 3612896 h 6246801"/>
              <a:gd name="connsiteX398" fmla="*/ 5665499 w 9384838"/>
              <a:gd name="connsiteY398" fmla="*/ 3612896 h 6246801"/>
              <a:gd name="connsiteX399" fmla="*/ 5640057 w 9384838"/>
              <a:gd name="connsiteY399" fmla="*/ 3638339 h 6246801"/>
              <a:gd name="connsiteX400" fmla="*/ 5665499 w 9384838"/>
              <a:gd name="connsiteY400" fmla="*/ 3638339 h 6246801"/>
              <a:gd name="connsiteX401" fmla="*/ 5665499 w 9384838"/>
              <a:gd name="connsiteY401" fmla="*/ 3662676 h 6246801"/>
              <a:gd name="connsiteX402" fmla="*/ 5640057 w 9384838"/>
              <a:gd name="connsiteY402" fmla="*/ 3662676 h 6246801"/>
              <a:gd name="connsiteX403" fmla="*/ 5665499 w 9384838"/>
              <a:gd name="connsiteY403" fmla="*/ 3688119 h 6246801"/>
              <a:gd name="connsiteX404" fmla="*/ 5640057 w 9384838"/>
              <a:gd name="connsiteY404" fmla="*/ 3763342 h 6246801"/>
              <a:gd name="connsiteX405" fmla="*/ 5590279 w 9384838"/>
              <a:gd name="connsiteY405" fmla="*/ 3737899 h 6246801"/>
              <a:gd name="connsiteX406" fmla="*/ 5515059 w 9384838"/>
              <a:gd name="connsiteY406" fmla="*/ 3737899 h 6246801"/>
              <a:gd name="connsiteX407" fmla="*/ 5464175 w 9384838"/>
              <a:gd name="connsiteY407" fmla="*/ 3713562 h 6246801"/>
              <a:gd name="connsiteX408" fmla="*/ 5439839 w 9384838"/>
              <a:gd name="connsiteY408" fmla="*/ 3737899 h 6246801"/>
              <a:gd name="connsiteX409" fmla="*/ 5464175 w 9384838"/>
              <a:gd name="connsiteY409" fmla="*/ 3763342 h 6246801"/>
              <a:gd name="connsiteX410" fmla="*/ 5414397 w 9384838"/>
              <a:gd name="connsiteY410" fmla="*/ 3788785 h 6246801"/>
              <a:gd name="connsiteX411" fmla="*/ 5339177 w 9384838"/>
              <a:gd name="connsiteY411" fmla="*/ 3939230 h 6246801"/>
              <a:gd name="connsiteX412" fmla="*/ 5364619 w 9384838"/>
              <a:gd name="connsiteY412" fmla="*/ 4014453 h 6246801"/>
              <a:gd name="connsiteX413" fmla="*/ 5364618 w 9384838"/>
              <a:gd name="connsiteY413" fmla="*/ 4014453 h 6246801"/>
              <a:gd name="connsiteX414" fmla="*/ 5364618 w 9384838"/>
              <a:gd name="connsiteY414" fmla="*/ 4089676 h 6246801"/>
              <a:gd name="connsiteX415" fmla="*/ 5313734 w 9384838"/>
              <a:gd name="connsiteY415" fmla="*/ 4289902 h 6246801"/>
              <a:gd name="connsiteX416" fmla="*/ 5238514 w 9384838"/>
              <a:gd name="connsiteY416" fmla="*/ 4416010 h 6246801"/>
              <a:gd name="connsiteX417" fmla="*/ 5213072 w 9384838"/>
              <a:gd name="connsiteY417" fmla="*/ 4440347 h 6246801"/>
              <a:gd name="connsiteX418" fmla="*/ 5163294 w 9384838"/>
              <a:gd name="connsiteY418" fmla="*/ 4440347 h 6246801"/>
              <a:gd name="connsiteX419" fmla="*/ 5137852 w 9384838"/>
              <a:gd name="connsiteY419" fmla="*/ 4465790 h 6246801"/>
              <a:gd name="connsiteX420" fmla="*/ 5163294 w 9384838"/>
              <a:gd name="connsiteY420" fmla="*/ 4465790 h 6246801"/>
              <a:gd name="connsiteX421" fmla="*/ 5062632 w 9384838"/>
              <a:gd name="connsiteY421" fmla="*/ 4616236 h 6246801"/>
              <a:gd name="connsiteX422" fmla="*/ 5038296 w 9384838"/>
              <a:gd name="connsiteY422" fmla="*/ 4691459 h 6246801"/>
              <a:gd name="connsiteX423" fmla="*/ 5012854 w 9384838"/>
              <a:gd name="connsiteY423" fmla="*/ 4716902 h 6246801"/>
              <a:gd name="connsiteX424" fmla="*/ 4987412 w 9384838"/>
              <a:gd name="connsiteY424" fmla="*/ 4792125 h 6246801"/>
              <a:gd name="connsiteX425" fmla="*/ 5012854 w 9384838"/>
              <a:gd name="connsiteY425" fmla="*/ 4917127 h 6246801"/>
              <a:gd name="connsiteX426" fmla="*/ 5062632 w 9384838"/>
              <a:gd name="connsiteY426" fmla="*/ 5043236 h 6246801"/>
              <a:gd name="connsiteX427" fmla="*/ 5013583 w 9384838"/>
              <a:gd name="connsiteY427" fmla="*/ 4993096 h 6246801"/>
              <a:gd name="connsiteX428" fmla="*/ 5062632 w 9384838"/>
              <a:gd name="connsiteY428" fmla="*/ 5043237 h 6246801"/>
              <a:gd name="connsiteX429" fmla="*/ 4987412 w 9384838"/>
              <a:gd name="connsiteY429" fmla="*/ 5043237 h 6246801"/>
              <a:gd name="connsiteX430" fmla="*/ 4963076 w 9384838"/>
              <a:gd name="connsiteY430" fmla="*/ 5017794 h 6246801"/>
              <a:gd name="connsiteX431" fmla="*/ 4862414 w 9384838"/>
              <a:gd name="connsiteY431" fmla="*/ 5067574 h 6246801"/>
              <a:gd name="connsiteX432" fmla="*/ 4812636 w 9384838"/>
              <a:gd name="connsiteY432" fmla="*/ 5142796 h 6246801"/>
              <a:gd name="connsiteX433" fmla="*/ 4812636 w 9384838"/>
              <a:gd name="connsiteY433" fmla="*/ 5193682 h 6246801"/>
              <a:gd name="connsiteX434" fmla="*/ 4787194 w 9384838"/>
              <a:gd name="connsiteY434" fmla="*/ 5243462 h 6246801"/>
              <a:gd name="connsiteX435" fmla="*/ 4711974 w 9384838"/>
              <a:gd name="connsiteY435" fmla="*/ 5268905 h 6246801"/>
              <a:gd name="connsiteX436" fmla="*/ 4686532 w 9384838"/>
              <a:gd name="connsiteY436" fmla="*/ 5243462 h 6246801"/>
              <a:gd name="connsiteX437" fmla="*/ 4636753 w 9384838"/>
              <a:gd name="connsiteY437" fmla="*/ 5268905 h 6246801"/>
              <a:gd name="connsiteX438" fmla="*/ 4611311 w 9384838"/>
              <a:gd name="connsiteY438" fmla="*/ 5293242 h 6246801"/>
              <a:gd name="connsiteX439" fmla="*/ 4561533 w 9384838"/>
              <a:gd name="connsiteY439" fmla="*/ 5344128 h 6246801"/>
              <a:gd name="connsiteX440" fmla="*/ 4536091 w 9384838"/>
              <a:gd name="connsiteY440" fmla="*/ 5293242 h 6246801"/>
              <a:gd name="connsiteX441" fmla="*/ 4561533 w 9384838"/>
              <a:gd name="connsiteY441" fmla="*/ 5293242 h 6246801"/>
              <a:gd name="connsiteX442" fmla="*/ 4561533 w 9384838"/>
              <a:gd name="connsiteY442" fmla="*/ 5268905 h 6246801"/>
              <a:gd name="connsiteX443" fmla="*/ 4585869 w 9384838"/>
              <a:gd name="connsiteY443" fmla="*/ 5218019 h 6246801"/>
              <a:gd name="connsiteX444" fmla="*/ 4585869 w 9384838"/>
              <a:gd name="connsiteY444" fmla="*/ 5193682 h 6246801"/>
              <a:gd name="connsiteX445" fmla="*/ 4611311 w 9384838"/>
              <a:gd name="connsiteY445" fmla="*/ 5168239 h 6246801"/>
              <a:gd name="connsiteX446" fmla="*/ 4611311 w 9384838"/>
              <a:gd name="connsiteY446" fmla="*/ 5142796 h 6246801"/>
              <a:gd name="connsiteX447" fmla="*/ 4585869 w 9384838"/>
              <a:gd name="connsiteY447" fmla="*/ 5142796 h 6246801"/>
              <a:gd name="connsiteX448" fmla="*/ 4611311 w 9384838"/>
              <a:gd name="connsiteY448" fmla="*/ 5118460 h 6246801"/>
              <a:gd name="connsiteX449" fmla="*/ 4636753 w 9384838"/>
              <a:gd name="connsiteY449" fmla="*/ 5118460 h 6246801"/>
              <a:gd name="connsiteX450" fmla="*/ 4636753 w 9384838"/>
              <a:gd name="connsiteY450" fmla="*/ 5093017 h 6246801"/>
              <a:gd name="connsiteX451" fmla="*/ 4686532 w 9384838"/>
              <a:gd name="connsiteY451" fmla="*/ 5067574 h 6246801"/>
              <a:gd name="connsiteX452" fmla="*/ 4737416 w 9384838"/>
              <a:gd name="connsiteY452" fmla="*/ 5043237 h 6246801"/>
              <a:gd name="connsiteX453" fmla="*/ 4737416 w 9384838"/>
              <a:gd name="connsiteY453" fmla="*/ 5017794 h 6246801"/>
              <a:gd name="connsiteX454" fmla="*/ 4737416 w 9384838"/>
              <a:gd name="connsiteY454" fmla="*/ 4992351 h 6246801"/>
              <a:gd name="connsiteX455" fmla="*/ 4686532 w 9384838"/>
              <a:gd name="connsiteY455" fmla="*/ 4942571 h 6246801"/>
              <a:gd name="connsiteX456" fmla="*/ 4662196 w 9384838"/>
              <a:gd name="connsiteY456" fmla="*/ 4968014 h 6246801"/>
              <a:gd name="connsiteX457" fmla="*/ 4636753 w 9384838"/>
              <a:gd name="connsiteY457" fmla="*/ 4968014 h 6246801"/>
              <a:gd name="connsiteX458" fmla="*/ 4611311 w 9384838"/>
              <a:gd name="connsiteY458" fmla="*/ 4942571 h 6246801"/>
              <a:gd name="connsiteX459" fmla="*/ 4585869 w 9384838"/>
              <a:gd name="connsiteY459" fmla="*/ 4992350 h 6246801"/>
              <a:gd name="connsiteX460" fmla="*/ 4611310 w 9384838"/>
              <a:gd name="connsiteY460" fmla="*/ 5017792 h 6246801"/>
              <a:gd name="connsiteX461" fmla="*/ 4611311 w 9384838"/>
              <a:gd name="connsiteY461" fmla="*/ 5017793 h 6246801"/>
              <a:gd name="connsiteX462" fmla="*/ 4536091 w 9384838"/>
              <a:gd name="connsiteY462" fmla="*/ 5043236 h 6246801"/>
              <a:gd name="connsiteX463" fmla="*/ 4510649 w 9384838"/>
              <a:gd name="connsiteY463" fmla="*/ 5043236 h 6246801"/>
              <a:gd name="connsiteX464" fmla="*/ 4510649 w 9384838"/>
              <a:gd name="connsiteY464" fmla="*/ 5118458 h 6246801"/>
              <a:gd name="connsiteX465" fmla="*/ 4561533 w 9384838"/>
              <a:gd name="connsiteY465" fmla="*/ 5168238 h 6246801"/>
              <a:gd name="connsiteX466" fmla="*/ 4536091 w 9384838"/>
              <a:gd name="connsiteY466" fmla="*/ 5168238 h 6246801"/>
              <a:gd name="connsiteX467" fmla="*/ 4510649 w 9384838"/>
              <a:gd name="connsiteY467" fmla="*/ 5168238 h 6246801"/>
              <a:gd name="connsiteX468" fmla="*/ 4510649 w 9384838"/>
              <a:gd name="connsiteY468" fmla="*/ 5193681 h 6246801"/>
              <a:gd name="connsiteX469" fmla="*/ 4486313 w 9384838"/>
              <a:gd name="connsiteY469" fmla="*/ 5168238 h 6246801"/>
              <a:gd name="connsiteX470" fmla="*/ 4486313 w 9384838"/>
              <a:gd name="connsiteY470" fmla="*/ 5118458 h 6246801"/>
              <a:gd name="connsiteX471" fmla="*/ 4460871 w 9384838"/>
              <a:gd name="connsiteY471" fmla="*/ 5093016 h 6246801"/>
              <a:gd name="connsiteX472" fmla="*/ 4385651 w 9384838"/>
              <a:gd name="connsiteY472" fmla="*/ 5067573 h 6246801"/>
              <a:gd name="connsiteX473" fmla="*/ 4310431 w 9384838"/>
              <a:gd name="connsiteY473" fmla="*/ 5093016 h 6246801"/>
              <a:gd name="connsiteX474" fmla="*/ 4284989 w 9384838"/>
              <a:gd name="connsiteY474" fmla="*/ 5142795 h 6246801"/>
              <a:gd name="connsiteX475" fmla="*/ 4284989 w 9384838"/>
              <a:gd name="connsiteY475" fmla="*/ 5142796 h 6246801"/>
              <a:gd name="connsiteX476" fmla="*/ 4260653 w 9384838"/>
              <a:gd name="connsiteY476" fmla="*/ 5168239 h 6246801"/>
              <a:gd name="connsiteX477" fmla="*/ 4260653 w 9384838"/>
              <a:gd name="connsiteY477" fmla="*/ 5193683 h 6246801"/>
              <a:gd name="connsiteX478" fmla="*/ 4284989 w 9384838"/>
              <a:gd name="connsiteY478" fmla="*/ 5243462 h 6246801"/>
              <a:gd name="connsiteX479" fmla="*/ 4235211 w 9384838"/>
              <a:gd name="connsiteY479" fmla="*/ 5268905 h 6246801"/>
              <a:gd name="connsiteX480" fmla="*/ 4185433 w 9384838"/>
              <a:gd name="connsiteY480" fmla="*/ 5344128 h 6246801"/>
              <a:gd name="connsiteX481" fmla="*/ 4110213 w 9384838"/>
              <a:gd name="connsiteY481" fmla="*/ 5369571 h 6246801"/>
              <a:gd name="connsiteX482" fmla="*/ 4084771 w 9384838"/>
              <a:gd name="connsiteY482" fmla="*/ 5318685 h 6246801"/>
              <a:gd name="connsiteX483" fmla="*/ 4110213 w 9384838"/>
              <a:gd name="connsiteY483" fmla="*/ 5243462 h 6246801"/>
              <a:gd name="connsiteX484" fmla="*/ 4134549 w 9384838"/>
              <a:gd name="connsiteY484" fmla="*/ 5193683 h 6246801"/>
              <a:gd name="connsiteX485" fmla="*/ 4134549 w 9384838"/>
              <a:gd name="connsiteY485" fmla="*/ 5168239 h 6246801"/>
              <a:gd name="connsiteX486" fmla="*/ 4185433 w 9384838"/>
              <a:gd name="connsiteY486" fmla="*/ 5168239 h 6246801"/>
              <a:gd name="connsiteX487" fmla="*/ 4209769 w 9384838"/>
              <a:gd name="connsiteY487" fmla="*/ 5142796 h 6246801"/>
              <a:gd name="connsiteX488" fmla="*/ 4185433 w 9384838"/>
              <a:gd name="connsiteY488" fmla="*/ 5118460 h 6246801"/>
              <a:gd name="connsiteX489" fmla="*/ 4084771 w 9384838"/>
              <a:gd name="connsiteY489" fmla="*/ 5093017 h 6246801"/>
              <a:gd name="connsiteX490" fmla="*/ 4034993 w 9384838"/>
              <a:gd name="connsiteY490" fmla="*/ 5142796 h 6246801"/>
              <a:gd name="connsiteX491" fmla="*/ 3958666 w 9384838"/>
              <a:gd name="connsiteY491" fmla="*/ 5168239 h 6246801"/>
              <a:gd name="connsiteX492" fmla="*/ 3908904 w 9384838"/>
              <a:gd name="connsiteY492" fmla="*/ 5218019 h 6246801"/>
              <a:gd name="connsiteX493" fmla="*/ 3859127 w 9384838"/>
              <a:gd name="connsiteY493" fmla="*/ 5293242 h 6246801"/>
              <a:gd name="connsiteX494" fmla="*/ 3758465 w 9384838"/>
              <a:gd name="connsiteY494" fmla="*/ 5243462 h 6246801"/>
              <a:gd name="connsiteX495" fmla="*/ 3708688 w 9384838"/>
              <a:gd name="connsiteY495" fmla="*/ 5243462 h 6246801"/>
              <a:gd name="connsiteX496" fmla="*/ 3582584 w 9384838"/>
              <a:gd name="connsiteY496" fmla="*/ 5193683 h 6246801"/>
              <a:gd name="connsiteX497" fmla="*/ 3589545 w 9384838"/>
              <a:gd name="connsiteY497" fmla="*/ 5173103 h 6246801"/>
              <a:gd name="connsiteX498" fmla="*/ 3589543 w 9384838"/>
              <a:gd name="connsiteY498" fmla="*/ 5173102 h 6246801"/>
              <a:gd name="connsiteX499" fmla="*/ 3582582 w 9384838"/>
              <a:gd name="connsiteY499" fmla="*/ 5193682 h 6246801"/>
              <a:gd name="connsiteX500" fmla="*/ 3382367 w 9384838"/>
              <a:gd name="connsiteY500" fmla="*/ 5193682 h 6246801"/>
              <a:gd name="connsiteX501" fmla="*/ 3421081 w 9384838"/>
              <a:gd name="connsiteY501" fmla="*/ 5164921 h 6246801"/>
              <a:gd name="connsiteX502" fmla="*/ 3483028 w 9384838"/>
              <a:gd name="connsiteY502" fmla="*/ 5168239 h 6246801"/>
              <a:gd name="connsiteX503" fmla="*/ 3532805 w 9384838"/>
              <a:gd name="connsiteY503" fmla="*/ 5168239 h 6246801"/>
              <a:gd name="connsiteX504" fmla="*/ 3532805 w 9384838"/>
              <a:gd name="connsiteY504" fmla="*/ 5118459 h 6246801"/>
              <a:gd name="connsiteX505" fmla="*/ 3507365 w 9384838"/>
              <a:gd name="connsiteY505" fmla="*/ 5093016 h 6246801"/>
              <a:gd name="connsiteX506" fmla="*/ 3483028 w 9384838"/>
              <a:gd name="connsiteY506" fmla="*/ 5118459 h 6246801"/>
              <a:gd name="connsiteX507" fmla="*/ 3432144 w 9384838"/>
              <a:gd name="connsiteY507" fmla="*/ 5093016 h 6246801"/>
              <a:gd name="connsiteX508" fmla="*/ 3407808 w 9384838"/>
              <a:gd name="connsiteY508" fmla="*/ 5093016 h 6246801"/>
              <a:gd name="connsiteX509" fmla="*/ 3407808 w 9384838"/>
              <a:gd name="connsiteY509" fmla="*/ 5043237 h 6246801"/>
              <a:gd name="connsiteX510" fmla="*/ 3382367 w 9384838"/>
              <a:gd name="connsiteY510" fmla="*/ 5043237 h 6246801"/>
              <a:gd name="connsiteX511" fmla="*/ 3356924 w 9384838"/>
              <a:gd name="connsiteY511" fmla="*/ 5093016 h 6246801"/>
              <a:gd name="connsiteX512" fmla="*/ 3382367 w 9384838"/>
              <a:gd name="connsiteY512" fmla="*/ 5118459 h 6246801"/>
              <a:gd name="connsiteX513" fmla="*/ 3382367 w 9384838"/>
              <a:gd name="connsiteY513" fmla="*/ 5142796 h 6246801"/>
              <a:gd name="connsiteX514" fmla="*/ 3331482 w 9384838"/>
              <a:gd name="connsiteY514" fmla="*/ 5093016 h 6246801"/>
              <a:gd name="connsiteX515" fmla="*/ 3356924 w 9384838"/>
              <a:gd name="connsiteY515" fmla="*/ 5067573 h 6246801"/>
              <a:gd name="connsiteX516" fmla="*/ 3356924 w 9384838"/>
              <a:gd name="connsiteY516" fmla="*/ 4992351 h 6246801"/>
              <a:gd name="connsiteX517" fmla="*/ 3407808 w 9384838"/>
              <a:gd name="connsiteY517" fmla="*/ 4942571 h 6246801"/>
              <a:gd name="connsiteX518" fmla="*/ 3356924 w 9384838"/>
              <a:gd name="connsiteY518" fmla="*/ 4942571 h 6246801"/>
              <a:gd name="connsiteX519" fmla="*/ 3349625 w 9384838"/>
              <a:gd name="connsiteY519" fmla="*/ 4928288 h 6246801"/>
              <a:gd name="connsiteX520" fmla="*/ 3349624 w 9384838"/>
              <a:gd name="connsiteY520" fmla="*/ 4928288 h 6246801"/>
              <a:gd name="connsiteX521" fmla="*/ 3356924 w 9384838"/>
              <a:gd name="connsiteY521" fmla="*/ 4942571 h 6246801"/>
              <a:gd name="connsiteX522" fmla="*/ 3281703 w 9384838"/>
              <a:gd name="connsiteY522" fmla="*/ 4968014 h 6246801"/>
              <a:gd name="connsiteX523" fmla="*/ 3256260 w 9384838"/>
              <a:gd name="connsiteY523" fmla="*/ 5017794 h 6246801"/>
              <a:gd name="connsiteX524" fmla="*/ 3181041 w 9384838"/>
              <a:gd name="connsiteY524" fmla="*/ 5067573 h 6246801"/>
              <a:gd name="connsiteX525" fmla="*/ 3206483 w 9384838"/>
              <a:gd name="connsiteY525" fmla="*/ 5118459 h 6246801"/>
              <a:gd name="connsiteX526" fmla="*/ 3181041 w 9384838"/>
              <a:gd name="connsiteY526" fmla="*/ 5142796 h 6246801"/>
              <a:gd name="connsiteX527" fmla="*/ 3231925 w 9384838"/>
              <a:gd name="connsiteY527" fmla="*/ 5168239 h 6246801"/>
              <a:gd name="connsiteX528" fmla="*/ 3281703 w 9384838"/>
              <a:gd name="connsiteY528" fmla="*/ 5218019 h 6246801"/>
              <a:gd name="connsiteX529" fmla="*/ 3331481 w 9384838"/>
              <a:gd name="connsiteY529" fmla="*/ 5268905 h 6246801"/>
              <a:gd name="connsiteX530" fmla="*/ 3281703 w 9384838"/>
              <a:gd name="connsiteY530" fmla="*/ 5293242 h 6246801"/>
              <a:gd name="connsiteX531" fmla="*/ 3281703 w 9384838"/>
              <a:gd name="connsiteY531" fmla="*/ 5318685 h 6246801"/>
              <a:gd name="connsiteX532" fmla="*/ 3256260 w 9384838"/>
              <a:gd name="connsiteY532" fmla="*/ 5293242 h 6246801"/>
              <a:gd name="connsiteX533" fmla="*/ 3206483 w 9384838"/>
              <a:gd name="connsiteY533" fmla="*/ 5293242 h 6246801"/>
              <a:gd name="connsiteX534" fmla="*/ 3181041 w 9384838"/>
              <a:gd name="connsiteY534" fmla="*/ 5293242 h 6246801"/>
              <a:gd name="connsiteX535" fmla="*/ 3056044 w 9384838"/>
              <a:gd name="connsiteY535" fmla="*/ 5293242 h 6246801"/>
              <a:gd name="connsiteX536" fmla="*/ 3030601 w 9384838"/>
              <a:gd name="connsiteY536" fmla="*/ 5344128 h 6246801"/>
              <a:gd name="connsiteX537" fmla="*/ 3006265 w 9384838"/>
              <a:gd name="connsiteY537" fmla="*/ 5344128 h 6246801"/>
              <a:gd name="connsiteX538" fmla="*/ 2980823 w 9384838"/>
              <a:gd name="connsiteY538" fmla="*/ 5369571 h 6246801"/>
              <a:gd name="connsiteX539" fmla="*/ 3006265 w 9384838"/>
              <a:gd name="connsiteY539" fmla="*/ 5393907 h 6246801"/>
              <a:gd name="connsiteX540" fmla="*/ 2980823 w 9384838"/>
              <a:gd name="connsiteY540" fmla="*/ 5419350 h 6246801"/>
              <a:gd name="connsiteX541" fmla="*/ 2905602 w 9384838"/>
              <a:gd name="connsiteY541" fmla="*/ 5444793 h 6246801"/>
              <a:gd name="connsiteX542" fmla="*/ 2880162 w 9384838"/>
              <a:gd name="connsiteY542" fmla="*/ 5520016 h 6246801"/>
              <a:gd name="connsiteX543" fmla="*/ 2880159 w 9384838"/>
              <a:gd name="connsiteY543" fmla="*/ 5520016 h 6246801"/>
              <a:gd name="connsiteX544" fmla="*/ 2830382 w 9384838"/>
              <a:gd name="connsiteY544" fmla="*/ 5544353 h 6246801"/>
              <a:gd name="connsiteX545" fmla="*/ 2804941 w 9384838"/>
              <a:gd name="connsiteY545" fmla="*/ 5569796 h 6246801"/>
              <a:gd name="connsiteX546" fmla="*/ 2755160 w 9384838"/>
              <a:gd name="connsiteY546" fmla="*/ 5595239 h 6246801"/>
              <a:gd name="connsiteX547" fmla="*/ 2679941 w 9384838"/>
              <a:gd name="connsiteY547" fmla="*/ 5569796 h 6246801"/>
              <a:gd name="connsiteX548" fmla="*/ 2629058 w 9384838"/>
              <a:gd name="connsiteY548" fmla="*/ 5494573 h 6246801"/>
              <a:gd name="connsiteX549" fmla="*/ 2629058 w 9384838"/>
              <a:gd name="connsiteY549" fmla="*/ 5444794 h 6246801"/>
              <a:gd name="connsiteX550" fmla="*/ 2579280 w 9384838"/>
              <a:gd name="connsiteY550" fmla="*/ 5393908 h 6246801"/>
              <a:gd name="connsiteX551" fmla="*/ 2579280 w 9384838"/>
              <a:gd name="connsiteY551" fmla="*/ 5344128 h 6246801"/>
              <a:gd name="connsiteX552" fmla="*/ 2529501 w 9384838"/>
              <a:gd name="connsiteY552" fmla="*/ 5318685 h 6246801"/>
              <a:gd name="connsiteX553" fmla="*/ 2553838 w 9384838"/>
              <a:gd name="connsiteY553" fmla="*/ 5293242 h 6246801"/>
              <a:gd name="connsiteX554" fmla="*/ 2579280 w 9384838"/>
              <a:gd name="connsiteY554" fmla="*/ 5268905 h 6246801"/>
              <a:gd name="connsiteX555" fmla="*/ 2579280 w 9384838"/>
              <a:gd name="connsiteY555" fmla="*/ 5243462 h 6246801"/>
              <a:gd name="connsiteX556" fmla="*/ 2629058 w 9384838"/>
              <a:gd name="connsiteY556" fmla="*/ 5218019 h 6246801"/>
              <a:gd name="connsiteX557" fmla="*/ 2604722 w 9384838"/>
              <a:gd name="connsiteY557" fmla="*/ 5193682 h 6246801"/>
              <a:gd name="connsiteX558" fmla="*/ 2579280 w 9384838"/>
              <a:gd name="connsiteY558" fmla="*/ 5142796 h 6246801"/>
              <a:gd name="connsiteX559" fmla="*/ 2579280 w 9384838"/>
              <a:gd name="connsiteY559" fmla="*/ 5142795 h 6246801"/>
              <a:gd name="connsiteX560" fmla="*/ 2705382 w 9384838"/>
              <a:gd name="connsiteY560" fmla="*/ 5093015 h 6246801"/>
              <a:gd name="connsiteX561" fmla="*/ 2755160 w 9384838"/>
              <a:gd name="connsiteY561" fmla="*/ 5043236 h 6246801"/>
              <a:gd name="connsiteX562" fmla="*/ 2755160 w 9384838"/>
              <a:gd name="connsiteY562" fmla="*/ 4992350 h 6246801"/>
              <a:gd name="connsiteX563" fmla="*/ 2729719 w 9384838"/>
              <a:gd name="connsiteY563" fmla="*/ 4968013 h 6246801"/>
              <a:gd name="connsiteX564" fmla="*/ 2705383 w 9384838"/>
              <a:gd name="connsiteY564" fmla="*/ 4942570 h 6246801"/>
              <a:gd name="connsiteX565" fmla="*/ 2679942 w 9384838"/>
              <a:gd name="connsiteY565" fmla="*/ 4942570 h 6246801"/>
              <a:gd name="connsiteX566" fmla="*/ 2654500 w 9384838"/>
              <a:gd name="connsiteY566" fmla="*/ 4968013 h 6246801"/>
              <a:gd name="connsiteX567" fmla="*/ 2604722 w 9384838"/>
              <a:gd name="connsiteY567" fmla="*/ 4968013 h 6246801"/>
              <a:gd name="connsiteX568" fmla="*/ 2529503 w 9384838"/>
              <a:gd name="connsiteY568" fmla="*/ 4917127 h 6246801"/>
              <a:gd name="connsiteX569" fmla="*/ 2529503 w 9384838"/>
              <a:gd name="connsiteY569" fmla="*/ 4867348 h 6246801"/>
              <a:gd name="connsiteX570" fmla="*/ 2454282 w 9384838"/>
              <a:gd name="connsiteY570" fmla="*/ 4841905 h 6246801"/>
              <a:gd name="connsiteX571" fmla="*/ 2454282 w 9384838"/>
              <a:gd name="connsiteY571" fmla="*/ 4867348 h 6246801"/>
              <a:gd name="connsiteX572" fmla="*/ 2428840 w 9384838"/>
              <a:gd name="connsiteY572" fmla="*/ 4841905 h 6246801"/>
              <a:gd name="connsiteX573" fmla="*/ 2379063 w 9384838"/>
              <a:gd name="connsiteY573" fmla="*/ 4841905 h 6246801"/>
              <a:gd name="connsiteX574" fmla="*/ 2353620 w 9384838"/>
              <a:gd name="connsiteY574" fmla="*/ 4867348 h 6246801"/>
              <a:gd name="connsiteX575" fmla="*/ 2353620 w 9384838"/>
              <a:gd name="connsiteY575" fmla="*/ 4867347 h 6246801"/>
              <a:gd name="connsiteX576" fmla="*/ 2328178 w 9384838"/>
              <a:gd name="connsiteY576" fmla="*/ 4841904 h 6246801"/>
              <a:gd name="connsiteX577" fmla="*/ 2303843 w 9384838"/>
              <a:gd name="connsiteY577" fmla="*/ 4841904 h 6246801"/>
              <a:gd name="connsiteX578" fmla="*/ 2278401 w 9384838"/>
              <a:gd name="connsiteY578" fmla="*/ 4817568 h 6246801"/>
              <a:gd name="connsiteX579" fmla="*/ 2252958 w 9384838"/>
              <a:gd name="connsiteY579" fmla="*/ 4841904 h 6246801"/>
              <a:gd name="connsiteX580" fmla="*/ 2303843 w 9384838"/>
              <a:gd name="connsiteY580" fmla="*/ 4867347 h 6246801"/>
              <a:gd name="connsiteX581" fmla="*/ 2228623 w 9384838"/>
              <a:gd name="connsiteY581" fmla="*/ 4892790 h 6246801"/>
              <a:gd name="connsiteX582" fmla="*/ 2177740 w 9384838"/>
              <a:gd name="connsiteY582" fmla="*/ 4841904 h 6246801"/>
              <a:gd name="connsiteX583" fmla="*/ 2153404 w 9384838"/>
              <a:gd name="connsiteY583" fmla="*/ 4867347 h 6246801"/>
              <a:gd name="connsiteX584" fmla="*/ 2153404 w 9384838"/>
              <a:gd name="connsiteY584" fmla="*/ 4892790 h 6246801"/>
              <a:gd name="connsiteX585" fmla="*/ 2127962 w 9384838"/>
              <a:gd name="connsiteY585" fmla="*/ 4942570 h 6246801"/>
              <a:gd name="connsiteX586" fmla="*/ 2102518 w 9384838"/>
              <a:gd name="connsiteY586" fmla="*/ 4917127 h 6246801"/>
              <a:gd name="connsiteX587" fmla="*/ 2078183 w 9384838"/>
              <a:gd name="connsiteY587" fmla="*/ 4917127 h 6246801"/>
              <a:gd name="connsiteX588" fmla="*/ 2078183 w 9384838"/>
              <a:gd name="connsiteY588" fmla="*/ 4867347 h 6246801"/>
              <a:gd name="connsiteX589" fmla="*/ 2027299 w 9384838"/>
              <a:gd name="connsiteY589" fmla="*/ 4867347 h 6246801"/>
              <a:gd name="connsiteX590" fmla="*/ 2001857 w 9384838"/>
              <a:gd name="connsiteY590" fmla="*/ 4892790 h 6246801"/>
              <a:gd name="connsiteX591" fmla="*/ 1952080 w 9384838"/>
              <a:gd name="connsiteY591" fmla="*/ 4892790 h 6246801"/>
              <a:gd name="connsiteX592" fmla="*/ 1902303 w 9384838"/>
              <a:gd name="connsiteY592" fmla="*/ 4917127 h 6246801"/>
              <a:gd name="connsiteX593" fmla="*/ 1876860 w 9384838"/>
              <a:gd name="connsiteY593" fmla="*/ 4892790 h 6246801"/>
              <a:gd name="connsiteX594" fmla="*/ 1876860 w 9384838"/>
              <a:gd name="connsiteY594" fmla="*/ 4867347 h 6246801"/>
              <a:gd name="connsiteX595" fmla="*/ 1851419 w 9384838"/>
              <a:gd name="connsiteY595" fmla="*/ 4892790 h 6246801"/>
              <a:gd name="connsiteX596" fmla="*/ 1827080 w 9384838"/>
              <a:gd name="connsiteY596" fmla="*/ 4892790 h 6246801"/>
              <a:gd name="connsiteX597" fmla="*/ 1801640 w 9384838"/>
              <a:gd name="connsiteY597" fmla="*/ 4867347 h 6246801"/>
              <a:gd name="connsiteX598" fmla="*/ 1801640 w 9384838"/>
              <a:gd name="connsiteY598" fmla="*/ 4892790 h 6246801"/>
              <a:gd name="connsiteX599" fmla="*/ 1776198 w 9384838"/>
              <a:gd name="connsiteY599" fmla="*/ 4917127 h 6246801"/>
              <a:gd name="connsiteX600" fmla="*/ 1751861 w 9384838"/>
              <a:gd name="connsiteY600" fmla="*/ 4892790 h 6246801"/>
              <a:gd name="connsiteX601" fmla="*/ 1726419 w 9384838"/>
              <a:gd name="connsiteY601" fmla="*/ 4892790 h 6246801"/>
              <a:gd name="connsiteX602" fmla="*/ 1700977 w 9384838"/>
              <a:gd name="connsiteY602" fmla="*/ 4917127 h 6246801"/>
              <a:gd name="connsiteX603" fmla="*/ 1676640 w 9384838"/>
              <a:gd name="connsiteY603" fmla="*/ 4892790 h 6246801"/>
              <a:gd name="connsiteX604" fmla="*/ 1625756 w 9384838"/>
              <a:gd name="connsiteY604" fmla="*/ 4917127 h 6246801"/>
              <a:gd name="connsiteX605" fmla="*/ 1601421 w 9384838"/>
              <a:gd name="connsiteY605" fmla="*/ 4917127 h 6246801"/>
              <a:gd name="connsiteX606" fmla="*/ 1575979 w 9384838"/>
              <a:gd name="connsiteY606" fmla="*/ 4892790 h 6246801"/>
              <a:gd name="connsiteX607" fmla="*/ 1575979 w 9384838"/>
              <a:gd name="connsiteY607" fmla="*/ 4867347 h 6246801"/>
              <a:gd name="connsiteX608" fmla="*/ 1575979 w 9384838"/>
              <a:gd name="connsiteY608" fmla="*/ 4841904 h 6246801"/>
              <a:gd name="connsiteX609" fmla="*/ 1526200 w 9384838"/>
              <a:gd name="connsiteY609" fmla="*/ 4817568 h 6246801"/>
              <a:gd name="connsiteX610" fmla="*/ 1450978 w 9384838"/>
              <a:gd name="connsiteY610" fmla="*/ 4867347 h 6246801"/>
              <a:gd name="connsiteX611" fmla="*/ 1425540 w 9384838"/>
              <a:gd name="connsiteY611" fmla="*/ 4867347 h 6246801"/>
              <a:gd name="connsiteX612" fmla="*/ 1425540 w 9384838"/>
              <a:gd name="connsiteY612" fmla="*/ 4867348 h 6246801"/>
              <a:gd name="connsiteX613" fmla="*/ 1425540 w 9384838"/>
              <a:gd name="connsiteY613" fmla="*/ 4917127 h 6246801"/>
              <a:gd name="connsiteX614" fmla="*/ 1400097 w 9384838"/>
              <a:gd name="connsiteY614" fmla="*/ 4942570 h 6246801"/>
              <a:gd name="connsiteX615" fmla="*/ 1400097 w 9384838"/>
              <a:gd name="connsiteY615" fmla="*/ 4992350 h 6246801"/>
              <a:gd name="connsiteX616" fmla="*/ 1350319 w 9384838"/>
              <a:gd name="connsiteY616" fmla="*/ 4992350 h 6246801"/>
              <a:gd name="connsiteX617" fmla="*/ 1350319 w 9384838"/>
              <a:gd name="connsiteY617" fmla="*/ 5043236 h 6246801"/>
              <a:gd name="connsiteX618" fmla="*/ 1299435 w 9384838"/>
              <a:gd name="connsiteY618" fmla="*/ 4992350 h 6246801"/>
              <a:gd name="connsiteX619" fmla="*/ 1249656 w 9384838"/>
              <a:gd name="connsiteY619" fmla="*/ 4917127 h 6246801"/>
              <a:gd name="connsiteX620" fmla="*/ 1224214 w 9384838"/>
              <a:gd name="connsiteY620" fmla="*/ 4917127 h 6246801"/>
              <a:gd name="connsiteX621" fmla="*/ 1148993 w 9384838"/>
              <a:gd name="connsiteY621" fmla="*/ 4892791 h 6246801"/>
              <a:gd name="connsiteX622" fmla="*/ 1124658 w 9384838"/>
              <a:gd name="connsiteY622" fmla="*/ 4917127 h 6246801"/>
              <a:gd name="connsiteX623" fmla="*/ 1124658 w 9384838"/>
              <a:gd name="connsiteY623" fmla="*/ 4892791 h 6246801"/>
              <a:gd name="connsiteX624" fmla="*/ 1099215 w 9384838"/>
              <a:gd name="connsiteY624" fmla="*/ 4917127 h 6246801"/>
              <a:gd name="connsiteX625" fmla="*/ 1073771 w 9384838"/>
              <a:gd name="connsiteY625" fmla="*/ 4892791 h 6246801"/>
              <a:gd name="connsiteX626" fmla="*/ 1049435 w 9384838"/>
              <a:gd name="connsiteY626" fmla="*/ 4917127 h 6246801"/>
              <a:gd name="connsiteX627" fmla="*/ 998551 w 9384838"/>
              <a:gd name="connsiteY627" fmla="*/ 4917127 h 6246801"/>
              <a:gd name="connsiteX628" fmla="*/ 998551 w 9384838"/>
              <a:gd name="connsiteY628" fmla="*/ 4892791 h 6246801"/>
              <a:gd name="connsiteX629" fmla="*/ 948773 w 9384838"/>
              <a:gd name="connsiteY629" fmla="*/ 4841905 h 6246801"/>
              <a:gd name="connsiteX630" fmla="*/ 898995 w 9384838"/>
              <a:gd name="connsiteY630" fmla="*/ 4867348 h 6246801"/>
              <a:gd name="connsiteX631" fmla="*/ 898995 w 9384838"/>
              <a:gd name="connsiteY631" fmla="*/ 4792125 h 6246801"/>
              <a:gd name="connsiteX632" fmla="*/ 923331 w 9384838"/>
              <a:gd name="connsiteY632" fmla="*/ 4766682 h 6246801"/>
              <a:gd name="connsiteX633" fmla="*/ 923331 w 9384838"/>
              <a:gd name="connsiteY633" fmla="*/ 4716902 h 6246801"/>
              <a:gd name="connsiteX634" fmla="*/ 923331 w 9384838"/>
              <a:gd name="connsiteY634" fmla="*/ 4691459 h 6246801"/>
              <a:gd name="connsiteX635" fmla="*/ 974215 w 9384838"/>
              <a:gd name="connsiteY635" fmla="*/ 4691459 h 6246801"/>
              <a:gd name="connsiteX636" fmla="*/ 998551 w 9384838"/>
              <a:gd name="connsiteY636" fmla="*/ 4667122 h 6246801"/>
              <a:gd name="connsiteX637" fmla="*/ 1049435 w 9384838"/>
              <a:gd name="connsiteY637" fmla="*/ 4716902 h 6246801"/>
              <a:gd name="connsiteX638" fmla="*/ 1148993 w 9384838"/>
              <a:gd name="connsiteY638" fmla="*/ 4716902 h 6246801"/>
              <a:gd name="connsiteX639" fmla="*/ 1174436 w 9384838"/>
              <a:gd name="connsiteY639" fmla="*/ 4667122 h 6246801"/>
              <a:gd name="connsiteX640" fmla="*/ 1224214 w 9384838"/>
              <a:gd name="connsiteY640" fmla="*/ 4667122 h 6246801"/>
              <a:gd name="connsiteX641" fmla="*/ 1249656 w 9384838"/>
              <a:gd name="connsiteY641" fmla="*/ 4616236 h 6246801"/>
              <a:gd name="connsiteX642" fmla="*/ 1275099 w 9384838"/>
              <a:gd name="connsiteY642" fmla="*/ 4616236 h 6246801"/>
              <a:gd name="connsiteX643" fmla="*/ 1275099 w 9384838"/>
              <a:gd name="connsiteY643" fmla="*/ 4616237 h 6246801"/>
              <a:gd name="connsiteX644" fmla="*/ 1350319 w 9384838"/>
              <a:gd name="connsiteY644" fmla="*/ 4616237 h 6246801"/>
              <a:gd name="connsiteX645" fmla="*/ 1374654 w 9384838"/>
              <a:gd name="connsiteY645" fmla="*/ 4590794 h 6246801"/>
              <a:gd name="connsiteX646" fmla="*/ 1425539 w 9384838"/>
              <a:gd name="connsiteY646" fmla="*/ 4566457 h 6246801"/>
              <a:gd name="connsiteX647" fmla="*/ 1550537 w 9384838"/>
              <a:gd name="connsiteY647" fmla="*/ 4491234 h 6246801"/>
              <a:gd name="connsiteX648" fmla="*/ 1651201 w 9384838"/>
              <a:gd name="connsiteY648" fmla="*/ 4440348 h 6246801"/>
              <a:gd name="connsiteX649" fmla="*/ 1751865 w 9384838"/>
              <a:gd name="connsiteY649" fmla="*/ 4416011 h 6246801"/>
              <a:gd name="connsiteX650" fmla="*/ 1776201 w 9384838"/>
              <a:gd name="connsiteY650" fmla="*/ 4365125 h 6246801"/>
              <a:gd name="connsiteX651" fmla="*/ 1751865 w 9384838"/>
              <a:gd name="connsiteY651" fmla="*/ 4340788 h 6246801"/>
              <a:gd name="connsiteX652" fmla="*/ 1801642 w 9384838"/>
              <a:gd name="connsiteY652" fmla="*/ 4340788 h 6246801"/>
              <a:gd name="connsiteX653" fmla="*/ 1827082 w 9384838"/>
              <a:gd name="connsiteY653" fmla="*/ 4315345 h 6246801"/>
              <a:gd name="connsiteX654" fmla="*/ 1902304 w 9384838"/>
              <a:gd name="connsiteY654" fmla="*/ 4340788 h 6246801"/>
              <a:gd name="connsiteX655" fmla="*/ 1952081 w 9384838"/>
              <a:gd name="connsiteY655" fmla="*/ 4315345 h 6246801"/>
              <a:gd name="connsiteX656" fmla="*/ 2001860 w 9384838"/>
              <a:gd name="connsiteY656" fmla="*/ 4340788 h 6246801"/>
              <a:gd name="connsiteX657" fmla="*/ 1952081 w 9384838"/>
              <a:gd name="connsiteY657" fmla="*/ 4340788 h 6246801"/>
              <a:gd name="connsiteX658" fmla="*/ 1952081 w 9384838"/>
              <a:gd name="connsiteY658" fmla="*/ 4390568 h 6246801"/>
              <a:gd name="connsiteX659" fmla="*/ 2027302 w 9384838"/>
              <a:gd name="connsiteY659" fmla="*/ 4416011 h 6246801"/>
              <a:gd name="connsiteX660" fmla="*/ 2052742 w 9384838"/>
              <a:gd name="connsiteY660" fmla="*/ 4416011 h 6246801"/>
              <a:gd name="connsiteX661" fmla="*/ 2102518 w 9384838"/>
              <a:gd name="connsiteY661" fmla="*/ 4390568 h 6246801"/>
              <a:gd name="connsiteX662" fmla="*/ 2127962 w 9384838"/>
              <a:gd name="connsiteY662" fmla="*/ 4390568 h 6246801"/>
              <a:gd name="connsiteX663" fmla="*/ 2203182 w 9384838"/>
              <a:gd name="connsiteY663" fmla="*/ 4440348 h 6246801"/>
              <a:gd name="connsiteX664" fmla="*/ 2328178 w 9384838"/>
              <a:gd name="connsiteY664" fmla="*/ 4465791 h 6246801"/>
              <a:gd name="connsiteX665" fmla="*/ 2428839 w 9384838"/>
              <a:gd name="connsiteY665" fmla="*/ 4465791 h 6246801"/>
              <a:gd name="connsiteX666" fmla="*/ 2478617 w 9384838"/>
              <a:gd name="connsiteY666" fmla="*/ 4440348 h 6246801"/>
              <a:gd name="connsiteX667" fmla="*/ 2529503 w 9384838"/>
              <a:gd name="connsiteY667" fmla="*/ 4416011 h 6246801"/>
              <a:gd name="connsiteX668" fmla="*/ 2579280 w 9384838"/>
              <a:gd name="connsiteY668" fmla="*/ 4440348 h 6246801"/>
              <a:gd name="connsiteX669" fmla="*/ 2629058 w 9384838"/>
              <a:gd name="connsiteY669" fmla="*/ 4440348 h 6246801"/>
              <a:gd name="connsiteX670" fmla="*/ 2679941 w 9384838"/>
              <a:gd name="connsiteY670" fmla="*/ 4465791 h 6246801"/>
              <a:gd name="connsiteX671" fmla="*/ 2679941 w 9384838"/>
              <a:gd name="connsiteY671" fmla="*/ 4465790 h 6246801"/>
              <a:gd name="connsiteX672" fmla="*/ 2705383 w 9384838"/>
              <a:gd name="connsiteY672" fmla="*/ 4465790 h 6246801"/>
              <a:gd name="connsiteX673" fmla="*/ 2804940 w 9384838"/>
              <a:gd name="connsiteY673" fmla="*/ 4440347 h 6246801"/>
              <a:gd name="connsiteX674" fmla="*/ 2830382 w 9384838"/>
              <a:gd name="connsiteY674" fmla="*/ 4491233 h 6246801"/>
              <a:gd name="connsiteX675" fmla="*/ 2804940 w 9384838"/>
              <a:gd name="connsiteY675" fmla="*/ 4515570 h 6246801"/>
              <a:gd name="connsiteX676" fmla="*/ 2780604 w 9384838"/>
              <a:gd name="connsiteY676" fmla="*/ 4541013 h 6246801"/>
              <a:gd name="connsiteX677" fmla="*/ 2804940 w 9384838"/>
              <a:gd name="connsiteY677" fmla="*/ 4566456 h 6246801"/>
              <a:gd name="connsiteX678" fmla="*/ 2804940 w 9384838"/>
              <a:gd name="connsiteY678" fmla="*/ 4590793 h 6246801"/>
              <a:gd name="connsiteX679" fmla="*/ 2855825 w 9384838"/>
              <a:gd name="connsiteY679" fmla="*/ 4590793 h 6246801"/>
              <a:gd name="connsiteX680" fmla="*/ 2855825 w 9384838"/>
              <a:gd name="connsiteY680" fmla="*/ 4566456 h 6246801"/>
              <a:gd name="connsiteX681" fmla="*/ 2880159 w 9384838"/>
              <a:gd name="connsiteY681" fmla="*/ 4566456 h 6246801"/>
              <a:gd name="connsiteX682" fmla="*/ 2880159 w 9384838"/>
              <a:gd name="connsiteY682" fmla="*/ 4605916 h 6246801"/>
              <a:gd name="connsiteX683" fmla="*/ 2880162 w 9384838"/>
              <a:gd name="connsiteY683" fmla="*/ 4605918 h 6246801"/>
              <a:gd name="connsiteX684" fmla="*/ 2880162 w 9384838"/>
              <a:gd name="connsiteY684" fmla="*/ 4566457 h 6246801"/>
              <a:gd name="connsiteX685" fmla="*/ 2931045 w 9384838"/>
              <a:gd name="connsiteY685" fmla="*/ 4616236 h 6246801"/>
              <a:gd name="connsiteX686" fmla="*/ 2980823 w 9384838"/>
              <a:gd name="connsiteY686" fmla="*/ 4641679 h 6246801"/>
              <a:gd name="connsiteX687" fmla="*/ 3006265 w 9384838"/>
              <a:gd name="connsiteY687" fmla="*/ 4616236 h 6246801"/>
              <a:gd name="connsiteX688" fmla="*/ 3030601 w 9384838"/>
              <a:gd name="connsiteY688" fmla="*/ 4616236 h 6246801"/>
              <a:gd name="connsiteX689" fmla="*/ 3056044 w 9384838"/>
              <a:gd name="connsiteY689" fmla="*/ 4590793 h 6246801"/>
              <a:gd name="connsiteX690" fmla="*/ 3105820 w 9384838"/>
              <a:gd name="connsiteY690" fmla="*/ 4590793 h 6246801"/>
              <a:gd name="connsiteX691" fmla="*/ 3131263 w 9384838"/>
              <a:gd name="connsiteY691" fmla="*/ 4541014 h 6246801"/>
              <a:gd name="connsiteX692" fmla="*/ 3131263 w 9384838"/>
              <a:gd name="connsiteY692" fmla="*/ 4590793 h 6246801"/>
              <a:gd name="connsiteX693" fmla="*/ 3156704 w 9384838"/>
              <a:gd name="connsiteY693" fmla="*/ 4566457 h 6246801"/>
              <a:gd name="connsiteX694" fmla="*/ 3181041 w 9384838"/>
              <a:gd name="connsiteY694" fmla="*/ 4515571 h 6246801"/>
              <a:gd name="connsiteX695" fmla="*/ 3156704 w 9384838"/>
              <a:gd name="connsiteY695" fmla="*/ 4440348 h 6246801"/>
              <a:gd name="connsiteX696" fmla="*/ 3131263 w 9384838"/>
              <a:gd name="connsiteY696" fmla="*/ 4416011 h 6246801"/>
              <a:gd name="connsiteX697" fmla="*/ 3181041 w 9384838"/>
              <a:gd name="connsiteY697" fmla="*/ 4365125 h 6246801"/>
              <a:gd name="connsiteX698" fmla="*/ 3231924 w 9384838"/>
              <a:gd name="connsiteY698" fmla="*/ 4340788 h 6246801"/>
              <a:gd name="connsiteX699" fmla="*/ 3256260 w 9384838"/>
              <a:gd name="connsiteY699" fmla="*/ 4289902 h 6246801"/>
              <a:gd name="connsiteX700" fmla="*/ 3281703 w 9384838"/>
              <a:gd name="connsiteY700" fmla="*/ 4289902 h 6246801"/>
              <a:gd name="connsiteX701" fmla="*/ 3281705 w 9384838"/>
              <a:gd name="connsiteY701" fmla="*/ 4289902 h 6246801"/>
              <a:gd name="connsiteX702" fmla="*/ 3307147 w 9384838"/>
              <a:gd name="connsiteY702" fmla="*/ 4265565 h 6246801"/>
              <a:gd name="connsiteX703" fmla="*/ 3356924 w 9384838"/>
              <a:gd name="connsiteY703" fmla="*/ 4265565 h 6246801"/>
              <a:gd name="connsiteX704" fmla="*/ 3457589 w 9384838"/>
              <a:gd name="connsiteY704" fmla="*/ 4190342 h 6246801"/>
              <a:gd name="connsiteX705" fmla="*/ 3558250 w 9384838"/>
              <a:gd name="connsiteY705" fmla="*/ 4089676 h 6246801"/>
              <a:gd name="connsiteX706" fmla="*/ 3582585 w 9384838"/>
              <a:gd name="connsiteY706" fmla="*/ 4014453 h 6246801"/>
              <a:gd name="connsiteX707" fmla="*/ 3608026 w 9384838"/>
              <a:gd name="connsiteY707" fmla="*/ 3989010 h 6246801"/>
              <a:gd name="connsiteX708" fmla="*/ 3582585 w 9384838"/>
              <a:gd name="connsiteY708" fmla="*/ 3963567 h 6246801"/>
              <a:gd name="connsiteX709" fmla="*/ 3608026 w 9384838"/>
              <a:gd name="connsiteY709" fmla="*/ 3913787 h 6246801"/>
              <a:gd name="connsiteX710" fmla="*/ 3582585 w 9384838"/>
              <a:gd name="connsiteY710" fmla="*/ 3888344 h 6246801"/>
              <a:gd name="connsiteX711" fmla="*/ 3608026 w 9384838"/>
              <a:gd name="connsiteY711" fmla="*/ 3838565 h 6246801"/>
              <a:gd name="connsiteX712" fmla="*/ 3633468 w 9384838"/>
              <a:gd name="connsiteY712" fmla="*/ 3813122 h 6246801"/>
              <a:gd name="connsiteX713" fmla="*/ 3683247 w 9384838"/>
              <a:gd name="connsiteY713" fmla="*/ 3788785 h 6246801"/>
              <a:gd name="connsiteX714" fmla="*/ 3708689 w 9384838"/>
              <a:gd name="connsiteY714" fmla="*/ 3813122 h 6246801"/>
              <a:gd name="connsiteX715" fmla="*/ 3783908 w 9384838"/>
              <a:gd name="connsiteY715" fmla="*/ 3788785 h 6246801"/>
              <a:gd name="connsiteX716" fmla="*/ 3883464 w 9384838"/>
              <a:gd name="connsiteY716" fmla="*/ 3763342 h 6246801"/>
              <a:gd name="connsiteX717" fmla="*/ 3883464 w 9384838"/>
              <a:gd name="connsiteY717" fmla="*/ 3813122 h 6246801"/>
              <a:gd name="connsiteX718" fmla="*/ 3833686 w 9384838"/>
              <a:gd name="connsiteY718" fmla="*/ 3813122 h 6246801"/>
              <a:gd name="connsiteX719" fmla="*/ 3808245 w 9384838"/>
              <a:gd name="connsiteY719" fmla="*/ 3838565 h 6246801"/>
              <a:gd name="connsiteX720" fmla="*/ 3808245 w 9384838"/>
              <a:gd name="connsiteY720" fmla="*/ 3888344 h 6246801"/>
              <a:gd name="connsiteX721" fmla="*/ 3758467 w 9384838"/>
              <a:gd name="connsiteY721" fmla="*/ 3864008 h 6246801"/>
              <a:gd name="connsiteX722" fmla="*/ 3708689 w 9384838"/>
              <a:gd name="connsiteY722" fmla="*/ 3913787 h 6246801"/>
              <a:gd name="connsiteX723" fmla="*/ 3683247 w 9384838"/>
              <a:gd name="connsiteY723" fmla="*/ 3888344 h 6246801"/>
              <a:gd name="connsiteX724" fmla="*/ 3633468 w 9384838"/>
              <a:gd name="connsiteY724" fmla="*/ 3913787 h 6246801"/>
              <a:gd name="connsiteX725" fmla="*/ 3657804 w 9384838"/>
              <a:gd name="connsiteY725" fmla="*/ 3939230 h 6246801"/>
              <a:gd name="connsiteX726" fmla="*/ 3633468 w 9384838"/>
              <a:gd name="connsiteY726" fmla="*/ 3963567 h 6246801"/>
              <a:gd name="connsiteX727" fmla="*/ 3657804 w 9384838"/>
              <a:gd name="connsiteY727" fmla="*/ 3963567 h 6246801"/>
              <a:gd name="connsiteX728" fmla="*/ 3683247 w 9384838"/>
              <a:gd name="connsiteY728" fmla="*/ 3989010 h 6246801"/>
              <a:gd name="connsiteX729" fmla="*/ 3708689 w 9384838"/>
              <a:gd name="connsiteY729" fmla="*/ 3989010 h 6246801"/>
              <a:gd name="connsiteX730" fmla="*/ 3708689 w 9384838"/>
              <a:gd name="connsiteY730" fmla="*/ 4014453 h 6246801"/>
              <a:gd name="connsiteX731" fmla="*/ 3708688 w 9384838"/>
              <a:gd name="connsiteY731" fmla="*/ 4014453 h 6246801"/>
              <a:gd name="connsiteX732" fmla="*/ 3657804 w 9384838"/>
              <a:gd name="connsiteY732" fmla="*/ 4064233 h 6246801"/>
              <a:gd name="connsiteX733" fmla="*/ 3683246 w 9384838"/>
              <a:gd name="connsiteY733" fmla="*/ 4139455 h 6246801"/>
              <a:gd name="connsiteX734" fmla="*/ 3808243 w 9384838"/>
              <a:gd name="connsiteY734" fmla="*/ 4164898 h 6246801"/>
              <a:gd name="connsiteX735" fmla="*/ 3833684 w 9384838"/>
              <a:gd name="connsiteY735" fmla="*/ 4089676 h 6246801"/>
              <a:gd name="connsiteX736" fmla="*/ 3958666 w 9384838"/>
              <a:gd name="connsiteY736" fmla="*/ 4089676 h 6246801"/>
              <a:gd name="connsiteX737" fmla="*/ 4084770 w 9384838"/>
              <a:gd name="connsiteY737" fmla="*/ 4064233 h 6246801"/>
              <a:gd name="connsiteX738" fmla="*/ 4185432 w 9384838"/>
              <a:gd name="connsiteY738" fmla="*/ 4064233 h 6246801"/>
              <a:gd name="connsiteX739" fmla="*/ 4460870 w 9384838"/>
              <a:gd name="connsiteY739" fmla="*/ 3888345 h 6246801"/>
              <a:gd name="connsiteX740" fmla="*/ 4510648 w 9384838"/>
              <a:gd name="connsiteY740" fmla="*/ 3763342 h 6246801"/>
              <a:gd name="connsiteX741" fmla="*/ 4761751 w 9384838"/>
              <a:gd name="connsiteY741" fmla="*/ 3713562 h 6246801"/>
              <a:gd name="connsiteX742" fmla="*/ 4836971 w 9384838"/>
              <a:gd name="connsiteY742" fmla="*/ 3612896 h 6246801"/>
              <a:gd name="connsiteX743" fmla="*/ 4887855 w 9384838"/>
              <a:gd name="connsiteY743" fmla="*/ 3487894 h 6246801"/>
              <a:gd name="connsiteX744" fmla="*/ 4887855 w 9384838"/>
              <a:gd name="connsiteY744" fmla="*/ 3487893 h 6246801"/>
              <a:gd name="connsiteX745" fmla="*/ 4937633 w 9384838"/>
              <a:gd name="connsiteY745" fmla="*/ 3437007 h 6246801"/>
              <a:gd name="connsiteX746" fmla="*/ 5012854 w 9384838"/>
              <a:gd name="connsiteY746" fmla="*/ 3387227 h 6246801"/>
              <a:gd name="connsiteX747" fmla="*/ 5038296 w 9384838"/>
              <a:gd name="connsiteY747" fmla="*/ 3336341 h 6246801"/>
              <a:gd name="connsiteX748" fmla="*/ 5113516 w 9384838"/>
              <a:gd name="connsiteY748" fmla="*/ 3236782 h 6246801"/>
              <a:gd name="connsiteX749" fmla="*/ 5137852 w 9384838"/>
              <a:gd name="connsiteY749" fmla="*/ 3185896 h 6246801"/>
              <a:gd name="connsiteX750" fmla="*/ 5163294 w 9384838"/>
              <a:gd name="connsiteY750" fmla="*/ 3161560 h 6246801"/>
              <a:gd name="connsiteX751" fmla="*/ 5238514 w 9384838"/>
              <a:gd name="connsiteY751" fmla="*/ 3011116 h 6246801"/>
              <a:gd name="connsiteX752" fmla="*/ 5263957 w 9384838"/>
              <a:gd name="connsiteY752" fmla="*/ 2860672 h 6246801"/>
              <a:gd name="connsiteX753" fmla="*/ 5188736 w 9384838"/>
              <a:gd name="connsiteY753" fmla="*/ 2809788 h 6246801"/>
              <a:gd name="connsiteX754" fmla="*/ 5163294 w 9384838"/>
              <a:gd name="connsiteY754" fmla="*/ 2835229 h 6246801"/>
              <a:gd name="connsiteX755" fmla="*/ 5137852 w 9384838"/>
              <a:gd name="connsiteY755" fmla="*/ 2835229 h 6246801"/>
              <a:gd name="connsiteX756" fmla="*/ 5137852 w 9384838"/>
              <a:gd name="connsiteY756" fmla="*/ 2785450 h 6246801"/>
              <a:gd name="connsiteX757" fmla="*/ 5188736 w 9384838"/>
              <a:gd name="connsiteY757" fmla="*/ 2785450 h 6246801"/>
              <a:gd name="connsiteX758" fmla="*/ 5263957 w 9384838"/>
              <a:gd name="connsiteY758" fmla="*/ 2734563 h 6246801"/>
              <a:gd name="connsiteX759" fmla="*/ 5339177 w 9384838"/>
              <a:gd name="connsiteY759" fmla="*/ 2609561 h 6246801"/>
              <a:gd name="connsiteX760" fmla="*/ 5289399 w 9384838"/>
              <a:gd name="connsiteY760" fmla="*/ 2534339 h 6246801"/>
              <a:gd name="connsiteX761" fmla="*/ 5289931 w 9384838"/>
              <a:gd name="connsiteY761" fmla="*/ 2534660 h 6246801"/>
              <a:gd name="connsiteX762" fmla="*/ 5289398 w 9384838"/>
              <a:gd name="connsiteY762" fmla="*/ 2534339 h 6246801"/>
              <a:gd name="connsiteX763" fmla="*/ 5313734 w 9384838"/>
              <a:gd name="connsiteY763" fmla="*/ 2483451 h 6246801"/>
              <a:gd name="connsiteX764" fmla="*/ 5289398 w 9384838"/>
              <a:gd name="connsiteY764" fmla="*/ 2459115 h 6246801"/>
              <a:gd name="connsiteX765" fmla="*/ 5364618 w 9384838"/>
              <a:gd name="connsiteY765" fmla="*/ 2408231 h 6246801"/>
              <a:gd name="connsiteX766" fmla="*/ 5388954 w 9384838"/>
              <a:gd name="connsiteY766" fmla="*/ 2433674 h 6246801"/>
              <a:gd name="connsiteX767" fmla="*/ 5464174 w 9384838"/>
              <a:gd name="connsiteY767" fmla="*/ 2408231 h 6246801"/>
              <a:gd name="connsiteX768" fmla="*/ 5515059 w 9384838"/>
              <a:gd name="connsiteY768" fmla="*/ 2333007 h 6246801"/>
              <a:gd name="connsiteX769" fmla="*/ 5539394 w 9384838"/>
              <a:gd name="connsiteY769" fmla="*/ 2257785 h 6246801"/>
              <a:gd name="connsiteX770" fmla="*/ 5539394 w 9384838"/>
              <a:gd name="connsiteY770" fmla="*/ 2233447 h 6246801"/>
              <a:gd name="connsiteX771" fmla="*/ 5564837 w 9384838"/>
              <a:gd name="connsiteY771" fmla="*/ 2182565 h 6246801"/>
              <a:gd name="connsiteX772" fmla="*/ 5614615 w 9384838"/>
              <a:gd name="connsiteY772" fmla="*/ 2233447 h 6246801"/>
              <a:gd name="connsiteX773" fmla="*/ 5640057 w 9384838"/>
              <a:gd name="connsiteY773" fmla="*/ 2208005 h 6246801"/>
              <a:gd name="connsiteX774" fmla="*/ 5665499 w 9384838"/>
              <a:gd name="connsiteY774" fmla="*/ 2233447 h 6246801"/>
              <a:gd name="connsiteX775" fmla="*/ 5665499 w 9384838"/>
              <a:gd name="connsiteY775" fmla="*/ 2257785 h 6246801"/>
              <a:gd name="connsiteX776" fmla="*/ 5640057 w 9384838"/>
              <a:gd name="connsiteY776" fmla="*/ 2408231 h 6246801"/>
              <a:gd name="connsiteX777" fmla="*/ 5689835 w 9384838"/>
              <a:gd name="connsiteY777" fmla="*/ 2433674 h 6246801"/>
              <a:gd name="connsiteX778" fmla="*/ 5740719 w 9384838"/>
              <a:gd name="connsiteY778" fmla="*/ 2408231 h 6246801"/>
              <a:gd name="connsiteX779" fmla="*/ 5765055 w 9384838"/>
              <a:gd name="connsiteY779" fmla="*/ 2358450 h 6246801"/>
              <a:gd name="connsiteX780" fmla="*/ 5840275 w 9384838"/>
              <a:gd name="connsiteY780" fmla="*/ 2459115 h 6246801"/>
              <a:gd name="connsiteX781" fmla="*/ 5891159 w 9384838"/>
              <a:gd name="connsiteY781" fmla="*/ 2408231 h 6246801"/>
              <a:gd name="connsiteX782" fmla="*/ 5940937 w 9384838"/>
              <a:gd name="connsiteY782" fmla="*/ 2283229 h 6246801"/>
              <a:gd name="connsiteX783" fmla="*/ 5891159 w 9384838"/>
              <a:gd name="connsiteY783" fmla="*/ 2208005 h 6246801"/>
              <a:gd name="connsiteX784" fmla="*/ 5840275 w 9384838"/>
              <a:gd name="connsiteY784" fmla="*/ 2257785 h 6246801"/>
              <a:gd name="connsiteX785" fmla="*/ 5715277 w 9384838"/>
              <a:gd name="connsiteY785" fmla="*/ 2283229 h 6246801"/>
              <a:gd name="connsiteX786" fmla="*/ 5765055 w 9384838"/>
              <a:gd name="connsiteY786" fmla="*/ 2132783 h 6246801"/>
              <a:gd name="connsiteX787" fmla="*/ 5840275 w 9384838"/>
              <a:gd name="connsiteY787" fmla="*/ 2081897 h 6246801"/>
              <a:gd name="connsiteX788" fmla="*/ 8270546 w 9384838"/>
              <a:gd name="connsiteY788" fmla="*/ 1474959 h 6246801"/>
              <a:gd name="connsiteX789" fmla="*/ 8282255 w 9384838"/>
              <a:gd name="connsiteY789" fmla="*/ 1480813 h 6246801"/>
              <a:gd name="connsiteX790" fmla="*/ 8274449 w 9384838"/>
              <a:gd name="connsiteY790" fmla="*/ 1490571 h 6246801"/>
              <a:gd name="connsiteX791" fmla="*/ 8264691 w 9384838"/>
              <a:gd name="connsiteY791" fmla="*/ 1491546 h 6246801"/>
              <a:gd name="connsiteX792" fmla="*/ 8247128 w 9384838"/>
              <a:gd name="connsiteY792" fmla="*/ 1501304 h 6246801"/>
              <a:gd name="connsiteX793" fmla="*/ 8250055 w 9384838"/>
              <a:gd name="connsiteY793" fmla="*/ 1485692 h 6246801"/>
              <a:gd name="connsiteX794" fmla="*/ 8265667 w 9384838"/>
              <a:gd name="connsiteY794" fmla="*/ 1485692 h 6246801"/>
              <a:gd name="connsiteX795" fmla="*/ 8270546 w 9384838"/>
              <a:gd name="connsiteY795" fmla="*/ 1474959 h 6246801"/>
              <a:gd name="connsiteX796" fmla="*/ 8187608 w 9384838"/>
              <a:gd name="connsiteY796" fmla="*/ 1463250 h 6246801"/>
              <a:gd name="connsiteX797" fmla="*/ 8203220 w 9384838"/>
              <a:gd name="connsiteY797" fmla="*/ 1472032 h 6246801"/>
              <a:gd name="connsiteX798" fmla="*/ 8215904 w 9384838"/>
              <a:gd name="connsiteY798" fmla="*/ 1471056 h 6246801"/>
              <a:gd name="connsiteX799" fmla="*/ 8214929 w 9384838"/>
              <a:gd name="connsiteY799" fmla="*/ 1479838 h 6246801"/>
              <a:gd name="connsiteX800" fmla="*/ 8216880 w 9384838"/>
              <a:gd name="connsiteY800" fmla="*/ 1484717 h 6246801"/>
              <a:gd name="connsiteX801" fmla="*/ 8195414 w 9384838"/>
              <a:gd name="connsiteY801" fmla="*/ 1482765 h 6246801"/>
              <a:gd name="connsiteX802" fmla="*/ 8197365 w 9384838"/>
              <a:gd name="connsiteY802" fmla="*/ 1476909 h 6246801"/>
              <a:gd name="connsiteX803" fmla="*/ 8187608 w 9384838"/>
              <a:gd name="connsiteY803" fmla="*/ 1463250 h 6246801"/>
              <a:gd name="connsiteX804" fmla="*/ 8289085 w 9384838"/>
              <a:gd name="connsiteY804" fmla="*/ 1415439 h 6246801"/>
              <a:gd name="connsiteX805" fmla="*/ 8307624 w 9384838"/>
              <a:gd name="connsiteY805" fmla="*/ 1425197 h 6246801"/>
              <a:gd name="connsiteX806" fmla="*/ 8318357 w 9384838"/>
              <a:gd name="connsiteY806" fmla="*/ 1429100 h 6246801"/>
              <a:gd name="connsiteX807" fmla="*/ 8307624 w 9384838"/>
              <a:gd name="connsiteY807" fmla="*/ 1443734 h 6246801"/>
              <a:gd name="connsiteX808" fmla="*/ 8313478 w 9384838"/>
              <a:gd name="connsiteY808" fmla="*/ 1452516 h 6246801"/>
              <a:gd name="connsiteX809" fmla="*/ 8282255 w 9384838"/>
              <a:gd name="connsiteY809" fmla="*/ 1469104 h 6246801"/>
              <a:gd name="connsiteX810" fmla="*/ 8280303 w 9384838"/>
              <a:gd name="connsiteY810" fmla="*/ 1453493 h 6246801"/>
              <a:gd name="connsiteX811" fmla="*/ 8269570 w 9384838"/>
              <a:gd name="connsiteY811" fmla="*/ 1425197 h 6246801"/>
              <a:gd name="connsiteX812" fmla="*/ 8289085 w 9384838"/>
              <a:gd name="connsiteY812" fmla="*/ 1415439 h 6246801"/>
              <a:gd name="connsiteX813" fmla="*/ 8360314 w 9384838"/>
              <a:gd name="connsiteY813" fmla="*/ 1357869 h 6246801"/>
              <a:gd name="connsiteX814" fmla="*/ 8376902 w 9384838"/>
              <a:gd name="connsiteY814" fmla="*/ 1366651 h 6246801"/>
              <a:gd name="connsiteX815" fmla="*/ 8379829 w 9384838"/>
              <a:gd name="connsiteY815" fmla="*/ 1382264 h 6246801"/>
              <a:gd name="connsiteX816" fmla="*/ 8349581 w 9384838"/>
              <a:gd name="connsiteY816" fmla="*/ 1375434 h 6246801"/>
              <a:gd name="connsiteX817" fmla="*/ 8360314 w 9384838"/>
              <a:gd name="connsiteY817" fmla="*/ 1357869 h 6246801"/>
              <a:gd name="connsiteX818" fmla="*/ 8571073 w 9384838"/>
              <a:gd name="connsiteY818" fmla="*/ 1228098 h 6246801"/>
              <a:gd name="connsiteX819" fmla="*/ 8597418 w 9384838"/>
              <a:gd name="connsiteY819" fmla="*/ 1253467 h 6246801"/>
              <a:gd name="connsiteX820" fmla="*/ 8592539 w 9384838"/>
              <a:gd name="connsiteY820" fmla="*/ 1260297 h 6246801"/>
              <a:gd name="connsiteX821" fmla="*/ 8592539 w 9384838"/>
              <a:gd name="connsiteY821" fmla="*/ 1272981 h 6246801"/>
              <a:gd name="connsiteX822" fmla="*/ 8572049 w 9384838"/>
              <a:gd name="connsiteY822" fmla="*/ 1273957 h 6246801"/>
              <a:gd name="connsiteX823" fmla="*/ 8561316 w 9384838"/>
              <a:gd name="connsiteY823" fmla="*/ 1285666 h 6246801"/>
              <a:gd name="connsiteX824" fmla="*/ 8554486 w 9384838"/>
              <a:gd name="connsiteY824" fmla="*/ 1302253 h 6246801"/>
              <a:gd name="connsiteX825" fmla="*/ 8533995 w 9384838"/>
              <a:gd name="connsiteY825" fmla="*/ 1311035 h 6246801"/>
              <a:gd name="connsiteX826" fmla="*/ 8510577 w 9384838"/>
              <a:gd name="connsiteY826" fmla="*/ 1309083 h 6246801"/>
              <a:gd name="connsiteX827" fmla="*/ 8505699 w 9384838"/>
              <a:gd name="connsiteY827" fmla="*/ 1331526 h 6246801"/>
              <a:gd name="connsiteX828" fmla="*/ 8494966 w 9384838"/>
              <a:gd name="connsiteY828" fmla="*/ 1335428 h 6246801"/>
              <a:gd name="connsiteX829" fmla="*/ 8482281 w 9384838"/>
              <a:gd name="connsiteY829" fmla="*/ 1312986 h 6246801"/>
              <a:gd name="connsiteX830" fmla="*/ 8474475 w 9384838"/>
              <a:gd name="connsiteY830" fmla="*/ 1303229 h 6246801"/>
              <a:gd name="connsiteX831" fmla="*/ 8467645 w 9384838"/>
              <a:gd name="connsiteY831" fmla="*/ 1279811 h 6246801"/>
              <a:gd name="connsiteX832" fmla="*/ 8476427 w 9384838"/>
              <a:gd name="connsiteY832" fmla="*/ 1270054 h 6246801"/>
              <a:gd name="connsiteX833" fmla="*/ 8524238 w 9384838"/>
              <a:gd name="connsiteY833" fmla="*/ 1261273 h 6246801"/>
              <a:gd name="connsiteX834" fmla="*/ 8551558 w 9384838"/>
              <a:gd name="connsiteY834" fmla="*/ 1236879 h 6246801"/>
              <a:gd name="connsiteX835" fmla="*/ 8567170 w 9384838"/>
              <a:gd name="connsiteY835" fmla="*/ 1237855 h 6246801"/>
              <a:gd name="connsiteX836" fmla="*/ 8571073 w 9384838"/>
              <a:gd name="connsiteY836" fmla="*/ 1228098 h 6246801"/>
              <a:gd name="connsiteX837" fmla="*/ 8306648 w 9384838"/>
              <a:gd name="connsiteY837" fmla="*/ 884639 h 6246801"/>
              <a:gd name="connsiteX838" fmla="*/ 8328114 w 9384838"/>
              <a:gd name="connsiteY838" fmla="*/ 903178 h 6246801"/>
              <a:gd name="connsiteX839" fmla="*/ 8334944 w 9384838"/>
              <a:gd name="connsiteY839" fmla="*/ 917814 h 6246801"/>
              <a:gd name="connsiteX840" fmla="*/ 8368119 w 9384838"/>
              <a:gd name="connsiteY840" fmla="*/ 935377 h 6246801"/>
              <a:gd name="connsiteX841" fmla="*/ 8422761 w 9384838"/>
              <a:gd name="connsiteY841" fmla="*/ 939280 h 6246801"/>
              <a:gd name="connsiteX842" fmla="*/ 8461790 w 9384838"/>
              <a:gd name="connsiteY842" fmla="*/ 922693 h 6246801"/>
              <a:gd name="connsiteX843" fmla="*/ 8450081 w 9384838"/>
              <a:gd name="connsiteY843" fmla="*/ 963674 h 6246801"/>
              <a:gd name="connsiteX844" fmla="*/ 8431542 w 9384838"/>
              <a:gd name="connsiteY844" fmla="*/ 975382 h 6246801"/>
              <a:gd name="connsiteX845" fmla="*/ 8415930 w 9384838"/>
              <a:gd name="connsiteY845" fmla="*/ 963674 h 6246801"/>
              <a:gd name="connsiteX846" fmla="*/ 8397391 w 9384838"/>
              <a:gd name="connsiteY846" fmla="*/ 963674 h 6246801"/>
              <a:gd name="connsiteX847" fmla="*/ 8359338 w 9384838"/>
              <a:gd name="connsiteY847" fmla="*/ 1014411 h 6246801"/>
              <a:gd name="connsiteX848" fmla="*/ 8284206 w 9384838"/>
              <a:gd name="connsiteY848" fmla="*/ 1020265 h 6246801"/>
              <a:gd name="connsiteX849" fmla="*/ 8247128 w 9384838"/>
              <a:gd name="connsiteY849" fmla="*/ 1070028 h 6246801"/>
              <a:gd name="connsiteX850" fmla="*/ 8212977 w 9384838"/>
              <a:gd name="connsiteY850" fmla="*/ 1083688 h 6246801"/>
              <a:gd name="connsiteX851" fmla="*/ 8184681 w 9384838"/>
              <a:gd name="connsiteY851" fmla="*/ 1151014 h 6246801"/>
              <a:gd name="connsiteX852" fmla="*/ 8163215 w 9384838"/>
              <a:gd name="connsiteY852" fmla="*/ 1151014 h 6246801"/>
              <a:gd name="connsiteX853" fmla="*/ 8155409 w 9384838"/>
              <a:gd name="connsiteY853" fmla="*/ 1207607 h 6246801"/>
              <a:gd name="connsiteX854" fmla="*/ 8099792 w 9384838"/>
              <a:gd name="connsiteY854" fmla="*/ 1223219 h 6246801"/>
              <a:gd name="connsiteX855" fmla="*/ 8077350 w 9384838"/>
              <a:gd name="connsiteY855" fmla="*/ 1247612 h 6246801"/>
              <a:gd name="connsiteX856" fmla="*/ 8066617 w 9384838"/>
              <a:gd name="connsiteY856" fmla="*/ 1319817 h 6246801"/>
              <a:gd name="connsiteX857" fmla="*/ 8057835 w 9384838"/>
              <a:gd name="connsiteY857" fmla="*/ 1315914 h 6246801"/>
              <a:gd name="connsiteX858" fmla="*/ 8009048 w 9384838"/>
              <a:gd name="connsiteY858" fmla="*/ 1320793 h 6246801"/>
              <a:gd name="connsiteX859" fmla="*/ 8009048 w 9384838"/>
              <a:gd name="connsiteY859" fmla="*/ 1309084 h 6246801"/>
              <a:gd name="connsiteX860" fmla="*/ 8010024 w 9384838"/>
              <a:gd name="connsiteY860" fmla="*/ 1293472 h 6246801"/>
              <a:gd name="connsiteX861" fmla="*/ 8002218 w 9384838"/>
              <a:gd name="connsiteY861" fmla="*/ 1262248 h 6246801"/>
              <a:gd name="connsiteX862" fmla="*/ 8013927 w 9384838"/>
              <a:gd name="connsiteY862" fmla="*/ 1254442 h 6246801"/>
              <a:gd name="connsiteX863" fmla="*/ 8038320 w 9384838"/>
              <a:gd name="connsiteY863" fmla="*/ 1219316 h 6246801"/>
              <a:gd name="connsiteX864" fmla="*/ 8077350 w 9384838"/>
              <a:gd name="connsiteY864" fmla="*/ 1190044 h 6246801"/>
              <a:gd name="connsiteX865" fmla="*/ 8108573 w 9384838"/>
              <a:gd name="connsiteY865" fmla="*/ 1167602 h 6246801"/>
              <a:gd name="connsiteX866" fmla="*/ 8111501 w 9384838"/>
              <a:gd name="connsiteY866" fmla="*/ 1154917 h 6246801"/>
              <a:gd name="connsiteX867" fmla="*/ 8135894 w 9384838"/>
              <a:gd name="connsiteY867" fmla="*/ 1148087 h 6246801"/>
              <a:gd name="connsiteX868" fmla="*/ 8141748 w 9384838"/>
              <a:gd name="connsiteY868" fmla="*/ 1130524 h 6246801"/>
              <a:gd name="connsiteX869" fmla="*/ 8135894 w 9384838"/>
              <a:gd name="connsiteY869" fmla="*/ 1121742 h 6246801"/>
              <a:gd name="connsiteX870" fmla="*/ 8143700 w 9384838"/>
              <a:gd name="connsiteY870" fmla="*/ 1104179 h 6246801"/>
              <a:gd name="connsiteX871" fmla="*/ 8200293 w 9384838"/>
              <a:gd name="connsiteY871" fmla="*/ 1030998 h 6246801"/>
              <a:gd name="connsiteX872" fmla="*/ 8231516 w 9384838"/>
              <a:gd name="connsiteY872" fmla="*/ 993920 h 6246801"/>
              <a:gd name="connsiteX873" fmla="*/ 8245176 w 9384838"/>
              <a:gd name="connsiteY873" fmla="*/ 957819 h 6246801"/>
              <a:gd name="connsiteX874" fmla="*/ 8258837 w 9384838"/>
              <a:gd name="connsiteY874" fmla="*/ 944159 h 6246801"/>
              <a:gd name="connsiteX875" fmla="*/ 8260788 w 9384838"/>
              <a:gd name="connsiteY875" fmla="*/ 920741 h 6246801"/>
              <a:gd name="connsiteX876" fmla="*/ 8289085 w 9384838"/>
              <a:gd name="connsiteY876" fmla="*/ 889516 h 6246801"/>
              <a:gd name="connsiteX877" fmla="*/ 8306648 w 9384838"/>
              <a:gd name="connsiteY877" fmla="*/ 884639 h 6246801"/>
              <a:gd name="connsiteX878" fmla="*/ 9328245 w 9384838"/>
              <a:gd name="connsiteY878" fmla="*/ 311878 h 6246801"/>
              <a:gd name="connsiteX879" fmla="*/ 9371178 w 9384838"/>
              <a:gd name="connsiteY879" fmla="*/ 317733 h 6246801"/>
              <a:gd name="connsiteX880" fmla="*/ 9384838 w 9384838"/>
              <a:gd name="connsiteY880" fmla="*/ 341150 h 6246801"/>
              <a:gd name="connsiteX881" fmla="*/ 9357517 w 9384838"/>
              <a:gd name="connsiteY881" fmla="*/ 360665 h 6246801"/>
              <a:gd name="connsiteX882" fmla="*/ 9357517 w 9384838"/>
              <a:gd name="connsiteY882" fmla="*/ 378228 h 6246801"/>
              <a:gd name="connsiteX883" fmla="*/ 9371178 w 9384838"/>
              <a:gd name="connsiteY883" fmla="*/ 393840 h 6246801"/>
              <a:gd name="connsiteX884" fmla="*/ 9367275 w 9384838"/>
              <a:gd name="connsiteY884" fmla="*/ 427015 h 6246801"/>
              <a:gd name="connsiteX885" fmla="*/ 9314585 w 9384838"/>
              <a:gd name="connsiteY885" fmla="*/ 427015 h 6246801"/>
              <a:gd name="connsiteX886" fmla="*/ 9250186 w 9384838"/>
              <a:gd name="connsiteY886" fmla="*/ 440675 h 6246801"/>
              <a:gd name="connsiteX887" fmla="*/ 9213108 w 9384838"/>
              <a:gd name="connsiteY887" fmla="*/ 471899 h 6246801"/>
              <a:gd name="connsiteX888" fmla="*/ 9162370 w 9384838"/>
              <a:gd name="connsiteY888" fmla="*/ 491414 h 6246801"/>
              <a:gd name="connsiteX889" fmla="*/ 9099923 w 9384838"/>
              <a:gd name="connsiteY889" fmla="*/ 526540 h 6246801"/>
              <a:gd name="connsiteX890" fmla="*/ 9035524 w 9384838"/>
              <a:gd name="connsiteY890" fmla="*/ 587036 h 6246801"/>
              <a:gd name="connsiteX891" fmla="*/ 8996494 w 9384838"/>
              <a:gd name="connsiteY891" fmla="*/ 635822 h 6246801"/>
              <a:gd name="connsiteX892" fmla="*/ 8961368 w 9384838"/>
              <a:gd name="connsiteY892" fmla="*/ 637774 h 6246801"/>
              <a:gd name="connsiteX893" fmla="*/ 8951610 w 9384838"/>
              <a:gd name="connsiteY893" fmla="*/ 647531 h 6246801"/>
              <a:gd name="connsiteX894" fmla="*/ 8926241 w 9384838"/>
              <a:gd name="connsiteY894" fmla="*/ 637774 h 6246801"/>
              <a:gd name="connsiteX895" fmla="*/ 8916484 w 9384838"/>
              <a:gd name="connsiteY895" fmla="*/ 608501 h 6246801"/>
              <a:gd name="connsiteX896" fmla="*/ 8883309 w 9384838"/>
              <a:gd name="connsiteY896" fmla="*/ 622162 h 6246801"/>
              <a:gd name="connsiteX897" fmla="*/ 8877454 w 9384838"/>
              <a:gd name="connsiteY897" fmla="*/ 651434 h 6246801"/>
              <a:gd name="connsiteX898" fmla="*/ 8887212 w 9384838"/>
              <a:gd name="connsiteY898" fmla="*/ 665094 h 6246801"/>
              <a:gd name="connsiteX899" fmla="*/ 8846231 w 9384838"/>
              <a:gd name="connsiteY899" fmla="*/ 719735 h 6246801"/>
              <a:gd name="connsiteX900" fmla="*/ 8799395 w 9384838"/>
              <a:gd name="connsiteY900" fmla="*/ 749008 h 6246801"/>
              <a:gd name="connsiteX901" fmla="*/ 8766220 w 9384838"/>
              <a:gd name="connsiteY901" fmla="*/ 774380 h 6246801"/>
              <a:gd name="connsiteX902" fmla="*/ 8731094 w 9384838"/>
              <a:gd name="connsiteY902" fmla="*/ 844633 h 6246801"/>
              <a:gd name="connsiteX903" fmla="*/ 8697919 w 9384838"/>
              <a:gd name="connsiteY903" fmla="*/ 862196 h 6246801"/>
              <a:gd name="connsiteX904" fmla="*/ 8666695 w 9384838"/>
              <a:gd name="connsiteY904" fmla="*/ 862196 h 6246801"/>
              <a:gd name="connsiteX905" fmla="*/ 8641326 w 9384838"/>
              <a:gd name="connsiteY905" fmla="*/ 887565 h 6246801"/>
              <a:gd name="connsiteX906" fmla="*/ 8614005 w 9384838"/>
              <a:gd name="connsiteY906" fmla="*/ 932449 h 6246801"/>
              <a:gd name="connsiteX907" fmla="*/ 8590587 w 9384838"/>
              <a:gd name="connsiteY907" fmla="*/ 936351 h 6246801"/>
              <a:gd name="connsiteX908" fmla="*/ 8576927 w 9384838"/>
              <a:gd name="connsiteY908" fmla="*/ 920740 h 6246801"/>
              <a:gd name="connsiteX909" fmla="*/ 8590587 w 9384838"/>
              <a:gd name="connsiteY909" fmla="*/ 885614 h 6246801"/>
              <a:gd name="connsiteX910" fmla="*/ 8602296 w 9384838"/>
              <a:gd name="connsiteY910" fmla="*/ 881711 h 6246801"/>
              <a:gd name="connsiteX911" fmla="*/ 8610102 w 9384838"/>
              <a:gd name="connsiteY911" fmla="*/ 868050 h 6246801"/>
              <a:gd name="connsiteX912" fmla="*/ 8606199 w 9384838"/>
              <a:gd name="connsiteY912" fmla="*/ 850487 h 6246801"/>
              <a:gd name="connsiteX913" fmla="*/ 8612054 w 9384838"/>
              <a:gd name="connsiteY913" fmla="*/ 825118 h 6246801"/>
              <a:gd name="connsiteX914" fmla="*/ 8623762 w 9384838"/>
              <a:gd name="connsiteY914" fmla="*/ 846584 h 6246801"/>
              <a:gd name="connsiteX915" fmla="*/ 8637423 w 9384838"/>
              <a:gd name="connsiteY915" fmla="*/ 848536 h 6246801"/>
              <a:gd name="connsiteX916" fmla="*/ 8649132 w 9384838"/>
              <a:gd name="connsiteY916" fmla="*/ 827069 h 6246801"/>
              <a:gd name="connsiteX917" fmla="*/ 8635471 w 9384838"/>
              <a:gd name="connsiteY917" fmla="*/ 807555 h 6246801"/>
              <a:gd name="connsiteX918" fmla="*/ 8654986 w 9384838"/>
              <a:gd name="connsiteY918" fmla="*/ 807555 h 6246801"/>
              <a:gd name="connsiteX919" fmla="*/ 8664743 w 9384838"/>
              <a:gd name="connsiteY919" fmla="*/ 819263 h 6246801"/>
              <a:gd name="connsiteX920" fmla="*/ 8692064 w 9384838"/>
              <a:gd name="connsiteY920" fmla="*/ 805603 h 6246801"/>
              <a:gd name="connsiteX921" fmla="*/ 8709627 w 9384838"/>
              <a:gd name="connsiteY921" fmla="*/ 778282 h 6246801"/>
              <a:gd name="connsiteX922" fmla="*/ 8711579 w 9384838"/>
              <a:gd name="connsiteY922" fmla="*/ 749008 h 6246801"/>
              <a:gd name="connsiteX923" fmla="*/ 8695967 w 9384838"/>
              <a:gd name="connsiteY923" fmla="*/ 749008 h 6246801"/>
              <a:gd name="connsiteX924" fmla="*/ 8672549 w 9384838"/>
              <a:gd name="connsiteY924" fmla="*/ 745105 h 6246801"/>
              <a:gd name="connsiteX925" fmla="*/ 8668646 w 9384838"/>
              <a:gd name="connsiteY925" fmla="*/ 713881 h 6246801"/>
              <a:gd name="connsiteX926" fmla="*/ 8697919 w 9384838"/>
              <a:gd name="connsiteY926" fmla="*/ 713881 h 6246801"/>
              <a:gd name="connsiteX927" fmla="*/ 8715482 w 9384838"/>
              <a:gd name="connsiteY927" fmla="*/ 731444 h 6246801"/>
              <a:gd name="connsiteX928" fmla="*/ 8733045 w 9384838"/>
              <a:gd name="connsiteY928" fmla="*/ 719735 h 6246801"/>
              <a:gd name="connsiteX929" fmla="*/ 8746705 w 9384838"/>
              <a:gd name="connsiteY929" fmla="*/ 688512 h 6246801"/>
              <a:gd name="connsiteX930" fmla="*/ 8787686 w 9384838"/>
              <a:gd name="connsiteY930" fmla="*/ 674851 h 6246801"/>
              <a:gd name="connsiteX931" fmla="*/ 8811104 w 9384838"/>
              <a:gd name="connsiteY931" fmla="*/ 624114 h 6246801"/>
              <a:gd name="connsiteX932" fmla="*/ 8830619 w 9384838"/>
              <a:gd name="connsiteY932" fmla="*/ 618260 h 6246801"/>
              <a:gd name="connsiteX933" fmla="*/ 8840376 w 9384838"/>
              <a:gd name="connsiteY933" fmla="*/ 600695 h 6246801"/>
              <a:gd name="connsiteX934" fmla="*/ 8832570 w 9384838"/>
              <a:gd name="connsiteY934" fmla="*/ 559715 h 6246801"/>
              <a:gd name="connsiteX935" fmla="*/ 8850134 w 9384838"/>
              <a:gd name="connsiteY935" fmla="*/ 559715 h 6246801"/>
              <a:gd name="connsiteX936" fmla="*/ 8885260 w 9384838"/>
              <a:gd name="connsiteY936" fmla="*/ 573376 h 6246801"/>
              <a:gd name="connsiteX937" fmla="*/ 8902823 w 9384838"/>
              <a:gd name="connsiteY937" fmla="*/ 559715 h 6246801"/>
              <a:gd name="connsiteX938" fmla="*/ 8904775 w 9384838"/>
              <a:gd name="connsiteY938" fmla="*/ 524589 h 6246801"/>
              <a:gd name="connsiteX939" fmla="*/ 8949659 w 9384838"/>
              <a:gd name="connsiteY939" fmla="*/ 497268 h 6246801"/>
              <a:gd name="connsiteX940" fmla="*/ 8976980 w 9384838"/>
              <a:gd name="connsiteY940" fmla="*/ 497268 h 6246801"/>
              <a:gd name="connsiteX941" fmla="*/ 8976980 w 9384838"/>
              <a:gd name="connsiteY941" fmla="*/ 462142 h 6246801"/>
              <a:gd name="connsiteX942" fmla="*/ 8965271 w 9384838"/>
              <a:gd name="connsiteY942" fmla="*/ 419209 h 6246801"/>
              <a:gd name="connsiteX943" fmla="*/ 8973077 w 9384838"/>
              <a:gd name="connsiteY943" fmla="*/ 393840 h 6246801"/>
              <a:gd name="connsiteX944" fmla="*/ 9002349 w 9384838"/>
              <a:gd name="connsiteY944" fmla="*/ 376277 h 6246801"/>
              <a:gd name="connsiteX945" fmla="*/ 9017961 w 9384838"/>
              <a:gd name="connsiteY945" fmla="*/ 403597 h 6246801"/>
              <a:gd name="connsiteX946" fmla="*/ 9041378 w 9384838"/>
              <a:gd name="connsiteY946" fmla="*/ 467996 h 6246801"/>
              <a:gd name="connsiteX947" fmla="*/ 9076505 w 9384838"/>
              <a:gd name="connsiteY947" fmla="*/ 475802 h 6246801"/>
              <a:gd name="connsiteX948" fmla="*/ 9154564 w 9384838"/>
              <a:gd name="connsiteY948" fmla="*/ 458239 h 6246801"/>
              <a:gd name="connsiteX949" fmla="*/ 9209205 w 9384838"/>
              <a:gd name="connsiteY949" fmla="*/ 409452 h 6246801"/>
              <a:gd name="connsiteX950" fmla="*/ 9218963 w 9384838"/>
              <a:gd name="connsiteY950" fmla="*/ 380180 h 6246801"/>
              <a:gd name="connsiteX951" fmla="*/ 9283361 w 9384838"/>
              <a:gd name="connsiteY951" fmla="*/ 325538 h 6246801"/>
              <a:gd name="connsiteX952" fmla="*/ 9328245 w 9384838"/>
              <a:gd name="connsiteY952" fmla="*/ 311878 h 6246801"/>
              <a:gd name="connsiteX953" fmla="*/ 6819242 w 9384838"/>
              <a:gd name="connsiteY953" fmla="*/ 0 h 6246801"/>
              <a:gd name="connsiteX954" fmla="*/ 6869020 w 9384838"/>
              <a:gd name="connsiteY954" fmla="*/ 125002 h 6246801"/>
              <a:gd name="connsiteX955" fmla="*/ 6969682 w 9384838"/>
              <a:gd name="connsiteY955" fmla="*/ 326334 h 6246801"/>
              <a:gd name="connsiteX956" fmla="*/ 6969682 w 9384838"/>
              <a:gd name="connsiteY956" fmla="*/ 401556 h 6246801"/>
              <a:gd name="connsiteX957" fmla="*/ 7094680 w 9384838"/>
              <a:gd name="connsiteY957" fmla="*/ 652667 h 6246801"/>
              <a:gd name="connsiteX958" fmla="*/ 7220784 w 9384838"/>
              <a:gd name="connsiteY958" fmla="*/ 803117 h 6246801"/>
              <a:gd name="connsiteX959" fmla="*/ 7321446 w 9384838"/>
              <a:gd name="connsiteY959" fmla="*/ 903783 h 6246801"/>
              <a:gd name="connsiteX960" fmla="*/ 7321446 w 9384838"/>
              <a:gd name="connsiteY960" fmla="*/ 979004 h 6246801"/>
              <a:gd name="connsiteX961" fmla="*/ 7345782 w 9384838"/>
              <a:gd name="connsiteY961" fmla="*/ 979004 h 6246801"/>
              <a:gd name="connsiteX962" fmla="*/ 7396667 w 9384838"/>
              <a:gd name="connsiteY962" fmla="*/ 1003341 h 6246801"/>
              <a:gd name="connsiteX963" fmla="*/ 7421002 w 9384838"/>
              <a:gd name="connsiteY963" fmla="*/ 979004 h 6246801"/>
              <a:gd name="connsiteX964" fmla="*/ 7496223 w 9384838"/>
              <a:gd name="connsiteY964" fmla="*/ 1003341 h 6246801"/>
              <a:gd name="connsiteX965" fmla="*/ 7446445 w 9384838"/>
              <a:gd name="connsiteY965" fmla="*/ 1054227 h 6246801"/>
              <a:gd name="connsiteX966" fmla="*/ 7471887 w 9384838"/>
              <a:gd name="connsiteY966" fmla="*/ 1078564 h 6246801"/>
              <a:gd name="connsiteX967" fmla="*/ 7521665 w 9384838"/>
              <a:gd name="connsiteY967" fmla="*/ 1054227 h 6246801"/>
              <a:gd name="connsiteX968" fmla="*/ 7547107 w 9384838"/>
              <a:gd name="connsiteY968" fmla="*/ 1129449 h 6246801"/>
              <a:gd name="connsiteX969" fmla="*/ 7672105 w 9384838"/>
              <a:gd name="connsiteY969" fmla="*/ 1179229 h 6246801"/>
              <a:gd name="connsiteX970" fmla="*/ 7747325 w 9384838"/>
              <a:gd name="connsiteY970" fmla="*/ 1179229 h 6246801"/>
              <a:gd name="connsiteX971" fmla="*/ 7847987 w 9384838"/>
              <a:gd name="connsiteY971" fmla="*/ 1104007 h 6246801"/>
              <a:gd name="connsiteX972" fmla="*/ 7923207 w 9384838"/>
              <a:gd name="connsiteY972" fmla="*/ 1078564 h 6246801"/>
              <a:gd name="connsiteX973" fmla="*/ 7998427 w 9384838"/>
              <a:gd name="connsiteY973" fmla="*/ 1003341 h 6246801"/>
              <a:gd name="connsiteX974" fmla="*/ 7998427 w 9384838"/>
              <a:gd name="connsiteY974" fmla="*/ 1054227 h 6246801"/>
              <a:gd name="connsiteX975" fmla="*/ 7948649 w 9384838"/>
              <a:gd name="connsiteY975" fmla="*/ 1104007 h 6246801"/>
              <a:gd name="connsiteX976" fmla="*/ 7948649 w 9384838"/>
              <a:gd name="connsiteY976" fmla="*/ 1129449 h 6246801"/>
              <a:gd name="connsiteX977" fmla="*/ 7822545 w 9384838"/>
              <a:gd name="connsiteY977" fmla="*/ 1279895 h 6246801"/>
              <a:gd name="connsiteX978" fmla="*/ 7822545 w 9384838"/>
              <a:gd name="connsiteY978" fmla="*/ 1379454 h 6246801"/>
              <a:gd name="connsiteX979" fmla="*/ 7873429 w 9384838"/>
              <a:gd name="connsiteY979" fmla="*/ 1379454 h 6246801"/>
              <a:gd name="connsiteX980" fmla="*/ 7847987 w 9384838"/>
              <a:gd name="connsiteY980" fmla="*/ 1505563 h 6246801"/>
              <a:gd name="connsiteX981" fmla="*/ 7797103 w 9384838"/>
              <a:gd name="connsiteY981" fmla="*/ 1531005 h 6246801"/>
              <a:gd name="connsiteX982" fmla="*/ 7873429 w 9384838"/>
              <a:gd name="connsiteY982" fmla="*/ 1606229 h 6246801"/>
              <a:gd name="connsiteX983" fmla="*/ 7948649 w 9384838"/>
              <a:gd name="connsiteY983" fmla="*/ 1606229 h 6246801"/>
              <a:gd name="connsiteX984" fmla="*/ 7923207 w 9384838"/>
              <a:gd name="connsiteY984" fmla="*/ 1656009 h 6246801"/>
              <a:gd name="connsiteX985" fmla="*/ 7772767 w 9384838"/>
              <a:gd name="connsiteY985" fmla="*/ 1630565 h 6246801"/>
              <a:gd name="connsiteX986" fmla="*/ 7672105 w 9384838"/>
              <a:gd name="connsiteY986" fmla="*/ 1705789 h 6246801"/>
              <a:gd name="connsiteX987" fmla="*/ 7672105 w 9384838"/>
              <a:gd name="connsiteY987" fmla="*/ 1656009 h 6246801"/>
              <a:gd name="connsiteX988" fmla="*/ 7596885 w 9384838"/>
              <a:gd name="connsiteY988" fmla="*/ 1656009 h 6246801"/>
              <a:gd name="connsiteX989" fmla="*/ 7571443 w 9384838"/>
              <a:gd name="connsiteY989" fmla="*/ 1705789 h 6246801"/>
              <a:gd name="connsiteX990" fmla="*/ 7446445 w 9384838"/>
              <a:gd name="connsiteY990" fmla="*/ 1681452 h 6246801"/>
              <a:gd name="connsiteX991" fmla="*/ 7421002 w 9384838"/>
              <a:gd name="connsiteY991" fmla="*/ 1630565 h 6246801"/>
              <a:gd name="connsiteX992" fmla="*/ 7321446 w 9384838"/>
              <a:gd name="connsiteY992" fmla="*/ 1630565 h 6246801"/>
              <a:gd name="connsiteX993" fmla="*/ 7070344 w 9384838"/>
              <a:gd name="connsiteY993" fmla="*/ 1756674 h 6246801"/>
              <a:gd name="connsiteX994" fmla="*/ 6869020 w 9384838"/>
              <a:gd name="connsiteY994" fmla="*/ 1907113 h 6246801"/>
              <a:gd name="connsiteX995" fmla="*/ 6894462 w 9384838"/>
              <a:gd name="connsiteY995" fmla="*/ 1956897 h 6246801"/>
              <a:gd name="connsiteX996" fmla="*/ 6819242 w 9384838"/>
              <a:gd name="connsiteY996" fmla="*/ 2081899 h 6246801"/>
              <a:gd name="connsiteX997" fmla="*/ 6793800 w 9384838"/>
              <a:gd name="connsiteY997" fmla="*/ 2006676 h 6246801"/>
              <a:gd name="connsiteX998" fmla="*/ 6668802 w 9384838"/>
              <a:gd name="connsiteY998" fmla="*/ 1931450 h 6246801"/>
              <a:gd name="connsiteX999" fmla="*/ 6542697 w 9384838"/>
              <a:gd name="connsiteY999" fmla="*/ 1831894 h 6246801"/>
              <a:gd name="connsiteX1000" fmla="*/ 6467477 w 9384838"/>
              <a:gd name="connsiteY1000" fmla="*/ 1705789 h 6246801"/>
              <a:gd name="connsiteX1001" fmla="*/ 6417699 w 9384838"/>
              <a:gd name="connsiteY1001" fmla="*/ 1681452 h 6246801"/>
              <a:gd name="connsiteX1002" fmla="*/ 6342479 w 9384838"/>
              <a:gd name="connsiteY1002" fmla="*/ 1580786 h 6246801"/>
              <a:gd name="connsiteX1003" fmla="*/ 6217481 w 9384838"/>
              <a:gd name="connsiteY1003" fmla="*/ 1555343 h 6246801"/>
              <a:gd name="connsiteX1004" fmla="*/ 6091377 w 9384838"/>
              <a:gd name="connsiteY1004" fmla="*/ 1606229 h 6246801"/>
              <a:gd name="connsiteX1005" fmla="*/ 5991821 w 9384838"/>
              <a:gd name="connsiteY1005" fmla="*/ 1681452 h 6246801"/>
              <a:gd name="connsiteX1006" fmla="*/ 5966379 w 9384838"/>
              <a:gd name="connsiteY1006" fmla="*/ 1630565 h 6246801"/>
              <a:gd name="connsiteX1007" fmla="*/ 5966379 w 9384838"/>
              <a:gd name="connsiteY1007" fmla="*/ 1580786 h 6246801"/>
              <a:gd name="connsiteX1008" fmla="*/ 5916601 w 9384838"/>
              <a:gd name="connsiteY1008" fmla="*/ 1531005 h 6246801"/>
              <a:gd name="connsiteX1009" fmla="*/ 5940937 w 9384838"/>
              <a:gd name="connsiteY1009" fmla="*/ 1505563 h 6246801"/>
              <a:gd name="connsiteX1010" fmla="*/ 5891159 w 9384838"/>
              <a:gd name="connsiteY1010" fmla="*/ 1480122 h 6246801"/>
              <a:gd name="connsiteX1011" fmla="*/ 5840275 w 9384838"/>
              <a:gd name="connsiteY1011" fmla="*/ 1480122 h 6246801"/>
              <a:gd name="connsiteX1012" fmla="*/ 5815939 w 9384838"/>
              <a:gd name="connsiteY1012" fmla="*/ 1455784 h 6246801"/>
              <a:gd name="connsiteX1013" fmla="*/ 5740719 w 9384838"/>
              <a:gd name="connsiteY1013" fmla="*/ 1505563 h 6246801"/>
              <a:gd name="connsiteX1014" fmla="*/ 5665499 w 9384838"/>
              <a:gd name="connsiteY1014" fmla="*/ 1606229 h 6246801"/>
              <a:gd name="connsiteX1015" fmla="*/ 5715277 w 9384838"/>
              <a:gd name="connsiteY1015" fmla="*/ 1656009 h 6246801"/>
              <a:gd name="connsiteX1016" fmla="*/ 5765055 w 9384838"/>
              <a:gd name="connsiteY1016" fmla="*/ 1731231 h 6246801"/>
              <a:gd name="connsiteX1017" fmla="*/ 5840275 w 9384838"/>
              <a:gd name="connsiteY1017" fmla="*/ 1731231 h 6246801"/>
              <a:gd name="connsiteX1018" fmla="*/ 5916601 w 9384838"/>
              <a:gd name="connsiteY1018" fmla="*/ 1881669 h 6246801"/>
              <a:gd name="connsiteX1019" fmla="*/ 5966379 w 9384838"/>
              <a:gd name="connsiteY1019" fmla="*/ 1956897 h 6246801"/>
              <a:gd name="connsiteX1020" fmla="*/ 5891159 w 9384838"/>
              <a:gd name="connsiteY1020" fmla="*/ 2006676 h 6246801"/>
              <a:gd name="connsiteX1021" fmla="*/ 5815939 w 9384838"/>
              <a:gd name="connsiteY1021" fmla="*/ 1931450 h 6246801"/>
              <a:gd name="connsiteX1022" fmla="*/ 5765055 w 9384838"/>
              <a:gd name="connsiteY1022" fmla="*/ 1881669 h 6246801"/>
              <a:gd name="connsiteX1023" fmla="*/ 5715277 w 9384838"/>
              <a:gd name="connsiteY1023" fmla="*/ 1931450 h 6246801"/>
              <a:gd name="connsiteX1024" fmla="*/ 5665499 w 9384838"/>
              <a:gd name="connsiteY1024" fmla="*/ 1931450 h 6246801"/>
              <a:gd name="connsiteX1025" fmla="*/ 5640056 w 9384838"/>
              <a:gd name="connsiteY1025" fmla="*/ 2006676 h 6246801"/>
              <a:gd name="connsiteX1026" fmla="*/ 5590278 w 9384838"/>
              <a:gd name="connsiteY1026" fmla="*/ 2006676 h 6246801"/>
              <a:gd name="connsiteX1027" fmla="*/ 5515058 w 9384838"/>
              <a:gd name="connsiteY1027" fmla="*/ 2081899 h 6246801"/>
              <a:gd name="connsiteX1028" fmla="*/ 5464174 w 9384838"/>
              <a:gd name="connsiteY1028" fmla="*/ 2057559 h 6246801"/>
              <a:gd name="connsiteX1029" fmla="*/ 5464174 w 9384838"/>
              <a:gd name="connsiteY1029" fmla="*/ 1956897 h 6246801"/>
              <a:gd name="connsiteX1030" fmla="*/ 5489616 w 9384838"/>
              <a:gd name="connsiteY1030" fmla="*/ 1881669 h 6246801"/>
              <a:gd name="connsiteX1031" fmla="*/ 5564836 w 9384838"/>
              <a:gd name="connsiteY1031" fmla="*/ 1831894 h 6246801"/>
              <a:gd name="connsiteX1032" fmla="*/ 5590278 w 9384838"/>
              <a:gd name="connsiteY1032" fmla="*/ 1756674 h 6246801"/>
              <a:gd name="connsiteX1033" fmla="*/ 5539394 w 9384838"/>
              <a:gd name="connsiteY1033" fmla="*/ 1656009 h 6246801"/>
              <a:gd name="connsiteX1034" fmla="*/ 5515058 w 9384838"/>
              <a:gd name="connsiteY1034" fmla="*/ 1656009 h 6246801"/>
              <a:gd name="connsiteX1035" fmla="*/ 5515058 w 9384838"/>
              <a:gd name="connsiteY1035" fmla="*/ 1606229 h 6246801"/>
              <a:gd name="connsiteX1036" fmla="*/ 5489616 w 9384838"/>
              <a:gd name="connsiteY1036" fmla="*/ 1580786 h 6246801"/>
              <a:gd name="connsiteX1037" fmla="*/ 5489616 w 9384838"/>
              <a:gd name="connsiteY1037" fmla="*/ 1531005 h 6246801"/>
              <a:gd name="connsiteX1038" fmla="*/ 5539394 w 9384838"/>
              <a:gd name="connsiteY1038" fmla="*/ 1455784 h 6246801"/>
              <a:gd name="connsiteX1039" fmla="*/ 5539394 w 9384838"/>
              <a:gd name="connsiteY1039" fmla="*/ 1404898 h 6246801"/>
              <a:gd name="connsiteX1040" fmla="*/ 5564836 w 9384838"/>
              <a:gd name="connsiteY1040" fmla="*/ 1355118 h 6246801"/>
              <a:gd name="connsiteX1041" fmla="*/ 5614614 w 9384838"/>
              <a:gd name="connsiteY1041" fmla="*/ 1379454 h 6246801"/>
              <a:gd name="connsiteX1042" fmla="*/ 5689834 w 9384838"/>
              <a:gd name="connsiteY1042" fmla="*/ 1355118 h 6246801"/>
              <a:gd name="connsiteX1043" fmla="*/ 5740719 w 9384838"/>
              <a:gd name="connsiteY1043" fmla="*/ 1329675 h 6246801"/>
              <a:gd name="connsiteX1044" fmla="*/ 5765055 w 9384838"/>
              <a:gd name="connsiteY1044" fmla="*/ 1355118 h 6246801"/>
              <a:gd name="connsiteX1045" fmla="*/ 5815939 w 9384838"/>
              <a:gd name="connsiteY1045" fmla="*/ 1279895 h 6246801"/>
              <a:gd name="connsiteX1046" fmla="*/ 5891159 w 9384838"/>
              <a:gd name="connsiteY1046" fmla="*/ 1254452 h 6246801"/>
              <a:gd name="connsiteX1047" fmla="*/ 5891159 w 9384838"/>
              <a:gd name="connsiteY1047" fmla="*/ 1179229 h 6246801"/>
              <a:gd name="connsiteX1048" fmla="*/ 5840275 w 9384838"/>
              <a:gd name="connsiteY1048" fmla="*/ 1104007 h 6246801"/>
              <a:gd name="connsiteX1049" fmla="*/ 5865717 w 9384838"/>
              <a:gd name="connsiteY1049" fmla="*/ 1054227 h 6246801"/>
              <a:gd name="connsiteX1050" fmla="*/ 5916601 w 9384838"/>
              <a:gd name="connsiteY1050" fmla="*/ 1054227 h 6246801"/>
              <a:gd name="connsiteX1051" fmla="*/ 6041599 w 9384838"/>
              <a:gd name="connsiteY1051" fmla="*/ 1179229 h 6246801"/>
              <a:gd name="connsiteX1052" fmla="*/ 6091377 w 9384838"/>
              <a:gd name="connsiteY1052" fmla="*/ 1153786 h 6246801"/>
              <a:gd name="connsiteX1053" fmla="*/ 6091377 w 9384838"/>
              <a:gd name="connsiteY1053" fmla="*/ 1204672 h 6246801"/>
              <a:gd name="connsiteX1054" fmla="*/ 6166597 w 9384838"/>
              <a:gd name="connsiteY1054" fmla="*/ 1254452 h 6246801"/>
              <a:gd name="connsiteX1055" fmla="*/ 6292701 w 9384838"/>
              <a:gd name="connsiteY1055" fmla="*/ 1179229 h 6246801"/>
              <a:gd name="connsiteX1056" fmla="*/ 6317037 w 9384838"/>
              <a:gd name="connsiteY1056" fmla="*/ 1129449 h 6246801"/>
              <a:gd name="connsiteX1057" fmla="*/ 6292701 w 9384838"/>
              <a:gd name="connsiteY1057" fmla="*/ 1054227 h 6246801"/>
              <a:gd name="connsiteX1058" fmla="*/ 6317037 w 9384838"/>
              <a:gd name="connsiteY1058" fmla="*/ 1003341 h 6246801"/>
              <a:gd name="connsiteX1059" fmla="*/ 6317037 w 9384838"/>
              <a:gd name="connsiteY1059" fmla="*/ 953562 h 6246801"/>
              <a:gd name="connsiteX1060" fmla="*/ 6342479 w 9384838"/>
              <a:gd name="connsiteY1060" fmla="*/ 903783 h 6246801"/>
              <a:gd name="connsiteX1061" fmla="*/ 6443141 w 9384838"/>
              <a:gd name="connsiteY1061" fmla="*/ 878340 h 6246801"/>
              <a:gd name="connsiteX1062" fmla="*/ 6492919 w 9384838"/>
              <a:gd name="connsiteY1062" fmla="*/ 803117 h 6246801"/>
              <a:gd name="connsiteX1063" fmla="*/ 6518361 w 9384838"/>
              <a:gd name="connsiteY1063" fmla="*/ 652667 h 6246801"/>
              <a:gd name="connsiteX1064" fmla="*/ 6619024 w 9384838"/>
              <a:gd name="connsiteY1064" fmla="*/ 526559 h 6246801"/>
              <a:gd name="connsiteX1065" fmla="*/ 6643360 w 9384838"/>
              <a:gd name="connsiteY1065" fmla="*/ 300891 h 6246801"/>
              <a:gd name="connsiteX1066" fmla="*/ 6619024 w 9384838"/>
              <a:gd name="connsiteY1066" fmla="*/ 125002 h 6246801"/>
              <a:gd name="connsiteX1067" fmla="*/ 6694244 w 9384838"/>
              <a:gd name="connsiteY1067" fmla="*/ 49779 h 6246801"/>
              <a:gd name="connsiteX1068" fmla="*/ 6769464 w 9384838"/>
              <a:gd name="connsiteY1068" fmla="*/ 49779 h 6246801"/>
              <a:gd name="connsiteX1069" fmla="*/ 6819242 w 9384838"/>
              <a:gd name="connsiteY106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22231 w 9384838"/>
              <a:gd name="connsiteY211" fmla="*/ 5243461 h 6246801"/>
              <a:gd name="connsiteX212" fmla="*/ 472009 w 9384838"/>
              <a:gd name="connsiteY212" fmla="*/ 5293241 h 6246801"/>
              <a:gd name="connsiteX213" fmla="*/ 422231 w 9384838"/>
              <a:gd name="connsiteY213" fmla="*/ 5318684 h 6246801"/>
              <a:gd name="connsiteX214" fmla="*/ 446567 w 9384838"/>
              <a:gd name="connsiteY214" fmla="*/ 5344127 h 6246801"/>
              <a:gd name="connsiteX215" fmla="*/ 497451 w 9384838"/>
              <a:gd name="connsiteY215" fmla="*/ 5344127 h 6246801"/>
              <a:gd name="connsiteX216" fmla="*/ 521787 w 9384838"/>
              <a:gd name="connsiteY216" fmla="*/ 5318684 h 6246801"/>
              <a:gd name="connsiteX217" fmla="*/ 521787 w 9384838"/>
              <a:gd name="connsiteY217" fmla="*/ 5369570 h 6246801"/>
              <a:gd name="connsiteX218" fmla="*/ 497451 w 9384838"/>
              <a:gd name="connsiteY218" fmla="*/ 5419350 h 6246801"/>
              <a:gd name="connsiteX219" fmla="*/ 472009 w 9384838"/>
              <a:gd name="connsiteY219" fmla="*/ 5419350 h 6246801"/>
              <a:gd name="connsiteX220" fmla="*/ 446567 w 9384838"/>
              <a:gd name="connsiteY220" fmla="*/ 5444793 h 6246801"/>
              <a:gd name="connsiteX221" fmla="*/ 422231 w 9384838"/>
              <a:gd name="connsiteY221" fmla="*/ 5419350 h 6246801"/>
              <a:gd name="connsiteX222" fmla="*/ 446567 w 9384838"/>
              <a:gd name="connsiteY222" fmla="*/ 5393907 h 6246801"/>
              <a:gd name="connsiteX223" fmla="*/ 446567 w 9384838"/>
              <a:gd name="connsiteY223" fmla="*/ 5369570 h 6246801"/>
              <a:gd name="connsiteX224" fmla="*/ 422231 w 9384838"/>
              <a:gd name="connsiteY224" fmla="*/ 5344127 h 6246801"/>
              <a:gd name="connsiteX225" fmla="*/ 371347 w 9384838"/>
              <a:gd name="connsiteY225" fmla="*/ 5369570 h 6246801"/>
              <a:gd name="connsiteX226" fmla="*/ 347011 w 9384838"/>
              <a:gd name="connsiteY226" fmla="*/ 5344127 h 6246801"/>
              <a:gd name="connsiteX227" fmla="*/ 321569 w 9384838"/>
              <a:gd name="connsiteY227" fmla="*/ 5393907 h 6246801"/>
              <a:gd name="connsiteX228" fmla="*/ 271791 w 9384838"/>
              <a:gd name="connsiteY228" fmla="*/ 5419350 h 6246801"/>
              <a:gd name="connsiteX229" fmla="*/ 321569 w 9384838"/>
              <a:gd name="connsiteY229" fmla="*/ 5369570 h 6246801"/>
              <a:gd name="connsiteX230" fmla="*/ 296127 w 9384838"/>
              <a:gd name="connsiteY230" fmla="*/ 5344127 h 6246801"/>
              <a:gd name="connsiteX231" fmla="*/ 296127 w 9384838"/>
              <a:gd name="connsiteY231" fmla="*/ 5293241 h 6246801"/>
              <a:gd name="connsiteX232" fmla="*/ 271791 w 9384838"/>
              <a:gd name="connsiteY232" fmla="*/ 5293241 h 6246801"/>
              <a:gd name="connsiteX233" fmla="*/ 246349 w 9384838"/>
              <a:gd name="connsiteY233" fmla="*/ 5243462 h 6246801"/>
              <a:gd name="connsiteX234" fmla="*/ 296127 w 9384838"/>
              <a:gd name="connsiteY234" fmla="*/ 5168239 h 6246801"/>
              <a:gd name="connsiteX235" fmla="*/ 321569 w 9384838"/>
              <a:gd name="connsiteY235" fmla="*/ 5193682 h 6246801"/>
              <a:gd name="connsiteX236" fmla="*/ 296127 w 9384838"/>
              <a:gd name="connsiteY236" fmla="*/ 5218019 h 6246801"/>
              <a:gd name="connsiteX237" fmla="*/ 321569 w 9384838"/>
              <a:gd name="connsiteY237" fmla="*/ 5218019 h 6246801"/>
              <a:gd name="connsiteX238" fmla="*/ 321569 w 9384838"/>
              <a:gd name="connsiteY238" fmla="*/ 5243462 h 6246801"/>
              <a:gd name="connsiteX239" fmla="*/ 296127 w 9384838"/>
              <a:gd name="connsiteY239" fmla="*/ 5268905 h 6246801"/>
              <a:gd name="connsiteX240" fmla="*/ 321569 w 9384838"/>
              <a:gd name="connsiteY240" fmla="*/ 5318684 h 6246801"/>
              <a:gd name="connsiteX241" fmla="*/ 347011 w 9384838"/>
              <a:gd name="connsiteY241" fmla="*/ 5293241 h 6246801"/>
              <a:gd name="connsiteX242" fmla="*/ 371347 w 9384838"/>
              <a:gd name="connsiteY242" fmla="*/ 5318684 h 6246801"/>
              <a:gd name="connsiteX243" fmla="*/ 396789 w 9384838"/>
              <a:gd name="connsiteY243" fmla="*/ 5318684 h 6246801"/>
              <a:gd name="connsiteX244" fmla="*/ 371347 w 9384838"/>
              <a:gd name="connsiteY244" fmla="*/ 5268905 h 6246801"/>
              <a:gd name="connsiteX245" fmla="*/ 396789 w 9384838"/>
              <a:gd name="connsiteY245" fmla="*/ 5243462 h 6246801"/>
              <a:gd name="connsiteX246" fmla="*/ 371347 w 9384838"/>
              <a:gd name="connsiteY246" fmla="*/ 5193682 h 6246801"/>
              <a:gd name="connsiteX247" fmla="*/ 321569 w 9384838"/>
              <a:gd name="connsiteY247" fmla="*/ 5168239 h 6246801"/>
              <a:gd name="connsiteX248" fmla="*/ 347011 w 9384838"/>
              <a:gd name="connsiteY248" fmla="*/ 5142796 h 6246801"/>
              <a:gd name="connsiteX249" fmla="*/ 296127 w 9384838"/>
              <a:gd name="connsiteY249" fmla="*/ 5142796 h 6246801"/>
              <a:gd name="connsiteX250" fmla="*/ 271791 w 9384838"/>
              <a:gd name="connsiteY250" fmla="*/ 5093016 h 6246801"/>
              <a:gd name="connsiteX251" fmla="*/ 296127 w 9384838"/>
              <a:gd name="connsiteY251" fmla="*/ 5067573 h 6246801"/>
              <a:gd name="connsiteX252" fmla="*/ 271791 w 9384838"/>
              <a:gd name="connsiteY252" fmla="*/ 5043236 h 6246801"/>
              <a:gd name="connsiteX253" fmla="*/ 271791 w 9384838"/>
              <a:gd name="connsiteY253" fmla="*/ 5017793 h 6246801"/>
              <a:gd name="connsiteX254" fmla="*/ 321569 w 9384838"/>
              <a:gd name="connsiteY254" fmla="*/ 5043236 h 6246801"/>
              <a:gd name="connsiteX255" fmla="*/ 347011 w 9384838"/>
              <a:gd name="connsiteY255" fmla="*/ 5043236 h 6246801"/>
              <a:gd name="connsiteX256" fmla="*/ 371347 w 9384838"/>
              <a:gd name="connsiteY256" fmla="*/ 5067573 h 6246801"/>
              <a:gd name="connsiteX257" fmla="*/ 371347 w 9384838"/>
              <a:gd name="connsiteY257" fmla="*/ 5093016 h 6246801"/>
              <a:gd name="connsiteX258" fmla="*/ 396789 w 9384838"/>
              <a:gd name="connsiteY258" fmla="*/ 5093016 h 6246801"/>
              <a:gd name="connsiteX259" fmla="*/ 396789 w 9384838"/>
              <a:gd name="connsiteY259" fmla="*/ 5067573 h 6246801"/>
              <a:gd name="connsiteX260" fmla="*/ 422231 w 9384838"/>
              <a:gd name="connsiteY260" fmla="*/ 5043236 h 6246801"/>
              <a:gd name="connsiteX261" fmla="*/ 371347 w 9384838"/>
              <a:gd name="connsiteY261" fmla="*/ 5017793 h 6246801"/>
              <a:gd name="connsiteX262" fmla="*/ 396789 w 9384838"/>
              <a:gd name="connsiteY262" fmla="*/ 4992350 h 6246801"/>
              <a:gd name="connsiteX263" fmla="*/ 422231 w 9384838"/>
              <a:gd name="connsiteY263" fmla="*/ 4968013 h 6246801"/>
              <a:gd name="connsiteX264" fmla="*/ 446567 w 9384838"/>
              <a:gd name="connsiteY264" fmla="*/ 4992350 h 6246801"/>
              <a:gd name="connsiteX265" fmla="*/ 446567 w 9384838"/>
              <a:gd name="connsiteY265" fmla="*/ 5017793 h 6246801"/>
              <a:gd name="connsiteX266" fmla="*/ 472009 w 9384838"/>
              <a:gd name="connsiteY266" fmla="*/ 5043236 h 6246801"/>
              <a:gd name="connsiteX267" fmla="*/ 497451 w 9384838"/>
              <a:gd name="connsiteY267" fmla="*/ 5017793 h 6246801"/>
              <a:gd name="connsiteX268" fmla="*/ 497452 w 9384838"/>
              <a:gd name="connsiteY268" fmla="*/ 5017793 h 6246801"/>
              <a:gd name="connsiteX269" fmla="*/ 547230 w 9384838"/>
              <a:gd name="connsiteY269" fmla="*/ 5017793 h 6246801"/>
              <a:gd name="connsiteX270" fmla="*/ 521788 w 9384838"/>
              <a:gd name="connsiteY270" fmla="*/ 4992350 h 6246801"/>
              <a:gd name="connsiteX271" fmla="*/ 572672 w 9384838"/>
              <a:gd name="connsiteY271" fmla="*/ 4968013 h 6246801"/>
              <a:gd name="connsiteX272" fmla="*/ 597008 w 9384838"/>
              <a:gd name="connsiteY272" fmla="*/ 4992350 h 6246801"/>
              <a:gd name="connsiteX273" fmla="*/ 647892 w 9384838"/>
              <a:gd name="connsiteY273" fmla="*/ 4992350 h 6246801"/>
              <a:gd name="connsiteX274" fmla="*/ 647892 w 9384838"/>
              <a:gd name="connsiteY274" fmla="*/ 4968013 h 6246801"/>
              <a:gd name="connsiteX275" fmla="*/ 672228 w 9384838"/>
              <a:gd name="connsiteY275" fmla="*/ 4942570 h 6246801"/>
              <a:gd name="connsiteX276" fmla="*/ 672228 w 9384838"/>
              <a:gd name="connsiteY276" fmla="*/ 4917127 h 6246801"/>
              <a:gd name="connsiteX277" fmla="*/ 723112 w 9384838"/>
              <a:gd name="connsiteY277" fmla="*/ 4892790 h 6246801"/>
              <a:gd name="connsiteX278" fmla="*/ 772890 w 9384838"/>
              <a:gd name="connsiteY278" fmla="*/ 4892790 h 6246801"/>
              <a:gd name="connsiteX279" fmla="*/ 798333 w 9384838"/>
              <a:gd name="connsiteY279" fmla="*/ 4867347 h 6246801"/>
              <a:gd name="connsiteX280" fmla="*/ 291494 w 9384838"/>
              <a:gd name="connsiteY280" fmla="*/ 3896294 h 6246801"/>
              <a:gd name="connsiteX281" fmla="*/ 319795 w 9384838"/>
              <a:gd name="connsiteY281" fmla="*/ 3947235 h 6246801"/>
              <a:gd name="connsiteX282" fmla="*/ 280174 w 9384838"/>
              <a:gd name="connsiteY282" fmla="*/ 4026476 h 6246801"/>
              <a:gd name="connsiteX283" fmla="*/ 234893 w 9384838"/>
              <a:gd name="connsiteY283" fmla="*/ 4026476 h 6246801"/>
              <a:gd name="connsiteX284" fmla="*/ 220743 w 9384838"/>
              <a:gd name="connsiteY284" fmla="*/ 4066097 h 6246801"/>
              <a:gd name="connsiteX285" fmla="*/ 178292 w 9384838"/>
              <a:gd name="connsiteY285" fmla="*/ 4074587 h 6246801"/>
              <a:gd name="connsiteX286" fmla="*/ 133012 w 9384838"/>
              <a:gd name="connsiteY286" fmla="*/ 4111377 h 6246801"/>
              <a:gd name="connsiteX287" fmla="*/ 93391 w 9384838"/>
              <a:gd name="connsiteY287" fmla="*/ 4125528 h 6246801"/>
              <a:gd name="connsiteX288" fmla="*/ 113201 w 9384838"/>
              <a:gd name="connsiteY288" fmla="*/ 4187789 h 6246801"/>
              <a:gd name="connsiteX289" fmla="*/ 82071 w 9384838"/>
              <a:gd name="connsiteY289" fmla="*/ 4187789 h 6246801"/>
              <a:gd name="connsiteX290" fmla="*/ 59430 w 9384838"/>
              <a:gd name="connsiteY290" fmla="*/ 4250050 h 6246801"/>
              <a:gd name="connsiteX291" fmla="*/ 76411 w 9384838"/>
              <a:gd name="connsiteY291" fmla="*/ 4275521 h 6246801"/>
              <a:gd name="connsiteX292" fmla="*/ 11320 w 9384838"/>
              <a:gd name="connsiteY292" fmla="*/ 4317971 h 6246801"/>
              <a:gd name="connsiteX293" fmla="*/ 0 w 9384838"/>
              <a:gd name="connsiteY293" fmla="*/ 4230240 h 6246801"/>
              <a:gd name="connsiteX294" fmla="*/ 31130 w 9384838"/>
              <a:gd name="connsiteY294" fmla="*/ 4218920 h 6246801"/>
              <a:gd name="connsiteX295" fmla="*/ 45280 w 9384838"/>
              <a:gd name="connsiteY295" fmla="*/ 4187789 h 6246801"/>
              <a:gd name="connsiteX296" fmla="*/ 53771 w 9384838"/>
              <a:gd name="connsiteY296" fmla="*/ 4131188 h 6246801"/>
              <a:gd name="connsiteX297" fmla="*/ 70751 w 9384838"/>
              <a:gd name="connsiteY297" fmla="*/ 4105717 h 6246801"/>
              <a:gd name="connsiteX298" fmla="*/ 124522 w 9384838"/>
              <a:gd name="connsiteY298" fmla="*/ 4083077 h 6246801"/>
              <a:gd name="connsiteX299" fmla="*/ 152822 w 9384838"/>
              <a:gd name="connsiteY299" fmla="*/ 4040626 h 6246801"/>
              <a:gd name="connsiteX300" fmla="*/ 104711 w 9384838"/>
              <a:gd name="connsiteY300" fmla="*/ 4023646 h 6246801"/>
              <a:gd name="connsiteX301" fmla="*/ 104711 w 9384838"/>
              <a:gd name="connsiteY301" fmla="*/ 3981195 h 6246801"/>
              <a:gd name="connsiteX302" fmla="*/ 144332 w 9384838"/>
              <a:gd name="connsiteY302" fmla="*/ 3981195 h 6246801"/>
              <a:gd name="connsiteX303" fmla="*/ 181122 w 9384838"/>
              <a:gd name="connsiteY303" fmla="*/ 4020816 h 6246801"/>
              <a:gd name="connsiteX304" fmla="*/ 240553 w 9384838"/>
              <a:gd name="connsiteY304" fmla="*/ 3955725 h 6246801"/>
              <a:gd name="connsiteX305" fmla="*/ 271684 w 9384838"/>
              <a:gd name="connsiteY305" fmla="*/ 3907614 h 6246801"/>
              <a:gd name="connsiteX306" fmla="*/ 291494 w 9384838"/>
              <a:gd name="connsiteY306" fmla="*/ 3896294 h 6246801"/>
              <a:gd name="connsiteX307" fmla="*/ 481106 w 9384838"/>
              <a:gd name="connsiteY307" fmla="*/ 3596309 h 6246801"/>
              <a:gd name="connsiteX308" fmla="*/ 435825 w 9384838"/>
              <a:gd name="connsiteY308" fmla="*/ 3664230 h 6246801"/>
              <a:gd name="connsiteX309" fmla="*/ 396205 w 9384838"/>
              <a:gd name="connsiteY309" fmla="*/ 3638759 h 6246801"/>
              <a:gd name="connsiteX310" fmla="*/ 481106 w 9384838"/>
              <a:gd name="connsiteY310" fmla="*/ 3596309 h 6246801"/>
              <a:gd name="connsiteX311" fmla="*/ 4460871 w 9384838"/>
              <a:gd name="connsiteY311" fmla="*/ 3512231 h 6246801"/>
              <a:gd name="connsiteX312" fmla="*/ 4435429 w 9384838"/>
              <a:gd name="connsiteY312" fmla="*/ 3563117 h 6246801"/>
              <a:gd name="connsiteX313" fmla="*/ 4385651 w 9384838"/>
              <a:gd name="connsiteY313" fmla="*/ 3612896 h 6246801"/>
              <a:gd name="connsiteX314" fmla="*/ 4385651 w 9384838"/>
              <a:gd name="connsiteY314" fmla="*/ 3638339 h 6246801"/>
              <a:gd name="connsiteX315" fmla="*/ 4435429 w 9384838"/>
              <a:gd name="connsiteY315" fmla="*/ 3638339 h 6246801"/>
              <a:gd name="connsiteX316" fmla="*/ 4435429 w 9384838"/>
              <a:gd name="connsiteY316" fmla="*/ 3662676 h 6246801"/>
              <a:gd name="connsiteX317" fmla="*/ 4385651 w 9384838"/>
              <a:gd name="connsiteY317" fmla="*/ 3713562 h 6246801"/>
              <a:gd name="connsiteX318" fmla="*/ 4284989 w 9384838"/>
              <a:gd name="connsiteY318" fmla="*/ 3737899 h 6246801"/>
              <a:gd name="connsiteX319" fmla="*/ 4310431 w 9384838"/>
              <a:gd name="connsiteY319" fmla="*/ 3688119 h 6246801"/>
              <a:gd name="connsiteX320" fmla="*/ 4335873 w 9384838"/>
              <a:gd name="connsiteY320" fmla="*/ 3662676 h 6246801"/>
              <a:gd name="connsiteX321" fmla="*/ 4335873 w 9384838"/>
              <a:gd name="connsiteY321" fmla="*/ 3638339 h 6246801"/>
              <a:gd name="connsiteX322" fmla="*/ 4284989 w 9384838"/>
              <a:gd name="connsiteY322" fmla="*/ 3662676 h 6246801"/>
              <a:gd name="connsiteX323" fmla="*/ 4284989 w 9384838"/>
              <a:gd name="connsiteY323" fmla="*/ 3612896 h 6246801"/>
              <a:gd name="connsiteX324" fmla="*/ 4360209 w 9384838"/>
              <a:gd name="connsiteY324" fmla="*/ 3537674 h 6246801"/>
              <a:gd name="connsiteX325" fmla="*/ 4460871 w 9384838"/>
              <a:gd name="connsiteY325" fmla="*/ 3512231 h 6246801"/>
              <a:gd name="connsiteX326" fmla="*/ 605629 w 9384838"/>
              <a:gd name="connsiteY326" fmla="*/ 3364245 h 6246801"/>
              <a:gd name="connsiteX327" fmla="*/ 611289 w 9384838"/>
              <a:gd name="connsiteY327" fmla="*/ 3409526 h 6246801"/>
              <a:gd name="connsiteX328" fmla="*/ 633929 w 9384838"/>
              <a:gd name="connsiteY328" fmla="*/ 3437826 h 6246801"/>
              <a:gd name="connsiteX329" fmla="*/ 616949 w 9384838"/>
              <a:gd name="connsiteY329" fmla="*/ 3485937 h 6246801"/>
              <a:gd name="connsiteX330" fmla="*/ 599969 w 9384838"/>
              <a:gd name="connsiteY330" fmla="*/ 3497257 h 6246801"/>
              <a:gd name="connsiteX331" fmla="*/ 560348 w 9384838"/>
              <a:gd name="connsiteY331" fmla="*/ 3451976 h 6246801"/>
              <a:gd name="connsiteX332" fmla="*/ 577328 w 9384838"/>
              <a:gd name="connsiteY332" fmla="*/ 3415186 h 6246801"/>
              <a:gd name="connsiteX333" fmla="*/ 574498 w 9384838"/>
              <a:gd name="connsiteY333" fmla="*/ 3369905 h 6246801"/>
              <a:gd name="connsiteX334" fmla="*/ 605629 w 9384838"/>
              <a:gd name="connsiteY334" fmla="*/ 3364245 h 6246801"/>
              <a:gd name="connsiteX335" fmla="*/ 1098059 w 9384838"/>
              <a:gd name="connsiteY335" fmla="*/ 3109544 h 6246801"/>
              <a:gd name="connsiteX336" fmla="*/ 1081079 w 9384838"/>
              <a:gd name="connsiteY336" fmla="*/ 3137841 h 6246801"/>
              <a:gd name="connsiteX337" fmla="*/ 1064099 w 9384838"/>
              <a:gd name="connsiteY337" fmla="*/ 3154822 h 6246801"/>
              <a:gd name="connsiteX338" fmla="*/ 1038628 w 9384838"/>
              <a:gd name="connsiteY338" fmla="*/ 3143502 h 6246801"/>
              <a:gd name="connsiteX339" fmla="*/ 1098059 w 9384838"/>
              <a:gd name="connsiteY339" fmla="*/ 3109544 h 6246801"/>
              <a:gd name="connsiteX340" fmla="*/ 905615 w 9384838"/>
              <a:gd name="connsiteY340" fmla="*/ 3061433 h 6246801"/>
              <a:gd name="connsiteX341" fmla="*/ 905615 w 9384838"/>
              <a:gd name="connsiteY341" fmla="*/ 3098224 h 6246801"/>
              <a:gd name="connsiteX342" fmla="*/ 874484 w 9384838"/>
              <a:gd name="connsiteY342" fmla="*/ 3149161 h 6246801"/>
              <a:gd name="connsiteX343" fmla="*/ 820713 w 9384838"/>
              <a:gd name="connsiteY343" fmla="*/ 3171802 h 6246801"/>
              <a:gd name="connsiteX344" fmla="*/ 826373 w 9384838"/>
              <a:gd name="connsiteY344" fmla="*/ 3205762 h 6246801"/>
              <a:gd name="connsiteX345" fmla="*/ 769772 w 9384838"/>
              <a:gd name="connsiteY345" fmla="*/ 3214252 h 6246801"/>
              <a:gd name="connsiteX346" fmla="*/ 775432 w 9384838"/>
              <a:gd name="connsiteY346" fmla="*/ 3253873 h 6246801"/>
              <a:gd name="connsiteX347" fmla="*/ 738642 w 9384838"/>
              <a:gd name="connsiteY347" fmla="*/ 3245383 h 6246801"/>
              <a:gd name="connsiteX348" fmla="*/ 724492 w 9384838"/>
              <a:gd name="connsiteY348" fmla="*/ 3214252 h 6246801"/>
              <a:gd name="connsiteX349" fmla="*/ 701851 w 9384838"/>
              <a:gd name="connsiteY349" fmla="*/ 3183122 h 6246801"/>
              <a:gd name="connsiteX350" fmla="*/ 724492 w 9384838"/>
              <a:gd name="connsiteY350" fmla="*/ 3168972 h 6246801"/>
              <a:gd name="connsiteX351" fmla="*/ 747132 w 9384838"/>
              <a:gd name="connsiteY351" fmla="*/ 3146331 h 6246801"/>
              <a:gd name="connsiteX352" fmla="*/ 843354 w 9384838"/>
              <a:gd name="connsiteY352" fmla="*/ 3098224 h 6246801"/>
              <a:gd name="connsiteX353" fmla="*/ 905615 w 9384838"/>
              <a:gd name="connsiteY353" fmla="*/ 3061433 h 6246801"/>
              <a:gd name="connsiteX354" fmla="*/ 936745 w 9384838"/>
              <a:gd name="connsiteY354" fmla="*/ 3033132 h 6246801"/>
              <a:gd name="connsiteX355" fmla="*/ 973535 w 9384838"/>
              <a:gd name="connsiteY355" fmla="*/ 3081244 h 6246801"/>
              <a:gd name="connsiteX356" fmla="*/ 948066 w 9384838"/>
              <a:gd name="connsiteY356" fmla="*/ 3115203 h 6246801"/>
              <a:gd name="connsiteX357" fmla="*/ 925424 w 9384838"/>
              <a:gd name="connsiteY357" fmla="*/ 3067093 h 6246801"/>
              <a:gd name="connsiteX358" fmla="*/ 936745 w 9384838"/>
              <a:gd name="connsiteY358" fmla="*/ 3033132 h 6246801"/>
              <a:gd name="connsiteX359" fmla="*/ 5840275 w 9384838"/>
              <a:gd name="connsiteY359" fmla="*/ 2081897 h 6246801"/>
              <a:gd name="connsiteX360" fmla="*/ 5891159 w 9384838"/>
              <a:gd name="connsiteY360" fmla="*/ 2132783 h 6246801"/>
              <a:gd name="connsiteX361" fmla="*/ 5891159 w 9384838"/>
              <a:gd name="connsiteY361" fmla="*/ 2158226 h 6246801"/>
              <a:gd name="connsiteX362" fmla="*/ 5966379 w 9384838"/>
              <a:gd name="connsiteY362" fmla="*/ 2208005 h 6246801"/>
              <a:gd name="connsiteX363" fmla="*/ 6016157 w 9384838"/>
              <a:gd name="connsiteY363" fmla="*/ 2208005 h 6246801"/>
              <a:gd name="connsiteX364" fmla="*/ 6041599 w 9384838"/>
              <a:gd name="connsiteY364" fmla="*/ 2208005 h 6246801"/>
              <a:gd name="connsiteX365" fmla="*/ 5966379 w 9384838"/>
              <a:gd name="connsiteY365" fmla="*/ 2308672 h 6246801"/>
              <a:gd name="connsiteX366" fmla="*/ 5916601 w 9384838"/>
              <a:gd name="connsiteY366" fmla="*/ 2558676 h 6246801"/>
              <a:gd name="connsiteX367" fmla="*/ 5916601 w 9384838"/>
              <a:gd name="connsiteY367" fmla="*/ 2659341 h 6246801"/>
              <a:gd name="connsiteX368" fmla="*/ 5966379 w 9384838"/>
              <a:gd name="connsiteY368" fmla="*/ 2684786 h 6246801"/>
              <a:gd name="connsiteX369" fmla="*/ 5991821 w 9384838"/>
              <a:gd name="connsiteY369" fmla="*/ 2734563 h 6246801"/>
              <a:gd name="connsiteX370" fmla="*/ 6016157 w 9384838"/>
              <a:gd name="connsiteY370" fmla="*/ 2785448 h 6246801"/>
              <a:gd name="connsiteX371" fmla="*/ 6016157 w 9384838"/>
              <a:gd name="connsiteY371" fmla="*/ 2860670 h 6246801"/>
              <a:gd name="connsiteX372" fmla="*/ 5991821 w 9384838"/>
              <a:gd name="connsiteY372" fmla="*/ 2885007 h 6246801"/>
              <a:gd name="connsiteX373" fmla="*/ 6016157 w 9384838"/>
              <a:gd name="connsiteY373" fmla="*/ 2910449 h 6246801"/>
              <a:gd name="connsiteX374" fmla="*/ 5991821 w 9384838"/>
              <a:gd name="connsiteY374" fmla="*/ 2935892 h 6246801"/>
              <a:gd name="connsiteX375" fmla="*/ 5991821 w 9384838"/>
              <a:gd name="connsiteY375" fmla="*/ 2960229 h 6246801"/>
              <a:gd name="connsiteX376" fmla="*/ 6041599 w 9384838"/>
              <a:gd name="connsiteY376" fmla="*/ 2985670 h 6246801"/>
              <a:gd name="connsiteX377" fmla="*/ 6016157 w 9384838"/>
              <a:gd name="connsiteY377" fmla="*/ 3035453 h 6246801"/>
              <a:gd name="connsiteX378" fmla="*/ 6041599 w 9384838"/>
              <a:gd name="connsiteY378" fmla="*/ 3086339 h 6246801"/>
              <a:gd name="connsiteX379" fmla="*/ 5991821 w 9384838"/>
              <a:gd name="connsiteY379" fmla="*/ 3185896 h 6246801"/>
              <a:gd name="connsiteX380" fmla="*/ 6016157 w 9384838"/>
              <a:gd name="connsiteY380" fmla="*/ 3185896 h 6246801"/>
              <a:gd name="connsiteX381" fmla="*/ 6016157 w 9384838"/>
              <a:gd name="connsiteY381" fmla="*/ 3236782 h 6246801"/>
              <a:gd name="connsiteX382" fmla="*/ 5966379 w 9384838"/>
              <a:gd name="connsiteY382" fmla="*/ 3261118 h 6246801"/>
              <a:gd name="connsiteX383" fmla="*/ 5966379 w 9384838"/>
              <a:gd name="connsiteY383" fmla="*/ 3286561 h 6246801"/>
              <a:gd name="connsiteX384" fmla="*/ 5916601 w 9384838"/>
              <a:gd name="connsiteY384" fmla="*/ 3361784 h 6246801"/>
              <a:gd name="connsiteX385" fmla="*/ 5916601 w 9384838"/>
              <a:gd name="connsiteY385" fmla="*/ 3412670 h 6246801"/>
              <a:gd name="connsiteX386" fmla="*/ 5865717 w 9384838"/>
              <a:gd name="connsiteY386" fmla="*/ 3437007 h 6246801"/>
              <a:gd name="connsiteX387" fmla="*/ 5840275 w 9384838"/>
              <a:gd name="connsiteY387" fmla="*/ 3462450 h 6246801"/>
              <a:gd name="connsiteX388" fmla="*/ 5815939 w 9384838"/>
              <a:gd name="connsiteY388" fmla="*/ 3437007 h 6246801"/>
              <a:gd name="connsiteX389" fmla="*/ 5815939 w 9384838"/>
              <a:gd name="connsiteY389" fmla="*/ 3487893 h 6246801"/>
              <a:gd name="connsiteX390" fmla="*/ 5765055 w 9384838"/>
              <a:gd name="connsiteY390" fmla="*/ 3462450 h 6246801"/>
              <a:gd name="connsiteX391" fmla="*/ 5765055 w 9384838"/>
              <a:gd name="connsiteY391" fmla="*/ 3462451 h 6246801"/>
              <a:gd name="connsiteX392" fmla="*/ 5790497 w 9384838"/>
              <a:gd name="connsiteY392" fmla="*/ 3512230 h 6246801"/>
              <a:gd name="connsiteX393" fmla="*/ 5740719 w 9384838"/>
              <a:gd name="connsiteY393" fmla="*/ 3537673 h 6246801"/>
              <a:gd name="connsiteX394" fmla="*/ 5715277 w 9384838"/>
              <a:gd name="connsiteY394" fmla="*/ 3563116 h 6246801"/>
              <a:gd name="connsiteX395" fmla="*/ 5689835 w 9384838"/>
              <a:gd name="connsiteY395" fmla="*/ 3587453 h 6246801"/>
              <a:gd name="connsiteX396" fmla="*/ 5715277 w 9384838"/>
              <a:gd name="connsiteY396" fmla="*/ 3612896 h 6246801"/>
              <a:gd name="connsiteX397" fmla="*/ 5665499 w 9384838"/>
              <a:gd name="connsiteY397" fmla="*/ 3612896 h 6246801"/>
              <a:gd name="connsiteX398" fmla="*/ 5640057 w 9384838"/>
              <a:gd name="connsiteY398" fmla="*/ 3638339 h 6246801"/>
              <a:gd name="connsiteX399" fmla="*/ 5665499 w 9384838"/>
              <a:gd name="connsiteY399" fmla="*/ 3638339 h 6246801"/>
              <a:gd name="connsiteX400" fmla="*/ 5665499 w 9384838"/>
              <a:gd name="connsiteY400" fmla="*/ 3662676 h 6246801"/>
              <a:gd name="connsiteX401" fmla="*/ 5640057 w 9384838"/>
              <a:gd name="connsiteY401" fmla="*/ 3662676 h 6246801"/>
              <a:gd name="connsiteX402" fmla="*/ 5665499 w 9384838"/>
              <a:gd name="connsiteY402" fmla="*/ 3688119 h 6246801"/>
              <a:gd name="connsiteX403" fmla="*/ 5640057 w 9384838"/>
              <a:gd name="connsiteY403" fmla="*/ 3763342 h 6246801"/>
              <a:gd name="connsiteX404" fmla="*/ 5590279 w 9384838"/>
              <a:gd name="connsiteY404" fmla="*/ 3737899 h 6246801"/>
              <a:gd name="connsiteX405" fmla="*/ 5515059 w 9384838"/>
              <a:gd name="connsiteY405" fmla="*/ 3737899 h 6246801"/>
              <a:gd name="connsiteX406" fmla="*/ 5464175 w 9384838"/>
              <a:gd name="connsiteY406" fmla="*/ 3713562 h 6246801"/>
              <a:gd name="connsiteX407" fmla="*/ 5439839 w 9384838"/>
              <a:gd name="connsiteY407" fmla="*/ 3737899 h 6246801"/>
              <a:gd name="connsiteX408" fmla="*/ 5464175 w 9384838"/>
              <a:gd name="connsiteY408" fmla="*/ 3763342 h 6246801"/>
              <a:gd name="connsiteX409" fmla="*/ 5414397 w 9384838"/>
              <a:gd name="connsiteY409" fmla="*/ 3788785 h 6246801"/>
              <a:gd name="connsiteX410" fmla="*/ 5339177 w 9384838"/>
              <a:gd name="connsiteY410" fmla="*/ 3939230 h 6246801"/>
              <a:gd name="connsiteX411" fmla="*/ 5364619 w 9384838"/>
              <a:gd name="connsiteY411" fmla="*/ 4014453 h 6246801"/>
              <a:gd name="connsiteX412" fmla="*/ 5364618 w 9384838"/>
              <a:gd name="connsiteY412" fmla="*/ 4014453 h 6246801"/>
              <a:gd name="connsiteX413" fmla="*/ 5364618 w 9384838"/>
              <a:gd name="connsiteY413" fmla="*/ 4089676 h 6246801"/>
              <a:gd name="connsiteX414" fmla="*/ 5313734 w 9384838"/>
              <a:gd name="connsiteY414" fmla="*/ 4289902 h 6246801"/>
              <a:gd name="connsiteX415" fmla="*/ 5238514 w 9384838"/>
              <a:gd name="connsiteY415" fmla="*/ 4416010 h 6246801"/>
              <a:gd name="connsiteX416" fmla="*/ 5213072 w 9384838"/>
              <a:gd name="connsiteY416" fmla="*/ 4440347 h 6246801"/>
              <a:gd name="connsiteX417" fmla="*/ 5163294 w 9384838"/>
              <a:gd name="connsiteY417" fmla="*/ 4440347 h 6246801"/>
              <a:gd name="connsiteX418" fmla="*/ 5137852 w 9384838"/>
              <a:gd name="connsiteY418" fmla="*/ 4465790 h 6246801"/>
              <a:gd name="connsiteX419" fmla="*/ 5163294 w 9384838"/>
              <a:gd name="connsiteY419" fmla="*/ 4465790 h 6246801"/>
              <a:gd name="connsiteX420" fmla="*/ 5062632 w 9384838"/>
              <a:gd name="connsiteY420" fmla="*/ 4616236 h 6246801"/>
              <a:gd name="connsiteX421" fmla="*/ 5038296 w 9384838"/>
              <a:gd name="connsiteY421" fmla="*/ 4691459 h 6246801"/>
              <a:gd name="connsiteX422" fmla="*/ 5012854 w 9384838"/>
              <a:gd name="connsiteY422" fmla="*/ 4716902 h 6246801"/>
              <a:gd name="connsiteX423" fmla="*/ 4987412 w 9384838"/>
              <a:gd name="connsiteY423" fmla="*/ 4792125 h 6246801"/>
              <a:gd name="connsiteX424" fmla="*/ 5012854 w 9384838"/>
              <a:gd name="connsiteY424" fmla="*/ 4917127 h 6246801"/>
              <a:gd name="connsiteX425" fmla="*/ 5062632 w 9384838"/>
              <a:gd name="connsiteY425" fmla="*/ 5043236 h 6246801"/>
              <a:gd name="connsiteX426" fmla="*/ 5013583 w 9384838"/>
              <a:gd name="connsiteY426" fmla="*/ 4993096 h 6246801"/>
              <a:gd name="connsiteX427" fmla="*/ 5062632 w 9384838"/>
              <a:gd name="connsiteY427" fmla="*/ 5043237 h 6246801"/>
              <a:gd name="connsiteX428" fmla="*/ 4987412 w 9384838"/>
              <a:gd name="connsiteY428" fmla="*/ 5043237 h 6246801"/>
              <a:gd name="connsiteX429" fmla="*/ 4963076 w 9384838"/>
              <a:gd name="connsiteY429" fmla="*/ 5017794 h 6246801"/>
              <a:gd name="connsiteX430" fmla="*/ 4862414 w 9384838"/>
              <a:gd name="connsiteY430" fmla="*/ 5067574 h 6246801"/>
              <a:gd name="connsiteX431" fmla="*/ 4812636 w 9384838"/>
              <a:gd name="connsiteY431" fmla="*/ 5142796 h 6246801"/>
              <a:gd name="connsiteX432" fmla="*/ 4812636 w 9384838"/>
              <a:gd name="connsiteY432" fmla="*/ 5193682 h 6246801"/>
              <a:gd name="connsiteX433" fmla="*/ 4787194 w 9384838"/>
              <a:gd name="connsiteY433" fmla="*/ 5243462 h 6246801"/>
              <a:gd name="connsiteX434" fmla="*/ 4711974 w 9384838"/>
              <a:gd name="connsiteY434" fmla="*/ 5268905 h 6246801"/>
              <a:gd name="connsiteX435" fmla="*/ 4686532 w 9384838"/>
              <a:gd name="connsiteY435" fmla="*/ 5243462 h 6246801"/>
              <a:gd name="connsiteX436" fmla="*/ 4636753 w 9384838"/>
              <a:gd name="connsiteY436" fmla="*/ 5268905 h 6246801"/>
              <a:gd name="connsiteX437" fmla="*/ 4611311 w 9384838"/>
              <a:gd name="connsiteY437" fmla="*/ 5293242 h 6246801"/>
              <a:gd name="connsiteX438" fmla="*/ 4561533 w 9384838"/>
              <a:gd name="connsiteY438" fmla="*/ 5344128 h 6246801"/>
              <a:gd name="connsiteX439" fmla="*/ 4536091 w 9384838"/>
              <a:gd name="connsiteY439" fmla="*/ 5293242 h 6246801"/>
              <a:gd name="connsiteX440" fmla="*/ 4561533 w 9384838"/>
              <a:gd name="connsiteY440" fmla="*/ 5293242 h 6246801"/>
              <a:gd name="connsiteX441" fmla="*/ 4561533 w 9384838"/>
              <a:gd name="connsiteY441" fmla="*/ 5268905 h 6246801"/>
              <a:gd name="connsiteX442" fmla="*/ 4585869 w 9384838"/>
              <a:gd name="connsiteY442" fmla="*/ 5218019 h 6246801"/>
              <a:gd name="connsiteX443" fmla="*/ 4585869 w 9384838"/>
              <a:gd name="connsiteY443" fmla="*/ 5193682 h 6246801"/>
              <a:gd name="connsiteX444" fmla="*/ 4611311 w 9384838"/>
              <a:gd name="connsiteY444" fmla="*/ 5168239 h 6246801"/>
              <a:gd name="connsiteX445" fmla="*/ 4611311 w 9384838"/>
              <a:gd name="connsiteY445" fmla="*/ 5142796 h 6246801"/>
              <a:gd name="connsiteX446" fmla="*/ 4585869 w 9384838"/>
              <a:gd name="connsiteY446" fmla="*/ 5142796 h 6246801"/>
              <a:gd name="connsiteX447" fmla="*/ 4611311 w 9384838"/>
              <a:gd name="connsiteY447" fmla="*/ 5118460 h 6246801"/>
              <a:gd name="connsiteX448" fmla="*/ 4636753 w 9384838"/>
              <a:gd name="connsiteY448" fmla="*/ 5118460 h 6246801"/>
              <a:gd name="connsiteX449" fmla="*/ 4636753 w 9384838"/>
              <a:gd name="connsiteY449" fmla="*/ 5093017 h 6246801"/>
              <a:gd name="connsiteX450" fmla="*/ 4686532 w 9384838"/>
              <a:gd name="connsiteY450" fmla="*/ 5067574 h 6246801"/>
              <a:gd name="connsiteX451" fmla="*/ 4737416 w 9384838"/>
              <a:gd name="connsiteY451" fmla="*/ 5043237 h 6246801"/>
              <a:gd name="connsiteX452" fmla="*/ 4737416 w 9384838"/>
              <a:gd name="connsiteY452" fmla="*/ 5017794 h 6246801"/>
              <a:gd name="connsiteX453" fmla="*/ 4737416 w 9384838"/>
              <a:gd name="connsiteY453" fmla="*/ 4992351 h 6246801"/>
              <a:gd name="connsiteX454" fmla="*/ 4686532 w 9384838"/>
              <a:gd name="connsiteY454" fmla="*/ 4942571 h 6246801"/>
              <a:gd name="connsiteX455" fmla="*/ 4662196 w 9384838"/>
              <a:gd name="connsiteY455" fmla="*/ 4968014 h 6246801"/>
              <a:gd name="connsiteX456" fmla="*/ 4636753 w 9384838"/>
              <a:gd name="connsiteY456" fmla="*/ 4968014 h 6246801"/>
              <a:gd name="connsiteX457" fmla="*/ 4611311 w 9384838"/>
              <a:gd name="connsiteY457" fmla="*/ 4942571 h 6246801"/>
              <a:gd name="connsiteX458" fmla="*/ 4585869 w 9384838"/>
              <a:gd name="connsiteY458" fmla="*/ 4992350 h 6246801"/>
              <a:gd name="connsiteX459" fmla="*/ 4611310 w 9384838"/>
              <a:gd name="connsiteY459" fmla="*/ 5017792 h 6246801"/>
              <a:gd name="connsiteX460" fmla="*/ 4611311 w 9384838"/>
              <a:gd name="connsiteY460" fmla="*/ 5017793 h 6246801"/>
              <a:gd name="connsiteX461" fmla="*/ 4536091 w 9384838"/>
              <a:gd name="connsiteY461" fmla="*/ 5043236 h 6246801"/>
              <a:gd name="connsiteX462" fmla="*/ 4510649 w 9384838"/>
              <a:gd name="connsiteY462" fmla="*/ 5043236 h 6246801"/>
              <a:gd name="connsiteX463" fmla="*/ 4510649 w 9384838"/>
              <a:gd name="connsiteY463" fmla="*/ 5118458 h 6246801"/>
              <a:gd name="connsiteX464" fmla="*/ 4561533 w 9384838"/>
              <a:gd name="connsiteY464" fmla="*/ 5168238 h 6246801"/>
              <a:gd name="connsiteX465" fmla="*/ 4536091 w 9384838"/>
              <a:gd name="connsiteY465" fmla="*/ 5168238 h 6246801"/>
              <a:gd name="connsiteX466" fmla="*/ 4510649 w 9384838"/>
              <a:gd name="connsiteY466" fmla="*/ 5168238 h 6246801"/>
              <a:gd name="connsiteX467" fmla="*/ 4510649 w 9384838"/>
              <a:gd name="connsiteY467" fmla="*/ 5193681 h 6246801"/>
              <a:gd name="connsiteX468" fmla="*/ 4486313 w 9384838"/>
              <a:gd name="connsiteY468" fmla="*/ 5168238 h 6246801"/>
              <a:gd name="connsiteX469" fmla="*/ 4486313 w 9384838"/>
              <a:gd name="connsiteY469" fmla="*/ 5118458 h 6246801"/>
              <a:gd name="connsiteX470" fmla="*/ 4460871 w 9384838"/>
              <a:gd name="connsiteY470" fmla="*/ 5093016 h 6246801"/>
              <a:gd name="connsiteX471" fmla="*/ 4385651 w 9384838"/>
              <a:gd name="connsiteY471" fmla="*/ 5067573 h 6246801"/>
              <a:gd name="connsiteX472" fmla="*/ 4310431 w 9384838"/>
              <a:gd name="connsiteY472" fmla="*/ 5093016 h 6246801"/>
              <a:gd name="connsiteX473" fmla="*/ 4284989 w 9384838"/>
              <a:gd name="connsiteY473" fmla="*/ 5142795 h 6246801"/>
              <a:gd name="connsiteX474" fmla="*/ 4284989 w 9384838"/>
              <a:gd name="connsiteY474" fmla="*/ 5142796 h 6246801"/>
              <a:gd name="connsiteX475" fmla="*/ 4260653 w 9384838"/>
              <a:gd name="connsiteY475" fmla="*/ 5168239 h 6246801"/>
              <a:gd name="connsiteX476" fmla="*/ 4260653 w 9384838"/>
              <a:gd name="connsiteY476" fmla="*/ 5193683 h 6246801"/>
              <a:gd name="connsiteX477" fmla="*/ 4284989 w 9384838"/>
              <a:gd name="connsiteY477" fmla="*/ 5243462 h 6246801"/>
              <a:gd name="connsiteX478" fmla="*/ 4235211 w 9384838"/>
              <a:gd name="connsiteY478" fmla="*/ 5268905 h 6246801"/>
              <a:gd name="connsiteX479" fmla="*/ 4185433 w 9384838"/>
              <a:gd name="connsiteY479" fmla="*/ 5344128 h 6246801"/>
              <a:gd name="connsiteX480" fmla="*/ 4110213 w 9384838"/>
              <a:gd name="connsiteY480" fmla="*/ 5369571 h 6246801"/>
              <a:gd name="connsiteX481" fmla="*/ 4084771 w 9384838"/>
              <a:gd name="connsiteY481" fmla="*/ 5318685 h 6246801"/>
              <a:gd name="connsiteX482" fmla="*/ 4110213 w 9384838"/>
              <a:gd name="connsiteY482" fmla="*/ 5243462 h 6246801"/>
              <a:gd name="connsiteX483" fmla="*/ 4134549 w 9384838"/>
              <a:gd name="connsiteY483" fmla="*/ 5193683 h 6246801"/>
              <a:gd name="connsiteX484" fmla="*/ 4134549 w 9384838"/>
              <a:gd name="connsiteY484" fmla="*/ 5168239 h 6246801"/>
              <a:gd name="connsiteX485" fmla="*/ 4185433 w 9384838"/>
              <a:gd name="connsiteY485" fmla="*/ 5168239 h 6246801"/>
              <a:gd name="connsiteX486" fmla="*/ 4209769 w 9384838"/>
              <a:gd name="connsiteY486" fmla="*/ 5142796 h 6246801"/>
              <a:gd name="connsiteX487" fmla="*/ 4185433 w 9384838"/>
              <a:gd name="connsiteY487" fmla="*/ 5118460 h 6246801"/>
              <a:gd name="connsiteX488" fmla="*/ 4084771 w 9384838"/>
              <a:gd name="connsiteY488" fmla="*/ 5093017 h 6246801"/>
              <a:gd name="connsiteX489" fmla="*/ 4034993 w 9384838"/>
              <a:gd name="connsiteY489" fmla="*/ 5142796 h 6246801"/>
              <a:gd name="connsiteX490" fmla="*/ 3958666 w 9384838"/>
              <a:gd name="connsiteY490" fmla="*/ 5168239 h 6246801"/>
              <a:gd name="connsiteX491" fmla="*/ 3908904 w 9384838"/>
              <a:gd name="connsiteY491" fmla="*/ 5218019 h 6246801"/>
              <a:gd name="connsiteX492" fmla="*/ 3859127 w 9384838"/>
              <a:gd name="connsiteY492" fmla="*/ 5293242 h 6246801"/>
              <a:gd name="connsiteX493" fmla="*/ 3758465 w 9384838"/>
              <a:gd name="connsiteY493" fmla="*/ 5243462 h 6246801"/>
              <a:gd name="connsiteX494" fmla="*/ 3708688 w 9384838"/>
              <a:gd name="connsiteY494" fmla="*/ 5243462 h 6246801"/>
              <a:gd name="connsiteX495" fmla="*/ 3582584 w 9384838"/>
              <a:gd name="connsiteY495" fmla="*/ 5193683 h 6246801"/>
              <a:gd name="connsiteX496" fmla="*/ 3589545 w 9384838"/>
              <a:gd name="connsiteY496" fmla="*/ 5173103 h 6246801"/>
              <a:gd name="connsiteX497" fmla="*/ 3589543 w 9384838"/>
              <a:gd name="connsiteY497" fmla="*/ 5173102 h 6246801"/>
              <a:gd name="connsiteX498" fmla="*/ 3582582 w 9384838"/>
              <a:gd name="connsiteY498" fmla="*/ 5193682 h 6246801"/>
              <a:gd name="connsiteX499" fmla="*/ 3382367 w 9384838"/>
              <a:gd name="connsiteY499" fmla="*/ 5193682 h 6246801"/>
              <a:gd name="connsiteX500" fmla="*/ 3421081 w 9384838"/>
              <a:gd name="connsiteY500" fmla="*/ 5164921 h 6246801"/>
              <a:gd name="connsiteX501" fmla="*/ 3483028 w 9384838"/>
              <a:gd name="connsiteY501" fmla="*/ 5168239 h 6246801"/>
              <a:gd name="connsiteX502" fmla="*/ 3532805 w 9384838"/>
              <a:gd name="connsiteY502" fmla="*/ 5168239 h 6246801"/>
              <a:gd name="connsiteX503" fmla="*/ 3532805 w 9384838"/>
              <a:gd name="connsiteY503" fmla="*/ 5118459 h 6246801"/>
              <a:gd name="connsiteX504" fmla="*/ 3507365 w 9384838"/>
              <a:gd name="connsiteY504" fmla="*/ 5093016 h 6246801"/>
              <a:gd name="connsiteX505" fmla="*/ 3483028 w 9384838"/>
              <a:gd name="connsiteY505" fmla="*/ 5118459 h 6246801"/>
              <a:gd name="connsiteX506" fmla="*/ 3432144 w 9384838"/>
              <a:gd name="connsiteY506" fmla="*/ 5093016 h 6246801"/>
              <a:gd name="connsiteX507" fmla="*/ 3407808 w 9384838"/>
              <a:gd name="connsiteY507" fmla="*/ 5093016 h 6246801"/>
              <a:gd name="connsiteX508" fmla="*/ 3407808 w 9384838"/>
              <a:gd name="connsiteY508" fmla="*/ 5043237 h 6246801"/>
              <a:gd name="connsiteX509" fmla="*/ 3382367 w 9384838"/>
              <a:gd name="connsiteY509" fmla="*/ 5043237 h 6246801"/>
              <a:gd name="connsiteX510" fmla="*/ 3356924 w 9384838"/>
              <a:gd name="connsiteY510" fmla="*/ 5093016 h 6246801"/>
              <a:gd name="connsiteX511" fmla="*/ 3382367 w 9384838"/>
              <a:gd name="connsiteY511" fmla="*/ 5118459 h 6246801"/>
              <a:gd name="connsiteX512" fmla="*/ 3382367 w 9384838"/>
              <a:gd name="connsiteY512" fmla="*/ 5142796 h 6246801"/>
              <a:gd name="connsiteX513" fmla="*/ 3331482 w 9384838"/>
              <a:gd name="connsiteY513" fmla="*/ 5093016 h 6246801"/>
              <a:gd name="connsiteX514" fmla="*/ 3356924 w 9384838"/>
              <a:gd name="connsiteY514" fmla="*/ 5067573 h 6246801"/>
              <a:gd name="connsiteX515" fmla="*/ 3356924 w 9384838"/>
              <a:gd name="connsiteY515" fmla="*/ 4992351 h 6246801"/>
              <a:gd name="connsiteX516" fmla="*/ 3407808 w 9384838"/>
              <a:gd name="connsiteY516" fmla="*/ 4942571 h 6246801"/>
              <a:gd name="connsiteX517" fmla="*/ 3356924 w 9384838"/>
              <a:gd name="connsiteY517" fmla="*/ 4942571 h 6246801"/>
              <a:gd name="connsiteX518" fmla="*/ 3349625 w 9384838"/>
              <a:gd name="connsiteY518" fmla="*/ 4928288 h 6246801"/>
              <a:gd name="connsiteX519" fmla="*/ 3349624 w 9384838"/>
              <a:gd name="connsiteY519" fmla="*/ 4928288 h 6246801"/>
              <a:gd name="connsiteX520" fmla="*/ 3356924 w 9384838"/>
              <a:gd name="connsiteY520" fmla="*/ 4942571 h 6246801"/>
              <a:gd name="connsiteX521" fmla="*/ 3281703 w 9384838"/>
              <a:gd name="connsiteY521" fmla="*/ 4968014 h 6246801"/>
              <a:gd name="connsiteX522" fmla="*/ 3256260 w 9384838"/>
              <a:gd name="connsiteY522" fmla="*/ 5017794 h 6246801"/>
              <a:gd name="connsiteX523" fmla="*/ 3181041 w 9384838"/>
              <a:gd name="connsiteY523" fmla="*/ 5067573 h 6246801"/>
              <a:gd name="connsiteX524" fmla="*/ 3206483 w 9384838"/>
              <a:gd name="connsiteY524" fmla="*/ 5118459 h 6246801"/>
              <a:gd name="connsiteX525" fmla="*/ 3181041 w 9384838"/>
              <a:gd name="connsiteY525" fmla="*/ 5142796 h 6246801"/>
              <a:gd name="connsiteX526" fmla="*/ 3231925 w 9384838"/>
              <a:gd name="connsiteY526" fmla="*/ 5168239 h 6246801"/>
              <a:gd name="connsiteX527" fmla="*/ 3281703 w 9384838"/>
              <a:gd name="connsiteY527" fmla="*/ 5218019 h 6246801"/>
              <a:gd name="connsiteX528" fmla="*/ 3331481 w 9384838"/>
              <a:gd name="connsiteY528" fmla="*/ 5268905 h 6246801"/>
              <a:gd name="connsiteX529" fmla="*/ 3281703 w 9384838"/>
              <a:gd name="connsiteY529" fmla="*/ 5293242 h 6246801"/>
              <a:gd name="connsiteX530" fmla="*/ 3281703 w 9384838"/>
              <a:gd name="connsiteY530" fmla="*/ 5318685 h 6246801"/>
              <a:gd name="connsiteX531" fmla="*/ 3256260 w 9384838"/>
              <a:gd name="connsiteY531" fmla="*/ 5293242 h 6246801"/>
              <a:gd name="connsiteX532" fmla="*/ 3206483 w 9384838"/>
              <a:gd name="connsiteY532" fmla="*/ 5293242 h 6246801"/>
              <a:gd name="connsiteX533" fmla="*/ 3181041 w 9384838"/>
              <a:gd name="connsiteY533" fmla="*/ 5293242 h 6246801"/>
              <a:gd name="connsiteX534" fmla="*/ 3056044 w 9384838"/>
              <a:gd name="connsiteY534" fmla="*/ 5293242 h 6246801"/>
              <a:gd name="connsiteX535" fmla="*/ 3030601 w 9384838"/>
              <a:gd name="connsiteY535" fmla="*/ 5344128 h 6246801"/>
              <a:gd name="connsiteX536" fmla="*/ 3006265 w 9384838"/>
              <a:gd name="connsiteY536" fmla="*/ 5344128 h 6246801"/>
              <a:gd name="connsiteX537" fmla="*/ 2980823 w 9384838"/>
              <a:gd name="connsiteY537" fmla="*/ 5369571 h 6246801"/>
              <a:gd name="connsiteX538" fmla="*/ 3006265 w 9384838"/>
              <a:gd name="connsiteY538" fmla="*/ 5393907 h 6246801"/>
              <a:gd name="connsiteX539" fmla="*/ 2980823 w 9384838"/>
              <a:gd name="connsiteY539" fmla="*/ 5419350 h 6246801"/>
              <a:gd name="connsiteX540" fmla="*/ 2905602 w 9384838"/>
              <a:gd name="connsiteY540" fmla="*/ 5444793 h 6246801"/>
              <a:gd name="connsiteX541" fmla="*/ 2880162 w 9384838"/>
              <a:gd name="connsiteY541" fmla="*/ 5520016 h 6246801"/>
              <a:gd name="connsiteX542" fmla="*/ 2880159 w 9384838"/>
              <a:gd name="connsiteY542" fmla="*/ 5520016 h 6246801"/>
              <a:gd name="connsiteX543" fmla="*/ 2830382 w 9384838"/>
              <a:gd name="connsiteY543" fmla="*/ 5544353 h 6246801"/>
              <a:gd name="connsiteX544" fmla="*/ 2804941 w 9384838"/>
              <a:gd name="connsiteY544" fmla="*/ 5569796 h 6246801"/>
              <a:gd name="connsiteX545" fmla="*/ 2755160 w 9384838"/>
              <a:gd name="connsiteY545" fmla="*/ 5595239 h 6246801"/>
              <a:gd name="connsiteX546" fmla="*/ 2679941 w 9384838"/>
              <a:gd name="connsiteY546" fmla="*/ 5569796 h 6246801"/>
              <a:gd name="connsiteX547" fmla="*/ 2629058 w 9384838"/>
              <a:gd name="connsiteY547" fmla="*/ 5494573 h 6246801"/>
              <a:gd name="connsiteX548" fmla="*/ 2629058 w 9384838"/>
              <a:gd name="connsiteY548" fmla="*/ 5444794 h 6246801"/>
              <a:gd name="connsiteX549" fmla="*/ 2579280 w 9384838"/>
              <a:gd name="connsiteY549" fmla="*/ 5393908 h 6246801"/>
              <a:gd name="connsiteX550" fmla="*/ 2579280 w 9384838"/>
              <a:gd name="connsiteY550" fmla="*/ 5344128 h 6246801"/>
              <a:gd name="connsiteX551" fmla="*/ 2529501 w 9384838"/>
              <a:gd name="connsiteY551" fmla="*/ 5318685 h 6246801"/>
              <a:gd name="connsiteX552" fmla="*/ 2553838 w 9384838"/>
              <a:gd name="connsiteY552" fmla="*/ 5293242 h 6246801"/>
              <a:gd name="connsiteX553" fmla="*/ 2579280 w 9384838"/>
              <a:gd name="connsiteY553" fmla="*/ 5268905 h 6246801"/>
              <a:gd name="connsiteX554" fmla="*/ 2579280 w 9384838"/>
              <a:gd name="connsiteY554" fmla="*/ 5243462 h 6246801"/>
              <a:gd name="connsiteX555" fmla="*/ 2629058 w 9384838"/>
              <a:gd name="connsiteY555" fmla="*/ 5218019 h 6246801"/>
              <a:gd name="connsiteX556" fmla="*/ 2604722 w 9384838"/>
              <a:gd name="connsiteY556" fmla="*/ 5193682 h 6246801"/>
              <a:gd name="connsiteX557" fmla="*/ 2579280 w 9384838"/>
              <a:gd name="connsiteY557" fmla="*/ 5142796 h 6246801"/>
              <a:gd name="connsiteX558" fmla="*/ 2579280 w 9384838"/>
              <a:gd name="connsiteY558" fmla="*/ 5142795 h 6246801"/>
              <a:gd name="connsiteX559" fmla="*/ 2705382 w 9384838"/>
              <a:gd name="connsiteY559" fmla="*/ 5093015 h 6246801"/>
              <a:gd name="connsiteX560" fmla="*/ 2755160 w 9384838"/>
              <a:gd name="connsiteY560" fmla="*/ 5043236 h 6246801"/>
              <a:gd name="connsiteX561" fmla="*/ 2755160 w 9384838"/>
              <a:gd name="connsiteY561" fmla="*/ 4992350 h 6246801"/>
              <a:gd name="connsiteX562" fmla="*/ 2729719 w 9384838"/>
              <a:gd name="connsiteY562" fmla="*/ 4968013 h 6246801"/>
              <a:gd name="connsiteX563" fmla="*/ 2705383 w 9384838"/>
              <a:gd name="connsiteY563" fmla="*/ 4942570 h 6246801"/>
              <a:gd name="connsiteX564" fmla="*/ 2679942 w 9384838"/>
              <a:gd name="connsiteY564" fmla="*/ 4942570 h 6246801"/>
              <a:gd name="connsiteX565" fmla="*/ 2654500 w 9384838"/>
              <a:gd name="connsiteY565" fmla="*/ 4968013 h 6246801"/>
              <a:gd name="connsiteX566" fmla="*/ 2604722 w 9384838"/>
              <a:gd name="connsiteY566" fmla="*/ 4968013 h 6246801"/>
              <a:gd name="connsiteX567" fmla="*/ 2529503 w 9384838"/>
              <a:gd name="connsiteY567" fmla="*/ 4917127 h 6246801"/>
              <a:gd name="connsiteX568" fmla="*/ 2529503 w 9384838"/>
              <a:gd name="connsiteY568" fmla="*/ 4867348 h 6246801"/>
              <a:gd name="connsiteX569" fmla="*/ 2454282 w 9384838"/>
              <a:gd name="connsiteY569" fmla="*/ 4841905 h 6246801"/>
              <a:gd name="connsiteX570" fmla="*/ 2454282 w 9384838"/>
              <a:gd name="connsiteY570" fmla="*/ 4867348 h 6246801"/>
              <a:gd name="connsiteX571" fmla="*/ 2428840 w 9384838"/>
              <a:gd name="connsiteY571" fmla="*/ 4841905 h 6246801"/>
              <a:gd name="connsiteX572" fmla="*/ 2379063 w 9384838"/>
              <a:gd name="connsiteY572" fmla="*/ 4841905 h 6246801"/>
              <a:gd name="connsiteX573" fmla="*/ 2353620 w 9384838"/>
              <a:gd name="connsiteY573" fmla="*/ 4867348 h 6246801"/>
              <a:gd name="connsiteX574" fmla="*/ 2353620 w 9384838"/>
              <a:gd name="connsiteY574" fmla="*/ 4867347 h 6246801"/>
              <a:gd name="connsiteX575" fmla="*/ 2328178 w 9384838"/>
              <a:gd name="connsiteY575" fmla="*/ 4841904 h 6246801"/>
              <a:gd name="connsiteX576" fmla="*/ 2303843 w 9384838"/>
              <a:gd name="connsiteY576" fmla="*/ 4841904 h 6246801"/>
              <a:gd name="connsiteX577" fmla="*/ 2278401 w 9384838"/>
              <a:gd name="connsiteY577" fmla="*/ 4817568 h 6246801"/>
              <a:gd name="connsiteX578" fmla="*/ 2252958 w 9384838"/>
              <a:gd name="connsiteY578" fmla="*/ 4841904 h 6246801"/>
              <a:gd name="connsiteX579" fmla="*/ 2303843 w 9384838"/>
              <a:gd name="connsiteY579" fmla="*/ 4867347 h 6246801"/>
              <a:gd name="connsiteX580" fmla="*/ 2228623 w 9384838"/>
              <a:gd name="connsiteY580" fmla="*/ 4892790 h 6246801"/>
              <a:gd name="connsiteX581" fmla="*/ 2177740 w 9384838"/>
              <a:gd name="connsiteY581" fmla="*/ 4841904 h 6246801"/>
              <a:gd name="connsiteX582" fmla="*/ 2153404 w 9384838"/>
              <a:gd name="connsiteY582" fmla="*/ 4867347 h 6246801"/>
              <a:gd name="connsiteX583" fmla="*/ 2153404 w 9384838"/>
              <a:gd name="connsiteY583" fmla="*/ 4892790 h 6246801"/>
              <a:gd name="connsiteX584" fmla="*/ 2127962 w 9384838"/>
              <a:gd name="connsiteY584" fmla="*/ 4942570 h 6246801"/>
              <a:gd name="connsiteX585" fmla="*/ 2102518 w 9384838"/>
              <a:gd name="connsiteY585" fmla="*/ 4917127 h 6246801"/>
              <a:gd name="connsiteX586" fmla="*/ 2078183 w 9384838"/>
              <a:gd name="connsiteY586" fmla="*/ 4917127 h 6246801"/>
              <a:gd name="connsiteX587" fmla="*/ 2078183 w 9384838"/>
              <a:gd name="connsiteY587" fmla="*/ 4867347 h 6246801"/>
              <a:gd name="connsiteX588" fmla="*/ 2027299 w 9384838"/>
              <a:gd name="connsiteY588" fmla="*/ 4867347 h 6246801"/>
              <a:gd name="connsiteX589" fmla="*/ 2001857 w 9384838"/>
              <a:gd name="connsiteY589" fmla="*/ 4892790 h 6246801"/>
              <a:gd name="connsiteX590" fmla="*/ 1952080 w 9384838"/>
              <a:gd name="connsiteY590" fmla="*/ 4892790 h 6246801"/>
              <a:gd name="connsiteX591" fmla="*/ 1902303 w 9384838"/>
              <a:gd name="connsiteY591" fmla="*/ 4917127 h 6246801"/>
              <a:gd name="connsiteX592" fmla="*/ 1876860 w 9384838"/>
              <a:gd name="connsiteY592" fmla="*/ 4892790 h 6246801"/>
              <a:gd name="connsiteX593" fmla="*/ 1876860 w 9384838"/>
              <a:gd name="connsiteY593" fmla="*/ 4867347 h 6246801"/>
              <a:gd name="connsiteX594" fmla="*/ 1851419 w 9384838"/>
              <a:gd name="connsiteY594" fmla="*/ 4892790 h 6246801"/>
              <a:gd name="connsiteX595" fmla="*/ 1827080 w 9384838"/>
              <a:gd name="connsiteY595" fmla="*/ 4892790 h 6246801"/>
              <a:gd name="connsiteX596" fmla="*/ 1801640 w 9384838"/>
              <a:gd name="connsiteY596" fmla="*/ 4867347 h 6246801"/>
              <a:gd name="connsiteX597" fmla="*/ 1801640 w 9384838"/>
              <a:gd name="connsiteY597" fmla="*/ 4892790 h 6246801"/>
              <a:gd name="connsiteX598" fmla="*/ 1776198 w 9384838"/>
              <a:gd name="connsiteY598" fmla="*/ 4917127 h 6246801"/>
              <a:gd name="connsiteX599" fmla="*/ 1751861 w 9384838"/>
              <a:gd name="connsiteY599" fmla="*/ 4892790 h 6246801"/>
              <a:gd name="connsiteX600" fmla="*/ 1726419 w 9384838"/>
              <a:gd name="connsiteY600" fmla="*/ 4892790 h 6246801"/>
              <a:gd name="connsiteX601" fmla="*/ 1700977 w 9384838"/>
              <a:gd name="connsiteY601" fmla="*/ 4917127 h 6246801"/>
              <a:gd name="connsiteX602" fmla="*/ 1676640 w 9384838"/>
              <a:gd name="connsiteY602" fmla="*/ 4892790 h 6246801"/>
              <a:gd name="connsiteX603" fmla="*/ 1625756 w 9384838"/>
              <a:gd name="connsiteY603" fmla="*/ 4917127 h 6246801"/>
              <a:gd name="connsiteX604" fmla="*/ 1601421 w 9384838"/>
              <a:gd name="connsiteY604" fmla="*/ 4917127 h 6246801"/>
              <a:gd name="connsiteX605" fmla="*/ 1575979 w 9384838"/>
              <a:gd name="connsiteY605" fmla="*/ 4892790 h 6246801"/>
              <a:gd name="connsiteX606" fmla="*/ 1575979 w 9384838"/>
              <a:gd name="connsiteY606" fmla="*/ 4867347 h 6246801"/>
              <a:gd name="connsiteX607" fmla="*/ 1575979 w 9384838"/>
              <a:gd name="connsiteY607" fmla="*/ 4841904 h 6246801"/>
              <a:gd name="connsiteX608" fmla="*/ 1526200 w 9384838"/>
              <a:gd name="connsiteY608" fmla="*/ 4817568 h 6246801"/>
              <a:gd name="connsiteX609" fmla="*/ 1450978 w 9384838"/>
              <a:gd name="connsiteY609" fmla="*/ 4867347 h 6246801"/>
              <a:gd name="connsiteX610" fmla="*/ 1425540 w 9384838"/>
              <a:gd name="connsiteY610" fmla="*/ 4867347 h 6246801"/>
              <a:gd name="connsiteX611" fmla="*/ 1425540 w 9384838"/>
              <a:gd name="connsiteY611" fmla="*/ 4867348 h 6246801"/>
              <a:gd name="connsiteX612" fmla="*/ 1425540 w 9384838"/>
              <a:gd name="connsiteY612" fmla="*/ 4917127 h 6246801"/>
              <a:gd name="connsiteX613" fmla="*/ 1400097 w 9384838"/>
              <a:gd name="connsiteY613" fmla="*/ 4942570 h 6246801"/>
              <a:gd name="connsiteX614" fmla="*/ 1400097 w 9384838"/>
              <a:gd name="connsiteY614" fmla="*/ 4992350 h 6246801"/>
              <a:gd name="connsiteX615" fmla="*/ 1350319 w 9384838"/>
              <a:gd name="connsiteY615" fmla="*/ 4992350 h 6246801"/>
              <a:gd name="connsiteX616" fmla="*/ 1350319 w 9384838"/>
              <a:gd name="connsiteY616" fmla="*/ 5043236 h 6246801"/>
              <a:gd name="connsiteX617" fmla="*/ 1299435 w 9384838"/>
              <a:gd name="connsiteY617" fmla="*/ 4992350 h 6246801"/>
              <a:gd name="connsiteX618" fmla="*/ 1249656 w 9384838"/>
              <a:gd name="connsiteY618" fmla="*/ 4917127 h 6246801"/>
              <a:gd name="connsiteX619" fmla="*/ 1224214 w 9384838"/>
              <a:gd name="connsiteY619" fmla="*/ 4917127 h 6246801"/>
              <a:gd name="connsiteX620" fmla="*/ 1148993 w 9384838"/>
              <a:gd name="connsiteY620" fmla="*/ 4892791 h 6246801"/>
              <a:gd name="connsiteX621" fmla="*/ 1124658 w 9384838"/>
              <a:gd name="connsiteY621" fmla="*/ 4917127 h 6246801"/>
              <a:gd name="connsiteX622" fmla="*/ 1124658 w 9384838"/>
              <a:gd name="connsiteY622" fmla="*/ 4892791 h 6246801"/>
              <a:gd name="connsiteX623" fmla="*/ 1099215 w 9384838"/>
              <a:gd name="connsiteY623" fmla="*/ 4917127 h 6246801"/>
              <a:gd name="connsiteX624" fmla="*/ 1073771 w 9384838"/>
              <a:gd name="connsiteY624" fmla="*/ 4892791 h 6246801"/>
              <a:gd name="connsiteX625" fmla="*/ 1049435 w 9384838"/>
              <a:gd name="connsiteY625" fmla="*/ 4917127 h 6246801"/>
              <a:gd name="connsiteX626" fmla="*/ 998551 w 9384838"/>
              <a:gd name="connsiteY626" fmla="*/ 4917127 h 6246801"/>
              <a:gd name="connsiteX627" fmla="*/ 998551 w 9384838"/>
              <a:gd name="connsiteY627" fmla="*/ 4892791 h 6246801"/>
              <a:gd name="connsiteX628" fmla="*/ 948773 w 9384838"/>
              <a:gd name="connsiteY628" fmla="*/ 4841905 h 6246801"/>
              <a:gd name="connsiteX629" fmla="*/ 898995 w 9384838"/>
              <a:gd name="connsiteY629" fmla="*/ 4867348 h 6246801"/>
              <a:gd name="connsiteX630" fmla="*/ 898995 w 9384838"/>
              <a:gd name="connsiteY630" fmla="*/ 4792125 h 6246801"/>
              <a:gd name="connsiteX631" fmla="*/ 923331 w 9384838"/>
              <a:gd name="connsiteY631" fmla="*/ 4766682 h 6246801"/>
              <a:gd name="connsiteX632" fmla="*/ 923331 w 9384838"/>
              <a:gd name="connsiteY632" fmla="*/ 4716902 h 6246801"/>
              <a:gd name="connsiteX633" fmla="*/ 923331 w 9384838"/>
              <a:gd name="connsiteY633" fmla="*/ 4691459 h 6246801"/>
              <a:gd name="connsiteX634" fmla="*/ 974215 w 9384838"/>
              <a:gd name="connsiteY634" fmla="*/ 4691459 h 6246801"/>
              <a:gd name="connsiteX635" fmla="*/ 998551 w 9384838"/>
              <a:gd name="connsiteY635" fmla="*/ 4667122 h 6246801"/>
              <a:gd name="connsiteX636" fmla="*/ 1049435 w 9384838"/>
              <a:gd name="connsiteY636" fmla="*/ 4716902 h 6246801"/>
              <a:gd name="connsiteX637" fmla="*/ 1148993 w 9384838"/>
              <a:gd name="connsiteY637" fmla="*/ 4716902 h 6246801"/>
              <a:gd name="connsiteX638" fmla="*/ 1174436 w 9384838"/>
              <a:gd name="connsiteY638" fmla="*/ 4667122 h 6246801"/>
              <a:gd name="connsiteX639" fmla="*/ 1224214 w 9384838"/>
              <a:gd name="connsiteY639" fmla="*/ 4667122 h 6246801"/>
              <a:gd name="connsiteX640" fmla="*/ 1249656 w 9384838"/>
              <a:gd name="connsiteY640" fmla="*/ 4616236 h 6246801"/>
              <a:gd name="connsiteX641" fmla="*/ 1275099 w 9384838"/>
              <a:gd name="connsiteY641" fmla="*/ 4616236 h 6246801"/>
              <a:gd name="connsiteX642" fmla="*/ 1275099 w 9384838"/>
              <a:gd name="connsiteY642" fmla="*/ 4616237 h 6246801"/>
              <a:gd name="connsiteX643" fmla="*/ 1350319 w 9384838"/>
              <a:gd name="connsiteY643" fmla="*/ 4616237 h 6246801"/>
              <a:gd name="connsiteX644" fmla="*/ 1374654 w 9384838"/>
              <a:gd name="connsiteY644" fmla="*/ 4590794 h 6246801"/>
              <a:gd name="connsiteX645" fmla="*/ 1425539 w 9384838"/>
              <a:gd name="connsiteY645" fmla="*/ 4566457 h 6246801"/>
              <a:gd name="connsiteX646" fmla="*/ 1550537 w 9384838"/>
              <a:gd name="connsiteY646" fmla="*/ 4491234 h 6246801"/>
              <a:gd name="connsiteX647" fmla="*/ 1651201 w 9384838"/>
              <a:gd name="connsiteY647" fmla="*/ 4440348 h 6246801"/>
              <a:gd name="connsiteX648" fmla="*/ 1751865 w 9384838"/>
              <a:gd name="connsiteY648" fmla="*/ 4416011 h 6246801"/>
              <a:gd name="connsiteX649" fmla="*/ 1776201 w 9384838"/>
              <a:gd name="connsiteY649" fmla="*/ 4365125 h 6246801"/>
              <a:gd name="connsiteX650" fmla="*/ 1751865 w 9384838"/>
              <a:gd name="connsiteY650" fmla="*/ 4340788 h 6246801"/>
              <a:gd name="connsiteX651" fmla="*/ 1801642 w 9384838"/>
              <a:gd name="connsiteY651" fmla="*/ 4340788 h 6246801"/>
              <a:gd name="connsiteX652" fmla="*/ 1827082 w 9384838"/>
              <a:gd name="connsiteY652" fmla="*/ 4315345 h 6246801"/>
              <a:gd name="connsiteX653" fmla="*/ 1902304 w 9384838"/>
              <a:gd name="connsiteY653" fmla="*/ 4340788 h 6246801"/>
              <a:gd name="connsiteX654" fmla="*/ 1952081 w 9384838"/>
              <a:gd name="connsiteY654" fmla="*/ 4315345 h 6246801"/>
              <a:gd name="connsiteX655" fmla="*/ 2001860 w 9384838"/>
              <a:gd name="connsiteY655" fmla="*/ 4340788 h 6246801"/>
              <a:gd name="connsiteX656" fmla="*/ 1952081 w 9384838"/>
              <a:gd name="connsiteY656" fmla="*/ 4340788 h 6246801"/>
              <a:gd name="connsiteX657" fmla="*/ 1952081 w 9384838"/>
              <a:gd name="connsiteY657" fmla="*/ 4390568 h 6246801"/>
              <a:gd name="connsiteX658" fmla="*/ 2027302 w 9384838"/>
              <a:gd name="connsiteY658" fmla="*/ 4416011 h 6246801"/>
              <a:gd name="connsiteX659" fmla="*/ 2052742 w 9384838"/>
              <a:gd name="connsiteY659" fmla="*/ 4416011 h 6246801"/>
              <a:gd name="connsiteX660" fmla="*/ 2102518 w 9384838"/>
              <a:gd name="connsiteY660" fmla="*/ 4390568 h 6246801"/>
              <a:gd name="connsiteX661" fmla="*/ 2127962 w 9384838"/>
              <a:gd name="connsiteY661" fmla="*/ 4390568 h 6246801"/>
              <a:gd name="connsiteX662" fmla="*/ 2203182 w 9384838"/>
              <a:gd name="connsiteY662" fmla="*/ 4440348 h 6246801"/>
              <a:gd name="connsiteX663" fmla="*/ 2328178 w 9384838"/>
              <a:gd name="connsiteY663" fmla="*/ 4465791 h 6246801"/>
              <a:gd name="connsiteX664" fmla="*/ 2428839 w 9384838"/>
              <a:gd name="connsiteY664" fmla="*/ 4465791 h 6246801"/>
              <a:gd name="connsiteX665" fmla="*/ 2478617 w 9384838"/>
              <a:gd name="connsiteY665" fmla="*/ 4440348 h 6246801"/>
              <a:gd name="connsiteX666" fmla="*/ 2529503 w 9384838"/>
              <a:gd name="connsiteY666" fmla="*/ 4416011 h 6246801"/>
              <a:gd name="connsiteX667" fmla="*/ 2579280 w 9384838"/>
              <a:gd name="connsiteY667" fmla="*/ 4440348 h 6246801"/>
              <a:gd name="connsiteX668" fmla="*/ 2629058 w 9384838"/>
              <a:gd name="connsiteY668" fmla="*/ 4440348 h 6246801"/>
              <a:gd name="connsiteX669" fmla="*/ 2679941 w 9384838"/>
              <a:gd name="connsiteY669" fmla="*/ 4465791 h 6246801"/>
              <a:gd name="connsiteX670" fmla="*/ 2679941 w 9384838"/>
              <a:gd name="connsiteY670" fmla="*/ 4465790 h 6246801"/>
              <a:gd name="connsiteX671" fmla="*/ 2705383 w 9384838"/>
              <a:gd name="connsiteY671" fmla="*/ 4465790 h 6246801"/>
              <a:gd name="connsiteX672" fmla="*/ 2804940 w 9384838"/>
              <a:gd name="connsiteY672" fmla="*/ 4440347 h 6246801"/>
              <a:gd name="connsiteX673" fmla="*/ 2830382 w 9384838"/>
              <a:gd name="connsiteY673" fmla="*/ 4491233 h 6246801"/>
              <a:gd name="connsiteX674" fmla="*/ 2804940 w 9384838"/>
              <a:gd name="connsiteY674" fmla="*/ 4515570 h 6246801"/>
              <a:gd name="connsiteX675" fmla="*/ 2780604 w 9384838"/>
              <a:gd name="connsiteY675" fmla="*/ 4541013 h 6246801"/>
              <a:gd name="connsiteX676" fmla="*/ 2804940 w 9384838"/>
              <a:gd name="connsiteY676" fmla="*/ 4566456 h 6246801"/>
              <a:gd name="connsiteX677" fmla="*/ 2804940 w 9384838"/>
              <a:gd name="connsiteY677" fmla="*/ 4590793 h 6246801"/>
              <a:gd name="connsiteX678" fmla="*/ 2855825 w 9384838"/>
              <a:gd name="connsiteY678" fmla="*/ 4590793 h 6246801"/>
              <a:gd name="connsiteX679" fmla="*/ 2855825 w 9384838"/>
              <a:gd name="connsiteY679" fmla="*/ 4566456 h 6246801"/>
              <a:gd name="connsiteX680" fmla="*/ 2880159 w 9384838"/>
              <a:gd name="connsiteY680" fmla="*/ 4566456 h 6246801"/>
              <a:gd name="connsiteX681" fmla="*/ 2880159 w 9384838"/>
              <a:gd name="connsiteY681" fmla="*/ 4605916 h 6246801"/>
              <a:gd name="connsiteX682" fmla="*/ 2880162 w 9384838"/>
              <a:gd name="connsiteY682" fmla="*/ 4605918 h 6246801"/>
              <a:gd name="connsiteX683" fmla="*/ 2880162 w 9384838"/>
              <a:gd name="connsiteY683" fmla="*/ 4566457 h 6246801"/>
              <a:gd name="connsiteX684" fmla="*/ 2931045 w 9384838"/>
              <a:gd name="connsiteY684" fmla="*/ 4616236 h 6246801"/>
              <a:gd name="connsiteX685" fmla="*/ 2980823 w 9384838"/>
              <a:gd name="connsiteY685" fmla="*/ 4641679 h 6246801"/>
              <a:gd name="connsiteX686" fmla="*/ 3006265 w 9384838"/>
              <a:gd name="connsiteY686" fmla="*/ 4616236 h 6246801"/>
              <a:gd name="connsiteX687" fmla="*/ 3030601 w 9384838"/>
              <a:gd name="connsiteY687" fmla="*/ 4616236 h 6246801"/>
              <a:gd name="connsiteX688" fmla="*/ 3056044 w 9384838"/>
              <a:gd name="connsiteY688" fmla="*/ 4590793 h 6246801"/>
              <a:gd name="connsiteX689" fmla="*/ 3105820 w 9384838"/>
              <a:gd name="connsiteY689" fmla="*/ 4590793 h 6246801"/>
              <a:gd name="connsiteX690" fmla="*/ 3131263 w 9384838"/>
              <a:gd name="connsiteY690" fmla="*/ 4541014 h 6246801"/>
              <a:gd name="connsiteX691" fmla="*/ 3131263 w 9384838"/>
              <a:gd name="connsiteY691" fmla="*/ 4590793 h 6246801"/>
              <a:gd name="connsiteX692" fmla="*/ 3156704 w 9384838"/>
              <a:gd name="connsiteY692" fmla="*/ 4566457 h 6246801"/>
              <a:gd name="connsiteX693" fmla="*/ 3181041 w 9384838"/>
              <a:gd name="connsiteY693" fmla="*/ 4515571 h 6246801"/>
              <a:gd name="connsiteX694" fmla="*/ 3156704 w 9384838"/>
              <a:gd name="connsiteY694" fmla="*/ 4440348 h 6246801"/>
              <a:gd name="connsiteX695" fmla="*/ 3131263 w 9384838"/>
              <a:gd name="connsiteY695" fmla="*/ 4416011 h 6246801"/>
              <a:gd name="connsiteX696" fmla="*/ 3181041 w 9384838"/>
              <a:gd name="connsiteY696" fmla="*/ 4365125 h 6246801"/>
              <a:gd name="connsiteX697" fmla="*/ 3231924 w 9384838"/>
              <a:gd name="connsiteY697" fmla="*/ 4340788 h 6246801"/>
              <a:gd name="connsiteX698" fmla="*/ 3256260 w 9384838"/>
              <a:gd name="connsiteY698" fmla="*/ 4289902 h 6246801"/>
              <a:gd name="connsiteX699" fmla="*/ 3281703 w 9384838"/>
              <a:gd name="connsiteY699" fmla="*/ 4289902 h 6246801"/>
              <a:gd name="connsiteX700" fmla="*/ 3281705 w 9384838"/>
              <a:gd name="connsiteY700" fmla="*/ 4289902 h 6246801"/>
              <a:gd name="connsiteX701" fmla="*/ 3307147 w 9384838"/>
              <a:gd name="connsiteY701" fmla="*/ 4265565 h 6246801"/>
              <a:gd name="connsiteX702" fmla="*/ 3356924 w 9384838"/>
              <a:gd name="connsiteY702" fmla="*/ 4265565 h 6246801"/>
              <a:gd name="connsiteX703" fmla="*/ 3457589 w 9384838"/>
              <a:gd name="connsiteY703" fmla="*/ 4190342 h 6246801"/>
              <a:gd name="connsiteX704" fmla="*/ 3558250 w 9384838"/>
              <a:gd name="connsiteY704" fmla="*/ 4089676 h 6246801"/>
              <a:gd name="connsiteX705" fmla="*/ 3582585 w 9384838"/>
              <a:gd name="connsiteY705" fmla="*/ 4014453 h 6246801"/>
              <a:gd name="connsiteX706" fmla="*/ 3608026 w 9384838"/>
              <a:gd name="connsiteY706" fmla="*/ 3989010 h 6246801"/>
              <a:gd name="connsiteX707" fmla="*/ 3582585 w 9384838"/>
              <a:gd name="connsiteY707" fmla="*/ 3963567 h 6246801"/>
              <a:gd name="connsiteX708" fmla="*/ 3608026 w 9384838"/>
              <a:gd name="connsiteY708" fmla="*/ 3913787 h 6246801"/>
              <a:gd name="connsiteX709" fmla="*/ 3582585 w 9384838"/>
              <a:gd name="connsiteY709" fmla="*/ 3888344 h 6246801"/>
              <a:gd name="connsiteX710" fmla="*/ 3608026 w 9384838"/>
              <a:gd name="connsiteY710" fmla="*/ 3838565 h 6246801"/>
              <a:gd name="connsiteX711" fmla="*/ 3633468 w 9384838"/>
              <a:gd name="connsiteY711" fmla="*/ 3813122 h 6246801"/>
              <a:gd name="connsiteX712" fmla="*/ 3683247 w 9384838"/>
              <a:gd name="connsiteY712" fmla="*/ 3788785 h 6246801"/>
              <a:gd name="connsiteX713" fmla="*/ 3708689 w 9384838"/>
              <a:gd name="connsiteY713" fmla="*/ 3813122 h 6246801"/>
              <a:gd name="connsiteX714" fmla="*/ 3783908 w 9384838"/>
              <a:gd name="connsiteY714" fmla="*/ 3788785 h 6246801"/>
              <a:gd name="connsiteX715" fmla="*/ 3883464 w 9384838"/>
              <a:gd name="connsiteY715" fmla="*/ 3763342 h 6246801"/>
              <a:gd name="connsiteX716" fmla="*/ 3883464 w 9384838"/>
              <a:gd name="connsiteY716" fmla="*/ 3813122 h 6246801"/>
              <a:gd name="connsiteX717" fmla="*/ 3833686 w 9384838"/>
              <a:gd name="connsiteY717" fmla="*/ 3813122 h 6246801"/>
              <a:gd name="connsiteX718" fmla="*/ 3808245 w 9384838"/>
              <a:gd name="connsiteY718" fmla="*/ 3838565 h 6246801"/>
              <a:gd name="connsiteX719" fmla="*/ 3808245 w 9384838"/>
              <a:gd name="connsiteY719" fmla="*/ 3888344 h 6246801"/>
              <a:gd name="connsiteX720" fmla="*/ 3758467 w 9384838"/>
              <a:gd name="connsiteY720" fmla="*/ 3864008 h 6246801"/>
              <a:gd name="connsiteX721" fmla="*/ 3708689 w 9384838"/>
              <a:gd name="connsiteY721" fmla="*/ 3913787 h 6246801"/>
              <a:gd name="connsiteX722" fmla="*/ 3683247 w 9384838"/>
              <a:gd name="connsiteY722" fmla="*/ 3888344 h 6246801"/>
              <a:gd name="connsiteX723" fmla="*/ 3633468 w 9384838"/>
              <a:gd name="connsiteY723" fmla="*/ 3913787 h 6246801"/>
              <a:gd name="connsiteX724" fmla="*/ 3657804 w 9384838"/>
              <a:gd name="connsiteY724" fmla="*/ 3939230 h 6246801"/>
              <a:gd name="connsiteX725" fmla="*/ 3633468 w 9384838"/>
              <a:gd name="connsiteY725" fmla="*/ 3963567 h 6246801"/>
              <a:gd name="connsiteX726" fmla="*/ 3657804 w 9384838"/>
              <a:gd name="connsiteY726" fmla="*/ 3963567 h 6246801"/>
              <a:gd name="connsiteX727" fmla="*/ 3683247 w 9384838"/>
              <a:gd name="connsiteY727" fmla="*/ 3989010 h 6246801"/>
              <a:gd name="connsiteX728" fmla="*/ 3708689 w 9384838"/>
              <a:gd name="connsiteY728" fmla="*/ 3989010 h 6246801"/>
              <a:gd name="connsiteX729" fmla="*/ 3708689 w 9384838"/>
              <a:gd name="connsiteY729" fmla="*/ 4014453 h 6246801"/>
              <a:gd name="connsiteX730" fmla="*/ 3708688 w 9384838"/>
              <a:gd name="connsiteY730" fmla="*/ 4014453 h 6246801"/>
              <a:gd name="connsiteX731" fmla="*/ 3657804 w 9384838"/>
              <a:gd name="connsiteY731" fmla="*/ 4064233 h 6246801"/>
              <a:gd name="connsiteX732" fmla="*/ 3683246 w 9384838"/>
              <a:gd name="connsiteY732" fmla="*/ 4139455 h 6246801"/>
              <a:gd name="connsiteX733" fmla="*/ 3808243 w 9384838"/>
              <a:gd name="connsiteY733" fmla="*/ 4164898 h 6246801"/>
              <a:gd name="connsiteX734" fmla="*/ 3833684 w 9384838"/>
              <a:gd name="connsiteY734" fmla="*/ 4089676 h 6246801"/>
              <a:gd name="connsiteX735" fmla="*/ 3958666 w 9384838"/>
              <a:gd name="connsiteY735" fmla="*/ 4089676 h 6246801"/>
              <a:gd name="connsiteX736" fmla="*/ 4084770 w 9384838"/>
              <a:gd name="connsiteY736" fmla="*/ 4064233 h 6246801"/>
              <a:gd name="connsiteX737" fmla="*/ 4185432 w 9384838"/>
              <a:gd name="connsiteY737" fmla="*/ 4064233 h 6246801"/>
              <a:gd name="connsiteX738" fmla="*/ 4460870 w 9384838"/>
              <a:gd name="connsiteY738" fmla="*/ 3888345 h 6246801"/>
              <a:gd name="connsiteX739" fmla="*/ 4510648 w 9384838"/>
              <a:gd name="connsiteY739" fmla="*/ 3763342 h 6246801"/>
              <a:gd name="connsiteX740" fmla="*/ 4761751 w 9384838"/>
              <a:gd name="connsiteY740" fmla="*/ 3713562 h 6246801"/>
              <a:gd name="connsiteX741" fmla="*/ 4836971 w 9384838"/>
              <a:gd name="connsiteY741" fmla="*/ 3612896 h 6246801"/>
              <a:gd name="connsiteX742" fmla="*/ 4887855 w 9384838"/>
              <a:gd name="connsiteY742" fmla="*/ 3487894 h 6246801"/>
              <a:gd name="connsiteX743" fmla="*/ 4887855 w 9384838"/>
              <a:gd name="connsiteY743" fmla="*/ 3487893 h 6246801"/>
              <a:gd name="connsiteX744" fmla="*/ 4937633 w 9384838"/>
              <a:gd name="connsiteY744" fmla="*/ 3437007 h 6246801"/>
              <a:gd name="connsiteX745" fmla="*/ 5012854 w 9384838"/>
              <a:gd name="connsiteY745" fmla="*/ 3387227 h 6246801"/>
              <a:gd name="connsiteX746" fmla="*/ 5038296 w 9384838"/>
              <a:gd name="connsiteY746" fmla="*/ 3336341 h 6246801"/>
              <a:gd name="connsiteX747" fmla="*/ 5113516 w 9384838"/>
              <a:gd name="connsiteY747" fmla="*/ 3236782 h 6246801"/>
              <a:gd name="connsiteX748" fmla="*/ 5137852 w 9384838"/>
              <a:gd name="connsiteY748" fmla="*/ 3185896 h 6246801"/>
              <a:gd name="connsiteX749" fmla="*/ 5163294 w 9384838"/>
              <a:gd name="connsiteY749" fmla="*/ 3161560 h 6246801"/>
              <a:gd name="connsiteX750" fmla="*/ 5238514 w 9384838"/>
              <a:gd name="connsiteY750" fmla="*/ 3011116 h 6246801"/>
              <a:gd name="connsiteX751" fmla="*/ 5263957 w 9384838"/>
              <a:gd name="connsiteY751" fmla="*/ 2860672 h 6246801"/>
              <a:gd name="connsiteX752" fmla="*/ 5188736 w 9384838"/>
              <a:gd name="connsiteY752" fmla="*/ 2809788 h 6246801"/>
              <a:gd name="connsiteX753" fmla="*/ 5163294 w 9384838"/>
              <a:gd name="connsiteY753" fmla="*/ 2835229 h 6246801"/>
              <a:gd name="connsiteX754" fmla="*/ 5137852 w 9384838"/>
              <a:gd name="connsiteY754" fmla="*/ 2835229 h 6246801"/>
              <a:gd name="connsiteX755" fmla="*/ 5137852 w 9384838"/>
              <a:gd name="connsiteY755" fmla="*/ 2785450 h 6246801"/>
              <a:gd name="connsiteX756" fmla="*/ 5188736 w 9384838"/>
              <a:gd name="connsiteY756" fmla="*/ 2785450 h 6246801"/>
              <a:gd name="connsiteX757" fmla="*/ 5263957 w 9384838"/>
              <a:gd name="connsiteY757" fmla="*/ 2734563 h 6246801"/>
              <a:gd name="connsiteX758" fmla="*/ 5339177 w 9384838"/>
              <a:gd name="connsiteY758" fmla="*/ 2609561 h 6246801"/>
              <a:gd name="connsiteX759" fmla="*/ 5289399 w 9384838"/>
              <a:gd name="connsiteY759" fmla="*/ 2534339 h 6246801"/>
              <a:gd name="connsiteX760" fmla="*/ 5289931 w 9384838"/>
              <a:gd name="connsiteY760" fmla="*/ 2534660 h 6246801"/>
              <a:gd name="connsiteX761" fmla="*/ 5289398 w 9384838"/>
              <a:gd name="connsiteY761" fmla="*/ 2534339 h 6246801"/>
              <a:gd name="connsiteX762" fmla="*/ 5313734 w 9384838"/>
              <a:gd name="connsiteY762" fmla="*/ 2483451 h 6246801"/>
              <a:gd name="connsiteX763" fmla="*/ 5289398 w 9384838"/>
              <a:gd name="connsiteY763" fmla="*/ 2459115 h 6246801"/>
              <a:gd name="connsiteX764" fmla="*/ 5364618 w 9384838"/>
              <a:gd name="connsiteY764" fmla="*/ 2408231 h 6246801"/>
              <a:gd name="connsiteX765" fmla="*/ 5388954 w 9384838"/>
              <a:gd name="connsiteY765" fmla="*/ 2433674 h 6246801"/>
              <a:gd name="connsiteX766" fmla="*/ 5464174 w 9384838"/>
              <a:gd name="connsiteY766" fmla="*/ 2408231 h 6246801"/>
              <a:gd name="connsiteX767" fmla="*/ 5515059 w 9384838"/>
              <a:gd name="connsiteY767" fmla="*/ 2333007 h 6246801"/>
              <a:gd name="connsiteX768" fmla="*/ 5539394 w 9384838"/>
              <a:gd name="connsiteY768" fmla="*/ 2257785 h 6246801"/>
              <a:gd name="connsiteX769" fmla="*/ 5539394 w 9384838"/>
              <a:gd name="connsiteY769" fmla="*/ 2233447 h 6246801"/>
              <a:gd name="connsiteX770" fmla="*/ 5564837 w 9384838"/>
              <a:gd name="connsiteY770" fmla="*/ 2182565 h 6246801"/>
              <a:gd name="connsiteX771" fmla="*/ 5614615 w 9384838"/>
              <a:gd name="connsiteY771" fmla="*/ 2233447 h 6246801"/>
              <a:gd name="connsiteX772" fmla="*/ 5640057 w 9384838"/>
              <a:gd name="connsiteY772" fmla="*/ 2208005 h 6246801"/>
              <a:gd name="connsiteX773" fmla="*/ 5665499 w 9384838"/>
              <a:gd name="connsiteY773" fmla="*/ 2233447 h 6246801"/>
              <a:gd name="connsiteX774" fmla="*/ 5665499 w 9384838"/>
              <a:gd name="connsiteY774" fmla="*/ 2257785 h 6246801"/>
              <a:gd name="connsiteX775" fmla="*/ 5640057 w 9384838"/>
              <a:gd name="connsiteY775" fmla="*/ 2408231 h 6246801"/>
              <a:gd name="connsiteX776" fmla="*/ 5689835 w 9384838"/>
              <a:gd name="connsiteY776" fmla="*/ 2433674 h 6246801"/>
              <a:gd name="connsiteX777" fmla="*/ 5740719 w 9384838"/>
              <a:gd name="connsiteY777" fmla="*/ 2408231 h 6246801"/>
              <a:gd name="connsiteX778" fmla="*/ 5765055 w 9384838"/>
              <a:gd name="connsiteY778" fmla="*/ 2358450 h 6246801"/>
              <a:gd name="connsiteX779" fmla="*/ 5840275 w 9384838"/>
              <a:gd name="connsiteY779" fmla="*/ 2459115 h 6246801"/>
              <a:gd name="connsiteX780" fmla="*/ 5891159 w 9384838"/>
              <a:gd name="connsiteY780" fmla="*/ 2408231 h 6246801"/>
              <a:gd name="connsiteX781" fmla="*/ 5940937 w 9384838"/>
              <a:gd name="connsiteY781" fmla="*/ 2283229 h 6246801"/>
              <a:gd name="connsiteX782" fmla="*/ 5891159 w 9384838"/>
              <a:gd name="connsiteY782" fmla="*/ 2208005 h 6246801"/>
              <a:gd name="connsiteX783" fmla="*/ 5840275 w 9384838"/>
              <a:gd name="connsiteY783" fmla="*/ 2257785 h 6246801"/>
              <a:gd name="connsiteX784" fmla="*/ 5715277 w 9384838"/>
              <a:gd name="connsiteY784" fmla="*/ 2283229 h 6246801"/>
              <a:gd name="connsiteX785" fmla="*/ 5765055 w 9384838"/>
              <a:gd name="connsiteY785" fmla="*/ 2132783 h 6246801"/>
              <a:gd name="connsiteX786" fmla="*/ 5840275 w 9384838"/>
              <a:gd name="connsiteY786" fmla="*/ 2081897 h 6246801"/>
              <a:gd name="connsiteX787" fmla="*/ 8270546 w 9384838"/>
              <a:gd name="connsiteY787" fmla="*/ 1474959 h 6246801"/>
              <a:gd name="connsiteX788" fmla="*/ 8282255 w 9384838"/>
              <a:gd name="connsiteY788" fmla="*/ 1480813 h 6246801"/>
              <a:gd name="connsiteX789" fmla="*/ 8274449 w 9384838"/>
              <a:gd name="connsiteY789" fmla="*/ 1490571 h 6246801"/>
              <a:gd name="connsiteX790" fmla="*/ 8264691 w 9384838"/>
              <a:gd name="connsiteY790" fmla="*/ 1491546 h 6246801"/>
              <a:gd name="connsiteX791" fmla="*/ 8247128 w 9384838"/>
              <a:gd name="connsiteY791" fmla="*/ 1501304 h 6246801"/>
              <a:gd name="connsiteX792" fmla="*/ 8250055 w 9384838"/>
              <a:gd name="connsiteY792" fmla="*/ 1485692 h 6246801"/>
              <a:gd name="connsiteX793" fmla="*/ 8265667 w 9384838"/>
              <a:gd name="connsiteY793" fmla="*/ 1485692 h 6246801"/>
              <a:gd name="connsiteX794" fmla="*/ 8270546 w 9384838"/>
              <a:gd name="connsiteY794" fmla="*/ 1474959 h 6246801"/>
              <a:gd name="connsiteX795" fmla="*/ 8187608 w 9384838"/>
              <a:gd name="connsiteY795" fmla="*/ 1463250 h 6246801"/>
              <a:gd name="connsiteX796" fmla="*/ 8203220 w 9384838"/>
              <a:gd name="connsiteY796" fmla="*/ 1472032 h 6246801"/>
              <a:gd name="connsiteX797" fmla="*/ 8215904 w 9384838"/>
              <a:gd name="connsiteY797" fmla="*/ 1471056 h 6246801"/>
              <a:gd name="connsiteX798" fmla="*/ 8214929 w 9384838"/>
              <a:gd name="connsiteY798" fmla="*/ 1479838 h 6246801"/>
              <a:gd name="connsiteX799" fmla="*/ 8216880 w 9384838"/>
              <a:gd name="connsiteY799" fmla="*/ 1484717 h 6246801"/>
              <a:gd name="connsiteX800" fmla="*/ 8195414 w 9384838"/>
              <a:gd name="connsiteY800" fmla="*/ 1482765 h 6246801"/>
              <a:gd name="connsiteX801" fmla="*/ 8197365 w 9384838"/>
              <a:gd name="connsiteY801" fmla="*/ 1476909 h 6246801"/>
              <a:gd name="connsiteX802" fmla="*/ 8187608 w 9384838"/>
              <a:gd name="connsiteY802" fmla="*/ 1463250 h 6246801"/>
              <a:gd name="connsiteX803" fmla="*/ 8289085 w 9384838"/>
              <a:gd name="connsiteY803" fmla="*/ 1415439 h 6246801"/>
              <a:gd name="connsiteX804" fmla="*/ 8307624 w 9384838"/>
              <a:gd name="connsiteY804" fmla="*/ 1425197 h 6246801"/>
              <a:gd name="connsiteX805" fmla="*/ 8318357 w 9384838"/>
              <a:gd name="connsiteY805" fmla="*/ 1429100 h 6246801"/>
              <a:gd name="connsiteX806" fmla="*/ 8307624 w 9384838"/>
              <a:gd name="connsiteY806" fmla="*/ 1443734 h 6246801"/>
              <a:gd name="connsiteX807" fmla="*/ 8313478 w 9384838"/>
              <a:gd name="connsiteY807" fmla="*/ 1452516 h 6246801"/>
              <a:gd name="connsiteX808" fmla="*/ 8282255 w 9384838"/>
              <a:gd name="connsiteY808" fmla="*/ 1469104 h 6246801"/>
              <a:gd name="connsiteX809" fmla="*/ 8280303 w 9384838"/>
              <a:gd name="connsiteY809" fmla="*/ 1453493 h 6246801"/>
              <a:gd name="connsiteX810" fmla="*/ 8269570 w 9384838"/>
              <a:gd name="connsiteY810" fmla="*/ 1425197 h 6246801"/>
              <a:gd name="connsiteX811" fmla="*/ 8289085 w 9384838"/>
              <a:gd name="connsiteY811" fmla="*/ 1415439 h 6246801"/>
              <a:gd name="connsiteX812" fmla="*/ 8360314 w 9384838"/>
              <a:gd name="connsiteY812" fmla="*/ 1357869 h 6246801"/>
              <a:gd name="connsiteX813" fmla="*/ 8376902 w 9384838"/>
              <a:gd name="connsiteY813" fmla="*/ 1366651 h 6246801"/>
              <a:gd name="connsiteX814" fmla="*/ 8379829 w 9384838"/>
              <a:gd name="connsiteY814" fmla="*/ 1382264 h 6246801"/>
              <a:gd name="connsiteX815" fmla="*/ 8349581 w 9384838"/>
              <a:gd name="connsiteY815" fmla="*/ 1375434 h 6246801"/>
              <a:gd name="connsiteX816" fmla="*/ 8360314 w 9384838"/>
              <a:gd name="connsiteY816" fmla="*/ 1357869 h 6246801"/>
              <a:gd name="connsiteX817" fmla="*/ 8571073 w 9384838"/>
              <a:gd name="connsiteY817" fmla="*/ 1228098 h 6246801"/>
              <a:gd name="connsiteX818" fmla="*/ 8597418 w 9384838"/>
              <a:gd name="connsiteY818" fmla="*/ 1253467 h 6246801"/>
              <a:gd name="connsiteX819" fmla="*/ 8592539 w 9384838"/>
              <a:gd name="connsiteY819" fmla="*/ 1260297 h 6246801"/>
              <a:gd name="connsiteX820" fmla="*/ 8592539 w 9384838"/>
              <a:gd name="connsiteY820" fmla="*/ 1272981 h 6246801"/>
              <a:gd name="connsiteX821" fmla="*/ 8572049 w 9384838"/>
              <a:gd name="connsiteY821" fmla="*/ 1273957 h 6246801"/>
              <a:gd name="connsiteX822" fmla="*/ 8561316 w 9384838"/>
              <a:gd name="connsiteY822" fmla="*/ 1285666 h 6246801"/>
              <a:gd name="connsiteX823" fmla="*/ 8554486 w 9384838"/>
              <a:gd name="connsiteY823" fmla="*/ 1302253 h 6246801"/>
              <a:gd name="connsiteX824" fmla="*/ 8533995 w 9384838"/>
              <a:gd name="connsiteY824" fmla="*/ 1311035 h 6246801"/>
              <a:gd name="connsiteX825" fmla="*/ 8510577 w 9384838"/>
              <a:gd name="connsiteY825" fmla="*/ 1309083 h 6246801"/>
              <a:gd name="connsiteX826" fmla="*/ 8505699 w 9384838"/>
              <a:gd name="connsiteY826" fmla="*/ 1331526 h 6246801"/>
              <a:gd name="connsiteX827" fmla="*/ 8494966 w 9384838"/>
              <a:gd name="connsiteY827" fmla="*/ 1335428 h 6246801"/>
              <a:gd name="connsiteX828" fmla="*/ 8482281 w 9384838"/>
              <a:gd name="connsiteY828" fmla="*/ 1312986 h 6246801"/>
              <a:gd name="connsiteX829" fmla="*/ 8474475 w 9384838"/>
              <a:gd name="connsiteY829" fmla="*/ 1303229 h 6246801"/>
              <a:gd name="connsiteX830" fmla="*/ 8467645 w 9384838"/>
              <a:gd name="connsiteY830" fmla="*/ 1279811 h 6246801"/>
              <a:gd name="connsiteX831" fmla="*/ 8476427 w 9384838"/>
              <a:gd name="connsiteY831" fmla="*/ 1270054 h 6246801"/>
              <a:gd name="connsiteX832" fmla="*/ 8524238 w 9384838"/>
              <a:gd name="connsiteY832" fmla="*/ 1261273 h 6246801"/>
              <a:gd name="connsiteX833" fmla="*/ 8551558 w 9384838"/>
              <a:gd name="connsiteY833" fmla="*/ 1236879 h 6246801"/>
              <a:gd name="connsiteX834" fmla="*/ 8567170 w 9384838"/>
              <a:gd name="connsiteY834" fmla="*/ 1237855 h 6246801"/>
              <a:gd name="connsiteX835" fmla="*/ 8571073 w 9384838"/>
              <a:gd name="connsiteY835" fmla="*/ 1228098 h 6246801"/>
              <a:gd name="connsiteX836" fmla="*/ 8306648 w 9384838"/>
              <a:gd name="connsiteY836" fmla="*/ 884639 h 6246801"/>
              <a:gd name="connsiteX837" fmla="*/ 8328114 w 9384838"/>
              <a:gd name="connsiteY837" fmla="*/ 903178 h 6246801"/>
              <a:gd name="connsiteX838" fmla="*/ 8334944 w 9384838"/>
              <a:gd name="connsiteY838" fmla="*/ 917814 h 6246801"/>
              <a:gd name="connsiteX839" fmla="*/ 8368119 w 9384838"/>
              <a:gd name="connsiteY839" fmla="*/ 935377 h 6246801"/>
              <a:gd name="connsiteX840" fmla="*/ 8422761 w 9384838"/>
              <a:gd name="connsiteY840" fmla="*/ 939280 h 6246801"/>
              <a:gd name="connsiteX841" fmla="*/ 8461790 w 9384838"/>
              <a:gd name="connsiteY841" fmla="*/ 922693 h 6246801"/>
              <a:gd name="connsiteX842" fmla="*/ 8450081 w 9384838"/>
              <a:gd name="connsiteY842" fmla="*/ 963674 h 6246801"/>
              <a:gd name="connsiteX843" fmla="*/ 8431542 w 9384838"/>
              <a:gd name="connsiteY843" fmla="*/ 975382 h 6246801"/>
              <a:gd name="connsiteX844" fmla="*/ 8415930 w 9384838"/>
              <a:gd name="connsiteY844" fmla="*/ 963674 h 6246801"/>
              <a:gd name="connsiteX845" fmla="*/ 8397391 w 9384838"/>
              <a:gd name="connsiteY845" fmla="*/ 963674 h 6246801"/>
              <a:gd name="connsiteX846" fmla="*/ 8359338 w 9384838"/>
              <a:gd name="connsiteY846" fmla="*/ 1014411 h 6246801"/>
              <a:gd name="connsiteX847" fmla="*/ 8284206 w 9384838"/>
              <a:gd name="connsiteY847" fmla="*/ 1020265 h 6246801"/>
              <a:gd name="connsiteX848" fmla="*/ 8247128 w 9384838"/>
              <a:gd name="connsiteY848" fmla="*/ 1070028 h 6246801"/>
              <a:gd name="connsiteX849" fmla="*/ 8212977 w 9384838"/>
              <a:gd name="connsiteY849" fmla="*/ 1083688 h 6246801"/>
              <a:gd name="connsiteX850" fmla="*/ 8184681 w 9384838"/>
              <a:gd name="connsiteY850" fmla="*/ 1151014 h 6246801"/>
              <a:gd name="connsiteX851" fmla="*/ 8163215 w 9384838"/>
              <a:gd name="connsiteY851" fmla="*/ 1151014 h 6246801"/>
              <a:gd name="connsiteX852" fmla="*/ 8155409 w 9384838"/>
              <a:gd name="connsiteY852" fmla="*/ 1207607 h 6246801"/>
              <a:gd name="connsiteX853" fmla="*/ 8099792 w 9384838"/>
              <a:gd name="connsiteY853" fmla="*/ 1223219 h 6246801"/>
              <a:gd name="connsiteX854" fmla="*/ 8077350 w 9384838"/>
              <a:gd name="connsiteY854" fmla="*/ 1247612 h 6246801"/>
              <a:gd name="connsiteX855" fmla="*/ 8066617 w 9384838"/>
              <a:gd name="connsiteY855" fmla="*/ 1319817 h 6246801"/>
              <a:gd name="connsiteX856" fmla="*/ 8057835 w 9384838"/>
              <a:gd name="connsiteY856" fmla="*/ 1315914 h 6246801"/>
              <a:gd name="connsiteX857" fmla="*/ 8009048 w 9384838"/>
              <a:gd name="connsiteY857" fmla="*/ 1320793 h 6246801"/>
              <a:gd name="connsiteX858" fmla="*/ 8009048 w 9384838"/>
              <a:gd name="connsiteY858" fmla="*/ 1309084 h 6246801"/>
              <a:gd name="connsiteX859" fmla="*/ 8010024 w 9384838"/>
              <a:gd name="connsiteY859" fmla="*/ 1293472 h 6246801"/>
              <a:gd name="connsiteX860" fmla="*/ 8002218 w 9384838"/>
              <a:gd name="connsiteY860" fmla="*/ 1262248 h 6246801"/>
              <a:gd name="connsiteX861" fmla="*/ 8013927 w 9384838"/>
              <a:gd name="connsiteY861" fmla="*/ 1254442 h 6246801"/>
              <a:gd name="connsiteX862" fmla="*/ 8038320 w 9384838"/>
              <a:gd name="connsiteY862" fmla="*/ 1219316 h 6246801"/>
              <a:gd name="connsiteX863" fmla="*/ 8077350 w 9384838"/>
              <a:gd name="connsiteY863" fmla="*/ 1190044 h 6246801"/>
              <a:gd name="connsiteX864" fmla="*/ 8108573 w 9384838"/>
              <a:gd name="connsiteY864" fmla="*/ 1167602 h 6246801"/>
              <a:gd name="connsiteX865" fmla="*/ 8111501 w 9384838"/>
              <a:gd name="connsiteY865" fmla="*/ 1154917 h 6246801"/>
              <a:gd name="connsiteX866" fmla="*/ 8135894 w 9384838"/>
              <a:gd name="connsiteY866" fmla="*/ 1148087 h 6246801"/>
              <a:gd name="connsiteX867" fmla="*/ 8141748 w 9384838"/>
              <a:gd name="connsiteY867" fmla="*/ 1130524 h 6246801"/>
              <a:gd name="connsiteX868" fmla="*/ 8135894 w 9384838"/>
              <a:gd name="connsiteY868" fmla="*/ 1121742 h 6246801"/>
              <a:gd name="connsiteX869" fmla="*/ 8143700 w 9384838"/>
              <a:gd name="connsiteY869" fmla="*/ 1104179 h 6246801"/>
              <a:gd name="connsiteX870" fmla="*/ 8200293 w 9384838"/>
              <a:gd name="connsiteY870" fmla="*/ 1030998 h 6246801"/>
              <a:gd name="connsiteX871" fmla="*/ 8231516 w 9384838"/>
              <a:gd name="connsiteY871" fmla="*/ 993920 h 6246801"/>
              <a:gd name="connsiteX872" fmla="*/ 8245176 w 9384838"/>
              <a:gd name="connsiteY872" fmla="*/ 957819 h 6246801"/>
              <a:gd name="connsiteX873" fmla="*/ 8258837 w 9384838"/>
              <a:gd name="connsiteY873" fmla="*/ 944159 h 6246801"/>
              <a:gd name="connsiteX874" fmla="*/ 8260788 w 9384838"/>
              <a:gd name="connsiteY874" fmla="*/ 920741 h 6246801"/>
              <a:gd name="connsiteX875" fmla="*/ 8289085 w 9384838"/>
              <a:gd name="connsiteY875" fmla="*/ 889516 h 6246801"/>
              <a:gd name="connsiteX876" fmla="*/ 8306648 w 9384838"/>
              <a:gd name="connsiteY876" fmla="*/ 884639 h 6246801"/>
              <a:gd name="connsiteX877" fmla="*/ 9328245 w 9384838"/>
              <a:gd name="connsiteY877" fmla="*/ 311878 h 6246801"/>
              <a:gd name="connsiteX878" fmla="*/ 9371178 w 9384838"/>
              <a:gd name="connsiteY878" fmla="*/ 317733 h 6246801"/>
              <a:gd name="connsiteX879" fmla="*/ 9384838 w 9384838"/>
              <a:gd name="connsiteY879" fmla="*/ 341150 h 6246801"/>
              <a:gd name="connsiteX880" fmla="*/ 9357517 w 9384838"/>
              <a:gd name="connsiteY880" fmla="*/ 360665 h 6246801"/>
              <a:gd name="connsiteX881" fmla="*/ 9357517 w 9384838"/>
              <a:gd name="connsiteY881" fmla="*/ 378228 h 6246801"/>
              <a:gd name="connsiteX882" fmla="*/ 9371178 w 9384838"/>
              <a:gd name="connsiteY882" fmla="*/ 393840 h 6246801"/>
              <a:gd name="connsiteX883" fmla="*/ 9367275 w 9384838"/>
              <a:gd name="connsiteY883" fmla="*/ 427015 h 6246801"/>
              <a:gd name="connsiteX884" fmla="*/ 9314585 w 9384838"/>
              <a:gd name="connsiteY884" fmla="*/ 427015 h 6246801"/>
              <a:gd name="connsiteX885" fmla="*/ 9250186 w 9384838"/>
              <a:gd name="connsiteY885" fmla="*/ 440675 h 6246801"/>
              <a:gd name="connsiteX886" fmla="*/ 9213108 w 9384838"/>
              <a:gd name="connsiteY886" fmla="*/ 471899 h 6246801"/>
              <a:gd name="connsiteX887" fmla="*/ 9162370 w 9384838"/>
              <a:gd name="connsiteY887" fmla="*/ 491414 h 6246801"/>
              <a:gd name="connsiteX888" fmla="*/ 9099923 w 9384838"/>
              <a:gd name="connsiteY888" fmla="*/ 526540 h 6246801"/>
              <a:gd name="connsiteX889" fmla="*/ 9035524 w 9384838"/>
              <a:gd name="connsiteY889" fmla="*/ 587036 h 6246801"/>
              <a:gd name="connsiteX890" fmla="*/ 8996494 w 9384838"/>
              <a:gd name="connsiteY890" fmla="*/ 635822 h 6246801"/>
              <a:gd name="connsiteX891" fmla="*/ 8961368 w 9384838"/>
              <a:gd name="connsiteY891" fmla="*/ 637774 h 6246801"/>
              <a:gd name="connsiteX892" fmla="*/ 8951610 w 9384838"/>
              <a:gd name="connsiteY892" fmla="*/ 647531 h 6246801"/>
              <a:gd name="connsiteX893" fmla="*/ 8926241 w 9384838"/>
              <a:gd name="connsiteY893" fmla="*/ 637774 h 6246801"/>
              <a:gd name="connsiteX894" fmla="*/ 8916484 w 9384838"/>
              <a:gd name="connsiteY894" fmla="*/ 608501 h 6246801"/>
              <a:gd name="connsiteX895" fmla="*/ 8883309 w 9384838"/>
              <a:gd name="connsiteY895" fmla="*/ 622162 h 6246801"/>
              <a:gd name="connsiteX896" fmla="*/ 8877454 w 9384838"/>
              <a:gd name="connsiteY896" fmla="*/ 651434 h 6246801"/>
              <a:gd name="connsiteX897" fmla="*/ 8887212 w 9384838"/>
              <a:gd name="connsiteY897" fmla="*/ 665094 h 6246801"/>
              <a:gd name="connsiteX898" fmla="*/ 8846231 w 9384838"/>
              <a:gd name="connsiteY898" fmla="*/ 719735 h 6246801"/>
              <a:gd name="connsiteX899" fmla="*/ 8799395 w 9384838"/>
              <a:gd name="connsiteY899" fmla="*/ 749008 h 6246801"/>
              <a:gd name="connsiteX900" fmla="*/ 8766220 w 9384838"/>
              <a:gd name="connsiteY900" fmla="*/ 774380 h 6246801"/>
              <a:gd name="connsiteX901" fmla="*/ 8731094 w 9384838"/>
              <a:gd name="connsiteY901" fmla="*/ 844633 h 6246801"/>
              <a:gd name="connsiteX902" fmla="*/ 8697919 w 9384838"/>
              <a:gd name="connsiteY902" fmla="*/ 862196 h 6246801"/>
              <a:gd name="connsiteX903" fmla="*/ 8666695 w 9384838"/>
              <a:gd name="connsiteY903" fmla="*/ 862196 h 6246801"/>
              <a:gd name="connsiteX904" fmla="*/ 8641326 w 9384838"/>
              <a:gd name="connsiteY904" fmla="*/ 887565 h 6246801"/>
              <a:gd name="connsiteX905" fmla="*/ 8614005 w 9384838"/>
              <a:gd name="connsiteY905" fmla="*/ 932449 h 6246801"/>
              <a:gd name="connsiteX906" fmla="*/ 8590587 w 9384838"/>
              <a:gd name="connsiteY906" fmla="*/ 936351 h 6246801"/>
              <a:gd name="connsiteX907" fmla="*/ 8576927 w 9384838"/>
              <a:gd name="connsiteY907" fmla="*/ 920740 h 6246801"/>
              <a:gd name="connsiteX908" fmla="*/ 8590587 w 9384838"/>
              <a:gd name="connsiteY908" fmla="*/ 885614 h 6246801"/>
              <a:gd name="connsiteX909" fmla="*/ 8602296 w 9384838"/>
              <a:gd name="connsiteY909" fmla="*/ 881711 h 6246801"/>
              <a:gd name="connsiteX910" fmla="*/ 8610102 w 9384838"/>
              <a:gd name="connsiteY910" fmla="*/ 868050 h 6246801"/>
              <a:gd name="connsiteX911" fmla="*/ 8606199 w 9384838"/>
              <a:gd name="connsiteY911" fmla="*/ 850487 h 6246801"/>
              <a:gd name="connsiteX912" fmla="*/ 8612054 w 9384838"/>
              <a:gd name="connsiteY912" fmla="*/ 825118 h 6246801"/>
              <a:gd name="connsiteX913" fmla="*/ 8623762 w 9384838"/>
              <a:gd name="connsiteY913" fmla="*/ 846584 h 6246801"/>
              <a:gd name="connsiteX914" fmla="*/ 8637423 w 9384838"/>
              <a:gd name="connsiteY914" fmla="*/ 848536 h 6246801"/>
              <a:gd name="connsiteX915" fmla="*/ 8649132 w 9384838"/>
              <a:gd name="connsiteY915" fmla="*/ 827069 h 6246801"/>
              <a:gd name="connsiteX916" fmla="*/ 8635471 w 9384838"/>
              <a:gd name="connsiteY916" fmla="*/ 807555 h 6246801"/>
              <a:gd name="connsiteX917" fmla="*/ 8654986 w 9384838"/>
              <a:gd name="connsiteY917" fmla="*/ 807555 h 6246801"/>
              <a:gd name="connsiteX918" fmla="*/ 8664743 w 9384838"/>
              <a:gd name="connsiteY918" fmla="*/ 819263 h 6246801"/>
              <a:gd name="connsiteX919" fmla="*/ 8692064 w 9384838"/>
              <a:gd name="connsiteY919" fmla="*/ 805603 h 6246801"/>
              <a:gd name="connsiteX920" fmla="*/ 8709627 w 9384838"/>
              <a:gd name="connsiteY920" fmla="*/ 778282 h 6246801"/>
              <a:gd name="connsiteX921" fmla="*/ 8711579 w 9384838"/>
              <a:gd name="connsiteY921" fmla="*/ 749008 h 6246801"/>
              <a:gd name="connsiteX922" fmla="*/ 8695967 w 9384838"/>
              <a:gd name="connsiteY922" fmla="*/ 749008 h 6246801"/>
              <a:gd name="connsiteX923" fmla="*/ 8672549 w 9384838"/>
              <a:gd name="connsiteY923" fmla="*/ 745105 h 6246801"/>
              <a:gd name="connsiteX924" fmla="*/ 8668646 w 9384838"/>
              <a:gd name="connsiteY924" fmla="*/ 713881 h 6246801"/>
              <a:gd name="connsiteX925" fmla="*/ 8697919 w 9384838"/>
              <a:gd name="connsiteY925" fmla="*/ 713881 h 6246801"/>
              <a:gd name="connsiteX926" fmla="*/ 8715482 w 9384838"/>
              <a:gd name="connsiteY926" fmla="*/ 731444 h 6246801"/>
              <a:gd name="connsiteX927" fmla="*/ 8733045 w 9384838"/>
              <a:gd name="connsiteY927" fmla="*/ 719735 h 6246801"/>
              <a:gd name="connsiteX928" fmla="*/ 8746705 w 9384838"/>
              <a:gd name="connsiteY928" fmla="*/ 688512 h 6246801"/>
              <a:gd name="connsiteX929" fmla="*/ 8787686 w 9384838"/>
              <a:gd name="connsiteY929" fmla="*/ 674851 h 6246801"/>
              <a:gd name="connsiteX930" fmla="*/ 8811104 w 9384838"/>
              <a:gd name="connsiteY930" fmla="*/ 624114 h 6246801"/>
              <a:gd name="connsiteX931" fmla="*/ 8830619 w 9384838"/>
              <a:gd name="connsiteY931" fmla="*/ 618260 h 6246801"/>
              <a:gd name="connsiteX932" fmla="*/ 8840376 w 9384838"/>
              <a:gd name="connsiteY932" fmla="*/ 600695 h 6246801"/>
              <a:gd name="connsiteX933" fmla="*/ 8832570 w 9384838"/>
              <a:gd name="connsiteY933" fmla="*/ 559715 h 6246801"/>
              <a:gd name="connsiteX934" fmla="*/ 8850134 w 9384838"/>
              <a:gd name="connsiteY934" fmla="*/ 559715 h 6246801"/>
              <a:gd name="connsiteX935" fmla="*/ 8885260 w 9384838"/>
              <a:gd name="connsiteY935" fmla="*/ 573376 h 6246801"/>
              <a:gd name="connsiteX936" fmla="*/ 8902823 w 9384838"/>
              <a:gd name="connsiteY936" fmla="*/ 559715 h 6246801"/>
              <a:gd name="connsiteX937" fmla="*/ 8904775 w 9384838"/>
              <a:gd name="connsiteY937" fmla="*/ 524589 h 6246801"/>
              <a:gd name="connsiteX938" fmla="*/ 8949659 w 9384838"/>
              <a:gd name="connsiteY938" fmla="*/ 497268 h 6246801"/>
              <a:gd name="connsiteX939" fmla="*/ 8976980 w 9384838"/>
              <a:gd name="connsiteY939" fmla="*/ 497268 h 6246801"/>
              <a:gd name="connsiteX940" fmla="*/ 8976980 w 9384838"/>
              <a:gd name="connsiteY940" fmla="*/ 462142 h 6246801"/>
              <a:gd name="connsiteX941" fmla="*/ 8965271 w 9384838"/>
              <a:gd name="connsiteY941" fmla="*/ 419209 h 6246801"/>
              <a:gd name="connsiteX942" fmla="*/ 8973077 w 9384838"/>
              <a:gd name="connsiteY942" fmla="*/ 393840 h 6246801"/>
              <a:gd name="connsiteX943" fmla="*/ 9002349 w 9384838"/>
              <a:gd name="connsiteY943" fmla="*/ 376277 h 6246801"/>
              <a:gd name="connsiteX944" fmla="*/ 9017961 w 9384838"/>
              <a:gd name="connsiteY944" fmla="*/ 403597 h 6246801"/>
              <a:gd name="connsiteX945" fmla="*/ 9041378 w 9384838"/>
              <a:gd name="connsiteY945" fmla="*/ 467996 h 6246801"/>
              <a:gd name="connsiteX946" fmla="*/ 9076505 w 9384838"/>
              <a:gd name="connsiteY946" fmla="*/ 475802 h 6246801"/>
              <a:gd name="connsiteX947" fmla="*/ 9154564 w 9384838"/>
              <a:gd name="connsiteY947" fmla="*/ 458239 h 6246801"/>
              <a:gd name="connsiteX948" fmla="*/ 9209205 w 9384838"/>
              <a:gd name="connsiteY948" fmla="*/ 409452 h 6246801"/>
              <a:gd name="connsiteX949" fmla="*/ 9218963 w 9384838"/>
              <a:gd name="connsiteY949" fmla="*/ 380180 h 6246801"/>
              <a:gd name="connsiteX950" fmla="*/ 9283361 w 9384838"/>
              <a:gd name="connsiteY950" fmla="*/ 325538 h 6246801"/>
              <a:gd name="connsiteX951" fmla="*/ 9328245 w 9384838"/>
              <a:gd name="connsiteY951" fmla="*/ 311878 h 6246801"/>
              <a:gd name="connsiteX952" fmla="*/ 6819242 w 9384838"/>
              <a:gd name="connsiteY952" fmla="*/ 0 h 6246801"/>
              <a:gd name="connsiteX953" fmla="*/ 6869020 w 9384838"/>
              <a:gd name="connsiteY953" fmla="*/ 125002 h 6246801"/>
              <a:gd name="connsiteX954" fmla="*/ 6969682 w 9384838"/>
              <a:gd name="connsiteY954" fmla="*/ 326334 h 6246801"/>
              <a:gd name="connsiteX955" fmla="*/ 6969682 w 9384838"/>
              <a:gd name="connsiteY955" fmla="*/ 401556 h 6246801"/>
              <a:gd name="connsiteX956" fmla="*/ 7094680 w 9384838"/>
              <a:gd name="connsiteY956" fmla="*/ 652667 h 6246801"/>
              <a:gd name="connsiteX957" fmla="*/ 7220784 w 9384838"/>
              <a:gd name="connsiteY957" fmla="*/ 803117 h 6246801"/>
              <a:gd name="connsiteX958" fmla="*/ 7321446 w 9384838"/>
              <a:gd name="connsiteY958" fmla="*/ 903783 h 6246801"/>
              <a:gd name="connsiteX959" fmla="*/ 7321446 w 9384838"/>
              <a:gd name="connsiteY959" fmla="*/ 979004 h 6246801"/>
              <a:gd name="connsiteX960" fmla="*/ 7345782 w 9384838"/>
              <a:gd name="connsiteY960" fmla="*/ 979004 h 6246801"/>
              <a:gd name="connsiteX961" fmla="*/ 7396667 w 9384838"/>
              <a:gd name="connsiteY961" fmla="*/ 1003341 h 6246801"/>
              <a:gd name="connsiteX962" fmla="*/ 7421002 w 9384838"/>
              <a:gd name="connsiteY962" fmla="*/ 979004 h 6246801"/>
              <a:gd name="connsiteX963" fmla="*/ 7496223 w 9384838"/>
              <a:gd name="connsiteY963" fmla="*/ 1003341 h 6246801"/>
              <a:gd name="connsiteX964" fmla="*/ 7446445 w 9384838"/>
              <a:gd name="connsiteY964" fmla="*/ 1054227 h 6246801"/>
              <a:gd name="connsiteX965" fmla="*/ 7471887 w 9384838"/>
              <a:gd name="connsiteY965" fmla="*/ 1078564 h 6246801"/>
              <a:gd name="connsiteX966" fmla="*/ 7521665 w 9384838"/>
              <a:gd name="connsiteY966" fmla="*/ 1054227 h 6246801"/>
              <a:gd name="connsiteX967" fmla="*/ 7547107 w 9384838"/>
              <a:gd name="connsiteY967" fmla="*/ 1129449 h 6246801"/>
              <a:gd name="connsiteX968" fmla="*/ 7672105 w 9384838"/>
              <a:gd name="connsiteY968" fmla="*/ 1179229 h 6246801"/>
              <a:gd name="connsiteX969" fmla="*/ 7747325 w 9384838"/>
              <a:gd name="connsiteY969" fmla="*/ 1179229 h 6246801"/>
              <a:gd name="connsiteX970" fmla="*/ 7847987 w 9384838"/>
              <a:gd name="connsiteY970" fmla="*/ 1104007 h 6246801"/>
              <a:gd name="connsiteX971" fmla="*/ 7923207 w 9384838"/>
              <a:gd name="connsiteY971" fmla="*/ 1078564 h 6246801"/>
              <a:gd name="connsiteX972" fmla="*/ 7998427 w 9384838"/>
              <a:gd name="connsiteY972" fmla="*/ 1003341 h 6246801"/>
              <a:gd name="connsiteX973" fmla="*/ 7998427 w 9384838"/>
              <a:gd name="connsiteY973" fmla="*/ 1054227 h 6246801"/>
              <a:gd name="connsiteX974" fmla="*/ 7948649 w 9384838"/>
              <a:gd name="connsiteY974" fmla="*/ 1104007 h 6246801"/>
              <a:gd name="connsiteX975" fmla="*/ 7948649 w 9384838"/>
              <a:gd name="connsiteY975" fmla="*/ 1129449 h 6246801"/>
              <a:gd name="connsiteX976" fmla="*/ 7822545 w 9384838"/>
              <a:gd name="connsiteY976" fmla="*/ 1279895 h 6246801"/>
              <a:gd name="connsiteX977" fmla="*/ 7822545 w 9384838"/>
              <a:gd name="connsiteY977" fmla="*/ 1379454 h 6246801"/>
              <a:gd name="connsiteX978" fmla="*/ 7873429 w 9384838"/>
              <a:gd name="connsiteY978" fmla="*/ 1379454 h 6246801"/>
              <a:gd name="connsiteX979" fmla="*/ 7847987 w 9384838"/>
              <a:gd name="connsiteY979" fmla="*/ 1505563 h 6246801"/>
              <a:gd name="connsiteX980" fmla="*/ 7797103 w 9384838"/>
              <a:gd name="connsiteY980" fmla="*/ 1531005 h 6246801"/>
              <a:gd name="connsiteX981" fmla="*/ 7873429 w 9384838"/>
              <a:gd name="connsiteY981" fmla="*/ 1606229 h 6246801"/>
              <a:gd name="connsiteX982" fmla="*/ 7948649 w 9384838"/>
              <a:gd name="connsiteY982" fmla="*/ 1606229 h 6246801"/>
              <a:gd name="connsiteX983" fmla="*/ 7923207 w 9384838"/>
              <a:gd name="connsiteY983" fmla="*/ 1656009 h 6246801"/>
              <a:gd name="connsiteX984" fmla="*/ 7772767 w 9384838"/>
              <a:gd name="connsiteY984" fmla="*/ 1630565 h 6246801"/>
              <a:gd name="connsiteX985" fmla="*/ 7672105 w 9384838"/>
              <a:gd name="connsiteY985" fmla="*/ 1705789 h 6246801"/>
              <a:gd name="connsiteX986" fmla="*/ 7672105 w 9384838"/>
              <a:gd name="connsiteY986" fmla="*/ 1656009 h 6246801"/>
              <a:gd name="connsiteX987" fmla="*/ 7596885 w 9384838"/>
              <a:gd name="connsiteY987" fmla="*/ 1656009 h 6246801"/>
              <a:gd name="connsiteX988" fmla="*/ 7571443 w 9384838"/>
              <a:gd name="connsiteY988" fmla="*/ 1705789 h 6246801"/>
              <a:gd name="connsiteX989" fmla="*/ 7446445 w 9384838"/>
              <a:gd name="connsiteY989" fmla="*/ 1681452 h 6246801"/>
              <a:gd name="connsiteX990" fmla="*/ 7421002 w 9384838"/>
              <a:gd name="connsiteY990" fmla="*/ 1630565 h 6246801"/>
              <a:gd name="connsiteX991" fmla="*/ 7321446 w 9384838"/>
              <a:gd name="connsiteY991" fmla="*/ 1630565 h 6246801"/>
              <a:gd name="connsiteX992" fmla="*/ 7070344 w 9384838"/>
              <a:gd name="connsiteY992" fmla="*/ 1756674 h 6246801"/>
              <a:gd name="connsiteX993" fmla="*/ 6869020 w 9384838"/>
              <a:gd name="connsiteY993" fmla="*/ 1907113 h 6246801"/>
              <a:gd name="connsiteX994" fmla="*/ 6894462 w 9384838"/>
              <a:gd name="connsiteY994" fmla="*/ 1956897 h 6246801"/>
              <a:gd name="connsiteX995" fmla="*/ 6819242 w 9384838"/>
              <a:gd name="connsiteY995" fmla="*/ 2081899 h 6246801"/>
              <a:gd name="connsiteX996" fmla="*/ 6793800 w 9384838"/>
              <a:gd name="connsiteY996" fmla="*/ 2006676 h 6246801"/>
              <a:gd name="connsiteX997" fmla="*/ 6668802 w 9384838"/>
              <a:gd name="connsiteY997" fmla="*/ 1931450 h 6246801"/>
              <a:gd name="connsiteX998" fmla="*/ 6542697 w 9384838"/>
              <a:gd name="connsiteY998" fmla="*/ 1831894 h 6246801"/>
              <a:gd name="connsiteX999" fmla="*/ 6467477 w 9384838"/>
              <a:gd name="connsiteY999" fmla="*/ 1705789 h 6246801"/>
              <a:gd name="connsiteX1000" fmla="*/ 6417699 w 9384838"/>
              <a:gd name="connsiteY1000" fmla="*/ 1681452 h 6246801"/>
              <a:gd name="connsiteX1001" fmla="*/ 6342479 w 9384838"/>
              <a:gd name="connsiteY1001" fmla="*/ 1580786 h 6246801"/>
              <a:gd name="connsiteX1002" fmla="*/ 6217481 w 9384838"/>
              <a:gd name="connsiteY1002" fmla="*/ 1555343 h 6246801"/>
              <a:gd name="connsiteX1003" fmla="*/ 6091377 w 9384838"/>
              <a:gd name="connsiteY1003" fmla="*/ 1606229 h 6246801"/>
              <a:gd name="connsiteX1004" fmla="*/ 5991821 w 9384838"/>
              <a:gd name="connsiteY1004" fmla="*/ 1681452 h 6246801"/>
              <a:gd name="connsiteX1005" fmla="*/ 5966379 w 9384838"/>
              <a:gd name="connsiteY1005" fmla="*/ 1630565 h 6246801"/>
              <a:gd name="connsiteX1006" fmla="*/ 5966379 w 9384838"/>
              <a:gd name="connsiteY1006" fmla="*/ 1580786 h 6246801"/>
              <a:gd name="connsiteX1007" fmla="*/ 5916601 w 9384838"/>
              <a:gd name="connsiteY1007" fmla="*/ 1531005 h 6246801"/>
              <a:gd name="connsiteX1008" fmla="*/ 5940937 w 9384838"/>
              <a:gd name="connsiteY1008" fmla="*/ 1505563 h 6246801"/>
              <a:gd name="connsiteX1009" fmla="*/ 5891159 w 9384838"/>
              <a:gd name="connsiteY1009" fmla="*/ 1480122 h 6246801"/>
              <a:gd name="connsiteX1010" fmla="*/ 5840275 w 9384838"/>
              <a:gd name="connsiteY1010" fmla="*/ 1480122 h 6246801"/>
              <a:gd name="connsiteX1011" fmla="*/ 5815939 w 9384838"/>
              <a:gd name="connsiteY1011" fmla="*/ 1455784 h 6246801"/>
              <a:gd name="connsiteX1012" fmla="*/ 5740719 w 9384838"/>
              <a:gd name="connsiteY1012" fmla="*/ 1505563 h 6246801"/>
              <a:gd name="connsiteX1013" fmla="*/ 5665499 w 9384838"/>
              <a:gd name="connsiteY1013" fmla="*/ 1606229 h 6246801"/>
              <a:gd name="connsiteX1014" fmla="*/ 5715277 w 9384838"/>
              <a:gd name="connsiteY1014" fmla="*/ 1656009 h 6246801"/>
              <a:gd name="connsiteX1015" fmla="*/ 5765055 w 9384838"/>
              <a:gd name="connsiteY1015" fmla="*/ 1731231 h 6246801"/>
              <a:gd name="connsiteX1016" fmla="*/ 5840275 w 9384838"/>
              <a:gd name="connsiteY1016" fmla="*/ 1731231 h 6246801"/>
              <a:gd name="connsiteX1017" fmla="*/ 5916601 w 9384838"/>
              <a:gd name="connsiteY1017" fmla="*/ 1881669 h 6246801"/>
              <a:gd name="connsiteX1018" fmla="*/ 5966379 w 9384838"/>
              <a:gd name="connsiteY1018" fmla="*/ 1956897 h 6246801"/>
              <a:gd name="connsiteX1019" fmla="*/ 5891159 w 9384838"/>
              <a:gd name="connsiteY1019" fmla="*/ 2006676 h 6246801"/>
              <a:gd name="connsiteX1020" fmla="*/ 5815939 w 9384838"/>
              <a:gd name="connsiteY1020" fmla="*/ 1931450 h 6246801"/>
              <a:gd name="connsiteX1021" fmla="*/ 5765055 w 9384838"/>
              <a:gd name="connsiteY1021" fmla="*/ 1881669 h 6246801"/>
              <a:gd name="connsiteX1022" fmla="*/ 5715277 w 9384838"/>
              <a:gd name="connsiteY1022" fmla="*/ 1931450 h 6246801"/>
              <a:gd name="connsiteX1023" fmla="*/ 5665499 w 9384838"/>
              <a:gd name="connsiteY1023" fmla="*/ 1931450 h 6246801"/>
              <a:gd name="connsiteX1024" fmla="*/ 5640056 w 9384838"/>
              <a:gd name="connsiteY1024" fmla="*/ 2006676 h 6246801"/>
              <a:gd name="connsiteX1025" fmla="*/ 5590278 w 9384838"/>
              <a:gd name="connsiteY1025" fmla="*/ 2006676 h 6246801"/>
              <a:gd name="connsiteX1026" fmla="*/ 5515058 w 9384838"/>
              <a:gd name="connsiteY1026" fmla="*/ 2081899 h 6246801"/>
              <a:gd name="connsiteX1027" fmla="*/ 5464174 w 9384838"/>
              <a:gd name="connsiteY1027" fmla="*/ 2057559 h 6246801"/>
              <a:gd name="connsiteX1028" fmla="*/ 5464174 w 9384838"/>
              <a:gd name="connsiteY1028" fmla="*/ 1956897 h 6246801"/>
              <a:gd name="connsiteX1029" fmla="*/ 5489616 w 9384838"/>
              <a:gd name="connsiteY1029" fmla="*/ 1881669 h 6246801"/>
              <a:gd name="connsiteX1030" fmla="*/ 5564836 w 9384838"/>
              <a:gd name="connsiteY1030" fmla="*/ 1831894 h 6246801"/>
              <a:gd name="connsiteX1031" fmla="*/ 5590278 w 9384838"/>
              <a:gd name="connsiteY1031" fmla="*/ 1756674 h 6246801"/>
              <a:gd name="connsiteX1032" fmla="*/ 5539394 w 9384838"/>
              <a:gd name="connsiteY1032" fmla="*/ 1656009 h 6246801"/>
              <a:gd name="connsiteX1033" fmla="*/ 5515058 w 9384838"/>
              <a:gd name="connsiteY1033" fmla="*/ 1656009 h 6246801"/>
              <a:gd name="connsiteX1034" fmla="*/ 5515058 w 9384838"/>
              <a:gd name="connsiteY1034" fmla="*/ 1606229 h 6246801"/>
              <a:gd name="connsiteX1035" fmla="*/ 5489616 w 9384838"/>
              <a:gd name="connsiteY1035" fmla="*/ 1580786 h 6246801"/>
              <a:gd name="connsiteX1036" fmla="*/ 5489616 w 9384838"/>
              <a:gd name="connsiteY1036" fmla="*/ 1531005 h 6246801"/>
              <a:gd name="connsiteX1037" fmla="*/ 5539394 w 9384838"/>
              <a:gd name="connsiteY1037" fmla="*/ 1455784 h 6246801"/>
              <a:gd name="connsiteX1038" fmla="*/ 5539394 w 9384838"/>
              <a:gd name="connsiteY1038" fmla="*/ 1404898 h 6246801"/>
              <a:gd name="connsiteX1039" fmla="*/ 5564836 w 9384838"/>
              <a:gd name="connsiteY1039" fmla="*/ 1355118 h 6246801"/>
              <a:gd name="connsiteX1040" fmla="*/ 5614614 w 9384838"/>
              <a:gd name="connsiteY1040" fmla="*/ 1379454 h 6246801"/>
              <a:gd name="connsiteX1041" fmla="*/ 5689834 w 9384838"/>
              <a:gd name="connsiteY1041" fmla="*/ 1355118 h 6246801"/>
              <a:gd name="connsiteX1042" fmla="*/ 5740719 w 9384838"/>
              <a:gd name="connsiteY1042" fmla="*/ 1329675 h 6246801"/>
              <a:gd name="connsiteX1043" fmla="*/ 5765055 w 9384838"/>
              <a:gd name="connsiteY1043" fmla="*/ 1355118 h 6246801"/>
              <a:gd name="connsiteX1044" fmla="*/ 5815939 w 9384838"/>
              <a:gd name="connsiteY1044" fmla="*/ 1279895 h 6246801"/>
              <a:gd name="connsiteX1045" fmla="*/ 5891159 w 9384838"/>
              <a:gd name="connsiteY1045" fmla="*/ 1254452 h 6246801"/>
              <a:gd name="connsiteX1046" fmla="*/ 5891159 w 9384838"/>
              <a:gd name="connsiteY1046" fmla="*/ 1179229 h 6246801"/>
              <a:gd name="connsiteX1047" fmla="*/ 5840275 w 9384838"/>
              <a:gd name="connsiteY1047" fmla="*/ 1104007 h 6246801"/>
              <a:gd name="connsiteX1048" fmla="*/ 5865717 w 9384838"/>
              <a:gd name="connsiteY1048" fmla="*/ 1054227 h 6246801"/>
              <a:gd name="connsiteX1049" fmla="*/ 5916601 w 9384838"/>
              <a:gd name="connsiteY1049" fmla="*/ 1054227 h 6246801"/>
              <a:gd name="connsiteX1050" fmla="*/ 6041599 w 9384838"/>
              <a:gd name="connsiteY1050" fmla="*/ 1179229 h 6246801"/>
              <a:gd name="connsiteX1051" fmla="*/ 6091377 w 9384838"/>
              <a:gd name="connsiteY1051" fmla="*/ 1153786 h 6246801"/>
              <a:gd name="connsiteX1052" fmla="*/ 6091377 w 9384838"/>
              <a:gd name="connsiteY1052" fmla="*/ 1204672 h 6246801"/>
              <a:gd name="connsiteX1053" fmla="*/ 6166597 w 9384838"/>
              <a:gd name="connsiteY1053" fmla="*/ 1254452 h 6246801"/>
              <a:gd name="connsiteX1054" fmla="*/ 6292701 w 9384838"/>
              <a:gd name="connsiteY1054" fmla="*/ 1179229 h 6246801"/>
              <a:gd name="connsiteX1055" fmla="*/ 6317037 w 9384838"/>
              <a:gd name="connsiteY1055" fmla="*/ 1129449 h 6246801"/>
              <a:gd name="connsiteX1056" fmla="*/ 6292701 w 9384838"/>
              <a:gd name="connsiteY1056" fmla="*/ 1054227 h 6246801"/>
              <a:gd name="connsiteX1057" fmla="*/ 6317037 w 9384838"/>
              <a:gd name="connsiteY1057" fmla="*/ 1003341 h 6246801"/>
              <a:gd name="connsiteX1058" fmla="*/ 6317037 w 9384838"/>
              <a:gd name="connsiteY1058" fmla="*/ 953562 h 6246801"/>
              <a:gd name="connsiteX1059" fmla="*/ 6342479 w 9384838"/>
              <a:gd name="connsiteY1059" fmla="*/ 903783 h 6246801"/>
              <a:gd name="connsiteX1060" fmla="*/ 6443141 w 9384838"/>
              <a:gd name="connsiteY1060" fmla="*/ 878340 h 6246801"/>
              <a:gd name="connsiteX1061" fmla="*/ 6492919 w 9384838"/>
              <a:gd name="connsiteY1061" fmla="*/ 803117 h 6246801"/>
              <a:gd name="connsiteX1062" fmla="*/ 6518361 w 9384838"/>
              <a:gd name="connsiteY1062" fmla="*/ 652667 h 6246801"/>
              <a:gd name="connsiteX1063" fmla="*/ 6619024 w 9384838"/>
              <a:gd name="connsiteY1063" fmla="*/ 526559 h 6246801"/>
              <a:gd name="connsiteX1064" fmla="*/ 6643360 w 9384838"/>
              <a:gd name="connsiteY1064" fmla="*/ 300891 h 6246801"/>
              <a:gd name="connsiteX1065" fmla="*/ 6619024 w 9384838"/>
              <a:gd name="connsiteY1065" fmla="*/ 125002 h 6246801"/>
              <a:gd name="connsiteX1066" fmla="*/ 6694244 w 9384838"/>
              <a:gd name="connsiteY1066" fmla="*/ 49779 h 6246801"/>
              <a:gd name="connsiteX1067" fmla="*/ 6769464 w 9384838"/>
              <a:gd name="connsiteY1067" fmla="*/ 49779 h 6246801"/>
              <a:gd name="connsiteX1068" fmla="*/ 6819242 w 9384838"/>
              <a:gd name="connsiteY106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65757 w 9384838"/>
              <a:gd name="connsiteY206" fmla="*/ 5184316 h 6246801"/>
              <a:gd name="connsiteX207" fmla="*/ 547229 w 9384838"/>
              <a:gd name="connsiteY207" fmla="*/ 5193682 h 6246801"/>
              <a:gd name="connsiteX208" fmla="*/ 521787 w 9384838"/>
              <a:gd name="connsiteY208" fmla="*/ 5168239 h 6246801"/>
              <a:gd name="connsiteX209" fmla="*/ 472009 w 9384838"/>
              <a:gd name="connsiteY209" fmla="*/ 5193682 h 6246801"/>
              <a:gd name="connsiteX210" fmla="*/ 472009 w 9384838"/>
              <a:gd name="connsiteY210" fmla="*/ 5293241 h 6246801"/>
              <a:gd name="connsiteX211" fmla="*/ 472009 w 9384838"/>
              <a:gd name="connsiteY211" fmla="*/ 5293241 h 6246801"/>
              <a:gd name="connsiteX212" fmla="*/ 422231 w 9384838"/>
              <a:gd name="connsiteY212" fmla="*/ 5318684 h 6246801"/>
              <a:gd name="connsiteX213" fmla="*/ 446567 w 9384838"/>
              <a:gd name="connsiteY213" fmla="*/ 5344127 h 6246801"/>
              <a:gd name="connsiteX214" fmla="*/ 497451 w 9384838"/>
              <a:gd name="connsiteY214" fmla="*/ 5344127 h 6246801"/>
              <a:gd name="connsiteX215" fmla="*/ 521787 w 9384838"/>
              <a:gd name="connsiteY215" fmla="*/ 5318684 h 6246801"/>
              <a:gd name="connsiteX216" fmla="*/ 521787 w 9384838"/>
              <a:gd name="connsiteY216" fmla="*/ 5369570 h 6246801"/>
              <a:gd name="connsiteX217" fmla="*/ 497451 w 9384838"/>
              <a:gd name="connsiteY217" fmla="*/ 5419350 h 6246801"/>
              <a:gd name="connsiteX218" fmla="*/ 472009 w 9384838"/>
              <a:gd name="connsiteY218" fmla="*/ 5419350 h 6246801"/>
              <a:gd name="connsiteX219" fmla="*/ 446567 w 9384838"/>
              <a:gd name="connsiteY219" fmla="*/ 5444793 h 6246801"/>
              <a:gd name="connsiteX220" fmla="*/ 422231 w 9384838"/>
              <a:gd name="connsiteY220" fmla="*/ 5419350 h 6246801"/>
              <a:gd name="connsiteX221" fmla="*/ 446567 w 9384838"/>
              <a:gd name="connsiteY221" fmla="*/ 5393907 h 6246801"/>
              <a:gd name="connsiteX222" fmla="*/ 446567 w 9384838"/>
              <a:gd name="connsiteY222" fmla="*/ 5369570 h 6246801"/>
              <a:gd name="connsiteX223" fmla="*/ 422231 w 9384838"/>
              <a:gd name="connsiteY223" fmla="*/ 5344127 h 6246801"/>
              <a:gd name="connsiteX224" fmla="*/ 371347 w 9384838"/>
              <a:gd name="connsiteY224" fmla="*/ 5369570 h 6246801"/>
              <a:gd name="connsiteX225" fmla="*/ 347011 w 9384838"/>
              <a:gd name="connsiteY225" fmla="*/ 5344127 h 6246801"/>
              <a:gd name="connsiteX226" fmla="*/ 321569 w 9384838"/>
              <a:gd name="connsiteY226" fmla="*/ 5393907 h 6246801"/>
              <a:gd name="connsiteX227" fmla="*/ 271791 w 9384838"/>
              <a:gd name="connsiteY227" fmla="*/ 5419350 h 6246801"/>
              <a:gd name="connsiteX228" fmla="*/ 321569 w 9384838"/>
              <a:gd name="connsiteY228" fmla="*/ 5369570 h 6246801"/>
              <a:gd name="connsiteX229" fmla="*/ 296127 w 9384838"/>
              <a:gd name="connsiteY229" fmla="*/ 5344127 h 6246801"/>
              <a:gd name="connsiteX230" fmla="*/ 296127 w 9384838"/>
              <a:gd name="connsiteY230" fmla="*/ 5293241 h 6246801"/>
              <a:gd name="connsiteX231" fmla="*/ 271791 w 9384838"/>
              <a:gd name="connsiteY231" fmla="*/ 5293241 h 6246801"/>
              <a:gd name="connsiteX232" fmla="*/ 246349 w 9384838"/>
              <a:gd name="connsiteY232" fmla="*/ 5243462 h 6246801"/>
              <a:gd name="connsiteX233" fmla="*/ 296127 w 9384838"/>
              <a:gd name="connsiteY233" fmla="*/ 5168239 h 6246801"/>
              <a:gd name="connsiteX234" fmla="*/ 321569 w 9384838"/>
              <a:gd name="connsiteY234" fmla="*/ 5193682 h 6246801"/>
              <a:gd name="connsiteX235" fmla="*/ 296127 w 9384838"/>
              <a:gd name="connsiteY235" fmla="*/ 5218019 h 6246801"/>
              <a:gd name="connsiteX236" fmla="*/ 321569 w 9384838"/>
              <a:gd name="connsiteY236" fmla="*/ 5218019 h 6246801"/>
              <a:gd name="connsiteX237" fmla="*/ 321569 w 9384838"/>
              <a:gd name="connsiteY237" fmla="*/ 5243462 h 6246801"/>
              <a:gd name="connsiteX238" fmla="*/ 296127 w 9384838"/>
              <a:gd name="connsiteY238" fmla="*/ 5268905 h 6246801"/>
              <a:gd name="connsiteX239" fmla="*/ 321569 w 9384838"/>
              <a:gd name="connsiteY239" fmla="*/ 5318684 h 6246801"/>
              <a:gd name="connsiteX240" fmla="*/ 347011 w 9384838"/>
              <a:gd name="connsiteY240" fmla="*/ 5293241 h 6246801"/>
              <a:gd name="connsiteX241" fmla="*/ 371347 w 9384838"/>
              <a:gd name="connsiteY241" fmla="*/ 5318684 h 6246801"/>
              <a:gd name="connsiteX242" fmla="*/ 396789 w 9384838"/>
              <a:gd name="connsiteY242" fmla="*/ 5318684 h 6246801"/>
              <a:gd name="connsiteX243" fmla="*/ 371347 w 9384838"/>
              <a:gd name="connsiteY243" fmla="*/ 5268905 h 6246801"/>
              <a:gd name="connsiteX244" fmla="*/ 396789 w 9384838"/>
              <a:gd name="connsiteY244" fmla="*/ 5243462 h 6246801"/>
              <a:gd name="connsiteX245" fmla="*/ 371347 w 9384838"/>
              <a:gd name="connsiteY245" fmla="*/ 5193682 h 6246801"/>
              <a:gd name="connsiteX246" fmla="*/ 321569 w 9384838"/>
              <a:gd name="connsiteY246" fmla="*/ 5168239 h 6246801"/>
              <a:gd name="connsiteX247" fmla="*/ 347011 w 9384838"/>
              <a:gd name="connsiteY247" fmla="*/ 5142796 h 6246801"/>
              <a:gd name="connsiteX248" fmla="*/ 296127 w 9384838"/>
              <a:gd name="connsiteY248" fmla="*/ 5142796 h 6246801"/>
              <a:gd name="connsiteX249" fmla="*/ 271791 w 9384838"/>
              <a:gd name="connsiteY249" fmla="*/ 5093016 h 6246801"/>
              <a:gd name="connsiteX250" fmla="*/ 296127 w 9384838"/>
              <a:gd name="connsiteY250" fmla="*/ 5067573 h 6246801"/>
              <a:gd name="connsiteX251" fmla="*/ 271791 w 9384838"/>
              <a:gd name="connsiteY251" fmla="*/ 5043236 h 6246801"/>
              <a:gd name="connsiteX252" fmla="*/ 271791 w 9384838"/>
              <a:gd name="connsiteY252" fmla="*/ 5017793 h 6246801"/>
              <a:gd name="connsiteX253" fmla="*/ 321569 w 9384838"/>
              <a:gd name="connsiteY253" fmla="*/ 5043236 h 6246801"/>
              <a:gd name="connsiteX254" fmla="*/ 347011 w 9384838"/>
              <a:gd name="connsiteY254" fmla="*/ 5043236 h 6246801"/>
              <a:gd name="connsiteX255" fmla="*/ 371347 w 9384838"/>
              <a:gd name="connsiteY255" fmla="*/ 5067573 h 6246801"/>
              <a:gd name="connsiteX256" fmla="*/ 371347 w 9384838"/>
              <a:gd name="connsiteY256" fmla="*/ 5093016 h 6246801"/>
              <a:gd name="connsiteX257" fmla="*/ 396789 w 9384838"/>
              <a:gd name="connsiteY257" fmla="*/ 5093016 h 6246801"/>
              <a:gd name="connsiteX258" fmla="*/ 396789 w 9384838"/>
              <a:gd name="connsiteY258" fmla="*/ 5067573 h 6246801"/>
              <a:gd name="connsiteX259" fmla="*/ 422231 w 9384838"/>
              <a:gd name="connsiteY259" fmla="*/ 5043236 h 6246801"/>
              <a:gd name="connsiteX260" fmla="*/ 371347 w 9384838"/>
              <a:gd name="connsiteY260" fmla="*/ 5017793 h 6246801"/>
              <a:gd name="connsiteX261" fmla="*/ 396789 w 9384838"/>
              <a:gd name="connsiteY261" fmla="*/ 4992350 h 6246801"/>
              <a:gd name="connsiteX262" fmla="*/ 422231 w 9384838"/>
              <a:gd name="connsiteY262" fmla="*/ 4968013 h 6246801"/>
              <a:gd name="connsiteX263" fmla="*/ 446567 w 9384838"/>
              <a:gd name="connsiteY263" fmla="*/ 4992350 h 6246801"/>
              <a:gd name="connsiteX264" fmla="*/ 446567 w 9384838"/>
              <a:gd name="connsiteY264" fmla="*/ 5017793 h 6246801"/>
              <a:gd name="connsiteX265" fmla="*/ 472009 w 9384838"/>
              <a:gd name="connsiteY265" fmla="*/ 5043236 h 6246801"/>
              <a:gd name="connsiteX266" fmla="*/ 497451 w 9384838"/>
              <a:gd name="connsiteY266" fmla="*/ 5017793 h 6246801"/>
              <a:gd name="connsiteX267" fmla="*/ 497452 w 9384838"/>
              <a:gd name="connsiteY267" fmla="*/ 5017793 h 6246801"/>
              <a:gd name="connsiteX268" fmla="*/ 547230 w 9384838"/>
              <a:gd name="connsiteY268" fmla="*/ 5017793 h 6246801"/>
              <a:gd name="connsiteX269" fmla="*/ 521788 w 9384838"/>
              <a:gd name="connsiteY269" fmla="*/ 4992350 h 6246801"/>
              <a:gd name="connsiteX270" fmla="*/ 572672 w 9384838"/>
              <a:gd name="connsiteY270" fmla="*/ 4968013 h 6246801"/>
              <a:gd name="connsiteX271" fmla="*/ 597008 w 9384838"/>
              <a:gd name="connsiteY271" fmla="*/ 4992350 h 6246801"/>
              <a:gd name="connsiteX272" fmla="*/ 647892 w 9384838"/>
              <a:gd name="connsiteY272" fmla="*/ 4992350 h 6246801"/>
              <a:gd name="connsiteX273" fmla="*/ 647892 w 9384838"/>
              <a:gd name="connsiteY273" fmla="*/ 4968013 h 6246801"/>
              <a:gd name="connsiteX274" fmla="*/ 672228 w 9384838"/>
              <a:gd name="connsiteY274" fmla="*/ 4942570 h 6246801"/>
              <a:gd name="connsiteX275" fmla="*/ 672228 w 9384838"/>
              <a:gd name="connsiteY275" fmla="*/ 4917127 h 6246801"/>
              <a:gd name="connsiteX276" fmla="*/ 723112 w 9384838"/>
              <a:gd name="connsiteY276" fmla="*/ 4892790 h 6246801"/>
              <a:gd name="connsiteX277" fmla="*/ 772890 w 9384838"/>
              <a:gd name="connsiteY277" fmla="*/ 4892790 h 6246801"/>
              <a:gd name="connsiteX278" fmla="*/ 798333 w 9384838"/>
              <a:gd name="connsiteY278" fmla="*/ 4867347 h 6246801"/>
              <a:gd name="connsiteX279" fmla="*/ 291494 w 9384838"/>
              <a:gd name="connsiteY279" fmla="*/ 3896294 h 6246801"/>
              <a:gd name="connsiteX280" fmla="*/ 319795 w 9384838"/>
              <a:gd name="connsiteY280" fmla="*/ 3947235 h 6246801"/>
              <a:gd name="connsiteX281" fmla="*/ 280174 w 9384838"/>
              <a:gd name="connsiteY281" fmla="*/ 4026476 h 6246801"/>
              <a:gd name="connsiteX282" fmla="*/ 234893 w 9384838"/>
              <a:gd name="connsiteY282" fmla="*/ 4026476 h 6246801"/>
              <a:gd name="connsiteX283" fmla="*/ 220743 w 9384838"/>
              <a:gd name="connsiteY283" fmla="*/ 4066097 h 6246801"/>
              <a:gd name="connsiteX284" fmla="*/ 178292 w 9384838"/>
              <a:gd name="connsiteY284" fmla="*/ 4074587 h 6246801"/>
              <a:gd name="connsiteX285" fmla="*/ 133012 w 9384838"/>
              <a:gd name="connsiteY285" fmla="*/ 4111377 h 6246801"/>
              <a:gd name="connsiteX286" fmla="*/ 93391 w 9384838"/>
              <a:gd name="connsiteY286" fmla="*/ 4125528 h 6246801"/>
              <a:gd name="connsiteX287" fmla="*/ 113201 w 9384838"/>
              <a:gd name="connsiteY287" fmla="*/ 4187789 h 6246801"/>
              <a:gd name="connsiteX288" fmla="*/ 82071 w 9384838"/>
              <a:gd name="connsiteY288" fmla="*/ 4187789 h 6246801"/>
              <a:gd name="connsiteX289" fmla="*/ 59430 w 9384838"/>
              <a:gd name="connsiteY289" fmla="*/ 4250050 h 6246801"/>
              <a:gd name="connsiteX290" fmla="*/ 76411 w 9384838"/>
              <a:gd name="connsiteY290" fmla="*/ 4275521 h 6246801"/>
              <a:gd name="connsiteX291" fmla="*/ 11320 w 9384838"/>
              <a:gd name="connsiteY291" fmla="*/ 4317971 h 6246801"/>
              <a:gd name="connsiteX292" fmla="*/ 0 w 9384838"/>
              <a:gd name="connsiteY292" fmla="*/ 4230240 h 6246801"/>
              <a:gd name="connsiteX293" fmla="*/ 31130 w 9384838"/>
              <a:gd name="connsiteY293" fmla="*/ 4218920 h 6246801"/>
              <a:gd name="connsiteX294" fmla="*/ 45280 w 9384838"/>
              <a:gd name="connsiteY294" fmla="*/ 4187789 h 6246801"/>
              <a:gd name="connsiteX295" fmla="*/ 53771 w 9384838"/>
              <a:gd name="connsiteY295" fmla="*/ 4131188 h 6246801"/>
              <a:gd name="connsiteX296" fmla="*/ 70751 w 9384838"/>
              <a:gd name="connsiteY296" fmla="*/ 4105717 h 6246801"/>
              <a:gd name="connsiteX297" fmla="*/ 124522 w 9384838"/>
              <a:gd name="connsiteY297" fmla="*/ 4083077 h 6246801"/>
              <a:gd name="connsiteX298" fmla="*/ 152822 w 9384838"/>
              <a:gd name="connsiteY298" fmla="*/ 4040626 h 6246801"/>
              <a:gd name="connsiteX299" fmla="*/ 104711 w 9384838"/>
              <a:gd name="connsiteY299" fmla="*/ 4023646 h 6246801"/>
              <a:gd name="connsiteX300" fmla="*/ 104711 w 9384838"/>
              <a:gd name="connsiteY300" fmla="*/ 3981195 h 6246801"/>
              <a:gd name="connsiteX301" fmla="*/ 144332 w 9384838"/>
              <a:gd name="connsiteY301" fmla="*/ 3981195 h 6246801"/>
              <a:gd name="connsiteX302" fmla="*/ 181122 w 9384838"/>
              <a:gd name="connsiteY302" fmla="*/ 4020816 h 6246801"/>
              <a:gd name="connsiteX303" fmla="*/ 240553 w 9384838"/>
              <a:gd name="connsiteY303" fmla="*/ 3955725 h 6246801"/>
              <a:gd name="connsiteX304" fmla="*/ 271684 w 9384838"/>
              <a:gd name="connsiteY304" fmla="*/ 3907614 h 6246801"/>
              <a:gd name="connsiteX305" fmla="*/ 291494 w 9384838"/>
              <a:gd name="connsiteY305" fmla="*/ 3896294 h 6246801"/>
              <a:gd name="connsiteX306" fmla="*/ 481106 w 9384838"/>
              <a:gd name="connsiteY306" fmla="*/ 3596309 h 6246801"/>
              <a:gd name="connsiteX307" fmla="*/ 435825 w 9384838"/>
              <a:gd name="connsiteY307" fmla="*/ 3664230 h 6246801"/>
              <a:gd name="connsiteX308" fmla="*/ 396205 w 9384838"/>
              <a:gd name="connsiteY308" fmla="*/ 3638759 h 6246801"/>
              <a:gd name="connsiteX309" fmla="*/ 481106 w 9384838"/>
              <a:gd name="connsiteY309" fmla="*/ 3596309 h 6246801"/>
              <a:gd name="connsiteX310" fmla="*/ 4460871 w 9384838"/>
              <a:gd name="connsiteY310" fmla="*/ 3512231 h 6246801"/>
              <a:gd name="connsiteX311" fmla="*/ 4435429 w 9384838"/>
              <a:gd name="connsiteY311" fmla="*/ 3563117 h 6246801"/>
              <a:gd name="connsiteX312" fmla="*/ 4385651 w 9384838"/>
              <a:gd name="connsiteY312" fmla="*/ 3612896 h 6246801"/>
              <a:gd name="connsiteX313" fmla="*/ 4385651 w 9384838"/>
              <a:gd name="connsiteY313" fmla="*/ 3638339 h 6246801"/>
              <a:gd name="connsiteX314" fmla="*/ 4435429 w 9384838"/>
              <a:gd name="connsiteY314" fmla="*/ 3638339 h 6246801"/>
              <a:gd name="connsiteX315" fmla="*/ 4435429 w 9384838"/>
              <a:gd name="connsiteY315" fmla="*/ 3662676 h 6246801"/>
              <a:gd name="connsiteX316" fmla="*/ 4385651 w 9384838"/>
              <a:gd name="connsiteY316" fmla="*/ 3713562 h 6246801"/>
              <a:gd name="connsiteX317" fmla="*/ 4284989 w 9384838"/>
              <a:gd name="connsiteY317" fmla="*/ 3737899 h 6246801"/>
              <a:gd name="connsiteX318" fmla="*/ 4310431 w 9384838"/>
              <a:gd name="connsiteY318" fmla="*/ 3688119 h 6246801"/>
              <a:gd name="connsiteX319" fmla="*/ 4335873 w 9384838"/>
              <a:gd name="connsiteY319" fmla="*/ 3662676 h 6246801"/>
              <a:gd name="connsiteX320" fmla="*/ 4335873 w 9384838"/>
              <a:gd name="connsiteY320" fmla="*/ 3638339 h 6246801"/>
              <a:gd name="connsiteX321" fmla="*/ 4284989 w 9384838"/>
              <a:gd name="connsiteY321" fmla="*/ 3662676 h 6246801"/>
              <a:gd name="connsiteX322" fmla="*/ 4284989 w 9384838"/>
              <a:gd name="connsiteY322" fmla="*/ 3612896 h 6246801"/>
              <a:gd name="connsiteX323" fmla="*/ 4360209 w 9384838"/>
              <a:gd name="connsiteY323" fmla="*/ 3537674 h 6246801"/>
              <a:gd name="connsiteX324" fmla="*/ 4460871 w 9384838"/>
              <a:gd name="connsiteY324" fmla="*/ 3512231 h 6246801"/>
              <a:gd name="connsiteX325" fmla="*/ 605629 w 9384838"/>
              <a:gd name="connsiteY325" fmla="*/ 3364245 h 6246801"/>
              <a:gd name="connsiteX326" fmla="*/ 611289 w 9384838"/>
              <a:gd name="connsiteY326" fmla="*/ 3409526 h 6246801"/>
              <a:gd name="connsiteX327" fmla="*/ 633929 w 9384838"/>
              <a:gd name="connsiteY327" fmla="*/ 3437826 h 6246801"/>
              <a:gd name="connsiteX328" fmla="*/ 616949 w 9384838"/>
              <a:gd name="connsiteY328" fmla="*/ 3485937 h 6246801"/>
              <a:gd name="connsiteX329" fmla="*/ 599969 w 9384838"/>
              <a:gd name="connsiteY329" fmla="*/ 3497257 h 6246801"/>
              <a:gd name="connsiteX330" fmla="*/ 560348 w 9384838"/>
              <a:gd name="connsiteY330" fmla="*/ 3451976 h 6246801"/>
              <a:gd name="connsiteX331" fmla="*/ 577328 w 9384838"/>
              <a:gd name="connsiteY331" fmla="*/ 3415186 h 6246801"/>
              <a:gd name="connsiteX332" fmla="*/ 574498 w 9384838"/>
              <a:gd name="connsiteY332" fmla="*/ 3369905 h 6246801"/>
              <a:gd name="connsiteX333" fmla="*/ 605629 w 9384838"/>
              <a:gd name="connsiteY333" fmla="*/ 3364245 h 6246801"/>
              <a:gd name="connsiteX334" fmla="*/ 1098059 w 9384838"/>
              <a:gd name="connsiteY334" fmla="*/ 3109544 h 6246801"/>
              <a:gd name="connsiteX335" fmla="*/ 1081079 w 9384838"/>
              <a:gd name="connsiteY335" fmla="*/ 3137841 h 6246801"/>
              <a:gd name="connsiteX336" fmla="*/ 1064099 w 9384838"/>
              <a:gd name="connsiteY336" fmla="*/ 3154822 h 6246801"/>
              <a:gd name="connsiteX337" fmla="*/ 1038628 w 9384838"/>
              <a:gd name="connsiteY337" fmla="*/ 3143502 h 6246801"/>
              <a:gd name="connsiteX338" fmla="*/ 1098059 w 9384838"/>
              <a:gd name="connsiteY338" fmla="*/ 3109544 h 6246801"/>
              <a:gd name="connsiteX339" fmla="*/ 905615 w 9384838"/>
              <a:gd name="connsiteY339" fmla="*/ 3061433 h 6246801"/>
              <a:gd name="connsiteX340" fmla="*/ 905615 w 9384838"/>
              <a:gd name="connsiteY340" fmla="*/ 3098224 h 6246801"/>
              <a:gd name="connsiteX341" fmla="*/ 874484 w 9384838"/>
              <a:gd name="connsiteY341" fmla="*/ 3149161 h 6246801"/>
              <a:gd name="connsiteX342" fmla="*/ 820713 w 9384838"/>
              <a:gd name="connsiteY342" fmla="*/ 3171802 h 6246801"/>
              <a:gd name="connsiteX343" fmla="*/ 826373 w 9384838"/>
              <a:gd name="connsiteY343" fmla="*/ 3205762 h 6246801"/>
              <a:gd name="connsiteX344" fmla="*/ 769772 w 9384838"/>
              <a:gd name="connsiteY344" fmla="*/ 3214252 h 6246801"/>
              <a:gd name="connsiteX345" fmla="*/ 775432 w 9384838"/>
              <a:gd name="connsiteY345" fmla="*/ 3253873 h 6246801"/>
              <a:gd name="connsiteX346" fmla="*/ 738642 w 9384838"/>
              <a:gd name="connsiteY346" fmla="*/ 3245383 h 6246801"/>
              <a:gd name="connsiteX347" fmla="*/ 724492 w 9384838"/>
              <a:gd name="connsiteY347" fmla="*/ 3214252 h 6246801"/>
              <a:gd name="connsiteX348" fmla="*/ 701851 w 9384838"/>
              <a:gd name="connsiteY348" fmla="*/ 3183122 h 6246801"/>
              <a:gd name="connsiteX349" fmla="*/ 724492 w 9384838"/>
              <a:gd name="connsiteY349" fmla="*/ 3168972 h 6246801"/>
              <a:gd name="connsiteX350" fmla="*/ 747132 w 9384838"/>
              <a:gd name="connsiteY350" fmla="*/ 3146331 h 6246801"/>
              <a:gd name="connsiteX351" fmla="*/ 843354 w 9384838"/>
              <a:gd name="connsiteY351" fmla="*/ 3098224 h 6246801"/>
              <a:gd name="connsiteX352" fmla="*/ 905615 w 9384838"/>
              <a:gd name="connsiteY352" fmla="*/ 3061433 h 6246801"/>
              <a:gd name="connsiteX353" fmla="*/ 936745 w 9384838"/>
              <a:gd name="connsiteY353" fmla="*/ 3033132 h 6246801"/>
              <a:gd name="connsiteX354" fmla="*/ 973535 w 9384838"/>
              <a:gd name="connsiteY354" fmla="*/ 3081244 h 6246801"/>
              <a:gd name="connsiteX355" fmla="*/ 948066 w 9384838"/>
              <a:gd name="connsiteY355" fmla="*/ 3115203 h 6246801"/>
              <a:gd name="connsiteX356" fmla="*/ 925424 w 9384838"/>
              <a:gd name="connsiteY356" fmla="*/ 3067093 h 6246801"/>
              <a:gd name="connsiteX357" fmla="*/ 936745 w 9384838"/>
              <a:gd name="connsiteY357" fmla="*/ 3033132 h 6246801"/>
              <a:gd name="connsiteX358" fmla="*/ 5840275 w 9384838"/>
              <a:gd name="connsiteY358" fmla="*/ 2081897 h 6246801"/>
              <a:gd name="connsiteX359" fmla="*/ 5891159 w 9384838"/>
              <a:gd name="connsiteY359" fmla="*/ 2132783 h 6246801"/>
              <a:gd name="connsiteX360" fmla="*/ 5891159 w 9384838"/>
              <a:gd name="connsiteY360" fmla="*/ 2158226 h 6246801"/>
              <a:gd name="connsiteX361" fmla="*/ 5966379 w 9384838"/>
              <a:gd name="connsiteY361" fmla="*/ 2208005 h 6246801"/>
              <a:gd name="connsiteX362" fmla="*/ 6016157 w 9384838"/>
              <a:gd name="connsiteY362" fmla="*/ 2208005 h 6246801"/>
              <a:gd name="connsiteX363" fmla="*/ 6041599 w 9384838"/>
              <a:gd name="connsiteY363" fmla="*/ 2208005 h 6246801"/>
              <a:gd name="connsiteX364" fmla="*/ 5966379 w 9384838"/>
              <a:gd name="connsiteY364" fmla="*/ 2308672 h 6246801"/>
              <a:gd name="connsiteX365" fmla="*/ 5916601 w 9384838"/>
              <a:gd name="connsiteY365" fmla="*/ 2558676 h 6246801"/>
              <a:gd name="connsiteX366" fmla="*/ 5916601 w 9384838"/>
              <a:gd name="connsiteY366" fmla="*/ 2659341 h 6246801"/>
              <a:gd name="connsiteX367" fmla="*/ 5966379 w 9384838"/>
              <a:gd name="connsiteY367" fmla="*/ 2684786 h 6246801"/>
              <a:gd name="connsiteX368" fmla="*/ 5991821 w 9384838"/>
              <a:gd name="connsiteY368" fmla="*/ 2734563 h 6246801"/>
              <a:gd name="connsiteX369" fmla="*/ 6016157 w 9384838"/>
              <a:gd name="connsiteY369" fmla="*/ 2785448 h 6246801"/>
              <a:gd name="connsiteX370" fmla="*/ 6016157 w 9384838"/>
              <a:gd name="connsiteY370" fmla="*/ 2860670 h 6246801"/>
              <a:gd name="connsiteX371" fmla="*/ 5991821 w 9384838"/>
              <a:gd name="connsiteY371" fmla="*/ 2885007 h 6246801"/>
              <a:gd name="connsiteX372" fmla="*/ 6016157 w 9384838"/>
              <a:gd name="connsiteY372" fmla="*/ 2910449 h 6246801"/>
              <a:gd name="connsiteX373" fmla="*/ 5991821 w 9384838"/>
              <a:gd name="connsiteY373" fmla="*/ 2935892 h 6246801"/>
              <a:gd name="connsiteX374" fmla="*/ 5991821 w 9384838"/>
              <a:gd name="connsiteY374" fmla="*/ 2960229 h 6246801"/>
              <a:gd name="connsiteX375" fmla="*/ 6041599 w 9384838"/>
              <a:gd name="connsiteY375" fmla="*/ 2985670 h 6246801"/>
              <a:gd name="connsiteX376" fmla="*/ 6016157 w 9384838"/>
              <a:gd name="connsiteY376" fmla="*/ 3035453 h 6246801"/>
              <a:gd name="connsiteX377" fmla="*/ 6041599 w 9384838"/>
              <a:gd name="connsiteY377" fmla="*/ 3086339 h 6246801"/>
              <a:gd name="connsiteX378" fmla="*/ 5991821 w 9384838"/>
              <a:gd name="connsiteY378" fmla="*/ 3185896 h 6246801"/>
              <a:gd name="connsiteX379" fmla="*/ 6016157 w 9384838"/>
              <a:gd name="connsiteY379" fmla="*/ 3185896 h 6246801"/>
              <a:gd name="connsiteX380" fmla="*/ 6016157 w 9384838"/>
              <a:gd name="connsiteY380" fmla="*/ 3236782 h 6246801"/>
              <a:gd name="connsiteX381" fmla="*/ 5966379 w 9384838"/>
              <a:gd name="connsiteY381" fmla="*/ 3261118 h 6246801"/>
              <a:gd name="connsiteX382" fmla="*/ 5966379 w 9384838"/>
              <a:gd name="connsiteY382" fmla="*/ 3286561 h 6246801"/>
              <a:gd name="connsiteX383" fmla="*/ 5916601 w 9384838"/>
              <a:gd name="connsiteY383" fmla="*/ 3361784 h 6246801"/>
              <a:gd name="connsiteX384" fmla="*/ 5916601 w 9384838"/>
              <a:gd name="connsiteY384" fmla="*/ 3412670 h 6246801"/>
              <a:gd name="connsiteX385" fmla="*/ 5865717 w 9384838"/>
              <a:gd name="connsiteY385" fmla="*/ 3437007 h 6246801"/>
              <a:gd name="connsiteX386" fmla="*/ 5840275 w 9384838"/>
              <a:gd name="connsiteY386" fmla="*/ 3462450 h 6246801"/>
              <a:gd name="connsiteX387" fmla="*/ 5815939 w 9384838"/>
              <a:gd name="connsiteY387" fmla="*/ 3437007 h 6246801"/>
              <a:gd name="connsiteX388" fmla="*/ 5815939 w 9384838"/>
              <a:gd name="connsiteY388" fmla="*/ 3487893 h 6246801"/>
              <a:gd name="connsiteX389" fmla="*/ 5765055 w 9384838"/>
              <a:gd name="connsiteY389" fmla="*/ 3462450 h 6246801"/>
              <a:gd name="connsiteX390" fmla="*/ 5765055 w 9384838"/>
              <a:gd name="connsiteY390" fmla="*/ 3462451 h 6246801"/>
              <a:gd name="connsiteX391" fmla="*/ 5790497 w 9384838"/>
              <a:gd name="connsiteY391" fmla="*/ 3512230 h 6246801"/>
              <a:gd name="connsiteX392" fmla="*/ 5740719 w 9384838"/>
              <a:gd name="connsiteY392" fmla="*/ 3537673 h 6246801"/>
              <a:gd name="connsiteX393" fmla="*/ 5715277 w 9384838"/>
              <a:gd name="connsiteY393" fmla="*/ 3563116 h 6246801"/>
              <a:gd name="connsiteX394" fmla="*/ 5689835 w 9384838"/>
              <a:gd name="connsiteY394" fmla="*/ 3587453 h 6246801"/>
              <a:gd name="connsiteX395" fmla="*/ 5715277 w 9384838"/>
              <a:gd name="connsiteY395" fmla="*/ 3612896 h 6246801"/>
              <a:gd name="connsiteX396" fmla="*/ 5665499 w 9384838"/>
              <a:gd name="connsiteY396" fmla="*/ 3612896 h 6246801"/>
              <a:gd name="connsiteX397" fmla="*/ 5640057 w 9384838"/>
              <a:gd name="connsiteY397" fmla="*/ 3638339 h 6246801"/>
              <a:gd name="connsiteX398" fmla="*/ 5665499 w 9384838"/>
              <a:gd name="connsiteY398" fmla="*/ 3638339 h 6246801"/>
              <a:gd name="connsiteX399" fmla="*/ 5665499 w 9384838"/>
              <a:gd name="connsiteY399" fmla="*/ 3662676 h 6246801"/>
              <a:gd name="connsiteX400" fmla="*/ 5640057 w 9384838"/>
              <a:gd name="connsiteY400" fmla="*/ 3662676 h 6246801"/>
              <a:gd name="connsiteX401" fmla="*/ 5665499 w 9384838"/>
              <a:gd name="connsiteY401" fmla="*/ 3688119 h 6246801"/>
              <a:gd name="connsiteX402" fmla="*/ 5640057 w 9384838"/>
              <a:gd name="connsiteY402" fmla="*/ 3763342 h 6246801"/>
              <a:gd name="connsiteX403" fmla="*/ 5590279 w 9384838"/>
              <a:gd name="connsiteY403" fmla="*/ 3737899 h 6246801"/>
              <a:gd name="connsiteX404" fmla="*/ 5515059 w 9384838"/>
              <a:gd name="connsiteY404" fmla="*/ 3737899 h 6246801"/>
              <a:gd name="connsiteX405" fmla="*/ 5464175 w 9384838"/>
              <a:gd name="connsiteY405" fmla="*/ 3713562 h 6246801"/>
              <a:gd name="connsiteX406" fmla="*/ 5439839 w 9384838"/>
              <a:gd name="connsiteY406" fmla="*/ 3737899 h 6246801"/>
              <a:gd name="connsiteX407" fmla="*/ 5464175 w 9384838"/>
              <a:gd name="connsiteY407" fmla="*/ 3763342 h 6246801"/>
              <a:gd name="connsiteX408" fmla="*/ 5414397 w 9384838"/>
              <a:gd name="connsiteY408" fmla="*/ 3788785 h 6246801"/>
              <a:gd name="connsiteX409" fmla="*/ 5339177 w 9384838"/>
              <a:gd name="connsiteY409" fmla="*/ 3939230 h 6246801"/>
              <a:gd name="connsiteX410" fmla="*/ 5364619 w 9384838"/>
              <a:gd name="connsiteY410" fmla="*/ 4014453 h 6246801"/>
              <a:gd name="connsiteX411" fmla="*/ 5364618 w 9384838"/>
              <a:gd name="connsiteY411" fmla="*/ 4014453 h 6246801"/>
              <a:gd name="connsiteX412" fmla="*/ 5364618 w 9384838"/>
              <a:gd name="connsiteY412" fmla="*/ 4089676 h 6246801"/>
              <a:gd name="connsiteX413" fmla="*/ 5313734 w 9384838"/>
              <a:gd name="connsiteY413" fmla="*/ 4289902 h 6246801"/>
              <a:gd name="connsiteX414" fmla="*/ 5238514 w 9384838"/>
              <a:gd name="connsiteY414" fmla="*/ 4416010 h 6246801"/>
              <a:gd name="connsiteX415" fmla="*/ 5213072 w 9384838"/>
              <a:gd name="connsiteY415" fmla="*/ 4440347 h 6246801"/>
              <a:gd name="connsiteX416" fmla="*/ 5163294 w 9384838"/>
              <a:gd name="connsiteY416" fmla="*/ 4440347 h 6246801"/>
              <a:gd name="connsiteX417" fmla="*/ 5137852 w 9384838"/>
              <a:gd name="connsiteY417" fmla="*/ 4465790 h 6246801"/>
              <a:gd name="connsiteX418" fmla="*/ 5163294 w 9384838"/>
              <a:gd name="connsiteY418" fmla="*/ 4465790 h 6246801"/>
              <a:gd name="connsiteX419" fmla="*/ 5062632 w 9384838"/>
              <a:gd name="connsiteY419" fmla="*/ 4616236 h 6246801"/>
              <a:gd name="connsiteX420" fmla="*/ 5038296 w 9384838"/>
              <a:gd name="connsiteY420" fmla="*/ 4691459 h 6246801"/>
              <a:gd name="connsiteX421" fmla="*/ 5012854 w 9384838"/>
              <a:gd name="connsiteY421" fmla="*/ 4716902 h 6246801"/>
              <a:gd name="connsiteX422" fmla="*/ 4987412 w 9384838"/>
              <a:gd name="connsiteY422" fmla="*/ 4792125 h 6246801"/>
              <a:gd name="connsiteX423" fmla="*/ 5012854 w 9384838"/>
              <a:gd name="connsiteY423" fmla="*/ 4917127 h 6246801"/>
              <a:gd name="connsiteX424" fmla="*/ 5062632 w 9384838"/>
              <a:gd name="connsiteY424" fmla="*/ 5043236 h 6246801"/>
              <a:gd name="connsiteX425" fmla="*/ 5013583 w 9384838"/>
              <a:gd name="connsiteY425" fmla="*/ 4993096 h 6246801"/>
              <a:gd name="connsiteX426" fmla="*/ 5062632 w 9384838"/>
              <a:gd name="connsiteY426" fmla="*/ 5043237 h 6246801"/>
              <a:gd name="connsiteX427" fmla="*/ 4987412 w 9384838"/>
              <a:gd name="connsiteY427" fmla="*/ 5043237 h 6246801"/>
              <a:gd name="connsiteX428" fmla="*/ 4963076 w 9384838"/>
              <a:gd name="connsiteY428" fmla="*/ 5017794 h 6246801"/>
              <a:gd name="connsiteX429" fmla="*/ 4862414 w 9384838"/>
              <a:gd name="connsiteY429" fmla="*/ 5067574 h 6246801"/>
              <a:gd name="connsiteX430" fmla="*/ 4812636 w 9384838"/>
              <a:gd name="connsiteY430" fmla="*/ 5142796 h 6246801"/>
              <a:gd name="connsiteX431" fmla="*/ 4812636 w 9384838"/>
              <a:gd name="connsiteY431" fmla="*/ 5193682 h 6246801"/>
              <a:gd name="connsiteX432" fmla="*/ 4787194 w 9384838"/>
              <a:gd name="connsiteY432" fmla="*/ 5243462 h 6246801"/>
              <a:gd name="connsiteX433" fmla="*/ 4711974 w 9384838"/>
              <a:gd name="connsiteY433" fmla="*/ 5268905 h 6246801"/>
              <a:gd name="connsiteX434" fmla="*/ 4686532 w 9384838"/>
              <a:gd name="connsiteY434" fmla="*/ 5243462 h 6246801"/>
              <a:gd name="connsiteX435" fmla="*/ 4636753 w 9384838"/>
              <a:gd name="connsiteY435" fmla="*/ 5268905 h 6246801"/>
              <a:gd name="connsiteX436" fmla="*/ 4611311 w 9384838"/>
              <a:gd name="connsiteY436" fmla="*/ 5293242 h 6246801"/>
              <a:gd name="connsiteX437" fmla="*/ 4561533 w 9384838"/>
              <a:gd name="connsiteY437" fmla="*/ 5344128 h 6246801"/>
              <a:gd name="connsiteX438" fmla="*/ 4536091 w 9384838"/>
              <a:gd name="connsiteY438" fmla="*/ 5293242 h 6246801"/>
              <a:gd name="connsiteX439" fmla="*/ 4561533 w 9384838"/>
              <a:gd name="connsiteY439" fmla="*/ 5293242 h 6246801"/>
              <a:gd name="connsiteX440" fmla="*/ 4561533 w 9384838"/>
              <a:gd name="connsiteY440" fmla="*/ 5268905 h 6246801"/>
              <a:gd name="connsiteX441" fmla="*/ 4585869 w 9384838"/>
              <a:gd name="connsiteY441" fmla="*/ 5218019 h 6246801"/>
              <a:gd name="connsiteX442" fmla="*/ 4585869 w 9384838"/>
              <a:gd name="connsiteY442" fmla="*/ 5193682 h 6246801"/>
              <a:gd name="connsiteX443" fmla="*/ 4611311 w 9384838"/>
              <a:gd name="connsiteY443" fmla="*/ 5168239 h 6246801"/>
              <a:gd name="connsiteX444" fmla="*/ 4611311 w 9384838"/>
              <a:gd name="connsiteY444" fmla="*/ 5142796 h 6246801"/>
              <a:gd name="connsiteX445" fmla="*/ 4585869 w 9384838"/>
              <a:gd name="connsiteY445" fmla="*/ 5142796 h 6246801"/>
              <a:gd name="connsiteX446" fmla="*/ 4611311 w 9384838"/>
              <a:gd name="connsiteY446" fmla="*/ 5118460 h 6246801"/>
              <a:gd name="connsiteX447" fmla="*/ 4636753 w 9384838"/>
              <a:gd name="connsiteY447" fmla="*/ 5118460 h 6246801"/>
              <a:gd name="connsiteX448" fmla="*/ 4636753 w 9384838"/>
              <a:gd name="connsiteY448" fmla="*/ 5093017 h 6246801"/>
              <a:gd name="connsiteX449" fmla="*/ 4686532 w 9384838"/>
              <a:gd name="connsiteY449" fmla="*/ 5067574 h 6246801"/>
              <a:gd name="connsiteX450" fmla="*/ 4737416 w 9384838"/>
              <a:gd name="connsiteY450" fmla="*/ 5043237 h 6246801"/>
              <a:gd name="connsiteX451" fmla="*/ 4737416 w 9384838"/>
              <a:gd name="connsiteY451" fmla="*/ 5017794 h 6246801"/>
              <a:gd name="connsiteX452" fmla="*/ 4737416 w 9384838"/>
              <a:gd name="connsiteY452" fmla="*/ 4992351 h 6246801"/>
              <a:gd name="connsiteX453" fmla="*/ 4686532 w 9384838"/>
              <a:gd name="connsiteY453" fmla="*/ 4942571 h 6246801"/>
              <a:gd name="connsiteX454" fmla="*/ 4662196 w 9384838"/>
              <a:gd name="connsiteY454" fmla="*/ 4968014 h 6246801"/>
              <a:gd name="connsiteX455" fmla="*/ 4636753 w 9384838"/>
              <a:gd name="connsiteY455" fmla="*/ 4968014 h 6246801"/>
              <a:gd name="connsiteX456" fmla="*/ 4611311 w 9384838"/>
              <a:gd name="connsiteY456" fmla="*/ 4942571 h 6246801"/>
              <a:gd name="connsiteX457" fmla="*/ 4585869 w 9384838"/>
              <a:gd name="connsiteY457" fmla="*/ 4992350 h 6246801"/>
              <a:gd name="connsiteX458" fmla="*/ 4611310 w 9384838"/>
              <a:gd name="connsiteY458" fmla="*/ 5017792 h 6246801"/>
              <a:gd name="connsiteX459" fmla="*/ 4611311 w 9384838"/>
              <a:gd name="connsiteY459" fmla="*/ 5017793 h 6246801"/>
              <a:gd name="connsiteX460" fmla="*/ 4536091 w 9384838"/>
              <a:gd name="connsiteY460" fmla="*/ 5043236 h 6246801"/>
              <a:gd name="connsiteX461" fmla="*/ 4510649 w 9384838"/>
              <a:gd name="connsiteY461" fmla="*/ 5043236 h 6246801"/>
              <a:gd name="connsiteX462" fmla="*/ 4510649 w 9384838"/>
              <a:gd name="connsiteY462" fmla="*/ 5118458 h 6246801"/>
              <a:gd name="connsiteX463" fmla="*/ 4561533 w 9384838"/>
              <a:gd name="connsiteY463" fmla="*/ 5168238 h 6246801"/>
              <a:gd name="connsiteX464" fmla="*/ 4536091 w 9384838"/>
              <a:gd name="connsiteY464" fmla="*/ 5168238 h 6246801"/>
              <a:gd name="connsiteX465" fmla="*/ 4510649 w 9384838"/>
              <a:gd name="connsiteY465" fmla="*/ 5168238 h 6246801"/>
              <a:gd name="connsiteX466" fmla="*/ 4510649 w 9384838"/>
              <a:gd name="connsiteY466" fmla="*/ 5193681 h 6246801"/>
              <a:gd name="connsiteX467" fmla="*/ 4486313 w 9384838"/>
              <a:gd name="connsiteY467" fmla="*/ 5168238 h 6246801"/>
              <a:gd name="connsiteX468" fmla="*/ 4486313 w 9384838"/>
              <a:gd name="connsiteY468" fmla="*/ 5118458 h 6246801"/>
              <a:gd name="connsiteX469" fmla="*/ 4460871 w 9384838"/>
              <a:gd name="connsiteY469" fmla="*/ 5093016 h 6246801"/>
              <a:gd name="connsiteX470" fmla="*/ 4385651 w 9384838"/>
              <a:gd name="connsiteY470" fmla="*/ 5067573 h 6246801"/>
              <a:gd name="connsiteX471" fmla="*/ 4310431 w 9384838"/>
              <a:gd name="connsiteY471" fmla="*/ 5093016 h 6246801"/>
              <a:gd name="connsiteX472" fmla="*/ 4284989 w 9384838"/>
              <a:gd name="connsiteY472" fmla="*/ 5142795 h 6246801"/>
              <a:gd name="connsiteX473" fmla="*/ 4284989 w 9384838"/>
              <a:gd name="connsiteY473" fmla="*/ 5142796 h 6246801"/>
              <a:gd name="connsiteX474" fmla="*/ 4260653 w 9384838"/>
              <a:gd name="connsiteY474" fmla="*/ 5168239 h 6246801"/>
              <a:gd name="connsiteX475" fmla="*/ 4260653 w 9384838"/>
              <a:gd name="connsiteY475" fmla="*/ 5193683 h 6246801"/>
              <a:gd name="connsiteX476" fmla="*/ 4284989 w 9384838"/>
              <a:gd name="connsiteY476" fmla="*/ 5243462 h 6246801"/>
              <a:gd name="connsiteX477" fmla="*/ 4235211 w 9384838"/>
              <a:gd name="connsiteY477" fmla="*/ 5268905 h 6246801"/>
              <a:gd name="connsiteX478" fmla="*/ 4185433 w 9384838"/>
              <a:gd name="connsiteY478" fmla="*/ 5344128 h 6246801"/>
              <a:gd name="connsiteX479" fmla="*/ 4110213 w 9384838"/>
              <a:gd name="connsiteY479" fmla="*/ 5369571 h 6246801"/>
              <a:gd name="connsiteX480" fmla="*/ 4084771 w 9384838"/>
              <a:gd name="connsiteY480" fmla="*/ 5318685 h 6246801"/>
              <a:gd name="connsiteX481" fmla="*/ 4110213 w 9384838"/>
              <a:gd name="connsiteY481" fmla="*/ 5243462 h 6246801"/>
              <a:gd name="connsiteX482" fmla="*/ 4134549 w 9384838"/>
              <a:gd name="connsiteY482" fmla="*/ 5193683 h 6246801"/>
              <a:gd name="connsiteX483" fmla="*/ 4134549 w 9384838"/>
              <a:gd name="connsiteY483" fmla="*/ 5168239 h 6246801"/>
              <a:gd name="connsiteX484" fmla="*/ 4185433 w 9384838"/>
              <a:gd name="connsiteY484" fmla="*/ 5168239 h 6246801"/>
              <a:gd name="connsiteX485" fmla="*/ 4209769 w 9384838"/>
              <a:gd name="connsiteY485" fmla="*/ 5142796 h 6246801"/>
              <a:gd name="connsiteX486" fmla="*/ 4185433 w 9384838"/>
              <a:gd name="connsiteY486" fmla="*/ 5118460 h 6246801"/>
              <a:gd name="connsiteX487" fmla="*/ 4084771 w 9384838"/>
              <a:gd name="connsiteY487" fmla="*/ 5093017 h 6246801"/>
              <a:gd name="connsiteX488" fmla="*/ 4034993 w 9384838"/>
              <a:gd name="connsiteY488" fmla="*/ 5142796 h 6246801"/>
              <a:gd name="connsiteX489" fmla="*/ 3958666 w 9384838"/>
              <a:gd name="connsiteY489" fmla="*/ 5168239 h 6246801"/>
              <a:gd name="connsiteX490" fmla="*/ 3908904 w 9384838"/>
              <a:gd name="connsiteY490" fmla="*/ 5218019 h 6246801"/>
              <a:gd name="connsiteX491" fmla="*/ 3859127 w 9384838"/>
              <a:gd name="connsiteY491" fmla="*/ 5293242 h 6246801"/>
              <a:gd name="connsiteX492" fmla="*/ 3758465 w 9384838"/>
              <a:gd name="connsiteY492" fmla="*/ 5243462 h 6246801"/>
              <a:gd name="connsiteX493" fmla="*/ 3708688 w 9384838"/>
              <a:gd name="connsiteY493" fmla="*/ 5243462 h 6246801"/>
              <a:gd name="connsiteX494" fmla="*/ 3582584 w 9384838"/>
              <a:gd name="connsiteY494" fmla="*/ 5193683 h 6246801"/>
              <a:gd name="connsiteX495" fmla="*/ 3589545 w 9384838"/>
              <a:gd name="connsiteY495" fmla="*/ 5173103 h 6246801"/>
              <a:gd name="connsiteX496" fmla="*/ 3589543 w 9384838"/>
              <a:gd name="connsiteY496" fmla="*/ 5173102 h 6246801"/>
              <a:gd name="connsiteX497" fmla="*/ 3582582 w 9384838"/>
              <a:gd name="connsiteY497" fmla="*/ 5193682 h 6246801"/>
              <a:gd name="connsiteX498" fmla="*/ 3382367 w 9384838"/>
              <a:gd name="connsiteY498" fmla="*/ 5193682 h 6246801"/>
              <a:gd name="connsiteX499" fmla="*/ 3421081 w 9384838"/>
              <a:gd name="connsiteY499" fmla="*/ 5164921 h 6246801"/>
              <a:gd name="connsiteX500" fmla="*/ 3483028 w 9384838"/>
              <a:gd name="connsiteY500" fmla="*/ 5168239 h 6246801"/>
              <a:gd name="connsiteX501" fmla="*/ 3532805 w 9384838"/>
              <a:gd name="connsiteY501" fmla="*/ 5168239 h 6246801"/>
              <a:gd name="connsiteX502" fmla="*/ 3532805 w 9384838"/>
              <a:gd name="connsiteY502" fmla="*/ 5118459 h 6246801"/>
              <a:gd name="connsiteX503" fmla="*/ 3507365 w 9384838"/>
              <a:gd name="connsiteY503" fmla="*/ 5093016 h 6246801"/>
              <a:gd name="connsiteX504" fmla="*/ 3483028 w 9384838"/>
              <a:gd name="connsiteY504" fmla="*/ 5118459 h 6246801"/>
              <a:gd name="connsiteX505" fmla="*/ 3432144 w 9384838"/>
              <a:gd name="connsiteY505" fmla="*/ 5093016 h 6246801"/>
              <a:gd name="connsiteX506" fmla="*/ 3407808 w 9384838"/>
              <a:gd name="connsiteY506" fmla="*/ 5093016 h 6246801"/>
              <a:gd name="connsiteX507" fmla="*/ 3407808 w 9384838"/>
              <a:gd name="connsiteY507" fmla="*/ 5043237 h 6246801"/>
              <a:gd name="connsiteX508" fmla="*/ 3382367 w 9384838"/>
              <a:gd name="connsiteY508" fmla="*/ 5043237 h 6246801"/>
              <a:gd name="connsiteX509" fmla="*/ 3356924 w 9384838"/>
              <a:gd name="connsiteY509" fmla="*/ 5093016 h 6246801"/>
              <a:gd name="connsiteX510" fmla="*/ 3382367 w 9384838"/>
              <a:gd name="connsiteY510" fmla="*/ 5118459 h 6246801"/>
              <a:gd name="connsiteX511" fmla="*/ 3382367 w 9384838"/>
              <a:gd name="connsiteY511" fmla="*/ 5142796 h 6246801"/>
              <a:gd name="connsiteX512" fmla="*/ 3331482 w 9384838"/>
              <a:gd name="connsiteY512" fmla="*/ 5093016 h 6246801"/>
              <a:gd name="connsiteX513" fmla="*/ 3356924 w 9384838"/>
              <a:gd name="connsiteY513" fmla="*/ 5067573 h 6246801"/>
              <a:gd name="connsiteX514" fmla="*/ 3356924 w 9384838"/>
              <a:gd name="connsiteY514" fmla="*/ 4992351 h 6246801"/>
              <a:gd name="connsiteX515" fmla="*/ 3407808 w 9384838"/>
              <a:gd name="connsiteY515" fmla="*/ 4942571 h 6246801"/>
              <a:gd name="connsiteX516" fmla="*/ 3356924 w 9384838"/>
              <a:gd name="connsiteY516" fmla="*/ 4942571 h 6246801"/>
              <a:gd name="connsiteX517" fmla="*/ 3349625 w 9384838"/>
              <a:gd name="connsiteY517" fmla="*/ 4928288 h 6246801"/>
              <a:gd name="connsiteX518" fmla="*/ 3349624 w 9384838"/>
              <a:gd name="connsiteY518" fmla="*/ 4928288 h 6246801"/>
              <a:gd name="connsiteX519" fmla="*/ 3356924 w 9384838"/>
              <a:gd name="connsiteY519" fmla="*/ 4942571 h 6246801"/>
              <a:gd name="connsiteX520" fmla="*/ 3281703 w 9384838"/>
              <a:gd name="connsiteY520" fmla="*/ 4968014 h 6246801"/>
              <a:gd name="connsiteX521" fmla="*/ 3256260 w 9384838"/>
              <a:gd name="connsiteY521" fmla="*/ 5017794 h 6246801"/>
              <a:gd name="connsiteX522" fmla="*/ 3181041 w 9384838"/>
              <a:gd name="connsiteY522" fmla="*/ 5067573 h 6246801"/>
              <a:gd name="connsiteX523" fmla="*/ 3206483 w 9384838"/>
              <a:gd name="connsiteY523" fmla="*/ 5118459 h 6246801"/>
              <a:gd name="connsiteX524" fmla="*/ 3181041 w 9384838"/>
              <a:gd name="connsiteY524" fmla="*/ 5142796 h 6246801"/>
              <a:gd name="connsiteX525" fmla="*/ 3231925 w 9384838"/>
              <a:gd name="connsiteY525" fmla="*/ 5168239 h 6246801"/>
              <a:gd name="connsiteX526" fmla="*/ 3281703 w 9384838"/>
              <a:gd name="connsiteY526" fmla="*/ 5218019 h 6246801"/>
              <a:gd name="connsiteX527" fmla="*/ 3331481 w 9384838"/>
              <a:gd name="connsiteY527" fmla="*/ 5268905 h 6246801"/>
              <a:gd name="connsiteX528" fmla="*/ 3281703 w 9384838"/>
              <a:gd name="connsiteY528" fmla="*/ 5293242 h 6246801"/>
              <a:gd name="connsiteX529" fmla="*/ 3281703 w 9384838"/>
              <a:gd name="connsiteY529" fmla="*/ 5318685 h 6246801"/>
              <a:gd name="connsiteX530" fmla="*/ 3256260 w 9384838"/>
              <a:gd name="connsiteY530" fmla="*/ 5293242 h 6246801"/>
              <a:gd name="connsiteX531" fmla="*/ 3206483 w 9384838"/>
              <a:gd name="connsiteY531" fmla="*/ 5293242 h 6246801"/>
              <a:gd name="connsiteX532" fmla="*/ 3181041 w 9384838"/>
              <a:gd name="connsiteY532" fmla="*/ 5293242 h 6246801"/>
              <a:gd name="connsiteX533" fmla="*/ 3056044 w 9384838"/>
              <a:gd name="connsiteY533" fmla="*/ 5293242 h 6246801"/>
              <a:gd name="connsiteX534" fmla="*/ 3030601 w 9384838"/>
              <a:gd name="connsiteY534" fmla="*/ 5344128 h 6246801"/>
              <a:gd name="connsiteX535" fmla="*/ 3006265 w 9384838"/>
              <a:gd name="connsiteY535" fmla="*/ 5344128 h 6246801"/>
              <a:gd name="connsiteX536" fmla="*/ 2980823 w 9384838"/>
              <a:gd name="connsiteY536" fmla="*/ 5369571 h 6246801"/>
              <a:gd name="connsiteX537" fmla="*/ 3006265 w 9384838"/>
              <a:gd name="connsiteY537" fmla="*/ 5393907 h 6246801"/>
              <a:gd name="connsiteX538" fmla="*/ 2980823 w 9384838"/>
              <a:gd name="connsiteY538" fmla="*/ 5419350 h 6246801"/>
              <a:gd name="connsiteX539" fmla="*/ 2905602 w 9384838"/>
              <a:gd name="connsiteY539" fmla="*/ 5444793 h 6246801"/>
              <a:gd name="connsiteX540" fmla="*/ 2880162 w 9384838"/>
              <a:gd name="connsiteY540" fmla="*/ 5520016 h 6246801"/>
              <a:gd name="connsiteX541" fmla="*/ 2880159 w 9384838"/>
              <a:gd name="connsiteY541" fmla="*/ 5520016 h 6246801"/>
              <a:gd name="connsiteX542" fmla="*/ 2830382 w 9384838"/>
              <a:gd name="connsiteY542" fmla="*/ 5544353 h 6246801"/>
              <a:gd name="connsiteX543" fmla="*/ 2804941 w 9384838"/>
              <a:gd name="connsiteY543" fmla="*/ 5569796 h 6246801"/>
              <a:gd name="connsiteX544" fmla="*/ 2755160 w 9384838"/>
              <a:gd name="connsiteY544" fmla="*/ 5595239 h 6246801"/>
              <a:gd name="connsiteX545" fmla="*/ 2679941 w 9384838"/>
              <a:gd name="connsiteY545" fmla="*/ 5569796 h 6246801"/>
              <a:gd name="connsiteX546" fmla="*/ 2629058 w 9384838"/>
              <a:gd name="connsiteY546" fmla="*/ 5494573 h 6246801"/>
              <a:gd name="connsiteX547" fmla="*/ 2629058 w 9384838"/>
              <a:gd name="connsiteY547" fmla="*/ 5444794 h 6246801"/>
              <a:gd name="connsiteX548" fmla="*/ 2579280 w 9384838"/>
              <a:gd name="connsiteY548" fmla="*/ 5393908 h 6246801"/>
              <a:gd name="connsiteX549" fmla="*/ 2579280 w 9384838"/>
              <a:gd name="connsiteY549" fmla="*/ 5344128 h 6246801"/>
              <a:gd name="connsiteX550" fmla="*/ 2529501 w 9384838"/>
              <a:gd name="connsiteY550" fmla="*/ 5318685 h 6246801"/>
              <a:gd name="connsiteX551" fmla="*/ 2553838 w 9384838"/>
              <a:gd name="connsiteY551" fmla="*/ 5293242 h 6246801"/>
              <a:gd name="connsiteX552" fmla="*/ 2579280 w 9384838"/>
              <a:gd name="connsiteY552" fmla="*/ 5268905 h 6246801"/>
              <a:gd name="connsiteX553" fmla="*/ 2579280 w 9384838"/>
              <a:gd name="connsiteY553" fmla="*/ 5243462 h 6246801"/>
              <a:gd name="connsiteX554" fmla="*/ 2629058 w 9384838"/>
              <a:gd name="connsiteY554" fmla="*/ 5218019 h 6246801"/>
              <a:gd name="connsiteX555" fmla="*/ 2604722 w 9384838"/>
              <a:gd name="connsiteY555" fmla="*/ 5193682 h 6246801"/>
              <a:gd name="connsiteX556" fmla="*/ 2579280 w 9384838"/>
              <a:gd name="connsiteY556" fmla="*/ 5142796 h 6246801"/>
              <a:gd name="connsiteX557" fmla="*/ 2579280 w 9384838"/>
              <a:gd name="connsiteY557" fmla="*/ 5142795 h 6246801"/>
              <a:gd name="connsiteX558" fmla="*/ 2705382 w 9384838"/>
              <a:gd name="connsiteY558" fmla="*/ 5093015 h 6246801"/>
              <a:gd name="connsiteX559" fmla="*/ 2755160 w 9384838"/>
              <a:gd name="connsiteY559" fmla="*/ 5043236 h 6246801"/>
              <a:gd name="connsiteX560" fmla="*/ 2755160 w 9384838"/>
              <a:gd name="connsiteY560" fmla="*/ 4992350 h 6246801"/>
              <a:gd name="connsiteX561" fmla="*/ 2729719 w 9384838"/>
              <a:gd name="connsiteY561" fmla="*/ 4968013 h 6246801"/>
              <a:gd name="connsiteX562" fmla="*/ 2705383 w 9384838"/>
              <a:gd name="connsiteY562" fmla="*/ 4942570 h 6246801"/>
              <a:gd name="connsiteX563" fmla="*/ 2679942 w 9384838"/>
              <a:gd name="connsiteY563" fmla="*/ 4942570 h 6246801"/>
              <a:gd name="connsiteX564" fmla="*/ 2654500 w 9384838"/>
              <a:gd name="connsiteY564" fmla="*/ 4968013 h 6246801"/>
              <a:gd name="connsiteX565" fmla="*/ 2604722 w 9384838"/>
              <a:gd name="connsiteY565" fmla="*/ 4968013 h 6246801"/>
              <a:gd name="connsiteX566" fmla="*/ 2529503 w 9384838"/>
              <a:gd name="connsiteY566" fmla="*/ 4917127 h 6246801"/>
              <a:gd name="connsiteX567" fmla="*/ 2529503 w 9384838"/>
              <a:gd name="connsiteY567" fmla="*/ 4867348 h 6246801"/>
              <a:gd name="connsiteX568" fmla="*/ 2454282 w 9384838"/>
              <a:gd name="connsiteY568" fmla="*/ 4841905 h 6246801"/>
              <a:gd name="connsiteX569" fmla="*/ 2454282 w 9384838"/>
              <a:gd name="connsiteY569" fmla="*/ 4867348 h 6246801"/>
              <a:gd name="connsiteX570" fmla="*/ 2428840 w 9384838"/>
              <a:gd name="connsiteY570" fmla="*/ 4841905 h 6246801"/>
              <a:gd name="connsiteX571" fmla="*/ 2379063 w 9384838"/>
              <a:gd name="connsiteY571" fmla="*/ 4841905 h 6246801"/>
              <a:gd name="connsiteX572" fmla="*/ 2353620 w 9384838"/>
              <a:gd name="connsiteY572" fmla="*/ 4867348 h 6246801"/>
              <a:gd name="connsiteX573" fmla="*/ 2353620 w 9384838"/>
              <a:gd name="connsiteY573" fmla="*/ 4867347 h 6246801"/>
              <a:gd name="connsiteX574" fmla="*/ 2328178 w 9384838"/>
              <a:gd name="connsiteY574" fmla="*/ 4841904 h 6246801"/>
              <a:gd name="connsiteX575" fmla="*/ 2303843 w 9384838"/>
              <a:gd name="connsiteY575" fmla="*/ 4841904 h 6246801"/>
              <a:gd name="connsiteX576" fmla="*/ 2278401 w 9384838"/>
              <a:gd name="connsiteY576" fmla="*/ 4817568 h 6246801"/>
              <a:gd name="connsiteX577" fmla="*/ 2252958 w 9384838"/>
              <a:gd name="connsiteY577" fmla="*/ 4841904 h 6246801"/>
              <a:gd name="connsiteX578" fmla="*/ 2303843 w 9384838"/>
              <a:gd name="connsiteY578" fmla="*/ 4867347 h 6246801"/>
              <a:gd name="connsiteX579" fmla="*/ 2228623 w 9384838"/>
              <a:gd name="connsiteY579" fmla="*/ 4892790 h 6246801"/>
              <a:gd name="connsiteX580" fmla="*/ 2177740 w 9384838"/>
              <a:gd name="connsiteY580" fmla="*/ 4841904 h 6246801"/>
              <a:gd name="connsiteX581" fmla="*/ 2153404 w 9384838"/>
              <a:gd name="connsiteY581" fmla="*/ 4867347 h 6246801"/>
              <a:gd name="connsiteX582" fmla="*/ 2153404 w 9384838"/>
              <a:gd name="connsiteY582" fmla="*/ 4892790 h 6246801"/>
              <a:gd name="connsiteX583" fmla="*/ 2127962 w 9384838"/>
              <a:gd name="connsiteY583" fmla="*/ 4942570 h 6246801"/>
              <a:gd name="connsiteX584" fmla="*/ 2102518 w 9384838"/>
              <a:gd name="connsiteY584" fmla="*/ 4917127 h 6246801"/>
              <a:gd name="connsiteX585" fmla="*/ 2078183 w 9384838"/>
              <a:gd name="connsiteY585" fmla="*/ 4917127 h 6246801"/>
              <a:gd name="connsiteX586" fmla="*/ 2078183 w 9384838"/>
              <a:gd name="connsiteY586" fmla="*/ 4867347 h 6246801"/>
              <a:gd name="connsiteX587" fmla="*/ 2027299 w 9384838"/>
              <a:gd name="connsiteY587" fmla="*/ 4867347 h 6246801"/>
              <a:gd name="connsiteX588" fmla="*/ 2001857 w 9384838"/>
              <a:gd name="connsiteY588" fmla="*/ 4892790 h 6246801"/>
              <a:gd name="connsiteX589" fmla="*/ 1952080 w 9384838"/>
              <a:gd name="connsiteY589" fmla="*/ 4892790 h 6246801"/>
              <a:gd name="connsiteX590" fmla="*/ 1902303 w 9384838"/>
              <a:gd name="connsiteY590" fmla="*/ 4917127 h 6246801"/>
              <a:gd name="connsiteX591" fmla="*/ 1876860 w 9384838"/>
              <a:gd name="connsiteY591" fmla="*/ 4892790 h 6246801"/>
              <a:gd name="connsiteX592" fmla="*/ 1876860 w 9384838"/>
              <a:gd name="connsiteY592" fmla="*/ 4867347 h 6246801"/>
              <a:gd name="connsiteX593" fmla="*/ 1851419 w 9384838"/>
              <a:gd name="connsiteY593" fmla="*/ 4892790 h 6246801"/>
              <a:gd name="connsiteX594" fmla="*/ 1827080 w 9384838"/>
              <a:gd name="connsiteY594" fmla="*/ 4892790 h 6246801"/>
              <a:gd name="connsiteX595" fmla="*/ 1801640 w 9384838"/>
              <a:gd name="connsiteY595" fmla="*/ 4867347 h 6246801"/>
              <a:gd name="connsiteX596" fmla="*/ 1801640 w 9384838"/>
              <a:gd name="connsiteY596" fmla="*/ 4892790 h 6246801"/>
              <a:gd name="connsiteX597" fmla="*/ 1776198 w 9384838"/>
              <a:gd name="connsiteY597" fmla="*/ 4917127 h 6246801"/>
              <a:gd name="connsiteX598" fmla="*/ 1751861 w 9384838"/>
              <a:gd name="connsiteY598" fmla="*/ 4892790 h 6246801"/>
              <a:gd name="connsiteX599" fmla="*/ 1726419 w 9384838"/>
              <a:gd name="connsiteY599" fmla="*/ 4892790 h 6246801"/>
              <a:gd name="connsiteX600" fmla="*/ 1700977 w 9384838"/>
              <a:gd name="connsiteY600" fmla="*/ 4917127 h 6246801"/>
              <a:gd name="connsiteX601" fmla="*/ 1676640 w 9384838"/>
              <a:gd name="connsiteY601" fmla="*/ 4892790 h 6246801"/>
              <a:gd name="connsiteX602" fmla="*/ 1625756 w 9384838"/>
              <a:gd name="connsiteY602" fmla="*/ 4917127 h 6246801"/>
              <a:gd name="connsiteX603" fmla="*/ 1601421 w 9384838"/>
              <a:gd name="connsiteY603" fmla="*/ 4917127 h 6246801"/>
              <a:gd name="connsiteX604" fmla="*/ 1575979 w 9384838"/>
              <a:gd name="connsiteY604" fmla="*/ 4892790 h 6246801"/>
              <a:gd name="connsiteX605" fmla="*/ 1575979 w 9384838"/>
              <a:gd name="connsiteY605" fmla="*/ 4867347 h 6246801"/>
              <a:gd name="connsiteX606" fmla="*/ 1575979 w 9384838"/>
              <a:gd name="connsiteY606" fmla="*/ 4841904 h 6246801"/>
              <a:gd name="connsiteX607" fmla="*/ 1526200 w 9384838"/>
              <a:gd name="connsiteY607" fmla="*/ 4817568 h 6246801"/>
              <a:gd name="connsiteX608" fmla="*/ 1450978 w 9384838"/>
              <a:gd name="connsiteY608" fmla="*/ 4867347 h 6246801"/>
              <a:gd name="connsiteX609" fmla="*/ 1425540 w 9384838"/>
              <a:gd name="connsiteY609" fmla="*/ 4867347 h 6246801"/>
              <a:gd name="connsiteX610" fmla="*/ 1425540 w 9384838"/>
              <a:gd name="connsiteY610" fmla="*/ 4867348 h 6246801"/>
              <a:gd name="connsiteX611" fmla="*/ 1425540 w 9384838"/>
              <a:gd name="connsiteY611" fmla="*/ 4917127 h 6246801"/>
              <a:gd name="connsiteX612" fmla="*/ 1400097 w 9384838"/>
              <a:gd name="connsiteY612" fmla="*/ 4942570 h 6246801"/>
              <a:gd name="connsiteX613" fmla="*/ 1400097 w 9384838"/>
              <a:gd name="connsiteY613" fmla="*/ 4992350 h 6246801"/>
              <a:gd name="connsiteX614" fmla="*/ 1350319 w 9384838"/>
              <a:gd name="connsiteY614" fmla="*/ 4992350 h 6246801"/>
              <a:gd name="connsiteX615" fmla="*/ 1350319 w 9384838"/>
              <a:gd name="connsiteY615" fmla="*/ 5043236 h 6246801"/>
              <a:gd name="connsiteX616" fmla="*/ 1299435 w 9384838"/>
              <a:gd name="connsiteY616" fmla="*/ 4992350 h 6246801"/>
              <a:gd name="connsiteX617" fmla="*/ 1249656 w 9384838"/>
              <a:gd name="connsiteY617" fmla="*/ 4917127 h 6246801"/>
              <a:gd name="connsiteX618" fmla="*/ 1224214 w 9384838"/>
              <a:gd name="connsiteY618" fmla="*/ 4917127 h 6246801"/>
              <a:gd name="connsiteX619" fmla="*/ 1148993 w 9384838"/>
              <a:gd name="connsiteY619" fmla="*/ 4892791 h 6246801"/>
              <a:gd name="connsiteX620" fmla="*/ 1124658 w 9384838"/>
              <a:gd name="connsiteY620" fmla="*/ 4917127 h 6246801"/>
              <a:gd name="connsiteX621" fmla="*/ 1124658 w 9384838"/>
              <a:gd name="connsiteY621" fmla="*/ 4892791 h 6246801"/>
              <a:gd name="connsiteX622" fmla="*/ 1099215 w 9384838"/>
              <a:gd name="connsiteY622" fmla="*/ 4917127 h 6246801"/>
              <a:gd name="connsiteX623" fmla="*/ 1073771 w 9384838"/>
              <a:gd name="connsiteY623" fmla="*/ 4892791 h 6246801"/>
              <a:gd name="connsiteX624" fmla="*/ 1049435 w 9384838"/>
              <a:gd name="connsiteY624" fmla="*/ 4917127 h 6246801"/>
              <a:gd name="connsiteX625" fmla="*/ 998551 w 9384838"/>
              <a:gd name="connsiteY625" fmla="*/ 4917127 h 6246801"/>
              <a:gd name="connsiteX626" fmla="*/ 998551 w 9384838"/>
              <a:gd name="connsiteY626" fmla="*/ 4892791 h 6246801"/>
              <a:gd name="connsiteX627" fmla="*/ 948773 w 9384838"/>
              <a:gd name="connsiteY627" fmla="*/ 4841905 h 6246801"/>
              <a:gd name="connsiteX628" fmla="*/ 898995 w 9384838"/>
              <a:gd name="connsiteY628" fmla="*/ 4867348 h 6246801"/>
              <a:gd name="connsiteX629" fmla="*/ 898995 w 9384838"/>
              <a:gd name="connsiteY629" fmla="*/ 4792125 h 6246801"/>
              <a:gd name="connsiteX630" fmla="*/ 923331 w 9384838"/>
              <a:gd name="connsiteY630" fmla="*/ 4766682 h 6246801"/>
              <a:gd name="connsiteX631" fmla="*/ 923331 w 9384838"/>
              <a:gd name="connsiteY631" fmla="*/ 4716902 h 6246801"/>
              <a:gd name="connsiteX632" fmla="*/ 923331 w 9384838"/>
              <a:gd name="connsiteY632" fmla="*/ 4691459 h 6246801"/>
              <a:gd name="connsiteX633" fmla="*/ 974215 w 9384838"/>
              <a:gd name="connsiteY633" fmla="*/ 4691459 h 6246801"/>
              <a:gd name="connsiteX634" fmla="*/ 998551 w 9384838"/>
              <a:gd name="connsiteY634" fmla="*/ 4667122 h 6246801"/>
              <a:gd name="connsiteX635" fmla="*/ 1049435 w 9384838"/>
              <a:gd name="connsiteY635" fmla="*/ 4716902 h 6246801"/>
              <a:gd name="connsiteX636" fmla="*/ 1148993 w 9384838"/>
              <a:gd name="connsiteY636" fmla="*/ 4716902 h 6246801"/>
              <a:gd name="connsiteX637" fmla="*/ 1174436 w 9384838"/>
              <a:gd name="connsiteY637" fmla="*/ 4667122 h 6246801"/>
              <a:gd name="connsiteX638" fmla="*/ 1224214 w 9384838"/>
              <a:gd name="connsiteY638" fmla="*/ 4667122 h 6246801"/>
              <a:gd name="connsiteX639" fmla="*/ 1249656 w 9384838"/>
              <a:gd name="connsiteY639" fmla="*/ 4616236 h 6246801"/>
              <a:gd name="connsiteX640" fmla="*/ 1275099 w 9384838"/>
              <a:gd name="connsiteY640" fmla="*/ 4616236 h 6246801"/>
              <a:gd name="connsiteX641" fmla="*/ 1275099 w 9384838"/>
              <a:gd name="connsiteY641" fmla="*/ 4616237 h 6246801"/>
              <a:gd name="connsiteX642" fmla="*/ 1350319 w 9384838"/>
              <a:gd name="connsiteY642" fmla="*/ 4616237 h 6246801"/>
              <a:gd name="connsiteX643" fmla="*/ 1374654 w 9384838"/>
              <a:gd name="connsiteY643" fmla="*/ 4590794 h 6246801"/>
              <a:gd name="connsiteX644" fmla="*/ 1425539 w 9384838"/>
              <a:gd name="connsiteY644" fmla="*/ 4566457 h 6246801"/>
              <a:gd name="connsiteX645" fmla="*/ 1550537 w 9384838"/>
              <a:gd name="connsiteY645" fmla="*/ 4491234 h 6246801"/>
              <a:gd name="connsiteX646" fmla="*/ 1651201 w 9384838"/>
              <a:gd name="connsiteY646" fmla="*/ 4440348 h 6246801"/>
              <a:gd name="connsiteX647" fmla="*/ 1751865 w 9384838"/>
              <a:gd name="connsiteY647" fmla="*/ 4416011 h 6246801"/>
              <a:gd name="connsiteX648" fmla="*/ 1776201 w 9384838"/>
              <a:gd name="connsiteY648" fmla="*/ 4365125 h 6246801"/>
              <a:gd name="connsiteX649" fmla="*/ 1751865 w 9384838"/>
              <a:gd name="connsiteY649" fmla="*/ 4340788 h 6246801"/>
              <a:gd name="connsiteX650" fmla="*/ 1801642 w 9384838"/>
              <a:gd name="connsiteY650" fmla="*/ 4340788 h 6246801"/>
              <a:gd name="connsiteX651" fmla="*/ 1827082 w 9384838"/>
              <a:gd name="connsiteY651" fmla="*/ 4315345 h 6246801"/>
              <a:gd name="connsiteX652" fmla="*/ 1902304 w 9384838"/>
              <a:gd name="connsiteY652" fmla="*/ 4340788 h 6246801"/>
              <a:gd name="connsiteX653" fmla="*/ 1952081 w 9384838"/>
              <a:gd name="connsiteY653" fmla="*/ 4315345 h 6246801"/>
              <a:gd name="connsiteX654" fmla="*/ 2001860 w 9384838"/>
              <a:gd name="connsiteY654" fmla="*/ 4340788 h 6246801"/>
              <a:gd name="connsiteX655" fmla="*/ 1952081 w 9384838"/>
              <a:gd name="connsiteY655" fmla="*/ 4340788 h 6246801"/>
              <a:gd name="connsiteX656" fmla="*/ 1952081 w 9384838"/>
              <a:gd name="connsiteY656" fmla="*/ 4390568 h 6246801"/>
              <a:gd name="connsiteX657" fmla="*/ 2027302 w 9384838"/>
              <a:gd name="connsiteY657" fmla="*/ 4416011 h 6246801"/>
              <a:gd name="connsiteX658" fmla="*/ 2052742 w 9384838"/>
              <a:gd name="connsiteY658" fmla="*/ 4416011 h 6246801"/>
              <a:gd name="connsiteX659" fmla="*/ 2102518 w 9384838"/>
              <a:gd name="connsiteY659" fmla="*/ 4390568 h 6246801"/>
              <a:gd name="connsiteX660" fmla="*/ 2127962 w 9384838"/>
              <a:gd name="connsiteY660" fmla="*/ 4390568 h 6246801"/>
              <a:gd name="connsiteX661" fmla="*/ 2203182 w 9384838"/>
              <a:gd name="connsiteY661" fmla="*/ 4440348 h 6246801"/>
              <a:gd name="connsiteX662" fmla="*/ 2328178 w 9384838"/>
              <a:gd name="connsiteY662" fmla="*/ 4465791 h 6246801"/>
              <a:gd name="connsiteX663" fmla="*/ 2428839 w 9384838"/>
              <a:gd name="connsiteY663" fmla="*/ 4465791 h 6246801"/>
              <a:gd name="connsiteX664" fmla="*/ 2478617 w 9384838"/>
              <a:gd name="connsiteY664" fmla="*/ 4440348 h 6246801"/>
              <a:gd name="connsiteX665" fmla="*/ 2529503 w 9384838"/>
              <a:gd name="connsiteY665" fmla="*/ 4416011 h 6246801"/>
              <a:gd name="connsiteX666" fmla="*/ 2579280 w 9384838"/>
              <a:gd name="connsiteY666" fmla="*/ 4440348 h 6246801"/>
              <a:gd name="connsiteX667" fmla="*/ 2629058 w 9384838"/>
              <a:gd name="connsiteY667" fmla="*/ 4440348 h 6246801"/>
              <a:gd name="connsiteX668" fmla="*/ 2679941 w 9384838"/>
              <a:gd name="connsiteY668" fmla="*/ 4465791 h 6246801"/>
              <a:gd name="connsiteX669" fmla="*/ 2679941 w 9384838"/>
              <a:gd name="connsiteY669" fmla="*/ 4465790 h 6246801"/>
              <a:gd name="connsiteX670" fmla="*/ 2705383 w 9384838"/>
              <a:gd name="connsiteY670" fmla="*/ 4465790 h 6246801"/>
              <a:gd name="connsiteX671" fmla="*/ 2804940 w 9384838"/>
              <a:gd name="connsiteY671" fmla="*/ 4440347 h 6246801"/>
              <a:gd name="connsiteX672" fmla="*/ 2830382 w 9384838"/>
              <a:gd name="connsiteY672" fmla="*/ 4491233 h 6246801"/>
              <a:gd name="connsiteX673" fmla="*/ 2804940 w 9384838"/>
              <a:gd name="connsiteY673" fmla="*/ 4515570 h 6246801"/>
              <a:gd name="connsiteX674" fmla="*/ 2780604 w 9384838"/>
              <a:gd name="connsiteY674" fmla="*/ 4541013 h 6246801"/>
              <a:gd name="connsiteX675" fmla="*/ 2804940 w 9384838"/>
              <a:gd name="connsiteY675" fmla="*/ 4566456 h 6246801"/>
              <a:gd name="connsiteX676" fmla="*/ 2804940 w 9384838"/>
              <a:gd name="connsiteY676" fmla="*/ 4590793 h 6246801"/>
              <a:gd name="connsiteX677" fmla="*/ 2855825 w 9384838"/>
              <a:gd name="connsiteY677" fmla="*/ 4590793 h 6246801"/>
              <a:gd name="connsiteX678" fmla="*/ 2855825 w 9384838"/>
              <a:gd name="connsiteY678" fmla="*/ 4566456 h 6246801"/>
              <a:gd name="connsiteX679" fmla="*/ 2880159 w 9384838"/>
              <a:gd name="connsiteY679" fmla="*/ 4566456 h 6246801"/>
              <a:gd name="connsiteX680" fmla="*/ 2880159 w 9384838"/>
              <a:gd name="connsiteY680" fmla="*/ 4605916 h 6246801"/>
              <a:gd name="connsiteX681" fmla="*/ 2880162 w 9384838"/>
              <a:gd name="connsiteY681" fmla="*/ 4605918 h 6246801"/>
              <a:gd name="connsiteX682" fmla="*/ 2880162 w 9384838"/>
              <a:gd name="connsiteY682" fmla="*/ 4566457 h 6246801"/>
              <a:gd name="connsiteX683" fmla="*/ 2931045 w 9384838"/>
              <a:gd name="connsiteY683" fmla="*/ 4616236 h 6246801"/>
              <a:gd name="connsiteX684" fmla="*/ 2980823 w 9384838"/>
              <a:gd name="connsiteY684" fmla="*/ 4641679 h 6246801"/>
              <a:gd name="connsiteX685" fmla="*/ 3006265 w 9384838"/>
              <a:gd name="connsiteY685" fmla="*/ 4616236 h 6246801"/>
              <a:gd name="connsiteX686" fmla="*/ 3030601 w 9384838"/>
              <a:gd name="connsiteY686" fmla="*/ 4616236 h 6246801"/>
              <a:gd name="connsiteX687" fmla="*/ 3056044 w 9384838"/>
              <a:gd name="connsiteY687" fmla="*/ 4590793 h 6246801"/>
              <a:gd name="connsiteX688" fmla="*/ 3105820 w 9384838"/>
              <a:gd name="connsiteY688" fmla="*/ 4590793 h 6246801"/>
              <a:gd name="connsiteX689" fmla="*/ 3131263 w 9384838"/>
              <a:gd name="connsiteY689" fmla="*/ 4541014 h 6246801"/>
              <a:gd name="connsiteX690" fmla="*/ 3131263 w 9384838"/>
              <a:gd name="connsiteY690" fmla="*/ 4590793 h 6246801"/>
              <a:gd name="connsiteX691" fmla="*/ 3156704 w 9384838"/>
              <a:gd name="connsiteY691" fmla="*/ 4566457 h 6246801"/>
              <a:gd name="connsiteX692" fmla="*/ 3181041 w 9384838"/>
              <a:gd name="connsiteY692" fmla="*/ 4515571 h 6246801"/>
              <a:gd name="connsiteX693" fmla="*/ 3156704 w 9384838"/>
              <a:gd name="connsiteY693" fmla="*/ 4440348 h 6246801"/>
              <a:gd name="connsiteX694" fmla="*/ 3131263 w 9384838"/>
              <a:gd name="connsiteY694" fmla="*/ 4416011 h 6246801"/>
              <a:gd name="connsiteX695" fmla="*/ 3181041 w 9384838"/>
              <a:gd name="connsiteY695" fmla="*/ 4365125 h 6246801"/>
              <a:gd name="connsiteX696" fmla="*/ 3231924 w 9384838"/>
              <a:gd name="connsiteY696" fmla="*/ 4340788 h 6246801"/>
              <a:gd name="connsiteX697" fmla="*/ 3256260 w 9384838"/>
              <a:gd name="connsiteY697" fmla="*/ 4289902 h 6246801"/>
              <a:gd name="connsiteX698" fmla="*/ 3281703 w 9384838"/>
              <a:gd name="connsiteY698" fmla="*/ 4289902 h 6246801"/>
              <a:gd name="connsiteX699" fmla="*/ 3281705 w 9384838"/>
              <a:gd name="connsiteY699" fmla="*/ 4289902 h 6246801"/>
              <a:gd name="connsiteX700" fmla="*/ 3307147 w 9384838"/>
              <a:gd name="connsiteY700" fmla="*/ 4265565 h 6246801"/>
              <a:gd name="connsiteX701" fmla="*/ 3356924 w 9384838"/>
              <a:gd name="connsiteY701" fmla="*/ 4265565 h 6246801"/>
              <a:gd name="connsiteX702" fmla="*/ 3457589 w 9384838"/>
              <a:gd name="connsiteY702" fmla="*/ 4190342 h 6246801"/>
              <a:gd name="connsiteX703" fmla="*/ 3558250 w 9384838"/>
              <a:gd name="connsiteY703" fmla="*/ 4089676 h 6246801"/>
              <a:gd name="connsiteX704" fmla="*/ 3582585 w 9384838"/>
              <a:gd name="connsiteY704" fmla="*/ 4014453 h 6246801"/>
              <a:gd name="connsiteX705" fmla="*/ 3608026 w 9384838"/>
              <a:gd name="connsiteY705" fmla="*/ 3989010 h 6246801"/>
              <a:gd name="connsiteX706" fmla="*/ 3582585 w 9384838"/>
              <a:gd name="connsiteY706" fmla="*/ 3963567 h 6246801"/>
              <a:gd name="connsiteX707" fmla="*/ 3608026 w 9384838"/>
              <a:gd name="connsiteY707" fmla="*/ 3913787 h 6246801"/>
              <a:gd name="connsiteX708" fmla="*/ 3582585 w 9384838"/>
              <a:gd name="connsiteY708" fmla="*/ 3888344 h 6246801"/>
              <a:gd name="connsiteX709" fmla="*/ 3608026 w 9384838"/>
              <a:gd name="connsiteY709" fmla="*/ 3838565 h 6246801"/>
              <a:gd name="connsiteX710" fmla="*/ 3633468 w 9384838"/>
              <a:gd name="connsiteY710" fmla="*/ 3813122 h 6246801"/>
              <a:gd name="connsiteX711" fmla="*/ 3683247 w 9384838"/>
              <a:gd name="connsiteY711" fmla="*/ 3788785 h 6246801"/>
              <a:gd name="connsiteX712" fmla="*/ 3708689 w 9384838"/>
              <a:gd name="connsiteY712" fmla="*/ 3813122 h 6246801"/>
              <a:gd name="connsiteX713" fmla="*/ 3783908 w 9384838"/>
              <a:gd name="connsiteY713" fmla="*/ 3788785 h 6246801"/>
              <a:gd name="connsiteX714" fmla="*/ 3883464 w 9384838"/>
              <a:gd name="connsiteY714" fmla="*/ 3763342 h 6246801"/>
              <a:gd name="connsiteX715" fmla="*/ 3883464 w 9384838"/>
              <a:gd name="connsiteY715" fmla="*/ 3813122 h 6246801"/>
              <a:gd name="connsiteX716" fmla="*/ 3833686 w 9384838"/>
              <a:gd name="connsiteY716" fmla="*/ 3813122 h 6246801"/>
              <a:gd name="connsiteX717" fmla="*/ 3808245 w 9384838"/>
              <a:gd name="connsiteY717" fmla="*/ 3838565 h 6246801"/>
              <a:gd name="connsiteX718" fmla="*/ 3808245 w 9384838"/>
              <a:gd name="connsiteY718" fmla="*/ 3888344 h 6246801"/>
              <a:gd name="connsiteX719" fmla="*/ 3758467 w 9384838"/>
              <a:gd name="connsiteY719" fmla="*/ 3864008 h 6246801"/>
              <a:gd name="connsiteX720" fmla="*/ 3708689 w 9384838"/>
              <a:gd name="connsiteY720" fmla="*/ 3913787 h 6246801"/>
              <a:gd name="connsiteX721" fmla="*/ 3683247 w 9384838"/>
              <a:gd name="connsiteY721" fmla="*/ 3888344 h 6246801"/>
              <a:gd name="connsiteX722" fmla="*/ 3633468 w 9384838"/>
              <a:gd name="connsiteY722" fmla="*/ 3913787 h 6246801"/>
              <a:gd name="connsiteX723" fmla="*/ 3657804 w 9384838"/>
              <a:gd name="connsiteY723" fmla="*/ 3939230 h 6246801"/>
              <a:gd name="connsiteX724" fmla="*/ 3633468 w 9384838"/>
              <a:gd name="connsiteY724" fmla="*/ 3963567 h 6246801"/>
              <a:gd name="connsiteX725" fmla="*/ 3657804 w 9384838"/>
              <a:gd name="connsiteY725" fmla="*/ 3963567 h 6246801"/>
              <a:gd name="connsiteX726" fmla="*/ 3683247 w 9384838"/>
              <a:gd name="connsiteY726" fmla="*/ 3989010 h 6246801"/>
              <a:gd name="connsiteX727" fmla="*/ 3708689 w 9384838"/>
              <a:gd name="connsiteY727" fmla="*/ 3989010 h 6246801"/>
              <a:gd name="connsiteX728" fmla="*/ 3708689 w 9384838"/>
              <a:gd name="connsiteY728" fmla="*/ 4014453 h 6246801"/>
              <a:gd name="connsiteX729" fmla="*/ 3708688 w 9384838"/>
              <a:gd name="connsiteY729" fmla="*/ 4014453 h 6246801"/>
              <a:gd name="connsiteX730" fmla="*/ 3657804 w 9384838"/>
              <a:gd name="connsiteY730" fmla="*/ 4064233 h 6246801"/>
              <a:gd name="connsiteX731" fmla="*/ 3683246 w 9384838"/>
              <a:gd name="connsiteY731" fmla="*/ 4139455 h 6246801"/>
              <a:gd name="connsiteX732" fmla="*/ 3808243 w 9384838"/>
              <a:gd name="connsiteY732" fmla="*/ 4164898 h 6246801"/>
              <a:gd name="connsiteX733" fmla="*/ 3833684 w 9384838"/>
              <a:gd name="connsiteY733" fmla="*/ 4089676 h 6246801"/>
              <a:gd name="connsiteX734" fmla="*/ 3958666 w 9384838"/>
              <a:gd name="connsiteY734" fmla="*/ 4089676 h 6246801"/>
              <a:gd name="connsiteX735" fmla="*/ 4084770 w 9384838"/>
              <a:gd name="connsiteY735" fmla="*/ 4064233 h 6246801"/>
              <a:gd name="connsiteX736" fmla="*/ 4185432 w 9384838"/>
              <a:gd name="connsiteY736" fmla="*/ 4064233 h 6246801"/>
              <a:gd name="connsiteX737" fmla="*/ 4460870 w 9384838"/>
              <a:gd name="connsiteY737" fmla="*/ 3888345 h 6246801"/>
              <a:gd name="connsiteX738" fmla="*/ 4510648 w 9384838"/>
              <a:gd name="connsiteY738" fmla="*/ 3763342 h 6246801"/>
              <a:gd name="connsiteX739" fmla="*/ 4761751 w 9384838"/>
              <a:gd name="connsiteY739" fmla="*/ 3713562 h 6246801"/>
              <a:gd name="connsiteX740" fmla="*/ 4836971 w 9384838"/>
              <a:gd name="connsiteY740" fmla="*/ 3612896 h 6246801"/>
              <a:gd name="connsiteX741" fmla="*/ 4887855 w 9384838"/>
              <a:gd name="connsiteY741" fmla="*/ 3487894 h 6246801"/>
              <a:gd name="connsiteX742" fmla="*/ 4887855 w 9384838"/>
              <a:gd name="connsiteY742" fmla="*/ 3487893 h 6246801"/>
              <a:gd name="connsiteX743" fmla="*/ 4937633 w 9384838"/>
              <a:gd name="connsiteY743" fmla="*/ 3437007 h 6246801"/>
              <a:gd name="connsiteX744" fmla="*/ 5012854 w 9384838"/>
              <a:gd name="connsiteY744" fmla="*/ 3387227 h 6246801"/>
              <a:gd name="connsiteX745" fmla="*/ 5038296 w 9384838"/>
              <a:gd name="connsiteY745" fmla="*/ 3336341 h 6246801"/>
              <a:gd name="connsiteX746" fmla="*/ 5113516 w 9384838"/>
              <a:gd name="connsiteY746" fmla="*/ 3236782 h 6246801"/>
              <a:gd name="connsiteX747" fmla="*/ 5137852 w 9384838"/>
              <a:gd name="connsiteY747" fmla="*/ 3185896 h 6246801"/>
              <a:gd name="connsiteX748" fmla="*/ 5163294 w 9384838"/>
              <a:gd name="connsiteY748" fmla="*/ 3161560 h 6246801"/>
              <a:gd name="connsiteX749" fmla="*/ 5238514 w 9384838"/>
              <a:gd name="connsiteY749" fmla="*/ 3011116 h 6246801"/>
              <a:gd name="connsiteX750" fmla="*/ 5263957 w 9384838"/>
              <a:gd name="connsiteY750" fmla="*/ 2860672 h 6246801"/>
              <a:gd name="connsiteX751" fmla="*/ 5188736 w 9384838"/>
              <a:gd name="connsiteY751" fmla="*/ 2809788 h 6246801"/>
              <a:gd name="connsiteX752" fmla="*/ 5163294 w 9384838"/>
              <a:gd name="connsiteY752" fmla="*/ 2835229 h 6246801"/>
              <a:gd name="connsiteX753" fmla="*/ 5137852 w 9384838"/>
              <a:gd name="connsiteY753" fmla="*/ 2835229 h 6246801"/>
              <a:gd name="connsiteX754" fmla="*/ 5137852 w 9384838"/>
              <a:gd name="connsiteY754" fmla="*/ 2785450 h 6246801"/>
              <a:gd name="connsiteX755" fmla="*/ 5188736 w 9384838"/>
              <a:gd name="connsiteY755" fmla="*/ 2785450 h 6246801"/>
              <a:gd name="connsiteX756" fmla="*/ 5263957 w 9384838"/>
              <a:gd name="connsiteY756" fmla="*/ 2734563 h 6246801"/>
              <a:gd name="connsiteX757" fmla="*/ 5339177 w 9384838"/>
              <a:gd name="connsiteY757" fmla="*/ 2609561 h 6246801"/>
              <a:gd name="connsiteX758" fmla="*/ 5289399 w 9384838"/>
              <a:gd name="connsiteY758" fmla="*/ 2534339 h 6246801"/>
              <a:gd name="connsiteX759" fmla="*/ 5289931 w 9384838"/>
              <a:gd name="connsiteY759" fmla="*/ 2534660 h 6246801"/>
              <a:gd name="connsiteX760" fmla="*/ 5289398 w 9384838"/>
              <a:gd name="connsiteY760" fmla="*/ 2534339 h 6246801"/>
              <a:gd name="connsiteX761" fmla="*/ 5313734 w 9384838"/>
              <a:gd name="connsiteY761" fmla="*/ 2483451 h 6246801"/>
              <a:gd name="connsiteX762" fmla="*/ 5289398 w 9384838"/>
              <a:gd name="connsiteY762" fmla="*/ 2459115 h 6246801"/>
              <a:gd name="connsiteX763" fmla="*/ 5364618 w 9384838"/>
              <a:gd name="connsiteY763" fmla="*/ 2408231 h 6246801"/>
              <a:gd name="connsiteX764" fmla="*/ 5388954 w 9384838"/>
              <a:gd name="connsiteY764" fmla="*/ 2433674 h 6246801"/>
              <a:gd name="connsiteX765" fmla="*/ 5464174 w 9384838"/>
              <a:gd name="connsiteY765" fmla="*/ 2408231 h 6246801"/>
              <a:gd name="connsiteX766" fmla="*/ 5515059 w 9384838"/>
              <a:gd name="connsiteY766" fmla="*/ 2333007 h 6246801"/>
              <a:gd name="connsiteX767" fmla="*/ 5539394 w 9384838"/>
              <a:gd name="connsiteY767" fmla="*/ 2257785 h 6246801"/>
              <a:gd name="connsiteX768" fmla="*/ 5539394 w 9384838"/>
              <a:gd name="connsiteY768" fmla="*/ 2233447 h 6246801"/>
              <a:gd name="connsiteX769" fmla="*/ 5564837 w 9384838"/>
              <a:gd name="connsiteY769" fmla="*/ 2182565 h 6246801"/>
              <a:gd name="connsiteX770" fmla="*/ 5614615 w 9384838"/>
              <a:gd name="connsiteY770" fmla="*/ 2233447 h 6246801"/>
              <a:gd name="connsiteX771" fmla="*/ 5640057 w 9384838"/>
              <a:gd name="connsiteY771" fmla="*/ 2208005 h 6246801"/>
              <a:gd name="connsiteX772" fmla="*/ 5665499 w 9384838"/>
              <a:gd name="connsiteY772" fmla="*/ 2233447 h 6246801"/>
              <a:gd name="connsiteX773" fmla="*/ 5665499 w 9384838"/>
              <a:gd name="connsiteY773" fmla="*/ 2257785 h 6246801"/>
              <a:gd name="connsiteX774" fmla="*/ 5640057 w 9384838"/>
              <a:gd name="connsiteY774" fmla="*/ 2408231 h 6246801"/>
              <a:gd name="connsiteX775" fmla="*/ 5689835 w 9384838"/>
              <a:gd name="connsiteY775" fmla="*/ 2433674 h 6246801"/>
              <a:gd name="connsiteX776" fmla="*/ 5740719 w 9384838"/>
              <a:gd name="connsiteY776" fmla="*/ 2408231 h 6246801"/>
              <a:gd name="connsiteX777" fmla="*/ 5765055 w 9384838"/>
              <a:gd name="connsiteY777" fmla="*/ 2358450 h 6246801"/>
              <a:gd name="connsiteX778" fmla="*/ 5840275 w 9384838"/>
              <a:gd name="connsiteY778" fmla="*/ 2459115 h 6246801"/>
              <a:gd name="connsiteX779" fmla="*/ 5891159 w 9384838"/>
              <a:gd name="connsiteY779" fmla="*/ 2408231 h 6246801"/>
              <a:gd name="connsiteX780" fmla="*/ 5940937 w 9384838"/>
              <a:gd name="connsiteY780" fmla="*/ 2283229 h 6246801"/>
              <a:gd name="connsiteX781" fmla="*/ 5891159 w 9384838"/>
              <a:gd name="connsiteY781" fmla="*/ 2208005 h 6246801"/>
              <a:gd name="connsiteX782" fmla="*/ 5840275 w 9384838"/>
              <a:gd name="connsiteY782" fmla="*/ 2257785 h 6246801"/>
              <a:gd name="connsiteX783" fmla="*/ 5715277 w 9384838"/>
              <a:gd name="connsiteY783" fmla="*/ 2283229 h 6246801"/>
              <a:gd name="connsiteX784" fmla="*/ 5765055 w 9384838"/>
              <a:gd name="connsiteY784" fmla="*/ 2132783 h 6246801"/>
              <a:gd name="connsiteX785" fmla="*/ 5840275 w 9384838"/>
              <a:gd name="connsiteY785" fmla="*/ 2081897 h 6246801"/>
              <a:gd name="connsiteX786" fmla="*/ 8270546 w 9384838"/>
              <a:gd name="connsiteY786" fmla="*/ 1474959 h 6246801"/>
              <a:gd name="connsiteX787" fmla="*/ 8282255 w 9384838"/>
              <a:gd name="connsiteY787" fmla="*/ 1480813 h 6246801"/>
              <a:gd name="connsiteX788" fmla="*/ 8274449 w 9384838"/>
              <a:gd name="connsiteY788" fmla="*/ 1490571 h 6246801"/>
              <a:gd name="connsiteX789" fmla="*/ 8264691 w 9384838"/>
              <a:gd name="connsiteY789" fmla="*/ 1491546 h 6246801"/>
              <a:gd name="connsiteX790" fmla="*/ 8247128 w 9384838"/>
              <a:gd name="connsiteY790" fmla="*/ 1501304 h 6246801"/>
              <a:gd name="connsiteX791" fmla="*/ 8250055 w 9384838"/>
              <a:gd name="connsiteY791" fmla="*/ 1485692 h 6246801"/>
              <a:gd name="connsiteX792" fmla="*/ 8265667 w 9384838"/>
              <a:gd name="connsiteY792" fmla="*/ 1485692 h 6246801"/>
              <a:gd name="connsiteX793" fmla="*/ 8270546 w 9384838"/>
              <a:gd name="connsiteY793" fmla="*/ 1474959 h 6246801"/>
              <a:gd name="connsiteX794" fmla="*/ 8187608 w 9384838"/>
              <a:gd name="connsiteY794" fmla="*/ 1463250 h 6246801"/>
              <a:gd name="connsiteX795" fmla="*/ 8203220 w 9384838"/>
              <a:gd name="connsiteY795" fmla="*/ 1472032 h 6246801"/>
              <a:gd name="connsiteX796" fmla="*/ 8215904 w 9384838"/>
              <a:gd name="connsiteY796" fmla="*/ 1471056 h 6246801"/>
              <a:gd name="connsiteX797" fmla="*/ 8214929 w 9384838"/>
              <a:gd name="connsiteY797" fmla="*/ 1479838 h 6246801"/>
              <a:gd name="connsiteX798" fmla="*/ 8216880 w 9384838"/>
              <a:gd name="connsiteY798" fmla="*/ 1484717 h 6246801"/>
              <a:gd name="connsiteX799" fmla="*/ 8195414 w 9384838"/>
              <a:gd name="connsiteY799" fmla="*/ 1482765 h 6246801"/>
              <a:gd name="connsiteX800" fmla="*/ 8197365 w 9384838"/>
              <a:gd name="connsiteY800" fmla="*/ 1476909 h 6246801"/>
              <a:gd name="connsiteX801" fmla="*/ 8187608 w 9384838"/>
              <a:gd name="connsiteY801" fmla="*/ 1463250 h 6246801"/>
              <a:gd name="connsiteX802" fmla="*/ 8289085 w 9384838"/>
              <a:gd name="connsiteY802" fmla="*/ 1415439 h 6246801"/>
              <a:gd name="connsiteX803" fmla="*/ 8307624 w 9384838"/>
              <a:gd name="connsiteY803" fmla="*/ 1425197 h 6246801"/>
              <a:gd name="connsiteX804" fmla="*/ 8318357 w 9384838"/>
              <a:gd name="connsiteY804" fmla="*/ 1429100 h 6246801"/>
              <a:gd name="connsiteX805" fmla="*/ 8307624 w 9384838"/>
              <a:gd name="connsiteY805" fmla="*/ 1443734 h 6246801"/>
              <a:gd name="connsiteX806" fmla="*/ 8313478 w 9384838"/>
              <a:gd name="connsiteY806" fmla="*/ 1452516 h 6246801"/>
              <a:gd name="connsiteX807" fmla="*/ 8282255 w 9384838"/>
              <a:gd name="connsiteY807" fmla="*/ 1469104 h 6246801"/>
              <a:gd name="connsiteX808" fmla="*/ 8280303 w 9384838"/>
              <a:gd name="connsiteY808" fmla="*/ 1453493 h 6246801"/>
              <a:gd name="connsiteX809" fmla="*/ 8269570 w 9384838"/>
              <a:gd name="connsiteY809" fmla="*/ 1425197 h 6246801"/>
              <a:gd name="connsiteX810" fmla="*/ 8289085 w 9384838"/>
              <a:gd name="connsiteY810" fmla="*/ 1415439 h 6246801"/>
              <a:gd name="connsiteX811" fmla="*/ 8360314 w 9384838"/>
              <a:gd name="connsiteY811" fmla="*/ 1357869 h 6246801"/>
              <a:gd name="connsiteX812" fmla="*/ 8376902 w 9384838"/>
              <a:gd name="connsiteY812" fmla="*/ 1366651 h 6246801"/>
              <a:gd name="connsiteX813" fmla="*/ 8379829 w 9384838"/>
              <a:gd name="connsiteY813" fmla="*/ 1382264 h 6246801"/>
              <a:gd name="connsiteX814" fmla="*/ 8349581 w 9384838"/>
              <a:gd name="connsiteY814" fmla="*/ 1375434 h 6246801"/>
              <a:gd name="connsiteX815" fmla="*/ 8360314 w 9384838"/>
              <a:gd name="connsiteY815" fmla="*/ 1357869 h 6246801"/>
              <a:gd name="connsiteX816" fmla="*/ 8571073 w 9384838"/>
              <a:gd name="connsiteY816" fmla="*/ 1228098 h 6246801"/>
              <a:gd name="connsiteX817" fmla="*/ 8597418 w 9384838"/>
              <a:gd name="connsiteY817" fmla="*/ 1253467 h 6246801"/>
              <a:gd name="connsiteX818" fmla="*/ 8592539 w 9384838"/>
              <a:gd name="connsiteY818" fmla="*/ 1260297 h 6246801"/>
              <a:gd name="connsiteX819" fmla="*/ 8592539 w 9384838"/>
              <a:gd name="connsiteY819" fmla="*/ 1272981 h 6246801"/>
              <a:gd name="connsiteX820" fmla="*/ 8572049 w 9384838"/>
              <a:gd name="connsiteY820" fmla="*/ 1273957 h 6246801"/>
              <a:gd name="connsiteX821" fmla="*/ 8561316 w 9384838"/>
              <a:gd name="connsiteY821" fmla="*/ 1285666 h 6246801"/>
              <a:gd name="connsiteX822" fmla="*/ 8554486 w 9384838"/>
              <a:gd name="connsiteY822" fmla="*/ 1302253 h 6246801"/>
              <a:gd name="connsiteX823" fmla="*/ 8533995 w 9384838"/>
              <a:gd name="connsiteY823" fmla="*/ 1311035 h 6246801"/>
              <a:gd name="connsiteX824" fmla="*/ 8510577 w 9384838"/>
              <a:gd name="connsiteY824" fmla="*/ 1309083 h 6246801"/>
              <a:gd name="connsiteX825" fmla="*/ 8505699 w 9384838"/>
              <a:gd name="connsiteY825" fmla="*/ 1331526 h 6246801"/>
              <a:gd name="connsiteX826" fmla="*/ 8494966 w 9384838"/>
              <a:gd name="connsiteY826" fmla="*/ 1335428 h 6246801"/>
              <a:gd name="connsiteX827" fmla="*/ 8482281 w 9384838"/>
              <a:gd name="connsiteY827" fmla="*/ 1312986 h 6246801"/>
              <a:gd name="connsiteX828" fmla="*/ 8474475 w 9384838"/>
              <a:gd name="connsiteY828" fmla="*/ 1303229 h 6246801"/>
              <a:gd name="connsiteX829" fmla="*/ 8467645 w 9384838"/>
              <a:gd name="connsiteY829" fmla="*/ 1279811 h 6246801"/>
              <a:gd name="connsiteX830" fmla="*/ 8476427 w 9384838"/>
              <a:gd name="connsiteY830" fmla="*/ 1270054 h 6246801"/>
              <a:gd name="connsiteX831" fmla="*/ 8524238 w 9384838"/>
              <a:gd name="connsiteY831" fmla="*/ 1261273 h 6246801"/>
              <a:gd name="connsiteX832" fmla="*/ 8551558 w 9384838"/>
              <a:gd name="connsiteY832" fmla="*/ 1236879 h 6246801"/>
              <a:gd name="connsiteX833" fmla="*/ 8567170 w 9384838"/>
              <a:gd name="connsiteY833" fmla="*/ 1237855 h 6246801"/>
              <a:gd name="connsiteX834" fmla="*/ 8571073 w 9384838"/>
              <a:gd name="connsiteY834" fmla="*/ 1228098 h 6246801"/>
              <a:gd name="connsiteX835" fmla="*/ 8306648 w 9384838"/>
              <a:gd name="connsiteY835" fmla="*/ 884639 h 6246801"/>
              <a:gd name="connsiteX836" fmla="*/ 8328114 w 9384838"/>
              <a:gd name="connsiteY836" fmla="*/ 903178 h 6246801"/>
              <a:gd name="connsiteX837" fmla="*/ 8334944 w 9384838"/>
              <a:gd name="connsiteY837" fmla="*/ 917814 h 6246801"/>
              <a:gd name="connsiteX838" fmla="*/ 8368119 w 9384838"/>
              <a:gd name="connsiteY838" fmla="*/ 935377 h 6246801"/>
              <a:gd name="connsiteX839" fmla="*/ 8422761 w 9384838"/>
              <a:gd name="connsiteY839" fmla="*/ 939280 h 6246801"/>
              <a:gd name="connsiteX840" fmla="*/ 8461790 w 9384838"/>
              <a:gd name="connsiteY840" fmla="*/ 922693 h 6246801"/>
              <a:gd name="connsiteX841" fmla="*/ 8450081 w 9384838"/>
              <a:gd name="connsiteY841" fmla="*/ 963674 h 6246801"/>
              <a:gd name="connsiteX842" fmla="*/ 8431542 w 9384838"/>
              <a:gd name="connsiteY842" fmla="*/ 975382 h 6246801"/>
              <a:gd name="connsiteX843" fmla="*/ 8415930 w 9384838"/>
              <a:gd name="connsiteY843" fmla="*/ 963674 h 6246801"/>
              <a:gd name="connsiteX844" fmla="*/ 8397391 w 9384838"/>
              <a:gd name="connsiteY844" fmla="*/ 963674 h 6246801"/>
              <a:gd name="connsiteX845" fmla="*/ 8359338 w 9384838"/>
              <a:gd name="connsiteY845" fmla="*/ 1014411 h 6246801"/>
              <a:gd name="connsiteX846" fmla="*/ 8284206 w 9384838"/>
              <a:gd name="connsiteY846" fmla="*/ 1020265 h 6246801"/>
              <a:gd name="connsiteX847" fmla="*/ 8247128 w 9384838"/>
              <a:gd name="connsiteY847" fmla="*/ 1070028 h 6246801"/>
              <a:gd name="connsiteX848" fmla="*/ 8212977 w 9384838"/>
              <a:gd name="connsiteY848" fmla="*/ 1083688 h 6246801"/>
              <a:gd name="connsiteX849" fmla="*/ 8184681 w 9384838"/>
              <a:gd name="connsiteY849" fmla="*/ 1151014 h 6246801"/>
              <a:gd name="connsiteX850" fmla="*/ 8163215 w 9384838"/>
              <a:gd name="connsiteY850" fmla="*/ 1151014 h 6246801"/>
              <a:gd name="connsiteX851" fmla="*/ 8155409 w 9384838"/>
              <a:gd name="connsiteY851" fmla="*/ 1207607 h 6246801"/>
              <a:gd name="connsiteX852" fmla="*/ 8099792 w 9384838"/>
              <a:gd name="connsiteY852" fmla="*/ 1223219 h 6246801"/>
              <a:gd name="connsiteX853" fmla="*/ 8077350 w 9384838"/>
              <a:gd name="connsiteY853" fmla="*/ 1247612 h 6246801"/>
              <a:gd name="connsiteX854" fmla="*/ 8066617 w 9384838"/>
              <a:gd name="connsiteY854" fmla="*/ 1319817 h 6246801"/>
              <a:gd name="connsiteX855" fmla="*/ 8057835 w 9384838"/>
              <a:gd name="connsiteY855" fmla="*/ 1315914 h 6246801"/>
              <a:gd name="connsiteX856" fmla="*/ 8009048 w 9384838"/>
              <a:gd name="connsiteY856" fmla="*/ 1320793 h 6246801"/>
              <a:gd name="connsiteX857" fmla="*/ 8009048 w 9384838"/>
              <a:gd name="connsiteY857" fmla="*/ 1309084 h 6246801"/>
              <a:gd name="connsiteX858" fmla="*/ 8010024 w 9384838"/>
              <a:gd name="connsiteY858" fmla="*/ 1293472 h 6246801"/>
              <a:gd name="connsiteX859" fmla="*/ 8002218 w 9384838"/>
              <a:gd name="connsiteY859" fmla="*/ 1262248 h 6246801"/>
              <a:gd name="connsiteX860" fmla="*/ 8013927 w 9384838"/>
              <a:gd name="connsiteY860" fmla="*/ 1254442 h 6246801"/>
              <a:gd name="connsiteX861" fmla="*/ 8038320 w 9384838"/>
              <a:gd name="connsiteY861" fmla="*/ 1219316 h 6246801"/>
              <a:gd name="connsiteX862" fmla="*/ 8077350 w 9384838"/>
              <a:gd name="connsiteY862" fmla="*/ 1190044 h 6246801"/>
              <a:gd name="connsiteX863" fmla="*/ 8108573 w 9384838"/>
              <a:gd name="connsiteY863" fmla="*/ 1167602 h 6246801"/>
              <a:gd name="connsiteX864" fmla="*/ 8111501 w 9384838"/>
              <a:gd name="connsiteY864" fmla="*/ 1154917 h 6246801"/>
              <a:gd name="connsiteX865" fmla="*/ 8135894 w 9384838"/>
              <a:gd name="connsiteY865" fmla="*/ 1148087 h 6246801"/>
              <a:gd name="connsiteX866" fmla="*/ 8141748 w 9384838"/>
              <a:gd name="connsiteY866" fmla="*/ 1130524 h 6246801"/>
              <a:gd name="connsiteX867" fmla="*/ 8135894 w 9384838"/>
              <a:gd name="connsiteY867" fmla="*/ 1121742 h 6246801"/>
              <a:gd name="connsiteX868" fmla="*/ 8143700 w 9384838"/>
              <a:gd name="connsiteY868" fmla="*/ 1104179 h 6246801"/>
              <a:gd name="connsiteX869" fmla="*/ 8200293 w 9384838"/>
              <a:gd name="connsiteY869" fmla="*/ 1030998 h 6246801"/>
              <a:gd name="connsiteX870" fmla="*/ 8231516 w 9384838"/>
              <a:gd name="connsiteY870" fmla="*/ 993920 h 6246801"/>
              <a:gd name="connsiteX871" fmla="*/ 8245176 w 9384838"/>
              <a:gd name="connsiteY871" fmla="*/ 957819 h 6246801"/>
              <a:gd name="connsiteX872" fmla="*/ 8258837 w 9384838"/>
              <a:gd name="connsiteY872" fmla="*/ 944159 h 6246801"/>
              <a:gd name="connsiteX873" fmla="*/ 8260788 w 9384838"/>
              <a:gd name="connsiteY873" fmla="*/ 920741 h 6246801"/>
              <a:gd name="connsiteX874" fmla="*/ 8289085 w 9384838"/>
              <a:gd name="connsiteY874" fmla="*/ 889516 h 6246801"/>
              <a:gd name="connsiteX875" fmla="*/ 8306648 w 9384838"/>
              <a:gd name="connsiteY875" fmla="*/ 884639 h 6246801"/>
              <a:gd name="connsiteX876" fmla="*/ 9328245 w 9384838"/>
              <a:gd name="connsiteY876" fmla="*/ 311878 h 6246801"/>
              <a:gd name="connsiteX877" fmla="*/ 9371178 w 9384838"/>
              <a:gd name="connsiteY877" fmla="*/ 317733 h 6246801"/>
              <a:gd name="connsiteX878" fmla="*/ 9384838 w 9384838"/>
              <a:gd name="connsiteY878" fmla="*/ 341150 h 6246801"/>
              <a:gd name="connsiteX879" fmla="*/ 9357517 w 9384838"/>
              <a:gd name="connsiteY879" fmla="*/ 360665 h 6246801"/>
              <a:gd name="connsiteX880" fmla="*/ 9357517 w 9384838"/>
              <a:gd name="connsiteY880" fmla="*/ 378228 h 6246801"/>
              <a:gd name="connsiteX881" fmla="*/ 9371178 w 9384838"/>
              <a:gd name="connsiteY881" fmla="*/ 393840 h 6246801"/>
              <a:gd name="connsiteX882" fmla="*/ 9367275 w 9384838"/>
              <a:gd name="connsiteY882" fmla="*/ 427015 h 6246801"/>
              <a:gd name="connsiteX883" fmla="*/ 9314585 w 9384838"/>
              <a:gd name="connsiteY883" fmla="*/ 427015 h 6246801"/>
              <a:gd name="connsiteX884" fmla="*/ 9250186 w 9384838"/>
              <a:gd name="connsiteY884" fmla="*/ 440675 h 6246801"/>
              <a:gd name="connsiteX885" fmla="*/ 9213108 w 9384838"/>
              <a:gd name="connsiteY885" fmla="*/ 471899 h 6246801"/>
              <a:gd name="connsiteX886" fmla="*/ 9162370 w 9384838"/>
              <a:gd name="connsiteY886" fmla="*/ 491414 h 6246801"/>
              <a:gd name="connsiteX887" fmla="*/ 9099923 w 9384838"/>
              <a:gd name="connsiteY887" fmla="*/ 526540 h 6246801"/>
              <a:gd name="connsiteX888" fmla="*/ 9035524 w 9384838"/>
              <a:gd name="connsiteY888" fmla="*/ 587036 h 6246801"/>
              <a:gd name="connsiteX889" fmla="*/ 8996494 w 9384838"/>
              <a:gd name="connsiteY889" fmla="*/ 635822 h 6246801"/>
              <a:gd name="connsiteX890" fmla="*/ 8961368 w 9384838"/>
              <a:gd name="connsiteY890" fmla="*/ 637774 h 6246801"/>
              <a:gd name="connsiteX891" fmla="*/ 8951610 w 9384838"/>
              <a:gd name="connsiteY891" fmla="*/ 647531 h 6246801"/>
              <a:gd name="connsiteX892" fmla="*/ 8926241 w 9384838"/>
              <a:gd name="connsiteY892" fmla="*/ 637774 h 6246801"/>
              <a:gd name="connsiteX893" fmla="*/ 8916484 w 9384838"/>
              <a:gd name="connsiteY893" fmla="*/ 608501 h 6246801"/>
              <a:gd name="connsiteX894" fmla="*/ 8883309 w 9384838"/>
              <a:gd name="connsiteY894" fmla="*/ 622162 h 6246801"/>
              <a:gd name="connsiteX895" fmla="*/ 8877454 w 9384838"/>
              <a:gd name="connsiteY895" fmla="*/ 651434 h 6246801"/>
              <a:gd name="connsiteX896" fmla="*/ 8887212 w 9384838"/>
              <a:gd name="connsiteY896" fmla="*/ 665094 h 6246801"/>
              <a:gd name="connsiteX897" fmla="*/ 8846231 w 9384838"/>
              <a:gd name="connsiteY897" fmla="*/ 719735 h 6246801"/>
              <a:gd name="connsiteX898" fmla="*/ 8799395 w 9384838"/>
              <a:gd name="connsiteY898" fmla="*/ 749008 h 6246801"/>
              <a:gd name="connsiteX899" fmla="*/ 8766220 w 9384838"/>
              <a:gd name="connsiteY899" fmla="*/ 774380 h 6246801"/>
              <a:gd name="connsiteX900" fmla="*/ 8731094 w 9384838"/>
              <a:gd name="connsiteY900" fmla="*/ 844633 h 6246801"/>
              <a:gd name="connsiteX901" fmla="*/ 8697919 w 9384838"/>
              <a:gd name="connsiteY901" fmla="*/ 862196 h 6246801"/>
              <a:gd name="connsiteX902" fmla="*/ 8666695 w 9384838"/>
              <a:gd name="connsiteY902" fmla="*/ 862196 h 6246801"/>
              <a:gd name="connsiteX903" fmla="*/ 8641326 w 9384838"/>
              <a:gd name="connsiteY903" fmla="*/ 887565 h 6246801"/>
              <a:gd name="connsiteX904" fmla="*/ 8614005 w 9384838"/>
              <a:gd name="connsiteY904" fmla="*/ 932449 h 6246801"/>
              <a:gd name="connsiteX905" fmla="*/ 8590587 w 9384838"/>
              <a:gd name="connsiteY905" fmla="*/ 936351 h 6246801"/>
              <a:gd name="connsiteX906" fmla="*/ 8576927 w 9384838"/>
              <a:gd name="connsiteY906" fmla="*/ 920740 h 6246801"/>
              <a:gd name="connsiteX907" fmla="*/ 8590587 w 9384838"/>
              <a:gd name="connsiteY907" fmla="*/ 885614 h 6246801"/>
              <a:gd name="connsiteX908" fmla="*/ 8602296 w 9384838"/>
              <a:gd name="connsiteY908" fmla="*/ 881711 h 6246801"/>
              <a:gd name="connsiteX909" fmla="*/ 8610102 w 9384838"/>
              <a:gd name="connsiteY909" fmla="*/ 868050 h 6246801"/>
              <a:gd name="connsiteX910" fmla="*/ 8606199 w 9384838"/>
              <a:gd name="connsiteY910" fmla="*/ 850487 h 6246801"/>
              <a:gd name="connsiteX911" fmla="*/ 8612054 w 9384838"/>
              <a:gd name="connsiteY911" fmla="*/ 825118 h 6246801"/>
              <a:gd name="connsiteX912" fmla="*/ 8623762 w 9384838"/>
              <a:gd name="connsiteY912" fmla="*/ 846584 h 6246801"/>
              <a:gd name="connsiteX913" fmla="*/ 8637423 w 9384838"/>
              <a:gd name="connsiteY913" fmla="*/ 848536 h 6246801"/>
              <a:gd name="connsiteX914" fmla="*/ 8649132 w 9384838"/>
              <a:gd name="connsiteY914" fmla="*/ 827069 h 6246801"/>
              <a:gd name="connsiteX915" fmla="*/ 8635471 w 9384838"/>
              <a:gd name="connsiteY915" fmla="*/ 807555 h 6246801"/>
              <a:gd name="connsiteX916" fmla="*/ 8654986 w 9384838"/>
              <a:gd name="connsiteY916" fmla="*/ 807555 h 6246801"/>
              <a:gd name="connsiteX917" fmla="*/ 8664743 w 9384838"/>
              <a:gd name="connsiteY917" fmla="*/ 819263 h 6246801"/>
              <a:gd name="connsiteX918" fmla="*/ 8692064 w 9384838"/>
              <a:gd name="connsiteY918" fmla="*/ 805603 h 6246801"/>
              <a:gd name="connsiteX919" fmla="*/ 8709627 w 9384838"/>
              <a:gd name="connsiteY919" fmla="*/ 778282 h 6246801"/>
              <a:gd name="connsiteX920" fmla="*/ 8711579 w 9384838"/>
              <a:gd name="connsiteY920" fmla="*/ 749008 h 6246801"/>
              <a:gd name="connsiteX921" fmla="*/ 8695967 w 9384838"/>
              <a:gd name="connsiteY921" fmla="*/ 749008 h 6246801"/>
              <a:gd name="connsiteX922" fmla="*/ 8672549 w 9384838"/>
              <a:gd name="connsiteY922" fmla="*/ 745105 h 6246801"/>
              <a:gd name="connsiteX923" fmla="*/ 8668646 w 9384838"/>
              <a:gd name="connsiteY923" fmla="*/ 713881 h 6246801"/>
              <a:gd name="connsiteX924" fmla="*/ 8697919 w 9384838"/>
              <a:gd name="connsiteY924" fmla="*/ 713881 h 6246801"/>
              <a:gd name="connsiteX925" fmla="*/ 8715482 w 9384838"/>
              <a:gd name="connsiteY925" fmla="*/ 731444 h 6246801"/>
              <a:gd name="connsiteX926" fmla="*/ 8733045 w 9384838"/>
              <a:gd name="connsiteY926" fmla="*/ 719735 h 6246801"/>
              <a:gd name="connsiteX927" fmla="*/ 8746705 w 9384838"/>
              <a:gd name="connsiteY927" fmla="*/ 688512 h 6246801"/>
              <a:gd name="connsiteX928" fmla="*/ 8787686 w 9384838"/>
              <a:gd name="connsiteY928" fmla="*/ 674851 h 6246801"/>
              <a:gd name="connsiteX929" fmla="*/ 8811104 w 9384838"/>
              <a:gd name="connsiteY929" fmla="*/ 624114 h 6246801"/>
              <a:gd name="connsiteX930" fmla="*/ 8830619 w 9384838"/>
              <a:gd name="connsiteY930" fmla="*/ 618260 h 6246801"/>
              <a:gd name="connsiteX931" fmla="*/ 8840376 w 9384838"/>
              <a:gd name="connsiteY931" fmla="*/ 600695 h 6246801"/>
              <a:gd name="connsiteX932" fmla="*/ 8832570 w 9384838"/>
              <a:gd name="connsiteY932" fmla="*/ 559715 h 6246801"/>
              <a:gd name="connsiteX933" fmla="*/ 8850134 w 9384838"/>
              <a:gd name="connsiteY933" fmla="*/ 559715 h 6246801"/>
              <a:gd name="connsiteX934" fmla="*/ 8885260 w 9384838"/>
              <a:gd name="connsiteY934" fmla="*/ 573376 h 6246801"/>
              <a:gd name="connsiteX935" fmla="*/ 8902823 w 9384838"/>
              <a:gd name="connsiteY935" fmla="*/ 559715 h 6246801"/>
              <a:gd name="connsiteX936" fmla="*/ 8904775 w 9384838"/>
              <a:gd name="connsiteY936" fmla="*/ 524589 h 6246801"/>
              <a:gd name="connsiteX937" fmla="*/ 8949659 w 9384838"/>
              <a:gd name="connsiteY937" fmla="*/ 497268 h 6246801"/>
              <a:gd name="connsiteX938" fmla="*/ 8976980 w 9384838"/>
              <a:gd name="connsiteY938" fmla="*/ 497268 h 6246801"/>
              <a:gd name="connsiteX939" fmla="*/ 8976980 w 9384838"/>
              <a:gd name="connsiteY939" fmla="*/ 462142 h 6246801"/>
              <a:gd name="connsiteX940" fmla="*/ 8965271 w 9384838"/>
              <a:gd name="connsiteY940" fmla="*/ 419209 h 6246801"/>
              <a:gd name="connsiteX941" fmla="*/ 8973077 w 9384838"/>
              <a:gd name="connsiteY941" fmla="*/ 393840 h 6246801"/>
              <a:gd name="connsiteX942" fmla="*/ 9002349 w 9384838"/>
              <a:gd name="connsiteY942" fmla="*/ 376277 h 6246801"/>
              <a:gd name="connsiteX943" fmla="*/ 9017961 w 9384838"/>
              <a:gd name="connsiteY943" fmla="*/ 403597 h 6246801"/>
              <a:gd name="connsiteX944" fmla="*/ 9041378 w 9384838"/>
              <a:gd name="connsiteY944" fmla="*/ 467996 h 6246801"/>
              <a:gd name="connsiteX945" fmla="*/ 9076505 w 9384838"/>
              <a:gd name="connsiteY945" fmla="*/ 475802 h 6246801"/>
              <a:gd name="connsiteX946" fmla="*/ 9154564 w 9384838"/>
              <a:gd name="connsiteY946" fmla="*/ 458239 h 6246801"/>
              <a:gd name="connsiteX947" fmla="*/ 9209205 w 9384838"/>
              <a:gd name="connsiteY947" fmla="*/ 409452 h 6246801"/>
              <a:gd name="connsiteX948" fmla="*/ 9218963 w 9384838"/>
              <a:gd name="connsiteY948" fmla="*/ 380180 h 6246801"/>
              <a:gd name="connsiteX949" fmla="*/ 9283361 w 9384838"/>
              <a:gd name="connsiteY949" fmla="*/ 325538 h 6246801"/>
              <a:gd name="connsiteX950" fmla="*/ 9328245 w 9384838"/>
              <a:gd name="connsiteY950" fmla="*/ 311878 h 6246801"/>
              <a:gd name="connsiteX951" fmla="*/ 6819242 w 9384838"/>
              <a:gd name="connsiteY951" fmla="*/ 0 h 6246801"/>
              <a:gd name="connsiteX952" fmla="*/ 6869020 w 9384838"/>
              <a:gd name="connsiteY952" fmla="*/ 125002 h 6246801"/>
              <a:gd name="connsiteX953" fmla="*/ 6969682 w 9384838"/>
              <a:gd name="connsiteY953" fmla="*/ 326334 h 6246801"/>
              <a:gd name="connsiteX954" fmla="*/ 6969682 w 9384838"/>
              <a:gd name="connsiteY954" fmla="*/ 401556 h 6246801"/>
              <a:gd name="connsiteX955" fmla="*/ 7094680 w 9384838"/>
              <a:gd name="connsiteY955" fmla="*/ 652667 h 6246801"/>
              <a:gd name="connsiteX956" fmla="*/ 7220784 w 9384838"/>
              <a:gd name="connsiteY956" fmla="*/ 803117 h 6246801"/>
              <a:gd name="connsiteX957" fmla="*/ 7321446 w 9384838"/>
              <a:gd name="connsiteY957" fmla="*/ 903783 h 6246801"/>
              <a:gd name="connsiteX958" fmla="*/ 7321446 w 9384838"/>
              <a:gd name="connsiteY958" fmla="*/ 979004 h 6246801"/>
              <a:gd name="connsiteX959" fmla="*/ 7345782 w 9384838"/>
              <a:gd name="connsiteY959" fmla="*/ 979004 h 6246801"/>
              <a:gd name="connsiteX960" fmla="*/ 7396667 w 9384838"/>
              <a:gd name="connsiteY960" fmla="*/ 1003341 h 6246801"/>
              <a:gd name="connsiteX961" fmla="*/ 7421002 w 9384838"/>
              <a:gd name="connsiteY961" fmla="*/ 979004 h 6246801"/>
              <a:gd name="connsiteX962" fmla="*/ 7496223 w 9384838"/>
              <a:gd name="connsiteY962" fmla="*/ 1003341 h 6246801"/>
              <a:gd name="connsiteX963" fmla="*/ 7446445 w 9384838"/>
              <a:gd name="connsiteY963" fmla="*/ 1054227 h 6246801"/>
              <a:gd name="connsiteX964" fmla="*/ 7471887 w 9384838"/>
              <a:gd name="connsiteY964" fmla="*/ 1078564 h 6246801"/>
              <a:gd name="connsiteX965" fmla="*/ 7521665 w 9384838"/>
              <a:gd name="connsiteY965" fmla="*/ 1054227 h 6246801"/>
              <a:gd name="connsiteX966" fmla="*/ 7547107 w 9384838"/>
              <a:gd name="connsiteY966" fmla="*/ 1129449 h 6246801"/>
              <a:gd name="connsiteX967" fmla="*/ 7672105 w 9384838"/>
              <a:gd name="connsiteY967" fmla="*/ 1179229 h 6246801"/>
              <a:gd name="connsiteX968" fmla="*/ 7747325 w 9384838"/>
              <a:gd name="connsiteY968" fmla="*/ 1179229 h 6246801"/>
              <a:gd name="connsiteX969" fmla="*/ 7847987 w 9384838"/>
              <a:gd name="connsiteY969" fmla="*/ 1104007 h 6246801"/>
              <a:gd name="connsiteX970" fmla="*/ 7923207 w 9384838"/>
              <a:gd name="connsiteY970" fmla="*/ 1078564 h 6246801"/>
              <a:gd name="connsiteX971" fmla="*/ 7998427 w 9384838"/>
              <a:gd name="connsiteY971" fmla="*/ 1003341 h 6246801"/>
              <a:gd name="connsiteX972" fmla="*/ 7998427 w 9384838"/>
              <a:gd name="connsiteY972" fmla="*/ 1054227 h 6246801"/>
              <a:gd name="connsiteX973" fmla="*/ 7948649 w 9384838"/>
              <a:gd name="connsiteY973" fmla="*/ 1104007 h 6246801"/>
              <a:gd name="connsiteX974" fmla="*/ 7948649 w 9384838"/>
              <a:gd name="connsiteY974" fmla="*/ 1129449 h 6246801"/>
              <a:gd name="connsiteX975" fmla="*/ 7822545 w 9384838"/>
              <a:gd name="connsiteY975" fmla="*/ 1279895 h 6246801"/>
              <a:gd name="connsiteX976" fmla="*/ 7822545 w 9384838"/>
              <a:gd name="connsiteY976" fmla="*/ 1379454 h 6246801"/>
              <a:gd name="connsiteX977" fmla="*/ 7873429 w 9384838"/>
              <a:gd name="connsiteY977" fmla="*/ 1379454 h 6246801"/>
              <a:gd name="connsiteX978" fmla="*/ 7847987 w 9384838"/>
              <a:gd name="connsiteY978" fmla="*/ 1505563 h 6246801"/>
              <a:gd name="connsiteX979" fmla="*/ 7797103 w 9384838"/>
              <a:gd name="connsiteY979" fmla="*/ 1531005 h 6246801"/>
              <a:gd name="connsiteX980" fmla="*/ 7873429 w 9384838"/>
              <a:gd name="connsiteY980" fmla="*/ 1606229 h 6246801"/>
              <a:gd name="connsiteX981" fmla="*/ 7948649 w 9384838"/>
              <a:gd name="connsiteY981" fmla="*/ 1606229 h 6246801"/>
              <a:gd name="connsiteX982" fmla="*/ 7923207 w 9384838"/>
              <a:gd name="connsiteY982" fmla="*/ 1656009 h 6246801"/>
              <a:gd name="connsiteX983" fmla="*/ 7772767 w 9384838"/>
              <a:gd name="connsiteY983" fmla="*/ 1630565 h 6246801"/>
              <a:gd name="connsiteX984" fmla="*/ 7672105 w 9384838"/>
              <a:gd name="connsiteY984" fmla="*/ 1705789 h 6246801"/>
              <a:gd name="connsiteX985" fmla="*/ 7672105 w 9384838"/>
              <a:gd name="connsiteY985" fmla="*/ 1656009 h 6246801"/>
              <a:gd name="connsiteX986" fmla="*/ 7596885 w 9384838"/>
              <a:gd name="connsiteY986" fmla="*/ 1656009 h 6246801"/>
              <a:gd name="connsiteX987" fmla="*/ 7571443 w 9384838"/>
              <a:gd name="connsiteY987" fmla="*/ 1705789 h 6246801"/>
              <a:gd name="connsiteX988" fmla="*/ 7446445 w 9384838"/>
              <a:gd name="connsiteY988" fmla="*/ 1681452 h 6246801"/>
              <a:gd name="connsiteX989" fmla="*/ 7421002 w 9384838"/>
              <a:gd name="connsiteY989" fmla="*/ 1630565 h 6246801"/>
              <a:gd name="connsiteX990" fmla="*/ 7321446 w 9384838"/>
              <a:gd name="connsiteY990" fmla="*/ 1630565 h 6246801"/>
              <a:gd name="connsiteX991" fmla="*/ 7070344 w 9384838"/>
              <a:gd name="connsiteY991" fmla="*/ 1756674 h 6246801"/>
              <a:gd name="connsiteX992" fmla="*/ 6869020 w 9384838"/>
              <a:gd name="connsiteY992" fmla="*/ 1907113 h 6246801"/>
              <a:gd name="connsiteX993" fmla="*/ 6894462 w 9384838"/>
              <a:gd name="connsiteY993" fmla="*/ 1956897 h 6246801"/>
              <a:gd name="connsiteX994" fmla="*/ 6819242 w 9384838"/>
              <a:gd name="connsiteY994" fmla="*/ 2081899 h 6246801"/>
              <a:gd name="connsiteX995" fmla="*/ 6793800 w 9384838"/>
              <a:gd name="connsiteY995" fmla="*/ 2006676 h 6246801"/>
              <a:gd name="connsiteX996" fmla="*/ 6668802 w 9384838"/>
              <a:gd name="connsiteY996" fmla="*/ 1931450 h 6246801"/>
              <a:gd name="connsiteX997" fmla="*/ 6542697 w 9384838"/>
              <a:gd name="connsiteY997" fmla="*/ 1831894 h 6246801"/>
              <a:gd name="connsiteX998" fmla="*/ 6467477 w 9384838"/>
              <a:gd name="connsiteY998" fmla="*/ 1705789 h 6246801"/>
              <a:gd name="connsiteX999" fmla="*/ 6417699 w 9384838"/>
              <a:gd name="connsiteY999" fmla="*/ 1681452 h 6246801"/>
              <a:gd name="connsiteX1000" fmla="*/ 6342479 w 9384838"/>
              <a:gd name="connsiteY1000" fmla="*/ 1580786 h 6246801"/>
              <a:gd name="connsiteX1001" fmla="*/ 6217481 w 9384838"/>
              <a:gd name="connsiteY1001" fmla="*/ 1555343 h 6246801"/>
              <a:gd name="connsiteX1002" fmla="*/ 6091377 w 9384838"/>
              <a:gd name="connsiteY1002" fmla="*/ 1606229 h 6246801"/>
              <a:gd name="connsiteX1003" fmla="*/ 5991821 w 9384838"/>
              <a:gd name="connsiteY1003" fmla="*/ 1681452 h 6246801"/>
              <a:gd name="connsiteX1004" fmla="*/ 5966379 w 9384838"/>
              <a:gd name="connsiteY1004" fmla="*/ 1630565 h 6246801"/>
              <a:gd name="connsiteX1005" fmla="*/ 5966379 w 9384838"/>
              <a:gd name="connsiteY1005" fmla="*/ 1580786 h 6246801"/>
              <a:gd name="connsiteX1006" fmla="*/ 5916601 w 9384838"/>
              <a:gd name="connsiteY1006" fmla="*/ 1531005 h 6246801"/>
              <a:gd name="connsiteX1007" fmla="*/ 5940937 w 9384838"/>
              <a:gd name="connsiteY1007" fmla="*/ 1505563 h 6246801"/>
              <a:gd name="connsiteX1008" fmla="*/ 5891159 w 9384838"/>
              <a:gd name="connsiteY1008" fmla="*/ 1480122 h 6246801"/>
              <a:gd name="connsiteX1009" fmla="*/ 5840275 w 9384838"/>
              <a:gd name="connsiteY1009" fmla="*/ 1480122 h 6246801"/>
              <a:gd name="connsiteX1010" fmla="*/ 5815939 w 9384838"/>
              <a:gd name="connsiteY1010" fmla="*/ 1455784 h 6246801"/>
              <a:gd name="connsiteX1011" fmla="*/ 5740719 w 9384838"/>
              <a:gd name="connsiteY1011" fmla="*/ 1505563 h 6246801"/>
              <a:gd name="connsiteX1012" fmla="*/ 5665499 w 9384838"/>
              <a:gd name="connsiteY1012" fmla="*/ 1606229 h 6246801"/>
              <a:gd name="connsiteX1013" fmla="*/ 5715277 w 9384838"/>
              <a:gd name="connsiteY1013" fmla="*/ 1656009 h 6246801"/>
              <a:gd name="connsiteX1014" fmla="*/ 5765055 w 9384838"/>
              <a:gd name="connsiteY1014" fmla="*/ 1731231 h 6246801"/>
              <a:gd name="connsiteX1015" fmla="*/ 5840275 w 9384838"/>
              <a:gd name="connsiteY1015" fmla="*/ 1731231 h 6246801"/>
              <a:gd name="connsiteX1016" fmla="*/ 5916601 w 9384838"/>
              <a:gd name="connsiteY1016" fmla="*/ 1881669 h 6246801"/>
              <a:gd name="connsiteX1017" fmla="*/ 5966379 w 9384838"/>
              <a:gd name="connsiteY1017" fmla="*/ 1956897 h 6246801"/>
              <a:gd name="connsiteX1018" fmla="*/ 5891159 w 9384838"/>
              <a:gd name="connsiteY1018" fmla="*/ 2006676 h 6246801"/>
              <a:gd name="connsiteX1019" fmla="*/ 5815939 w 9384838"/>
              <a:gd name="connsiteY1019" fmla="*/ 1931450 h 6246801"/>
              <a:gd name="connsiteX1020" fmla="*/ 5765055 w 9384838"/>
              <a:gd name="connsiteY1020" fmla="*/ 1881669 h 6246801"/>
              <a:gd name="connsiteX1021" fmla="*/ 5715277 w 9384838"/>
              <a:gd name="connsiteY1021" fmla="*/ 1931450 h 6246801"/>
              <a:gd name="connsiteX1022" fmla="*/ 5665499 w 9384838"/>
              <a:gd name="connsiteY1022" fmla="*/ 1931450 h 6246801"/>
              <a:gd name="connsiteX1023" fmla="*/ 5640056 w 9384838"/>
              <a:gd name="connsiteY1023" fmla="*/ 2006676 h 6246801"/>
              <a:gd name="connsiteX1024" fmla="*/ 5590278 w 9384838"/>
              <a:gd name="connsiteY1024" fmla="*/ 2006676 h 6246801"/>
              <a:gd name="connsiteX1025" fmla="*/ 5515058 w 9384838"/>
              <a:gd name="connsiteY1025" fmla="*/ 2081899 h 6246801"/>
              <a:gd name="connsiteX1026" fmla="*/ 5464174 w 9384838"/>
              <a:gd name="connsiteY1026" fmla="*/ 2057559 h 6246801"/>
              <a:gd name="connsiteX1027" fmla="*/ 5464174 w 9384838"/>
              <a:gd name="connsiteY1027" fmla="*/ 1956897 h 6246801"/>
              <a:gd name="connsiteX1028" fmla="*/ 5489616 w 9384838"/>
              <a:gd name="connsiteY1028" fmla="*/ 1881669 h 6246801"/>
              <a:gd name="connsiteX1029" fmla="*/ 5564836 w 9384838"/>
              <a:gd name="connsiteY1029" fmla="*/ 1831894 h 6246801"/>
              <a:gd name="connsiteX1030" fmla="*/ 5590278 w 9384838"/>
              <a:gd name="connsiteY1030" fmla="*/ 1756674 h 6246801"/>
              <a:gd name="connsiteX1031" fmla="*/ 5539394 w 9384838"/>
              <a:gd name="connsiteY1031" fmla="*/ 1656009 h 6246801"/>
              <a:gd name="connsiteX1032" fmla="*/ 5515058 w 9384838"/>
              <a:gd name="connsiteY1032" fmla="*/ 1656009 h 6246801"/>
              <a:gd name="connsiteX1033" fmla="*/ 5515058 w 9384838"/>
              <a:gd name="connsiteY1033" fmla="*/ 1606229 h 6246801"/>
              <a:gd name="connsiteX1034" fmla="*/ 5489616 w 9384838"/>
              <a:gd name="connsiteY1034" fmla="*/ 1580786 h 6246801"/>
              <a:gd name="connsiteX1035" fmla="*/ 5489616 w 9384838"/>
              <a:gd name="connsiteY1035" fmla="*/ 1531005 h 6246801"/>
              <a:gd name="connsiteX1036" fmla="*/ 5539394 w 9384838"/>
              <a:gd name="connsiteY1036" fmla="*/ 1455784 h 6246801"/>
              <a:gd name="connsiteX1037" fmla="*/ 5539394 w 9384838"/>
              <a:gd name="connsiteY1037" fmla="*/ 1404898 h 6246801"/>
              <a:gd name="connsiteX1038" fmla="*/ 5564836 w 9384838"/>
              <a:gd name="connsiteY1038" fmla="*/ 1355118 h 6246801"/>
              <a:gd name="connsiteX1039" fmla="*/ 5614614 w 9384838"/>
              <a:gd name="connsiteY1039" fmla="*/ 1379454 h 6246801"/>
              <a:gd name="connsiteX1040" fmla="*/ 5689834 w 9384838"/>
              <a:gd name="connsiteY1040" fmla="*/ 1355118 h 6246801"/>
              <a:gd name="connsiteX1041" fmla="*/ 5740719 w 9384838"/>
              <a:gd name="connsiteY1041" fmla="*/ 1329675 h 6246801"/>
              <a:gd name="connsiteX1042" fmla="*/ 5765055 w 9384838"/>
              <a:gd name="connsiteY1042" fmla="*/ 1355118 h 6246801"/>
              <a:gd name="connsiteX1043" fmla="*/ 5815939 w 9384838"/>
              <a:gd name="connsiteY1043" fmla="*/ 1279895 h 6246801"/>
              <a:gd name="connsiteX1044" fmla="*/ 5891159 w 9384838"/>
              <a:gd name="connsiteY1044" fmla="*/ 1254452 h 6246801"/>
              <a:gd name="connsiteX1045" fmla="*/ 5891159 w 9384838"/>
              <a:gd name="connsiteY1045" fmla="*/ 1179229 h 6246801"/>
              <a:gd name="connsiteX1046" fmla="*/ 5840275 w 9384838"/>
              <a:gd name="connsiteY1046" fmla="*/ 1104007 h 6246801"/>
              <a:gd name="connsiteX1047" fmla="*/ 5865717 w 9384838"/>
              <a:gd name="connsiteY1047" fmla="*/ 1054227 h 6246801"/>
              <a:gd name="connsiteX1048" fmla="*/ 5916601 w 9384838"/>
              <a:gd name="connsiteY1048" fmla="*/ 1054227 h 6246801"/>
              <a:gd name="connsiteX1049" fmla="*/ 6041599 w 9384838"/>
              <a:gd name="connsiteY1049" fmla="*/ 1179229 h 6246801"/>
              <a:gd name="connsiteX1050" fmla="*/ 6091377 w 9384838"/>
              <a:gd name="connsiteY1050" fmla="*/ 1153786 h 6246801"/>
              <a:gd name="connsiteX1051" fmla="*/ 6091377 w 9384838"/>
              <a:gd name="connsiteY1051" fmla="*/ 1204672 h 6246801"/>
              <a:gd name="connsiteX1052" fmla="*/ 6166597 w 9384838"/>
              <a:gd name="connsiteY1052" fmla="*/ 1254452 h 6246801"/>
              <a:gd name="connsiteX1053" fmla="*/ 6292701 w 9384838"/>
              <a:gd name="connsiteY1053" fmla="*/ 1179229 h 6246801"/>
              <a:gd name="connsiteX1054" fmla="*/ 6317037 w 9384838"/>
              <a:gd name="connsiteY1054" fmla="*/ 1129449 h 6246801"/>
              <a:gd name="connsiteX1055" fmla="*/ 6292701 w 9384838"/>
              <a:gd name="connsiteY1055" fmla="*/ 1054227 h 6246801"/>
              <a:gd name="connsiteX1056" fmla="*/ 6317037 w 9384838"/>
              <a:gd name="connsiteY1056" fmla="*/ 1003341 h 6246801"/>
              <a:gd name="connsiteX1057" fmla="*/ 6317037 w 9384838"/>
              <a:gd name="connsiteY1057" fmla="*/ 953562 h 6246801"/>
              <a:gd name="connsiteX1058" fmla="*/ 6342479 w 9384838"/>
              <a:gd name="connsiteY1058" fmla="*/ 903783 h 6246801"/>
              <a:gd name="connsiteX1059" fmla="*/ 6443141 w 9384838"/>
              <a:gd name="connsiteY1059" fmla="*/ 878340 h 6246801"/>
              <a:gd name="connsiteX1060" fmla="*/ 6492919 w 9384838"/>
              <a:gd name="connsiteY1060" fmla="*/ 803117 h 6246801"/>
              <a:gd name="connsiteX1061" fmla="*/ 6518361 w 9384838"/>
              <a:gd name="connsiteY1061" fmla="*/ 652667 h 6246801"/>
              <a:gd name="connsiteX1062" fmla="*/ 6619024 w 9384838"/>
              <a:gd name="connsiteY1062" fmla="*/ 526559 h 6246801"/>
              <a:gd name="connsiteX1063" fmla="*/ 6643360 w 9384838"/>
              <a:gd name="connsiteY1063" fmla="*/ 300891 h 6246801"/>
              <a:gd name="connsiteX1064" fmla="*/ 6619024 w 9384838"/>
              <a:gd name="connsiteY1064" fmla="*/ 125002 h 6246801"/>
              <a:gd name="connsiteX1065" fmla="*/ 6694244 w 9384838"/>
              <a:gd name="connsiteY1065" fmla="*/ 49779 h 6246801"/>
              <a:gd name="connsiteX1066" fmla="*/ 6769464 w 9384838"/>
              <a:gd name="connsiteY1066" fmla="*/ 49779 h 6246801"/>
              <a:gd name="connsiteX1067" fmla="*/ 6819242 w 9384838"/>
              <a:gd name="connsiteY106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65757 w 9384838"/>
              <a:gd name="connsiteY205" fmla="*/ 5184317 h 6246801"/>
              <a:gd name="connsiteX206" fmla="*/ 547229 w 9384838"/>
              <a:gd name="connsiteY206" fmla="*/ 5193682 h 6246801"/>
              <a:gd name="connsiteX207" fmla="*/ 521787 w 9384838"/>
              <a:gd name="connsiteY207" fmla="*/ 5168239 h 6246801"/>
              <a:gd name="connsiteX208" fmla="*/ 472009 w 9384838"/>
              <a:gd name="connsiteY208" fmla="*/ 5193682 h 6246801"/>
              <a:gd name="connsiteX209" fmla="*/ 472009 w 9384838"/>
              <a:gd name="connsiteY209" fmla="*/ 5293241 h 6246801"/>
              <a:gd name="connsiteX210" fmla="*/ 472009 w 9384838"/>
              <a:gd name="connsiteY210" fmla="*/ 5293241 h 6246801"/>
              <a:gd name="connsiteX211" fmla="*/ 422231 w 9384838"/>
              <a:gd name="connsiteY211" fmla="*/ 5318684 h 6246801"/>
              <a:gd name="connsiteX212" fmla="*/ 446567 w 9384838"/>
              <a:gd name="connsiteY212" fmla="*/ 5344127 h 6246801"/>
              <a:gd name="connsiteX213" fmla="*/ 497451 w 9384838"/>
              <a:gd name="connsiteY213" fmla="*/ 5344127 h 6246801"/>
              <a:gd name="connsiteX214" fmla="*/ 521787 w 9384838"/>
              <a:gd name="connsiteY214" fmla="*/ 5318684 h 6246801"/>
              <a:gd name="connsiteX215" fmla="*/ 521787 w 9384838"/>
              <a:gd name="connsiteY215" fmla="*/ 5369570 h 6246801"/>
              <a:gd name="connsiteX216" fmla="*/ 497451 w 9384838"/>
              <a:gd name="connsiteY216" fmla="*/ 5419350 h 6246801"/>
              <a:gd name="connsiteX217" fmla="*/ 472009 w 9384838"/>
              <a:gd name="connsiteY217" fmla="*/ 5419350 h 6246801"/>
              <a:gd name="connsiteX218" fmla="*/ 446567 w 9384838"/>
              <a:gd name="connsiteY218" fmla="*/ 5444793 h 6246801"/>
              <a:gd name="connsiteX219" fmla="*/ 422231 w 9384838"/>
              <a:gd name="connsiteY219" fmla="*/ 5419350 h 6246801"/>
              <a:gd name="connsiteX220" fmla="*/ 446567 w 9384838"/>
              <a:gd name="connsiteY220" fmla="*/ 5393907 h 6246801"/>
              <a:gd name="connsiteX221" fmla="*/ 446567 w 9384838"/>
              <a:gd name="connsiteY221" fmla="*/ 5369570 h 6246801"/>
              <a:gd name="connsiteX222" fmla="*/ 422231 w 9384838"/>
              <a:gd name="connsiteY222" fmla="*/ 5344127 h 6246801"/>
              <a:gd name="connsiteX223" fmla="*/ 371347 w 9384838"/>
              <a:gd name="connsiteY223" fmla="*/ 5369570 h 6246801"/>
              <a:gd name="connsiteX224" fmla="*/ 347011 w 9384838"/>
              <a:gd name="connsiteY224" fmla="*/ 5344127 h 6246801"/>
              <a:gd name="connsiteX225" fmla="*/ 321569 w 9384838"/>
              <a:gd name="connsiteY225" fmla="*/ 5393907 h 6246801"/>
              <a:gd name="connsiteX226" fmla="*/ 271791 w 9384838"/>
              <a:gd name="connsiteY226" fmla="*/ 5419350 h 6246801"/>
              <a:gd name="connsiteX227" fmla="*/ 321569 w 9384838"/>
              <a:gd name="connsiteY227" fmla="*/ 5369570 h 6246801"/>
              <a:gd name="connsiteX228" fmla="*/ 296127 w 9384838"/>
              <a:gd name="connsiteY228" fmla="*/ 5344127 h 6246801"/>
              <a:gd name="connsiteX229" fmla="*/ 296127 w 9384838"/>
              <a:gd name="connsiteY229" fmla="*/ 5293241 h 6246801"/>
              <a:gd name="connsiteX230" fmla="*/ 271791 w 9384838"/>
              <a:gd name="connsiteY230" fmla="*/ 5293241 h 6246801"/>
              <a:gd name="connsiteX231" fmla="*/ 246349 w 9384838"/>
              <a:gd name="connsiteY231" fmla="*/ 5243462 h 6246801"/>
              <a:gd name="connsiteX232" fmla="*/ 296127 w 9384838"/>
              <a:gd name="connsiteY232" fmla="*/ 5168239 h 6246801"/>
              <a:gd name="connsiteX233" fmla="*/ 321569 w 9384838"/>
              <a:gd name="connsiteY233" fmla="*/ 5193682 h 6246801"/>
              <a:gd name="connsiteX234" fmla="*/ 296127 w 9384838"/>
              <a:gd name="connsiteY234" fmla="*/ 5218019 h 6246801"/>
              <a:gd name="connsiteX235" fmla="*/ 321569 w 9384838"/>
              <a:gd name="connsiteY235" fmla="*/ 5218019 h 6246801"/>
              <a:gd name="connsiteX236" fmla="*/ 321569 w 9384838"/>
              <a:gd name="connsiteY236" fmla="*/ 5243462 h 6246801"/>
              <a:gd name="connsiteX237" fmla="*/ 296127 w 9384838"/>
              <a:gd name="connsiteY237" fmla="*/ 5268905 h 6246801"/>
              <a:gd name="connsiteX238" fmla="*/ 321569 w 9384838"/>
              <a:gd name="connsiteY238" fmla="*/ 5318684 h 6246801"/>
              <a:gd name="connsiteX239" fmla="*/ 347011 w 9384838"/>
              <a:gd name="connsiteY239" fmla="*/ 5293241 h 6246801"/>
              <a:gd name="connsiteX240" fmla="*/ 371347 w 9384838"/>
              <a:gd name="connsiteY240" fmla="*/ 5318684 h 6246801"/>
              <a:gd name="connsiteX241" fmla="*/ 396789 w 9384838"/>
              <a:gd name="connsiteY241" fmla="*/ 5318684 h 6246801"/>
              <a:gd name="connsiteX242" fmla="*/ 371347 w 9384838"/>
              <a:gd name="connsiteY242" fmla="*/ 5268905 h 6246801"/>
              <a:gd name="connsiteX243" fmla="*/ 396789 w 9384838"/>
              <a:gd name="connsiteY243" fmla="*/ 5243462 h 6246801"/>
              <a:gd name="connsiteX244" fmla="*/ 371347 w 9384838"/>
              <a:gd name="connsiteY244" fmla="*/ 5193682 h 6246801"/>
              <a:gd name="connsiteX245" fmla="*/ 321569 w 9384838"/>
              <a:gd name="connsiteY245" fmla="*/ 5168239 h 6246801"/>
              <a:gd name="connsiteX246" fmla="*/ 347011 w 9384838"/>
              <a:gd name="connsiteY246" fmla="*/ 5142796 h 6246801"/>
              <a:gd name="connsiteX247" fmla="*/ 296127 w 9384838"/>
              <a:gd name="connsiteY247" fmla="*/ 5142796 h 6246801"/>
              <a:gd name="connsiteX248" fmla="*/ 271791 w 9384838"/>
              <a:gd name="connsiteY248" fmla="*/ 5093016 h 6246801"/>
              <a:gd name="connsiteX249" fmla="*/ 296127 w 9384838"/>
              <a:gd name="connsiteY249" fmla="*/ 5067573 h 6246801"/>
              <a:gd name="connsiteX250" fmla="*/ 271791 w 9384838"/>
              <a:gd name="connsiteY250" fmla="*/ 5043236 h 6246801"/>
              <a:gd name="connsiteX251" fmla="*/ 271791 w 9384838"/>
              <a:gd name="connsiteY251" fmla="*/ 5017793 h 6246801"/>
              <a:gd name="connsiteX252" fmla="*/ 321569 w 9384838"/>
              <a:gd name="connsiteY252" fmla="*/ 5043236 h 6246801"/>
              <a:gd name="connsiteX253" fmla="*/ 347011 w 9384838"/>
              <a:gd name="connsiteY253" fmla="*/ 5043236 h 6246801"/>
              <a:gd name="connsiteX254" fmla="*/ 371347 w 9384838"/>
              <a:gd name="connsiteY254" fmla="*/ 5067573 h 6246801"/>
              <a:gd name="connsiteX255" fmla="*/ 371347 w 9384838"/>
              <a:gd name="connsiteY255" fmla="*/ 5093016 h 6246801"/>
              <a:gd name="connsiteX256" fmla="*/ 396789 w 9384838"/>
              <a:gd name="connsiteY256" fmla="*/ 5093016 h 6246801"/>
              <a:gd name="connsiteX257" fmla="*/ 396789 w 9384838"/>
              <a:gd name="connsiteY257" fmla="*/ 5067573 h 6246801"/>
              <a:gd name="connsiteX258" fmla="*/ 422231 w 9384838"/>
              <a:gd name="connsiteY258" fmla="*/ 5043236 h 6246801"/>
              <a:gd name="connsiteX259" fmla="*/ 371347 w 9384838"/>
              <a:gd name="connsiteY259" fmla="*/ 5017793 h 6246801"/>
              <a:gd name="connsiteX260" fmla="*/ 396789 w 9384838"/>
              <a:gd name="connsiteY260" fmla="*/ 4992350 h 6246801"/>
              <a:gd name="connsiteX261" fmla="*/ 422231 w 9384838"/>
              <a:gd name="connsiteY261" fmla="*/ 4968013 h 6246801"/>
              <a:gd name="connsiteX262" fmla="*/ 446567 w 9384838"/>
              <a:gd name="connsiteY262" fmla="*/ 4992350 h 6246801"/>
              <a:gd name="connsiteX263" fmla="*/ 446567 w 9384838"/>
              <a:gd name="connsiteY263" fmla="*/ 5017793 h 6246801"/>
              <a:gd name="connsiteX264" fmla="*/ 472009 w 9384838"/>
              <a:gd name="connsiteY264" fmla="*/ 5043236 h 6246801"/>
              <a:gd name="connsiteX265" fmla="*/ 497451 w 9384838"/>
              <a:gd name="connsiteY265" fmla="*/ 5017793 h 6246801"/>
              <a:gd name="connsiteX266" fmla="*/ 497452 w 9384838"/>
              <a:gd name="connsiteY266" fmla="*/ 5017793 h 6246801"/>
              <a:gd name="connsiteX267" fmla="*/ 547230 w 9384838"/>
              <a:gd name="connsiteY267" fmla="*/ 5017793 h 6246801"/>
              <a:gd name="connsiteX268" fmla="*/ 521788 w 9384838"/>
              <a:gd name="connsiteY268" fmla="*/ 4992350 h 6246801"/>
              <a:gd name="connsiteX269" fmla="*/ 572672 w 9384838"/>
              <a:gd name="connsiteY269" fmla="*/ 4968013 h 6246801"/>
              <a:gd name="connsiteX270" fmla="*/ 597008 w 9384838"/>
              <a:gd name="connsiteY270" fmla="*/ 4992350 h 6246801"/>
              <a:gd name="connsiteX271" fmla="*/ 647892 w 9384838"/>
              <a:gd name="connsiteY271" fmla="*/ 4992350 h 6246801"/>
              <a:gd name="connsiteX272" fmla="*/ 647892 w 9384838"/>
              <a:gd name="connsiteY272" fmla="*/ 4968013 h 6246801"/>
              <a:gd name="connsiteX273" fmla="*/ 672228 w 9384838"/>
              <a:gd name="connsiteY273" fmla="*/ 4942570 h 6246801"/>
              <a:gd name="connsiteX274" fmla="*/ 672228 w 9384838"/>
              <a:gd name="connsiteY274" fmla="*/ 4917127 h 6246801"/>
              <a:gd name="connsiteX275" fmla="*/ 723112 w 9384838"/>
              <a:gd name="connsiteY275" fmla="*/ 4892790 h 6246801"/>
              <a:gd name="connsiteX276" fmla="*/ 772890 w 9384838"/>
              <a:gd name="connsiteY276" fmla="*/ 4892790 h 6246801"/>
              <a:gd name="connsiteX277" fmla="*/ 798333 w 9384838"/>
              <a:gd name="connsiteY277" fmla="*/ 4867347 h 6246801"/>
              <a:gd name="connsiteX278" fmla="*/ 291494 w 9384838"/>
              <a:gd name="connsiteY278" fmla="*/ 3896294 h 6246801"/>
              <a:gd name="connsiteX279" fmla="*/ 319795 w 9384838"/>
              <a:gd name="connsiteY279" fmla="*/ 3947235 h 6246801"/>
              <a:gd name="connsiteX280" fmla="*/ 280174 w 9384838"/>
              <a:gd name="connsiteY280" fmla="*/ 4026476 h 6246801"/>
              <a:gd name="connsiteX281" fmla="*/ 234893 w 9384838"/>
              <a:gd name="connsiteY281" fmla="*/ 4026476 h 6246801"/>
              <a:gd name="connsiteX282" fmla="*/ 220743 w 9384838"/>
              <a:gd name="connsiteY282" fmla="*/ 4066097 h 6246801"/>
              <a:gd name="connsiteX283" fmla="*/ 178292 w 9384838"/>
              <a:gd name="connsiteY283" fmla="*/ 4074587 h 6246801"/>
              <a:gd name="connsiteX284" fmla="*/ 133012 w 9384838"/>
              <a:gd name="connsiteY284" fmla="*/ 4111377 h 6246801"/>
              <a:gd name="connsiteX285" fmla="*/ 93391 w 9384838"/>
              <a:gd name="connsiteY285" fmla="*/ 4125528 h 6246801"/>
              <a:gd name="connsiteX286" fmla="*/ 113201 w 9384838"/>
              <a:gd name="connsiteY286" fmla="*/ 4187789 h 6246801"/>
              <a:gd name="connsiteX287" fmla="*/ 82071 w 9384838"/>
              <a:gd name="connsiteY287" fmla="*/ 4187789 h 6246801"/>
              <a:gd name="connsiteX288" fmla="*/ 59430 w 9384838"/>
              <a:gd name="connsiteY288" fmla="*/ 4250050 h 6246801"/>
              <a:gd name="connsiteX289" fmla="*/ 76411 w 9384838"/>
              <a:gd name="connsiteY289" fmla="*/ 4275521 h 6246801"/>
              <a:gd name="connsiteX290" fmla="*/ 11320 w 9384838"/>
              <a:gd name="connsiteY290" fmla="*/ 4317971 h 6246801"/>
              <a:gd name="connsiteX291" fmla="*/ 0 w 9384838"/>
              <a:gd name="connsiteY291" fmla="*/ 4230240 h 6246801"/>
              <a:gd name="connsiteX292" fmla="*/ 31130 w 9384838"/>
              <a:gd name="connsiteY292" fmla="*/ 4218920 h 6246801"/>
              <a:gd name="connsiteX293" fmla="*/ 45280 w 9384838"/>
              <a:gd name="connsiteY293" fmla="*/ 4187789 h 6246801"/>
              <a:gd name="connsiteX294" fmla="*/ 53771 w 9384838"/>
              <a:gd name="connsiteY294" fmla="*/ 4131188 h 6246801"/>
              <a:gd name="connsiteX295" fmla="*/ 70751 w 9384838"/>
              <a:gd name="connsiteY295" fmla="*/ 4105717 h 6246801"/>
              <a:gd name="connsiteX296" fmla="*/ 124522 w 9384838"/>
              <a:gd name="connsiteY296" fmla="*/ 4083077 h 6246801"/>
              <a:gd name="connsiteX297" fmla="*/ 152822 w 9384838"/>
              <a:gd name="connsiteY297" fmla="*/ 4040626 h 6246801"/>
              <a:gd name="connsiteX298" fmla="*/ 104711 w 9384838"/>
              <a:gd name="connsiteY298" fmla="*/ 4023646 h 6246801"/>
              <a:gd name="connsiteX299" fmla="*/ 104711 w 9384838"/>
              <a:gd name="connsiteY299" fmla="*/ 3981195 h 6246801"/>
              <a:gd name="connsiteX300" fmla="*/ 144332 w 9384838"/>
              <a:gd name="connsiteY300" fmla="*/ 3981195 h 6246801"/>
              <a:gd name="connsiteX301" fmla="*/ 181122 w 9384838"/>
              <a:gd name="connsiteY301" fmla="*/ 4020816 h 6246801"/>
              <a:gd name="connsiteX302" fmla="*/ 240553 w 9384838"/>
              <a:gd name="connsiteY302" fmla="*/ 3955725 h 6246801"/>
              <a:gd name="connsiteX303" fmla="*/ 271684 w 9384838"/>
              <a:gd name="connsiteY303" fmla="*/ 3907614 h 6246801"/>
              <a:gd name="connsiteX304" fmla="*/ 291494 w 9384838"/>
              <a:gd name="connsiteY304" fmla="*/ 3896294 h 6246801"/>
              <a:gd name="connsiteX305" fmla="*/ 481106 w 9384838"/>
              <a:gd name="connsiteY305" fmla="*/ 3596309 h 6246801"/>
              <a:gd name="connsiteX306" fmla="*/ 435825 w 9384838"/>
              <a:gd name="connsiteY306" fmla="*/ 3664230 h 6246801"/>
              <a:gd name="connsiteX307" fmla="*/ 396205 w 9384838"/>
              <a:gd name="connsiteY307" fmla="*/ 3638759 h 6246801"/>
              <a:gd name="connsiteX308" fmla="*/ 481106 w 9384838"/>
              <a:gd name="connsiteY308" fmla="*/ 3596309 h 6246801"/>
              <a:gd name="connsiteX309" fmla="*/ 4460871 w 9384838"/>
              <a:gd name="connsiteY309" fmla="*/ 3512231 h 6246801"/>
              <a:gd name="connsiteX310" fmla="*/ 4435429 w 9384838"/>
              <a:gd name="connsiteY310" fmla="*/ 3563117 h 6246801"/>
              <a:gd name="connsiteX311" fmla="*/ 4385651 w 9384838"/>
              <a:gd name="connsiteY311" fmla="*/ 3612896 h 6246801"/>
              <a:gd name="connsiteX312" fmla="*/ 4385651 w 9384838"/>
              <a:gd name="connsiteY312" fmla="*/ 3638339 h 6246801"/>
              <a:gd name="connsiteX313" fmla="*/ 4435429 w 9384838"/>
              <a:gd name="connsiteY313" fmla="*/ 3638339 h 6246801"/>
              <a:gd name="connsiteX314" fmla="*/ 4435429 w 9384838"/>
              <a:gd name="connsiteY314" fmla="*/ 3662676 h 6246801"/>
              <a:gd name="connsiteX315" fmla="*/ 4385651 w 9384838"/>
              <a:gd name="connsiteY315" fmla="*/ 3713562 h 6246801"/>
              <a:gd name="connsiteX316" fmla="*/ 4284989 w 9384838"/>
              <a:gd name="connsiteY316" fmla="*/ 3737899 h 6246801"/>
              <a:gd name="connsiteX317" fmla="*/ 4310431 w 9384838"/>
              <a:gd name="connsiteY317" fmla="*/ 3688119 h 6246801"/>
              <a:gd name="connsiteX318" fmla="*/ 4335873 w 9384838"/>
              <a:gd name="connsiteY318" fmla="*/ 3662676 h 6246801"/>
              <a:gd name="connsiteX319" fmla="*/ 4335873 w 9384838"/>
              <a:gd name="connsiteY319" fmla="*/ 3638339 h 6246801"/>
              <a:gd name="connsiteX320" fmla="*/ 4284989 w 9384838"/>
              <a:gd name="connsiteY320" fmla="*/ 3662676 h 6246801"/>
              <a:gd name="connsiteX321" fmla="*/ 4284989 w 9384838"/>
              <a:gd name="connsiteY321" fmla="*/ 3612896 h 6246801"/>
              <a:gd name="connsiteX322" fmla="*/ 4360209 w 9384838"/>
              <a:gd name="connsiteY322" fmla="*/ 3537674 h 6246801"/>
              <a:gd name="connsiteX323" fmla="*/ 4460871 w 9384838"/>
              <a:gd name="connsiteY323" fmla="*/ 3512231 h 6246801"/>
              <a:gd name="connsiteX324" fmla="*/ 605629 w 9384838"/>
              <a:gd name="connsiteY324" fmla="*/ 3364245 h 6246801"/>
              <a:gd name="connsiteX325" fmla="*/ 611289 w 9384838"/>
              <a:gd name="connsiteY325" fmla="*/ 3409526 h 6246801"/>
              <a:gd name="connsiteX326" fmla="*/ 633929 w 9384838"/>
              <a:gd name="connsiteY326" fmla="*/ 3437826 h 6246801"/>
              <a:gd name="connsiteX327" fmla="*/ 616949 w 9384838"/>
              <a:gd name="connsiteY327" fmla="*/ 3485937 h 6246801"/>
              <a:gd name="connsiteX328" fmla="*/ 599969 w 9384838"/>
              <a:gd name="connsiteY328" fmla="*/ 3497257 h 6246801"/>
              <a:gd name="connsiteX329" fmla="*/ 560348 w 9384838"/>
              <a:gd name="connsiteY329" fmla="*/ 3451976 h 6246801"/>
              <a:gd name="connsiteX330" fmla="*/ 577328 w 9384838"/>
              <a:gd name="connsiteY330" fmla="*/ 3415186 h 6246801"/>
              <a:gd name="connsiteX331" fmla="*/ 574498 w 9384838"/>
              <a:gd name="connsiteY331" fmla="*/ 3369905 h 6246801"/>
              <a:gd name="connsiteX332" fmla="*/ 605629 w 9384838"/>
              <a:gd name="connsiteY332" fmla="*/ 3364245 h 6246801"/>
              <a:gd name="connsiteX333" fmla="*/ 1098059 w 9384838"/>
              <a:gd name="connsiteY333" fmla="*/ 3109544 h 6246801"/>
              <a:gd name="connsiteX334" fmla="*/ 1081079 w 9384838"/>
              <a:gd name="connsiteY334" fmla="*/ 3137841 h 6246801"/>
              <a:gd name="connsiteX335" fmla="*/ 1064099 w 9384838"/>
              <a:gd name="connsiteY335" fmla="*/ 3154822 h 6246801"/>
              <a:gd name="connsiteX336" fmla="*/ 1038628 w 9384838"/>
              <a:gd name="connsiteY336" fmla="*/ 3143502 h 6246801"/>
              <a:gd name="connsiteX337" fmla="*/ 1098059 w 9384838"/>
              <a:gd name="connsiteY337" fmla="*/ 3109544 h 6246801"/>
              <a:gd name="connsiteX338" fmla="*/ 905615 w 9384838"/>
              <a:gd name="connsiteY338" fmla="*/ 3061433 h 6246801"/>
              <a:gd name="connsiteX339" fmla="*/ 905615 w 9384838"/>
              <a:gd name="connsiteY339" fmla="*/ 3098224 h 6246801"/>
              <a:gd name="connsiteX340" fmla="*/ 874484 w 9384838"/>
              <a:gd name="connsiteY340" fmla="*/ 3149161 h 6246801"/>
              <a:gd name="connsiteX341" fmla="*/ 820713 w 9384838"/>
              <a:gd name="connsiteY341" fmla="*/ 3171802 h 6246801"/>
              <a:gd name="connsiteX342" fmla="*/ 826373 w 9384838"/>
              <a:gd name="connsiteY342" fmla="*/ 3205762 h 6246801"/>
              <a:gd name="connsiteX343" fmla="*/ 769772 w 9384838"/>
              <a:gd name="connsiteY343" fmla="*/ 3214252 h 6246801"/>
              <a:gd name="connsiteX344" fmla="*/ 775432 w 9384838"/>
              <a:gd name="connsiteY344" fmla="*/ 3253873 h 6246801"/>
              <a:gd name="connsiteX345" fmla="*/ 738642 w 9384838"/>
              <a:gd name="connsiteY345" fmla="*/ 3245383 h 6246801"/>
              <a:gd name="connsiteX346" fmla="*/ 724492 w 9384838"/>
              <a:gd name="connsiteY346" fmla="*/ 3214252 h 6246801"/>
              <a:gd name="connsiteX347" fmla="*/ 701851 w 9384838"/>
              <a:gd name="connsiteY347" fmla="*/ 3183122 h 6246801"/>
              <a:gd name="connsiteX348" fmla="*/ 724492 w 9384838"/>
              <a:gd name="connsiteY348" fmla="*/ 3168972 h 6246801"/>
              <a:gd name="connsiteX349" fmla="*/ 747132 w 9384838"/>
              <a:gd name="connsiteY349" fmla="*/ 3146331 h 6246801"/>
              <a:gd name="connsiteX350" fmla="*/ 843354 w 9384838"/>
              <a:gd name="connsiteY350" fmla="*/ 3098224 h 6246801"/>
              <a:gd name="connsiteX351" fmla="*/ 905615 w 9384838"/>
              <a:gd name="connsiteY351" fmla="*/ 3061433 h 6246801"/>
              <a:gd name="connsiteX352" fmla="*/ 936745 w 9384838"/>
              <a:gd name="connsiteY352" fmla="*/ 3033132 h 6246801"/>
              <a:gd name="connsiteX353" fmla="*/ 973535 w 9384838"/>
              <a:gd name="connsiteY353" fmla="*/ 3081244 h 6246801"/>
              <a:gd name="connsiteX354" fmla="*/ 948066 w 9384838"/>
              <a:gd name="connsiteY354" fmla="*/ 3115203 h 6246801"/>
              <a:gd name="connsiteX355" fmla="*/ 925424 w 9384838"/>
              <a:gd name="connsiteY355" fmla="*/ 3067093 h 6246801"/>
              <a:gd name="connsiteX356" fmla="*/ 936745 w 9384838"/>
              <a:gd name="connsiteY356" fmla="*/ 3033132 h 6246801"/>
              <a:gd name="connsiteX357" fmla="*/ 5840275 w 9384838"/>
              <a:gd name="connsiteY357" fmla="*/ 2081897 h 6246801"/>
              <a:gd name="connsiteX358" fmla="*/ 5891159 w 9384838"/>
              <a:gd name="connsiteY358" fmla="*/ 2132783 h 6246801"/>
              <a:gd name="connsiteX359" fmla="*/ 5891159 w 9384838"/>
              <a:gd name="connsiteY359" fmla="*/ 2158226 h 6246801"/>
              <a:gd name="connsiteX360" fmla="*/ 5966379 w 9384838"/>
              <a:gd name="connsiteY360" fmla="*/ 2208005 h 6246801"/>
              <a:gd name="connsiteX361" fmla="*/ 6016157 w 9384838"/>
              <a:gd name="connsiteY361" fmla="*/ 2208005 h 6246801"/>
              <a:gd name="connsiteX362" fmla="*/ 6041599 w 9384838"/>
              <a:gd name="connsiteY362" fmla="*/ 2208005 h 6246801"/>
              <a:gd name="connsiteX363" fmla="*/ 5966379 w 9384838"/>
              <a:gd name="connsiteY363" fmla="*/ 2308672 h 6246801"/>
              <a:gd name="connsiteX364" fmla="*/ 5916601 w 9384838"/>
              <a:gd name="connsiteY364" fmla="*/ 2558676 h 6246801"/>
              <a:gd name="connsiteX365" fmla="*/ 5916601 w 9384838"/>
              <a:gd name="connsiteY365" fmla="*/ 2659341 h 6246801"/>
              <a:gd name="connsiteX366" fmla="*/ 5966379 w 9384838"/>
              <a:gd name="connsiteY366" fmla="*/ 2684786 h 6246801"/>
              <a:gd name="connsiteX367" fmla="*/ 5991821 w 9384838"/>
              <a:gd name="connsiteY367" fmla="*/ 2734563 h 6246801"/>
              <a:gd name="connsiteX368" fmla="*/ 6016157 w 9384838"/>
              <a:gd name="connsiteY368" fmla="*/ 2785448 h 6246801"/>
              <a:gd name="connsiteX369" fmla="*/ 6016157 w 9384838"/>
              <a:gd name="connsiteY369" fmla="*/ 2860670 h 6246801"/>
              <a:gd name="connsiteX370" fmla="*/ 5991821 w 9384838"/>
              <a:gd name="connsiteY370" fmla="*/ 2885007 h 6246801"/>
              <a:gd name="connsiteX371" fmla="*/ 6016157 w 9384838"/>
              <a:gd name="connsiteY371" fmla="*/ 2910449 h 6246801"/>
              <a:gd name="connsiteX372" fmla="*/ 5991821 w 9384838"/>
              <a:gd name="connsiteY372" fmla="*/ 2935892 h 6246801"/>
              <a:gd name="connsiteX373" fmla="*/ 5991821 w 9384838"/>
              <a:gd name="connsiteY373" fmla="*/ 2960229 h 6246801"/>
              <a:gd name="connsiteX374" fmla="*/ 6041599 w 9384838"/>
              <a:gd name="connsiteY374" fmla="*/ 2985670 h 6246801"/>
              <a:gd name="connsiteX375" fmla="*/ 6016157 w 9384838"/>
              <a:gd name="connsiteY375" fmla="*/ 3035453 h 6246801"/>
              <a:gd name="connsiteX376" fmla="*/ 6041599 w 9384838"/>
              <a:gd name="connsiteY376" fmla="*/ 3086339 h 6246801"/>
              <a:gd name="connsiteX377" fmla="*/ 5991821 w 9384838"/>
              <a:gd name="connsiteY377" fmla="*/ 3185896 h 6246801"/>
              <a:gd name="connsiteX378" fmla="*/ 6016157 w 9384838"/>
              <a:gd name="connsiteY378" fmla="*/ 3185896 h 6246801"/>
              <a:gd name="connsiteX379" fmla="*/ 6016157 w 9384838"/>
              <a:gd name="connsiteY379" fmla="*/ 3236782 h 6246801"/>
              <a:gd name="connsiteX380" fmla="*/ 5966379 w 9384838"/>
              <a:gd name="connsiteY380" fmla="*/ 3261118 h 6246801"/>
              <a:gd name="connsiteX381" fmla="*/ 5966379 w 9384838"/>
              <a:gd name="connsiteY381" fmla="*/ 3286561 h 6246801"/>
              <a:gd name="connsiteX382" fmla="*/ 5916601 w 9384838"/>
              <a:gd name="connsiteY382" fmla="*/ 3361784 h 6246801"/>
              <a:gd name="connsiteX383" fmla="*/ 5916601 w 9384838"/>
              <a:gd name="connsiteY383" fmla="*/ 3412670 h 6246801"/>
              <a:gd name="connsiteX384" fmla="*/ 5865717 w 9384838"/>
              <a:gd name="connsiteY384" fmla="*/ 3437007 h 6246801"/>
              <a:gd name="connsiteX385" fmla="*/ 5840275 w 9384838"/>
              <a:gd name="connsiteY385" fmla="*/ 3462450 h 6246801"/>
              <a:gd name="connsiteX386" fmla="*/ 5815939 w 9384838"/>
              <a:gd name="connsiteY386" fmla="*/ 3437007 h 6246801"/>
              <a:gd name="connsiteX387" fmla="*/ 5815939 w 9384838"/>
              <a:gd name="connsiteY387" fmla="*/ 3487893 h 6246801"/>
              <a:gd name="connsiteX388" fmla="*/ 5765055 w 9384838"/>
              <a:gd name="connsiteY388" fmla="*/ 3462450 h 6246801"/>
              <a:gd name="connsiteX389" fmla="*/ 5765055 w 9384838"/>
              <a:gd name="connsiteY389" fmla="*/ 3462451 h 6246801"/>
              <a:gd name="connsiteX390" fmla="*/ 5790497 w 9384838"/>
              <a:gd name="connsiteY390" fmla="*/ 3512230 h 6246801"/>
              <a:gd name="connsiteX391" fmla="*/ 5740719 w 9384838"/>
              <a:gd name="connsiteY391" fmla="*/ 3537673 h 6246801"/>
              <a:gd name="connsiteX392" fmla="*/ 5715277 w 9384838"/>
              <a:gd name="connsiteY392" fmla="*/ 3563116 h 6246801"/>
              <a:gd name="connsiteX393" fmla="*/ 5689835 w 9384838"/>
              <a:gd name="connsiteY393" fmla="*/ 3587453 h 6246801"/>
              <a:gd name="connsiteX394" fmla="*/ 5715277 w 9384838"/>
              <a:gd name="connsiteY394" fmla="*/ 3612896 h 6246801"/>
              <a:gd name="connsiteX395" fmla="*/ 5665499 w 9384838"/>
              <a:gd name="connsiteY395" fmla="*/ 3612896 h 6246801"/>
              <a:gd name="connsiteX396" fmla="*/ 5640057 w 9384838"/>
              <a:gd name="connsiteY396" fmla="*/ 3638339 h 6246801"/>
              <a:gd name="connsiteX397" fmla="*/ 5665499 w 9384838"/>
              <a:gd name="connsiteY397" fmla="*/ 3638339 h 6246801"/>
              <a:gd name="connsiteX398" fmla="*/ 5665499 w 9384838"/>
              <a:gd name="connsiteY398" fmla="*/ 3662676 h 6246801"/>
              <a:gd name="connsiteX399" fmla="*/ 5640057 w 9384838"/>
              <a:gd name="connsiteY399" fmla="*/ 3662676 h 6246801"/>
              <a:gd name="connsiteX400" fmla="*/ 5665499 w 9384838"/>
              <a:gd name="connsiteY400" fmla="*/ 3688119 h 6246801"/>
              <a:gd name="connsiteX401" fmla="*/ 5640057 w 9384838"/>
              <a:gd name="connsiteY401" fmla="*/ 3763342 h 6246801"/>
              <a:gd name="connsiteX402" fmla="*/ 5590279 w 9384838"/>
              <a:gd name="connsiteY402" fmla="*/ 3737899 h 6246801"/>
              <a:gd name="connsiteX403" fmla="*/ 5515059 w 9384838"/>
              <a:gd name="connsiteY403" fmla="*/ 3737899 h 6246801"/>
              <a:gd name="connsiteX404" fmla="*/ 5464175 w 9384838"/>
              <a:gd name="connsiteY404" fmla="*/ 3713562 h 6246801"/>
              <a:gd name="connsiteX405" fmla="*/ 5439839 w 9384838"/>
              <a:gd name="connsiteY405" fmla="*/ 3737899 h 6246801"/>
              <a:gd name="connsiteX406" fmla="*/ 5464175 w 9384838"/>
              <a:gd name="connsiteY406" fmla="*/ 3763342 h 6246801"/>
              <a:gd name="connsiteX407" fmla="*/ 5414397 w 9384838"/>
              <a:gd name="connsiteY407" fmla="*/ 3788785 h 6246801"/>
              <a:gd name="connsiteX408" fmla="*/ 5339177 w 9384838"/>
              <a:gd name="connsiteY408" fmla="*/ 3939230 h 6246801"/>
              <a:gd name="connsiteX409" fmla="*/ 5364619 w 9384838"/>
              <a:gd name="connsiteY409" fmla="*/ 4014453 h 6246801"/>
              <a:gd name="connsiteX410" fmla="*/ 5364618 w 9384838"/>
              <a:gd name="connsiteY410" fmla="*/ 4014453 h 6246801"/>
              <a:gd name="connsiteX411" fmla="*/ 5364618 w 9384838"/>
              <a:gd name="connsiteY411" fmla="*/ 4089676 h 6246801"/>
              <a:gd name="connsiteX412" fmla="*/ 5313734 w 9384838"/>
              <a:gd name="connsiteY412" fmla="*/ 4289902 h 6246801"/>
              <a:gd name="connsiteX413" fmla="*/ 5238514 w 9384838"/>
              <a:gd name="connsiteY413" fmla="*/ 4416010 h 6246801"/>
              <a:gd name="connsiteX414" fmla="*/ 5213072 w 9384838"/>
              <a:gd name="connsiteY414" fmla="*/ 4440347 h 6246801"/>
              <a:gd name="connsiteX415" fmla="*/ 5163294 w 9384838"/>
              <a:gd name="connsiteY415" fmla="*/ 4440347 h 6246801"/>
              <a:gd name="connsiteX416" fmla="*/ 5137852 w 9384838"/>
              <a:gd name="connsiteY416" fmla="*/ 4465790 h 6246801"/>
              <a:gd name="connsiteX417" fmla="*/ 5163294 w 9384838"/>
              <a:gd name="connsiteY417" fmla="*/ 4465790 h 6246801"/>
              <a:gd name="connsiteX418" fmla="*/ 5062632 w 9384838"/>
              <a:gd name="connsiteY418" fmla="*/ 4616236 h 6246801"/>
              <a:gd name="connsiteX419" fmla="*/ 5038296 w 9384838"/>
              <a:gd name="connsiteY419" fmla="*/ 4691459 h 6246801"/>
              <a:gd name="connsiteX420" fmla="*/ 5012854 w 9384838"/>
              <a:gd name="connsiteY420" fmla="*/ 4716902 h 6246801"/>
              <a:gd name="connsiteX421" fmla="*/ 4987412 w 9384838"/>
              <a:gd name="connsiteY421" fmla="*/ 4792125 h 6246801"/>
              <a:gd name="connsiteX422" fmla="*/ 5012854 w 9384838"/>
              <a:gd name="connsiteY422" fmla="*/ 4917127 h 6246801"/>
              <a:gd name="connsiteX423" fmla="*/ 5062632 w 9384838"/>
              <a:gd name="connsiteY423" fmla="*/ 5043236 h 6246801"/>
              <a:gd name="connsiteX424" fmla="*/ 5013583 w 9384838"/>
              <a:gd name="connsiteY424" fmla="*/ 4993096 h 6246801"/>
              <a:gd name="connsiteX425" fmla="*/ 5062632 w 9384838"/>
              <a:gd name="connsiteY425" fmla="*/ 5043237 h 6246801"/>
              <a:gd name="connsiteX426" fmla="*/ 4987412 w 9384838"/>
              <a:gd name="connsiteY426" fmla="*/ 5043237 h 6246801"/>
              <a:gd name="connsiteX427" fmla="*/ 4963076 w 9384838"/>
              <a:gd name="connsiteY427" fmla="*/ 5017794 h 6246801"/>
              <a:gd name="connsiteX428" fmla="*/ 4862414 w 9384838"/>
              <a:gd name="connsiteY428" fmla="*/ 5067574 h 6246801"/>
              <a:gd name="connsiteX429" fmla="*/ 4812636 w 9384838"/>
              <a:gd name="connsiteY429" fmla="*/ 5142796 h 6246801"/>
              <a:gd name="connsiteX430" fmla="*/ 4812636 w 9384838"/>
              <a:gd name="connsiteY430" fmla="*/ 5193682 h 6246801"/>
              <a:gd name="connsiteX431" fmla="*/ 4787194 w 9384838"/>
              <a:gd name="connsiteY431" fmla="*/ 5243462 h 6246801"/>
              <a:gd name="connsiteX432" fmla="*/ 4711974 w 9384838"/>
              <a:gd name="connsiteY432" fmla="*/ 5268905 h 6246801"/>
              <a:gd name="connsiteX433" fmla="*/ 4686532 w 9384838"/>
              <a:gd name="connsiteY433" fmla="*/ 5243462 h 6246801"/>
              <a:gd name="connsiteX434" fmla="*/ 4636753 w 9384838"/>
              <a:gd name="connsiteY434" fmla="*/ 5268905 h 6246801"/>
              <a:gd name="connsiteX435" fmla="*/ 4611311 w 9384838"/>
              <a:gd name="connsiteY435" fmla="*/ 5293242 h 6246801"/>
              <a:gd name="connsiteX436" fmla="*/ 4561533 w 9384838"/>
              <a:gd name="connsiteY436" fmla="*/ 5344128 h 6246801"/>
              <a:gd name="connsiteX437" fmla="*/ 4536091 w 9384838"/>
              <a:gd name="connsiteY437" fmla="*/ 5293242 h 6246801"/>
              <a:gd name="connsiteX438" fmla="*/ 4561533 w 9384838"/>
              <a:gd name="connsiteY438" fmla="*/ 5293242 h 6246801"/>
              <a:gd name="connsiteX439" fmla="*/ 4561533 w 9384838"/>
              <a:gd name="connsiteY439" fmla="*/ 5268905 h 6246801"/>
              <a:gd name="connsiteX440" fmla="*/ 4585869 w 9384838"/>
              <a:gd name="connsiteY440" fmla="*/ 5218019 h 6246801"/>
              <a:gd name="connsiteX441" fmla="*/ 4585869 w 9384838"/>
              <a:gd name="connsiteY441" fmla="*/ 5193682 h 6246801"/>
              <a:gd name="connsiteX442" fmla="*/ 4611311 w 9384838"/>
              <a:gd name="connsiteY442" fmla="*/ 5168239 h 6246801"/>
              <a:gd name="connsiteX443" fmla="*/ 4611311 w 9384838"/>
              <a:gd name="connsiteY443" fmla="*/ 5142796 h 6246801"/>
              <a:gd name="connsiteX444" fmla="*/ 4585869 w 9384838"/>
              <a:gd name="connsiteY444" fmla="*/ 5142796 h 6246801"/>
              <a:gd name="connsiteX445" fmla="*/ 4611311 w 9384838"/>
              <a:gd name="connsiteY445" fmla="*/ 5118460 h 6246801"/>
              <a:gd name="connsiteX446" fmla="*/ 4636753 w 9384838"/>
              <a:gd name="connsiteY446" fmla="*/ 5118460 h 6246801"/>
              <a:gd name="connsiteX447" fmla="*/ 4636753 w 9384838"/>
              <a:gd name="connsiteY447" fmla="*/ 5093017 h 6246801"/>
              <a:gd name="connsiteX448" fmla="*/ 4686532 w 9384838"/>
              <a:gd name="connsiteY448" fmla="*/ 5067574 h 6246801"/>
              <a:gd name="connsiteX449" fmla="*/ 4737416 w 9384838"/>
              <a:gd name="connsiteY449" fmla="*/ 5043237 h 6246801"/>
              <a:gd name="connsiteX450" fmla="*/ 4737416 w 9384838"/>
              <a:gd name="connsiteY450" fmla="*/ 5017794 h 6246801"/>
              <a:gd name="connsiteX451" fmla="*/ 4737416 w 9384838"/>
              <a:gd name="connsiteY451" fmla="*/ 4992351 h 6246801"/>
              <a:gd name="connsiteX452" fmla="*/ 4686532 w 9384838"/>
              <a:gd name="connsiteY452" fmla="*/ 4942571 h 6246801"/>
              <a:gd name="connsiteX453" fmla="*/ 4662196 w 9384838"/>
              <a:gd name="connsiteY453" fmla="*/ 4968014 h 6246801"/>
              <a:gd name="connsiteX454" fmla="*/ 4636753 w 9384838"/>
              <a:gd name="connsiteY454" fmla="*/ 4968014 h 6246801"/>
              <a:gd name="connsiteX455" fmla="*/ 4611311 w 9384838"/>
              <a:gd name="connsiteY455" fmla="*/ 4942571 h 6246801"/>
              <a:gd name="connsiteX456" fmla="*/ 4585869 w 9384838"/>
              <a:gd name="connsiteY456" fmla="*/ 4992350 h 6246801"/>
              <a:gd name="connsiteX457" fmla="*/ 4611310 w 9384838"/>
              <a:gd name="connsiteY457" fmla="*/ 5017792 h 6246801"/>
              <a:gd name="connsiteX458" fmla="*/ 4611311 w 9384838"/>
              <a:gd name="connsiteY458" fmla="*/ 5017793 h 6246801"/>
              <a:gd name="connsiteX459" fmla="*/ 4536091 w 9384838"/>
              <a:gd name="connsiteY459" fmla="*/ 5043236 h 6246801"/>
              <a:gd name="connsiteX460" fmla="*/ 4510649 w 9384838"/>
              <a:gd name="connsiteY460" fmla="*/ 5043236 h 6246801"/>
              <a:gd name="connsiteX461" fmla="*/ 4510649 w 9384838"/>
              <a:gd name="connsiteY461" fmla="*/ 5118458 h 6246801"/>
              <a:gd name="connsiteX462" fmla="*/ 4561533 w 9384838"/>
              <a:gd name="connsiteY462" fmla="*/ 5168238 h 6246801"/>
              <a:gd name="connsiteX463" fmla="*/ 4536091 w 9384838"/>
              <a:gd name="connsiteY463" fmla="*/ 5168238 h 6246801"/>
              <a:gd name="connsiteX464" fmla="*/ 4510649 w 9384838"/>
              <a:gd name="connsiteY464" fmla="*/ 5168238 h 6246801"/>
              <a:gd name="connsiteX465" fmla="*/ 4510649 w 9384838"/>
              <a:gd name="connsiteY465" fmla="*/ 5193681 h 6246801"/>
              <a:gd name="connsiteX466" fmla="*/ 4486313 w 9384838"/>
              <a:gd name="connsiteY466" fmla="*/ 5168238 h 6246801"/>
              <a:gd name="connsiteX467" fmla="*/ 4486313 w 9384838"/>
              <a:gd name="connsiteY467" fmla="*/ 5118458 h 6246801"/>
              <a:gd name="connsiteX468" fmla="*/ 4460871 w 9384838"/>
              <a:gd name="connsiteY468" fmla="*/ 5093016 h 6246801"/>
              <a:gd name="connsiteX469" fmla="*/ 4385651 w 9384838"/>
              <a:gd name="connsiteY469" fmla="*/ 5067573 h 6246801"/>
              <a:gd name="connsiteX470" fmla="*/ 4310431 w 9384838"/>
              <a:gd name="connsiteY470" fmla="*/ 5093016 h 6246801"/>
              <a:gd name="connsiteX471" fmla="*/ 4284989 w 9384838"/>
              <a:gd name="connsiteY471" fmla="*/ 5142795 h 6246801"/>
              <a:gd name="connsiteX472" fmla="*/ 4284989 w 9384838"/>
              <a:gd name="connsiteY472" fmla="*/ 5142796 h 6246801"/>
              <a:gd name="connsiteX473" fmla="*/ 4260653 w 9384838"/>
              <a:gd name="connsiteY473" fmla="*/ 5168239 h 6246801"/>
              <a:gd name="connsiteX474" fmla="*/ 4260653 w 9384838"/>
              <a:gd name="connsiteY474" fmla="*/ 5193683 h 6246801"/>
              <a:gd name="connsiteX475" fmla="*/ 4284989 w 9384838"/>
              <a:gd name="connsiteY475" fmla="*/ 5243462 h 6246801"/>
              <a:gd name="connsiteX476" fmla="*/ 4235211 w 9384838"/>
              <a:gd name="connsiteY476" fmla="*/ 5268905 h 6246801"/>
              <a:gd name="connsiteX477" fmla="*/ 4185433 w 9384838"/>
              <a:gd name="connsiteY477" fmla="*/ 5344128 h 6246801"/>
              <a:gd name="connsiteX478" fmla="*/ 4110213 w 9384838"/>
              <a:gd name="connsiteY478" fmla="*/ 5369571 h 6246801"/>
              <a:gd name="connsiteX479" fmla="*/ 4084771 w 9384838"/>
              <a:gd name="connsiteY479" fmla="*/ 5318685 h 6246801"/>
              <a:gd name="connsiteX480" fmla="*/ 4110213 w 9384838"/>
              <a:gd name="connsiteY480" fmla="*/ 5243462 h 6246801"/>
              <a:gd name="connsiteX481" fmla="*/ 4134549 w 9384838"/>
              <a:gd name="connsiteY481" fmla="*/ 5193683 h 6246801"/>
              <a:gd name="connsiteX482" fmla="*/ 4134549 w 9384838"/>
              <a:gd name="connsiteY482" fmla="*/ 5168239 h 6246801"/>
              <a:gd name="connsiteX483" fmla="*/ 4185433 w 9384838"/>
              <a:gd name="connsiteY483" fmla="*/ 5168239 h 6246801"/>
              <a:gd name="connsiteX484" fmla="*/ 4209769 w 9384838"/>
              <a:gd name="connsiteY484" fmla="*/ 5142796 h 6246801"/>
              <a:gd name="connsiteX485" fmla="*/ 4185433 w 9384838"/>
              <a:gd name="connsiteY485" fmla="*/ 5118460 h 6246801"/>
              <a:gd name="connsiteX486" fmla="*/ 4084771 w 9384838"/>
              <a:gd name="connsiteY486" fmla="*/ 5093017 h 6246801"/>
              <a:gd name="connsiteX487" fmla="*/ 4034993 w 9384838"/>
              <a:gd name="connsiteY487" fmla="*/ 5142796 h 6246801"/>
              <a:gd name="connsiteX488" fmla="*/ 3958666 w 9384838"/>
              <a:gd name="connsiteY488" fmla="*/ 5168239 h 6246801"/>
              <a:gd name="connsiteX489" fmla="*/ 3908904 w 9384838"/>
              <a:gd name="connsiteY489" fmla="*/ 5218019 h 6246801"/>
              <a:gd name="connsiteX490" fmla="*/ 3859127 w 9384838"/>
              <a:gd name="connsiteY490" fmla="*/ 5293242 h 6246801"/>
              <a:gd name="connsiteX491" fmla="*/ 3758465 w 9384838"/>
              <a:gd name="connsiteY491" fmla="*/ 5243462 h 6246801"/>
              <a:gd name="connsiteX492" fmla="*/ 3708688 w 9384838"/>
              <a:gd name="connsiteY492" fmla="*/ 5243462 h 6246801"/>
              <a:gd name="connsiteX493" fmla="*/ 3582584 w 9384838"/>
              <a:gd name="connsiteY493" fmla="*/ 5193683 h 6246801"/>
              <a:gd name="connsiteX494" fmla="*/ 3589545 w 9384838"/>
              <a:gd name="connsiteY494" fmla="*/ 5173103 h 6246801"/>
              <a:gd name="connsiteX495" fmla="*/ 3589543 w 9384838"/>
              <a:gd name="connsiteY495" fmla="*/ 5173102 h 6246801"/>
              <a:gd name="connsiteX496" fmla="*/ 3582582 w 9384838"/>
              <a:gd name="connsiteY496" fmla="*/ 5193682 h 6246801"/>
              <a:gd name="connsiteX497" fmla="*/ 3382367 w 9384838"/>
              <a:gd name="connsiteY497" fmla="*/ 5193682 h 6246801"/>
              <a:gd name="connsiteX498" fmla="*/ 3421081 w 9384838"/>
              <a:gd name="connsiteY498" fmla="*/ 5164921 h 6246801"/>
              <a:gd name="connsiteX499" fmla="*/ 3483028 w 9384838"/>
              <a:gd name="connsiteY499" fmla="*/ 5168239 h 6246801"/>
              <a:gd name="connsiteX500" fmla="*/ 3532805 w 9384838"/>
              <a:gd name="connsiteY500" fmla="*/ 5168239 h 6246801"/>
              <a:gd name="connsiteX501" fmla="*/ 3532805 w 9384838"/>
              <a:gd name="connsiteY501" fmla="*/ 5118459 h 6246801"/>
              <a:gd name="connsiteX502" fmla="*/ 3507365 w 9384838"/>
              <a:gd name="connsiteY502" fmla="*/ 5093016 h 6246801"/>
              <a:gd name="connsiteX503" fmla="*/ 3483028 w 9384838"/>
              <a:gd name="connsiteY503" fmla="*/ 5118459 h 6246801"/>
              <a:gd name="connsiteX504" fmla="*/ 3432144 w 9384838"/>
              <a:gd name="connsiteY504" fmla="*/ 5093016 h 6246801"/>
              <a:gd name="connsiteX505" fmla="*/ 3407808 w 9384838"/>
              <a:gd name="connsiteY505" fmla="*/ 5093016 h 6246801"/>
              <a:gd name="connsiteX506" fmla="*/ 3407808 w 9384838"/>
              <a:gd name="connsiteY506" fmla="*/ 5043237 h 6246801"/>
              <a:gd name="connsiteX507" fmla="*/ 3382367 w 9384838"/>
              <a:gd name="connsiteY507" fmla="*/ 5043237 h 6246801"/>
              <a:gd name="connsiteX508" fmla="*/ 3356924 w 9384838"/>
              <a:gd name="connsiteY508" fmla="*/ 5093016 h 6246801"/>
              <a:gd name="connsiteX509" fmla="*/ 3382367 w 9384838"/>
              <a:gd name="connsiteY509" fmla="*/ 5118459 h 6246801"/>
              <a:gd name="connsiteX510" fmla="*/ 3382367 w 9384838"/>
              <a:gd name="connsiteY510" fmla="*/ 5142796 h 6246801"/>
              <a:gd name="connsiteX511" fmla="*/ 3331482 w 9384838"/>
              <a:gd name="connsiteY511" fmla="*/ 5093016 h 6246801"/>
              <a:gd name="connsiteX512" fmla="*/ 3356924 w 9384838"/>
              <a:gd name="connsiteY512" fmla="*/ 5067573 h 6246801"/>
              <a:gd name="connsiteX513" fmla="*/ 3356924 w 9384838"/>
              <a:gd name="connsiteY513" fmla="*/ 4992351 h 6246801"/>
              <a:gd name="connsiteX514" fmla="*/ 3407808 w 9384838"/>
              <a:gd name="connsiteY514" fmla="*/ 4942571 h 6246801"/>
              <a:gd name="connsiteX515" fmla="*/ 3356924 w 9384838"/>
              <a:gd name="connsiteY515" fmla="*/ 4942571 h 6246801"/>
              <a:gd name="connsiteX516" fmla="*/ 3349625 w 9384838"/>
              <a:gd name="connsiteY516" fmla="*/ 4928288 h 6246801"/>
              <a:gd name="connsiteX517" fmla="*/ 3349624 w 9384838"/>
              <a:gd name="connsiteY517" fmla="*/ 4928288 h 6246801"/>
              <a:gd name="connsiteX518" fmla="*/ 3356924 w 9384838"/>
              <a:gd name="connsiteY518" fmla="*/ 4942571 h 6246801"/>
              <a:gd name="connsiteX519" fmla="*/ 3281703 w 9384838"/>
              <a:gd name="connsiteY519" fmla="*/ 4968014 h 6246801"/>
              <a:gd name="connsiteX520" fmla="*/ 3256260 w 9384838"/>
              <a:gd name="connsiteY520" fmla="*/ 5017794 h 6246801"/>
              <a:gd name="connsiteX521" fmla="*/ 3181041 w 9384838"/>
              <a:gd name="connsiteY521" fmla="*/ 5067573 h 6246801"/>
              <a:gd name="connsiteX522" fmla="*/ 3206483 w 9384838"/>
              <a:gd name="connsiteY522" fmla="*/ 5118459 h 6246801"/>
              <a:gd name="connsiteX523" fmla="*/ 3181041 w 9384838"/>
              <a:gd name="connsiteY523" fmla="*/ 5142796 h 6246801"/>
              <a:gd name="connsiteX524" fmla="*/ 3231925 w 9384838"/>
              <a:gd name="connsiteY524" fmla="*/ 5168239 h 6246801"/>
              <a:gd name="connsiteX525" fmla="*/ 3281703 w 9384838"/>
              <a:gd name="connsiteY525" fmla="*/ 5218019 h 6246801"/>
              <a:gd name="connsiteX526" fmla="*/ 3331481 w 9384838"/>
              <a:gd name="connsiteY526" fmla="*/ 5268905 h 6246801"/>
              <a:gd name="connsiteX527" fmla="*/ 3281703 w 9384838"/>
              <a:gd name="connsiteY527" fmla="*/ 5293242 h 6246801"/>
              <a:gd name="connsiteX528" fmla="*/ 3281703 w 9384838"/>
              <a:gd name="connsiteY528" fmla="*/ 5318685 h 6246801"/>
              <a:gd name="connsiteX529" fmla="*/ 3256260 w 9384838"/>
              <a:gd name="connsiteY529" fmla="*/ 5293242 h 6246801"/>
              <a:gd name="connsiteX530" fmla="*/ 3206483 w 9384838"/>
              <a:gd name="connsiteY530" fmla="*/ 5293242 h 6246801"/>
              <a:gd name="connsiteX531" fmla="*/ 3181041 w 9384838"/>
              <a:gd name="connsiteY531" fmla="*/ 5293242 h 6246801"/>
              <a:gd name="connsiteX532" fmla="*/ 3056044 w 9384838"/>
              <a:gd name="connsiteY532" fmla="*/ 5293242 h 6246801"/>
              <a:gd name="connsiteX533" fmla="*/ 3030601 w 9384838"/>
              <a:gd name="connsiteY533" fmla="*/ 5344128 h 6246801"/>
              <a:gd name="connsiteX534" fmla="*/ 3006265 w 9384838"/>
              <a:gd name="connsiteY534" fmla="*/ 5344128 h 6246801"/>
              <a:gd name="connsiteX535" fmla="*/ 2980823 w 9384838"/>
              <a:gd name="connsiteY535" fmla="*/ 5369571 h 6246801"/>
              <a:gd name="connsiteX536" fmla="*/ 3006265 w 9384838"/>
              <a:gd name="connsiteY536" fmla="*/ 5393907 h 6246801"/>
              <a:gd name="connsiteX537" fmla="*/ 2980823 w 9384838"/>
              <a:gd name="connsiteY537" fmla="*/ 5419350 h 6246801"/>
              <a:gd name="connsiteX538" fmla="*/ 2905602 w 9384838"/>
              <a:gd name="connsiteY538" fmla="*/ 5444793 h 6246801"/>
              <a:gd name="connsiteX539" fmla="*/ 2880162 w 9384838"/>
              <a:gd name="connsiteY539" fmla="*/ 5520016 h 6246801"/>
              <a:gd name="connsiteX540" fmla="*/ 2880159 w 9384838"/>
              <a:gd name="connsiteY540" fmla="*/ 5520016 h 6246801"/>
              <a:gd name="connsiteX541" fmla="*/ 2830382 w 9384838"/>
              <a:gd name="connsiteY541" fmla="*/ 5544353 h 6246801"/>
              <a:gd name="connsiteX542" fmla="*/ 2804941 w 9384838"/>
              <a:gd name="connsiteY542" fmla="*/ 5569796 h 6246801"/>
              <a:gd name="connsiteX543" fmla="*/ 2755160 w 9384838"/>
              <a:gd name="connsiteY543" fmla="*/ 5595239 h 6246801"/>
              <a:gd name="connsiteX544" fmla="*/ 2679941 w 9384838"/>
              <a:gd name="connsiteY544" fmla="*/ 5569796 h 6246801"/>
              <a:gd name="connsiteX545" fmla="*/ 2629058 w 9384838"/>
              <a:gd name="connsiteY545" fmla="*/ 5494573 h 6246801"/>
              <a:gd name="connsiteX546" fmla="*/ 2629058 w 9384838"/>
              <a:gd name="connsiteY546" fmla="*/ 5444794 h 6246801"/>
              <a:gd name="connsiteX547" fmla="*/ 2579280 w 9384838"/>
              <a:gd name="connsiteY547" fmla="*/ 5393908 h 6246801"/>
              <a:gd name="connsiteX548" fmla="*/ 2579280 w 9384838"/>
              <a:gd name="connsiteY548" fmla="*/ 5344128 h 6246801"/>
              <a:gd name="connsiteX549" fmla="*/ 2529501 w 9384838"/>
              <a:gd name="connsiteY549" fmla="*/ 5318685 h 6246801"/>
              <a:gd name="connsiteX550" fmla="*/ 2553838 w 9384838"/>
              <a:gd name="connsiteY550" fmla="*/ 5293242 h 6246801"/>
              <a:gd name="connsiteX551" fmla="*/ 2579280 w 9384838"/>
              <a:gd name="connsiteY551" fmla="*/ 5268905 h 6246801"/>
              <a:gd name="connsiteX552" fmla="*/ 2579280 w 9384838"/>
              <a:gd name="connsiteY552" fmla="*/ 5243462 h 6246801"/>
              <a:gd name="connsiteX553" fmla="*/ 2629058 w 9384838"/>
              <a:gd name="connsiteY553" fmla="*/ 5218019 h 6246801"/>
              <a:gd name="connsiteX554" fmla="*/ 2604722 w 9384838"/>
              <a:gd name="connsiteY554" fmla="*/ 5193682 h 6246801"/>
              <a:gd name="connsiteX555" fmla="*/ 2579280 w 9384838"/>
              <a:gd name="connsiteY555" fmla="*/ 5142796 h 6246801"/>
              <a:gd name="connsiteX556" fmla="*/ 2579280 w 9384838"/>
              <a:gd name="connsiteY556" fmla="*/ 5142795 h 6246801"/>
              <a:gd name="connsiteX557" fmla="*/ 2705382 w 9384838"/>
              <a:gd name="connsiteY557" fmla="*/ 5093015 h 6246801"/>
              <a:gd name="connsiteX558" fmla="*/ 2755160 w 9384838"/>
              <a:gd name="connsiteY558" fmla="*/ 5043236 h 6246801"/>
              <a:gd name="connsiteX559" fmla="*/ 2755160 w 9384838"/>
              <a:gd name="connsiteY559" fmla="*/ 4992350 h 6246801"/>
              <a:gd name="connsiteX560" fmla="*/ 2729719 w 9384838"/>
              <a:gd name="connsiteY560" fmla="*/ 4968013 h 6246801"/>
              <a:gd name="connsiteX561" fmla="*/ 2705383 w 9384838"/>
              <a:gd name="connsiteY561" fmla="*/ 4942570 h 6246801"/>
              <a:gd name="connsiteX562" fmla="*/ 2679942 w 9384838"/>
              <a:gd name="connsiteY562" fmla="*/ 4942570 h 6246801"/>
              <a:gd name="connsiteX563" fmla="*/ 2654500 w 9384838"/>
              <a:gd name="connsiteY563" fmla="*/ 4968013 h 6246801"/>
              <a:gd name="connsiteX564" fmla="*/ 2604722 w 9384838"/>
              <a:gd name="connsiteY564" fmla="*/ 4968013 h 6246801"/>
              <a:gd name="connsiteX565" fmla="*/ 2529503 w 9384838"/>
              <a:gd name="connsiteY565" fmla="*/ 4917127 h 6246801"/>
              <a:gd name="connsiteX566" fmla="*/ 2529503 w 9384838"/>
              <a:gd name="connsiteY566" fmla="*/ 4867348 h 6246801"/>
              <a:gd name="connsiteX567" fmla="*/ 2454282 w 9384838"/>
              <a:gd name="connsiteY567" fmla="*/ 4841905 h 6246801"/>
              <a:gd name="connsiteX568" fmla="*/ 2454282 w 9384838"/>
              <a:gd name="connsiteY568" fmla="*/ 4867348 h 6246801"/>
              <a:gd name="connsiteX569" fmla="*/ 2428840 w 9384838"/>
              <a:gd name="connsiteY569" fmla="*/ 4841905 h 6246801"/>
              <a:gd name="connsiteX570" fmla="*/ 2379063 w 9384838"/>
              <a:gd name="connsiteY570" fmla="*/ 4841905 h 6246801"/>
              <a:gd name="connsiteX571" fmla="*/ 2353620 w 9384838"/>
              <a:gd name="connsiteY571" fmla="*/ 4867348 h 6246801"/>
              <a:gd name="connsiteX572" fmla="*/ 2353620 w 9384838"/>
              <a:gd name="connsiteY572" fmla="*/ 4867347 h 6246801"/>
              <a:gd name="connsiteX573" fmla="*/ 2328178 w 9384838"/>
              <a:gd name="connsiteY573" fmla="*/ 4841904 h 6246801"/>
              <a:gd name="connsiteX574" fmla="*/ 2303843 w 9384838"/>
              <a:gd name="connsiteY574" fmla="*/ 4841904 h 6246801"/>
              <a:gd name="connsiteX575" fmla="*/ 2278401 w 9384838"/>
              <a:gd name="connsiteY575" fmla="*/ 4817568 h 6246801"/>
              <a:gd name="connsiteX576" fmla="*/ 2252958 w 9384838"/>
              <a:gd name="connsiteY576" fmla="*/ 4841904 h 6246801"/>
              <a:gd name="connsiteX577" fmla="*/ 2303843 w 9384838"/>
              <a:gd name="connsiteY577" fmla="*/ 4867347 h 6246801"/>
              <a:gd name="connsiteX578" fmla="*/ 2228623 w 9384838"/>
              <a:gd name="connsiteY578" fmla="*/ 4892790 h 6246801"/>
              <a:gd name="connsiteX579" fmla="*/ 2177740 w 9384838"/>
              <a:gd name="connsiteY579" fmla="*/ 4841904 h 6246801"/>
              <a:gd name="connsiteX580" fmla="*/ 2153404 w 9384838"/>
              <a:gd name="connsiteY580" fmla="*/ 4867347 h 6246801"/>
              <a:gd name="connsiteX581" fmla="*/ 2153404 w 9384838"/>
              <a:gd name="connsiteY581" fmla="*/ 4892790 h 6246801"/>
              <a:gd name="connsiteX582" fmla="*/ 2127962 w 9384838"/>
              <a:gd name="connsiteY582" fmla="*/ 4942570 h 6246801"/>
              <a:gd name="connsiteX583" fmla="*/ 2102518 w 9384838"/>
              <a:gd name="connsiteY583" fmla="*/ 4917127 h 6246801"/>
              <a:gd name="connsiteX584" fmla="*/ 2078183 w 9384838"/>
              <a:gd name="connsiteY584" fmla="*/ 4917127 h 6246801"/>
              <a:gd name="connsiteX585" fmla="*/ 2078183 w 9384838"/>
              <a:gd name="connsiteY585" fmla="*/ 4867347 h 6246801"/>
              <a:gd name="connsiteX586" fmla="*/ 2027299 w 9384838"/>
              <a:gd name="connsiteY586" fmla="*/ 4867347 h 6246801"/>
              <a:gd name="connsiteX587" fmla="*/ 2001857 w 9384838"/>
              <a:gd name="connsiteY587" fmla="*/ 4892790 h 6246801"/>
              <a:gd name="connsiteX588" fmla="*/ 1952080 w 9384838"/>
              <a:gd name="connsiteY588" fmla="*/ 4892790 h 6246801"/>
              <a:gd name="connsiteX589" fmla="*/ 1902303 w 9384838"/>
              <a:gd name="connsiteY589" fmla="*/ 4917127 h 6246801"/>
              <a:gd name="connsiteX590" fmla="*/ 1876860 w 9384838"/>
              <a:gd name="connsiteY590" fmla="*/ 4892790 h 6246801"/>
              <a:gd name="connsiteX591" fmla="*/ 1876860 w 9384838"/>
              <a:gd name="connsiteY591" fmla="*/ 4867347 h 6246801"/>
              <a:gd name="connsiteX592" fmla="*/ 1851419 w 9384838"/>
              <a:gd name="connsiteY592" fmla="*/ 4892790 h 6246801"/>
              <a:gd name="connsiteX593" fmla="*/ 1827080 w 9384838"/>
              <a:gd name="connsiteY593" fmla="*/ 4892790 h 6246801"/>
              <a:gd name="connsiteX594" fmla="*/ 1801640 w 9384838"/>
              <a:gd name="connsiteY594" fmla="*/ 4867347 h 6246801"/>
              <a:gd name="connsiteX595" fmla="*/ 1801640 w 9384838"/>
              <a:gd name="connsiteY595" fmla="*/ 4892790 h 6246801"/>
              <a:gd name="connsiteX596" fmla="*/ 1776198 w 9384838"/>
              <a:gd name="connsiteY596" fmla="*/ 4917127 h 6246801"/>
              <a:gd name="connsiteX597" fmla="*/ 1751861 w 9384838"/>
              <a:gd name="connsiteY597" fmla="*/ 4892790 h 6246801"/>
              <a:gd name="connsiteX598" fmla="*/ 1726419 w 9384838"/>
              <a:gd name="connsiteY598" fmla="*/ 4892790 h 6246801"/>
              <a:gd name="connsiteX599" fmla="*/ 1700977 w 9384838"/>
              <a:gd name="connsiteY599" fmla="*/ 4917127 h 6246801"/>
              <a:gd name="connsiteX600" fmla="*/ 1676640 w 9384838"/>
              <a:gd name="connsiteY600" fmla="*/ 4892790 h 6246801"/>
              <a:gd name="connsiteX601" fmla="*/ 1625756 w 9384838"/>
              <a:gd name="connsiteY601" fmla="*/ 4917127 h 6246801"/>
              <a:gd name="connsiteX602" fmla="*/ 1601421 w 9384838"/>
              <a:gd name="connsiteY602" fmla="*/ 4917127 h 6246801"/>
              <a:gd name="connsiteX603" fmla="*/ 1575979 w 9384838"/>
              <a:gd name="connsiteY603" fmla="*/ 4892790 h 6246801"/>
              <a:gd name="connsiteX604" fmla="*/ 1575979 w 9384838"/>
              <a:gd name="connsiteY604" fmla="*/ 4867347 h 6246801"/>
              <a:gd name="connsiteX605" fmla="*/ 1575979 w 9384838"/>
              <a:gd name="connsiteY605" fmla="*/ 4841904 h 6246801"/>
              <a:gd name="connsiteX606" fmla="*/ 1526200 w 9384838"/>
              <a:gd name="connsiteY606" fmla="*/ 4817568 h 6246801"/>
              <a:gd name="connsiteX607" fmla="*/ 1450978 w 9384838"/>
              <a:gd name="connsiteY607" fmla="*/ 4867347 h 6246801"/>
              <a:gd name="connsiteX608" fmla="*/ 1425540 w 9384838"/>
              <a:gd name="connsiteY608" fmla="*/ 4867347 h 6246801"/>
              <a:gd name="connsiteX609" fmla="*/ 1425540 w 9384838"/>
              <a:gd name="connsiteY609" fmla="*/ 4867348 h 6246801"/>
              <a:gd name="connsiteX610" fmla="*/ 1425540 w 9384838"/>
              <a:gd name="connsiteY610" fmla="*/ 4917127 h 6246801"/>
              <a:gd name="connsiteX611" fmla="*/ 1400097 w 9384838"/>
              <a:gd name="connsiteY611" fmla="*/ 4942570 h 6246801"/>
              <a:gd name="connsiteX612" fmla="*/ 1400097 w 9384838"/>
              <a:gd name="connsiteY612" fmla="*/ 4992350 h 6246801"/>
              <a:gd name="connsiteX613" fmla="*/ 1350319 w 9384838"/>
              <a:gd name="connsiteY613" fmla="*/ 4992350 h 6246801"/>
              <a:gd name="connsiteX614" fmla="*/ 1350319 w 9384838"/>
              <a:gd name="connsiteY614" fmla="*/ 5043236 h 6246801"/>
              <a:gd name="connsiteX615" fmla="*/ 1299435 w 9384838"/>
              <a:gd name="connsiteY615" fmla="*/ 4992350 h 6246801"/>
              <a:gd name="connsiteX616" fmla="*/ 1249656 w 9384838"/>
              <a:gd name="connsiteY616" fmla="*/ 4917127 h 6246801"/>
              <a:gd name="connsiteX617" fmla="*/ 1224214 w 9384838"/>
              <a:gd name="connsiteY617" fmla="*/ 4917127 h 6246801"/>
              <a:gd name="connsiteX618" fmla="*/ 1148993 w 9384838"/>
              <a:gd name="connsiteY618" fmla="*/ 4892791 h 6246801"/>
              <a:gd name="connsiteX619" fmla="*/ 1124658 w 9384838"/>
              <a:gd name="connsiteY619" fmla="*/ 4917127 h 6246801"/>
              <a:gd name="connsiteX620" fmla="*/ 1124658 w 9384838"/>
              <a:gd name="connsiteY620" fmla="*/ 4892791 h 6246801"/>
              <a:gd name="connsiteX621" fmla="*/ 1099215 w 9384838"/>
              <a:gd name="connsiteY621" fmla="*/ 4917127 h 6246801"/>
              <a:gd name="connsiteX622" fmla="*/ 1073771 w 9384838"/>
              <a:gd name="connsiteY622" fmla="*/ 4892791 h 6246801"/>
              <a:gd name="connsiteX623" fmla="*/ 1049435 w 9384838"/>
              <a:gd name="connsiteY623" fmla="*/ 4917127 h 6246801"/>
              <a:gd name="connsiteX624" fmla="*/ 998551 w 9384838"/>
              <a:gd name="connsiteY624" fmla="*/ 4917127 h 6246801"/>
              <a:gd name="connsiteX625" fmla="*/ 998551 w 9384838"/>
              <a:gd name="connsiteY625" fmla="*/ 4892791 h 6246801"/>
              <a:gd name="connsiteX626" fmla="*/ 948773 w 9384838"/>
              <a:gd name="connsiteY626" fmla="*/ 4841905 h 6246801"/>
              <a:gd name="connsiteX627" fmla="*/ 898995 w 9384838"/>
              <a:gd name="connsiteY627" fmla="*/ 4867348 h 6246801"/>
              <a:gd name="connsiteX628" fmla="*/ 898995 w 9384838"/>
              <a:gd name="connsiteY628" fmla="*/ 4792125 h 6246801"/>
              <a:gd name="connsiteX629" fmla="*/ 923331 w 9384838"/>
              <a:gd name="connsiteY629" fmla="*/ 4766682 h 6246801"/>
              <a:gd name="connsiteX630" fmla="*/ 923331 w 9384838"/>
              <a:gd name="connsiteY630" fmla="*/ 4716902 h 6246801"/>
              <a:gd name="connsiteX631" fmla="*/ 923331 w 9384838"/>
              <a:gd name="connsiteY631" fmla="*/ 4691459 h 6246801"/>
              <a:gd name="connsiteX632" fmla="*/ 974215 w 9384838"/>
              <a:gd name="connsiteY632" fmla="*/ 4691459 h 6246801"/>
              <a:gd name="connsiteX633" fmla="*/ 998551 w 9384838"/>
              <a:gd name="connsiteY633" fmla="*/ 4667122 h 6246801"/>
              <a:gd name="connsiteX634" fmla="*/ 1049435 w 9384838"/>
              <a:gd name="connsiteY634" fmla="*/ 4716902 h 6246801"/>
              <a:gd name="connsiteX635" fmla="*/ 1148993 w 9384838"/>
              <a:gd name="connsiteY635" fmla="*/ 4716902 h 6246801"/>
              <a:gd name="connsiteX636" fmla="*/ 1174436 w 9384838"/>
              <a:gd name="connsiteY636" fmla="*/ 4667122 h 6246801"/>
              <a:gd name="connsiteX637" fmla="*/ 1224214 w 9384838"/>
              <a:gd name="connsiteY637" fmla="*/ 4667122 h 6246801"/>
              <a:gd name="connsiteX638" fmla="*/ 1249656 w 9384838"/>
              <a:gd name="connsiteY638" fmla="*/ 4616236 h 6246801"/>
              <a:gd name="connsiteX639" fmla="*/ 1275099 w 9384838"/>
              <a:gd name="connsiteY639" fmla="*/ 4616236 h 6246801"/>
              <a:gd name="connsiteX640" fmla="*/ 1275099 w 9384838"/>
              <a:gd name="connsiteY640" fmla="*/ 4616237 h 6246801"/>
              <a:gd name="connsiteX641" fmla="*/ 1350319 w 9384838"/>
              <a:gd name="connsiteY641" fmla="*/ 4616237 h 6246801"/>
              <a:gd name="connsiteX642" fmla="*/ 1374654 w 9384838"/>
              <a:gd name="connsiteY642" fmla="*/ 4590794 h 6246801"/>
              <a:gd name="connsiteX643" fmla="*/ 1425539 w 9384838"/>
              <a:gd name="connsiteY643" fmla="*/ 4566457 h 6246801"/>
              <a:gd name="connsiteX644" fmla="*/ 1550537 w 9384838"/>
              <a:gd name="connsiteY644" fmla="*/ 4491234 h 6246801"/>
              <a:gd name="connsiteX645" fmla="*/ 1651201 w 9384838"/>
              <a:gd name="connsiteY645" fmla="*/ 4440348 h 6246801"/>
              <a:gd name="connsiteX646" fmla="*/ 1751865 w 9384838"/>
              <a:gd name="connsiteY646" fmla="*/ 4416011 h 6246801"/>
              <a:gd name="connsiteX647" fmla="*/ 1776201 w 9384838"/>
              <a:gd name="connsiteY647" fmla="*/ 4365125 h 6246801"/>
              <a:gd name="connsiteX648" fmla="*/ 1751865 w 9384838"/>
              <a:gd name="connsiteY648" fmla="*/ 4340788 h 6246801"/>
              <a:gd name="connsiteX649" fmla="*/ 1801642 w 9384838"/>
              <a:gd name="connsiteY649" fmla="*/ 4340788 h 6246801"/>
              <a:gd name="connsiteX650" fmla="*/ 1827082 w 9384838"/>
              <a:gd name="connsiteY650" fmla="*/ 4315345 h 6246801"/>
              <a:gd name="connsiteX651" fmla="*/ 1902304 w 9384838"/>
              <a:gd name="connsiteY651" fmla="*/ 4340788 h 6246801"/>
              <a:gd name="connsiteX652" fmla="*/ 1952081 w 9384838"/>
              <a:gd name="connsiteY652" fmla="*/ 4315345 h 6246801"/>
              <a:gd name="connsiteX653" fmla="*/ 2001860 w 9384838"/>
              <a:gd name="connsiteY653" fmla="*/ 4340788 h 6246801"/>
              <a:gd name="connsiteX654" fmla="*/ 1952081 w 9384838"/>
              <a:gd name="connsiteY654" fmla="*/ 4340788 h 6246801"/>
              <a:gd name="connsiteX655" fmla="*/ 1952081 w 9384838"/>
              <a:gd name="connsiteY655" fmla="*/ 4390568 h 6246801"/>
              <a:gd name="connsiteX656" fmla="*/ 2027302 w 9384838"/>
              <a:gd name="connsiteY656" fmla="*/ 4416011 h 6246801"/>
              <a:gd name="connsiteX657" fmla="*/ 2052742 w 9384838"/>
              <a:gd name="connsiteY657" fmla="*/ 4416011 h 6246801"/>
              <a:gd name="connsiteX658" fmla="*/ 2102518 w 9384838"/>
              <a:gd name="connsiteY658" fmla="*/ 4390568 h 6246801"/>
              <a:gd name="connsiteX659" fmla="*/ 2127962 w 9384838"/>
              <a:gd name="connsiteY659" fmla="*/ 4390568 h 6246801"/>
              <a:gd name="connsiteX660" fmla="*/ 2203182 w 9384838"/>
              <a:gd name="connsiteY660" fmla="*/ 4440348 h 6246801"/>
              <a:gd name="connsiteX661" fmla="*/ 2328178 w 9384838"/>
              <a:gd name="connsiteY661" fmla="*/ 4465791 h 6246801"/>
              <a:gd name="connsiteX662" fmla="*/ 2428839 w 9384838"/>
              <a:gd name="connsiteY662" fmla="*/ 4465791 h 6246801"/>
              <a:gd name="connsiteX663" fmla="*/ 2478617 w 9384838"/>
              <a:gd name="connsiteY663" fmla="*/ 4440348 h 6246801"/>
              <a:gd name="connsiteX664" fmla="*/ 2529503 w 9384838"/>
              <a:gd name="connsiteY664" fmla="*/ 4416011 h 6246801"/>
              <a:gd name="connsiteX665" fmla="*/ 2579280 w 9384838"/>
              <a:gd name="connsiteY665" fmla="*/ 4440348 h 6246801"/>
              <a:gd name="connsiteX666" fmla="*/ 2629058 w 9384838"/>
              <a:gd name="connsiteY666" fmla="*/ 4440348 h 6246801"/>
              <a:gd name="connsiteX667" fmla="*/ 2679941 w 9384838"/>
              <a:gd name="connsiteY667" fmla="*/ 4465791 h 6246801"/>
              <a:gd name="connsiteX668" fmla="*/ 2679941 w 9384838"/>
              <a:gd name="connsiteY668" fmla="*/ 4465790 h 6246801"/>
              <a:gd name="connsiteX669" fmla="*/ 2705383 w 9384838"/>
              <a:gd name="connsiteY669" fmla="*/ 4465790 h 6246801"/>
              <a:gd name="connsiteX670" fmla="*/ 2804940 w 9384838"/>
              <a:gd name="connsiteY670" fmla="*/ 4440347 h 6246801"/>
              <a:gd name="connsiteX671" fmla="*/ 2830382 w 9384838"/>
              <a:gd name="connsiteY671" fmla="*/ 4491233 h 6246801"/>
              <a:gd name="connsiteX672" fmla="*/ 2804940 w 9384838"/>
              <a:gd name="connsiteY672" fmla="*/ 4515570 h 6246801"/>
              <a:gd name="connsiteX673" fmla="*/ 2780604 w 9384838"/>
              <a:gd name="connsiteY673" fmla="*/ 4541013 h 6246801"/>
              <a:gd name="connsiteX674" fmla="*/ 2804940 w 9384838"/>
              <a:gd name="connsiteY674" fmla="*/ 4566456 h 6246801"/>
              <a:gd name="connsiteX675" fmla="*/ 2804940 w 9384838"/>
              <a:gd name="connsiteY675" fmla="*/ 4590793 h 6246801"/>
              <a:gd name="connsiteX676" fmla="*/ 2855825 w 9384838"/>
              <a:gd name="connsiteY676" fmla="*/ 4590793 h 6246801"/>
              <a:gd name="connsiteX677" fmla="*/ 2855825 w 9384838"/>
              <a:gd name="connsiteY677" fmla="*/ 4566456 h 6246801"/>
              <a:gd name="connsiteX678" fmla="*/ 2880159 w 9384838"/>
              <a:gd name="connsiteY678" fmla="*/ 4566456 h 6246801"/>
              <a:gd name="connsiteX679" fmla="*/ 2880159 w 9384838"/>
              <a:gd name="connsiteY679" fmla="*/ 4605916 h 6246801"/>
              <a:gd name="connsiteX680" fmla="*/ 2880162 w 9384838"/>
              <a:gd name="connsiteY680" fmla="*/ 4605918 h 6246801"/>
              <a:gd name="connsiteX681" fmla="*/ 2880162 w 9384838"/>
              <a:gd name="connsiteY681" fmla="*/ 4566457 h 6246801"/>
              <a:gd name="connsiteX682" fmla="*/ 2931045 w 9384838"/>
              <a:gd name="connsiteY682" fmla="*/ 4616236 h 6246801"/>
              <a:gd name="connsiteX683" fmla="*/ 2980823 w 9384838"/>
              <a:gd name="connsiteY683" fmla="*/ 4641679 h 6246801"/>
              <a:gd name="connsiteX684" fmla="*/ 3006265 w 9384838"/>
              <a:gd name="connsiteY684" fmla="*/ 4616236 h 6246801"/>
              <a:gd name="connsiteX685" fmla="*/ 3030601 w 9384838"/>
              <a:gd name="connsiteY685" fmla="*/ 4616236 h 6246801"/>
              <a:gd name="connsiteX686" fmla="*/ 3056044 w 9384838"/>
              <a:gd name="connsiteY686" fmla="*/ 4590793 h 6246801"/>
              <a:gd name="connsiteX687" fmla="*/ 3105820 w 9384838"/>
              <a:gd name="connsiteY687" fmla="*/ 4590793 h 6246801"/>
              <a:gd name="connsiteX688" fmla="*/ 3131263 w 9384838"/>
              <a:gd name="connsiteY688" fmla="*/ 4541014 h 6246801"/>
              <a:gd name="connsiteX689" fmla="*/ 3131263 w 9384838"/>
              <a:gd name="connsiteY689" fmla="*/ 4590793 h 6246801"/>
              <a:gd name="connsiteX690" fmla="*/ 3156704 w 9384838"/>
              <a:gd name="connsiteY690" fmla="*/ 4566457 h 6246801"/>
              <a:gd name="connsiteX691" fmla="*/ 3181041 w 9384838"/>
              <a:gd name="connsiteY691" fmla="*/ 4515571 h 6246801"/>
              <a:gd name="connsiteX692" fmla="*/ 3156704 w 9384838"/>
              <a:gd name="connsiteY692" fmla="*/ 4440348 h 6246801"/>
              <a:gd name="connsiteX693" fmla="*/ 3131263 w 9384838"/>
              <a:gd name="connsiteY693" fmla="*/ 4416011 h 6246801"/>
              <a:gd name="connsiteX694" fmla="*/ 3181041 w 9384838"/>
              <a:gd name="connsiteY694" fmla="*/ 4365125 h 6246801"/>
              <a:gd name="connsiteX695" fmla="*/ 3231924 w 9384838"/>
              <a:gd name="connsiteY695" fmla="*/ 4340788 h 6246801"/>
              <a:gd name="connsiteX696" fmla="*/ 3256260 w 9384838"/>
              <a:gd name="connsiteY696" fmla="*/ 4289902 h 6246801"/>
              <a:gd name="connsiteX697" fmla="*/ 3281703 w 9384838"/>
              <a:gd name="connsiteY697" fmla="*/ 4289902 h 6246801"/>
              <a:gd name="connsiteX698" fmla="*/ 3281705 w 9384838"/>
              <a:gd name="connsiteY698" fmla="*/ 4289902 h 6246801"/>
              <a:gd name="connsiteX699" fmla="*/ 3307147 w 9384838"/>
              <a:gd name="connsiteY699" fmla="*/ 4265565 h 6246801"/>
              <a:gd name="connsiteX700" fmla="*/ 3356924 w 9384838"/>
              <a:gd name="connsiteY700" fmla="*/ 4265565 h 6246801"/>
              <a:gd name="connsiteX701" fmla="*/ 3457589 w 9384838"/>
              <a:gd name="connsiteY701" fmla="*/ 4190342 h 6246801"/>
              <a:gd name="connsiteX702" fmla="*/ 3558250 w 9384838"/>
              <a:gd name="connsiteY702" fmla="*/ 4089676 h 6246801"/>
              <a:gd name="connsiteX703" fmla="*/ 3582585 w 9384838"/>
              <a:gd name="connsiteY703" fmla="*/ 4014453 h 6246801"/>
              <a:gd name="connsiteX704" fmla="*/ 3608026 w 9384838"/>
              <a:gd name="connsiteY704" fmla="*/ 3989010 h 6246801"/>
              <a:gd name="connsiteX705" fmla="*/ 3582585 w 9384838"/>
              <a:gd name="connsiteY705" fmla="*/ 3963567 h 6246801"/>
              <a:gd name="connsiteX706" fmla="*/ 3608026 w 9384838"/>
              <a:gd name="connsiteY706" fmla="*/ 3913787 h 6246801"/>
              <a:gd name="connsiteX707" fmla="*/ 3582585 w 9384838"/>
              <a:gd name="connsiteY707" fmla="*/ 3888344 h 6246801"/>
              <a:gd name="connsiteX708" fmla="*/ 3608026 w 9384838"/>
              <a:gd name="connsiteY708" fmla="*/ 3838565 h 6246801"/>
              <a:gd name="connsiteX709" fmla="*/ 3633468 w 9384838"/>
              <a:gd name="connsiteY709" fmla="*/ 3813122 h 6246801"/>
              <a:gd name="connsiteX710" fmla="*/ 3683247 w 9384838"/>
              <a:gd name="connsiteY710" fmla="*/ 3788785 h 6246801"/>
              <a:gd name="connsiteX711" fmla="*/ 3708689 w 9384838"/>
              <a:gd name="connsiteY711" fmla="*/ 3813122 h 6246801"/>
              <a:gd name="connsiteX712" fmla="*/ 3783908 w 9384838"/>
              <a:gd name="connsiteY712" fmla="*/ 3788785 h 6246801"/>
              <a:gd name="connsiteX713" fmla="*/ 3883464 w 9384838"/>
              <a:gd name="connsiteY713" fmla="*/ 3763342 h 6246801"/>
              <a:gd name="connsiteX714" fmla="*/ 3883464 w 9384838"/>
              <a:gd name="connsiteY714" fmla="*/ 3813122 h 6246801"/>
              <a:gd name="connsiteX715" fmla="*/ 3833686 w 9384838"/>
              <a:gd name="connsiteY715" fmla="*/ 3813122 h 6246801"/>
              <a:gd name="connsiteX716" fmla="*/ 3808245 w 9384838"/>
              <a:gd name="connsiteY716" fmla="*/ 3838565 h 6246801"/>
              <a:gd name="connsiteX717" fmla="*/ 3808245 w 9384838"/>
              <a:gd name="connsiteY717" fmla="*/ 3888344 h 6246801"/>
              <a:gd name="connsiteX718" fmla="*/ 3758467 w 9384838"/>
              <a:gd name="connsiteY718" fmla="*/ 3864008 h 6246801"/>
              <a:gd name="connsiteX719" fmla="*/ 3708689 w 9384838"/>
              <a:gd name="connsiteY719" fmla="*/ 3913787 h 6246801"/>
              <a:gd name="connsiteX720" fmla="*/ 3683247 w 9384838"/>
              <a:gd name="connsiteY720" fmla="*/ 3888344 h 6246801"/>
              <a:gd name="connsiteX721" fmla="*/ 3633468 w 9384838"/>
              <a:gd name="connsiteY721" fmla="*/ 3913787 h 6246801"/>
              <a:gd name="connsiteX722" fmla="*/ 3657804 w 9384838"/>
              <a:gd name="connsiteY722" fmla="*/ 3939230 h 6246801"/>
              <a:gd name="connsiteX723" fmla="*/ 3633468 w 9384838"/>
              <a:gd name="connsiteY723" fmla="*/ 3963567 h 6246801"/>
              <a:gd name="connsiteX724" fmla="*/ 3657804 w 9384838"/>
              <a:gd name="connsiteY724" fmla="*/ 3963567 h 6246801"/>
              <a:gd name="connsiteX725" fmla="*/ 3683247 w 9384838"/>
              <a:gd name="connsiteY725" fmla="*/ 3989010 h 6246801"/>
              <a:gd name="connsiteX726" fmla="*/ 3708689 w 9384838"/>
              <a:gd name="connsiteY726" fmla="*/ 3989010 h 6246801"/>
              <a:gd name="connsiteX727" fmla="*/ 3708689 w 9384838"/>
              <a:gd name="connsiteY727" fmla="*/ 4014453 h 6246801"/>
              <a:gd name="connsiteX728" fmla="*/ 3708688 w 9384838"/>
              <a:gd name="connsiteY728" fmla="*/ 4014453 h 6246801"/>
              <a:gd name="connsiteX729" fmla="*/ 3657804 w 9384838"/>
              <a:gd name="connsiteY729" fmla="*/ 4064233 h 6246801"/>
              <a:gd name="connsiteX730" fmla="*/ 3683246 w 9384838"/>
              <a:gd name="connsiteY730" fmla="*/ 4139455 h 6246801"/>
              <a:gd name="connsiteX731" fmla="*/ 3808243 w 9384838"/>
              <a:gd name="connsiteY731" fmla="*/ 4164898 h 6246801"/>
              <a:gd name="connsiteX732" fmla="*/ 3833684 w 9384838"/>
              <a:gd name="connsiteY732" fmla="*/ 4089676 h 6246801"/>
              <a:gd name="connsiteX733" fmla="*/ 3958666 w 9384838"/>
              <a:gd name="connsiteY733" fmla="*/ 4089676 h 6246801"/>
              <a:gd name="connsiteX734" fmla="*/ 4084770 w 9384838"/>
              <a:gd name="connsiteY734" fmla="*/ 4064233 h 6246801"/>
              <a:gd name="connsiteX735" fmla="*/ 4185432 w 9384838"/>
              <a:gd name="connsiteY735" fmla="*/ 4064233 h 6246801"/>
              <a:gd name="connsiteX736" fmla="*/ 4460870 w 9384838"/>
              <a:gd name="connsiteY736" fmla="*/ 3888345 h 6246801"/>
              <a:gd name="connsiteX737" fmla="*/ 4510648 w 9384838"/>
              <a:gd name="connsiteY737" fmla="*/ 3763342 h 6246801"/>
              <a:gd name="connsiteX738" fmla="*/ 4761751 w 9384838"/>
              <a:gd name="connsiteY738" fmla="*/ 3713562 h 6246801"/>
              <a:gd name="connsiteX739" fmla="*/ 4836971 w 9384838"/>
              <a:gd name="connsiteY739" fmla="*/ 3612896 h 6246801"/>
              <a:gd name="connsiteX740" fmla="*/ 4887855 w 9384838"/>
              <a:gd name="connsiteY740" fmla="*/ 3487894 h 6246801"/>
              <a:gd name="connsiteX741" fmla="*/ 4887855 w 9384838"/>
              <a:gd name="connsiteY741" fmla="*/ 3487893 h 6246801"/>
              <a:gd name="connsiteX742" fmla="*/ 4937633 w 9384838"/>
              <a:gd name="connsiteY742" fmla="*/ 3437007 h 6246801"/>
              <a:gd name="connsiteX743" fmla="*/ 5012854 w 9384838"/>
              <a:gd name="connsiteY743" fmla="*/ 3387227 h 6246801"/>
              <a:gd name="connsiteX744" fmla="*/ 5038296 w 9384838"/>
              <a:gd name="connsiteY744" fmla="*/ 3336341 h 6246801"/>
              <a:gd name="connsiteX745" fmla="*/ 5113516 w 9384838"/>
              <a:gd name="connsiteY745" fmla="*/ 3236782 h 6246801"/>
              <a:gd name="connsiteX746" fmla="*/ 5137852 w 9384838"/>
              <a:gd name="connsiteY746" fmla="*/ 3185896 h 6246801"/>
              <a:gd name="connsiteX747" fmla="*/ 5163294 w 9384838"/>
              <a:gd name="connsiteY747" fmla="*/ 3161560 h 6246801"/>
              <a:gd name="connsiteX748" fmla="*/ 5238514 w 9384838"/>
              <a:gd name="connsiteY748" fmla="*/ 3011116 h 6246801"/>
              <a:gd name="connsiteX749" fmla="*/ 5263957 w 9384838"/>
              <a:gd name="connsiteY749" fmla="*/ 2860672 h 6246801"/>
              <a:gd name="connsiteX750" fmla="*/ 5188736 w 9384838"/>
              <a:gd name="connsiteY750" fmla="*/ 2809788 h 6246801"/>
              <a:gd name="connsiteX751" fmla="*/ 5163294 w 9384838"/>
              <a:gd name="connsiteY751" fmla="*/ 2835229 h 6246801"/>
              <a:gd name="connsiteX752" fmla="*/ 5137852 w 9384838"/>
              <a:gd name="connsiteY752" fmla="*/ 2835229 h 6246801"/>
              <a:gd name="connsiteX753" fmla="*/ 5137852 w 9384838"/>
              <a:gd name="connsiteY753" fmla="*/ 2785450 h 6246801"/>
              <a:gd name="connsiteX754" fmla="*/ 5188736 w 9384838"/>
              <a:gd name="connsiteY754" fmla="*/ 2785450 h 6246801"/>
              <a:gd name="connsiteX755" fmla="*/ 5263957 w 9384838"/>
              <a:gd name="connsiteY755" fmla="*/ 2734563 h 6246801"/>
              <a:gd name="connsiteX756" fmla="*/ 5339177 w 9384838"/>
              <a:gd name="connsiteY756" fmla="*/ 2609561 h 6246801"/>
              <a:gd name="connsiteX757" fmla="*/ 5289399 w 9384838"/>
              <a:gd name="connsiteY757" fmla="*/ 2534339 h 6246801"/>
              <a:gd name="connsiteX758" fmla="*/ 5289931 w 9384838"/>
              <a:gd name="connsiteY758" fmla="*/ 2534660 h 6246801"/>
              <a:gd name="connsiteX759" fmla="*/ 5289398 w 9384838"/>
              <a:gd name="connsiteY759" fmla="*/ 2534339 h 6246801"/>
              <a:gd name="connsiteX760" fmla="*/ 5313734 w 9384838"/>
              <a:gd name="connsiteY760" fmla="*/ 2483451 h 6246801"/>
              <a:gd name="connsiteX761" fmla="*/ 5289398 w 9384838"/>
              <a:gd name="connsiteY761" fmla="*/ 2459115 h 6246801"/>
              <a:gd name="connsiteX762" fmla="*/ 5364618 w 9384838"/>
              <a:gd name="connsiteY762" fmla="*/ 2408231 h 6246801"/>
              <a:gd name="connsiteX763" fmla="*/ 5388954 w 9384838"/>
              <a:gd name="connsiteY763" fmla="*/ 2433674 h 6246801"/>
              <a:gd name="connsiteX764" fmla="*/ 5464174 w 9384838"/>
              <a:gd name="connsiteY764" fmla="*/ 2408231 h 6246801"/>
              <a:gd name="connsiteX765" fmla="*/ 5515059 w 9384838"/>
              <a:gd name="connsiteY765" fmla="*/ 2333007 h 6246801"/>
              <a:gd name="connsiteX766" fmla="*/ 5539394 w 9384838"/>
              <a:gd name="connsiteY766" fmla="*/ 2257785 h 6246801"/>
              <a:gd name="connsiteX767" fmla="*/ 5539394 w 9384838"/>
              <a:gd name="connsiteY767" fmla="*/ 2233447 h 6246801"/>
              <a:gd name="connsiteX768" fmla="*/ 5564837 w 9384838"/>
              <a:gd name="connsiteY768" fmla="*/ 2182565 h 6246801"/>
              <a:gd name="connsiteX769" fmla="*/ 5614615 w 9384838"/>
              <a:gd name="connsiteY769" fmla="*/ 2233447 h 6246801"/>
              <a:gd name="connsiteX770" fmla="*/ 5640057 w 9384838"/>
              <a:gd name="connsiteY770" fmla="*/ 2208005 h 6246801"/>
              <a:gd name="connsiteX771" fmla="*/ 5665499 w 9384838"/>
              <a:gd name="connsiteY771" fmla="*/ 2233447 h 6246801"/>
              <a:gd name="connsiteX772" fmla="*/ 5665499 w 9384838"/>
              <a:gd name="connsiteY772" fmla="*/ 2257785 h 6246801"/>
              <a:gd name="connsiteX773" fmla="*/ 5640057 w 9384838"/>
              <a:gd name="connsiteY773" fmla="*/ 2408231 h 6246801"/>
              <a:gd name="connsiteX774" fmla="*/ 5689835 w 9384838"/>
              <a:gd name="connsiteY774" fmla="*/ 2433674 h 6246801"/>
              <a:gd name="connsiteX775" fmla="*/ 5740719 w 9384838"/>
              <a:gd name="connsiteY775" fmla="*/ 2408231 h 6246801"/>
              <a:gd name="connsiteX776" fmla="*/ 5765055 w 9384838"/>
              <a:gd name="connsiteY776" fmla="*/ 2358450 h 6246801"/>
              <a:gd name="connsiteX777" fmla="*/ 5840275 w 9384838"/>
              <a:gd name="connsiteY777" fmla="*/ 2459115 h 6246801"/>
              <a:gd name="connsiteX778" fmla="*/ 5891159 w 9384838"/>
              <a:gd name="connsiteY778" fmla="*/ 2408231 h 6246801"/>
              <a:gd name="connsiteX779" fmla="*/ 5940937 w 9384838"/>
              <a:gd name="connsiteY779" fmla="*/ 2283229 h 6246801"/>
              <a:gd name="connsiteX780" fmla="*/ 5891159 w 9384838"/>
              <a:gd name="connsiteY780" fmla="*/ 2208005 h 6246801"/>
              <a:gd name="connsiteX781" fmla="*/ 5840275 w 9384838"/>
              <a:gd name="connsiteY781" fmla="*/ 2257785 h 6246801"/>
              <a:gd name="connsiteX782" fmla="*/ 5715277 w 9384838"/>
              <a:gd name="connsiteY782" fmla="*/ 2283229 h 6246801"/>
              <a:gd name="connsiteX783" fmla="*/ 5765055 w 9384838"/>
              <a:gd name="connsiteY783" fmla="*/ 2132783 h 6246801"/>
              <a:gd name="connsiteX784" fmla="*/ 5840275 w 9384838"/>
              <a:gd name="connsiteY784" fmla="*/ 2081897 h 6246801"/>
              <a:gd name="connsiteX785" fmla="*/ 8270546 w 9384838"/>
              <a:gd name="connsiteY785" fmla="*/ 1474959 h 6246801"/>
              <a:gd name="connsiteX786" fmla="*/ 8282255 w 9384838"/>
              <a:gd name="connsiteY786" fmla="*/ 1480813 h 6246801"/>
              <a:gd name="connsiteX787" fmla="*/ 8274449 w 9384838"/>
              <a:gd name="connsiteY787" fmla="*/ 1490571 h 6246801"/>
              <a:gd name="connsiteX788" fmla="*/ 8264691 w 9384838"/>
              <a:gd name="connsiteY788" fmla="*/ 1491546 h 6246801"/>
              <a:gd name="connsiteX789" fmla="*/ 8247128 w 9384838"/>
              <a:gd name="connsiteY789" fmla="*/ 1501304 h 6246801"/>
              <a:gd name="connsiteX790" fmla="*/ 8250055 w 9384838"/>
              <a:gd name="connsiteY790" fmla="*/ 1485692 h 6246801"/>
              <a:gd name="connsiteX791" fmla="*/ 8265667 w 9384838"/>
              <a:gd name="connsiteY791" fmla="*/ 1485692 h 6246801"/>
              <a:gd name="connsiteX792" fmla="*/ 8270546 w 9384838"/>
              <a:gd name="connsiteY792" fmla="*/ 1474959 h 6246801"/>
              <a:gd name="connsiteX793" fmla="*/ 8187608 w 9384838"/>
              <a:gd name="connsiteY793" fmla="*/ 1463250 h 6246801"/>
              <a:gd name="connsiteX794" fmla="*/ 8203220 w 9384838"/>
              <a:gd name="connsiteY794" fmla="*/ 1472032 h 6246801"/>
              <a:gd name="connsiteX795" fmla="*/ 8215904 w 9384838"/>
              <a:gd name="connsiteY795" fmla="*/ 1471056 h 6246801"/>
              <a:gd name="connsiteX796" fmla="*/ 8214929 w 9384838"/>
              <a:gd name="connsiteY796" fmla="*/ 1479838 h 6246801"/>
              <a:gd name="connsiteX797" fmla="*/ 8216880 w 9384838"/>
              <a:gd name="connsiteY797" fmla="*/ 1484717 h 6246801"/>
              <a:gd name="connsiteX798" fmla="*/ 8195414 w 9384838"/>
              <a:gd name="connsiteY798" fmla="*/ 1482765 h 6246801"/>
              <a:gd name="connsiteX799" fmla="*/ 8197365 w 9384838"/>
              <a:gd name="connsiteY799" fmla="*/ 1476909 h 6246801"/>
              <a:gd name="connsiteX800" fmla="*/ 8187608 w 9384838"/>
              <a:gd name="connsiteY800" fmla="*/ 1463250 h 6246801"/>
              <a:gd name="connsiteX801" fmla="*/ 8289085 w 9384838"/>
              <a:gd name="connsiteY801" fmla="*/ 1415439 h 6246801"/>
              <a:gd name="connsiteX802" fmla="*/ 8307624 w 9384838"/>
              <a:gd name="connsiteY802" fmla="*/ 1425197 h 6246801"/>
              <a:gd name="connsiteX803" fmla="*/ 8318357 w 9384838"/>
              <a:gd name="connsiteY803" fmla="*/ 1429100 h 6246801"/>
              <a:gd name="connsiteX804" fmla="*/ 8307624 w 9384838"/>
              <a:gd name="connsiteY804" fmla="*/ 1443734 h 6246801"/>
              <a:gd name="connsiteX805" fmla="*/ 8313478 w 9384838"/>
              <a:gd name="connsiteY805" fmla="*/ 1452516 h 6246801"/>
              <a:gd name="connsiteX806" fmla="*/ 8282255 w 9384838"/>
              <a:gd name="connsiteY806" fmla="*/ 1469104 h 6246801"/>
              <a:gd name="connsiteX807" fmla="*/ 8280303 w 9384838"/>
              <a:gd name="connsiteY807" fmla="*/ 1453493 h 6246801"/>
              <a:gd name="connsiteX808" fmla="*/ 8269570 w 9384838"/>
              <a:gd name="connsiteY808" fmla="*/ 1425197 h 6246801"/>
              <a:gd name="connsiteX809" fmla="*/ 8289085 w 9384838"/>
              <a:gd name="connsiteY809" fmla="*/ 1415439 h 6246801"/>
              <a:gd name="connsiteX810" fmla="*/ 8360314 w 9384838"/>
              <a:gd name="connsiteY810" fmla="*/ 1357869 h 6246801"/>
              <a:gd name="connsiteX811" fmla="*/ 8376902 w 9384838"/>
              <a:gd name="connsiteY811" fmla="*/ 1366651 h 6246801"/>
              <a:gd name="connsiteX812" fmla="*/ 8379829 w 9384838"/>
              <a:gd name="connsiteY812" fmla="*/ 1382264 h 6246801"/>
              <a:gd name="connsiteX813" fmla="*/ 8349581 w 9384838"/>
              <a:gd name="connsiteY813" fmla="*/ 1375434 h 6246801"/>
              <a:gd name="connsiteX814" fmla="*/ 8360314 w 9384838"/>
              <a:gd name="connsiteY814" fmla="*/ 1357869 h 6246801"/>
              <a:gd name="connsiteX815" fmla="*/ 8571073 w 9384838"/>
              <a:gd name="connsiteY815" fmla="*/ 1228098 h 6246801"/>
              <a:gd name="connsiteX816" fmla="*/ 8597418 w 9384838"/>
              <a:gd name="connsiteY816" fmla="*/ 1253467 h 6246801"/>
              <a:gd name="connsiteX817" fmla="*/ 8592539 w 9384838"/>
              <a:gd name="connsiteY817" fmla="*/ 1260297 h 6246801"/>
              <a:gd name="connsiteX818" fmla="*/ 8592539 w 9384838"/>
              <a:gd name="connsiteY818" fmla="*/ 1272981 h 6246801"/>
              <a:gd name="connsiteX819" fmla="*/ 8572049 w 9384838"/>
              <a:gd name="connsiteY819" fmla="*/ 1273957 h 6246801"/>
              <a:gd name="connsiteX820" fmla="*/ 8561316 w 9384838"/>
              <a:gd name="connsiteY820" fmla="*/ 1285666 h 6246801"/>
              <a:gd name="connsiteX821" fmla="*/ 8554486 w 9384838"/>
              <a:gd name="connsiteY821" fmla="*/ 1302253 h 6246801"/>
              <a:gd name="connsiteX822" fmla="*/ 8533995 w 9384838"/>
              <a:gd name="connsiteY822" fmla="*/ 1311035 h 6246801"/>
              <a:gd name="connsiteX823" fmla="*/ 8510577 w 9384838"/>
              <a:gd name="connsiteY823" fmla="*/ 1309083 h 6246801"/>
              <a:gd name="connsiteX824" fmla="*/ 8505699 w 9384838"/>
              <a:gd name="connsiteY824" fmla="*/ 1331526 h 6246801"/>
              <a:gd name="connsiteX825" fmla="*/ 8494966 w 9384838"/>
              <a:gd name="connsiteY825" fmla="*/ 1335428 h 6246801"/>
              <a:gd name="connsiteX826" fmla="*/ 8482281 w 9384838"/>
              <a:gd name="connsiteY826" fmla="*/ 1312986 h 6246801"/>
              <a:gd name="connsiteX827" fmla="*/ 8474475 w 9384838"/>
              <a:gd name="connsiteY827" fmla="*/ 1303229 h 6246801"/>
              <a:gd name="connsiteX828" fmla="*/ 8467645 w 9384838"/>
              <a:gd name="connsiteY828" fmla="*/ 1279811 h 6246801"/>
              <a:gd name="connsiteX829" fmla="*/ 8476427 w 9384838"/>
              <a:gd name="connsiteY829" fmla="*/ 1270054 h 6246801"/>
              <a:gd name="connsiteX830" fmla="*/ 8524238 w 9384838"/>
              <a:gd name="connsiteY830" fmla="*/ 1261273 h 6246801"/>
              <a:gd name="connsiteX831" fmla="*/ 8551558 w 9384838"/>
              <a:gd name="connsiteY831" fmla="*/ 1236879 h 6246801"/>
              <a:gd name="connsiteX832" fmla="*/ 8567170 w 9384838"/>
              <a:gd name="connsiteY832" fmla="*/ 1237855 h 6246801"/>
              <a:gd name="connsiteX833" fmla="*/ 8571073 w 9384838"/>
              <a:gd name="connsiteY833" fmla="*/ 1228098 h 6246801"/>
              <a:gd name="connsiteX834" fmla="*/ 8306648 w 9384838"/>
              <a:gd name="connsiteY834" fmla="*/ 884639 h 6246801"/>
              <a:gd name="connsiteX835" fmla="*/ 8328114 w 9384838"/>
              <a:gd name="connsiteY835" fmla="*/ 903178 h 6246801"/>
              <a:gd name="connsiteX836" fmla="*/ 8334944 w 9384838"/>
              <a:gd name="connsiteY836" fmla="*/ 917814 h 6246801"/>
              <a:gd name="connsiteX837" fmla="*/ 8368119 w 9384838"/>
              <a:gd name="connsiteY837" fmla="*/ 935377 h 6246801"/>
              <a:gd name="connsiteX838" fmla="*/ 8422761 w 9384838"/>
              <a:gd name="connsiteY838" fmla="*/ 939280 h 6246801"/>
              <a:gd name="connsiteX839" fmla="*/ 8461790 w 9384838"/>
              <a:gd name="connsiteY839" fmla="*/ 922693 h 6246801"/>
              <a:gd name="connsiteX840" fmla="*/ 8450081 w 9384838"/>
              <a:gd name="connsiteY840" fmla="*/ 963674 h 6246801"/>
              <a:gd name="connsiteX841" fmla="*/ 8431542 w 9384838"/>
              <a:gd name="connsiteY841" fmla="*/ 975382 h 6246801"/>
              <a:gd name="connsiteX842" fmla="*/ 8415930 w 9384838"/>
              <a:gd name="connsiteY842" fmla="*/ 963674 h 6246801"/>
              <a:gd name="connsiteX843" fmla="*/ 8397391 w 9384838"/>
              <a:gd name="connsiteY843" fmla="*/ 963674 h 6246801"/>
              <a:gd name="connsiteX844" fmla="*/ 8359338 w 9384838"/>
              <a:gd name="connsiteY844" fmla="*/ 1014411 h 6246801"/>
              <a:gd name="connsiteX845" fmla="*/ 8284206 w 9384838"/>
              <a:gd name="connsiteY845" fmla="*/ 1020265 h 6246801"/>
              <a:gd name="connsiteX846" fmla="*/ 8247128 w 9384838"/>
              <a:gd name="connsiteY846" fmla="*/ 1070028 h 6246801"/>
              <a:gd name="connsiteX847" fmla="*/ 8212977 w 9384838"/>
              <a:gd name="connsiteY847" fmla="*/ 1083688 h 6246801"/>
              <a:gd name="connsiteX848" fmla="*/ 8184681 w 9384838"/>
              <a:gd name="connsiteY848" fmla="*/ 1151014 h 6246801"/>
              <a:gd name="connsiteX849" fmla="*/ 8163215 w 9384838"/>
              <a:gd name="connsiteY849" fmla="*/ 1151014 h 6246801"/>
              <a:gd name="connsiteX850" fmla="*/ 8155409 w 9384838"/>
              <a:gd name="connsiteY850" fmla="*/ 1207607 h 6246801"/>
              <a:gd name="connsiteX851" fmla="*/ 8099792 w 9384838"/>
              <a:gd name="connsiteY851" fmla="*/ 1223219 h 6246801"/>
              <a:gd name="connsiteX852" fmla="*/ 8077350 w 9384838"/>
              <a:gd name="connsiteY852" fmla="*/ 1247612 h 6246801"/>
              <a:gd name="connsiteX853" fmla="*/ 8066617 w 9384838"/>
              <a:gd name="connsiteY853" fmla="*/ 1319817 h 6246801"/>
              <a:gd name="connsiteX854" fmla="*/ 8057835 w 9384838"/>
              <a:gd name="connsiteY854" fmla="*/ 1315914 h 6246801"/>
              <a:gd name="connsiteX855" fmla="*/ 8009048 w 9384838"/>
              <a:gd name="connsiteY855" fmla="*/ 1320793 h 6246801"/>
              <a:gd name="connsiteX856" fmla="*/ 8009048 w 9384838"/>
              <a:gd name="connsiteY856" fmla="*/ 1309084 h 6246801"/>
              <a:gd name="connsiteX857" fmla="*/ 8010024 w 9384838"/>
              <a:gd name="connsiteY857" fmla="*/ 1293472 h 6246801"/>
              <a:gd name="connsiteX858" fmla="*/ 8002218 w 9384838"/>
              <a:gd name="connsiteY858" fmla="*/ 1262248 h 6246801"/>
              <a:gd name="connsiteX859" fmla="*/ 8013927 w 9384838"/>
              <a:gd name="connsiteY859" fmla="*/ 1254442 h 6246801"/>
              <a:gd name="connsiteX860" fmla="*/ 8038320 w 9384838"/>
              <a:gd name="connsiteY860" fmla="*/ 1219316 h 6246801"/>
              <a:gd name="connsiteX861" fmla="*/ 8077350 w 9384838"/>
              <a:gd name="connsiteY861" fmla="*/ 1190044 h 6246801"/>
              <a:gd name="connsiteX862" fmla="*/ 8108573 w 9384838"/>
              <a:gd name="connsiteY862" fmla="*/ 1167602 h 6246801"/>
              <a:gd name="connsiteX863" fmla="*/ 8111501 w 9384838"/>
              <a:gd name="connsiteY863" fmla="*/ 1154917 h 6246801"/>
              <a:gd name="connsiteX864" fmla="*/ 8135894 w 9384838"/>
              <a:gd name="connsiteY864" fmla="*/ 1148087 h 6246801"/>
              <a:gd name="connsiteX865" fmla="*/ 8141748 w 9384838"/>
              <a:gd name="connsiteY865" fmla="*/ 1130524 h 6246801"/>
              <a:gd name="connsiteX866" fmla="*/ 8135894 w 9384838"/>
              <a:gd name="connsiteY866" fmla="*/ 1121742 h 6246801"/>
              <a:gd name="connsiteX867" fmla="*/ 8143700 w 9384838"/>
              <a:gd name="connsiteY867" fmla="*/ 1104179 h 6246801"/>
              <a:gd name="connsiteX868" fmla="*/ 8200293 w 9384838"/>
              <a:gd name="connsiteY868" fmla="*/ 1030998 h 6246801"/>
              <a:gd name="connsiteX869" fmla="*/ 8231516 w 9384838"/>
              <a:gd name="connsiteY869" fmla="*/ 993920 h 6246801"/>
              <a:gd name="connsiteX870" fmla="*/ 8245176 w 9384838"/>
              <a:gd name="connsiteY870" fmla="*/ 957819 h 6246801"/>
              <a:gd name="connsiteX871" fmla="*/ 8258837 w 9384838"/>
              <a:gd name="connsiteY871" fmla="*/ 944159 h 6246801"/>
              <a:gd name="connsiteX872" fmla="*/ 8260788 w 9384838"/>
              <a:gd name="connsiteY872" fmla="*/ 920741 h 6246801"/>
              <a:gd name="connsiteX873" fmla="*/ 8289085 w 9384838"/>
              <a:gd name="connsiteY873" fmla="*/ 889516 h 6246801"/>
              <a:gd name="connsiteX874" fmla="*/ 8306648 w 9384838"/>
              <a:gd name="connsiteY874" fmla="*/ 884639 h 6246801"/>
              <a:gd name="connsiteX875" fmla="*/ 9328245 w 9384838"/>
              <a:gd name="connsiteY875" fmla="*/ 311878 h 6246801"/>
              <a:gd name="connsiteX876" fmla="*/ 9371178 w 9384838"/>
              <a:gd name="connsiteY876" fmla="*/ 317733 h 6246801"/>
              <a:gd name="connsiteX877" fmla="*/ 9384838 w 9384838"/>
              <a:gd name="connsiteY877" fmla="*/ 341150 h 6246801"/>
              <a:gd name="connsiteX878" fmla="*/ 9357517 w 9384838"/>
              <a:gd name="connsiteY878" fmla="*/ 360665 h 6246801"/>
              <a:gd name="connsiteX879" fmla="*/ 9357517 w 9384838"/>
              <a:gd name="connsiteY879" fmla="*/ 378228 h 6246801"/>
              <a:gd name="connsiteX880" fmla="*/ 9371178 w 9384838"/>
              <a:gd name="connsiteY880" fmla="*/ 393840 h 6246801"/>
              <a:gd name="connsiteX881" fmla="*/ 9367275 w 9384838"/>
              <a:gd name="connsiteY881" fmla="*/ 427015 h 6246801"/>
              <a:gd name="connsiteX882" fmla="*/ 9314585 w 9384838"/>
              <a:gd name="connsiteY882" fmla="*/ 427015 h 6246801"/>
              <a:gd name="connsiteX883" fmla="*/ 9250186 w 9384838"/>
              <a:gd name="connsiteY883" fmla="*/ 440675 h 6246801"/>
              <a:gd name="connsiteX884" fmla="*/ 9213108 w 9384838"/>
              <a:gd name="connsiteY884" fmla="*/ 471899 h 6246801"/>
              <a:gd name="connsiteX885" fmla="*/ 9162370 w 9384838"/>
              <a:gd name="connsiteY885" fmla="*/ 491414 h 6246801"/>
              <a:gd name="connsiteX886" fmla="*/ 9099923 w 9384838"/>
              <a:gd name="connsiteY886" fmla="*/ 526540 h 6246801"/>
              <a:gd name="connsiteX887" fmla="*/ 9035524 w 9384838"/>
              <a:gd name="connsiteY887" fmla="*/ 587036 h 6246801"/>
              <a:gd name="connsiteX888" fmla="*/ 8996494 w 9384838"/>
              <a:gd name="connsiteY888" fmla="*/ 635822 h 6246801"/>
              <a:gd name="connsiteX889" fmla="*/ 8961368 w 9384838"/>
              <a:gd name="connsiteY889" fmla="*/ 637774 h 6246801"/>
              <a:gd name="connsiteX890" fmla="*/ 8951610 w 9384838"/>
              <a:gd name="connsiteY890" fmla="*/ 647531 h 6246801"/>
              <a:gd name="connsiteX891" fmla="*/ 8926241 w 9384838"/>
              <a:gd name="connsiteY891" fmla="*/ 637774 h 6246801"/>
              <a:gd name="connsiteX892" fmla="*/ 8916484 w 9384838"/>
              <a:gd name="connsiteY892" fmla="*/ 608501 h 6246801"/>
              <a:gd name="connsiteX893" fmla="*/ 8883309 w 9384838"/>
              <a:gd name="connsiteY893" fmla="*/ 622162 h 6246801"/>
              <a:gd name="connsiteX894" fmla="*/ 8877454 w 9384838"/>
              <a:gd name="connsiteY894" fmla="*/ 651434 h 6246801"/>
              <a:gd name="connsiteX895" fmla="*/ 8887212 w 9384838"/>
              <a:gd name="connsiteY895" fmla="*/ 665094 h 6246801"/>
              <a:gd name="connsiteX896" fmla="*/ 8846231 w 9384838"/>
              <a:gd name="connsiteY896" fmla="*/ 719735 h 6246801"/>
              <a:gd name="connsiteX897" fmla="*/ 8799395 w 9384838"/>
              <a:gd name="connsiteY897" fmla="*/ 749008 h 6246801"/>
              <a:gd name="connsiteX898" fmla="*/ 8766220 w 9384838"/>
              <a:gd name="connsiteY898" fmla="*/ 774380 h 6246801"/>
              <a:gd name="connsiteX899" fmla="*/ 8731094 w 9384838"/>
              <a:gd name="connsiteY899" fmla="*/ 844633 h 6246801"/>
              <a:gd name="connsiteX900" fmla="*/ 8697919 w 9384838"/>
              <a:gd name="connsiteY900" fmla="*/ 862196 h 6246801"/>
              <a:gd name="connsiteX901" fmla="*/ 8666695 w 9384838"/>
              <a:gd name="connsiteY901" fmla="*/ 862196 h 6246801"/>
              <a:gd name="connsiteX902" fmla="*/ 8641326 w 9384838"/>
              <a:gd name="connsiteY902" fmla="*/ 887565 h 6246801"/>
              <a:gd name="connsiteX903" fmla="*/ 8614005 w 9384838"/>
              <a:gd name="connsiteY903" fmla="*/ 932449 h 6246801"/>
              <a:gd name="connsiteX904" fmla="*/ 8590587 w 9384838"/>
              <a:gd name="connsiteY904" fmla="*/ 936351 h 6246801"/>
              <a:gd name="connsiteX905" fmla="*/ 8576927 w 9384838"/>
              <a:gd name="connsiteY905" fmla="*/ 920740 h 6246801"/>
              <a:gd name="connsiteX906" fmla="*/ 8590587 w 9384838"/>
              <a:gd name="connsiteY906" fmla="*/ 885614 h 6246801"/>
              <a:gd name="connsiteX907" fmla="*/ 8602296 w 9384838"/>
              <a:gd name="connsiteY907" fmla="*/ 881711 h 6246801"/>
              <a:gd name="connsiteX908" fmla="*/ 8610102 w 9384838"/>
              <a:gd name="connsiteY908" fmla="*/ 868050 h 6246801"/>
              <a:gd name="connsiteX909" fmla="*/ 8606199 w 9384838"/>
              <a:gd name="connsiteY909" fmla="*/ 850487 h 6246801"/>
              <a:gd name="connsiteX910" fmla="*/ 8612054 w 9384838"/>
              <a:gd name="connsiteY910" fmla="*/ 825118 h 6246801"/>
              <a:gd name="connsiteX911" fmla="*/ 8623762 w 9384838"/>
              <a:gd name="connsiteY911" fmla="*/ 846584 h 6246801"/>
              <a:gd name="connsiteX912" fmla="*/ 8637423 w 9384838"/>
              <a:gd name="connsiteY912" fmla="*/ 848536 h 6246801"/>
              <a:gd name="connsiteX913" fmla="*/ 8649132 w 9384838"/>
              <a:gd name="connsiteY913" fmla="*/ 827069 h 6246801"/>
              <a:gd name="connsiteX914" fmla="*/ 8635471 w 9384838"/>
              <a:gd name="connsiteY914" fmla="*/ 807555 h 6246801"/>
              <a:gd name="connsiteX915" fmla="*/ 8654986 w 9384838"/>
              <a:gd name="connsiteY915" fmla="*/ 807555 h 6246801"/>
              <a:gd name="connsiteX916" fmla="*/ 8664743 w 9384838"/>
              <a:gd name="connsiteY916" fmla="*/ 819263 h 6246801"/>
              <a:gd name="connsiteX917" fmla="*/ 8692064 w 9384838"/>
              <a:gd name="connsiteY917" fmla="*/ 805603 h 6246801"/>
              <a:gd name="connsiteX918" fmla="*/ 8709627 w 9384838"/>
              <a:gd name="connsiteY918" fmla="*/ 778282 h 6246801"/>
              <a:gd name="connsiteX919" fmla="*/ 8711579 w 9384838"/>
              <a:gd name="connsiteY919" fmla="*/ 749008 h 6246801"/>
              <a:gd name="connsiteX920" fmla="*/ 8695967 w 9384838"/>
              <a:gd name="connsiteY920" fmla="*/ 749008 h 6246801"/>
              <a:gd name="connsiteX921" fmla="*/ 8672549 w 9384838"/>
              <a:gd name="connsiteY921" fmla="*/ 745105 h 6246801"/>
              <a:gd name="connsiteX922" fmla="*/ 8668646 w 9384838"/>
              <a:gd name="connsiteY922" fmla="*/ 713881 h 6246801"/>
              <a:gd name="connsiteX923" fmla="*/ 8697919 w 9384838"/>
              <a:gd name="connsiteY923" fmla="*/ 713881 h 6246801"/>
              <a:gd name="connsiteX924" fmla="*/ 8715482 w 9384838"/>
              <a:gd name="connsiteY924" fmla="*/ 731444 h 6246801"/>
              <a:gd name="connsiteX925" fmla="*/ 8733045 w 9384838"/>
              <a:gd name="connsiteY925" fmla="*/ 719735 h 6246801"/>
              <a:gd name="connsiteX926" fmla="*/ 8746705 w 9384838"/>
              <a:gd name="connsiteY926" fmla="*/ 688512 h 6246801"/>
              <a:gd name="connsiteX927" fmla="*/ 8787686 w 9384838"/>
              <a:gd name="connsiteY927" fmla="*/ 674851 h 6246801"/>
              <a:gd name="connsiteX928" fmla="*/ 8811104 w 9384838"/>
              <a:gd name="connsiteY928" fmla="*/ 624114 h 6246801"/>
              <a:gd name="connsiteX929" fmla="*/ 8830619 w 9384838"/>
              <a:gd name="connsiteY929" fmla="*/ 618260 h 6246801"/>
              <a:gd name="connsiteX930" fmla="*/ 8840376 w 9384838"/>
              <a:gd name="connsiteY930" fmla="*/ 600695 h 6246801"/>
              <a:gd name="connsiteX931" fmla="*/ 8832570 w 9384838"/>
              <a:gd name="connsiteY931" fmla="*/ 559715 h 6246801"/>
              <a:gd name="connsiteX932" fmla="*/ 8850134 w 9384838"/>
              <a:gd name="connsiteY932" fmla="*/ 559715 h 6246801"/>
              <a:gd name="connsiteX933" fmla="*/ 8885260 w 9384838"/>
              <a:gd name="connsiteY933" fmla="*/ 573376 h 6246801"/>
              <a:gd name="connsiteX934" fmla="*/ 8902823 w 9384838"/>
              <a:gd name="connsiteY934" fmla="*/ 559715 h 6246801"/>
              <a:gd name="connsiteX935" fmla="*/ 8904775 w 9384838"/>
              <a:gd name="connsiteY935" fmla="*/ 524589 h 6246801"/>
              <a:gd name="connsiteX936" fmla="*/ 8949659 w 9384838"/>
              <a:gd name="connsiteY936" fmla="*/ 497268 h 6246801"/>
              <a:gd name="connsiteX937" fmla="*/ 8976980 w 9384838"/>
              <a:gd name="connsiteY937" fmla="*/ 497268 h 6246801"/>
              <a:gd name="connsiteX938" fmla="*/ 8976980 w 9384838"/>
              <a:gd name="connsiteY938" fmla="*/ 462142 h 6246801"/>
              <a:gd name="connsiteX939" fmla="*/ 8965271 w 9384838"/>
              <a:gd name="connsiteY939" fmla="*/ 419209 h 6246801"/>
              <a:gd name="connsiteX940" fmla="*/ 8973077 w 9384838"/>
              <a:gd name="connsiteY940" fmla="*/ 393840 h 6246801"/>
              <a:gd name="connsiteX941" fmla="*/ 9002349 w 9384838"/>
              <a:gd name="connsiteY941" fmla="*/ 376277 h 6246801"/>
              <a:gd name="connsiteX942" fmla="*/ 9017961 w 9384838"/>
              <a:gd name="connsiteY942" fmla="*/ 403597 h 6246801"/>
              <a:gd name="connsiteX943" fmla="*/ 9041378 w 9384838"/>
              <a:gd name="connsiteY943" fmla="*/ 467996 h 6246801"/>
              <a:gd name="connsiteX944" fmla="*/ 9076505 w 9384838"/>
              <a:gd name="connsiteY944" fmla="*/ 475802 h 6246801"/>
              <a:gd name="connsiteX945" fmla="*/ 9154564 w 9384838"/>
              <a:gd name="connsiteY945" fmla="*/ 458239 h 6246801"/>
              <a:gd name="connsiteX946" fmla="*/ 9209205 w 9384838"/>
              <a:gd name="connsiteY946" fmla="*/ 409452 h 6246801"/>
              <a:gd name="connsiteX947" fmla="*/ 9218963 w 9384838"/>
              <a:gd name="connsiteY947" fmla="*/ 380180 h 6246801"/>
              <a:gd name="connsiteX948" fmla="*/ 9283361 w 9384838"/>
              <a:gd name="connsiteY948" fmla="*/ 325538 h 6246801"/>
              <a:gd name="connsiteX949" fmla="*/ 9328245 w 9384838"/>
              <a:gd name="connsiteY949" fmla="*/ 311878 h 6246801"/>
              <a:gd name="connsiteX950" fmla="*/ 6819242 w 9384838"/>
              <a:gd name="connsiteY950" fmla="*/ 0 h 6246801"/>
              <a:gd name="connsiteX951" fmla="*/ 6869020 w 9384838"/>
              <a:gd name="connsiteY951" fmla="*/ 125002 h 6246801"/>
              <a:gd name="connsiteX952" fmla="*/ 6969682 w 9384838"/>
              <a:gd name="connsiteY952" fmla="*/ 326334 h 6246801"/>
              <a:gd name="connsiteX953" fmla="*/ 6969682 w 9384838"/>
              <a:gd name="connsiteY953" fmla="*/ 401556 h 6246801"/>
              <a:gd name="connsiteX954" fmla="*/ 7094680 w 9384838"/>
              <a:gd name="connsiteY954" fmla="*/ 652667 h 6246801"/>
              <a:gd name="connsiteX955" fmla="*/ 7220784 w 9384838"/>
              <a:gd name="connsiteY955" fmla="*/ 803117 h 6246801"/>
              <a:gd name="connsiteX956" fmla="*/ 7321446 w 9384838"/>
              <a:gd name="connsiteY956" fmla="*/ 903783 h 6246801"/>
              <a:gd name="connsiteX957" fmla="*/ 7321446 w 9384838"/>
              <a:gd name="connsiteY957" fmla="*/ 979004 h 6246801"/>
              <a:gd name="connsiteX958" fmla="*/ 7345782 w 9384838"/>
              <a:gd name="connsiteY958" fmla="*/ 979004 h 6246801"/>
              <a:gd name="connsiteX959" fmla="*/ 7396667 w 9384838"/>
              <a:gd name="connsiteY959" fmla="*/ 1003341 h 6246801"/>
              <a:gd name="connsiteX960" fmla="*/ 7421002 w 9384838"/>
              <a:gd name="connsiteY960" fmla="*/ 979004 h 6246801"/>
              <a:gd name="connsiteX961" fmla="*/ 7496223 w 9384838"/>
              <a:gd name="connsiteY961" fmla="*/ 1003341 h 6246801"/>
              <a:gd name="connsiteX962" fmla="*/ 7446445 w 9384838"/>
              <a:gd name="connsiteY962" fmla="*/ 1054227 h 6246801"/>
              <a:gd name="connsiteX963" fmla="*/ 7471887 w 9384838"/>
              <a:gd name="connsiteY963" fmla="*/ 1078564 h 6246801"/>
              <a:gd name="connsiteX964" fmla="*/ 7521665 w 9384838"/>
              <a:gd name="connsiteY964" fmla="*/ 1054227 h 6246801"/>
              <a:gd name="connsiteX965" fmla="*/ 7547107 w 9384838"/>
              <a:gd name="connsiteY965" fmla="*/ 1129449 h 6246801"/>
              <a:gd name="connsiteX966" fmla="*/ 7672105 w 9384838"/>
              <a:gd name="connsiteY966" fmla="*/ 1179229 h 6246801"/>
              <a:gd name="connsiteX967" fmla="*/ 7747325 w 9384838"/>
              <a:gd name="connsiteY967" fmla="*/ 1179229 h 6246801"/>
              <a:gd name="connsiteX968" fmla="*/ 7847987 w 9384838"/>
              <a:gd name="connsiteY968" fmla="*/ 1104007 h 6246801"/>
              <a:gd name="connsiteX969" fmla="*/ 7923207 w 9384838"/>
              <a:gd name="connsiteY969" fmla="*/ 1078564 h 6246801"/>
              <a:gd name="connsiteX970" fmla="*/ 7998427 w 9384838"/>
              <a:gd name="connsiteY970" fmla="*/ 1003341 h 6246801"/>
              <a:gd name="connsiteX971" fmla="*/ 7998427 w 9384838"/>
              <a:gd name="connsiteY971" fmla="*/ 1054227 h 6246801"/>
              <a:gd name="connsiteX972" fmla="*/ 7948649 w 9384838"/>
              <a:gd name="connsiteY972" fmla="*/ 1104007 h 6246801"/>
              <a:gd name="connsiteX973" fmla="*/ 7948649 w 9384838"/>
              <a:gd name="connsiteY973" fmla="*/ 1129449 h 6246801"/>
              <a:gd name="connsiteX974" fmla="*/ 7822545 w 9384838"/>
              <a:gd name="connsiteY974" fmla="*/ 1279895 h 6246801"/>
              <a:gd name="connsiteX975" fmla="*/ 7822545 w 9384838"/>
              <a:gd name="connsiteY975" fmla="*/ 1379454 h 6246801"/>
              <a:gd name="connsiteX976" fmla="*/ 7873429 w 9384838"/>
              <a:gd name="connsiteY976" fmla="*/ 1379454 h 6246801"/>
              <a:gd name="connsiteX977" fmla="*/ 7847987 w 9384838"/>
              <a:gd name="connsiteY977" fmla="*/ 1505563 h 6246801"/>
              <a:gd name="connsiteX978" fmla="*/ 7797103 w 9384838"/>
              <a:gd name="connsiteY978" fmla="*/ 1531005 h 6246801"/>
              <a:gd name="connsiteX979" fmla="*/ 7873429 w 9384838"/>
              <a:gd name="connsiteY979" fmla="*/ 1606229 h 6246801"/>
              <a:gd name="connsiteX980" fmla="*/ 7948649 w 9384838"/>
              <a:gd name="connsiteY980" fmla="*/ 1606229 h 6246801"/>
              <a:gd name="connsiteX981" fmla="*/ 7923207 w 9384838"/>
              <a:gd name="connsiteY981" fmla="*/ 1656009 h 6246801"/>
              <a:gd name="connsiteX982" fmla="*/ 7772767 w 9384838"/>
              <a:gd name="connsiteY982" fmla="*/ 1630565 h 6246801"/>
              <a:gd name="connsiteX983" fmla="*/ 7672105 w 9384838"/>
              <a:gd name="connsiteY983" fmla="*/ 1705789 h 6246801"/>
              <a:gd name="connsiteX984" fmla="*/ 7672105 w 9384838"/>
              <a:gd name="connsiteY984" fmla="*/ 1656009 h 6246801"/>
              <a:gd name="connsiteX985" fmla="*/ 7596885 w 9384838"/>
              <a:gd name="connsiteY985" fmla="*/ 1656009 h 6246801"/>
              <a:gd name="connsiteX986" fmla="*/ 7571443 w 9384838"/>
              <a:gd name="connsiteY986" fmla="*/ 1705789 h 6246801"/>
              <a:gd name="connsiteX987" fmla="*/ 7446445 w 9384838"/>
              <a:gd name="connsiteY987" fmla="*/ 1681452 h 6246801"/>
              <a:gd name="connsiteX988" fmla="*/ 7421002 w 9384838"/>
              <a:gd name="connsiteY988" fmla="*/ 1630565 h 6246801"/>
              <a:gd name="connsiteX989" fmla="*/ 7321446 w 9384838"/>
              <a:gd name="connsiteY989" fmla="*/ 1630565 h 6246801"/>
              <a:gd name="connsiteX990" fmla="*/ 7070344 w 9384838"/>
              <a:gd name="connsiteY990" fmla="*/ 1756674 h 6246801"/>
              <a:gd name="connsiteX991" fmla="*/ 6869020 w 9384838"/>
              <a:gd name="connsiteY991" fmla="*/ 1907113 h 6246801"/>
              <a:gd name="connsiteX992" fmla="*/ 6894462 w 9384838"/>
              <a:gd name="connsiteY992" fmla="*/ 1956897 h 6246801"/>
              <a:gd name="connsiteX993" fmla="*/ 6819242 w 9384838"/>
              <a:gd name="connsiteY993" fmla="*/ 2081899 h 6246801"/>
              <a:gd name="connsiteX994" fmla="*/ 6793800 w 9384838"/>
              <a:gd name="connsiteY994" fmla="*/ 2006676 h 6246801"/>
              <a:gd name="connsiteX995" fmla="*/ 6668802 w 9384838"/>
              <a:gd name="connsiteY995" fmla="*/ 1931450 h 6246801"/>
              <a:gd name="connsiteX996" fmla="*/ 6542697 w 9384838"/>
              <a:gd name="connsiteY996" fmla="*/ 1831894 h 6246801"/>
              <a:gd name="connsiteX997" fmla="*/ 6467477 w 9384838"/>
              <a:gd name="connsiteY997" fmla="*/ 1705789 h 6246801"/>
              <a:gd name="connsiteX998" fmla="*/ 6417699 w 9384838"/>
              <a:gd name="connsiteY998" fmla="*/ 1681452 h 6246801"/>
              <a:gd name="connsiteX999" fmla="*/ 6342479 w 9384838"/>
              <a:gd name="connsiteY999" fmla="*/ 1580786 h 6246801"/>
              <a:gd name="connsiteX1000" fmla="*/ 6217481 w 9384838"/>
              <a:gd name="connsiteY1000" fmla="*/ 1555343 h 6246801"/>
              <a:gd name="connsiteX1001" fmla="*/ 6091377 w 9384838"/>
              <a:gd name="connsiteY1001" fmla="*/ 1606229 h 6246801"/>
              <a:gd name="connsiteX1002" fmla="*/ 5991821 w 9384838"/>
              <a:gd name="connsiteY1002" fmla="*/ 1681452 h 6246801"/>
              <a:gd name="connsiteX1003" fmla="*/ 5966379 w 9384838"/>
              <a:gd name="connsiteY1003" fmla="*/ 1630565 h 6246801"/>
              <a:gd name="connsiteX1004" fmla="*/ 5966379 w 9384838"/>
              <a:gd name="connsiteY1004" fmla="*/ 1580786 h 6246801"/>
              <a:gd name="connsiteX1005" fmla="*/ 5916601 w 9384838"/>
              <a:gd name="connsiteY1005" fmla="*/ 1531005 h 6246801"/>
              <a:gd name="connsiteX1006" fmla="*/ 5940937 w 9384838"/>
              <a:gd name="connsiteY1006" fmla="*/ 1505563 h 6246801"/>
              <a:gd name="connsiteX1007" fmla="*/ 5891159 w 9384838"/>
              <a:gd name="connsiteY1007" fmla="*/ 1480122 h 6246801"/>
              <a:gd name="connsiteX1008" fmla="*/ 5840275 w 9384838"/>
              <a:gd name="connsiteY1008" fmla="*/ 1480122 h 6246801"/>
              <a:gd name="connsiteX1009" fmla="*/ 5815939 w 9384838"/>
              <a:gd name="connsiteY1009" fmla="*/ 1455784 h 6246801"/>
              <a:gd name="connsiteX1010" fmla="*/ 5740719 w 9384838"/>
              <a:gd name="connsiteY1010" fmla="*/ 1505563 h 6246801"/>
              <a:gd name="connsiteX1011" fmla="*/ 5665499 w 9384838"/>
              <a:gd name="connsiteY1011" fmla="*/ 1606229 h 6246801"/>
              <a:gd name="connsiteX1012" fmla="*/ 5715277 w 9384838"/>
              <a:gd name="connsiteY1012" fmla="*/ 1656009 h 6246801"/>
              <a:gd name="connsiteX1013" fmla="*/ 5765055 w 9384838"/>
              <a:gd name="connsiteY1013" fmla="*/ 1731231 h 6246801"/>
              <a:gd name="connsiteX1014" fmla="*/ 5840275 w 9384838"/>
              <a:gd name="connsiteY1014" fmla="*/ 1731231 h 6246801"/>
              <a:gd name="connsiteX1015" fmla="*/ 5916601 w 9384838"/>
              <a:gd name="connsiteY1015" fmla="*/ 1881669 h 6246801"/>
              <a:gd name="connsiteX1016" fmla="*/ 5966379 w 9384838"/>
              <a:gd name="connsiteY1016" fmla="*/ 1956897 h 6246801"/>
              <a:gd name="connsiteX1017" fmla="*/ 5891159 w 9384838"/>
              <a:gd name="connsiteY1017" fmla="*/ 2006676 h 6246801"/>
              <a:gd name="connsiteX1018" fmla="*/ 5815939 w 9384838"/>
              <a:gd name="connsiteY1018" fmla="*/ 1931450 h 6246801"/>
              <a:gd name="connsiteX1019" fmla="*/ 5765055 w 9384838"/>
              <a:gd name="connsiteY1019" fmla="*/ 1881669 h 6246801"/>
              <a:gd name="connsiteX1020" fmla="*/ 5715277 w 9384838"/>
              <a:gd name="connsiteY1020" fmla="*/ 1931450 h 6246801"/>
              <a:gd name="connsiteX1021" fmla="*/ 5665499 w 9384838"/>
              <a:gd name="connsiteY1021" fmla="*/ 1931450 h 6246801"/>
              <a:gd name="connsiteX1022" fmla="*/ 5640056 w 9384838"/>
              <a:gd name="connsiteY1022" fmla="*/ 2006676 h 6246801"/>
              <a:gd name="connsiteX1023" fmla="*/ 5590278 w 9384838"/>
              <a:gd name="connsiteY1023" fmla="*/ 2006676 h 6246801"/>
              <a:gd name="connsiteX1024" fmla="*/ 5515058 w 9384838"/>
              <a:gd name="connsiteY1024" fmla="*/ 2081899 h 6246801"/>
              <a:gd name="connsiteX1025" fmla="*/ 5464174 w 9384838"/>
              <a:gd name="connsiteY1025" fmla="*/ 2057559 h 6246801"/>
              <a:gd name="connsiteX1026" fmla="*/ 5464174 w 9384838"/>
              <a:gd name="connsiteY1026" fmla="*/ 1956897 h 6246801"/>
              <a:gd name="connsiteX1027" fmla="*/ 5489616 w 9384838"/>
              <a:gd name="connsiteY1027" fmla="*/ 1881669 h 6246801"/>
              <a:gd name="connsiteX1028" fmla="*/ 5564836 w 9384838"/>
              <a:gd name="connsiteY1028" fmla="*/ 1831894 h 6246801"/>
              <a:gd name="connsiteX1029" fmla="*/ 5590278 w 9384838"/>
              <a:gd name="connsiteY1029" fmla="*/ 1756674 h 6246801"/>
              <a:gd name="connsiteX1030" fmla="*/ 5539394 w 9384838"/>
              <a:gd name="connsiteY1030" fmla="*/ 1656009 h 6246801"/>
              <a:gd name="connsiteX1031" fmla="*/ 5515058 w 9384838"/>
              <a:gd name="connsiteY1031" fmla="*/ 1656009 h 6246801"/>
              <a:gd name="connsiteX1032" fmla="*/ 5515058 w 9384838"/>
              <a:gd name="connsiteY1032" fmla="*/ 1606229 h 6246801"/>
              <a:gd name="connsiteX1033" fmla="*/ 5489616 w 9384838"/>
              <a:gd name="connsiteY1033" fmla="*/ 1580786 h 6246801"/>
              <a:gd name="connsiteX1034" fmla="*/ 5489616 w 9384838"/>
              <a:gd name="connsiteY1034" fmla="*/ 1531005 h 6246801"/>
              <a:gd name="connsiteX1035" fmla="*/ 5539394 w 9384838"/>
              <a:gd name="connsiteY1035" fmla="*/ 1455784 h 6246801"/>
              <a:gd name="connsiteX1036" fmla="*/ 5539394 w 9384838"/>
              <a:gd name="connsiteY1036" fmla="*/ 1404898 h 6246801"/>
              <a:gd name="connsiteX1037" fmla="*/ 5564836 w 9384838"/>
              <a:gd name="connsiteY1037" fmla="*/ 1355118 h 6246801"/>
              <a:gd name="connsiteX1038" fmla="*/ 5614614 w 9384838"/>
              <a:gd name="connsiteY1038" fmla="*/ 1379454 h 6246801"/>
              <a:gd name="connsiteX1039" fmla="*/ 5689834 w 9384838"/>
              <a:gd name="connsiteY1039" fmla="*/ 1355118 h 6246801"/>
              <a:gd name="connsiteX1040" fmla="*/ 5740719 w 9384838"/>
              <a:gd name="connsiteY1040" fmla="*/ 1329675 h 6246801"/>
              <a:gd name="connsiteX1041" fmla="*/ 5765055 w 9384838"/>
              <a:gd name="connsiteY1041" fmla="*/ 1355118 h 6246801"/>
              <a:gd name="connsiteX1042" fmla="*/ 5815939 w 9384838"/>
              <a:gd name="connsiteY1042" fmla="*/ 1279895 h 6246801"/>
              <a:gd name="connsiteX1043" fmla="*/ 5891159 w 9384838"/>
              <a:gd name="connsiteY1043" fmla="*/ 1254452 h 6246801"/>
              <a:gd name="connsiteX1044" fmla="*/ 5891159 w 9384838"/>
              <a:gd name="connsiteY1044" fmla="*/ 1179229 h 6246801"/>
              <a:gd name="connsiteX1045" fmla="*/ 5840275 w 9384838"/>
              <a:gd name="connsiteY1045" fmla="*/ 1104007 h 6246801"/>
              <a:gd name="connsiteX1046" fmla="*/ 5865717 w 9384838"/>
              <a:gd name="connsiteY1046" fmla="*/ 1054227 h 6246801"/>
              <a:gd name="connsiteX1047" fmla="*/ 5916601 w 9384838"/>
              <a:gd name="connsiteY1047" fmla="*/ 1054227 h 6246801"/>
              <a:gd name="connsiteX1048" fmla="*/ 6041599 w 9384838"/>
              <a:gd name="connsiteY1048" fmla="*/ 1179229 h 6246801"/>
              <a:gd name="connsiteX1049" fmla="*/ 6091377 w 9384838"/>
              <a:gd name="connsiteY1049" fmla="*/ 1153786 h 6246801"/>
              <a:gd name="connsiteX1050" fmla="*/ 6091377 w 9384838"/>
              <a:gd name="connsiteY1050" fmla="*/ 1204672 h 6246801"/>
              <a:gd name="connsiteX1051" fmla="*/ 6166597 w 9384838"/>
              <a:gd name="connsiteY1051" fmla="*/ 1254452 h 6246801"/>
              <a:gd name="connsiteX1052" fmla="*/ 6292701 w 9384838"/>
              <a:gd name="connsiteY1052" fmla="*/ 1179229 h 6246801"/>
              <a:gd name="connsiteX1053" fmla="*/ 6317037 w 9384838"/>
              <a:gd name="connsiteY1053" fmla="*/ 1129449 h 6246801"/>
              <a:gd name="connsiteX1054" fmla="*/ 6292701 w 9384838"/>
              <a:gd name="connsiteY1054" fmla="*/ 1054227 h 6246801"/>
              <a:gd name="connsiteX1055" fmla="*/ 6317037 w 9384838"/>
              <a:gd name="connsiteY1055" fmla="*/ 1003341 h 6246801"/>
              <a:gd name="connsiteX1056" fmla="*/ 6317037 w 9384838"/>
              <a:gd name="connsiteY1056" fmla="*/ 953562 h 6246801"/>
              <a:gd name="connsiteX1057" fmla="*/ 6342479 w 9384838"/>
              <a:gd name="connsiteY1057" fmla="*/ 903783 h 6246801"/>
              <a:gd name="connsiteX1058" fmla="*/ 6443141 w 9384838"/>
              <a:gd name="connsiteY1058" fmla="*/ 878340 h 6246801"/>
              <a:gd name="connsiteX1059" fmla="*/ 6492919 w 9384838"/>
              <a:gd name="connsiteY1059" fmla="*/ 803117 h 6246801"/>
              <a:gd name="connsiteX1060" fmla="*/ 6518361 w 9384838"/>
              <a:gd name="connsiteY1060" fmla="*/ 652667 h 6246801"/>
              <a:gd name="connsiteX1061" fmla="*/ 6619024 w 9384838"/>
              <a:gd name="connsiteY1061" fmla="*/ 526559 h 6246801"/>
              <a:gd name="connsiteX1062" fmla="*/ 6643360 w 9384838"/>
              <a:gd name="connsiteY1062" fmla="*/ 300891 h 6246801"/>
              <a:gd name="connsiteX1063" fmla="*/ 6619024 w 9384838"/>
              <a:gd name="connsiteY1063" fmla="*/ 125002 h 6246801"/>
              <a:gd name="connsiteX1064" fmla="*/ 6694244 w 9384838"/>
              <a:gd name="connsiteY1064" fmla="*/ 49779 h 6246801"/>
              <a:gd name="connsiteX1065" fmla="*/ 6769464 w 9384838"/>
              <a:gd name="connsiteY1065" fmla="*/ 49779 h 6246801"/>
              <a:gd name="connsiteX1066" fmla="*/ 6819242 w 9384838"/>
              <a:gd name="connsiteY106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27963 w 9384838"/>
              <a:gd name="connsiteY49" fmla="*/ 5393908 h 6246801"/>
              <a:gd name="connsiteX50" fmla="*/ 2177742 w 9384838"/>
              <a:gd name="connsiteY50" fmla="*/ 5419351 h 6246801"/>
              <a:gd name="connsiteX51" fmla="*/ 2153406 w 9384838"/>
              <a:gd name="connsiteY51" fmla="*/ 5444794 h 6246801"/>
              <a:gd name="connsiteX52" fmla="*/ 2089246 w 9384838"/>
              <a:gd name="connsiteY52" fmla="*/ 5541035 h 6246801"/>
              <a:gd name="connsiteX53" fmla="*/ 2052745 w 9384838"/>
              <a:gd name="connsiteY53" fmla="*/ 5444794 h 6246801"/>
              <a:gd name="connsiteX54" fmla="*/ 2031728 w 9384838"/>
              <a:gd name="connsiteY54" fmla="*/ 5401651 h 6246801"/>
              <a:gd name="connsiteX55" fmla="*/ 1976418 w 9384838"/>
              <a:gd name="connsiteY55" fmla="*/ 5379527 h 6246801"/>
              <a:gd name="connsiteX56" fmla="*/ 1952840 w 9384838"/>
              <a:gd name="connsiteY56" fmla="*/ 5345230 h 6246801"/>
              <a:gd name="connsiteX57" fmla="*/ 1949964 w 9384838"/>
              <a:gd name="connsiteY57" fmla="*/ 5344664 h 6246801"/>
              <a:gd name="connsiteX58" fmla="*/ 1851420 w 9384838"/>
              <a:gd name="connsiteY58" fmla="*/ 5369571 h 6246801"/>
              <a:gd name="connsiteX59" fmla="*/ 1827084 w 9384838"/>
              <a:gd name="connsiteY59" fmla="*/ 5393908 h 6246801"/>
              <a:gd name="connsiteX60" fmla="*/ 1751865 w 9384838"/>
              <a:gd name="connsiteY60" fmla="*/ 5393908 h 6246801"/>
              <a:gd name="connsiteX61" fmla="*/ 1726423 w 9384838"/>
              <a:gd name="connsiteY61" fmla="*/ 5419351 h 6246801"/>
              <a:gd name="connsiteX62" fmla="*/ 1726423 w 9384838"/>
              <a:gd name="connsiteY62" fmla="*/ 5444794 h 6246801"/>
              <a:gd name="connsiteX63" fmla="*/ 1625760 w 9384838"/>
              <a:gd name="connsiteY63" fmla="*/ 5544353 h 6246801"/>
              <a:gd name="connsiteX64" fmla="*/ 1601424 w 9384838"/>
              <a:gd name="connsiteY64" fmla="*/ 5520017 h 6246801"/>
              <a:gd name="connsiteX65" fmla="*/ 1575982 w 9384838"/>
              <a:gd name="connsiteY65" fmla="*/ 5544353 h 6246801"/>
              <a:gd name="connsiteX66" fmla="*/ 1575982 w 9384838"/>
              <a:gd name="connsiteY66" fmla="*/ 5595239 h 6246801"/>
              <a:gd name="connsiteX67" fmla="*/ 1550540 w 9384838"/>
              <a:gd name="connsiteY67" fmla="*/ 5595239 h 6246801"/>
              <a:gd name="connsiteX68" fmla="*/ 1550540 w 9384838"/>
              <a:gd name="connsiteY68" fmla="*/ 5645019 h 6246801"/>
              <a:gd name="connsiteX69" fmla="*/ 1500761 w 9384838"/>
              <a:gd name="connsiteY69" fmla="*/ 5619576 h 6246801"/>
              <a:gd name="connsiteX70" fmla="*/ 1475319 w 9384838"/>
              <a:gd name="connsiteY70" fmla="*/ 5619576 h 6246801"/>
              <a:gd name="connsiteX71" fmla="*/ 1425540 w 9384838"/>
              <a:gd name="connsiteY71" fmla="*/ 5595239 h 6246801"/>
              <a:gd name="connsiteX72" fmla="*/ 1475319 w 9384838"/>
              <a:gd name="connsiteY72" fmla="*/ 5569796 h 6246801"/>
              <a:gd name="connsiteX73" fmla="*/ 1450982 w 9384838"/>
              <a:gd name="connsiteY73" fmla="*/ 5544353 h 6246801"/>
              <a:gd name="connsiteX74" fmla="*/ 1450982 w 9384838"/>
              <a:gd name="connsiteY74" fmla="*/ 5544353 h 6246801"/>
              <a:gd name="connsiteX75" fmla="*/ 1425539 w 9384838"/>
              <a:gd name="connsiteY75" fmla="*/ 5544353 h 6246801"/>
              <a:gd name="connsiteX76" fmla="*/ 1400097 w 9384838"/>
              <a:gd name="connsiteY76" fmla="*/ 5469130 h 6246801"/>
              <a:gd name="connsiteX77" fmla="*/ 1400097 w 9384838"/>
              <a:gd name="connsiteY77" fmla="*/ 5419351 h 6246801"/>
              <a:gd name="connsiteX78" fmla="*/ 1450982 w 9384838"/>
              <a:gd name="connsiteY78" fmla="*/ 5369571 h 6246801"/>
              <a:gd name="connsiteX79" fmla="*/ 1450982 w 9384838"/>
              <a:gd name="connsiteY79" fmla="*/ 5344128 h 6246801"/>
              <a:gd name="connsiteX80" fmla="*/ 1400097 w 9384838"/>
              <a:gd name="connsiteY80" fmla="*/ 5318685 h 6246801"/>
              <a:gd name="connsiteX81" fmla="*/ 1425539 w 9384838"/>
              <a:gd name="connsiteY81" fmla="*/ 5268905 h 6246801"/>
              <a:gd name="connsiteX82" fmla="*/ 1400097 w 9384838"/>
              <a:gd name="connsiteY82" fmla="*/ 5243462 h 6246801"/>
              <a:gd name="connsiteX83" fmla="*/ 1450982 w 9384838"/>
              <a:gd name="connsiteY83" fmla="*/ 5218019 h 6246801"/>
              <a:gd name="connsiteX84" fmla="*/ 1526203 w 9384838"/>
              <a:gd name="connsiteY84" fmla="*/ 5193682 h 6246801"/>
              <a:gd name="connsiteX85" fmla="*/ 1575981 w 9384838"/>
              <a:gd name="connsiteY85" fmla="*/ 5168239 h 6246801"/>
              <a:gd name="connsiteX86" fmla="*/ 1575981 w 9384838"/>
              <a:gd name="connsiteY86" fmla="*/ 5118459 h 6246801"/>
              <a:gd name="connsiteX87" fmla="*/ 1625759 w 9384838"/>
              <a:gd name="connsiteY87" fmla="*/ 5093016 h 6246801"/>
              <a:gd name="connsiteX88" fmla="*/ 1625759 w 9384838"/>
              <a:gd name="connsiteY88" fmla="*/ 5043236 h 6246801"/>
              <a:gd name="connsiteX89" fmla="*/ 1726423 w 9384838"/>
              <a:gd name="connsiteY89" fmla="*/ 5017793 h 6246801"/>
              <a:gd name="connsiteX90" fmla="*/ 1726423 w 9384838"/>
              <a:gd name="connsiteY90" fmla="*/ 5067573 h 6246801"/>
              <a:gd name="connsiteX91" fmla="*/ 1751865 w 9384838"/>
              <a:gd name="connsiteY91" fmla="*/ 5118459 h 6246801"/>
              <a:gd name="connsiteX92" fmla="*/ 1851420 w 9384838"/>
              <a:gd name="connsiteY92" fmla="*/ 5118459 h 6246801"/>
              <a:gd name="connsiteX93" fmla="*/ 1902304 w 9384838"/>
              <a:gd name="connsiteY93" fmla="*/ 5142796 h 6246801"/>
              <a:gd name="connsiteX94" fmla="*/ 1977523 w 9384838"/>
              <a:gd name="connsiteY94" fmla="*/ 5093016 h 6246801"/>
              <a:gd name="connsiteX95" fmla="*/ 1999647 w 9384838"/>
              <a:gd name="connsiteY95" fmla="*/ 5047661 h 6246801"/>
              <a:gd name="connsiteX96" fmla="*/ 1989691 w 9384838"/>
              <a:gd name="connsiteY96" fmla="*/ 5011156 h 6246801"/>
              <a:gd name="connsiteX97" fmla="*/ 2030620 w 9384838"/>
              <a:gd name="connsiteY97" fmla="*/ 5032174 h 6246801"/>
              <a:gd name="connsiteX98" fmla="*/ 2050531 w 9384838"/>
              <a:gd name="connsiteY98" fmla="*/ 5012262 h 6246801"/>
              <a:gd name="connsiteX99" fmla="*/ 2127963 w 9384838"/>
              <a:gd name="connsiteY99" fmla="*/ 4992350 h 6246801"/>
              <a:gd name="connsiteX100" fmla="*/ 798333 w 9384838"/>
              <a:gd name="connsiteY100" fmla="*/ 4867347 h 6246801"/>
              <a:gd name="connsiteX101" fmla="*/ 848111 w 9384838"/>
              <a:gd name="connsiteY101" fmla="*/ 4867347 h 6246801"/>
              <a:gd name="connsiteX102" fmla="*/ 873554 w 9384838"/>
              <a:gd name="connsiteY102" fmla="*/ 4917127 h 6246801"/>
              <a:gd name="connsiteX103" fmla="*/ 898996 w 9384838"/>
              <a:gd name="connsiteY103" fmla="*/ 4892790 h 6246801"/>
              <a:gd name="connsiteX104" fmla="*/ 923332 w 9384838"/>
              <a:gd name="connsiteY104" fmla="*/ 4892790 h 6246801"/>
              <a:gd name="connsiteX105" fmla="*/ 873554 w 9384838"/>
              <a:gd name="connsiteY105" fmla="*/ 4942570 h 6246801"/>
              <a:gd name="connsiteX106" fmla="*/ 898996 w 9384838"/>
              <a:gd name="connsiteY106" fmla="*/ 4968013 h 6246801"/>
              <a:gd name="connsiteX107" fmla="*/ 873554 w 9384838"/>
              <a:gd name="connsiteY107" fmla="*/ 4992350 h 6246801"/>
              <a:gd name="connsiteX108" fmla="*/ 898996 w 9384838"/>
              <a:gd name="connsiteY108" fmla="*/ 5017793 h 6246801"/>
              <a:gd name="connsiteX109" fmla="*/ 898996 w 9384838"/>
              <a:gd name="connsiteY109" fmla="*/ 5043236 h 6246801"/>
              <a:gd name="connsiteX110" fmla="*/ 948774 w 9384838"/>
              <a:gd name="connsiteY110" fmla="*/ 5067573 h 6246801"/>
              <a:gd name="connsiteX111" fmla="*/ 974217 w 9384838"/>
              <a:gd name="connsiteY111" fmla="*/ 5093016 h 6246801"/>
              <a:gd name="connsiteX112" fmla="*/ 998553 w 9384838"/>
              <a:gd name="connsiteY112" fmla="*/ 5118459 h 6246801"/>
              <a:gd name="connsiteX113" fmla="*/ 1049437 w 9384838"/>
              <a:gd name="connsiteY113" fmla="*/ 5118459 h 6246801"/>
              <a:gd name="connsiteX114" fmla="*/ 1099216 w 9384838"/>
              <a:gd name="connsiteY114" fmla="*/ 5067573 h 6246801"/>
              <a:gd name="connsiteX115" fmla="*/ 1148994 w 9384838"/>
              <a:gd name="connsiteY115" fmla="*/ 5093016 h 6246801"/>
              <a:gd name="connsiteX116" fmla="*/ 1174436 w 9384838"/>
              <a:gd name="connsiteY116" fmla="*/ 5142796 h 6246801"/>
              <a:gd name="connsiteX117" fmla="*/ 1148994 w 9384838"/>
              <a:gd name="connsiteY117" fmla="*/ 5193682 h 6246801"/>
              <a:gd name="connsiteX118" fmla="*/ 1099216 w 9384838"/>
              <a:gd name="connsiteY118" fmla="*/ 5218019 h 6246801"/>
              <a:gd name="connsiteX119" fmla="*/ 1073773 w 9384838"/>
              <a:gd name="connsiteY119" fmla="*/ 5218019 h 6246801"/>
              <a:gd name="connsiteX120" fmla="*/ 1049437 w 9384838"/>
              <a:gd name="connsiteY120" fmla="*/ 5193682 h 6246801"/>
              <a:gd name="connsiteX121" fmla="*/ 1023995 w 9384838"/>
              <a:gd name="connsiteY121" fmla="*/ 5243462 h 6246801"/>
              <a:gd name="connsiteX122" fmla="*/ 1049437 w 9384838"/>
              <a:gd name="connsiteY122" fmla="*/ 5293242 h 6246801"/>
              <a:gd name="connsiteX123" fmla="*/ 1099216 w 9384838"/>
              <a:gd name="connsiteY123" fmla="*/ 5293242 h 6246801"/>
              <a:gd name="connsiteX124" fmla="*/ 1199879 w 9384838"/>
              <a:gd name="connsiteY124" fmla="*/ 5318685 h 6246801"/>
              <a:gd name="connsiteX125" fmla="*/ 1124658 w 9384838"/>
              <a:gd name="connsiteY125" fmla="*/ 5369571 h 6246801"/>
              <a:gd name="connsiteX126" fmla="*/ 1148994 w 9384838"/>
              <a:gd name="connsiteY126" fmla="*/ 5393907 h 6246801"/>
              <a:gd name="connsiteX127" fmla="*/ 1199879 w 9384838"/>
              <a:gd name="connsiteY127" fmla="*/ 5393907 h 6246801"/>
              <a:gd name="connsiteX128" fmla="*/ 1148994 w 9384838"/>
              <a:gd name="connsiteY128" fmla="*/ 5444793 h 6246801"/>
              <a:gd name="connsiteX129" fmla="*/ 1199879 w 9384838"/>
              <a:gd name="connsiteY129" fmla="*/ 5469130 h 6246801"/>
              <a:gd name="connsiteX130" fmla="*/ 1174436 w 9384838"/>
              <a:gd name="connsiteY130" fmla="*/ 5520016 h 6246801"/>
              <a:gd name="connsiteX131" fmla="*/ 1124658 w 9384838"/>
              <a:gd name="connsiteY131" fmla="*/ 5520016 h 6246801"/>
              <a:gd name="connsiteX132" fmla="*/ 1099216 w 9384838"/>
              <a:gd name="connsiteY132" fmla="*/ 5544353 h 6246801"/>
              <a:gd name="connsiteX133" fmla="*/ 1023995 w 9384838"/>
              <a:gd name="connsiteY133" fmla="*/ 5619576 h 6246801"/>
              <a:gd name="connsiteX134" fmla="*/ 1023995 w 9384838"/>
              <a:gd name="connsiteY134" fmla="*/ 5645019 h 6246801"/>
              <a:gd name="connsiteX135" fmla="*/ 998553 w 9384838"/>
              <a:gd name="connsiteY135" fmla="*/ 5670462 h 6246801"/>
              <a:gd name="connsiteX136" fmla="*/ 823775 w 9384838"/>
              <a:gd name="connsiteY136" fmla="*/ 5920467 h 6246801"/>
              <a:gd name="connsiteX137" fmla="*/ 848111 w 9384838"/>
              <a:gd name="connsiteY137" fmla="*/ 5971353 h 6246801"/>
              <a:gd name="connsiteX138" fmla="*/ 798334 w 9384838"/>
              <a:gd name="connsiteY138" fmla="*/ 6021132 h 6246801"/>
              <a:gd name="connsiteX139" fmla="*/ 772890 w 9384838"/>
              <a:gd name="connsiteY139" fmla="*/ 6046575 h 6246801"/>
              <a:gd name="connsiteX140" fmla="*/ 772890 w 9384838"/>
              <a:gd name="connsiteY140" fmla="*/ 6096355 h 6246801"/>
              <a:gd name="connsiteX141" fmla="*/ 723113 w 9384838"/>
              <a:gd name="connsiteY141" fmla="*/ 6147241 h 6246801"/>
              <a:gd name="connsiteX142" fmla="*/ 697671 w 9384838"/>
              <a:gd name="connsiteY142" fmla="*/ 6096355 h 6246801"/>
              <a:gd name="connsiteX143" fmla="*/ 672229 w 9384838"/>
              <a:gd name="connsiteY143" fmla="*/ 6072018 h 6246801"/>
              <a:gd name="connsiteX144" fmla="*/ 693023 w 9384838"/>
              <a:gd name="connsiteY144" fmla="*/ 6051222 h 6246801"/>
              <a:gd name="connsiteX145" fmla="*/ 702873 w 9384838"/>
              <a:gd name="connsiteY145" fmla="*/ 6041372 h 6246801"/>
              <a:gd name="connsiteX146" fmla="*/ 702874 w 9384838"/>
              <a:gd name="connsiteY146" fmla="*/ 6041371 h 6246801"/>
              <a:gd name="connsiteX147" fmla="*/ 693023 w 9384838"/>
              <a:gd name="connsiteY147" fmla="*/ 6051222 h 6246801"/>
              <a:gd name="connsiteX148" fmla="*/ 672228 w 9384838"/>
              <a:gd name="connsiteY148" fmla="*/ 6072019 h 6246801"/>
              <a:gd name="connsiteX149" fmla="*/ 647891 w 9384838"/>
              <a:gd name="connsiteY149" fmla="*/ 6046576 h 6246801"/>
              <a:gd name="connsiteX150" fmla="*/ 597007 w 9384838"/>
              <a:gd name="connsiteY150" fmla="*/ 6096356 h 6246801"/>
              <a:gd name="connsiteX151" fmla="*/ 622449 w 9384838"/>
              <a:gd name="connsiteY151" fmla="*/ 6147242 h 6246801"/>
              <a:gd name="connsiteX152" fmla="*/ 622449 w 9384838"/>
              <a:gd name="connsiteY152" fmla="*/ 6171578 h 6246801"/>
              <a:gd name="connsiteX153" fmla="*/ 597007 w 9384838"/>
              <a:gd name="connsiteY153" fmla="*/ 6171578 h 6246801"/>
              <a:gd name="connsiteX154" fmla="*/ 547229 w 9384838"/>
              <a:gd name="connsiteY154" fmla="*/ 6222464 h 6246801"/>
              <a:gd name="connsiteX155" fmla="*/ 497452 w 9384838"/>
              <a:gd name="connsiteY155" fmla="*/ 6222464 h 6246801"/>
              <a:gd name="connsiteX156" fmla="*/ 422232 w 9384838"/>
              <a:gd name="connsiteY156" fmla="*/ 6246801 h 6246801"/>
              <a:gd name="connsiteX157" fmla="*/ 472009 w 9384838"/>
              <a:gd name="connsiteY157" fmla="*/ 6171578 h 6246801"/>
              <a:gd name="connsiteX158" fmla="*/ 521787 w 9384838"/>
              <a:gd name="connsiteY158" fmla="*/ 6121799 h 6246801"/>
              <a:gd name="connsiteX159" fmla="*/ 497452 w 9384838"/>
              <a:gd name="connsiteY159" fmla="*/ 6046576 h 6246801"/>
              <a:gd name="connsiteX160" fmla="*/ 497452 w 9384838"/>
              <a:gd name="connsiteY160" fmla="*/ 5996796 h 6246801"/>
              <a:gd name="connsiteX161" fmla="*/ 521787 w 9384838"/>
              <a:gd name="connsiteY161" fmla="*/ 5996796 h 6246801"/>
              <a:gd name="connsiteX162" fmla="*/ 572672 w 9384838"/>
              <a:gd name="connsiteY162" fmla="*/ 5945910 h 6246801"/>
              <a:gd name="connsiteX163" fmla="*/ 547229 w 9384838"/>
              <a:gd name="connsiteY163" fmla="*/ 5920467 h 6246801"/>
              <a:gd name="connsiteX164" fmla="*/ 497452 w 9384838"/>
              <a:gd name="connsiteY164" fmla="*/ 5896130 h 6246801"/>
              <a:gd name="connsiteX165" fmla="*/ 472009 w 9384838"/>
              <a:gd name="connsiteY165" fmla="*/ 5920467 h 6246801"/>
              <a:gd name="connsiteX166" fmla="*/ 396790 w 9384838"/>
              <a:gd name="connsiteY166" fmla="*/ 6021133 h 6246801"/>
              <a:gd name="connsiteX167" fmla="*/ 422232 w 9384838"/>
              <a:gd name="connsiteY167" fmla="*/ 6046576 h 6246801"/>
              <a:gd name="connsiteX168" fmla="*/ 422232 w 9384838"/>
              <a:gd name="connsiteY168" fmla="*/ 6096356 h 6246801"/>
              <a:gd name="connsiteX169" fmla="*/ 446568 w 9384838"/>
              <a:gd name="connsiteY169" fmla="*/ 6121799 h 6246801"/>
              <a:gd name="connsiteX170" fmla="*/ 422232 w 9384838"/>
              <a:gd name="connsiteY170" fmla="*/ 6147242 h 6246801"/>
              <a:gd name="connsiteX171" fmla="*/ 396790 w 9384838"/>
              <a:gd name="connsiteY171" fmla="*/ 6147242 h 6246801"/>
              <a:gd name="connsiteX172" fmla="*/ 371348 w 9384838"/>
              <a:gd name="connsiteY172" fmla="*/ 6121799 h 6246801"/>
              <a:gd name="connsiteX173" fmla="*/ 296127 w 9384838"/>
              <a:gd name="connsiteY173" fmla="*/ 6072019 h 6246801"/>
              <a:gd name="connsiteX174" fmla="*/ 271792 w 9384838"/>
              <a:gd name="connsiteY174" fmla="*/ 5996796 h 6246801"/>
              <a:gd name="connsiteX175" fmla="*/ 321570 w 9384838"/>
              <a:gd name="connsiteY175" fmla="*/ 6021133 h 6246801"/>
              <a:gd name="connsiteX176" fmla="*/ 347012 w 9384838"/>
              <a:gd name="connsiteY176" fmla="*/ 5996796 h 6246801"/>
              <a:gd name="connsiteX177" fmla="*/ 371348 w 9384838"/>
              <a:gd name="connsiteY177" fmla="*/ 5920467 h 6246801"/>
              <a:gd name="connsiteX178" fmla="*/ 321570 w 9384838"/>
              <a:gd name="connsiteY178" fmla="*/ 5845245 h 6246801"/>
              <a:gd name="connsiteX179" fmla="*/ 371348 w 9384838"/>
              <a:gd name="connsiteY179" fmla="*/ 5795465 h 6246801"/>
              <a:gd name="connsiteX180" fmla="*/ 371348 w 9384838"/>
              <a:gd name="connsiteY180" fmla="*/ 5745685 h 6246801"/>
              <a:gd name="connsiteX181" fmla="*/ 371348 w 9384838"/>
              <a:gd name="connsiteY181" fmla="*/ 5720242 h 6246801"/>
              <a:gd name="connsiteX182" fmla="*/ 347012 w 9384838"/>
              <a:gd name="connsiteY182" fmla="*/ 5670462 h 6246801"/>
              <a:gd name="connsiteX183" fmla="*/ 446567 w 9384838"/>
              <a:gd name="connsiteY183" fmla="*/ 5670462 h 6246801"/>
              <a:gd name="connsiteX184" fmla="*/ 462479 w 9384838"/>
              <a:gd name="connsiteY184" fmla="*/ 5674309 h 6246801"/>
              <a:gd name="connsiteX185" fmla="*/ 471828 w 9384838"/>
              <a:gd name="connsiteY185" fmla="*/ 5676570 h 6246801"/>
              <a:gd name="connsiteX186" fmla="*/ 471828 w 9384838"/>
              <a:gd name="connsiteY186" fmla="*/ 5676569 h 6246801"/>
              <a:gd name="connsiteX187" fmla="*/ 462479 w 9384838"/>
              <a:gd name="connsiteY187" fmla="*/ 5674309 h 6246801"/>
              <a:gd name="connsiteX188" fmla="*/ 446568 w 9384838"/>
              <a:gd name="connsiteY188" fmla="*/ 5670462 h 6246801"/>
              <a:gd name="connsiteX189" fmla="*/ 446567 w 9384838"/>
              <a:gd name="connsiteY189" fmla="*/ 5670462 h 6246801"/>
              <a:gd name="connsiteX190" fmla="*/ 521787 w 9384838"/>
              <a:gd name="connsiteY190" fmla="*/ 5595239 h 6246801"/>
              <a:gd name="connsiteX191" fmla="*/ 572672 w 9384838"/>
              <a:gd name="connsiteY191" fmla="*/ 5569796 h 6246801"/>
              <a:gd name="connsiteX192" fmla="*/ 572672 w 9384838"/>
              <a:gd name="connsiteY192" fmla="*/ 5520016 h 6246801"/>
              <a:gd name="connsiteX193" fmla="*/ 647892 w 9384838"/>
              <a:gd name="connsiteY193" fmla="*/ 5494573 h 6246801"/>
              <a:gd name="connsiteX194" fmla="*/ 622450 w 9384838"/>
              <a:gd name="connsiteY194" fmla="*/ 5469130 h 6246801"/>
              <a:gd name="connsiteX195" fmla="*/ 547230 w 9384838"/>
              <a:gd name="connsiteY195" fmla="*/ 5469130 h 6246801"/>
              <a:gd name="connsiteX196" fmla="*/ 622450 w 9384838"/>
              <a:gd name="connsiteY196" fmla="*/ 5444793 h 6246801"/>
              <a:gd name="connsiteX197" fmla="*/ 622450 w 9384838"/>
              <a:gd name="connsiteY197" fmla="*/ 5369570 h 6246801"/>
              <a:gd name="connsiteX198" fmla="*/ 597008 w 9384838"/>
              <a:gd name="connsiteY198" fmla="*/ 5369570 h 6246801"/>
              <a:gd name="connsiteX199" fmla="*/ 597008 w 9384838"/>
              <a:gd name="connsiteY199" fmla="*/ 5344127 h 6246801"/>
              <a:gd name="connsiteX200" fmla="*/ 572672 w 9384838"/>
              <a:gd name="connsiteY200" fmla="*/ 5318684 h 6246801"/>
              <a:gd name="connsiteX201" fmla="*/ 597008 w 9384838"/>
              <a:gd name="connsiteY201" fmla="*/ 5268904 h 6246801"/>
              <a:gd name="connsiteX202" fmla="*/ 572672 w 9384838"/>
              <a:gd name="connsiteY202" fmla="*/ 5268904 h 6246801"/>
              <a:gd name="connsiteX203" fmla="*/ 572672 w 9384838"/>
              <a:gd name="connsiteY203" fmla="*/ 5218018 h 6246801"/>
              <a:gd name="connsiteX204" fmla="*/ 547230 w 9384838"/>
              <a:gd name="connsiteY204" fmla="*/ 5193682 h 6246801"/>
              <a:gd name="connsiteX205" fmla="*/ 547229 w 9384838"/>
              <a:gd name="connsiteY205" fmla="*/ 5193682 h 6246801"/>
              <a:gd name="connsiteX206" fmla="*/ 521787 w 9384838"/>
              <a:gd name="connsiteY206" fmla="*/ 5168239 h 6246801"/>
              <a:gd name="connsiteX207" fmla="*/ 472009 w 9384838"/>
              <a:gd name="connsiteY207" fmla="*/ 5193682 h 6246801"/>
              <a:gd name="connsiteX208" fmla="*/ 472009 w 9384838"/>
              <a:gd name="connsiteY208" fmla="*/ 5293241 h 6246801"/>
              <a:gd name="connsiteX209" fmla="*/ 472009 w 9384838"/>
              <a:gd name="connsiteY209" fmla="*/ 5293241 h 6246801"/>
              <a:gd name="connsiteX210" fmla="*/ 422231 w 9384838"/>
              <a:gd name="connsiteY210" fmla="*/ 5318684 h 6246801"/>
              <a:gd name="connsiteX211" fmla="*/ 446567 w 9384838"/>
              <a:gd name="connsiteY211" fmla="*/ 5344127 h 6246801"/>
              <a:gd name="connsiteX212" fmla="*/ 497451 w 9384838"/>
              <a:gd name="connsiteY212" fmla="*/ 5344127 h 6246801"/>
              <a:gd name="connsiteX213" fmla="*/ 521787 w 9384838"/>
              <a:gd name="connsiteY213" fmla="*/ 5318684 h 6246801"/>
              <a:gd name="connsiteX214" fmla="*/ 521787 w 9384838"/>
              <a:gd name="connsiteY214" fmla="*/ 5369570 h 6246801"/>
              <a:gd name="connsiteX215" fmla="*/ 497451 w 9384838"/>
              <a:gd name="connsiteY215" fmla="*/ 5419350 h 6246801"/>
              <a:gd name="connsiteX216" fmla="*/ 472009 w 9384838"/>
              <a:gd name="connsiteY216" fmla="*/ 5419350 h 6246801"/>
              <a:gd name="connsiteX217" fmla="*/ 446567 w 9384838"/>
              <a:gd name="connsiteY217" fmla="*/ 5444793 h 6246801"/>
              <a:gd name="connsiteX218" fmla="*/ 422231 w 9384838"/>
              <a:gd name="connsiteY218" fmla="*/ 5419350 h 6246801"/>
              <a:gd name="connsiteX219" fmla="*/ 446567 w 9384838"/>
              <a:gd name="connsiteY219" fmla="*/ 5393907 h 6246801"/>
              <a:gd name="connsiteX220" fmla="*/ 446567 w 9384838"/>
              <a:gd name="connsiteY220" fmla="*/ 5369570 h 6246801"/>
              <a:gd name="connsiteX221" fmla="*/ 422231 w 9384838"/>
              <a:gd name="connsiteY221" fmla="*/ 5344127 h 6246801"/>
              <a:gd name="connsiteX222" fmla="*/ 371347 w 9384838"/>
              <a:gd name="connsiteY222" fmla="*/ 5369570 h 6246801"/>
              <a:gd name="connsiteX223" fmla="*/ 347011 w 9384838"/>
              <a:gd name="connsiteY223" fmla="*/ 5344127 h 6246801"/>
              <a:gd name="connsiteX224" fmla="*/ 321569 w 9384838"/>
              <a:gd name="connsiteY224" fmla="*/ 5393907 h 6246801"/>
              <a:gd name="connsiteX225" fmla="*/ 271791 w 9384838"/>
              <a:gd name="connsiteY225" fmla="*/ 5419350 h 6246801"/>
              <a:gd name="connsiteX226" fmla="*/ 321569 w 9384838"/>
              <a:gd name="connsiteY226" fmla="*/ 5369570 h 6246801"/>
              <a:gd name="connsiteX227" fmla="*/ 296127 w 9384838"/>
              <a:gd name="connsiteY227" fmla="*/ 5344127 h 6246801"/>
              <a:gd name="connsiteX228" fmla="*/ 296127 w 9384838"/>
              <a:gd name="connsiteY228" fmla="*/ 5293241 h 6246801"/>
              <a:gd name="connsiteX229" fmla="*/ 271791 w 9384838"/>
              <a:gd name="connsiteY229" fmla="*/ 5293241 h 6246801"/>
              <a:gd name="connsiteX230" fmla="*/ 246349 w 9384838"/>
              <a:gd name="connsiteY230" fmla="*/ 5243462 h 6246801"/>
              <a:gd name="connsiteX231" fmla="*/ 296127 w 9384838"/>
              <a:gd name="connsiteY231" fmla="*/ 5168239 h 6246801"/>
              <a:gd name="connsiteX232" fmla="*/ 321569 w 9384838"/>
              <a:gd name="connsiteY232" fmla="*/ 5193682 h 6246801"/>
              <a:gd name="connsiteX233" fmla="*/ 296127 w 9384838"/>
              <a:gd name="connsiteY233" fmla="*/ 5218019 h 6246801"/>
              <a:gd name="connsiteX234" fmla="*/ 321569 w 9384838"/>
              <a:gd name="connsiteY234" fmla="*/ 5218019 h 6246801"/>
              <a:gd name="connsiteX235" fmla="*/ 321569 w 9384838"/>
              <a:gd name="connsiteY235" fmla="*/ 5243462 h 6246801"/>
              <a:gd name="connsiteX236" fmla="*/ 296127 w 9384838"/>
              <a:gd name="connsiteY236" fmla="*/ 5268905 h 6246801"/>
              <a:gd name="connsiteX237" fmla="*/ 321569 w 9384838"/>
              <a:gd name="connsiteY237" fmla="*/ 5318684 h 6246801"/>
              <a:gd name="connsiteX238" fmla="*/ 347011 w 9384838"/>
              <a:gd name="connsiteY238" fmla="*/ 5293241 h 6246801"/>
              <a:gd name="connsiteX239" fmla="*/ 371347 w 9384838"/>
              <a:gd name="connsiteY239" fmla="*/ 5318684 h 6246801"/>
              <a:gd name="connsiteX240" fmla="*/ 396789 w 9384838"/>
              <a:gd name="connsiteY240" fmla="*/ 5318684 h 6246801"/>
              <a:gd name="connsiteX241" fmla="*/ 371347 w 9384838"/>
              <a:gd name="connsiteY241" fmla="*/ 5268905 h 6246801"/>
              <a:gd name="connsiteX242" fmla="*/ 396789 w 9384838"/>
              <a:gd name="connsiteY242" fmla="*/ 5243462 h 6246801"/>
              <a:gd name="connsiteX243" fmla="*/ 371347 w 9384838"/>
              <a:gd name="connsiteY243" fmla="*/ 5193682 h 6246801"/>
              <a:gd name="connsiteX244" fmla="*/ 321569 w 9384838"/>
              <a:gd name="connsiteY244" fmla="*/ 5168239 h 6246801"/>
              <a:gd name="connsiteX245" fmla="*/ 347011 w 9384838"/>
              <a:gd name="connsiteY245" fmla="*/ 5142796 h 6246801"/>
              <a:gd name="connsiteX246" fmla="*/ 296127 w 9384838"/>
              <a:gd name="connsiteY246" fmla="*/ 5142796 h 6246801"/>
              <a:gd name="connsiteX247" fmla="*/ 271791 w 9384838"/>
              <a:gd name="connsiteY247" fmla="*/ 5093016 h 6246801"/>
              <a:gd name="connsiteX248" fmla="*/ 296127 w 9384838"/>
              <a:gd name="connsiteY248" fmla="*/ 5067573 h 6246801"/>
              <a:gd name="connsiteX249" fmla="*/ 271791 w 9384838"/>
              <a:gd name="connsiteY249" fmla="*/ 5043236 h 6246801"/>
              <a:gd name="connsiteX250" fmla="*/ 271791 w 9384838"/>
              <a:gd name="connsiteY250" fmla="*/ 5017793 h 6246801"/>
              <a:gd name="connsiteX251" fmla="*/ 321569 w 9384838"/>
              <a:gd name="connsiteY251" fmla="*/ 5043236 h 6246801"/>
              <a:gd name="connsiteX252" fmla="*/ 347011 w 9384838"/>
              <a:gd name="connsiteY252" fmla="*/ 5043236 h 6246801"/>
              <a:gd name="connsiteX253" fmla="*/ 371347 w 9384838"/>
              <a:gd name="connsiteY253" fmla="*/ 5067573 h 6246801"/>
              <a:gd name="connsiteX254" fmla="*/ 371347 w 9384838"/>
              <a:gd name="connsiteY254" fmla="*/ 5093016 h 6246801"/>
              <a:gd name="connsiteX255" fmla="*/ 396789 w 9384838"/>
              <a:gd name="connsiteY255" fmla="*/ 5093016 h 6246801"/>
              <a:gd name="connsiteX256" fmla="*/ 396789 w 9384838"/>
              <a:gd name="connsiteY256" fmla="*/ 5067573 h 6246801"/>
              <a:gd name="connsiteX257" fmla="*/ 422231 w 9384838"/>
              <a:gd name="connsiteY257" fmla="*/ 5043236 h 6246801"/>
              <a:gd name="connsiteX258" fmla="*/ 371347 w 9384838"/>
              <a:gd name="connsiteY258" fmla="*/ 5017793 h 6246801"/>
              <a:gd name="connsiteX259" fmla="*/ 396789 w 9384838"/>
              <a:gd name="connsiteY259" fmla="*/ 4992350 h 6246801"/>
              <a:gd name="connsiteX260" fmla="*/ 422231 w 9384838"/>
              <a:gd name="connsiteY260" fmla="*/ 4968013 h 6246801"/>
              <a:gd name="connsiteX261" fmla="*/ 446567 w 9384838"/>
              <a:gd name="connsiteY261" fmla="*/ 4992350 h 6246801"/>
              <a:gd name="connsiteX262" fmla="*/ 446567 w 9384838"/>
              <a:gd name="connsiteY262" fmla="*/ 5017793 h 6246801"/>
              <a:gd name="connsiteX263" fmla="*/ 472009 w 9384838"/>
              <a:gd name="connsiteY263" fmla="*/ 5043236 h 6246801"/>
              <a:gd name="connsiteX264" fmla="*/ 497451 w 9384838"/>
              <a:gd name="connsiteY264" fmla="*/ 5017793 h 6246801"/>
              <a:gd name="connsiteX265" fmla="*/ 497452 w 9384838"/>
              <a:gd name="connsiteY265" fmla="*/ 5017793 h 6246801"/>
              <a:gd name="connsiteX266" fmla="*/ 547230 w 9384838"/>
              <a:gd name="connsiteY266" fmla="*/ 5017793 h 6246801"/>
              <a:gd name="connsiteX267" fmla="*/ 521788 w 9384838"/>
              <a:gd name="connsiteY267" fmla="*/ 4992350 h 6246801"/>
              <a:gd name="connsiteX268" fmla="*/ 572672 w 9384838"/>
              <a:gd name="connsiteY268" fmla="*/ 4968013 h 6246801"/>
              <a:gd name="connsiteX269" fmla="*/ 597008 w 9384838"/>
              <a:gd name="connsiteY269" fmla="*/ 4992350 h 6246801"/>
              <a:gd name="connsiteX270" fmla="*/ 647892 w 9384838"/>
              <a:gd name="connsiteY270" fmla="*/ 4992350 h 6246801"/>
              <a:gd name="connsiteX271" fmla="*/ 647892 w 9384838"/>
              <a:gd name="connsiteY271" fmla="*/ 4968013 h 6246801"/>
              <a:gd name="connsiteX272" fmla="*/ 672228 w 9384838"/>
              <a:gd name="connsiteY272" fmla="*/ 4942570 h 6246801"/>
              <a:gd name="connsiteX273" fmla="*/ 672228 w 9384838"/>
              <a:gd name="connsiteY273" fmla="*/ 4917127 h 6246801"/>
              <a:gd name="connsiteX274" fmla="*/ 723112 w 9384838"/>
              <a:gd name="connsiteY274" fmla="*/ 4892790 h 6246801"/>
              <a:gd name="connsiteX275" fmla="*/ 772890 w 9384838"/>
              <a:gd name="connsiteY275" fmla="*/ 4892790 h 6246801"/>
              <a:gd name="connsiteX276" fmla="*/ 798333 w 9384838"/>
              <a:gd name="connsiteY276" fmla="*/ 4867347 h 6246801"/>
              <a:gd name="connsiteX277" fmla="*/ 291494 w 9384838"/>
              <a:gd name="connsiteY277" fmla="*/ 3896294 h 6246801"/>
              <a:gd name="connsiteX278" fmla="*/ 319795 w 9384838"/>
              <a:gd name="connsiteY278" fmla="*/ 3947235 h 6246801"/>
              <a:gd name="connsiteX279" fmla="*/ 280174 w 9384838"/>
              <a:gd name="connsiteY279" fmla="*/ 4026476 h 6246801"/>
              <a:gd name="connsiteX280" fmla="*/ 234893 w 9384838"/>
              <a:gd name="connsiteY280" fmla="*/ 4026476 h 6246801"/>
              <a:gd name="connsiteX281" fmla="*/ 220743 w 9384838"/>
              <a:gd name="connsiteY281" fmla="*/ 4066097 h 6246801"/>
              <a:gd name="connsiteX282" fmla="*/ 178292 w 9384838"/>
              <a:gd name="connsiteY282" fmla="*/ 4074587 h 6246801"/>
              <a:gd name="connsiteX283" fmla="*/ 133012 w 9384838"/>
              <a:gd name="connsiteY283" fmla="*/ 4111377 h 6246801"/>
              <a:gd name="connsiteX284" fmla="*/ 93391 w 9384838"/>
              <a:gd name="connsiteY284" fmla="*/ 4125528 h 6246801"/>
              <a:gd name="connsiteX285" fmla="*/ 113201 w 9384838"/>
              <a:gd name="connsiteY285" fmla="*/ 4187789 h 6246801"/>
              <a:gd name="connsiteX286" fmla="*/ 82071 w 9384838"/>
              <a:gd name="connsiteY286" fmla="*/ 4187789 h 6246801"/>
              <a:gd name="connsiteX287" fmla="*/ 59430 w 9384838"/>
              <a:gd name="connsiteY287" fmla="*/ 4250050 h 6246801"/>
              <a:gd name="connsiteX288" fmla="*/ 76411 w 9384838"/>
              <a:gd name="connsiteY288" fmla="*/ 4275521 h 6246801"/>
              <a:gd name="connsiteX289" fmla="*/ 11320 w 9384838"/>
              <a:gd name="connsiteY289" fmla="*/ 4317971 h 6246801"/>
              <a:gd name="connsiteX290" fmla="*/ 0 w 9384838"/>
              <a:gd name="connsiteY290" fmla="*/ 4230240 h 6246801"/>
              <a:gd name="connsiteX291" fmla="*/ 31130 w 9384838"/>
              <a:gd name="connsiteY291" fmla="*/ 4218920 h 6246801"/>
              <a:gd name="connsiteX292" fmla="*/ 45280 w 9384838"/>
              <a:gd name="connsiteY292" fmla="*/ 4187789 h 6246801"/>
              <a:gd name="connsiteX293" fmla="*/ 53771 w 9384838"/>
              <a:gd name="connsiteY293" fmla="*/ 4131188 h 6246801"/>
              <a:gd name="connsiteX294" fmla="*/ 70751 w 9384838"/>
              <a:gd name="connsiteY294" fmla="*/ 4105717 h 6246801"/>
              <a:gd name="connsiteX295" fmla="*/ 124522 w 9384838"/>
              <a:gd name="connsiteY295" fmla="*/ 4083077 h 6246801"/>
              <a:gd name="connsiteX296" fmla="*/ 152822 w 9384838"/>
              <a:gd name="connsiteY296" fmla="*/ 4040626 h 6246801"/>
              <a:gd name="connsiteX297" fmla="*/ 104711 w 9384838"/>
              <a:gd name="connsiteY297" fmla="*/ 4023646 h 6246801"/>
              <a:gd name="connsiteX298" fmla="*/ 104711 w 9384838"/>
              <a:gd name="connsiteY298" fmla="*/ 3981195 h 6246801"/>
              <a:gd name="connsiteX299" fmla="*/ 144332 w 9384838"/>
              <a:gd name="connsiteY299" fmla="*/ 3981195 h 6246801"/>
              <a:gd name="connsiteX300" fmla="*/ 181122 w 9384838"/>
              <a:gd name="connsiteY300" fmla="*/ 4020816 h 6246801"/>
              <a:gd name="connsiteX301" fmla="*/ 240553 w 9384838"/>
              <a:gd name="connsiteY301" fmla="*/ 3955725 h 6246801"/>
              <a:gd name="connsiteX302" fmla="*/ 271684 w 9384838"/>
              <a:gd name="connsiteY302" fmla="*/ 3907614 h 6246801"/>
              <a:gd name="connsiteX303" fmla="*/ 291494 w 9384838"/>
              <a:gd name="connsiteY303" fmla="*/ 3896294 h 6246801"/>
              <a:gd name="connsiteX304" fmla="*/ 481106 w 9384838"/>
              <a:gd name="connsiteY304" fmla="*/ 3596309 h 6246801"/>
              <a:gd name="connsiteX305" fmla="*/ 435825 w 9384838"/>
              <a:gd name="connsiteY305" fmla="*/ 3664230 h 6246801"/>
              <a:gd name="connsiteX306" fmla="*/ 396205 w 9384838"/>
              <a:gd name="connsiteY306" fmla="*/ 3638759 h 6246801"/>
              <a:gd name="connsiteX307" fmla="*/ 481106 w 9384838"/>
              <a:gd name="connsiteY307" fmla="*/ 3596309 h 6246801"/>
              <a:gd name="connsiteX308" fmla="*/ 4460871 w 9384838"/>
              <a:gd name="connsiteY308" fmla="*/ 3512231 h 6246801"/>
              <a:gd name="connsiteX309" fmla="*/ 4435429 w 9384838"/>
              <a:gd name="connsiteY309" fmla="*/ 3563117 h 6246801"/>
              <a:gd name="connsiteX310" fmla="*/ 4385651 w 9384838"/>
              <a:gd name="connsiteY310" fmla="*/ 3612896 h 6246801"/>
              <a:gd name="connsiteX311" fmla="*/ 4385651 w 9384838"/>
              <a:gd name="connsiteY311" fmla="*/ 3638339 h 6246801"/>
              <a:gd name="connsiteX312" fmla="*/ 4435429 w 9384838"/>
              <a:gd name="connsiteY312" fmla="*/ 3638339 h 6246801"/>
              <a:gd name="connsiteX313" fmla="*/ 4435429 w 9384838"/>
              <a:gd name="connsiteY313" fmla="*/ 3662676 h 6246801"/>
              <a:gd name="connsiteX314" fmla="*/ 4385651 w 9384838"/>
              <a:gd name="connsiteY314" fmla="*/ 3713562 h 6246801"/>
              <a:gd name="connsiteX315" fmla="*/ 4284989 w 9384838"/>
              <a:gd name="connsiteY315" fmla="*/ 3737899 h 6246801"/>
              <a:gd name="connsiteX316" fmla="*/ 4310431 w 9384838"/>
              <a:gd name="connsiteY316" fmla="*/ 3688119 h 6246801"/>
              <a:gd name="connsiteX317" fmla="*/ 4335873 w 9384838"/>
              <a:gd name="connsiteY317" fmla="*/ 3662676 h 6246801"/>
              <a:gd name="connsiteX318" fmla="*/ 4335873 w 9384838"/>
              <a:gd name="connsiteY318" fmla="*/ 3638339 h 6246801"/>
              <a:gd name="connsiteX319" fmla="*/ 4284989 w 9384838"/>
              <a:gd name="connsiteY319" fmla="*/ 3662676 h 6246801"/>
              <a:gd name="connsiteX320" fmla="*/ 4284989 w 9384838"/>
              <a:gd name="connsiteY320" fmla="*/ 3612896 h 6246801"/>
              <a:gd name="connsiteX321" fmla="*/ 4360209 w 9384838"/>
              <a:gd name="connsiteY321" fmla="*/ 3537674 h 6246801"/>
              <a:gd name="connsiteX322" fmla="*/ 4460871 w 9384838"/>
              <a:gd name="connsiteY322" fmla="*/ 3512231 h 6246801"/>
              <a:gd name="connsiteX323" fmla="*/ 605629 w 9384838"/>
              <a:gd name="connsiteY323" fmla="*/ 3364245 h 6246801"/>
              <a:gd name="connsiteX324" fmla="*/ 611289 w 9384838"/>
              <a:gd name="connsiteY324" fmla="*/ 3409526 h 6246801"/>
              <a:gd name="connsiteX325" fmla="*/ 633929 w 9384838"/>
              <a:gd name="connsiteY325" fmla="*/ 3437826 h 6246801"/>
              <a:gd name="connsiteX326" fmla="*/ 616949 w 9384838"/>
              <a:gd name="connsiteY326" fmla="*/ 3485937 h 6246801"/>
              <a:gd name="connsiteX327" fmla="*/ 599969 w 9384838"/>
              <a:gd name="connsiteY327" fmla="*/ 3497257 h 6246801"/>
              <a:gd name="connsiteX328" fmla="*/ 560348 w 9384838"/>
              <a:gd name="connsiteY328" fmla="*/ 3451976 h 6246801"/>
              <a:gd name="connsiteX329" fmla="*/ 577328 w 9384838"/>
              <a:gd name="connsiteY329" fmla="*/ 3415186 h 6246801"/>
              <a:gd name="connsiteX330" fmla="*/ 574498 w 9384838"/>
              <a:gd name="connsiteY330" fmla="*/ 3369905 h 6246801"/>
              <a:gd name="connsiteX331" fmla="*/ 605629 w 9384838"/>
              <a:gd name="connsiteY331" fmla="*/ 3364245 h 6246801"/>
              <a:gd name="connsiteX332" fmla="*/ 1098059 w 9384838"/>
              <a:gd name="connsiteY332" fmla="*/ 3109544 h 6246801"/>
              <a:gd name="connsiteX333" fmla="*/ 1081079 w 9384838"/>
              <a:gd name="connsiteY333" fmla="*/ 3137841 h 6246801"/>
              <a:gd name="connsiteX334" fmla="*/ 1064099 w 9384838"/>
              <a:gd name="connsiteY334" fmla="*/ 3154822 h 6246801"/>
              <a:gd name="connsiteX335" fmla="*/ 1038628 w 9384838"/>
              <a:gd name="connsiteY335" fmla="*/ 3143502 h 6246801"/>
              <a:gd name="connsiteX336" fmla="*/ 1098059 w 9384838"/>
              <a:gd name="connsiteY336" fmla="*/ 3109544 h 6246801"/>
              <a:gd name="connsiteX337" fmla="*/ 905615 w 9384838"/>
              <a:gd name="connsiteY337" fmla="*/ 3061433 h 6246801"/>
              <a:gd name="connsiteX338" fmla="*/ 905615 w 9384838"/>
              <a:gd name="connsiteY338" fmla="*/ 3098224 h 6246801"/>
              <a:gd name="connsiteX339" fmla="*/ 874484 w 9384838"/>
              <a:gd name="connsiteY339" fmla="*/ 3149161 h 6246801"/>
              <a:gd name="connsiteX340" fmla="*/ 820713 w 9384838"/>
              <a:gd name="connsiteY340" fmla="*/ 3171802 h 6246801"/>
              <a:gd name="connsiteX341" fmla="*/ 826373 w 9384838"/>
              <a:gd name="connsiteY341" fmla="*/ 3205762 h 6246801"/>
              <a:gd name="connsiteX342" fmla="*/ 769772 w 9384838"/>
              <a:gd name="connsiteY342" fmla="*/ 3214252 h 6246801"/>
              <a:gd name="connsiteX343" fmla="*/ 775432 w 9384838"/>
              <a:gd name="connsiteY343" fmla="*/ 3253873 h 6246801"/>
              <a:gd name="connsiteX344" fmla="*/ 738642 w 9384838"/>
              <a:gd name="connsiteY344" fmla="*/ 3245383 h 6246801"/>
              <a:gd name="connsiteX345" fmla="*/ 724492 w 9384838"/>
              <a:gd name="connsiteY345" fmla="*/ 3214252 h 6246801"/>
              <a:gd name="connsiteX346" fmla="*/ 701851 w 9384838"/>
              <a:gd name="connsiteY346" fmla="*/ 3183122 h 6246801"/>
              <a:gd name="connsiteX347" fmla="*/ 724492 w 9384838"/>
              <a:gd name="connsiteY347" fmla="*/ 3168972 h 6246801"/>
              <a:gd name="connsiteX348" fmla="*/ 747132 w 9384838"/>
              <a:gd name="connsiteY348" fmla="*/ 3146331 h 6246801"/>
              <a:gd name="connsiteX349" fmla="*/ 843354 w 9384838"/>
              <a:gd name="connsiteY349" fmla="*/ 3098224 h 6246801"/>
              <a:gd name="connsiteX350" fmla="*/ 905615 w 9384838"/>
              <a:gd name="connsiteY350" fmla="*/ 3061433 h 6246801"/>
              <a:gd name="connsiteX351" fmla="*/ 936745 w 9384838"/>
              <a:gd name="connsiteY351" fmla="*/ 3033132 h 6246801"/>
              <a:gd name="connsiteX352" fmla="*/ 973535 w 9384838"/>
              <a:gd name="connsiteY352" fmla="*/ 3081244 h 6246801"/>
              <a:gd name="connsiteX353" fmla="*/ 948066 w 9384838"/>
              <a:gd name="connsiteY353" fmla="*/ 3115203 h 6246801"/>
              <a:gd name="connsiteX354" fmla="*/ 925424 w 9384838"/>
              <a:gd name="connsiteY354" fmla="*/ 3067093 h 6246801"/>
              <a:gd name="connsiteX355" fmla="*/ 936745 w 9384838"/>
              <a:gd name="connsiteY355" fmla="*/ 3033132 h 6246801"/>
              <a:gd name="connsiteX356" fmla="*/ 5840275 w 9384838"/>
              <a:gd name="connsiteY356" fmla="*/ 2081897 h 6246801"/>
              <a:gd name="connsiteX357" fmla="*/ 5891159 w 9384838"/>
              <a:gd name="connsiteY357" fmla="*/ 2132783 h 6246801"/>
              <a:gd name="connsiteX358" fmla="*/ 5891159 w 9384838"/>
              <a:gd name="connsiteY358" fmla="*/ 2158226 h 6246801"/>
              <a:gd name="connsiteX359" fmla="*/ 5966379 w 9384838"/>
              <a:gd name="connsiteY359" fmla="*/ 2208005 h 6246801"/>
              <a:gd name="connsiteX360" fmla="*/ 6016157 w 9384838"/>
              <a:gd name="connsiteY360" fmla="*/ 2208005 h 6246801"/>
              <a:gd name="connsiteX361" fmla="*/ 6041599 w 9384838"/>
              <a:gd name="connsiteY361" fmla="*/ 2208005 h 6246801"/>
              <a:gd name="connsiteX362" fmla="*/ 5966379 w 9384838"/>
              <a:gd name="connsiteY362" fmla="*/ 2308672 h 6246801"/>
              <a:gd name="connsiteX363" fmla="*/ 5916601 w 9384838"/>
              <a:gd name="connsiteY363" fmla="*/ 2558676 h 6246801"/>
              <a:gd name="connsiteX364" fmla="*/ 5916601 w 9384838"/>
              <a:gd name="connsiteY364" fmla="*/ 2659341 h 6246801"/>
              <a:gd name="connsiteX365" fmla="*/ 5966379 w 9384838"/>
              <a:gd name="connsiteY365" fmla="*/ 2684786 h 6246801"/>
              <a:gd name="connsiteX366" fmla="*/ 5991821 w 9384838"/>
              <a:gd name="connsiteY366" fmla="*/ 2734563 h 6246801"/>
              <a:gd name="connsiteX367" fmla="*/ 6016157 w 9384838"/>
              <a:gd name="connsiteY367" fmla="*/ 2785448 h 6246801"/>
              <a:gd name="connsiteX368" fmla="*/ 6016157 w 9384838"/>
              <a:gd name="connsiteY368" fmla="*/ 2860670 h 6246801"/>
              <a:gd name="connsiteX369" fmla="*/ 5991821 w 9384838"/>
              <a:gd name="connsiteY369" fmla="*/ 2885007 h 6246801"/>
              <a:gd name="connsiteX370" fmla="*/ 6016157 w 9384838"/>
              <a:gd name="connsiteY370" fmla="*/ 2910449 h 6246801"/>
              <a:gd name="connsiteX371" fmla="*/ 5991821 w 9384838"/>
              <a:gd name="connsiteY371" fmla="*/ 2935892 h 6246801"/>
              <a:gd name="connsiteX372" fmla="*/ 5991821 w 9384838"/>
              <a:gd name="connsiteY372" fmla="*/ 2960229 h 6246801"/>
              <a:gd name="connsiteX373" fmla="*/ 6041599 w 9384838"/>
              <a:gd name="connsiteY373" fmla="*/ 2985670 h 6246801"/>
              <a:gd name="connsiteX374" fmla="*/ 6016157 w 9384838"/>
              <a:gd name="connsiteY374" fmla="*/ 3035453 h 6246801"/>
              <a:gd name="connsiteX375" fmla="*/ 6041599 w 9384838"/>
              <a:gd name="connsiteY375" fmla="*/ 3086339 h 6246801"/>
              <a:gd name="connsiteX376" fmla="*/ 5991821 w 9384838"/>
              <a:gd name="connsiteY376" fmla="*/ 3185896 h 6246801"/>
              <a:gd name="connsiteX377" fmla="*/ 6016157 w 9384838"/>
              <a:gd name="connsiteY377" fmla="*/ 3185896 h 6246801"/>
              <a:gd name="connsiteX378" fmla="*/ 6016157 w 9384838"/>
              <a:gd name="connsiteY378" fmla="*/ 3236782 h 6246801"/>
              <a:gd name="connsiteX379" fmla="*/ 5966379 w 9384838"/>
              <a:gd name="connsiteY379" fmla="*/ 3261118 h 6246801"/>
              <a:gd name="connsiteX380" fmla="*/ 5966379 w 9384838"/>
              <a:gd name="connsiteY380" fmla="*/ 3286561 h 6246801"/>
              <a:gd name="connsiteX381" fmla="*/ 5916601 w 9384838"/>
              <a:gd name="connsiteY381" fmla="*/ 3361784 h 6246801"/>
              <a:gd name="connsiteX382" fmla="*/ 5916601 w 9384838"/>
              <a:gd name="connsiteY382" fmla="*/ 3412670 h 6246801"/>
              <a:gd name="connsiteX383" fmla="*/ 5865717 w 9384838"/>
              <a:gd name="connsiteY383" fmla="*/ 3437007 h 6246801"/>
              <a:gd name="connsiteX384" fmla="*/ 5840275 w 9384838"/>
              <a:gd name="connsiteY384" fmla="*/ 3462450 h 6246801"/>
              <a:gd name="connsiteX385" fmla="*/ 5815939 w 9384838"/>
              <a:gd name="connsiteY385" fmla="*/ 3437007 h 6246801"/>
              <a:gd name="connsiteX386" fmla="*/ 5815939 w 9384838"/>
              <a:gd name="connsiteY386" fmla="*/ 3487893 h 6246801"/>
              <a:gd name="connsiteX387" fmla="*/ 5765055 w 9384838"/>
              <a:gd name="connsiteY387" fmla="*/ 3462450 h 6246801"/>
              <a:gd name="connsiteX388" fmla="*/ 5765055 w 9384838"/>
              <a:gd name="connsiteY388" fmla="*/ 3462451 h 6246801"/>
              <a:gd name="connsiteX389" fmla="*/ 5790497 w 9384838"/>
              <a:gd name="connsiteY389" fmla="*/ 3512230 h 6246801"/>
              <a:gd name="connsiteX390" fmla="*/ 5740719 w 9384838"/>
              <a:gd name="connsiteY390" fmla="*/ 3537673 h 6246801"/>
              <a:gd name="connsiteX391" fmla="*/ 5715277 w 9384838"/>
              <a:gd name="connsiteY391" fmla="*/ 3563116 h 6246801"/>
              <a:gd name="connsiteX392" fmla="*/ 5689835 w 9384838"/>
              <a:gd name="connsiteY392" fmla="*/ 3587453 h 6246801"/>
              <a:gd name="connsiteX393" fmla="*/ 5715277 w 9384838"/>
              <a:gd name="connsiteY393" fmla="*/ 3612896 h 6246801"/>
              <a:gd name="connsiteX394" fmla="*/ 5665499 w 9384838"/>
              <a:gd name="connsiteY394" fmla="*/ 3612896 h 6246801"/>
              <a:gd name="connsiteX395" fmla="*/ 5640057 w 9384838"/>
              <a:gd name="connsiteY395" fmla="*/ 3638339 h 6246801"/>
              <a:gd name="connsiteX396" fmla="*/ 5665499 w 9384838"/>
              <a:gd name="connsiteY396" fmla="*/ 3638339 h 6246801"/>
              <a:gd name="connsiteX397" fmla="*/ 5665499 w 9384838"/>
              <a:gd name="connsiteY397" fmla="*/ 3662676 h 6246801"/>
              <a:gd name="connsiteX398" fmla="*/ 5640057 w 9384838"/>
              <a:gd name="connsiteY398" fmla="*/ 3662676 h 6246801"/>
              <a:gd name="connsiteX399" fmla="*/ 5665499 w 9384838"/>
              <a:gd name="connsiteY399" fmla="*/ 3688119 h 6246801"/>
              <a:gd name="connsiteX400" fmla="*/ 5640057 w 9384838"/>
              <a:gd name="connsiteY400" fmla="*/ 3763342 h 6246801"/>
              <a:gd name="connsiteX401" fmla="*/ 5590279 w 9384838"/>
              <a:gd name="connsiteY401" fmla="*/ 3737899 h 6246801"/>
              <a:gd name="connsiteX402" fmla="*/ 5515059 w 9384838"/>
              <a:gd name="connsiteY402" fmla="*/ 3737899 h 6246801"/>
              <a:gd name="connsiteX403" fmla="*/ 5464175 w 9384838"/>
              <a:gd name="connsiteY403" fmla="*/ 3713562 h 6246801"/>
              <a:gd name="connsiteX404" fmla="*/ 5439839 w 9384838"/>
              <a:gd name="connsiteY404" fmla="*/ 3737899 h 6246801"/>
              <a:gd name="connsiteX405" fmla="*/ 5464175 w 9384838"/>
              <a:gd name="connsiteY405" fmla="*/ 3763342 h 6246801"/>
              <a:gd name="connsiteX406" fmla="*/ 5414397 w 9384838"/>
              <a:gd name="connsiteY406" fmla="*/ 3788785 h 6246801"/>
              <a:gd name="connsiteX407" fmla="*/ 5339177 w 9384838"/>
              <a:gd name="connsiteY407" fmla="*/ 3939230 h 6246801"/>
              <a:gd name="connsiteX408" fmla="*/ 5364619 w 9384838"/>
              <a:gd name="connsiteY408" fmla="*/ 4014453 h 6246801"/>
              <a:gd name="connsiteX409" fmla="*/ 5364618 w 9384838"/>
              <a:gd name="connsiteY409" fmla="*/ 4014453 h 6246801"/>
              <a:gd name="connsiteX410" fmla="*/ 5364618 w 9384838"/>
              <a:gd name="connsiteY410" fmla="*/ 4089676 h 6246801"/>
              <a:gd name="connsiteX411" fmla="*/ 5313734 w 9384838"/>
              <a:gd name="connsiteY411" fmla="*/ 4289902 h 6246801"/>
              <a:gd name="connsiteX412" fmla="*/ 5238514 w 9384838"/>
              <a:gd name="connsiteY412" fmla="*/ 4416010 h 6246801"/>
              <a:gd name="connsiteX413" fmla="*/ 5213072 w 9384838"/>
              <a:gd name="connsiteY413" fmla="*/ 4440347 h 6246801"/>
              <a:gd name="connsiteX414" fmla="*/ 5163294 w 9384838"/>
              <a:gd name="connsiteY414" fmla="*/ 4440347 h 6246801"/>
              <a:gd name="connsiteX415" fmla="*/ 5137852 w 9384838"/>
              <a:gd name="connsiteY415" fmla="*/ 4465790 h 6246801"/>
              <a:gd name="connsiteX416" fmla="*/ 5163294 w 9384838"/>
              <a:gd name="connsiteY416" fmla="*/ 4465790 h 6246801"/>
              <a:gd name="connsiteX417" fmla="*/ 5062632 w 9384838"/>
              <a:gd name="connsiteY417" fmla="*/ 4616236 h 6246801"/>
              <a:gd name="connsiteX418" fmla="*/ 5038296 w 9384838"/>
              <a:gd name="connsiteY418" fmla="*/ 4691459 h 6246801"/>
              <a:gd name="connsiteX419" fmla="*/ 5012854 w 9384838"/>
              <a:gd name="connsiteY419" fmla="*/ 4716902 h 6246801"/>
              <a:gd name="connsiteX420" fmla="*/ 4987412 w 9384838"/>
              <a:gd name="connsiteY420" fmla="*/ 4792125 h 6246801"/>
              <a:gd name="connsiteX421" fmla="*/ 5012854 w 9384838"/>
              <a:gd name="connsiteY421" fmla="*/ 4917127 h 6246801"/>
              <a:gd name="connsiteX422" fmla="*/ 5062632 w 9384838"/>
              <a:gd name="connsiteY422" fmla="*/ 5043236 h 6246801"/>
              <a:gd name="connsiteX423" fmla="*/ 5013583 w 9384838"/>
              <a:gd name="connsiteY423" fmla="*/ 4993096 h 6246801"/>
              <a:gd name="connsiteX424" fmla="*/ 5062632 w 9384838"/>
              <a:gd name="connsiteY424" fmla="*/ 5043237 h 6246801"/>
              <a:gd name="connsiteX425" fmla="*/ 4987412 w 9384838"/>
              <a:gd name="connsiteY425" fmla="*/ 5043237 h 6246801"/>
              <a:gd name="connsiteX426" fmla="*/ 4963076 w 9384838"/>
              <a:gd name="connsiteY426" fmla="*/ 5017794 h 6246801"/>
              <a:gd name="connsiteX427" fmla="*/ 4862414 w 9384838"/>
              <a:gd name="connsiteY427" fmla="*/ 5067574 h 6246801"/>
              <a:gd name="connsiteX428" fmla="*/ 4812636 w 9384838"/>
              <a:gd name="connsiteY428" fmla="*/ 5142796 h 6246801"/>
              <a:gd name="connsiteX429" fmla="*/ 4812636 w 9384838"/>
              <a:gd name="connsiteY429" fmla="*/ 5193682 h 6246801"/>
              <a:gd name="connsiteX430" fmla="*/ 4787194 w 9384838"/>
              <a:gd name="connsiteY430" fmla="*/ 5243462 h 6246801"/>
              <a:gd name="connsiteX431" fmla="*/ 4711974 w 9384838"/>
              <a:gd name="connsiteY431" fmla="*/ 5268905 h 6246801"/>
              <a:gd name="connsiteX432" fmla="*/ 4686532 w 9384838"/>
              <a:gd name="connsiteY432" fmla="*/ 5243462 h 6246801"/>
              <a:gd name="connsiteX433" fmla="*/ 4636753 w 9384838"/>
              <a:gd name="connsiteY433" fmla="*/ 5268905 h 6246801"/>
              <a:gd name="connsiteX434" fmla="*/ 4611311 w 9384838"/>
              <a:gd name="connsiteY434" fmla="*/ 5293242 h 6246801"/>
              <a:gd name="connsiteX435" fmla="*/ 4561533 w 9384838"/>
              <a:gd name="connsiteY435" fmla="*/ 5344128 h 6246801"/>
              <a:gd name="connsiteX436" fmla="*/ 4536091 w 9384838"/>
              <a:gd name="connsiteY436" fmla="*/ 5293242 h 6246801"/>
              <a:gd name="connsiteX437" fmla="*/ 4561533 w 9384838"/>
              <a:gd name="connsiteY437" fmla="*/ 5293242 h 6246801"/>
              <a:gd name="connsiteX438" fmla="*/ 4561533 w 9384838"/>
              <a:gd name="connsiteY438" fmla="*/ 5268905 h 6246801"/>
              <a:gd name="connsiteX439" fmla="*/ 4585869 w 9384838"/>
              <a:gd name="connsiteY439" fmla="*/ 5218019 h 6246801"/>
              <a:gd name="connsiteX440" fmla="*/ 4585869 w 9384838"/>
              <a:gd name="connsiteY440" fmla="*/ 5193682 h 6246801"/>
              <a:gd name="connsiteX441" fmla="*/ 4611311 w 9384838"/>
              <a:gd name="connsiteY441" fmla="*/ 5168239 h 6246801"/>
              <a:gd name="connsiteX442" fmla="*/ 4611311 w 9384838"/>
              <a:gd name="connsiteY442" fmla="*/ 5142796 h 6246801"/>
              <a:gd name="connsiteX443" fmla="*/ 4585869 w 9384838"/>
              <a:gd name="connsiteY443" fmla="*/ 5142796 h 6246801"/>
              <a:gd name="connsiteX444" fmla="*/ 4611311 w 9384838"/>
              <a:gd name="connsiteY444" fmla="*/ 5118460 h 6246801"/>
              <a:gd name="connsiteX445" fmla="*/ 4636753 w 9384838"/>
              <a:gd name="connsiteY445" fmla="*/ 5118460 h 6246801"/>
              <a:gd name="connsiteX446" fmla="*/ 4636753 w 9384838"/>
              <a:gd name="connsiteY446" fmla="*/ 5093017 h 6246801"/>
              <a:gd name="connsiteX447" fmla="*/ 4686532 w 9384838"/>
              <a:gd name="connsiteY447" fmla="*/ 5067574 h 6246801"/>
              <a:gd name="connsiteX448" fmla="*/ 4737416 w 9384838"/>
              <a:gd name="connsiteY448" fmla="*/ 5043237 h 6246801"/>
              <a:gd name="connsiteX449" fmla="*/ 4737416 w 9384838"/>
              <a:gd name="connsiteY449" fmla="*/ 5017794 h 6246801"/>
              <a:gd name="connsiteX450" fmla="*/ 4737416 w 9384838"/>
              <a:gd name="connsiteY450" fmla="*/ 4992351 h 6246801"/>
              <a:gd name="connsiteX451" fmla="*/ 4686532 w 9384838"/>
              <a:gd name="connsiteY451" fmla="*/ 4942571 h 6246801"/>
              <a:gd name="connsiteX452" fmla="*/ 4662196 w 9384838"/>
              <a:gd name="connsiteY452" fmla="*/ 4968014 h 6246801"/>
              <a:gd name="connsiteX453" fmla="*/ 4636753 w 9384838"/>
              <a:gd name="connsiteY453" fmla="*/ 4968014 h 6246801"/>
              <a:gd name="connsiteX454" fmla="*/ 4611311 w 9384838"/>
              <a:gd name="connsiteY454" fmla="*/ 4942571 h 6246801"/>
              <a:gd name="connsiteX455" fmla="*/ 4585869 w 9384838"/>
              <a:gd name="connsiteY455" fmla="*/ 4992350 h 6246801"/>
              <a:gd name="connsiteX456" fmla="*/ 4611310 w 9384838"/>
              <a:gd name="connsiteY456" fmla="*/ 5017792 h 6246801"/>
              <a:gd name="connsiteX457" fmla="*/ 4611311 w 9384838"/>
              <a:gd name="connsiteY457" fmla="*/ 5017793 h 6246801"/>
              <a:gd name="connsiteX458" fmla="*/ 4536091 w 9384838"/>
              <a:gd name="connsiteY458" fmla="*/ 5043236 h 6246801"/>
              <a:gd name="connsiteX459" fmla="*/ 4510649 w 9384838"/>
              <a:gd name="connsiteY459" fmla="*/ 5043236 h 6246801"/>
              <a:gd name="connsiteX460" fmla="*/ 4510649 w 9384838"/>
              <a:gd name="connsiteY460" fmla="*/ 5118458 h 6246801"/>
              <a:gd name="connsiteX461" fmla="*/ 4561533 w 9384838"/>
              <a:gd name="connsiteY461" fmla="*/ 5168238 h 6246801"/>
              <a:gd name="connsiteX462" fmla="*/ 4536091 w 9384838"/>
              <a:gd name="connsiteY462" fmla="*/ 5168238 h 6246801"/>
              <a:gd name="connsiteX463" fmla="*/ 4510649 w 9384838"/>
              <a:gd name="connsiteY463" fmla="*/ 5168238 h 6246801"/>
              <a:gd name="connsiteX464" fmla="*/ 4510649 w 9384838"/>
              <a:gd name="connsiteY464" fmla="*/ 5193681 h 6246801"/>
              <a:gd name="connsiteX465" fmla="*/ 4486313 w 9384838"/>
              <a:gd name="connsiteY465" fmla="*/ 5168238 h 6246801"/>
              <a:gd name="connsiteX466" fmla="*/ 4486313 w 9384838"/>
              <a:gd name="connsiteY466" fmla="*/ 5118458 h 6246801"/>
              <a:gd name="connsiteX467" fmla="*/ 4460871 w 9384838"/>
              <a:gd name="connsiteY467" fmla="*/ 5093016 h 6246801"/>
              <a:gd name="connsiteX468" fmla="*/ 4385651 w 9384838"/>
              <a:gd name="connsiteY468" fmla="*/ 5067573 h 6246801"/>
              <a:gd name="connsiteX469" fmla="*/ 4310431 w 9384838"/>
              <a:gd name="connsiteY469" fmla="*/ 5093016 h 6246801"/>
              <a:gd name="connsiteX470" fmla="*/ 4284989 w 9384838"/>
              <a:gd name="connsiteY470" fmla="*/ 5142795 h 6246801"/>
              <a:gd name="connsiteX471" fmla="*/ 4284989 w 9384838"/>
              <a:gd name="connsiteY471" fmla="*/ 5142796 h 6246801"/>
              <a:gd name="connsiteX472" fmla="*/ 4260653 w 9384838"/>
              <a:gd name="connsiteY472" fmla="*/ 5168239 h 6246801"/>
              <a:gd name="connsiteX473" fmla="*/ 4260653 w 9384838"/>
              <a:gd name="connsiteY473" fmla="*/ 5193683 h 6246801"/>
              <a:gd name="connsiteX474" fmla="*/ 4284989 w 9384838"/>
              <a:gd name="connsiteY474" fmla="*/ 5243462 h 6246801"/>
              <a:gd name="connsiteX475" fmla="*/ 4235211 w 9384838"/>
              <a:gd name="connsiteY475" fmla="*/ 5268905 h 6246801"/>
              <a:gd name="connsiteX476" fmla="*/ 4185433 w 9384838"/>
              <a:gd name="connsiteY476" fmla="*/ 5344128 h 6246801"/>
              <a:gd name="connsiteX477" fmla="*/ 4110213 w 9384838"/>
              <a:gd name="connsiteY477" fmla="*/ 5369571 h 6246801"/>
              <a:gd name="connsiteX478" fmla="*/ 4084771 w 9384838"/>
              <a:gd name="connsiteY478" fmla="*/ 5318685 h 6246801"/>
              <a:gd name="connsiteX479" fmla="*/ 4110213 w 9384838"/>
              <a:gd name="connsiteY479" fmla="*/ 5243462 h 6246801"/>
              <a:gd name="connsiteX480" fmla="*/ 4134549 w 9384838"/>
              <a:gd name="connsiteY480" fmla="*/ 5193683 h 6246801"/>
              <a:gd name="connsiteX481" fmla="*/ 4134549 w 9384838"/>
              <a:gd name="connsiteY481" fmla="*/ 5168239 h 6246801"/>
              <a:gd name="connsiteX482" fmla="*/ 4185433 w 9384838"/>
              <a:gd name="connsiteY482" fmla="*/ 5168239 h 6246801"/>
              <a:gd name="connsiteX483" fmla="*/ 4209769 w 9384838"/>
              <a:gd name="connsiteY483" fmla="*/ 5142796 h 6246801"/>
              <a:gd name="connsiteX484" fmla="*/ 4185433 w 9384838"/>
              <a:gd name="connsiteY484" fmla="*/ 5118460 h 6246801"/>
              <a:gd name="connsiteX485" fmla="*/ 4084771 w 9384838"/>
              <a:gd name="connsiteY485" fmla="*/ 5093017 h 6246801"/>
              <a:gd name="connsiteX486" fmla="*/ 4034993 w 9384838"/>
              <a:gd name="connsiteY486" fmla="*/ 5142796 h 6246801"/>
              <a:gd name="connsiteX487" fmla="*/ 3958666 w 9384838"/>
              <a:gd name="connsiteY487" fmla="*/ 5168239 h 6246801"/>
              <a:gd name="connsiteX488" fmla="*/ 3908904 w 9384838"/>
              <a:gd name="connsiteY488" fmla="*/ 5218019 h 6246801"/>
              <a:gd name="connsiteX489" fmla="*/ 3859127 w 9384838"/>
              <a:gd name="connsiteY489" fmla="*/ 5293242 h 6246801"/>
              <a:gd name="connsiteX490" fmla="*/ 3758465 w 9384838"/>
              <a:gd name="connsiteY490" fmla="*/ 5243462 h 6246801"/>
              <a:gd name="connsiteX491" fmla="*/ 3708688 w 9384838"/>
              <a:gd name="connsiteY491" fmla="*/ 5243462 h 6246801"/>
              <a:gd name="connsiteX492" fmla="*/ 3582584 w 9384838"/>
              <a:gd name="connsiteY492" fmla="*/ 5193683 h 6246801"/>
              <a:gd name="connsiteX493" fmla="*/ 3589545 w 9384838"/>
              <a:gd name="connsiteY493" fmla="*/ 5173103 h 6246801"/>
              <a:gd name="connsiteX494" fmla="*/ 3589543 w 9384838"/>
              <a:gd name="connsiteY494" fmla="*/ 5173102 h 6246801"/>
              <a:gd name="connsiteX495" fmla="*/ 3582582 w 9384838"/>
              <a:gd name="connsiteY495" fmla="*/ 5193682 h 6246801"/>
              <a:gd name="connsiteX496" fmla="*/ 3382367 w 9384838"/>
              <a:gd name="connsiteY496" fmla="*/ 5193682 h 6246801"/>
              <a:gd name="connsiteX497" fmla="*/ 3421081 w 9384838"/>
              <a:gd name="connsiteY497" fmla="*/ 5164921 h 6246801"/>
              <a:gd name="connsiteX498" fmla="*/ 3483028 w 9384838"/>
              <a:gd name="connsiteY498" fmla="*/ 5168239 h 6246801"/>
              <a:gd name="connsiteX499" fmla="*/ 3532805 w 9384838"/>
              <a:gd name="connsiteY499" fmla="*/ 5168239 h 6246801"/>
              <a:gd name="connsiteX500" fmla="*/ 3532805 w 9384838"/>
              <a:gd name="connsiteY500" fmla="*/ 5118459 h 6246801"/>
              <a:gd name="connsiteX501" fmla="*/ 3507365 w 9384838"/>
              <a:gd name="connsiteY501" fmla="*/ 5093016 h 6246801"/>
              <a:gd name="connsiteX502" fmla="*/ 3483028 w 9384838"/>
              <a:gd name="connsiteY502" fmla="*/ 5118459 h 6246801"/>
              <a:gd name="connsiteX503" fmla="*/ 3432144 w 9384838"/>
              <a:gd name="connsiteY503" fmla="*/ 5093016 h 6246801"/>
              <a:gd name="connsiteX504" fmla="*/ 3407808 w 9384838"/>
              <a:gd name="connsiteY504" fmla="*/ 5093016 h 6246801"/>
              <a:gd name="connsiteX505" fmla="*/ 3407808 w 9384838"/>
              <a:gd name="connsiteY505" fmla="*/ 5043237 h 6246801"/>
              <a:gd name="connsiteX506" fmla="*/ 3382367 w 9384838"/>
              <a:gd name="connsiteY506" fmla="*/ 5043237 h 6246801"/>
              <a:gd name="connsiteX507" fmla="*/ 3356924 w 9384838"/>
              <a:gd name="connsiteY507" fmla="*/ 5093016 h 6246801"/>
              <a:gd name="connsiteX508" fmla="*/ 3382367 w 9384838"/>
              <a:gd name="connsiteY508" fmla="*/ 5118459 h 6246801"/>
              <a:gd name="connsiteX509" fmla="*/ 3382367 w 9384838"/>
              <a:gd name="connsiteY509" fmla="*/ 5142796 h 6246801"/>
              <a:gd name="connsiteX510" fmla="*/ 3331482 w 9384838"/>
              <a:gd name="connsiteY510" fmla="*/ 5093016 h 6246801"/>
              <a:gd name="connsiteX511" fmla="*/ 3356924 w 9384838"/>
              <a:gd name="connsiteY511" fmla="*/ 5067573 h 6246801"/>
              <a:gd name="connsiteX512" fmla="*/ 3356924 w 9384838"/>
              <a:gd name="connsiteY512" fmla="*/ 4992351 h 6246801"/>
              <a:gd name="connsiteX513" fmla="*/ 3407808 w 9384838"/>
              <a:gd name="connsiteY513" fmla="*/ 4942571 h 6246801"/>
              <a:gd name="connsiteX514" fmla="*/ 3356924 w 9384838"/>
              <a:gd name="connsiteY514" fmla="*/ 4942571 h 6246801"/>
              <a:gd name="connsiteX515" fmla="*/ 3349625 w 9384838"/>
              <a:gd name="connsiteY515" fmla="*/ 4928288 h 6246801"/>
              <a:gd name="connsiteX516" fmla="*/ 3349624 w 9384838"/>
              <a:gd name="connsiteY516" fmla="*/ 4928288 h 6246801"/>
              <a:gd name="connsiteX517" fmla="*/ 3356924 w 9384838"/>
              <a:gd name="connsiteY517" fmla="*/ 4942571 h 6246801"/>
              <a:gd name="connsiteX518" fmla="*/ 3281703 w 9384838"/>
              <a:gd name="connsiteY518" fmla="*/ 4968014 h 6246801"/>
              <a:gd name="connsiteX519" fmla="*/ 3256260 w 9384838"/>
              <a:gd name="connsiteY519" fmla="*/ 5017794 h 6246801"/>
              <a:gd name="connsiteX520" fmla="*/ 3181041 w 9384838"/>
              <a:gd name="connsiteY520" fmla="*/ 5067573 h 6246801"/>
              <a:gd name="connsiteX521" fmla="*/ 3206483 w 9384838"/>
              <a:gd name="connsiteY521" fmla="*/ 5118459 h 6246801"/>
              <a:gd name="connsiteX522" fmla="*/ 3181041 w 9384838"/>
              <a:gd name="connsiteY522" fmla="*/ 5142796 h 6246801"/>
              <a:gd name="connsiteX523" fmla="*/ 3231925 w 9384838"/>
              <a:gd name="connsiteY523" fmla="*/ 5168239 h 6246801"/>
              <a:gd name="connsiteX524" fmla="*/ 3281703 w 9384838"/>
              <a:gd name="connsiteY524" fmla="*/ 5218019 h 6246801"/>
              <a:gd name="connsiteX525" fmla="*/ 3331481 w 9384838"/>
              <a:gd name="connsiteY525" fmla="*/ 5268905 h 6246801"/>
              <a:gd name="connsiteX526" fmla="*/ 3281703 w 9384838"/>
              <a:gd name="connsiteY526" fmla="*/ 5293242 h 6246801"/>
              <a:gd name="connsiteX527" fmla="*/ 3281703 w 9384838"/>
              <a:gd name="connsiteY527" fmla="*/ 5318685 h 6246801"/>
              <a:gd name="connsiteX528" fmla="*/ 3256260 w 9384838"/>
              <a:gd name="connsiteY528" fmla="*/ 5293242 h 6246801"/>
              <a:gd name="connsiteX529" fmla="*/ 3206483 w 9384838"/>
              <a:gd name="connsiteY529" fmla="*/ 5293242 h 6246801"/>
              <a:gd name="connsiteX530" fmla="*/ 3181041 w 9384838"/>
              <a:gd name="connsiteY530" fmla="*/ 5293242 h 6246801"/>
              <a:gd name="connsiteX531" fmla="*/ 3056044 w 9384838"/>
              <a:gd name="connsiteY531" fmla="*/ 5293242 h 6246801"/>
              <a:gd name="connsiteX532" fmla="*/ 3030601 w 9384838"/>
              <a:gd name="connsiteY532" fmla="*/ 5344128 h 6246801"/>
              <a:gd name="connsiteX533" fmla="*/ 3006265 w 9384838"/>
              <a:gd name="connsiteY533" fmla="*/ 5344128 h 6246801"/>
              <a:gd name="connsiteX534" fmla="*/ 2980823 w 9384838"/>
              <a:gd name="connsiteY534" fmla="*/ 5369571 h 6246801"/>
              <a:gd name="connsiteX535" fmla="*/ 3006265 w 9384838"/>
              <a:gd name="connsiteY535" fmla="*/ 5393907 h 6246801"/>
              <a:gd name="connsiteX536" fmla="*/ 2980823 w 9384838"/>
              <a:gd name="connsiteY536" fmla="*/ 5419350 h 6246801"/>
              <a:gd name="connsiteX537" fmla="*/ 2905602 w 9384838"/>
              <a:gd name="connsiteY537" fmla="*/ 5444793 h 6246801"/>
              <a:gd name="connsiteX538" fmla="*/ 2880162 w 9384838"/>
              <a:gd name="connsiteY538" fmla="*/ 5520016 h 6246801"/>
              <a:gd name="connsiteX539" fmla="*/ 2880159 w 9384838"/>
              <a:gd name="connsiteY539" fmla="*/ 5520016 h 6246801"/>
              <a:gd name="connsiteX540" fmla="*/ 2830382 w 9384838"/>
              <a:gd name="connsiteY540" fmla="*/ 5544353 h 6246801"/>
              <a:gd name="connsiteX541" fmla="*/ 2804941 w 9384838"/>
              <a:gd name="connsiteY541" fmla="*/ 5569796 h 6246801"/>
              <a:gd name="connsiteX542" fmla="*/ 2755160 w 9384838"/>
              <a:gd name="connsiteY542" fmla="*/ 5595239 h 6246801"/>
              <a:gd name="connsiteX543" fmla="*/ 2679941 w 9384838"/>
              <a:gd name="connsiteY543" fmla="*/ 5569796 h 6246801"/>
              <a:gd name="connsiteX544" fmla="*/ 2629058 w 9384838"/>
              <a:gd name="connsiteY544" fmla="*/ 5494573 h 6246801"/>
              <a:gd name="connsiteX545" fmla="*/ 2629058 w 9384838"/>
              <a:gd name="connsiteY545" fmla="*/ 5444794 h 6246801"/>
              <a:gd name="connsiteX546" fmla="*/ 2579280 w 9384838"/>
              <a:gd name="connsiteY546" fmla="*/ 5393908 h 6246801"/>
              <a:gd name="connsiteX547" fmla="*/ 2579280 w 9384838"/>
              <a:gd name="connsiteY547" fmla="*/ 5344128 h 6246801"/>
              <a:gd name="connsiteX548" fmla="*/ 2529501 w 9384838"/>
              <a:gd name="connsiteY548" fmla="*/ 5318685 h 6246801"/>
              <a:gd name="connsiteX549" fmla="*/ 2553838 w 9384838"/>
              <a:gd name="connsiteY549" fmla="*/ 5293242 h 6246801"/>
              <a:gd name="connsiteX550" fmla="*/ 2579280 w 9384838"/>
              <a:gd name="connsiteY550" fmla="*/ 5268905 h 6246801"/>
              <a:gd name="connsiteX551" fmla="*/ 2579280 w 9384838"/>
              <a:gd name="connsiteY551" fmla="*/ 5243462 h 6246801"/>
              <a:gd name="connsiteX552" fmla="*/ 2629058 w 9384838"/>
              <a:gd name="connsiteY552" fmla="*/ 5218019 h 6246801"/>
              <a:gd name="connsiteX553" fmla="*/ 2604722 w 9384838"/>
              <a:gd name="connsiteY553" fmla="*/ 5193682 h 6246801"/>
              <a:gd name="connsiteX554" fmla="*/ 2579280 w 9384838"/>
              <a:gd name="connsiteY554" fmla="*/ 5142796 h 6246801"/>
              <a:gd name="connsiteX555" fmla="*/ 2579280 w 9384838"/>
              <a:gd name="connsiteY555" fmla="*/ 5142795 h 6246801"/>
              <a:gd name="connsiteX556" fmla="*/ 2705382 w 9384838"/>
              <a:gd name="connsiteY556" fmla="*/ 5093015 h 6246801"/>
              <a:gd name="connsiteX557" fmla="*/ 2755160 w 9384838"/>
              <a:gd name="connsiteY557" fmla="*/ 5043236 h 6246801"/>
              <a:gd name="connsiteX558" fmla="*/ 2755160 w 9384838"/>
              <a:gd name="connsiteY558" fmla="*/ 4992350 h 6246801"/>
              <a:gd name="connsiteX559" fmla="*/ 2729719 w 9384838"/>
              <a:gd name="connsiteY559" fmla="*/ 4968013 h 6246801"/>
              <a:gd name="connsiteX560" fmla="*/ 2705383 w 9384838"/>
              <a:gd name="connsiteY560" fmla="*/ 4942570 h 6246801"/>
              <a:gd name="connsiteX561" fmla="*/ 2679942 w 9384838"/>
              <a:gd name="connsiteY561" fmla="*/ 4942570 h 6246801"/>
              <a:gd name="connsiteX562" fmla="*/ 2654500 w 9384838"/>
              <a:gd name="connsiteY562" fmla="*/ 4968013 h 6246801"/>
              <a:gd name="connsiteX563" fmla="*/ 2604722 w 9384838"/>
              <a:gd name="connsiteY563" fmla="*/ 4968013 h 6246801"/>
              <a:gd name="connsiteX564" fmla="*/ 2529503 w 9384838"/>
              <a:gd name="connsiteY564" fmla="*/ 4917127 h 6246801"/>
              <a:gd name="connsiteX565" fmla="*/ 2529503 w 9384838"/>
              <a:gd name="connsiteY565" fmla="*/ 4867348 h 6246801"/>
              <a:gd name="connsiteX566" fmla="*/ 2454282 w 9384838"/>
              <a:gd name="connsiteY566" fmla="*/ 4841905 h 6246801"/>
              <a:gd name="connsiteX567" fmla="*/ 2454282 w 9384838"/>
              <a:gd name="connsiteY567" fmla="*/ 4867348 h 6246801"/>
              <a:gd name="connsiteX568" fmla="*/ 2428840 w 9384838"/>
              <a:gd name="connsiteY568" fmla="*/ 4841905 h 6246801"/>
              <a:gd name="connsiteX569" fmla="*/ 2379063 w 9384838"/>
              <a:gd name="connsiteY569" fmla="*/ 4841905 h 6246801"/>
              <a:gd name="connsiteX570" fmla="*/ 2353620 w 9384838"/>
              <a:gd name="connsiteY570" fmla="*/ 4867348 h 6246801"/>
              <a:gd name="connsiteX571" fmla="*/ 2353620 w 9384838"/>
              <a:gd name="connsiteY571" fmla="*/ 4867347 h 6246801"/>
              <a:gd name="connsiteX572" fmla="*/ 2328178 w 9384838"/>
              <a:gd name="connsiteY572" fmla="*/ 4841904 h 6246801"/>
              <a:gd name="connsiteX573" fmla="*/ 2303843 w 9384838"/>
              <a:gd name="connsiteY573" fmla="*/ 4841904 h 6246801"/>
              <a:gd name="connsiteX574" fmla="*/ 2278401 w 9384838"/>
              <a:gd name="connsiteY574" fmla="*/ 4817568 h 6246801"/>
              <a:gd name="connsiteX575" fmla="*/ 2252958 w 9384838"/>
              <a:gd name="connsiteY575" fmla="*/ 4841904 h 6246801"/>
              <a:gd name="connsiteX576" fmla="*/ 2303843 w 9384838"/>
              <a:gd name="connsiteY576" fmla="*/ 4867347 h 6246801"/>
              <a:gd name="connsiteX577" fmla="*/ 2228623 w 9384838"/>
              <a:gd name="connsiteY577" fmla="*/ 4892790 h 6246801"/>
              <a:gd name="connsiteX578" fmla="*/ 2177740 w 9384838"/>
              <a:gd name="connsiteY578" fmla="*/ 4841904 h 6246801"/>
              <a:gd name="connsiteX579" fmla="*/ 2153404 w 9384838"/>
              <a:gd name="connsiteY579" fmla="*/ 4867347 h 6246801"/>
              <a:gd name="connsiteX580" fmla="*/ 2153404 w 9384838"/>
              <a:gd name="connsiteY580" fmla="*/ 4892790 h 6246801"/>
              <a:gd name="connsiteX581" fmla="*/ 2127962 w 9384838"/>
              <a:gd name="connsiteY581" fmla="*/ 4942570 h 6246801"/>
              <a:gd name="connsiteX582" fmla="*/ 2102518 w 9384838"/>
              <a:gd name="connsiteY582" fmla="*/ 4917127 h 6246801"/>
              <a:gd name="connsiteX583" fmla="*/ 2078183 w 9384838"/>
              <a:gd name="connsiteY583" fmla="*/ 4917127 h 6246801"/>
              <a:gd name="connsiteX584" fmla="*/ 2078183 w 9384838"/>
              <a:gd name="connsiteY584" fmla="*/ 4867347 h 6246801"/>
              <a:gd name="connsiteX585" fmla="*/ 2027299 w 9384838"/>
              <a:gd name="connsiteY585" fmla="*/ 4867347 h 6246801"/>
              <a:gd name="connsiteX586" fmla="*/ 2001857 w 9384838"/>
              <a:gd name="connsiteY586" fmla="*/ 4892790 h 6246801"/>
              <a:gd name="connsiteX587" fmla="*/ 1952080 w 9384838"/>
              <a:gd name="connsiteY587" fmla="*/ 4892790 h 6246801"/>
              <a:gd name="connsiteX588" fmla="*/ 1902303 w 9384838"/>
              <a:gd name="connsiteY588" fmla="*/ 4917127 h 6246801"/>
              <a:gd name="connsiteX589" fmla="*/ 1876860 w 9384838"/>
              <a:gd name="connsiteY589" fmla="*/ 4892790 h 6246801"/>
              <a:gd name="connsiteX590" fmla="*/ 1876860 w 9384838"/>
              <a:gd name="connsiteY590" fmla="*/ 4867347 h 6246801"/>
              <a:gd name="connsiteX591" fmla="*/ 1851419 w 9384838"/>
              <a:gd name="connsiteY591" fmla="*/ 4892790 h 6246801"/>
              <a:gd name="connsiteX592" fmla="*/ 1827080 w 9384838"/>
              <a:gd name="connsiteY592" fmla="*/ 4892790 h 6246801"/>
              <a:gd name="connsiteX593" fmla="*/ 1801640 w 9384838"/>
              <a:gd name="connsiteY593" fmla="*/ 4867347 h 6246801"/>
              <a:gd name="connsiteX594" fmla="*/ 1801640 w 9384838"/>
              <a:gd name="connsiteY594" fmla="*/ 4892790 h 6246801"/>
              <a:gd name="connsiteX595" fmla="*/ 1776198 w 9384838"/>
              <a:gd name="connsiteY595" fmla="*/ 4917127 h 6246801"/>
              <a:gd name="connsiteX596" fmla="*/ 1751861 w 9384838"/>
              <a:gd name="connsiteY596" fmla="*/ 4892790 h 6246801"/>
              <a:gd name="connsiteX597" fmla="*/ 1726419 w 9384838"/>
              <a:gd name="connsiteY597" fmla="*/ 4892790 h 6246801"/>
              <a:gd name="connsiteX598" fmla="*/ 1700977 w 9384838"/>
              <a:gd name="connsiteY598" fmla="*/ 4917127 h 6246801"/>
              <a:gd name="connsiteX599" fmla="*/ 1676640 w 9384838"/>
              <a:gd name="connsiteY599" fmla="*/ 4892790 h 6246801"/>
              <a:gd name="connsiteX600" fmla="*/ 1625756 w 9384838"/>
              <a:gd name="connsiteY600" fmla="*/ 4917127 h 6246801"/>
              <a:gd name="connsiteX601" fmla="*/ 1601421 w 9384838"/>
              <a:gd name="connsiteY601" fmla="*/ 4917127 h 6246801"/>
              <a:gd name="connsiteX602" fmla="*/ 1575979 w 9384838"/>
              <a:gd name="connsiteY602" fmla="*/ 4892790 h 6246801"/>
              <a:gd name="connsiteX603" fmla="*/ 1575979 w 9384838"/>
              <a:gd name="connsiteY603" fmla="*/ 4867347 h 6246801"/>
              <a:gd name="connsiteX604" fmla="*/ 1575979 w 9384838"/>
              <a:gd name="connsiteY604" fmla="*/ 4841904 h 6246801"/>
              <a:gd name="connsiteX605" fmla="*/ 1526200 w 9384838"/>
              <a:gd name="connsiteY605" fmla="*/ 4817568 h 6246801"/>
              <a:gd name="connsiteX606" fmla="*/ 1450978 w 9384838"/>
              <a:gd name="connsiteY606" fmla="*/ 4867347 h 6246801"/>
              <a:gd name="connsiteX607" fmla="*/ 1425540 w 9384838"/>
              <a:gd name="connsiteY607" fmla="*/ 4867347 h 6246801"/>
              <a:gd name="connsiteX608" fmla="*/ 1425540 w 9384838"/>
              <a:gd name="connsiteY608" fmla="*/ 4867348 h 6246801"/>
              <a:gd name="connsiteX609" fmla="*/ 1425540 w 9384838"/>
              <a:gd name="connsiteY609" fmla="*/ 4917127 h 6246801"/>
              <a:gd name="connsiteX610" fmla="*/ 1400097 w 9384838"/>
              <a:gd name="connsiteY610" fmla="*/ 4942570 h 6246801"/>
              <a:gd name="connsiteX611" fmla="*/ 1400097 w 9384838"/>
              <a:gd name="connsiteY611" fmla="*/ 4992350 h 6246801"/>
              <a:gd name="connsiteX612" fmla="*/ 1350319 w 9384838"/>
              <a:gd name="connsiteY612" fmla="*/ 4992350 h 6246801"/>
              <a:gd name="connsiteX613" fmla="*/ 1350319 w 9384838"/>
              <a:gd name="connsiteY613" fmla="*/ 5043236 h 6246801"/>
              <a:gd name="connsiteX614" fmla="*/ 1299435 w 9384838"/>
              <a:gd name="connsiteY614" fmla="*/ 4992350 h 6246801"/>
              <a:gd name="connsiteX615" fmla="*/ 1249656 w 9384838"/>
              <a:gd name="connsiteY615" fmla="*/ 4917127 h 6246801"/>
              <a:gd name="connsiteX616" fmla="*/ 1224214 w 9384838"/>
              <a:gd name="connsiteY616" fmla="*/ 4917127 h 6246801"/>
              <a:gd name="connsiteX617" fmla="*/ 1148993 w 9384838"/>
              <a:gd name="connsiteY617" fmla="*/ 4892791 h 6246801"/>
              <a:gd name="connsiteX618" fmla="*/ 1124658 w 9384838"/>
              <a:gd name="connsiteY618" fmla="*/ 4917127 h 6246801"/>
              <a:gd name="connsiteX619" fmla="*/ 1124658 w 9384838"/>
              <a:gd name="connsiteY619" fmla="*/ 4892791 h 6246801"/>
              <a:gd name="connsiteX620" fmla="*/ 1099215 w 9384838"/>
              <a:gd name="connsiteY620" fmla="*/ 4917127 h 6246801"/>
              <a:gd name="connsiteX621" fmla="*/ 1073771 w 9384838"/>
              <a:gd name="connsiteY621" fmla="*/ 4892791 h 6246801"/>
              <a:gd name="connsiteX622" fmla="*/ 1049435 w 9384838"/>
              <a:gd name="connsiteY622" fmla="*/ 4917127 h 6246801"/>
              <a:gd name="connsiteX623" fmla="*/ 998551 w 9384838"/>
              <a:gd name="connsiteY623" fmla="*/ 4917127 h 6246801"/>
              <a:gd name="connsiteX624" fmla="*/ 998551 w 9384838"/>
              <a:gd name="connsiteY624" fmla="*/ 4892791 h 6246801"/>
              <a:gd name="connsiteX625" fmla="*/ 948773 w 9384838"/>
              <a:gd name="connsiteY625" fmla="*/ 4841905 h 6246801"/>
              <a:gd name="connsiteX626" fmla="*/ 898995 w 9384838"/>
              <a:gd name="connsiteY626" fmla="*/ 4867348 h 6246801"/>
              <a:gd name="connsiteX627" fmla="*/ 898995 w 9384838"/>
              <a:gd name="connsiteY627" fmla="*/ 4792125 h 6246801"/>
              <a:gd name="connsiteX628" fmla="*/ 923331 w 9384838"/>
              <a:gd name="connsiteY628" fmla="*/ 4766682 h 6246801"/>
              <a:gd name="connsiteX629" fmla="*/ 923331 w 9384838"/>
              <a:gd name="connsiteY629" fmla="*/ 4716902 h 6246801"/>
              <a:gd name="connsiteX630" fmla="*/ 923331 w 9384838"/>
              <a:gd name="connsiteY630" fmla="*/ 4691459 h 6246801"/>
              <a:gd name="connsiteX631" fmla="*/ 974215 w 9384838"/>
              <a:gd name="connsiteY631" fmla="*/ 4691459 h 6246801"/>
              <a:gd name="connsiteX632" fmla="*/ 998551 w 9384838"/>
              <a:gd name="connsiteY632" fmla="*/ 4667122 h 6246801"/>
              <a:gd name="connsiteX633" fmla="*/ 1049435 w 9384838"/>
              <a:gd name="connsiteY633" fmla="*/ 4716902 h 6246801"/>
              <a:gd name="connsiteX634" fmla="*/ 1148993 w 9384838"/>
              <a:gd name="connsiteY634" fmla="*/ 4716902 h 6246801"/>
              <a:gd name="connsiteX635" fmla="*/ 1174436 w 9384838"/>
              <a:gd name="connsiteY635" fmla="*/ 4667122 h 6246801"/>
              <a:gd name="connsiteX636" fmla="*/ 1224214 w 9384838"/>
              <a:gd name="connsiteY636" fmla="*/ 4667122 h 6246801"/>
              <a:gd name="connsiteX637" fmla="*/ 1249656 w 9384838"/>
              <a:gd name="connsiteY637" fmla="*/ 4616236 h 6246801"/>
              <a:gd name="connsiteX638" fmla="*/ 1275099 w 9384838"/>
              <a:gd name="connsiteY638" fmla="*/ 4616236 h 6246801"/>
              <a:gd name="connsiteX639" fmla="*/ 1275099 w 9384838"/>
              <a:gd name="connsiteY639" fmla="*/ 4616237 h 6246801"/>
              <a:gd name="connsiteX640" fmla="*/ 1350319 w 9384838"/>
              <a:gd name="connsiteY640" fmla="*/ 4616237 h 6246801"/>
              <a:gd name="connsiteX641" fmla="*/ 1374654 w 9384838"/>
              <a:gd name="connsiteY641" fmla="*/ 4590794 h 6246801"/>
              <a:gd name="connsiteX642" fmla="*/ 1425539 w 9384838"/>
              <a:gd name="connsiteY642" fmla="*/ 4566457 h 6246801"/>
              <a:gd name="connsiteX643" fmla="*/ 1550537 w 9384838"/>
              <a:gd name="connsiteY643" fmla="*/ 4491234 h 6246801"/>
              <a:gd name="connsiteX644" fmla="*/ 1651201 w 9384838"/>
              <a:gd name="connsiteY644" fmla="*/ 4440348 h 6246801"/>
              <a:gd name="connsiteX645" fmla="*/ 1751865 w 9384838"/>
              <a:gd name="connsiteY645" fmla="*/ 4416011 h 6246801"/>
              <a:gd name="connsiteX646" fmla="*/ 1776201 w 9384838"/>
              <a:gd name="connsiteY646" fmla="*/ 4365125 h 6246801"/>
              <a:gd name="connsiteX647" fmla="*/ 1751865 w 9384838"/>
              <a:gd name="connsiteY647" fmla="*/ 4340788 h 6246801"/>
              <a:gd name="connsiteX648" fmla="*/ 1801642 w 9384838"/>
              <a:gd name="connsiteY648" fmla="*/ 4340788 h 6246801"/>
              <a:gd name="connsiteX649" fmla="*/ 1827082 w 9384838"/>
              <a:gd name="connsiteY649" fmla="*/ 4315345 h 6246801"/>
              <a:gd name="connsiteX650" fmla="*/ 1902304 w 9384838"/>
              <a:gd name="connsiteY650" fmla="*/ 4340788 h 6246801"/>
              <a:gd name="connsiteX651" fmla="*/ 1952081 w 9384838"/>
              <a:gd name="connsiteY651" fmla="*/ 4315345 h 6246801"/>
              <a:gd name="connsiteX652" fmla="*/ 2001860 w 9384838"/>
              <a:gd name="connsiteY652" fmla="*/ 4340788 h 6246801"/>
              <a:gd name="connsiteX653" fmla="*/ 1952081 w 9384838"/>
              <a:gd name="connsiteY653" fmla="*/ 4340788 h 6246801"/>
              <a:gd name="connsiteX654" fmla="*/ 1952081 w 9384838"/>
              <a:gd name="connsiteY654" fmla="*/ 4390568 h 6246801"/>
              <a:gd name="connsiteX655" fmla="*/ 2027302 w 9384838"/>
              <a:gd name="connsiteY655" fmla="*/ 4416011 h 6246801"/>
              <a:gd name="connsiteX656" fmla="*/ 2052742 w 9384838"/>
              <a:gd name="connsiteY656" fmla="*/ 4416011 h 6246801"/>
              <a:gd name="connsiteX657" fmla="*/ 2102518 w 9384838"/>
              <a:gd name="connsiteY657" fmla="*/ 4390568 h 6246801"/>
              <a:gd name="connsiteX658" fmla="*/ 2127962 w 9384838"/>
              <a:gd name="connsiteY658" fmla="*/ 4390568 h 6246801"/>
              <a:gd name="connsiteX659" fmla="*/ 2203182 w 9384838"/>
              <a:gd name="connsiteY659" fmla="*/ 4440348 h 6246801"/>
              <a:gd name="connsiteX660" fmla="*/ 2328178 w 9384838"/>
              <a:gd name="connsiteY660" fmla="*/ 4465791 h 6246801"/>
              <a:gd name="connsiteX661" fmla="*/ 2428839 w 9384838"/>
              <a:gd name="connsiteY661" fmla="*/ 4465791 h 6246801"/>
              <a:gd name="connsiteX662" fmla="*/ 2478617 w 9384838"/>
              <a:gd name="connsiteY662" fmla="*/ 4440348 h 6246801"/>
              <a:gd name="connsiteX663" fmla="*/ 2529503 w 9384838"/>
              <a:gd name="connsiteY663" fmla="*/ 4416011 h 6246801"/>
              <a:gd name="connsiteX664" fmla="*/ 2579280 w 9384838"/>
              <a:gd name="connsiteY664" fmla="*/ 4440348 h 6246801"/>
              <a:gd name="connsiteX665" fmla="*/ 2629058 w 9384838"/>
              <a:gd name="connsiteY665" fmla="*/ 4440348 h 6246801"/>
              <a:gd name="connsiteX666" fmla="*/ 2679941 w 9384838"/>
              <a:gd name="connsiteY666" fmla="*/ 4465791 h 6246801"/>
              <a:gd name="connsiteX667" fmla="*/ 2679941 w 9384838"/>
              <a:gd name="connsiteY667" fmla="*/ 4465790 h 6246801"/>
              <a:gd name="connsiteX668" fmla="*/ 2705383 w 9384838"/>
              <a:gd name="connsiteY668" fmla="*/ 4465790 h 6246801"/>
              <a:gd name="connsiteX669" fmla="*/ 2804940 w 9384838"/>
              <a:gd name="connsiteY669" fmla="*/ 4440347 h 6246801"/>
              <a:gd name="connsiteX670" fmla="*/ 2830382 w 9384838"/>
              <a:gd name="connsiteY670" fmla="*/ 4491233 h 6246801"/>
              <a:gd name="connsiteX671" fmla="*/ 2804940 w 9384838"/>
              <a:gd name="connsiteY671" fmla="*/ 4515570 h 6246801"/>
              <a:gd name="connsiteX672" fmla="*/ 2780604 w 9384838"/>
              <a:gd name="connsiteY672" fmla="*/ 4541013 h 6246801"/>
              <a:gd name="connsiteX673" fmla="*/ 2804940 w 9384838"/>
              <a:gd name="connsiteY673" fmla="*/ 4566456 h 6246801"/>
              <a:gd name="connsiteX674" fmla="*/ 2804940 w 9384838"/>
              <a:gd name="connsiteY674" fmla="*/ 4590793 h 6246801"/>
              <a:gd name="connsiteX675" fmla="*/ 2855825 w 9384838"/>
              <a:gd name="connsiteY675" fmla="*/ 4590793 h 6246801"/>
              <a:gd name="connsiteX676" fmla="*/ 2855825 w 9384838"/>
              <a:gd name="connsiteY676" fmla="*/ 4566456 h 6246801"/>
              <a:gd name="connsiteX677" fmla="*/ 2880159 w 9384838"/>
              <a:gd name="connsiteY677" fmla="*/ 4566456 h 6246801"/>
              <a:gd name="connsiteX678" fmla="*/ 2880159 w 9384838"/>
              <a:gd name="connsiteY678" fmla="*/ 4605916 h 6246801"/>
              <a:gd name="connsiteX679" fmla="*/ 2880162 w 9384838"/>
              <a:gd name="connsiteY679" fmla="*/ 4605918 h 6246801"/>
              <a:gd name="connsiteX680" fmla="*/ 2880162 w 9384838"/>
              <a:gd name="connsiteY680" fmla="*/ 4566457 h 6246801"/>
              <a:gd name="connsiteX681" fmla="*/ 2931045 w 9384838"/>
              <a:gd name="connsiteY681" fmla="*/ 4616236 h 6246801"/>
              <a:gd name="connsiteX682" fmla="*/ 2980823 w 9384838"/>
              <a:gd name="connsiteY682" fmla="*/ 4641679 h 6246801"/>
              <a:gd name="connsiteX683" fmla="*/ 3006265 w 9384838"/>
              <a:gd name="connsiteY683" fmla="*/ 4616236 h 6246801"/>
              <a:gd name="connsiteX684" fmla="*/ 3030601 w 9384838"/>
              <a:gd name="connsiteY684" fmla="*/ 4616236 h 6246801"/>
              <a:gd name="connsiteX685" fmla="*/ 3056044 w 9384838"/>
              <a:gd name="connsiteY685" fmla="*/ 4590793 h 6246801"/>
              <a:gd name="connsiteX686" fmla="*/ 3105820 w 9384838"/>
              <a:gd name="connsiteY686" fmla="*/ 4590793 h 6246801"/>
              <a:gd name="connsiteX687" fmla="*/ 3131263 w 9384838"/>
              <a:gd name="connsiteY687" fmla="*/ 4541014 h 6246801"/>
              <a:gd name="connsiteX688" fmla="*/ 3131263 w 9384838"/>
              <a:gd name="connsiteY688" fmla="*/ 4590793 h 6246801"/>
              <a:gd name="connsiteX689" fmla="*/ 3156704 w 9384838"/>
              <a:gd name="connsiteY689" fmla="*/ 4566457 h 6246801"/>
              <a:gd name="connsiteX690" fmla="*/ 3181041 w 9384838"/>
              <a:gd name="connsiteY690" fmla="*/ 4515571 h 6246801"/>
              <a:gd name="connsiteX691" fmla="*/ 3156704 w 9384838"/>
              <a:gd name="connsiteY691" fmla="*/ 4440348 h 6246801"/>
              <a:gd name="connsiteX692" fmla="*/ 3131263 w 9384838"/>
              <a:gd name="connsiteY692" fmla="*/ 4416011 h 6246801"/>
              <a:gd name="connsiteX693" fmla="*/ 3181041 w 9384838"/>
              <a:gd name="connsiteY693" fmla="*/ 4365125 h 6246801"/>
              <a:gd name="connsiteX694" fmla="*/ 3231924 w 9384838"/>
              <a:gd name="connsiteY694" fmla="*/ 4340788 h 6246801"/>
              <a:gd name="connsiteX695" fmla="*/ 3256260 w 9384838"/>
              <a:gd name="connsiteY695" fmla="*/ 4289902 h 6246801"/>
              <a:gd name="connsiteX696" fmla="*/ 3281703 w 9384838"/>
              <a:gd name="connsiteY696" fmla="*/ 4289902 h 6246801"/>
              <a:gd name="connsiteX697" fmla="*/ 3281705 w 9384838"/>
              <a:gd name="connsiteY697" fmla="*/ 4289902 h 6246801"/>
              <a:gd name="connsiteX698" fmla="*/ 3307147 w 9384838"/>
              <a:gd name="connsiteY698" fmla="*/ 4265565 h 6246801"/>
              <a:gd name="connsiteX699" fmla="*/ 3356924 w 9384838"/>
              <a:gd name="connsiteY699" fmla="*/ 4265565 h 6246801"/>
              <a:gd name="connsiteX700" fmla="*/ 3457589 w 9384838"/>
              <a:gd name="connsiteY700" fmla="*/ 4190342 h 6246801"/>
              <a:gd name="connsiteX701" fmla="*/ 3558250 w 9384838"/>
              <a:gd name="connsiteY701" fmla="*/ 4089676 h 6246801"/>
              <a:gd name="connsiteX702" fmla="*/ 3582585 w 9384838"/>
              <a:gd name="connsiteY702" fmla="*/ 4014453 h 6246801"/>
              <a:gd name="connsiteX703" fmla="*/ 3608026 w 9384838"/>
              <a:gd name="connsiteY703" fmla="*/ 3989010 h 6246801"/>
              <a:gd name="connsiteX704" fmla="*/ 3582585 w 9384838"/>
              <a:gd name="connsiteY704" fmla="*/ 3963567 h 6246801"/>
              <a:gd name="connsiteX705" fmla="*/ 3608026 w 9384838"/>
              <a:gd name="connsiteY705" fmla="*/ 3913787 h 6246801"/>
              <a:gd name="connsiteX706" fmla="*/ 3582585 w 9384838"/>
              <a:gd name="connsiteY706" fmla="*/ 3888344 h 6246801"/>
              <a:gd name="connsiteX707" fmla="*/ 3608026 w 9384838"/>
              <a:gd name="connsiteY707" fmla="*/ 3838565 h 6246801"/>
              <a:gd name="connsiteX708" fmla="*/ 3633468 w 9384838"/>
              <a:gd name="connsiteY708" fmla="*/ 3813122 h 6246801"/>
              <a:gd name="connsiteX709" fmla="*/ 3683247 w 9384838"/>
              <a:gd name="connsiteY709" fmla="*/ 3788785 h 6246801"/>
              <a:gd name="connsiteX710" fmla="*/ 3708689 w 9384838"/>
              <a:gd name="connsiteY710" fmla="*/ 3813122 h 6246801"/>
              <a:gd name="connsiteX711" fmla="*/ 3783908 w 9384838"/>
              <a:gd name="connsiteY711" fmla="*/ 3788785 h 6246801"/>
              <a:gd name="connsiteX712" fmla="*/ 3883464 w 9384838"/>
              <a:gd name="connsiteY712" fmla="*/ 3763342 h 6246801"/>
              <a:gd name="connsiteX713" fmla="*/ 3883464 w 9384838"/>
              <a:gd name="connsiteY713" fmla="*/ 3813122 h 6246801"/>
              <a:gd name="connsiteX714" fmla="*/ 3833686 w 9384838"/>
              <a:gd name="connsiteY714" fmla="*/ 3813122 h 6246801"/>
              <a:gd name="connsiteX715" fmla="*/ 3808245 w 9384838"/>
              <a:gd name="connsiteY715" fmla="*/ 3838565 h 6246801"/>
              <a:gd name="connsiteX716" fmla="*/ 3808245 w 9384838"/>
              <a:gd name="connsiteY716" fmla="*/ 3888344 h 6246801"/>
              <a:gd name="connsiteX717" fmla="*/ 3758467 w 9384838"/>
              <a:gd name="connsiteY717" fmla="*/ 3864008 h 6246801"/>
              <a:gd name="connsiteX718" fmla="*/ 3708689 w 9384838"/>
              <a:gd name="connsiteY718" fmla="*/ 3913787 h 6246801"/>
              <a:gd name="connsiteX719" fmla="*/ 3683247 w 9384838"/>
              <a:gd name="connsiteY719" fmla="*/ 3888344 h 6246801"/>
              <a:gd name="connsiteX720" fmla="*/ 3633468 w 9384838"/>
              <a:gd name="connsiteY720" fmla="*/ 3913787 h 6246801"/>
              <a:gd name="connsiteX721" fmla="*/ 3657804 w 9384838"/>
              <a:gd name="connsiteY721" fmla="*/ 3939230 h 6246801"/>
              <a:gd name="connsiteX722" fmla="*/ 3633468 w 9384838"/>
              <a:gd name="connsiteY722" fmla="*/ 3963567 h 6246801"/>
              <a:gd name="connsiteX723" fmla="*/ 3657804 w 9384838"/>
              <a:gd name="connsiteY723" fmla="*/ 3963567 h 6246801"/>
              <a:gd name="connsiteX724" fmla="*/ 3683247 w 9384838"/>
              <a:gd name="connsiteY724" fmla="*/ 3989010 h 6246801"/>
              <a:gd name="connsiteX725" fmla="*/ 3708689 w 9384838"/>
              <a:gd name="connsiteY725" fmla="*/ 3989010 h 6246801"/>
              <a:gd name="connsiteX726" fmla="*/ 3708689 w 9384838"/>
              <a:gd name="connsiteY726" fmla="*/ 4014453 h 6246801"/>
              <a:gd name="connsiteX727" fmla="*/ 3708688 w 9384838"/>
              <a:gd name="connsiteY727" fmla="*/ 4014453 h 6246801"/>
              <a:gd name="connsiteX728" fmla="*/ 3657804 w 9384838"/>
              <a:gd name="connsiteY728" fmla="*/ 4064233 h 6246801"/>
              <a:gd name="connsiteX729" fmla="*/ 3683246 w 9384838"/>
              <a:gd name="connsiteY729" fmla="*/ 4139455 h 6246801"/>
              <a:gd name="connsiteX730" fmla="*/ 3808243 w 9384838"/>
              <a:gd name="connsiteY730" fmla="*/ 4164898 h 6246801"/>
              <a:gd name="connsiteX731" fmla="*/ 3833684 w 9384838"/>
              <a:gd name="connsiteY731" fmla="*/ 4089676 h 6246801"/>
              <a:gd name="connsiteX732" fmla="*/ 3958666 w 9384838"/>
              <a:gd name="connsiteY732" fmla="*/ 4089676 h 6246801"/>
              <a:gd name="connsiteX733" fmla="*/ 4084770 w 9384838"/>
              <a:gd name="connsiteY733" fmla="*/ 4064233 h 6246801"/>
              <a:gd name="connsiteX734" fmla="*/ 4185432 w 9384838"/>
              <a:gd name="connsiteY734" fmla="*/ 4064233 h 6246801"/>
              <a:gd name="connsiteX735" fmla="*/ 4460870 w 9384838"/>
              <a:gd name="connsiteY735" fmla="*/ 3888345 h 6246801"/>
              <a:gd name="connsiteX736" fmla="*/ 4510648 w 9384838"/>
              <a:gd name="connsiteY736" fmla="*/ 3763342 h 6246801"/>
              <a:gd name="connsiteX737" fmla="*/ 4761751 w 9384838"/>
              <a:gd name="connsiteY737" fmla="*/ 3713562 h 6246801"/>
              <a:gd name="connsiteX738" fmla="*/ 4836971 w 9384838"/>
              <a:gd name="connsiteY738" fmla="*/ 3612896 h 6246801"/>
              <a:gd name="connsiteX739" fmla="*/ 4887855 w 9384838"/>
              <a:gd name="connsiteY739" fmla="*/ 3487894 h 6246801"/>
              <a:gd name="connsiteX740" fmla="*/ 4887855 w 9384838"/>
              <a:gd name="connsiteY740" fmla="*/ 3487893 h 6246801"/>
              <a:gd name="connsiteX741" fmla="*/ 4937633 w 9384838"/>
              <a:gd name="connsiteY741" fmla="*/ 3437007 h 6246801"/>
              <a:gd name="connsiteX742" fmla="*/ 5012854 w 9384838"/>
              <a:gd name="connsiteY742" fmla="*/ 3387227 h 6246801"/>
              <a:gd name="connsiteX743" fmla="*/ 5038296 w 9384838"/>
              <a:gd name="connsiteY743" fmla="*/ 3336341 h 6246801"/>
              <a:gd name="connsiteX744" fmla="*/ 5113516 w 9384838"/>
              <a:gd name="connsiteY744" fmla="*/ 3236782 h 6246801"/>
              <a:gd name="connsiteX745" fmla="*/ 5137852 w 9384838"/>
              <a:gd name="connsiteY745" fmla="*/ 3185896 h 6246801"/>
              <a:gd name="connsiteX746" fmla="*/ 5163294 w 9384838"/>
              <a:gd name="connsiteY746" fmla="*/ 3161560 h 6246801"/>
              <a:gd name="connsiteX747" fmla="*/ 5238514 w 9384838"/>
              <a:gd name="connsiteY747" fmla="*/ 3011116 h 6246801"/>
              <a:gd name="connsiteX748" fmla="*/ 5263957 w 9384838"/>
              <a:gd name="connsiteY748" fmla="*/ 2860672 h 6246801"/>
              <a:gd name="connsiteX749" fmla="*/ 5188736 w 9384838"/>
              <a:gd name="connsiteY749" fmla="*/ 2809788 h 6246801"/>
              <a:gd name="connsiteX750" fmla="*/ 5163294 w 9384838"/>
              <a:gd name="connsiteY750" fmla="*/ 2835229 h 6246801"/>
              <a:gd name="connsiteX751" fmla="*/ 5137852 w 9384838"/>
              <a:gd name="connsiteY751" fmla="*/ 2835229 h 6246801"/>
              <a:gd name="connsiteX752" fmla="*/ 5137852 w 9384838"/>
              <a:gd name="connsiteY752" fmla="*/ 2785450 h 6246801"/>
              <a:gd name="connsiteX753" fmla="*/ 5188736 w 9384838"/>
              <a:gd name="connsiteY753" fmla="*/ 2785450 h 6246801"/>
              <a:gd name="connsiteX754" fmla="*/ 5263957 w 9384838"/>
              <a:gd name="connsiteY754" fmla="*/ 2734563 h 6246801"/>
              <a:gd name="connsiteX755" fmla="*/ 5339177 w 9384838"/>
              <a:gd name="connsiteY755" fmla="*/ 2609561 h 6246801"/>
              <a:gd name="connsiteX756" fmla="*/ 5289399 w 9384838"/>
              <a:gd name="connsiteY756" fmla="*/ 2534339 h 6246801"/>
              <a:gd name="connsiteX757" fmla="*/ 5289931 w 9384838"/>
              <a:gd name="connsiteY757" fmla="*/ 2534660 h 6246801"/>
              <a:gd name="connsiteX758" fmla="*/ 5289398 w 9384838"/>
              <a:gd name="connsiteY758" fmla="*/ 2534339 h 6246801"/>
              <a:gd name="connsiteX759" fmla="*/ 5313734 w 9384838"/>
              <a:gd name="connsiteY759" fmla="*/ 2483451 h 6246801"/>
              <a:gd name="connsiteX760" fmla="*/ 5289398 w 9384838"/>
              <a:gd name="connsiteY760" fmla="*/ 2459115 h 6246801"/>
              <a:gd name="connsiteX761" fmla="*/ 5364618 w 9384838"/>
              <a:gd name="connsiteY761" fmla="*/ 2408231 h 6246801"/>
              <a:gd name="connsiteX762" fmla="*/ 5388954 w 9384838"/>
              <a:gd name="connsiteY762" fmla="*/ 2433674 h 6246801"/>
              <a:gd name="connsiteX763" fmla="*/ 5464174 w 9384838"/>
              <a:gd name="connsiteY763" fmla="*/ 2408231 h 6246801"/>
              <a:gd name="connsiteX764" fmla="*/ 5515059 w 9384838"/>
              <a:gd name="connsiteY764" fmla="*/ 2333007 h 6246801"/>
              <a:gd name="connsiteX765" fmla="*/ 5539394 w 9384838"/>
              <a:gd name="connsiteY765" fmla="*/ 2257785 h 6246801"/>
              <a:gd name="connsiteX766" fmla="*/ 5539394 w 9384838"/>
              <a:gd name="connsiteY766" fmla="*/ 2233447 h 6246801"/>
              <a:gd name="connsiteX767" fmla="*/ 5564837 w 9384838"/>
              <a:gd name="connsiteY767" fmla="*/ 2182565 h 6246801"/>
              <a:gd name="connsiteX768" fmla="*/ 5614615 w 9384838"/>
              <a:gd name="connsiteY768" fmla="*/ 2233447 h 6246801"/>
              <a:gd name="connsiteX769" fmla="*/ 5640057 w 9384838"/>
              <a:gd name="connsiteY769" fmla="*/ 2208005 h 6246801"/>
              <a:gd name="connsiteX770" fmla="*/ 5665499 w 9384838"/>
              <a:gd name="connsiteY770" fmla="*/ 2233447 h 6246801"/>
              <a:gd name="connsiteX771" fmla="*/ 5665499 w 9384838"/>
              <a:gd name="connsiteY771" fmla="*/ 2257785 h 6246801"/>
              <a:gd name="connsiteX772" fmla="*/ 5640057 w 9384838"/>
              <a:gd name="connsiteY772" fmla="*/ 2408231 h 6246801"/>
              <a:gd name="connsiteX773" fmla="*/ 5689835 w 9384838"/>
              <a:gd name="connsiteY773" fmla="*/ 2433674 h 6246801"/>
              <a:gd name="connsiteX774" fmla="*/ 5740719 w 9384838"/>
              <a:gd name="connsiteY774" fmla="*/ 2408231 h 6246801"/>
              <a:gd name="connsiteX775" fmla="*/ 5765055 w 9384838"/>
              <a:gd name="connsiteY775" fmla="*/ 2358450 h 6246801"/>
              <a:gd name="connsiteX776" fmla="*/ 5840275 w 9384838"/>
              <a:gd name="connsiteY776" fmla="*/ 2459115 h 6246801"/>
              <a:gd name="connsiteX777" fmla="*/ 5891159 w 9384838"/>
              <a:gd name="connsiteY777" fmla="*/ 2408231 h 6246801"/>
              <a:gd name="connsiteX778" fmla="*/ 5940937 w 9384838"/>
              <a:gd name="connsiteY778" fmla="*/ 2283229 h 6246801"/>
              <a:gd name="connsiteX779" fmla="*/ 5891159 w 9384838"/>
              <a:gd name="connsiteY779" fmla="*/ 2208005 h 6246801"/>
              <a:gd name="connsiteX780" fmla="*/ 5840275 w 9384838"/>
              <a:gd name="connsiteY780" fmla="*/ 2257785 h 6246801"/>
              <a:gd name="connsiteX781" fmla="*/ 5715277 w 9384838"/>
              <a:gd name="connsiteY781" fmla="*/ 2283229 h 6246801"/>
              <a:gd name="connsiteX782" fmla="*/ 5765055 w 9384838"/>
              <a:gd name="connsiteY782" fmla="*/ 2132783 h 6246801"/>
              <a:gd name="connsiteX783" fmla="*/ 5840275 w 9384838"/>
              <a:gd name="connsiteY783" fmla="*/ 2081897 h 6246801"/>
              <a:gd name="connsiteX784" fmla="*/ 8270546 w 9384838"/>
              <a:gd name="connsiteY784" fmla="*/ 1474959 h 6246801"/>
              <a:gd name="connsiteX785" fmla="*/ 8282255 w 9384838"/>
              <a:gd name="connsiteY785" fmla="*/ 1480813 h 6246801"/>
              <a:gd name="connsiteX786" fmla="*/ 8274449 w 9384838"/>
              <a:gd name="connsiteY786" fmla="*/ 1490571 h 6246801"/>
              <a:gd name="connsiteX787" fmla="*/ 8264691 w 9384838"/>
              <a:gd name="connsiteY787" fmla="*/ 1491546 h 6246801"/>
              <a:gd name="connsiteX788" fmla="*/ 8247128 w 9384838"/>
              <a:gd name="connsiteY788" fmla="*/ 1501304 h 6246801"/>
              <a:gd name="connsiteX789" fmla="*/ 8250055 w 9384838"/>
              <a:gd name="connsiteY789" fmla="*/ 1485692 h 6246801"/>
              <a:gd name="connsiteX790" fmla="*/ 8265667 w 9384838"/>
              <a:gd name="connsiteY790" fmla="*/ 1485692 h 6246801"/>
              <a:gd name="connsiteX791" fmla="*/ 8270546 w 9384838"/>
              <a:gd name="connsiteY791" fmla="*/ 1474959 h 6246801"/>
              <a:gd name="connsiteX792" fmla="*/ 8187608 w 9384838"/>
              <a:gd name="connsiteY792" fmla="*/ 1463250 h 6246801"/>
              <a:gd name="connsiteX793" fmla="*/ 8203220 w 9384838"/>
              <a:gd name="connsiteY793" fmla="*/ 1472032 h 6246801"/>
              <a:gd name="connsiteX794" fmla="*/ 8215904 w 9384838"/>
              <a:gd name="connsiteY794" fmla="*/ 1471056 h 6246801"/>
              <a:gd name="connsiteX795" fmla="*/ 8214929 w 9384838"/>
              <a:gd name="connsiteY795" fmla="*/ 1479838 h 6246801"/>
              <a:gd name="connsiteX796" fmla="*/ 8216880 w 9384838"/>
              <a:gd name="connsiteY796" fmla="*/ 1484717 h 6246801"/>
              <a:gd name="connsiteX797" fmla="*/ 8195414 w 9384838"/>
              <a:gd name="connsiteY797" fmla="*/ 1482765 h 6246801"/>
              <a:gd name="connsiteX798" fmla="*/ 8197365 w 9384838"/>
              <a:gd name="connsiteY798" fmla="*/ 1476909 h 6246801"/>
              <a:gd name="connsiteX799" fmla="*/ 8187608 w 9384838"/>
              <a:gd name="connsiteY799" fmla="*/ 1463250 h 6246801"/>
              <a:gd name="connsiteX800" fmla="*/ 8289085 w 9384838"/>
              <a:gd name="connsiteY800" fmla="*/ 1415439 h 6246801"/>
              <a:gd name="connsiteX801" fmla="*/ 8307624 w 9384838"/>
              <a:gd name="connsiteY801" fmla="*/ 1425197 h 6246801"/>
              <a:gd name="connsiteX802" fmla="*/ 8318357 w 9384838"/>
              <a:gd name="connsiteY802" fmla="*/ 1429100 h 6246801"/>
              <a:gd name="connsiteX803" fmla="*/ 8307624 w 9384838"/>
              <a:gd name="connsiteY803" fmla="*/ 1443734 h 6246801"/>
              <a:gd name="connsiteX804" fmla="*/ 8313478 w 9384838"/>
              <a:gd name="connsiteY804" fmla="*/ 1452516 h 6246801"/>
              <a:gd name="connsiteX805" fmla="*/ 8282255 w 9384838"/>
              <a:gd name="connsiteY805" fmla="*/ 1469104 h 6246801"/>
              <a:gd name="connsiteX806" fmla="*/ 8280303 w 9384838"/>
              <a:gd name="connsiteY806" fmla="*/ 1453493 h 6246801"/>
              <a:gd name="connsiteX807" fmla="*/ 8269570 w 9384838"/>
              <a:gd name="connsiteY807" fmla="*/ 1425197 h 6246801"/>
              <a:gd name="connsiteX808" fmla="*/ 8289085 w 9384838"/>
              <a:gd name="connsiteY808" fmla="*/ 1415439 h 6246801"/>
              <a:gd name="connsiteX809" fmla="*/ 8360314 w 9384838"/>
              <a:gd name="connsiteY809" fmla="*/ 1357869 h 6246801"/>
              <a:gd name="connsiteX810" fmla="*/ 8376902 w 9384838"/>
              <a:gd name="connsiteY810" fmla="*/ 1366651 h 6246801"/>
              <a:gd name="connsiteX811" fmla="*/ 8379829 w 9384838"/>
              <a:gd name="connsiteY811" fmla="*/ 1382264 h 6246801"/>
              <a:gd name="connsiteX812" fmla="*/ 8349581 w 9384838"/>
              <a:gd name="connsiteY812" fmla="*/ 1375434 h 6246801"/>
              <a:gd name="connsiteX813" fmla="*/ 8360314 w 9384838"/>
              <a:gd name="connsiteY813" fmla="*/ 1357869 h 6246801"/>
              <a:gd name="connsiteX814" fmla="*/ 8571073 w 9384838"/>
              <a:gd name="connsiteY814" fmla="*/ 1228098 h 6246801"/>
              <a:gd name="connsiteX815" fmla="*/ 8597418 w 9384838"/>
              <a:gd name="connsiteY815" fmla="*/ 1253467 h 6246801"/>
              <a:gd name="connsiteX816" fmla="*/ 8592539 w 9384838"/>
              <a:gd name="connsiteY816" fmla="*/ 1260297 h 6246801"/>
              <a:gd name="connsiteX817" fmla="*/ 8592539 w 9384838"/>
              <a:gd name="connsiteY817" fmla="*/ 1272981 h 6246801"/>
              <a:gd name="connsiteX818" fmla="*/ 8572049 w 9384838"/>
              <a:gd name="connsiteY818" fmla="*/ 1273957 h 6246801"/>
              <a:gd name="connsiteX819" fmla="*/ 8561316 w 9384838"/>
              <a:gd name="connsiteY819" fmla="*/ 1285666 h 6246801"/>
              <a:gd name="connsiteX820" fmla="*/ 8554486 w 9384838"/>
              <a:gd name="connsiteY820" fmla="*/ 1302253 h 6246801"/>
              <a:gd name="connsiteX821" fmla="*/ 8533995 w 9384838"/>
              <a:gd name="connsiteY821" fmla="*/ 1311035 h 6246801"/>
              <a:gd name="connsiteX822" fmla="*/ 8510577 w 9384838"/>
              <a:gd name="connsiteY822" fmla="*/ 1309083 h 6246801"/>
              <a:gd name="connsiteX823" fmla="*/ 8505699 w 9384838"/>
              <a:gd name="connsiteY823" fmla="*/ 1331526 h 6246801"/>
              <a:gd name="connsiteX824" fmla="*/ 8494966 w 9384838"/>
              <a:gd name="connsiteY824" fmla="*/ 1335428 h 6246801"/>
              <a:gd name="connsiteX825" fmla="*/ 8482281 w 9384838"/>
              <a:gd name="connsiteY825" fmla="*/ 1312986 h 6246801"/>
              <a:gd name="connsiteX826" fmla="*/ 8474475 w 9384838"/>
              <a:gd name="connsiteY826" fmla="*/ 1303229 h 6246801"/>
              <a:gd name="connsiteX827" fmla="*/ 8467645 w 9384838"/>
              <a:gd name="connsiteY827" fmla="*/ 1279811 h 6246801"/>
              <a:gd name="connsiteX828" fmla="*/ 8476427 w 9384838"/>
              <a:gd name="connsiteY828" fmla="*/ 1270054 h 6246801"/>
              <a:gd name="connsiteX829" fmla="*/ 8524238 w 9384838"/>
              <a:gd name="connsiteY829" fmla="*/ 1261273 h 6246801"/>
              <a:gd name="connsiteX830" fmla="*/ 8551558 w 9384838"/>
              <a:gd name="connsiteY830" fmla="*/ 1236879 h 6246801"/>
              <a:gd name="connsiteX831" fmla="*/ 8567170 w 9384838"/>
              <a:gd name="connsiteY831" fmla="*/ 1237855 h 6246801"/>
              <a:gd name="connsiteX832" fmla="*/ 8571073 w 9384838"/>
              <a:gd name="connsiteY832" fmla="*/ 1228098 h 6246801"/>
              <a:gd name="connsiteX833" fmla="*/ 8306648 w 9384838"/>
              <a:gd name="connsiteY833" fmla="*/ 884639 h 6246801"/>
              <a:gd name="connsiteX834" fmla="*/ 8328114 w 9384838"/>
              <a:gd name="connsiteY834" fmla="*/ 903178 h 6246801"/>
              <a:gd name="connsiteX835" fmla="*/ 8334944 w 9384838"/>
              <a:gd name="connsiteY835" fmla="*/ 917814 h 6246801"/>
              <a:gd name="connsiteX836" fmla="*/ 8368119 w 9384838"/>
              <a:gd name="connsiteY836" fmla="*/ 935377 h 6246801"/>
              <a:gd name="connsiteX837" fmla="*/ 8422761 w 9384838"/>
              <a:gd name="connsiteY837" fmla="*/ 939280 h 6246801"/>
              <a:gd name="connsiteX838" fmla="*/ 8461790 w 9384838"/>
              <a:gd name="connsiteY838" fmla="*/ 922693 h 6246801"/>
              <a:gd name="connsiteX839" fmla="*/ 8450081 w 9384838"/>
              <a:gd name="connsiteY839" fmla="*/ 963674 h 6246801"/>
              <a:gd name="connsiteX840" fmla="*/ 8431542 w 9384838"/>
              <a:gd name="connsiteY840" fmla="*/ 975382 h 6246801"/>
              <a:gd name="connsiteX841" fmla="*/ 8415930 w 9384838"/>
              <a:gd name="connsiteY841" fmla="*/ 963674 h 6246801"/>
              <a:gd name="connsiteX842" fmla="*/ 8397391 w 9384838"/>
              <a:gd name="connsiteY842" fmla="*/ 963674 h 6246801"/>
              <a:gd name="connsiteX843" fmla="*/ 8359338 w 9384838"/>
              <a:gd name="connsiteY843" fmla="*/ 1014411 h 6246801"/>
              <a:gd name="connsiteX844" fmla="*/ 8284206 w 9384838"/>
              <a:gd name="connsiteY844" fmla="*/ 1020265 h 6246801"/>
              <a:gd name="connsiteX845" fmla="*/ 8247128 w 9384838"/>
              <a:gd name="connsiteY845" fmla="*/ 1070028 h 6246801"/>
              <a:gd name="connsiteX846" fmla="*/ 8212977 w 9384838"/>
              <a:gd name="connsiteY846" fmla="*/ 1083688 h 6246801"/>
              <a:gd name="connsiteX847" fmla="*/ 8184681 w 9384838"/>
              <a:gd name="connsiteY847" fmla="*/ 1151014 h 6246801"/>
              <a:gd name="connsiteX848" fmla="*/ 8163215 w 9384838"/>
              <a:gd name="connsiteY848" fmla="*/ 1151014 h 6246801"/>
              <a:gd name="connsiteX849" fmla="*/ 8155409 w 9384838"/>
              <a:gd name="connsiteY849" fmla="*/ 1207607 h 6246801"/>
              <a:gd name="connsiteX850" fmla="*/ 8099792 w 9384838"/>
              <a:gd name="connsiteY850" fmla="*/ 1223219 h 6246801"/>
              <a:gd name="connsiteX851" fmla="*/ 8077350 w 9384838"/>
              <a:gd name="connsiteY851" fmla="*/ 1247612 h 6246801"/>
              <a:gd name="connsiteX852" fmla="*/ 8066617 w 9384838"/>
              <a:gd name="connsiteY852" fmla="*/ 1319817 h 6246801"/>
              <a:gd name="connsiteX853" fmla="*/ 8057835 w 9384838"/>
              <a:gd name="connsiteY853" fmla="*/ 1315914 h 6246801"/>
              <a:gd name="connsiteX854" fmla="*/ 8009048 w 9384838"/>
              <a:gd name="connsiteY854" fmla="*/ 1320793 h 6246801"/>
              <a:gd name="connsiteX855" fmla="*/ 8009048 w 9384838"/>
              <a:gd name="connsiteY855" fmla="*/ 1309084 h 6246801"/>
              <a:gd name="connsiteX856" fmla="*/ 8010024 w 9384838"/>
              <a:gd name="connsiteY856" fmla="*/ 1293472 h 6246801"/>
              <a:gd name="connsiteX857" fmla="*/ 8002218 w 9384838"/>
              <a:gd name="connsiteY857" fmla="*/ 1262248 h 6246801"/>
              <a:gd name="connsiteX858" fmla="*/ 8013927 w 9384838"/>
              <a:gd name="connsiteY858" fmla="*/ 1254442 h 6246801"/>
              <a:gd name="connsiteX859" fmla="*/ 8038320 w 9384838"/>
              <a:gd name="connsiteY859" fmla="*/ 1219316 h 6246801"/>
              <a:gd name="connsiteX860" fmla="*/ 8077350 w 9384838"/>
              <a:gd name="connsiteY860" fmla="*/ 1190044 h 6246801"/>
              <a:gd name="connsiteX861" fmla="*/ 8108573 w 9384838"/>
              <a:gd name="connsiteY861" fmla="*/ 1167602 h 6246801"/>
              <a:gd name="connsiteX862" fmla="*/ 8111501 w 9384838"/>
              <a:gd name="connsiteY862" fmla="*/ 1154917 h 6246801"/>
              <a:gd name="connsiteX863" fmla="*/ 8135894 w 9384838"/>
              <a:gd name="connsiteY863" fmla="*/ 1148087 h 6246801"/>
              <a:gd name="connsiteX864" fmla="*/ 8141748 w 9384838"/>
              <a:gd name="connsiteY864" fmla="*/ 1130524 h 6246801"/>
              <a:gd name="connsiteX865" fmla="*/ 8135894 w 9384838"/>
              <a:gd name="connsiteY865" fmla="*/ 1121742 h 6246801"/>
              <a:gd name="connsiteX866" fmla="*/ 8143700 w 9384838"/>
              <a:gd name="connsiteY866" fmla="*/ 1104179 h 6246801"/>
              <a:gd name="connsiteX867" fmla="*/ 8200293 w 9384838"/>
              <a:gd name="connsiteY867" fmla="*/ 1030998 h 6246801"/>
              <a:gd name="connsiteX868" fmla="*/ 8231516 w 9384838"/>
              <a:gd name="connsiteY868" fmla="*/ 993920 h 6246801"/>
              <a:gd name="connsiteX869" fmla="*/ 8245176 w 9384838"/>
              <a:gd name="connsiteY869" fmla="*/ 957819 h 6246801"/>
              <a:gd name="connsiteX870" fmla="*/ 8258837 w 9384838"/>
              <a:gd name="connsiteY870" fmla="*/ 944159 h 6246801"/>
              <a:gd name="connsiteX871" fmla="*/ 8260788 w 9384838"/>
              <a:gd name="connsiteY871" fmla="*/ 920741 h 6246801"/>
              <a:gd name="connsiteX872" fmla="*/ 8289085 w 9384838"/>
              <a:gd name="connsiteY872" fmla="*/ 889516 h 6246801"/>
              <a:gd name="connsiteX873" fmla="*/ 8306648 w 9384838"/>
              <a:gd name="connsiteY873" fmla="*/ 884639 h 6246801"/>
              <a:gd name="connsiteX874" fmla="*/ 9328245 w 9384838"/>
              <a:gd name="connsiteY874" fmla="*/ 311878 h 6246801"/>
              <a:gd name="connsiteX875" fmla="*/ 9371178 w 9384838"/>
              <a:gd name="connsiteY875" fmla="*/ 317733 h 6246801"/>
              <a:gd name="connsiteX876" fmla="*/ 9384838 w 9384838"/>
              <a:gd name="connsiteY876" fmla="*/ 341150 h 6246801"/>
              <a:gd name="connsiteX877" fmla="*/ 9357517 w 9384838"/>
              <a:gd name="connsiteY877" fmla="*/ 360665 h 6246801"/>
              <a:gd name="connsiteX878" fmla="*/ 9357517 w 9384838"/>
              <a:gd name="connsiteY878" fmla="*/ 378228 h 6246801"/>
              <a:gd name="connsiteX879" fmla="*/ 9371178 w 9384838"/>
              <a:gd name="connsiteY879" fmla="*/ 393840 h 6246801"/>
              <a:gd name="connsiteX880" fmla="*/ 9367275 w 9384838"/>
              <a:gd name="connsiteY880" fmla="*/ 427015 h 6246801"/>
              <a:gd name="connsiteX881" fmla="*/ 9314585 w 9384838"/>
              <a:gd name="connsiteY881" fmla="*/ 427015 h 6246801"/>
              <a:gd name="connsiteX882" fmla="*/ 9250186 w 9384838"/>
              <a:gd name="connsiteY882" fmla="*/ 440675 h 6246801"/>
              <a:gd name="connsiteX883" fmla="*/ 9213108 w 9384838"/>
              <a:gd name="connsiteY883" fmla="*/ 471899 h 6246801"/>
              <a:gd name="connsiteX884" fmla="*/ 9162370 w 9384838"/>
              <a:gd name="connsiteY884" fmla="*/ 491414 h 6246801"/>
              <a:gd name="connsiteX885" fmla="*/ 9099923 w 9384838"/>
              <a:gd name="connsiteY885" fmla="*/ 526540 h 6246801"/>
              <a:gd name="connsiteX886" fmla="*/ 9035524 w 9384838"/>
              <a:gd name="connsiteY886" fmla="*/ 587036 h 6246801"/>
              <a:gd name="connsiteX887" fmla="*/ 8996494 w 9384838"/>
              <a:gd name="connsiteY887" fmla="*/ 635822 h 6246801"/>
              <a:gd name="connsiteX888" fmla="*/ 8961368 w 9384838"/>
              <a:gd name="connsiteY888" fmla="*/ 637774 h 6246801"/>
              <a:gd name="connsiteX889" fmla="*/ 8951610 w 9384838"/>
              <a:gd name="connsiteY889" fmla="*/ 647531 h 6246801"/>
              <a:gd name="connsiteX890" fmla="*/ 8926241 w 9384838"/>
              <a:gd name="connsiteY890" fmla="*/ 637774 h 6246801"/>
              <a:gd name="connsiteX891" fmla="*/ 8916484 w 9384838"/>
              <a:gd name="connsiteY891" fmla="*/ 608501 h 6246801"/>
              <a:gd name="connsiteX892" fmla="*/ 8883309 w 9384838"/>
              <a:gd name="connsiteY892" fmla="*/ 622162 h 6246801"/>
              <a:gd name="connsiteX893" fmla="*/ 8877454 w 9384838"/>
              <a:gd name="connsiteY893" fmla="*/ 651434 h 6246801"/>
              <a:gd name="connsiteX894" fmla="*/ 8887212 w 9384838"/>
              <a:gd name="connsiteY894" fmla="*/ 665094 h 6246801"/>
              <a:gd name="connsiteX895" fmla="*/ 8846231 w 9384838"/>
              <a:gd name="connsiteY895" fmla="*/ 719735 h 6246801"/>
              <a:gd name="connsiteX896" fmla="*/ 8799395 w 9384838"/>
              <a:gd name="connsiteY896" fmla="*/ 749008 h 6246801"/>
              <a:gd name="connsiteX897" fmla="*/ 8766220 w 9384838"/>
              <a:gd name="connsiteY897" fmla="*/ 774380 h 6246801"/>
              <a:gd name="connsiteX898" fmla="*/ 8731094 w 9384838"/>
              <a:gd name="connsiteY898" fmla="*/ 844633 h 6246801"/>
              <a:gd name="connsiteX899" fmla="*/ 8697919 w 9384838"/>
              <a:gd name="connsiteY899" fmla="*/ 862196 h 6246801"/>
              <a:gd name="connsiteX900" fmla="*/ 8666695 w 9384838"/>
              <a:gd name="connsiteY900" fmla="*/ 862196 h 6246801"/>
              <a:gd name="connsiteX901" fmla="*/ 8641326 w 9384838"/>
              <a:gd name="connsiteY901" fmla="*/ 887565 h 6246801"/>
              <a:gd name="connsiteX902" fmla="*/ 8614005 w 9384838"/>
              <a:gd name="connsiteY902" fmla="*/ 932449 h 6246801"/>
              <a:gd name="connsiteX903" fmla="*/ 8590587 w 9384838"/>
              <a:gd name="connsiteY903" fmla="*/ 936351 h 6246801"/>
              <a:gd name="connsiteX904" fmla="*/ 8576927 w 9384838"/>
              <a:gd name="connsiteY904" fmla="*/ 920740 h 6246801"/>
              <a:gd name="connsiteX905" fmla="*/ 8590587 w 9384838"/>
              <a:gd name="connsiteY905" fmla="*/ 885614 h 6246801"/>
              <a:gd name="connsiteX906" fmla="*/ 8602296 w 9384838"/>
              <a:gd name="connsiteY906" fmla="*/ 881711 h 6246801"/>
              <a:gd name="connsiteX907" fmla="*/ 8610102 w 9384838"/>
              <a:gd name="connsiteY907" fmla="*/ 868050 h 6246801"/>
              <a:gd name="connsiteX908" fmla="*/ 8606199 w 9384838"/>
              <a:gd name="connsiteY908" fmla="*/ 850487 h 6246801"/>
              <a:gd name="connsiteX909" fmla="*/ 8612054 w 9384838"/>
              <a:gd name="connsiteY909" fmla="*/ 825118 h 6246801"/>
              <a:gd name="connsiteX910" fmla="*/ 8623762 w 9384838"/>
              <a:gd name="connsiteY910" fmla="*/ 846584 h 6246801"/>
              <a:gd name="connsiteX911" fmla="*/ 8637423 w 9384838"/>
              <a:gd name="connsiteY911" fmla="*/ 848536 h 6246801"/>
              <a:gd name="connsiteX912" fmla="*/ 8649132 w 9384838"/>
              <a:gd name="connsiteY912" fmla="*/ 827069 h 6246801"/>
              <a:gd name="connsiteX913" fmla="*/ 8635471 w 9384838"/>
              <a:gd name="connsiteY913" fmla="*/ 807555 h 6246801"/>
              <a:gd name="connsiteX914" fmla="*/ 8654986 w 9384838"/>
              <a:gd name="connsiteY914" fmla="*/ 807555 h 6246801"/>
              <a:gd name="connsiteX915" fmla="*/ 8664743 w 9384838"/>
              <a:gd name="connsiteY915" fmla="*/ 819263 h 6246801"/>
              <a:gd name="connsiteX916" fmla="*/ 8692064 w 9384838"/>
              <a:gd name="connsiteY916" fmla="*/ 805603 h 6246801"/>
              <a:gd name="connsiteX917" fmla="*/ 8709627 w 9384838"/>
              <a:gd name="connsiteY917" fmla="*/ 778282 h 6246801"/>
              <a:gd name="connsiteX918" fmla="*/ 8711579 w 9384838"/>
              <a:gd name="connsiteY918" fmla="*/ 749008 h 6246801"/>
              <a:gd name="connsiteX919" fmla="*/ 8695967 w 9384838"/>
              <a:gd name="connsiteY919" fmla="*/ 749008 h 6246801"/>
              <a:gd name="connsiteX920" fmla="*/ 8672549 w 9384838"/>
              <a:gd name="connsiteY920" fmla="*/ 745105 h 6246801"/>
              <a:gd name="connsiteX921" fmla="*/ 8668646 w 9384838"/>
              <a:gd name="connsiteY921" fmla="*/ 713881 h 6246801"/>
              <a:gd name="connsiteX922" fmla="*/ 8697919 w 9384838"/>
              <a:gd name="connsiteY922" fmla="*/ 713881 h 6246801"/>
              <a:gd name="connsiteX923" fmla="*/ 8715482 w 9384838"/>
              <a:gd name="connsiteY923" fmla="*/ 731444 h 6246801"/>
              <a:gd name="connsiteX924" fmla="*/ 8733045 w 9384838"/>
              <a:gd name="connsiteY924" fmla="*/ 719735 h 6246801"/>
              <a:gd name="connsiteX925" fmla="*/ 8746705 w 9384838"/>
              <a:gd name="connsiteY925" fmla="*/ 688512 h 6246801"/>
              <a:gd name="connsiteX926" fmla="*/ 8787686 w 9384838"/>
              <a:gd name="connsiteY926" fmla="*/ 674851 h 6246801"/>
              <a:gd name="connsiteX927" fmla="*/ 8811104 w 9384838"/>
              <a:gd name="connsiteY927" fmla="*/ 624114 h 6246801"/>
              <a:gd name="connsiteX928" fmla="*/ 8830619 w 9384838"/>
              <a:gd name="connsiteY928" fmla="*/ 618260 h 6246801"/>
              <a:gd name="connsiteX929" fmla="*/ 8840376 w 9384838"/>
              <a:gd name="connsiteY929" fmla="*/ 600695 h 6246801"/>
              <a:gd name="connsiteX930" fmla="*/ 8832570 w 9384838"/>
              <a:gd name="connsiteY930" fmla="*/ 559715 h 6246801"/>
              <a:gd name="connsiteX931" fmla="*/ 8850134 w 9384838"/>
              <a:gd name="connsiteY931" fmla="*/ 559715 h 6246801"/>
              <a:gd name="connsiteX932" fmla="*/ 8885260 w 9384838"/>
              <a:gd name="connsiteY932" fmla="*/ 573376 h 6246801"/>
              <a:gd name="connsiteX933" fmla="*/ 8902823 w 9384838"/>
              <a:gd name="connsiteY933" fmla="*/ 559715 h 6246801"/>
              <a:gd name="connsiteX934" fmla="*/ 8904775 w 9384838"/>
              <a:gd name="connsiteY934" fmla="*/ 524589 h 6246801"/>
              <a:gd name="connsiteX935" fmla="*/ 8949659 w 9384838"/>
              <a:gd name="connsiteY935" fmla="*/ 497268 h 6246801"/>
              <a:gd name="connsiteX936" fmla="*/ 8976980 w 9384838"/>
              <a:gd name="connsiteY936" fmla="*/ 497268 h 6246801"/>
              <a:gd name="connsiteX937" fmla="*/ 8976980 w 9384838"/>
              <a:gd name="connsiteY937" fmla="*/ 462142 h 6246801"/>
              <a:gd name="connsiteX938" fmla="*/ 8965271 w 9384838"/>
              <a:gd name="connsiteY938" fmla="*/ 419209 h 6246801"/>
              <a:gd name="connsiteX939" fmla="*/ 8973077 w 9384838"/>
              <a:gd name="connsiteY939" fmla="*/ 393840 h 6246801"/>
              <a:gd name="connsiteX940" fmla="*/ 9002349 w 9384838"/>
              <a:gd name="connsiteY940" fmla="*/ 376277 h 6246801"/>
              <a:gd name="connsiteX941" fmla="*/ 9017961 w 9384838"/>
              <a:gd name="connsiteY941" fmla="*/ 403597 h 6246801"/>
              <a:gd name="connsiteX942" fmla="*/ 9041378 w 9384838"/>
              <a:gd name="connsiteY942" fmla="*/ 467996 h 6246801"/>
              <a:gd name="connsiteX943" fmla="*/ 9076505 w 9384838"/>
              <a:gd name="connsiteY943" fmla="*/ 475802 h 6246801"/>
              <a:gd name="connsiteX944" fmla="*/ 9154564 w 9384838"/>
              <a:gd name="connsiteY944" fmla="*/ 458239 h 6246801"/>
              <a:gd name="connsiteX945" fmla="*/ 9209205 w 9384838"/>
              <a:gd name="connsiteY945" fmla="*/ 409452 h 6246801"/>
              <a:gd name="connsiteX946" fmla="*/ 9218963 w 9384838"/>
              <a:gd name="connsiteY946" fmla="*/ 380180 h 6246801"/>
              <a:gd name="connsiteX947" fmla="*/ 9283361 w 9384838"/>
              <a:gd name="connsiteY947" fmla="*/ 325538 h 6246801"/>
              <a:gd name="connsiteX948" fmla="*/ 9328245 w 9384838"/>
              <a:gd name="connsiteY948" fmla="*/ 311878 h 6246801"/>
              <a:gd name="connsiteX949" fmla="*/ 6819242 w 9384838"/>
              <a:gd name="connsiteY949" fmla="*/ 0 h 6246801"/>
              <a:gd name="connsiteX950" fmla="*/ 6869020 w 9384838"/>
              <a:gd name="connsiteY950" fmla="*/ 125002 h 6246801"/>
              <a:gd name="connsiteX951" fmla="*/ 6969682 w 9384838"/>
              <a:gd name="connsiteY951" fmla="*/ 326334 h 6246801"/>
              <a:gd name="connsiteX952" fmla="*/ 6969682 w 9384838"/>
              <a:gd name="connsiteY952" fmla="*/ 401556 h 6246801"/>
              <a:gd name="connsiteX953" fmla="*/ 7094680 w 9384838"/>
              <a:gd name="connsiteY953" fmla="*/ 652667 h 6246801"/>
              <a:gd name="connsiteX954" fmla="*/ 7220784 w 9384838"/>
              <a:gd name="connsiteY954" fmla="*/ 803117 h 6246801"/>
              <a:gd name="connsiteX955" fmla="*/ 7321446 w 9384838"/>
              <a:gd name="connsiteY955" fmla="*/ 903783 h 6246801"/>
              <a:gd name="connsiteX956" fmla="*/ 7321446 w 9384838"/>
              <a:gd name="connsiteY956" fmla="*/ 979004 h 6246801"/>
              <a:gd name="connsiteX957" fmla="*/ 7345782 w 9384838"/>
              <a:gd name="connsiteY957" fmla="*/ 979004 h 6246801"/>
              <a:gd name="connsiteX958" fmla="*/ 7396667 w 9384838"/>
              <a:gd name="connsiteY958" fmla="*/ 1003341 h 6246801"/>
              <a:gd name="connsiteX959" fmla="*/ 7421002 w 9384838"/>
              <a:gd name="connsiteY959" fmla="*/ 979004 h 6246801"/>
              <a:gd name="connsiteX960" fmla="*/ 7496223 w 9384838"/>
              <a:gd name="connsiteY960" fmla="*/ 1003341 h 6246801"/>
              <a:gd name="connsiteX961" fmla="*/ 7446445 w 9384838"/>
              <a:gd name="connsiteY961" fmla="*/ 1054227 h 6246801"/>
              <a:gd name="connsiteX962" fmla="*/ 7471887 w 9384838"/>
              <a:gd name="connsiteY962" fmla="*/ 1078564 h 6246801"/>
              <a:gd name="connsiteX963" fmla="*/ 7521665 w 9384838"/>
              <a:gd name="connsiteY963" fmla="*/ 1054227 h 6246801"/>
              <a:gd name="connsiteX964" fmla="*/ 7547107 w 9384838"/>
              <a:gd name="connsiteY964" fmla="*/ 1129449 h 6246801"/>
              <a:gd name="connsiteX965" fmla="*/ 7672105 w 9384838"/>
              <a:gd name="connsiteY965" fmla="*/ 1179229 h 6246801"/>
              <a:gd name="connsiteX966" fmla="*/ 7747325 w 9384838"/>
              <a:gd name="connsiteY966" fmla="*/ 1179229 h 6246801"/>
              <a:gd name="connsiteX967" fmla="*/ 7847987 w 9384838"/>
              <a:gd name="connsiteY967" fmla="*/ 1104007 h 6246801"/>
              <a:gd name="connsiteX968" fmla="*/ 7923207 w 9384838"/>
              <a:gd name="connsiteY968" fmla="*/ 1078564 h 6246801"/>
              <a:gd name="connsiteX969" fmla="*/ 7998427 w 9384838"/>
              <a:gd name="connsiteY969" fmla="*/ 1003341 h 6246801"/>
              <a:gd name="connsiteX970" fmla="*/ 7998427 w 9384838"/>
              <a:gd name="connsiteY970" fmla="*/ 1054227 h 6246801"/>
              <a:gd name="connsiteX971" fmla="*/ 7948649 w 9384838"/>
              <a:gd name="connsiteY971" fmla="*/ 1104007 h 6246801"/>
              <a:gd name="connsiteX972" fmla="*/ 7948649 w 9384838"/>
              <a:gd name="connsiteY972" fmla="*/ 1129449 h 6246801"/>
              <a:gd name="connsiteX973" fmla="*/ 7822545 w 9384838"/>
              <a:gd name="connsiteY973" fmla="*/ 1279895 h 6246801"/>
              <a:gd name="connsiteX974" fmla="*/ 7822545 w 9384838"/>
              <a:gd name="connsiteY974" fmla="*/ 1379454 h 6246801"/>
              <a:gd name="connsiteX975" fmla="*/ 7873429 w 9384838"/>
              <a:gd name="connsiteY975" fmla="*/ 1379454 h 6246801"/>
              <a:gd name="connsiteX976" fmla="*/ 7847987 w 9384838"/>
              <a:gd name="connsiteY976" fmla="*/ 1505563 h 6246801"/>
              <a:gd name="connsiteX977" fmla="*/ 7797103 w 9384838"/>
              <a:gd name="connsiteY977" fmla="*/ 1531005 h 6246801"/>
              <a:gd name="connsiteX978" fmla="*/ 7873429 w 9384838"/>
              <a:gd name="connsiteY978" fmla="*/ 1606229 h 6246801"/>
              <a:gd name="connsiteX979" fmla="*/ 7948649 w 9384838"/>
              <a:gd name="connsiteY979" fmla="*/ 1606229 h 6246801"/>
              <a:gd name="connsiteX980" fmla="*/ 7923207 w 9384838"/>
              <a:gd name="connsiteY980" fmla="*/ 1656009 h 6246801"/>
              <a:gd name="connsiteX981" fmla="*/ 7772767 w 9384838"/>
              <a:gd name="connsiteY981" fmla="*/ 1630565 h 6246801"/>
              <a:gd name="connsiteX982" fmla="*/ 7672105 w 9384838"/>
              <a:gd name="connsiteY982" fmla="*/ 1705789 h 6246801"/>
              <a:gd name="connsiteX983" fmla="*/ 7672105 w 9384838"/>
              <a:gd name="connsiteY983" fmla="*/ 1656009 h 6246801"/>
              <a:gd name="connsiteX984" fmla="*/ 7596885 w 9384838"/>
              <a:gd name="connsiteY984" fmla="*/ 1656009 h 6246801"/>
              <a:gd name="connsiteX985" fmla="*/ 7571443 w 9384838"/>
              <a:gd name="connsiteY985" fmla="*/ 1705789 h 6246801"/>
              <a:gd name="connsiteX986" fmla="*/ 7446445 w 9384838"/>
              <a:gd name="connsiteY986" fmla="*/ 1681452 h 6246801"/>
              <a:gd name="connsiteX987" fmla="*/ 7421002 w 9384838"/>
              <a:gd name="connsiteY987" fmla="*/ 1630565 h 6246801"/>
              <a:gd name="connsiteX988" fmla="*/ 7321446 w 9384838"/>
              <a:gd name="connsiteY988" fmla="*/ 1630565 h 6246801"/>
              <a:gd name="connsiteX989" fmla="*/ 7070344 w 9384838"/>
              <a:gd name="connsiteY989" fmla="*/ 1756674 h 6246801"/>
              <a:gd name="connsiteX990" fmla="*/ 6869020 w 9384838"/>
              <a:gd name="connsiteY990" fmla="*/ 1907113 h 6246801"/>
              <a:gd name="connsiteX991" fmla="*/ 6894462 w 9384838"/>
              <a:gd name="connsiteY991" fmla="*/ 1956897 h 6246801"/>
              <a:gd name="connsiteX992" fmla="*/ 6819242 w 9384838"/>
              <a:gd name="connsiteY992" fmla="*/ 2081899 h 6246801"/>
              <a:gd name="connsiteX993" fmla="*/ 6793800 w 9384838"/>
              <a:gd name="connsiteY993" fmla="*/ 2006676 h 6246801"/>
              <a:gd name="connsiteX994" fmla="*/ 6668802 w 9384838"/>
              <a:gd name="connsiteY994" fmla="*/ 1931450 h 6246801"/>
              <a:gd name="connsiteX995" fmla="*/ 6542697 w 9384838"/>
              <a:gd name="connsiteY995" fmla="*/ 1831894 h 6246801"/>
              <a:gd name="connsiteX996" fmla="*/ 6467477 w 9384838"/>
              <a:gd name="connsiteY996" fmla="*/ 1705789 h 6246801"/>
              <a:gd name="connsiteX997" fmla="*/ 6417699 w 9384838"/>
              <a:gd name="connsiteY997" fmla="*/ 1681452 h 6246801"/>
              <a:gd name="connsiteX998" fmla="*/ 6342479 w 9384838"/>
              <a:gd name="connsiteY998" fmla="*/ 1580786 h 6246801"/>
              <a:gd name="connsiteX999" fmla="*/ 6217481 w 9384838"/>
              <a:gd name="connsiteY999" fmla="*/ 1555343 h 6246801"/>
              <a:gd name="connsiteX1000" fmla="*/ 6091377 w 9384838"/>
              <a:gd name="connsiteY1000" fmla="*/ 1606229 h 6246801"/>
              <a:gd name="connsiteX1001" fmla="*/ 5991821 w 9384838"/>
              <a:gd name="connsiteY1001" fmla="*/ 1681452 h 6246801"/>
              <a:gd name="connsiteX1002" fmla="*/ 5966379 w 9384838"/>
              <a:gd name="connsiteY1002" fmla="*/ 1630565 h 6246801"/>
              <a:gd name="connsiteX1003" fmla="*/ 5966379 w 9384838"/>
              <a:gd name="connsiteY1003" fmla="*/ 1580786 h 6246801"/>
              <a:gd name="connsiteX1004" fmla="*/ 5916601 w 9384838"/>
              <a:gd name="connsiteY1004" fmla="*/ 1531005 h 6246801"/>
              <a:gd name="connsiteX1005" fmla="*/ 5940937 w 9384838"/>
              <a:gd name="connsiteY1005" fmla="*/ 1505563 h 6246801"/>
              <a:gd name="connsiteX1006" fmla="*/ 5891159 w 9384838"/>
              <a:gd name="connsiteY1006" fmla="*/ 1480122 h 6246801"/>
              <a:gd name="connsiteX1007" fmla="*/ 5840275 w 9384838"/>
              <a:gd name="connsiteY1007" fmla="*/ 1480122 h 6246801"/>
              <a:gd name="connsiteX1008" fmla="*/ 5815939 w 9384838"/>
              <a:gd name="connsiteY1008" fmla="*/ 1455784 h 6246801"/>
              <a:gd name="connsiteX1009" fmla="*/ 5740719 w 9384838"/>
              <a:gd name="connsiteY1009" fmla="*/ 1505563 h 6246801"/>
              <a:gd name="connsiteX1010" fmla="*/ 5665499 w 9384838"/>
              <a:gd name="connsiteY1010" fmla="*/ 1606229 h 6246801"/>
              <a:gd name="connsiteX1011" fmla="*/ 5715277 w 9384838"/>
              <a:gd name="connsiteY1011" fmla="*/ 1656009 h 6246801"/>
              <a:gd name="connsiteX1012" fmla="*/ 5765055 w 9384838"/>
              <a:gd name="connsiteY1012" fmla="*/ 1731231 h 6246801"/>
              <a:gd name="connsiteX1013" fmla="*/ 5840275 w 9384838"/>
              <a:gd name="connsiteY1013" fmla="*/ 1731231 h 6246801"/>
              <a:gd name="connsiteX1014" fmla="*/ 5916601 w 9384838"/>
              <a:gd name="connsiteY1014" fmla="*/ 1881669 h 6246801"/>
              <a:gd name="connsiteX1015" fmla="*/ 5966379 w 9384838"/>
              <a:gd name="connsiteY1015" fmla="*/ 1956897 h 6246801"/>
              <a:gd name="connsiteX1016" fmla="*/ 5891159 w 9384838"/>
              <a:gd name="connsiteY1016" fmla="*/ 2006676 h 6246801"/>
              <a:gd name="connsiteX1017" fmla="*/ 5815939 w 9384838"/>
              <a:gd name="connsiteY1017" fmla="*/ 1931450 h 6246801"/>
              <a:gd name="connsiteX1018" fmla="*/ 5765055 w 9384838"/>
              <a:gd name="connsiteY1018" fmla="*/ 1881669 h 6246801"/>
              <a:gd name="connsiteX1019" fmla="*/ 5715277 w 9384838"/>
              <a:gd name="connsiteY1019" fmla="*/ 1931450 h 6246801"/>
              <a:gd name="connsiteX1020" fmla="*/ 5665499 w 9384838"/>
              <a:gd name="connsiteY1020" fmla="*/ 1931450 h 6246801"/>
              <a:gd name="connsiteX1021" fmla="*/ 5640056 w 9384838"/>
              <a:gd name="connsiteY1021" fmla="*/ 2006676 h 6246801"/>
              <a:gd name="connsiteX1022" fmla="*/ 5590278 w 9384838"/>
              <a:gd name="connsiteY1022" fmla="*/ 2006676 h 6246801"/>
              <a:gd name="connsiteX1023" fmla="*/ 5515058 w 9384838"/>
              <a:gd name="connsiteY1023" fmla="*/ 2081899 h 6246801"/>
              <a:gd name="connsiteX1024" fmla="*/ 5464174 w 9384838"/>
              <a:gd name="connsiteY1024" fmla="*/ 2057559 h 6246801"/>
              <a:gd name="connsiteX1025" fmla="*/ 5464174 w 9384838"/>
              <a:gd name="connsiteY1025" fmla="*/ 1956897 h 6246801"/>
              <a:gd name="connsiteX1026" fmla="*/ 5489616 w 9384838"/>
              <a:gd name="connsiteY1026" fmla="*/ 1881669 h 6246801"/>
              <a:gd name="connsiteX1027" fmla="*/ 5564836 w 9384838"/>
              <a:gd name="connsiteY1027" fmla="*/ 1831894 h 6246801"/>
              <a:gd name="connsiteX1028" fmla="*/ 5590278 w 9384838"/>
              <a:gd name="connsiteY1028" fmla="*/ 1756674 h 6246801"/>
              <a:gd name="connsiteX1029" fmla="*/ 5539394 w 9384838"/>
              <a:gd name="connsiteY1029" fmla="*/ 1656009 h 6246801"/>
              <a:gd name="connsiteX1030" fmla="*/ 5515058 w 9384838"/>
              <a:gd name="connsiteY1030" fmla="*/ 1656009 h 6246801"/>
              <a:gd name="connsiteX1031" fmla="*/ 5515058 w 9384838"/>
              <a:gd name="connsiteY1031" fmla="*/ 1606229 h 6246801"/>
              <a:gd name="connsiteX1032" fmla="*/ 5489616 w 9384838"/>
              <a:gd name="connsiteY1032" fmla="*/ 1580786 h 6246801"/>
              <a:gd name="connsiteX1033" fmla="*/ 5489616 w 9384838"/>
              <a:gd name="connsiteY1033" fmla="*/ 1531005 h 6246801"/>
              <a:gd name="connsiteX1034" fmla="*/ 5539394 w 9384838"/>
              <a:gd name="connsiteY1034" fmla="*/ 1455784 h 6246801"/>
              <a:gd name="connsiteX1035" fmla="*/ 5539394 w 9384838"/>
              <a:gd name="connsiteY1035" fmla="*/ 1404898 h 6246801"/>
              <a:gd name="connsiteX1036" fmla="*/ 5564836 w 9384838"/>
              <a:gd name="connsiteY1036" fmla="*/ 1355118 h 6246801"/>
              <a:gd name="connsiteX1037" fmla="*/ 5614614 w 9384838"/>
              <a:gd name="connsiteY1037" fmla="*/ 1379454 h 6246801"/>
              <a:gd name="connsiteX1038" fmla="*/ 5689834 w 9384838"/>
              <a:gd name="connsiteY1038" fmla="*/ 1355118 h 6246801"/>
              <a:gd name="connsiteX1039" fmla="*/ 5740719 w 9384838"/>
              <a:gd name="connsiteY1039" fmla="*/ 1329675 h 6246801"/>
              <a:gd name="connsiteX1040" fmla="*/ 5765055 w 9384838"/>
              <a:gd name="connsiteY1040" fmla="*/ 1355118 h 6246801"/>
              <a:gd name="connsiteX1041" fmla="*/ 5815939 w 9384838"/>
              <a:gd name="connsiteY1041" fmla="*/ 1279895 h 6246801"/>
              <a:gd name="connsiteX1042" fmla="*/ 5891159 w 9384838"/>
              <a:gd name="connsiteY1042" fmla="*/ 1254452 h 6246801"/>
              <a:gd name="connsiteX1043" fmla="*/ 5891159 w 9384838"/>
              <a:gd name="connsiteY1043" fmla="*/ 1179229 h 6246801"/>
              <a:gd name="connsiteX1044" fmla="*/ 5840275 w 9384838"/>
              <a:gd name="connsiteY1044" fmla="*/ 1104007 h 6246801"/>
              <a:gd name="connsiteX1045" fmla="*/ 5865717 w 9384838"/>
              <a:gd name="connsiteY1045" fmla="*/ 1054227 h 6246801"/>
              <a:gd name="connsiteX1046" fmla="*/ 5916601 w 9384838"/>
              <a:gd name="connsiteY1046" fmla="*/ 1054227 h 6246801"/>
              <a:gd name="connsiteX1047" fmla="*/ 6041599 w 9384838"/>
              <a:gd name="connsiteY1047" fmla="*/ 1179229 h 6246801"/>
              <a:gd name="connsiteX1048" fmla="*/ 6091377 w 9384838"/>
              <a:gd name="connsiteY1048" fmla="*/ 1153786 h 6246801"/>
              <a:gd name="connsiteX1049" fmla="*/ 6091377 w 9384838"/>
              <a:gd name="connsiteY1049" fmla="*/ 1204672 h 6246801"/>
              <a:gd name="connsiteX1050" fmla="*/ 6166597 w 9384838"/>
              <a:gd name="connsiteY1050" fmla="*/ 1254452 h 6246801"/>
              <a:gd name="connsiteX1051" fmla="*/ 6292701 w 9384838"/>
              <a:gd name="connsiteY1051" fmla="*/ 1179229 h 6246801"/>
              <a:gd name="connsiteX1052" fmla="*/ 6317037 w 9384838"/>
              <a:gd name="connsiteY1052" fmla="*/ 1129449 h 6246801"/>
              <a:gd name="connsiteX1053" fmla="*/ 6292701 w 9384838"/>
              <a:gd name="connsiteY1053" fmla="*/ 1054227 h 6246801"/>
              <a:gd name="connsiteX1054" fmla="*/ 6317037 w 9384838"/>
              <a:gd name="connsiteY1054" fmla="*/ 1003341 h 6246801"/>
              <a:gd name="connsiteX1055" fmla="*/ 6317037 w 9384838"/>
              <a:gd name="connsiteY1055" fmla="*/ 953562 h 6246801"/>
              <a:gd name="connsiteX1056" fmla="*/ 6342479 w 9384838"/>
              <a:gd name="connsiteY1056" fmla="*/ 903783 h 6246801"/>
              <a:gd name="connsiteX1057" fmla="*/ 6443141 w 9384838"/>
              <a:gd name="connsiteY1057" fmla="*/ 878340 h 6246801"/>
              <a:gd name="connsiteX1058" fmla="*/ 6492919 w 9384838"/>
              <a:gd name="connsiteY1058" fmla="*/ 803117 h 6246801"/>
              <a:gd name="connsiteX1059" fmla="*/ 6518361 w 9384838"/>
              <a:gd name="connsiteY1059" fmla="*/ 652667 h 6246801"/>
              <a:gd name="connsiteX1060" fmla="*/ 6619024 w 9384838"/>
              <a:gd name="connsiteY1060" fmla="*/ 526559 h 6246801"/>
              <a:gd name="connsiteX1061" fmla="*/ 6643360 w 9384838"/>
              <a:gd name="connsiteY1061" fmla="*/ 300891 h 6246801"/>
              <a:gd name="connsiteX1062" fmla="*/ 6619024 w 9384838"/>
              <a:gd name="connsiteY1062" fmla="*/ 125002 h 6246801"/>
              <a:gd name="connsiteX1063" fmla="*/ 6694244 w 9384838"/>
              <a:gd name="connsiteY1063" fmla="*/ 49779 h 6246801"/>
              <a:gd name="connsiteX1064" fmla="*/ 6769464 w 9384838"/>
              <a:gd name="connsiteY1064" fmla="*/ 49779 h 6246801"/>
              <a:gd name="connsiteX1065" fmla="*/ 6819242 w 9384838"/>
              <a:gd name="connsiteY106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03844 w 9384838"/>
              <a:gd name="connsiteY34" fmla="*/ 5142796 h 6246801"/>
              <a:gd name="connsiteX35" fmla="*/ 2328180 w 9384838"/>
              <a:gd name="connsiteY35" fmla="*/ 5118459 h 6246801"/>
              <a:gd name="connsiteX36" fmla="*/ 2353623 w 9384838"/>
              <a:gd name="connsiteY36" fmla="*/ 5118459 h 6246801"/>
              <a:gd name="connsiteX37" fmla="*/ 2379065 w 9384838"/>
              <a:gd name="connsiteY37" fmla="*/ 5142796 h 6246801"/>
              <a:gd name="connsiteX38" fmla="*/ 2353623 w 9384838"/>
              <a:gd name="connsiteY38" fmla="*/ 5168239 h 6246801"/>
              <a:gd name="connsiteX39" fmla="*/ 2328180 w 9384838"/>
              <a:gd name="connsiteY39" fmla="*/ 5218019 h 6246801"/>
              <a:gd name="connsiteX40" fmla="*/ 2379065 w 9384838"/>
              <a:gd name="connsiteY40" fmla="*/ 5268905 h 6246801"/>
              <a:gd name="connsiteX41" fmla="*/ 2353623 w 9384838"/>
              <a:gd name="connsiteY41" fmla="*/ 5293242 h 6246801"/>
              <a:gd name="connsiteX42" fmla="*/ 2353623 w 9384838"/>
              <a:gd name="connsiteY42" fmla="*/ 5318684 h 6246801"/>
              <a:gd name="connsiteX43" fmla="*/ 2328180 w 9384838"/>
              <a:gd name="connsiteY43" fmla="*/ 5318684 h 6246801"/>
              <a:gd name="connsiteX44" fmla="*/ 2278402 w 9384838"/>
              <a:gd name="connsiteY44" fmla="*/ 5369570 h 6246801"/>
              <a:gd name="connsiteX45" fmla="*/ 2228625 w 9384838"/>
              <a:gd name="connsiteY45" fmla="*/ 5369570 h 6246801"/>
              <a:gd name="connsiteX46" fmla="*/ 2203182 w 9384838"/>
              <a:gd name="connsiteY46" fmla="*/ 5393907 h 6246801"/>
              <a:gd name="connsiteX47" fmla="*/ 2177742 w 9384838"/>
              <a:gd name="connsiteY47" fmla="*/ 5419350 h 6246801"/>
              <a:gd name="connsiteX48" fmla="*/ 2127963 w 9384838"/>
              <a:gd name="connsiteY48" fmla="*/ 5393907 h 6246801"/>
              <a:gd name="connsiteX49" fmla="*/ 2177742 w 9384838"/>
              <a:gd name="connsiteY49" fmla="*/ 5419351 h 6246801"/>
              <a:gd name="connsiteX50" fmla="*/ 2153406 w 9384838"/>
              <a:gd name="connsiteY50" fmla="*/ 5444794 h 6246801"/>
              <a:gd name="connsiteX51" fmla="*/ 2089246 w 9384838"/>
              <a:gd name="connsiteY51" fmla="*/ 5541035 h 6246801"/>
              <a:gd name="connsiteX52" fmla="*/ 2052745 w 9384838"/>
              <a:gd name="connsiteY52" fmla="*/ 5444794 h 6246801"/>
              <a:gd name="connsiteX53" fmla="*/ 2031728 w 9384838"/>
              <a:gd name="connsiteY53" fmla="*/ 5401651 h 6246801"/>
              <a:gd name="connsiteX54" fmla="*/ 1976418 w 9384838"/>
              <a:gd name="connsiteY54" fmla="*/ 5379527 h 6246801"/>
              <a:gd name="connsiteX55" fmla="*/ 1952840 w 9384838"/>
              <a:gd name="connsiteY55" fmla="*/ 5345230 h 6246801"/>
              <a:gd name="connsiteX56" fmla="*/ 1949964 w 9384838"/>
              <a:gd name="connsiteY56" fmla="*/ 5344664 h 6246801"/>
              <a:gd name="connsiteX57" fmla="*/ 1851420 w 9384838"/>
              <a:gd name="connsiteY57" fmla="*/ 5369571 h 6246801"/>
              <a:gd name="connsiteX58" fmla="*/ 1827084 w 9384838"/>
              <a:gd name="connsiteY58" fmla="*/ 5393908 h 6246801"/>
              <a:gd name="connsiteX59" fmla="*/ 1751865 w 9384838"/>
              <a:gd name="connsiteY59" fmla="*/ 5393908 h 6246801"/>
              <a:gd name="connsiteX60" fmla="*/ 1726423 w 9384838"/>
              <a:gd name="connsiteY60" fmla="*/ 5419351 h 6246801"/>
              <a:gd name="connsiteX61" fmla="*/ 1726423 w 9384838"/>
              <a:gd name="connsiteY61" fmla="*/ 5444794 h 6246801"/>
              <a:gd name="connsiteX62" fmla="*/ 1625760 w 9384838"/>
              <a:gd name="connsiteY62" fmla="*/ 5544353 h 6246801"/>
              <a:gd name="connsiteX63" fmla="*/ 1601424 w 9384838"/>
              <a:gd name="connsiteY63" fmla="*/ 5520017 h 6246801"/>
              <a:gd name="connsiteX64" fmla="*/ 1575982 w 9384838"/>
              <a:gd name="connsiteY64" fmla="*/ 5544353 h 6246801"/>
              <a:gd name="connsiteX65" fmla="*/ 1575982 w 9384838"/>
              <a:gd name="connsiteY65" fmla="*/ 5595239 h 6246801"/>
              <a:gd name="connsiteX66" fmla="*/ 1550540 w 9384838"/>
              <a:gd name="connsiteY66" fmla="*/ 5595239 h 6246801"/>
              <a:gd name="connsiteX67" fmla="*/ 1550540 w 9384838"/>
              <a:gd name="connsiteY67" fmla="*/ 5645019 h 6246801"/>
              <a:gd name="connsiteX68" fmla="*/ 1500761 w 9384838"/>
              <a:gd name="connsiteY68" fmla="*/ 5619576 h 6246801"/>
              <a:gd name="connsiteX69" fmla="*/ 1475319 w 9384838"/>
              <a:gd name="connsiteY69" fmla="*/ 5619576 h 6246801"/>
              <a:gd name="connsiteX70" fmla="*/ 1425540 w 9384838"/>
              <a:gd name="connsiteY70" fmla="*/ 5595239 h 6246801"/>
              <a:gd name="connsiteX71" fmla="*/ 1475319 w 9384838"/>
              <a:gd name="connsiteY71" fmla="*/ 5569796 h 6246801"/>
              <a:gd name="connsiteX72" fmla="*/ 1450982 w 9384838"/>
              <a:gd name="connsiteY72" fmla="*/ 5544353 h 6246801"/>
              <a:gd name="connsiteX73" fmla="*/ 1450982 w 9384838"/>
              <a:gd name="connsiteY73" fmla="*/ 5544353 h 6246801"/>
              <a:gd name="connsiteX74" fmla="*/ 1425539 w 9384838"/>
              <a:gd name="connsiteY74" fmla="*/ 5544353 h 6246801"/>
              <a:gd name="connsiteX75" fmla="*/ 1400097 w 9384838"/>
              <a:gd name="connsiteY75" fmla="*/ 5469130 h 6246801"/>
              <a:gd name="connsiteX76" fmla="*/ 1400097 w 9384838"/>
              <a:gd name="connsiteY76" fmla="*/ 5419351 h 6246801"/>
              <a:gd name="connsiteX77" fmla="*/ 1450982 w 9384838"/>
              <a:gd name="connsiteY77" fmla="*/ 5369571 h 6246801"/>
              <a:gd name="connsiteX78" fmla="*/ 1450982 w 9384838"/>
              <a:gd name="connsiteY78" fmla="*/ 5344128 h 6246801"/>
              <a:gd name="connsiteX79" fmla="*/ 1400097 w 9384838"/>
              <a:gd name="connsiteY79" fmla="*/ 5318685 h 6246801"/>
              <a:gd name="connsiteX80" fmla="*/ 1425539 w 9384838"/>
              <a:gd name="connsiteY80" fmla="*/ 5268905 h 6246801"/>
              <a:gd name="connsiteX81" fmla="*/ 1400097 w 9384838"/>
              <a:gd name="connsiteY81" fmla="*/ 5243462 h 6246801"/>
              <a:gd name="connsiteX82" fmla="*/ 1450982 w 9384838"/>
              <a:gd name="connsiteY82" fmla="*/ 5218019 h 6246801"/>
              <a:gd name="connsiteX83" fmla="*/ 1526203 w 9384838"/>
              <a:gd name="connsiteY83" fmla="*/ 5193682 h 6246801"/>
              <a:gd name="connsiteX84" fmla="*/ 1575981 w 9384838"/>
              <a:gd name="connsiteY84" fmla="*/ 5168239 h 6246801"/>
              <a:gd name="connsiteX85" fmla="*/ 1575981 w 9384838"/>
              <a:gd name="connsiteY85" fmla="*/ 5118459 h 6246801"/>
              <a:gd name="connsiteX86" fmla="*/ 1625759 w 9384838"/>
              <a:gd name="connsiteY86" fmla="*/ 5093016 h 6246801"/>
              <a:gd name="connsiteX87" fmla="*/ 1625759 w 9384838"/>
              <a:gd name="connsiteY87" fmla="*/ 5043236 h 6246801"/>
              <a:gd name="connsiteX88" fmla="*/ 1726423 w 9384838"/>
              <a:gd name="connsiteY88" fmla="*/ 5017793 h 6246801"/>
              <a:gd name="connsiteX89" fmla="*/ 1726423 w 9384838"/>
              <a:gd name="connsiteY89" fmla="*/ 5067573 h 6246801"/>
              <a:gd name="connsiteX90" fmla="*/ 1751865 w 9384838"/>
              <a:gd name="connsiteY90" fmla="*/ 5118459 h 6246801"/>
              <a:gd name="connsiteX91" fmla="*/ 1851420 w 9384838"/>
              <a:gd name="connsiteY91" fmla="*/ 5118459 h 6246801"/>
              <a:gd name="connsiteX92" fmla="*/ 1902304 w 9384838"/>
              <a:gd name="connsiteY92" fmla="*/ 5142796 h 6246801"/>
              <a:gd name="connsiteX93" fmla="*/ 1977523 w 9384838"/>
              <a:gd name="connsiteY93" fmla="*/ 5093016 h 6246801"/>
              <a:gd name="connsiteX94" fmla="*/ 1999647 w 9384838"/>
              <a:gd name="connsiteY94" fmla="*/ 5047661 h 6246801"/>
              <a:gd name="connsiteX95" fmla="*/ 1989691 w 9384838"/>
              <a:gd name="connsiteY95" fmla="*/ 5011156 h 6246801"/>
              <a:gd name="connsiteX96" fmla="*/ 2030620 w 9384838"/>
              <a:gd name="connsiteY96" fmla="*/ 5032174 h 6246801"/>
              <a:gd name="connsiteX97" fmla="*/ 2050531 w 9384838"/>
              <a:gd name="connsiteY97" fmla="*/ 5012262 h 6246801"/>
              <a:gd name="connsiteX98" fmla="*/ 2127963 w 9384838"/>
              <a:gd name="connsiteY98" fmla="*/ 4992350 h 6246801"/>
              <a:gd name="connsiteX99" fmla="*/ 798333 w 9384838"/>
              <a:gd name="connsiteY99" fmla="*/ 4867347 h 6246801"/>
              <a:gd name="connsiteX100" fmla="*/ 848111 w 9384838"/>
              <a:gd name="connsiteY100" fmla="*/ 4867347 h 6246801"/>
              <a:gd name="connsiteX101" fmla="*/ 873554 w 9384838"/>
              <a:gd name="connsiteY101" fmla="*/ 4917127 h 6246801"/>
              <a:gd name="connsiteX102" fmla="*/ 898996 w 9384838"/>
              <a:gd name="connsiteY102" fmla="*/ 4892790 h 6246801"/>
              <a:gd name="connsiteX103" fmla="*/ 923332 w 9384838"/>
              <a:gd name="connsiteY103" fmla="*/ 4892790 h 6246801"/>
              <a:gd name="connsiteX104" fmla="*/ 873554 w 9384838"/>
              <a:gd name="connsiteY104" fmla="*/ 4942570 h 6246801"/>
              <a:gd name="connsiteX105" fmla="*/ 898996 w 9384838"/>
              <a:gd name="connsiteY105" fmla="*/ 4968013 h 6246801"/>
              <a:gd name="connsiteX106" fmla="*/ 873554 w 9384838"/>
              <a:gd name="connsiteY106" fmla="*/ 4992350 h 6246801"/>
              <a:gd name="connsiteX107" fmla="*/ 898996 w 9384838"/>
              <a:gd name="connsiteY107" fmla="*/ 5017793 h 6246801"/>
              <a:gd name="connsiteX108" fmla="*/ 898996 w 9384838"/>
              <a:gd name="connsiteY108" fmla="*/ 5043236 h 6246801"/>
              <a:gd name="connsiteX109" fmla="*/ 948774 w 9384838"/>
              <a:gd name="connsiteY109" fmla="*/ 5067573 h 6246801"/>
              <a:gd name="connsiteX110" fmla="*/ 974217 w 9384838"/>
              <a:gd name="connsiteY110" fmla="*/ 5093016 h 6246801"/>
              <a:gd name="connsiteX111" fmla="*/ 998553 w 9384838"/>
              <a:gd name="connsiteY111" fmla="*/ 5118459 h 6246801"/>
              <a:gd name="connsiteX112" fmla="*/ 1049437 w 9384838"/>
              <a:gd name="connsiteY112" fmla="*/ 5118459 h 6246801"/>
              <a:gd name="connsiteX113" fmla="*/ 1099216 w 9384838"/>
              <a:gd name="connsiteY113" fmla="*/ 5067573 h 6246801"/>
              <a:gd name="connsiteX114" fmla="*/ 1148994 w 9384838"/>
              <a:gd name="connsiteY114" fmla="*/ 5093016 h 6246801"/>
              <a:gd name="connsiteX115" fmla="*/ 1174436 w 9384838"/>
              <a:gd name="connsiteY115" fmla="*/ 5142796 h 6246801"/>
              <a:gd name="connsiteX116" fmla="*/ 1148994 w 9384838"/>
              <a:gd name="connsiteY116" fmla="*/ 5193682 h 6246801"/>
              <a:gd name="connsiteX117" fmla="*/ 1099216 w 9384838"/>
              <a:gd name="connsiteY117" fmla="*/ 5218019 h 6246801"/>
              <a:gd name="connsiteX118" fmla="*/ 1073773 w 9384838"/>
              <a:gd name="connsiteY118" fmla="*/ 5218019 h 6246801"/>
              <a:gd name="connsiteX119" fmla="*/ 1049437 w 9384838"/>
              <a:gd name="connsiteY119" fmla="*/ 5193682 h 6246801"/>
              <a:gd name="connsiteX120" fmla="*/ 1023995 w 9384838"/>
              <a:gd name="connsiteY120" fmla="*/ 5243462 h 6246801"/>
              <a:gd name="connsiteX121" fmla="*/ 1049437 w 9384838"/>
              <a:gd name="connsiteY121" fmla="*/ 5293242 h 6246801"/>
              <a:gd name="connsiteX122" fmla="*/ 1099216 w 9384838"/>
              <a:gd name="connsiteY122" fmla="*/ 5293242 h 6246801"/>
              <a:gd name="connsiteX123" fmla="*/ 1199879 w 9384838"/>
              <a:gd name="connsiteY123" fmla="*/ 5318685 h 6246801"/>
              <a:gd name="connsiteX124" fmla="*/ 1124658 w 9384838"/>
              <a:gd name="connsiteY124" fmla="*/ 5369571 h 6246801"/>
              <a:gd name="connsiteX125" fmla="*/ 1148994 w 9384838"/>
              <a:gd name="connsiteY125" fmla="*/ 5393907 h 6246801"/>
              <a:gd name="connsiteX126" fmla="*/ 1199879 w 9384838"/>
              <a:gd name="connsiteY126" fmla="*/ 5393907 h 6246801"/>
              <a:gd name="connsiteX127" fmla="*/ 1148994 w 9384838"/>
              <a:gd name="connsiteY127" fmla="*/ 5444793 h 6246801"/>
              <a:gd name="connsiteX128" fmla="*/ 1199879 w 9384838"/>
              <a:gd name="connsiteY128" fmla="*/ 5469130 h 6246801"/>
              <a:gd name="connsiteX129" fmla="*/ 1174436 w 9384838"/>
              <a:gd name="connsiteY129" fmla="*/ 5520016 h 6246801"/>
              <a:gd name="connsiteX130" fmla="*/ 1124658 w 9384838"/>
              <a:gd name="connsiteY130" fmla="*/ 5520016 h 6246801"/>
              <a:gd name="connsiteX131" fmla="*/ 1099216 w 9384838"/>
              <a:gd name="connsiteY131" fmla="*/ 5544353 h 6246801"/>
              <a:gd name="connsiteX132" fmla="*/ 1023995 w 9384838"/>
              <a:gd name="connsiteY132" fmla="*/ 5619576 h 6246801"/>
              <a:gd name="connsiteX133" fmla="*/ 1023995 w 9384838"/>
              <a:gd name="connsiteY133" fmla="*/ 5645019 h 6246801"/>
              <a:gd name="connsiteX134" fmla="*/ 998553 w 9384838"/>
              <a:gd name="connsiteY134" fmla="*/ 5670462 h 6246801"/>
              <a:gd name="connsiteX135" fmla="*/ 823775 w 9384838"/>
              <a:gd name="connsiteY135" fmla="*/ 5920467 h 6246801"/>
              <a:gd name="connsiteX136" fmla="*/ 848111 w 9384838"/>
              <a:gd name="connsiteY136" fmla="*/ 5971353 h 6246801"/>
              <a:gd name="connsiteX137" fmla="*/ 798334 w 9384838"/>
              <a:gd name="connsiteY137" fmla="*/ 6021132 h 6246801"/>
              <a:gd name="connsiteX138" fmla="*/ 772890 w 9384838"/>
              <a:gd name="connsiteY138" fmla="*/ 6046575 h 6246801"/>
              <a:gd name="connsiteX139" fmla="*/ 772890 w 9384838"/>
              <a:gd name="connsiteY139" fmla="*/ 6096355 h 6246801"/>
              <a:gd name="connsiteX140" fmla="*/ 723113 w 9384838"/>
              <a:gd name="connsiteY140" fmla="*/ 6147241 h 6246801"/>
              <a:gd name="connsiteX141" fmla="*/ 697671 w 9384838"/>
              <a:gd name="connsiteY141" fmla="*/ 6096355 h 6246801"/>
              <a:gd name="connsiteX142" fmla="*/ 672229 w 9384838"/>
              <a:gd name="connsiteY142" fmla="*/ 6072018 h 6246801"/>
              <a:gd name="connsiteX143" fmla="*/ 693023 w 9384838"/>
              <a:gd name="connsiteY143" fmla="*/ 6051222 h 6246801"/>
              <a:gd name="connsiteX144" fmla="*/ 702873 w 9384838"/>
              <a:gd name="connsiteY144" fmla="*/ 6041372 h 6246801"/>
              <a:gd name="connsiteX145" fmla="*/ 702874 w 9384838"/>
              <a:gd name="connsiteY145" fmla="*/ 6041371 h 6246801"/>
              <a:gd name="connsiteX146" fmla="*/ 693023 w 9384838"/>
              <a:gd name="connsiteY146" fmla="*/ 6051222 h 6246801"/>
              <a:gd name="connsiteX147" fmla="*/ 672228 w 9384838"/>
              <a:gd name="connsiteY147" fmla="*/ 6072019 h 6246801"/>
              <a:gd name="connsiteX148" fmla="*/ 647891 w 9384838"/>
              <a:gd name="connsiteY148" fmla="*/ 6046576 h 6246801"/>
              <a:gd name="connsiteX149" fmla="*/ 597007 w 9384838"/>
              <a:gd name="connsiteY149" fmla="*/ 6096356 h 6246801"/>
              <a:gd name="connsiteX150" fmla="*/ 622449 w 9384838"/>
              <a:gd name="connsiteY150" fmla="*/ 6147242 h 6246801"/>
              <a:gd name="connsiteX151" fmla="*/ 622449 w 9384838"/>
              <a:gd name="connsiteY151" fmla="*/ 6171578 h 6246801"/>
              <a:gd name="connsiteX152" fmla="*/ 597007 w 9384838"/>
              <a:gd name="connsiteY152" fmla="*/ 6171578 h 6246801"/>
              <a:gd name="connsiteX153" fmla="*/ 547229 w 9384838"/>
              <a:gd name="connsiteY153" fmla="*/ 6222464 h 6246801"/>
              <a:gd name="connsiteX154" fmla="*/ 497452 w 9384838"/>
              <a:gd name="connsiteY154" fmla="*/ 6222464 h 6246801"/>
              <a:gd name="connsiteX155" fmla="*/ 422232 w 9384838"/>
              <a:gd name="connsiteY155" fmla="*/ 6246801 h 6246801"/>
              <a:gd name="connsiteX156" fmla="*/ 472009 w 9384838"/>
              <a:gd name="connsiteY156" fmla="*/ 6171578 h 6246801"/>
              <a:gd name="connsiteX157" fmla="*/ 521787 w 9384838"/>
              <a:gd name="connsiteY157" fmla="*/ 6121799 h 6246801"/>
              <a:gd name="connsiteX158" fmla="*/ 497452 w 9384838"/>
              <a:gd name="connsiteY158" fmla="*/ 6046576 h 6246801"/>
              <a:gd name="connsiteX159" fmla="*/ 497452 w 9384838"/>
              <a:gd name="connsiteY159" fmla="*/ 5996796 h 6246801"/>
              <a:gd name="connsiteX160" fmla="*/ 521787 w 9384838"/>
              <a:gd name="connsiteY160" fmla="*/ 5996796 h 6246801"/>
              <a:gd name="connsiteX161" fmla="*/ 572672 w 9384838"/>
              <a:gd name="connsiteY161" fmla="*/ 5945910 h 6246801"/>
              <a:gd name="connsiteX162" fmla="*/ 547229 w 9384838"/>
              <a:gd name="connsiteY162" fmla="*/ 5920467 h 6246801"/>
              <a:gd name="connsiteX163" fmla="*/ 497452 w 9384838"/>
              <a:gd name="connsiteY163" fmla="*/ 5896130 h 6246801"/>
              <a:gd name="connsiteX164" fmla="*/ 472009 w 9384838"/>
              <a:gd name="connsiteY164" fmla="*/ 5920467 h 6246801"/>
              <a:gd name="connsiteX165" fmla="*/ 396790 w 9384838"/>
              <a:gd name="connsiteY165" fmla="*/ 6021133 h 6246801"/>
              <a:gd name="connsiteX166" fmla="*/ 422232 w 9384838"/>
              <a:gd name="connsiteY166" fmla="*/ 6046576 h 6246801"/>
              <a:gd name="connsiteX167" fmla="*/ 422232 w 9384838"/>
              <a:gd name="connsiteY167" fmla="*/ 6096356 h 6246801"/>
              <a:gd name="connsiteX168" fmla="*/ 446568 w 9384838"/>
              <a:gd name="connsiteY168" fmla="*/ 6121799 h 6246801"/>
              <a:gd name="connsiteX169" fmla="*/ 422232 w 9384838"/>
              <a:gd name="connsiteY169" fmla="*/ 6147242 h 6246801"/>
              <a:gd name="connsiteX170" fmla="*/ 396790 w 9384838"/>
              <a:gd name="connsiteY170" fmla="*/ 6147242 h 6246801"/>
              <a:gd name="connsiteX171" fmla="*/ 371348 w 9384838"/>
              <a:gd name="connsiteY171" fmla="*/ 6121799 h 6246801"/>
              <a:gd name="connsiteX172" fmla="*/ 296127 w 9384838"/>
              <a:gd name="connsiteY172" fmla="*/ 6072019 h 6246801"/>
              <a:gd name="connsiteX173" fmla="*/ 271792 w 9384838"/>
              <a:gd name="connsiteY173" fmla="*/ 5996796 h 6246801"/>
              <a:gd name="connsiteX174" fmla="*/ 321570 w 9384838"/>
              <a:gd name="connsiteY174" fmla="*/ 6021133 h 6246801"/>
              <a:gd name="connsiteX175" fmla="*/ 347012 w 9384838"/>
              <a:gd name="connsiteY175" fmla="*/ 5996796 h 6246801"/>
              <a:gd name="connsiteX176" fmla="*/ 371348 w 9384838"/>
              <a:gd name="connsiteY176" fmla="*/ 5920467 h 6246801"/>
              <a:gd name="connsiteX177" fmla="*/ 321570 w 9384838"/>
              <a:gd name="connsiteY177" fmla="*/ 5845245 h 6246801"/>
              <a:gd name="connsiteX178" fmla="*/ 371348 w 9384838"/>
              <a:gd name="connsiteY178" fmla="*/ 5795465 h 6246801"/>
              <a:gd name="connsiteX179" fmla="*/ 371348 w 9384838"/>
              <a:gd name="connsiteY179" fmla="*/ 5745685 h 6246801"/>
              <a:gd name="connsiteX180" fmla="*/ 371348 w 9384838"/>
              <a:gd name="connsiteY180" fmla="*/ 5720242 h 6246801"/>
              <a:gd name="connsiteX181" fmla="*/ 347012 w 9384838"/>
              <a:gd name="connsiteY181" fmla="*/ 5670462 h 6246801"/>
              <a:gd name="connsiteX182" fmla="*/ 446567 w 9384838"/>
              <a:gd name="connsiteY182" fmla="*/ 5670462 h 6246801"/>
              <a:gd name="connsiteX183" fmla="*/ 462479 w 9384838"/>
              <a:gd name="connsiteY183" fmla="*/ 5674309 h 6246801"/>
              <a:gd name="connsiteX184" fmla="*/ 471828 w 9384838"/>
              <a:gd name="connsiteY184" fmla="*/ 5676570 h 6246801"/>
              <a:gd name="connsiteX185" fmla="*/ 471828 w 9384838"/>
              <a:gd name="connsiteY185" fmla="*/ 5676569 h 6246801"/>
              <a:gd name="connsiteX186" fmla="*/ 462479 w 9384838"/>
              <a:gd name="connsiteY186" fmla="*/ 5674309 h 6246801"/>
              <a:gd name="connsiteX187" fmla="*/ 446568 w 9384838"/>
              <a:gd name="connsiteY187" fmla="*/ 5670462 h 6246801"/>
              <a:gd name="connsiteX188" fmla="*/ 446567 w 9384838"/>
              <a:gd name="connsiteY188" fmla="*/ 5670462 h 6246801"/>
              <a:gd name="connsiteX189" fmla="*/ 521787 w 9384838"/>
              <a:gd name="connsiteY189" fmla="*/ 5595239 h 6246801"/>
              <a:gd name="connsiteX190" fmla="*/ 572672 w 9384838"/>
              <a:gd name="connsiteY190" fmla="*/ 5569796 h 6246801"/>
              <a:gd name="connsiteX191" fmla="*/ 572672 w 9384838"/>
              <a:gd name="connsiteY191" fmla="*/ 5520016 h 6246801"/>
              <a:gd name="connsiteX192" fmla="*/ 647892 w 9384838"/>
              <a:gd name="connsiteY192" fmla="*/ 5494573 h 6246801"/>
              <a:gd name="connsiteX193" fmla="*/ 622450 w 9384838"/>
              <a:gd name="connsiteY193" fmla="*/ 5469130 h 6246801"/>
              <a:gd name="connsiteX194" fmla="*/ 547230 w 9384838"/>
              <a:gd name="connsiteY194" fmla="*/ 5469130 h 6246801"/>
              <a:gd name="connsiteX195" fmla="*/ 622450 w 9384838"/>
              <a:gd name="connsiteY195" fmla="*/ 5444793 h 6246801"/>
              <a:gd name="connsiteX196" fmla="*/ 622450 w 9384838"/>
              <a:gd name="connsiteY196" fmla="*/ 5369570 h 6246801"/>
              <a:gd name="connsiteX197" fmla="*/ 597008 w 9384838"/>
              <a:gd name="connsiteY197" fmla="*/ 5369570 h 6246801"/>
              <a:gd name="connsiteX198" fmla="*/ 597008 w 9384838"/>
              <a:gd name="connsiteY198" fmla="*/ 5344127 h 6246801"/>
              <a:gd name="connsiteX199" fmla="*/ 572672 w 9384838"/>
              <a:gd name="connsiteY199" fmla="*/ 5318684 h 6246801"/>
              <a:gd name="connsiteX200" fmla="*/ 597008 w 9384838"/>
              <a:gd name="connsiteY200" fmla="*/ 5268904 h 6246801"/>
              <a:gd name="connsiteX201" fmla="*/ 572672 w 9384838"/>
              <a:gd name="connsiteY201" fmla="*/ 5268904 h 6246801"/>
              <a:gd name="connsiteX202" fmla="*/ 572672 w 9384838"/>
              <a:gd name="connsiteY202" fmla="*/ 5218018 h 6246801"/>
              <a:gd name="connsiteX203" fmla="*/ 547230 w 9384838"/>
              <a:gd name="connsiteY203" fmla="*/ 5193682 h 6246801"/>
              <a:gd name="connsiteX204" fmla="*/ 547229 w 9384838"/>
              <a:gd name="connsiteY204" fmla="*/ 5193682 h 6246801"/>
              <a:gd name="connsiteX205" fmla="*/ 521787 w 9384838"/>
              <a:gd name="connsiteY205" fmla="*/ 5168239 h 6246801"/>
              <a:gd name="connsiteX206" fmla="*/ 472009 w 9384838"/>
              <a:gd name="connsiteY206" fmla="*/ 5193682 h 6246801"/>
              <a:gd name="connsiteX207" fmla="*/ 472009 w 9384838"/>
              <a:gd name="connsiteY207" fmla="*/ 5293241 h 6246801"/>
              <a:gd name="connsiteX208" fmla="*/ 472009 w 9384838"/>
              <a:gd name="connsiteY208" fmla="*/ 5293241 h 6246801"/>
              <a:gd name="connsiteX209" fmla="*/ 422231 w 9384838"/>
              <a:gd name="connsiteY209" fmla="*/ 5318684 h 6246801"/>
              <a:gd name="connsiteX210" fmla="*/ 446567 w 9384838"/>
              <a:gd name="connsiteY210" fmla="*/ 5344127 h 6246801"/>
              <a:gd name="connsiteX211" fmla="*/ 497451 w 9384838"/>
              <a:gd name="connsiteY211" fmla="*/ 5344127 h 6246801"/>
              <a:gd name="connsiteX212" fmla="*/ 521787 w 9384838"/>
              <a:gd name="connsiteY212" fmla="*/ 5318684 h 6246801"/>
              <a:gd name="connsiteX213" fmla="*/ 521787 w 9384838"/>
              <a:gd name="connsiteY213" fmla="*/ 5369570 h 6246801"/>
              <a:gd name="connsiteX214" fmla="*/ 497451 w 9384838"/>
              <a:gd name="connsiteY214" fmla="*/ 5419350 h 6246801"/>
              <a:gd name="connsiteX215" fmla="*/ 472009 w 9384838"/>
              <a:gd name="connsiteY215" fmla="*/ 5419350 h 6246801"/>
              <a:gd name="connsiteX216" fmla="*/ 446567 w 9384838"/>
              <a:gd name="connsiteY216" fmla="*/ 5444793 h 6246801"/>
              <a:gd name="connsiteX217" fmla="*/ 422231 w 9384838"/>
              <a:gd name="connsiteY217" fmla="*/ 5419350 h 6246801"/>
              <a:gd name="connsiteX218" fmla="*/ 446567 w 9384838"/>
              <a:gd name="connsiteY218" fmla="*/ 5393907 h 6246801"/>
              <a:gd name="connsiteX219" fmla="*/ 446567 w 9384838"/>
              <a:gd name="connsiteY219" fmla="*/ 5369570 h 6246801"/>
              <a:gd name="connsiteX220" fmla="*/ 422231 w 9384838"/>
              <a:gd name="connsiteY220" fmla="*/ 5344127 h 6246801"/>
              <a:gd name="connsiteX221" fmla="*/ 371347 w 9384838"/>
              <a:gd name="connsiteY221" fmla="*/ 5369570 h 6246801"/>
              <a:gd name="connsiteX222" fmla="*/ 347011 w 9384838"/>
              <a:gd name="connsiteY222" fmla="*/ 5344127 h 6246801"/>
              <a:gd name="connsiteX223" fmla="*/ 321569 w 9384838"/>
              <a:gd name="connsiteY223" fmla="*/ 5393907 h 6246801"/>
              <a:gd name="connsiteX224" fmla="*/ 271791 w 9384838"/>
              <a:gd name="connsiteY224" fmla="*/ 5419350 h 6246801"/>
              <a:gd name="connsiteX225" fmla="*/ 321569 w 9384838"/>
              <a:gd name="connsiteY225" fmla="*/ 5369570 h 6246801"/>
              <a:gd name="connsiteX226" fmla="*/ 296127 w 9384838"/>
              <a:gd name="connsiteY226" fmla="*/ 5344127 h 6246801"/>
              <a:gd name="connsiteX227" fmla="*/ 296127 w 9384838"/>
              <a:gd name="connsiteY227" fmla="*/ 5293241 h 6246801"/>
              <a:gd name="connsiteX228" fmla="*/ 271791 w 9384838"/>
              <a:gd name="connsiteY228" fmla="*/ 5293241 h 6246801"/>
              <a:gd name="connsiteX229" fmla="*/ 246349 w 9384838"/>
              <a:gd name="connsiteY229" fmla="*/ 5243462 h 6246801"/>
              <a:gd name="connsiteX230" fmla="*/ 296127 w 9384838"/>
              <a:gd name="connsiteY230" fmla="*/ 5168239 h 6246801"/>
              <a:gd name="connsiteX231" fmla="*/ 321569 w 9384838"/>
              <a:gd name="connsiteY231" fmla="*/ 5193682 h 6246801"/>
              <a:gd name="connsiteX232" fmla="*/ 296127 w 9384838"/>
              <a:gd name="connsiteY232" fmla="*/ 5218019 h 6246801"/>
              <a:gd name="connsiteX233" fmla="*/ 321569 w 9384838"/>
              <a:gd name="connsiteY233" fmla="*/ 5218019 h 6246801"/>
              <a:gd name="connsiteX234" fmla="*/ 321569 w 9384838"/>
              <a:gd name="connsiteY234" fmla="*/ 5243462 h 6246801"/>
              <a:gd name="connsiteX235" fmla="*/ 296127 w 9384838"/>
              <a:gd name="connsiteY235" fmla="*/ 5268905 h 6246801"/>
              <a:gd name="connsiteX236" fmla="*/ 321569 w 9384838"/>
              <a:gd name="connsiteY236" fmla="*/ 5318684 h 6246801"/>
              <a:gd name="connsiteX237" fmla="*/ 347011 w 9384838"/>
              <a:gd name="connsiteY237" fmla="*/ 5293241 h 6246801"/>
              <a:gd name="connsiteX238" fmla="*/ 371347 w 9384838"/>
              <a:gd name="connsiteY238" fmla="*/ 5318684 h 6246801"/>
              <a:gd name="connsiteX239" fmla="*/ 396789 w 9384838"/>
              <a:gd name="connsiteY239" fmla="*/ 5318684 h 6246801"/>
              <a:gd name="connsiteX240" fmla="*/ 371347 w 9384838"/>
              <a:gd name="connsiteY240" fmla="*/ 5268905 h 6246801"/>
              <a:gd name="connsiteX241" fmla="*/ 396789 w 9384838"/>
              <a:gd name="connsiteY241" fmla="*/ 5243462 h 6246801"/>
              <a:gd name="connsiteX242" fmla="*/ 371347 w 9384838"/>
              <a:gd name="connsiteY242" fmla="*/ 5193682 h 6246801"/>
              <a:gd name="connsiteX243" fmla="*/ 321569 w 9384838"/>
              <a:gd name="connsiteY243" fmla="*/ 5168239 h 6246801"/>
              <a:gd name="connsiteX244" fmla="*/ 347011 w 9384838"/>
              <a:gd name="connsiteY244" fmla="*/ 5142796 h 6246801"/>
              <a:gd name="connsiteX245" fmla="*/ 296127 w 9384838"/>
              <a:gd name="connsiteY245" fmla="*/ 5142796 h 6246801"/>
              <a:gd name="connsiteX246" fmla="*/ 271791 w 9384838"/>
              <a:gd name="connsiteY246" fmla="*/ 5093016 h 6246801"/>
              <a:gd name="connsiteX247" fmla="*/ 296127 w 9384838"/>
              <a:gd name="connsiteY247" fmla="*/ 5067573 h 6246801"/>
              <a:gd name="connsiteX248" fmla="*/ 271791 w 9384838"/>
              <a:gd name="connsiteY248" fmla="*/ 5043236 h 6246801"/>
              <a:gd name="connsiteX249" fmla="*/ 271791 w 9384838"/>
              <a:gd name="connsiteY249" fmla="*/ 5017793 h 6246801"/>
              <a:gd name="connsiteX250" fmla="*/ 321569 w 9384838"/>
              <a:gd name="connsiteY250" fmla="*/ 5043236 h 6246801"/>
              <a:gd name="connsiteX251" fmla="*/ 347011 w 9384838"/>
              <a:gd name="connsiteY251" fmla="*/ 5043236 h 6246801"/>
              <a:gd name="connsiteX252" fmla="*/ 371347 w 9384838"/>
              <a:gd name="connsiteY252" fmla="*/ 5067573 h 6246801"/>
              <a:gd name="connsiteX253" fmla="*/ 371347 w 9384838"/>
              <a:gd name="connsiteY253" fmla="*/ 5093016 h 6246801"/>
              <a:gd name="connsiteX254" fmla="*/ 396789 w 9384838"/>
              <a:gd name="connsiteY254" fmla="*/ 5093016 h 6246801"/>
              <a:gd name="connsiteX255" fmla="*/ 396789 w 9384838"/>
              <a:gd name="connsiteY255" fmla="*/ 5067573 h 6246801"/>
              <a:gd name="connsiteX256" fmla="*/ 422231 w 9384838"/>
              <a:gd name="connsiteY256" fmla="*/ 5043236 h 6246801"/>
              <a:gd name="connsiteX257" fmla="*/ 371347 w 9384838"/>
              <a:gd name="connsiteY257" fmla="*/ 5017793 h 6246801"/>
              <a:gd name="connsiteX258" fmla="*/ 396789 w 9384838"/>
              <a:gd name="connsiteY258" fmla="*/ 4992350 h 6246801"/>
              <a:gd name="connsiteX259" fmla="*/ 422231 w 9384838"/>
              <a:gd name="connsiteY259" fmla="*/ 4968013 h 6246801"/>
              <a:gd name="connsiteX260" fmla="*/ 446567 w 9384838"/>
              <a:gd name="connsiteY260" fmla="*/ 4992350 h 6246801"/>
              <a:gd name="connsiteX261" fmla="*/ 446567 w 9384838"/>
              <a:gd name="connsiteY261" fmla="*/ 5017793 h 6246801"/>
              <a:gd name="connsiteX262" fmla="*/ 472009 w 9384838"/>
              <a:gd name="connsiteY262" fmla="*/ 5043236 h 6246801"/>
              <a:gd name="connsiteX263" fmla="*/ 497451 w 9384838"/>
              <a:gd name="connsiteY263" fmla="*/ 5017793 h 6246801"/>
              <a:gd name="connsiteX264" fmla="*/ 497452 w 9384838"/>
              <a:gd name="connsiteY264" fmla="*/ 5017793 h 6246801"/>
              <a:gd name="connsiteX265" fmla="*/ 547230 w 9384838"/>
              <a:gd name="connsiteY265" fmla="*/ 5017793 h 6246801"/>
              <a:gd name="connsiteX266" fmla="*/ 521788 w 9384838"/>
              <a:gd name="connsiteY266" fmla="*/ 4992350 h 6246801"/>
              <a:gd name="connsiteX267" fmla="*/ 572672 w 9384838"/>
              <a:gd name="connsiteY267" fmla="*/ 4968013 h 6246801"/>
              <a:gd name="connsiteX268" fmla="*/ 597008 w 9384838"/>
              <a:gd name="connsiteY268" fmla="*/ 4992350 h 6246801"/>
              <a:gd name="connsiteX269" fmla="*/ 647892 w 9384838"/>
              <a:gd name="connsiteY269" fmla="*/ 4992350 h 6246801"/>
              <a:gd name="connsiteX270" fmla="*/ 647892 w 9384838"/>
              <a:gd name="connsiteY270" fmla="*/ 4968013 h 6246801"/>
              <a:gd name="connsiteX271" fmla="*/ 672228 w 9384838"/>
              <a:gd name="connsiteY271" fmla="*/ 4942570 h 6246801"/>
              <a:gd name="connsiteX272" fmla="*/ 672228 w 9384838"/>
              <a:gd name="connsiteY272" fmla="*/ 4917127 h 6246801"/>
              <a:gd name="connsiteX273" fmla="*/ 723112 w 9384838"/>
              <a:gd name="connsiteY273" fmla="*/ 4892790 h 6246801"/>
              <a:gd name="connsiteX274" fmla="*/ 772890 w 9384838"/>
              <a:gd name="connsiteY274" fmla="*/ 4892790 h 6246801"/>
              <a:gd name="connsiteX275" fmla="*/ 798333 w 9384838"/>
              <a:gd name="connsiteY275" fmla="*/ 4867347 h 6246801"/>
              <a:gd name="connsiteX276" fmla="*/ 291494 w 9384838"/>
              <a:gd name="connsiteY276" fmla="*/ 3896294 h 6246801"/>
              <a:gd name="connsiteX277" fmla="*/ 319795 w 9384838"/>
              <a:gd name="connsiteY277" fmla="*/ 3947235 h 6246801"/>
              <a:gd name="connsiteX278" fmla="*/ 280174 w 9384838"/>
              <a:gd name="connsiteY278" fmla="*/ 4026476 h 6246801"/>
              <a:gd name="connsiteX279" fmla="*/ 234893 w 9384838"/>
              <a:gd name="connsiteY279" fmla="*/ 4026476 h 6246801"/>
              <a:gd name="connsiteX280" fmla="*/ 220743 w 9384838"/>
              <a:gd name="connsiteY280" fmla="*/ 4066097 h 6246801"/>
              <a:gd name="connsiteX281" fmla="*/ 178292 w 9384838"/>
              <a:gd name="connsiteY281" fmla="*/ 4074587 h 6246801"/>
              <a:gd name="connsiteX282" fmla="*/ 133012 w 9384838"/>
              <a:gd name="connsiteY282" fmla="*/ 4111377 h 6246801"/>
              <a:gd name="connsiteX283" fmla="*/ 93391 w 9384838"/>
              <a:gd name="connsiteY283" fmla="*/ 4125528 h 6246801"/>
              <a:gd name="connsiteX284" fmla="*/ 113201 w 9384838"/>
              <a:gd name="connsiteY284" fmla="*/ 4187789 h 6246801"/>
              <a:gd name="connsiteX285" fmla="*/ 82071 w 9384838"/>
              <a:gd name="connsiteY285" fmla="*/ 4187789 h 6246801"/>
              <a:gd name="connsiteX286" fmla="*/ 59430 w 9384838"/>
              <a:gd name="connsiteY286" fmla="*/ 4250050 h 6246801"/>
              <a:gd name="connsiteX287" fmla="*/ 76411 w 9384838"/>
              <a:gd name="connsiteY287" fmla="*/ 4275521 h 6246801"/>
              <a:gd name="connsiteX288" fmla="*/ 11320 w 9384838"/>
              <a:gd name="connsiteY288" fmla="*/ 4317971 h 6246801"/>
              <a:gd name="connsiteX289" fmla="*/ 0 w 9384838"/>
              <a:gd name="connsiteY289" fmla="*/ 4230240 h 6246801"/>
              <a:gd name="connsiteX290" fmla="*/ 31130 w 9384838"/>
              <a:gd name="connsiteY290" fmla="*/ 4218920 h 6246801"/>
              <a:gd name="connsiteX291" fmla="*/ 45280 w 9384838"/>
              <a:gd name="connsiteY291" fmla="*/ 4187789 h 6246801"/>
              <a:gd name="connsiteX292" fmla="*/ 53771 w 9384838"/>
              <a:gd name="connsiteY292" fmla="*/ 4131188 h 6246801"/>
              <a:gd name="connsiteX293" fmla="*/ 70751 w 9384838"/>
              <a:gd name="connsiteY293" fmla="*/ 4105717 h 6246801"/>
              <a:gd name="connsiteX294" fmla="*/ 124522 w 9384838"/>
              <a:gd name="connsiteY294" fmla="*/ 4083077 h 6246801"/>
              <a:gd name="connsiteX295" fmla="*/ 152822 w 9384838"/>
              <a:gd name="connsiteY295" fmla="*/ 4040626 h 6246801"/>
              <a:gd name="connsiteX296" fmla="*/ 104711 w 9384838"/>
              <a:gd name="connsiteY296" fmla="*/ 4023646 h 6246801"/>
              <a:gd name="connsiteX297" fmla="*/ 104711 w 9384838"/>
              <a:gd name="connsiteY297" fmla="*/ 3981195 h 6246801"/>
              <a:gd name="connsiteX298" fmla="*/ 144332 w 9384838"/>
              <a:gd name="connsiteY298" fmla="*/ 3981195 h 6246801"/>
              <a:gd name="connsiteX299" fmla="*/ 181122 w 9384838"/>
              <a:gd name="connsiteY299" fmla="*/ 4020816 h 6246801"/>
              <a:gd name="connsiteX300" fmla="*/ 240553 w 9384838"/>
              <a:gd name="connsiteY300" fmla="*/ 3955725 h 6246801"/>
              <a:gd name="connsiteX301" fmla="*/ 271684 w 9384838"/>
              <a:gd name="connsiteY301" fmla="*/ 3907614 h 6246801"/>
              <a:gd name="connsiteX302" fmla="*/ 291494 w 9384838"/>
              <a:gd name="connsiteY302" fmla="*/ 3896294 h 6246801"/>
              <a:gd name="connsiteX303" fmla="*/ 481106 w 9384838"/>
              <a:gd name="connsiteY303" fmla="*/ 3596309 h 6246801"/>
              <a:gd name="connsiteX304" fmla="*/ 435825 w 9384838"/>
              <a:gd name="connsiteY304" fmla="*/ 3664230 h 6246801"/>
              <a:gd name="connsiteX305" fmla="*/ 396205 w 9384838"/>
              <a:gd name="connsiteY305" fmla="*/ 3638759 h 6246801"/>
              <a:gd name="connsiteX306" fmla="*/ 481106 w 9384838"/>
              <a:gd name="connsiteY306" fmla="*/ 3596309 h 6246801"/>
              <a:gd name="connsiteX307" fmla="*/ 4460871 w 9384838"/>
              <a:gd name="connsiteY307" fmla="*/ 3512231 h 6246801"/>
              <a:gd name="connsiteX308" fmla="*/ 4435429 w 9384838"/>
              <a:gd name="connsiteY308" fmla="*/ 3563117 h 6246801"/>
              <a:gd name="connsiteX309" fmla="*/ 4385651 w 9384838"/>
              <a:gd name="connsiteY309" fmla="*/ 3612896 h 6246801"/>
              <a:gd name="connsiteX310" fmla="*/ 4385651 w 9384838"/>
              <a:gd name="connsiteY310" fmla="*/ 3638339 h 6246801"/>
              <a:gd name="connsiteX311" fmla="*/ 4435429 w 9384838"/>
              <a:gd name="connsiteY311" fmla="*/ 3638339 h 6246801"/>
              <a:gd name="connsiteX312" fmla="*/ 4435429 w 9384838"/>
              <a:gd name="connsiteY312" fmla="*/ 3662676 h 6246801"/>
              <a:gd name="connsiteX313" fmla="*/ 4385651 w 9384838"/>
              <a:gd name="connsiteY313" fmla="*/ 3713562 h 6246801"/>
              <a:gd name="connsiteX314" fmla="*/ 4284989 w 9384838"/>
              <a:gd name="connsiteY314" fmla="*/ 3737899 h 6246801"/>
              <a:gd name="connsiteX315" fmla="*/ 4310431 w 9384838"/>
              <a:gd name="connsiteY315" fmla="*/ 3688119 h 6246801"/>
              <a:gd name="connsiteX316" fmla="*/ 4335873 w 9384838"/>
              <a:gd name="connsiteY316" fmla="*/ 3662676 h 6246801"/>
              <a:gd name="connsiteX317" fmla="*/ 4335873 w 9384838"/>
              <a:gd name="connsiteY317" fmla="*/ 3638339 h 6246801"/>
              <a:gd name="connsiteX318" fmla="*/ 4284989 w 9384838"/>
              <a:gd name="connsiteY318" fmla="*/ 3662676 h 6246801"/>
              <a:gd name="connsiteX319" fmla="*/ 4284989 w 9384838"/>
              <a:gd name="connsiteY319" fmla="*/ 3612896 h 6246801"/>
              <a:gd name="connsiteX320" fmla="*/ 4360209 w 9384838"/>
              <a:gd name="connsiteY320" fmla="*/ 3537674 h 6246801"/>
              <a:gd name="connsiteX321" fmla="*/ 4460871 w 9384838"/>
              <a:gd name="connsiteY321" fmla="*/ 3512231 h 6246801"/>
              <a:gd name="connsiteX322" fmla="*/ 605629 w 9384838"/>
              <a:gd name="connsiteY322" fmla="*/ 3364245 h 6246801"/>
              <a:gd name="connsiteX323" fmla="*/ 611289 w 9384838"/>
              <a:gd name="connsiteY323" fmla="*/ 3409526 h 6246801"/>
              <a:gd name="connsiteX324" fmla="*/ 633929 w 9384838"/>
              <a:gd name="connsiteY324" fmla="*/ 3437826 h 6246801"/>
              <a:gd name="connsiteX325" fmla="*/ 616949 w 9384838"/>
              <a:gd name="connsiteY325" fmla="*/ 3485937 h 6246801"/>
              <a:gd name="connsiteX326" fmla="*/ 599969 w 9384838"/>
              <a:gd name="connsiteY326" fmla="*/ 3497257 h 6246801"/>
              <a:gd name="connsiteX327" fmla="*/ 560348 w 9384838"/>
              <a:gd name="connsiteY327" fmla="*/ 3451976 h 6246801"/>
              <a:gd name="connsiteX328" fmla="*/ 577328 w 9384838"/>
              <a:gd name="connsiteY328" fmla="*/ 3415186 h 6246801"/>
              <a:gd name="connsiteX329" fmla="*/ 574498 w 9384838"/>
              <a:gd name="connsiteY329" fmla="*/ 3369905 h 6246801"/>
              <a:gd name="connsiteX330" fmla="*/ 605629 w 9384838"/>
              <a:gd name="connsiteY330" fmla="*/ 3364245 h 6246801"/>
              <a:gd name="connsiteX331" fmla="*/ 1098059 w 9384838"/>
              <a:gd name="connsiteY331" fmla="*/ 3109544 h 6246801"/>
              <a:gd name="connsiteX332" fmla="*/ 1081079 w 9384838"/>
              <a:gd name="connsiteY332" fmla="*/ 3137841 h 6246801"/>
              <a:gd name="connsiteX333" fmla="*/ 1064099 w 9384838"/>
              <a:gd name="connsiteY333" fmla="*/ 3154822 h 6246801"/>
              <a:gd name="connsiteX334" fmla="*/ 1038628 w 9384838"/>
              <a:gd name="connsiteY334" fmla="*/ 3143502 h 6246801"/>
              <a:gd name="connsiteX335" fmla="*/ 1098059 w 9384838"/>
              <a:gd name="connsiteY335" fmla="*/ 3109544 h 6246801"/>
              <a:gd name="connsiteX336" fmla="*/ 905615 w 9384838"/>
              <a:gd name="connsiteY336" fmla="*/ 3061433 h 6246801"/>
              <a:gd name="connsiteX337" fmla="*/ 905615 w 9384838"/>
              <a:gd name="connsiteY337" fmla="*/ 3098224 h 6246801"/>
              <a:gd name="connsiteX338" fmla="*/ 874484 w 9384838"/>
              <a:gd name="connsiteY338" fmla="*/ 3149161 h 6246801"/>
              <a:gd name="connsiteX339" fmla="*/ 820713 w 9384838"/>
              <a:gd name="connsiteY339" fmla="*/ 3171802 h 6246801"/>
              <a:gd name="connsiteX340" fmla="*/ 826373 w 9384838"/>
              <a:gd name="connsiteY340" fmla="*/ 3205762 h 6246801"/>
              <a:gd name="connsiteX341" fmla="*/ 769772 w 9384838"/>
              <a:gd name="connsiteY341" fmla="*/ 3214252 h 6246801"/>
              <a:gd name="connsiteX342" fmla="*/ 775432 w 9384838"/>
              <a:gd name="connsiteY342" fmla="*/ 3253873 h 6246801"/>
              <a:gd name="connsiteX343" fmla="*/ 738642 w 9384838"/>
              <a:gd name="connsiteY343" fmla="*/ 3245383 h 6246801"/>
              <a:gd name="connsiteX344" fmla="*/ 724492 w 9384838"/>
              <a:gd name="connsiteY344" fmla="*/ 3214252 h 6246801"/>
              <a:gd name="connsiteX345" fmla="*/ 701851 w 9384838"/>
              <a:gd name="connsiteY345" fmla="*/ 3183122 h 6246801"/>
              <a:gd name="connsiteX346" fmla="*/ 724492 w 9384838"/>
              <a:gd name="connsiteY346" fmla="*/ 3168972 h 6246801"/>
              <a:gd name="connsiteX347" fmla="*/ 747132 w 9384838"/>
              <a:gd name="connsiteY347" fmla="*/ 3146331 h 6246801"/>
              <a:gd name="connsiteX348" fmla="*/ 843354 w 9384838"/>
              <a:gd name="connsiteY348" fmla="*/ 3098224 h 6246801"/>
              <a:gd name="connsiteX349" fmla="*/ 905615 w 9384838"/>
              <a:gd name="connsiteY349" fmla="*/ 3061433 h 6246801"/>
              <a:gd name="connsiteX350" fmla="*/ 936745 w 9384838"/>
              <a:gd name="connsiteY350" fmla="*/ 3033132 h 6246801"/>
              <a:gd name="connsiteX351" fmla="*/ 973535 w 9384838"/>
              <a:gd name="connsiteY351" fmla="*/ 3081244 h 6246801"/>
              <a:gd name="connsiteX352" fmla="*/ 948066 w 9384838"/>
              <a:gd name="connsiteY352" fmla="*/ 3115203 h 6246801"/>
              <a:gd name="connsiteX353" fmla="*/ 925424 w 9384838"/>
              <a:gd name="connsiteY353" fmla="*/ 3067093 h 6246801"/>
              <a:gd name="connsiteX354" fmla="*/ 936745 w 9384838"/>
              <a:gd name="connsiteY354" fmla="*/ 3033132 h 6246801"/>
              <a:gd name="connsiteX355" fmla="*/ 5840275 w 9384838"/>
              <a:gd name="connsiteY355" fmla="*/ 2081897 h 6246801"/>
              <a:gd name="connsiteX356" fmla="*/ 5891159 w 9384838"/>
              <a:gd name="connsiteY356" fmla="*/ 2132783 h 6246801"/>
              <a:gd name="connsiteX357" fmla="*/ 5891159 w 9384838"/>
              <a:gd name="connsiteY357" fmla="*/ 2158226 h 6246801"/>
              <a:gd name="connsiteX358" fmla="*/ 5966379 w 9384838"/>
              <a:gd name="connsiteY358" fmla="*/ 2208005 h 6246801"/>
              <a:gd name="connsiteX359" fmla="*/ 6016157 w 9384838"/>
              <a:gd name="connsiteY359" fmla="*/ 2208005 h 6246801"/>
              <a:gd name="connsiteX360" fmla="*/ 6041599 w 9384838"/>
              <a:gd name="connsiteY360" fmla="*/ 2208005 h 6246801"/>
              <a:gd name="connsiteX361" fmla="*/ 5966379 w 9384838"/>
              <a:gd name="connsiteY361" fmla="*/ 2308672 h 6246801"/>
              <a:gd name="connsiteX362" fmla="*/ 5916601 w 9384838"/>
              <a:gd name="connsiteY362" fmla="*/ 2558676 h 6246801"/>
              <a:gd name="connsiteX363" fmla="*/ 5916601 w 9384838"/>
              <a:gd name="connsiteY363" fmla="*/ 2659341 h 6246801"/>
              <a:gd name="connsiteX364" fmla="*/ 5966379 w 9384838"/>
              <a:gd name="connsiteY364" fmla="*/ 2684786 h 6246801"/>
              <a:gd name="connsiteX365" fmla="*/ 5991821 w 9384838"/>
              <a:gd name="connsiteY365" fmla="*/ 2734563 h 6246801"/>
              <a:gd name="connsiteX366" fmla="*/ 6016157 w 9384838"/>
              <a:gd name="connsiteY366" fmla="*/ 2785448 h 6246801"/>
              <a:gd name="connsiteX367" fmla="*/ 6016157 w 9384838"/>
              <a:gd name="connsiteY367" fmla="*/ 2860670 h 6246801"/>
              <a:gd name="connsiteX368" fmla="*/ 5991821 w 9384838"/>
              <a:gd name="connsiteY368" fmla="*/ 2885007 h 6246801"/>
              <a:gd name="connsiteX369" fmla="*/ 6016157 w 9384838"/>
              <a:gd name="connsiteY369" fmla="*/ 2910449 h 6246801"/>
              <a:gd name="connsiteX370" fmla="*/ 5991821 w 9384838"/>
              <a:gd name="connsiteY370" fmla="*/ 2935892 h 6246801"/>
              <a:gd name="connsiteX371" fmla="*/ 5991821 w 9384838"/>
              <a:gd name="connsiteY371" fmla="*/ 2960229 h 6246801"/>
              <a:gd name="connsiteX372" fmla="*/ 6041599 w 9384838"/>
              <a:gd name="connsiteY372" fmla="*/ 2985670 h 6246801"/>
              <a:gd name="connsiteX373" fmla="*/ 6016157 w 9384838"/>
              <a:gd name="connsiteY373" fmla="*/ 3035453 h 6246801"/>
              <a:gd name="connsiteX374" fmla="*/ 6041599 w 9384838"/>
              <a:gd name="connsiteY374" fmla="*/ 3086339 h 6246801"/>
              <a:gd name="connsiteX375" fmla="*/ 5991821 w 9384838"/>
              <a:gd name="connsiteY375" fmla="*/ 3185896 h 6246801"/>
              <a:gd name="connsiteX376" fmla="*/ 6016157 w 9384838"/>
              <a:gd name="connsiteY376" fmla="*/ 3185896 h 6246801"/>
              <a:gd name="connsiteX377" fmla="*/ 6016157 w 9384838"/>
              <a:gd name="connsiteY377" fmla="*/ 3236782 h 6246801"/>
              <a:gd name="connsiteX378" fmla="*/ 5966379 w 9384838"/>
              <a:gd name="connsiteY378" fmla="*/ 3261118 h 6246801"/>
              <a:gd name="connsiteX379" fmla="*/ 5966379 w 9384838"/>
              <a:gd name="connsiteY379" fmla="*/ 3286561 h 6246801"/>
              <a:gd name="connsiteX380" fmla="*/ 5916601 w 9384838"/>
              <a:gd name="connsiteY380" fmla="*/ 3361784 h 6246801"/>
              <a:gd name="connsiteX381" fmla="*/ 5916601 w 9384838"/>
              <a:gd name="connsiteY381" fmla="*/ 3412670 h 6246801"/>
              <a:gd name="connsiteX382" fmla="*/ 5865717 w 9384838"/>
              <a:gd name="connsiteY382" fmla="*/ 3437007 h 6246801"/>
              <a:gd name="connsiteX383" fmla="*/ 5840275 w 9384838"/>
              <a:gd name="connsiteY383" fmla="*/ 3462450 h 6246801"/>
              <a:gd name="connsiteX384" fmla="*/ 5815939 w 9384838"/>
              <a:gd name="connsiteY384" fmla="*/ 3437007 h 6246801"/>
              <a:gd name="connsiteX385" fmla="*/ 5815939 w 9384838"/>
              <a:gd name="connsiteY385" fmla="*/ 3487893 h 6246801"/>
              <a:gd name="connsiteX386" fmla="*/ 5765055 w 9384838"/>
              <a:gd name="connsiteY386" fmla="*/ 3462450 h 6246801"/>
              <a:gd name="connsiteX387" fmla="*/ 5765055 w 9384838"/>
              <a:gd name="connsiteY387" fmla="*/ 3462451 h 6246801"/>
              <a:gd name="connsiteX388" fmla="*/ 5790497 w 9384838"/>
              <a:gd name="connsiteY388" fmla="*/ 3512230 h 6246801"/>
              <a:gd name="connsiteX389" fmla="*/ 5740719 w 9384838"/>
              <a:gd name="connsiteY389" fmla="*/ 3537673 h 6246801"/>
              <a:gd name="connsiteX390" fmla="*/ 5715277 w 9384838"/>
              <a:gd name="connsiteY390" fmla="*/ 3563116 h 6246801"/>
              <a:gd name="connsiteX391" fmla="*/ 5689835 w 9384838"/>
              <a:gd name="connsiteY391" fmla="*/ 3587453 h 6246801"/>
              <a:gd name="connsiteX392" fmla="*/ 5715277 w 9384838"/>
              <a:gd name="connsiteY392" fmla="*/ 3612896 h 6246801"/>
              <a:gd name="connsiteX393" fmla="*/ 5665499 w 9384838"/>
              <a:gd name="connsiteY393" fmla="*/ 3612896 h 6246801"/>
              <a:gd name="connsiteX394" fmla="*/ 5640057 w 9384838"/>
              <a:gd name="connsiteY394" fmla="*/ 3638339 h 6246801"/>
              <a:gd name="connsiteX395" fmla="*/ 5665499 w 9384838"/>
              <a:gd name="connsiteY395" fmla="*/ 3638339 h 6246801"/>
              <a:gd name="connsiteX396" fmla="*/ 5665499 w 9384838"/>
              <a:gd name="connsiteY396" fmla="*/ 3662676 h 6246801"/>
              <a:gd name="connsiteX397" fmla="*/ 5640057 w 9384838"/>
              <a:gd name="connsiteY397" fmla="*/ 3662676 h 6246801"/>
              <a:gd name="connsiteX398" fmla="*/ 5665499 w 9384838"/>
              <a:gd name="connsiteY398" fmla="*/ 3688119 h 6246801"/>
              <a:gd name="connsiteX399" fmla="*/ 5640057 w 9384838"/>
              <a:gd name="connsiteY399" fmla="*/ 3763342 h 6246801"/>
              <a:gd name="connsiteX400" fmla="*/ 5590279 w 9384838"/>
              <a:gd name="connsiteY400" fmla="*/ 3737899 h 6246801"/>
              <a:gd name="connsiteX401" fmla="*/ 5515059 w 9384838"/>
              <a:gd name="connsiteY401" fmla="*/ 3737899 h 6246801"/>
              <a:gd name="connsiteX402" fmla="*/ 5464175 w 9384838"/>
              <a:gd name="connsiteY402" fmla="*/ 3713562 h 6246801"/>
              <a:gd name="connsiteX403" fmla="*/ 5439839 w 9384838"/>
              <a:gd name="connsiteY403" fmla="*/ 3737899 h 6246801"/>
              <a:gd name="connsiteX404" fmla="*/ 5464175 w 9384838"/>
              <a:gd name="connsiteY404" fmla="*/ 3763342 h 6246801"/>
              <a:gd name="connsiteX405" fmla="*/ 5414397 w 9384838"/>
              <a:gd name="connsiteY405" fmla="*/ 3788785 h 6246801"/>
              <a:gd name="connsiteX406" fmla="*/ 5339177 w 9384838"/>
              <a:gd name="connsiteY406" fmla="*/ 3939230 h 6246801"/>
              <a:gd name="connsiteX407" fmla="*/ 5364619 w 9384838"/>
              <a:gd name="connsiteY407" fmla="*/ 4014453 h 6246801"/>
              <a:gd name="connsiteX408" fmla="*/ 5364618 w 9384838"/>
              <a:gd name="connsiteY408" fmla="*/ 4014453 h 6246801"/>
              <a:gd name="connsiteX409" fmla="*/ 5364618 w 9384838"/>
              <a:gd name="connsiteY409" fmla="*/ 4089676 h 6246801"/>
              <a:gd name="connsiteX410" fmla="*/ 5313734 w 9384838"/>
              <a:gd name="connsiteY410" fmla="*/ 4289902 h 6246801"/>
              <a:gd name="connsiteX411" fmla="*/ 5238514 w 9384838"/>
              <a:gd name="connsiteY411" fmla="*/ 4416010 h 6246801"/>
              <a:gd name="connsiteX412" fmla="*/ 5213072 w 9384838"/>
              <a:gd name="connsiteY412" fmla="*/ 4440347 h 6246801"/>
              <a:gd name="connsiteX413" fmla="*/ 5163294 w 9384838"/>
              <a:gd name="connsiteY413" fmla="*/ 4440347 h 6246801"/>
              <a:gd name="connsiteX414" fmla="*/ 5137852 w 9384838"/>
              <a:gd name="connsiteY414" fmla="*/ 4465790 h 6246801"/>
              <a:gd name="connsiteX415" fmla="*/ 5163294 w 9384838"/>
              <a:gd name="connsiteY415" fmla="*/ 4465790 h 6246801"/>
              <a:gd name="connsiteX416" fmla="*/ 5062632 w 9384838"/>
              <a:gd name="connsiteY416" fmla="*/ 4616236 h 6246801"/>
              <a:gd name="connsiteX417" fmla="*/ 5038296 w 9384838"/>
              <a:gd name="connsiteY417" fmla="*/ 4691459 h 6246801"/>
              <a:gd name="connsiteX418" fmla="*/ 5012854 w 9384838"/>
              <a:gd name="connsiteY418" fmla="*/ 4716902 h 6246801"/>
              <a:gd name="connsiteX419" fmla="*/ 4987412 w 9384838"/>
              <a:gd name="connsiteY419" fmla="*/ 4792125 h 6246801"/>
              <a:gd name="connsiteX420" fmla="*/ 5012854 w 9384838"/>
              <a:gd name="connsiteY420" fmla="*/ 4917127 h 6246801"/>
              <a:gd name="connsiteX421" fmla="*/ 5062632 w 9384838"/>
              <a:gd name="connsiteY421" fmla="*/ 5043236 h 6246801"/>
              <a:gd name="connsiteX422" fmla="*/ 5013583 w 9384838"/>
              <a:gd name="connsiteY422" fmla="*/ 4993096 h 6246801"/>
              <a:gd name="connsiteX423" fmla="*/ 5062632 w 9384838"/>
              <a:gd name="connsiteY423" fmla="*/ 5043237 h 6246801"/>
              <a:gd name="connsiteX424" fmla="*/ 4987412 w 9384838"/>
              <a:gd name="connsiteY424" fmla="*/ 5043237 h 6246801"/>
              <a:gd name="connsiteX425" fmla="*/ 4963076 w 9384838"/>
              <a:gd name="connsiteY425" fmla="*/ 5017794 h 6246801"/>
              <a:gd name="connsiteX426" fmla="*/ 4862414 w 9384838"/>
              <a:gd name="connsiteY426" fmla="*/ 5067574 h 6246801"/>
              <a:gd name="connsiteX427" fmla="*/ 4812636 w 9384838"/>
              <a:gd name="connsiteY427" fmla="*/ 5142796 h 6246801"/>
              <a:gd name="connsiteX428" fmla="*/ 4812636 w 9384838"/>
              <a:gd name="connsiteY428" fmla="*/ 5193682 h 6246801"/>
              <a:gd name="connsiteX429" fmla="*/ 4787194 w 9384838"/>
              <a:gd name="connsiteY429" fmla="*/ 5243462 h 6246801"/>
              <a:gd name="connsiteX430" fmla="*/ 4711974 w 9384838"/>
              <a:gd name="connsiteY430" fmla="*/ 5268905 h 6246801"/>
              <a:gd name="connsiteX431" fmla="*/ 4686532 w 9384838"/>
              <a:gd name="connsiteY431" fmla="*/ 5243462 h 6246801"/>
              <a:gd name="connsiteX432" fmla="*/ 4636753 w 9384838"/>
              <a:gd name="connsiteY432" fmla="*/ 5268905 h 6246801"/>
              <a:gd name="connsiteX433" fmla="*/ 4611311 w 9384838"/>
              <a:gd name="connsiteY433" fmla="*/ 5293242 h 6246801"/>
              <a:gd name="connsiteX434" fmla="*/ 4561533 w 9384838"/>
              <a:gd name="connsiteY434" fmla="*/ 5344128 h 6246801"/>
              <a:gd name="connsiteX435" fmla="*/ 4536091 w 9384838"/>
              <a:gd name="connsiteY435" fmla="*/ 5293242 h 6246801"/>
              <a:gd name="connsiteX436" fmla="*/ 4561533 w 9384838"/>
              <a:gd name="connsiteY436" fmla="*/ 5293242 h 6246801"/>
              <a:gd name="connsiteX437" fmla="*/ 4561533 w 9384838"/>
              <a:gd name="connsiteY437" fmla="*/ 5268905 h 6246801"/>
              <a:gd name="connsiteX438" fmla="*/ 4585869 w 9384838"/>
              <a:gd name="connsiteY438" fmla="*/ 5218019 h 6246801"/>
              <a:gd name="connsiteX439" fmla="*/ 4585869 w 9384838"/>
              <a:gd name="connsiteY439" fmla="*/ 5193682 h 6246801"/>
              <a:gd name="connsiteX440" fmla="*/ 4611311 w 9384838"/>
              <a:gd name="connsiteY440" fmla="*/ 5168239 h 6246801"/>
              <a:gd name="connsiteX441" fmla="*/ 4611311 w 9384838"/>
              <a:gd name="connsiteY441" fmla="*/ 5142796 h 6246801"/>
              <a:gd name="connsiteX442" fmla="*/ 4585869 w 9384838"/>
              <a:gd name="connsiteY442" fmla="*/ 5142796 h 6246801"/>
              <a:gd name="connsiteX443" fmla="*/ 4611311 w 9384838"/>
              <a:gd name="connsiteY443" fmla="*/ 5118460 h 6246801"/>
              <a:gd name="connsiteX444" fmla="*/ 4636753 w 9384838"/>
              <a:gd name="connsiteY444" fmla="*/ 5118460 h 6246801"/>
              <a:gd name="connsiteX445" fmla="*/ 4636753 w 9384838"/>
              <a:gd name="connsiteY445" fmla="*/ 5093017 h 6246801"/>
              <a:gd name="connsiteX446" fmla="*/ 4686532 w 9384838"/>
              <a:gd name="connsiteY446" fmla="*/ 5067574 h 6246801"/>
              <a:gd name="connsiteX447" fmla="*/ 4737416 w 9384838"/>
              <a:gd name="connsiteY447" fmla="*/ 5043237 h 6246801"/>
              <a:gd name="connsiteX448" fmla="*/ 4737416 w 9384838"/>
              <a:gd name="connsiteY448" fmla="*/ 5017794 h 6246801"/>
              <a:gd name="connsiteX449" fmla="*/ 4737416 w 9384838"/>
              <a:gd name="connsiteY449" fmla="*/ 4992351 h 6246801"/>
              <a:gd name="connsiteX450" fmla="*/ 4686532 w 9384838"/>
              <a:gd name="connsiteY450" fmla="*/ 4942571 h 6246801"/>
              <a:gd name="connsiteX451" fmla="*/ 4662196 w 9384838"/>
              <a:gd name="connsiteY451" fmla="*/ 4968014 h 6246801"/>
              <a:gd name="connsiteX452" fmla="*/ 4636753 w 9384838"/>
              <a:gd name="connsiteY452" fmla="*/ 4968014 h 6246801"/>
              <a:gd name="connsiteX453" fmla="*/ 4611311 w 9384838"/>
              <a:gd name="connsiteY453" fmla="*/ 4942571 h 6246801"/>
              <a:gd name="connsiteX454" fmla="*/ 4585869 w 9384838"/>
              <a:gd name="connsiteY454" fmla="*/ 4992350 h 6246801"/>
              <a:gd name="connsiteX455" fmla="*/ 4611310 w 9384838"/>
              <a:gd name="connsiteY455" fmla="*/ 5017792 h 6246801"/>
              <a:gd name="connsiteX456" fmla="*/ 4611311 w 9384838"/>
              <a:gd name="connsiteY456" fmla="*/ 5017793 h 6246801"/>
              <a:gd name="connsiteX457" fmla="*/ 4536091 w 9384838"/>
              <a:gd name="connsiteY457" fmla="*/ 5043236 h 6246801"/>
              <a:gd name="connsiteX458" fmla="*/ 4510649 w 9384838"/>
              <a:gd name="connsiteY458" fmla="*/ 5043236 h 6246801"/>
              <a:gd name="connsiteX459" fmla="*/ 4510649 w 9384838"/>
              <a:gd name="connsiteY459" fmla="*/ 5118458 h 6246801"/>
              <a:gd name="connsiteX460" fmla="*/ 4561533 w 9384838"/>
              <a:gd name="connsiteY460" fmla="*/ 5168238 h 6246801"/>
              <a:gd name="connsiteX461" fmla="*/ 4536091 w 9384838"/>
              <a:gd name="connsiteY461" fmla="*/ 5168238 h 6246801"/>
              <a:gd name="connsiteX462" fmla="*/ 4510649 w 9384838"/>
              <a:gd name="connsiteY462" fmla="*/ 5168238 h 6246801"/>
              <a:gd name="connsiteX463" fmla="*/ 4510649 w 9384838"/>
              <a:gd name="connsiteY463" fmla="*/ 5193681 h 6246801"/>
              <a:gd name="connsiteX464" fmla="*/ 4486313 w 9384838"/>
              <a:gd name="connsiteY464" fmla="*/ 5168238 h 6246801"/>
              <a:gd name="connsiteX465" fmla="*/ 4486313 w 9384838"/>
              <a:gd name="connsiteY465" fmla="*/ 5118458 h 6246801"/>
              <a:gd name="connsiteX466" fmla="*/ 4460871 w 9384838"/>
              <a:gd name="connsiteY466" fmla="*/ 5093016 h 6246801"/>
              <a:gd name="connsiteX467" fmla="*/ 4385651 w 9384838"/>
              <a:gd name="connsiteY467" fmla="*/ 5067573 h 6246801"/>
              <a:gd name="connsiteX468" fmla="*/ 4310431 w 9384838"/>
              <a:gd name="connsiteY468" fmla="*/ 5093016 h 6246801"/>
              <a:gd name="connsiteX469" fmla="*/ 4284989 w 9384838"/>
              <a:gd name="connsiteY469" fmla="*/ 5142795 h 6246801"/>
              <a:gd name="connsiteX470" fmla="*/ 4284989 w 9384838"/>
              <a:gd name="connsiteY470" fmla="*/ 5142796 h 6246801"/>
              <a:gd name="connsiteX471" fmla="*/ 4260653 w 9384838"/>
              <a:gd name="connsiteY471" fmla="*/ 5168239 h 6246801"/>
              <a:gd name="connsiteX472" fmla="*/ 4260653 w 9384838"/>
              <a:gd name="connsiteY472" fmla="*/ 5193683 h 6246801"/>
              <a:gd name="connsiteX473" fmla="*/ 4284989 w 9384838"/>
              <a:gd name="connsiteY473" fmla="*/ 5243462 h 6246801"/>
              <a:gd name="connsiteX474" fmla="*/ 4235211 w 9384838"/>
              <a:gd name="connsiteY474" fmla="*/ 5268905 h 6246801"/>
              <a:gd name="connsiteX475" fmla="*/ 4185433 w 9384838"/>
              <a:gd name="connsiteY475" fmla="*/ 5344128 h 6246801"/>
              <a:gd name="connsiteX476" fmla="*/ 4110213 w 9384838"/>
              <a:gd name="connsiteY476" fmla="*/ 5369571 h 6246801"/>
              <a:gd name="connsiteX477" fmla="*/ 4084771 w 9384838"/>
              <a:gd name="connsiteY477" fmla="*/ 5318685 h 6246801"/>
              <a:gd name="connsiteX478" fmla="*/ 4110213 w 9384838"/>
              <a:gd name="connsiteY478" fmla="*/ 5243462 h 6246801"/>
              <a:gd name="connsiteX479" fmla="*/ 4134549 w 9384838"/>
              <a:gd name="connsiteY479" fmla="*/ 5193683 h 6246801"/>
              <a:gd name="connsiteX480" fmla="*/ 4134549 w 9384838"/>
              <a:gd name="connsiteY480" fmla="*/ 5168239 h 6246801"/>
              <a:gd name="connsiteX481" fmla="*/ 4185433 w 9384838"/>
              <a:gd name="connsiteY481" fmla="*/ 5168239 h 6246801"/>
              <a:gd name="connsiteX482" fmla="*/ 4209769 w 9384838"/>
              <a:gd name="connsiteY482" fmla="*/ 5142796 h 6246801"/>
              <a:gd name="connsiteX483" fmla="*/ 4185433 w 9384838"/>
              <a:gd name="connsiteY483" fmla="*/ 5118460 h 6246801"/>
              <a:gd name="connsiteX484" fmla="*/ 4084771 w 9384838"/>
              <a:gd name="connsiteY484" fmla="*/ 5093017 h 6246801"/>
              <a:gd name="connsiteX485" fmla="*/ 4034993 w 9384838"/>
              <a:gd name="connsiteY485" fmla="*/ 5142796 h 6246801"/>
              <a:gd name="connsiteX486" fmla="*/ 3958666 w 9384838"/>
              <a:gd name="connsiteY486" fmla="*/ 5168239 h 6246801"/>
              <a:gd name="connsiteX487" fmla="*/ 3908904 w 9384838"/>
              <a:gd name="connsiteY487" fmla="*/ 5218019 h 6246801"/>
              <a:gd name="connsiteX488" fmla="*/ 3859127 w 9384838"/>
              <a:gd name="connsiteY488" fmla="*/ 5293242 h 6246801"/>
              <a:gd name="connsiteX489" fmla="*/ 3758465 w 9384838"/>
              <a:gd name="connsiteY489" fmla="*/ 5243462 h 6246801"/>
              <a:gd name="connsiteX490" fmla="*/ 3708688 w 9384838"/>
              <a:gd name="connsiteY490" fmla="*/ 5243462 h 6246801"/>
              <a:gd name="connsiteX491" fmla="*/ 3582584 w 9384838"/>
              <a:gd name="connsiteY491" fmla="*/ 5193683 h 6246801"/>
              <a:gd name="connsiteX492" fmla="*/ 3589545 w 9384838"/>
              <a:gd name="connsiteY492" fmla="*/ 5173103 h 6246801"/>
              <a:gd name="connsiteX493" fmla="*/ 3589543 w 9384838"/>
              <a:gd name="connsiteY493" fmla="*/ 5173102 h 6246801"/>
              <a:gd name="connsiteX494" fmla="*/ 3582582 w 9384838"/>
              <a:gd name="connsiteY494" fmla="*/ 5193682 h 6246801"/>
              <a:gd name="connsiteX495" fmla="*/ 3382367 w 9384838"/>
              <a:gd name="connsiteY495" fmla="*/ 5193682 h 6246801"/>
              <a:gd name="connsiteX496" fmla="*/ 3421081 w 9384838"/>
              <a:gd name="connsiteY496" fmla="*/ 5164921 h 6246801"/>
              <a:gd name="connsiteX497" fmla="*/ 3483028 w 9384838"/>
              <a:gd name="connsiteY497" fmla="*/ 5168239 h 6246801"/>
              <a:gd name="connsiteX498" fmla="*/ 3532805 w 9384838"/>
              <a:gd name="connsiteY498" fmla="*/ 5168239 h 6246801"/>
              <a:gd name="connsiteX499" fmla="*/ 3532805 w 9384838"/>
              <a:gd name="connsiteY499" fmla="*/ 5118459 h 6246801"/>
              <a:gd name="connsiteX500" fmla="*/ 3507365 w 9384838"/>
              <a:gd name="connsiteY500" fmla="*/ 5093016 h 6246801"/>
              <a:gd name="connsiteX501" fmla="*/ 3483028 w 9384838"/>
              <a:gd name="connsiteY501" fmla="*/ 5118459 h 6246801"/>
              <a:gd name="connsiteX502" fmla="*/ 3432144 w 9384838"/>
              <a:gd name="connsiteY502" fmla="*/ 5093016 h 6246801"/>
              <a:gd name="connsiteX503" fmla="*/ 3407808 w 9384838"/>
              <a:gd name="connsiteY503" fmla="*/ 5093016 h 6246801"/>
              <a:gd name="connsiteX504" fmla="*/ 3407808 w 9384838"/>
              <a:gd name="connsiteY504" fmla="*/ 5043237 h 6246801"/>
              <a:gd name="connsiteX505" fmla="*/ 3382367 w 9384838"/>
              <a:gd name="connsiteY505" fmla="*/ 5043237 h 6246801"/>
              <a:gd name="connsiteX506" fmla="*/ 3356924 w 9384838"/>
              <a:gd name="connsiteY506" fmla="*/ 5093016 h 6246801"/>
              <a:gd name="connsiteX507" fmla="*/ 3382367 w 9384838"/>
              <a:gd name="connsiteY507" fmla="*/ 5118459 h 6246801"/>
              <a:gd name="connsiteX508" fmla="*/ 3382367 w 9384838"/>
              <a:gd name="connsiteY508" fmla="*/ 5142796 h 6246801"/>
              <a:gd name="connsiteX509" fmla="*/ 3331482 w 9384838"/>
              <a:gd name="connsiteY509" fmla="*/ 5093016 h 6246801"/>
              <a:gd name="connsiteX510" fmla="*/ 3356924 w 9384838"/>
              <a:gd name="connsiteY510" fmla="*/ 5067573 h 6246801"/>
              <a:gd name="connsiteX511" fmla="*/ 3356924 w 9384838"/>
              <a:gd name="connsiteY511" fmla="*/ 4992351 h 6246801"/>
              <a:gd name="connsiteX512" fmla="*/ 3407808 w 9384838"/>
              <a:gd name="connsiteY512" fmla="*/ 4942571 h 6246801"/>
              <a:gd name="connsiteX513" fmla="*/ 3356924 w 9384838"/>
              <a:gd name="connsiteY513" fmla="*/ 4942571 h 6246801"/>
              <a:gd name="connsiteX514" fmla="*/ 3349625 w 9384838"/>
              <a:gd name="connsiteY514" fmla="*/ 4928288 h 6246801"/>
              <a:gd name="connsiteX515" fmla="*/ 3349624 w 9384838"/>
              <a:gd name="connsiteY515" fmla="*/ 4928288 h 6246801"/>
              <a:gd name="connsiteX516" fmla="*/ 3356924 w 9384838"/>
              <a:gd name="connsiteY516" fmla="*/ 4942571 h 6246801"/>
              <a:gd name="connsiteX517" fmla="*/ 3281703 w 9384838"/>
              <a:gd name="connsiteY517" fmla="*/ 4968014 h 6246801"/>
              <a:gd name="connsiteX518" fmla="*/ 3256260 w 9384838"/>
              <a:gd name="connsiteY518" fmla="*/ 5017794 h 6246801"/>
              <a:gd name="connsiteX519" fmla="*/ 3181041 w 9384838"/>
              <a:gd name="connsiteY519" fmla="*/ 5067573 h 6246801"/>
              <a:gd name="connsiteX520" fmla="*/ 3206483 w 9384838"/>
              <a:gd name="connsiteY520" fmla="*/ 5118459 h 6246801"/>
              <a:gd name="connsiteX521" fmla="*/ 3181041 w 9384838"/>
              <a:gd name="connsiteY521" fmla="*/ 5142796 h 6246801"/>
              <a:gd name="connsiteX522" fmla="*/ 3231925 w 9384838"/>
              <a:gd name="connsiteY522" fmla="*/ 5168239 h 6246801"/>
              <a:gd name="connsiteX523" fmla="*/ 3281703 w 9384838"/>
              <a:gd name="connsiteY523" fmla="*/ 5218019 h 6246801"/>
              <a:gd name="connsiteX524" fmla="*/ 3331481 w 9384838"/>
              <a:gd name="connsiteY524" fmla="*/ 5268905 h 6246801"/>
              <a:gd name="connsiteX525" fmla="*/ 3281703 w 9384838"/>
              <a:gd name="connsiteY525" fmla="*/ 5293242 h 6246801"/>
              <a:gd name="connsiteX526" fmla="*/ 3281703 w 9384838"/>
              <a:gd name="connsiteY526" fmla="*/ 5318685 h 6246801"/>
              <a:gd name="connsiteX527" fmla="*/ 3256260 w 9384838"/>
              <a:gd name="connsiteY527" fmla="*/ 5293242 h 6246801"/>
              <a:gd name="connsiteX528" fmla="*/ 3206483 w 9384838"/>
              <a:gd name="connsiteY528" fmla="*/ 5293242 h 6246801"/>
              <a:gd name="connsiteX529" fmla="*/ 3181041 w 9384838"/>
              <a:gd name="connsiteY529" fmla="*/ 5293242 h 6246801"/>
              <a:gd name="connsiteX530" fmla="*/ 3056044 w 9384838"/>
              <a:gd name="connsiteY530" fmla="*/ 5293242 h 6246801"/>
              <a:gd name="connsiteX531" fmla="*/ 3030601 w 9384838"/>
              <a:gd name="connsiteY531" fmla="*/ 5344128 h 6246801"/>
              <a:gd name="connsiteX532" fmla="*/ 3006265 w 9384838"/>
              <a:gd name="connsiteY532" fmla="*/ 5344128 h 6246801"/>
              <a:gd name="connsiteX533" fmla="*/ 2980823 w 9384838"/>
              <a:gd name="connsiteY533" fmla="*/ 5369571 h 6246801"/>
              <a:gd name="connsiteX534" fmla="*/ 3006265 w 9384838"/>
              <a:gd name="connsiteY534" fmla="*/ 5393907 h 6246801"/>
              <a:gd name="connsiteX535" fmla="*/ 2980823 w 9384838"/>
              <a:gd name="connsiteY535" fmla="*/ 5419350 h 6246801"/>
              <a:gd name="connsiteX536" fmla="*/ 2905602 w 9384838"/>
              <a:gd name="connsiteY536" fmla="*/ 5444793 h 6246801"/>
              <a:gd name="connsiteX537" fmla="*/ 2880162 w 9384838"/>
              <a:gd name="connsiteY537" fmla="*/ 5520016 h 6246801"/>
              <a:gd name="connsiteX538" fmla="*/ 2880159 w 9384838"/>
              <a:gd name="connsiteY538" fmla="*/ 5520016 h 6246801"/>
              <a:gd name="connsiteX539" fmla="*/ 2830382 w 9384838"/>
              <a:gd name="connsiteY539" fmla="*/ 5544353 h 6246801"/>
              <a:gd name="connsiteX540" fmla="*/ 2804941 w 9384838"/>
              <a:gd name="connsiteY540" fmla="*/ 5569796 h 6246801"/>
              <a:gd name="connsiteX541" fmla="*/ 2755160 w 9384838"/>
              <a:gd name="connsiteY541" fmla="*/ 5595239 h 6246801"/>
              <a:gd name="connsiteX542" fmla="*/ 2679941 w 9384838"/>
              <a:gd name="connsiteY542" fmla="*/ 5569796 h 6246801"/>
              <a:gd name="connsiteX543" fmla="*/ 2629058 w 9384838"/>
              <a:gd name="connsiteY543" fmla="*/ 5494573 h 6246801"/>
              <a:gd name="connsiteX544" fmla="*/ 2629058 w 9384838"/>
              <a:gd name="connsiteY544" fmla="*/ 5444794 h 6246801"/>
              <a:gd name="connsiteX545" fmla="*/ 2579280 w 9384838"/>
              <a:gd name="connsiteY545" fmla="*/ 5393908 h 6246801"/>
              <a:gd name="connsiteX546" fmla="*/ 2579280 w 9384838"/>
              <a:gd name="connsiteY546" fmla="*/ 5344128 h 6246801"/>
              <a:gd name="connsiteX547" fmla="*/ 2529501 w 9384838"/>
              <a:gd name="connsiteY547" fmla="*/ 5318685 h 6246801"/>
              <a:gd name="connsiteX548" fmla="*/ 2553838 w 9384838"/>
              <a:gd name="connsiteY548" fmla="*/ 5293242 h 6246801"/>
              <a:gd name="connsiteX549" fmla="*/ 2579280 w 9384838"/>
              <a:gd name="connsiteY549" fmla="*/ 5268905 h 6246801"/>
              <a:gd name="connsiteX550" fmla="*/ 2579280 w 9384838"/>
              <a:gd name="connsiteY550" fmla="*/ 5243462 h 6246801"/>
              <a:gd name="connsiteX551" fmla="*/ 2629058 w 9384838"/>
              <a:gd name="connsiteY551" fmla="*/ 5218019 h 6246801"/>
              <a:gd name="connsiteX552" fmla="*/ 2604722 w 9384838"/>
              <a:gd name="connsiteY552" fmla="*/ 5193682 h 6246801"/>
              <a:gd name="connsiteX553" fmla="*/ 2579280 w 9384838"/>
              <a:gd name="connsiteY553" fmla="*/ 5142796 h 6246801"/>
              <a:gd name="connsiteX554" fmla="*/ 2579280 w 9384838"/>
              <a:gd name="connsiteY554" fmla="*/ 5142795 h 6246801"/>
              <a:gd name="connsiteX555" fmla="*/ 2705382 w 9384838"/>
              <a:gd name="connsiteY555" fmla="*/ 5093015 h 6246801"/>
              <a:gd name="connsiteX556" fmla="*/ 2755160 w 9384838"/>
              <a:gd name="connsiteY556" fmla="*/ 5043236 h 6246801"/>
              <a:gd name="connsiteX557" fmla="*/ 2755160 w 9384838"/>
              <a:gd name="connsiteY557" fmla="*/ 4992350 h 6246801"/>
              <a:gd name="connsiteX558" fmla="*/ 2729719 w 9384838"/>
              <a:gd name="connsiteY558" fmla="*/ 4968013 h 6246801"/>
              <a:gd name="connsiteX559" fmla="*/ 2705383 w 9384838"/>
              <a:gd name="connsiteY559" fmla="*/ 4942570 h 6246801"/>
              <a:gd name="connsiteX560" fmla="*/ 2679942 w 9384838"/>
              <a:gd name="connsiteY560" fmla="*/ 4942570 h 6246801"/>
              <a:gd name="connsiteX561" fmla="*/ 2654500 w 9384838"/>
              <a:gd name="connsiteY561" fmla="*/ 4968013 h 6246801"/>
              <a:gd name="connsiteX562" fmla="*/ 2604722 w 9384838"/>
              <a:gd name="connsiteY562" fmla="*/ 4968013 h 6246801"/>
              <a:gd name="connsiteX563" fmla="*/ 2529503 w 9384838"/>
              <a:gd name="connsiteY563" fmla="*/ 4917127 h 6246801"/>
              <a:gd name="connsiteX564" fmla="*/ 2529503 w 9384838"/>
              <a:gd name="connsiteY564" fmla="*/ 4867348 h 6246801"/>
              <a:gd name="connsiteX565" fmla="*/ 2454282 w 9384838"/>
              <a:gd name="connsiteY565" fmla="*/ 4841905 h 6246801"/>
              <a:gd name="connsiteX566" fmla="*/ 2454282 w 9384838"/>
              <a:gd name="connsiteY566" fmla="*/ 4867348 h 6246801"/>
              <a:gd name="connsiteX567" fmla="*/ 2428840 w 9384838"/>
              <a:gd name="connsiteY567" fmla="*/ 4841905 h 6246801"/>
              <a:gd name="connsiteX568" fmla="*/ 2379063 w 9384838"/>
              <a:gd name="connsiteY568" fmla="*/ 4841905 h 6246801"/>
              <a:gd name="connsiteX569" fmla="*/ 2353620 w 9384838"/>
              <a:gd name="connsiteY569" fmla="*/ 4867348 h 6246801"/>
              <a:gd name="connsiteX570" fmla="*/ 2353620 w 9384838"/>
              <a:gd name="connsiteY570" fmla="*/ 4867347 h 6246801"/>
              <a:gd name="connsiteX571" fmla="*/ 2328178 w 9384838"/>
              <a:gd name="connsiteY571" fmla="*/ 4841904 h 6246801"/>
              <a:gd name="connsiteX572" fmla="*/ 2303843 w 9384838"/>
              <a:gd name="connsiteY572" fmla="*/ 4841904 h 6246801"/>
              <a:gd name="connsiteX573" fmla="*/ 2278401 w 9384838"/>
              <a:gd name="connsiteY573" fmla="*/ 4817568 h 6246801"/>
              <a:gd name="connsiteX574" fmla="*/ 2252958 w 9384838"/>
              <a:gd name="connsiteY574" fmla="*/ 4841904 h 6246801"/>
              <a:gd name="connsiteX575" fmla="*/ 2303843 w 9384838"/>
              <a:gd name="connsiteY575" fmla="*/ 4867347 h 6246801"/>
              <a:gd name="connsiteX576" fmla="*/ 2228623 w 9384838"/>
              <a:gd name="connsiteY576" fmla="*/ 4892790 h 6246801"/>
              <a:gd name="connsiteX577" fmla="*/ 2177740 w 9384838"/>
              <a:gd name="connsiteY577" fmla="*/ 4841904 h 6246801"/>
              <a:gd name="connsiteX578" fmla="*/ 2153404 w 9384838"/>
              <a:gd name="connsiteY578" fmla="*/ 4867347 h 6246801"/>
              <a:gd name="connsiteX579" fmla="*/ 2153404 w 9384838"/>
              <a:gd name="connsiteY579" fmla="*/ 4892790 h 6246801"/>
              <a:gd name="connsiteX580" fmla="*/ 2127962 w 9384838"/>
              <a:gd name="connsiteY580" fmla="*/ 4942570 h 6246801"/>
              <a:gd name="connsiteX581" fmla="*/ 2102518 w 9384838"/>
              <a:gd name="connsiteY581" fmla="*/ 4917127 h 6246801"/>
              <a:gd name="connsiteX582" fmla="*/ 2078183 w 9384838"/>
              <a:gd name="connsiteY582" fmla="*/ 4917127 h 6246801"/>
              <a:gd name="connsiteX583" fmla="*/ 2078183 w 9384838"/>
              <a:gd name="connsiteY583" fmla="*/ 4867347 h 6246801"/>
              <a:gd name="connsiteX584" fmla="*/ 2027299 w 9384838"/>
              <a:gd name="connsiteY584" fmla="*/ 4867347 h 6246801"/>
              <a:gd name="connsiteX585" fmla="*/ 2001857 w 9384838"/>
              <a:gd name="connsiteY585" fmla="*/ 4892790 h 6246801"/>
              <a:gd name="connsiteX586" fmla="*/ 1952080 w 9384838"/>
              <a:gd name="connsiteY586" fmla="*/ 4892790 h 6246801"/>
              <a:gd name="connsiteX587" fmla="*/ 1902303 w 9384838"/>
              <a:gd name="connsiteY587" fmla="*/ 4917127 h 6246801"/>
              <a:gd name="connsiteX588" fmla="*/ 1876860 w 9384838"/>
              <a:gd name="connsiteY588" fmla="*/ 4892790 h 6246801"/>
              <a:gd name="connsiteX589" fmla="*/ 1876860 w 9384838"/>
              <a:gd name="connsiteY589" fmla="*/ 4867347 h 6246801"/>
              <a:gd name="connsiteX590" fmla="*/ 1851419 w 9384838"/>
              <a:gd name="connsiteY590" fmla="*/ 4892790 h 6246801"/>
              <a:gd name="connsiteX591" fmla="*/ 1827080 w 9384838"/>
              <a:gd name="connsiteY591" fmla="*/ 4892790 h 6246801"/>
              <a:gd name="connsiteX592" fmla="*/ 1801640 w 9384838"/>
              <a:gd name="connsiteY592" fmla="*/ 4867347 h 6246801"/>
              <a:gd name="connsiteX593" fmla="*/ 1801640 w 9384838"/>
              <a:gd name="connsiteY593" fmla="*/ 4892790 h 6246801"/>
              <a:gd name="connsiteX594" fmla="*/ 1776198 w 9384838"/>
              <a:gd name="connsiteY594" fmla="*/ 4917127 h 6246801"/>
              <a:gd name="connsiteX595" fmla="*/ 1751861 w 9384838"/>
              <a:gd name="connsiteY595" fmla="*/ 4892790 h 6246801"/>
              <a:gd name="connsiteX596" fmla="*/ 1726419 w 9384838"/>
              <a:gd name="connsiteY596" fmla="*/ 4892790 h 6246801"/>
              <a:gd name="connsiteX597" fmla="*/ 1700977 w 9384838"/>
              <a:gd name="connsiteY597" fmla="*/ 4917127 h 6246801"/>
              <a:gd name="connsiteX598" fmla="*/ 1676640 w 9384838"/>
              <a:gd name="connsiteY598" fmla="*/ 4892790 h 6246801"/>
              <a:gd name="connsiteX599" fmla="*/ 1625756 w 9384838"/>
              <a:gd name="connsiteY599" fmla="*/ 4917127 h 6246801"/>
              <a:gd name="connsiteX600" fmla="*/ 1601421 w 9384838"/>
              <a:gd name="connsiteY600" fmla="*/ 4917127 h 6246801"/>
              <a:gd name="connsiteX601" fmla="*/ 1575979 w 9384838"/>
              <a:gd name="connsiteY601" fmla="*/ 4892790 h 6246801"/>
              <a:gd name="connsiteX602" fmla="*/ 1575979 w 9384838"/>
              <a:gd name="connsiteY602" fmla="*/ 4867347 h 6246801"/>
              <a:gd name="connsiteX603" fmla="*/ 1575979 w 9384838"/>
              <a:gd name="connsiteY603" fmla="*/ 4841904 h 6246801"/>
              <a:gd name="connsiteX604" fmla="*/ 1526200 w 9384838"/>
              <a:gd name="connsiteY604" fmla="*/ 4817568 h 6246801"/>
              <a:gd name="connsiteX605" fmla="*/ 1450978 w 9384838"/>
              <a:gd name="connsiteY605" fmla="*/ 4867347 h 6246801"/>
              <a:gd name="connsiteX606" fmla="*/ 1425540 w 9384838"/>
              <a:gd name="connsiteY606" fmla="*/ 4867347 h 6246801"/>
              <a:gd name="connsiteX607" fmla="*/ 1425540 w 9384838"/>
              <a:gd name="connsiteY607" fmla="*/ 4867348 h 6246801"/>
              <a:gd name="connsiteX608" fmla="*/ 1425540 w 9384838"/>
              <a:gd name="connsiteY608" fmla="*/ 4917127 h 6246801"/>
              <a:gd name="connsiteX609" fmla="*/ 1400097 w 9384838"/>
              <a:gd name="connsiteY609" fmla="*/ 4942570 h 6246801"/>
              <a:gd name="connsiteX610" fmla="*/ 1400097 w 9384838"/>
              <a:gd name="connsiteY610" fmla="*/ 4992350 h 6246801"/>
              <a:gd name="connsiteX611" fmla="*/ 1350319 w 9384838"/>
              <a:gd name="connsiteY611" fmla="*/ 4992350 h 6246801"/>
              <a:gd name="connsiteX612" fmla="*/ 1350319 w 9384838"/>
              <a:gd name="connsiteY612" fmla="*/ 5043236 h 6246801"/>
              <a:gd name="connsiteX613" fmla="*/ 1299435 w 9384838"/>
              <a:gd name="connsiteY613" fmla="*/ 4992350 h 6246801"/>
              <a:gd name="connsiteX614" fmla="*/ 1249656 w 9384838"/>
              <a:gd name="connsiteY614" fmla="*/ 4917127 h 6246801"/>
              <a:gd name="connsiteX615" fmla="*/ 1224214 w 9384838"/>
              <a:gd name="connsiteY615" fmla="*/ 4917127 h 6246801"/>
              <a:gd name="connsiteX616" fmla="*/ 1148993 w 9384838"/>
              <a:gd name="connsiteY616" fmla="*/ 4892791 h 6246801"/>
              <a:gd name="connsiteX617" fmla="*/ 1124658 w 9384838"/>
              <a:gd name="connsiteY617" fmla="*/ 4917127 h 6246801"/>
              <a:gd name="connsiteX618" fmla="*/ 1124658 w 9384838"/>
              <a:gd name="connsiteY618" fmla="*/ 4892791 h 6246801"/>
              <a:gd name="connsiteX619" fmla="*/ 1099215 w 9384838"/>
              <a:gd name="connsiteY619" fmla="*/ 4917127 h 6246801"/>
              <a:gd name="connsiteX620" fmla="*/ 1073771 w 9384838"/>
              <a:gd name="connsiteY620" fmla="*/ 4892791 h 6246801"/>
              <a:gd name="connsiteX621" fmla="*/ 1049435 w 9384838"/>
              <a:gd name="connsiteY621" fmla="*/ 4917127 h 6246801"/>
              <a:gd name="connsiteX622" fmla="*/ 998551 w 9384838"/>
              <a:gd name="connsiteY622" fmla="*/ 4917127 h 6246801"/>
              <a:gd name="connsiteX623" fmla="*/ 998551 w 9384838"/>
              <a:gd name="connsiteY623" fmla="*/ 4892791 h 6246801"/>
              <a:gd name="connsiteX624" fmla="*/ 948773 w 9384838"/>
              <a:gd name="connsiteY624" fmla="*/ 4841905 h 6246801"/>
              <a:gd name="connsiteX625" fmla="*/ 898995 w 9384838"/>
              <a:gd name="connsiteY625" fmla="*/ 4867348 h 6246801"/>
              <a:gd name="connsiteX626" fmla="*/ 898995 w 9384838"/>
              <a:gd name="connsiteY626" fmla="*/ 4792125 h 6246801"/>
              <a:gd name="connsiteX627" fmla="*/ 923331 w 9384838"/>
              <a:gd name="connsiteY627" fmla="*/ 4766682 h 6246801"/>
              <a:gd name="connsiteX628" fmla="*/ 923331 w 9384838"/>
              <a:gd name="connsiteY628" fmla="*/ 4716902 h 6246801"/>
              <a:gd name="connsiteX629" fmla="*/ 923331 w 9384838"/>
              <a:gd name="connsiteY629" fmla="*/ 4691459 h 6246801"/>
              <a:gd name="connsiteX630" fmla="*/ 974215 w 9384838"/>
              <a:gd name="connsiteY630" fmla="*/ 4691459 h 6246801"/>
              <a:gd name="connsiteX631" fmla="*/ 998551 w 9384838"/>
              <a:gd name="connsiteY631" fmla="*/ 4667122 h 6246801"/>
              <a:gd name="connsiteX632" fmla="*/ 1049435 w 9384838"/>
              <a:gd name="connsiteY632" fmla="*/ 4716902 h 6246801"/>
              <a:gd name="connsiteX633" fmla="*/ 1148993 w 9384838"/>
              <a:gd name="connsiteY633" fmla="*/ 4716902 h 6246801"/>
              <a:gd name="connsiteX634" fmla="*/ 1174436 w 9384838"/>
              <a:gd name="connsiteY634" fmla="*/ 4667122 h 6246801"/>
              <a:gd name="connsiteX635" fmla="*/ 1224214 w 9384838"/>
              <a:gd name="connsiteY635" fmla="*/ 4667122 h 6246801"/>
              <a:gd name="connsiteX636" fmla="*/ 1249656 w 9384838"/>
              <a:gd name="connsiteY636" fmla="*/ 4616236 h 6246801"/>
              <a:gd name="connsiteX637" fmla="*/ 1275099 w 9384838"/>
              <a:gd name="connsiteY637" fmla="*/ 4616236 h 6246801"/>
              <a:gd name="connsiteX638" fmla="*/ 1275099 w 9384838"/>
              <a:gd name="connsiteY638" fmla="*/ 4616237 h 6246801"/>
              <a:gd name="connsiteX639" fmla="*/ 1350319 w 9384838"/>
              <a:gd name="connsiteY639" fmla="*/ 4616237 h 6246801"/>
              <a:gd name="connsiteX640" fmla="*/ 1374654 w 9384838"/>
              <a:gd name="connsiteY640" fmla="*/ 4590794 h 6246801"/>
              <a:gd name="connsiteX641" fmla="*/ 1425539 w 9384838"/>
              <a:gd name="connsiteY641" fmla="*/ 4566457 h 6246801"/>
              <a:gd name="connsiteX642" fmla="*/ 1550537 w 9384838"/>
              <a:gd name="connsiteY642" fmla="*/ 4491234 h 6246801"/>
              <a:gd name="connsiteX643" fmla="*/ 1651201 w 9384838"/>
              <a:gd name="connsiteY643" fmla="*/ 4440348 h 6246801"/>
              <a:gd name="connsiteX644" fmla="*/ 1751865 w 9384838"/>
              <a:gd name="connsiteY644" fmla="*/ 4416011 h 6246801"/>
              <a:gd name="connsiteX645" fmla="*/ 1776201 w 9384838"/>
              <a:gd name="connsiteY645" fmla="*/ 4365125 h 6246801"/>
              <a:gd name="connsiteX646" fmla="*/ 1751865 w 9384838"/>
              <a:gd name="connsiteY646" fmla="*/ 4340788 h 6246801"/>
              <a:gd name="connsiteX647" fmla="*/ 1801642 w 9384838"/>
              <a:gd name="connsiteY647" fmla="*/ 4340788 h 6246801"/>
              <a:gd name="connsiteX648" fmla="*/ 1827082 w 9384838"/>
              <a:gd name="connsiteY648" fmla="*/ 4315345 h 6246801"/>
              <a:gd name="connsiteX649" fmla="*/ 1902304 w 9384838"/>
              <a:gd name="connsiteY649" fmla="*/ 4340788 h 6246801"/>
              <a:gd name="connsiteX650" fmla="*/ 1952081 w 9384838"/>
              <a:gd name="connsiteY650" fmla="*/ 4315345 h 6246801"/>
              <a:gd name="connsiteX651" fmla="*/ 2001860 w 9384838"/>
              <a:gd name="connsiteY651" fmla="*/ 4340788 h 6246801"/>
              <a:gd name="connsiteX652" fmla="*/ 1952081 w 9384838"/>
              <a:gd name="connsiteY652" fmla="*/ 4340788 h 6246801"/>
              <a:gd name="connsiteX653" fmla="*/ 1952081 w 9384838"/>
              <a:gd name="connsiteY653" fmla="*/ 4390568 h 6246801"/>
              <a:gd name="connsiteX654" fmla="*/ 2027302 w 9384838"/>
              <a:gd name="connsiteY654" fmla="*/ 4416011 h 6246801"/>
              <a:gd name="connsiteX655" fmla="*/ 2052742 w 9384838"/>
              <a:gd name="connsiteY655" fmla="*/ 4416011 h 6246801"/>
              <a:gd name="connsiteX656" fmla="*/ 2102518 w 9384838"/>
              <a:gd name="connsiteY656" fmla="*/ 4390568 h 6246801"/>
              <a:gd name="connsiteX657" fmla="*/ 2127962 w 9384838"/>
              <a:gd name="connsiteY657" fmla="*/ 4390568 h 6246801"/>
              <a:gd name="connsiteX658" fmla="*/ 2203182 w 9384838"/>
              <a:gd name="connsiteY658" fmla="*/ 4440348 h 6246801"/>
              <a:gd name="connsiteX659" fmla="*/ 2328178 w 9384838"/>
              <a:gd name="connsiteY659" fmla="*/ 4465791 h 6246801"/>
              <a:gd name="connsiteX660" fmla="*/ 2428839 w 9384838"/>
              <a:gd name="connsiteY660" fmla="*/ 4465791 h 6246801"/>
              <a:gd name="connsiteX661" fmla="*/ 2478617 w 9384838"/>
              <a:gd name="connsiteY661" fmla="*/ 4440348 h 6246801"/>
              <a:gd name="connsiteX662" fmla="*/ 2529503 w 9384838"/>
              <a:gd name="connsiteY662" fmla="*/ 4416011 h 6246801"/>
              <a:gd name="connsiteX663" fmla="*/ 2579280 w 9384838"/>
              <a:gd name="connsiteY663" fmla="*/ 4440348 h 6246801"/>
              <a:gd name="connsiteX664" fmla="*/ 2629058 w 9384838"/>
              <a:gd name="connsiteY664" fmla="*/ 4440348 h 6246801"/>
              <a:gd name="connsiteX665" fmla="*/ 2679941 w 9384838"/>
              <a:gd name="connsiteY665" fmla="*/ 4465791 h 6246801"/>
              <a:gd name="connsiteX666" fmla="*/ 2679941 w 9384838"/>
              <a:gd name="connsiteY666" fmla="*/ 4465790 h 6246801"/>
              <a:gd name="connsiteX667" fmla="*/ 2705383 w 9384838"/>
              <a:gd name="connsiteY667" fmla="*/ 4465790 h 6246801"/>
              <a:gd name="connsiteX668" fmla="*/ 2804940 w 9384838"/>
              <a:gd name="connsiteY668" fmla="*/ 4440347 h 6246801"/>
              <a:gd name="connsiteX669" fmla="*/ 2830382 w 9384838"/>
              <a:gd name="connsiteY669" fmla="*/ 4491233 h 6246801"/>
              <a:gd name="connsiteX670" fmla="*/ 2804940 w 9384838"/>
              <a:gd name="connsiteY670" fmla="*/ 4515570 h 6246801"/>
              <a:gd name="connsiteX671" fmla="*/ 2780604 w 9384838"/>
              <a:gd name="connsiteY671" fmla="*/ 4541013 h 6246801"/>
              <a:gd name="connsiteX672" fmla="*/ 2804940 w 9384838"/>
              <a:gd name="connsiteY672" fmla="*/ 4566456 h 6246801"/>
              <a:gd name="connsiteX673" fmla="*/ 2804940 w 9384838"/>
              <a:gd name="connsiteY673" fmla="*/ 4590793 h 6246801"/>
              <a:gd name="connsiteX674" fmla="*/ 2855825 w 9384838"/>
              <a:gd name="connsiteY674" fmla="*/ 4590793 h 6246801"/>
              <a:gd name="connsiteX675" fmla="*/ 2855825 w 9384838"/>
              <a:gd name="connsiteY675" fmla="*/ 4566456 h 6246801"/>
              <a:gd name="connsiteX676" fmla="*/ 2880159 w 9384838"/>
              <a:gd name="connsiteY676" fmla="*/ 4566456 h 6246801"/>
              <a:gd name="connsiteX677" fmla="*/ 2880159 w 9384838"/>
              <a:gd name="connsiteY677" fmla="*/ 4605916 h 6246801"/>
              <a:gd name="connsiteX678" fmla="*/ 2880162 w 9384838"/>
              <a:gd name="connsiteY678" fmla="*/ 4605918 h 6246801"/>
              <a:gd name="connsiteX679" fmla="*/ 2880162 w 9384838"/>
              <a:gd name="connsiteY679" fmla="*/ 4566457 h 6246801"/>
              <a:gd name="connsiteX680" fmla="*/ 2931045 w 9384838"/>
              <a:gd name="connsiteY680" fmla="*/ 4616236 h 6246801"/>
              <a:gd name="connsiteX681" fmla="*/ 2980823 w 9384838"/>
              <a:gd name="connsiteY681" fmla="*/ 4641679 h 6246801"/>
              <a:gd name="connsiteX682" fmla="*/ 3006265 w 9384838"/>
              <a:gd name="connsiteY682" fmla="*/ 4616236 h 6246801"/>
              <a:gd name="connsiteX683" fmla="*/ 3030601 w 9384838"/>
              <a:gd name="connsiteY683" fmla="*/ 4616236 h 6246801"/>
              <a:gd name="connsiteX684" fmla="*/ 3056044 w 9384838"/>
              <a:gd name="connsiteY684" fmla="*/ 4590793 h 6246801"/>
              <a:gd name="connsiteX685" fmla="*/ 3105820 w 9384838"/>
              <a:gd name="connsiteY685" fmla="*/ 4590793 h 6246801"/>
              <a:gd name="connsiteX686" fmla="*/ 3131263 w 9384838"/>
              <a:gd name="connsiteY686" fmla="*/ 4541014 h 6246801"/>
              <a:gd name="connsiteX687" fmla="*/ 3131263 w 9384838"/>
              <a:gd name="connsiteY687" fmla="*/ 4590793 h 6246801"/>
              <a:gd name="connsiteX688" fmla="*/ 3156704 w 9384838"/>
              <a:gd name="connsiteY688" fmla="*/ 4566457 h 6246801"/>
              <a:gd name="connsiteX689" fmla="*/ 3181041 w 9384838"/>
              <a:gd name="connsiteY689" fmla="*/ 4515571 h 6246801"/>
              <a:gd name="connsiteX690" fmla="*/ 3156704 w 9384838"/>
              <a:gd name="connsiteY690" fmla="*/ 4440348 h 6246801"/>
              <a:gd name="connsiteX691" fmla="*/ 3131263 w 9384838"/>
              <a:gd name="connsiteY691" fmla="*/ 4416011 h 6246801"/>
              <a:gd name="connsiteX692" fmla="*/ 3181041 w 9384838"/>
              <a:gd name="connsiteY692" fmla="*/ 4365125 h 6246801"/>
              <a:gd name="connsiteX693" fmla="*/ 3231924 w 9384838"/>
              <a:gd name="connsiteY693" fmla="*/ 4340788 h 6246801"/>
              <a:gd name="connsiteX694" fmla="*/ 3256260 w 9384838"/>
              <a:gd name="connsiteY694" fmla="*/ 4289902 h 6246801"/>
              <a:gd name="connsiteX695" fmla="*/ 3281703 w 9384838"/>
              <a:gd name="connsiteY695" fmla="*/ 4289902 h 6246801"/>
              <a:gd name="connsiteX696" fmla="*/ 3281705 w 9384838"/>
              <a:gd name="connsiteY696" fmla="*/ 4289902 h 6246801"/>
              <a:gd name="connsiteX697" fmla="*/ 3307147 w 9384838"/>
              <a:gd name="connsiteY697" fmla="*/ 4265565 h 6246801"/>
              <a:gd name="connsiteX698" fmla="*/ 3356924 w 9384838"/>
              <a:gd name="connsiteY698" fmla="*/ 4265565 h 6246801"/>
              <a:gd name="connsiteX699" fmla="*/ 3457589 w 9384838"/>
              <a:gd name="connsiteY699" fmla="*/ 4190342 h 6246801"/>
              <a:gd name="connsiteX700" fmla="*/ 3558250 w 9384838"/>
              <a:gd name="connsiteY700" fmla="*/ 4089676 h 6246801"/>
              <a:gd name="connsiteX701" fmla="*/ 3582585 w 9384838"/>
              <a:gd name="connsiteY701" fmla="*/ 4014453 h 6246801"/>
              <a:gd name="connsiteX702" fmla="*/ 3608026 w 9384838"/>
              <a:gd name="connsiteY702" fmla="*/ 3989010 h 6246801"/>
              <a:gd name="connsiteX703" fmla="*/ 3582585 w 9384838"/>
              <a:gd name="connsiteY703" fmla="*/ 3963567 h 6246801"/>
              <a:gd name="connsiteX704" fmla="*/ 3608026 w 9384838"/>
              <a:gd name="connsiteY704" fmla="*/ 3913787 h 6246801"/>
              <a:gd name="connsiteX705" fmla="*/ 3582585 w 9384838"/>
              <a:gd name="connsiteY705" fmla="*/ 3888344 h 6246801"/>
              <a:gd name="connsiteX706" fmla="*/ 3608026 w 9384838"/>
              <a:gd name="connsiteY706" fmla="*/ 3838565 h 6246801"/>
              <a:gd name="connsiteX707" fmla="*/ 3633468 w 9384838"/>
              <a:gd name="connsiteY707" fmla="*/ 3813122 h 6246801"/>
              <a:gd name="connsiteX708" fmla="*/ 3683247 w 9384838"/>
              <a:gd name="connsiteY708" fmla="*/ 3788785 h 6246801"/>
              <a:gd name="connsiteX709" fmla="*/ 3708689 w 9384838"/>
              <a:gd name="connsiteY709" fmla="*/ 3813122 h 6246801"/>
              <a:gd name="connsiteX710" fmla="*/ 3783908 w 9384838"/>
              <a:gd name="connsiteY710" fmla="*/ 3788785 h 6246801"/>
              <a:gd name="connsiteX711" fmla="*/ 3883464 w 9384838"/>
              <a:gd name="connsiteY711" fmla="*/ 3763342 h 6246801"/>
              <a:gd name="connsiteX712" fmla="*/ 3883464 w 9384838"/>
              <a:gd name="connsiteY712" fmla="*/ 3813122 h 6246801"/>
              <a:gd name="connsiteX713" fmla="*/ 3833686 w 9384838"/>
              <a:gd name="connsiteY713" fmla="*/ 3813122 h 6246801"/>
              <a:gd name="connsiteX714" fmla="*/ 3808245 w 9384838"/>
              <a:gd name="connsiteY714" fmla="*/ 3838565 h 6246801"/>
              <a:gd name="connsiteX715" fmla="*/ 3808245 w 9384838"/>
              <a:gd name="connsiteY715" fmla="*/ 3888344 h 6246801"/>
              <a:gd name="connsiteX716" fmla="*/ 3758467 w 9384838"/>
              <a:gd name="connsiteY716" fmla="*/ 3864008 h 6246801"/>
              <a:gd name="connsiteX717" fmla="*/ 3708689 w 9384838"/>
              <a:gd name="connsiteY717" fmla="*/ 3913787 h 6246801"/>
              <a:gd name="connsiteX718" fmla="*/ 3683247 w 9384838"/>
              <a:gd name="connsiteY718" fmla="*/ 3888344 h 6246801"/>
              <a:gd name="connsiteX719" fmla="*/ 3633468 w 9384838"/>
              <a:gd name="connsiteY719" fmla="*/ 3913787 h 6246801"/>
              <a:gd name="connsiteX720" fmla="*/ 3657804 w 9384838"/>
              <a:gd name="connsiteY720" fmla="*/ 3939230 h 6246801"/>
              <a:gd name="connsiteX721" fmla="*/ 3633468 w 9384838"/>
              <a:gd name="connsiteY721" fmla="*/ 3963567 h 6246801"/>
              <a:gd name="connsiteX722" fmla="*/ 3657804 w 9384838"/>
              <a:gd name="connsiteY722" fmla="*/ 3963567 h 6246801"/>
              <a:gd name="connsiteX723" fmla="*/ 3683247 w 9384838"/>
              <a:gd name="connsiteY723" fmla="*/ 3989010 h 6246801"/>
              <a:gd name="connsiteX724" fmla="*/ 3708689 w 9384838"/>
              <a:gd name="connsiteY724" fmla="*/ 3989010 h 6246801"/>
              <a:gd name="connsiteX725" fmla="*/ 3708689 w 9384838"/>
              <a:gd name="connsiteY725" fmla="*/ 4014453 h 6246801"/>
              <a:gd name="connsiteX726" fmla="*/ 3708688 w 9384838"/>
              <a:gd name="connsiteY726" fmla="*/ 4014453 h 6246801"/>
              <a:gd name="connsiteX727" fmla="*/ 3657804 w 9384838"/>
              <a:gd name="connsiteY727" fmla="*/ 4064233 h 6246801"/>
              <a:gd name="connsiteX728" fmla="*/ 3683246 w 9384838"/>
              <a:gd name="connsiteY728" fmla="*/ 4139455 h 6246801"/>
              <a:gd name="connsiteX729" fmla="*/ 3808243 w 9384838"/>
              <a:gd name="connsiteY729" fmla="*/ 4164898 h 6246801"/>
              <a:gd name="connsiteX730" fmla="*/ 3833684 w 9384838"/>
              <a:gd name="connsiteY730" fmla="*/ 4089676 h 6246801"/>
              <a:gd name="connsiteX731" fmla="*/ 3958666 w 9384838"/>
              <a:gd name="connsiteY731" fmla="*/ 4089676 h 6246801"/>
              <a:gd name="connsiteX732" fmla="*/ 4084770 w 9384838"/>
              <a:gd name="connsiteY732" fmla="*/ 4064233 h 6246801"/>
              <a:gd name="connsiteX733" fmla="*/ 4185432 w 9384838"/>
              <a:gd name="connsiteY733" fmla="*/ 4064233 h 6246801"/>
              <a:gd name="connsiteX734" fmla="*/ 4460870 w 9384838"/>
              <a:gd name="connsiteY734" fmla="*/ 3888345 h 6246801"/>
              <a:gd name="connsiteX735" fmla="*/ 4510648 w 9384838"/>
              <a:gd name="connsiteY735" fmla="*/ 3763342 h 6246801"/>
              <a:gd name="connsiteX736" fmla="*/ 4761751 w 9384838"/>
              <a:gd name="connsiteY736" fmla="*/ 3713562 h 6246801"/>
              <a:gd name="connsiteX737" fmla="*/ 4836971 w 9384838"/>
              <a:gd name="connsiteY737" fmla="*/ 3612896 h 6246801"/>
              <a:gd name="connsiteX738" fmla="*/ 4887855 w 9384838"/>
              <a:gd name="connsiteY738" fmla="*/ 3487894 h 6246801"/>
              <a:gd name="connsiteX739" fmla="*/ 4887855 w 9384838"/>
              <a:gd name="connsiteY739" fmla="*/ 3487893 h 6246801"/>
              <a:gd name="connsiteX740" fmla="*/ 4937633 w 9384838"/>
              <a:gd name="connsiteY740" fmla="*/ 3437007 h 6246801"/>
              <a:gd name="connsiteX741" fmla="*/ 5012854 w 9384838"/>
              <a:gd name="connsiteY741" fmla="*/ 3387227 h 6246801"/>
              <a:gd name="connsiteX742" fmla="*/ 5038296 w 9384838"/>
              <a:gd name="connsiteY742" fmla="*/ 3336341 h 6246801"/>
              <a:gd name="connsiteX743" fmla="*/ 5113516 w 9384838"/>
              <a:gd name="connsiteY743" fmla="*/ 3236782 h 6246801"/>
              <a:gd name="connsiteX744" fmla="*/ 5137852 w 9384838"/>
              <a:gd name="connsiteY744" fmla="*/ 3185896 h 6246801"/>
              <a:gd name="connsiteX745" fmla="*/ 5163294 w 9384838"/>
              <a:gd name="connsiteY745" fmla="*/ 3161560 h 6246801"/>
              <a:gd name="connsiteX746" fmla="*/ 5238514 w 9384838"/>
              <a:gd name="connsiteY746" fmla="*/ 3011116 h 6246801"/>
              <a:gd name="connsiteX747" fmla="*/ 5263957 w 9384838"/>
              <a:gd name="connsiteY747" fmla="*/ 2860672 h 6246801"/>
              <a:gd name="connsiteX748" fmla="*/ 5188736 w 9384838"/>
              <a:gd name="connsiteY748" fmla="*/ 2809788 h 6246801"/>
              <a:gd name="connsiteX749" fmla="*/ 5163294 w 9384838"/>
              <a:gd name="connsiteY749" fmla="*/ 2835229 h 6246801"/>
              <a:gd name="connsiteX750" fmla="*/ 5137852 w 9384838"/>
              <a:gd name="connsiteY750" fmla="*/ 2835229 h 6246801"/>
              <a:gd name="connsiteX751" fmla="*/ 5137852 w 9384838"/>
              <a:gd name="connsiteY751" fmla="*/ 2785450 h 6246801"/>
              <a:gd name="connsiteX752" fmla="*/ 5188736 w 9384838"/>
              <a:gd name="connsiteY752" fmla="*/ 2785450 h 6246801"/>
              <a:gd name="connsiteX753" fmla="*/ 5263957 w 9384838"/>
              <a:gd name="connsiteY753" fmla="*/ 2734563 h 6246801"/>
              <a:gd name="connsiteX754" fmla="*/ 5339177 w 9384838"/>
              <a:gd name="connsiteY754" fmla="*/ 2609561 h 6246801"/>
              <a:gd name="connsiteX755" fmla="*/ 5289399 w 9384838"/>
              <a:gd name="connsiteY755" fmla="*/ 2534339 h 6246801"/>
              <a:gd name="connsiteX756" fmla="*/ 5289931 w 9384838"/>
              <a:gd name="connsiteY756" fmla="*/ 2534660 h 6246801"/>
              <a:gd name="connsiteX757" fmla="*/ 5289398 w 9384838"/>
              <a:gd name="connsiteY757" fmla="*/ 2534339 h 6246801"/>
              <a:gd name="connsiteX758" fmla="*/ 5313734 w 9384838"/>
              <a:gd name="connsiteY758" fmla="*/ 2483451 h 6246801"/>
              <a:gd name="connsiteX759" fmla="*/ 5289398 w 9384838"/>
              <a:gd name="connsiteY759" fmla="*/ 2459115 h 6246801"/>
              <a:gd name="connsiteX760" fmla="*/ 5364618 w 9384838"/>
              <a:gd name="connsiteY760" fmla="*/ 2408231 h 6246801"/>
              <a:gd name="connsiteX761" fmla="*/ 5388954 w 9384838"/>
              <a:gd name="connsiteY761" fmla="*/ 2433674 h 6246801"/>
              <a:gd name="connsiteX762" fmla="*/ 5464174 w 9384838"/>
              <a:gd name="connsiteY762" fmla="*/ 2408231 h 6246801"/>
              <a:gd name="connsiteX763" fmla="*/ 5515059 w 9384838"/>
              <a:gd name="connsiteY763" fmla="*/ 2333007 h 6246801"/>
              <a:gd name="connsiteX764" fmla="*/ 5539394 w 9384838"/>
              <a:gd name="connsiteY764" fmla="*/ 2257785 h 6246801"/>
              <a:gd name="connsiteX765" fmla="*/ 5539394 w 9384838"/>
              <a:gd name="connsiteY765" fmla="*/ 2233447 h 6246801"/>
              <a:gd name="connsiteX766" fmla="*/ 5564837 w 9384838"/>
              <a:gd name="connsiteY766" fmla="*/ 2182565 h 6246801"/>
              <a:gd name="connsiteX767" fmla="*/ 5614615 w 9384838"/>
              <a:gd name="connsiteY767" fmla="*/ 2233447 h 6246801"/>
              <a:gd name="connsiteX768" fmla="*/ 5640057 w 9384838"/>
              <a:gd name="connsiteY768" fmla="*/ 2208005 h 6246801"/>
              <a:gd name="connsiteX769" fmla="*/ 5665499 w 9384838"/>
              <a:gd name="connsiteY769" fmla="*/ 2233447 h 6246801"/>
              <a:gd name="connsiteX770" fmla="*/ 5665499 w 9384838"/>
              <a:gd name="connsiteY770" fmla="*/ 2257785 h 6246801"/>
              <a:gd name="connsiteX771" fmla="*/ 5640057 w 9384838"/>
              <a:gd name="connsiteY771" fmla="*/ 2408231 h 6246801"/>
              <a:gd name="connsiteX772" fmla="*/ 5689835 w 9384838"/>
              <a:gd name="connsiteY772" fmla="*/ 2433674 h 6246801"/>
              <a:gd name="connsiteX773" fmla="*/ 5740719 w 9384838"/>
              <a:gd name="connsiteY773" fmla="*/ 2408231 h 6246801"/>
              <a:gd name="connsiteX774" fmla="*/ 5765055 w 9384838"/>
              <a:gd name="connsiteY774" fmla="*/ 2358450 h 6246801"/>
              <a:gd name="connsiteX775" fmla="*/ 5840275 w 9384838"/>
              <a:gd name="connsiteY775" fmla="*/ 2459115 h 6246801"/>
              <a:gd name="connsiteX776" fmla="*/ 5891159 w 9384838"/>
              <a:gd name="connsiteY776" fmla="*/ 2408231 h 6246801"/>
              <a:gd name="connsiteX777" fmla="*/ 5940937 w 9384838"/>
              <a:gd name="connsiteY777" fmla="*/ 2283229 h 6246801"/>
              <a:gd name="connsiteX778" fmla="*/ 5891159 w 9384838"/>
              <a:gd name="connsiteY778" fmla="*/ 2208005 h 6246801"/>
              <a:gd name="connsiteX779" fmla="*/ 5840275 w 9384838"/>
              <a:gd name="connsiteY779" fmla="*/ 2257785 h 6246801"/>
              <a:gd name="connsiteX780" fmla="*/ 5715277 w 9384838"/>
              <a:gd name="connsiteY780" fmla="*/ 2283229 h 6246801"/>
              <a:gd name="connsiteX781" fmla="*/ 5765055 w 9384838"/>
              <a:gd name="connsiteY781" fmla="*/ 2132783 h 6246801"/>
              <a:gd name="connsiteX782" fmla="*/ 5840275 w 9384838"/>
              <a:gd name="connsiteY782" fmla="*/ 2081897 h 6246801"/>
              <a:gd name="connsiteX783" fmla="*/ 8270546 w 9384838"/>
              <a:gd name="connsiteY783" fmla="*/ 1474959 h 6246801"/>
              <a:gd name="connsiteX784" fmla="*/ 8282255 w 9384838"/>
              <a:gd name="connsiteY784" fmla="*/ 1480813 h 6246801"/>
              <a:gd name="connsiteX785" fmla="*/ 8274449 w 9384838"/>
              <a:gd name="connsiteY785" fmla="*/ 1490571 h 6246801"/>
              <a:gd name="connsiteX786" fmla="*/ 8264691 w 9384838"/>
              <a:gd name="connsiteY786" fmla="*/ 1491546 h 6246801"/>
              <a:gd name="connsiteX787" fmla="*/ 8247128 w 9384838"/>
              <a:gd name="connsiteY787" fmla="*/ 1501304 h 6246801"/>
              <a:gd name="connsiteX788" fmla="*/ 8250055 w 9384838"/>
              <a:gd name="connsiteY788" fmla="*/ 1485692 h 6246801"/>
              <a:gd name="connsiteX789" fmla="*/ 8265667 w 9384838"/>
              <a:gd name="connsiteY789" fmla="*/ 1485692 h 6246801"/>
              <a:gd name="connsiteX790" fmla="*/ 8270546 w 9384838"/>
              <a:gd name="connsiteY790" fmla="*/ 1474959 h 6246801"/>
              <a:gd name="connsiteX791" fmla="*/ 8187608 w 9384838"/>
              <a:gd name="connsiteY791" fmla="*/ 1463250 h 6246801"/>
              <a:gd name="connsiteX792" fmla="*/ 8203220 w 9384838"/>
              <a:gd name="connsiteY792" fmla="*/ 1472032 h 6246801"/>
              <a:gd name="connsiteX793" fmla="*/ 8215904 w 9384838"/>
              <a:gd name="connsiteY793" fmla="*/ 1471056 h 6246801"/>
              <a:gd name="connsiteX794" fmla="*/ 8214929 w 9384838"/>
              <a:gd name="connsiteY794" fmla="*/ 1479838 h 6246801"/>
              <a:gd name="connsiteX795" fmla="*/ 8216880 w 9384838"/>
              <a:gd name="connsiteY795" fmla="*/ 1484717 h 6246801"/>
              <a:gd name="connsiteX796" fmla="*/ 8195414 w 9384838"/>
              <a:gd name="connsiteY796" fmla="*/ 1482765 h 6246801"/>
              <a:gd name="connsiteX797" fmla="*/ 8197365 w 9384838"/>
              <a:gd name="connsiteY797" fmla="*/ 1476909 h 6246801"/>
              <a:gd name="connsiteX798" fmla="*/ 8187608 w 9384838"/>
              <a:gd name="connsiteY798" fmla="*/ 1463250 h 6246801"/>
              <a:gd name="connsiteX799" fmla="*/ 8289085 w 9384838"/>
              <a:gd name="connsiteY799" fmla="*/ 1415439 h 6246801"/>
              <a:gd name="connsiteX800" fmla="*/ 8307624 w 9384838"/>
              <a:gd name="connsiteY800" fmla="*/ 1425197 h 6246801"/>
              <a:gd name="connsiteX801" fmla="*/ 8318357 w 9384838"/>
              <a:gd name="connsiteY801" fmla="*/ 1429100 h 6246801"/>
              <a:gd name="connsiteX802" fmla="*/ 8307624 w 9384838"/>
              <a:gd name="connsiteY802" fmla="*/ 1443734 h 6246801"/>
              <a:gd name="connsiteX803" fmla="*/ 8313478 w 9384838"/>
              <a:gd name="connsiteY803" fmla="*/ 1452516 h 6246801"/>
              <a:gd name="connsiteX804" fmla="*/ 8282255 w 9384838"/>
              <a:gd name="connsiteY804" fmla="*/ 1469104 h 6246801"/>
              <a:gd name="connsiteX805" fmla="*/ 8280303 w 9384838"/>
              <a:gd name="connsiteY805" fmla="*/ 1453493 h 6246801"/>
              <a:gd name="connsiteX806" fmla="*/ 8269570 w 9384838"/>
              <a:gd name="connsiteY806" fmla="*/ 1425197 h 6246801"/>
              <a:gd name="connsiteX807" fmla="*/ 8289085 w 9384838"/>
              <a:gd name="connsiteY807" fmla="*/ 1415439 h 6246801"/>
              <a:gd name="connsiteX808" fmla="*/ 8360314 w 9384838"/>
              <a:gd name="connsiteY808" fmla="*/ 1357869 h 6246801"/>
              <a:gd name="connsiteX809" fmla="*/ 8376902 w 9384838"/>
              <a:gd name="connsiteY809" fmla="*/ 1366651 h 6246801"/>
              <a:gd name="connsiteX810" fmla="*/ 8379829 w 9384838"/>
              <a:gd name="connsiteY810" fmla="*/ 1382264 h 6246801"/>
              <a:gd name="connsiteX811" fmla="*/ 8349581 w 9384838"/>
              <a:gd name="connsiteY811" fmla="*/ 1375434 h 6246801"/>
              <a:gd name="connsiteX812" fmla="*/ 8360314 w 9384838"/>
              <a:gd name="connsiteY812" fmla="*/ 1357869 h 6246801"/>
              <a:gd name="connsiteX813" fmla="*/ 8571073 w 9384838"/>
              <a:gd name="connsiteY813" fmla="*/ 1228098 h 6246801"/>
              <a:gd name="connsiteX814" fmla="*/ 8597418 w 9384838"/>
              <a:gd name="connsiteY814" fmla="*/ 1253467 h 6246801"/>
              <a:gd name="connsiteX815" fmla="*/ 8592539 w 9384838"/>
              <a:gd name="connsiteY815" fmla="*/ 1260297 h 6246801"/>
              <a:gd name="connsiteX816" fmla="*/ 8592539 w 9384838"/>
              <a:gd name="connsiteY816" fmla="*/ 1272981 h 6246801"/>
              <a:gd name="connsiteX817" fmla="*/ 8572049 w 9384838"/>
              <a:gd name="connsiteY817" fmla="*/ 1273957 h 6246801"/>
              <a:gd name="connsiteX818" fmla="*/ 8561316 w 9384838"/>
              <a:gd name="connsiteY818" fmla="*/ 1285666 h 6246801"/>
              <a:gd name="connsiteX819" fmla="*/ 8554486 w 9384838"/>
              <a:gd name="connsiteY819" fmla="*/ 1302253 h 6246801"/>
              <a:gd name="connsiteX820" fmla="*/ 8533995 w 9384838"/>
              <a:gd name="connsiteY820" fmla="*/ 1311035 h 6246801"/>
              <a:gd name="connsiteX821" fmla="*/ 8510577 w 9384838"/>
              <a:gd name="connsiteY821" fmla="*/ 1309083 h 6246801"/>
              <a:gd name="connsiteX822" fmla="*/ 8505699 w 9384838"/>
              <a:gd name="connsiteY822" fmla="*/ 1331526 h 6246801"/>
              <a:gd name="connsiteX823" fmla="*/ 8494966 w 9384838"/>
              <a:gd name="connsiteY823" fmla="*/ 1335428 h 6246801"/>
              <a:gd name="connsiteX824" fmla="*/ 8482281 w 9384838"/>
              <a:gd name="connsiteY824" fmla="*/ 1312986 h 6246801"/>
              <a:gd name="connsiteX825" fmla="*/ 8474475 w 9384838"/>
              <a:gd name="connsiteY825" fmla="*/ 1303229 h 6246801"/>
              <a:gd name="connsiteX826" fmla="*/ 8467645 w 9384838"/>
              <a:gd name="connsiteY826" fmla="*/ 1279811 h 6246801"/>
              <a:gd name="connsiteX827" fmla="*/ 8476427 w 9384838"/>
              <a:gd name="connsiteY827" fmla="*/ 1270054 h 6246801"/>
              <a:gd name="connsiteX828" fmla="*/ 8524238 w 9384838"/>
              <a:gd name="connsiteY828" fmla="*/ 1261273 h 6246801"/>
              <a:gd name="connsiteX829" fmla="*/ 8551558 w 9384838"/>
              <a:gd name="connsiteY829" fmla="*/ 1236879 h 6246801"/>
              <a:gd name="connsiteX830" fmla="*/ 8567170 w 9384838"/>
              <a:gd name="connsiteY830" fmla="*/ 1237855 h 6246801"/>
              <a:gd name="connsiteX831" fmla="*/ 8571073 w 9384838"/>
              <a:gd name="connsiteY831" fmla="*/ 1228098 h 6246801"/>
              <a:gd name="connsiteX832" fmla="*/ 8306648 w 9384838"/>
              <a:gd name="connsiteY832" fmla="*/ 884639 h 6246801"/>
              <a:gd name="connsiteX833" fmla="*/ 8328114 w 9384838"/>
              <a:gd name="connsiteY833" fmla="*/ 903178 h 6246801"/>
              <a:gd name="connsiteX834" fmla="*/ 8334944 w 9384838"/>
              <a:gd name="connsiteY834" fmla="*/ 917814 h 6246801"/>
              <a:gd name="connsiteX835" fmla="*/ 8368119 w 9384838"/>
              <a:gd name="connsiteY835" fmla="*/ 935377 h 6246801"/>
              <a:gd name="connsiteX836" fmla="*/ 8422761 w 9384838"/>
              <a:gd name="connsiteY836" fmla="*/ 939280 h 6246801"/>
              <a:gd name="connsiteX837" fmla="*/ 8461790 w 9384838"/>
              <a:gd name="connsiteY837" fmla="*/ 922693 h 6246801"/>
              <a:gd name="connsiteX838" fmla="*/ 8450081 w 9384838"/>
              <a:gd name="connsiteY838" fmla="*/ 963674 h 6246801"/>
              <a:gd name="connsiteX839" fmla="*/ 8431542 w 9384838"/>
              <a:gd name="connsiteY839" fmla="*/ 975382 h 6246801"/>
              <a:gd name="connsiteX840" fmla="*/ 8415930 w 9384838"/>
              <a:gd name="connsiteY840" fmla="*/ 963674 h 6246801"/>
              <a:gd name="connsiteX841" fmla="*/ 8397391 w 9384838"/>
              <a:gd name="connsiteY841" fmla="*/ 963674 h 6246801"/>
              <a:gd name="connsiteX842" fmla="*/ 8359338 w 9384838"/>
              <a:gd name="connsiteY842" fmla="*/ 1014411 h 6246801"/>
              <a:gd name="connsiteX843" fmla="*/ 8284206 w 9384838"/>
              <a:gd name="connsiteY843" fmla="*/ 1020265 h 6246801"/>
              <a:gd name="connsiteX844" fmla="*/ 8247128 w 9384838"/>
              <a:gd name="connsiteY844" fmla="*/ 1070028 h 6246801"/>
              <a:gd name="connsiteX845" fmla="*/ 8212977 w 9384838"/>
              <a:gd name="connsiteY845" fmla="*/ 1083688 h 6246801"/>
              <a:gd name="connsiteX846" fmla="*/ 8184681 w 9384838"/>
              <a:gd name="connsiteY846" fmla="*/ 1151014 h 6246801"/>
              <a:gd name="connsiteX847" fmla="*/ 8163215 w 9384838"/>
              <a:gd name="connsiteY847" fmla="*/ 1151014 h 6246801"/>
              <a:gd name="connsiteX848" fmla="*/ 8155409 w 9384838"/>
              <a:gd name="connsiteY848" fmla="*/ 1207607 h 6246801"/>
              <a:gd name="connsiteX849" fmla="*/ 8099792 w 9384838"/>
              <a:gd name="connsiteY849" fmla="*/ 1223219 h 6246801"/>
              <a:gd name="connsiteX850" fmla="*/ 8077350 w 9384838"/>
              <a:gd name="connsiteY850" fmla="*/ 1247612 h 6246801"/>
              <a:gd name="connsiteX851" fmla="*/ 8066617 w 9384838"/>
              <a:gd name="connsiteY851" fmla="*/ 1319817 h 6246801"/>
              <a:gd name="connsiteX852" fmla="*/ 8057835 w 9384838"/>
              <a:gd name="connsiteY852" fmla="*/ 1315914 h 6246801"/>
              <a:gd name="connsiteX853" fmla="*/ 8009048 w 9384838"/>
              <a:gd name="connsiteY853" fmla="*/ 1320793 h 6246801"/>
              <a:gd name="connsiteX854" fmla="*/ 8009048 w 9384838"/>
              <a:gd name="connsiteY854" fmla="*/ 1309084 h 6246801"/>
              <a:gd name="connsiteX855" fmla="*/ 8010024 w 9384838"/>
              <a:gd name="connsiteY855" fmla="*/ 1293472 h 6246801"/>
              <a:gd name="connsiteX856" fmla="*/ 8002218 w 9384838"/>
              <a:gd name="connsiteY856" fmla="*/ 1262248 h 6246801"/>
              <a:gd name="connsiteX857" fmla="*/ 8013927 w 9384838"/>
              <a:gd name="connsiteY857" fmla="*/ 1254442 h 6246801"/>
              <a:gd name="connsiteX858" fmla="*/ 8038320 w 9384838"/>
              <a:gd name="connsiteY858" fmla="*/ 1219316 h 6246801"/>
              <a:gd name="connsiteX859" fmla="*/ 8077350 w 9384838"/>
              <a:gd name="connsiteY859" fmla="*/ 1190044 h 6246801"/>
              <a:gd name="connsiteX860" fmla="*/ 8108573 w 9384838"/>
              <a:gd name="connsiteY860" fmla="*/ 1167602 h 6246801"/>
              <a:gd name="connsiteX861" fmla="*/ 8111501 w 9384838"/>
              <a:gd name="connsiteY861" fmla="*/ 1154917 h 6246801"/>
              <a:gd name="connsiteX862" fmla="*/ 8135894 w 9384838"/>
              <a:gd name="connsiteY862" fmla="*/ 1148087 h 6246801"/>
              <a:gd name="connsiteX863" fmla="*/ 8141748 w 9384838"/>
              <a:gd name="connsiteY863" fmla="*/ 1130524 h 6246801"/>
              <a:gd name="connsiteX864" fmla="*/ 8135894 w 9384838"/>
              <a:gd name="connsiteY864" fmla="*/ 1121742 h 6246801"/>
              <a:gd name="connsiteX865" fmla="*/ 8143700 w 9384838"/>
              <a:gd name="connsiteY865" fmla="*/ 1104179 h 6246801"/>
              <a:gd name="connsiteX866" fmla="*/ 8200293 w 9384838"/>
              <a:gd name="connsiteY866" fmla="*/ 1030998 h 6246801"/>
              <a:gd name="connsiteX867" fmla="*/ 8231516 w 9384838"/>
              <a:gd name="connsiteY867" fmla="*/ 993920 h 6246801"/>
              <a:gd name="connsiteX868" fmla="*/ 8245176 w 9384838"/>
              <a:gd name="connsiteY868" fmla="*/ 957819 h 6246801"/>
              <a:gd name="connsiteX869" fmla="*/ 8258837 w 9384838"/>
              <a:gd name="connsiteY869" fmla="*/ 944159 h 6246801"/>
              <a:gd name="connsiteX870" fmla="*/ 8260788 w 9384838"/>
              <a:gd name="connsiteY870" fmla="*/ 920741 h 6246801"/>
              <a:gd name="connsiteX871" fmla="*/ 8289085 w 9384838"/>
              <a:gd name="connsiteY871" fmla="*/ 889516 h 6246801"/>
              <a:gd name="connsiteX872" fmla="*/ 8306648 w 9384838"/>
              <a:gd name="connsiteY872" fmla="*/ 884639 h 6246801"/>
              <a:gd name="connsiteX873" fmla="*/ 9328245 w 9384838"/>
              <a:gd name="connsiteY873" fmla="*/ 311878 h 6246801"/>
              <a:gd name="connsiteX874" fmla="*/ 9371178 w 9384838"/>
              <a:gd name="connsiteY874" fmla="*/ 317733 h 6246801"/>
              <a:gd name="connsiteX875" fmla="*/ 9384838 w 9384838"/>
              <a:gd name="connsiteY875" fmla="*/ 341150 h 6246801"/>
              <a:gd name="connsiteX876" fmla="*/ 9357517 w 9384838"/>
              <a:gd name="connsiteY876" fmla="*/ 360665 h 6246801"/>
              <a:gd name="connsiteX877" fmla="*/ 9357517 w 9384838"/>
              <a:gd name="connsiteY877" fmla="*/ 378228 h 6246801"/>
              <a:gd name="connsiteX878" fmla="*/ 9371178 w 9384838"/>
              <a:gd name="connsiteY878" fmla="*/ 393840 h 6246801"/>
              <a:gd name="connsiteX879" fmla="*/ 9367275 w 9384838"/>
              <a:gd name="connsiteY879" fmla="*/ 427015 h 6246801"/>
              <a:gd name="connsiteX880" fmla="*/ 9314585 w 9384838"/>
              <a:gd name="connsiteY880" fmla="*/ 427015 h 6246801"/>
              <a:gd name="connsiteX881" fmla="*/ 9250186 w 9384838"/>
              <a:gd name="connsiteY881" fmla="*/ 440675 h 6246801"/>
              <a:gd name="connsiteX882" fmla="*/ 9213108 w 9384838"/>
              <a:gd name="connsiteY882" fmla="*/ 471899 h 6246801"/>
              <a:gd name="connsiteX883" fmla="*/ 9162370 w 9384838"/>
              <a:gd name="connsiteY883" fmla="*/ 491414 h 6246801"/>
              <a:gd name="connsiteX884" fmla="*/ 9099923 w 9384838"/>
              <a:gd name="connsiteY884" fmla="*/ 526540 h 6246801"/>
              <a:gd name="connsiteX885" fmla="*/ 9035524 w 9384838"/>
              <a:gd name="connsiteY885" fmla="*/ 587036 h 6246801"/>
              <a:gd name="connsiteX886" fmla="*/ 8996494 w 9384838"/>
              <a:gd name="connsiteY886" fmla="*/ 635822 h 6246801"/>
              <a:gd name="connsiteX887" fmla="*/ 8961368 w 9384838"/>
              <a:gd name="connsiteY887" fmla="*/ 637774 h 6246801"/>
              <a:gd name="connsiteX888" fmla="*/ 8951610 w 9384838"/>
              <a:gd name="connsiteY888" fmla="*/ 647531 h 6246801"/>
              <a:gd name="connsiteX889" fmla="*/ 8926241 w 9384838"/>
              <a:gd name="connsiteY889" fmla="*/ 637774 h 6246801"/>
              <a:gd name="connsiteX890" fmla="*/ 8916484 w 9384838"/>
              <a:gd name="connsiteY890" fmla="*/ 608501 h 6246801"/>
              <a:gd name="connsiteX891" fmla="*/ 8883309 w 9384838"/>
              <a:gd name="connsiteY891" fmla="*/ 622162 h 6246801"/>
              <a:gd name="connsiteX892" fmla="*/ 8877454 w 9384838"/>
              <a:gd name="connsiteY892" fmla="*/ 651434 h 6246801"/>
              <a:gd name="connsiteX893" fmla="*/ 8887212 w 9384838"/>
              <a:gd name="connsiteY893" fmla="*/ 665094 h 6246801"/>
              <a:gd name="connsiteX894" fmla="*/ 8846231 w 9384838"/>
              <a:gd name="connsiteY894" fmla="*/ 719735 h 6246801"/>
              <a:gd name="connsiteX895" fmla="*/ 8799395 w 9384838"/>
              <a:gd name="connsiteY895" fmla="*/ 749008 h 6246801"/>
              <a:gd name="connsiteX896" fmla="*/ 8766220 w 9384838"/>
              <a:gd name="connsiteY896" fmla="*/ 774380 h 6246801"/>
              <a:gd name="connsiteX897" fmla="*/ 8731094 w 9384838"/>
              <a:gd name="connsiteY897" fmla="*/ 844633 h 6246801"/>
              <a:gd name="connsiteX898" fmla="*/ 8697919 w 9384838"/>
              <a:gd name="connsiteY898" fmla="*/ 862196 h 6246801"/>
              <a:gd name="connsiteX899" fmla="*/ 8666695 w 9384838"/>
              <a:gd name="connsiteY899" fmla="*/ 862196 h 6246801"/>
              <a:gd name="connsiteX900" fmla="*/ 8641326 w 9384838"/>
              <a:gd name="connsiteY900" fmla="*/ 887565 h 6246801"/>
              <a:gd name="connsiteX901" fmla="*/ 8614005 w 9384838"/>
              <a:gd name="connsiteY901" fmla="*/ 932449 h 6246801"/>
              <a:gd name="connsiteX902" fmla="*/ 8590587 w 9384838"/>
              <a:gd name="connsiteY902" fmla="*/ 936351 h 6246801"/>
              <a:gd name="connsiteX903" fmla="*/ 8576927 w 9384838"/>
              <a:gd name="connsiteY903" fmla="*/ 920740 h 6246801"/>
              <a:gd name="connsiteX904" fmla="*/ 8590587 w 9384838"/>
              <a:gd name="connsiteY904" fmla="*/ 885614 h 6246801"/>
              <a:gd name="connsiteX905" fmla="*/ 8602296 w 9384838"/>
              <a:gd name="connsiteY905" fmla="*/ 881711 h 6246801"/>
              <a:gd name="connsiteX906" fmla="*/ 8610102 w 9384838"/>
              <a:gd name="connsiteY906" fmla="*/ 868050 h 6246801"/>
              <a:gd name="connsiteX907" fmla="*/ 8606199 w 9384838"/>
              <a:gd name="connsiteY907" fmla="*/ 850487 h 6246801"/>
              <a:gd name="connsiteX908" fmla="*/ 8612054 w 9384838"/>
              <a:gd name="connsiteY908" fmla="*/ 825118 h 6246801"/>
              <a:gd name="connsiteX909" fmla="*/ 8623762 w 9384838"/>
              <a:gd name="connsiteY909" fmla="*/ 846584 h 6246801"/>
              <a:gd name="connsiteX910" fmla="*/ 8637423 w 9384838"/>
              <a:gd name="connsiteY910" fmla="*/ 848536 h 6246801"/>
              <a:gd name="connsiteX911" fmla="*/ 8649132 w 9384838"/>
              <a:gd name="connsiteY911" fmla="*/ 827069 h 6246801"/>
              <a:gd name="connsiteX912" fmla="*/ 8635471 w 9384838"/>
              <a:gd name="connsiteY912" fmla="*/ 807555 h 6246801"/>
              <a:gd name="connsiteX913" fmla="*/ 8654986 w 9384838"/>
              <a:gd name="connsiteY913" fmla="*/ 807555 h 6246801"/>
              <a:gd name="connsiteX914" fmla="*/ 8664743 w 9384838"/>
              <a:gd name="connsiteY914" fmla="*/ 819263 h 6246801"/>
              <a:gd name="connsiteX915" fmla="*/ 8692064 w 9384838"/>
              <a:gd name="connsiteY915" fmla="*/ 805603 h 6246801"/>
              <a:gd name="connsiteX916" fmla="*/ 8709627 w 9384838"/>
              <a:gd name="connsiteY916" fmla="*/ 778282 h 6246801"/>
              <a:gd name="connsiteX917" fmla="*/ 8711579 w 9384838"/>
              <a:gd name="connsiteY917" fmla="*/ 749008 h 6246801"/>
              <a:gd name="connsiteX918" fmla="*/ 8695967 w 9384838"/>
              <a:gd name="connsiteY918" fmla="*/ 749008 h 6246801"/>
              <a:gd name="connsiteX919" fmla="*/ 8672549 w 9384838"/>
              <a:gd name="connsiteY919" fmla="*/ 745105 h 6246801"/>
              <a:gd name="connsiteX920" fmla="*/ 8668646 w 9384838"/>
              <a:gd name="connsiteY920" fmla="*/ 713881 h 6246801"/>
              <a:gd name="connsiteX921" fmla="*/ 8697919 w 9384838"/>
              <a:gd name="connsiteY921" fmla="*/ 713881 h 6246801"/>
              <a:gd name="connsiteX922" fmla="*/ 8715482 w 9384838"/>
              <a:gd name="connsiteY922" fmla="*/ 731444 h 6246801"/>
              <a:gd name="connsiteX923" fmla="*/ 8733045 w 9384838"/>
              <a:gd name="connsiteY923" fmla="*/ 719735 h 6246801"/>
              <a:gd name="connsiteX924" fmla="*/ 8746705 w 9384838"/>
              <a:gd name="connsiteY924" fmla="*/ 688512 h 6246801"/>
              <a:gd name="connsiteX925" fmla="*/ 8787686 w 9384838"/>
              <a:gd name="connsiteY925" fmla="*/ 674851 h 6246801"/>
              <a:gd name="connsiteX926" fmla="*/ 8811104 w 9384838"/>
              <a:gd name="connsiteY926" fmla="*/ 624114 h 6246801"/>
              <a:gd name="connsiteX927" fmla="*/ 8830619 w 9384838"/>
              <a:gd name="connsiteY927" fmla="*/ 618260 h 6246801"/>
              <a:gd name="connsiteX928" fmla="*/ 8840376 w 9384838"/>
              <a:gd name="connsiteY928" fmla="*/ 600695 h 6246801"/>
              <a:gd name="connsiteX929" fmla="*/ 8832570 w 9384838"/>
              <a:gd name="connsiteY929" fmla="*/ 559715 h 6246801"/>
              <a:gd name="connsiteX930" fmla="*/ 8850134 w 9384838"/>
              <a:gd name="connsiteY930" fmla="*/ 559715 h 6246801"/>
              <a:gd name="connsiteX931" fmla="*/ 8885260 w 9384838"/>
              <a:gd name="connsiteY931" fmla="*/ 573376 h 6246801"/>
              <a:gd name="connsiteX932" fmla="*/ 8902823 w 9384838"/>
              <a:gd name="connsiteY932" fmla="*/ 559715 h 6246801"/>
              <a:gd name="connsiteX933" fmla="*/ 8904775 w 9384838"/>
              <a:gd name="connsiteY933" fmla="*/ 524589 h 6246801"/>
              <a:gd name="connsiteX934" fmla="*/ 8949659 w 9384838"/>
              <a:gd name="connsiteY934" fmla="*/ 497268 h 6246801"/>
              <a:gd name="connsiteX935" fmla="*/ 8976980 w 9384838"/>
              <a:gd name="connsiteY935" fmla="*/ 497268 h 6246801"/>
              <a:gd name="connsiteX936" fmla="*/ 8976980 w 9384838"/>
              <a:gd name="connsiteY936" fmla="*/ 462142 h 6246801"/>
              <a:gd name="connsiteX937" fmla="*/ 8965271 w 9384838"/>
              <a:gd name="connsiteY937" fmla="*/ 419209 h 6246801"/>
              <a:gd name="connsiteX938" fmla="*/ 8973077 w 9384838"/>
              <a:gd name="connsiteY938" fmla="*/ 393840 h 6246801"/>
              <a:gd name="connsiteX939" fmla="*/ 9002349 w 9384838"/>
              <a:gd name="connsiteY939" fmla="*/ 376277 h 6246801"/>
              <a:gd name="connsiteX940" fmla="*/ 9017961 w 9384838"/>
              <a:gd name="connsiteY940" fmla="*/ 403597 h 6246801"/>
              <a:gd name="connsiteX941" fmla="*/ 9041378 w 9384838"/>
              <a:gd name="connsiteY941" fmla="*/ 467996 h 6246801"/>
              <a:gd name="connsiteX942" fmla="*/ 9076505 w 9384838"/>
              <a:gd name="connsiteY942" fmla="*/ 475802 h 6246801"/>
              <a:gd name="connsiteX943" fmla="*/ 9154564 w 9384838"/>
              <a:gd name="connsiteY943" fmla="*/ 458239 h 6246801"/>
              <a:gd name="connsiteX944" fmla="*/ 9209205 w 9384838"/>
              <a:gd name="connsiteY944" fmla="*/ 409452 h 6246801"/>
              <a:gd name="connsiteX945" fmla="*/ 9218963 w 9384838"/>
              <a:gd name="connsiteY945" fmla="*/ 380180 h 6246801"/>
              <a:gd name="connsiteX946" fmla="*/ 9283361 w 9384838"/>
              <a:gd name="connsiteY946" fmla="*/ 325538 h 6246801"/>
              <a:gd name="connsiteX947" fmla="*/ 9328245 w 9384838"/>
              <a:gd name="connsiteY947" fmla="*/ 311878 h 6246801"/>
              <a:gd name="connsiteX948" fmla="*/ 6819242 w 9384838"/>
              <a:gd name="connsiteY948" fmla="*/ 0 h 6246801"/>
              <a:gd name="connsiteX949" fmla="*/ 6869020 w 9384838"/>
              <a:gd name="connsiteY949" fmla="*/ 125002 h 6246801"/>
              <a:gd name="connsiteX950" fmla="*/ 6969682 w 9384838"/>
              <a:gd name="connsiteY950" fmla="*/ 326334 h 6246801"/>
              <a:gd name="connsiteX951" fmla="*/ 6969682 w 9384838"/>
              <a:gd name="connsiteY951" fmla="*/ 401556 h 6246801"/>
              <a:gd name="connsiteX952" fmla="*/ 7094680 w 9384838"/>
              <a:gd name="connsiteY952" fmla="*/ 652667 h 6246801"/>
              <a:gd name="connsiteX953" fmla="*/ 7220784 w 9384838"/>
              <a:gd name="connsiteY953" fmla="*/ 803117 h 6246801"/>
              <a:gd name="connsiteX954" fmla="*/ 7321446 w 9384838"/>
              <a:gd name="connsiteY954" fmla="*/ 903783 h 6246801"/>
              <a:gd name="connsiteX955" fmla="*/ 7321446 w 9384838"/>
              <a:gd name="connsiteY955" fmla="*/ 979004 h 6246801"/>
              <a:gd name="connsiteX956" fmla="*/ 7345782 w 9384838"/>
              <a:gd name="connsiteY956" fmla="*/ 979004 h 6246801"/>
              <a:gd name="connsiteX957" fmla="*/ 7396667 w 9384838"/>
              <a:gd name="connsiteY957" fmla="*/ 1003341 h 6246801"/>
              <a:gd name="connsiteX958" fmla="*/ 7421002 w 9384838"/>
              <a:gd name="connsiteY958" fmla="*/ 979004 h 6246801"/>
              <a:gd name="connsiteX959" fmla="*/ 7496223 w 9384838"/>
              <a:gd name="connsiteY959" fmla="*/ 1003341 h 6246801"/>
              <a:gd name="connsiteX960" fmla="*/ 7446445 w 9384838"/>
              <a:gd name="connsiteY960" fmla="*/ 1054227 h 6246801"/>
              <a:gd name="connsiteX961" fmla="*/ 7471887 w 9384838"/>
              <a:gd name="connsiteY961" fmla="*/ 1078564 h 6246801"/>
              <a:gd name="connsiteX962" fmla="*/ 7521665 w 9384838"/>
              <a:gd name="connsiteY962" fmla="*/ 1054227 h 6246801"/>
              <a:gd name="connsiteX963" fmla="*/ 7547107 w 9384838"/>
              <a:gd name="connsiteY963" fmla="*/ 1129449 h 6246801"/>
              <a:gd name="connsiteX964" fmla="*/ 7672105 w 9384838"/>
              <a:gd name="connsiteY964" fmla="*/ 1179229 h 6246801"/>
              <a:gd name="connsiteX965" fmla="*/ 7747325 w 9384838"/>
              <a:gd name="connsiteY965" fmla="*/ 1179229 h 6246801"/>
              <a:gd name="connsiteX966" fmla="*/ 7847987 w 9384838"/>
              <a:gd name="connsiteY966" fmla="*/ 1104007 h 6246801"/>
              <a:gd name="connsiteX967" fmla="*/ 7923207 w 9384838"/>
              <a:gd name="connsiteY967" fmla="*/ 1078564 h 6246801"/>
              <a:gd name="connsiteX968" fmla="*/ 7998427 w 9384838"/>
              <a:gd name="connsiteY968" fmla="*/ 1003341 h 6246801"/>
              <a:gd name="connsiteX969" fmla="*/ 7998427 w 9384838"/>
              <a:gd name="connsiteY969" fmla="*/ 1054227 h 6246801"/>
              <a:gd name="connsiteX970" fmla="*/ 7948649 w 9384838"/>
              <a:gd name="connsiteY970" fmla="*/ 1104007 h 6246801"/>
              <a:gd name="connsiteX971" fmla="*/ 7948649 w 9384838"/>
              <a:gd name="connsiteY971" fmla="*/ 1129449 h 6246801"/>
              <a:gd name="connsiteX972" fmla="*/ 7822545 w 9384838"/>
              <a:gd name="connsiteY972" fmla="*/ 1279895 h 6246801"/>
              <a:gd name="connsiteX973" fmla="*/ 7822545 w 9384838"/>
              <a:gd name="connsiteY973" fmla="*/ 1379454 h 6246801"/>
              <a:gd name="connsiteX974" fmla="*/ 7873429 w 9384838"/>
              <a:gd name="connsiteY974" fmla="*/ 1379454 h 6246801"/>
              <a:gd name="connsiteX975" fmla="*/ 7847987 w 9384838"/>
              <a:gd name="connsiteY975" fmla="*/ 1505563 h 6246801"/>
              <a:gd name="connsiteX976" fmla="*/ 7797103 w 9384838"/>
              <a:gd name="connsiteY976" fmla="*/ 1531005 h 6246801"/>
              <a:gd name="connsiteX977" fmla="*/ 7873429 w 9384838"/>
              <a:gd name="connsiteY977" fmla="*/ 1606229 h 6246801"/>
              <a:gd name="connsiteX978" fmla="*/ 7948649 w 9384838"/>
              <a:gd name="connsiteY978" fmla="*/ 1606229 h 6246801"/>
              <a:gd name="connsiteX979" fmla="*/ 7923207 w 9384838"/>
              <a:gd name="connsiteY979" fmla="*/ 1656009 h 6246801"/>
              <a:gd name="connsiteX980" fmla="*/ 7772767 w 9384838"/>
              <a:gd name="connsiteY980" fmla="*/ 1630565 h 6246801"/>
              <a:gd name="connsiteX981" fmla="*/ 7672105 w 9384838"/>
              <a:gd name="connsiteY981" fmla="*/ 1705789 h 6246801"/>
              <a:gd name="connsiteX982" fmla="*/ 7672105 w 9384838"/>
              <a:gd name="connsiteY982" fmla="*/ 1656009 h 6246801"/>
              <a:gd name="connsiteX983" fmla="*/ 7596885 w 9384838"/>
              <a:gd name="connsiteY983" fmla="*/ 1656009 h 6246801"/>
              <a:gd name="connsiteX984" fmla="*/ 7571443 w 9384838"/>
              <a:gd name="connsiteY984" fmla="*/ 1705789 h 6246801"/>
              <a:gd name="connsiteX985" fmla="*/ 7446445 w 9384838"/>
              <a:gd name="connsiteY985" fmla="*/ 1681452 h 6246801"/>
              <a:gd name="connsiteX986" fmla="*/ 7421002 w 9384838"/>
              <a:gd name="connsiteY986" fmla="*/ 1630565 h 6246801"/>
              <a:gd name="connsiteX987" fmla="*/ 7321446 w 9384838"/>
              <a:gd name="connsiteY987" fmla="*/ 1630565 h 6246801"/>
              <a:gd name="connsiteX988" fmla="*/ 7070344 w 9384838"/>
              <a:gd name="connsiteY988" fmla="*/ 1756674 h 6246801"/>
              <a:gd name="connsiteX989" fmla="*/ 6869020 w 9384838"/>
              <a:gd name="connsiteY989" fmla="*/ 1907113 h 6246801"/>
              <a:gd name="connsiteX990" fmla="*/ 6894462 w 9384838"/>
              <a:gd name="connsiteY990" fmla="*/ 1956897 h 6246801"/>
              <a:gd name="connsiteX991" fmla="*/ 6819242 w 9384838"/>
              <a:gd name="connsiteY991" fmla="*/ 2081899 h 6246801"/>
              <a:gd name="connsiteX992" fmla="*/ 6793800 w 9384838"/>
              <a:gd name="connsiteY992" fmla="*/ 2006676 h 6246801"/>
              <a:gd name="connsiteX993" fmla="*/ 6668802 w 9384838"/>
              <a:gd name="connsiteY993" fmla="*/ 1931450 h 6246801"/>
              <a:gd name="connsiteX994" fmla="*/ 6542697 w 9384838"/>
              <a:gd name="connsiteY994" fmla="*/ 1831894 h 6246801"/>
              <a:gd name="connsiteX995" fmla="*/ 6467477 w 9384838"/>
              <a:gd name="connsiteY995" fmla="*/ 1705789 h 6246801"/>
              <a:gd name="connsiteX996" fmla="*/ 6417699 w 9384838"/>
              <a:gd name="connsiteY996" fmla="*/ 1681452 h 6246801"/>
              <a:gd name="connsiteX997" fmla="*/ 6342479 w 9384838"/>
              <a:gd name="connsiteY997" fmla="*/ 1580786 h 6246801"/>
              <a:gd name="connsiteX998" fmla="*/ 6217481 w 9384838"/>
              <a:gd name="connsiteY998" fmla="*/ 1555343 h 6246801"/>
              <a:gd name="connsiteX999" fmla="*/ 6091377 w 9384838"/>
              <a:gd name="connsiteY999" fmla="*/ 1606229 h 6246801"/>
              <a:gd name="connsiteX1000" fmla="*/ 5991821 w 9384838"/>
              <a:gd name="connsiteY1000" fmla="*/ 1681452 h 6246801"/>
              <a:gd name="connsiteX1001" fmla="*/ 5966379 w 9384838"/>
              <a:gd name="connsiteY1001" fmla="*/ 1630565 h 6246801"/>
              <a:gd name="connsiteX1002" fmla="*/ 5966379 w 9384838"/>
              <a:gd name="connsiteY1002" fmla="*/ 1580786 h 6246801"/>
              <a:gd name="connsiteX1003" fmla="*/ 5916601 w 9384838"/>
              <a:gd name="connsiteY1003" fmla="*/ 1531005 h 6246801"/>
              <a:gd name="connsiteX1004" fmla="*/ 5940937 w 9384838"/>
              <a:gd name="connsiteY1004" fmla="*/ 1505563 h 6246801"/>
              <a:gd name="connsiteX1005" fmla="*/ 5891159 w 9384838"/>
              <a:gd name="connsiteY1005" fmla="*/ 1480122 h 6246801"/>
              <a:gd name="connsiteX1006" fmla="*/ 5840275 w 9384838"/>
              <a:gd name="connsiteY1006" fmla="*/ 1480122 h 6246801"/>
              <a:gd name="connsiteX1007" fmla="*/ 5815939 w 9384838"/>
              <a:gd name="connsiteY1007" fmla="*/ 1455784 h 6246801"/>
              <a:gd name="connsiteX1008" fmla="*/ 5740719 w 9384838"/>
              <a:gd name="connsiteY1008" fmla="*/ 1505563 h 6246801"/>
              <a:gd name="connsiteX1009" fmla="*/ 5665499 w 9384838"/>
              <a:gd name="connsiteY1009" fmla="*/ 1606229 h 6246801"/>
              <a:gd name="connsiteX1010" fmla="*/ 5715277 w 9384838"/>
              <a:gd name="connsiteY1010" fmla="*/ 1656009 h 6246801"/>
              <a:gd name="connsiteX1011" fmla="*/ 5765055 w 9384838"/>
              <a:gd name="connsiteY1011" fmla="*/ 1731231 h 6246801"/>
              <a:gd name="connsiteX1012" fmla="*/ 5840275 w 9384838"/>
              <a:gd name="connsiteY1012" fmla="*/ 1731231 h 6246801"/>
              <a:gd name="connsiteX1013" fmla="*/ 5916601 w 9384838"/>
              <a:gd name="connsiteY1013" fmla="*/ 1881669 h 6246801"/>
              <a:gd name="connsiteX1014" fmla="*/ 5966379 w 9384838"/>
              <a:gd name="connsiteY1014" fmla="*/ 1956897 h 6246801"/>
              <a:gd name="connsiteX1015" fmla="*/ 5891159 w 9384838"/>
              <a:gd name="connsiteY1015" fmla="*/ 2006676 h 6246801"/>
              <a:gd name="connsiteX1016" fmla="*/ 5815939 w 9384838"/>
              <a:gd name="connsiteY1016" fmla="*/ 1931450 h 6246801"/>
              <a:gd name="connsiteX1017" fmla="*/ 5765055 w 9384838"/>
              <a:gd name="connsiteY1017" fmla="*/ 1881669 h 6246801"/>
              <a:gd name="connsiteX1018" fmla="*/ 5715277 w 9384838"/>
              <a:gd name="connsiteY1018" fmla="*/ 1931450 h 6246801"/>
              <a:gd name="connsiteX1019" fmla="*/ 5665499 w 9384838"/>
              <a:gd name="connsiteY1019" fmla="*/ 1931450 h 6246801"/>
              <a:gd name="connsiteX1020" fmla="*/ 5640056 w 9384838"/>
              <a:gd name="connsiteY1020" fmla="*/ 2006676 h 6246801"/>
              <a:gd name="connsiteX1021" fmla="*/ 5590278 w 9384838"/>
              <a:gd name="connsiteY1021" fmla="*/ 2006676 h 6246801"/>
              <a:gd name="connsiteX1022" fmla="*/ 5515058 w 9384838"/>
              <a:gd name="connsiteY1022" fmla="*/ 2081899 h 6246801"/>
              <a:gd name="connsiteX1023" fmla="*/ 5464174 w 9384838"/>
              <a:gd name="connsiteY1023" fmla="*/ 2057559 h 6246801"/>
              <a:gd name="connsiteX1024" fmla="*/ 5464174 w 9384838"/>
              <a:gd name="connsiteY1024" fmla="*/ 1956897 h 6246801"/>
              <a:gd name="connsiteX1025" fmla="*/ 5489616 w 9384838"/>
              <a:gd name="connsiteY1025" fmla="*/ 1881669 h 6246801"/>
              <a:gd name="connsiteX1026" fmla="*/ 5564836 w 9384838"/>
              <a:gd name="connsiteY1026" fmla="*/ 1831894 h 6246801"/>
              <a:gd name="connsiteX1027" fmla="*/ 5590278 w 9384838"/>
              <a:gd name="connsiteY1027" fmla="*/ 1756674 h 6246801"/>
              <a:gd name="connsiteX1028" fmla="*/ 5539394 w 9384838"/>
              <a:gd name="connsiteY1028" fmla="*/ 1656009 h 6246801"/>
              <a:gd name="connsiteX1029" fmla="*/ 5515058 w 9384838"/>
              <a:gd name="connsiteY1029" fmla="*/ 1656009 h 6246801"/>
              <a:gd name="connsiteX1030" fmla="*/ 5515058 w 9384838"/>
              <a:gd name="connsiteY1030" fmla="*/ 1606229 h 6246801"/>
              <a:gd name="connsiteX1031" fmla="*/ 5489616 w 9384838"/>
              <a:gd name="connsiteY1031" fmla="*/ 1580786 h 6246801"/>
              <a:gd name="connsiteX1032" fmla="*/ 5489616 w 9384838"/>
              <a:gd name="connsiteY1032" fmla="*/ 1531005 h 6246801"/>
              <a:gd name="connsiteX1033" fmla="*/ 5539394 w 9384838"/>
              <a:gd name="connsiteY1033" fmla="*/ 1455784 h 6246801"/>
              <a:gd name="connsiteX1034" fmla="*/ 5539394 w 9384838"/>
              <a:gd name="connsiteY1034" fmla="*/ 1404898 h 6246801"/>
              <a:gd name="connsiteX1035" fmla="*/ 5564836 w 9384838"/>
              <a:gd name="connsiteY1035" fmla="*/ 1355118 h 6246801"/>
              <a:gd name="connsiteX1036" fmla="*/ 5614614 w 9384838"/>
              <a:gd name="connsiteY1036" fmla="*/ 1379454 h 6246801"/>
              <a:gd name="connsiteX1037" fmla="*/ 5689834 w 9384838"/>
              <a:gd name="connsiteY1037" fmla="*/ 1355118 h 6246801"/>
              <a:gd name="connsiteX1038" fmla="*/ 5740719 w 9384838"/>
              <a:gd name="connsiteY1038" fmla="*/ 1329675 h 6246801"/>
              <a:gd name="connsiteX1039" fmla="*/ 5765055 w 9384838"/>
              <a:gd name="connsiteY1039" fmla="*/ 1355118 h 6246801"/>
              <a:gd name="connsiteX1040" fmla="*/ 5815939 w 9384838"/>
              <a:gd name="connsiteY1040" fmla="*/ 1279895 h 6246801"/>
              <a:gd name="connsiteX1041" fmla="*/ 5891159 w 9384838"/>
              <a:gd name="connsiteY1041" fmla="*/ 1254452 h 6246801"/>
              <a:gd name="connsiteX1042" fmla="*/ 5891159 w 9384838"/>
              <a:gd name="connsiteY1042" fmla="*/ 1179229 h 6246801"/>
              <a:gd name="connsiteX1043" fmla="*/ 5840275 w 9384838"/>
              <a:gd name="connsiteY1043" fmla="*/ 1104007 h 6246801"/>
              <a:gd name="connsiteX1044" fmla="*/ 5865717 w 9384838"/>
              <a:gd name="connsiteY1044" fmla="*/ 1054227 h 6246801"/>
              <a:gd name="connsiteX1045" fmla="*/ 5916601 w 9384838"/>
              <a:gd name="connsiteY1045" fmla="*/ 1054227 h 6246801"/>
              <a:gd name="connsiteX1046" fmla="*/ 6041599 w 9384838"/>
              <a:gd name="connsiteY1046" fmla="*/ 1179229 h 6246801"/>
              <a:gd name="connsiteX1047" fmla="*/ 6091377 w 9384838"/>
              <a:gd name="connsiteY1047" fmla="*/ 1153786 h 6246801"/>
              <a:gd name="connsiteX1048" fmla="*/ 6091377 w 9384838"/>
              <a:gd name="connsiteY1048" fmla="*/ 1204672 h 6246801"/>
              <a:gd name="connsiteX1049" fmla="*/ 6166597 w 9384838"/>
              <a:gd name="connsiteY1049" fmla="*/ 1254452 h 6246801"/>
              <a:gd name="connsiteX1050" fmla="*/ 6292701 w 9384838"/>
              <a:gd name="connsiteY1050" fmla="*/ 1179229 h 6246801"/>
              <a:gd name="connsiteX1051" fmla="*/ 6317037 w 9384838"/>
              <a:gd name="connsiteY1051" fmla="*/ 1129449 h 6246801"/>
              <a:gd name="connsiteX1052" fmla="*/ 6292701 w 9384838"/>
              <a:gd name="connsiteY1052" fmla="*/ 1054227 h 6246801"/>
              <a:gd name="connsiteX1053" fmla="*/ 6317037 w 9384838"/>
              <a:gd name="connsiteY1053" fmla="*/ 1003341 h 6246801"/>
              <a:gd name="connsiteX1054" fmla="*/ 6317037 w 9384838"/>
              <a:gd name="connsiteY1054" fmla="*/ 953562 h 6246801"/>
              <a:gd name="connsiteX1055" fmla="*/ 6342479 w 9384838"/>
              <a:gd name="connsiteY1055" fmla="*/ 903783 h 6246801"/>
              <a:gd name="connsiteX1056" fmla="*/ 6443141 w 9384838"/>
              <a:gd name="connsiteY1056" fmla="*/ 878340 h 6246801"/>
              <a:gd name="connsiteX1057" fmla="*/ 6492919 w 9384838"/>
              <a:gd name="connsiteY1057" fmla="*/ 803117 h 6246801"/>
              <a:gd name="connsiteX1058" fmla="*/ 6518361 w 9384838"/>
              <a:gd name="connsiteY1058" fmla="*/ 652667 h 6246801"/>
              <a:gd name="connsiteX1059" fmla="*/ 6619024 w 9384838"/>
              <a:gd name="connsiteY1059" fmla="*/ 526559 h 6246801"/>
              <a:gd name="connsiteX1060" fmla="*/ 6643360 w 9384838"/>
              <a:gd name="connsiteY1060" fmla="*/ 300891 h 6246801"/>
              <a:gd name="connsiteX1061" fmla="*/ 6619024 w 9384838"/>
              <a:gd name="connsiteY1061" fmla="*/ 125002 h 6246801"/>
              <a:gd name="connsiteX1062" fmla="*/ 6694244 w 9384838"/>
              <a:gd name="connsiteY1062" fmla="*/ 49779 h 6246801"/>
              <a:gd name="connsiteX1063" fmla="*/ 6769464 w 9384838"/>
              <a:gd name="connsiteY1063" fmla="*/ 49779 h 6246801"/>
              <a:gd name="connsiteX1064" fmla="*/ 6819242 w 9384838"/>
              <a:gd name="connsiteY106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03844 w 9384838"/>
              <a:gd name="connsiteY33" fmla="*/ 5142796 h 6246801"/>
              <a:gd name="connsiteX34" fmla="*/ 2328180 w 9384838"/>
              <a:gd name="connsiteY34" fmla="*/ 5118459 h 6246801"/>
              <a:gd name="connsiteX35" fmla="*/ 2353623 w 9384838"/>
              <a:gd name="connsiteY35" fmla="*/ 5118459 h 6246801"/>
              <a:gd name="connsiteX36" fmla="*/ 2379065 w 9384838"/>
              <a:gd name="connsiteY36" fmla="*/ 5142796 h 6246801"/>
              <a:gd name="connsiteX37" fmla="*/ 2353623 w 9384838"/>
              <a:gd name="connsiteY37" fmla="*/ 5168239 h 6246801"/>
              <a:gd name="connsiteX38" fmla="*/ 2328180 w 9384838"/>
              <a:gd name="connsiteY38" fmla="*/ 5218019 h 6246801"/>
              <a:gd name="connsiteX39" fmla="*/ 2379065 w 9384838"/>
              <a:gd name="connsiteY39" fmla="*/ 5268905 h 6246801"/>
              <a:gd name="connsiteX40" fmla="*/ 2353623 w 9384838"/>
              <a:gd name="connsiteY40" fmla="*/ 5293242 h 6246801"/>
              <a:gd name="connsiteX41" fmla="*/ 2353623 w 9384838"/>
              <a:gd name="connsiteY41" fmla="*/ 5318684 h 6246801"/>
              <a:gd name="connsiteX42" fmla="*/ 2328180 w 9384838"/>
              <a:gd name="connsiteY42" fmla="*/ 5318684 h 6246801"/>
              <a:gd name="connsiteX43" fmla="*/ 2278402 w 9384838"/>
              <a:gd name="connsiteY43" fmla="*/ 5369570 h 6246801"/>
              <a:gd name="connsiteX44" fmla="*/ 2228625 w 9384838"/>
              <a:gd name="connsiteY44" fmla="*/ 5369570 h 6246801"/>
              <a:gd name="connsiteX45" fmla="*/ 2203182 w 9384838"/>
              <a:gd name="connsiteY45" fmla="*/ 5393907 h 6246801"/>
              <a:gd name="connsiteX46" fmla="*/ 2177742 w 9384838"/>
              <a:gd name="connsiteY46" fmla="*/ 5419350 h 6246801"/>
              <a:gd name="connsiteX47" fmla="*/ 2127963 w 9384838"/>
              <a:gd name="connsiteY47" fmla="*/ 5393907 h 6246801"/>
              <a:gd name="connsiteX48" fmla="*/ 2177742 w 9384838"/>
              <a:gd name="connsiteY48" fmla="*/ 5419351 h 6246801"/>
              <a:gd name="connsiteX49" fmla="*/ 2153406 w 9384838"/>
              <a:gd name="connsiteY49" fmla="*/ 5444794 h 6246801"/>
              <a:gd name="connsiteX50" fmla="*/ 2089246 w 9384838"/>
              <a:gd name="connsiteY50" fmla="*/ 5541035 h 6246801"/>
              <a:gd name="connsiteX51" fmla="*/ 2052745 w 9384838"/>
              <a:gd name="connsiteY51" fmla="*/ 5444794 h 6246801"/>
              <a:gd name="connsiteX52" fmla="*/ 2031728 w 9384838"/>
              <a:gd name="connsiteY52" fmla="*/ 5401651 h 6246801"/>
              <a:gd name="connsiteX53" fmla="*/ 1976418 w 9384838"/>
              <a:gd name="connsiteY53" fmla="*/ 5379527 h 6246801"/>
              <a:gd name="connsiteX54" fmla="*/ 1952840 w 9384838"/>
              <a:gd name="connsiteY54" fmla="*/ 5345230 h 6246801"/>
              <a:gd name="connsiteX55" fmla="*/ 1949964 w 9384838"/>
              <a:gd name="connsiteY55" fmla="*/ 5344664 h 6246801"/>
              <a:gd name="connsiteX56" fmla="*/ 1851420 w 9384838"/>
              <a:gd name="connsiteY56" fmla="*/ 5369571 h 6246801"/>
              <a:gd name="connsiteX57" fmla="*/ 1827084 w 9384838"/>
              <a:gd name="connsiteY57" fmla="*/ 5393908 h 6246801"/>
              <a:gd name="connsiteX58" fmla="*/ 1751865 w 9384838"/>
              <a:gd name="connsiteY58" fmla="*/ 5393908 h 6246801"/>
              <a:gd name="connsiteX59" fmla="*/ 1726423 w 9384838"/>
              <a:gd name="connsiteY59" fmla="*/ 5419351 h 6246801"/>
              <a:gd name="connsiteX60" fmla="*/ 1726423 w 9384838"/>
              <a:gd name="connsiteY60" fmla="*/ 5444794 h 6246801"/>
              <a:gd name="connsiteX61" fmla="*/ 1625760 w 9384838"/>
              <a:gd name="connsiteY61" fmla="*/ 5544353 h 6246801"/>
              <a:gd name="connsiteX62" fmla="*/ 1601424 w 9384838"/>
              <a:gd name="connsiteY62" fmla="*/ 5520017 h 6246801"/>
              <a:gd name="connsiteX63" fmla="*/ 1575982 w 9384838"/>
              <a:gd name="connsiteY63" fmla="*/ 5544353 h 6246801"/>
              <a:gd name="connsiteX64" fmla="*/ 1575982 w 9384838"/>
              <a:gd name="connsiteY64" fmla="*/ 5595239 h 6246801"/>
              <a:gd name="connsiteX65" fmla="*/ 1550540 w 9384838"/>
              <a:gd name="connsiteY65" fmla="*/ 5595239 h 6246801"/>
              <a:gd name="connsiteX66" fmla="*/ 1550540 w 9384838"/>
              <a:gd name="connsiteY66" fmla="*/ 5645019 h 6246801"/>
              <a:gd name="connsiteX67" fmla="*/ 1500761 w 9384838"/>
              <a:gd name="connsiteY67" fmla="*/ 5619576 h 6246801"/>
              <a:gd name="connsiteX68" fmla="*/ 1475319 w 9384838"/>
              <a:gd name="connsiteY68" fmla="*/ 5619576 h 6246801"/>
              <a:gd name="connsiteX69" fmla="*/ 1425540 w 9384838"/>
              <a:gd name="connsiteY69" fmla="*/ 5595239 h 6246801"/>
              <a:gd name="connsiteX70" fmla="*/ 1475319 w 9384838"/>
              <a:gd name="connsiteY70" fmla="*/ 5569796 h 6246801"/>
              <a:gd name="connsiteX71" fmla="*/ 1450982 w 9384838"/>
              <a:gd name="connsiteY71" fmla="*/ 5544353 h 6246801"/>
              <a:gd name="connsiteX72" fmla="*/ 1450982 w 9384838"/>
              <a:gd name="connsiteY72" fmla="*/ 5544353 h 6246801"/>
              <a:gd name="connsiteX73" fmla="*/ 1425539 w 9384838"/>
              <a:gd name="connsiteY73" fmla="*/ 5544353 h 6246801"/>
              <a:gd name="connsiteX74" fmla="*/ 1400097 w 9384838"/>
              <a:gd name="connsiteY74" fmla="*/ 5469130 h 6246801"/>
              <a:gd name="connsiteX75" fmla="*/ 1400097 w 9384838"/>
              <a:gd name="connsiteY75" fmla="*/ 5419351 h 6246801"/>
              <a:gd name="connsiteX76" fmla="*/ 1450982 w 9384838"/>
              <a:gd name="connsiteY76" fmla="*/ 5369571 h 6246801"/>
              <a:gd name="connsiteX77" fmla="*/ 1450982 w 9384838"/>
              <a:gd name="connsiteY77" fmla="*/ 5344128 h 6246801"/>
              <a:gd name="connsiteX78" fmla="*/ 1400097 w 9384838"/>
              <a:gd name="connsiteY78" fmla="*/ 5318685 h 6246801"/>
              <a:gd name="connsiteX79" fmla="*/ 1425539 w 9384838"/>
              <a:gd name="connsiteY79" fmla="*/ 5268905 h 6246801"/>
              <a:gd name="connsiteX80" fmla="*/ 1400097 w 9384838"/>
              <a:gd name="connsiteY80" fmla="*/ 5243462 h 6246801"/>
              <a:gd name="connsiteX81" fmla="*/ 1450982 w 9384838"/>
              <a:gd name="connsiteY81" fmla="*/ 5218019 h 6246801"/>
              <a:gd name="connsiteX82" fmla="*/ 1526203 w 9384838"/>
              <a:gd name="connsiteY82" fmla="*/ 5193682 h 6246801"/>
              <a:gd name="connsiteX83" fmla="*/ 1575981 w 9384838"/>
              <a:gd name="connsiteY83" fmla="*/ 5168239 h 6246801"/>
              <a:gd name="connsiteX84" fmla="*/ 1575981 w 9384838"/>
              <a:gd name="connsiteY84" fmla="*/ 5118459 h 6246801"/>
              <a:gd name="connsiteX85" fmla="*/ 1625759 w 9384838"/>
              <a:gd name="connsiteY85" fmla="*/ 5093016 h 6246801"/>
              <a:gd name="connsiteX86" fmla="*/ 1625759 w 9384838"/>
              <a:gd name="connsiteY86" fmla="*/ 5043236 h 6246801"/>
              <a:gd name="connsiteX87" fmla="*/ 1726423 w 9384838"/>
              <a:gd name="connsiteY87" fmla="*/ 5017793 h 6246801"/>
              <a:gd name="connsiteX88" fmla="*/ 1726423 w 9384838"/>
              <a:gd name="connsiteY88" fmla="*/ 5067573 h 6246801"/>
              <a:gd name="connsiteX89" fmla="*/ 1751865 w 9384838"/>
              <a:gd name="connsiteY89" fmla="*/ 5118459 h 6246801"/>
              <a:gd name="connsiteX90" fmla="*/ 1851420 w 9384838"/>
              <a:gd name="connsiteY90" fmla="*/ 5118459 h 6246801"/>
              <a:gd name="connsiteX91" fmla="*/ 1902304 w 9384838"/>
              <a:gd name="connsiteY91" fmla="*/ 5142796 h 6246801"/>
              <a:gd name="connsiteX92" fmla="*/ 1977523 w 9384838"/>
              <a:gd name="connsiteY92" fmla="*/ 5093016 h 6246801"/>
              <a:gd name="connsiteX93" fmla="*/ 1999647 w 9384838"/>
              <a:gd name="connsiteY93" fmla="*/ 5047661 h 6246801"/>
              <a:gd name="connsiteX94" fmla="*/ 1989691 w 9384838"/>
              <a:gd name="connsiteY94" fmla="*/ 5011156 h 6246801"/>
              <a:gd name="connsiteX95" fmla="*/ 2030620 w 9384838"/>
              <a:gd name="connsiteY95" fmla="*/ 5032174 h 6246801"/>
              <a:gd name="connsiteX96" fmla="*/ 2050531 w 9384838"/>
              <a:gd name="connsiteY96" fmla="*/ 5012262 h 6246801"/>
              <a:gd name="connsiteX97" fmla="*/ 2127963 w 9384838"/>
              <a:gd name="connsiteY97" fmla="*/ 4992350 h 6246801"/>
              <a:gd name="connsiteX98" fmla="*/ 798333 w 9384838"/>
              <a:gd name="connsiteY98" fmla="*/ 4867347 h 6246801"/>
              <a:gd name="connsiteX99" fmla="*/ 848111 w 9384838"/>
              <a:gd name="connsiteY99" fmla="*/ 4867347 h 6246801"/>
              <a:gd name="connsiteX100" fmla="*/ 873554 w 9384838"/>
              <a:gd name="connsiteY100" fmla="*/ 4917127 h 6246801"/>
              <a:gd name="connsiteX101" fmla="*/ 898996 w 9384838"/>
              <a:gd name="connsiteY101" fmla="*/ 4892790 h 6246801"/>
              <a:gd name="connsiteX102" fmla="*/ 923332 w 9384838"/>
              <a:gd name="connsiteY102" fmla="*/ 4892790 h 6246801"/>
              <a:gd name="connsiteX103" fmla="*/ 873554 w 9384838"/>
              <a:gd name="connsiteY103" fmla="*/ 4942570 h 6246801"/>
              <a:gd name="connsiteX104" fmla="*/ 898996 w 9384838"/>
              <a:gd name="connsiteY104" fmla="*/ 4968013 h 6246801"/>
              <a:gd name="connsiteX105" fmla="*/ 873554 w 9384838"/>
              <a:gd name="connsiteY105" fmla="*/ 4992350 h 6246801"/>
              <a:gd name="connsiteX106" fmla="*/ 898996 w 9384838"/>
              <a:gd name="connsiteY106" fmla="*/ 5017793 h 6246801"/>
              <a:gd name="connsiteX107" fmla="*/ 898996 w 9384838"/>
              <a:gd name="connsiteY107" fmla="*/ 5043236 h 6246801"/>
              <a:gd name="connsiteX108" fmla="*/ 948774 w 9384838"/>
              <a:gd name="connsiteY108" fmla="*/ 5067573 h 6246801"/>
              <a:gd name="connsiteX109" fmla="*/ 974217 w 9384838"/>
              <a:gd name="connsiteY109" fmla="*/ 5093016 h 6246801"/>
              <a:gd name="connsiteX110" fmla="*/ 998553 w 9384838"/>
              <a:gd name="connsiteY110" fmla="*/ 5118459 h 6246801"/>
              <a:gd name="connsiteX111" fmla="*/ 1049437 w 9384838"/>
              <a:gd name="connsiteY111" fmla="*/ 5118459 h 6246801"/>
              <a:gd name="connsiteX112" fmla="*/ 1099216 w 9384838"/>
              <a:gd name="connsiteY112" fmla="*/ 5067573 h 6246801"/>
              <a:gd name="connsiteX113" fmla="*/ 1148994 w 9384838"/>
              <a:gd name="connsiteY113" fmla="*/ 5093016 h 6246801"/>
              <a:gd name="connsiteX114" fmla="*/ 1174436 w 9384838"/>
              <a:gd name="connsiteY114" fmla="*/ 5142796 h 6246801"/>
              <a:gd name="connsiteX115" fmla="*/ 1148994 w 9384838"/>
              <a:gd name="connsiteY115" fmla="*/ 5193682 h 6246801"/>
              <a:gd name="connsiteX116" fmla="*/ 1099216 w 9384838"/>
              <a:gd name="connsiteY116" fmla="*/ 5218019 h 6246801"/>
              <a:gd name="connsiteX117" fmla="*/ 1073773 w 9384838"/>
              <a:gd name="connsiteY117" fmla="*/ 5218019 h 6246801"/>
              <a:gd name="connsiteX118" fmla="*/ 1049437 w 9384838"/>
              <a:gd name="connsiteY118" fmla="*/ 5193682 h 6246801"/>
              <a:gd name="connsiteX119" fmla="*/ 1023995 w 9384838"/>
              <a:gd name="connsiteY119" fmla="*/ 5243462 h 6246801"/>
              <a:gd name="connsiteX120" fmla="*/ 1049437 w 9384838"/>
              <a:gd name="connsiteY120" fmla="*/ 5293242 h 6246801"/>
              <a:gd name="connsiteX121" fmla="*/ 1099216 w 9384838"/>
              <a:gd name="connsiteY121" fmla="*/ 5293242 h 6246801"/>
              <a:gd name="connsiteX122" fmla="*/ 1199879 w 9384838"/>
              <a:gd name="connsiteY122" fmla="*/ 5318685 h 6246801"/>
              <a:gd name="connsiteX123" fmla="*/ 1124658 w 9384838"/>
              <a:gd name="connsiteY123" fmla="*/ 5369571 h 6246801"/>
              <a:gd name="connsiteX124" fmla="*/ 1148994 w 9384838"/>
              <a:gd name="connsiteY124" fmla="*/ 5393907 h 6246801"/>
              <a:gd name="connsiteX125" fmla="*/ 1199879 w 9384838"/>
              <a:gd name="connsiteY125" fmla="*/ 5393907 h 6246801"/>
              <a:gd name="connsiteX126" fmla="*/ 1148994 w 9384838"/>
              <a:gd name="connsiteY126" fmla="*/ 5444793 h 6246801"/>
              <a:gd name="connsiteX127" fmla="*/ 1199879 w 9384838"/>
              <a:gd name="connsiteY127" fmla="*/ 5469130 h 6246801"/>
              <a:gd name="connsiteX128" fmla="*/ 1174436 w 9384838"/>
              <a:gd name="connsiteY128" fmla="*/ 5520016 h 6246801"/>
              <a:gd name="connsiteX129" fmla="*/ 1124658 w 9384838"/>
              <a:gd name="connsiteY129" fmla="*/ 5520016 h 6246801"/>
              <a:gd name="connsiteX130" fmla="*/ 1099216 w 9384838"/>
              <a:gd name="connsiteY130" fmla="*/ 5544353 h 6246801"/>
              <a:gd name="connsiteX131" fmla="*/ 1023995 w 9384838"/>
              <a:gd name="connsiteY131" fmla="*/ 5619576 h 6246801"/>
              <a:gd name="connsiteX132" fmla="*/ 1023995 w 9384838"/>
              <a:gd name="connsiteY132" fmla="*/ 5645019 h 6246801"/>
              <a:gd name="connsiteX133" fmla="*/ 998553 w 9384838"/>
              <a:gd name="connsiteY133" fmla="*/ 5670462 h 6246801"/>
              <a:gd name="connsiteX134" fmla="*/ 823775 w 9384838"/>
              <a:gd name="connsiteY134" fmla="*/ 5920467 h 6246801"/>
              <a:gd name="connsiteX135" fmla="*/ 848111 w 9384838"/>
              <a:gd name="connsiteY135" fmla="*/ 5971353 h 6246801"/>
              <a:gd name="connsiteX136" fmla="*/ 798334 w 9384838"/>
              <a:gd name="connsiteY136" fmla="*/ 6021132 h 6246801"/>
              <a:gd name="connsiteX137" fmla="*/ 772890 w 9384838"/>
              <a:gd name="connsiteY137" fmla="*/ 6046575 h 6246801"/>
              <a:gd name="connsiteX138" fmla="*/ 772890 w 9384838"/>
              <a:gd name="connsiteY138" fmla="*/ 6096355 h 6246801"/>
              <a:gd name="connsiteX139" fmla="*/ 723113 w 9384838"/>
              <a:gd name="connsiteY139" fmla="*/ 6147241 h 6246801"/>
              <a:gd name="connsiteX140" fmla="*/ 697671 w 9384838"/>
              <a:gd name="connsiteY140" fmla="*/ 6096355 h 6246801"/>
              <a:gd name="connsiteX141" fmla="*/ 672229 w 9384838"/>
              <a:gd name="connsiteY141" fmla="*/ 6072018 h 6246801"/>
              <a:gd name="connsiteX142" fmla="*/ 693023 w 9384838"/>
              <a:gd name="connsiteY142" fmla="*/ 6051222 h 6246801"/>
              <a:gd name="connsiteX143" fmla="*/ 702873 w 9384838"/>
              <a:gd name="connsiteY143" fmla="*/ 6041372 h 6246801"/>
              <a:gd name="connsiteX144" fmla="*/ 702874 w 9384838"/>
              <a:gd name="connsiteY144" fmla="*/ 6041371 h 6246801"/>
              <a:gd name="connsiteX145" fmla="*/ 693023 w 9384838"/>
              <a:gd name="connsiteY145" fmla="*/ 6051222 h 6246801"/>
              <a:gd name="connsiteX146" fmla="*/ 672228 w 9384838"/>
              <a:gd name="connsiteY146" fmla="*/ 6072019 h 6246801"/>
              <a:gd name="connsiteX147" fmla="*/ 647891 w 9384838"/>
              <a:gd name="connsiteY147" fmla="*/ 6046576 h 6246801"/>
              <a:gd name="connsiteX148" fmla="*/ 597007 w 9384838"/>
              <a:gd name="connsiteY148" fmla="*/ 6096356 h 6246801"/>
              <a:gd name="connsiteX149" fmla="*/ 622449 w 9384838"/>
              <a:gd name="connsiteY149" fmla="*/ 6147242 h 6246801"/>
              <a:gd name="connsiteX150" fmla="*/ 622449 w 9384838"/>
              <a:gd name="connsiteY150" fmla="*/ 6171578 h 6246801"/>
              <a:gd name="connsiteX151" fmla="*/ 597007 w 9384838"/>
              <a:gd name="connsiteY151" fmla="*/ 6171578 h 6246801"/>
              <a:gd name="connsiteX152" fmla="*/ 547229 w 9384838"/>
              <a:gd name="connsiteY152" fmla="*/ 6222464 h 6246801"/>
              <a:gd name="connsiteX153" fmla="*/ 497452 w 9384838"/>
              <a:gd name="connsiteY153" fmla="*/ 6222464 h 6246801"/>
              <a:gd name="connsiteX154" fmla="*/ 422232 w 9384838"/>
              <a:gd name="connsiteY154" fmla="*/ 6246801 h 6246801"/>
              <a:gd name="connsiteX155" fmla="*/ 472009 w 9384838"/>
              <a:gd name="connsiteY155" fmla="*/ 6171578 h 6246801"/>
              <a:gd name="connsiteX156" fmla="*/ 521787 w 9384838"/>
              <a:gd name="connsiteY156" fmla="*/ 6121799 h 6246801"/>
              <a:gd name="connsiteX157" fmla="*/ 497452 w 9384838"/>
              <a:gd name="connsiteY157" fmla="*/ 6046576 h 6246801"/>
              <a:gd name="connsiteX158" fmla="*/ 497452 w 9384838"/>
              <a:gd name="connsiteY158" fmla="*/ 5996796 h 6246801"/>
              <a:gd name="connsiteX159" fmla="*/ 521787 w 9384838"/>
              <a:gd name="connsiteY159" fmla="*/ 5996796 h 6246801"/>
              <a:gd name="connsiteX160" fmla="*/ 572672 w 9384838"/>
              <a:gd name="connsiteY160" fmla="*/ 5945910 h 6246801"/>
              <a:gd name="connsiteX161" fmla="*/ 547229 w 9384838"/>
              <a:gd name="connsiteY161" fmla="*/ 5920467 h 6246801"/>
              <a:gd name="connsiteX162" fmla="*/ 497452 w 9384838"/>
              <a:gd name="connsiteY162" fmla="*/ 5896130 h 6246801"/>
              <a:gd name="connsiteX163" fmla="*/ 472009 w 9384838"/>
              <a:gd name="connsiteY163" fmla="*/ 5920467 h 6246801"/>
              <a:gd name="connsiteX164" fmla="*/ 396790 w 9384838"/>
              <a:gd name="connsiteY164" fmla="*/ 6021133 h 6246801"/>
              <a:gd name="connsiteX165" fmla="*/ 422232 w 9384838"/>
              <a:gd name="connsiteY165" fmla="*/ 6046576 h 6246801"/>
              <a:gd name="connsiteX166" fmla="*/ 422232 w 9384838"/>
              <a:gd name="connsiteY166" fmla="*/ 6096356 h 6246801"/>
              <a:gd name="connsiteX167" fmla="*/ 446568 w 9384838"/>
              <a:gd name="connsiteY167" fmla="*/ 6121799 h 6246801"/>
              <a:gd name="connsiteX168" fmla="*/ 422232 w 9384838"/>
              <a:gd name="connsiteY168" fmla="*/ 6147242 h 6246801"/>
              <a:gd name="connsiteX169" fmla="*/ 396790 w 9384838"/>
              <a:gd name="connsiteY169" fmla="*/ 6147242 h 6246801"/>
              <a:gd name="connsiteX170" fmla="*/ 371348 w 9384838"/>
              <a:gd name="connsiteY170" fmla="*/ 6121799 h 6246801"/>
              <a:gd name="connsiteX171" fmla="*/ 296127 w 9384838"/>
              <a:gd name="connsiteY171" fmla="*/ 6072019 h 6246801"/>
              <a:gd name="connsiteX172" fmla="*/ 271792 w 9384838"/>
              <a:gd name="connsiteY172" fmla="*/ 5996796 h 6246801"/>
              <a:gd name="connsiteX173" fmla="*/ 321570 w 9384838"/>
              <a:gd name="connsiteY173" fmla="*/ 6021133 h 6246801"/>
              <a:gd name="connsiteX174" fmla="*/ 347012 w 9384838"/>
              <a:gd name="connsiteY174" fmla="*/ 5996796 h 6246801"/>
              <a:gd name="connsiteX175" fmla="*/ 371348 w 9384838"/>
              <a:gd name="connsiteY175" fmla="*/ 5920467 h 6246801"/>
              <a:gd name="connsiteX176" fmla="*/ 321570 w 9384838"/>
              <a:gd name="connsiteY176" fmla="*/ 5845245 h 6246801"/>
              <a:gd name="connsiteX177" fmla="*/ 371348 w 9384838"/>
              <a:gd name="connsiteY177" fmla="*/ 5795465 h 6246801"/>
              <a:gd name="connsiteX178" fmla="*/ 371348 w 9384838"/>
              <a:gd name="connsiteY178" fmla="*/ 5745685 h 6246801"/>
              <a:gd name="connsiteX179" fmla="*/ 371348 w 9384838"/>
              <a:gd name="connsiteY179" fmla="*/ 5720242 h 6246801"/>
              <a:gd name="connsiteX180" fmla="*/ 347012 w 9384838"/>
              <a:gd name="connsiteY180" fmla="*/ 5670462 h 6246801"/>
              <a:gd name="connsiteX181" fmla="*/ 446567 w 9384838"/>
              <a:gd name="connsiteY181" fmla="*/ 5670462 h 6246801"/>
              <a:gd name="connsiteX182" fmla="*/ 462479 w 9384838"/>
              <a:gd name="connsiteY182" fmla="*/ 5674309 h 6246801"/>
              <a:gd name="connsiteX183" fmla="*/ 471828 w 9384838"/>
              <a:gd name="connsiteY183" fmla="*/ 5676570 h 6246801"/>
              <a:gd name="connsiteX184" fmla="*/ 471828 w 9384838"/>
              <a:gd name="connsiteY184" fmla="*/ 5676569 h 6246801"/>
              <a:gd name="connsiteX185" fmla="*/ 462479 w 9384838"/>
              <a:gd name="connsiteY185" fmla="*/ 5674309 h 6246801"/>
              <a:gd name="connsiteX186" fmla="*/ 446568 w 9384838"/>
              <a:gd name="connsiteY186" fmla="*/ 5670462 h 6246801"/>
              <a:gd name="connsiteX187" fmla="*/ 446567 w 9384838"/>
              <a:gd name="connsiteY187" fmla="*/ 5670462 h 6246801"/>
              <a:gd name="connsiteX188" fmla="*/ 521787 w 9384838"/>
              <a:gd name="connsiteY188" fmla="*/ 5595239 h 6246801"/>
              <a:gd name="connsiteX189" fmla="*/ 572672 w 9384838"/>
              <a:gd name="connsiteY189" fmla="*/ 5569796 h 6246801"/>
              <a:gd name="connsiteX190" fmla="*/ 572672 w 9384838"/>
              <a:gd name="connsiteY190" fmla="*/ 5520016 h 6246801"/>
              <a:gd name="connsiteX191" fmla="*/ 647892 w 9384838"/>
              <a:gd name="connsiteY191" fmla="*/ 5494573 h 6246801"/>
              <a:gd name="connsiteX192" fmla="*/ 622450 w 9384838"/>
              <a:gd name="connsiteY192" fmla="*/ 5469130 h 6246801"/>
              <a:gd name="connsiteX193" fmla="*/ 547230 w 9384838"/>
              <a:gd name="connsiteY193" fmla="*/ 5469130 h 6246801"/>
              <a:gd name="connsiteX194" fmla="*/ 622450 w 9384838"/>
              <a:gd name="connsiteY194" fmla="*/ 5444793 h 6246801"/>
              <a:gd name="connsiteX195" fmla="*/ 622450 w 9384838"/>
              <a:gd name="connsiteY195" fmla="*/ 5369570 h 6246801"/>
              <a:gd name="connsiteX196" fmla="*/ 597008 w 9384838"/>
              <a:gd name="connsiteY196" fmla="*/ 5369570 h 6246801"/>
              <a:gd name="connsiteX197" fmla="*/ 597008 w 9384838"/>
              <a:gd name="connsiteY197" fmla="*/ 5344127 h 6246801"/>
              <a:gd name="connsiteX198" fmla="*/ 572672 w 9384838"/>
              <a:gd name="connsiteY198" fmla="*/ 5318684 h 6246801"/>
              <a:gd name="connsiteX199" fmla="*/ 597008 w 9384838"/>
              <a:gd name="connsiteY199" fmla="*/ 5268904 h 6246801"/>
              <a:gd name="connsiteX200" fmla="*/ 572672 w 9384838"/>
              <a:gd name="connsiteY200" fmla="*/ 5268904 h 6246801"/>
              <a:gd name="connsiteX201" fmla="*/ 572672 w 9384838"/>
              <a:gd name="connsiteY201" fmla="*/ 5218018 h 6246801"/>
              <a:gd name="connsiteX202" fmla="*/ 547230 w 9384838"/>
              <a:gd name="connsiteY202" fmla="*/ 5193682 h 6246801"/>
              <a:gd name="connsiteX203" fmla="*/ 547229 w 9384838"/>
              <a:gd name="connsiteY203" fmla="*/ 5193682 h 6246801"/>
              <a:gd name="connsiteX204" fmla="*/ 521787 w 9384838"/>
              <a:gd name="connsiteY204" fmla="*/ 5168239 h 6246801"/>
              <a:gd name="connsiteX205" fmla="*/ 472009 w 9384838"/>
              <a:gd name="connsiteY205" fmla="*/ 5193682 h 6246801"/>
              <a:gd name="connsiteX206" fmla="*/ 472009 w 9384838"/>
              <a:gd name="connsiteY206" fmla="*/ 5293241 h 6246801"/>
              <a:gd name="connsiteX207" fmla="*/ 472009 w 9384838"/>
              <a:gd name="connsiteY207" fmla="*/ 5293241 h 6246801"/>
              <a:gd name="connsiteX208" fmla="*/ 422231 w 9384838"/>
              <a:gd name="connsiteY208" fmla="*/ 5318684 h 6246801"/>
              <a:gd name="connsiteX209" fmla="*/ 446567 w 9384838"/>
              <a:gd name="connsiteY209" fmla="*/ 5344127 h 6246801"/>
              <a:gd name="connsiteX210" fmla="*/ 497451 w 9384838"/>
              <a:gd name="connsiteY210" fmla="*/ 5344127 h 6246801"/>
              <a:gd name="connsiteX211" fmla="*/ 521787 w 9384838"/>
              <a:gd name="connsiteY211" fmla="*/ 5318684 h 6246801"/>
              <a:gd name="connsiteX212" fmla="*/ 521787 w 9384838"/>
              <a:gd name="connsiteY212" fmla="*/ 5369570 h 6246801"/>
              <a:gd name="connsiteX213" fmla="*/ 497451 w 9384838"/>
              <a:gd name="connsiteY213" fmla="*/ 5419350 h 6246801"/>
              <a:gd name="connsiteX214" fmla="*/ 472009 w 9384838"/>
              <a:gd name="connsiteY214" fmla="*/ 5419350 h 6246801"/>
              <a:gd name="connsiteX215" fmla="*/ 446567 w 9384838"/>
              <a:gd name="connsiteY215" fmla="*/ 5444793 h 6246801"/>
              <a:gd name="connsiteX216" fmla="*/ 422231 w 9384838"/>
              <a:gd name="connsiteY216" fmla="*/ 5419350 h 6246801"/>
              <a:gd name="connsiteX217" fmla="*/ 446567 w 9384838"/>
              <a:gd name="connsiteY217" fmla="*/ 5393907 h 6246801"/>
              <a:gd name="connsiteX218" fmla="*/ 446567 w 9384838"/>
              <a:gd name="connsiteY218" fmla="*/ 5369570 h 6246801"/>
              <a:gd name="connsiteX219" fmla="*/ 422231 w 9384838"/>
              <a:gd name="connsiteY219" fmla="*/ 5344127 h 6246801"/>
              <a:gd name="connsiteX220" fmla="*/ 371347 w 9384838"/>
              <a:gd name="connsiteY220" fmla="*/ 5369570 h 6246801"/>
              <a:gd name="connsiteX221" fmla="*/ 347011 w 9384838"/>
              <a:gd name="connsiteY221" fmla="*/ 5344127 h 6246801"/>
              <a:gd name="connsiteX222" fmla="*/ 321569 w 9384838"/>
              <a:gd name="connsiteY222" fmla="*/ 5393907 h 6246801"/>
              <a:gd name="connsiteX223" fmla="*/ 271791 w 9384838"/>
              <a:gd name="connsiteY223" fmla="*/ 5419350 h 6246801"/>
              <a:gd name="connsiteX224" fmla="*/ 321569 w 9384838"/>
              <a:gd name="connsiteY224" fmla="*/ 5369570 h 6246801"/>
              <a:gd name="connsiteX225" fmla="*/ 296127 w 9384838"/>
              <a:gd name="connsiteY225" fmla="*/ 5344127 h 6246801"/>
              <a:gd name="connsiteX226" fmla="*/ 296127 w 9384838"/>
              <a:gd name="connsiteY226" fmla="*/ 5293241 h 6246801"/>
              <a:gd name="connsiteX227" fmla="*/ 271791 w 9384838"/>
              <a:gd name="connsiteY227" fmla="*/ 5293241 h 6246801"/>
              <a:gd name="connsiteX228" fmla="*/ 246349 w 9384838"/>
              <a:gd name="connsiteY228" fmla="*/ 5243462 h 6246801"/>
              <a:gd name="connsiteX229" fmla="*/ 296127 w 9384838"/>
              <a:gd name="connsiteY229" fmla="*/ 5168239 h 6246801"/>
              <a:gd name="connsiteX230" fmla="*/ 321569 w 9384838"/>
              <a:gd name="connsiteY230" fmla="*/ 5193682 h 6246801"/>
              <a:gd name="connsiteX231" fmla="*/ 296127 w 9384838"/>
              <a:gd name="connsiteY231" fmla="*/ 5218019 h 6246801"/>
              <a:gd name="connsiteX232" fmla="*/ 321569 w 9384838"/>
              <a:gd name="connsiteY232" fmla="*/ 5218019 h 6246801"/>
              <a:gd name="connsiteX233" fmla="*/ 321569 w 9384838"/>
              <a:gd name="connsiteY233" fmla="*/ 5243462 h 6246801"/>
              <a:gd name="connsiteX234" fmla="*/ 296127 w 9384838"/>
              <a:gd name="connsiteY234" fmla="*/ 5268905 h 6246801"/>
              <a:gd name="connsiteX235" fmla="*/ 321569 w 9384838"/>
              <a:gd name="connsiteY235" fmla="*/ 5318684 h 6246801"/>
              <a:gd name="connsiteX236" fmla="*/ 347011 w 9384838"/>
              <a:gd name="connsiteY236" fmla="*/ 5293241 h 6246801"/>
              <a:gd name="connsiteX237" fmla="*/ 371347 w 9384838"/>
              <a:gd name="connsiteY237" fmla="*/ 5318684 h 6246801"/>
              <a:gd name="connsiteX238" fmla="*/ 396789 w 9384838"/>
              <a:gd name="connsiteY238" fmla="*/ 5318684 h 6246801"/>
              <a:gd name="connsiteX239" fmla="*/ 371347 w 9384838"/>
              <a:gd name="connsiteY239" fmla="*/ 5268905 h 6246801"/>
              <a:gd name="connsiteX240" fmla="*/ 396789 w 9384838"/>
              <a:gd name="connsiteY240" fmla="*/ 5243462 h 6246801"/>
              <a:gd name="connsiteX241" fmla="*/ 371347 w 9384838"/>
              <a:gd name="connsiteY241" fmla="*/ 5193682 h 6246801"/>
              <a:gd name="connsiteX242" fmla="*/ 321569 w 9384838"/>
              <a:gd name="connsiteY242" fmla="*/ 5168239 h 6246801"/>
              <a:gd name="connsiteX243" fmla="*/ 347011 w 9384838"/>
              <a:gd name="connsiteY243" fmla="*/ 5142796 h 6246801"/>
              <a:gd name="connsiteX244" fmla="*/ 296127 w 9384838"/>
              <a:gd name="connsiteY244" fmla="*/ 5142796 h 6246801"/>
              <a:gd name="connsiteX245" fmla="*/ 271791 w 9384838"/>
              <a:gd name="connsiteY245" fmla="*/ 5093016 h 6246801"/>
              <a:gd name="connsiteX246" fmla="*/ 296127 w 9384838"/>
              <a:gd name="connsiteY246" fmla="*/ 5067573 h 6246801"/>
              <a:gd name="connsiteX247" fmla="*/ 271791 w 9384838"/>
              <a:gd name="connsiteY247" fmla="*/ 5043236 h 6246801"/>
              <a:gd name="connsiteX248" fmla="*/ 271791 w 9384838"/>
              <a:gd name="connsiteY248" fmla="*/ 5017793 h 6246801"/>
              <a:gd name="connsiteX249" fmla="*/ 321569 w 9384838"/>
              <a:gd name="connsiteY249" fmla="*/ 5043236 h 6246801"/>
              <a:gd name="connsiteX250" fmla="*/ 347011 w 9384838"/>
              <a:gd name="connsiteY250" fmla="*/ 5043236 h 6246801"/>
              <a:gd name="connsiteX251" fmla="*/ 371347 w 9384838"/>
              <a:gd name="connsiteY251" fmla="*/ 5067573 h 6246801"/>
              <a:gd name="connsiteX252" fmla="*/ 371347 w 9384838"/>
              <a:gd name="connsiteY252" fmla="*/ 5093016 h 6246801"/>
              <a:gd name="connsiteX253" fmla="*/ 396789 w 9384838"/>
              <a:gd name="connsiteY253" fmla="*/ 5093016 h 6246801"/>
              <a:gd name="connsiteX254" fmla="*/ 396789 w 9384838"/>
              <a:gd name="connsiteY254" fmla="*/ 5067573 h 6246801"/>
              <a:gd name="connsiteX255" fmla="*/ 422231 w 9384838"/>
              <a:gd name="connsiteY255" fmla="*/ 5043236 h 6246801"/>
              <a:gd name="connsiteX256" fmla="*/ 371347 w 9384838"/>
              <a:gd name="connsiteY256" fmla="*/ 5017793 h 6246801"/>
              <a:gd name="connsiteX257" fmla="*/ 396789 w 9384838"/>
              <a:gd name="connsiteY257" fmla="*/ 4992350 h 6246801"/>
              <a:gd name="connsiteX258" fmla="*/ 422231 w 9384838"/>
              <a:gd name="connsiteY258" fmla="*/ 4968013 h 6246801"/>
              <a:gd name="connsiteX259" fmla="*/ 446567 w 9384838"/>
              <a:gd name="connsiteY259" fmla="*/ 4992350 h 6246801"/>
              <a:gd name="connsiteX260" fmla="*/ 446567 w 9384838"/>
              <a:gd name="connsiteY260" fmla="*/ 5017793 h 6246801"/>
              <a:gd name="connsiteX261" fmla="*/ 472009 w 9384838"/>
              <a:gd name="connsiteY261" fmla="*/ 5043236 h 6246801"/>
              <a:gd name="connsiteX262" fmla="*/ 497451 w 9384838"/>
              <a:gd name="connsiteY262" fmla="*/ 5017793 h 6246801"/>
              <a:gd name="connsiteX263" fmla="*/ 497452 w 9384838"/>
              <a:gd name="connsiteY263" fmla="*/ 5017793 h 6246801"/>
              <a:gd name="connsiteX264" fmla="*/ 547230 w 9384838"/>
              <a:gd name="connsiteY264" fmla="*/ 5017793 h 6246801"/>
              <a:gd name="connsiteX265" fmla="*/ 521788 w 9384838"/>
              <a:gd name="connsiteY265" fmla="*/ 4992350 h 6246801"/>
              <a:gd name="connsiteX266" fmla="*/ 572672 w 9384838"/>
              <a:gd name="connsiteY266" fmla="*/ 4968013 h 6246801"/>
              <a:gd name="connsiteX267" fmla="*/ 597008 w 9384838"/>
              <a:gd name="connsiteY267" fmla="*/ 4992350 h 6246801"/>
              <a:gd name="connsiteX268" fmla="*/ 647892 w 9384838"/>
              <a:gd name="connsiteY268" fmla="*/ 4992350 h 6246801"/>
              <a:gd name="connsiteX269" fmla="*/ 647892 w 9384838"/>
              <a:gd name="connsiteY269" fmla="*/ 4968013 h 6246801"/>
              <a:gd name="connsiteX270" fmla="*/ 672228 w 9384838"/>
              <a:gd name="connsiteY270" fmla="*/ 4942570 h 6246801"/>
              <a:gd name="connsiteX271" fmla="*/ 672228 w 9384838"/>
              <a:gd name="connsiteY271" fmla="*/ 4917127 h 6246801"/>
              <a:gd name="connsiteX272" fmla="*/ 723112 w 9384838"/>
              <a:gd name="connsiteY272" fmla="*/ 4892790 h 6246801"/>
              <a:gd name="connsiteX273" fmla="*/ 772890 w 9384838"/>
              <a:gd name="connsiteY273" fmla="*/ 4892790 h 6246801"/>
              <a:gd name="connsiteX274" fmla="*/ 798333 w 9384838"/>
              <a:gd name="connsiteY274" fmla="*/ 4867347 h 6246801"/>
              <a:gd name="connsiteX275" fmla="*/ 291494 w 9384838"/>
              <a:gd name="connsiteY275" fmla="*/ 3896294 h 6246801"/>
              <a:gd name="connsiteX276" fmla="*/ 319795 w 9384838"/>
              <a:gd name="connsiteY276" fmla="*/ 3947235 h 6246801"/>
              <a:gd name="connsiteX277" fmla="*/ 280174 w 9384838"/>
              <a:gd name="connsiteY277" fmla="*/ 4026476 h 6246801"/>
              <a:gd name="connsiteX278" fmla="*/ 234893 w 9384838"/>
              <a:gd name="connsiteY278" fmla="*/ 4026476 h 6246801"/>
              <a:gd name="connsiteX279" fmla="*/ 220743 w 9384838"/>
              <a:gd name="connsiteY279" fmla="*/ 4066097 h 6246801"/>
              <a:gd name="connsiteX280" fmla="*/ 178292 w 9384838"/>
              <a:gd name="connsiteY280" fmla="*/ 4074587 h 6246801"/>
              <a:gd name="connsiteX281" fmla="*/ 133012 w 9384838"/>
              <a:gd name="connsiteY281" fmla="*/ 4111377 h 6246801"/>
              <a:gd name="connsiteX282" fmla="*/ 93391 w 9384838"/>
              <a:gd name="connsiteY282" fmla="*/ 4125528 h 6246801"/>
              <a:gd name="connsiteX283" fmla="*/ 113201 w 9384838"/>
              <a:gd name="connsiteY283" fmla="*/ 4187789 h 6246801"/>
              <a:gd name="connsiteX284" fmla="*/ 82071 w 9384838"/>
              <a:gd name="connsiteY284" fmla="*/ 4187789 h 6246801"/>
              <a:gd name="connsiteX285" fmla="*/ 59430 w 9384838"/>
              <a:gd name="connsiteY285" fmla="*/ 4250050 h 6246801"/>
              <a:gd name="connsiteX286" fmla="*/ 76411 w 9384838"/>
              <a:gd name="connsiteY286" fmla="*/ 4275521 h 6246801"/>
              <a:gd name="connsiteX287" fmla="*/ 11320 w 9384838"/>
              <a:gd name="connsiteY287" fmla="*/ 4317971 h 6246801"/>
              <a:gd name="connsiteX288" fmla="*/ 0 w 9384838"/>
              <a:gd name="connsiteY288" fmla="*/ 4230240 h 6246801"/>
              <a:gd name="connsiteX289" fmla="*/ 31130 w 9384838"/>
              <a:gd name="connsiteY289" fmla="*/ 4218920 h 6246801"/>
              <a:gd name="connsiteX290" fmla="*/ 45280 w 9384838"/>
              <a:gd name="connsiteY290" fmla="*/ 4187789 h 6246801"/>
              <a:gd name="connsiteX291" fmla="*/ 53771 w 9384838"/>
              <a:gd name="connsiteY291" fmla="*/ 4131188 h 6246801"/>
              <a:gd name="connsiteX292" fmla="*/ 70751 w 9384838"/>
              <a:gd name="connsiteY292" fmla="*/ 4105717 h 6246801"/>
              <a:gd name="connsiteX293" fmla="*/ 124522 w 9384838"/>
              <a:gd name="connsiteY293" fmla="*/ 4083077 h 6246801"/>
              <a:gd name="connsiteX294" fmla="*/ 152822 w 9384838"/>
              <a:gd name="connsiteY294" fmla="*/ 4040626 h 6246801"/>
              <a:gd name="connsiteX295" fmla="*/ 104711 w 9384838"/>
              <a:gd name="connsiteY295" fmla="*/ 4023646 h 6246801"/>
              <a:gd name="connsiteX296" fmla="*/ 104711 w 9384838"/>
              <a:gd name="connsiteY296" fmla="*/ 3981195 h 6246801"/>
              <a:gd name="connsiteX297" fmla="*/ 144332 w 9384838"/>
              <a:gd name="connsiteY297" fmla="*/ 3981195 h 6246801"/>
              <a:gd name="connsiteX298" fmla="*/ 181122 w 9384838"/>
              <a:gd name="connsiteY298" fmla="*/ 4020816 h 6246801"/>
              <a:gd name="connsiteX299" fmla="*/ 240553 w 9384838"/>
              <a:gd name="connsiteY299" fmla="*/ 3955725 h 6246801"/>
              <a:gd name="connsiteX300" fmla="*/ 271684 w 9384838"/>
              <a:gd name="connsiteY300" fmla="*/ 3907614 h 6246801"/>
              <a:gd name="connsiteX301" fmla="*/ 291494 w 9384838"/>
              <a:gd name="connsiteY301" fmla="*/ 3896294 h 6246801"/>
              <a:gd name="connsiteX302" fmla="*/ 481106 w 9384838"/>
              <a:gd name="connsiteY302" fmla="*/ 3596309 h 6246801"/>
              <a:gd name="connsiteX303" fmla="*/ 435825 w 9384838"/>
              <a:gd name="connsiteY303" fmla="*/ 3664230 h 6246801"/>
              <a:gd name="connsiteX304" fmla="*/ 396205 w 9384838"/>
              <a:gd name="connsiteY304" fmla="*/ 3638759 h 6246801"/>
              <a:gd name="connsiteX305" fmla="*/ 481106 w 9384838"/>
              <a:gd name="connsiteY305" fmla="*/ 3596309 h 6246801"/>
              <a:gd name="connsiteX306" fmla="*/ 4460871 w 9384838"/>
              <a:gd name="connsiteY306" fmla="*/ 3512231 h 6246801"/>
              <a:gd name="connsiteX307" fmla="*/ 4435429 w 9384838"/>
              <a:gd name="connsiteY307" fmla="*/ 3563117 h 6246801"/>
              <a:gd name="connsiteX308" fmla="*/ 4385651 w 9384838"/>
              <a:gd name="connsiteY308" fmla="*/ 3612896 h 6246801"/>
              <a:gd name="connsiteX309" fmla="*/ 4385651 w 9384838"/>
              <a:gd name="connsiteY309" fmla="*/ 3638339 h 6246801"/>
              <a:gd name="connsiteX310" fmla="*/ 4435429 w 9384838"/>
              <a:gd name="connsiteY310" fmla="*/ 3638339 h 6246801"/>
              <a:gd name="connsiteX311" fmla="*/ 4435429 w 9384838"/>
              <a:gd name="connsiteY311" fmla="*/ 3662676 h 6246801"/>
              <a:gd name="connsiteX312" fmla="*/ 4385651 w 9384838"/>
              <a:gd name="connsiteY312" fmla="*/ 3713562 h 6246801"/>
              <a:gd name="connsiteX313" fmla="*/ 4284989 w 9384838"/>
              <a:gd name="connsiteY313" fmla="*/ 3737899 h 6246801"/>
              <a:gd name="connsiteX314" fmla="*/ 4310431 w 9384838"/>
              <a:gd name="connsiteY314" fmla="*/ 3688119 h 6246801"/>
              <a:gd name="connsiteX315" fmla="*/ 4335873 w 9384838"/>
              <a:gd name="connsiteY315" fmla="*/ 3662676 h 6246801"/>
              <a:gd name="connsiteX316" fmla="*/ 4335873 w 9384838"/>
              <a:gd name="connsiteY316" fmla="*/ 3638339 h 6246801"/>
              <a:gd name="connsiteX317" fmla="*/ 4284989 w 9384838"/>
              <a:gd name="connsiteY317" fmla="*/ 3662676 h 6246801"/>
              <a:gd name="connsiteX318" fmla="*/ 4284989 w 9384838"/>
              <a:gd name="connsiteY318" fmla="*/ 3612896 h 6246801"/>
              <a:gd name="connsiteX319" fmla="*/ 4360209 w 9384838"/>
              <a:gd name="connsiteY319" fmla="*/ 3537674 h 6246801"/>
              <a:gd name="connsiteX320" fmla="*/ 4460871 w 9384838"/>
              <a:gd name="connsiteY320" fmla="*/ 3512231 h 6246801"/>
              <a:gd name="connsiteX321" fmla="*/ 605629 w 9384838"/>
              <a:gd name="connsiteY321" fmla="*/ 3364245 h 6246801"/>
              <a:gd name="connsiteX322" fmla="*/ 611289 w 9384838"/>
              <a:gd name="connsiteY322" fmla="*/ 3409526 h 6246801"/>
              <a:gd name="connsiteX323" fmla="*/ 633929 w 9384838"/>
              <a:gd name="connsiteY323" fmla="*/ 3437826 h 6246801"/>
              <a:gd name="connsiteX324" fmla="*/ 616949 w 9384838"/>
              <a:gd name="connsiteY324" fmla="*/ 3485937 h 6246801"/>
              <a:gd name="connsiteX325" fmla="*/ 599969 w 9384838"/>
              <a:gd name="connsiteY325" fmla="*/ 3497257 h 6246801"/>
              <a:gd name="connsiteX326" fmla="*/ 560348 w 9384838"/>
              <a:gd name="connsiteY326" fmla="*/ 3451976 h 6246801"/>
              <a:gd name="connsiteX327" fmla="*/ 577328 w 9384838"/>
              <a:gd name="connsiteY327" fmla="*/ 3415186 h 6246801"/>
              <a:gd name="connsiteX328" fmla="*/ 574498 w 9384838"/>
              <a:gd name="connsiteY328" fmla="*/ 3369905 h 6246801"/>
              <a:gd name="connsiteX329" fmla="*/ 605629 w 9384838"/>
              <a:gd name="connsiteY329" fmla="*/ 3364245 h 6246801"/>
              <a:gd name="connsiteX330" fmla="*/ 1098059 w 9384838"/>
              <a:gd name="connsiteY330" fmla="*/ 3109544 h 6246801"/>
              <a:gd name="connsiteX331" fmla="*/ 1081079 w 9384838"/>
              <a:gd name="connsiteY331" fmla="*/ 3137841 h 6246801"/>
              <a:gd name="connsiteX332" fmla="*/ 1064099 w 9384838"/>
              <a:gd name="connsiteY332" fmla="*/ 3154822 h 6246801"/>
              <a:gd name="connsiteX333" fmla="*/ 1038628 w 9384838"/>
              <a:gd name="connsiteY333" fmla="*/ 3143502 h 6246801"/>
              <a:gd name="connsiteX334" fmla="*/ 1098059 w 9384838"/>
              <a:gd name="connsiteY334" fmla="*/ 3109544 h 6246801"/>
              <a:gd name="connsiteX335" fmla="*/ 905615 w 9384838"/>
              <a:gd name="connsiteY335" fmla="*/ 3061433 h 6246801"/>
              <a:gd name="connsiteX336" fmla="*/ 905615 w 9384838"/>
              <a:gd name="connsiteY336" fmla="*/ 3098224 h 6246801"/>
              <a:gd name="connsiteX337" fmla="*/ 874484 w 9384838"/>
              <a:gd name="connsiteY337" fmla="*/ 3149161 h 6246801"/>
              <a:gd name="connsiteX338" fmla="*/ 820713 w 9384838"/>
              <a:gd name="connsiteY338" fmla="*/ 3171802 h 6246801"/>
              <a:gd name="connsiteX339" fmla="*/ 826373 w 9384838"/>
              <a:gd name="connsiteY339" fmla="*/ 3205762 h 6246801"/>
              <a:gd name="connsiteX340" fmla="*/ 769772 w 9384838"/>
              <a:gd name="connsiteY340" fmla="*/ 3214252 h 6246801"/>
              <a:gd name="connsiteX341" fmla="*/ 775432 w 9384838"/>
              <a:gd name="connsiteY341" fmla="*/ 3253873 h 6246801"/>
              <a:gd name="connsiteX342" fmla="*/ 738642 w 9384838"/>
              <a:gd name="connsiteY342" fmla="*/ 3245383 h 6246801"/>
              <a:gd name="connsiteX343" fmla="*/ 724492 w 9384838"/>
              <a:gd name="connsiteY343" fmla="*/ 3214252 h 6246801"/>
              <a:gd name="connsiteX344" fmla="*/ 701851 w 9384838"/>
              <a:gd name="connsiteY344" fmla="*/ 3183122 h 6246801"/>
              <a:gd name="connsiteX345" fmla="*/ 724492 w 9384838"/>
              <a:gd name="connsiteY345" fmla="*/ 3168972 h 6246801"/>
              <a:gd name="connsiteX346" fmla="*/ 747132 w 9384838"/>
              <a:gd name="connsiteY346" fmla="*/ 3146331 h 6246801"/>
              <a:gd name="connsiteX347" fmla="*/ 843354 w 9384838"/>
              <a:gd name="connsiteY347" fmla="*/ 3098224 h 6246801"/>
              <a:gd name="connsiteX348" fmla="*/ 905615 w 9384838"/>
              <a:gd name="connsiteY348" fmla="*/ 3061433 h 6246801"/>
              <a:gd name="connsiteX349" fmla="*/ 936745 w 9384838"/>
              <a:gd name="connsiteY349" fmla="*/ 3033132 h 6246801"/>
              <a:gd name="connsiteX350" fmla="*/ 973535 w 9384838"/>
              <a:gd name="connsiteY350" fmla="*/ 3081244 h 6246801"/>
              <a:gd name="connsiteX351" fmla="*/ 948066 w 9384838"/>
              <a:gd name="connsiteY351" fmla="*/ 3115203 h 6246801"/>
              <a:gd name="connsiteX352" fmla="*/ 925424 w 9384838"/>
              <a:gd name="connsiteY352" fmla="*/ 3067093 h 6246801"/>
              <a:gd name="connsiteX353" fmla="*/ 936745 w 9384838"/>
              <a:gd name="connsiteY353" fmla="*/ 3033132 h 6246801"/>
              <a:gd name="connsiteX354" fmla="*/ 5840275 w 9384838"/>
              <a:gd name="connsiteY354" fmla="*/ 2081897 h 6246801"/>
              <a:gd name="connsiteX355" fmla="*/ 5891159 w 9384838"/>
              <a:gd name="connsiteY355" fmla="*/ 2132783 h 6246801"/>
              <a:gd name="connsiteX356" fmla="*/ 5891159 w 9384838"/>
              <a:gd name="connsiteY356" fmla="*/ 2158226 h 6246801"/>
              <a:gd name="connsiteX357" fmla="*/ 5966379 w 9384838"/>
              <a:gd name="connsiteY357" fmla="*/ 2208005 h 6246801"/>
              <a:gd name="connsiteX358" fmla="*/ 6016157 w 9384838"/>
              <a:gd name="connsiteY358" fmla="*/ 2208005 h 6246801"/>
              <a:gd name="connsiteX359" fmla="*/ 6041599 w 9384838"/>
              <a:gd name="connsiteY359" fmla="*/ 2208005 h 6246801"/>
              <a:gd name="connsiteX360" fmla="*/ 5966379 w 9384838"/>
              <a:gd name="connsiteY360" fmla="*/ 2308672 h 6246801"/>
              <a:gd name="connsiteX361" fmla="*/ 5916601 w 9384838"/>
              <a:gd name="connsiteY361" fmla="*/ 2558676 h 6246801"/>
              <a:gd name="connsiteX362" fmla="*/ 5916601 w 9384838"/>
              <a:gd name="connsiteY362" fmla="*/ 2659341 h 6246801"/>
              <a:gd name="connsiteX363" fmla="*/ 5966379 w 9384838"/>
              <a:gd name="connsiteY363" fmla="*/ 2684786 h 6246801"/>
              <a:gd name="connsiteX364" fmla="*/ 5991821 w 9384838"/>
              <a:gd name="connsiteY364" fmla="*/ 2734563 h 6246801"/>
              <a:gd name="connsiteX365" fmla="*/ 6016157 w 9384838"/>
              <a:gd name="connsiteY365" fmla="*/ 2785448 h 6246801"/>
              <a:gd name="connsiteX366" fmla="*/ 6016157 w 9384838"/>
              <a:gd name="connsiteY366" fmla="*/ 2860670 h 6246801"/>
              <a:gd name="connsiteX367" fmla="*/ 5991821 w 9384838"/>
              <a:gd name="connsiteY367" fmla="*/ 2885007 h 6246801"/>
              <a:gd name="connsiteX368" fmla="*/ 6016157 w 9384838"/>
              <a:gd name="connsiteY368" fmla="*/ 2910449 h 6246801"/>
              <a:gd name="connsiteX369" fmla="*/ 5991821 w 9384838"/>
              <a:gd name="connsiteY369" fmla="*/ 2935892 h 6246801"/>
              <a:gd name="connsiteX370" fmla="*/ 5991821 w 9384838"/>
              <a:gd name="connsiteY370" fmla="*/ 2960229 h 6246801"/>
              <a:gd name="connsiteX371" fmla="*/ 6041599 w 9384838"/>
              <a:gd name="connsiteY371" fmla="*/ 2985670 h 6246801"/>
              <a:gd name="connsiteX372" fmla="*/ 6016157 w 9384838"/>
              <a:gd name="connsiteY372" fmla="*/ 3035453 h 6246801"/>
              <a:gd name="connsiteX373" fmla="*/ 6041599 w 9384838"/>
              <a:gd name="connsiteY373" fmla="*/ 3086339 h 6246801"/>
              <a:gd name="connsiteX374" fmla="*/ 5991821 w 9384838"/>
              <a:gd name="connsiteY374" fmla="*/ 3185896 h 6246801"/>
              <a:gd name="connsiteX375" fmla="*/ 6016157 w 9384838"/>
              <a:gd name="connsiteY375" fmla="*/ 3185896 h 6246801"/>
              <a:gd name="connsiteX376" fmla="*/ 6016157 w 9384838"/>
              <a:gd name="connsiteY376" fmla="*/ 3236782 h 6246801"/>
              <a:gd name="connsiteX377" fmla="*/ 5966379 w 9384838"/>
              <a:gd name="connsiteY377" fmla="*/ 3261118 h 6246801"/>
              <a:gd name="connsiteX378" fmla="*/ 5966379 w 9384838"/>
              <a:gd name="connsiteY378" fmla="*/ 3286561 h 6246801"/>
              <a:gd name="connsiteX379" fmla="*/ 5916601 w 9384838"/>
              <a:gd name="connsiteY379" fmla="*/ 3361784 h 6246801"/>
              <a:gd name="connsiteX380" fmla="*/ 5916601 w 9384838"/>
              <a:gd name="connsiteY380" fmla="*/ 3412670 h 6246801"/>
              <a:gd name="connsiteX381" fmla="*/ 5865717 w 9384838"/>
              <a:gd name="connsiteY381" fmla="*/ 3437007 h 6246801"/>
              <a:gd name="connsiteX382" fmla="*/ 5840275 w 9384838"/>
              <a:gd name="connsiteY382" fmla="*/ 3462450 h 6246801"/>
              <a:gd name="connsiteX383" fmla="*/ 5815939 w 9384838"/>
              <a:gd name="connsiteY383" fmla="*/ 3437007 h 6246801"/>
              <a:gd name="connsiteX384" fmla="*/ 5815939 w 9384838"/>
              <a:gd name="connsiteY384" fmla="*/ 3487893 h 6246801"/>
              <a:gd name="connsiteX385" fmla="*/ 5765055 w 9384838"/>
              <a:gd name="connsiteY385" fmla="*/ 3462450 h 6246801"/>
              <a:gd name="connsiteX386" fmla="*/ 5765055 w 9384838"/>
              <a:gd name="connsiteY386" fmla="*/ 3462451 h 6246801"/>
              <a:gd name="connsiteX387" fmla="*/ 5790497 w 9384838"/>
              <a:gd name="connsiteY387" fmla="*/ 3512230 h 6246801"/>
              <a:gd name="connsiteX388" fmla="*/ 5740719 w 9384838"/>
              <a:gd name="connsiteY388" fmla="*/ 3537673 h 6246801"/>
              <a:gd name="connsiteX389" fmla="*/ 5715277 w 9384838"/>
              <a:gd name="connsiteY389" fmla="*/ 3563116 h 6246801"/>
              <a:gd name="connsiteX390" fmla="*/ 5689835 w 9384838"/>
              <a:gd name="connsiteY390" fmla="*/ 3587453 h 6246801"/>
              <a:gd name="connsiteX391" fmla="*/ 5715277 w 9384838"/>
              <a:gd name="connsiteY391" fmla="*/ 3612896 h 6246801"/>
              <a:gd name="connsiteX392" fmla="*/ 5665499 w 9384838"/>
              <a:gd name="connsiteY392" fmla="*/ 3612896 h 6246801"/>
              <a:gd name="connsiteX393" fmla="*/ 5640057 w 9384838"/>
              <a:gd name="connsiteY393" fmla="*/ 3638339 h 6246801"/>
              <a:gd name="connsiteX394" fmla="*/ 5665499 w 9384838"/>
              <a:gd name="connsiteY394" fmla="*/ 3638339 h 6246801"/>
              <a:gd name="connsiteX395" fmla="*/ 5665499 w 9384838"/>
              <a:gd name="connsiteY395" fmla="*/ 3662676 h 6246801"/>
              <a:gd name="connsiteX396" fmla="*/ 5640057 w 9384838"/>
              <a:gd name="connsiteY396" fmla="*/ 3662676 h 6246801"/>
              <a:gd name="connsiteX397" fmla="*/ 5665499 w 9384838"/>
              <a:gd name="connsiteY397" fmla="*/ 3688119 h 6246801"/>
              <a:gd name="connsiteX398" fmla="*/ 5640057 w 9384838"/>
              <a:gd name="connsiteY398" fmla="*/ 3763342 h 6246801"/>
              <a:gd name="connsiteX399" fmla="*/ 5590279 w 9384838"/>
              <a:gd name="connsiteY399" fmla="*/ 3737899 h 6246801"/>
              <a:gd name="connsiteX400" fmla="*/ 5515059 w 9384838"/>
              <a:gd name="connsiteY400" fmla="*/ 3737899 h 6246801"/>
              <a:gd name="connsiteX401" fmla="*/ 5464175 w 9384838"/>
              <a:gd name="connsiteY401" fmla="*/ 3713562 h 6246801"/>
              <a:gd name="connsiteX402" fmla="*/ 5439839 w 9384838"/>
              <a:gd name="connsiteY402" fmla="*/ 3737899 h 6246801"/>
              <a:gd name="connsiteX403" fmla="*/ 5464175 w 9384838"/>
              <a:gd name="connsiteY403" fmla="*/ 3763342 h 6246801"/>
              <a:gd name="connsiteX404" fmla="*/ 5414397 w 9384838"/>
              <a:gd name="connsiteY404" fmla="*/ 3788785 h 6246801"/>
              <a:gd name="connsiteX405" fmla="*/ 5339177 w 9384838"/>
              <a:gd name="connsiteY405" fmla="*/ 3939230 h 6246801"/>
              <a:gd name="connsiteX406" fmla="*/ 5364619 w 9384838"/>
              <a:gd name="connsiteY406" fmla="*/ 4014453 h 6246801"/>
              <a:gd name="connsiteX407" fmla="*/ 5364618 w 9384838"/>
              <a:gd name="connsiteY407" fmla="*/ 4014453 h 6246801"/>
              <a:gd name="connsiteX408" fmla="*/ 5364618 w 9384838"/>
              <a:gd name="connsiteY408" fmla="*/ 4089676 h 6246801"/>
              <a:gd name="connsiteX409" fmla="*/ 5313734 w 9384838"/>
              <a:gd name="connsiteY409" fmla="*/ 4289902 h 6246801"/>
              <a:gd name="connsiteX410" fmla="*/ 5238514 w 9384838"/>
              <a:gd name="connsiteY410" fmla="*/ 4416010 h 6246801"/>
              <a:gd name="connsiteX411" fmla="*/ 5213072 w 9384838"/>
              <a:gd name="connsiteY411" fmla="*/ 4440347 h 6246801"/>
              <a:gd name="connsiteX412" fmla="*/ 5163294 w 9384838"/>
              <a:gd name="connsiteY412" fmla="*/ 4440347 h 6246801"/>
              <a:gd name="connsiteX413" fmla="*/ 5137852 w 9384838"/>
              <a:gd name="connsiteY413" fmla="*/ 4465790 h 6246801"/>
              <a:gd name="connsiteX414" fmla="*/ 5163294 w 9384838"/>
              <a:gd name="connsiteY414" fmla="*/ 4465790 h 6246801"/>
              <a:gd name="connsiteX415" fmla="*/ 5062632 w 9384838"/>
              <a:gd name="connsiteY415" fmla="*/ 4616236 h 6246801"/>
              <a:gd name="connsiteX416" fmla="*/ 5038296 w 9384838"/>
              <a:gd name="connsiteY416" fmla="*/ 4691459 h 6246801"/>
              <a:gd name="connsiteX417" fmla="*/ 5012854 w 9384838"/>
              <a:gd name="connsiteY417" fmla="*/ 4716902 h 6246801"/>
              <a:gd name="connsiteX418" fmla="*/ 4987412 w 9384838"/>
              <a:gd name="connsiteY418" fmla="*/ 4792125 h 6246801"/>
              <a:gd name="connsiteX419" fmla="*/ 5012854 w 9384838"/>
              <a:gd name="connsiteY419" fmla="*/ 4917127 h 6246801"/>
              <a:gd name="connsiteX420" fmla="*/ 5062632 w 9384838"/>
              <a:gd name="connsiteY420" fmla="*/ 5043236 h 6246801"/>
              <a:gd name="connsiteX421" fmla="*/ 5013583 w 9384838"/>
              <a:gd name="connsiteY421" fmla="*/ 4993096 h 6246801"/>
              <a:gd name="connsiteX422" fmla="*/ 5062632 w 9384838"/>
              <a:gd name="connsiteY422" fmla="*/ 5043237 h 6246801"/>
              <a:gd name="connsiteX423" fmla="*/ 4987412 w 9384838"/>
              <a:gd name="connsiteY423" fmla="*/ 5043237 h 6246801"/>
              <a:gd name="connsiteX424" fmla="*/ 4963076 w 9384838"/>
              <a:gd name="connsiteY424" fmla="*/ 5017794 h 6246801"/>
              <a:gd name="connsiteX425" fmla="*/ 4862414 w 9384838"/>
              <a:gd name="connsiteY425" fmla="*/ 5067574 h 6246801"/>
              <a:gd name="connsiteX426" fmla="*/ 4812636 w 9384838"/>
              <a:gd name="connsiteY426" fmla="*/ 5142796 h 6246801"/>
              <a:gd name="connsiteX427" fmla="*/ 4812636 w 9384838"/>
              <a:gd name="connsiteY427" fmla="*/ 5193682 h 6246801"/>
              <a:gd name="connsiteX428" fmla="*/ 4787194 w 9384838"/>
              <a:gd name="connsiteY428" fmla="*/ 5243462 h 6246801"/>
              <a:gd name="connsiteX429" fmla="*/ 4711974 w 9384838"/>
              <a:gd name="connsiteY429" fmla="*/ 5268905 h 6246801"/>
              <a:gd name="connsiteX430" fmla="*/ 4686532 w 9384838"/>
              <a:gd name="connsiteY430" fmla="*/ 5243462 h 6246801"/>
              <a:gd name="connsiteX431" fmla="*/ 4636753 w 9384838"/>
              <a:gd name="connsiteY431" fmla="*/ 5268905 h 6246801"/>
              <a:gd name="connsiteX432" fmla="*/ 4611311 w 9384838"/>
              <a:gd name="connsiteY432" fmla="*/ 5293242 h 6246801"/>
              <a:gd name="connsiteX433" fmla="*/ 4561533 w 9384838"/>
              <a:gd name="connsiteY433" fmla="*/ 5344128 h 6246801"/>
              <a:gd name="connsiteX434" fmla="*/ 4536091 w 9384838"/>
              <a:gd name="connsiteY434" fmla="*/ 5293242 h 6246801"/>
              <a:gd name="connsiteX435" fmla="*/ 4561533 w 9384838"/>
              <a:gd name="connsiteY435" fmla="*/ 5293242 h 6246801"/>
              <a:gd name="connsiteX436" fmla="*/ 4561533 w 9384838"/>
              <a:gd name="connsiteY436" fmla="*/ 5268905 h 6246801"/>
              <a:gd name="connsiteX437" fmla="*/ 4585869 w 9384838"/>
              <a:gd name="connsiteY437" fmla="*/ 5218019 h 6246801"/>
              <a:gd name="connsiteX438" fmla="*/ 4585869 w 9384838"/>
              <a:gd name="connsiteY438" fmla="*/ 5193682 h 6246801"/>
              <a:gd name="connsiteX439" fmla="*/ 4611311 w 9384838"/>
              <a:gd name="connsiteY439" fmla="*/ 5168239 h 6246801"/>
              <a:gd name="connsiteX440" fmla="*/ 4611311 w 9384838"/>
              <a:gd name="connsiteY440" fmla="*/ 5142796 h 6246801"/>
              <a:gd name="connsiteX441" fmla="*/ 4585869 w 9384838"/>
              <a:gd name="connsiteY441" fmla="*/ 5142796 h 6246801"/>
              <a:gd name="connsiteX442" fmla="*/ 4611311 w 9384838"/>
              <a:gd name="connsiteY442" fmla="*/ 5118460 h 6246801"/>
              <a:gd name="connsiteX443" fmla="*/ 4636753 w 9384838"/>
              <a:gd name="connsiteY443" fmla="*/ 5118460 h 6246801"/>
              <a:gd name="connsiteX444" fmla="*/ 4636753 w 9384838"/>
              <a:gd name="connsiteY444" fmla="*/ 5093017 h 6246801"/>
              <a:gd name="connsiteX445" fmla="*/ 4686532 w 9384838"/>
              <a:gd name="connsiteY445" fmla="*/ 5067574 h 6246801"/>
              <a:gd name="connsiteX446" fmla="*/ 4737416 w 9384838"/>
              <a:gd name="connsiteY446" fmla="*/ 5043237 h 6246801"/>
              <a:gd name="connsiteX447" fmla="*/ 4737416 w 9384838"/>
              <a:gd name="connsiteY447" fmla="*/ 5017794 h 6246801"/>
              <a:gd name="connsiteX448" fmla="*/ 4737416 w 9384838"/>
              <a:gd name="connsiteY448" fmla="*/ 4992351 h 6246801"/>
              <a:gd name="connsiteX449" fmla="*/ 4686532 w 9384838"/>
              <a:gd name="connsiteY449" fmla="*/ 4942571 h 6246801"/>
              <a:gd name="connsiteX450" fmla="*/ 4662196 w 9384838"/>
              <a:gd name="connsiteY450" fmla="*/ 4968014 h 6246801"/>
              <a:gd name="connsiteX451" fmla="*/ 4636753 w 9384838"/>
              <a:gd name="connsiteY451" fmla="*/ 4968014 h 6246801"/>
              <a:gd name="connsiteX452" fmla="*/ 4611311 w 9384838"/>
              <a:gd name="connsiteY452" fmla="*/ 4942571 h 6246801"/>
              <a:gd name="connsiteX453" fmla="*/ 4585869 w 9384838"/>
              <a:gd name="connsiteY453" fmla="*/ 4992350 h 6246801"/>
              <a:gd name="connsiteX454" fmla="*/ 4611310 w 9384838"/>
              <a:gd name="connsiteY454" fmla="*/ 5017792 h 6246801"/>
              <a:gd name="connsiteX455" fmla="*/ 4611311 w 9384838"/>
              <a:gd name="connsiteY455" fmla="*/ 5017793 h 6246801"/>
              <a:gd name="connsiteX456" fmla="*/ 4536091 w 9384838"/>
              <a:gd name="connsiteY456" fmla="*/ 5043236 h 6246801"/>
              <a:gd name="connsiteX457" fmla="*/ 4510649 w 9384838"/>
              <a:gd name="connsiteY457" fmla="*/ 5043236 h 6246801"/>
              <a:gd name="connsiteX458" fmla="*/ 4510649 w 9384838"/>
              <a:gd name="connsiteY458" fmla="*/ 5118458 h 6246801"/>
              <a:gd name="connsiteX459" fmla="*/ 4561533 w 9384838"/>
              <a:gd name="connsiteY459" fmla="*/ 5168238 h 6246801"/>
              <a:gd name="connsiteX460" fmla="*/ 4536091 w 9384838"/>
              <a:gd name="connsiteY460" fmla="*/ 5168238 h 6246801"/>
              <a:gd name="connsiteX461" fmla="*/ 4510649 w 9384838"/>
              <a:gd name="connsiteY461" fmla="*/ 5168238 h 6246801"/>
              <a:gd name="connsiteX462" fmla="*/ 4510649 w 9384838"/>
              <a:gd name="connsiteY462" fmla="*/ 5193681 h 6246801"/>
              <a:gd name="connsiteX463" fmla="*/ 4486313 w 9384838"/>
              <a:gd name="connsiteY463" fmla="*/ 5168238 h 6246801"/>
              <a:gd name="connsiteX464" fmla="*/ 4486313 w 9384838"/>
              <a:gd name="connsiteY464" fmla="*/ 5118458 h 6246801"/>
              <a:gd name="connsiteX465" fmla="*/ 4460871 w 9384838"/>
              <a:gd name="connsiteY465" fmla="*/ 5093016 h 6246801"/>
              <a:gd name="connsiteX466" fmla="*/ 4385651 w 9384838"/>
              <a:gd name="connsiteY466" fmla="*/ 5067573 h 6246801"/>
              <a:gd name="connsiteX467" fmla="*/ 4310431 w 9384838"/>
              <a:gd name="connsiteY467" fmla="*/ 5093016 h 6246801"/>
              <a:gd name="connsiteX468" fmla="*/ 4284989 w 9384838"/>
              <a:gd name="connsiteY468" fmla="*/ 5142795 h 6246801"/>
              <a:gd name="connsiteX469" fmla="*/ 4284989 w 9384838"/>
              <a:gd name="connsiteY469" fmla="*/ 5142796 h 6246801"/>
              <a:gd name="connsiteX470" fmla="*/ 4260653 w 9384838"/>
              <a:gd name="connsiteY470" fmla="*/ 5168239 h 6246801"/>
              <a:gd name="connsiteX471" fmla="*/ 4260653 w 9384838"/>
              <a:gd name="connsiteY471" fmla="*/ 5193683 h 6246801"/>
              <a:gd name="connsiteX472" fmla="*/ 4284989 w 9384838"/>
              <a:gd name="connsiteY472" fmla="*/ 5243462 h 6246801"/>
              <a:gd name="connsiteX473" fmla="*/ 4235211 w 9384838"/>
              <a:gd name="connsiteY473" fmla="*/ 5268905 h 6246801"/>
              <a:gd name="connsiteX474" fmla="*/ 4185433 w 9384838"/>
              <a:gd name="connsiteY474" fmla="*/ 5344128 h 6246801"/>
              <a:gd name="connsiteX475" fmla="*/ 4110213 w 9384838"/>
              <a:gd name="connsiteY475" fmla="*/ 5369571 h 6246801"/>
              <a:gd name="connsiteX476" fmla="*/ 4084771 w 9384838"/>
              <a:gd name="connsiteY476" fmla="*/ 5318685 h 6246801"/>
              <a:gd name="connsiteX477" fmla="*/ 4110213 w 9384838"/>
              <a:gd name="connsiteY477" fmla="*/ 5243462 h 6246801"/>
              <a:gd name="connsiteX478" fmla="*/ 4134549 w 9384838"/>
              <a:gd name="connsiteY478" fmla="*/ 5193683 h 6246801"/>
              <a:gd name="connsiteX479" fmla="*/ 4134549 w 9384838"/>
              <a:gd name="connsiteY479" fmla="*/ 5168239 h 6246801"/>
              <a:gd name="connsiteX480" fmla="*/ 4185433 w 9384838"/>
              <a:gd name="connsiteY480" fmla="*/ 5168239 h 6246801"/>
              <a:gd name="connsiteX481" fmla="*/ 4209769 w 9384838"/>
              <a:gd name="connsiteY481" fmla="*/ 5142796 h 6246801"/>
              <a:gd name="connsiteX482" fmla="*/ 4185433 w 9384838"/>
              <a:gd name="connsiteY482" fmla="*/ 5118460 h 6246801"/>
              <a:gd name="connsiteX483" fmla="*/ 4084771 w 9384838"/>
              <a:gd name="connsiteY483" fmla="*/ 5093017 h 6246801"/>
              <a:gd name="connsiteX484" fmla="*/ 4034993 w 9384838"/>
              <a:gd name="connsiteY484" fmla="*/ 5142796 h 6246801"/>
              <a:gd name="connsiteX485" fmla="*/ 3958666 w 9384838"/>
              <a:gd name="connsiteY485" fmla="*/ 5168239 h 6246801"/>
              <a:gd name="connsiteX486" fmla="*/ 3908904 w 9384838"/>
              <a:gd name="connsiteY486" fmla="*/ 5218019 h 6246801"/>
              <a:gd name="connsiteX487" fmla="*/ 3859127 w 9384838"/>
              <a:gd name="connsiteY487" fmla="*/ 5293242 h 6246801"/>
              <a:gd name="connsiteX488" fmla="*/ 3758465 w 9384838"/>
              <a:gd name="connsiteY488" fmla="*/ 5243462 h 6246801"/>
              <a:gd name="connsiteX489" fmla="*/ 3708688 w 9384838"/>
              <a:gd name="connsiteY489" fmla="*/ 5243462 h 6246801"/>
              <a:gd name="connsiteX490" fmla="*/ 3582584 w 9384838"/>
              <a:gd name="connsiteY490" fmla="*/ 5193683 h 6246801"/>
              <a:gd name="connsiteX491" fmla="*/ 3589545 w 9384838"/>
              <a:gd name="connsiteY491" fmla="*/ 5173103 h 6246801"/>
              <a:gd name="connsiteX492" fmla="*/ 3589543 w 9384838"/>
              <a:gd name="connsiteY492" fmla="*/ 5173102 h 6246801"/>
              <a:gd name="connsiteX493" fmla="*/ 3582582 w 9384838"/>
              <a:gd name="connsiteY493" fmla="*/ 5193682 h 6246801"/>
              <a:gd name="connsiteX494" fmla="*/ 3382367 w 9384838"/>
              <a:gd name="connsiteY494" fmla="*/ 5193682 h 6246801"/>
              <a:gd name="connsiteX495" fmla="*/ 3421081 w 9384838"/>
              <a:gd name="connsiteY495" fmla="*/ 5164921 h 6246801"/>
              <a:gd name="connsiteX496" fmla="*/ 3483028 w 9384838"/>
              <a:gd name="connsiteY496" fmla="*/ 5168239 h 6246801"/>
              <a:gd name="connsiteX497" fmla="*/ 3532805 w 9384838"/>
              <a:gd name="connsiteY497" fmla="*/ 5168239 h 6246801"/>
              <a:gd name="connsiteX498" fmla="*/ 3532805 w 9384838"/>
              <a:gd name="connsiteY498" fmla="*/ 5118459 h 6246801"/>
              <a:gd name="connsiteX499" fmla="*/ 3507365 w 9384838"/>
              <a:gd name="connsiteY499" fmla="*/ 5093016 h 6246801"/>
              <a:gd name="connsiteX500" fmla="*/ 3483028 w 9384838"/>
              <a:gd name="connsiteY500" fmla="*/ 5118459 h 6246801"/>
              <a:gd name="connsiteX501" fmla="*/ 3432144 w 9384838"/>
              <a:gd name="connsiteY501" fmla="*/ 5093016 h 6246801"/>
              <a:gd name="connsiteX502" fmla="*/ 3407808 w 9384838"/>
              <a:gd name="connsiteY502" fmla="*/ 5093016 h 6246801"/>
              <a:gd name="connsiteX503" fmla="*/ 3407808 w 9384838"/>
              <a:gd name="connsiteY503" fmla="*/ 5043237 h 6246801"/>
              <a:gd name="connsiteX504" fmla="*/ 3382367 w 9384838"/>
              <a:gd name="connsiteY504" fmla="*/ 5043237 h 6246801"/>
              <a:gd name="connsiteX505" fmla="*/ 3356924 w 9384838"/>
              <a:gd name="connsiteY505" fmla="*/ 5093016 h 6246801"/>
              <a:gd name="connsiteX506" fmla="*/ 3382367 w 9384838"/>
              <a:gd name="connsiteY506" fmla="*/ 5118459 h 6246801"/>
              <a:gd name="connsiteX507" fmla="*/ 3382367 w 9384838"/>
              <a:gd name="connsiteY507" fmla="*/ 5142796 h 6246801"/>
              <a:gd name="connsiteX508" fmla="*/ 3331482 w 9384838"/>
              <a:gd name="connsiteY508" fmla="*/ 5093016 h 6246801"/>
              <a:gd name="connsiteX509" fmla="*/ 3356924 w 9384838"/>
              <a:gd name="connsiteY509" fmla="*/ 5067573 h 6246801"/>
              <a:gd name="connsiteX510" fmla="*/ 3356924 w 9384838"/>
              <a:gd name="connsiteY510" fmla="*/ 4992351 h 6246801"/>
              <a:gd name="connsiteX511" fmla="*/ 3407808 w 9384838"/>
              <a:gd name="connsiteY511" fmla="*/ 4942571 h 6246801"/>
              <a:gd name="connsiteX512" fmla="*/ 3356924 w 9384838"/>
              <a:gd name="connsiteY512" fmla="*/ 4942571 h 6246801"/>
              <a:gd name="connsiteX513" fmla="*/ 3349625 w 9384838"/>
              <a:gd name="connsiteY513" fmla="*/ 4928288 h 6246801"/>
              <a:gd name="connsiteX514" fmla="*/ 3349624 w 9384838"/>
              <a:gd name="connsiteY514" fmla="*/ 4928288 h 6246801"/>
              <a:gd name="connsiteX515" fmla="*/ 3356924 w 9384838"/>
              <a:gd name="connsiteY515" fmla="*/ 4942571 h 6246801"/>
              <a:gd name="connsiteX516" fmla="*/ 3281703 w 9384838"/>
              <a:gd name="connsiteY516" fmla="*/ 4968014 h 6246801"/>
              <a:gd name="connsiteX517" fmla="*/ 3256260 w 9384838"/>
              <a:gd name="connsiteY517" fmla="*/ 5017794 h 6246801"/>
              <a:gd name="connsiteX518" fmla="*/ 3181041 w 9384838"/>
              <a:gd name="connsiteY518" fmla="*/ 5067573 h 6246801"/>
              <a:gd name="connsiteX519" fmla="*/ 3206483 w 9384838"/>
              <a:gd name="connsiteY519" fmla="*/ 5118459 h 6246801"/>
              <a:gd name="connsiteX520" fmla="*/ 3181041 w 9384838"/>
              <a:gd name="connsiteY520" fmla="*/ 5142796 h 6246801"/>
              <a:gd name="connsiteX521" fmla="*/ 3231925 w 9384838"/>
              <a:gd name="connsiteY521" fmla="*/ 5168239 h 6246801"/>
              <a:gd name="connsiteX522" fmla="*/ 3281703 w 9384838"/>
              <a:gd name="connsiteY522" fmla="*/ 5218019 h 6246801"/>
              <a:gd name="connsiteX523" fmla="*/ 3331481 w 9384838"/>
              <a:gd name="connsiteY523" fmla="*/ 5268905 h 6246801"/>
              <a:gd name="connsiteX524" fmla="*/ 3281703 w 9384838"/>
              <a:gd name="connsiteY524" fmla="*/ 5293242 h 6246801"/>
              <a:gd name="connsiteX525" fmla="*/ 3281703 w 9384838"/>
              <a:gd name="connsiteY525" fmla="*/ 5318685 h 6246801"/>
              <a:gd name="connsiteX526" fmla="*/ 3256260 w 9384838"/>
              <a:gd name="connsiteY526" fmla="*/ 5293242 h 6246801"/>
              <a:gd name="connsiteX527" fmla="*/ 3206483 w 9384838"/>
              <a:gd name="connsiteY527" fmla="*/ 5293242 h 6246801"/>
              <a:gd name="connsiteX528" fmla="*/ 3181041 w 9384838"/>
              <a:gd name="connsiteY528" fmla="*/ 5293242 h 6246801"/>
              <a:gd name="connsiteX529" fmla="*/ 3056044 w 9384838"/>
              <a:gd name="connsiteY529" fmla="*/ 5293242 h 6246801"/>
              <a:gd name="connsiteX530" fmla="*/ 3030601 w 9384838"/>
              <a:gd name="connsiteY530" fmla="*/ 5344128 h 6246801"/>
              <a:gd name="connsiteX531" fmla="*/ 3006265 w 9384838"/>
              <a:gd name="connsiteY531" fmla="*/ 5344128 h 6246801"/>
              <a:gd name="connsiteX532" fmla="*/ 2980823 w 9384838"/>
              <a:gd name="connsiteY532" fmla="*/ 5369571 h 6246801"/>
              <a:gd name="connsiteX533" fmla="*/ 3006265 w 9384838"/>
              <a:gd name="connsiteY533" fmla="*/ 5393907 h 6246801"/>
              <a:gd name="connsiteX534" fmla="*/ 2980823 w 9384838"/>
              <a:gd name="connsiteY534" fmla="*/ 5419350 h 6246801"/>
              <a:gd name="connsiteX535" fmla="*/ 2905602 w 9384838"/>
              <a:gd name="connsiteY535" fmla="*/ 5444793 h 6246801"/>
              <a:gd name="connsiteX536" fmla="*/ 2880162 w 9384838"/>
              <a:gd name="connsiteY536" fmla="*/ 5520016 h 6246801"/>
              <a:gd name="connsiteX537" fmla="*/ 2880159 w 9384838"/>
              <a:gd name="connsiteY537" fmla="*/ 5520016 h 6246801"/>
              <a:gd name="connsiteX538" fmla="*/ 2830382 w 9384838"/>
              <a:gd name="connsiteY538" fmla="*/ 5544353 h 6246801"/>
              <a:gd name="connsiteX539" fmla="*/ 2804941 w 9384838"/>
              <a:gd name="connsiteY539" fmla="*/ 5569796 h 6246801"/>
              <a:gd name="connsiteX540" fmla="*/ 2755160 w 9384838"/>
              <a:gd name="connsiteY540" fmla="*/ 5595239 h 6246801"/>
              <a:gd name="connsiteX541" fmla="*/ 2679941 w 9384838"/>
              <a:gd name="connsiteY541" fmla="*/ 5569796 h 6246801"/>
              <a:gd name="connsiteX542" fmla="*/ 2629058 w 9384838"/>
              <a:gd name="connsiteY542" fmla="*/ 5494573 h 6246801"/>
              <a:gd name="connsiteX543" fmla="*/ 2629058 w 9384838"/>
              <a:gd name="connsiteY543" fmla="*/ 5444794 h 6246801"/>
              <a:gd name="connsiteX544" fmla="*/ 2579280 w 9384838"/>
              <a:gd name="connsiteY544" fmla="*/ 5393908 h 6246801"/>
              <a:gd name="connsiteX545" fmla="*/ 2579280 w 9384838"/>
              <a:gd name="connsiteY545" fmla="*/ 5344128 h 6246801"/>
              <a:gd name="connsiteX546" fmla="*/ 2529501 w 9384838"/>
              <a:gd name="connsiteY546" fmla="*/ 5318685 h 6246801"/>
              <a:gd name="connsiteX547" fmla="*/ 2553838 w 9384838"/>
              <a:gd name="connsiteY547" fmla="*/ 5293242 h 6246801"/>
              <a:gd name="connsiteX548" fmla="*/ 2579280 w 9384838"/>
              <a:gd name="connsiteY548" fmla="*/ 5268905 h 6246801"/>
              <a:gd name="connsiteX549" fmla="*/ 2579280 w 9384838"/>
              <a:gd name="connsiteY549" fmla="*/ 5243462 h 6246801"/>
              <a:gd name="connsiteX550" fmla="*/ 2629058 w 9384838"/>
              <a:gd name="connsiteY550" fmla="*/ 5218019 h 6246801"/>
              <a:gd name="connsiteX551" fmla="*/ 2604722 w 9384838"/>
              <a:gd name="connsiteY551" fmla="*/ 5193682 h 6246801"/>
              <a:gd name="connsiteX552" fmla="*/ 2579280 w 9384838"/>
              <a:gd name="connsiteY552" fmla="*/ 5142796 h 6246801"/>
              <a:gd name="connsiteX553" fmla="*/ 2579280 w 9384838"/>
              <a:gd name="connsiteY553" fmla="*/ 5142795 h 6246801"/>
              <a:gd name="connsiteX554" fmla="*/ 2705382 w 9384838"/>
              <a:gd name="connsiteY554" fmla="*/ 5093015 h 6246801"/>
              <a:gd name="connsiteX555" fmla="*/ 2755160 w 9384838"/>
              <a:gd name="connsiteY555" fmla="*/ 5043236 h 6246801"/>
              <a:gd name="connsiteX556" fmla="*/ 2755160 w 9384838"/>
              <a:gd name="connsiteY556" fmla="*/ 4992350 h 6246801"/>
              <a:gd name="connsiteX557" fmla="*/ 2729719 w 9384838"/>
              <a:gd name="connsiteY557" fmla="*/ 4968013 h 6246801"/>
              <a:gd name="connsiteX558" fmla="*/ 2705383 w 9384838"/>
              <a:gd name="connsiteY558" fmla="*/ 4942570 h 6246801"/>
              <a:gd name="connsiteX559" fmla="*/ 2679942 w 9384838"/>
              <a:gd name="connsiteY559" fmla="*/ 4942570 h 6246801"/>
              <a:gd name="connsiteX560" fmla="*/ 2654500 w 9384838"/>
              <a:gd name="connsiteY560" fmla="*/ 4968013 h 6246801"/>
              <a:gd name="connsiteX561" fmla="*/ 2604722 w 9384838"/>
              <a:gd name="connsiteY561" fmla="*/ 4968013 h 6246801"/>
              <a:gd name="connsiteX562" fmla="*/ 2529503 w 9384838"/>
              <a:gd name="connsiteY562" fmla="*/ 4917127 h 6246801"/>
              <a:gd name="connsiteX563" fmla="*/ 2529503 w 9384838"/>
              <a:gd name="connsiteY563" fmla="*/ 4867348 h 6246801"/>
              <a:gd name="connsiteX564" fmla="*/ 2454282 w 9384838"/>
              <a:gd name="connsiteY564" fmla="*/ 4841905 h 6246801"/>
              <a:gd name="connsiteX565" fmla="*/ 2454282 w 9384838"/>
              <a:gd name="connsiteY565" fmla="*/ 4867348 h 6246801"/>
              <a:gd name="connsiteX566" fmla="*/ 2428840 w 9384838"/>
              <a:gd name="connsiteY566" fmla="*/ 4841905 h 6246801"/>
              <a:gd name="connsiteX567" fmla="*/ 2379063 w 9384838"/>
              <a:gd name="connsiteY567" fmla="*/ 4841905 h 6246801"/>
              <a:gd name="connsiteX568" fmla="*/ 2353620 w 9384838"/>
              <a:gd name="connsiteY568" fmla="*/ 4867348 h 6246801"/>
              <a:gd name="connsiteX569" fmla="*/ 2353620 w 9384838"/>
              <a:gd name="connsiteY569" fmla="*/ 4867347 h 6246801"/>
              <a:gd name="connsiteX570" fmla="*/ 2328178 w 9384838"/>
              <a:gd name="connsiteY570" fmla="*/ 4841904 h 6246801"/>
              <a:gd name="connsiteX571" fmla="*/ 2303843 w 9384838"/>
              <a:gd name="connsiteY571" fmla="*/ 4841904 h 6246801"/>
              <a:gd name="connsiteX572" fmla="*/ 2278401 w 9384838"/>
              <a:gd name="connsiteY572" fmla="*/ 4817568 h 6246801"/>
              <a:gd name="connsiteX573" fmla="*/ 2252958 w 9384838"/>
              <a:gd name="connsiteY573" fmla="*/ 4841904 h 6246801"/>
              <a:gd name="connsiteX574" fmla="*/ 2303843 w 9384838"/>
              <a:gd name="connsiteY574" fmla="*/ 4867347 h 6246801"/>
              <a:gd name="connsiteX575" fmla="*/ 2228623 w 9384838"/>
              <a:gd name="connsiteY575" fmla="*/ 4892790 h 6246801"/>
              <a:gd name="connsiteX576" fmla="*/ 2177740 w 9384838"/>
              <a:gd name="connsiteY576" fmla="*/ 4841904 h 6246801"/>
              <a:gd name="connsiteX577" fmla="*/ 2153404 w 9384838"/>
              <a:gd name="connsiteY577" fmla="*/ 4867347 h 6246801"/>
              <a:gd name="connsiteX578" fmla="*/ 2153404 w 9384838"/>
              <a:gd name="connsiteY578" fmla="*/ 4892790 h 6246801"/>
              <a:gd name="connsiteX579" fmla="*/ 2127962 w 9384838"/>
              <a:gd name="connsiteY579" fmla="*/ 4942570 h 6246801"/>
              <a:gd name="connsiteX580" fmla="*/ 2102518 w 9384838"/>
              <a:gd name="connsiteY580" fmla="*/ 4917127 h 6246801"/>
              <a:gd name="connsiteX581" fmla="*/ 2078183 w 9384838"/>
              <a:gd name="connsiteY581" fmla="*/ 4917127 h 6246801"/>
              <a:gd name="connsiteX582" fmla="*/ 2078183 w 9384838"/>
              <a:gd name="connsiteY582" fmla="*/ 4867347 h 6246801"/>
              <a:gd name="connsiteX583" fmla="*/ 2027299 w 9384838"/>
              <a:gd name="connsiteY583" fmla="*/ 4867347 h 6246801"/>
              <a:gd name="connsiteX584" fmla="*/ 2001857 w 9384838"/>
              <a:gd name="connsiteY584" fmla="*/ 4892790 h 6246801"/>
              <a:gd name="connsiteX585" fmla="*/ 1952080 w 9384838"/>
              <a:gd name="connsiteY585" fmla="*/ 4892790 h 6246801"/>
              <a:gd name="connsiteX586" fmla="*/ 1902303 w 9384838"/>
              <a:gd name="connsiteY586" fmla="*/ 4917127 h 6246801"/>
              <a:gd name="connsiteX587" fmla="*/ 1876860 w 9384838"/>
              <a:gd name="connsiteY587" fmla="*/ 4892790 h 6246801"/>
              <a:gd name="connsiteX588" fmla="*/ 1876860 w 9384838"/>
              <a:gd name="connsiteY588" fmla="*/ 4867347 h 6246801"/>
              <a:gd name="connsiteX589" fmla="*/ 1851419 w 9384838"/>
              <a:gd name="connsiteY589" fmla="*/ 4892790 h 6246801"/>
              <a:gd name="connsiteX590" fmla="*/ 1827080 w 9384838"/>
              <a:gd name="connsiteY590" fmla="*/ 4892790 h 6246801"/>
              <a:gd name="connsiteX591" fmla="*/ 1801640 w 9384838"/>
              <a:gd name="connsiteY591" fmla="*/ 4867347 h 6246801"/>
              <a:gd name="connsiteX592" fmla="*/ 1801640 w 9384838"/>
              <a:gd name="connsiteY592" fmla="*/ 4892790 h 6246801"/>
              <a:gd name="connsiteX593" fmla="*/ 1776198 w 9384838"/>
              <a:gd name="connsiteY593" fmla="*/ 4917127 h 6246801"/>
              <a:gd name="connsiteX594" fmla="*/ 1751861 w 9384838"/>
              <a:gd name="connsiteY594" fmla="*/ 4892790 h 6246801"/>
              <a:gd name="connsiteX595" fmla="*/ 1726419 w 9384838"/>
              <a:gd name="connsiteY595" fmla="*/ 4892790 h 6246801"/>
              <a:gd name="connsiteX596" fmla="*/ 1700977 w 9384838"/>
              <a:gd name="connsiteY596" fmla="*/ 4917127 h 6246801"/>
              <a:gd name="connsiteX597" fmla="*/ 1676640 w 9384838"/>
              <a:gd name="connsiteY597" fmla="*/ 4892790 h 6246801"/>
              <a:gd name="connsiteX598" fmla="*/ 1625756 w 9384838"/>
              <a:gd name="connsiteY598" fmla="*/ 4917127 h 6246801"/>
              <a:gd name="connsiteX599" fmla="*/ 1601421 w 9384838"/>
              <a:gd name="connsiteY599" fmla="*/ 4917127 h 6246801"/>
              <a:gd name="connsiteX600" fmla="*/ 1575979 w 9384838"/>
              <a:gd name="connsiteY600" fmla="*/ 4892790 h 6246801"/>
              <a:gd name="connsiteX601" fmla="*/ 1575979 w 9384838"/>
              <a:gd name="connsiteY601" fmla="*/ 4867347 h 6246801"/>
              <a:gd name="connsiteX602" fmla="*/ 1575979 w 9384838"/>
              <a:gd name="connsiteY602" fmla="*/ 4841904 h 6246801"/>
              <a:gd name="connsiteX603" fmla="*/ 1526200 w 9384838"/>
              <a:gd name="connsiteY603" fmla="*/ 4817568 h 6246801"/>
              <a:gd name="connsiteX604" fmla="*/ 1450978 w 9384838"/>
              <a:gd name="connsiteY604" fmla="*/ 4867347 h 6246801"/>
              <a:gd name="connsiteX605" fmla="*/ 1425540 w 9384838"/>
              <a:gd name="connsiteY605" fmla="*/ 4867347 h 6246801"/>
              <a:gd name="connsiteX606" fmla="*/ 1425540 w 9384838"/>
              <a:gd name="connsiteY606" fmla="*/ 4867348 h 6246801"/>
              <a:gd name="connsiteX607" fmla="*/ 1425540 w 9384838"/>
              <a:gd name="connsiteY607" fmla="*/ 4917127 h 6246801"/>
              <a:gd name="connsiteX608" fmla="*/ 1400097 w 9384838"/>
              <a:gd name="connsiteY608" fmla="*/ 4942570 h 6246801"/>
              <a:gd name="connsiteX609" fmla="*/ 1400097 w 9384838"/>
              <a:gd name="connsiteY609" fmla="*/ 4992350 h 6246801"/>
              <a:gd name="connsiteX610" fmla="*/ 1350319 w 9384838"/>
              <a:gd name="connsiteY610" fmla="*/ 4992350 h 6246801"/>
              <a:gd name="connsiteX611" fmla="*/ 1350319 w 9384838"/>
              <a:gd name="connsiteY611" fmla="*/ 5043236 h 6246801"/>
              <a:gd name="connsiteX612" fmla="*/ 1299435 w 9384838"/>
              <a:gd name="connsiteY612" fmla="*/ 4992350 h 6246801"/>
              <a:gd name="connsiteX613" fmla="*/ 1249656 w 9384838"/>
              <a:gd name="connsiteY613" fmla="*/ 4917127 h 6246801"/>
              <a:gd name="connsiteX614" fmla="*/ 1224214 w 9384838"/>
              <a:gd name="connsiteY614" fmla="*/ 4917127 h 6246801"/>
              <a:gd name="connsiteX615" fmla="*/ 1148993 w 9384838"/>
              <a:gd name="connsiteY615" fmla="*/ 4892791 h 6246801"/>
              <a:gd name="connsiteX616" fmla="*/ 1124658 w 9384838"/>
              <a:gd name="connsiteY616" fmla="*/ 4917127 h 6246801"/>
              <a:gd name="connsiteX617" fmla="*/ 1124658 w 9384838"/>
              <a:gd name="connsiteY617" fmla="*/ 4892791 h 6246801"/>
              <a:gd name="connsiteX618" fmla="*/ 1099215 w 9384838"/>
              <a:gd name="connsiteY618" fmla="*/ 4917127 h 6246801"/>
              <a:gd name="connsiteX619" fmla="*/ 1073771 w 9384838"/>
              <a:gd name="connsiteY619" fmla="*/ 4892791 h 6246801"/>
              <a:gd name="connsiteX620" fmla="*/ 1049435 w 9384838"/>
              <a:gd name="connsiteY620" fmla="*/ 4917127 h 6246801"/>
              <a:gd name="connsiteX621" fmla="*/ 998551 w 9384838"/>
              <a:gd name="connsiteY621" fmla="*/ 4917127 h 6246801"/>
              <a:gd name="connsiteX622" fmla="*/ 998551 w 9384838"/>
              <a:gd name="connsiteY622" fmla="*/ 4892791 h 6246801"/>
              <a:gd name="connsiteX623" fmla="*/ 948773 w 9384838"/>
              <a:gd name="connsiteY623" fmla="*/ 4841905 h 6246801"/>
              <a:gd name="connsiteX624" fmla="*/ 898995 w 9384838"/>
              <a:gd name="connsiteY624" fmla="*/ 4867348 h 6246801"/>
              <a:gd name="connsiteX625" fmla="*/ 898995 w 9384838"/>
              <a:gd name="connsiteY625" fmla="*/ 4792125 h 6246801"/>
              <a:gd name="connsiteX626" fmla="*/ 923331 w 9384838"/>
              <a:gd name="connsiteY626" fmla="*/ 4766682 h 6246801"/>
              <a:gd name="connsiteX627" fmla="*/ 923331 w 9384838"/>
              <a:gd name="connsiteY627" fmla="*/ 4716902 h 6246801"/>
              <a:gd name="connsiteX628" fmla="*/ 923331 w 9384838"/>
              <a:gd name="connsiteY628" fmla="*/ 4691459 h 6246801"/>
              <a:gd name="connsiteX629" fmla="*/ 974215 w 9384838"/>
              <a:gd name="connsiteY629" fmla="*/ 4691459 h 6246801"/>
              <a:gd name="connsiteX630" fmla="*/ 998551 w 9384838"/>
              <a:gd name="connsiteY630" fmla="*/ 4667122 h 6246801"/>
              <a:gd name="connsiteX631" fmla="*/ 1049435 w 9384838"/>
              <a:gd name="connsiteY631" fmla="*/ 4716902 h 6246801"/>
              <a:gd name="connsiteX632" fmla="*/ 1148993 w 9384838"/>
              <a:gd name="connsiteY632" fmla="*/ 4716902 h 6246801"/>
              <a:gd name="connsiteX633" fmla="*/ 1174436 w 9384838"/>
              <a:gd name="connsiteY633" fmla="*/ 4667122 h 6246801"/>
              <a:gd name="connsiteX634" fmla="*/ 1224214 w 9384838"/>
              <a:gd name="connsiteY634" fmla="*/ 4667122 h 6246801"/>
              <a:gd name="connsiteX635" fmla="*/ 1249656 w 9384838"/>
              <a:gd name="connsiteY635" fmla="*/ 4616236 h 6246801"/>
              <a:gd name="connsiteX636" fmla="*/ 1275099 w 9384838"/>
              <a:gd name="connsiteY636" fmla="*/ 4616236 h 6246801"/>
              <a:gd name="connsiteX637" fmla="*/ 1275099 w 9384838"/>
              <a:gd name="connsiteY637" fmla="*/ 4616237 h 6246801"/>
              <a:gd name="connsiteX638" fmla="*/ 1350319 w 9384838"/>
              <a:gd name="connsiteY638" fmla="*/ 4616237 h 6246801"/>
              <a:gd name="connsiteX639" fmla="*/ 1374654 w 9384838"/>
              <a:gd name="connsiteY639" fmla="*/ 4590794 h 6246801"/>
              <a:gd name="connsiteX640" fmla="*/ 1425539 w 9384838"/>
              <a:gd name="connsiteY640" fmla="*/ 4566457 h 6246801"/>
              <a:gd name="connsiteX641" fmla="*/ 1550537 w 9384838"/>
              <a:gd name="connsiteY641" fmla="*/ 4491234 h 6246801"/>
              <a:gd name="connsiteX642" fmla="*/ 1651201 w 9384838"/>
              <a:gd name="connsiteY642" fmla="*/ 4440348 h 6246801"/>
              <a:gd name="connsiteX643" fmla="*/ 1751865 w 9384838"/>
              <a:gd name="connsiteY643" fmla="*/ 4416011 h 6246801"/>
              <a:gd name="connsiteX644" fmla="*/ 1776201 w 9384838"/>
              <a:gd name="connsiteY644" fmla="*/ 4365125 h 6246801"/>
              <a:gd name="connsiteX645" fmla="*/ 1751865 w 9384838"/>
              <a:gd name="connsiteY645" fmla="*/ 4340788 h 6246801"/>
              <a:gd name="connsiteX646" fmla="*/ 1801642 w 9384838"/>
              <a:gd name="connsiteY646" fmla="*/ 4340788 h 6246801"/>
              <a:gd name="connsiteX647" fmla="*/ 1827082 w 9384838"/>
              <a:gd name="connsiteY647" fmla="*/ 4315345 h 6246801"/>
              <a:gd name="connsiteX648" fmla="*/ 1902304 w 9384838"/>
              <a:gd name="connsiteY648" fmla="*/ 4340788 h 6246801"/>
              <a:gd name="connsiteX649" fmla="*/ 1952081 w 9384838"/>
              <a:gd name="connsiteY649" fmla="*/ 4315345 h 6246801"/>
              <a:gd name="connsiteX650" fmla="*/ 2001860 w 9384838"/>
              <a:gd name="connsiteY650" fmla="*/ 4340788 h 6246801"/>
              <a:gd name="connsiteX651" fmla="*/ 1952081 w 9384838"/>
              <a:gd name="connsiteY651" fmla="*/ 4340788 h 6246801"/>
              <a:gd name="connsiteX652" fmla="*/ 1952081 w 9384838"/>
              <a:gd name="connsiteY652" fmla="*/ 4390568 h 6246801"/>
              <a:gd name="connsiteX653" fmla="*/ 2027302 w 9384838"/>
              <a:gd name="connsiteY653" fmla="*/ 4416011 h 6246801"/>
              <a:gd name="connsiteX654" fmla="*/ 2052742 w 9384838"/>
              <a:gd name="connsiteY654" fmla="*/ 4416011 h 6246801"/>
              <a:gd name="connsiteX655" fmla="*/ 2102518 w 9384838"/>
              <a:gd name="connsiteY655" fmla="*/ 4390568 h 6246801"/>
              <a:gd name="connsiteX656" fmla="*/ 2127962 w 9384838"/>
              <a:gd name="connsiteY656" fmla="*/ 4390568 h 6246801"/>
              <a:gd name="connsiteX657" fmla="*/ 2203182 w 9384838"/>
              <a:gd name="connsiteY657" fmla="*/ 4440348 h 6246801"/>
              <a:gd name="connsiteX658" fmla="*/ 2328178 w 9384838"/>
              <a:gd name="connsiteY658" fmla="*/ 4465791 h 6246801"/>
              <a:gd name="connsiteX659" fmla="*/ 2428839 w 9384838"/>
              <a:gd name="connsiteY659" fmla="*/ 4465791 h 6246801"/>
              <a:gd name="connsiteX660" fmla="*/ 2478617 w 9384838"/>
              <a:gd name="connsiteY660" fmla="*/ 4440348 h 6246801"/>
              <a:gd name="connsiteX661" fmla="*/ 2529503 w 9384838"/>
              <a:gd name="connsiteY661" fmla="*/ 4416011 h 6246801"/>
              <a:gd name="connsiteX662" fmla="*/ 2579280 w 9384838"/>
              <a:gd name="connsiteY662" fmla="*/ 4440348 h 6246801"/>
              <a:gd name="connsiteX663" fmla="*/ 2629058 w 9384838"/>
              <a:gd name="connsiteY663" fmla="*/ 4440348 h 6246801"/>
              <a:gd name="connsiteX664" fmla="*/ 2679941 w 9384838"/>
              <a:gd name="connsiteY664" fmla="*/ 4465791 h 6246801"/>
              <a:gd name="connsiteX665" fmla="*/ 2679941 w 9384838"/>
              <a:gd name="connsiteY665" fmla="*/ 4465790 h 6246801"/>
              <a:gd name="connsiteX666" fmla="*/ 2705383 w 9384838"/>
              <a:gd name="connsiteY666" fmla="*/ 4465790 h 6246801"/>
              <a:gd name="connsiteX667" fmla="*/ 2804940 w 9384838"/>
              <a:gd name="connsiteY667" fmla="*/ 4440347 h 6246801"/>
              <a:gd name="connsiteX668" fmla="*/ 2830382 w 9384838"/>
              <a:gd name="connsiteY668" fmla="*/ 4491233 h 6246801"/>
              <a:gd name="connsiteX669" fmla="*/ 2804940 w 9384838"/>
              <a:gd name="connsiteY669" fmla="*/ 4515570 h 6246801"/>
              <a:gd name="connsiteX670" fmla="*/ 2780604 w 9384838"/>
              <a:gd name="connsiteY670" fmla="*/ 4541013 h 6246801"/>
              <a:gd name="connsiteX671" fmla="*/ 2804940 w 9384838"/>
              <a:gd name="connsiteY671" fmla="*/ 4566456 h 6246801"/>
              <a:gd name="connsiteX672" fmla="*/ 2804940 w 9384838"/>
              <a:gd name="connsiteY672" fmla="*/ 4590793 h 6246801"/>
              <a:gd name="connsiteX673" fmla="*/ 2855825 w 9384838"/>
              <a:gd name="connsiteY673" fmla="*/ 4590793 h 6246801"/>
              <a:gd name="connsiteX674" fmla="*/ 2855825 w 9384838"/>
              <a:gd name="connsiteY674" fmla="*/ 4566456 h 6246801"/>
              <a:gd name="connsiteX675" fmla="*/ 2880159 w 9384838"/>
              <a:gd name="connsiteY675" fmla="*/ 4566456 h 6246801"/>
              <a:gd name="connsiteX676" fmla="*/ 2880159 w 9384838"/>
              <a:gd name="connsiteY676" fmla="*/ 4605916 h 6246801"/>
              <a:gd name="connsiteX677" fmla="*/ 2880162 w 9384838"/>
              <a:gd name="connsiteY677" fmla="*/ 4605918 h 6246801"/>
              <a:gd name="connsiteX678" fmla="*/ 2880162 w 9384838"/>
              <a:gd name="connsiteY678" fmla="*/ 4566457 h 6246801"/>
              <a:gd name="connsiteX679" fmla="*/ 2931045 w 9384838"/>
              <a:gd name="connsiteY679" fmla="*/ 4616236 h 6246801"/>
              <a:gd name="connsiteX680" fmla="*/ 2980823 w 9384838"/>
              <a:gd name="connsiteY680" fmla="*/ 4641679 h 6246801"/>
              <a:gd name="connsiteX681" fmla="*/ 3006265 w 9384838"/>
              <a:gd name="connsiteY681" fmla="*/ 4616236 h 6246801"/>
              <a:gd name="connsiteX682" fmla="*/ 3030601 w 9384838"/>
              <a:gd name="connsiteY682" fmla="*/ 4616236 h 6246801"/>
              <a:gd name="connsiteX683" fmla="*/ 3056044 w 9384838"/>
              <a:gd name="connsiteY683" fmla="*/ 4590793 h 6246801"/>
              <a:gd name="connsiteX684" fmla="*/ 3105820 w 9384838"/>
              <a:gd name="connsiteY684" fmla="*/ 4590793 h 6246801"/>
              <a:gd name="connsiteX685" fmla="*/ 3131263 w 9384838"/>
              <a:gd name="connsiteY685" fmla="*/ 4541014 h 6246801"/>
              <a:gd name="connsiteX686" fmla="*/ 3131263 w 9384838"/>
              <a:gd name="connsiteY686" fmla="*/ 4590793 h 6246801"/>
              <a:gd name="connsiteX687" fmla="*/ 3156704 w 9384838"/>
              <a:gd name="connsiteY687" fmla="*/ 4566457 h 6246801"/>
              <a:gd name="connsiteX688" fmla="*/ 3181041 w 9384838"/>
              <a:gd name="connsiteY688" fmla="*/ 4515571 h 6246801"/>
              <a:gd name="connsiteX689" fmla="*/ 3156704 w 9384838"/>
              <a:gd name="connsiteY689" fmla="*/ 4440348 h 6246801"/>
              <a:gd name="connsiteX690" fmla="*/ 3131263 w 9384838"/>
              <a:gd name="connsiteY690" fmla="*/ 4416011 h 6246801"/>
              <a:gd name="connsiteX691" fmla="*/ 3181041 w 9384838"/>
              <a:gd name="connsiteY691" fmla="*/ 4365125 h 6246801"/>
              <a:gd name="connsiteX692" fmla="*/ 3231924 w 9384838"/>
              <a:gd name="connsiteY692" fmla="*/ 4340788 h 6246801"/>
              <a:gd name="connsiteX693" fmla="*/ 3256260 w 9384838"/>
              <a:gd name="connsiteY693" fmla="*/ 4289902 h 6246801"/>
              <a:gd name="connsiteX694" fmla="*/ 3281703 w 9384838"/>
              <a:gd name="connsiteY694" fmla="*/ 4289902 h 6246801"/>
              <a:gd name="connsiteX695" fmla="*/ 3281705 w 9384838"/>
              <a:gd name="connsiteY695" fmla="*/ 4289902 h 6246801"/>
              <a:gd name="connsiteX696" fmla="*/ 3307147 w 9384838"/>
              <a:gd name="connsiteY696" fmla="*/ 4265565 h 6246801"/>
              <a:gd name="connsiteX697" fmla="*/ 3356924 w 9384838"/>
              <a:gd name="connsiteY697" fmla="*/ 4265565 h 6246801"/>
              <a:gd name="connsiteX698" fmla="*/ 3457589 w 9384838"/>
              <a:gd name="connsiteY698" fmla="*/ 4190342 h 6246801"/>
              <a:gd name="connsiteX699" fmla="*/ 3558250 w 9384838"/>
              <a:gd name="connsiteY699" fmla="*/ 4089676 h 6246801"/>
              <a:gd name="connsiteX700" fmla="*/ 3582585 w 9384838"/>
              <a:gd name="connsiteY700" fmla="*/ 4014453 h 6246801"/>
              <a:gd name="connsiteX701" fmla="*/ 3608026 w 9384838"/>
              <a:gd name="connsiteY701" fmla="*/ 3989010 h 6246801"/>
              <a:gd name="connsiteX702" fmla="*/ 3582585 w 9384838"/>
              <a:gd name="connsiteY702" fmla="*/ 3963567 h 6246801"/>
              <a:gd name="connsiteX703" fmla="*/ 3608026 w 9384838"/>
              <a:gd name="connsiteY703" fmla="*/ 3913787 h 6246801"/>
              <a:gd name="connsiteX704" fmla="*/ 3582585 w 9384838"/>
              <a:gd name="connsiteY704" fmla="*/ 3888344 h 6246801"/>
              <a:gd name="connsiteX705" fmla="*/ 3608026 w 9384838"/>
              <a:gd name="connsiteY705" fmla="*/ 3838565 h 6246801"/>
              <a:gd name="connsiteX706" fmla="*/ 3633468 w 9384838"/>
              <a:gd name="connsiteY706" fmla="*/ 3813122 h 6246801"/>
              <a:gd name="connsiteX707" fmla="*/ 3683247 w 9384838"/>
              <a:gd name="connsiteY707" fmla="*/ 3788785 h 6246801"/>
              <a:gd name="connsiteX708" fmla="*/ 3708689 w 9384838"/>
              <a:gd name="connsiteY708" fmla="*/ 3813122 h 6246801"/>
              <a:gd name="connsiteX709" fmla="*/ 3783908 w 9384838"/>
              <a:gd name="connsiteY709" fmla="*/ 3788785 h 6246801"/>
              <a:gd name="connsiteX710" fmla="*/ 3883464 w 9384838"/>
              <a:gd name="connsiteY710" fmla="*/ 3763342 h 6246801"/>
              <a:gd name="connsiteX711" fmla="*/ 3883464 w 9384838"/>
              <a:gd name="connsiteY711" fmla="*/ 3813122 h 6246801"/>
              <a:gd name="connsiteX712" fmla="*/ 3833686 w 9384838"/>
              <a:gd name="connsiteY712" fmla="*/ 3813122 h 6246801"/>
              <a:gd name="connsiteX713" fmla="*/ 3808245 w 9384838"/>
              <a:gd name="connsiteY713" fmla="*/ 3838565 h 6246801"/>
              <a:gd name="connsiteX714" fmla="*/ 3808245 w 9384838"/>
              <a:gd name="connsiteY714" fmla="*/ 3888344 h 6246801"/>
              <a:gd name="connsiteX715" fmla="*/ 3758467 w 9384838"/>
              <a:gd name="connsiteY715" fmla="*/ 3864008 h 6246801"/>
              <a:gd name="connsiteX716" fmla="*/ 3708689 w 9384838"/>
              <a:gd name="connsiteY716" fmla="*/ 3913787 h 6246801"/>
              <a:gd name="connsiteX717" fmla="*/ 3683247 w 9384838"/>
              <a:gd name="connsiteY717" fmla="*/ 3888344 h 6246801"/>
              <a:gd name="connsiteX718" fmla="*/ 3633468 w 9384838"/>
              <a:gd name="connsiteY718" fmla="*/ 3913787 h 6246801"/>
              <a:gd name="connsiteX719" fmla="*/ 3657804 w 9384838"/>
              <a:gd name="connsiteY719" fmla="*/ 3939230 h 6246801"/>
              <a:gd name="connsiteX720" fmla="*/ 3633468 w 9384838"/>
              <a:gd name="connsiteY720" fmla="*/ 3963567 h 6246801"/>
              <a:gd name="connsiteX721" fmla="*/ 3657804 w 9384838"/>
              <a:gd name="connsiteY721" fmla="*/ 3963567 h 6246801"/>
              <a:gd name="connsiteX722" fmla="*/ 3683247 w 9384838"/>
              <a:gd name="connsiteY722" fmla="*/ 3989010 h 6246801"/>
              <a:gd name="connsiteX723" fmla="*/ 3708689 w 9384838"/>
              <a:gd name="connsiteY723" fmla="*/ 3989010 h 6246801"/>
              <a:gd name="connsiteX724" fmla="*/ 3708689 w 9384838"/>
              <a:gd name="connsiteY724" fmla="*/ 4014453 h 6246801"/>
              <a:gd name="connsiteX725" fmla="*/ 3708688 w 9384838"/>
              <a:gd name="connsiteY725" fmla="*/ 4014453 h 6246801"/>
              <a:gd name="connsiteX726" fmla="*/ 3657804 w 9384838"/>
              <a:gd name="connsiteY726" fmla="*/ 4064233 h 6246801"/>
              <a:gd name="connsiteX727" fmla="*/ 3683246 w 9384838"/>
              <a:gd name="connsiteY727" fmla="*/ 4139455 h 6246801"/>
              <a:gd name="connsiteX728" fmla="*/ 3808243 w 9384838"/>
              <a:gd name="connsiteY728" fmla="*/ 4164898 h 6246801"/>
              <a:gd name="connsiteX729" fmla="*/ 3833684 w 9384838"/>
              <a:gd name="connsiteY729" fmla="*/ 4089676 h 6246801"/>
              <a:gd name="connsiteX730" fmla="*/ 3958666 w 9384838"/>
              <a:gd name="connsiteY730" fmla="*/ 4089676 h 6246801"/>
              <a:gd name="connsiteX731" fmla="*/ 4084770 w 9384838"/>
              <a:gd name="connsiteY731" fmla="*/ 4064233 h 6246801"/>
              <a:gd name="connsiteX732" fmla="*/ 4185432 w 9384838"/>
              <a:gd name="connsiteY732" fmla="*/ 4064233 h 6246801"/>
              <a:gd name="connsiteX733" fmla="*/ 4460870 w 9384838"/>
              <a:gd name="connsiteY733" fmla="*/ 3888345 h 6246801"/>
              <a:gd name="connsiteX734" fmla="*/ 4510648 w 9384838"/>
              <a:gd name="connsiteY734" fmla="*/ 3763342 h 6246801"/>
              <a:gd name="connsiteX735" fmla="*/ 4761751 w 9384838"/>
              <a:gd name="connsiteY735" fmla="*/ 3713562 h 6246801"/>
              <a:gd name="connsiteX736" fmla="*/ 4836971 w 9384838"/>
              <a:gd name="connsiteY736" fmla="*/ 3612896 h 6246801"/>
              <a:gd name="connsiteX737" fmla="*/ 4887855 w 9384838"/>
              <a:gd name="connsiteY737" fmla="*/ 3487894 h 6246801"/>
              <a:gd name="connsiteX738" fmla="*/ 4887855 w 9384838"/>
              <a:gd name="connsiteY738" fmla="*/ 3487893 h 6246801"/>
              <a:gd name="connsiteX739" fmla="*/ 4937633 w 9384838"/>
              <a:gd name="connsiteY739" fmla="*/ 3437007 h 6246801"/>
              <a:gd name="connsiteX740" fmla="*/ 5012854 w 9384838"/>
              <a:gd name="connsiteY740" fmla="*/ 3387227 h 6246801"/>
              <a:gd name="connsiteX741" fmla="*/ 5038296 w 9384838"/>
              <a:gd name="connsiteY741" fmla="*/ 3336341 h 6246801"/>
              <a:gd name="connsiteX742" fmla="*/ 5113516 w 9384838"/>
              <a:gd name="connsiteY742" fmla="*/ 3236782 h 6246801"/>
              <a:gd name="connsiteX743" fmla="*/ 5137852 w 9384838"/>
              <a:gd name="connsiteY743" fmla="*/ 3185896 h 6246801"/>
              <a:gd name="connsiteX744" fmla="*/ 5163294 w 9384838"/>
              <a:gd name="connsiteY744" fmla="*/ 3161560 h 6246801"/>
              <a:gd name="connsiteX745" fmla="*/ 5238514 w 9384838"/>
              <a:gd name="connsiteY745" fmla="*/ 3011116 h 6246801"/>
              <a:gd name="connsiteX746" fmla="*/ 5263957 w 9384838"/>
              <a:gd name="connsiteY746" fmla="*/ 2860672 h 6246801"/>
              <a:gd name="connsiteX747" fmla="*/ 5188736 w 9384838"/>
              <a:gd name="connsiteY747" fmla="*/ 2809788 h 6246801"/>
              <a:gd name="connsiteX748" fmla="*/ 5163294 w 9384838"/>
              <a:gd name="connsiteY748" fmla="*/ 2835229 h 6246801"/>
              <a:gd name="connsiteX749" fmla="*/ 5137852 w 9384838"/>
              <a:gd name="connsiteY749" fmla="*/ 2835229 h 6246801"/>
              <a:gd name="connsiteX750" fmla="*/ 5137852 w 9384838"/>
              <a:gd name="connsiteY750" fmla="*/ 2785450 h 6246801"/>
              <a:gd name="connsiteX751" fmla="*/ 5188736 w 9384838"/>
              <a:gd name="connsiteY751" fmla="*/ 2785450 h 6246801"/>
              <a:gd name="connsiteX752" fmla="*/ 5263957 w 9384838"/>
              <a:gd name="connsiteY752" fmla="*/ 2734563 h 6246801"/>
              <a:gd name="connsiteX753" fmla="*/ 5339177 w 9384838"/>
              <a:gd name="connsiteY753" fmla="*/ 2609561 h 6246801"/>
              <a:gd name="connsiteX754" fmla="*/ 5289399 w 9384838"/>
              <a:gd name="connsiteY754" fmla="*/ 2534339 h 6246801"/>
              <a:gd name="connsiteX755" fmla="*/ 5289931 w 9384838"/>
              <a:gd name="connsiteY755" fmla="*/ 2534660 h 6246801"/>
              <a:gd name="connsiteX756" fmla="*/ 5289398 w 9384838"/>
              <a:gd name="connsiteY756" fmla="*/ 2534339 h 6246801"/>
              <a:gd name="connsiteX757" fmla="*/ 5313734 w 9384838"/>
              <a:gd name="connsiteY757" fmla="*/ 2483451 h 6246801"/>
              <a:gd name="connsiteX758" fmla="*/ 5289398 w 9384838"/>
              <a:gd name="connsiteY758" fmla="*/ 2459115 h 6246801"/>
              <a:gd name="connsiteX759" fmla="*/ 5364618 w 9384838"/>
              <a:gd name="connsiteY759" fmla="*/ 2408231 h 6246801"/>
              <a:gd name="connsiteX760" fmla="*/ 5388954 w 9384838"/>
              <a:gd name="connsiteY760" fmla="*/ 2433674 h 6246801"/>
              <a:gd name="connsiteX761" fmla="*/ 5464174 w 9384838"/>
              <a:gd name="connsiteY761" fmla="*/ 2408231 h 6246801"/>
              <a:gd name="connsiteX762" fmla="*/ 5515059 w 9384838"/>
              <a:gd name="connsiteY762" fmla="*/ 2333007 h 6246801"/>
              <a:gd name="connsiteX763" fmla="*/ 5539394 w 9384838"/>
              <a:gd name="connsiteY763" fmla="*/ 2257785 h 6246801"/>
              <a:gd name="connsiteX764" fmla="*/ 5539394 w 9384838"/>
              <a:gd name="connsiteY764" fmla="*/ 2233447 h 6246801"/>
              <a:gd name="connsiteX765" fmla="*/ 5564837 w 9384838"/>
              <a:gd name="connsiteY765" fmla="*/ 2182565 h 6246801"/>
              <a:gd name="connsiteX766" fmla="*/ 5614615 w 9384838"/>
              <a:gd name="connsiteY766" fmla="*/ 2233447 h 6246801"/>
              <a:gd name="connsiteX767" fmla="*/ 5640057 w 9384838"/>
              <a:gd name="connsiteY767" fmla="*/ 2208005 h 6246801"/>
              <a:gd name="connsiteX768" fmla="*/ 5665499 w 9384838"/>
              <a:gd name="connsiteY768" fmla="*/ 2233447 h 6246801"/>
              <a:gd name="connsiteX769" fmla="*/ 5665499 w 9384838"/>
              <a:gd name="connsiteY769" fmla="*/ 2257785 h 6246801"/>
              <a:gd name="connsiteX770" fmla="*/ 5640057 w 9384838"/>
              <a:gd name="connsiteY770" fmla="*/ 2408231 h 6246801"/>
              <a:gd name="connsiteX771" fmla="*/ 5689835 w 9384838"/>
              <a:gd name="connsiteY771" fmla="*/ 2433674 h 6246801"/>
              <a:gd name="connsiteX772" fmla="*/ 5740719 w 9384838"/>
              <a:gd name="connsiteY772" fmla="*/ 2408231 h 6246801"/>
              <a:gd name="connsiteX773" fmla="*/ 5765055 w 9384838"/>
              <a:gd name="connsiteY773" fmla="*/ 2358450 h 6246801"/>
              <a:gd name="connsiteX774" fmla="*/ 5840275 w 9384838"/>
              <a:gd name="connsiteY774" fmla="*/ 2459115 h 6246801"/>
              <a:gd name="connsiteX775" fmla="*/ 5891159 w 9384838"/>
              <a:gd name="connsiteY775" fmla="*/ 2408231 h 6246801"/>
              <a:gd name="connsiteX776" fmla="*/ 5940937 w 9384838"/>
              <a:gd name="connsiteY776" fmla="*/ 2283229 h 6246801"/>
              <a:gd name="connsiteX777" fmla="*/ 5891159 w 9384838"/>
              <a:gd name="connsiteY777" fmla="*/ 2208005 h 6246801"/>
              <a:gd name="connsiteX778" fmla="*/ 5840275 w 9384838"/>
              <a:gd name="connsiteY778" fmla="*/ 2257785 h 6246801"/>
              <a:gd name="connsiteX779" fmla="*/ 5715277 w 9384838"/>
              <a:gd name="connsiteY779" fmla="*/ 2283229 h 6246801"/>
              <a:gd name="connsiteX780" fmla="*/ 5765055 w 9384838"/>
              <a:gd name="connsiteY780" fmla="*/ 2132783 h 6246801"/>
              <a:gd name="connsiteX781" fmla="*/ 5840275 w 9384838"/>
              <a:gd name="connsiteY781" fmla="*/ 2081897 h 6246801"/>
              <a:gd name="connsiteX782" fmla="*/ 8270546 w 9384838"/>
              <a:gd name="connsiteY782" fmla="*/ 1474959 h 6246801"/>
              <a:gd name="connsiteX783" fmla="*/ 8282255 w 9384838"/>
              <a:gd name="connsiteY783" fmla="*/ 1480813 h 6246801"/>
              <a:gd name="connsiteX784" fmla="*/ 8274449 w 9384838"/>
              <a:gd name="connsiteY784" fmla="*/ 1490571 h 6246801"/>
              <a:gd name="connsiteX785" fmla="*/ 8264691 w 9384838"/>
              <a:gd name="connsiteY785" fmla="*/ 1491546 h 6246801"/>
              <a:gd name="connsiteX786" fmla="*/ 8247128 w 9384838"/>
              <a:gd name="connsiteY786" fmla="*/ 1501304 h 6246801"/>
              <a:gd name="connsiteX787" fmla="*/ 8250055 w 9384838"/>
              <a:gd name="connsiteY787" fmla="*/ 1485692 h 6246801"/>
              <a:gd name="connsiteX788" fmla="*/ 8265667 w 9384838"/>
              <a:gd name="connsiteY788" fmla="*/ 1485692 h 6246801"/>
              <a:gd name="connsiteX789" fmla="*/ 8270546 w 9384838"/>
              <a:gd name="connsiteY789" fmla="*/ 1474959 h 6246801"/>
              <a:gd name="connsiteX790" fmla="*/ 8187608 w 9384838"/>
              <a:gd name="connsiteY790" fmla="*/ 1463250 h 6246801"/>
              <a:gd name="connsiteX791" fmla="*/ 8203220 w 9384838"/>
              <a:gd name="connsiteY791" fmla="*/ 1472032 h 6246801"/>
              <a:gd name="connsiteX792" fmla="*/ 8215904 w 9384838"/>
              <a:gd name="connsiteY792" fmla="*/ 1471056 h 6246801"/>
              <a:gd name="connsiteX793" fmla="*/ 8214929 w 9384838"/>
              <a:gd name="connsiteY793" fmla="*/ 1479838 h 6246801"/>
              <a:gd name="connsiteX794" fmla="*/ 8216880 w 9384838"/>
              <a:gd name="connsiteY794" fmla="*/ 1484717 h 6246801"/>
              <a:gd name="connsiteX795" fmla="*/ 8195414 w 9384838"/>
              <a:gd name="connsiteY795" fmla="*/ 1482765 h 6246801"/>
              <a:gd name="connsiteX796" fmla="*/ 8197365 w 9384838"/>
              <a:gd name="connsiteY796" fmla="*/ 1476909 h 6246801"/>
              <a:gd name="connsiteX797" fmla="*/ 8187608 w 9384838"/>
              <a:gd name="connsiteY797" fmla="*/ 1463250 h 6246801"/>
              <a:gd name="connsiteX798" fmla="*/ 8289085 w 9384838"/>
              <a:gd name="connsiteY798" fmla="*/ 1415439 h 6246801"/>
              <a:gd name="connsiteX799" fmla="*/ 8307624 w 9384838"/>
              <a:gd name="connsiteY799" fmla="*/ 1425197 h 6246801"/>
              <a:gd name="connsiteX800" fmla="*/ 8318357 w 9384838"/>
              <a:gd name="connsiteY800" fmla="*/ 1429100 h 6246801"/>
              <a:gd name="connsiteX801" fmla="*/ 8307624 w 9384838"/>
              <a:gd name="connsiteY801" fmla="*/ 1443734 h 6246801"/>
              <a:gd name="connsiteX802" fmla="*/ 8313478 w 9384838"/>
              <a:gd name="connsiteY802" fmla="*/ 1452516 h 6246801"/>
              <a:gd name="connsiteX803" fmla="*/ 8282255 w 9384838"/>
              <a:gd name="connsiteY803" fmla="*/ 1469104 h 6246801"/>
              <a:gd name="connsiteX804" fmla="*/ 8280303 w 9384838"/>
              <a:gd name="connsiteY804" fmla="*/ 1453493 h 6246801"/>
              <a:gd name="connsiteX805" fmla="*/ 8269570 w 9384838"/>
              <a:gd name="connsiteY805" fmla="*/ 1425197 h 6246801"/>
              <a:gd name="connsiteX806" fmla="*/ 8289085 w 9384838"/>
              <a:gd name="connsiteY806" fmla="*/ 1415439 h 6246801"/>
              <a:gd name="connsiteX807" fmla="*/ 8360314 w 9384838"/>
              <a:gd name="connsiteY807" fmla="*/ 1357869 h 6246801"/>
              <a:gd name="connsiteX808" fmla="*/ 8376902 w 9384838"/>
              <a:gd name="connsiteY808" fmla="*/ 1366651 h 6246801"/>
              <a:gd name="connsiteX809" fmla="*/ 8379829 w 9384838"/>
              <a:gd name="connsiteY809" fmla="*/ 1382264 h 6246801"/>
              <a:gd name="connsiteX810" fmla="*/ 8349581 w 9384838"/>
              <a:gd name="connsiteY810" fmla="*/ 1375434 h 6246801"/>
              <a:gd name="connsiteX811" fmla="*/ 8360314 w 9384838"/>
              <a:gd name="connsiteY811" fmla="*/ 1357869 h 6246801"/>
              <a:gd name="connsiteX812" fmla="*/ 8571073 w 9384838"/>
              <a:gd name="connsiteY812" fmla="*/ 1228098 h 6246801"/>
              <a:gd name="connsiteX813" fmla="*/ 8597418 w 9384838"/>
              <a:gd name="connsiteY813" fmla="*/ 1253467 h 6246801"/>
              <a:gd name="connsiteX814" fmla="*/ 8592539 w 9384838"/>
              <a:gd name="connsiteY814" fmla="*/ 1260297 h 6246801"/>
              <a:gd name="connsiteX815" fmla="*/ 8592539 w 9384838"/>
              <a:gd name="connsiteY815" fmla="*/ 1272981 h 6246801"/>
              <a:gd name="connsiteX816" fmla="*/ 8572049 w 9384838"/>
              <a:gd name="connsiteY816" fmla="*/ 1273957 h 6246801"/>
              <a:gd name="connsiteX817" fmla="*/ 8561316 w 9384838"/>
              <a:gd name="connsiteY817" fmla="*/ 1285666 h 6246801"/>
              <a:gd name="connsiteX818" fmla="*/ 8554486 w 9384838"/>
              <a:gd name="connsiteY818" fmla="*/ 1302253 h 6246801"/>
              <a:gd name="connsiteX819" fmla="*/ 8533995 w 9384838"/>
              <a:gd name="connsiteY819" fmla="*/ 1311035 h 6246801"/>
              <a:gd name="connsiteX820" fmla="*/ 8510577 w 9384838"/>
              <a:gd name="connsiteY820" fmla="*/ 1309083 h 6246801"/>
              <a:gd name="connsiteX821" fmla="*/ 8505699 w 9384838"/>
              <a:gd name="connsiteY821" fmla="*/ 1331526 h 6246801"/>
              <a:gd name="connsiteX822" fmla="*/ 8494966 w 9384838"/>
              <a:gd name="connsiteY822" fmla="*/ 1335428 h 6246801"/>
              <a:gd name="connsiteX823" fmla="*/ 8482281 w 9384838"/>
              <a:gd name="connsiteY823" fmla="*/ 1312986 h 6246801"/>
              <a:gd name="connsiteX824" fmla="*/ 8474475 w 9384838"/>
              <a:gd name="connsiteY824" fmla="*/ 1303229 h 6246801"/>
              <a:gd name="connsiteX825" fmla="*/ 8467645 w 9384838"/>
              <a:gd name="connsiteY825" fmla="*/ 1279811 h 6246801"/>
              <a:gd name="connsiteX826" fmla="*/ 8476427 w 9384838"/>
              <a:gd name="connsiteY826" fmla="*/ 1270054 h 6246801"/>
              <a:gd name="connsiteX827" fmla="*/ 8524238 w 9384838"/>
              <a:gd name="connsiteY827" fmla="*/ 1261273 h 6246801"/>
              <a:gd name="connsiteX828" fmla="*/ 8551558 w 9384838"/>
              <a:gd name="connsiteY828" fmla="*/ 1236879 h 6246801"/>
              <a:gd name="connsiteX829" fmla="*/ 8567170 w 9384838"/>
              <a:gd name="connsiteY829" fmla="*/ 1237855 h 6246801"/>
              <a:gd name="connsiteX830" fmla="*/ 8571073 w 9384838"/>
              <a:gd name="connsiteY830" fmla="*/ 1228098 h 6246801"/>
              <a:gd name="connsiteX831" fmla="*/ 8306648 w 9384838"/>
              <a:gd name="connsiteY831" fmla="*/ 884639 h 6246801"/>
              <a:gd name="connsiteX832" fmla="*/ 8328114 w 9384838"/>
              <a:gd name="connsiteY832" fmla="*/ 903178 h 6246801"/>
              <a:gd name="connsiteX833" fmla="*/ 8334944 w 9384838"/>
              <a:gd name="connsiteY833" fmla="*/ 917814 h 6246801"/>
              <a:gd name="connsiteX834" fmla="*/ 8368119 w 9384838"/>
              <a:gd name="connsiteY834" fmla="*/ 935377 h 6246801"/>
              <a:gd name="connsiteX835" fmla="*/ 8422761 w 9384838"/>
              <a:gd name="connsiteY835" fmla="*/ 939280 h 6246801"/>
              <a:gd name="connsiteX836" fmla="*/ 8461790 w 9384838"/>
              <a:gd name="connsiteY836" fmla="*/ 922693 h 6246801"/>
              <a:gd name="connsiteX837" fmla="*/ 8450081 w 9384838"/>
              <a:gd name="connsiteY837" fmla="*/ 963674 h 6246801"/>
              <a:gd name="connsiteX838" fmla="*/ 8431542 w 9384838"/>
              <a:gd name="connsiteY838" fmla="*/ 975382 h 6246801"/>
              <a:gd name="connsiteX839" fmla="*/ 8415930 w 9384838"/>
              <a:gd name="connsiteY839" fmla="*/ 963674 h 6246801"/>
              <a:gd name="connsiteX840" fmla="*/ 8397391 w 9384838"/>
              <a:gd name="connsiteY840" fmla="*/ 963674 h 6246801"/>
              <a:gd name="connsiteX841" fmla="*/ 8359338 w 9384838"/>
              <a:gd name="connsiteY841" fmla="*/ 1014411 h 6246801"/>
              <a:gd name="connsiteX842" fmla="*/ 8284206 w 9384838"/>
              <a:gd name="connsiteY842" fmla="*/ 1020265 h 6246801"/>
              <a:gd name="connsiteX843" fmla="*/ 8247128 w 9384838"/>
              <a:gd name="connsiteY843" fmla="*/ 1070028 h 6246801"/>
              <a:gd name="connsiteX844" fmla="*/ 8212977 w 9384838"/>
              <a:gd name="connsiteY844" fmla="*/ 1083688 h 6246801"/>
              <a:gd name="connsiteX845" fmla="*/ 8184681 w 9384838"/>
              <a:gd name="connsiteY845" fmla="*/ 1151014 h 6246801"/>
              <a:gd name="connsiteX846" fmla="*/ 8163215 w 9384838"/>
              <a:gd name="connsiteY846" fmla="*/ 1151014 h 6246801"/>
              <a:gd name="connsiteX847" fmla="*/ 8155409 w 9384838"/>
              <a:gd name="connsiteY847" fmla="*/ 1207607 h 6246801"/>
              <a:gd name="connsiteX848" fmla="*/ 8099792 w 9384838"/>
              <a:gd name="connsiteY848" fmla="*/ 1223219 h 6246801"/>
              <a:gd name="connsiteX849" fmla="*/ 8077350 w 9384838"/>
              <a:gd name="connsiteY849" fmla="*/ 1247612 h 6246801"/>
              <a:gd name="connsiteX850" fmla="*/ 8066617 w 9384838"/>
              <a:gd name="connsiteY850" fmla="*/ 1319817 h 6246801"/>
              <a:gd name="connsiteX851" fmla="*/ 8057835 w 9384838"/>
              <a:gd name="connsiteY851" fmla="*/ 1315914 h 6246801"/>
              <a:gd name="connsiteX852" fmla="*/ 8009048 w 9384838"/>
              <a:gd name="connsiteY852" fmla="*/ 1320793 h 6246801"/>
              <a:gd name="connsiteX853" fmla="*/ 8009048 w 9384838"/>
              <a:gd name="connsiteY853" fmla="*/ 1309084 h 6246801"/>
              <a:gd name="connsiteX854" fmla="*/ 8010024 w 9384838"/>
              <a:gd name="connsiteY854" fmla="*/ 1293472 h 6246801"/>
              <a:gd name="connsiteX855" fmla="*/ 8002218 w 9384838"/>
              <a:gd name="connsiteY855" fmla="*/ 1262248 h 6246801"/>
              <a:gd name="connsiteX856" fmla="*/ 8013927 w 9384838"/>
              <a:gd name="connsiteY856" fmla="*/ 1254442 h 6246801"/>
              <a:gd name="connsiteX857" fmla="*/ 8038320 w 9384838"/>
              <a:gd name="connsiteY857" fmla="*/ 1219316 h 6246801"/>
              <a:gd name="connsiteX858" fmla="*/ 8077350 w 9384838"/>
              <a:gd name="connsiteY858" fmla="*/ 1190044 h 6246801"/>
              <a:gd name="connsiteX859" fmla="*/ 8108573 w 9384838"/>
              <a:gd name="connsiteY859" fmla="*/ 1167602 h 6246801"/>
              <a:gd name="connsiteX860" fmla="*/ 8111501 w 9384838"/>
              <a:gd name="connsiteY860" fmla="*/ 1154917 h 6246801"/>
              <a:gd name="connsiteX861" fmla="*/ 8135894 w 9384838"/>
              <a:gd name="connsiteY861" fmla="*/ 1148087 h 6246801"/>
              <a:gd name="connsiteX862" fmla="*/ 8141748 w 9384838"/>
              <a:gd name="connsiteY862" fmla="*/ 1130524 h 6246801"/>
              <a:gd name="connsiteX863" fmla="*/ 8135894 w 9384838"/>
              <a:gd name="connsiteY863" fmla="*/ 1121742 h 6246801"/>
              <a:gd name="connsiteX864" fmla="*/ 8143700 w 9384838"/>
              <a:gd name="connsiteY864" fmla="*/ 1104179 h 6246801"/>
              <a:gd name="connsiteX865" fmla="*/ 8200293 w 9384838"/>
              <a:gd name="connsiteY865" fmla="*/ 1030998 h 6246801"/>
              <a:gd name="connsiteX866" fmla="*/ 8231516 w 9384838"/>
              <a:gd name="connsiteY866" fmla="*/ 993920 h 6246801"/>
              <a:gd name="connsiteX867" fmla="*/ 8245176 w 9384838"/>
              <a:gd name="connsiteY867" fmla="*/ 957819 h 6246801"/>
              <a:gd name="connsiteX868" fmla="*/ 8258837 w 9384838"/>
              <a:gd name="connsiteY868" fmla="*/ 944159 h 6246801"/>
              <a:gd name="connsiteX869" fmla="*/ 8260788 w 9384838"/>
              <a:gd name="connsiteY869" fmla="*/ 920741 h 6246801"/>
              <a:gd name="connsiteX870" fmla="*/ 8289085 w 9384838"/>
              <a:gd name="connsiteY870" fmla="*/ 889516 h 6246801"/>
              <a:gd name="connsiteX871" fmla="*/ 8306648 w 9384838"/>
              <a:gd name="connsiteY871" fmla="*/ 884639 h 6246801"/>
              <a:gd name="connsiteX872" fmla="*/ 9328245 w 9384838"/>
              <a:gd name="connsiteY872" fmla="*/ 311878 h 6246801"/>
              <a:gd name="connsiteX873" fmla="*/ 9371178 w 9384838"/>
              <a:gd name="connsiteY873" fmla="*/ 317733 h 6246801"/>
              <a:gd name="connsiteX874" fmla="*/ 9384838 w 9384838"/>
              <a:gd name="connsiteY874" fmla="*/ 341150 h 6246801"/>
              <a:gd name="connsiteX875" fmla="*/ 9357517 w 9384838"/>
              <a:gd name="connsiteY875" fmla="*/ 360665 h 6246801"/>
              <a:gd name="connsiteX876" fmla="*/ 9357517 w 9384838"/>
              <a:gd name="connsiteY876" fmla="*/ 378228 h 6246801"/>
              <a:gd name="connsiteX877" fmla="*/ 9371178 w 9384838"/>
              <a:gd name="connsiteY877" fmla="*/ 393840 h 6246801"/>
              <a:gd name="connsiteX878" fmla="*/ 9367275 w 9384838"/>
              <a:gd name="connsiteY878" fmla="*/ 427015 h 6246801"/>
              <a:gd name="connsiteX879" fmla="*/ 9314585 w 9384838"/>
              <a:gd name="connsiteY879" fmla="*/ 427015 h 6246801"/>
              <a:gd name="connsiteX880" fmla="*/ 9250186 w 9384838"/>
              <a:gd name="connsiteY880" fmla="*/ 440675 h 6246801"/>
              <a:gd name="connsiteX881" fmla="*/ 9213108 w 9384838"/>
              <a:gd name="connsiteY881" fmla="*/ 471899 h 6246801"/>
              <a:gd name="connsiteX882" fmla="*/ 9162370 w 9384838"/>
              <a:gd name="connsiteY882" fmla="*/ 491414 h 6246801"/>
              <a:gd name="connsiteX883" fmla="*/ 9099923 w 9384838"/>
              <a:gd name="connsiteY883" fmla="*/ 526540 h 6246801"/>
              <a:gd name="connsiteX884" fmla="*/ 9035524 w 9384838"/>
              <a:gd name="connsiteY884" fmla="*/ 587036 h 6246801"/>
              <a:gd name="connsiteX885" fmla="*/ 8996494 w 9384838"/>
              <a:gd name="connsiteY885" fmla="*/ 635822 h 6246801"/>
              <a:gd name="connsiteX886" fmla="*/ 8961368 w 9384838"/>
              <a:gd name="connsiteY886" fmla="*/ 637774 h 6246801"/>
              <a:gd name="connsiteX887" fmla="*/ 8951610 w 9384838"/>
              <a:gd name="connsiteY887" fmla="*/ 647531 h 6246801"/>
              <a:gd name="connsiteX888" fmla="*/ 8926241 w 9384838"/>
              <a:gd name="connsiteY888" fmla="*/ 637774 h 6246801"/>
              <a:gd name="connsiteX889" fmla="*/ 8916484 w 9384838"/>
              <a:gd name="connsiteY889" fmla="*/ 608501 h 6246801"/>
              <a:gd name="connsiteX890" fmla="*/ 8883309 w 9384838"/>
              <a:gd name="connsiteY890" fmla="*/ 622162 h 6246801"/>
              <a:gd name="connsiteX891" fmla="*/ 8877454 w 9384838"/>
              <a:gd name="connsiteY891" fmla="*/ 651434 h 6246801"/>
              <a:gd name="connsiteX892" fmla="*/ 8887212 w 9384838"/>
              <a:gd name="connsiteY892" fmla="*/ 665094 h 6246801"/>
              <a:gd name="connsiteX893" fmla="*/ 8846231 w 9384838"/>
              <a:gd name="connsiteY893" fmla="*/ 719735 h 6246801"/>
              <a:gd name="connsiteX894" fmla="*/ 8799395 w 9384838"/>
              <a:gd name="connsiteY894" fmla="*/ 749008 h 6246801"/>
              <a:gd name="connsiteX895" fmla="*/ 8766220 w 9384838"/>
              <a:gd name="connsiteY895" fmla="*/ 774380 h 6246801"/>
              <a:gd name="connsiteX896" fmla="*/ 8731094 w 9384838"/>
              <a:gd name="connsiteY896" fmla="*/ 844633 h 6246801"/>
              <a:gd name="connsiteX897" fmla="*/ 8697919 w 9384838"/>
              <a:gd name="connsiteY897" fmla="*/ 862196 h 6246801"/>
              <a:gd name="connsiteX898" fmla="*/ 8666695 w 9384838"/>
              <a:gd name="connsiteY898" fmla="*/ 862196 h 6246801"/>
              <a:gd name="connsiteX899" fmla="*/ 8641326 w 9384838"/>
              <a:gd name="connsiteY899" fmla="*/ 887565 h 6246801"/>
              <a:gd name="connsiteX900" fmla="*/ 8614005 w 9384838"/>
              <a:gd name="connsiteY900" fmla="*/ 932449 h 6246801"/>
              <a:gd name="connsiteX901" fmla="*/ 8590587 w 9384838"/>
              <a:gd name="connsiteY901" fmla="*/ 936351 h 6246801"/>
              <a:gd name="connsiteX902" fmla="*/ 8576927 w 9384838"/>
              <a:gd name="connsiteY902" fmla="*/ 920740 h 6246801"/>
              <a:gd name="connsiteX903" fmla="*/ 8590587 w 9384838"/>
              <a:gd name="connsiteY903" fmla="*/ 885614 h 6246801"/>
              <a:gd name="connsiteX904" fmla="*/ 8602296 w 9384838"/>
              <a:gd name="connsiteY904" fmla="*/ 881711 h 6246801"/>
              <a:gd name="connsiteX905" fmla="*/ 8610102 w 9384838"/>
              <a:gd name="connsiteY905" fmla="*/ 868050 h 6246801"/>
              <a:gd name="connsiteX906" fmla="*/ 8606199 w 9384838"/>
              <a:gd name="connsiteY906" fmla="*/ 850487 h 6246801"/>
              <a:gd name="connsiteX907" fmla="*/ 8612054 w 9384838"/>
              <a:gd name="connsiteY907" fmla="*/ 825118 h 6246801"/>
              <a:gd name="connsiteX908" fmla="*/ 8623762 w 9384838"/>
              <a:gd name="connsiteY908" fmla="*/ 846584 h 6246801"/>
              <a:gd name="connsiteX909" fmla="*/ 8637423 w 9384838"/>
              <a:gd name="connsiteY909" fmla="*/ 848536 h 6246801"/>
              <a:gd name="connsiteX910" fmla="*/ 8649132 w 9384838"/>
              <a:gd name="connsiteY910" fmla="*/ 827069 h 6246801"/>
              <a:gd name="connsiteX911" fmla="*/ 8635471 w 9384838"/>
              <a:gd name="connsiteY911" fmla="*/ 807555 h 6246801"/>
              <a:gd name="connsiteX912" fmla="*/ 8654986 w 9384838"/>
              <a:gd name="connsiteY912" fmla="*/ 807555 h 6246801"/>
              <a:gd name="connsiteX913" fmla="*/ 8664743 w 9384838"/>
              <a:gd name="connsiteY913" fmla="*/ 819263 h 6246801"/>
              <a:gd name="connsiteX914" fmla="*/ 8692064 w 9384838"/>
              <a:gd name="connsiteY914" fmla="*/ 805603 h 6246801"/>
              <a:gd name="connsiteX915" fmla="*/ 8709627 w 9384838"/>
              <a:gd name="connsiteY915" fmla="*/ 778282 h 6246801"/>
              <a:gd name="connsiteX916" fmla="*/ 8711579 w 9384838"/>
              <a:gd name="connsiteY916" fmla="*/ 749008 h 6246801"/>
              <a:gd name="connsiteX917" fmla="*/ 8695967 w 9384838"/>
              <a:gd name="connsiteY917" fmla="*/ 749008 h 6246801"/>
              <a:gd name="connsiteX918" fmla="*/ 8672549 w 9384838"/>
              <a:gd name="connsiteY918" fmla="*/ 745105 h 6246801"/>
              <a:gd name="connsiteX919" fmla="*/ 8668646 w 9384838"/>
              <a:gd name="connsiteY919" fmla="*/ 713881 h 6246801"/>
              <a:gd name="connsiteX920" fmla="*/ 8697919 w 9384838"/>
              <a:gd name="connsiteY920" fmla="*/ 713881 h 6246801"/>
              <a:gd name="connsiteX921" fmla="*/ 8715482 w 9384838"/>
              <a:gd name="connsiteY921" fmla="*/ 731444 h 6246801"/>
              <a:gd name="connsiteX922" fmla="*/ 8733045 w 9384838"/>
              <a:gd name="connsiteY922" fmla="*/ 719735 h 6246801"/>
              <a:gd name="connsiteX923" fmla="*/ 8746705 w 9384838"/>
              <a:gd name="connsiteY923" fmla="*/ 688512 h 6246801"/>
              <a:gd name="connsiteX924" fmla="*/ 8787686 w 9384838"/>
              <a:gd name="connsiteY924" fmla="*/ 674851 h 6246801"/>
              <a:gd name="connsiteX925" fmla="*/ 8811104 w 9384838"/>
              <a:gd name="connsiteY925" fmla="*/ 624114 h 6246801"/>
              <a:gd name="connsiteX926" fmla="*/ 8830619 w 9384838"/>
              <a:gd name="connsiteY926" fmla="*/ 618260 h 6246801"/>
              <a:gd name="connsiteX927" fmla="*/ 8840376 w 9384838"/>
              <a:gd name="connsiteY927" fmla="*/ 600695 h 6246801"/>
              <a:gd name="connsiteX928" fmla="*/ 8832570 w 9384838"/>
              <a:gd name="connsiteY928" fmla="*/ 559715 h 6246801"/>
              <a:gd name="connsiteX929" fmla="*/ 8850134 w 9384838"/>
              <a:gd name="connsiteY929" fmla="*/ 559715 h 6246801"/>
              <a:gd name="connsiteX930" fmla="*/ 8885260 w 9384838"/>
              <a:gd name="connsiteY930" fmla="*/ 573376 h 6246801"/>
              <a:gd name="connsiteX931" fmla="*/ 8902823 w 9384838"/>
              <a:gd name="connsiteY931" fmla="*/ 559715 h 6246801"/>
              <a:gd name="connsiteX932" fmla="*/ 8904775 w 9384838"/>
              <a:gd name="connsiteY932" fmla="*/ 524589 h 6246801"/>
              <a:gd name="connsiteX933" fmla="*/ 8949659 w 9384838"/>
              <a:gd name="connsiteY933" fmla="*/ 497268 h 6246801"/>
              <a:gd name="connsiteX934" fmla="*/ 8976980 w 9384838"/>
              <a:gd name="connsiteY934" fmla="*/ 497268 h 6246801"/>
              <a:gd name="connsiteX935" fmla="*/ 8976980 w 9384838"/>
              <a:gd name="connsiteY935" fmla="*/ 462142 h 6246801"/>
              <a:gd name="connsiteX936" fmla="*/ 8965271 w 9384838"/>
              <a:gd name="connsiteY936" fmla="*/ 419209 h 6246801"/>
              <a:gd name="connsiteX937" fmla="*/ 8973077 w 9384838"/>
              <a:gd name="connsiteY937" fmla="*/ 393840 h 6246801"/>
              <a:gd name="connsiteX938" fmla="*/ 9002349 w 9384838"/>
              <a:gd name="connsiteY938" fmla="*/ 376277 h 6246801"/>
              <a:gd name="connsiteX939" fmla="*/ 9017961 w 9384838"/>
              <a:gd name="connsiteY939" fmla="*/ 403597 h 6246801"/>
              <a:gd name="connsiteX940" fmla="*/ 9041378 w 9384838"/>
              <a:gd name="connsiteY940" fmla="*/ 467996 h 6246801"/>
              <a:gd name="connsiteX941" fmla="*/ 9076505 w 9384838"/>
              <a:gd name="connsiteY941" fmla="*/ 475802 h 6246801"/>
              <a:gd name="connsiteX942" fmla="*/ 9154564 w 9384838"/>
              <a:gd name="connsiteY942" fmla="*/ 458239 h 6246801"/>
              <a:gd name="connsiteX943" fmla="*/ 9209205 w 9384838"/>
              <a:gd name="connsiteY943" fmla="*/ 409452 h 6246801"/>
              <a:gd name="connsiteX944" fmla="*/ 9218963 w 9384838"/>
              <a:gd name="connsiteY944" fmla="*/ 380180 h 6246801"/>
              <a:gd name="connsiteX945" fmla="*/ 9283361 w 9384838"/>
              <a:gd name="connsiteY945" fmla="*/ 325538 h 6246801"/>
              <a:gd name="connsiteX946" fmla="*/ 9328245 w 9384838"/>
              <a:gd name="connsiteY946" fmla="*/ 311878 h 6246801"/>
              <a:gd name="connsiteX947" fmla="*/ 6819242 w 9384838"/>
              <a:gd name="connsiteY947" fmla="*/ 0 h 6246801"/>
              <a:gd name="connsiteX948" fmla="*/ 6869020 w 9384838"/>
              <a:gd name="connsiteY948" fmla="*/ 125002 h 6246801"/>
              <a:gd name="connsiteX949" fmla="*/ 6969682 w 9384838"/>
              <a:gd name="connsiteY949" fmla="*/ 326334 h 6246801"/>
              <a:gd name="connsiteX950" fmla="*/ 6969682 w 9384838"/>
              <a:gd name="connsiteY950" fmla="*/ 401556 h 6246801"/>
              <a:gd name="connsiteX951" fmla="*/ 7094680 w 9384838"/>
              <a:gd name="connsiteY951" fmla="*/ 652667 h 6246801"/>
              <a:gd name="connsiteX952" fmla="*/ 7220784 w 9384838"/>
              <a:gd name="connsiteY952" fmla="*/ 803117 h 6246801"/>
              <a:gd name="connsiteX953" fmla="*/ 7321446 w 9384838"/>
              <a:gd name="connsiteY953" fmla="*/ 903783 h 6246801"/>
              <a:gd name="connsiteX954" fmla="*/ 7321446 w 9384838"/>
              <a:gd name="connsiteY954" fmla="*/ 979004 h 6246801"/>
              <a:gd name="connsiteX955" fmla="*/ 7345782 w 9384838"/>
              <a:gd name="connsiteY955" fmla="*/ 979004 h 6246801"/>
              <a:gd name="connsiteX956" fmla="*/ 7396667 w 9384838"/>
              <a:gd name="connsiteY956" fmla="*/ 1003341 h 6246801"/>
              <a:gd name="connsiteX957" fmla="*/ 7421002 w 9384838"/>
              <a:gd name="connsiteY957" fmla="*/ 979004 h 6246801"/>
              <a:gd name="connsiteX958" fmla="*/ 7496223 w 9384838"/>
              <a:gd name="connsiteY958" fmla="*/ 1003341 h 6246801"/>
              <a:gd name="connsiteX959" fmla="*/ 7446445 w 9384838"/>
              <a:gd name="connsiteY959" fmla="*/ 1054227 h 6246801"/>
              <a:gd name="connsiteX960" fmla="*/ 7471887 w 9384838"/>
              <a:gd name="connsiteY960" fmla="*/ 1078564 h 6246801"/>
              <a:gd name="connsiteX961" fmla="*/ 7521665 w 9384838"/>
              <a:gd name="connsiteY961" fmla="*/ 1054227 h 6246801"/>
              <a:gd name="connsiteX962" fmla="*/ 7547107 w 9384838"/>
              <a:gd name="connsiteY962" fmla="*/ 1129449 h 6246801"/>
              <a:gd name="connsiteX963" fmla="*/ 7672105 w 9384838"/>
              <a:gd name="connsiteY963" fmla="*/ 1179229 h 6246801"/>
              <a:gd name="connsiteX964" fmla="*/ 7747325 w 9384838"/>
              <a:gd name="connsiteY964" fmla="*/ 1179229 h 6246801"/>
              <a:gd name="connsiteX965" fmla="*/ 7847987 w 9384838"/>
              <a:gd name="connsiteY965" fmla="*/ 1104007 h 6246801"/>
              <a:gd name="connsiteX966" fmla="*/ 7923207 w 9384838"/>
              <a:gd name="connsiteY966" fmla="*/ 1078564 h 6246801"/>
              <a:gd name="connsiteX967" fmla="*/ 7998427 w 9384838"/>
              <a:gd name="connsiteY967" fmla="*/ 1003341 h 6246801"/>
              <a:gd name="connsiteX968" fmla="*/ 7998427 w 9384838"/>
              <a:gd name="connsiteY968" fmla="*/ 1054227 h 6246801"/>
              <a:gd name="connsiteX969" fmla="*/ 7948649 w 9384838"/>
              <a:gd name="connsiteY969" fmla="*/ 1104007 h 6246801"/>
              <a:gd name="connsiteX970" fmla="*/ 7948649 w 9384838"/>
              <a:gd name="connsiteY970" fmla="*/ 1129449 h 6246801"/>
              <a:gd name="connsiteX971" fmla="*/ 7822545 w 9384838"/>
              <a:gd name="connsiteY971" fmla="*/ 1279895 h 6246801"/>
              <a:gd name="connsiteX972" fmla="*/ 7822545 w 9384838"/>
              <a:gd name="connsiteY972" fmla="*/ 1379454 h 6246801"/>
              <a:gd name="connsiteX973" fmla="*/ 7873429 w 9384838"/>
              <a:gd name="connsiteY973" fmla="*/ 1379454 h 6246801"/>
              <a:gd name="connsiteX974" fmla="*/ 7847987 w 9384838"/>
              <a:gd name="connsiteY974" fmla="*/ 1505563 h 6246801"/>
              <a:gd name="connsiteX975" fmla="*/ 7797103 w 9384838"/>
              <a:gd name="connsiteY975" fmla="*/ 1531005 h 6246801"/>
              <a:gd name="connsiteX976" fmla="*/ 7873429 w 9384838"/>
              <a:gd name="connsiteY976" fmla="*/ 1606229 h 6246801"/>
              <a:gd name="connsiteX977" fmla="*/ 7948649 w 9384838"/>
              <a:gd name="connsiteY977" fmla="*/ 1606229 h 6246801"/>
              <a:gd name="connsiteX978" fmla="*/ 7923207 w 9384838"/>
              <a:gd name="connsiteY978" fmla="*/ 1656009 h 6246801"/>
              <a:gd name="connsiteX979" fmla="*/ 7772767 w 9384838"/>
              <a:gd name="connsiteY979" fmla="*/ 1630565 h 6246801"/>
              <a:gd name="connsiteX980" fmla="*/ 7672105 w 9384838"/>
              <a:gd name="connsiteY980" fmla="*/ 1705789 h 6246801"/>
              <a:gd name="connsiteX981" fmla="*/ 7672105 w 9384838"/>
              <a:gd name="connsiteY981" fmla="*/ 1656009 h 6246801"/>
              <a:gd name="connsiteX982" fmla="*/ 7596885 w 9384838"/>
              <a:gd name="connsiteY982" fmla="*/ 1656009 h 6246801"/>
              <a:gd name="connsiteX983" fmla="*/ 7571443 w 9384838"/>
              <a:gd name="connsiteY983" fmla="*/ 1705789 h 6246801"/>
              <a:gd name="connsiteX984" fmla="*/ 7446445 w 9384838"/>
              <a:gd name="connsiteY984" fmla="*/ 1681452 h 6246801"/>
              <a:gd name="connsiteX985" fmla="*/ 7421002 w 9384838"/>
              <a:gd name="connsiteY985" fmla="*/ 1630565 h 6246801"/>
              <a:gd name="connsiteX986" fmla="*/ 7321446 w 9384838"/>
              <a:gd name="connsiteY986" fmla="*/ 1630565 h 6246801"/>
              <a:gd name="connsiteX987" fmla="*/ 7070344 w 9384838"/>
              <a:gd name="connsiteY987" fmla="*/ 1756674 h 6246801"/>
              <a:gd name="connsiteX988" fmla="*/ 6869020 w 9384838"/>
              <a:gd name="connsiteY988" fmla="*/ 1907113 h 6246801"/>
              <a:gd name="connsiteX989" fmla="*/ 6894462 w 9384838"/>
              <a:gd name="connsiteY989" fmla="*/ 1956897 h 6246801"/>
              <a:gd name="connsiteX990" fmla="*/ 6819242 w 9384838"/>
              <a:gd name="connsiteY990" fmla="*/ 2081899 h 6246801"/>
              <a:gd name="connsiteX991" fmla="*/ 6793800 w 9384838"/>
              <a:gd name="connsiteY991" fmla="*/ 2006676 h 6246801"/>
              <a:gd name="connsiteX992" fmla="*/ 6668802 w 9384838"/>
              <a:gd name="connsiteY992" fmla="*/ 1931450 h 6246801"/>
              <a:gd name="connsiteX993" fmla="*/ 6542697 w 9384838"/>
              <a:gd name="connsiteY993" fmla="*/ 1831894 h 6246801"/>
              <a:gd name="connsiteX994" fmla="*/ 6467477 w 9384838"/>
              <a:gd name="connsiteY994" fmla="*/ 1705789 h 6246801"/>
              <a:gd name="connsiteX995" fmla="*/ 6417699 w 9384838"/>
              <a:gd name="connsiteY995" fmla="*/ 1681452 h 6246801"/>
              <a:gd name="connsiteX996" fmla="*/ 6342479 w 9384838"/>
              <a:gd name="connsiteY996" fmla="*/ 1580786 h 6246801"/>
              <a:gd name="connsiteX997" fmla="*/ 6217481 w 9384838"/>
              <a:gd name="connsiteY997" fmla="*/ 1555343 h 6246801"/>
              <a:gd name="connsiteX998" fmla="*/ 6091377 w 9384838"/>
              <a:gd name="connsiteY998" fmla="*/ 1606229 h 6246801"/>
              <a:gd name="connsiteX999" fmla="*/ 5991821 w 9384838"/>
              <a:gd name="connsiteY999" fmla="*/ 1681452 h 6246801"/>
              <a:gd name="connsiteX1000" fmla="*/ 5966379 w 9384838"/>
              <a:gd name="connsiteY1000" fmla="*/ 1630565 h 6246801"/>
              <a:gd name="connsiteX1001" fmla="*/ 5966379 w 9384838"/>
              <a:gd name="connsiteY1001" fmla="*/ 1580786 h 6246801"/>
              <a:gd name="connsiteX1002" fmla="*/ 5916601 w 9384838"/>
              <a:gd name="connsiteY1002" fmla="*/ 1531005 h 6246801"/>
              <a:gd name="connsiteX1003" fmla="*/ 5940937 w 9384838"/>
              <a:gd name="connsiteY1003" fmla="*/ 1505563 h 6246801"/>
              <a:gd name="connsiteX1004" fmla="*/ 5891159 w 9384838"/>
              <a:gd name="connsiteY1004" fmla="*/ 1480122 h 6246801"/>
              <a:gd name="connsiteX1005" fmla="*/ 5840275 w 9384838"/>
              <a:gd name="connsiteY1005" fmla="*/ 1480122 h 6246801"/>
              <a:gd name="connsiteX1006" fmla="*/ 5815939 w 9384838"/>
              <a:gd name="connsiteY1006" fmla="*/ 1455784 h 6246801"/>
              <a:gd name="connsiteX1007" fmla="*/ 5740719 w 9384838"/>
              <a:gd name="connsiteY1007" fmla="*/ 1505563 h 6246801"/>
              <a:gd name="connsiteX1008" fmla="*/ 5665499 w 9384838"/>
              <a:gd name="connsiteY1008" fmla="*/ 1606229 h 6246801"/>
              <a:gd name="connsiteX1009" fmla="*/ 5715277 w 9384838"/>
              <a:gd name="connsiteY1009" fmla="*/ 1656009 h 6246801"/>
              <a:gd name="connsiteX1010" fmla="*/ 5765055 w 9384838"/>
              <a:gd name="connsiteY1010" fmla="*/ 1731231 h 6246801"/>
              <a:gd name="connsiteX1011" fmla="*/ 5840275 w 9384838"/>
              <a:gd name="connsiteY1011" fmla="*/ 1731231 h 6246801"/>
              <a:gd name="connsiteX1012" fmla="*/ 5916601 w 9384838"/>
              <a:gd name="connsiteY1012" fmla="*/ 1881669 h 6246801"/>
              <a:gd name="connsiteX1013" fmla="*/ 5966379 w 9384838"/>
              <a:gd name="connsiteY1013" fmla="*/ 1956897 h 6246801"/>
              <a:gd name="connsiteX1014" fmla="*/ 5891159 w 9384838"/>
              <a:gd name="connsiteY1014" fmla="*/ 2006676 h 6246801"/>
              <a:gd name="connsiteX1015" fmla="*/ 5815939 w 9384838"/>
              <a:gd name="connsiteY1015" fmla="*/ 1931450 h 6246801"/>
              <a:gd name="connsiteX1016" fmla="*/ 5765055 w 9384838"/>
              <a:gd name="connsiteY1016" fmla="*/ 1881669 h 6246801"/>
              <a:gd name="connsiteX1017" fmla="*/ 5715277 w 9384838"/>
              <a:gd name="connsiteY1017" fmla="*/ 1931450 h 6246801"/>
              <a:gd name="connsiteX1018" fmla="*/ 5665499 w 9384838"/>
              <a:gd name="connsiteY1018" fmla="*/ 1931450 h 6246801"/>
              <a:gd name="connsiteX1019" fmla="*/ 5640056 w 9384838"/>
              <a:gd name="connsiteY1019" fmla="*/ 2006676 h 6246801"/>
              <a:gd name="connsiteX1020" fmla="*/ 5590278 w 9384838"/>
              <a:gd name="connsiteY1020" fmla="*/ 2006676 h 6246801"/>
              <a:gd name="connsiteX1021" fmla="*/ 5515058 w 9384838"/>
              <a:gd name="connsiteY1021" fmla="*/ 2081899 h 6246801"/>
              <a:gd name="connsiteX1022" fmla="*/ 5464174 w 9384838"/>
              <a:gd name="connsiteY1022" fmla="*/ 2057559 h 6246801"/>
              <a:gd name="connsiteX1023" fmla="*/ 5464174 w 9384838"/>
              <a:gd name="connsiteY1023" fmla="*/ 1956897 h 6246801"/>
              <a:gd name="connsiteX1024" fmla="*/ 5489616 w 9384838"/>
              <a:gd name="connsiteY1024" fmla="*/ 1881669 h 6246801"/>
              <a:gd name="connsiteX1025" fmla="*/ 5564836 w 9384838"/>
              <a:gd name="connsiteY1025" fmla="*/ 1831894 h 6246801"/>
              <a:gd name="connsiteX1026" fmla="*/ 5590278 w 9384838"/>
              <a:gd name="connsiteY1026" fmla="*/ 1756674 h 6246801"/>
              <a:gd name="connsiteX1027" fmla="*/ 5539394 w 9384838"/>
              <a:gd name="connsiteY1027" fmla="*/ 1656009 h 6246801"/>
              <a:gd name="connsiteX1028" fmla="*/ 5515058 w 9384838"/>
              <a:gd name="connsiteY1028" fmla="*/ 1656009 h 6246801"/>
              <a:gd name="connsiteX1029" fmla="*/ 5515058 w 9384838"/>
              <a:gd name="connsiteY1029" fmla="*/ 1606229 h 6246801"/>
              <a:gd name="connsiteX1030" fmla="*/ 5489616 w 9384838"/>
              <a:gd name="connsiteY1030" fmla="*/ 1580786 h 6246801"/>
              <a:gd name="connsiteX1031" fmla="*/ 5489616 w 9384838"/>
              <a:gd name="connsiteY1031" fmla="*/ 1531005 h 6246801"/>
              <a:gd name="connsiteX1032" fmla="*/ 5539394 w 9384838"/>
              <a:gd name="connsiteY1032" fmla="*/ 1455784 h 6246801"/>
              <a:gd name="connsiteX1033" fmla="*/ 5539394 w 9384838"/>
              <a:gd name="connsiteY1033" fmla="*/ 1404898 h 6246801"/>
              <a:gd name="connsiteX1034" fmla="*/ 5564836 w 9384838"/>
              <a:gd name="connsiteY1034" fmla="*/ 1355118 h 6246801"/>
              <a:gd name="connsiteX1035" fmla="*/ 5614614 w 9384838"/>
              <a:gd name="connsiteY1035" fmla="*/ 1379454 h 6246801"/>
              <a:gd name="connsiteX1036" fmla="*/ 5689834 w 9384838"/>
              <a:gd name="connsiteY1036" fmla="*/ 1355118 h 6246801"/>
              <a:gd name="connsiteX1037" fmla="*/ 5740719 w 9384838"/>
              <a:gd name="connsiteY1037" fmla="*/ 1329675 h 6246801"/>
              <a:gd name="connsiteX1038" fmla="*/ 5765055 w 9384838"/>
              <a:gd name="connsiteY1038" fmla="*/ 1355118 h 6246801"/>
              <a:gd name="connsiteX1039" fmla="*/ 5815939 w 9384838"/>
              <a:gd name="connsiteY1039" fmla="*/ 1279895 h 6246801"/>
              <a:gd name="connsiteX1040" fmla="*/ 5891159 w 9384838"/>
              <a:gd name="connsiteY1040" fmla="*/ 1254452 h 6246801"/>
              <a:gd name="connsiteX1041" fmla="*/ 5891159 w 9384838"/>
              <a:gd name="connsiteY1041" fmla="*/ 1179229 h 6246801"/>
              <a:gd name="connsiteX1042" fmla="*/ 5840275 w 9384838"/>
              <a:gd name="connsiteY1042" fmla="*/ 1104007 h 6246801"/>
              <a:gd name="connsiteX1043" fmla="*/ 5865717 w 9384838"/>
              <a:gd name="connsiteY1043" fmla="*/ 1054227 h 6246801"/>
              <a:gd name="connsiteX1044" fmla="*/ 5916601 w 9384838"/>
              <a:gd name="connsiteY1044" fmla="*/ 1054227 h 6246801"/>
              <a:gd name="connsiteX1045" fmla="*/ 6041599 w 9384838"/>
              <a:gd name="connsiteY1045" fmla="*/ 1179229 h 6246801"/>
              <a:gd name="connsiteX1046" fmla="*/ 6091377 w 9384838"/>
              <a:gd name="connsiteY1046" fmla="*/ 1153786 h 6246801"/>
              <a:gd name="connsiteX1047" fmla="*/ 6091377 w 9384838"/>
              <a:gd name="connsiteY1047" fmla="*/ 1204672 h 6246801"/>
              <a:gd name="connsiteX1048" fmla="*/ 6166597 w 9384838"/>
              <a:gd name="connsiteY1048" fmla="*/ 1254452 h 6246801"/>
              <a:gd name="connsiteX1049" fmla="*/ 6292701 w 9384838"/>
              <a:gd name="connsiteY1049" fmla="*/ 1179229 h 6246801"/>
              <a:gd name="connsiteX1050" fmla="*/ 6317037 w 9384838"/>
              <a:gd name="connsiteY1050" fmla="*/ 1129449 h 6246801"/>
              <a:gd name="connsiteX1051" fmla="*/ 6292701 w 9384838"/>
              <a:gd name="connsiteY1051" fmla="*/ 1054227 h 6246801"/>
              <a:gd name="connsiteX1052" fmla="*/ 6317037 w 9384838"/>
              <a:gd name="connsiteY1052" fmla="*/ 1003341 h 6246801"/>
              <a:gd name="connsiteX1053" fmla="*/ 6317037 w 9384838"/>
              <a:gd name="connsiteY1053" fmla="*/ 953562 h 6246801"/>
              <a:gd name="connsiteX1054" fmla="*/ 6342479 w 9384838"/>
              <a:gd name="connsiteY1054" fmla="*/ 903783 h 6246801"/>
              <a:gd name="connsiteX1055" fmla="*/ 6443141 w 9384838"/>
              <a:gd name="connsiteY1055" fmla="*/ 878340 h 6246801"/>
              <a:gd name="connsiteX1056" fmla="*/ 6492919 w 9384838"/>
              <a:gd name="connsiteY1056" fmla="*/ 803117 h 6246801"/>
              <a:gd name="connsiteX1057" fmla="*/ 6518361 w 9384838"/>
              <a:gd name="connsiteY1057" fmla="*/ 652667 h 6246801"/>
              <a:gd name="connsiteX1058" fmla="*/ 6619024 w 9384838"/>
              <a:gd name="connsiteY1058" fmla="*/ 526559 h 6246801"/>
              <a:gd name="connsiteX1059" fmla="*/ 6643360 w 9384838"/>
              <a:gd name="connsiteY1059" fmla="*/ 300891 h 6246801"/>
              <a:gd name="connsiteX1060" fmla="*/ 6619024 w 9384838"/>
              <a:gd name="connsiteY1060" fmla="*/ 125002 h 6246801"/>
              <a:gd name="connsiteX1061" fmla="*/ 6694244 w 9384838"/>
              <a:gd name="connsiteY1061" fmla="*/ 49779 h 6246801"/>
              <a:gd name="connsiteX1062" fmla="*/ 6769464 w 9384838"/>
              <a:gd name="connsiteY1062" fmla="*/ 49779 h 6246801"/>
              <a:gd name="connsiteX1063" fmla="*/ 6819242 w 9384838"/>
              <a:gd name="connsiteY106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27963 w 9384838"/>
              <a:gd name="connsiteY46" fmla="*/ 5393907 h 6246801"/>
              <a:gd name="connsiteX47" fmla="*/ 2177742 w 9384838"/>
              <a:gd name="connsiteY47" fmla="*/ 5419351 h 6246801"/>
              <a:gd name="connsiteX48" fmla="*/ 2153406 w 9384838"/>
              <a:gd name="connsiteY48" fmla="*/ 5444794 h 6246801"/>
              <a:gd name="connsiteX49" fmla="*/ 2089246 w 9384838"/>
              <a:gd name="connsiteY49" fmla="*/ 5541035 h 6246801"/>
              <a:gd name="connsiteX50" fmla="*/ 2052745 w 9384838"/>
              <a:gd name="connsiteY50" fmla="*/ 5444794 h 6246801"/>
              <a:gd name="connsiteX51" fmla="*/ 2031728 w 9384838"/>
              <a:gd name="connsiteY51" fmla="*/ 5401651 h 6246801"/>
              <a:gd name="connsiteX52" fmla="*/ 1976418 w 9384838"/>
              <a:gd name="connsiteY52" fmla="*/ 5379527 h 6246801"/>
              <a:gd name="connsiteX53" fmla="*/ 1952840 w 9384838"/>
              <a:gd name="connsiteY53" fmla="*/ 5345230 h 6246801"/>
              <a:gd name="connsiteX54" fmla="*/ 1949964 w 9384838"/>
              <a:gd name="connsiteY54" fmla="*/ 5344664 h 6246801"/>
              <a:gd name="connsiteX55" fmla="*/ 1851420 w 9384838"/>
              <a:gd name="connsiteY55" fmla="*/ 5369571 h 6246801"/>
              <a:gd name="connsiteX56" fmla="*/ 1827084 w 9384838"/>
              <a:gd name="connsiteY56" fmla="*/ 5393908 h 6246801"/>
              <a:gd name="connsiteX57" fmla="*/ 1751865 w 9384838"/>
              <a:gd name="connsiteY57" fmla="*/ 5393908 h 6246801"/>
              <a:gd name="connsiteX58" fmla="*/ 1726423 w 9384838"/>
              <a:gd name="connsiteY58" fmla="*/ 5419351 h 6246801"/>
              <a:gd name="connsiteX59" fmla="*/ 1726423 w 9384838"/>
              <a:gd name="connsiteY59" fmla="*/ 5444794 h 6246801"/>
              <a:gd name="connsiteX60" fmla="*/ 1625760 w 9384838"/>
              <a:gd name="connsiteY60" fmla="*/ 5544353 h 6246801"/>
              <a:gd name="connsiteX61" fmla="*/ 1601424 w 9384838"/>
              <a:gd name="connsiteY61" fmla="*/ 5520017 h 6246801"/>
              <a:gd name="connsiteX62" fmla="*/ 1575982 w 9384838"/>
              <a:gd name="connsiteY62" fmla="*/ 5544353 h 6246801"/>
              <a:gd name="connsiteX63" fmla="*/ 1575982 w 9384838"/>
              <a:gd name="connsiteY63" fmla="*/ 5595239 h 6246801"/>
              <a:gd name="connsiteX64" fmla="*/ 1550540 w 9384838"/>
              <a:gd name="connsiteY64" fmla="*/ 5595239 h 6246801"/>
              <a:gd name="connsiteX65" fmla="*/ 1550540 w 9384838"/>
              <a:gd name="connsiteY65" fmla="*/ 5645019 h 6246801"/>
              <a:gd name="connsiteX66" fmla="*/ 1500761 w 9384838"/>
              <a:gd name="connsiteY66" fmla="*/ 5619576 h 6246801"/>
              <a:gd name="connsiteX67" fmla="*/ 1475319 w 9384838"/>
              <a:gd name="connsiteY67" fmla="*/ 5619576 h 6246801"/>
              <a:gd name="connsiteX68" fmla="*/ 1425540 w 9384838"/>
              <a:gd name="connsiteY68" fmla="*/ 5595239 h 6246801"/>
              <a:gd name="connsiteX69" fmla="*/ 1475319 w 9384838"/>
              <a:gd name="connsiteY69" fmla="*/ 5569796 h 6246801"/>
              <a:gd name="connsiteX70" fmla="*/ 1450982 w 9384838"/>
              <a:gd name="connsiteY70" fmla="*/ 5544353 h 6246801"/>
              <a:gd name="connsiteX71" fmla="*/ 1450982 w 9384838"/>
              <a:gd name="connsiteY71" fmla="*/ 5544353 h 6246801"/>
              <a:gd name="connsiteX72" fmla="*/ 1425539 w 9384838"/>
              <a:gd name="connsiteY72" fmla="*/ 5544353 h 6246801"/>
              <a:gd name="connsiteX73" fmla="*/ 1400097 w 9384838"/>
              <a:gd name="connsiteY73" fmla="*/ 5469130 h 6246801"/>
              <a:gd name="connsiteX74" fmla="*/ 1400097 w 9384838"/>
              <a:gd name="connsiteY74" fmla="*/ 5419351 h 6246801"/>
              <a:gd name="connsiteX75" fmla="*/ 1450982 w 9384838"/>
              <a:gd name="connsiteY75" fmla="*/ 5369571 h 6246801"/>
              <a:gd name="connsiteX76" fmla="*/ 1450982 w 9384838"/>
              <a:gd name="connsiteY76" fmla="*/ 5344128 h 6246801"/>
              <a:gd name="connsiteX77" fmla="*/ 1400097 w 9384838"/>
              <a:gd name="connsiteY77" fmla="*/ 5318685 h 6246801"/>
              <a:gd name="connsiteX78" fmla="*/ 1425539 w 9384838"/>
              <a:gd name="connsiteY78" fmla="*/ 5268905 h 6246801"/>
              <a:gd name="connsiteX79" fmla="*/ 1400097 w 9384838"/>
              <a:gd name="connsiteY79" fmla="*/ 5243462 h 6246801"/>
              <a:gd name="connsiteX80" fmla="*/ 1450982 w 9384838"/>
              <a:gd name="connsiteY80" fmla="*/ 5218019 h 6246801"/>
              <a:gd name="connsiteX81" fmla="*/ 1526203 w 9384838"/>
              <a:gd name="connsiteY81" fmla="*/ 5193682 h 6246801"/>
              <a:gd name="connsiteX82" fmla="*/ 1575981 w 9384838"/>
              <a:gd name="connsiteY82" fmla="*/ 5168239 h 6246801"/>
              <a:gd name="connsiteX83" fmla="*/ 1575981 w 9384838"/>
              <a:gd name="connsiteY83" fmla="*/ 5118459 h 6246801"/>
              <a:gd name="connsiteX84" fmla="*/ 1625759 w 9384838"/>
              <a:gd name="connsiteY84" fmla="*/ 5093016 h 6246801"/>
              <a:gd name="connsiteX85" fmla="*/ 1625759 w 9384838"/>
              <a:gd name="connsiteY85" fmla="*/ 5043236 h 6246801"/>
              <a:gd name="connsiteX86" fmla="*/ 1726423 w 9384838"/>
              <a:gd name="connsiteY86" fmla="*/ 5017793 h 6246801"/>
              <a:gd name="connsiteX87" fmla="*/ 1726423 w 9384838"/>
              <a:gd name="connsiteY87" fmla="*/ 5067573 h 6246801"/>
              <a:gd name="connsiteX88" fmla="*/ 1751865 w 9384838"/>
              <a:gd name="connsiteY88" fmla="*/ 5118459 h 6246801"/>
              <a:gd name="connsiteX89" fmla="*/ 1851420 w 9384838"/>
              <a:gd name="connsiteY89" fmla="*/ 5118459 h 6246801"/>
              <a:gd name="connsiteX90" fmla="*/ 1902304 w 9384838"/>
              <a:gd name="connsiteY90" fmla="*/ 5142796 h 6246801"/>
              <a:gd name="connsiteX91" fmla="*/ 1977523 w 9384838"/>
              <a:gd name="connsiteY91" fmla="*/ 5093016 h 6246801"/>
              <a:gd name="connsiteX92" fmla="*/ 1999647 w 9384838"/>
              <a:gd name="connsiteY92" fmla="*/ 5047661 h 6246801"/>
              <a:gd name="connsiteX93" fmla="*/ 1989691 w 9384838"/>
              <a:gd name="connsiteY93" fmla="*/ 5011156 h 6246801"/>
              <a:gd name="connsiteX94" fmla="*/ 2030620 w 9384838"/>
              <a:gd name="connsiteY94" fmla="*/ 5032174 h 6246801"/>
              <a:gd name="connsiteX95" fmla="*/ 2050531 w 9384838"/>
              <a:gd name="connsiteY95" fmla="*/ 5012262 h 6246801"/>
              <a:gd name="connsiteX96" fmla="*/ 2127963 w 9384838"/>
              <a:gd name="connsiteY96" fmla="*/ 4992350 h 6246801"/>
              <a:gd name="connsiteX97" fmla="*/ 798333 w 9384838"/>
              <a:gd name="connsiteY97" fmla="*/ 4867347 h 6246801"/>
              <a:gd name="connsiteX98" fmla="*/ 848111 w 9384838"/>
              <a:gd name="connsiteY98" fmla="*/ 4867347 h 6246801"/>
              <a:gd name="connsiteX99" fmla="*/ 873554 w 9384838"/>
              <a:gd name="connsiteY99" fmla="*/ 4917127 h 6246801"/>
              <a:gd name="connsiteX100" fmla="*/ 898996 w 9384838"/>
              <a:gd name="connsiteY100" fmla="*/ 4892790 h 6246801"/>
              <a:gd name="connsiteX101" fmla="*/ 923332 w 9384838"/>
              <a:gd name="connsiteY101" fmla="*/ 4892790 h 6246801"/>
              <a:gd name="connsiteX102" fmla="*/ 873554 w 9384838"/>
              <a:gd name="connsiteY102" fmla="*/ 4942570 h 6246801"/>
              <a:gd name="connsiteX103" fmla="*/ 898996 w 9384838"/>
              <a:gd name="connsiteY103" fmla="*/ 4968013 h 6246801"/>
              <a:gd name="connsiteX104" fmla="*/ 873554 w 9384838"/>
              <a:gd name="connsiteY104" fmla="*/ 4992350 h 6246801"/>
              <a:gd name="connsiteX105" fmla="*/ 898996 w 9384838"/>
              <a:gd name="connsiteY105" fmla="*/ 5017793 h 6246801"/>
              <a:gd name="connsiteX106" fmla="*/ 898996 w 9384838"/>
              <a:gd name="connsiteY106" fmla="*/ 5043236 h 6246801"/>
              <a:gd name="connsiteX107" fmla="*/ 948774 w 9384838"/>
              <a:gd name="connsiteY107" fmla="*/ 5067573 h 6246801"/>
              <a:gd name="connsiteX108" fmla="*/ 974217 w 9384838"/>
              <a:gd name="connsiteY108" fmla="*/ 5093016 h 6246801"/>
              <a:gd name="connsiteX109" fmla="*/ 998553 w 9384838"/>
              <a:gd name="connsiteY109" fmla="*/ 5118459 h 6246801"/>
              <a:gd name="connsiteX110" fmla="*/ 1049437 w 9384838"/>
              <a:gd name="connsiteY110" fmla="*/ 5118459 h 6246801"/>
              <a:gd name="connsiteX111" fmla="*/ 1099216 w 9384838"/>
              <a:gd name="connsiteY111" fmla="*/ 5067573 h 6246801"/>
              <a:gd name="connsiteX112" fmla="*/ 1148994 w 9384838"/>
              <a:gd name="connsiteY112" fmla="*/ 5093016 h 6246801"/>
              <a:gd name="connsiteX113" fmla="*/ 1174436 w 9384838"/>
              <a:gd name="connsiteY113" fmla="*/ 5142796 h 6246801"/>
              <a:gd name="connsiteX114" fmla="*/ 1148994 w 9384838"/>
              <a:gd name="connsiteY114" fmla="*/ 5193682 h 6246801"/>
              <a:gd name="connsiteX115" fmla="*/ 1099216 w 9384838"/>
              <a:gd name="connsiteY115" fmla="*/ 5218019 h 6246801"/>
              <a:gd name="connsiteX116" fmla="*/ 1073773 w 9384838"/>
              <a:gd name="connsiteY116" fmla="*/ 5218019 h 6246801"/>
              <a:gd name="connsiteX117" fmla="*/ 1049437 w 9384838"/>
              <a:gd name="connsiteY117" fmla="*/ 5193682 h 6246801"/>
              <a:gd name="connsiteX118" fmla="*/ 1023995 w 9384838"/>
              <a:gd name="connsiteY118" fmla="*/ 5243462 h 6246801"/>
              <a:gd name="connsiteX119" fmla="*/ 1049437 w 9384838"/>
              <a:gd name="connsiteY119" fmla="*/ 5293242 h 6246801"/>
              <a:gd name="connsiteX120" fmla="*/ 1099216 w 9384838"/>
              <a:gd name="connsiteY120" fmla="*/ 5293242 h 6246801"/>
              <a:gd name="connsiteX121" fmla="*/ 1199879 w 9384838"/>
              <a:gd name="connsiteY121" fmla="*/ 5318685 h 6246801"/>
              <a:gd name="connsiteX122" fmla="*/ 1124658 w 9384838"/>
              <a:gd name="connsiteY122" fmla="*/ 5369571 h 6246801"/>
              <a:gd name="connsiteX123" fmla="*/ 1148994 w 9384838"/>
              <a:gd name="connsiteY123" fmla="*/ 5393907 h 6246801"/>
              <a:gd name="connsiteX124" fmla="*/ 1199879 w 9384838"/>
              <a:gd name="connsiteY124" fmla="*/ 5393907 h 6246801"/>
              <a:gd name="connsiteX125" fmla="*/ 1148994 w 9384838"/>
              <a:gd name="connsiteY125" fmla="*/ 5444793 h 6246801"/>
              <a:gd name="connsiteX126" fmla="*/ 1199879 w 9384838"/>
              <a:gd name="connsiteY126" fmla="*/ 5469130 h 6246801"/>
              <a:gd name="connsiteX127" fmla="*/ 1174436 w 9384838"/>
              <a:gd name="connsiteY127" fmla="*/ 5520016 h 6246801"/>
              <a:gd name="connsiteX128" fmla="*/ 1124658 w 9384838"/>
              <a:gd name="connsiteY128" fmla="*/ 5520016 h 6246801"/>
              <a:gd name="connsiteX129" fmla="*/ 1099216 w 9384838"/>
              <a:gd name="connsiteY129" fmla="*/ 5544353 h 6246801"/>
              <a:gd name="connsiteX130" fmla="*/ 1023995 w 9384838"/>
              <a:gd name="connsiteY130" fmla="*/ 5619576 h 6246801"/>
              <a:gd name="connsiteX131" fmla="*/ 1023995 w 9384838"/>
              <a:gd name="connsiteY131" fmla="*/ 5645019 h 6246801"/>
              <a:gd name="connsiteX132" fmla="*/ 998553 w 9384838"/>
              <a:gd name="connsiteY132" fmla="*/ 5670462 h 6246801"/>
              <a:gd name="connsiteX133" fmla="*/ 823775 w 9384838"/>
              <a:gd name="connsiteY133" fmla="*/ 5920467 h 6246801"/>
              <a:gd name="connsiteX134" fmla="*/ 848111 w 9384838"/>
              <a:gd name="connsiteY134" fmla="*/ 5971353 h 6246801"/>
              <a:gd name="connsiteX135" fmla="*/ 798334 w 9384838"/>
              <a:gd name="connsiteY135" fmla="*/ 6021132 h 6246801"/>
              <a:gd name="connsiteX136" fmla="*/ 772890 w 9384838"/>
              <a:gd name="connsiteY136" fmla="*/ 6046575 h 6246801"/>
              <a:gd name="connsiteX137" fmla="*/ 772890 w 9384838"/>
              <a:gd name="connsiteY137" fmla="*/ 6096355 h 6246801"/>
              <a:gd name="connsiteX138" fmla="*/ 723113 w 9384838"/>
              <a:gd name="connsiteY138" fmla="*/ 6147241 h 6246801"/>
              <a:gd name="connsiteX139" fmla="*/ 697671 w 9384838"/>
              <a:gd name="connsiteY139" fmla="*/ 6096355 h 6246801"/>
              <a:gd name="connsiteX140" fmla="*/ 672229 w 9384838"/>
              <a:gd name="connsiteY140" fmla="*/ 6072018 h 6246801"/>
              <a:gd name="connsiteX141" fmla="*/ 693023 w 9384838"/>
              <a:gd name="connsiteY141" fmla="*/ 6051222 h 6246801"/>
              <a:gd name="connsiteX142" fmla="*/ 702873 w 9384838"/>
              <a:gd name="connsiteY142" fmla="*/ 6041372 h 6246801"/>
              <a:gd name="connsiteX143" fmla="*/ 702874 w 9384838"/>
              <a:gd name="connsiteY143" fmla="*/ 6041371 h 6246801"/>
              <a:gd name="connsiteX144" fmla="*/ 693023 w 9384838"/>
              <a:gd name="connsiteY144" fmla="*/ 6051222 h 6246801"/>
              <a:gd name="connsiteX145" fmla="*/ 672228 w 9384838"/>
              <a:gd name="connsiteY145" fmla="*/ 6072019 h 6246801"/>
              <a:gd name="connsiteX146" fmla="*/ 647891 w 9384838"/>
              <a:gd name="connsiteY146" fmla="*/ 6046576 h 6246801"/>
              <a:gd name="connsiteX147" fmla="*/ 597007 w 9384838"/>
              <a:gd name="connsiteY147" fmla="*/ 6096356 h 6246801"/>
              <a:gd name="connsiteX148" fmla="*/ 622449 w 9384838"/>
              <a:gd name="connsiteY148" fmla="*/ 6147242 h 6246801"/>
              <a:gd name="connsiteX149" fmla="*/ 622449 w 9384838"/>
              <a:gd name="connsiteY149" fmla="*/ 6171578 h 6246801"/>
              <a:gd name="connsiteX150" fmla="*/ 597007 w 9384838"/>
              <a:gd name="connsiteY150" fmla="*/ 6171578 h 6246801"/>
              <a:gd name="connsiteX151" fmla="*/ 547229 w 9384838"/>
              <a:gd name="connsiteY151" fmla="*/ 6222464 h 6246801"/>
              <a:gd name="connsiteX152" fmla="*/ 497452 w 9384838"/>
              <a:gd name="connsiteY152" fmla="*/ 6222464 h 6246801"/>
              <a:gd name="connsiteX153" fmla="*/ 422232 w 9384838"/>
              <a:gd name="connsiteY153" fmla="*/ 6246801 h 6246801"/>
              <a:gd name="connsiteX154" fmla="*/ 472009 w 9384838"/>
              <a:gd name="connsiteY154" fmla="*/ 6171578 h 6246801"/>
              <a:gd name="connsiteX155" fmla="*/ 521787 w 9384838"/>
              <a:gd name="connsiteY155" fmla="*/ 6121799 h 6246801"/>
              <a:gd name="connsiteX156" fmla="*/ 497452 w 9384838"/>
              <a:gd name="connsiteY156" fmla="*/ 6046576 h 6246801"/>
              <a:gd name="connsiteX157" fmla="*/ 497452 w 9384838"/>
              <a:gd name="connsiteY157" fmla="*/ 5996796 h 6246801"/>
              <a:gd name="connsiteX158" fmla="*/ 521787 w 9384838"/>
              <a:gd name="connsiteY158" fmla="*/ 5996796 h 6246801"/>
              <a:gd name="connsiteX159" fmla="*/ 572672 w 9384838"/>
              <a:gd name="connsiteY159" fmla="*/ 5945910 h 6246801"/>
              <a:gd name="connsiteX160" fmla="*/ 547229 w 9384838"/>
              <a:gd name="connsiteY160" fmla="*/ 5920467 h 6246801"/>
              <a:gd name="connsiteX161" fmla="*/ 497452 w 9384838"/>
              <a:gd name="connsiteY161" fmla="*/ 5896130 h 6246801"/>
              <a:gd name="connsiteX162" fmla="*/ 472009 w 9384838"/>
              <a:gd name="connsiteY162" fmla="*/ 5920467 h 6246801"/>
              <a:gd name="connsiteX163" fmla="*/ 396790 w 9384838"/>
              <a:gd name="connsiteY163" fmla="*/ 6021133 h 6246801"/>
              <a:gd name="connsiteX164" fmla="*/ 422232 w 9384838"/>
              <a:gd name="connsiteY164" fmla="*/ 6046576 h 6246801"/>
              <a:gd name="connsiteX165" fmla="*/ 422232 w 9384838"/>
              <a:gd name="connsiteY165" fmla="*/ 6096356 h 6246801"/>
              <a:gd name="connsiteX166" fmla="*/ 446568 w 9384838"/>
              <a:gd name="connsiteY166" fmla="*/ 6121799 h 6246801"/>
              <a:gd name="connsiteX167" fmla="*/ 422232 w 9384838"/>
              <a:gd name="connsiteY167" fmla="*/ 6147242 h 6246801"/>
              <a:gd name="connsiteX168" fmla="*/ 396790 w 9384838"/>
              <a:gd name="connsiteY168" fmla="*/ 6147242 h 6246801"/>
              <a:gd name="connsiteX169" fmla="*/ 371348 w 9384838"/>
              <a:gd name="connsiteY169" fmla="*/ 6121799 h 6246801"/>
              <a:gd name="connsiteX170" fmla="*/ 296127 w 9384838"/>
              <a:gd name="connsiteY170" fmla="*/ 6072019 h 6246801"/>
              <a:gd name="connsiteX171" fmla="*/ 271792 w 9384838"/>
              <a:gd name="connsiteY171" fmla="*/ 5996796 h 6246801"/>
              <a:gd name="connsiteX172" fmla="*/ 321570 w 9384838"/>
              <a:gd name="connsiteY172" fmla="*/ 6021133 h 6246801"/>
              <a:gd name="connsiteX173" fmla="*/ 347012 w 9384838"/>
              <a:gd name="connsiteY173" fmla="*/ 5996796 h 6246801"/>
              <a:gd name="connsiteX174" fmla="*/ 371348 w 9384838"/>
              <a:gd name="connsiteY174" fmla="*/ 5920467 h 6246801"/>
              <a:gd name="connsiteX175" fmla="*/ 321570 w 9384838"/>
              <a:gd name="connsiteY175" fmla="*/ 5845245 h 6246801"/>
              <a:gd name="connsiteX176" fmla="*/ 371348 w 9384838"/>
              <a:gd name="connsiteY176" fmla="*/ 5795465 h 6246801"/>
              <a:gd name="connsiteX177" fmla="*/ 371348 w 9384838"/>
              <a:gd name="connsiteY177" fmla="*/ 5745685 h 6246801"/>
              <a:gd name="connsiteX178" fmla="*/ 371348 w 9384838"/>
              <a:gd name="connsiteY178" fmla="*/ 5720242 h 6246801"/>
              <a:gd name="connsiteX179" fmla="*/ 347012 w 9384838"/>
              <a:gd name="connsiteY179" fmla="*/ 5670462 h 6246801"/>
              <a:gd name="connsiteX180" fmla="*/ 446567 w 9384838"/>
              <a:gd name="connsiteY180" fmla="*/ 5670462 h 6246801"/>
              <a:gd name="connsiteX181" fmla="*/ 462479 w 9384838"/>
              <a:gd name="connsiteY181" fmla="*/ 5674309 h 6246801"/>
              <a:gd name="connsiteX182" fmla="*/ 471828 w 9384838"/>
              <a:gd name="connsiteY182" fmla="*/ 5676570 h 6246801"/>
              <a:gd name="connsiteX183" fmla="*/ 471828 w 9384838"/>
              <a:gd name="connsiteY183" fmla="*/ 5676569 h 6246801"/>
              <a:gd name="connsiteX184" fmla="*/ 462479 w 9384838"/>
              <a:gd name="connsiteY184" fmla="*/ 5674309 h 6246801"/>
              <a:gd name="connsiteX185" fmla="*/ 446568 w 9384838"/>
              <a:gd name="connsiteY185" fmla="*/ 5670462 h 6246801"/>
              <a:gd name="connsiteX186" fmla="*/ 446567 w 9384838"/>
              <a:gd name="connsiteY186" fmla="*/ 5670462 h 6246801"/>
              <a:gd name="connsiteX187" fmla="*/ 521787 w 9384838"/>
              <a:gd name="connsiteY187" fmla="*/ 5595239 h 6246801"/>
              <a:gd name="connsiteX188" fmla="*/ 572672 w 9384838"/>
              <a:gd name="connsiteY188" fmla="*/ 5569796 h 6246801"/>
              <a:gd name="connsiteX189" fmla="*/ 572672 w 9384838"/>
              <a:gd name="connsiteY189" fmla="*/ 5520016 h 6246801"/>
              <a:gd name="connsiteX190" fmla="*/ 647892 w 9384838"/>
              <a:gd name="connsiteY190" fmla="*/ 5494573 h 6246801"/>
              <a:gd name="connsiteX191" fmla="*/ 622450 w 9384838"/>
              <a:gd name="connsiteY191" fmla="*/ 5469130 h 6246801"/>
              <a:gd name="connsiteX192" fmla="*/ 547230 w 9384838"/>
              <a:gd name="connsiteY192" fmla="*/ 5469130 h 6246801"/>
              <a:gd name="connsiteX193" fmla="*/ 622450 w 9384838"/>
              <a:gd name="connsiteY193" fmla="*/ 5444793 h 6246801"/>
              <a:gd name="connsiteX194" fmla="*/ 622450 w 9384838"/>
              <a:gd name="connsiteY194" fmla="*/ 5369570 h 6246801"/>
              <a:gd name="connsiteX195" fmla="*/ 597008 w 9384838"/>
              <a:gd name="connsiteY195" fmla="*/ 5369570 h 6246801"/>
              <a:gd name="connsiteX196" fmla="*/ 597008 w 9384838"/>
              <a:gd name="connsiteY196" fmla="*/ 5344127 h 6246801"/>
              <a:gd name="connsiteX197" fmla="*/ 572672 w 9384838"/>
              <a:gd name="connsiteY197" fmla="*/ 5318684 h 6246801"/>
              <a:gd name="connsiteX198" fmla="*/ 597008 w 9384838"/>
              <a:gd name="connsiteY198" fmla="*/ 5268904 h 6246801"/>
              <a:gd name="connsiteX199" fmla="*/ 572672 w 9384838"/>
              <a:gd name="connsiteY199" fmla="*/ 5268904 h 6246801"/>
              <a:gd name="connsiteX200" fmla="*/ 572672 w 9384838"/>
              <a:gd name="connsiteY200" fmla="*/ 5218018 h 6246801"/>
              <a:gd name="connsiteX201" fmla="*/ 547230 w 9384838"/>
              <a:gd name="connsiteY201" fmla="*/ 5193682 h 6246801"/>
              <a:gd name="connsiteX202" fmla="*/ 547229 w 9384838"/>
              <a:gd name="connsiteY202" fmla="*/ 5193682 h 6246801"/>
              <a:gd name="connsiteX203" fmla="*/ 521787 w 9384838"/>
              <a:gd name="connsiteY203" fmla="*/ 5168239 h 6246801"/>
              <a:gd name="connsiteX204" fmla="*/ 472009 w 9384838"/>
              <a:gd name="connsiteY204" fmla="*/ 5193682 h 6246801"/>
              <a:gd name="connsiteX205" fmla="*/ 472009 w 9384838"/>
              <a:gd name="connsiteY205" fmla="*/ 5293241 h 6246801"/>
              <a:gd name="connsiteX206" fmla="*/ 472009 w 9384838"/>
              <a:gd name="connsiteY206" fmla="*/ 5293241 h 6246801"/>
              <a:gd name="connsiteX207" fmla="*/ 422231 w 9384838"/>
              <a:gd name="connsiteY207" fmla="*/ 5318684 h 6246801"/>
              <a:gd name="connsiteX208" fmla="*/ 446567 w 9384838"/>
              <a:gd name="connsiteY208" fmla="*/ 5344127 h 6246801"/>
              <a:gd name="connsiteX209" fmla="*/ 497451 w 9384838"/>
              <a:gd name="connsiteY209" fmla="*/ 5344127 h 6246801"/>
              <a:gd name="connsiteX210" fmla="*/ 521787 w 9384838"/>
              <a:gd name="connsiteY210" fmla="*/ 5318684 h 6246801"/>
              <a:gd name="connsiteX211" fmla="*/ 521787 w 9384838"/>
              <a:gd name="connsiteY211" fmla="*/ 5369570 h 6246801"/>
              <a:gd name="connsiteX212" fmla="*/ 497451 w 9384838"/>
              <a:gd name="connsiteY212" fmla="*/ 5419350 h 6246801"/>
              <a:gd name="connsiteX213" fmla="*/ 472009 w 9384838"/>
              <a:gd name="connsiteY213" fmla="*/ 5419350 h 6246801"/>
              <a:gd name="connsiteX214" fmla="*/ 446567 w 9384838"/>
              <a:gd name="connsiteY214" fmla="*/ 5444793 h 6246801"/>
              <a:gd name="connsiteX215" fmla="*/ 422231 w 9384838"/>
              <a:gd name="connsiteY215" fmla="*/ 5419350 h 6246801"/>
              <a:gd name="connsiteX216" fmla="*/ 446567 w 9384838"/>
              <a:gd name="connsiteY216" fmla="*/ 5393907 h 6246801"/>
              <a:gd name="connsiteX217" fmla="*/ 446567 w 9384838"/>
              <a:gd name="connsiteY217" fmla="*/ 5369570 h 6246801"/>
              <a:gd name="connsiteX218" fmla="*/ 422231 w 9384838"/>
              <a:gd name="connsiteY218" fmla="*/ 5344127 h 6246801"/>
              <a:gd name="connsiteX219" fmla="*/ 371347 w 9384838"/>
              <a:gd name="connsiteY219" fmla="*/ 5369570 h 6246801"/>
              <a:gd name="connsiteX220" fmla="*/ 347011 w 9384838"/>
              <a:gd name="connsiteY220" fmla="*/ 5344127 h 6246801"/>
              <a:gd name="connsiteX221" fmla="*/ 321569 w 9384838"/>
              <a:gd name="connsiteY221" fmla="*/ 5393907 h 6246801"/>
              <a:gd name="connsiteX222" fmla="*/ 271791 w 9384838"/>
              <a:gd name="connsiteY222" fmla="*/ 5419350 h 6246801"/>
              <a:gd name="connsiteX223" fmla="*/ 321569 w 9384838"/>
              <a:gd name="connsiteY223" fmla="*/ 5369570 h 6246801"/>
              <a:gd name="connsiteX224" fmla="*/ 296127 w 9384838"/>
              <a:gd name="connsiteY224" fmla="*/ 5344127 h 6246801"/>
              <a:gd name="connsiteX225" fmla="*/ 296127 w 9384838"/>
              <a:gd name="connsiteY225" fmla="*/ 5293241 h 6246801"/>
              <a:gd name="connsiteX226" fmla="*/ 271791 w 9384838"/>
              <a:gd name="connsiteY226" fmla="*/ 5293241 h 6246801"/>
              <a:gd name="connsiteX227" fmla="*/ 246349 w 9384838"/>
              <a:gd name="connsiteY227" fmla="*/ 5243462 h 6246801"/>
              <a:gd name="connsiteX228" fmla="*/ 296127 w 9384838"/>
              <a:gd name="connsiteY228" fmla="*/ 5168239 h 6246801"/>
              <a:gd name="connsiteX229" fmla="*/ 321569 w 9384838"/>
              <a:gd name="connsiteY229" fmla="*/ 5193682 h 6246801"/>
              <a:gd name="connsiteX230" fmla="*/ 296127 w 9384838"/>
              <a:gd name="connsiteY230" fmla="*/ 5218019 h 6246801"/>
              <a:gd name="connsiteX231" fmla="*/ 321569 w 9384838"/>
              <a:gd name="connsiteY231" fmla="*/ 5218019 h 6246801"/>
              <a:gd name="connsiteX232" fmla="*/ 321569 w 9384838"/>
              <a:gd name="connsiteY232" fmla="*/ 5243462 h 6246801"/>
              <a:gd name="connsiteX233" fmla="*/ 296127 w 9384838"/>
              <a:gd name="connsiteY233" fmla="*/ 5268905 h 6246801"/>
              <a:gd name="connsiteX234" fmla="*/ 321569 w 9384838"/>
              <a:gd name="connsiteY234" fmla="*/ 5318684 h 6246801"/>
              <a:gd name="connsiteX235" fmla="*/ 347011 w 9384838"/>
              <a:gd name="connsiteY235" fmla="*/ 5293241 h 6246801"/>
              <a:gd name="connsiteX236" fmla="*/ 371347 w 9384838"/>
              <a:gd name="connsiteY236" fmla="*/ 5318684 h 6246801"/>
              <a:gd name="connsiteX237" fmla="*/ 396789 w 9384838"/>
              <a:gd name="connsiteY237" fmla="*/ 5318684 h 6246801"/>
              <a:gd name="connsiteX238" fmla="*/ 371347 w 9384838"/>
              <a:gd name="connsiteY238" fmla="*/ 5268905 h 6246801"/>
              <a:gd name="connsiteX239" fmla="*/ 396789 w 9384838"/>
              <a:gd name="connsiteY239" fmla="*/ 5243462 h 6246801"/>
              <a:gd name="connsiteX240" fmla="*/ 371347 w 9384838"/>
              <a:gd name="connsiteY240" fmla="*/ 5193682 h 6246801"/>
              <a:gd name="connsiteX241" fmla="*/ 321569 w 9384838"/>
              <a:gd name="connsiteY241" fmla="*/ 5168239 h 6246801"/>
              <a:gd name="connsiteX242" fmla="*/ 347011 w 9384838"/>
              <a:gd name="connsiteY242" fmla="*/ 5142796 h 6246801"/>
              <a:gd name="connsiteX243" fmla="*/ 296127 w 9384838"/>
              <a:gd name="connsiteY243" fmla="*/ 5142796 h 6246801"/>
              <a:gd name="connsiteX244" fmla="*/ 271791 w 9384838"/>
              <a:gd name="connsiteY244" fmla="*/ 5093016 h 6246801"/>
              <a:gd name="connsiteX245" fmla="*/ 296127 w 9384838"/>
              <a:gd name="connsiteY245" fmla="*/ 5067573 h 6246801"/>
              <a:gd name="connsiteX246" fmla="*/ 271791 w 9384838"/>
              <a:gd name="connsiteY246" fmla="*/ 5043236 h 6246801"/>
              <a:gd name="connsiteX247" fmla="*/ 271791 w 9384838"/>
              <a:gd name="connsiteY247" fmla="*/ 5017793 h 6246801"/>
              <a:gd name="connsiteX248" fmla="*/ 321569 w 9384838"/>
              <a:gd name="connsiteY248" fmla="*/ 5043236 h 6246801"/>
              <a:gd name="connsiteX249" fmla="*/ 347011 w 9384838"/>
              <a:gd name="connsiteY249" fmla="*/ 5043236 h 6246801"/>
              <a:gd name="connsiteX250" fmla="*/ 371347 w 9384838"/>
              <a:gd name="connsiteY250" fmla="*/ 5067573 h 6246801"/>
              <a:gd name="connsiteX251" fmla="*/ 371347 w 9384838"/>
              <a:gd name="connsiteY251" fmla="*/ 5093016 h 6246801"/>
              <a:gd name="connsiteX252" fmla="*/ 396789 w 9384838"/>
              <a:gd name="connsiteY252" fmla="*/ 5093016 h 6246801"/>
              <a:gd name="connsiteX253" fmla="*/ 396789 w 9384838"/>
              <a:gd name="connsiteY253" fmla="*/ 5067573 h 6246801"/>
              <a:gd name="connsiteX254" fmla="*/ 422231 w 9384838"/>
              <a:gd name="connsiteY254" fmla="*/ 5043236 h 6246801"/>
              <a:gd name="connsiteX255" fmla="*/ 371347 w 9384838"/>
              <a:gd name="connsiteY255" fmla="*/ 5017793 h 6246801"/>
              <a:gd name="connsiteX256" fmla="*/ 396789 w 9384838"/>
              <a:gd name="connsiteY256" fmla="*/ 4992350 h 6246801"/>
              <a:gd name="connsiteX257" fmla="*/ 422231 w 9384838"/>
              <a:gd name="connsiteY257" fmla="*/ 4968013 h 6246801"/>
              <a:gd name="connsiteX258" fmla="*/ 446567 w 9384838"/>
              <a:gd name="connsiteY258" fmla="*/ 4992350 h 6246801"/>
              <a:gd name="connsiteX259" fmla="*/ 446567 w 9384838"/>
              <a:gd name="connsiteY259" fmla="*/ 5017793 h 6246801"/>
              <a:gd name="connsiteX260" fmla="*/ 472009 w 9384838"/>
              <a:gd name="connsiteY260" fmla="*/ 5043236 h 6246801"/>
              <a:gd name="connsiteX261" fmla="*/ 497451 w 9384838"/>
              <a:gd name="connsiteY261" fmla="*/ 5017793 h 6246801"/>
              <a:gd name="connsiteX262" fmla="*/ 497452 w 9384838"/>
              <a:gd name="connsiteY262" fmla="*/ 5017793 h 6246801"/>
              <a:gd name="connsiteX263" fmla="*/ 547230 w 9384838"/>
              <a:gd name="connsiteY263" fmla="*/ 5017793 h 6246801"/>
              <a:gd name="connsiteX264" fmla="*/ 521788 w 9384838"/>
              <a:gd name="connsiteY264" fmla="*/ 4992350 h 6246801"/>
              <a:gd name="connsiteX265" fmla="*/ 572672 w 9384838"/>
              <a:gd name="connsiteY265" fmla="*/ 4968013 h 6246801"/>
              <a:gd name="connsiteX266" fmla="*/ 597008 w 9384838"/>
              <a:gd name="connsiteY266" fmla="*/ 4992350 h 6246801"/>
              <a:gd name="connsiteX267" fmla="*/ 647892 w 9384838"/>
              <a:gd name="connsiteY267" fmla="*/ 4992350 h 6246801"/>
              <a:gd name="connsiteX268" fmla="*/ 647892 w 9384838"/>
              <a:gd name="connsiteY268" fmla="*/ 4968013 h 6246801"/>
              <a:gd name="connsiteX269" fmla="*/ 672228 w 9384838"/>
              <a:gd name="connsiteY269" fmla="*/ 4942570 h 6246801"/>
              <a:gd name="connsiteX270" fmla="*/ 672228 w 9384838"/>
              <a:gd name="connsiteY270" fmla="*/ 4917127 h 6246801"/>
              <a:gd name="connsiteX271" fmla="*/ 723112 w 9384838"/>
              <a:gd name="connsiteY271" fmla="*/ 4892790 h 6246801"/>
              <a:gd name="connsiteX272" fmla="*/ 772890 w 9384838"/>
              <a:gd name="connsiteY272" fmla="*/ 4892790 h 6246801"/>
              <a:gd name="connsiteX273" fmla="*/ 798333 w 9384838"/>
              <a:gd name="connsiteY273" fmla="*/ 4867347 h 6246801"/>
              <a:gd name="connsiteX274" fmla="*/ 291494 w 9384838"/>
              <a:gd name="connsiteY274" fmla="*/ 3896294 h 6246801"/>
              <a:gd name="connsiteX275" fmla="*/ 319795 w 9384838"/>
              <a:gd name="connsiteY275" fmla="*/ 3947235 h 6246801"/>
              <a:gd name="connsiteX276" fmla="*/ 280174 w 9384838"/>
              <a:gd name="connsiteY276" fmla="*/ 4026476 h 6246801"/>
              <a:gd name="connsiteX277" fmla="*/ 234893 w 9384838"/>
              <a:gd name="connsiteY277" fmla="*/ 4026476 h 6246801"/>
              <a:gd name="connsiteX278" fmla="*/ 220743 w 9384838"/>
              <a:gd name="connsiteY278" fmla="*/ 4066097 h 6246801"/>
              <a:gd name="connsiteX279" fmla="*/ 178292 w 9384838"/>
              <a:gd name="connsiteY279" fmla="*/ 4074587 h 6246801"/>
              <a:gd name="connsiteX280" fmla="*/ 133012 w 9384838"/>
              <a:gd name="connsiteY280" fmla="*/ 4111377 h 6246801"/>
              <a:gd name="connsiteX281" fmla="*/ 93391 w 9384838"/>
              <a:gd name="connsiteY281" fmla="*/ 4125528 h 6246801"/>
              <a:gd name="connsiteX282" fmla="*/ 113201 w 9384838"/>
              <a:gd name="connsiteY282" fmla="*/ 4187789 h 6246801"/>
              <a:gd name="connsiteX283" fmla="*/ 82071 w 9384838"/>
              <a:gd name="connsiteY283" fmla="*/ 4187789 h 6246801"/>
              <a:gd name="connsiteX284" fmla="*/ 59430 w 9384838"/>
              <a:gd name="connsiteY284" fmla="*/ 4250050 h 6246801"/>
              <a:gd name="connsiteX285" fmla="*/ 76411 w 9384838"/>
              <a:gd name="connsiteY285" fmla="*/ 4275521 h 6246801"/>
              <a:gd name="connsiteX286" fmla="*/ 11320 w 9384838"/>
              <a:gd name="connsiteY286" fmla="*/ 4317971 h 6246801"/>
              <a:gd name="connsiteX287" fmla="*/ 0 w 9384838"/>
              <a:gd name="connsiteY287" fmla="*/ 4230240 h 6246801"/>
              <a:gd name="connsiteX288" fmla="*/ 31130 w 9384838"/>
              <a:gd name="connsiteY288" fmla="*/ 4218920 h 6246801"/>
              <a:gd name="connsiteX289" fmla="*/ 45280 w 9384838"/>
              <a:gd name="connsiteY289" fmla="*/ 4187789 h 6246801"/>
              <a:gd name="connsiteX290" fmla="*/ 53771 w 9384838"/>
              <a:gd name="connsiteY290" fmla="*/ 4131188 h 6246801"/>
              <a:gd name="connsiteX291" fmla="*/ 70751 w 9384838"/>
              <a:gd name="connsiteY291" fmla="*/ 4105717 h 6246801"/>
              <a:gd name="connsiteX292" fmla="*/ 124522 w 9384838"/>
              <a:gd name="connsiteY292" fmla="*/ 4083077 h 6246801"/>
              <a:gd name="connsiteX293" fmla="*/ 152822 w 9384838"/>
              <a:gd name="connsiteY293" fmla="*/ 4040626 h 6246801"/>
              <a:gd name="connsiteX294" fmla="*/ 104711 w 9384838"/>
              <a:gd name="connsiteY294" fmla="*/ 4023646 h 6246801"/>
              <a:gd name="connsiteX295" fmla="*/ 104711 w 9384838"/>
              <a:gd name="connsiteY295" fmla="*/ 3981195 h 6246801"/>
              <a:gd name="connsiteX296" fmla="*/ 144332 w 9384838"/>
              <a:gd name="connsiteY296" fmla="*/ 3981195 h 6246801"/>
              <a:gd name="connsiteX297" fmla="*/ 181122 w 9384838"/>
              <a:gd name="connsiteY297" fmla="*/ 4020816 h 6246801"/>
              <a:gd name="connsiteX298" fmla="*/ 240553 w 9384838"/>
              <a:gd name="connsiteY298" fmla="*/ 3955725 h 6246801"/>
              <a:gd name="connsiteX299" fmla="*/ 271684 w 9384838"/>
              <a:gd name="connsiteY299" fmla="*/ 3907614 h 6246801"/>
              <a:gd name="connsiteX300" fmla="*/ 291494 w 9384838"/>
              <a:gd name="connsiteY300" fmla="*/ 3896294 h 6246801"/>
              <a:gd name="connsiteX301" fmla="*/ 481106 w 9384838"/>
              <a:gd name="connsiteY301" fmla="*/ 3596309 h 6246801"/>
              <a:gd name="connsiteX302" fmla="*/ 435825 w 9384838"/>
              <a:gd name="connsiteY302" fmla="*/ 3664230 h 6246801"/>
              <a:gd name="connsiteX303" fmla="*/ 396205 w 9384838"/>
              <a:gd name="connsiteY303" fmla="*/ 3638759 h 6246801"/>
              <a:gd name="connsiteX304" fmla="*/ 481106 w 9384838"/>
              <a:gd name="connsiteY304" fmla="*/ 3596309 h 6246801"/>
              <a:gd name="connsiteX305" fmla="*/ 4460871 w 9384838"/>
              <a:gd name="connsiteY305" fmla="*/ 3512231 h 6246801"/>
              <a:gd name="connsiteX306" fmla="*/ 4435429 w 9384838"/>
              <a:gd name="connsiteY306" fmla="*/ 3563117 h 6246801"/>
              <a:gd name="connsiteX307" fmla="*/ 4385651 w 9384838"/>
              <a:gd name="connsiteY307" fmla="*/ 3612896 h 6246801"/>
              <a:gd name="connsiteX308" fmla="*/ 4385651 w 9384838"/>
              <a:gd name="connsiteY308" fmla="*/ 3638339 h 6246801"/>
              <a:gd name="connsiteX309" fmla="*/ 4435429 w 9384838"/>
              <a:gd name="connsiteY309" fmla="*/ 3638339 h 6246801"/>
              <a:gd name="connsiteX310" fmla="*/ 4435429 w 9384838"/>
              <a:gd name="connsiteY310" fmla="*/ 3662676 h 6246801"/>
              <a:gd name="connsiteX311" fmla="*/ 4385651 w 9384838"/>
              <a:gd name="connsiteY311" fmla="*/ 3713562 h 6246801"/>
              <a:gd name="connsiteX312" fmla="*/ 4284989 w 9384838"/>
              <a:gd name="connsiteY312" fmla="*/ 3737899 h 6246801"/>
              <a:gd name="connsiteX313" fmla="*/ 4310431 w 9384838"/>
              <a:gd name="connsiteY313" fmla="*/ 3688119 h 6246801"/>
              <a:gd name="connsiteX314" fmla="*/ 4335873 w 9384838"/>
              <a:gd name="connsiteY314" fmla="*/ 3662676 h 6246801"/>
              <a:gd name="connsiteX315" fmla="*/ 4335873 w 9384838"/>
              <a:gd name="connsiteY315" fmla="*/ 3638339 h 6246801"/>
              <a:gd name="connsiteX316" fmla="*/ 4284989 w 9384838"/>
              <a:gd name="connsiteY316" fmla="*/ 3662676 h 6246801"/>
              <a:gd name="connsiteX317" fmla="*/ 4284989 w 9384838"/>
              <a:gd name="connsiteY317" fmla="*/ 3612896 h 6246801"/>
              <a:gd name="connsiteX318" fmla="*/ 4360209 w 9384838"/>
              <a:gd name="connsiteY318" fmla="*/ 3537674 h 6246801"/>
              <a:gd name="connsiteX319" fmla="*/ 4460871 w 9384838"/>
              <a:gd name="connsiteY319" fmla="*/ 3512231 h 6246801"/>
              <a:gd name="connsiteX320" fmla="*/ 605629 w 9384838"/>
              <a:gd name="connsiteY320" fmla="*/ 3364245 h 6246801"/>
              <a:gd name="connsiteX321" fmla="*/ 611289 w 9384838"/>
              <a:gd name="connsiteY321" fmla="*/ 3409526 h 6246801"/>
              <a:gd name="connsiteX322" fmla="*/ 633929 w 9384838"/>
              <a:gd name="connsiteY322" fmla="*/ 3437826 h 6246801"/>
              <a:gd name="connsiteX323" fmla="*/ 616949 w 9384838"/>
              <a:gd name="connsiteY323" fmla="*/ 3485937 h 6246801"/>
              <a:gd name="connsiteX324" fmla="*/ 599969 w 9384838"/>
              <a:gd name="connsiteY324" fmla="*/ 3497257 h 6246801"/>
              <a:gd name="connsiteX325" fmla="*/ 560348 w 9384838"/>
              <a:gd name="connsiteY325" fmla="*/ 3451976 h 6246801"/>
              <a:gd name="connsiteX326" fmla="*/ 577328 w 9384838"/>
              <a:gd name="connsiteY326" fmla="*/ 3415186 h 6246801"/>
              <a:gd name="connsiteX327" fmla="*/ 574498 w 9384838"/>
              <a:gd name="connsiteY327" fmla="*/ 3369905 h 6246801"/>
              <a:gd name="connsiteX328" fmla="*/ 605629 w 9384838"/>
              <a:gd name="connsiteY328" fmla="*/ 3364245 h 6246801"/>
              <a:gd name="connsiteX329" fmla="*/ 1098059 w 9384838"/>
              <a:gd name="connsiteY329" fmla="*/ 3109544 h 6246801"/>
              <a:gd name="connsiteX330" fmla="*/ 1081079 w 9384838"/>
              <a:gd name="connsiteY330" fmla="*/ 3137841 h 6246801"/>
              <a:gd name="connsiteX331" fmla="*/ 1064099 w 9384838"/>
              <a:gd name="connsiteY331" fmla="*/ 3154822 h 6246801"/>
              <a:gd name="connsiteX332" fmla="*/ 1038628 w 9384838"/>
              <a:gd name="connsiteY332" fmla="*/ 3143502 h 6246801"/>
              <a:gd name="connsiteX333" fmla="*/ 1098059 w 9384838"/>
              <a:gd name="connsiteY333" fmla="*/ 3109544 h 6246801"/>
              <a:gd name="connsiteX334" fmla="*/ 905615 w 9384838"/>
              <a:gd name="connsiteY334" fmla="*/ 3061433 h 6246801"/>
              <a:gd name="connsiteX335" fmla="*/ 905615 w 9384838"/>
              <a:gd name="connsiteY335" fmla="*/ 3098224 h 6246801"/>
              <a:gd name="connsiteX336" fmla="*/ 874484 w 9384838"/>
              <a:gd name="connsiteY336" fmla="*/ 3149161 h 6246801"/>
              <a:gd name="connsiteX337" fmla="*/ 820713 w 9384838"/>
              <a:gd name="connsiteY337" fmla="*/ 3171802 h 6246801"/>
              <a:gd name="connsiteX338" fmla="*/ 826373 w 9384838"/>
              <a:gd name="connsiteY338" fmla="*/ 3205762 h 6246801"/>
              <a:gd name="connsiteX339" fmla="*/ 769772 w 9384838"/>
              <a:gd name="connsiteY339" fmla="*/ 3214252 h 6246801"/>
              <a:gd name="connsiteX340" fmla="*/ 775432 w 9384838"/>
              <a:gd name="connsiteY340" fmla="*/ 3253873 h 6246801"/>
              <a:gd name="connsiteX341" fmla="*/ 738642 w 9384838"/>
              <a:gd name="connsiteY341" fmla="*/ 3245383 h 6246801"/>
              <a:gd name="connsiteX342" fmla="*/ 724492 w 9384838"/>
              <a:gd name="connsiteY342" fmla="*/ 3214252 h 6246801"/>
              <a:gd name="connsiteX343" fmla="*/ 701851 w 9384838"/>
              <a:gd name="connsiteY343" fmla="*/ 3183122 h 6246801"/>
              <a:gd name="connsiteX344" fmla="*/ 724492 w 9384838"/>
              <a:gd name="connsiteY344" fmla="*/ 3168972 h 6246801"/>
              <a:gd name="connsiteX345" fmla="*/ 747132 w 9384838"/>
              <a:gd name="connsiteY345" fmla="*/ 3146331 h 6246801"/>
              <a:gd name="connsiteX346" fmla="*/ 843354 w 9384838"/>
              <a:gd name="connsiteY346" fmla="*/ 3098224 h 6246801"/>
              <a:gd name="connsiteX347" fmla="*/ 905615 w 9384838"/>
              <a:gd name="connsiteY347" fmla="*/ 3061433 h 6246801"/>
              <a:gd name="connsiteX348" fmla="*/ 936745 w 9384838"/>
              <a:gd name="connsiteY348" fmla="*/ 3033132 h 6246801"/>
              <a:gd name="connsiteX349" fmla="*/ 973535 w 9384838"/>
              <a:gd name="connsiteY349" fmla="*/ 3081244 h 6246801"/>
              <a:gd name="connsiteX350" fmla="*/ 948066 w 9384838"/>
              <a:gd name="connsiteY350" fmla="*/ 3115203 h 6246801"/>
              <a:gd name="connsiteX351" fmla="*/ 925424 w 9384838"/>
              <a:gd name="connsiteY351" fmla="*/ 3067093 h 6246801"/>
              <a:gd name="connsiteX352" fmla="*/ 936745 w 9384838"/>
              <a:gd name="connsiteY352" fmla="*/ 3033132 h 6246801"/>
              <a:gd name="connsiteX353" fmla="*/ 5840275 w 9384838"/>
              <a:gd name="connsiteY353" fmla="*/ 2081897 h 6246801"/>
              <a:gd name="connsiteX354" fmla="*/ 5891159 w 9384838"/>
              <a:gd name="connsiteY354" fmla="*/ 2132783 h 6246801"/>
              <a:gd name="connsiteX355" fmla="*/ 5891159 w 9384838"/>
              <a:gd name="connsiteY355" fmla="*/ 2158226 h 6246801"/>
              <a:gd name="connsiteX356" fmla="*/ 5966379 w 9384838"/>
              <a:gd name="connsiteY356" fmla="*/ 2208005 h 6246801"/>
              <a:gd name="connsiteX357" fmla="*/ 6016157 w 9384838"/>
              <a:gd name="connsiteY357" fmla="*/ 2208005 h 6246801"/>
              <a:gd name="connsiteX358" fmla="*/ 6041599 w 9384838"/>
              <a:gd name="connsiteY358" fmla="*/ 2208005 h 6246801"/>
              <a:gd name="connsiteX359" fmla="*/ 5966379 w 9384838"/>
              <a:gd name="connsiteY359" fmla="*/ 2308672 h 6246801"/>
              <a:gd name="connsiteX360" fmla="*/ 5916601 w 9384838"/>
              <a:gd name="connsiteY360" fmla="*/ 2558676 h 6246801"/>
              <a:gd name="connsiteX361" fmla="*/ 5916601 w 9384838"/>
              <a:gd name="connsiteY361" fmla="*/ 2659341 h 6246801"/>
              <a:gd name="connsiteX362" fmla="*/ 5966379 w 9384838"/>
              <a:gd name="connsiteY362" fmla="*/ 2684786 h 6246801"/>
              <a:gd name="connsiteX363" fmla="*/ 5991821 w 9384838"/>
              <a:gd name="connsiteY363" fmla="*/ 2734563 h 6246801"/>
              <a:gd name="connsiteX364" fmla="*/ 6016157 w 9384838"/>
              <a:gd name="connsiteY364" fmla="*/ 2785448 h 6246801"/>
              <a:gd name="connsiteX365" fmla="*/ 6016157 w 9384838"/>
              <a:gd name="connsiteY365" fmla="*/ 2860670 h 6246801"/>
              <a:gd name="connsiteX366" fmla="*/ 5991821 w 9384838"/>
              <a:gd name="connsiteY366" fmla="*/ 2885007 h 6246801"/>
              <a:gd name="connsiteX367" fmla="*/ 6016157 w 9384838"/>
              <a:gd name="connsiteY367" fmla="*/ 2910449 h 6246801"/>
              <a:gd name="connsiteX368" fmla="*/ 5991821 w 9384838"/>
              <a:gd name="connsiteY368" fmla="*/ 2935892 h 6246801"/>
              <a:gd name="connsiteX369" fmla="*/ 5991821 w 9384838"/>
              <a:gd name="connsiteY369" fmla="*/ 2960229 h 6246801"/>
              <a:gd name="connsiteX370" fmla="*/ 6041599 w 9384838"/>
              <a:gd name="connsiteY370" fmla="*/ 2985670 h 6246801"/>
              <a:gd name="connsiteX371" fmla="*/ 6016157 w 9384838"/>
              <a:gd name="connsiteY371" fmla="*/ 3035453 h 6246801"/>
              <a:gd name="connsiteX372" fmla="*/ 6041599 w 9384838"/>
              <a:gd name="connsiteY372" fmla="*/ 3086339 h 6246801"/>
              <a:gd name="connsiteX373" fmla="*/ 5991821 w 9384838"/>
              <a:gd name="connsiteY373" fmla="*/ 3185896 h 6246801"/>
              <a:gd name="connsiteX374" fmla="*/ 6016157 w 9384838"/>
              <a:gd name="connsiteY374" fmla="*/ 3185896 h 6246801"/>
              <a:gd name="connsiteX375" fmla="*/ 6016157 w 9384838"/>
              <a:gd name="connsiteY375" fmla="*/ 3236782 h 6246801"/>
              <a:gd name="connsiteX376" fmla="*/ 5966379 w 9384838"/>
              <a:gd name="connsiteY376" fmla="*/ 3261118 h 6246801"/>
              <a:gd name="connsiteX377" fmla="*/ 5966379 w 9384838"/>
              <a:gd name="connsiteY377" fmla="*/ 3286561 h 6246801"/>
              <a:gd name="connsiteX378" fmla="*/ 5916601 w 9384838"/>
              <a:gd name="connsiteY378" fmla="*/ 3361784 h 6246801"/>
              <a:gd name="connsiteX379" fmla="*/ 5916601 w 9384838"/>
              <a:gd name="connsiteY379" fmla="*/ 3412670 h 6246801"/>
              <a:gd name="connsiteX380" fmla="*/ 5865717 w 9384838"/>
              <a:gd name="connsiteY380" fmla="*/ 3437007 h 6246801"/>
              <a:gd name="connsiteX381" fmla="*/ 5840275 w 9384838"/>
              <a:gd name="connsiteY381" fmla="*/ 3462450 h 6246801"/>
              <a:gd name="connsiteX382" fmla="*/ 5815939 w 9384838"/>
              <a:gd name="connsiteY382" fmla="*/ 3437007 h 6246801"/>
              <a:gd name="connsiteX383" fmla="*/ 5815939 w 9384838"/>
              <a:gd name="connsiteY383" fmla="*/ 3487893 h 6246801"/>
              <a:gd name="connsiteX384" fmla="*/ 5765055 w 9384838"/>
              <a:gd name="connsiteY384" fmla="*/ 3462450 h 6246801"/>
              <a:gd name="connsiteX385" fmla="*/ 5765055 w 9384838"/>
              <a:gd name="connsiteY385" fmla="*/ 3462451 h 6246801"/>
              <a:gd name="connsiteX386" fmla="*/ 5790497 w 9384838"/>
              <a:gd name="connsiteY386" fmla="*/ 3512230 h 6246801"/>
              <a:gd name="connsiteX387" fmla="*/ 5740719 w 9384838"/>
              <a:gd name="connsiteY387" fmla="*/ 3537673 h 6246801"/>
              <a:gd name="connsiteX388" fmla="*/ 5715277 w 9384838"/>
              <a:gd name="connsiteY388" fmla="*/ 3563116 h 6246801"/>
              <a:gd name="connsiteX389" fmla="*/ 5689835 w 9384838"/>
              <a:gd name="connsiteY389" fmla="*/ 3587453 h 6246801"/>
              <a:gd name="connsiteX390" fmla="*/ 5715277 w 9384838"/>
              <a:gd name="connsiteY390" fmla="*/ 3612896 h 6246801"/>
              <a:gd name="connsiteX391" fmla="*/ 5665499 w 9384838"/>
              <a:gd name="connsiteY391" fmla="*/ 3612896 h 6246801"/>
              <a:gd name="connsiteX392" fmla="*/ 5640057 w 9384838"/>
              <a:gd name="connsiteY392" fmla="*/ 3638339 h 6246801"/>
              <a:gd name="connsiteX393" fmla="*/ 5665499 w 9384838"/>
              <a:gd name="connsiteY393" fmla="*/ 3638339 h 6246801"/>
              <a:gd name="connsiteX394" fmla="*/ 5665499 w 9384838"/>
              <a:gd name="connsiteY394" fmla="*/ 3662676 h 6246801"/>
              <a:gd name="connsiteX395" fmla="*/ 5640057 w 9384838"/>
              <a:gd name="connsiteY395" fmla="*/ 3662676 h 6246801"/>
              <a:gd name="connsiteX396" fmla="*/ 5665499 w 9384838"/>
              <a:gd name="connsiteY396" fmla="*/ 3688119 h 6246801"/>
              <a:gd name="connsiteX397" fmla="*/ 5640057 w 9384838"/>
              <a:gd name="connsiteY397" fmla="*/ 3763342 h 6246801"/>
              <a:gd name="connsiteX398" fmla="*/ 5590279 w 9384838"/>
              <a:gd name="connsiteY398" fmla="*/ 3737899 h 6246801"/>
              <a:gd name="connsiteX399" fmla="*/ 5515059 w 9384838"/>
              <a:gd name="connsiteY399" fmla="*/ 3737899 h 6246801"/>
              <a:gd name="connsiteX400" fmla="*/ 5464175 w 9384838"/>
              <a:gd name="connsiteY400" fmla="*/ 3713562 h 6246801"/>
              <a:gd name="connsiteX401" fmla="*/ 5439839 w 9384838"/>
              <a:gd name="connsiteY401" fmla="*/ 3737899 h 6246801"/>
              <a:gd name="connsiteX402" fmla="*/ 5464175 w 9384838"/>
              <a:gd name="connsiteY402" fmla="*/ 3763342 h 6246801"/>
              <a:gd name="connsiteX403" fmla="*/ 5414397 w 9384838"/>
              <a:gd name="connsiteY403" fmla="*/ 3788785 h 6246801"/>
              <a:gd name="connsiteX404" fmla="*/ 5339177 w 9384838"/>
              <a:gd name="connsiteY404" fmla="*/ 3939230 h 6246801"/>
              <a:gd name="connsiteX405" fmla="*/ 5364619 w 9384838"/>
              <a:gd name="connsiteY405" fmla="*/ 4014453 h 6246801"/>
              <a:gd name="connsiteX406" fmla="*/ 5364618 w 9384838"/>
              <a:gd name="connsiteY406" fmla="*/ 4014453 h 6246801"/>
              <a:gd name="connsiteX407" fmla="*/ 5364618 w 9384838"/>
              <a:gd name="connsiteY407" fmla="*/ 4089676 h 6246801"/>
              <a:gd name="connsiteX408" fmla="*/ 5313734 w 9384838"/>
              <a:gd name="connsiteY408" fmla="*/ 4289902 h 6246801"/>
              <a:gd name="connsiteX409" fmla="*/ 5238514 w 9384838"/>
              <a:gd name="connsiteY409" fmla="*/ 4416010 h 6246801"/>
              <a:gd name="connsiteX410" fmla="*/ 5213072 w 9384838"/>
              <a:gd name="connsiteY410" fmla="*/ 4440347 h 6246801"/>
              <a:gd name="connsiteX411" fmla="*/ 5163294 w 9384838"/>
              <a:gd name="connsiteY411" fmla="*/ 4440347 h 6246801"/>
              <a:gd name="connsiteX412" fmla="*/ 5137852 w 9384838"/>
              <a:gd name="connsiteY412" fmla="*/ 4465790 h 6246801"/>
              <a:gd name="connsiteX413" fmla="*/ 5163294 w 9384838"/>
              <a:gd name="connsiteY413" fmla="*/ 4465790 h 6246801"/>
              <a:gd name="connsiteX414" fmla="*/ 5062632 w 9384838"/>
              <a:gd name="connsiteY414" fmla="*/ 4616236 h 6246801"/>
              <a:gd name="connsiteX415" fmla="*/ 5038296 w 9384838"/>
              <a:gd name="connsiteY415" fmla="*/ 4691459 h 6246801"/>
              <a:gd name="connsiteX416" fmla="*/ 5012854 w 9384838"/>
              <a:gd name="connsiteY416" fmla="*/ 4716902 h 6246801"/>
              <a:gd name="connsiteX417" fmla="*/ 4987412 w 9384838"/>
              <a:gd name="connsiteY417" fmla="*/ 4792125 h 6246801"/>
              <a:gd name="connsiteX418" fmla="*/ 5012854 w 9384838"/>
              <a:gd name="connsiteY418" fmla="*/ 4917127 h 6246801"/>
              <a:gd name="connsiteX419" fmla="*/ 5062632 w 9384838"/>
              <a:gd name="connsiteY419" fmla="*/ 5043236 h 6246801"/>
              <a:gd name="connsiteX420" fmla="*/ 5013583 w 9384838"/>
              <a:gd name="connsiteY420" fmla="*/ 4993096 h 6246801"/>
              <a:gd name="connsiteX421" fmla="*/ 5062632 w 9384838"/>
              <a:gd name="connsiteY421" fmla="*/ 5043237 h 6246801"/>
              <a:gd name="connsiteX422" fmla="*/ 4987412 w 9384838"/>
              <a:gd name="connsiteY422" fmla="*/ 5043237 h 6246801"/>
              <a:gd name="connsiteX423" fmla="*/ 4963076 w 9384838"/>
              <a:gd name="connsiteY423" fmla="*/ 5017794 h 6246801"/>
              <a:gd name="connsiteX424" fmla="*/ 4862414 w 9384838"/>
              <a:gd name="connsiteY424" fmla="*/ 5067574 h 6246801"/>
              <a:gd name="connsiteX425" fmla="*/ 4812636 w 9384838"/>
              <a:gd name="connsiteY425" fmla="*/ 5142796 h 6246801"/>
              <a:gd name="connsiteX426" fmla="*/ 4812636 w 9384838"/>
              <a:gd name="connsiteY426" fmla="*/ 5193682 h 6246801"/>
              <a:gd name="connsiteX427" fmla="*/ 4787194 w 9384838"/>
              <a:gd name="connsiteY427" fmla="*/ 5243462 h 6246801"/>
              <a:gd name="connsiteX428" fmla="*/ 4711974 w 9384838"/>
              <a:gd name="connsiteY428" fmla="*/ 5268905 h 6246801"/>
              <a:gd name="connsiteX429" fmla="*/ 4686532 w 9384838"/>
              <a:gd name="connsiteY429" fmla="*/ 5243462 h 6246801"/>
              <a:gd name="connsiteX430" fmla="*/ 4636753 w 9384838"/>
              <a:gd name="connsiteY430" fmla="*/ 5268905 h 6246801"/>
              <a:gd name="connsiteX431" fmla="*/ 4611311 w 9384838"/>
              <a:gd name="connsiteY431" fmla="*/ 5293242 h 6246801"/>
              <a:gd name="connsiteX432" fmla="*/ 4561533 w 9384838"/>
              <a:gd name="connsiteY432" fmla="*/ 5344128 h 6246801"/>
              <a:gd name="connsiteX433" fmla="*/ 4536091 w 9384838"/>
              <a:gd name="connsiteY433" fmla="*/ 5293242 h 6246801"/>
              <a:gd name="connsiteX434" fmla="*/ 4561533 w 9384838"/>
              <a:gd name="connsiteY434" fmla="*/ 5293242 h 6246801"/>
              <a:gd name="connsiteX435" fmla="*/ 4561533 w 9384838"/>
              <a:gd name="connsiteY435" fmla="*/ 5268905 h 6246801"/>
              <a:gd name="connsiteX436" fmla="*/ 4585869 w 9384838"/>
              <a:gd name="connsiteY436" fmla="*/ 5218019 h 6246801"/>
              <a:gd name="connsiteX437" fmla="*/ 4585869 w 9384838"/>
              <a:gd name="connsiteY437" fmla="*/ 5193682 h 6246801"/>
              <a:gd name="connsiteX438" fmla="*/ 4611311 w 9384838"/>
              <a:gd name="connsiteY438" fmla="*/ 5168239 h 6246801"/>
              <a:gd name="connsiteX439" fmla="*/ 4611311 w 9384838"/>
              <a:gd name="connsiteY439" fmla="*/ 5142796 h 6246801"/>
              <a:gd name="connsiteX440" fmla="*/ 4585869 w 9384838"/>
              <a:gd name="connsiteY440" fmla="*/ 5142796 h 6246801"/>
              <a:gd name="connsiteX441" fmla="*/ 4611311 w 9384838"/>
              <a:gd name="connsiteY441" fmla="*/ 5118460 h 6246801"/>
              <a:gd name="connsiteX442" fmla="*/ 4636753 w 9384838"/>
              <a:gd name="connsiteY442" fmla="*/ 5118460 h 6246801"/>
              <a:gd name="connsiteX443" fmla="*/ 4636753 w 9384838"/>
              <a:gd name="connsiteY443" fmla="*/ 5093017 h 6246801"/>
              <a:gd name="connsiteX444" fmla="*/ 4686532 w 9384838"/>
              <a:gd name="connsiteY444" fmla="*/ 5067574 h 6246801"/>
              <a:gd name="connsiteX445" fmla="*/ 4737416 w 9384838"/>
              <a:gd name="connsiteY445" fmla="*/ 5043237 h 6246801"/>
              <a:gd name="connsiteX446" fmla="*/ 4737416 w 9384838"/>
              <a:gd name="connsiteY446" fmla="*/ 5017794 h 6246801"/>
              <a:gd name="connsiteX447" fmla="*/ 4737416 w 9384838"/>
              <a:gd name="connsiteY447" fmla="*/ 4992351 h 6246801"/>
              <a:gd name="connsiteX448" fmla="*/ 4686532 w 9384838"/>
              <a:gd name="connsiteY448" fmla="*/ 4942571 h 6246801"/>
              <a:gd name="connsiteX449" fmla="*/ 4662196 w 9384838"/>
              <a:gd name="connsiteY449" fmla="*/ 4968014 h 6246801"/>
              <a:gd name="connsiteX450" fmla="*/ 4636753 w 9384838"/>
              <a:gd name="connsiteY450" fmla="*/ 4968014 h 6246801"/>
              <a:gd name="connsiteX451" fmla="*/ 4611311 w 9384838"/>
              <a:gd name="connsiteY451" fmla="*/ 4942571 h 6246801"/>
              <a:gd name="connsiteX452" fmla="*/ 4585869 w 9384838"/>
              <a:gd name="connsiteY452" fmla="*/ 4992350 h 6246801"/>
              <a:gd name="connsiteX453" fmla="*/ 4611310 w 9384838"/>
              <a:gd name="connsiteY453" fmla="*/ 5017792 h 6246801"/>
              <a:gd name="connsiteX454" fmla="*/ 4611311 w 9384838"/>
              <a:gd name="connsiteY454" fmla="*/ 5017793 h 6246801"/>
              <a:gd name="connsiteX455" fmla="*/ 4536091 w 9384838"/>
              <a:gd name="connsiteY455" fmla="*/ 5043236 h 6246801"/>
              <a:gd name="connsiteX456" fmla="*/ 4510649 w 9384838"/>
              <a:gd name="connsiteY456" fmla="*/ 5043236 h 6246801"/>
              <a:gd name="connsiteX457" fmla="*/ 4510649 w 9384838"/>
              <a:gd name="connsiteY457" fmla="*/ 5118458 h 6246801"/>
              <a:gd name="connsiteX458" fmla="*/ 4561533 w 9384838"/>
              <a:gd name="connsiteY458" fmla="*/ 5168238 h 6246801"/>
              <a:gd name="connsiteX459" fmla="*/ 4536091 w 9384838"/>
              <a:gd name="connsiteY459" fmla="*/ 5168238 h 6246801"/>
              <a:gd name="connsiteX460" fmla="*/ 4510649 w 9384838"/>
              <a:gd name="connsiteY460" fmla="*/ 5168238 h 6246801"/>
              <a:gd name="connsiteX461" fmla="*/ 4510649 w 9384838"/>
              <a:gd name="connsiteY461" fmla="*/ 5193681 h 6246801"/>
              <a:gd name="connsiteX462" fmla="*/ 4486313 w 9384838"/>
              <a:gd name="connsiteY462" fmla="*/ 5168238 h 6246801"/>
              <a:gd name="connsiteX463" fmla="*/ 4486313 w 9384838"/>
              <a:gd name="connsiteY463" fmla="*/ 5118458 h 6246801"/>
              <a:gd name="connsiteX464" fmla="*/ 4460871 w 9384838"/>
              <a:gd name="connsiteY464" fmla="*/ 5093016 h 6246801"/>
              <a:gd name="connsiteX465" fmla="*/ 4385651 w 9384838"/>
              <a:gd name="connsiteY465" fmla="*/ 5067573 h 6246801"/>
              <a:gd name="connsiteX466" fmla="*/ 4310431 w 9384838"/>
              <a:gd name="connsiteY466" fmla="*/ 5093016 h 6246801"/>
              <a:gd name="connsiteX467" fmla="*/ 4284989 w 9384838"/>
              <a:gd name="connsiteY467" fmla="*/ 5142795 h 6246801"/>
              <a:gd name="connsiteX468" fmla="*/ 4284989 w 9384838"/>
              <a:gd name="connsiteY468" fmla="*/ 5142796 h 6246801"/>
              <a:gd name="connsiteX469" fmla="*/ 4260653 w 9384838"/>
              <a:gd name="connsiteY469" fmla="*/ 5168239 h 6246801"/>
              <a:gd name="connsiteX470" fmla="*/ 4260653 w 9384838"/>
              <a:gd name="connsiteY470" fmla="*/ 5193683 h 6246801"/>
              <a:gd name="connsiteX471" fmla="*/ 4284989 w 9384838"/>
              <a:gd name="connsiteY471" fmla="*/ 5243462 h 6246801"/>
              <a:gd name="connsiteX472" fmla="*/ 4235211 w 9384838"/>
              <a:gd name="connsiteY472" fmla="*/ 5268905 h 6246801"/>
              <a:gd name="connsiteX473" fmla="*/ 4185433 w 9384838"/>
              <a:gd name="connsiteY473" fmla="*/ 5344128 h 6246801"/>
              <a:gd name="connsiteX474" fmla="*/ 4110213 w 9384838"/>
              <a:gd name="connsiteY474" fmla="*/ 5369571 h 6246801"/>
              <a:gd name="connsiteX475" fmla="*/ 4084771 w 9384838"/>
              <a:gd name="connsiteY475" fmla="*/ 5318685 h 6246801"/>
              <a:gd name="connsiteX476" fmla="*/ 4110213 w 9384838"/>
              <a:gd name="connsiteY476" fmla="*/ 5243462 h 6246801"/>
              <a:gd name="connsiteX477" fmla="*/ 4134549 w 9384838"/>
              <a:gd name="connsiteY477" fmla="*/ 5193683 h 6246801"/>
              <a:gd name="connsiteX478" fmla="*/ 4134549 w 9384838"/>
              <a:gd name="connsiteY478" fmla="*/ 5168239 h 6246801"/>
              <a:gd name="connsiteX479" fmla="*/ 4185433 w 9384838"/>
              <a:gd name="connsiteY479" fmla="*/ 5168239 h 6246801"/>
              <a:gd name="connsiteX480" fmla="*/ 4209769 w 9384838"/>
              <a:gd name="connsiteY480" fmla="*/ 5142796 h 6246801"/>
              <a:gd name="connsiteX481" fmla="*/ 4185433 w 9384838"/>
              <a:gd name="connsiteY481" fmla="*/ 5118460 h 6246801"/>
              <a:gd name="connsiteX482" fmla="*/ 4084771 w 9384838"/>
              <a:gd name="connsiteY482" fmla="*/ 5093017 h 6246801"/>
              <a:gd name="connsiteX483" fmla="*/ 4034993 w 9384838"/>
              <a:gd name="connsiteY483" fmla="*/ 5142796 h 6246801"/>
              <a:gd name="connsiteX484" fmla="*/ 3958666 w 9384838"/>
              <a:gd name="connsiteY484" fmla="*/ 5168239 h 6246801"/>
              <a:gd name="connsiteX485" fmla="*/ 3908904 w 9384838"/>
              <a:gd name="connsiteY485" fmla="*/ 5218019 h 6246801"/>
              <a:gd name="connsiteX486" fmla="*/ 3859127 w 9384838"/>
              <a:gd name="connsiteY486" fmla="*/ 5293242 h 6246801"/>
              <a:gd name="connsiteX487" fmla="*/ 3758465 w 9384838"/>
              <a:gd name="connsiteY487" fmla="*/ 5243462 h 6246801"/>
              <a:gd name="connsiteX488" fmla="*/ 3708688 w 9384838"/>
              <a:gd name="connsiteY488" fmla="*/ 5243462 h 6246801"/>
              <a:gd name="connsiteX489" fmla="*/ 3582584 w 9384838"/>
              <a:gd name="connsiteY489" fmla="*/ 5193683 h 6246801"/>
              <a:gd name="connsiteX490" fmla="*/ 3589545 w 9384838"/>
              <a:gd name="connsiteY490" fmla="*/ 5173103 h 6246801"/>
              <a:gd name="connsiteX491" fmla="*/ 3589543 w 9384838"/>
              <a:gd name="connsiteY491" fmla="*/ 5173102 h 6246801"/>
              <a:gd name="connsiteX492" fmla="*/ 3582582 w 9384838"/>
              <a:gd name="connsiteY492" fmla="*/ 5193682 h 6246801"/>
              <a:gd name="connsiteX493" fmla="*/ 3382367 w 9384838"/>
              <a:gd name="connsiteY493" fmla="*/ 5193682 h 6246801"/>
              <a:gd name="connsiteX494" fmla="*/ 3421081 w 9384838"/>
              <a:gd name="connsiteY494" fmla="*/ 5164921 h 6246801"/>
              <a:gd name="connsiteX495" fmla="*/ 3483028 w 9384838"/>
              <a:gd name="connsiteY495" fmla="*/ 5168239 h 6246801"/>
              <a:gd name="connsiteX496" fmla="*/ 3532805 w 9384838"/>
              <a:gd name="connsiteY496" fmla="*/ 5168239 h 6246801"/>
              <a:gd name="connsiteX497" fmla="*/ 3532805 w 9384838"/>
              <a:gd name="connsiteY497" fmla="*/ 5118459 h 6246801"/>
              <a:gd name="connsiteX498" fmla="*/ 3507365 w 9384838"/>
              <a:gd name="connsiteY498" fmla="*/ 5093016 h 6246801"/>
              <a:gd name="connsiteX499" fmla="*/ 3483028 w 9384838"/>
              <a:gd name="connsiteY499" fmla="*/ 5118459 h 6246801"/>
              <a:gd name="connsiteX500" fmla="*/ 3432144 w 9384838"/>
              <a:gd name="connsiteY500" fmla="*/ 5093016 h 6246801"/>
              <a:gd name="connsiteX501" fmla="*/ 3407808 w 9384838"/>
              <a:gd name="connsiteY501" fmla="*/ 5093016 h 6246801"/>
              <a:gd name="connsiteX502" fmla="*/ 3407808 w 9384838"/>
              <a:gd name="connsiteY502" fmla="*/ 5043237 h 6246801"/>
              <a:gd name="connsiteX503" fmla="*/ 3382367 w 9384838"/>
              <a:gd name="connsiteY503" fmla="*/ 5043237 h 6246801"/>
              <a:gd name="connsiteX504" fmla="*/ 3356924 w 9384838"/>
              <a:gd name="connsiteY504" fmla="*/ 5093016 h 6246801"/>
              <a:gd name="connsiteX505" fmla="*/ 3382367 w 9384838"/>
              <a:gd name="connsiteY505" fmla="*/ 5118459 h 6246801"/>
              <a:gd name="connsiteX506" fmla="*/ 3382367 w 9384838"/>
              <a:gd name="connsiteY506" fmla="*/ 5142796 h 6246801"/>
              <a:gd name="connsiteX507" fmla="*/ 3331482 w 9384838"/>
              <a:gd name="connsiteY507" fmla="*/ 5093016 h 6246801"/>
              <a:gd name="connsiteX508" fmla="*/ 3356924 w 9384838"/>
              <a:gd name="connsiteY508" fmla="*/ 5067573 h 6246801"/>
              <a:gd name="connsiteX509" fmla="*/ 3356924 w 9384838"/>
              <a:gd name="connsiteY509" fmla="*/ 4992351 h 6246801"/>
              <a:gd name="connsiteX510" fmla="*/ 3407808 w 9384838"/>
              <a:gd name="connsiteY510" fmla="*/ 4942571 h 6246801"/>
              <a:gd name="connsiteX511" fmla="*/ 3356924 w 9384838"/>
              <a:gd name="connsiteY511" fmla="*/ 4942571 h 6246801"/>
              <a:gd name="connsiteX512" fmla="*/ 3349625 w 9384838"/>
              <a:gd name="connsiteY512" fmla="*/ 4928288 h 6246801"/>
              <a:gd name="connsiteX513" fmla="*/ 3349624 w 9384838"/>
              <a:gd name="connsiteY513" fmla="*/ 4928288 h 6246801"/>
              <a:gd name="connsiteX514" fmla="*/ 3356924 w 9384838"/>
              <a:gd name="connsiteY514" fmla="*/ 4942571 h 6246801"/>
              <a:gd name="connsiteX515" fmla="*/ 3281703 w 9384838"/>
              <a:gd name="connsiteY515" fmla="*/ 4968014 h 6246801"/>
              <a:gd name="connsiteX516" fmla="*/ 3256260 w 9384838"/>
              <a:gd name="connsiteY516" fmla="*/ 5017794 h 6246801"/>
              <a:gd name="connsiteX517" fmla="*/ 3181041 w 9384838"/>
              <a:gd name="connsiteY517" fmla="*/ 5067573 h 6246801"/>
              <a:gd name="connsiteX518" fmla="*/ 3206483 w 9384838"/>
              <a:gd name="connsiteY518" fmla="*/ 5118459 h 6246801"/>
              <a:gd name="connsiteX519" fmla="*/ 3181041 w 9384838"/>
              <a:gd name="connsiteY519" fmla="*/ 5142796 h 6246801"/>
              <a:gd name="connsiteX520" fmla="*/ 3231925 w 9384838"/>
              <a:gd name="connsiteY520" fmla="*/ 5168239 h 6246801"/>
              <a:gd name="connsiteX521" fmla="*/ 3281703 w 9384838"/>
              <a:gd name="connsiteY521" fmla="*/ 5218019 h 6246801"/>
              <a:gd name="connsiteX522" fmla="*/ 3331481 w 9384838"/>
              <a:gd name="connsiteY522" fmla="*/ 5268905 h 6246801"/>
              <a:gd name="connsiteX523" fmla="*/ 3281703 w 9384838"/>
              <a:gd name="connsiteY523" fmla="*/ 5293242 h 6246801"/>
              <a:gd name="connsiteX524" fmla="*/ 3281703 w 9384838"/>
              <a:gd name="connsiteY524" fmla="*/ 5318685 h 6246801"/>
              <a:gd name="connsiteX525" fmla="*/ 3256260 w 9384838"/>
              <a:gd name="connsiteY525" fmla="*/ 5293242 h 6246801"/>
              <a:gd name="connsiteX526" fmla="*/ 3206483 w 9384838"/>
              <a:gd name="connsiteY526" fmla="*/ 5293242 h 6246801"/>
              <a:gd name="connsiteX527" fmla="*/ 3181041 w 9384838"/>
              <a:gd name="connsiteY527" fmla="*/ 5293242 h 6246801"/>
              <a:gd name="connsiteX528" fmla="*/ 3056044 w 9384838"/>
              <a:gd name="connsiteY528" fmla="*/ 5293242 h 6246801"/>
              <a:gd name="connsiteX529" fmla="*/ 3030601 w 9384838"/>
              <a:gd name="connsiteY529" fmla="*/ 5344128 h 6246801"/>
              <a:gd name="connsiteX530" fmla="*/ 3006265 w 9384838"/>
              <a:gd name="connsiteY530" fmla="*/ 5344128 h 6246801"/>
              <a:gd name="connsiteX531" fmla="*/ 2980823 w 9384838"/>
              <a:gd name="connsiteY531" fmla="*/ 5369571 h 6246801"/>
              <a:gd name="connsiteX532" fmla="*/ 3006265 w 9384838"/>
              <a:gd name="connsiteY532" fmla="*/ 5393907 h 6246801"/>
              <a:gd name="connsiteX533" fmla="*/ 2980823 w 9384838"/>
              <a:gd name="connsiteY533" fmla="*/ 5419350 h 6246801"/>
              <a:gd name="connsiteX534" fmla="*/ 2905602 w 9384838"/>
              <a:gd name="connsiteY534" fmla="*/ 5444793 h 6246801"/>
              <a:gd name="connsiteX535" fmla="*/ 2880162 w 9384838"/>
              <a:gd name="connsiteY535" fmla="*/ 5520016 h 6246801"/>
              <a:gd name="connsiteX536" fmla="*/ 2880159 w 9384838"/>
              <a:gd name="connsiteY536" fmla="*/ 5520016 h 6246801"/>
              <a:gd name="connsiteX537" fmla="*/ 2830382 w 9384838"/>
              <a:gd name="connsiteY537" fmla="*/ 5544353 h 6246801"/>
              <a:gd name="connsiteX538" fmla="*/ 2804941 w 9384838"/>
              <a:gd name="connsiteY538" fmla="*/ 5569796 h 6246801"/>
              <a:gd name="connsiteX539" fmla="*/ 2755160 w 9384838"/>
              <a:gd name="connsiteY539" fmla="*/ 5595239 h 6246801"/>
              <a:gd name="connsiteX540" fmla="*/ 2679941 w 9384838"/>
              <a:gd name="connsiteY540" fmla="*/ 5569796 h 6246801"/>
              <a:gd name="connsiteX541" fmla="*/ 2629058 w 9384838"/>
              <a:gd name="connsiteY541" fmla="*/ 5494573 h 6246801"/>
              <a:gd name="connsiteX542" fmla="*/ 2629058 w 9384838"/>
              <a:gd name="connsiteY542" fmla="*/ 5444794 h 6246801"/>
              <a:gd name="connsiteX543" fmla="*/ 2579280 w 9384838"/>
              <a:gd name="connsiteY543" fmla="*/ 5393908 h 6246801"/>
              <a:gd name="connsiteX544" fmla="*/ 2579280 w 9384838"/>
              <a:gd name="connsiteY544" fmla="*/ 5344128 h 6246801"/>
              <a:gd name="connsiteX545" fmla="*/ 2529501 w 9384838"/>
              <a:gd name="connsiteY545" fmla="*/ 5318685 h 6246801"/>
              <a:gd name="connsiteX546" fmla="*/ 2553838 w 9384838"/>
              <a:gd name="connsiteY546" fmla="*/ 5293242 h 6246801"/>
              <a:gd name="connsiteX547" fmla="*/ 2579280 w 9384838"/>
              <a:gd name="connsiteY547" fmla="*/ 5268905 h 6246801"/>
              <a:gd name="connsiteX548" fmla="*/ 2579280 w 9384838"/>
              <a:gd name="connsiteY548" fmla="*/ 5243462 h 6246801"/>
              <a:gd name="connsiteX549" fmla="*/ 2629058 w 9384838"/>
              <a:gd name="connsiteY549" fmla="*/ 5218019 h 6246801"/>
              <a:gd name="connsiteX550" fmla="*/ 2604722 w 9384838"/>
              <a:gd name="connsiteY550" fmla="*/ 5193682 h 6246801"/>
              <a:gd name="connsiteX551" fmla="*/ 2579280 w 9384838"/>
              <a:gd name="connsiteY551" fmla="*/ 5142796 h 6246801"/>
              <a:gd name="connsiteX552" fmla="*/ 2579280 w 9384838"/>
              <a:gd name="connsiteY552" fmla="*/ 5142795 h 6246801"/>
              <a:gd name="connsiteX553" fmla="*/ 2705382 w 9384838"/>
              <a:gd name="connsiteY553" fmla="*/ 5093015 h 6246801"/>
              <a:gd name="connsiteX554" fmla="*/ 2755160 w 9384838"/>
              <a:gd name="connsiteY554" fmla="*/ 5043236 h 6246801"/>
              <a:gd name="connsiteX555" fmla="*/ 2755160 w 9384838"/>
              <a:gd name="connsiteY555" fmla="*/ 4992350 h 6246801"/>
              <a:gd name="connsiteX556" fmla="*/ 2729719 w 9384838"/>
              <a:gd name="connsiteY556" fmla="*/ 4968013 h 6246801"/>
              <a:gd name="connsiteX557" fmla="*/ 2705383 w 9384838"/>
              <a:gd name="connsiteY557" fmla="*/ 4942570 h 6246801"/>
              <a:gd name="connsiteX558" fmla="*/ 2679942 w 9384838"/>
              <a:gd name="connsiteY558" fmla="*/ 4942570 h 6246801"/>
              <a:gd name="connsiteX559" fmla="*/ 2654500 w 9384838"/>
              <a:gd name="connsiteY559" fmla="*/ 4968013 h 6246801"/>
              <a:gd name="connsiteX560" fmla="*/ 2604722 w 9384838"/>
              <a:gd name="connsiteY560" fmla="*/ 4968013 h 6246801"/>
              <a:gd name="connsiteX561" fmla="*/ 2529503 w 9384838"/>
              <a:gd name="connsiteY561" fmla="*/ 4917127 h 6246801"/>
              <a:gd name="connsiteX562" fmla="*/ 2529503 w 9384838"/>
              <a:gd name="connsiteY562" fmla="*/ 4867348 h 6246801"/>
              <a:gd name="connsiteX563" fmla="*/ 2454282 w 9384838"/>
              <a:gd name="connsiteY563" fmla="*/ 4841905 h 6246801"/>
              <a:gd name="connsiteX564" fmla="*/ 2454282 w 9384838"/>
              <a:gd name="connsiteY564" fmla="*/ 4867348 h 6246801"/>
              <a:gd name="connsiteX565" fmla="*/ 2428840 w 9384838"/>
              <a:gd name="connsiteY565" fmla="*/ 4841905 h 6246801"/>
              <a:gd name="connsiteX566" fmla="*/ 2379063 w 9384838"/>
              <a:gd name="connsiteY566" fmla="*/ 4841905 h 6246801"/>
              <a:gd name="connsiteX567" fmla="*/ 2353620 w 9384838"/>
              <a:gd name="connsiteY567" fmla="*/ 4867348 h 6246801"/>
              <a:gd name="connsiteX568" fmla="*/ 2353620 w 9384838"/>
              <a:gd name="connsiteY568" fmla="*/ 4867347 h 6246801"/>
              <a:gd name="connsiteX569" fmla="*/ 2328178 w 9384838"/>
              <a:gd name="connsiteY569" fmla="*/ 4841904 h 6246801"/>
              <a:gd name="connsiteX570" fmla="*/ 2303843 w 9384838"/>
              <a:gd name="connsiteY570" fmla="*/ 4841904 h 6246801"/>
              <a:gd name="connsiteX571" fmla="*/ 2278401 w 9384838"/>
              <a:gd name="connsiteY571" fmla="*/ 4817568 h 6246801"/>
              <a:gd name="connsiteX572" fmla="*/ 2252958 w 9384838"/>
              <a:gd name="connsiteY572" fmla="*/ 4841904 h 6246801"/>
              <a:gd name="connsiteX573" fmla="*/ 2303843 w 9384838"/>
              <a:gd name="connsiteY573" fmla="*/ 4867347 h 6246801"/>
              <a:gd name="connsiteX574" fmla="*/ 2228623 w 9384838"/>
              <a:gd name="connsiteY574" fmla="*/ 4892790 h 6246801"/>
              <a:gd name="connsiteX575" fmla="*/ 2177740 w 9384838"/>
              <a:gd name="connsiteY575" fmla="*/ 4841904 h 6246801"/>
              <a:gd name="connsiteX576" fmla="*/ 2153404 w 9384838"/>
              <a:gd name="connsiteY576" fmla="*/ 4867347 h 6246801"/>
              <a:gd name="connsiteX577" fmla="*/ 2153404 w 9384838"/>
              <a:gd name="connsiteY577" fmla="*/ 4892790 h 6246801"/>
              <a:gd name="connsiteX578" fmla="*/ 2127962 w 9384838"/>
              <a:gd name="connsiteY578" fmla="*/ 4942570 h 6246801"/>
              <a:gd name="connsiteX579" fmla="*/ 2102518 w 9384838"/>
              <a:gd name="connsiteY579" fmla="*/ 4917127 h 6246801"/>
              <a:gd name="connsiteX580" fmla="*/ 2078183 w 9384838"/>
              <a:gd name="connsiteY580" fmla="*/ 4917127 h 6246801"/>
              <a:gd name="connsiteX581" fmla="*/ 2078183 w 9384838"/>
              <a:gd name="connsiteY581" fmla="*/ 4867347 h 6246801"/>
              <a:gd name="connsiteX582" fmla="*/ 2027299 w 9384838"/>
              <a:gd name="connsiteY582" fmla="*/ 4867347 h 6246801"/>
              <a:gd name="connsiteX583" fmla="*/ 2001857 w 9384838"/>
              <a:gd name="connsiteY583" fmla="*/ 4892790 h 6246801"/>
              <a:gd name="connsiteX584" fmla="*/ 1952080 w 9384838"/>
              <a:gd name="connsiteY584" fmla="*/ 4892790 h 6246801"/>
              <a:gd name="connsiteX585" fmla="*/ 1902303 w 9384838"/>
              <a:gd name="connsiteY585" fmla="*/ 4917127 h 6246801"/>
              <a:gd name="connsiteX586" fmla="*/ 1876860 w 9384838"/>
              <a:gd name="connsiteY586" fmla="*/ 4892790 h 6246801"/>
              <a:gd name="connsiteX587" fmla="*/ 1876860 w 9384838"/>
              <a:gd name="connsiteY587" fmla="*/ 4867347 h 6246801"/>
              <a:gd name="connsiteX588" fmla="*/ 1851419 w 9384838"/>
              <a:gd name="connsiteY588" fmla="*/ 4892790 h 6246801"/>
              <a:gd name="connsiteX589" fmla="*/ 1827080 w 9384838"/>
              <a:gd name="connsiteY589" fmla="*/ 4892790 h 6246801"/>
              <a:gd name="connsiteX590" fmla="*/ 1801640 w 9384838"/>
              <a:gd name="connsiteY590" fmla="*/ 4867347 h 6246801"/>
              <a:gd name="connsiteX591" fmla="*/ 1801640 w 9384838"/>
              <a:gd name="connsiteY591" fmla="*/ 4892790 h 6246801"/>
              <a:gd name="connsiteX592" fmla="*/ 1776198 w 9384838"/>
              <a:gd name="connsiteY592" fmla="*/ 4917127 h 6246801"/>
              <a:gd name="connsiteX593" fmla="*/ 1751861 w 9384838"/>
              <a:gd name="connsiteY593" fmla="*/ 4892790 h 6246801"/>
              <a:gd name="connsiteX594" fmla="*/ 1726419 w 9384838"/>
              <a:gd name="connsiteY594" fmla="*/ 4892790 h 6246801"/>
              <a:gd name="connsiteX595" fmla="*/ 1700977 w 9384838"/>
              <a:gd name="connsiteY595" fmla="*/ 4917127 h 6246801"/>
              <a:gd name="connsiteX596" fmla="*/ 1676640 w 9384838"/>
              <a:gd name="connsiteY596" fmla="*/ 4892790 h 6246801"/>
              <a:gd name="connsiteX597" fmla="*/ 1625756 w 9384838"/>
              <a:gd name="connsiteY597" fmla="*/ 4917127 h 6246801"/>
              <a:gd name="connsiteX598" fmla="*/ 1601421 w 9384838"/>
              <a:gd name="connsiteY598" fmla="*/ 4917127 h 6246801"/>
              <a:gd name="connsiteX599" fmla="*/ 1575979 w 9384838"/>
              <a:gd name="connsiteY599" fmla="*/ 4892790 h 6246801"/>
              <a:gd name="connsiteX600" fmla="*/ 1575979 w 9384838"/>
              <a:gd name="connsiteY600" fmla="*/ 4867347 h 6246801"/>
              <a:gd name="connsiteX601" fmla="*/ 1575979 w 9384838"/>
              <a:gd name="connsiteY601" fmla="*/ 4841904 h 6246801"/>
              <a:gd name="connsiteX602" fmla="*/ 1526200 w 9384838"/>
              <a:gd name="connsiteY602" fmla="*/ 4817568 h 6246801"/>
              <a:gd name="connsiteX603" fmla="*/ 1450978 w 9384838"/>
              <a:gd name="connsiteY603" fmla="*/ 4867347 h 6246801"/>
              <a:gd name="connsiteX604" fmla="*/ 1425540 w 9384838"/>
              <a:gd name="connsiteY604" fmla="*/ 4867347 h 6246801"/>
              <a:gd name="connsiteX605" fmla="*/ 1425540 w 9384838"/>
              <a:gd name="connsiteY605" fmla="*/ 4867348 h 6246801"/>
              <a:gd name="connsiteX606" fmla="*/ 1425540 w 9384838"/>
              <a:gd name="connsiteY606" fmla="*/ 4917127 h 6246801"/>
              <a:gd name="connsiteX607" fmla="*/ 1400097 w 9384838"/>
              <a:gd name="connsiteY607" fmla="*/ 4942570 h 6246801"/>
              <a:gd name="connsiteX608" fmla="*/ 1400097 w 9384838"/>
              <a:gd name="connsiteY608" fmla="*/ 4992350 h 6246801"/>
              <a:gd name="connsiteX609" fmla="*/ 1350319 w 9384838"/>
              <a:gd name="connsiteY609" fmla="*/ 4992350 h 6246801"/>
              <a:gd name="connsiteX610" fmla="*/ 1350319 w 9384838"/>
              <a:gd name="connsiteY610" fmla="*/ 5043236 h 6246801"/>
              <a:gd name="connsiteX611" fmla="*/ 1299435 w 9384838"/>
              <a:gd name="connsiteY611" fmla="*/ 4992350 h 6246801"/>
              <a:gd name="connsiteX612" fmla="*/ 1249656 w 9384838"/>
              <a:gd name="connsiteY612" fmla="*/ 4917127 h 6246801"/>
              <a:gd name="connsiteX613" fmla="*/ 1224214 w 9384838"/>
              <a:gd name="connsiteY613" fmla="*/ 4917127 h 6246801"/>
              <a:gd name="connsiteX614" fmla="*/ 1148993 w 9384838"/>
              <a:gd name="connsiteY614" fmla="*/ 4892791 h 6246801"/>
              <a:gd name="connsiteX615" fmla="*/ 1124658 w 9384838"/>
              <a:gd name="connsiteY615" fmla="*/ 4917127 h 6246801"/>
              <a:gd name="connsiteX616" fmla="*/ 1124658 w 9384838"/>
              <a:gd name="connsiteY616" fmla="*/ 4892791 h 6246801"/>
              <a:gd name="connsiteX617" fmla="*/ 1099215 w 9384838"/>
              <a:gd name="connsiteY617" fmla="*/ 4917127 h 6246801"/>
              <a:gd name="connsiteX618" fmla="*/ 1073771 w 9384838"/>
              <a:gd name="connsiteY618" fmla="*/ 4892791 h 6246801"/>
              <a:gd name="connsiteX619" fmla="*/ 1049435 w 9384838"/>
              <a:gd name="connsiteY619" fmla="*/ 4917127 h 6246801"/>
              <a:gd name="connsiteX620" fmla="*/ 998551 w 9384838"/>
              <a:gd name="connsiteY620" fmla="*/ 4917127 h 6246801"/>
              <a:gd name="connsiteX621" fmla="*/ 998551 w 9384838"/>
              <a:gd name="connsiteY621" fmla="*/ 4892791 h 6246801"/>
              <a:gd name="connsiteX622" fmla="*/ 948773 w 9384838"/>
              <a:gd name="connsiteY622" fmla="*/ 4841905 h 6246801"/>
              <a:gd name="connsiteX623" fmla="*/ 898995 w 9384838"/>
              <a:gd name="connsiteY623" fmla="*/ 4867348 h 6246801"/>
              <a:gd name="connsiteX624" fmla="*/ 898995 w 9384838"/>
              <a:gd name="connsiteY624" fmla="*/ 4792125 h 6246801"/>
              <a:gd name="connsiteX625" fmla="*/ 923331 w 9384838"/>
              <a:gd name="connsiteY625" fmla="*/ 4766682 h 6246801"/>
              <a:gd name="connsiteX626" fmla="*/ 923331 w 9384838"/>
              <a:gd name="connsiteY626" fmla="*/ 4716902 h 6246801"/>
              <a:gd name="connsiteX627" fmla="*/ 923331 w 9384838"/>
              <a:gd name="connsiteY627" fmla="*/ 4691459 h 6246801"/>
              <a:gd name="connsiteX628" fmla="*/ 974215 w 9384838"/>
              <a:gd name="connsiteY628" fmla="*/ 4691459 h 6246801"/>
              <a:gd name="connsiteX629" fmla="*/ 998551 w 9384838"/>
              <a:gd name="connsiteY629" fmla="*/ 4667122 h 6246801"/>
              <a:gd name="connsiteX630" fmla="*/ 1049435 w 9384838"/>
              <a:gd name="connsiteY630" fmla="*/ 4716902 h 6246801"/>
              <a:gd name="connsiteX631" fmla="*/ 1148993 w 9384838"/>
              <a:gd name="connsiteY631" fmla="*/ 4716902 h 6246801"/>
              <a:gd name="connsiteX632" fmla="*/ 1174436 w 9384838"/>
              <a:gd name="connsiteY632" fmla="*/ 4667122 h 6246801"/>
              <a:gd name="connsiteX633" fmla="*/ 1224214 w 9384838"/>
              <a:gd name="connsiteY633" fmla="*/ 4667122 h 6246801"/>
              <a:gd name="connsiteX634" fmla="*/ 1249656 w 9384838"/>
              <a:gd name="connsiteY634" fmla="*/ 4616236 h 6246801"/>
              <a:gd name="connsiteX635" fmla="*/ 1275099 w 9384838"/>
              <a:gd name="connsiteY635" fmla="*/ 4616236 h 6246801"/>
              <a:gd name="connsiteX636" fmla="*/ 1275099 w 9384838"/>
              <a:gd name="connsiteY636" fmla="*/ 4616237 h 6246801"/>
              <a:gd name="connsiteX637" fmla="*/ 1350319 w 9384838"/>
              <a:gd name="connsiteY637" fmla="*/ 4616237 h 6246801"/>
              <a:gd name="connsiteX638" fmla="*/ 1374654 w 9384838"/>
              <a:gd name="connsiteY638" fmla="*/ 4590794 h 6246801"/>
              <a:gd name="connsiteX639" fmla="*/ 1425539 w 9384838"/>
              <a:gd name="connsiteY639" fmla="*/ 4566457 h 6246801"/>
              <a:gd name="connsiteX640" fmla="*/ 1550537 w 9384838"/>
              <a:gd name="connsiteY640" fmla="*/ 4491234 h 6246801"/>
              <a:gd name="connsiteX641" fmla="*/ 1651201 w 9384838"/>
              <a:gd name="connsiteY641" fmla="*/ 4440348 h 6246801"/>
              <a:gd name="connsiteX642" fmla="*/ 1751865 w 9384838"/>
              <a:gd name="connsiteY642" fmla="*/ 4416011 h 6246801"/>
              <a:gd name="connsiteX643" fmla="*/ 1776201 w 9384838"/>
              <a:gd name="connsiteY643" fmla="*/ 4365125 h 6246801"/>
              <a:gd name="connsiteX644" fmla="*/ 1751865 w 9384838"/>
              <a:gd name="connsiteY644" fmla="*/ 4340788 h 6246801"/>
              <a:gd name="connsiteX645" fmla="*/ 1801642 w 9384838"/>
              <a:gd name="connsiteY645" fmla="*/ 4340788 h 6246801"/>
              <a:gd name="connsiteX646" fmla="*/ 1827082 w 9384838"/>
              <a:gd name="connsiteY646" fmla="*/ 4315345 h 6246801"/>
              <a:gd name="connsiteX647" fmla="*/ 1902304 w 9384838"/>
              <a:gd name="connsiteY647" fmla="*/ 4340788 h 6246801"/>
              <a:gd name="connsiteX648" fmla="*/ 1952081 w 9384838"/>
              <a:gd name="connsiteY648" fmla="*/ 4315345 h 6246801"/>
              <a:gd name="connsiteX649" fmla="*/ 2001860 w 9384838"/>
              <a:gd name="connsiteY649" fmla="*/ 4340788 h 6246801"/>
              <a:gd name="connsiteX650" fmla="*/ 1952081 w 9384838"/>
              <a:gd name="connsiteY650" fmla="*/ 4340788 h 6246801"/>
              <a:gd name="connsiteX651" fmla="*/ 1952081 w 9384838"/>
              <a:gd name="connsiteY651" fmla="*/ 4390568 h 6246801"/>
              <a:gd name="connsiteX652" fmla="*/ 2027302 w 9384838"/>
              <a:gd name="connsiteY652" fmla="*/ 4416011 h 6246801"/>
              <a:gd name="connsiteX653" fmla="*/ 2052742 w 9384838"/>
              <a:gd name="connsiteY653" fmla="*/ 4416011 h 6246801"/>
              <a:gd name="connsiteX654" fmla="*/ 2102518 w 9384838"/>
              <a:gd name="connsiteY654" fmla="*/ 4390568 h 6246801"/>
              <a:gd name="connsiteX655" fmla="*/ 2127962 w 9384838"/>
              <a:gd name="connsiteY655" fmla="*/ 4390568 h 6246801"/>
              <a:gd name="connsiteX656" fmla="*/ 2203182 w 9384838"/>
              <a:gd name="connsiteY656" fmla="*/ 4440348 h 6246801"/>
              <a:gd name="connsiteX657" fmla="*/ 2328178 w 9384838"/>
              <a:gd name="connsiteY657" fmla="*/ 4465791 h 6246801"/>
              <a:gd name="connsiteX658" fmla="*/ 2428839 w 9384838"/>
              <a:gd name="connsiteY658" fmla="*/ 4465791 h 6246801"/>
              <a:gd name="connsiteX659" fmla="*/ 2478617 w 9384838"/>
              <a:gd name="connsiteY659" fmla="*/ 4440348 h 6246801"/>
              <a:gd name="connsiteX660" fmla="*/ 2529503 w 9384838"/>
              <a:gd name="connsiteY660" fmla="*/ 4416011 h 6246801"/>
              <a:gd name="connsiteX661" fmla="*/ 2579280 w 9384838"/>
              <a:gd name="connsiteY661" fmla="*/ 4440348 h 6246801"/>
              <a:gd name="connsiteX662" fmla="*/ 2629058 w 9384838"/>
              <a:gd name="connsiteY662" fmla="*/ 4440348 h 6246801"/>
              <a:gd name="connsiteX663" fmla="*/ 2679941 w 9384838"/>
              <a:gd name="connsiteY663" fmla="*/ 4465791 h 6246801"/>
              <a:gd name="connsiteX664" fmla="*/ 2679941 w 9384838"/>
              <a:gd name="connsiteY664" fmla="*/ 4465790 h 6246801"/>
              <a:gd name="connsiteX665" fmla="*/ 2705383 w 9384838"/>
              <a:gd name="connsiteY665" fmla="*/ 4465790 h 6246801"/>
              <a:gd name="connsiteX666" fmla="*/ 2804940 w 9384838"/>
              <a:gd name="connsiteY666" fmla="*/ 4440347 h 6246801"/>
              <a:gd name="connsiteX667" fmla="*/ 2830382 w 9384838"/>
              <a:gd name="connsiteY667" fmla="*/ 4491233 h 6246801"/>
              <a:gd name="connsiteX668" fmla="*/ 2804940 w 9384838"/>
              <a:gd name="connsiteY668" fmla="*/ 4515570 h 6246801"/>
              <a:gd name="connsiteX669" fmla="*/ 2780604 w 9384838"/>
              <a:gd name="connsiteY669" fmla="*/ 4541013 h 6246801"/>
              <a:gd name="connsiteX670" fmla="*/ 2804940 w 9384838"/>
              <a:gd name="connsiteY670" fmla="*/ 4566456 h 6246801"/>
              <a:gd name="connsiteX671" fmla="*/ 2804940 w 9384838"/>
              <a:gd name="connsiteY671" fmla="*/ 4590793 h 6246801"/>
              <a:gd name="connsiteX672" fmla="*/ 2855825 w 9384838"/>
              <a:gd name="connsiteY672" fmla="*/ 4590793 h 6246801"/>
              <a:gd name="connsiteX673" fmla="*/ 2855825 w 9384838"/>
              <a:gd name="connsiteY673" fmla="*/ 4566456 h 6246801"/>
              <a:gd name="connsiteX674" fmla="*/ 2880159 w 9384838"/>
              <a:gd name="connsiteY674" fmla="*/ 4566456 h 6246801"/>
              <a:gd name="connsiteX675" fmla="*/ 2880159 w 9384838"/>
              <a:gd name="connsiteY675" fmla="*/ 4605916 h 6246801"/>
              <a:gd name="connsiteX676" fmla="*/ 2880162 w 9384838"/>
              <a:gd name="connsiteY676" fmla="*/ 4605918 h 6246801"/>
              <a:gd name="connsiteX677" fmla="*/ 2880162 w 9384838"/>
              <a:gd name="connsiteY677" fmla="*/ 4566457 h 6246801"/>
              <a:gd name="connsiteX678" fmla="*/ 2931045 w 9384838"/>
              <a:gd name="connsiteY678" fmla="*/ 4616236 h 6246801"/>
              <a:gd name="connsiteX679" fmla="*/ 2980823 w 9384838"/>
              <a:gd name="connsiteY679" fmla="*/ 4641679 h 6246801"/>
              <a:gd name="connsiteX680" fmla="*/ 3006265 w 9384838"/>
              <a:gd name="connsiteY680" fmla="*/ 4616236 h 6246801"/>
              <a:gd name="connsiteX681" fmla="*/ 3030601 w 9384838"/>
              <a:gd name="connsiteY681" fmla="*/ 4616236 h 6246801"/>
              <a:gd name="connsiteX682" fmla="*/ 3056044 w 9384838"/>
              <a:gd name="connsiteY682" fmla="*/ 4590793 h 6246801"/>
              <a:gd name="connsiteX683" fmla="*/ 3105820 w 9384838"/>
              <a:gd name="connsiteY683" fmla="*/ 4590793 h 6246801"/>
              <a:gd name="connsiteX684" fmla="*/ 3131263 w 9384838"/>
              <a:gd name="connsiteY684" fmla="*/ 4541014 h 6246801"/>
              <a:gd name="connsiteX685" fmla="*/ 3131263 w 9384838"/>
              <a:gd name="connsiteY685" fmla="*/ 4590793 h 6246801"/>
              <a:gd name="connsiteX686" fmla="*/ 3156704 w 9384838"/>
              <a:gd name="connsiteY686" fmla="*/ 4566457 h 6246801"/>
              <a:gd name="connsiteX687" fmla="*/ 3181041 w 9384838"/>
              <a:gd name="connsiteY687" fmla="*/ 4515571 h 6246801"/>
              <a:gd name="connsiteX688" fmla="*/ 3156704 w 9384838"/>
              <a:gd name="connsiteY688" fmla="*/ 4440348 h 6246801"/>
              <a:gd name="connsiteX689" fmla="*/ 3131263 w 9384838"/>
              <a:gd name="connsiteY689" fmla="*/ 4416011 h 6246801"/>
              <a:gd name="connsiteX690" fmla="*/ 3181041 w 9384838"/>
              <a:gd name="connsiteY690" fmla="*/ 4365125 h 6246801"/>
              <a:gd name="connsiteX691" fmla="*/ 3231924 w 9384838"/>
              <a:gd name="connsiteY691" fmla="*/ 4340788 h 6246801"/>
              <a:gd name="connsiteX692" fmla="*/ 3256260 w 9384838"/>
              <a:gd name="connsiteY692" fmla="*/ 4289902 h 6246801"/>
              <a:gd name="connsiteX693" fmla="*/ 3281703 w 9384838"/>
              <a:gd name="connsiteY693" fmla="*/ 4289902 h 6246801"/>
              <a:gd name="connsiteX694" fmla="*/ 3281705 w 9384838"/>
              <a:gd name="connsiteY694" fmla="*/ 4289902 h 6246801"/>
              <a:gd name="connsiteX695" fmla="*/ 3307147 w 9384838"/>
              <a:gd name="connsiteY695" fmla="*/ 4265565 h 6246801"/>
              <a:gd name="connsiteX696" fmla="*/ 3356924 w 9384838"/>
              <a:gd name="connsiteY696" fmla="*/ 4265565 h 6246801"/>
              <a:gd name="connsiteX697" fmla="*/ 3457589 w 9384838"/>
              <a:gd name="connsiteY697" fmla="*/ 4190342 h 6246801"/>
              <a:gd name="connsiteX698" fmla="*/ 3558250 w 9384838"/>
              <a:gd name="connsiteY698" fmla="*/ 4089676 h 6246801"/>
              <a:gd name="connsiteX699" fmla="*/ 3582585 w 9384838"/>
              <a:gd name="connsiteY699" fmla="*/ 4014453 h 6246801"/>
              <a:gd name="connsiteX700" fmla="*/ 3608026 w 9384838"/>
              <a:gd name="connsiteY700" fmla="*/ 3989010 h 6246801"/>
              <a:gd name="connsiteX701" fmla="*/ 3582585 w 9384838"/>
              <a:gd name="connsiteY701" fmla="*/ 3963567 h 6246801"/>
              <a:gd name="connsiteX702" fmla="*/ 3608026 w 9384838"/>
              <a:gd name="connsiteY702" fmla="*/ 3913787 h 6246801"/>
              <a:gd name="connsiteX703" fmla="*/ 3582585 w 9384838"/>
              <a:gd name="connsiteY703" fmla="*/ 3888344 h 6246801"/>
              <a:gd name="connsiteX704" fmla="*/ 3608026 w 9384838"/>
              <a:gd name="connsiteY704" fmla="*/ 3838565 h 6246801"/>
              <a:gd name="connsiteX705" fmla="*/ 3633468 w 9384838"/>
              <a:gd name="connsiteY705" fmla="*/ 3813122 h 6246801"/>
              <a:gd name="connsiteX706" fmla="*/ 3683247 w 9384838"/>
              <a:gd name="connsiteY706" fmla="*/ 3788785 h 6246801"/>
              <a:gd name="connsiteX707" fmla="*/ 3708689 w 9384838"/>
              <a:gd name="connsiteY707" fmla="*/ 3813122 h 6246801"/>
              <a:gd name="connsiteX708" fmla="*/ 3783908 w 9384838"/>
              <a:gd name="connsiteY708" fmla="*/ 3788785 h 6246801"/>
              <a:gd name="connsiteX709" fmla="*/ 3883464 w 9384838"/>
              <a:gd name="connsiteY709" fmla="*/ 3763342 h 6246801"/>
              <a:gd name="connsiteX710" fmla="*/ 3883464 w 9384838"/>
              <a:gd name="connsiteY710" fmla="*/ 3813122 h 6246801"/>
              <a:gd name="connsiteX711" fmla="*/ 3833686 w 9384838"/>
              <a:gd name="connsiteY711" fmla="*/ 3813122 h 6246801"/>
              <a:gd name="connsiteX712" fmla="*/ 3808245 w 9384838"/>
              <a:gd name="connsiteY712" fmla="*/ 3838565 h 6246801"/>
              <a:gd name="connsiteX713" fmla="*/ 3808245 w 9384838"/>
              <a:gd name="connsiteY713" fmla="*/ 3888344 h 6246801"/>
              <a:gd name="connsiteX714" fmla="*/ 3758467 w 9384838"/>
              <a:gd name="connsiteY714" fmla="*/ 3864008 h 6246801"/>
              <a:gd name="connsiteX715" fmla="*/ 3708689 w 9384838"/>
              <a:gd name="connsiteY715" fmla="*/ 3913787 h 6246801"/>
              <a:gd name="connsiteX716" fmla="*/ 3683247 w 9384838"/>
              <a:gd name="connsiteY716" fmla="*/ 3888344 h 6246801"/>
              <a:gd name="connsiteX717" fmla="*/ 3633468 w 9384838"/>
              <a:gd name="connsiteY717" fmla="*/ 3913787 h 6246801"/>
              <a:gd name="connsiteX718" fmla="*/ 3657804 w 9384838"/>
              <a:gd name="connsiteY718" fmla="*/ 3939230 h 6246801"/>
              <a:gd name="connsiteX719" fmla="*/ 3633468 w 9384838"/>
              <a:gd name="connsiteY719" fmla="*/ 3963567 h 6246801"/>
              <a:gd name="connsiteX720" fmla="*/ 3657804 w 9384838"/>
              <a:gd name="connsiteY720" fmla="*/ 3963567 h 6246801"/>
              <a:gd name="connsiteX721" fmla="*/ 3683247 w 9384838"/>
              <a:gd name="connsiteY721" fmla="*/ 3989010 h 6246801"/>
              <a:gd name="connsiteX722" fmla="*/ 3708689 w 9384838"/>
              <a:gd name="connsiteY722" fmla="*/ 3989010 h 6246801"/>
              <a:gd name="connsiteX723" fmla="*/ 3708689 w 9384838"/>
              <a:gd name="connsiteY723" fmla="*/ 4014453 h 6246801"/>
              <a:gd name="connsiteX724" fmla="*/ 3708688 w 9384838"/>
              <a:gd name="connsiteY724" fmla="*/ 4014453 h 6246801"/>
              <a:gd name="connsiteX725" fmla="*/ 3657804 w 9384838"/>
              <a:gd name="connsiteY725" fmla="*/ 4064233 h 6246801"/>
              <a:gd name="connsiteX726" fmla="*/ 3683246 w 9384838"/>
              <a:gd name="connsiteY726" fmla="*/ 4139455 h 6246801"/>
              <a:gd name="connsiteX727" fmla="*/ 3808243 w 9384838"/>
              <a:gd name="connsiteY727" fmla="*/ 4164898 h 6246801"/>
              <a:gd name="connsiteX728" fmla="*/ 3833684 w 9384838"/>
              <a:gd name="connsiteY728" fmla="*/ 4089676 h 6246801"/>
              <a:gd name="connsiteX729" fmla="*/ 3958666 w 9384838"/>
              <a:gd name="connsiteY729" fmla="*/ 4089676 h 6246801"/>
              <a:gd name="connsiteX730" fmla="*/ 4084770 w 9384838"/>
              <a:gd name="connsiteY730" fmla="*/ 4064233 h 6246801"/>
              <a:gd name="connsiteX731" fmla="*/ 4185432 w 9384838"/>
              <a:gd name="connsiteY731" fmla="*/ 4064233 h 6246801"/>
              <a:gd name="connsiteX732" fmla="*/ 4460870 w 9384838"/>
              <a:gd name="connsiteY732" fmla="*/ 3888345 h 6246801"/>
              <a:gd name="connsiteX733" fmla="*/ 4510648 w 9384838"/>
              <a:gd name="connsiteY733" fmla="*/ 3763342 h 6246801"/>
              <a:gd name="connsiteX734" fmla="*/ 4761751 w 9384838"/>
              <a:gd name="connsiteY734" fmla="*/ 3713562 h 6246801"/>
              <a:gd name="connsiteX735" fmla="*/ 4836971 w 9384838"/>
              <a:gd name="connsiteY735" fmla="*/ 3612896 h 6246801"/>
              <a:gd name="connsiteX736" fmla="*/ 4887855 w 9384838"/>
              <a:gd name="connsiteY736" fmla="*/ 3487894 h 6246801"/>
              <a:gd name="connsiteX737" fmla="*/ 4887855 w 9384838"/>
              <a:gd name="connsiteY737" fmla="*/ 3487893 h 6246801"/>
              <a:gd name="connsiteX738" fmla="*/ 4937633 w 9384838"/>
              <a:gd name="connsiteY738" fmla="*/ 3437007 h 6246801"/>
              <a:gd name="connsiteX739" fmla="*/ 5012854 w 9384838"/>
              <a:gd name="connsiteY739" fmla="*/ 3387227 h 6246801"/>
              <a:gd name="connsiteX740" fmla="*/ 5038296 w 9384838"/>
              <a:gd name="connsiteY740" fmla="*/ 3336341 h 6246801"/>
              <a:gd name="connsiteX741" fmla="*/ 5113516 w 9384838"/>
              <a:gd name="connsiteY741" fmla="*/ 3236782 h 6246801"/>
              <a:gd name="connsiteX742" fmla="*/ 5137852 w 9384838"/>
              <a:gd name="connsiteY742" fmla="*/ 3185896 h 6246801"/>
              <a:gd name="connsiteX743" fmla="*/ 5163294 w 9384838"/>
              <a:gd name="connsiteY743" fmla="*/ 3161560 h 6246801"/>
              <a:gd name="connsiteX744" fmla="*/ 5238514 w 9384838"/>
              <a:gd name="connsiteY744" fmla="*/ 3011116 h 6246801"/>
              <a:gd name="connsiteX745" fmla="*/ 5263957 w 9384838"/>
              <a:gd name="connsiteY745" fmla="*/ 2860672 h 6246801"/>
              <a:gd name="connsiteX746" fmla="*/ 5188736 w 9384838"/>
              <a:gd name="connsiteY746" fmla="*/ 2809788 h 6246801"/>
              <a:gd name="connsiteX747" fmla="*/ 5163294 w 9384838"/>
              <a:gd name="connsiteY747" fmla="*/ 2835229 h 6246801"/>
              <a:gd name="connsiteX748" fmla="*/ 5137852 w 9384838"/>
              <a:gd name="connsiteY748" fmla="*/ 2835229 h 6246801"/>
              <a:gd name="connsiteX749" fmla="*/ 5137852 w 9384838"/>
              <a:gd name="connsiteY749" fmla="*/ 2785450 h 6246801"/>
              <a:gd name="connsiteX750" fmla="*/ 5188736 w 9384838"/>
              <a:gd name="connsiteY750" fmla="*/ 2785450 h 6246801"/>
              <a:gd name="connsiteX751" fmla="*/ 5263957 w 9384838"/>
              <a:gd name="connsiteY751" fmla="*/ 2734563 h 6246801"/>
              <a:gd name="connsiteX752" fmla="*/ 5339177 w 9384838"/>
              <a:gd name="connsiteY752" fmla="*/ 2609561 h 6246801"/>
              <a:gd name="connsiteX753" fmla="*/ 5289399 w 9384838"/>
              <a:gd name="connsiteY753" fmla="*/ 2534339 h 6246801"/>
              <a:gd name="connsiteX754" fmla="*/ 5289931 w 9384838"/>
              <a:gd name="connsiteY754" fmla="*/ 2534660 h 6246801"/>
              <a:gd name="connsiteX755" fmla="*/ 5289398 w 9384838"/>
              <a:gd name="connsiteY755" fmla="*/ 2534339 h 6246801"/>
              <a:gd name="connsiteX756" fmla="*/ 5313734 w 9384838"/>
              <a:gd name="connsiteY756" fmla="*/ 2483451 h 6246801"/>
              <a:gd name="connsiteX757" fmla="*/ 5289398 w 9384838"/>
              <a:gd name="connsiteY757" fmla="*/ 2459115 h 6246801"/>
              <a:gd name="connsiteX758" fmla="*/ 5364618 w 9384838"/>
              <a:gd name="connsiteY758" fmla="*/ 2408231 h 6246801"/>
              <a:gd name="connsiteX759" fmla="*/ 5388954 w 9384838"/>
              <a:gd name="connsiteY759" fmla="*/ 2433674 h 6246801"/>
              <a:gd name="connsiteX760" fmla="*/ 5464174 w 9384838"/>
              <a:gd name="connsiteY760" fmla="*/ 2408231 h 6246801"/>
              <a:gd name="connsiteX761" fmla="*/ 5515059 w 9384838"/>
              <a:gd name="connsiteY761" fmla="*/ 2333007 h 6246801"/>
              <a:gd name="connsiteX762" fmla="*/ 5539394 w 9384838"/>
              <a:gd name="connsiteY762" fmla="*/ 2257785 h 6246801"/>
              <a:gd name="connsiteX763" fmla="*/ 5539394 w 9384838"/>
              <a:gd name="connsiteY763" fmla="*/ 2233447 h 6246801"/>
              <a:gd name="connsiteX764" fmla="*/ 5564837 w 9384838"/>
              <a:gd name="connsiteY764" fmla="*/ 2182565 h 6246801"/>
              <a:gd name="connsiteX765" fmla="*/ 5614615 w 9384838"/>
              <a:gd name="connsiteY765" fmla="*/ 2233447 h 6246801"/>
              <a:gd name="connsiteX766" fmla="*/ 5640057 w 9384838"/>
              <a:gd name="connsiteY766" fmla="*/ 2208005 h 6246801"/>
              <a:gd name="connsiteX767" fmla="*/ 5665499 w 9384838"/>
              <a:gd name="connsiteY767" fmla="*/ 2233447 h 6246801"/>
              <a:gd name="connsiteX768" fmla="*/ 5665499 w 9384838"/>
              <a:gd name="connsiteY768" fmla="*/ 2257785 h 6246801"/>
              <a:gd name="connsiteX769" fmla="*/ 5640057 w 9384838"/>
              <a:gd name="connsiteY769" fmla="*/ 2408231 h 6246801"/>
              <a:gd name="connsiteX770" fmla="*/ 5689835 w 9384838"/>
              <a:gd name="connsiteY770" fmla="*/ 2433674 h 6246801"/>
              <a:gd name="connsiteX771" fmla="*/ 5740719 w 9384838"/>
              <a:gd name="connsiteY771" fmla="*/ 2408231 h 6246801"/>
              <a:gd name="connsiteX772" fmla="*/ 5765055 w 9384838"/>
              <a:gd name="connsiteY772" fmla="*/ 2358450 h 6246801"/>
              <a:gd name="connsiteX773" fmla="*/ 5840275 w 9384838"/>
              <a:gd name="connsiteY773" fmla="*/ 2459115 h 6246801"/>
              <a:gd name="connsiteX774" fmla="*/ 5891159 w 9384838"/>
              <a:gd name="connsiteY774" fmla="*/ 2408231 h 6246801"/>
              <a:gd name="connsiteX775" fmla="*/ 5940937 w 9384838"/>
              <a:gd name="connsiteY775" fmla="*/ 2283229 h 6246801"/>
              <a:gd name="connsiteX776" fmla="*/ 5891159 w 9384838"/>
              <a:gd name="connsiteY776" fmla="*/ 2208005 h 6246801"/>
              <a:gd name="connsiteX777" fmla="*/ 5840275 w 9384838"/>
              <a:gd name="connsiteY777" fmla="*/ 2257785 h 6246801"/>
              <a:gd name="connsiteX778" fmla="*/ 5715277 w 9384838"/>
              <a:gd name="connsiteY778" fmla="*/ 2283229 h 6246801"/>
              <a:gd name="connsiteX779" fmla="*/ 5765055 w 9384838"/>
              <a:gd name="connsiteY779" fmla="*/ 2132783 h 6246801"/>
              <a:gd name="connsiteX780" fmla="*/ 5840275 w 9384838"/>
              <a:gd name="connsiteY780" fmla="*/ 2081897 h 6246801"/>
              <a:gd name="connsiteX781" fmla="*/ 8270546 w 9384838"/>
              <a:gd name="connsiteY781" fmla="*/ 1474959 h 6246801"/>
              <a:gd name="connsiteX782" fmla="*/ 8282255 w 9384838"/>
              <a:gd name="connsiteY782" fmla="*/ 1480813 h 6246801"/>
              <a:gd name="connsiteX783" fmla="*/ 8274449 w 9384838"/>
              <a:gd name="connsiteY783" fmla="*/ 1490571 h 6246801"/>
              <a:gd name="connsiteX784" fmla="*/ 8264691 w 9384838"/>
              <a:gd name="connsiteY784" fmla="*/ 1491546 h 6246801"/>
              <a:gd name="connsiteX785" fmla="*/ 8247128 w 9384838"/>
              <a:gd name="connsiteY785" fmla="*/ 1501304 h 6246801"/>
              <a:gd name="connsiteX786" fmla="*/ 8250055 w 9384838"/>
              <a:gd name="connsiteY786" fmla="*/ 1485692 h 6246801"/>
              <a:gd name="connsiteX787" fmla="*/ 8265667 w 9384838"/>
              <a:gd name="connsiteY787" fmla="*/ 1485692 h 6246801"/>
              <a:gd name="connsiteX788" fmla="*/ 8270546 w 9384838"/>
              <a:gd name="connsiteY788" fmla="*/ 1474959 h 6246801"/>
              <a:gd name="connsiteX789" fmla="*/ 8187608 w 9384838"/>
              <a:gd name="connsiteY789" fmla="*/ 1463250 h 6246801"/>
              <a:gd name="connsiteX790" fmla="*/ 8203220 w 9384838"/>
              <a:gd name="connsiteY790" fmla="*/ 1472032 h 6246801"/>
              <a:gd name="connsiteX791" fmla="*/ 8215904 w 9384838"/>
              <a:gd name="connsiteY791" fmla="*/ 1471056 h 6246801"/>
              <a:gd name="connsiteX792" fmla="*/ 8214929 w 9384838"/>
              <a:gd name="connsiteY792" fmla="*/ 1479838 h 6246801"/>
              <a:gd name="connsiteX793" fmla="*/ 8216880 w 9384838"/>
              <a:gd name="connsiteY793" fmla="*/ 1484717 h 6246801"/>
              <a:gd name="connsiteX794" fmla="*/ 8195414 w 9384838"/>
              <a:gd name="connsiteY794" fmla="*/ 1482765 h 6246801"/>
              <a:gd name="connsiteX795" fmla="*/ 8197365 w 9384838"/>
              <a:gd name="connsiteY795" fmla="*/ 1476909 h 6246801"/>
              <a:gd name="connsiteX796" fmla="*/ 8187608 w 9384838"/>
              <a:gd name="connsiteY796" fmla="*/ 1463250 h 6246801"/>
              <a:gd name="connsiteX797" fmla="*/ 8289085 w 9384838"/>
              <a:gd name="connsiteY797" fmla="*/ 1415439 h 6246801"/>
              <a:gd name="connsiteX798" fmla="*/ 8307624 w 9384838"/>
              <a:gd name="connsiteY798" fmla="*/ 1425197 h 6246801"/>
              <a:gd name="connsiteX799" fmla="*/ 8318357 w 9384838"/>
              <a:gd name="connsiteY799" fmla="*/ 1429100 h 6246801"/>
              <a:gd name="connsiteX800" fmla="*/ 8307624 w 9384838"/>
              <a:gd name="connsiteY800" fmla="*/ 1443734 h 6246801"/>
              <a:gd name="connsiteX801" fmla="*/ 8313478 w 9384838"/>
              <a:gd name="connsiteY801" fmla="*/ 1452516 h 6246801"/>
              <a:gd name="connsiteX802" fmla="*/ 8282255 w 9384838"/>
              <a:gd name="connsiteY802" fmla="*/ 1469104 h 6246801"/>
              <a:gd name="connsiteX803" fmla="*/ 8280303 w 9384838"/>
              <a:gd name="connsiteY803" fmla="*/ 1453493 h 6246801"/>
              <a:gd name="connsiteX804" fmla="*/ 8269570 w 9384838"/>
              <a:gd name="connsiteY804" fmla="*/ 1425197 h 6246801"/>
              <a:gd name="connsiteX805" fmla="*/ 8289085 w 9384838"/>
              <a:gd name="connsiteY805" fmla="*/ 1415439 h 6246801"/>
              <a:gd name="connsiteX806" fmla="*/ 8360314 w 9384838"/>
              <a:gd name="connsiteY806" fmla="*/ 1357869 h 6246801"/>
              <a:gd name="connsiteX807" fmla="*/ 8376902 w 9384838"/>
              <a:gd name="connsiteY807" fmla="*/ 1366651 h 6246801"/>
              <a:gd name="connsiteX808" fmla="*/ 8379829 w 9384838"/>
              <a:gd name="connsiteY808" fmla="*/ 1382264 h 6246801"/>
              <a:gd name="connsiteX809" fmla="*/ 8349581 w 9384838"/>
              <a:gd name="connsiteY809" fmla="*/ 1375434 h 6246801"/>
              <a:gd name="connsiteX810" fmla="*/ 8360314 w 9384838"/>
              <a:gd name="connsiteY810" fmla="*/ 1357869 h 6246801"/>
              <a:gd name="connsiteX811" fmla="*/ 8571073 w 9384838"/>
              <a:gd name="connsiteY811" fmla="*/ 1228098 h 6246801"/>
              <a:gd name="connsiteX812" fmla="*/ 8597418 w 9384838"/>
              <a:gd name="connsiteY812" fmla="*/ 1253467 h 6246801"/>
              <a:gd name="connsiteX813" fmla="*/ 8592539 w 9384838"/>
              <a:gd name="connsiteY813" fmla="*/ 1260297 h 6246801"/>
              <a:gd name="connsiteX814" fmla="*/ 8592539 w 9384838"/>
              <a:gd name="connsiteY814" fmla="*/ 1272981 h 6246801"/>
              <a:gd name="connsiteX815" fmla="*/ 8572049 w 9384838"/>
              <a:gd name="connsiteY815" fmla="*/ 1273957 h 6246801"/>
              <a:gd name="connsiteX816" fmla="*/ 8561316 w 9384838"/>
              <a:gd name="connsiteY816" fmla="*/ 1285666 h 6246801"/>
              <a:gd name="connsiteX817" fmla="*/ 8554486 w 9384838"/>
              <a:gd name="connsiteY817" fmla="*/ 1302253 h 6246801"/>
              <a:gd name="connsiteX818" fmla="*/ 8533995 w 9384838"/>
              <a:gd name="connsiteY818" fmla="*/ 1311035 h 6246801"/>
              <a:gd name="connsiteX819" fmla="*/ 8510577 w 9384838"/>
              <a:gd name="connsiteY819" fmla="*/ 1309083 h 6246801"/>
              <a:gd name="connsiteX820" fmla="*/ 8505699 w 9384838"/>
              <a:gd name="connsiteY820" fmla="*/ 1331526 h 6246801"/>
              <a:gd name="connsiteX821" fmla="*/ 8494966 w 9384838"/>
              <a:gd name="connsiteY821" fmla="*/ 1335428 h 6246801"/>
              <a:gd name="connsiteX822" fmla="*/ 8482281 w 9384838"/>
              <a:gd name="connsiteY822" fmla="*/ 1312986 h 6246801"/>
              <a:gd name="connsiteX823" fmla="*/ 8474475 w 9384838"/>
              <a:gd name="connsiteY823" fmla="*/ 1303229 h 6246801"/>
              <a:gd name="connsiteX824" fmla="*/ 8467645 w 9384838"/>
              <a:gd name="connsiteY824" fmla="*/ 1279811 h 6246801"/>
              <a:gd name="connsiteX825" fmla="*/ 8476427 w 9384838"/>
              <a:gd name="connsiteY825" fmla="*/ 1270054 h 6246801"/>
              <a:gd name="connsiteX826" fmla="*/ 8524238 w 9384838"/>
              <a:gd name="connsiteY826" fmla="*/ 1261273 h 6246801"/>
              <a:gd name="connsiteX827" fmla="*/ 8551558 w 9384838"/>
              <a:gd name="connsiteY827" fmla="*/ 1236879 h 6246801"/>
              <a:gd name="connsiteX828" fmla="*/ 8567170 w 9384838"/>
              <a:gd name="connsiteY828" fmla="*/ 1237855 h 6246801"/>
              <a:gd name="connsiteX829" fmla="*/ 8571073 w 9384838"/>
              <a:gd name="connsiteY829" fmla="*/ 1228098 h 6246801"/>
              <a:gd name="connsiteX830" fmla="*/ 8306648 w 9384838"/>
              <a:gd name="connsiteY830" fmla="*/ 884639 h 6246801"/>
              <a:gd name="connsiteX831" fmla="*/ 8328114 w 9384838"/>
              <a:gd name="connsiteY831" fmla="*/ 903178 h 6246801"/>
              <a:gd name="connsiteX832" fmla="*/ 8334944 w 9384838"/>
              <a:gd name="connsiteY832" fmla="*/ 917814 h 6246801"/>
              <a:gd name="connsiteX833" fmla="*/ 8368119 w 9384838"/>
              <a:gd name="connsiteY833" fmla="*/ 935377 h 6246801"/>
              <a:gd name="connsiteX834" fmla="*/ 8422761 w 9384838"/>
              <a:gd name="connsiteY834" fmla="*/ 939280 h 6246801"/>
              <a:gd name="connsiteX835" fmla="*/ 8461790 w 9384838"/>
              <a:gd name="connsiteY835" fmla="*/ 922693 h 6246801"/>
              <a:gd name="connsiteX836" fmla="*/ 8450081 w 9384838"/>
              <a:gd name="connsiteY836" fmla="*/ 963674 h 6246801"/>
              <a:gd name="connsiteX837" fmla="*/ 8431542 w 9384838"/>
              <a:gd name="connsiteY837" fmla="*/ 975382 h 6246801"/>
              <a:gd name="connsiteX838" fmla="*/ 8415930 w 9384838"/>
              <a:gd name="connsiteY838" fmla="*/ 963674 h 6246801"/>
              <a:gd name="connsiteX839" fmla="*/ 8397391 w 9384838"/>
              <a:gd name="connsiteY839" fmla="*/ 963674 h 6246801"/>
              <a:gd name="connsiteX840" fmla="*/ 8359338 w 9384838"/>
              <a:gd name="connsiteY840" fmla="*/ 1014411 h 6246801"/>
              <a:gd name="connsiteX841" fmla="*/ 8284206 w 9384838"/>
              <a:gd name="connsiteY841" fmla="*/ 1020265 h 6246801"/>
              <a:gd name="connsiteX842" fmla="*/ 8247128 w 9384838"/>
              <a:gd name="connsiteY842" fmla="*/ 1070028 h 6246801"/>
              <a:gd name="connsiteX843" fmla="*/ 8212977 w 9384838"/>
              <a:gd name="connsiteY843" fmla="*/ 1083688 h 6246801"/>
              <a:gd name="connsiteX844" fmla="*/ 8184681 w 9384838"/>
              <a:gd name="connsiteY844" fmla="*/ 1151014 h 6246801"/>
              <a:gd name="connsiteX845" fmla="*/ 8163215 w 9384838"/>
              <a:gd name="connsiteY845" fmla="*/ 1151014 h 6246801"/>
              <a:gd name="connsiteX846" fmla="*/ 8155409 w 9384838"/>
              <a:gd name="connsiteY846" fmla="*/ 1207607 h 6246801"/>
              <a:gd name="connsiteX847" fmla="*/ 8099792 w 9384838"/>
              <a:gd name="connsiteY847" fmla="*/ 1223219 h 6246801"/>
              <a:gd name="connsiteX848" fmla="*/ 8077350 w 9384838"/>
              <a:gd name="connsiteY848" fmla="*/ 1247612 h 6246801"/>
              <a:gd name="connsiteX849" fmla="*/ 8066617 w 9384838"/>
              <a:gd name="connsiteY849" fmla="*/ 1319817 h 6246801"/>
              <a:gd name="connsiteX850" fmla="*/ 8057835 w 9384838"/>
              <a:gd name="connsiteY850" fmla="*/ 1315914 h 6246801"/>
              <a:gd name="connsiteX851" fmla="*/ 8009048 w 9384838"/>
              <a:gd name="connsiteY851" fmla="*/ 1320793 h 6246801"/>
              <a:gd name="connsiteX852" fmla="*/ 8009048 w 9384838"/>
              <a:gd name="connsiteY852" fmla="*/ 1309084 h 6246801"/>
              <a:gd name="connsiteX853" fmla="*/ 8010024 w 9384838"/>
              <a:gd name="connsiteY853" fmla="*/ 1293472 h 6246801"/>
              <a:gd name="connsiteX854" fmla="*/ 8002218 w 9384838"/>
              <a:gd name="connsiteY854" fmla="*/ 1262248 h 6246801"/>
              <a:gd name="connsiteX855" fmla="*/ 8013927 w 9384838"/>
              <a:gd name="connsiteY855" fmla="*/ 1254442 h 6246801"/>
              <a:gd name="connsiteX856" fmla="*/ 8038320 w 9384838"/>
              <a:gd name="connsiteY856" fmla="*/ 1219316 h 6246801"/>
              <a:gd name="connsiteX857" fmla="*/ 8077350 w 9384838"/>
              <a:gd name="connsiteY857" fmla="*/ 1190044 h 6246801"/>
              <a:gd name="connsiteX858" fmla="*/ 8108573 w 9384838"/>
              <a:gd name="connsiteY858" fmla="*/ 1167602 h 6246801"/>
              <a:gd name="connsiteX859" fmla="*/ 8111501 w 9384838"/>
              <a:gd name="connsiteY859" fmla="*/ 1154917 h 6246801"/>
              <a:gd name="connsiteX860" fmla="*/ 8135894 w 9384838"/>
              <a:gd name="connsiteY860" fmla="*/ 1148087 h 6246801"/>
              <a:gd name="connsiteX861" fmla="*/ 8141748 w 9384838"/>
              <a:gd name="connsiteY861" fmla="*/ 1130524 h 6246801"/>
              <a:gd name="connsiteX862" fmla="*/ 8135894 w 9384838"/>
              <a:gd name="connsiteY862" fmla="*/ 1121742 h 6246801"/>
              <a:gd name="connsiteX863" fmla="*/ 8143700 w 9384838"/>
              <a:gd name="connsiteY863" fmla="*/ 1104179 h 6246801"/>
              <a:gd name="connsiteX864" fmla="*/ 8200293 w 9384838"/>
              <a:gd name="connsiteY864" fmla="*/ 1030998 h 6246801"/>
              <a:gd name="connsiteX865" fmla="*/ 8231516 w 9384838"/>
              <a:gd name="connsiteY865" fmla="*/ 993920 h 6246801"/>
              <a:gd name="connsiteX866" fmla="*/ 8245176 w 9384838"/>
              <a:gd name="connsiteY866" fmla="*/ 957819 h 6246801"/>
              <a:gd name="connsiteX867" fmla="*/ 8258837 w 9384838"/>
              <a:gd name="connsiteY867" fmla="*/ 944159 h 6246801"/>
              <a:gd name="connsiteX868" fmla="*/ 8260788 w 9384838"/>
              <a:gd name="connsiteY868" fmla="*/ 920741 h 6246801"/>
              <a:gd name="connsiteX869" fmla="*/ 8289085 w 9384838"/>
              <a:gd name="connsiteY869" fmla="*/ 889516 h 6246801"/>
              <a:gd name="connsiteX870" fmla="*/ 8306648 w 9384838"/>
              <a:gd name="connsiteY870" fmla="*/ 884639 h 6246801"/>
              <a:gd name="connsiteX871" fmla="*/ 9328245 w 9384838"/>
              <a:gd name="connsiteY871" fmla="*/ 311878 h 6246801"/>
              <a:gd name="connsiteX872" fmla="*/ 9371178 w 9384838"/>
              <a:gd name="connsiteY872" fmla="*/ 317733 h 6246801"/>
              <a:gd name="connsiteX873" fmla="*/ 9384838 w 9384838"/>
              <a:gd name="connsiteY873" fmla="*/ 341150 h 6246801"/>
              <a:gd name="connsiteX874" fmla="*/ 9357517 w 9384838"/>
              <a:gd name="connsiteY874" fmla="*/ 360665 h 6246801"/>
              <a:gd name="connsiteX875" fmla="*/ 9357517 w 9384838"/>
              <a:gd name="connsiteY875" fmla="*/ 378228 h 6246801"/>
              <a:gd name="connsiteX876" fmla="*/ 9371178 w 9384838"/>
              <a:gd name="connsiteY876" fmla="*/ 393840 h 6246801"/>
              <a:gd name="connsiteX877" fmla="*/ 9367275 w 9384838"/>
              <a:gd name="connsiteY877" fmla="*/ 427015 h 6246801"/>
              <a:gd name="connsiteX878" fmla="*/ 9314585 w 9384838"/>
              <a:gd name="connsiteY878" fmla="*/ 427015 h 6246801"/>
              <a:gd name="connsiteX879" fmla="*/ 9250186 w 9384838"/>
              <a:gd name="connsiteY879" fmla="*/ 440675 h 6246801"/>
              <a:gd name="connsiteX880" fmla="*/ 9213108 w 9384838"/>
              <a:gd name="connsiteY880" fmla="*/ 471899 h 6246801"/>
              <a:gd name="connsiteX881" fmla="*/ 9162370 w 9384838"/>
              <a:gd name="connsiteY881" fmla="*/ 491414 h 6246801"/>
              <a:gd name="connsiteX882" fmla="*/ 9099923 w 9384838"/>
              <a:gd name="connsiteY882" fmla="*/ 526540 h 6246801"/>
              <a:gd name="connsiteX883" fmla="*/ 9035524 w 9384838"/>
              <a:gd name="connsiteY883" fmla="*/ 587036 h 6246801"/>
              <a:gd name="connsiteX884" fmla="*/ 8996494 w 9384838"/>
              <a:gd name="connsiteY884" fmla="*/ 635822 h 6246801"/>
              <a:gd name="connsiteX885" fmla="*/ 8961368 w 9384838"/>
              <a:gd name="connsiteY885" fmla="*/ 637774 h 6246801"/>
              <a:gd name="connsiteX886" fmla="*/ 8951610 w 9384838"/>
              <a:gd name="connsiteY886" fmla="*/ 647531 h 6246801"/>
              <a:gd name="connsiteX887" fmla="*/ 8926241 w 9384838"/>
              <a:gd name="connsiteY887" fmla="*/ 637774 h 6246801"/>
              <a:gd name="connsiteX888" fmla="*/ 8916484 w 9384838"/>
              <a:gd name="connsiteY888" fmla="*/ 608501 h 6246801"/>
              <a:gd name="connsiteX889" fmla="*/ 8883309 w 9384838"/>
              <a:gd name="connsiteY889" fmla="*/ 622162 h 6246801"/>
              <a:gd name="connsiteX890" fmla="*/ 8877454 w 9384838"/>
              <a:gd name="connsiteY890" fmla="*/ 651434 h 6246801"/>
              <a:gd name="connsiteX891" fmla="*/ 8887212 w 9384838"/>
              <a:gd name="connsiteY891" fmla="*/ 665094 h 6246801"/>
              <a:gd name="connsiteX892" fmla="*/ 8846231 w 9384838"/>
              <a:gd name="connsiteY892" fmla="*/ 719735 h 6246801"/>
              <a:gd name="connsiteX893" fmla="*/ 8799395 w 9384838"/>
              <a:gd name="connsiteY893" fmla="*/ 749008 h 6246801"/>
              <a:gd name="connsiteX894" fmla="*/ 8766220 w 9384838"/>
              <a:gd name="connsiteY894" fmla="*/ 774380 h 6246801"/>
              <a:gd name="connsiteX895" fmla="*/ 8731094 w 9384838"/>
              <a:gd name="connsiteY895" fmla="*/ 844633 h 6246801"/>
              <a:gd name="connsiteX896" fmla="*/ 8697919 w 9384838"/>
              <a:gd name="connsiteY896" fmla="*/ 862196 h 6246801"/>
              <a:gd name="connsiteX897" fmla="*/ 8666695 w 9384838"/>
              <a:gd name="connsiteY897" fmla="*/ 862196 h 6246801"/>
              <a:gd name="connsiteX898" fmla="*/ 8641326 w 9384838"/>
              <a:gd name="connsiteY898" fmla="*/ 887565 h 6246801"/>
              <a:gd name="connsiteX899" fmla="*/ 8614005 w 9384838"/>
              <a:gd name="connsiteY899" fmla="*/ 932449 h 6246801"/>
              <a:gd name="connsiteX900" fmla="*/ 8590587 w 9384838"/>
              <a:gd name="connsiteY900" fmla="*/ 936351 h 6246801"/>
              <a:gd name="connsiteX901" fmla="*/ 8576927 w 9384838"/>
              <a:gd name="connsiteY901" fmla="*/ 920740 h 6246801"/>
              <a:gd name="connsiteX902" fmla="*/ 8590587 w 9384838"/>
              <a:gd name="connsiteY902" fmla="*/ 885614 h 6246801"/>
              <a:gd name="connsiteX903" fmla="*/ 8602296 w 9384838"/>
              <a:gd name="connsiteY903" fmla="*/ 881711 h 6246801"/>
              <a:gd name="connsiteX904" fmla="*/ 8610102 w 9384838"/>
              <a:gd name="connsiteY904" fmla="*/ 868050 h 6246801"/>
              <a:gd name="connsiteX905" fmla="*/ 8606199 w 9384838"/>
              <a:gd name="connsiteY905" fmla="*/ 850487 h 6246801"/>
              <a:gd name="connsiteX906" fmla="*/ 8612054 w 9384838"/>
              <a:gd name="connsiteY906" fmla="*/ 825118 h 6246801"/>
              <a:gd name="connsiteX907" fmla="*/ 8623762 w 9384838"/>
              <a:gd name="connsiteY907" fmla="*/ 846584 h 6246801"/>
              <a:gd name="connsiteX908" fmla="*/ 8637423 w 9384838"/>
              <a:gd name="connsiteY908" fmla="*/ 848536 h 6246801"/>
              <a:gd name="connsiteX909" fmla="*/ 8649132 w 9384838"/>
              <a:gd name="connsiteY909" fmla="*/ 827069 h 6246801"/>
              <a:gd name="connsiteX910" fmla="*/ 8635471 w 9384838"/>
              <a:gd name="connsiteY910" fmla="*/ 807555 h 6246801"/>
              <a:gd name="connsiteX911" fmla="*/ 8654986 w 9384838"/>
              <a:gd name="connsiteY911" fmla="*/ 807555 h 6246801"/>
              <a:gd name="connsiteX912" fmla="*/ 8664743 w 9384838"/>
              <a:gd name="connsiteY912" fmla="*/ 819263 h 6246801"/>
              <a:gd name="connsiteX913" fmla="*/ 8692064 w 9384838"/>
              <a:gd name="connsiteY913" fmla="*/ 805603 h 6246801"/>
              <a:gd name="connsiteX914" fmla="*/ 8709627 w 9384838"/>
              <a:gd name="connsiteY914" fmla="*/ 778282 h 6246801"/>
              <a:gd name="connsiteX915" fmla="*/ 8711579 w 9384838"/>
              <a:gd name="connsiteY915" fmla="*/ 749008 h 6246801"/>
              <a:gd name="connsiteX916" fmla="*/ 8695967 w 9384838"/>
              <a:gd name="connsiteY916" fmla="*/ 749008 h 6246801"/>
              <a:gd name="connsiteX917" fmla="*/ 8672549 w 9384838"/>
              <a:gd name="connsiteY917" fmla="*/ 745105 h 6246801"/>
              <a:gd name="connsiteX918" fmla="*/ 8668646 w 9384838"/>
              <a:gd name="connsiteY918" fmla="*/ 713881 h 6246801"/>
              <a:gd name="connsiteX919" fmla="*/ 8697919 w 9384838"/>
              <a:gd name="connsiteY919" fmla="*/ 713881 h 6246801"/>
              <a:gd name="connsiteX920" fmla="*/ 8715482 w 9384838"/>
              <a:gd name="connsiteY920" fmla="*/ 731444 h 6246801"/>
              <a:gd name="connsiteX921" fmla="*/ 8733045 w 9384838"/>
              <a:gd name="connsiteY921" fmla="*/ 719735 h 6246801"/>
              <a:gd name="connsiteX922" fmla="*/ 8746705 w 9384838"/>
              <a:gd name="connsiteY922" fmla="*/ 688512 h 6246801"/>
              <a:gd name="connsiteX923" fmla="*/ 8787686 w 9384838"/>
              <a:gd name="connsiteY923" fmla="*/ 674851 h 6246801"/>
              <a:gd name="connsiteX924" fmla="*/ 8811104 w 9384838"/>
              <a:gd name="connsiteY924" fmla="*/ 624114 h 6246801"/>
              <a:gd name="connsiteX925" fmla="*/ 8830619 w 9384838"/>
              <a:gd name="connsiteY925" fmla="*/ 618260 h 6246801"/>
              <a:gd name="connsiteX926" fmla="*/ 8840376 w 9384838"/>
              <a:gd name="connsiteY926" fmla="*/ 600695 h 6246801"/>
              <a:gd name="connsiteX927" fmla="*/ 8832570 w 9384838"/>
              <a:gd name="connsiteY927" fmla="*/ 559715 h 6246801"/>
              <a:gd name="connsiteX928" fmla="*/ 8850134 w 9384838"/>
              <a:gd name="connsiteY928" fmla="*/ 559715 h 6246801"/>
              <a:gd name="connsiteX929" fmla="*/ 8885260 w 9384838"/>
              <a:gd name="connsiteY929" fmla="*/ 573376 h 6246801"/>
              <a:gd name="connsiteX930" fmla="*/ 8902823 w 9384838"/>
              <a:gd name="connsiteY930" fmla="*/ 559715 h 6246801"/>
              <a:gd name="connsiteX931" fmla="*/ 8904775 w 9384838"/>
              <a:gd name="connsiteY931" fmla="*/ 524589 h 6246801"/>
              <a:gd name="connsiteX932" fmla="*/ 8949659 w 9384838"/>
              <a:gd name="connsiteY932" fmla="*/ 497268 h 6246801"/>
              <a:gd name="connsiteX933" fmla="*/ 8976980 w 9384838"/>
              <a:gd name="connsiteY933" fmla="*/ 497268 h 6246801"/>
              <a:gd name="connsiteX934" fmla="*/ 8976980 w 9384838"/>
              <a:gd name="connsiteY934" fmla="*/ 462142 h 6246801"/>
              <a:gd name="connsiteX935" fmla="*/ 8965271 w 9384838"/>
              <a:gd name="connsiteY935" fmla="*/ 419209 h 6246801"/>
              <a:gd name="connsiteX936" fmla="*/ 8973077 w 9384838"/>
              <a:gd name="connsiteY936" fmla="*/ 393840 h 6246801"/>
              <a:gd name="connsiteX937" fmla="*/ 9002349 w 9384838"/>
              <a:gd name="connsiteY937" fmla="*/ 376277 h 6246801"/>
              <a:gd name="connsiteX938" fmla="*/ 9017961 w 9384838"/>
              <a:gd name="connsiteY938" fmla="*/ 403597 h 6246801"/>
              <a:gd name="connsiteX939" fmla="*/ 9041378 w 9384838"/>
              <a:gd name="connsiteY939" fmla="*/ 467996 h 6246801"/>
              <a:gd name="connsiteX940" fmla="*/ 9076505 w 9384838"/>
              <a:gd name="connsiteY940" fmla="*/ 475802 h 6246801"/>
              <a:gd name="connsiteX941" fmla="*/ 9154564 w 9384838"/>
              <a:gd name="connsiteY941" fmla="*/ 458239 h 6246801"/>
              <a:gd name="connsiteX942" fmla="*/ 9209205 w 9384838"/>
              <a:gd name="connsiteY942" fmla="*/ 409452 h 6246801"/>
              <a:gd name="connsiteX943" fmla="*/ 9218963 w 9384838"/>
              <a:gd name="connsiteY943" fmla="*/ 380180 h 6246801"/>
              <a:gd name="connsiteX944" fmla="*/ 9283361 w 9384838"/>
              <a:gd name="connsiteY944" fmla="*/ 325538 h 6246801"/>
              <a:gd name="connsiteX945" fmla="*/ 9328245 w 9384838"/>
              <a:gd name="connsiteY945" fmla="*/ 311878 h 6246801"/>
              <a:gd name="connsiteX946" fmla="*/ 6819242 w 9384838"/>
              <a:gd name="connsiteY946" fmla="*/ 0 h 6246801"/>
              <a:gd name="connsiteX947" fmla="*/ 6869020 w 9384838"/>
              <a:gd name="connsiteY947" fmla="*/ 125002 h 6246801"/>
              <a:gd name="connsiteX948" fmla="*/ 6969682 w 9384838"/>
              <a:gd name="connsiteY948" fmla="*/ 326334 h 6246801"/>
              <a:gd name="connsiteX949" fmla="*/ 6969682 w 9384838"/>
              <a:gd name="connsiteY949" fmla="*/ 401556 h 6246801"/>
              <a:gd name="connsiteX950" fmla="*/ 7094680 w 9384838"/>
              <a:gd name="connsiteY950" fmla="*/ 652667 h 6246801"/>
              <a:gd name="connsiteX951" fmla="*/ 7220784 w 9384838"/>
              <a:gd name="connsiteY951" fmla="*/ 803117 h 6246801"/>
              <a:gd name="connsiteX952" fmla="*/ 7321446 w 9384838"/>
              <a:gd name="connsiteY952" fmla="*/ 903783 h 6246801"/>
              <a:gd name="connsiteX953" fmla="*/ 7321446 w 9384838"/>
              <a:gd name="connsiteY953" fmla="*/ 979004 h 6246801"/>
              <a:gd name="connsiteX954" fmla="*/ 7345782 w 9384838"/>
              <a:gd name="connsiteY954" fmla="*/ 979004 h 6246801"/>
              <a:gd name="connsiteX955" fmla="*/ 7396667 w 9384838"/>
              <a:gd name="connsiteY955" fmla="*/ 1003341 h 6246801"/>
              <a:gd name="connsiteX956" fmla="*/ 7421002 w 9384838"/>
              <a:gd name="connsiteY956" fmla="*/ 979004 h 6246801"/>
              <a:gd name="connsiteX957" fmla="*/ 7496223 w 9384838"/>
              <a:gd name="connsiteY957" fmla="*/ 1003341 h 6246801"/>
              <a:gd name="connsiteX958" fmla="*/ 7446445 w 9384838"/>
              <a:gd name="connsiteY958" fmla="*/ 1054227 h 6246801"/>
              <a:gd name="connsiteX959" fmla="*/ 7471887 w 9384838"/>
              <a:gd name="connsiteY959" fmla="*/ 1078564 h 6246801"/>
              <a:gd name="connsiteX960" fmla="*/ 7521665 w 9384838"/>
              <a:gd name="connsiteY960" fmla="*/ 1054227 h 6246801"/>
              <a:gd name="connsiteX961" fmla="*/ 7547107 w 9384838"/>
              <a:gd name="connsiteY961" fmla="*/ 1129449 h 6246801"/>
              <a:gd name="connsiteX962" fmla="*/ 7672105 w 9384838"/>
              <a:gd name="connsiteY962" fmla="*/ 1179229 h 6246801"/>
              <a:gd name="connsiteX963" fmla="*/ 7747325 w 9384838"/>
              <a:gd name="connsiteY963" fmla="*/ 1179229 h 6246801"/>
              <a:gd name="connsiteX964" fmla="*/ 7847987 w 9384838"/>
              <a:gd name="connsiteY964" fmla="*/ 1104007 h 6246801"/>
              <a:gd name="connsiteX965" fmla="*/ 7923207 w 9384838"/>
              <a:gd name="connsiteY965" fmla="*/ 1078564 h 6246801"/>
              <a:gd name="connsiteX966" fmla="*/ 7998427 w 9384838"/>
              <a:gd name="connsiteY966" fmla="*/ 1003341 h 6246801"/>
              <a:gd name="connsiteX967" fmla="*/ 7998427 w 9384838"/>
              <a:gd name="connsiteY967" fmla="*/ 1054227 h 6246801"/>
              <a:gd name="connsiteX968" fmla="*/ 7948649 w 9384838"/>
              <a:gd name="connsiteY968" fmla="*/ 1104007 h 6246801"/>
              <a:gd name="connsiteX969" fmla="*/ 7948649 w 9384838"/>
              <a:gd name="connsiteY969" fmla="*/ 1129449 h 6246801"/>
              <a:gd name="connsiteX970" fmla="*/ 7822545 w 9384838"/>
              <a:gd name="connsiteY970" fmla="*/ 1279895 h 6246801"/>
              <a:gd name="connsiteX971" fmla="*/ 7822545 w 9384838"/>
              <a:gd name="connsiteY971" fmla="*/ 1379454 h 6246801"/>
              <a:gd name="connsiteX972" fmla="*/ 7873429 w 9384838"/>
              <a:gd name="connsiteY972" fmla="*/ 1379454 h 6246801"/>
              <a:gd name="connsiteX973" fmla="*/ 7847987 w 9384838"/>
              <a:gd name="connsiteY973" fmla="*/ 1505563 h 6246801"/>
              <a:gd name="connsiteX974" fmla="*/ 7797103 w 9384838"/>
              <a:gd name="connsiteY974" fmla="*/ 1531005 h 6246801"/>
              <a:gd name="connsiteX975" fmla="*/ 7873429 w 9384838"/>
              <a:gd name="connsiteY975" fmla="*/ 1606229 h 6246801"/>
              <a:gd name="connsiteX976" fmla="*/ 7948649 w 9384838"/>
              <a:gd name="connsiteY976" fmla="*/ 1606229 h 6246801"/>
              <a:gd name="connsiteX977" fmla="*/ 7923207 w 9384838"/>
              <a:gd name="connsiteY977" fmla="*/ 1656009 h 6246801"/>
              <a:gd name="connsiteX978" fmla="*/ 7772767 w 9384838"/>
              <a:gd name="connsiteY978" fmla="*/ 1630565 h 6246801"/>
              <a:gd name="connsiteX979" fmla="*/ 7672105 w 9384838"/>
              <a:gd name="connsiteY979" fmla="*/ 1705789 h 6246801"/>
              <a:gd name="connsiteX980" fmla="*/ 7672105 w 9384838"/>
              <a:gd name="connsiteY980" fmla="*/ 1656009 h 6246801"/>
              <a:gd name="connsiteX981" fmla="*/ 7596885 w 9384838"/>
              <a:gd name="connsiteY981" fmla="*/ 1656009 h 6246801"/>
              <a:gd name="connsiteX982" fmla="*/ 7571443 w 9384838"/>
              <a:gd name="connsiteY982" fmla="*/ 1705789 h 6246801"/>
              <a:gd name="connsiteX983" fmla="*/ 7446445 w 9384838"/>
              <a:gd name="connsiteY983" fmla="*/ 1681452 h 6246801"/>
              <a:gd name="connsiteX984" fmla="*/ 7421002 w 9384838"/>
              <a:gd name="connsiteY984" fmla="*/ 1630565 h 6246801"/>
              <a:gd name="connsiteX985" fmla="*/ 7321446 w 9384838"/>
              <a:gd name="connsiteY985" fmla="*/ 1630565 h 6246801"/>
              <a:gd name="connsiteX986" fmla="*/ 7070344 w 9384838"/>
              <a:gd name="connsiteY986" fmla="*/ 1756674 h 6246801"/>
              <a:gd name="connsiteX987" fmla="*/ 6869020 w 9384838"/>
              <a:gd name="connsiteY987" fmla="*/ 1907113 h 6246801"/>
              <a:gd name="connsiteX988" fmla="*/ 6894462 w 9384838"/>
              <a:gd name="connsiteY988" fmla="*/ 1956897 h 6246801"/>
              <a:gd name="connsiteX989" fmla="*/ 6819242 w 9384838"/>
              <a:gd name="connsiteY989" fmla="*/ 2081899 h 6246801"/>
              <a:gd name="connsiteX990" fmla="*/ 6793800 w 9384838"/>
              <a:gd name="connsiteY990" fmla="*/ 2006676 h 6246801"/>
              <a:gd name="connsiteX991" fmla="*/ 6668802 w 9384838"/>
              <a:gd name="connsiteY991" fmla="*/ 1931450 h 6246801"/>
              <a:gd name="connsiteX992" fmla="*/ 6542697 w 9384838"/>
              <a:gd name="connsiteY992" fmla="*/ 1831894 h 6246801"/>
              <a:gd name="connsiteX993" fmla="*/ 6467477 w 9384838"/>
              <a:gd name="connsiteY993" fmla="*/ 1705789 h 6246801"/>
              <a:gd name="connsiteX994" fmla="*/ 6417699 w 9384838"/>
              <a:gd name="connsiteY994" fmla="*/ 1681452 h 6246801"/>
              <a:gd name="connsiteX995" fmla="*/ 6342479 w 9384838"/>
              <a:gd name="connsiteY995" fmla="*/ 1580786 h 6246801"/>
              <a:gd name="connsiteX996" fmla="*/ 6217481 w 9384838"/>
              <a:gd name="connsiteY996" fmla="*/ 1555343 h 6246801"/>
              <a:gd name="connsiteX997" fmla="*/ 6091377 w 9384838"/>
              <a:gd name="connsiteY997" fmla="*/ 1606229 h 6246801"/>
              <a:gd name="connsiteX998" fmla="*/ 5991821 w 9384838"/>
              <a:gd name="connsiteY998" fmla="*/ 1681452 h 6246801"/>
              <a:gd name="connsiteX999" fmla="*/ 5966379 w 9384838"/>
              <a:gd name="connsiteY999" fmla="*/ 1630565 h 6246801"/>
              <a:gd name="connsiteX1000" fmla="*/ 5966379 w 9384838"/>
              <a:gd name="connsiteY1000" fmla="*/ 1580786 h 6246801"/>
              <a:gd name="connsiteX1001" fmla="*/ 5916601 w 9384838"/>
              <a:gd name="connsiteY1001" fmla="*/ 1531005 h 6246801"/>
              <a:gd name="connsiteX1002" fmla="*/ 5940937 w 9384838"/>
              <a:gd name="connsiteY1002" fmla="*/ 1505563 h 6246801"/>
              <a:gd name="connsiteX1003" fmla="*/ 5891159 w 9384838"/>
              <a:gd name="connsiteY1003" fmla="*/ 1480122 h 6246801"/>
              <a:gd name="connsiteX1004" fmla="*/ 5840275 w 9384838"/>
              <a:gd name="connsiteY1004" fmla="*/ 1480122 h 6246801"/>
              <a:gd name="connsiteX1005" fmla="*/ 5815939 w 9384838"/>
              <a:gd name="connsiteY1005" fmla="*/ 1455784 h 6246801"/>
              <a:gd name="connsiteX1006" fmla="*/ 5740719 w 9384838"/>
              <a:gd name="connsiteY1006" fmla="*/ 1505563 h 6246801"/>
              <a:gd name="connsiteX1007" fmla="*/ 5665499 w 9384838"/>
              <a:gd name="connsiteY1007" fmla="*/ 1606229 h 6246801"/>
              <a:gd name="connsiteX1008" fmla="*/ 5715277 w 9384838"/>
              <a:gd name="connsiteY1008" fmla="*/ 1656009 h 6246801"/>
              <a:gd name="connsiteX1009" fmla="*/ 5765055 w 9384838"/>
              <a:gd name="connsiteY1009" fmla="*/ 1731231 h 6246801"/>
              <a:gd name="connsiteX1010" fmla="*/ 5840275 w 9384838"/>
              <a:gd name="connsiteY1010" fmla="*/ 1731231 h 6246801"/>
              <a:gd name="connsiteX1011" fmla="*/ 5916601 w 9384838"/>
              <a:gd name="connsiteY1011" fmla="*/ 1881669 h 6246801"/>
              <a:gd name="connsiteX1012" fmla="*/ 5966379 w 9384838"/>
              <a:gd name="connsiteY1012" fmla="*/ 1956897 h 6246801"/>
              <a:gd name="connsiteX1013" fmla="*/ 5891159 w 9384838"/>
              <a:gd name="connsiteY1013" fmla="*/ 2006676 h 6246801"/>
              <a:gd name="connsiteX1014" fmla="*/ 5815939 w 9384838"/>
              <a:gd name="connsiteY1014" fmla="*/ 1931450 h 6246801"/>
              <a:gd name="connsiteX1015" fmla="*/ 5765055 w 9384838"/>
              <a:gd name="connsiteY1015" fmla="*/ 1881669 h 6246801"/>
              <a:gd name="connsiteX1016" fmla="*/ 5715277 w 9384838"/>
              <a:gd name="connsiteY1016" fmla="*/ 1931450 h 6246801"/>
              <a:gd name="connsiteX1017" fmla="*/ 5665499 w 9384838"/>
              <a:gd name="connsiteY1017" fmla="*/ 1931450 h 6246801"/>
              <a:gd name="connsiteX1018" fmla="*/ 5640056 w 9384838"/>
              <a:gd name="connsiteY1018" fmla="*/ 2006676 h 6246801"/>
              <a:gd name="connsiteX1019" fmla="*/ 5590278 w 9384838"/>
              <a:gd name="connsiteY1019" fmla="*/ 2006676 h 6246801"/>
              <a:gd name="connsiteX1020" fmla="*/ 5515058 w 9384838"/>
              <a:gd name="connsiteY1020" fmla="*/ 2081899 h 6246801"/>
              <a:gd name="connsiteX1021" fmla="*/ 5464174 w 9384838"/>
              <a:gd name="connsiteY1021" fmla="*/ 2057559 h 6246801"/>
              <a:gd name="connsiteX1022" fmla="*/ 5464174 w 9384838"/>
              <a:gd name="connsiteY1022" fmla="*/ 1956897 h 6246801"/>
              <a:gd name="connsiteX1023" fmla="*/ 5489616 w 9384838"/>
              <a:gd name="connsiteY1023" fmla="*/ 1881669 h 6246801"/>
              <a:gd name="connsiteX1024" fmla="*/ 5564836 w 9384838"/>
              <a:gd name="connsiteY1024" fmla="*/ 1831894 h 6246801"/>
              <a:gd name="connsiteX1025" fmla="*/ 5590278 w 9384838"/>
              <a:gd name="connsiteY1025" fmla="*/ 1756674 h 6246801"/>
              <a:gd name="connsiteX1026" fmla="*/ 5539394 w 9384838"/>
              <a:gd name="connsiteY1026" fmla="*/ 1656009 h 6246801"/>
              <a:gd name="connsiteX1027" fmla="*/ 5515058 w 9384838"/>
              <a:gd name="connsiteY1027" fmla="*/ 1656009 h 6246801"/>
              <a:gd name="connsiteX1028" fmla="*/ 5515058 w 9384838"/>
              <a:gd name="connsiteY1028" fmla="*/ 1606229 h 6246801"/>
              <a:gd name="connsiteX1029" fmla="*/ 5489616 w 9384838"/>
              <a:gd name="connsiteY1029" fmla="*/ 1580786 h 6246801"/>
              <a:gd name="connsiteX1030" fmla="*/ 5489616 w 9384838"/>
              <a:gd name="connsiteY1030" fmla="*/ 1531005 h 6246801"/>
              <a:gd name="connsiteX1031" fmla="*/ 5539394 w 9384838"/>
              <a:gd name="connsiteY1031" fmla="*/ 1455784 h 6246801"/>
              <a:gd name="connsiteX1032" fmla="*/ 5539394 w 9384838"/>
              <a:gd name="connsiteY1032" fmla="*/ 1404898 h 6246801"/>
              <a:gd name="connsiteX1033" fmla="*/ 5564836 w 9384838"/>
              <a:gd name="connsiteY1033" fmla="*/ 1355118 h 6246801"/>
              <a:gd name="connsiteX1034" fmla="*/ 5614614 w 9384838"/>
              <a:gd name="connsiteY1034" fmla="*/ 1379454 h 6246801"/>
              <a:gd name="connsiteX1035" fmla="*/ 5689834 w 9384838"/>
              <a:gd name="connsiteY1035" fmla="*/ 1355118 h 6246801"/>
              <a:gd name="connsiteX1036" fmla="*/ 5740719 w 9384838"/>
              <a:gd name="connsiteY1036" fmla="*/ 1329675 h 6246801"/>
              <a:gd name="connsiteX1037" fmla="*/ 5765055 w 9384838"/>
              <a:gd name="connsiteY1037" fmla="*/ 1355118 h 6246801"/>
              <a:gd name="connsiteX1038" fmla="*/ 5815939 w 9384838"/>
              <a:gd name="connsiteY1038" fmla="*/ 1279895 h 6246801"/>
              <a:gd name="connsiteX1039" fmla="*/ 5891159 w 9384838"/>
              <a:gd name="connsiteY1039" fmla="*/ 1254452 h 6246801"/>
              <a:gd name="connsiteX1040" fmla="*/ 5891159 w 9384838"/>
              <a:gd name="connsiteY1040" fmla="*/ 1179229 h 6246801"/>
              <a:gd name="connsiteX1041" fmla="*/ 5840275 w 9384838"/>
              <a:gd name="connsiteY1041" fmla="*/ 1104007 h 6246801"/>
              <a:gd name="connsiteX1042" fmla="*/ 5865717 w 9384838"/>
              <a:gd name="connsiteY1042" fmla="*/ 1054227 h 6246801"/>
              <a:gd name="connsiteX1043" fmla="*/ 5916601 w 9384838"/>
              <a:gd name="connsiteY1043" fmla="*/ 1054227 h 6246801"/>
              <a:gd name="connsiteX1044" fmla="*/ 6041599 w 9384838"/>
              <a:gd name="connsiteY1044" fmla="*/ 1179229 h 6246801"/>
              <a:gd name="connsiteX1045" fmla="*/ 6091377 w 9384838"/>
              <a:gd name="connsiteY1045" fmla="*/ 1153786 h 6246801"/>
              <a:gd name="connsiteX1046" fmla="*/ 6091377 w 9384838"/>
              <a:gd name="connsiteY1046" fmla="*/ 1204672 h 6246801"/>
              <a:gd name="connsiteX1047" fmla="*/ 6166597 w 9384838"/>
              <a:gd name="connsiteY1047" fmla="*/ 1254452 h 6246801"/>
              <a:gd name="connsiteX1048" fmla="*/ 6292701 w 9384838"/>
              <a:gd name="connsiteY1048" fmla="*/ 1179229 h 6246801"/>
              <a:gd name="connsiteX1049" fmla="*/ 6317037 w 9384838"/>
              <a:gd name="connsiteY1049" fmla="*/ 1129449 h 6246801"/>
              <a:gd name="connsiteX1050" fmla="*/ 6292701 w 9384838"/>
              <a:gd name="connsiteY1050" fmla="*/ 1054227 h 6246801"/>
              <a:gd name="connsiteX1051" fmla="*/ 6317037 w 9384838"/>
              <a:gd name="connsiteY1051" fmla="*/ 1003341 h 6246801"/>
              <a:gd name="connsiteX1052" fmla="*/ 6317037 w 9384838"/>
              <a:gd name="connsiteY1052" fmla="*/ 953562 h 6246801"/>
              <a:gd name="connsiteX1053" fmla="*/ 6342479 w 9384838"/>
              <a:gd name="connsiteY1053" fmla="*/ 903783 h 6246801"/>
              <a:gd name="connsiteX1054" fmla="*/ 6443141 w 9384838"/>
              <a:gd name="connsiteY1054" fmla="*/ 878340 h 6246801"/>
              <a:gd name="connsiteX1055" fmla="*/ 6492919 w 9384838"/>
              <a:gd name="connsiteY1055" fmla="*/ 803117 h 6246801"/>
              <a:gd name="connsiteX1056" fmla="*/ 6518361 w 9384838"/>
              <a:gd name="connsiteY1056" fmla="*/ 652667 h 6246801"/>
              <a:gd name="connsiteX1057" fmla="*/ 6619024 w 9384838"/>
              <a:gd name="connsiteY1057" fmla="*/ 526559 h 6246801"/>
              <a:gd name="connsiteX1058" fmla="*/ 6643360 w 9384838"/>
              <a:gd name="connsiteY1058" fmla="*/ 300891 h 6246801"/>
              <a:gd name="connsiteX1059" fmla="*/ 6619024 w 9384838"/>
              <a:gd name="connsiteY1059" fmla="*/ 125002 h 6246801"/>
              <a:gd name="connsiteX1060" fmla="*/ 6694244 w 9384838"/>
              <a:gd name="connsiteY1060" fmla="*/ 49779 h 6246801"/>
              <a:gd name="connsiteX1061" fmla="*/ 6769464 w 9384838"/>
              <a:gd name="connsiteY1061" fmla="*/ 49779 h 6246801"/>
              <a:gd name="connsiteX1062" fmla="*/ 6819242 w 9384838"/>
              <a:gd name="connsiteY106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71828 w 9384838"/>
              <a:gd name="connsiteY182" fmla="*/ 5676569 h 6246801"/>
              <a:gd name="connsiteX183" fmla="*/ 462479 w 9384838"/>
              <a:gd name="connsiteY183" fmla="*/ 5674309 h 6246801"/>
              <a:gd name="connsiteX184" fmla="*/ 446568 w 9384838"/>
              <a:gd name="connsiteY184" fmla="*/ 5670462 h 6246801"/>
              <a:gd name="connsiteX185" fmla="*/ 446567 w 9384838"/>
              <a:gd name="connsiteY185" fmla="*/ 5670462 h 6246801"/>
              <a:gd name="connsiteX186" fmla="*/ 521787 w 9384838"/>
              <a:gd name="connsiteY186" fmla="*/ 5595239 h 6246801"/>
              <a:gd name="connsiteX187" fmla="*/ 572672 w 9384838"/>
              <a:gd name="connsiteY187" fmla="*/ 5569796 h 6246801"/>
              <a:gd name="connsiteX188" fmla="*/ 572672 w 9384838"/>
              <a:gd name="connsiteY188" fmla="*/ 5520016 h 6246801"/>
              <a:gd name="connsiteX189" fmla="*/ 647892 w 9384838"/>
              <a:gd name="connsiteY189" fmla="*/ 5494573 h 6246801"/>
              <a:gd name="connsiteX190" fmla="*/ 622450 w 9384838"/>
              <a:gd name="connsiteY190" fmla="*/ 5469130 h 6246801"/>
              <a:gd name="connsiteX191" fmla="*/ 547230 w 9384838"/>
              <a:gd name="connsiteY191" fmla="*/ 5469130 h 6246801"/>
              <a:gd name="connsiteX192" fmla="*/ 622450 w 9384838"/>
              <a:gd name="connsiteY192" fmla="*/ 5444793 h 6246801"/>
              <a:gd name="connsiteX193" fmla="*/ 622450 w 9384838"/>
              <a:gd name="connsiteY193" fmla="*/ 5369570 h 6246801"/>
              <a:gd name="connsiteX194" fmla="*/ 597008 w 9384838"/>
              <a:gd name="connsiteY194" fmla="*/ 5369570 h 6246801"/>
              <a:gd name="connsiteX195" fmla="*/ 597008 w 9384838"/>
              <a:gd name="connsiteY195" fmla="*/ 5344127 h 6246801"/>
              <a:gd name="connsiteX196" fmla="*/ 572672 w 9384838"/>
              <a:gd name="connsiteY196" fmla="*/ 5318684 h 6246801"/>
              <a:gd name="connsiteX197" fmla="*/ 597008 w 9384838"/>
              <a:gd name="connsiteY197" fmla="*/ 5268904 h 6246801"/>
              <a:gd name="connsiteX198" fmla="*/ 572672 w 9384838"/>
              <a:gd name="connsiteY198" fmla="*/ 5268904 h 6246801"/>
              <a:gd name="connsiteX199" fmla="*/ 572672 w 9384838"/>
              <a:gd name="connsiteY199" fmla="*/ 5218018 h 6246801"/>
              <a:gd name="connsiteX200" fmla="*/ 547230 w 9384838"/>
              <a:gd name="connsiteY200" fmla="*/ 5193682 h 6246801"/>
              <a:gd name="connsiteX201" fmla="*/ 547229 w 9384838"/>
              <a:gd name="connsiteY201" fmla="*/ 5193682 h 6246801"/>
              <a:gd name="connsiteX202" fmla="*/ 521787 w 9384838"/>
              <a:gd name="connsiteY202" fmla="*/ 5168239 h 6246801"/>
              <a:gd name="connsiteX203" fmla="*/ 472009 w 9384838"/>
              <a:gd name="connsiteY203" fmla="*/ 5193682 h 6246801"/>
              <a:gd name="connsiteX204" fmla="*/ 472009 w 9384838"/>
              <a:gd name="connsiteY204" fmla="*/ 5293241 h 6246801"/>
              <a:gd name="connsiteX205" fmla="*/ 472009 w 9384838"/>
              <a:gd name="connsiteY205" fmla="*/ 5293241 h 6246801"/>
              <a:gd name="connsiteX206" fmla="*/ 422231 w 9384838"/>
              <a:gd name="connsiteY206" fmla="*/ 5318684 h 6246801"/>
              <a:gd name="connsiteX207" fmla="*/ 446567 w 9384838"/>
              <a:gd name="connsiteY207" fmla="*/ 5344127 h 6246801"/>
              <a:gd name="connsiteX208" fmla="*/ 497451 w 9384838"/>
              <a:gd name="connsiteY208" fmla="*/ 5344127 h 6246801"/>
              <a:gd name="connsiteX209" fmla="*/ 521787 w 9384838"/>
              <a:gd name="connsiteY209" fmla="*/ 5318684 h 6246801"/>
              <a:gd name="connsiteX210" fmla="*/ 521787 w 9384838"/>
              <a:gd name="connsiteY210" fmla="*/ 5369570 h 6246801"/>
              <a:gd name="connsiteX211" fmla="*/ 497451 w 9384838"/>
              <a:gd name="connsiteY211" fmla="*/ 5419350 h 6246801"/>
              <a:gd name="connsiteX212" fmla="*/ 472009 w 9384838"/>
              <a:gd name="connsiteY212" fmla="*/ 5419350 h 6246801"/>
              <a:gd name="connsiteX213" fmla="*/ 446567 w 9384838"/>
              <a:gd name="connsiteY213" fmla="*/ 5444793 h 6246801"/>
              <a:gd name="connsiteX214" fmla="*/ 422231 w 9384838"/>
              <a:gd name="connsiteY214" fmla="*/ 5419350 h 6246801"/>
              <a:gd name="connsiteX215" fmla="*/ 446567 w 9384838"/>
              <a:gd name="connsiteY215" fmla="*/ 5393907 h 6246801"/>
              <a:gd name="connsiteX216" fmla="*/ 446567 w 9384838"/>
              <a:gd name="connsiteY216" fmla="*/ 5369570 h 6246801"/>
              <a:gd name="connsiteX217" fmla="*/ 422231 w 9384838"/>
              <a:gd name="connsiteY217" fmla="*/ 5344127 h 6246801"/>
              <a:gd name="connsiteX218" fmla="*/ 371347 w 9384838"/>
              <a:gd name="connsiteY218" fmla="*/ 5369570 h 6246801"/>
              <a:gd name="connsiteX219" fmla="*/ 347011 w 9384838"/>
              <a:gd name="connsiteY219" fmla="*/ 5344127 h 6246801"/>
              <a:gd name="connsiteX220" fmla="*/ 321569 w 9384838"/>
              <a:gd name="connsiteY220" fmla="*/ 5393907 h 6246801"/>
              <a:gd name="connsiteX221" fmla="*/ 271791 w 9384838"/>
              <a:gd name="connsiteY221" fmla="*/ 5419350 h 6246801"/>
              <a:gd name="connsiteX222" fmla="*/ 321569 w 9384838"/>
              <a:gd name="connsiteY222" fmla="*/ 5369570 h 6246801"/>
              <a:gd name="connsiteX223" fmla="*/ 296127 w 9384838"/>
              <a:gd name="connsiteY223" fmla="*/ 5344127 h 6246801"/>
              <a:gd name="connsiteX224" fmla="*/ 296127 w 9384838"/>
              <a:gd name="connsiteY224" fmla="*/ 5293241 h 6246801"/>
              <a:gd name="connsiteX225" fmla="*/ 271791 w 9384838"/>
              <a:gd name="connsiteY225" fmla="*/ 5293241 h 6246801"/>
              <a:gd name="connsiteX226" fmla="*/ 246349 w 9384838"/>
              <a:gd name="connsiteY226" fmla="*/ 5243462 h 6246801"/>
              <a:gd name="connsiteX227" fmla="*/ 296127 w 9384838"/>
              <a:gd name="connsiteY227" fmla="*/ 5168239 h 6246801"/>
              <a:gd name="connsiteX228" fmla="*/ 321569 w 9384838"/>
              <a:gd name="connsiteY228" fmla="*/ 5193682 h 6246801"/>
              <a:gd name="connsiteX229" fmla="*/ 296127 w 9384838"/>
              <a:gd name="connsiteY229" fmla="*/ 5218019 h 6246801"/>
              <a:gd name="connsiteX230" fmla="*/ 321569 w 9384838"/>
              <a:gd name="connsiteY230" fmla="*/ 5218019 h 6246801"/>
              <a:gd name="connsiteX231" fmla="*/ 321569 w 9384838"/>
              <a:gd name="connsiteY231" fmla="*/ 5243462 h 6246801"/>
              <a:gd name="connsiteX232" fmla="*/ 296127 w 9384838"/>
              <a:gd name="connsiteY232" fmla="*/ 5268905 h 6246801"/>
              <a:gd name="connsiteX233" fmla="*/ 321569 w 9384838"/>
              <a:gd name="connsiteY233" fmla="*/ 5318684 h 6246801"/>
              <a:gd name="connsiteX234" fmla="*/ 347011 w 9384838"/>
              <a:gd name="connsiteY234" fmla="*/ 5293241 h 6246801"/>
              <a:gd name="connsiteX235" fmla="*/ 371347 w 9384838"/>
              <a:gd name="connsiteY235" fmla="*/ 5318684 h 6246801"/>
              <a:gd name="connsiteX236" fmla="*/ 396789 w 9384838"/>
              <a:gd name="connsiteY236" fmla="*/ 5318684 h 6246801"/>
              <a:gd name="connsiteX237" fmla="*/ 371347 w 9384838"/>
              <a:gd name="connsiteY237" fmla="*/ 5268905 h 6246801"/>
              <a:gd name="connsiteX238" fmla="*/ 396789 w 9384838"/>
              <a:gd name="connsiteY238" fmla="*/ 5243462 h 6246801"/>
              <a:gd name="connsiteX239" fmla="*/ 371347 w 9384838"/>
              <a:gd name="connsiteY239" fmla="*/ 5193682 h 6246801"/>
              <a:gd name="connsiteX240" fmla="*/ 321569 w 9384838"/>
              <a:gd name="connsiteY240" fmla="*/ 5168239 h 6246801"/>
              <a:gd name="connsiteX241" fmla="*/ 347011 w 9384838"/>
              <a:gd name="connsiteY241" fmla="*/ 5142796 h 6246801"/>
              <a:gd name="connsiteX242" fmla="*/ 296127 w 9384838"/>
              <a:gd name="connsiteY242" fmla="*/ 5142796 h 6246801"/>
              <a:gd name="connsiteX243" fmla="*/ 271791 w 9384838"/>
              <a:gd name="connsiteY243" fmla="*/ 5093016 h 6246801"/>
              <a:gd name="connsiteX244" fmla="*/ 296127 w 9384838"/>
              <a:gd name="connsiteY244" fmla="*/ 5067573 h 6246801"/>
              <a:gd name="connsiteX245" fmla="*/ 271791 w 9384838"/>
              <a:gd name="connsiteY245" fmla="*/ 5043236 h 6246801"/>
              <a:gd name="connsiteX246" fmla="*/ 271791 w 9384838"/>
              <a:gd name="connsiteY246" fmla="*/ 5017793 h 6246801"/>
              <a:gd name="connsiteX247" fmla="*/ 321569 w 9384838"/>
              <a:gd name="connsiteY247" fmla="*/ 5043236 h 6246801"/>
              <a:gd name="connsiteX248" fmla="*/ 347011 w 9384838"/>
              <a:gd name="connsiteY248" fmla="*/ 5043236 h 6246801"/>
              <a:gd name="connsiteX249" fmla="*/ 371347 w 9384838"/>
              <a:gd name="connsiteY249" fmla="*/ 5067573 h 6246801"/>
              <a:gd name="connsiteX250" fmla="*/ 371347 w 9384838"/>
              <a:gd name="connsiteY250" fmla="*/ 5093016 h 6246801"/>
              <a:gd name="connsiteX251" fmla="*/ 396789 w 9384838"/>
              <a:gd name="connsiteY251" fmla="*/ 5093016 h 6246801"/>
              <a:gd name="connsiteX252" fmla="*/ 396789 w 9384838"/>
              <a:gd name="connsiteY252" fmla="*/ 5067573 h 6246801"/>
              <a:gd name="connsiteX253" fmla="*/ 422231 w 9384838"/>
              <a:gd name="connsiteY253" fmla="*/ 5043236 h 6246801"/>
              <a:gd name="connsiteX254" fmla="*/ 371347 w 9384838"/>
              <a:gd name="connsiteY254" fmla="*/ 5017793 h 6246801"/>
              <a:gd name="connsiteX255" fmla="*/ 396789 w 9384838"/>
              <a:gd name="connsiteY255" fmla="*/ 4992350 h 6246801"/>
              <a:gd name="connsiteX256" fmla="*/ 422231 w 9384838"/>
              <a:gd name="connsiteY256" fmla="*/ 4968013 h 6246801"/>
              <a:gd name="connsiteX257" fmla="*/ 446567 w 9384838"/>
              <a:gd name="connsiteY257" fmla="*/ 4992350 h 6246801"/>
              <a:gd name="connsiteX258" fmla="*/ 446567 w 9384838"/>
              <a:gd name="connsiteY258" fmla="*/ 5017793 h 6246801"/>
              <a:gd name="connsiteX259" fmla="*/ 472009 w 9384838"/>
              <a:gd name="connsiteY259" fmla="*/ 5043236 h 6246801"/>
              <a:gd name="connsiteX260" fmla="*/ 497451 w 9384838"/>
              <a:gd name="connsiteY260" fmla="*/ 5017793 h 6246801"/>
              <a:gd name="connsiteX261" fmla="*/ 497452 w 9384838"/>
              <a:gd name="connsiteY261" fmla="*/ 5017793 h 6246801"/>
              <a:gd name="connsiteX262" fmla="*/ 547230 w 9384838"/>
              <a:gd name="connsiteY262" fmla="*/ 5017793 h 6246801"/>
              <a:gd name="connsiteX263" fmla="*/ 521788 w 9384838"/>
              <a:gd name="connsiteY263" fmla="*/ 4992350 h 6246801"/>
              <a:gd name="connsiteX264" fmla="*/ 572672 w 9384838"/>
              <a:gd name="connsiteY264" fmla="*/ 4968013 h 6246801"/>
              <a:gd name="connsiteX265" fmla="*/ 597008 w 9384838"/>
              <a:gd name="connsiteY265" fmla="*/ 4992350 h 6246801"/>
              <a:gd name="connsiteX266" fmla="*/ 647892 w 9384838"/>
              <a:gd name="connsiteY266" fmla="*/ 4992350 h 6246801"/>
              <a:gd name="connsiteX267" fmla="*/ 647892 w 9384838"/>
              <a:gd name="connsiteY267" fmla="*/ 4968013 h 6246801"/>
              <a:gd name="connsiteX268" fmla="*/ 672228 w 9384838"/>
              <a:gd name="connsiteY268" fmla="*/ 4942570 h 6246801"/>
              <a:gd name="connsiteX269" fmla="*/ 672228 w 9384838"/>
              <a:gd name="connsiteY269" fmla="*/ 4917127 h 6246801"/>
              <a:gd name="connsiteX270" fmla="*/ 723112 w 9384838"/>
              <a:gd name="connsiteY270" fmla="*/ 4892790 h 6246801"/>
              <a:gd name="connsiteX271" fmla="*/ 772890 w 9384838"/>
              <a:gd name="connsiteY271" fmla="*/ 4892790 h 6246801"/>
              <a:gd name="connsiteX272" fmla="*/ 798333 w 9384838"/>
              <a:gd name="connsiteY272" fmla="*/ 4867347 h 6246801"/>
              <a:gd name="connsiteX273" fmla="*/ 291494 w 9384838"/>
              <a:gd name="connsiteY273" fmla="*/ 3896294 h 6246801"/>
              <a:gd name="connsiteX274" fmla="*/ 319795 w 9384838"/>
              <a:gd name="connsiteY274" fmla="*/ 3947235 h 6246801"/>
              <a:gd name="connsiteX275" fmla="*/ 280174 w 9384838"/>
              <a:gd name="connsiteY275" fmla="*/ 4026476 h 6246801"/>
              <a:gd name="connsiteX276" fmla="*/ 234893 w 9384838"/>
              <a:gd name="connsiteY276" fmla="*/ 4026476 h 6246801"/>
              <a:gd name="connsiteX277" fmla="*/ 220743 w 9384838"/>
              <a:gd name="connsiteY277" fmla="*/ 4066097 h 6246801"/>
              <a:gd name="connsiteX278" fmla="*/ 178292 w 9384838"/>
              <a:gd name="connsiteY278" fmla="*/ 4074587 h 6246801"/>
              <a:gd name="connsiteX279" fmla="*/ 133012 w 9384838"/>
              <a:gd name="connsiteY279" fmla="*/ 4111377 h 6246801"/>
              <a:gd name="connsiteX280" fmla="*/ 93391 w 9384838"/>
              <a:gd name="connsiteY280" fmla="*/ 4125528 h 6246801"/>
              <a:gd name="connsiteX281" fmla="*/ 113201 w 9384838"/>
              <a:gd name="connsiteY281" fmla="*/ 4187789 h 6246801"/>
              <a:gd name="connsiteX282" fmla="*/ 82071 w 9384838"/>
              <a:gd name="connsiteY282" fmla="*/ 4187789 h 6246801"/>
              <a:gd name="connsiteX283" fmla="*/ 59430 w 9384838"/>
              <a:gd name="connsiteY283" fmla="*/ 4250050 h 6246801"/>
              <a:gd name="connsiteX284" fmla="*/ 76411 w 9384838"/>
              <a:gd name="connsiteY284" fmla="*/ 4275521 h 6246801"/>
              <a:gd name="connsiteX285" fmla="*/ 11320 w 9384838"/>
              <a:gd name="connsiteY285" fmla="*/ 4317971 h 6246801"/>
              <a:gd name="connsiteX286" fmla="*/ 0 w 9384838"/>
              <a:gd name="connsiteY286" fmla="*/ 4230240 h 6246801"/>
              <a:gd name="connsiteX287" fmla="*/ 31130 w 9384838"/>
              <a:gd name="connsiteY287" fmla="*/ 4218920 h 6246801"/>
              <a:gd name="connsiteX288" fmla="*/ 45280 w 9384838"/>
              <a:gd name="connsiteY288" fmla="*/ 4187789 h 6246801"/>
              <a:gd name="connsiteX289" fmla="*/ 53771 w 9384838"/>
              <a:gd name="connsiteY289" fmla="*/ 4131188 h 6246801"/>
              <a:gd name="connsiteX290" fmla="*/ 70751 w 9384838"/>
              <a:gd name="connsiteY290" fmla="*/ 4105717 h 6246801"/>
              <a:gd name="connsiteX291" fmla="*/ 124522 w 9384838"/>
              <a:gd name="connsiteY291" fmla="*/ 4083077 h 6246801"/>
              <a:gd name="connsiteX292" fmla="*/ 152822 w 9384838"/>
              <a:gd name="connsiteY292" fmla="*/ 4040626 h 6246801"/>
              <a:gd name="connsiteX293" fmla="*/ 104711 w 9384838"/>
              <a:gd name="connsiteY293" fmla="*/ 4023646 h 6246801"/>
              <a:gd name="connsiteX294" fmla="*/ 104711 w 9384838"/>
              <a:gd name="connsiteY294" fmla="*/ 3981195 h 6246801"/>
              <a:gd name="connsiteX295" fmla="*/ 144332 w 9384838"/>
              <a:gd name="connsiteY295" fmla="*/ 3981195 h 6246801"/>
              <a:gd name="connsiteX296" fmla="*/ 181122 w 9384838"/>
              <a:gd name="connsiteY296" fmla="*/ 4020816 h 6246801"/>
              <a:gd name="connsiteX297" fmla="*/ 240553 w 9384838"/>
              <a:gd name="connsiteY297" fmla="*/ 3955725 h 6246801"/>
              <a:gd name="connsiteX298" fmla="*/ 271684 w 9384838"/>
              <a:gd name="connsiteY298" fmla="*/ 3907614 h 6246801"/>
              <a:gd name="connsiteX299" fmla="*/ 291494 w 9384838"/>
              <a:gd name="connsiteY299" fmla="*/ 3896294 h 6246801"/>
              <a:gd name="connsiteX300" fmla="*/ 481106 w 9384838"/>
              <a:gd name="connsiteY300" fmla="*/ 3596309 h 6246801"/>
              <a:gd name="connsiteX301" fmla="*/ 435825 w 9384838"/>
              <a:gd name="connsiteY301" fmla="*/ 3664230 h 6246801"/>
              <a:gd name="connsiteX302" fmla="*/ 396205 w 9384838"/>
              <a:gd name="connsiteY302" fmla="*/ 3638759 h 6246801"/>
              <a:gd name="connsiteX303" fmla="*/ 481106 w 9384838"/>
              <a:gd name="connsiteY303" fmla="*/ 3596309 h 6246801"/>
              <a:gd name="connsiteX304" fmla="*/ 4460871 w 9384838"/>
              <a:gd name="connsiteY304" fmla="*/ 3512231 h 6246801"/>
              <a:gd name="connsiteX305" fmla="*/ 4435429 w 9384838"/>
              <a:gd name="connsiteY305" fmla="*/ 3563117 h 6246801"/>
              <a:gd name="connsiteX306" fmla="*/ 4385651 w 9384838"/>
              <a:gd name="connsiteY306" fmla="*/ 3612896 h 6246801"/>
              <a:gd name="connsiteX307" fmla="*/ 4385651 w 9384838"/>
              <a:gd name="connsiteY307" fmla="*/ 3638339 h 6246801"/>
              <a:gd name="connsiteX308" fmla="*/ 4435429 w 9384838"/>
              <a:gd name="connsiteY308" fmla="*/ 3638339 h 6246801"/>
              <a:gd name="connsiteX309" fmla="*/ 4435429 w 9384838"/>
              <a:gd name="connsiteY309" fmla="*/ 3662676 h 6246801"/>
              <a:gd name="connsiteX310" fmla="*/ 4385651 w 9384838"/>
              <a:gd name="connsiteY310" fmla="*/ 3713562 h 6246801"/>
              <a:gd name="connsiteX311" fmla="*/ 4284989 w 9384838"/>
              <a:gd name="connsiteY311" fmla="*/ 3737899 h 6246801"/>
              <a:gd name="connsiteX312" fmla="*/ 4310431 w 9384838"/>
              <a:gd name="connsiteY312" fmla="*/ 3688119 h 6246801"/>
              <a:gd name="connsiteX313" fmla="*/ 4335873 w 9384838"/>
              <a:gd name="connsiteY313" fmla="*/ 3662676 h 6246801"/>
              <a:gd name="connsiteX314" fmla="*/ 4335873 w 9384838"/>
              <a:gd name="connsiteY314" fmla="*/ 3638339 h 6246801"/>
              <a:gd name="connsiteX315" fmla="*/ 4284989 w 9384838"/>
              <a:gd name="connsiteY315" fmla="*/ 3662676 h 6246801"/>
              <a:gd name="connsiteX316" fmla="*/ 4284989 w 9384838"/>
              <a:gd name="connsiteY316" fmla="*/ 3612896 h 6246801"/>
              <a:gd name="connsiteX317" fmla="*/ 4360209 w 9384838"/>
              <a:gd name="connsiteY317" fmla="*/ 3537674 h 6246801"/>
              <a:gd name="connsiteX318" fmla="*/ 4460871 w 9384838"/>
              <a:gd name="connsiteY318" fmla="*/ 3512231 h 6246801"/>
              <a:gd name="connsiteX319" fmla="*/ 605629 w 9384838"/>
              <a:gd name="connsiteY319" fmla="*/ 3364245 h 6246801"/>
              <a:gd name="connsiteX320" fmla="*/ 611289 w 9384838"/>
              <a:gd name="connsiteY320" fmla="*/ 3409526 h 6246801"/>
              <a:gd name="connsiteX321" fmla="*/ 633929 w 9384838"/>
              <a:gd name="connsiteY321" fmla="*/ 3437826 h 6246801"/>
              <a:gd name="connsiteX322" fmla="*/ 616949 w 9384838"/>
              <a:gd name="connsiteY322" fmla="*/ 3485937 h 6246801"/>
              <a:gd name="connsiteX323" fmla="*/ 599969 w 9384838"/>
              <a:gd name="connsiteY323" fmla="*/ 3497257 h 6246801"/>
              <a:gd name="connsiteX324" fmla="*/ 560348 w 9384838"/>
              <a:gd name="connsiteY324" fmla="*/ 3451976 h 6246801"/>
              <a:gd name="connsiteX325" fmla="*/ 577328 w 9384838"/>
              <a:gd name="connsiteY325" fmla="*/ 3415186 h 6246801"/>
              <a:gd name="connsiteX326" fmla="*/ 574498 w 9384838"/>
              <a:gd name="connsiteY326" fmla="*/ 3369905 h 6246801"/>
              <a:gd name="connsiteX327" fmla="*/ 605629 w 9384838"/>
              <a:gd name="connsiteY327" fmla="*/ 3364245 h 6246801"/>
              <a:gd name="connsiteX328" fmla="*/ 1098059 w 9384838"/>
              <a:gd name="connsiteY328" fmla="*/ 3109544 h 6246801"/>
              <a:gd name="connsiteX329" fmla="*/ 1081079 w 9384838"/>
              <a:gd name="connsiteY329" fmla="*/ 3137841 h 6246801"/>
              <a:gd name="connsiteX330" fmla="*/ 1064099 w 9384838"/>
              <a:gd name="connsiteY330" fmla="*/ 3154822 h 6246801"/>
              <a:gd name="connsiteX331" fmla="*/ 1038628 w 9384838"/>
              <a:gd name="connsiteY331" fmla="*/ 3143502 h 6246801"/>
              <a:gd name="connsiteX332" fmla="*/ 1098059 w 9384838"/>
              <a:gd name="connsiteY332" fmla="*/ 3109544 h 6246801"/>
              <a:gd name="connsiteX333" fmla="*/ 905615 w 9384838"/>
              <a:gd name="connsiteY333" fmla="*/ 3061433 h 6246801"/>
              <a:gd name="connsiteX334" fmla="*/ 905615 w 9384838"/>
              <a:gd name="connsiteY334" fmla="*/ 3098224 h 6246801"/>
              <a:gd name="connsiteX335" fmla="*/ 874484 w 9384838"/>
              <a:gd name="connsiteY335" fmla="*/ 3149161 h 6246801"/>
              <a:gd name="connsiteX336" fmla="*/ 820713 w 9384838"/>
              <a:gd name="connsiteY336" fmla="*/ 3171802 h 6246801"/>
              <a:gd name="connsiteX337" fmla="*/ 826373 w 9384838"/>
              <a:gd name="connsiteY337" fmla="*/ 3205762 h 6246801"/>
              <a:gd name="connsiteX338" fmla="*/ 769772 w 9384838"/>
              <a:gd name="connsiteY338" fmla="*/ 3214252 h 6246801"/>
              <a:gd name="connsiteX339" fmla="*/ 775432 w 9384838"/>
              <a:gd name="connsiteY339" fmla="*/ 3253873 h 6246801"/>
              <a:gd name="connsiteX340" fmla="*/ 738642 w 9384838"/>
              <a:gd name="connsiteY340" fmla="*/ 3245383 h 6246801"/>
              <a:gd name="connsiteX341" fmla="*/ 724492 w 9384838"/>
              <a:gd name="connsiteY341" fmla="*/ 3214252 h 6246801"/>
              <a:gd name="connsiteX342" fmla="*/ 701851 w 9384838"/>
              <a:gd name="connsiteY342" fmla="*/ 3183122 h 6246801"/>
              <a:gd name="connsiteX343" fmla="*/ 724492 w 9384838"/>
              <a:gd name="connsiteY343" fmla="*/ 3168972 h 6246801"/>
              <a:gd name="connsiteX344" fmla="*/ 747132 w 9384838"/>
              <a:gd name="connsiteY344" fmla="*/ 3146331 h 6246801"/>
              <a:gd name="connsiteX345" fmla="*/ 843354 w 9384838"/>
              <a:gd name="connsiteY345" fmla="*/ 3098224 h 6246801"/>
              <a:gd name="connsiteX346" fmla="*/ 905615 w 9384838"/>
              <a:gd name="connsiteY346" fmla="*/ 3061433 h 6246801"/>
              <a:gd name="connsiteX347" fmla="*/ 936745 w 9384838"/>
              <a:gd name="connsiteY347" fmla="*/ 3033132 h 6246801"/>
              <a:gd name="connsiteX348" fmla="*/ 973535 w 9384838"/>
              <a:gd name="connsiteY348" fmla="*/ 3081244 h 6246801"/>
              <a:gd name="connsiteX349" fmla="*/ 948066 w 9384838"/>
              <a:gd name="connsiteY349" fmla="*/ 3115203 h 6246801"/>
              <a:gd name="connsiteX350" fmla="*/ 925424 w 9384838"/>
              <a:gd name="connsiteY350" fmla="*/ 3067093 h 6246801"/>
              <a:gd name="connsiteX351" fmla="*/ 936745 w 9384838"/>
              <a:gd name="connsiteY351" fmla="*/ 3033132 h 6246801"/>
              <a:gd name="connsiteX352" fmla="*/ 5840275 w 9384838"/>
              <a:gd name="connsiteY352" fmla="*/ 2081897 h 6246801"/>
              <a:gd name="connsiteX353" fmla="*/ 5891159 w 9384838"/>
              <a:gd name="connsiteY353" fmla="*/ 2132783 h 6246801"/>
              <a:gd name="connsiteX354" fmla="*/ 5891159 w 9384838"/>
              <a:gd name="connsiteY354" fmla="*/ 2158226 h 6246801"/>
              <a:gd name="connsiteX355" fmla="*/ 5966379 w 9384838"/>
              <a:gd name="connsiteY355" fmla="*/ 2208005 h 6246801"/>
              <a:gd name="connsiteX356" fmla="*/ 6016157 w 9384838"/>
              <a:gd name="connsiteY356" fmla="*/ 2208005 h 6246801"/>
              <a:gd name="connsiteX357" fmla="*/ 6041599 w 9384838"/>
              <a:gd name="connsiteY357" fmla="*/ 2208005 h 6246801"/>
              <a:gd name="connsiteX358" fmla="*/ 5966379 w 9384838"/>
              <a:gd name="connsiteY358" fmla="*/ 2308672 h 6246801"/>
              <a:gd name="connsiteX359" fmla="*/ 5916601 w 9384838"/>
              <a:gd name="connsiteY359" fmla="*/ 2558676 h 6246801"/>
              <a:gd name="connsiteX360" fmla="*/ 5916601 w 9384838"/>
              <a:gd name="connsiteY360" fmla="*/ 2659341 h 6246801"/>
              <a:gd name="connsiteX361" fmla="*/ 5966379 w 9384838"/>
              <a:gd name="connsiteY361" fmla="*/ 2684786 h 6246801"/>
              <a:gd name="connsiteX362" fmla="*/ 5991821 w 9384838"/>
              <a:gd name="connsiteY362" fmla="*/ 2734563 h 6246801"/>
              <a:gd name="connsiteX363" fmla="*/ 6016157 w 9384838"/>
              <a:gd name="connsiteY363" fmla="*/ 2785448 h 6246801"/>
              <a:gd name="connsiteX364" fmla="*/ 6016157 w 9384838"/>
              <a:gd name="connsiteY364" fmla="*/ 2860670 h 6246801"/>
              <a:gd name="connsiteX365" fmla="*/ 5991821 w 9384838"/>
              <a:gd name="connsiteY365" fmla="*/ 2885007 h 6246801"/>
              <a:gd name="connsiteX366" fmla="*/ 6016157 w 9384838"/>
              <a:gd name="connsiteY366" fmla="*/ 2910449 h 6246801"/>
              <a:gd name="connsiteX367" fmla="*/ 5991821 w 9384838"/>
              <a:gd name="connsiteY367" fmla="*/ 2935892 h 6246801"/>
              <a:gd name="connsiteX368" fmla="*/ 5991821 w 9384838"/>
              <a:gd name="connsiteY368" fmla="*/ 2960229 h 6246801"/>
              <a:gd name="connsiteX369" fmla="*/ 6041599 w 9384838"/>
              <a:gd name="connsiteY369" fmla="*/ 2985670 h 6246801"/>
              <a:gd name="connsiteX370" fmla="*/ 6016157 w 9384838"/>
              <a:gd name="connsiteY370" fmla="*/ 3035453 h 6246801"/>
              <a:gd name="connsiteX371" fmla="*/ 6041599 w 9384838"/>
              <a:gd name="connsiteY371" fmla="*/ 3086339 h 6246801"/>
              <a:gd name="connsiteX372" fmla="*/ 5991821 w 9384838"/>
              <a:gd name="connsiteY372" fmla="*/ 3185896 h 6246801"/>
              <a:gd name="connsiteX373" fmla="*/ 6016157 w 9384838"/>
              <a:gd name="connsiteY373" fmla="*/ 3185896 h 6246801"/>
              <a:gd name="connsiteX374" fmla="*/ 6016157 w 9384838"/>
              <a:gd name="connsiteY374" fmla="*/ 3236782 h 6246801"/>
              <a:gd name="connsiteX375" fmla="*/ 5966379 w 9384838"/>
              <a:gd name="connsiteY375" fmla="*/ 3261118 h 6246801"/>
              <a:gd name="connsiteX376" fmla="*/ 5966379 w 9384838"/>
              <a:gd name="connsiteY376" fmla="*/ 3286561 h 6246801"/>
              <a:gd name="connsiteX377" fmla="*/ 5916601 w 9384838"/>
              <a:gd name="connsiteY377" fmla="*/ 3361784 h 6246801"/>
              <a:gd name="connsiteX378" fmla="*/ 5916601 w 9384838"/>
              <a:gd name="connsiteY378" fmla="*/ 3412670 h 6246801"/>
              <a:gd name="connsiteX379" fmla="*/ 5865717 w 9384838"/>
              <a:gd name="connsiteY379" fmla="*/ 3437007 h 6246801"/>
              <a:gd name="connsiteX380" fmla="*/ 5840275 w 9384838"/>
              <a:gd name="connsiteY380" fmla="*/ 3462450 h 6246801"/>
              <a:gd name="connsiteX381" fmla="*/ 5815939 w 9384838"/>
              <a:gd name="connsiteY381" fmla="*/ 3437007 h 6246801"/>
              <a:gd name="connsiteX382" fmla="*/ 5815939 w 9384838"/>
              <a:gd name="connsiteY382" fmla="*/ 3487893 h 6246801"/>
              <a:gd name="connsiteX383" fmla="*/ 5765055 w 9384838"/>
              <a:gd name="connsiteY383" fmla="*/ 3462450 h 6246801"/>
              <a:gd name="connsiteX384" fmla="*/ 5765055 w 9384838"/>
              <a:gd name="connsiteY384" fmla="*/ 3462451 h 6246801"/>
              <a:gd name="connsiteX385" fmla="*/ 5790497 w 9384838"/>
              <a:gd name="connsiteY385" fmla="*/ 3512230 h 6246801"/>
              <a:gd name="connsiteX386" fmla="*/ 5740719 w 9384838"/>
              <a:gd name="connsiteY386" fmla="*/ 3537673 h 6246801"/>
              <a:gd name="connsiteX387" fmla="*/ 5715277 w 9384838"/>
              <a:gd name="connsiteY387" fmla="*/ 3563116 h 6246801"/>
              <a:gd name="connsiteX388" fmla="*/ 5689835 w 9384838"/>
              <a:gd name="connsiteY388" fmla="*/ 3587453 h 6246801"/>
              <a:gd name="connsiteX389" fmla="*/ 5715277 w 9384838"/>
              <a:gd name="connsiteY389" fmla="*/ 3612896 h 6246801"/>
              <a:gd name="connsiteX390" fmla="*/ 5665499 w 9384838"/>
              <a:gd name="connsiteY390" fmla="*/ 3612896 h 6246801"/>
              <a:gd name="connsiteX391" fmla="*/ 5640057 w 9384838"/>
              <a:gd name="connsiteY391" fmla="*/ 3638339 h 6246801"/>
              <a:gd name="connsiteX392" fmla="*/ 5665499 w 9384838"/>
              <a:gd name="connsiteY392" fmla="*/ 3638339 h 6246801"/>
              <a:gd name="connsiteX393" fmla="*/ 5665499 w 9384838"/>
              <a:gd name="connsiteY393" fmla="*/ 3662676 h 6246801"/>
              <a:gd name="connsiteX394" fmla="*/ 5640057 w 9384838"/>
              <a:gd name="connsiteY394" fmla="*/ 3662676 h 6246801"/>
              <a:gd name="connsiteX395" fmla="*/ 5665499 w 9384838"/>
              <a:gd name="connsiteY395" fmla="*/ 3688119 h 6246801"/>
              <a:gd name="connsiteX396" fmla="*/ 5640057 w 9384838"/>
              <a:gd name="connsiteY396" fmla="*/ 3763342 h 6246801"/>
              <a:gd name="connsiteX397" fmla="*/ 5590279 w 9384838"/>
              <a:gd name="connsiteY397" fmla="*/ 3737899 h 6246801"/>
              <a:gd name="connsiteX398" fmla="*/ 5515059 w 9384838"/>
              <a:gd name="connsiteY398" fmla="*/ 3737899 h 6246801"/>
              <a:gd name="connsiteX399" fmla="*/ 5464175 w 9384838"/>
              <a:gd name="connsiteY399" fmla="*/ 3713562 h 6246801"/>
              <a:gd name="connsiteX400" fmla="*/ 5439839 w 9384838"/>
              <a:gd name="connsiteY400" fmla="*/ 3737899 h 6246801"/>
              <a:gd name="connsiteX401" fmla="*/ 5464175 w 9384838"/>
              <a:gd name="connsiteY401" fmla="*/ 3763342 h 6246801"/>
              <a:gd name="connsiteX402" fmla="*/ 5414397 w 9384838"/>
              <a:gd name="connsiteY402" fmla="*/ 3788785 h 6246801"/>
              <a:gd name="connsiteX403" fmla="*/ 5339177 w 9384838"/>
              <a:gd name="connsiteY403" fmla="*/ 3939230 h 6246801"/>
              <a:gd name="connsiteX404" fmla="*/ 5364619 w 9384838"/>
              <a:gd name="connsiteY404" fmla="*/ 4014453 h 6246801"/>
              <a:gd name="connsiteX405" fmla="*/ 5364618 w 9384838"/>
              <a:gd name="connsiteY405" fmla="*/ 4014453 h 6246801"/>
              <a:gd name="connsiteX406" fmla="*/ 5364618 w 9384838"/>
              <a:gd name="connsiteY406" fmla="*/ 4089676 h 6246801"/>
              <a:gd name="connsiteX407" fmla="*/ 5313734 w 9384838"/>
              <a:gd name="connsiteY407" fmla="*/ 4289902 h 6246801"/>
              <a:gd name="connsiteX408" fmla="*/ 5238514 w 9384838"/>
              <a:gd name="connsiteY408" fmla="*/ 4416010 h 6246801"/>
              <a:gd name="connsiteX409" fmla="*/ 5213072 w 9384838"/>
              <a:gd name="connsiteY409" fmla="*/ 4440347 h 6246801"/>
              <a:gd name="connsiteX410" fmla="*/ 5163294 w 9384838"/>
              <a:gd name="connsiteY410" fmla="*/ 4440347 h 6246801"/>
              <a:gd name="connsiteX411" fmla="*/ 5137852 w 9384838"/>
              <a:gd name="connsiteY411" fmla="*/ 4465790 h 6246801"/>
              <a:gd name="connsiteX412" fmla="*/ 5163294 w 9384838"/>
              <a:gd name="connsiteY412" fmla="*/ 4465790 h 6246801"/>
              <a:gd name="connsiteX413" fmla="*/ 5062632 w 9384838"/>
              <a:gd name="connsiteY413" fmla="*/ 4616236 h 6246801"/>
              <a:gd name="connsiteX414" fmla="*/ 5038296 w 9384838"/>
              <a:gd name="connsiteY414" fmla="*/ 4691459 h 6246801"/>
              <a:gd name="connsiteX415" fmla="*/ 5012854 w 9384838"/>
              <a:gd name="connsiteY415" fmla="*/ 4716902 h 6246801"/>
              <a:gd name="connsiteX416" fmla="*/ 4987412 w 9384838"/>
              <a:gd name="connsiteY416" fmla="*/ 4792125 h 6246801"/>
              <a:gd name="connsiteX417" fmla="*/ 5012854 w 9384838"/>
              <a:gd name="connsiteY417" fmla="*/ 4917127 h 6246801"/>
              <a:gd name="connsiteX418" fmla="*/ 5062632 w 9384838"/>
              <a:gd name="connsiteY418" fmla="*/ 5043236 h 6246801"/>
              <a:gd name="connsiteX419" fmla="*/ 5013583 w 9384838"/>
              <a:gd name="connsiteY419" fmla="*/ 4993096 h 6246801"/>
              <a:gd name="connsiteX420" fmla="*/ 5062632 w 9384838"/>
              <a:gd name="connsiteY420" fmla="*/ 5043237 h 6246801"/>
              <a:gd name="connsiteX421" fmla="*/ 4987412 w 9384838"/>
              <a:gd name="connsiteY421" fmla="*/ 5043237 h 6246801"/>
              <a:gd name="connsiteX422" fmla="*/ 4963076 w 9384838"/>
              <a:gd name="connsiteY422" fmla="*/ 5017794 h 6246801"/>
              <a:gd name="connsiteX423" fmla="*/ 4862414 w 9384838"/>
              <a:gd name="connsiteY423" fmla="*/ 5067574 h 6246801"/>
              <a:gd name="connsiteX424" fmla="*/ 4812636 w 9384838"/>
              <a:gd name="connsiteY424" fmla="*/ 5142796 h 6246801"/>
              <a:gd name="connsiteX425" fmla="*/ 4812636 w 9384838"/>
              <a:gd name="connsiteY425" fmla="*/ 5193682 h 6246801"/>
              <a:gd name="connsiteX426" fmla="*/ 4787194 w 9384838"/>
              <a:gd name="connsiteY426" fmla="*/ 5243462 h 6246801"/>
              <a:gd name="connsiteX427" fmla="*/ 4711974 w 9384838"/>
              <a:gd name="connsiteY427" fmla="*/ 5268905 h 6246801"/>
              <a:gd name="connsiteX428" fmla="*/ 4686532 w 9384838"/>
              <a:gd name="connsiteY428" fmla="*/ 5243462 h 6246801"/>
              <a:gd name="connsiteX429" fmla="*/ 4636753 w 9384838"/>
              <a:gd name="connsiteY429" fmla="*/ 5268905 h 6246801"/>
              <a:gd name="connsiteX430" fmla="*/ 4611311 w 9384838"/>
              <a:gd name="connsiteY430" fmla="*/ 5293242 h 6246801"/>
              <a:gd name="connsiteX431" fmla="*/ 4561533 w 9384838"/>
              <a:gd name="connsiteY431" fmla="*/ 5344128 h 6246801"/>
              <a:gd name="connsiteX432" fmla="*/ 4536091 w 9384838"/>
              <a:gd name="connsiteY432" fmla="*/ 5293242 h 6246801"/>
              <a:gd name="connsiteX433" fmla="*/ 4561533 w 9384838"/>
              <a:gd name="connsiteY433" fmla="*/ 5293242 h 6246801"/>
              <a:gd name="connsiteX434" fmla="*/ 4561533 w 9384838"/>
              <a:gd name="connsiteY434" fmla="*/ 5268905 h 6246801"/>
              <a:gd name="connsiteX435" fmla="*/ 4585869 w 9384838"/>
              <a:gd name="connsiteY435" fmla="*/ 5218019 h 6246801"/>
              <a:gd name="connsiteX436" fmla="*/ 4585869 w 9384838"/>
              <a:gd name="connsiteY436" fmla="*/ 5193682 h 6246801"/>
              <a:gd name="connsiteX437" fmla="*/ 4611311 w 9384838"/>
              <a:gd name="connsiteY437" fmla="*/ 5168239 h 6246801"/>
              <a:gd name="connsiteX438" fmla="*/ 4611311 w 9384838"/>
              <a:gd name="connsiteY438" fmla="*/ 5142796 h 6246801"/>
              <a:gd name="connsiteX439" fmla="*/ 4585869 w 9384838"/>
              <a:gd name="connsiteY439" fmla="*/ 5142796 h 6246801"/>
              <a:gd name="connsiteX440" fmla="*/ 4611311 w 9384838"/>
              <a:gd name="connsiteY440" fmla="*/ 5118460 h 6246801"/>
              <a:gd name="connsiteX441" fmla="*/ 4636753 w 9384838"/>
              <a:gd name="connsiteY441" fmla="*/ 5118460 h 6246801"/>
              <a:gd name="connsiteX442" fmla="*/ 4636753 w 9384838"/>
              <a:gd name="connsiteY442" fmla="*/ 5093017 h 6246801"/>
              <a:gd name="connsiteX443" fmla="*/ 4686532 w 9384838"/>
              <a:gd name="connsiteY443" fmla="*/ 5067574 h 6246801"/>
              <a:gd name="connsiteX444" fmla="*/ 4737416 w 9384838"/>
              <a:gd name="connsiteY444" fmla="*/ 5043237 h 6246801"/>
              <a:gd name="connsiteX445" fmla="*/ 4737416 w 9384838"/>
              <a:gd name="connsiteY445" fmla="*/ 5017794 h 6246801"/>
              <a:gd name="connsiteX446" fmla="*/ 4737416 w 9384838"/>
              <a:gd name="connsiteY446" fmla="*/ 4992351 h 6246801"/>
              <a:gd name="connsiteX447" fmla="*/ 4686532 w 9384838"/>
              <a:gd name="connsiteY447" fmla="*/ 4942571 h 6246801"/>
              <a:gd name="connsiteX448" fmla="*/ 4662196 w 9384838"/>
              <a:gd name="connsiteY448" fmla="*/ 4968014 h 6246801"/>
              <a:gd name="connsiteX449" fmla="*/ 4636753 w 9384838"/>
              <a:gd name="connsiteY449" fmla="*/ 4968014 h 6246801"/>
              <a:gd name="connsiteX450" fmla="*/ 4611311 w 9384838"/>
              <a:gd name="connsiteY450" fmla="*/ 4942571 h 6246801"/>
              <a:gd name="connsiteX451" fmla="*/ 4585869 w 9384838"/>
              <a:gd name="connsiteY451" fmla="*/ 4992350 h 6246801"/>
              <a:gd name="connsiteX452" fmla="*/ 4611310 w 9384838"/>
              <a:gd name="connsiteY452" fmla="*/ 5017792 h 6246801"/>
              <a:gd name="connsiteX453" fmla="*/ 4611311 w 9384838"/>
              <a:gd name="connsiteY453" fmla="*/ 5017793 h 6246801"/>
              <a:gd name="connsiteX454" fmla="*/ 4536091 w 9384838"/>
              <a:gd name="connsiteY454" fmla="*/ 5043236 h 6246801"/>
              <a:gd name="connsiteX455" fmla="*/ 4510649 w 9384838"/>
              <a:gd name="connsiteY455" fmla="*/ 5043236 h 6246801"/>
              <a:gd name="connsiteX456" fmla="*/ 4510649 w 9384838"/>
              <a:gd name="connsiteY456" fmla="*/ 5118458 h 6246801"/>
              <a:gd name="connsiteX457" fmla="*/ 4561533 w 9384838"/>
              <a:gd name="connsiteY457" fmla="*/ 5168238 h 6246801"/>
              <a:gd name="connsiteX458" fmla="*/ 4536091 w 9384838"/>
              <a:gd name="connsiteY458" fmla="*/ 5168238 h 6246801"/>
              <a:gd name="connsiteX459" fmla="*/ 4510649 w 9384838"/>
              <a:gd name="connsiteY459" fmla="*/ 5168238 h 6246801"/>
              <a:gd name="connsiteX460" fmla="*/ 4510649 w 9384838"/>
              <a:gd name="connsiteY460" fmla="*/ 5193681 h 6246801"/>
              <a:gd name="connsiteX461" fmla="*/ 4486313 w 9384838"/>
              <a:gd name="connsiteY461" fmla="*/ 5168238 h 6246801"/>
              <a:gd name="connsiteX462" fmla="*/ 4486313 w 9384838"/>
              <a:gd name="connsiteY462" fmla="*/ 5118458 h 6246801"/>
              <a:gd name="connsiteX463" fmla="*/ 4460871 w 9384838"/>
              <a:gd name="connsiteY463" fmla="*/ 5093016 h 6246801"/>
              <a:gd name="connsiteX464" fmla="*/ 4385651 w 9384838"/>
              <a:gd name="connsiteY464" fmla="*/ 5067573 h 6246801"/>
              <a:gd name="connsiteX465" fmla="*/ 4310431 w 9384838"/>
              <a:gd name="connsiteY465" fmla="*/ 5093016 h 6246801"/>
              <a:gd name="connsiteX466" fmla="*/ 4284989 w 9384838"/>
              <a:gd name="connsiteY466" fmla="*/ 5142795 h 6246801"/>
              <a:gd name="connsiteX467" fmla="*/ 4284989 w 9384838"/>
              <a:gd name="connsiteY467" fmla="*/ 5142796 h 6246801"/>
              <a:gd name="connsiteX468" fmla="*/ 4260653 w 9384838"/>
              <a:gd name="connsiteY468" fmla="*/ 5168239 h 6246801"/>
              <a:gd name="connsiteX469" fmla="*/ 4260653 w 9384838"/>
              <a:gd name="connsiteY469" fmla="*/ 5193683 h 6246801"/>
              <a:gd name="connsiteX470" fmla="*/ 4284989 w 9384838"/>
              <a:gd name="connsiteY470" fmla="*/ 5243462 h 6246801"/>
              <a:gd name="connsiteX471" fmla="*/ 4235211 w 9384838"/>
              <a:gd name="connsiteY471" fmla="*/ 5268905 h 6246801"/>
              <a:gd name="connsiteX472" fmla="*/ 4185433 w 9384838"/>
              <a:gd name="connsiteY472" fmla="*/ 5344128 h 6246801"/>
              <a:gd name="connsiteX473" fmla="*/ 4110213 w 9384838"/>
              <a:gd name="connsiteY473" fmla="*/ 5369571 h 6246801"/>
              <a:gd name="connsiteX474" fmla="*/ 4084771 w 9384838"/>
              <a:gd name="connsiteY474" fmla="*/ 5318685 h 6246801"/>
              <a:gd name="connsiteX475" fmla="*/ 4110213 w 9384838"/>
              <a:gd name="connsiteY475" fmla="*/ 5243462 h 6246801"/>
              <a:gd name="connsiteX476" fmla="*/ 4134549 w 9384838"/>
              <a:gd name="connsiteY476" fmla="*/ 5193683 h 6246801"/>
              <a:gd name="connsiteX477" fmla="*/ 4134549 w 9384838"/>
              <a:gd name="connsiteY477" fmla="*/ 5168239 h 6246801"/>
              <a:gd name="connsiteX478" fmla="*/ 4185433 w 9384838"/>
              <a:gd name="connsiteY478" fmla="*/ 5168239 h 6246801"/>
              <a:gd name="connsiteX479" fmla="*/ 4209769 w 9384838"/>
              <a:gd name="connsiteY479" fmla="*/ 5142796 h 6246801"/>
              <a:gd name="connsiteX480" fmla="*/ 4185433 w 9384838"/>
              <a:gd name="connsiteY480" fmla="*/ 5118460 h 6246801"/>
              <a:gd name="connsiteX481" fmla="*/ 4084771 w 9384838"/>
              <a:gd name="connsiteY481" fmla="*/ 5093017 h 6246801"/>
              <a:gd name="connsiteX482" fmla="*/ 4034993 w 9384838"/>
              <a:gd name="connsiteY482" fmla="*/ 5142796 h 6246801"/>
              <a:gd name="connsiteX483" fmla="*/ 3958666 w 9384838"/>
              <a:gd name="connsiteY483" fmla="*/ 5168239 h 6246801"/>
              <a:gd name="connsiteX484" fmla="*/ 3908904 w 9384838"/>
              <a:gd name="connsiteY484" fmla="*/ 5218019 h 6246801"/>
              <a:gd name="connsiteX485" fmla="*/ 3859127 w 9384838"/>
              <a:gd name="connsiteY485" fmla="*/ 5293242 h 6246801"/>
              <a:gd name="connsiteX486" fmla="*/ 3758465 w 9384838"/>
              <a:gd name="connsiteY486" fmla="*/ 5243462 h 6246801"/>
              <a:gd name="connsiteX487" fmla="*/ 3708688 w 9384838"/>
              <a:gd name="connsiteY487" fmla="*/ 5243462 h 6246801"/>
              <a:gd name="connsiteX488" fmla="*/ 3582584 w 9384838"/>
              <a:gd name="connsiteY488" fmla="*/ 5193683 h 6246801"/>
              <a:gd name="connsiteX489" fmla="*/ 3589545 w 9384838"/>
              <a:gd name="connsiteY489" fmla="*/ 5173103 h 6246801"/>
              <a:gd name="connsiteX490" fmla="*/ 3589543 w 9384838"/>
              <a:gd name="connsiteY490" fmla="*/ 5173102 h 6246801"/>
              <a:gd name="connsiteX491" fmla="*/ 3582582 w 9384838"/>
              <a:gd name="connsiteY491" fmla="*/ 5193682 h 6246801"/>
              <a:gd name="connsiteX492" fmla="*/ 3382367 w 9384838"/>
              <a:gd name="connsiteY492" fmla="*/ 5193682 h 6246801"/>
              <a:gd name="connsiteX493" fmla="*/ 3421081 w 9384838"/>
              <a:gd name="connsiteY493" fmla="*/ 5164921 h 6246801"/>
              <a:gd name="connsiteX494" fmla="*/ 3483028 w 9384838"/>
              <a:gd name="connsiteY494" fmla="*/ 5168239 h 6246801"/>
              <a:gd name="connsiteX495" fmla="*/ 3532805 w 9384838"/>
              <a:gd name="connsiteY495" fmla="*/ 5168239 h 6246801"/>
              <a:gd name="connsiteX496" fmla="*/ 3532805 w 9384838"/>
              <a:gd name="connsiteY496" fmla="*/ 5118459 h 6246801"/>
              <a:gd name="connsiteX497" fmla="*/ 3507365 w 9384838"/>
              <a:gd name="connsiteY497" fmla="*/ 5093016 h 6246801"/>
              <a:gd name="connsiteX498" fmla="*/ 3483028 w 9384838"/>
              <a:gd name="connsiteY498" fmla="*/ 5118459 h 6246801"/>
              <a:gd name="connsiteX499" fmla="*/ 3432144 w 9384838"/>
              <a:gd name="connsiteY499" fmla="*/ 5093016 h 6246801"/>
              <a:gd name="connsiteX500" fmla="*/ 3407808 w 9384838"/>
              <a:gd name="connsiteY500" fmla="*/ 5093016 h 6246801"/>
              <a:gd name="connsiteX501" fmla="*/ 3407808 w 9384838"/>
              <a:gd name="connsiteY501" fmla="*/ 5043237 h 6246801"/>
              <a:gd name="connsiteX502" fmla="*/ 3382367 w 9384838"/>
              <a:gd name="connsiteY502" fmla="*/ 5043237 h 6246801"/>
              <a:gd name="connsiteX503" fmla="*/ 3356924 w 9384838"/>
              <a:gd name="connsiteY503" fmla="*/ 5093016 h 6246801"/>
              <a:gd name="connsiteX504" fmla="*/ 3382367 w 9384838"/>
              <a:gd name="connsiteY504" fmla="*/ 5118459 h 6246801"/>
              <a:gd name="connsiteX505" fmla="*/ 3382367 w 9384838"/>
              <a:gd name="connsiteY505" fmla="*/ 5142796 h 6246801"/>
              <a:gd name="connsiteX506" fmla="*/ 3331482 w 9384838"/>
              <a:gd name="connsiteY506" fmla="*/ 5093016 h 6246801"/>
              <a:gd name="connsiteX507" fmla="*/ 3356924 w 9384838"/>
              <a:gd name="connsiteY507" fmla="*/ 5067573 h 6246801"/>
              <a:gd name="connsiteX508" fmla="*/ 3356924 w 9384838"/>
              <a:gd name="connsiteY508" fmla="*/ 4992351 h 6246801"/>
              <a:gd name="connsiteX509" fmla="*/ 3407808 w 9384838"/>
              <a:gd name="connsiteY509" fmla="*/ 4942571 h 6246801"/>
              <a:gd name="connsiteX510" fmla="*/ 3356924 w 9384838"/>
              <a:gd name="connsiteY510" fmla="*/ 4942571 h 6246801"/>
              <a:gd name="connsiteX511" fmla="*/ 3349625 w 9384838"/>
              <a:gd name="connsiteY511" fmla="*/ 4928288 h 6246801"/>
              <a:gd name="connsiteX512" fmla="*/ 3349624 w 9384838"/>
              <a:gd name="connsiteY512" fmla="*/ 4928288 h 6246801"/>
              <a:gd name="connsiteX513" fmla="*/ 3356924 w 9384838"/>
              <a:gd name="connsiteY513" fmla="*/ 4942571 h 6246801"/>
              <a:gd name="connsiteX514" fmla="*/ 3281703 w 9384838"/>
              <a:gd name="connsiteY514" fmla="*/ 4968014 h 6246801"/>
              <a:gd name="connsiteX515" fmla="*/ 3256260 w 9384838"/>
              <a:gd name="connsiteY515" fmla="*/ 5017794 h 6246801"/>
              <a:gd name="connsiteX516" fmla="*/ 3181041 w 9384838"/>
              <a:gd name="connsiteY516" fmla="*/ 5067573 h 6246801"/>
              <a:gd name="connsiteX517" fmla="*/ 3206483 w 9384838"/>
              <a:gd name="connsiteY517" fmla="*/ 5118459 h 6246801"/>
              <a:gd name="connsiteX518" fmla="*/ 3181041 w 9384838"/>
              <a:gd name="connsiteY518" fmla="*/ 5142796 h 6246801"/>
              <a:gd name="connsiteX519" fmla="*/ 3231925 w 9384838"/>
              <a:gd name="connsiteY519" fmla="*/ 5168239 h 6246801"/>
              <a:gd name="connsiteX520" fmla="*/ 3281703 w 9384838"/>
              <a:gd name="connsiteY520" fmla="*/ 5218019 h 6246801"/>
              <a:gd name="connsiteX521" fmla="*/ 3331481 w 9384838"/>
              <a:gd name="connsiteY521" fmla="*/ 5268905 h 6246801"/>
              <a:gd name="connsiteX522" fmla="*/ 3281703 w 9384838"/>
              <a:gd name="connsiteY522" fmla="*/ 5293242 h 6246801"/>
              <a:gd name="connsiteX523" fmla="*/ 3281703 w 9384838"/>
              <a:gd name="connsiteY523" fmla="*/ 5318685 h 6246801"/>
              <a:gd name="connsiteX524" fmla="*/ 3256260 w 9384838"/>
              <a:gd name="connsiteY524" fmla="*/ 5293242 h 6246801"/>
              <a:gd name="connsiteX525" fmla="*/ 3206483 w 9384838"/>
              <a:gd name="connsiteY525" fmla="*/ 5293242 h 6246801"/>
              <a:gd name="connsiteX526" fmla="*/ 3181041 w 9384838"/>
              <a:gd name="connsiteY526" fmla="*/ 5293242 h 6246801"/>
              <a:gd name="connsiteX527" fmla="*/ 3056044 w 9384838"/>
              <a:gd name="connsiteY527" fmla="*/ 5293242 h 6246801"/>
              <a:gd name="connsiteX528" fmla="*/ 3030601 w 9384838"/>
              <a:gd name="connsiteY528" fmla="*/ 5344128 h 6246801"/>
              <a:gd name="connsiteX529" fmla="*/ 3006265 w 9384838"/>
              <a:gd name="connsiteY529" fmla="*/ 5344128 h 6246801"/>
              <a:gd name="connsiteX530" fmla="*/ 2980823 w 9384838"/>
              <a:gd name="connsiteY530" fmla="*/ 5369571 h 6246801"/>
              <a:gd name="connsiteX531" fmla="*/ 3006265 w 9384838"/>
              <a:gd name="connsiteY531" fmla="*/ 5393907 h 6246801"/>
              <a:gd name="connsiteX532" fmla="*/ 2980823 w 9384838"/>
              <a:gd name="connsiteY532" fmla="*/ 5419350 h 6246801"/>
              <a:gd name="connsiteX533" fmla="*/ 2905602 w 9384838"/>
              <a:gd name="connsiteY533" fmla="*/ 5444793 h 6246801"/>
              <a:gd name="connsiteX534" fmla="*/ 2880162 w 9384838"/>
              <a:gd name="connsiteY534" fmla="*/ 5520016 h 6246801"/>
              <a:gd name="connsiteX535" fmla="*/ 2880159 w 9384838"/>
              <a:gd name="connsiteY535" fmla="*/ 5520016 h 6246801"/>
              <a:gd name="connsiteX536" fmla="*/ 2830382 w 9384838"/>
              <a:gd name="connsiteY536" fmla="*/ 5544353 h 6246801"/>
              <a:gd name="connsiteX537" fmla="*/ 2804941 w 9384838"/>
              <a:gd name="connsiteY537" fmla="*/ 5569796 h 6246801"/>
              <a:gd name="connsiteX538" fmla="*/ 2755160 w 9384838"/>
              <a:gd name="connsiteY538" fmla="*/ 5595239 h 6246801"/>
              <a:gd name="connsiteX539" fmla="*/ 2679941 w 9384838"/>
              <a:gd name="connsiteY539" fmla="*/ 5569796 h 6246801"/>
              <a:gd name="connsiteX540" fmla="*/ 2629058 w 9384838"/>
              <a:gd name="connsiteY540" fmla="*/ 5494573 h 6246801"/>
              <a:gd name="connsiteX541" fmla="*/ 2629058 w 9384838"/>
              <a:gd name="connsiteY541" fmla="*/ 5444794 h 6246801"/>
              <a:gd name="connsiteX542" fmla="*/ 2579280 w 9384838"/>
              <a:gd name="connsiteY542" fmla="*/ 5393908 h 6246801"/>
              <a:gd name="connsiteX543" fmla="*/ 2579280 w 9384838"/>
              <a:gd name="connsiteY543" fmla="*/ 5344128 h 6246801"/>
              <a:gd name="connsiteX544" fmla="*/ 2529501 w 9384838"/>
              <a:gd name="connsiteY544" fmla="*/ 5318685 h 6246801"/>
              <a:gd name="connsiteX545" fmla="*/ 2553838 w 9384838"/>
              <a:gd name="connsiteY545" fmla="*/ 5293242 h 6246801"/>
              <a:gd name="connsiteX546" fmla="*/ 2579280 w 9384838"/>
              <a:gd name="connsiteY546" fmla="*/ 5268905 h 6246801"/>
              <a:gd name="connsiteX547" fmla="*/ 2579280 w 9384838"/>
              <a:gd name="connsiteY547" fmla="*/ 5243462 h 6246801"/>
              <a:gd name="connsiteX548" fmla="*/ 2629058 w 9384838"/>
              <a:gd name="connsiteY548" fmla="*/ 5218019 h 6246801"/>
              <a:gd name="connsiteX549" fmla="*/ 2604722 w 9384838"/>
              <a:gd name="connsiteY549" fmla="*/ 5193682 h 6246801"/>
              <a:gd name="connsiteX550" fmla="*/ 2579280 w 9384838"/>
              <a:gd name="connsiteY550" fmla="*/ 5142796 h 6246801"/>
              <a:gd name="connsiteX551" fmla="*/ 2579280 w 9384838"/>
              <a:gd name="connsiteY551" fmla="*/ 5142795 h 6246801"/>
              <a:gd name="connsiteX552" fmla="*/ 2705382 w 9384838"/>
              <a:gd name="connsiteY552" fmla="*/ 5093015 h 6246801"/>
              <a:gd name="connsiteX553" fmla="*/ 2755160 w 9384838"/>
              <a:gd name="connsiteY553" fmla="*/ 5043236 h 6246801"/>
              <a:gd name="connsiteX554" fmla="*/ 2755160 w 9384838"/>
              <a:gd name="connsiteY554" fmla="*/ 4992350 h 6246801"/>
              <a:gd name="connsiteX555" fmla="*/ 2729719 w 9384838"/>
              <a:gd name="connsiteY555" fmla="*/ 4968013 h 6246801"/>
              <a:gd name="connsiteX556" fmla="*/ 2705383 w 9384838"/>
              <a:gd name="connsiteY556" fmla="*/ 4942570 h 6246801"/>
              <a:gd name="connsiteX557" fmla="*/ 2679942 w 9384838"/>
              <a:gd name="connsiteY557" fmla="*/ 4942570 h 6246801"/>
              <a:gd name="connsiteX558" fmla="*/ 2654500 w 9384838"/>
              <a:gd name="connsiteY558" fmla="*/ 4968013 h 6246801"/>
              <a:gd name="connsiteX559" fmla="*/ 2604722 w 9384838"/>
              <a:gd name="connsiteY559" fmla="*/ 4968013 h 6246801"/>
              <a:gd name="connsiteX560" fmla="*/ 2529503 w 9384838"/>
              <a:gd name="connsiteY560" fmla="*/ 4917127 h 6246801"/>
              <a:gd name="connsiteX561" fmla="*/ 2529503 w 9384838"/>
              <a:gd name="connsiteY561" fmla="*/ 4867348 h 6246801"/>
              <a:gd name="connsiteX562" fmla="*/ 2454282 w 9384838"/>
              <a:gd name="connsiteY562" fmla="*/ 4841905 h 6246801"/>
              <a:gd name="connsiteX563" fmla="*/ 2454282 w 9384838"/>
              <a:gd name="connsiteY563" fmla="*/ 4867348 h 6246801"/>
              <a:gd name="connsiteX564" fmla="*/ 2428840 w 9384838"/>
              <a:gd name="connsiteY564" fmla="*/ 4841905 h 6246801"/>
              <a:gd name="connsiteX565" fmla="*/ 2379063 w 9384838"/>
              <a:gd name="connsiteY565" fmla="*/ 4841905 h 6246801"/>
              <a:gd name="connsiteX566" fmla="*/ 2353620 w 9384838"/>
              <a:gd name="connsiteY566" fmla="*/ 4867348 h 6246801"/>
              <a:gd name="connsiteX567" fmla="*/ 2353620 w 9384838"/>
              <a:gd name="connsiteY567" fmla="*/ 4867347 h 6246801"/>
              <a:gd name="connsiteX568" fmla="*/ 2328178 w 9384838"/>
              <a:gd name="connsiteY568" fmla="*/ 4841904 h 6246801"/>
              <a:gd name="connsiteX569" fmla="*/ 2303843 w 9384838"/>
              <a:gd name="connsiteY569" fmla="*/ 4841904 h 6246801"/>
              <a:gd name="connsiteX570" fmla="*/ 2278401 w 9384838"/>
              <a:gd name="connsiteY570" fmla="*/ 4817568 h 6246801"/>
              <a:gd name="connsiteX571" fmla="*/ 2252958 w 9384838"/>
              <a:gd name="connsiteY571" fmla="*/ 4841904 h 6246801"/>
              <a:gd name="connsiteX572" fmla="*/ 2303843 w 9384838"/>
              <a:gd name="connsiteY572" fmla="*/ 4867347 h 6246801"/>
              <a:gd name="connsiteX573" fmla="*/ 2228623 w 9384838"/>
              <a:gd name="connsiteY573" fmla="*/ 4892790 h 6246801"/>
              <a:gd name="connsiteX574" fmla="*/ 2177740 w 9384838"/>
              <a:gd name="connsiteY574" fmla="*/ 4841904 h 6246801"/>
              <a:gd name="connsiteX575" fmla="*/ 2153404 w 9384838"/>
              <a:gd name="connsiteY575" fmla="*/ 4867347 h 6246801"/>
              <a:gd name="connsiteX576" fmla="*/ 2153404 w 9384838"/>
              <a:gd name="connsiteY576" fmla="*/ 4892790 h 6246801"/>
              <a:gd name="connsiteX577" fmla="*/ 2127962 w 9384838"/>
              <a:gd name="connsiteY577" fmla="*/ 4942570 h 6246801"/>
              <a:gd name="connsiteX578" fmla="*/ 2102518 w 9384838"/>
              <a:gd name="connsiteY578" fmla="*/ 4917127 h 6246801"/>
              <a:gd name="connsiteX579" fmla="*/ 2078183 w 9384838"/>
              <a:gd name="connsiteY579" fmla="*/ 4917127 h 6246801"/>
              <a:gd name="connsiteX580" fmla="*/ 2078183 w 9384838"/>
              <a:gd name="connsiteY580" fmla="*/ 4867347 h 6246801"/>
              <a:gd name="connsiteX581" fmla="*/ 2027299 w 9384838"/>
              <a:gd name="connsiteY581" fmla="*/ 4867347 h 6246801"/>
              <a:gd name="connsiteX582" fmla="*/ 2001857 w 9384838"/>
              <a:gd name="connsiteY582" fmla="*/ 4892790 h 6246801"/>
              <a:gd name="connsiteX583" fmla="*/ 1952080 w 9384838"/>
              <a:gd name="connsiteY583" fmla="*/ 4892790 h 6246801"/>
              <a:gd name="connsiteX584" fmla="*/ 1902303 w 9384838"/>
              <a:gd name="connsiteY584" fmla="*/ 4917127 h 6246801"/>
              <a:gd name="connsiteX585" fmla="*/ 1876860 w 9384838"/>
              <a:gd name="connsiteY585" fmla="*/ 4892790 h 6246801"/>
              <a:gd name="connsiteX586" fmla="*/ 1876860 w 9384838"/>
              <a:gd name="connsiteY586" fmla="*/ 4867347 h 6246801"/>
              <a:gd name="connsiteX587" fmla="*/ 1851419 w 9384838"/>
              <a:gd name="connsiteY587" fmla="*/ 4892790 h 6246801"/>
              <a:gd name="connsiteX588" fmla="*/ 1827080 w 9384838"/>
              <a:gd name="connsiteY588" fmla="*/ 4892790 h 6246801"/>
              <a:gd name="connsiteX589" fmla="*/ 1801640 w 9384838"/>
              <a:gd name="connsiteY589" fmla="*/ 4867347 h 6246801"/>
              <a:gd name="connsiteX590" fmla="*/ 1801640 w 9384838"/>
              <a:gd name="connsiteY590" fmla="*/ 4892790 h 6246801"/>
              <a:gd name="connsiteX591" fmla="*/ 1776198 w 9384838"/>
              <a:gd name="connsiteY591" fmla="*/ 4917127 h 6246801"/>
              <a:gd name="connsiteX592" fmla="*/ 1751861 w 9384838"/>
              <a:gd name="connsiteY592" fmla="*/ 4892790 h 6246801"/>
              <a:gd name="connsiteX593" fmla="*/ 1726419 w 9384838"/>
              <a:gd name="connsiteY593" fmla="*/ 4892790 h 6246801"/>
              <a:gd name="connsiteX594" fmla="*/ 1700977 w 9384838"/>
              <a:gd name="connsiteY594" fmla="*/ 4917127 h 6246801"/>
              <a:gd name="connsiteX595" fmla="*/ 1676640 w 9384838"/>
              <a:gd name="connsiteY595" fmla="*/ 4892790 h 6246801"/>
              <a:gd name="connsiteX596" fmla="*/ 1625756 w 9384838"/>
              <a:gd name="connsiteY596" fmla="*/ 4917127 h 6246801"/>
              <a:gd name="connsiteX597" fmla="*/ 1601421 w 9384838"/>
              <a:gd name="connsiteY597" fmla="*/ 4917127 h 6246801"/>
              <a:gd name="connsiteX598" fmla="*/ 1575979 w 9384838"/>
              <a:gd name="connsiteY598" fmla="*/ 4892790 h 6246801"/>
              <a:gd name="connsiteX599" fmla="*/ 1575979 w 9384838"/>
              <a:gd name="connsiteY599" fmla="*/ 4867347 h 6246801"/>
              <a:gd name="connsiteX600" fmla="*/ 1575979 w 9384838"/>
              <a:gd name="connsiteY600" fmla="*/ 4841904 h 6246801"/>
              <a:gd name="connsiteX601" fmla="*/ 1526200 w 9384838"/>
              <a:gd name="connsiteY601" fmla="*/ 4817568 h 6246801"/>
              <a:gd name="connsiteX602" fmla="*/ 1450978 w 9384838"/>
              <a:gd name="connsiteY602" fmla="*/ 4867347 h 6246801"/>
              <a:gd name="connsiteX603" fmla="*/ 1425540 w 9384838"/>
              <a:gd name="connsiteY603" fmla="*/ 4867347 h 6246801"/>
              <a:gd name="connsiteX604" fmla="*/ 1425540 w 9384838"/>
              <a:gd name="connsiteY604" fmla="*/ 4867348 h 6246801"/>
              <a:gd name="connsiteX605" fmla="*/ 1425540 w 9384838"/>
              <a:gd name="connsiteY605" fmla="*/ 4917127 h 6246801"/>
              <a:gd name="connsiteX606" fmla="*/ 1400097 w 9384838"/>
              <a:gd name="connsiteY606" fmla="*/ 4942570 h 6246801"/>
              <a:gd name="connsiteX607" fmla="*/ 1400097 w 9384838"/>
              <a:gd name="connsiteY607" fmla="*/ 4992350 h 6246801"/>
              <a:gd name="connsiteX608" fmla="*/ 1350319 w 9384838"/>
              <a:gd name="connsiteY608" fmla="*/ 4992350 h 6246801"/>
              <a:gd name="connsiteX609" fmla="*/ 1350319 w 9384838"/>
              <a:gd name="connsiteY609" fmla="*/ 5043236 h 6246801"/>
              <a:gd name="connsiteX610" fmla="*/ 1299435 w 9384838"/>
              <a:gd name="connsiteY610" fmla="*/ 4992350 h 6246801"/>
              <a:gd name="connsiteX611" fmla="*/ 1249656 w 9384838"/>
              <a:gd name="connsiteY611" fmla="*/ 4917127 h 6246801"/>
              <a:gd name="connsiteX612" fmla="*/ 1224214 w 9384838"/>
              <a:gd name="connsiteY612" fmla="*/ 4917127 h 6246801"/>
              <a:gd name="connsiteX613" fmla="*/ 1148993 w 9384838"/>
              <a:gd name="connsiteY613" fmla="*/ 4892791 h 6246801"/>
              <a:gd name="connsiteX614" fmla="*/ 1124658 w 9384838"/>
              <a:gd name="connsiteY614" fmla="*/ 4917127 h 6246801"/>
              <a:gd name="connsiteX615" fmla="*/ 1124658 w 9384838"/>
              <a:gd name="connsiteY615" fmla="*/ 4892791 h 6246801"/>
              <a:gd name="connsiteX616" fmla="*/ 1099215 w 9384838"/>
              <a:gd name="connsiteY616" fmla="*/ 4917127 h 6246801"/>
              <a:gd name="connsiteX617" fmla="*/ 1073771 w 9384838"/>
              <a:gd name="connsiteY617" fmla="*/ 4892791 h 6246801"/>
              <a:gd name="connsiteX618" fmla="*/ 1049435 w 9384838"/>
              <a:gd name="connsiteY618" fmla="*/ 4917127 h 6246801"/>
              <a:gd name="connsiteX619" fmla="*/ 998551 w 9384838"/>
              <a:gd name="connsiteY619" fmla="*/ 4917127 h 6246801"/>
              <a:gd name="connsiteX620" fmla="*/ 998551 w 9384838"/>
              <a:gd name="connsiteY620" fmla="*/ 4892791 h 6246801"/>
              <a:gd name="connsiteX621" fmla="*/ 948773 w 9384838"/>
              <a:gd name="connsiteY621" fmla="*/ 4841905 h 6246801"/>
              <a:gd name="connsiteX622" fmla="*/ 898995 w 9384838"/>
              <a:gd name="connsiteY622" fmla="*/ 4867348 h 6246801"/>
              <a:gd name="connsiteX623" fmla="*/ 898995 w 9384838"/>
              <a:gd name="connsiteY623" fmla="*/ 4792125 h 6246801"/>
              <a:gd name="connsiteX624" fmla="*/ 923331 w 9384838"/>
              <a:gd name="connsiteY624" fmla="*/ 4766682 h 6246801"/>
              <a:gd name="connsiteX625" fmla="*/ 923331 w 9384838"/>
              <a:gd name="connsiteY625" fmla="*/ 4716902 h 6246801"/>
              <a:gd name="connsiteX626" fmla="*/ 923331 w 9384838"/>
              <a:gd name="connsiteY626" fmla="*/ 4691459 h 6246801"/>
              <a:gd name="connsiteX627" fmla="*/ 974215 w 9384838"/>
              <a:gd name="connsiteY627" fmla="*/ 4691459 h 6246801"/>
              <a:gd name="connsiteX628" fmla="*/ 998551 w 9384838"/>
              <a:gd name="connsiteY628" fmla="*/ 4667122 h 6246801"/>
              <a:gd name="connsiteX629" fmla="*/ 1049435 w 9384838"/>
              <a:gd name="connsiteY629" fmla="*/ 4716902 h 6246801"/>
              <a:gd name="connsiteX630" fmla="*/ 1148993 w 9384838"/>
              <a:gd name="connsiteY630" fmla="*/ 4716902 h 6246801"/>
              <a:gd name="connsiteX631" fmla="*/ 1174436 w 9384838"/>
              <a:gd name="connsiteY631" fmla="*/ 4667122 h 6246801"/>
              <a:gd name="connsiteX632" fmla="*/ 1224214 w 9384838"/>
              <a:gd name="connsiteY632" fmla="*/ 4667122 h 6246801"/>
              <a:gd name="connsiteX633" fmla="*/ 1249656 w 9384838"/>
              <a:gd name="connsiteY633" fmla="*/ 4616236 h 6246801"/>
              <a:gd name="connsiteX634" fmla="*/ 1275099 w 9384838"/>
              <a:gd name="connsiteY634" fmla="*/ 4616236 h 6246801"/>
              <a:gd name="connsiteX635" fmla="*/ 1275099 w 9384838"/>
              <a:gd name="connsiteY635" fmla="*/ 4616237 h 6246801"/>
              <a:gd name="connsiteX636" fmla="*/ 1350319 w 9384838"/>
              <a:gd name="connsiteY636" fmla="*/ 4616237 h 6246801"/>
              <a:gd name="connsiteX637" fmla="*/ 1374654 w 9384838"/>
              <a:gd name="connsiteY637" fmla="*/ 4590794 h 6246801"/>
              <a:gd name="connsiteX638" fmla="*/ 1425539 w 9384838"/>
              <a:gd name="connsiteY638" fmla="*/ 4566457 h 6246801"/>
              <a:gd name="connsiteX639" fmla="*/ 1550537 w 9384838"/>
              <a:gd name="connsiteY639" fmla="*/ 4491234 h 6246801"/>
              <a:gd name="connsiteX640" fmla="*/ 1651201 w 9384838"/>
              <a:gd name="connsiteY640" fmla="*/ 4440348 h 6246801"/>
              <a:gd name="connsiteX641" fmla="*/ 1751865 w 9384838"/>
              <a:gd name="connsiteY641" fmla="*/ 4416011 h 6246801"/>
              <a:gd name="connsiteX642" fmla="*/ 1776201 w 9384838"/>
              <a:gd name="connsiteY642" fmla="*/ 4365125 h 6246801"/>
              <a:gd name="connsiteX643" fmla="*/ 1751865 w 9384838"/>
              <a:gd name="connsiteY643" fmla="*/ 4340788 h 6246801"/>
              <a:gd name="connsiteX644" fmla="*/ 1801642 w 9384838"/>
              <a:gd name="connsiteY644" fmla="*/ 4340788 h 6246801"/>
              <a:gd name="connsiteX645" fmla="*/ 1827082 w 9384838"/>
              <a:gd name="connsiteY645" fmla="*/ 4315345 h 6246801"/>
              <a:gd name="connsiteX646" fmla="*/ 1902304 w 9384838"/>
              <a:gd name="connsiteY646" fmla="*/ 4340788 h 6246801"/>
              <a:gd name="connsiteX647" fmla="*/ 1952081 w 9384838"/>
              <a:gd name="connsiteY647" fmla="*/ 4315345 h 6246801"/>
              <a:gd name="connsiteX648" fmla="*/ 2001860 w 9384838"/>
              <a:gd name="connsiteY648" fmla="*/ 4340788 h 6246801"/>
              <a:gd name="connsiteX649" fmla="*/ 1952081 w 9384838"/>
              <a:gd name="connsiteY649" fmla="*/ 4340788 h 6246801"/>
              <a:gd name="connsiteX650" fmla="*/ 1952081 w 9384838"/>
              <a:gd name="connsiteY650" fmla="*/ 4390568 h 6246801"/>
              <a:gd name="connsiteX651" fmla="*/ 2027302 w 9384838"/>
              <a:gd name="connsiteY651" fmla="*/ 4416011 h 6246801"/>
              <a:gd name="connsiteX652" fmla="*/ 2052742 w 9384838"/>
              <a:gd name="connsiteY652" fmla="*/ 4416011 h 6246801"/>
              <a:gd name="connsiteX653" fmla="*/ 2102518 w 9384838"/>
              <a:gd name="connsiteY653" fmla="*/ 4390568 h 6246801"/>
              <a:gd name="connsiteX654" fmla="*/ 2127962 w 9384838"/>
              <a:gd name="connsiteY654" fmla="*/ 4390568 h 6246801"/>
              <a:gd name="connsiteX655" fmla="*/ 2203182 w 9384838"/>
              <a:gd name="connsiteY655" fmla="*/ 4440348 h 6246801"/>
              <a:gd name="connsiteX656" fmla="*/ 2328178 w 9384838"/>
              <a:gd name="connsiteY656" fmla="*/ 4465791 h 6246801"/>
              <a:gd name="connsiteX657" fmla="*/ 2428839 w 9384838"/>
              <a:gd name="connsiteY657" fmla="*/ 4465791 h 6246801"/>
              <a:gd name="connsiteX658" fmla="*/ 2478617 w 9384838"/>
              <a:gd name="connsiteY658" fmla="*/ 4440348 h 6246801"/>
              <a:gd name="connsiteX659" fmla="*/ 2529503 w 9384838"/>
              <a:gd name="connsiteY659" fmla="*/ 4416011 h 6246801"/>
              <a:gd name="connsiteX660" fmla="*/ 2579280 w 9384838"/>
              <a:gd name="connsiteY660" fmla="*/ 4440348 h 6246801"/>
              <a:gd name="connsiteX661" fmla="*/ 2629058 w 9384838"/>
              <a:gd name="connsiteY661" fmla="*/ 4440348 h 6246801"/>
              <a:gd name="connsiteX662" fmla="*/ 2679941 w 9384838"/>
              <a:gd name="connsiteY662" fmla="*/ 4465791 h 6246801"/>
              <a:gd name="connsiteX663" fmla="*/ 2679941 w 9384838"/>
              <a:gd name="connsiteY663" fmla="*/ 4465790 h 6246801"/>
              <a:gd name="connsiteX664" fmla="*/ 2705383 w 9384838"/>
              <a:gd name="connsiteY664" fmla="*/ 4465790 h 6246801"/>
              <a:gd name="connsiteX665" fmla="*/ 2804940 w 9384838"/>
              <a:gd name="connsiteY665" fmla="*/ 4440347 h 6246801"/>
              <a:gd name="connsiteX666" fmla="*/ 2830382 w 9384838"/>
              <a:gd name="connsiteY666" fmla="*/ 4491233 h 6246801"/>
              <a:gd name="connsiteX667" fmla="*/ 2804940 w 9384838"/>
              <a:gd name="connsiteY667" fmla="*/ 4515570 h 6246801"/>
              <a:gd name="connsiteX668" fmla="*/ 2780604 w 9384838"/>
              <a:gd name="connsiteY668" fmla="*/ 4541013 h 6246801"/>
              <a:gd name="connsiteX669" fmla="*/ 2804940 w 9384838"/>
              <a:gd name="connsiteY669" fmla="*/ 4566456 h 6246801"/>
              <a:gd name="connsiteX670" fmla="*/ 2804940 w 9384838"/>
              <a:gd name="connsiteY670" fmla="*/ 4590793 h 6246801"/>
              <a:gd name="connsiteX671" fmla="*/ 2855825 w 9384838"/>
              <a:gd name="connsiteY671" fmla="*/ 4590793 h 6246801"/>
              <a:gd name="connsiteX672" fmla="*/ 2855825 w 9384838"/>
              <a:gd name="connsiteY672" fmla="*/ 4566456 h 6246801"/>
              <a:gd name="connsiteX673" fmla="*/ 2880159 w 9384838"/>
              <a:gd name="connsiteY673" fmla="*/ 4566456 h 6246801"/>
              <a:gd name="connsiteX674" fmla="*/ 2880159 w 9384838"/>
              <a:gd name="connsiteY674" fmla="*/ 4605916 h 6246801"/>
              <a:gd name="connsiteX675" fmla="*/ 2880162 w 9384838"/>
              <a:gd name="connsiteY675" fmla="*/ 4605918 h 6246801"/>
              <a:gd name="connsiteX676" fmla="*/ 2880162 w 9384838"/>
              <a:gd name="connsiteY676" fmla="*/ 4566457 h 6246801"/>
              <a:gd name="connsiteX677" fmla="*/ 2931045 w 9384838"/>
              <a:gd name="connsiteY677" fmla="*/ 4616236 h 6246801"/>
              <a:gd name="connsiteX678" fmla="*/ 2980823 w 9384838"/>
              <a:gd name="connsiteY678" fmla="*/ 4641679 h 6246801"/>
              <a:gd name="connsiteX679" fmla="*/ 3006265 w 9384838"/>
              <a:gd name="connsiteY679" fmla="*/ 4616236 h 6246801"/>
              <a:gd name="connsiteX680" fmla="*/ 3030601 w 9384838"/>
              <a:gd name="connsiteY680" fmla="*/ 4616236 h 6246801"/>
              <a:gd name="connsiteX681" fmla="*/ 3056044 w 9384838"/>
              <a:gd name="connsiteY681" fmla="*/ 4590793 h 6246801"/>
              <a:gd name="connsiteX682" fmla="*/ 3105820 w 9384838"/>
              <a:gd name="connsiteY682" fmla="*/ 4590793 h 6246801"/>
              <a:gd name="connsiteX683" fmla="*/ 3131263 w 9384838"/>
              <a:gd name="connsiteY683" fmla="*/ 4541014 h 6246801"/>
              <a:gd name="connsiteX684" fmla="*/ 3131263 w 9384838"/>
              <a:gd name="connsiteY684" fmla="*/ 4590793 h 6246801"/>
              <a:gd name="connsiteX685" fmla="*/ 3156704 w 9384838"/>
              <a:gd name="connsiteY685" fmla="*/ 4566457 h 6246801"/>
              <a:gd name="connsiteX686" fmla="*/ 3181041 w 9384838"/>
              <a:gd name="connsiteY686" fmla="*/ 4515571 h 6246801"/>
              <a:gd name="connsiteX687" fmla="*/ 3156704 w 9384838"/>
              <a:gd name="connsiteY687" fmla="*/ 4440348 h 6246801"/>
              <a:gd name="connsiteX688" fmla="*/ 3131263 w 9384838"/>
              <a:gd name="connsiteY688" fmla="*/ 4416011 h 6246801"/>
              <a:gd name="connsiteX689" fmla="*/ 3181041 w 9384838"/>
              <a:gd name="connsiteY689" fmla="*/ 4365125 h 6246801"/>
              <a:gd name="connsiteX690" fmla="*/ 3231924 w 9384838"/>
              <a:gd name="connsiteY690" fmla="*/ 4340788 h 6246801"/>
              <a:gd name="connsiteX691" fmla="*/ 3256260 w 9384838"/>
              <a:gd name="connsiteY691" fmla="*/ 4289902 h 6246801"/>
              <a:gd name="connsiteX692" fmla="*/ 3281703 w 9384838"/>
              <a:gd name="connsiteY692" fmla="*/ 4289902 h 6246801"/>
              <a:gd name="connsiteX693" fmla="*/ 3281705 w 9384838"/>
              <a:gd name="connsiteY693" fmla="*/ 4289902 h 6246801"/>
              <a:gd name="connsiteX694" fmla="*/ 3307147 w 9384838"/>
              <a:gd name="connsiteY694" fmla="*/ 4265565 h 6246801"/>
              <a:gd name="connsiteX695" fmla="*/ 3356924 w 9384838"/>
              <a:gd name="connsiteY695" fmla="*/ 4265565 h 6246801"/>
              <a:gd name="connsiteX696" fmla="*/ 3457589 w 9384838"/>
              <a:gd name="connsiteY696" fmla="*/ 4190342 h 6246801"/>
              <a:gd name="connsiteX697" fmla="*/ 3558250 w 9384838"/>
              <a:gd name="connsiteY697" fmla="*/ 4089676 h 6246801"/>
              <a:gd name="connsiteX698" fmla="*/ 3582585 w 9384838"/>
              <a:gd name="connsiteY698" fmla="*/ 4014453 h 6246801"/>
              <a:gd name="connsiteX699" fmla="*/ 3608026 w 9384838"/>
              <a:gd name="connsiteY699" fmla="*/ 3989010 h 6246801"/>
              <a:gd name="connsiteX700" fmla="*/ 3582585 w 9384838"/>
              <a:gd name="connsiteY700" fmla="*/ 3963567 h 6246801"/>
              <a:gd name="connsiteX701" fmla="*/ 3608026 w 9384838"/>
              <a:gd name="connsiteY701" fmla="*/ 3913787 h 6246801"/>
              <a:gd name="connsiteX702" fmla="*/ 3582585 w 9384838"/>
              <a:gd name="connsiteY702" fmla="*/ 3888344 h 6246801"/>
              <a:gd name="connsiteX703" fmla="*/ 3608026 w 9384838"/>
              <a:gd name="connsiteY703" fmla="*/ 3838565 h 6246801"/>
              <a:gd name="connsiteX704" fmla="*/ 3633468 w 9384838"/>
              <a:gd name="connsiteY704" fmla="*/ 3813122 h 6246801"/>
              <a:gd name="connsiteX705" fmla="*/ 3683247 w 9384838"/>
              <a:gd name="connsiteY705" fmla="*/ 3788785 h 6246801"/>
              <a:gd name="connsiteX706" fmla="*/ 3708689 w 9384838"/>
              <a:gd name="connsiteY706" fmla="*/ 3813122 h 6246801"/>
              <a:gd name="connsiteX707" fmla="*/ 3783908 w 9384838"/>
              <a:gd name="connsiteY707" fmla="*/ 3788785 h 6246801"/>
              <a:gd name="connsiteX708" fmla="*/ 3883464 w 9384838"/>
              <a:gd name="connsiteY708" fmla="*/ 3763342 h 6246801"/>
              <a:gd name="connsiteX709" fmla="*/ 3883464 w 9384838"/>
              <a:gd name="connsiteY709" fmla="*/ 3813122 h 6246801"/>
              <a:gd name="connsiteX710" fmla="*/ 3833686 w 9384838"/>
              <a:gd name="connsiteY710" fmla="*/ 3813122 h 6246801"/>
              <a:gd name="connsiteX711" fmla="*/ 3808245 w 9384838"/>
              <a:gd name="connsiteY711" fmla="*/ 3838565 h 6246801"/>
              <a:gd name="connsiteX712" fmla="*/ 3808245 w 9384838"/>
              <a:gd name="connsiteY712" fmla="*/ 3888344 h 6246801"/>
              <a:gd name="connsiteX713" fmla="*/ 3758467 w 9384838"/>
              <a:gd name="connsiteY713" fmla="*/ 3864008 h 6246801"/>
              <a:gd name="connsiteX714" fmla="*/ 3708689 w 9384838"/>
              <a:gd name="connsiteY714" fmla="*/ 3913787 h 6246801"/>
              <a:gd name="connsiteX715" fmla="*/ 3683247 w 9384838"/>
              <a:gd name="connsiteY715" fmla="*/ 3888344 h 6246801"/>
              <a:gd name="connsiteX716" fmla="*/ 3633468 w 9384838"/>
              <a:gd name="connsiteY716" fmla="*/ 3913787 h 6246801"/>
              <a:gd name="connsiteX717" fmla="*/ 3657804 w 9384838"/>
              <a:gd name="connsiteY717" fmla="*/ 3939230 h 6246801"/>
              <a:gd name="connsiteX718" fmla="*/ 3633468 w 9384838"/>
              <a:gd name="connsiteY718" fmla="*/ 3963567 h 6246801"/>
              <a:gd name="connsiteX719" fmla="*/ 3657804 w 9384838"/>
              <a:gd name="connsiteY719" fmla="*/ 3963567 h 6246801"/>
              <a:gd name="connsiteX720" fmla="*/ 3683247 w 9384838"/>
              <a:gd name="connsiteY720" fmla="*/ 3989010 h 6246801"/>
              <a:gd name="connsiteX721" fmla="*/ 3708689 w 9384838"/>
              <a:gd name="connsiteY721" fmla="*/ 3989010 h 6246801"/>
              <a:gd name="connsiteX722" fmla="*/ 3708689 w 9384838"/>
              <a:gd name="connsiteY722" fmla="*/ 4014453 h 6246801"/>
              <a:gd name="connsiteX723" fmla="*/ 3708688 w 9384838"/>
              <a:gd name="connsiteY723" fmla="*/ 4014453 h 6246801"/>
              <a:gd name="connsiteX724" fmla="*/ 3657804 w 9384838"/>
              <a:gd name="connsiteY724" fmla="*/ 4064233 h 6246801"/>
              <a:gd name="connsiteX725" fmla="*/ 3683246 w 9384838"/>
              <a:gd name="connsiteY725" fmla="*/ 4139455 h 6246801"/>
              <a:gd name="connsiteX726" fmla="*/ 3808243 w 9384838"/>
              <a:gd name="connsiteY726" fmla="*/ 4164898 h 6246801"/>
              <a:gd name="connsiteX727" fmla="*/ 3833684 w 9384838"/>
              <a:gd name="connsiteY727" fmla="*/ 4089676 h 6246801"/>
              <a:gd name="connsiteX728" fmla="*/ 3958666 w 9384838"/>
              <a:gd name="connsiteY728" fmla="*/ 4089676 h 6246801"/>
              <a:gd name="connsiteX729" fmla="*/ 4084770 w 9384838"/>
              <a:gd name="connsiteY729" fmla="*/ 4064233 h 6246801"/>
              <a:gd name="connsiteX730" fmla="*/ 4185432 w 9384838"/>
              <a:gd name="connsiteY730" fmla="*/ 4064233 h 6246801"/>
              <a:gd name="connsiteX731" fmla="*/ 4460870 w 9384838"/>
              <a:gd name="connsiteY731" fmla="*/ 3888345 h 6246801"/>
              <a:gd name="connsiteX732" fmla="*/ 4510648 w 9384838"/>
              <a:gd name="connsiteY732" fmla="*/ 3763342 h 6246801"/>
              <a:gd name="connsiteX733" fmla="*/ 4761751 w 9384838"/>
              <a:gd name="connsiteY733" fmla="*/ 3713562 h 6246801"/>
              <a:gd name="connsiteX734" fmla="*/ 4836971 w 9384838"/>
              <a:gd name="connsiteY734" fmla="*/ 3612896 h 6246801"/>
              <a:gd name="connsiteX735" fmla="*/ 4887855 w 9384838"/>
              <a:gd name="connsiteY735" fmla="*/ 3487894 h 6246801"/>
              <a:gd name="connsiteX736" fmla="*/ 4887855 w 9384838"/>
              <a:gd name="connsiteY736" fmla="*/ 3487893 h 6246801"/>
              <a:gd name="connsiteX737" fmla="*/ 4937633 w 9384838"/>
              <a:gd name="connsiteY737" fmla="*/ 3437007 h 6246801"/>
              <a:gd name="connsiteX738" fmla="*/ 5012854 w 9384838"/>
              <a:gd name="connsiteY738" fmla="*/ 3387227 h 6246801"/>
              <a:gd name="connsiteX739" fmla="*/ 5038296 w 9384838"/>
              <a:gd name="connsiteY739" fmla="*/ 3336341 h 6246801"/>
              <a:gd name="connsiteX740" fmla="*/ 5113516 w 9384838"/>
              <a:gd name="connsiteY740" fmla="*/ 3236782 h 6246801"/>
              <a:gd name="connsiteX741" fmla="*/ 5137852 w 9384838"/>
              <a:gd name="connsiteY741" fmla="*/ 3185896 h 6246801"/>
              <a:gd name="connsiteX742" fmla="*/ 5163294 w 9384838"/>
              <a:gd name="connsiteY742" fmla="*/ 3161560 h 6246801"/>
              <a:gd name="connsiteX743" fmla="*/ 5238514 w 9384838"/>
              <a:gd name="connsiteY743" fmla="*/ 3011116 h 6246801"/>
              <a:gd name="connsiteX744" fmla="*/ 5263957 w 9384838"/>
              <a:gd name="connsiteY744" fmla="*/ 2860672 h 6246801"/>
              <a:gd name="connsiteX745" fmla="*/ 5188736 w 9384838"/>
              <a:gd name="connsiteY745" fmla="*/ 2809788 h 6246801"/>
              <a:gd name="connsiteX746" fmla="*/ 5163294 w 9384838"/>
              <a:gd name="connsiteY746" fmla="*/ 2835229 h 6246801"/>
              <a:gd name="connsiteX747" fmla="*/ 5137852 w 9384838"/>
              <a:gd name="connsiteY747" fmla="*/ 2835229 h 6246801"/>
              <a:gd name="connsiteX748" fmla="*/ 5137852 w 9384838"/>
              <a:gd name="connsiteY748" fmla="*/ 2785450 h 6246801"/>
              <a:gd name="connsiteX749" fmla="*/ 5188736 w 9384838"/>
              <a:gd name="connsiteY749" fmla="*/ 2785450 h 6246801"/>
              <a:gd name="connsiteX750" fmla="*/ 5263957 w 9384838"/>
              <a:gd name="connsiteY750" fmla="*/ 2734563 h 6246801"/>
              <a:gd name="connsiteX751" fmla="*/ 5339177 w 9384838"/>
              <a:gd name="connsiteY751" fmla="*/ 2609561 h 6246801"/>
              <a:gd name="connsiteX752" fmla="*/ 5289399 w 9384838"/>
              <a:gd name="connsiteY752" fmla="*/ 2534339 h 6246801"/>
              <a:gd name="connsiteX753" fmla="*/ 5289931 w 9384838"/>
              <a:gd name="connsiteY753" fmla="*/ 2534660 h 6246801"/>
              <a:gd name="connsiteX754" fmla="*/ 5289398 w 9384838"/>
              <a:gd name="connsiteY754" fmla="*/ 2534339 h 6246801"/>
              <a:gd name="connsiteX755" fmla="*/ 5313734 w 9384838"/>
              <a:gd name="connsiteY755" fmla="*/ 2483451 h 6246801"/>
              <a:gd name="connsiteX756" fmla="*/ 5289398 w 9384838"/>
              <a:gd name="connsiteY756" fmla="*/ 2459115 h 6246801"/>
              <a:gd name="connsiteX757" fmla="*/ 5364618 w 9384838"/>
              <a:gd name="connsiteY757" fmla="*/ 2408231 h 6246801"/>
              <a:gd name="connsiteX758" fmla="*/ 5388954 w 9384838"/>
              <a:gd name="connsiteY758" fmla="*/ 2433674 h 6246801"/>
              <a:gd name="connsiteX759" fmla="*/ 5464174 w 9384838"/>
              <a:gd name="connsiteY759" fmla="*/ 2408231 h 6246801"/>
              <a:gd name="connsiteX760" fmla="*/ 5515059 w 9384838"/>
              <a:gd name="connsiteY760" fmla="*/ 2333007 h 6246801"/>
              <a:gd name="connsiteX761" fmla="*/ 5539394 w 9384838"/>
              <a:gd name="connsiteY761" fmla="*/ 2257785 h 6246801"/>
              <a:gd name="connsiteX762" fmla="*/ 5539394 w 9384838"/>
              <a:gd name="connsiteY762" fmla="*/ 2233447 h 6246801"/>
              <a:gd name="connsiteX763" fmla="*/ 5564837 w 9384838"/>
              <a:gd name="connsiteY763" fmla="*/ 2182565 h 6246801"/>
              <a:gd name="connsiteX764" fmla="*/ 5614615 w 9384838"/>
              <a:gd name="connsiteY764" fmla="*/ 2233447 h 6246801"/>
              <a:gd name="connsiteX765" fmla="*/ 5640057 w 9384838"/>
              <a:gd name="connsiteY765" fmla="*/ 2208005 h 6246801"/>
              <a:gd name="connsiteX766" fmla="*/ 5665499 w 9384838"/>
              <a:gd name="connsiteY766" fmla="*/ 2233447 h 6246801"/>
              <a:gd name="connsiteX767" fmla="*/ 5665499 w 9384838"/>
              <a:gd name="connsiteY767" fmla="*/ 2257785 h 6246801"/>
              <a:gd name="connsiteX768" fmla="*/ 5640057 w 9384838"/>
              <a:gd name="connsiteY768" fmla="*/ 2408231 h 6246801"/>
              <a:gd name="connsiteX769" fmla="*/ 5689835 w 9384838"/>
              <a:gd name="connsiteY769" fmla="*/ 2433674 h 6246801"/>
              <a:gd name="connsiteX770" fmla="*/ 5740719 w 9384838"/>
              <a:gd name="connsiteY770" fmla="*/ 2408231 h 6246801"/>
              <a:gd name="connsiteX771" fmla="*/ 5765055 w 9384838"/>
              <a:gd name="connsiteY771" fmla="*/ 2358450 h 6246801"/>
              <a:gd name="connsiteX772" fmla="*/ 5840275 w 9384838"/>
              <a:gd name="connsiteY772" fmla="*/ 2459115 h 6246801"/>
              <a:gd name="connsiteX773" fmla="*/ 5891159 w 9384838"/>
              <a:gd name="connsiteY773" fmla="*/ 2408231 h 6246801"/>
              <a:gd name="connsiteX774" fmla="*/ 5940937 w 9384838"/>
              <a:gd name="connsiteY774" fmla="*/ 2283229 h 6246801"/>
              <a:gd name="connsiteX775" fmla="*/ 5891159 w 9384838"/>
              <a:gd name="connsiteY775" fmla="*/ 2208005 h 6246801"/>
              <a:gd name="connsiteX776" fmla="*/ 5840275 w 9384838"/>
              <a:gd name="connsiteY776" fmla="*/ 2257785 h 6246801"/>
              <a:gd name="connsiteX777" fmla="*/ 5715277 w 9384838"/>
              <a:gd name="connsiteY777" fmla="*/ 2283229 h 6246801"/>
              <a:gd name="connsiteX778" fmla="*/ 5765055 w 9384838"/>
              <a:gd name="connsiteY778" fmla="*/ 2132783 h 6246801"/>
              <a:gd name="connsiteX779" fmla="*/ 5840275 w 9384838"/>
              <a:gd name="connsiteY779" fmla="*/ 2081897 h 6246801"/>
              <a:gd name="connsiteX780" fmla="*/ 8270546 w 9384838"/>
              <a:gd name="connsiteY780" fmla="*/ 1474959 h 6246801"/>
              <a:gd name="connsiteX781" fmla="*/ 8282255 w 9384838"/>
              <a:gd name="connsiteY781" fmla="*/ 1480813 h 6246801"/>
              <a:gd name="connsiteX782" fmla="*/ 8274449 w 9384838"/>
              <a:gd name="connsiteY782" fmla="*/ 1490571 h 6246801"/>
              <a:gd name="connsiteX783" fmla="*/ 8264691 w 9384838"/>
              <a:gd name="connsiteY783" fmla="*/ 1491546 h 6246801"/>
              <a:gd name="connsiteX784" fmla="*/ 8247128 w 9384838"/>
              <a:gd name="connsiteY784" fmla="*/ 1501304 h 6246801"/>
              <a:gd name="connsiteX785" fmla="*/ 8250055 w 9384838"/>
              <a:gd name="connsiteY785" fmla="*/ 1485692 h 6246801"/>
              <a:gd name="connsiteX786" fmla="*/ 8265667 w 9384838"/>
              <a:gd name="connsiteY786" fmla="*/ 1485692 h 6246801"/>
              <a:gd name="connsiteX787" fmla="*/ 8270546 w 9384838"/>
              <a:gd name="connsiteY787" fmla="*/ 1474959 h 6246801"/>
              <a:gd name="connsiteX788" fmla="*/ 8187608 w 9384838"/>
              <a:gd name="connsiteY788" fmla="*/ 1463250 h 6246801"/>
              <a:gd name="connsiteX789" fmla="*/ 8203220 w 9384838"/>
              <a:gd name="connsiteY789" fmla="*/ 1472032 h 6246801"/>
              <a:gd name="connsiteX790" fmla="*/ 8215904 w 9384838"/>
              <a:gd name="connsiteY790" fmla="*/ 1471056 h 6246801"/>
              <a:gd name="connsiteX791" fmla="*/ 8214929 w 9384838"/>
              <a:gd name="connsiteY791" fmla="*/ 1479838 h 6246801"/>
              <a:gd name="connsiteX792" fmla="*/ 8216880 w 9384838"/>
              <a:gd name="connsiteY792" fmla="*/ 1484717 h 6246801"/>
              <a:gd name="connsiteX793" fmla="*/ 8195414 w 9384838"/>
              <a:gd name="connsiteY793" fmla="*/ 1482765 h 6246801"/>
              <a:gd name="connsiteX794" fmla="*/ 8197365 w 9384838"/>
              <a:gd name="connsiteY794" fmla="*/ 1476909 h 6246801"/>
              <a:gd name="connsiteX795" fmla="*/ 8187608 w 9384838"/>
              <a:gd name="connsiteY795" fmla="*/ 1463250 h 6246801"/>
              <a:gd name="connsiteX796" fmla="*/ 8289085 w 9384838"/>
              <a:gd name="connsiteY796" fmla="*/ 1415439 h 6246801"/>
              <a:gd name="connsiteX797" fmla="*/ 8307624 w 9384838"/>
              <a:gd name="connsiteY797" fmla="*/ 1425197 h 6246801"/>
              <a:gd name="connsiteX798" fmla="*/ 8318357 w 9384838"/>
              <a:gd name="connsiteY798" fmla="*/ 1429100 h 6246801"/>
              <a:gd name="connsiteX799" fmla="*/ 8307624 w 9384838"/>
              <a:gd name="connsiteY799" fmla="*/ 1443734 h 6246801"/>
              <a:gd name="connsiteX800" fmla="*/ 8313478 w 9384838"/>
              <a:gd name="connsiteY800" fmla="*/ 1452516 h 6246801"/>
              <a:gd name="connsiteX801" fmla="*/ 8282255 w 9384838"/>
              <a:gd name="connsiteY801" fmla="*/ 1469104 h 6246801"/>
              <a:gd name="connsiteX802" fmla="*/ 8280303 w 9384838"/>
              <a:gd name="connsiteY802" fmla="*/ 1453493 h 6246801"/>
              <a:gd name="connsiteX803" fmla="*/ 8269570 w 9384838"/>
              <a:gd name="connsiteY803" fmla="*/ 1425197 h 6246801"/>
              <a:gd name="connsiteX804" fmla="*/ 8289085 w 9384838"/>
              <a:gd name="connsiteY804" fmla="*/ 1415439 h 6246801"/>
              <a:gd name="connsiteX805" fmla="*/ 8360314 w 9384838"/>
              <a:gd name="connsiteY805" fmla="*/ 1357869 h 6246801"/>
              <a:gd name="connsiteX806" fmla="*/ 8376902 w 9384838"/>
              <a:gd name="connsiteY806" fmla="*/ 1366651 h 6246801"/>
              <a:gd name="connsiteX807" fmla="*/ 8379829 w 9384838"/>
              <a:gd name="connsiteY807" fmla="*/ 1382264 h 6246801"/>
              <a:gd name="connsiteX808" fmla="*/ 8349581 w 9384838"/>
              <a:gd name="connsiteY808" fmla="*/ 1375434 h 6246801"/>
              <a:gd name="connsiteX809" fmla="*/ 8360314 w 9384838"/>
              <a:gd name="connsiteY809" fmla="*/ 1357869 h 6246801"/>
              <a:gd name="connsiteX810" fmla="*/ 8571073 w 9384838"/>
              <a:gd name="connsiteY810" fmla="*/ 1228098 h 6246801"/>
              <a:gd name="connsiteX811" fmla="*/ 8597418 w 9384838"/>
              <a:gd name="connsiteY811" fmla="*/ 1253467 h 6246801"/>
              <a:gd name="connsiteX812" fmla="*/ 8592539 w 9384838"/>
              <a:gd name="connsiteY812" fmla="*/ 1260297 h 6246801"/>
              <a:gd name="connsiteX813" fmla="*/ 8592539 w 9384838"/>
              <a:gd name="connsiteY813" fmla="*/ 1272981 h 6246801"/>
              <a:gd name="connsiteX814" fmla="*/ 8572049 w 9384838"/>
              <a:gd name="connsiteY814" fmla="*/ 1273957 h 6246801"/>
              <a:gd name="connsiteX815" fmla="*/ 8561316 w 9384838"/>
              <a:gd name="connsiteY815" fmla="*/ 1285666 h 6246801"/>
              <a:gd name="connsiteX816" fmla="*/ 8554486 w 9384838"/>
              <a:gd name="connsiteY816" fmla="*/ 1302253 h 6246801"/>
              <a:gd name="connsiteX817" fmla="*/ 8533995 w 9384838"/>
              <a:gd name="connsiteY817" fmla="*/ 1311035 h 6246801"/>
              <a:gd name="connsiteX818" fmla="*/ 8510577 w 9384838"/>
              <a:gd name="connsiteY818" fmla="*/ 1309083 h 6246801"/>
              <a:gd name="connsiteX819" fmla="*/ 8505699 w 9384838"/>
              <a:gd name="connsiteY819" fmla="*/ 1331526 h 6246801"/>
              <a:gd name="connsiteX820" fmla="*/ 8494966 w 9384838"/>
              <a:gd name="connsiteY820" fmla="*/ 1335428 h 6246801"/>
              <a:gd name="connsiteX821" fmla="*/ 8482281 w 9384838"/>
              <a:gd name="connsiteY821" fmla="*/ 1312986 h 6246801"/>
              <a:gd name="connsiteX822" fmla="*/ 8474475 w 9384838"/>
              <a:gd name="connsiteY822" fmla="*/ 1303229 h 6246801"/>
              <a:gd name="connsiteX823" fmla="*/ 8467645 w 9384838"/>
              <a:gd name="connsiteY823" fmla="*/ 1279811 h 6246801"/>
              <a:gd name="connsiteX824" fmla="*/ 8476427 w 9384838"/>
              <a:gd name="connsiteY824" fmla="*/ 1270054 h 6246801"/>
              <a:gd name="connsiteX825" fmla="*/ 8524238 w 9384838"/>
              <a:gd name="connsiteY825" fmla="*/ 1261273 h 6246801"/>
              <a:gd name="connsiteX826" fmla="*/ 8551558 w 9384838"/>
              <a:gd name="connsiteY826" fmla="*/ 1236879 h 6246801"/>
              <a:gd name="connsiteX827" fmla="*/ 8567170 w 9384838"/>
              <a:gd name="connsiteY827" fmla="*/ 1237855 h 6246801"/>
              <a:gd name="connsiteX828" fmla="*/ 8571073 w 9384838"/>
              <a:gd name="connsiteY828" fmla="*/ 1228098 h 6246801"/>
              <a:gd name="connsiteX829" fmla="*/ 8306648 w 9384838"/>
              <a:gd name="connsiteY829" fmla="*/ 884639 h 6246801"/>
              <a:gd name="connsiteX830" fmla="*/ 8328114 w 9384838"/>
              <a:gd name="connsiteY830" fmla="*/ 903178 h 6246801"/>
              <a:gd name="connsiteX831" fmla="*/ 8334944 w 9384838"/>
              <a:gd name="connsiteY831" fmla="*/ 917814 h 6246801"/>
              <a:gd name="connsiteX832" fmla="*/ 8368119 w 9384838"/>
              <a:gd name="connsiteY832" fmla="*/ 935377 h 6246801"/>
              <a:gd name="connsiteX833" fmla="*/ 8422761 w 9384838"/>
              <a:gd name="connsiteY833" fmla="*/ 939280 h 6246801"/>
              <a:gd name="connsiteX834" fmla="*/ 8461790 w 9384838"/>
              <a:gd name="connsiteY834" fmla="*/ 922693 h 6246801"/>
              <a:gd name="connsiteX835" fmla="*/ 8450081 w 9384838"/>
              <a:gd name="connsiteY835" fmla="*/ 963674 h 6246801"/>
              <a:gd name="connsiteX836" fmla="*/ 8431542 w 9384838"/>
              <a:gd name="connsiteY836" fmla="*/ 975382 h 6246801"/>
              <a:gd name="connsiteX837" fmla="*/ 8415930 w 9384838"/>
              <a:gd name="connsiteY837" fmla="*/ 963674 h 6246801"/>
              <a:gd name="connsiteX838" fmla="*/ 8397391 w 9384838"/>
              <a:gd name="connsiteY838" fmla="*/ 963674 h 6246801"/>
              <a:gd name="connsiteX839" fmla="*/ 8359338 w 9384838"/>
              <a:gd name="connsiteY839" fmla="*/ 1014411 h 6246801"/>
              <a:gd name="connsiteX840" fmla="*/ 8284206 w 9384838"/>
              <a:gd name="connsiteY840" fmla="*/ 1020265 h 6246801"/>
              <a:gd name="connsiteX841" fmla="*/ 8247128 w 9384838"/>
              <a:gd name="connsiteY841" fmla="*/ 1070028 h 6246801"/>
              <a:gd name="connsiteX842" fmla="*/ 8212977 w 9384838"/>
              <a:gd name="connsiteY842" fmla="*/ 1083688 h 6246801"/>
              <a:gd name="connsiteX843" fmla="*/ 8184681 w 9384838"/>
              <a:gd name="connsiteY843" fmla="*/ 1151014 h 6246801"/>
              <a:gd name="connsiteX844" fmla="*/ 8163215 w 9384838"/>
              <a:gd name="connsiteY844" fmla="*/ 1151014 h 6246801"/>
              <a:gd name="connsiteX845" fmla="*/ 8155409 w 9384838"/>
              <a:gd name="connsiteY845" fmla="*/ 1207607 h 6246801"/>
              <a:gd name="connsiteX846" fmla="*/ 8099792 w 9384838"/>
              <a:gd name="connsiteY846" fmla="*/ 1223219 h 6246801"/>
              <a:gd name="connsiteX847" fmla="*/ 8077350 w 9384838"/>
              <a:gd name="connsiteY847" fmla="*/ 1247612 h 6246801"/>
              <a:gd name="connsiteX848" fmla="*/ 8066617 w 9384838"/>
              <a:gd name="connsiteY848" fmla="*/ 1319817 h 6246801"/>
              <a:gd name="connsiteX849" fmla="*/ 8057835 w 9384838"/>
              <a:gd name="connsiteY849" fmla="*/ 1315914 h 6246801"/>
              <a:gd name="connsiteX850" fmla="*/ 8009048 w 9384838"/>
              <a:gd name="connsiteY850" fmla="*/ 1320793 h 6246801"/>
              <a:gd name="connsiteX851" fmla="*/ 8009048 w 9384838"/>
              <a:gd name="connsiteY851" fmla="*/ 1309084 h 6246801"/>
              <a:gd name="connsiteX852" fmla="*/ 8010024 w 9384838"/>
              <a:gd name="connsiteY852" fmla="*/ 1293472 h 6246801"/>
              <a:gd name="connsiteX853" fmla="*/ 8002218 w 9384838"/>
              <a:gd name="connsiteY853" fmla="*/ 1262248 h 6246801"/>
              <a:gd name="connsiteX854" fmla="*/ 8013927 w 9384838"/>
              <a:gd name="connsiteY854" fmla="*/ 1254442 h 6246801"/>
              <a:gd name="connsiteX855" fmla="*/ 8038320 w 9384838"/>
              <a:gd name="connsiteY855" fmla="*/ 1219316 h 6246801"/>
              <a:gd name="connsiteX856" fmla="*/ 8077350 w 9384838"/>
              <a:gd name="connsiteY856" fmla="*/ 1190044 h 6246801"/>
              <a:gd name="connsiteX857" fmla="*/ 8108573 w 9384838"/>
              <a:gd name="connsiteY857" fmla="*/ 1167602 h 6246801"/>
              <a:gd name="connsiteX858" fmla="*/ 8111501 w 9384838"/>
              <a:gd name="connsiteY858" fmla="*/ 1154917 h 6246801"/>
              <a:gd name="connsiteX859" fmla="*/ 8135894 w 9384838"/>
              <a:gd name="connsiteY859" fmla="*/ 1148087 h 6246801"/>
              <a:gd name="connsiteX860" fmla="*/ 8141748 w 9384838"/>
              <a:gd name="connsiteY860" fmla="*/ 1130524 h 6246801"/>
              <a:gd name="connsiteX861" fmla="*/ 8135894 w 9384838"/>
              <a:gd name="connsiteY861" fmla="*/ 1121742 h 6246801"/>
              <a:gd name="connsiteX862" fmla="*/ 8143700 w 9384838"/>
              <a:gd name="connsiteY862" fmla="*/ 1104179 h 6246801"/>
              <a:gd name="connsiteX863" fmla="*/ 8200293 w 9384838"/>
              <a:gd name="connsiteY863" fmla="*/ 1030998 h 6246801"/>
              <a:gd name="connsiteX864" fmla="*/ 8231516 w 9384838"/>
              <a:gd name="connsiteY864" fmla="*/ 993920 h 6246801"/>
              <a:gd name="connsiteX865" fmla="*/ 8245176 w 9384838"/>
              <a:gd name="connsiteY865" fmla="*/ 957819 h 6246801"/>
              <a:gd name="connsiteX866" fmla="*/ 8258837 w 9384838"/>
              <a:gd name="connsiteY866" fmla="*/ 944159 h 6246801"/>
              <a:gd name="connsiteX867" fmla="*/ 8260788 w 9384838"/>
              <a:gd name="connsiteY867" fmla="*/ 920741 h 6246801"/>
              <a:gd name="connsiteX868" fmla="*/ 8289085 w 9384838"/>
              <a:gd name="connsiteY868" fmla="*/ 889516 h 6246801"/>
              <a:gd name="connsiteX869" fmla="*/ 8306648 w 9384838"/>
              <a:gd name="connsiteY869" fmla="*/ 884639 h 6246801"/>
              <a:gd name="connsiteX870" fmla="*/ 9328245 w 9384838"/>
              <a:gd name="connsiteY870" fmla="*/ 311878 h 6246801"/>
              <a:gd name="connsiteX871" fmla="*/ 9371178 w 9384838"/>
              <a:gd name="connsiteY871" fmla="*/ 317733 h 6246801"/>
              <a:gd name="connsiteX872" fmla="*/ 9384838 w 9384838"/>
              <a:gd name="connsiteY872" fmla="*/ 341150 h 6246801"/>
              <a:gd name="connsiteX873" fmla="*/ 9357517 w 9384838"/>
              <a:gd name="connsiteY873" fmla="*/ 360665 h 6246801"/>
              <a:gd name="connsiteX874" fmla="*/ 9357517 w 9384838"/>
              <a:gd name="connsiteY874" fmla="*/ 378228 h 6246801"/>
              <a:gd name="connsiteX875" fmla="*/ 9371178 w 9384838"/>
              <a:gd name="connsiteY875" fmla="*/ 393840 h 6246801"/>
              <a:gd name="connsiteX876" fmla="*/ 9367275 w 9384838"/>
              <a:gd name="connsiteY876" fmla="*/ 427015 h 6246801"/>
              <a:gd name="connsiteX877" fmla="*/ 9314585 w 9384838"/>
              <a:gd name="connsiteY877" fmla="*/ 427015 h 6246801"/>
              <a:gd name="connsiteX878" fmla="*/ 9250186 w 9384838"/>
              <a:gd name="connsiteY878" fmla="*/ 440675 h 6246801"/>
              <a:gd name="connsiteX879" fmla="*/ 9213108 w 9384838"/>
              <a:gd name="connsiteY879" fmla="*/ 471899 h 6246801"/>
              <a:gd name="connsiteX880" fmla="*/ 9162370 w 9384838"/>
              <a:gd name="connsiteY880" fmla="*/ 491414 h 6246801"/>
              <a:gd name="connsiteX881" fmla="*/ 9099923 w 9384838"/>
              <a:gd name="connsiteY881" fmla="*/ 526540 h 6246801"/>
              <a:gd name="connsiteX882" fmla="*/ 9035524 w 9384838"/>
              <a:gd name="connsiteY882" fmla="*/ 587036 h 6246801"/>
              <a:gd name="connsiteX883" fmla="*/ 8996494 w 9384838"/>
              <a:gd name="connsiteY883" fmla="*/ 635822 h 6246801"/>
              <a:gd name="connsiteX884" fmla="*/ 8961368 w 9384838"/>
              <a:gd name="connsiteY884" fmla="*/ 637774 h 6246801"/>
              <a:gd name="connsiteX885" fmla="*/ 8951610 w 9384838"/>
              <a:gd name="connsiteY885" fmla="*/ 647531 h 6246801"/>
              <a:gd name="connsiteX886" fmla="*/ 8926241 w 9384838"/>
              <a:gd name="connsiteY886" fmla="*/ 637774 h 6246801"/>
              <a:gd name="connsiteX887" fmla="*/ 8916484 w 9384838"/>
              <a:gd name="connsiteY887" fmla="*/ 608501 h 6246801"/>
              <a:gd name="connsiteX888" fmla="*/ 8883309 w 9384838"/>
              <a:gd name="connsiteY888" fmla="*/ 622162 h 6246801"/>
              <a:gd name="connsiteX889" fmla="*/ 8877454 w 9384838"/>
              <a:gd name="connsiteY889" fmla="*/ 651434 h 6246801"/>
              <a:gd name="connsiteX890" fmla="*/ 8887212 w 9384838"/>
              <a:gd name="connsiteY890" fmla="*/ 665094 h 6246801"/>
              <a:gd name="connsiteX891" fmla="*/ 8846231 w 9384838"/>
              <a:gd name="connsiteY891" fmla="*/ 719735 h 6246801"/>
              <a:gd name="connsiteX892" fmla="*/ 8799395 w 9384838"/>
              <a:gd name="connsiteY892" fmla="*/ 749008 h 6246801"/>
              <a:gd name="connsiteX893" fmla="*/ 8766220 w 9384838"/>
              <a:gd name="connsiteY893" fmla="*/ 774380 h 6246801"/>
              <a:gd name="connsiteX894" fmla="*/ 8731094 w 9384838"/>
              <a:gd name="connsiteY894" fmla="*/ 844633 h 6246801"/>
              <a:gd name="connsiteX895" fmla="*/ 8697919 w 9384838"/>
              <a:gd name="connsiteY895" fmla="*/ 862196 h 6246801"/>
              <a:gd name="connsiteX896" fmla="*/ 8666695 w 9384838"/>
              <a:gd name="connsiteY896" fmla="*/ 862196 h 6246801"/>
              <a:gd name="connsiteX897" fmla="*/ 8641326 w 9384838"/>
              <a:gd name="connsiteY897" fmla="*/ 887565 h 6246801"/>
              <a:gd name="connsiteX898" fmla="*/ 8614005 w 9384838"/>
              <a:gd name="connsiteY898" fmla="*/ 932449 h 6246801"/>
              <a:gd name="connsiteX899" fmla="*/ 8590587 w 9384838"/>
              <a:gd name="connsiteY899" fmla="*/ 936351 h 6246801"/>
              <a:gd name="connsiteX900" fmla="*/ 8576927 w 9384838"/>
              <a:gd name="connsiteY900" fmla="*/ 920740 h 6246801"/>
              <a:gd name="connsiteX901" fmla="*/ 8590587 w 9384838"/>
              <a:gd name="connsiteY901" fmla="*/ 885614 h 6246801"/>
              <a:gd name="connsiteX902" fmla="*/ 8602296 w 9384838"/>
              <a:gd name="connsiteY902" fmla="*/ 881711 h 6246801"/>
              <a:gd name="connsiteX903" fmla="*/ 8610102 w 9384838"/>
              <a:gd name="connsiteY903" fmla="*/ 868050 h 6246801"/>
              <a:gd name="connsiteX904" fmla="*/ 8606199 w 9384838"/>
              <a:gd name="connsiteY904" fmla="*/ 850487 h 6246801"/>
              <a:gd name="connsiteX905" fmla="*/ 8612054 w 9384838"/>
              <a:gd name="connsiteY905" fmla="*/ 825118 h 6246801"/>
              <a:gd name="connsiteX906" fmla="*/ 8623762 w 9384838"/>
              <a:gd name="connsiteY906" fmla="*/ 846584 h 6246801"/>
              <a:gd name="connsiteX907" fmla="*/ 8637423 w 9384838"/>
              <a:gd name="connsiteY907" fmla="*/ 848536 h 6246801"/>
              <a:gd name="connsiteX908" fmla="*/ 8649132 w 9384838"/>
              <a:gd name="connsiteY908" fmla="*/ 827069 h 6246801"/>
              <a:gd name="connsiteX909" fmla="*/ 8635471 w 9384838"/>
              <a:gd name="connsiteY909" fmla="*/ 807555 h 6246801"/>
              <a:gd name="connsiteX910" fmla="*/ 8654986 w 9384838"/>
              <a:gd name="connsiteY910" fmla="*/ 807555 h 6246801"/>
              <a:gd name="connsiteX911" fmla="*/ 8664743 w 9384838"/>
              <a:gd name="connsiteY911" fmla="*/ 819263 h 6246801"/>
              <a:gd name="connsiteX912" fmla="*/ 8692064 w 9384838"/>
              <a:gd name="connsiteY912" fmla="*/ 805603 h 6246801"/>
              <a:gd name="connsiteX913" fmla="*/ 8709627 w 9384838"/>
              <a:gd name="connsiteY913" fmla="*/ 778282 h 6246801"/>
              <a:gd name="connsiteX914" fmla="*/ 8711579 w 9384838"/>
              <a:gd name="connsiteY914" fmla="*/ 749008 h 6246801"/>
              <a:gd name="connsiteX915" fmla="*/ 8695967 w 9384838"/>
              <a:gd name="connsiteY915" fmla="*/ 749008 h 6246801"/>
              <a:gd name="connsiteX916" fmla="*/ 8672549 w 9384838"/>
              <a:gd name="connsiteY916" fmla="*/ 745105 h 6246801"/>
              <a:gd name="connsiteX917" fmla="*/ 8668646 w 9384838"/>
              <a:gd name="connsiteY917" fmla="*/ 713881 h 6246801"/>
              <a:gd name="connsiteX918" fmla="*/ 8697919 w 9384838"/>
              <a:gd name="connsiteY918" fmla="*/ 713881 h 6246801"/>
              <a:gd name="connsiteX919" fmla="*/ 8715482 w 9384838"/>
              <a:gd name="connsiteY919" fmla="*/ 731444 h 6246801"/>
              <a:gd name="connsiteX920" fmla="*/ 8733045 w 9384838"/>
              <a:gd name="connsiteY920" fmla="*/ 719735 h 6246801"/>
              <a:gd name="connsiteX921" fmla="*/ 8746705 w 9384838"/>
              <a:gd name="connsiteY921" fmla="*/ 688512 h 6246801"/>
              <a:gd name="connsiteX922" fmla="*/ 8787686 w 9384838"/>
              <a:gd name="connsiteY922" fmla="*/ 674851 h 6246801"/>
              <a:gd name="connsiteX923" fmla="*/ 8811104 w 9384838"/>
              <a:gd name="connsiteY923" fmla="*/ 624114 h 6246801"/>
              <a:gd name="connsiteX924" fmla="*/ 8830619 w 9384838"/>
              <a:gd name="connsiteY924" fmla="*/ 618260 h 6246801"/>
              <a:gd name="connsiteX925" fmla="*/ 8840376 w 9384838"/>
              <a:gd name="connsiteY925" fmla="*/ 600695 h 6246801"/>
              <a:gd name="connsiteX926" fmla="*/ 8832570 w 9384838"/>
              <a:gd name="connsiteY926" fmla="*/ 559715 h 6246801"/>
              <a:gd name="connsiteX927" fmla="*/ 8850134 w 9384838"/>
              <a:gd name="connsiteY927" fmla="*/ 559715 h 6246801"/>
              <a:gd name="connsiteX928" fmla="*/ 8885260 w 9384838"/>
              <a:gd name="connsiteY928" fmla="*/ 573376 h 6246801"/>
              <a:gd name="connsiteX929" fmla="*/ 8902823 w 9384838"/>
              <a:gd name="connsiteY929" fmla="*/ 559715 h 6246801"/>
              <a:gd name="connsiteX930" fmla="*/ 8904775 w 9384838"/>
              <a:gd name="connsiteY930" fmla="*/ 524589 h 6246801"/>
              <a:gd name="connsiteX931" fmla="*/ 8949659 w 9384838"/>
              <a:gd name="connsiteY931" fmla="*/ 497268 h 6246801"/>
              <a:gd name="connsiteX932" fmla="*/ 8976980 w 9384838"/>
              <a:gd name="connsiteY932" fmla="*/ 497268 h 6246801"/>
              <a:gd name="connsiteX933" fmla="*/ 8976980 w 9384838"/>
              <a:gd name="connsiteY933" fmla="*/ 462142 h 6246801"/>
              <a:gd name="connsiteX934" fmla="*/ 8965271 w 9384838"/>
              <a:gd name="connsiteY934" fmla="*/ 419209 h 6246801"/>
              <a:gd name="connsiteX935" fmla="*/ 8973077 w 9384838"/>
              <a:gd name="connsiteY935" fmla="*/ 393840 h 6246801"/>
              <a:gd name="connsiteX936" fmla="*/ 9002349 w 9384838"/>
              <a:gd name="connsiteY936" fmla="*/ 376277 h 6246801"/>
              <a:gd name="connsiteX937" fmla="*/ 9017961 w 9384838"/>
              <a:gd name="connsiteY937" fmla="*/ 403597 h 6246801"/>
              <a:gd name="connsiteX938" fmla="*/ 9041378 w 9384838"/>
              <a:gd name="connsiteY938" fmla="*/ 467996 h 6246801"/>
              <a:gd name="connsiteX939" fmla="*/ 9076505 w 9384838"/>
              <a:gd name="connsiteY939" fmla="*/ 475802 h 6246801"/>
              <a:gd name="connsiteX940" fmla="*/ 9154564 w 9384838"/>
              <a:gd name="connsiteY940" fmla="*/ 458239 h 6246801"/>
              <a:gd name="connsiteX941" fmla="*/ 9209205 w 9384838"/>
              <a:gd name="connsiteY941" fmla="*/ 409452 h 6246801"/>
              <a:gd name="connsiteX942" fmla="*/ 9218963 w 9384838"/>
              <a:gd name="connsiteY942" fmla="*/ 380180 h 6246801"/>
              <a:gd name="connsiteX943" fmla="*/ 9283361 w 9384838"/>
              <a:gd name="connsiteY943" fmla="*/ 325538 h 6246801"/>
              <a:gd name="connsiteX944" fmla="*/ 9328245 w 9384838"/>
              <a:gd name="connsiteY944" fmla="*/ 311878 h 6246801"/>
              <a:gd name="connsiteX945" fmla="*/ 6819242 w 9384838"/>
              <a:gd name="connsiteY945" fmla="*/ 0 h 6246801"/>
              <a:gd name="connsiteX946" fmla="*/ 6869020 w 9384838"/>
              <a:gd name="connsiteY946" fmla="*/ 125002 h 6246801"/>
              <a:gd name="connsiteX947" fmla="*/ 6969682 w 9384838"/>
              <a:gd name="connsiteY947" fmla="*/ 326334 h 6246801"/>
              <a:gd name="connsiteX948" fmla="*/ 6969682 w 9384838"/>
              <a:gd name="connsiteY948" fmla="*/ 401556 h 6246801"/>
              <a:gd name="connsiteX949" fmla="*/ 7094680 w 9384838"/>
              <a:gd name="connsiteY949" fmla="*/ 652667 h 6246801"/>
              <a:gd name="connsiteX950" fmla="*/ 7220784 w 9384838"/>
              <a:gd name="connsiteY950" fmla="*/ 803117 h 6246801"/>
              <a:gd name="connsiteX951" fmla="*/ 7321446 w 9384838"/>
              <a:gd name="connsiteY951" fmla="*/ 903783 h 6246801"/>
              <a:gd name="connsiteX952" fmla="*/ 7321446 w 9384838"/>
              <a:gd name="connsiteY952" fmla="*/ 979004 h 6246801"/>
              <a:gd name="connsiteX953" fmla="*/ 7345782 w 9384838"/>
              <a:gd name="connsiteY953" fmla="*/ 979004 h 6246801"/>
              <a:gd name="connsiteX954" fmla="*/ 7396667 w 9384838"/>
              <a:gd name="connsiteY954" fmla="*/ 1003341 h 6246801"/>
              <a:gd name="connsiteX955" fmla="*/ 7421002 w 9384838"/>
              <a:gd name="connsiteY955" fmla="*/ 979004 h 6246801"/>
              <a:gd name="connsiteX956" fmla="*/ 7496223 w 9384838"/>
              <a:gd name="connsiteY956" fmla="*/ 1003341 h 6246801"/>
              <a:gd name="connsiteX957" fmla="*/ 7446445 w 9384838"/>
              <a:gd name="connsiteY957" fmla="*/ 1054227 h 6246801"/>
              <a:gd name="connsiteX958" fmla="*/ 7471887 w 9384838"/>
              <a:gd name="connsiteY958" fmla="*/ 1078564 h 6246801"/>
              <a:gd name="connsiteX959" fmla="*/ 7521665 w 9384838"/>
              <a:gd name="connsiteY959" fmla="*/ 1054227 h 6246801"/>
              <a:gd name="connsiteX960" fmla="*/ 7547107 w 9384838"/>
              <a:gd name="connsiteY960" fmla="*/ 1129449 h 6246801"/>
              <a:gd name="connsiteX961" fmla="*/ 7672105 w 9384838"/>
              <a:gd name="connsiteY961" fmla="*/ 1179229 h 6246801"/>
              <a:gd name="connsiteX962" fmla="*/ 7747325 w 9384838"/>
              <a:gd name="connsiteY962" fmla="*/ 1179229 h 6246801"/>
              <a:gd name="connsiteX963" fmla="*/ 7847987 w 9384838"/>
              <a:gd name="connsiteY963" fmla="*/ 1104007 h 6246801"/>
              <a:gd name="connsiteX964" fmla="*/ 7923207 w 9384838"/>
              <a:gd name="connsiteY964" fmla="*/ 1078564 h 6246801"/>
              <a:gd name="connsiteX965" fmla="*/ 7998427 w 9384838"/>
              <a:gd name="connsiteY965" fmla="*/ 1003341 h 6246801"/>
              <a:gd name="connsiteX966" fmla="*/ 7998427 w 9384838"/>
              <a:gd name="connsiteY966" fmla="*/ 1054227 h 6246801"/>
              <a:gd name="connsiteX967" fmla="*/ 7948649 w 9384838"/>
              <a:gd name="connsiteY967" fmla="*/ 1104007 h 6246801"/>
              <a:gd name="connsiteX968" fmla="*/ 7948649 w 9384838"/>
              <a:gd name="connsiteY968" fmla="*/ 1129449 h 6246801"/>
              <a:gd name="connsiteX969" fmla="*/ 7822545 w 9384838"/>
              <a:gd name="connsiteY969" fmla="*/ 1279895 h 6246801"/>
              <a:gd name="connsiteX970" fmla="*/ 7822545 w 9384838"/>
              <a:gd name="connsiteY970" fmla="*/ 1379454 h 6246801"/>
              <a:gd name="connsiteX971" fmla="*/ 7873429 w 9384838"/>
              <a:gd name="connsiteY971" fmla="*/ 1379454 h 6246801"/>
              <a:gd name="connsiteX972" fmla="*/ 7847987 w 9384838"/>
              <a:gd name="connsiteY972" fmla="*/ 1505563 h 6246801"/>
              <a:gd name="connsiteX973" fmla="*/ 7797103 w 9384838"/>
              <a:gd name="connsiteY973" fmla="*/ 1531005 h 6246801"/>
              <a:gd name="connsiteX974" fmla="*/ 7873429 w 9384838"/>
              <a:gd name="connsiteY974" fmla="*/ 1606229 h 6246801"/>
              <a:gd name="connsiteX975" fmla="*/ 7948649 w 9384838"/>
              <a:gd name="connsiteY975" fmla="*/ 1606229 h 6246801"/>
              <a:gd name="connsiteX976" fmla="*/ 7923207 w 9384838"/>
              <a:gd name="connsiteY976" fmla="*/ 1656009 h 6246801"/>
              <a:gd name="connsiteX977" fmla="*/ 7772767 w 9384838"/>
              <a:gd name="connsiteY977" fmla="*/ 1630565 h 6246801"/>
              <a:gd name="connsiteX978" fmla="*/ 7672105 w 9384838"/>
              <a:gd name="connsiteY978" fmla="*/ 1705789 h 6246801"/>
              <a:gd name="connsiteX979" fmla="*/ 7672105 w 9384838"/>
              <a:gd name="connsiteY979" fmla="*/ 1656009 h 6246801"/>
              <a:gd name="connsiteX980" fmla="*/ 7596885 w 9384838"/>
              <a:gd name="connsiteY980" fmla="*/ 1656009 h 6246801"/>
              <a:gd name="connsiteX981" fmla="*/ 7571443 w 9384838"/>
              <a:gd name="connsiteY981" fmla="*/ 1705789 h 6246801"/>
              <a:gd name="connsiteX982" fmla="*/ 7446445 w 9384838"/>
              <a:gd name="connsiteY982" fmla="*/ 1681452 h 6246801"/>
              <a:gd name="connsiteX983" fmla="*/ 7421002 w 9384838"/>
              <a:gd name="connsiteY983" fmla="*/ 1630565 h 6246801"/>
              <a:gd name="connsiteX984" fmla="*/ 7321446 w 9384838"/>
              <a:gd name="connsiteY984" fmla="*/ 1630565 h 6246801"/>
              <a:gd name="connsiteX985" fmla="*/ 7070344 w 9384838"/>
              <a:gd name="connsiteY985" fmla="*/ 1756674 h 6246801"/>
              <a:gd name="connsiteX986" fmla="*/ 6869020 w 9384838"/>
              <a:gd name="connsiteY986" fmla="*/ 1907113 h 6246801"/>
              <a:gd name="connsiteX987" fmla="*/ 6894462 w 9384838"/>
              <a:gd name="connsiteY987" fmla="*/ 1956897 h 6246801"/>
              <a:gd name="connsiteX988" fmla="*/ 6819242 w 9384838"/>
              <a:gd name="connsiteY988" fmla="*/ 2081899 h 6246801"/>
              <a:gd name="connsiteX989" fmla="*/ 6793800 w 9384838"/>
              <a:gd name="connsiteY989" fmla="*/ 2006676 h 6246801"/>
              <a:gd name="connsiteX990" fmla="*/ 6668802 w 9384838"/>
              <a:gd name="connsiteY990" fmla="*/ 1931450 h 6246801"/>
              <a:gd name="connsiteX991" fmla="*/ 6542697 w 9384838"/>
              <a:gd name="connsiteY991" fmla="*/ 1831894 h 6246801"/>
              <a:gd name="connsiteX992" fmla="*/ 6467477 w 9384838"/>
              <a:gd name="connsiteY992" fmla="*/ 1705789 h 6246801"/>
              <a:gd name="connsiteX993" fmla="*/ 6417699 w 9384838"/>
              <a:gd name="connsiteY993" fmla="*/ 1681452 h 6246801"/>
              <a:gd name="connsiteX994" fmla="*/ 6342479 w 9384838"/>
              <a:gd name="connsiteY994" fmla="*/ 1580786 h 6246801"/>
              <a:gd name="connsiteX995" fmla="*/ 6217481 w 9384838"/>
              <a:gd name="connsiteY995" fmla="*/ 1555343 h 6246801"/>
              <a:gd name="connsiteX996" fmla="*/ 6091377 w 9384838"/>
              <a:gd name="connsiteY996" fmla="*/ 1606229 h 6246801"/>
              <a:gd name="connsiteX997" fmla="*/ 5991821 w 9384838"/>
              <a:gd name="connsiteY997" fmla="*/ 1681452 h 6246801"/>
              <a:gd name="connsiteX998" fmla="*/ 5966379 w 9384838"/>
              <a:gd name="connsiteY998" fmla="*/ 1630565 h 6246801"/>
              <a:gd name="connsiteX999" fmla="*/ 5966379 w 9384838"/>
              <a:gd name="connsiteY999" fmla="*/ 1580786 h 6246801"/>
              <a:gd name="connsiteX1000" fmla="*/ 5916601 w 9384838"/>
              <a:gd name="connsiteY1000" fmla="*/ 1531005 h 6246801"/>
              <a:gd name="connsiteX1001" fmla="*/ 5940937 w 9384838"/>
              <a:gd name="connsiteY1001" fmla="*/ 1505563 h 6246801"/>
              <a:gd name="connsiteX1002" fmla="*/ 5891159 w 9384838"/>
              <a:gd name="connsiteY1002" fmla="*/ 1480122 h 6246801"/>
              <a:gd name="connsiteX1003" fmla="*/ 5840275 w 9384838"/>
              <a:gd name="connsiteY1003" fmla="*/ 1480122 h 6246801"/>
              <a:gd name="connsiteX1004" fmla="*/ 5815939 w 9384838"/>
              <a:gd name="connsiteY1004" fmla="*/ 1455784 h 6246801"/>
              <a:gd name="connsiteX1005" fmla="*/ 5740719 w 9384838"/>
              <a:gd name="connsiteY1005" fmla="*/ 1505563 h 6246801"/>
              <a:gd name="connsiteX1006" fmla="*/ 5665499 w 9384838"/>
              <a:gd name="connsiteY1006" fmla="*/ 1606229 h 6246801"/>
              <a:gd name="connsiteX1007" fmla="*/ 5715277 w 9384838"/>
              <a:gd name="connsiteY1007" fmla="*/ 1656009 h 6246801"/>
              <a:gd name="connsiteX1008" fmla="*/ 5765055 w 9384838"/>
              <a:gd name="connsiteY1008" fmla="*/ 1731231 h 6246801"/>
              <a:gd name="connsiteX1009" fmla="*/ 5840275 w 9384838"/>
              <a:gd name="connsiteY1009" fmla="*/ 1731231 h 6246801"/>
              <a:gd name="connsiteX1010" fmla="*/ 5916601 w 9384838"/>
              <a:gd name="connsiteY1010" fmla="*/ 1881669 h 6246801"/>
              <a:gd name="connsiteX1011" fmla="*/ 5966379 w 9384838"/>
              <a:gd name="connsiteY1011" fmla="*/ 1956897 h 6246801"/>
              <a:gd name="connsiteX1012" fmla="*/ 5891159 w 9384838"/>
              <a:gd name="connsiteY1012" fmla="*/ 2006676 h 6246801"/>
              <a:gd name="connsiteX1013" fmla="*/ 5815939 w 9384838"/>
              <a:gd name="connsiteY1013" fmla="*/ 1931450 h 6246801"/>
              <a:gd name="connsiteX1014" fmla="*/ 5765055 w 9384838"/>
              <a:gd name="connsiteY1014" fmla="*/ 1881669 h 6246801"/>
              <a:gd name="connsiteX1015" fmla="*/ 5715277 w 9384838"/>
              <a:gd name="connsiteY1015" fmla="*/ 1931450 h 6246801"/>
              <a:gd name="connsiteX1016" fmla="*/ 5665499 w 9384838"/>
              <a:gd name="connsiteY1016" fmla="*/ 1931450 h 6246801"/>
              <a:gd name="connsiteX1017" fmla="*/ 5640056 w 9384838"/>
              <a:gd name="connsiteY1017" fmla="*/ 2006676 h 6246801"/>
              <a:gd name="connsiteX1018" fmla="*/ 5590278 w 9384838"/>
              <a:gd name="connsiteY1018" fmla="*/ 2006676 h 6246801"/>
              <a:gd name="connsiteX1019" fmla="*/ 5515058 w 9384838"/>
              <a:gd name="connsiteY1019" fmla="*/ 2081899 h 6246801"/>
              <a:gd name="connsiteX1020" fmla="*/ 5464174 w 9384838"/>
              <a:gd name="connsiteY1020" fmla="*/ 2057559 h 6246801"/>
              <a:gd name="connsiteX1021" fmla="*/ 5464174 w 9384838"/>
              <a:gd name="connsiteY1021" fmla="*/ 1956897 h 6246801"/>
              <a:gd name="connsiteX1022" fmla="*/ 5489616 w 9384838"/>
              <a:gd name="connsiteY1022" fmla="*/ 1881669 h 6246801"/>
              <a:gd name="connsiteX1023" fmla="*/ 5564836 w 9384838"/>
              <a:gd name="connsiteY1023" fmla="*/ 1831894 h 6246801"/>
              <a:gd name="connsiteX1024" fmla="*/ 5590278 w 9384838"/>
              <a:gd name="connsiteY1024" fmla="*/ 1756674 h 6246801"/>
              <a:gd name="connsiteX1025" fmla="*/ 5539394 w 9384838"/>
              <a:gd name="connsiteY1025" fmla="*/ 1656009 h 6246801"/>
              <a:gd name="connsiteX1026" fmla="*/ 5515058 w 9384838"/>
              <a:gd name="connsiteY1026" fmla="*/ 1656009 h 6246801"/>
              <a:gd name="connsiteX1027" fmla="*/ 5515058 w 9384838"/>
              <a:gd name="connsiteY1027" fmla="*/ 1606229 h 6246801"/>
              <a:gd name="connsiteX1028" fmla="*/ 5489616 w 9384838"/>
              <a:gd name="connsiteY1028" fmla="*/ 1580786 h 6246801"/>
              <a:gd name="connsiteX1029" fmla="*/ 5489616 w 9384838"/>
              <a:gd name="connsiteY1029" fmla="*/ 1531005 h 6246801"/>
              <a:gd name="connsiteX1030" fmla="*/ 5539394 w 9384838"/>
              <a:gd name="connsiteY1030" fmla="*/ 1455784 h 6246801"/>
              <a:gd name="connsiteX1031" fmla="*/ 5539394 w 9384838"/>
              <a:gd name="connsiteY1031" fmla="*/ 1404898 h 6246801"/>
              <a:gd name="connsiteX1032" fmla="*/ 5564836 w 9384838"/>
              <a:gd name="connsiteY1032" fmla="*/ 1355118 h 6246801"/>
              <a:gd name="connsiteX1033" fmla="*/ 5614614 w 9384838"/>
              <a:gd name="connsiteY1033" fmla="*/ 1379454 h 6246801"/>
              <a:gd name="connsiteX1034" fmla="*/ 5689834 w 9384838"/>
              <a:gd name="connsiteY1034" fmla="*/ 1355118 h 6246801"/>
              <a:gd name="connsiteX1035" fmla="*/ 5740719 w 9384838"/>
              <a:gd name="connsiteY1035" fmla="*/ 1329675 h 6246801"/>
              <a:gd name="connsiteX1036" fmla="*/ 5765055 w 9384838"/>
              <a:gd name="connsiteY1036" fmla="*/ 1355118 h 6246801"/>
              <a:gd name="connsiteX1037" fmla="*/ 5815939 w 9384838"/>
              <a:gd name="connsiteY1037" fmla="*/ 1279895 h 6246801"/>
              <a:gd name="connsiteX1038" fmla="*/ 5891159 w 9384838"/>
              <a:gd name="connsiteY1038" fmla="*/ 1254452 h 6246801"/>
              <a:gd name="connsiteX1039" fmla="*/ 5891159 w 9384838"/>
              <a:gd name="connsiteY1039" fmla="*/ 1179229 h 6246801"/>
              <a:gd name="connsiteX1040" fmla="*/ 5840275 w 9384838"/>
              <a:gd name="connsiteY1040" fmla="*/ 1104007 h 6246801"/>
              <a:gd name="connsiteX1041" fmla="*/ 5865717 w 9384838"/>
              <a:gd name="connsiteY1041" fmla="*/ 1054227 h 6246801"/>
              <a:gd name="connsiteX1042" fmla="*/ 5916601 w 9384838"/>
              <a:gd name="connsiteY1042" fmla="*/ 1054227 h 6246801"/>
              <a:gd name="connsiteX1043" fmla="*/ 6041599 w 9384838"/>
              <a:gd name="connsiteY1043" fmla="*/ 1179229 h 6246801"/>
              <a:gd name="connsiteX1044" fmla="*/ 6091377 w 9384838"/>
              <a:gd name="connsiteY1044" fmla="*/ 1153786 h 6246801"/>
              <a:gd name="connsiteX1045" fmla="*/ 6091377 w 9384838"/>
              <a:gd name="connsiteY1045" fmla="*/ 1204672 h 6246801"/>
              <a:gd name="connsiteX1046" fmla="*/ 6166597 w 9384838"/>
              <a:gd name="connsiteY1046" fmla="*/ 1254452 h 6246801"/>
              <a:gd name="connsiteX1047" fmla="*/ 6292701 w 9384838"/>
              <a:gd name="connsiteY1047" fmla="*/ 1179229 h 6246801"/>
              <a:gd name="connsiteX1048" fmla="*/ 6317037 w 9384838"/>
              <a:gd name="connsiteY1048" fmla="*/ 1129449 h 6246801"/>
              <a:gd name="connsiteX1049" fmla="*/ 6292701 w 9384838"/>
              <a:gd name="connsiteY1049" fmla="*/ 1054227 h 6246801"/>
              <a:gd name="connsiteX1050" fmla="*/ 6317037 w 9384838"/>
              <a:gd name="connsiteY1050" fmla="*/ 1003341 h 6246801"/>
              <a:gd name="connsiteX1051" fmla="*/ 6317037 w 9384838"/>
              <a:gd name="connsiteY1051" fmla="*/ 953562 h 6246801"/>
              <a:gd name="connsiteX1052" fmla="*/ 6342479 w 9384838"/>
              <a:gd name="connsiteY1052" fmla="*/ 903783 h 6246801"/>
              <a:gd name="connsiteX1053" fmla="*/ 6443141 w 9384838"/>
              <a:gd name="connsiteY1053" fmla="*/ 878340 h 6246801"/>
              <a:gd name="connsiteX1054" fmla="*/ 6492919 w 9384838"/>
              <a:gd name="connsiteY1054" fmla="*/ 803117 h 6246801"/>
              <a:gd name="connsiteX1055" fmla="*/ 6518361 w 9384838"/>
              <a:gd name="connsiteY1055" fmla="*/ 652667 h 6246801"/>
              <a:gd name="connsiteX1056" fmla="*/ 6619024 w 9384838"/>
              <a:gd name="connsiteY1056" fmla="*/ 526559 h 6246801"/>
              <a:gd name="connsiteX1057" fmla="*/ 6643360 w 9384838"/>
              <a:gd name="connsiteY1057" fmla="*/ 300891 h 6246801"/>
              <a:gd name="connsiteX1058" fmla="*/ 6619024 w 9384838"/>
              <a:gd name="connsiteY1058" fmla="*/ 125002 h 6246801"/>
              <a:gd name="connsiteX1059" fmla="*/ 6694244 w 9384838"/>
              <a:gd name="connsiteY1059" fmla="*/ 49779 h 6246801"/>
              <a:gd name="connsiteX1060" fmla="*/ 6769464 w 9384838"/>
              <a:gd name="connsiteY1060" fmla="*/ 49779 h 6246801"/>
              <a:gd name="connsiteX1061" fmla="*/ 6819242 w 9384838"/>
              <a:gd name="connsiteY1061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71828 w 9384838"/>
              <a:gd name="connsiteY182" fmla="*/ 5676569 h 6246801"/>
              <a:gd name="connsiteX183" fmla="*/ 446568 w 9384838"/>
              <a:gd name="connsiteY183" fmla="*/ 5670462 h 6246801"/>
              <a:gd name="connsiteX184" fmla="*/ 446567 w 9384838"/>
              <a:gd name="connsiteY184" fmla="*/ 5670462 h 6246801"/>
              <a:gd name="connsiteX185" fmla="*/ 521787 w 9384838"/>
              <a:gd name="connsiteY185" fmla="*/ 5595239 h 6246801"/>
              <a:gd name="connsiteX186" fmla="*/ 572672 w 9384838"/>
              <a:gd name="connsiteY186" fmla="*/ 5569796 h 6246801"/>
              <a:gd name="connsiteX187" fmla="*/ 572672 w 9384838"/>
              <a:gd name="connsiteY187" fmla="*/ 5520016 h 6246801"/>
              <a:gd name="connsiteX188" fmla="*/ 647892 w 9384838"/>
              <a:gd name="connsiteY188" fmla="*/ 5494573 h 6246801"/>
              <a:gd name="connsiteX189" fmla="*/ 622450 w 9384838"/>
              <a:gd name="connsiteY189" fmla="*/ 5469130 h 6246801"/>
              <a:gd name="connsiteX190" fmla="*/ 547230 w 9384838"/>
              <a:gd name="connsiteY190" fmla="*/ 5469130 h 6246801"/>
              <a:gd name="connsiteX191" fmla="*/ 622450 w 9384838"/>
              <a:gd name="connsiteY191" fmla="*/ 5444793 h 6246801"/>
              <a:gd name="connsiteX192" fmla="*/ 622450 w 9384838"/>
              <a:gd name="connsiteY192" fmla="*/ 5369570 h 6246801"/>
              <a:gd name="connsiteX193" fmla="*/ 597008 w 9384838"/>
              <a:gd name="connsiteY193" fmla="*/ 5369570 h 6246801"/>
              <a:gd name="connsiteX194" fmla="*/ 597008 w 9384838"/>
              <a:gd name="connsiteY194" fmla="*/ 5344127 h 6246801"/>
              <a:gd name="connsiteX195" fmla="*/ 572672 w 9384838"/>
              <a:gd name="connsiteY195" fmla="*/ 5318684 h 6246801"/>
              <a:gd name="connsiteX196" fmla="*/ 597008 w 9384838"/>
              <a:gd name="connsiteY196" fmla="*/ 5268904 h 6246801"/>
              <a:gd name="connsiteX197" fmla="*/ 572672 w 9384838"/>
              <a:gd name="connsiteY197" fmla="*/ 5268904 h 6246801"/>
              <a:gd name="connsiteX198" fmla="*/ 572672 w 9384838"/>
              <a:gd name="connsiteY198" fmla="*/ 5218018 h 6246801"/>
              <a:gd name="connsiteX199" fmla="*/ 547230 w 9384838"/>
              <a:gd name="connsiteY199" fmla="*/ 5193682 h 6246801"/>
              <a:gd name="connsiteX200" fmla="*/ 547229 w 9384838"/>
              <a:gd name="connsiteY200" fmla="*/ 5193682 h 6246801"/>
              <a:gd name="connsiteX201" fmla="*/ 521787 w 9384838"/>
              <a:gd name="connsiteY201" fmla="*/ 5168239 h 6246801"/>
              <a:gd name="connsiteX202" fmla="*/ 472009 w 9384838"/>
              <a:gd name="connsiteY202" fmla="*/ 5193682 h 6246801"/>
              <a:gd name="connsiteX203" fmla="*/ 472009 w 9384838"/>
              <a:gd name="connsiteY203" fmla="*/ 5293241 h 6246801"/>
              <a:gd name="connsiteX204" fmla="*/ 472009 w 9384838"/>
              <a:gd name="connsiteY204" fmla="*/ 5293241 h 6246801"/>
              <a:gd name="connsiteX205" fmla="*/ 422231 w 9384838"/>
              <a:gd name="connsiteY205" fmla="*/ 5318684 h 6246801"/>
              <a:gd name="connsiteX206" fmla="*/ 446567 w 9384838"/>
              <a:gd name="connsiteY206" fmla="*/ 5344127 h 6246801"/>
              <a:gd name="connsiteX207" fmla="*/ 497451 w 9384838"/>
              <a:gd name="connsiteY207" fmla="*/ 5344127 h 6246801"/>
              <a:gd name="connsiteX208" fmla="*/ 521787 w 9384838"/>
              <a:gd name="connsiteY208" fmla="*/ 5318684 h 6246801"/>
              <a:gd name="connsiteX209" fmla="*/ 521787 w 9384838"/>
              <a:gd name="connsiteY209" fmla="*/ 5369570 h 6246801"/>
              <a:gd name="connsiteX210" fmla="*/ 497451 w 9384838"/>
              <a:gd name="connsiteY210" fmla="*/ 5419350 h 6246801"/>
              <a:gd name="connsiteX211" fmla="*/ 472009 w 9384838"/>
              <a:gd name="connsiteY211" fmla="*/ 5419350 h 6246801"/>
              <a:gd name="connsiteX212" fmla="*/ 446567 w 9384838"/>
              <a:gd name="connsiteY212" fmla="*/ 5444793 h 6246801"/>
              <a:gd name="connsiteX213" fmla="*/ 422231 w 9384838"/>
              <a:gd name="connsiteY213" fmla="*/ 5419350 h 6246801"/>
              <a:gd name="connsiteX214" fmla="*/ 446567 w 9384838"/>
              <a:gd name="connsiteY214" fmla="*/ 5393907 h 6246801"/>
              <a:gd name="connsiteX215" fmla="*/ 446567 w 9384838"/>
              <a:gd name="connsiteY215" fmla="*/ 5369570 h 6246801"/>
              <a:gd name="connsiteX216" fmla="*/ 422231 w 9384838"/>
              <a:gd name="connsiteY216" fmla="*/ 5344127 h 6246801"/>
              <a:gd name="connsiteX217" fmla="*/ 371347 w 9384838"/>
              <a:gd name="connsiteY217" fmla="*/ 5369570 h 6246801"/>
              <a:gd name="connsiteX218" fmla="*/ 347011 w 9384838"/>
              <a:gd name="connsiteY218" fmla="*/ 5344127 h 6246801"/>
              <a:gd name="connsiteX219" fmla="*/ 321569 w 9384838"/>
              <a:gd name="connsiteY219" fmla="*/ 5393907 h 6246801"/>
              <a:gd name="connsiteX220" fmla="*/ 271791 w 9384838"/>
              <a:gd name="connsiteY220" fmla="*/ 5419350 h 6246801"/>
              <a:gd name="connsiteX221" fmla="*/ 321569 w 9384838"/>
              <a:gd name="connsiteY221" fmla="*/ 5369570 h 6246801"/>
              <a:gd name="connsiteX222" fmla="*/ 296127 w 9384838"/>
              <a:gd name="connsiteY222" fmla="*/ 5344127 h 6246801"/>
              <a:gd name="connsiteX223" fmla="*/ 296127 w 9384838"/>
              <a:gd name="connsiteY223" fmla="*/ 5293241 h 6246801"/>
              <a:gd name="connsiteX224" fmla="*/ 271791 w 9384838"/>
              <a:gd name="connsiteY224" fmla="*/ 5293241 h 6246801"/>
              <a:gd name="connsiteX225" fmla="*/ 246349 w 9384838"/>
              <a:gd name="connsiteY225" fmla="*/ 5243462 h 6246801"/>
              <a:gd name="connsiteX226" fmla="*/ 296127 w 9384838"/>
              <a:gd name="connsiteY226" fmla="*/ 5168239 h 6246801"/>
              <a:gd name="connsiteX227" fmla="*/ 321569 w 9384838"/>
              <a:gd name="connsiteY227" fmla="*/ 5193682 h 6246801"/>
              <a:gd name="connsiteX228" fmla="*/ 296127 w 9384838"/>
              <a:gd name="connsiteY228" fmla="*/ 5218019 h 6246801"/>
              <a:gd name="connsiteX229" fmla="*/ 321569 w 9384838"/>
              <a:gd name="connsiteY229" fmla="*/ 5218019 h 6246801"/>
              <a:gd name="connsiteX230" fmla="*/ 321569 w 9384838"/>
              <a:gd name="connsiteY230" fmla="*/ 5243462 h 6246801"/>
              <a:gd name="connsiteX231" fmla="*/ 296127 w 9384838"/>
              <a:gd name="connsiteY231" fmla="*/ 5268905 h 6246801"/>
              <a:gd name="connsiteX232" fmla="*/ 321569 w 9384838"/>
              <a:gd name="connsiteY232" fmla="*/ 5318684 h 6246801"/>
              <a:gd name="connsiteX233" fmla="*/ 347011 w 9384838"/>
              <a:gd name="connsiteY233" fmla="*/ 5293241 h 6246801"/>
              <a:gd name="connsiteX234" fmla="*/ 371347 w 9384838"/>
              <a:gd name="connsiteY234" fmla="*/ 5318684 h 6246801"/>
              <a:gd name="connsiteX235" fmla="*/ 396789 w 9384838"/>
              <a:gd name="connsiteY235" fmla="*/ 5318684 h 6246801"/>
              <a:gd name="connsiteX236" fmla="*/ 371347 w 9384838"/>
              <a:gd name="connsiteY236" fmla="*/ 5268905 h 6246801"/>
              <a:gd name="connsiteX237" fmla="*/ 396789 w 9384838"/>
              <a:gd name="connsiteY237" fmla="*/ 5243462 h 6246801"/>
              <a:gd name="connsiteX238" fmla="*/ 371347 w 9384838"/>
              <a:gd name="connsiteY238" fmla="*/ 5193682 h 6246801"/>
              <a:gd name="connsiteX239" fmla="*/ 321569 w 9384838"/>
              <a:gd name="connsiteY239" fmla="*/ 5168239 h 6246801"/>
              <a:gd name="connsiteX240" fmla="*/ 347011 w 9384838"/>
              <a:gd name="connsiteY240" fmla="*/ 5142796 h 6246801"/>
              <a:gd name="connsiteX241" fmla="*/ 296127 w 9384838"/>
              <a:gd name="connsiteY241" fmla="*/ 5142796 h 6246801"/>
              <a:gd name="connsiteX242" fmla="*/ 271791 w 9384838"/>
              <a:gd name="connsiteY242" fmla="*/ 5093016 h 6246801"/>
              <a:gd name="connsiteX243" fmla="*/ 296127 w 9384838"/>
              <a:gd name="connsiteY243" fmla="*/ 5067573 h 6246801"/>
              <a:gd name="connsiteX244" fmla="*/ 271791 w 9384838"/>
              <a:gd name="connsiteY244" fmla="*/ 5043236 h 6246801"/>
              <a:gd name="connsiteX245" fmla="*/ 271791 w 9384838"/>
              <a:gd name="connsiteY245" fmla="*/ 5017793 h 6246801"/>
              <a:gd name="connsiteX246" fmla="*/ 321569 w 9384838"/>
              <a:gd name="connsiteY246" fmla="*/ 5043236 h 6246801"/>
              <a:gd name="connsiteX247" fmla="*/ 347011 w 9384838"/>
              <a:gd name="connsiteY247" fmla="*/ 5043236 h 6246801"/>
              <a:gd name="connsiteX248" fmla="*/ 371347 w 9384838"/>
              <a:gd name="connsiteY248" fmla="*/ 5067573 h 6246801"/>
              <a:gd name="connsiteX249" fmla="*/ 371347 w 9384838"/>
              <a:gd name="connsiteY249" fmla="*/ 5093016 h 6246801"/>
              <a:gd name="connsiteX250" fmla="*/ 396789 w 9384838"/>
              <a:gd name="connsiteY250" fmla="*/ 5093016 h 6246801"/>
              <a:gd name="connsiteX251" fmla="*/ 396789 w 9384838"/>
              <a:gd name="connsiteY251" fmla="*/ 5067573 h 6246801"/>
              <a:gd name="connsiteX252" fmla="*/ 422231 w 9384838"/>
              <a:gd name="connsiteY252" fmla="*/ 5043236 h 6246801"/>
              <a:gd name="connsiteX253" fmla="*/ 371347 w 9384838"/>
              <a:gd name="connsiteY253" fmla="*/ 5017793 h 6246801"/>
              <a:gd name="connsiteX254" fmla="*/ 396789 w 9384838"/>
              <a:gd name="connsiteY254" fmla="*/ 4992350 h 6246801"/>
              <a:gd name="connsiteX255" fmla="*/ 422231 w 9384838"/>
              <a:gd name="connsiteY255" fmla="*/ 4968013 h 6246801"/>
              <a:gd name="connsiteX256" fmla="*/ 446567 w 9384838"/>
              <a:gd name="connsiteY256" fmla="*/ 4992350 h 6246801"/>
              <a:gd name="connsiteX257" fmla="*/ 446567 w 9384838"/>
              <a:gd name="connsiteY257" fmla="*/ 5017793 h 6246801"/>
              <a:gd name="connsiteX258" fmla="*/ 472009 w 9384838"/>
              <a:gd name="connsiteY258" fmla="*/ 5043236 h 6246801"/>
              <a:gd name="connsiteX259" fmla="*/ 497451 w 9384838"/>
              <a:gd name="connsiteY259" fmla="*/ 5017793 h 6246801"/>
              <a:gd name="connsiteX260" fmla="*/ 497452 w 9384838"/>
              <a:gd name="connsiteY260" fmla="*/ 5017793 h 6246801"/>
              <a:gd name="connsiteX261" fmla="*/ 547230 w 9384838"/>
              <a:gd name="connsiteY261" fmla="*/ 5017793 h 6246801"/>
              <a:gd name="connsiteX262" fmla="*/ 521788 w 9384838"/>
              <a:gd name="connsiteY262" fmla="*/ 4992350 h 6246801"/>
              <a:gd name="connsiteX263" fmla="*/ 572672 w 9384838"/>
              <a:gd name="connsiteY263" fmla="*/ 4968013 h 6246801"/>
              <a:gd name="connsiteX264" fmla="*/ 597008 w 9384838"/>
              <a:gd name="connsiteY264" fmla="*/ 4992350 h 6246801"/>
              <a:gd name="connsiteX265" fmla="*/ 647892 w 9384838"/>
              <a:gd name="connsiteY265" fmla="*/ 4992350 h 6246801"/>
              <a:gd name="connsiteX266" fmla="*/ 647892 w 9384838"/>
              <a:gd name="connsiteY266" fmla="*/ 4968013 h 6246801"/>
              <a:gd name="connsiteX267" fmla="*/ 672228 w 9384838"/>
              <a:gd name="connsiteY267" fmla="*/ 4942570 h 6246801"/>
              <a:gd name="connsiteX268" fmla="*/ 672228 w 9384838"/>
              <a:gd name="connsiteY268" fmla="*/ 4917127 h 6246801"/>
              <a:gd name="connsiteX269" fmla="*/ 723112 w 9384838"/>
              <a:gd name="connsiteY269" fmla="*/ 4892790 h 6246801"/>
              <a:gd name="connsiteX270" fmla="*/ 772890 w 9384838"/>
              <a:gd name="connsiteY270" fmla="*/ 4892790 h 6246801"/>
              <a:gd name="connsiteX271" fmla="*/ 798333 w 9384838"/>
              <a:gd name="connsiteY271" fmla="*/ 4867347 h 6246801"/>
              <a:gd name="connsiteX272" fmla="*/ 291494 w 9384838"/>
              <a:gd name="connsiteY272" fmla="*/ 3896294 h 6246801"/>
              <a:gd name="connsiteX273" fmla="*/ 319795 w 9384838"/>
              <a:gd name="connsiteY273" fmla="*/ 3947235 h 6246801"/>
              <a:gd name="connsiteX274" fmla="*/ 280174 w 9384838"/>
              <a:gd name="connsiteY274" fmla="*/ 4026476 h 6246801"/>
              <a:gd name="connsiteX275" fmla="*/ 234893 w 9384838"/>
              <a:gd name="connsiteY275" fmla="*/ 4026476 h 6246801"/>
              <a:gd name="connsiteX276" fmla="*/ 220743 w 9384838"/>
              <a:gd name="connsiteY276" fmla="*/ 4066097 h 6246801"/>
              <a:gd name="connsiteX277" fmla="*/ 178292 w 9384838"/>
              <a:gd name="connsiteY277" fmla="*/ 4074587 h 6246801"/>
              <a:gd name="connsiteX278" fmla="*/ 133012 w 9384838"/>
              <a:gd name="connsiteY278" fmla="*/ 4111377 h 6246801"/>
              <a:gd name="connsiteX279" fmla="*/ 93391 w 9384838"/>
              <a:gd name="connsiteY279" fmla="*/ 4125528 h 6246801"/>
              <a:gd name="connsiteX280" fmla="*/ 113201 w 9384838"/>
              <a:gd name="connsiteY280" fmla="*/ 4187789 h 6246801"/>
              <a:gd name="connsiteX281" fmla="*/ 82071 w 9384838"/>
              <a:gd name="connsiteY281" fmla="*/ 4187789 h 6246801"/>
              <a:gd name="connsiteX282" fmla="*/ 59430 w 9384838"/>
              <a:gd name="connsiteY282" fmla="*/ 4250050 h 6246801"/>
              <a:gd name="connsiteX283" fmla="*/ 76411 w 9384838"/>
              <a:gd name="connsiteY283" fmla="*/ 4275521 h 6246801"/>
              <a:gd name="connsiteX284" fmla="*/ 11320 w 9384838"/>
              <a:gd name="connsiteY284" fmla="*/ 4317971 h 6246801"/>
              <a:gd name="connsiteX285" fmla="*/ 0 w 9384838"/>
              <a:gd name="connsiteY285" fmla="*/ 4230240 h 6246801"/>
              <a:gd name="connsiteX286" fmla="*/ 31130 w 9384838"/>
              <a:gd name="connsiteY286" fmla="*/ 4218920 h 6246801"/>
              <a:gd name="connsiteX287" fmla="*/ 45280 w 9384838"/>
              <a:gd name="connsiteY287" fmla="*/ 4187789 h 6246801"/>
              <a:gd name="connsiteX288" fmla="*/ 53771 w 9384838"/>
              <a:gd name="connsiteY288" fmla="*/ 4131188 h 6246801"/>
              <a:gd name="connsiteX289" fmla="*/ 70751 w 9384838"/>
              <a:gd name="connsiteY289" fmla="*/ 4105717 h 6246801"/>
              <a:gd name="connsiteX290" fmla="*/ 124522 w 9384838"/>
              <a:gd name="connsiteY290" fmla="*/ 4083077 h 6246801"/>
              <a:gd name="connsiteX291" fmla="*/ 152822 w 9384838"/>
              <a:gd name="connsiteY291" fmla="*/ 4040626 h 6246801"/>
              <a:gd name="connsiteX292" fmla="*/ 104711 w 9384838"/>
              <a:gd name="connsiteY292" fmla="*/ 4023646 h 6246801"/>
              <a:gd name="connsiteX293" fmla="*/ 104711 w 9384838"/>
              <a:gd name="connsiteY293" fmla="*/ 3981195 h 6246801"/>
              <a:gd name="connsiteX294" fmla="*/ 144332 w 9384838"/>
              <a:gd name="connsiteY294" fmla="*/ 3981195 h 6246801"/>
              <a:gd name="connsiteX295" fmla="*/ 181122 w 9384838"/>
              <a:gd name="connsiteY295" fmla="*/ 4020816 h 6246801"/>
              <a:gd name="connsiteX296" fmla="*/ 240553 w 9384838"/>
              <a:gd name="connsiteY296" fmla="*/ 3955725 h 6246801"/>
              <a:gd name="connsiteX297" fmla="*/ 271684 w 9384838"/>
              <a:gd name="connsiteY297" fmla="*/ 3907614 h 6246801"/>
              <a:gd name="connsiteX298" fmla="*/ 291494 w 9384838"/>
              <a:gd name="connsiteY298" fmla="*/ 3896294 h 6246801"/>
              <a:gd name="connsiteX299" fmla="*/ 481106 w 9384838"/>
              <a:gd name="connsiteY299" fmla="*/ 3596309 h 6246801"/>
              <a:gd name="connsiteX300" fmla="*/ 435825 w 9384838"/>
              <a:gd name="connsiteY300" fmla="*/ 3664230 h 6246801"/>
              <a:gd name="connsiteX301" fmla="*/ 396205 w 9384838"/>
              <a:gd name="connsiteY301" fmla="*/ 3638759 h 6246801"/>
              <a:gd name="connsiteX302" fmla="*/ 481106 w 9384838"/>
              <a:gd name="connsiteY302" fmla="*/ 3596309 h 6246801"/>
              <a:gd name="connsiteX303" fmla="*/ 4460871 w 9384838"/>
              <a:gd name="connsiteY303" fmla="*/ 3512231 h 6246801"/>
              <a:gd name="connsiteX304" fmla="*/ 4435429 w 9384838"/>
              <a:gd name="connsiteY304" fmla="*/ 3563117 h 6246801"/>
              <a:gd name="connsiteX305" fmla="*/ 4385651 w 9384838"/>
              <a:gd name="connsiteY305" fmla="*/ 3612896 h 6246801"/>
              <a:gd name="connsiteX306" fmla="*/ 4385651 w 9384838"/>
              <a:gd name="connsiteY306" fmla="*/ 3638339 h 6246801"/>
              <a:gd name="connsiteX307" fmla="*/ 4435429 w 9384838"/>
              <a:gd name="connsiteY307" fmla="*/ 3638339 h 6246801"/>
              <a:gd name="connsiteX308" fmla="*/ 4435429 w 9384838"/>
              <a:gd name="connsiteY308" fmla="*/ 3662676 h 6246801"/>
              <a:gd name="connsiteX309" fmla="*/ 4385651 w 9384838"/>
              <a:gd name="connsiteY309" fmla="*/ 3713562 h 6246801"/>
              <a:gd name="connsiteX310" fmla="*/ 4284989 w 9384838"/>
              <a:gd name="connsiteY310" fmla="*/ 3737899 h 6246801"/>
              <a:gd name="connsiteX311" fmla="*/ 4310431 w 9384838"/>
              <a:gd name="connsiteY311" fmla="*/ 3688119 h 6246801"/>
              <a:gd name="connsiteX312" fmla="*/ 4335873 w 9384838"/>
              <a:gd name="connsiteY312" fmla="*/ 3662676 h 6246801"/>
              <a:gd name="connsiteX313" fmla="*/ 4335873 w 9384838"/>
              <a:gd name="connsiteY313" fmla="*/ 3638339 h 6246801"/>
              <a:gd name="connsiteX314" fmla="*/ 4284989 w 9384838"/>
              <a:gd name="connsiteY314" fmla="*/ 3662676 h 6246801"/>
              <a:gd name="connsiteX315" fmla="*/ 4284989 w 9384838"/>
              <a:gd name="connsiteY315" fmla="*/ 3612896 h 6246801"/>
              <a:gd name="connsiteX316" fmla="*/ 4360209 w 9384838"/>
              <a:gd name="connsiteY316" fmla="*/ 3537674 h 6246801"/>
              <a:gd name="connsiteX317" fmla="*/ 4460871 w 9384838"/>
              <a:gd name="connsiteY317" fmla="*/ 3512231 h 6246801"/>
              <a:gd name="connsiteX318" fmla="*/ 605629 w 9384838"/>
              <a:gd name="connsiteY318" fmla="*/ 3364245 h 6246801"/>
              <a:gd name="connsiteX319" fmla="*/ 611289 w 9384838"/>
              <a:gd name="connsiteY319" fmla="*/ 3409526 h 6246801"/>
              <a:gd name="connsiteX320" fmla="*/ 633929 w 9384838"/>
              <a:gd name="connsiteY320" fmla="*/ 3437826 h 6246801"/>
              <a:gd name="connsiteX321" fmla="*/ 616949 w 9384838"/>
              <a:gd name="connsiteY321" fmla="*/ 3485937 h 6246801"/>
              <a:gd name="connsiteX322" fmla="*/ 599969 w 9384838"/>
              <a:gd name="connsiteY322" fmla="*/ 3497257 h 6246801"/>
              <a:gd name="connsiteX323" fmla="*/ 560348 w 9384838"/>
              <a:gd name="connsiteY323" fmla="*/ 3451976 h 6246801"/>
              <a:gd name="connsiteX324" fmla="*/ 577328 w 9384838"/>
              <a:gd name="connsiteY324" fmla="*/ 3415186 h 6246801"/>
              <a:gd name="connsiteX325" fmla="*/ 574498 w 9384838"/>
              <a:gd name="connsiteY325" fmla="*/ 3369905 h 6246801"/>
              <a:gd name="connsiteX326" fmla="*/ 605629 w 9384838"/>
              <a:gd name="connsiteY326" fmla="*/ 3364245 h 6246801"/>
              <a:gd name="connsiteX327" fmla="*/ 1098059 w 9384838"/>
              <a:gd name="connsiteY327" fmla="*/ 3109544 h 6246801"/>
              <a:gd name="connsiteX328" fmla="*/ 1081079 w 9384838"/>
              <a:gd name="connsiteY328" fmla="*/ 3137841 h 6246801"/>
              <a:gd name="connsiteX329" fmla="*/ 1064099 w 9384838"/>
              <a:gd name="connsiteY329" fmla="*/ 3154822 h 6246801"/>
              <a:gd name="connsiteX330" fmla="*/ 1038628 w 9384838"/>
              <a:gd name="connsiteY330" fmla="*/ 3143502 h 6246801"/>
              <a:gd name="connsiteX331" fmla="*/ 1098059 w 9384838"/>
              <a:gd name="connsiteY331" fmla="*/ 3109544 h 6246801"/>
              <a:gd name="connsiteX332" fmla="*/ 905615 w 9384838"/>
              <a:gd name="connsiteY332" fmla="*/ 3061433 h 6246801"/>
              <a:gd name="connsiteX333" fmla="*/ 905615 w 9384838"/>
              <a:gd name="connsiteY333" fmla="*/ 3098224 h 6246801"/>
              <a:gd name="connsiteX334" fmla="*/ 874484 w 9384838"/>
              <a:gd name="connsiteY334" fmla="*/ 3149161 h 6246801"/>
              <a:gd name="connsiteX335" fmla="*/ 820713 w 9384838"/>
              <a:gd name="connsiteY335" fmla="*/ 3171802 h 6246801"/>
              <a:gd name="connsiteX336" fmla="*/ 826373 w 9384838"/>
              <a:gd name="connsiteY336" fmla="*/ 3205762 h 6246801"/>
              <a:gd name="connsiteX337" fmla="*/ 769772 w 9384838"/>
              <a:gd name="connsiteY337" fmla="*/ 3214252 h 6246801"/>
              <a:gd name="connsiteX338" fmla="*/ 775432 w 9384838"/>
              <a:gd name="connsiteY338" fmla="*/ 3253873 h 6246801"/>
              <a:gd name="connsiteX339" fmla="*/ 738642 w 9384838"/>
              <a:gd name="connsiteY339" fmla="*/ 3245383 h 6246801"/>
              <a:gd name="connsiteX340" fmla="*/ 724492 w 9384838"/>
              <a:gd name="connsiteY340" fmla="*/ 3214252 h 6246801"/>
              <a:gd name="connsiteX341" fmla="*/ 701851 w 9384838"/>
              <a:gd name="connsiteY341" fmla="*/ 3183122 h 6246801"/>
              <a:gd name="connsiteX342" fmla="*/ 724492 w 9384838"/>
              <a:gd name="connsiteY342" fmla="*/ 3168972 h 6246801"/>
              <a:gd name="connsiteX343" fmla="*/ 747132 w 9384838"/>
              <a:gd name="connsiteY343" fmla="*/ 3146331 h 6246801"/>
              <a:gd name="connsiteX344" fmla="*/ 843354 w 9384838"/>
              <a:gd name="connsiteY344" fmla="*/ 3098224 h 6246801"/>
              <a:gd name="connsiteX345" fmla="*/ 905615 w 9384838"/>
              <a:gd name="connsiteY345" fmla="*/ 3061433 h 6246801"/>
              <a:gd name="connsiteX346" fmla="*/ 936745 w 9384838"/>
              <a:gd name="connsiteY346" fmla="*/ 3033132 h 6246801"/>
              <a:gd name="connsiteX347" fmla="*/ 973535 w 9384838"/>
              <a:gd name="connsiteY347" fmla="*/ 3081244 h 6246801"/>
              <a:gd name="connsiteX348" fmla="*/ 948066 w 9384838"/>
              <a:gd name="connsiteY348" fmla="*/ 3115203 h 6246801"/>
              <a:gd name="connsiteX349" fmla="*/ 925424 w 9384838"/>
              <a:gd name="connsiteY349" fmla="*/ 3067093 h 6246801"/>
              <a:gd name="connsiteX350" fmla="*/ 936745 w 9384838"/>
              <a:gd name="connsiteY350" fmla="*/ 3033132 h 6246801"/>
              <a:gd name="connsiteX351" fmla="*/ 5840275 w 9384838"/>
              <a:gd name="connsiteY351" fmla="*/ 2081897 h 6246801"/>
              <a:gd name="connsiteX352" fmla="*/ 5891159 w 9384838"/>
              <a:gd name="connsiteY352" fmla="*/ 2132783 h 6246801"/>
              <a:gd name="connsiteX353" fmla="*/ 5891159 w 9384838"/>
              <a:gd name="connsiteY353" fmla="*/ 2158226 h 6246801"/>
              <a:gd name="connsiteX354" fmla="*/ 5966379 w 9384838"/>
              <a:gd name="connsiteY354" fmla="*/ 2208005 h 6246801"/>
              <a:gd name="connsiteX355" fmla="*/ 6016157 w 9384838"/>
              <a:gd name="connsiteY355" fmla="*/ 2208005 h 6246801"/>
              <a:gd name="connsiteX356" fmla="*/ 6041599 w 9384838"/>
              <a:gd name="connsiteY356" fmla="*/ 2208005 h 6246801"/>
              <a:gd name="connsiteX357" fmla="*/ 5966379 w 9384838"/>
              <a:gd name="connsiteY357" fmla="*/ 2308672 h 6246801"/>
              <a:gd name="connsiteX358" fmla="*/ 5916601 w 9384838"/>
              <a:gd name="connsiteY358" fmla="*/ 2558676 h 6246801"/>
              <a:gd name="connsiteX359" fmla="*/ 5916601 w 9384838"/>
              <a:gd name="connsiteY359" fmla="*/ 2659341 h 6246801"/>
              <a:gd name="connsiteX360" fmla="*/ 5966379 w 9384838"/>
              <a:gd name="connsiteY360" fmla="*/ 2684786 h 6246801"/>
              <a:gd name="connsiteX361" fmla="*/ 5991821 w 9384838"/>
              <a:gd name="connsiteY361" fmla="*/ 2734563 h 6246801"/>
              <a:gd name="connsiteX362" fmla="*/ 6016157 w 9384838"/>
              <a:gd name="connsiteY362" fmla="*/ 2785448 h 6246801"/>
              <a:gd name="connsiteX363" fmla="*/ 6016157 w 9384838"/>
              <a:gd name="connsiteY363" fmla="*/ 2860670 h 6246801"/>
              <a:gd name="connsiteX364" fmla="*/ 5991821 w 9384838"/>
              <a:gd name="connsiteY364" fmla="*/ 2885007 h 6246801"/>
              <a:gd name="connsiteX365" fmla="*/ 6016157 w 9384838"/>
              <a:gd name="connsiteY365" fmla="*/ 2910449 h 6246801"/>
              <a:gd name="connsiteX366" fmla="*/ 5991821 w 9384838"/>
              <a:gd name="connsiteY366" fmla="*/ 2935892 h 6246801"/>
              <a:gd name="connsiteX367" fmla="*/ 5991821 w 9384838"/>
              <a:gd name="connsiteY367" fmla="*/ 2960229 h 6246801"/>
              <a:gd name="connsiteX368" fmla="*/ 6041599 w 9384838"/>
              <a:gd name="connsiteY368" fmla="*/ 2985670 h 6246801"/>
              <a:gd name="connsiteX369" fmla="*/ 6016157 w 9384838"/>
              <a:gd name="connsiteY369" fmla="*/ 3035453 h 6246801"/>
              <a:gd name="connsiteX370" fmla="*/ 6041599 w 9384838"/>
              <a:gd name="connsiteY370" fmla="*/ 3086339 h 6246801"/>
              <a:gd name="connsiteX371" fmla="*/ 5991821 w 9384838"/>
              <a:gd name="connsiteY371" fmla="*/ 3185896 h 6246801"/>
              <a:gd name="connsiteX372" fmla="*/ 6016157 w 9384838"/>
              <a:gd name="connsiteY372" fmla="*/ 3185896 h 6246801"/>
              <a:gd name="connsiteX373" fmla="*/ 6016157 w 9384838"/>
              <a:gd name="connsiteY373" fmla="*/ 3236782 h 6246801"/>
              <a:gd name="connsiteX374" fmla="*/ 5966379 w 9384838"/>
              <a:gd name="connsiteY374" fmla="*/ 3261118 h 6246801"/>
              <a:gd name="connsiteX375" fmla="*/ 5966379 w 9384838"/>
              <a:gd name="connsiteY375" fmla="*/ 3286561 h 6246801"/>
              <a:gd name="connsiteX376" fmla="*/ 5916601 w 9384838"/>
              <a:gd name="connsiteY376" fmla="*/ 3361784 h 6246801"/>
              <a:gd name="connsiteX377" fmla="*/ 5916601 w 9384838"/>
              <a:gd name="connsiteY377" fmla="*/ 3412670 h 6246801"/>
              <a:gd name="connsiteX378" fmla="*/ 5865717 w 9384838"/>
              <a:gd name="connsiteY378" fmla="*/ 3437007 h 6246801"/>
              <a:gd name="connsiteX379" fmla="*/ 5840275 w 9384838"/>
              <a:gd name="connsiteY379" fmla="*/ 3462450 h 6246801"/>
              <a:gd name="connsiteX380" fmla="*/ 5815939 w 9384838"/>
              <a:gd name="connsiteY380" fmla="*/ 3437007 h 6246801"/>
              <a:gd name="connsiteX381" fmla="*/ 5815939 w 9384838"/>
              <a:gd name="connsiteY381" fmla="*/ 3487893 h 6246801"/>
              <a:gd name="connsiteX382" fmla="*/ 5765055 w 9384838"/>
              <a:gd name="connsiteY382" fmla="*/ 3462450 h 6246801"/>
              <a:gd name="connsiteX383" fmla="*/ 5765055 w 9384838"/>
              <a:gd name="connsiteY383" fmla="*/ 3462451 h 6246801"/>
              <a:gd name="connsiteX384" fmla="*/ 5790497 w 9384838"/>
              <a:gd name="connsiteY384" fmla="*/ 3512230 h 6246801"/>
              <a:gd name="connsiteX385" fmla="*/ 5740719 w 9384838"/>
              <a:gd name="connsiteY385" fmla="*/ 3537673 h 6246801"/>
              <a:gd name="connsiteX386" fmla="*/ 5715277 w 9384838"/>
              <a:gd name="connsiteY386" fmla="*/ 3563116 h 6246801"/>
              <a:gd name="connsiteX387" fmla="*/ 5689835 w 9384838"/>
              <a:gd name="connsiteY387" fmla="*/ 3587453 h 6246801"/>
              <a:gd name="connsiteX388" fmla="*/ 5715277 w 9384838"/>
              <a:gd name="connsiteY388" fmla="*/ 3612896 h 6246801"/>
              <a:gd name="connsiteX389" fmla="*/ 5665499 w 9384838"/>
              <a:gd name="connsiteY389" fmla="*/ 3612896 h 6246801"/>
              <a:gd name="connsiteX390" fmla="*/ 5640057 w 9384838"/>
              <a:gd name="connsiteY390" fmla="*/ 3638339 h 6246801"/>
              <a:gd name="connsiteX391" fmla="*/ 5665499 w 9384838"/>
              <a:gd name="connsiteY391" fmla="*/ 3638339 h 6246801"/>
              <a:gd name="connsiteX392" fmla="*/ 5665499 w 9384838"/>
              <a:gd name="connsiteY392" fmla="*/ 3662676 h 6246801"/>
              <a:gd name="connsiteX393" fmla="*/ 5640057 w 9384838"/>
              <a:gd name="connsiteY393" fmla="*/ 3662676 h 6246801"/>
              <a:gd name="connsiteX394" fmla="*/ 5665499 w 9384838"/>
              <a:gd name="connsiteY394" fmla="*/ 3688119 h 6246801"/>
              <a:gd name="connsiteX395" fmla="*/ 5640057 w 9384838"/>
              <a:gd name="connsiteY395" fmla="*/ 3763342 h 6246801"/>
              <a:gd name="connsiteX396" fmla="*/ 5590279 w 9384838"/>
              <a:gd name="connsiteY396" fmla="*/ 3737899 h 6246801"/>
              <a:gd name="connsiteX397" fmla="*/ 5515059 w 9384838"/>
              <a:gd name="connsiteY397" fmla="*/ 3737899 h 6246801"/>
              <a:gd name="connsiteX398" fmla="*/ 5464175 w 9384838"/>
              <a:gd name="connsiteY398" fmla="*/ 3713562 h 6246801"/>
              <a:gd name="connsiteX399" fmla="*/ 5439839 w 9384838"/>
              <a:gd name="connsiteY399" fmla="*/ 3737899 h 6246801"/>
              <a:gd name="connsiteX400" fmla="*/ 5464175 w 9384838"/>
              <a:gd name="connsiteY400" fmla="*/ 3763342 h 6246801"/>
              <a:gd name="connsiteX401" fmla="*/ 5414397 w 9384838"/>
              <a:gd name="connsiteY401" fmla="*/ 3788785 h 6246801"/>
              <a:gd name="connsiteX402" fmla="*/ 5339177 w 9384838"/>
              <a:gd name="connsiteY402" fmla="*/ 3939230 h 6246801"/>
              <a:gd name="connsiteX403" fmla="*/ 5364619 w 9384838"/>
              <a:gd name="connsiteY403" fmla="*/ 4014453 h 6246801"/>
              <a:gd name="connsiteX404" fmla="*/ 5364618 w 9384838"/>
              <a:gd name="connsiteY404" fmla="*/ 4014453 h 6246801"/>
              <a:gd name="connsiteX405" fmla="*/ 5364618 w 9384838"/>
              <a:gd name="connsiteY405" fmla="*/ 4089676 h 6246801"/>
              <a:gd name="connsiteX406" fmla="*/ 5313734 w 9384838"/>
              <a:gd name="connsiteY406" fmla="*/ 4289902 h 6246801"/>
              <a:gd name="connsiteX407" fmla="*/ 5238514 w 9384838"/>
              <a:gd name="connsiteY407" fmla="*/ 4416010 h 6246801"/>
              <a:gd name="connsiteX408" fmla="*/ 5213072 w 9384838"/>
              <a:gd name="connsiteY408" fmla="*/ 4440347 h 6246801"/>
              <a:gd name="connsiteX409" fmla="*/ 5163294 w 9384838"/>
              <a:gd name="connsiteY409" fmla="*/ 4440347 h 6246801"/>
              <a:gd name="connsiteX410" fmla="*/ 5137852 w 9384838"/>
              <a:gd name="connsiteY410" fmla="*/ 4465790 h 6246801"/>
              <a:gd name="connsiteX411" fmla="*/ 5163294 w 9384838"/>
              <a:gd name="connsiteY411" fmla="*/ 4465790 h 6246801"/>
              <a:gd name="connsiteX412" fmla="*/ 5062632 w 9384838"/>
              <a:gd name="connsiteY412" fmla="*/ 4616236 h 6246801"/>
              <a:gd name="connsiteX413" fmla="*/ 5038296 w 9384838"/>
              <a:gd name="connsiteY413" fmla="*/ 4691459 h 6246801"/>
              <a:gd name="connsiteX414" fmla="*/ 5012854 w 9384838"/>
              <a:gd name="connsiteY414" fmla="*/ 4716902 h 6246801"/>
              <a:gd name="connsiteX415" fmla="*/ 4987412 w 9384838"/>
              <a:gd name="connsiteY415" fmla="*/ 4792125 h 6246801"/>
              <a:gd name="connsiteX416" fmla="*/ 5012854 w 9384838"/>
              <a:gd name="connsiteY416" fmla="*/ 4917127 h 6246801"/>
              <a:gd name="connsiteX417" fmla="*/ 5062632 w 9384838"/>
              <a:gd name="connsiteY417" fmla="*/ 5043236 h 6246801"/>
              <a:gd name="connsiteX418" fmla="*/ 5013583 w 9384838"/>
              <a:gd name="connsiteY418" fmla="*/ 4993096 h 6246801"/>
              <a:gd name="connsiteX419" fmla="*/ 5062632 w 9384838"/>
              <a:gd name="connsiteY419" fmla="*/ 5043237 h 6246801"/>
              <a:gd name="connsiteX420" fmla="*/ 4987412 w 9384838"/>
              <a:gd name="connsiteY420" fmla="*/ 5043237 h 6246801"/>
              <a:gd name="connsiteX421" fmla="*/ 4963076 w 9384838"/>
              <a:gd name="connsiteY421" fmla="*/ 5017794 h 6246801"/>
              <a:gd name="connsiteX422" fmla="*/ 4862414 w 9384838"/>
              <a:gd name="connsiteY422" fmla="*/ 5067574 h 6246801"/>
              <a:gd name="connsiteX423" fmla="*/ 4812636 w 9384838"/>
              <a:gd name="connsiteY423" fmla="*/ 5142796 h 6246801"/>
              <a:gd name="connsiteX424" fmla="*/ 4812636 w 9384838"/>
              <a:gd name="connsiteY424" fmla="*/ 5193682 h 6246801"/>
              <a:gd name="connsiteX425" fmla="*/ 4787194 w 9384838"/>
              <a:gd name="connsiteY425" fmla="*/ 5243462 h 6246801"/>
              <a:gd name="connsiteX426" fmla="*/ 4711974 w 9384838"/>
              <a:gd name="connsiteY426" fmla="*/ 5268905 h 6246801"/>
              <a:gd name="connsiteX427" fmla="*/ 4686532 w 9384838"/>
              <a:gd name="connsiteY427" fmla="*/ 5243462 h 6246801"/>
              <a:gd name="connsiteX428" fmla="*/ 4636753 w 9384838"/>
              <a:gd name="connsiteY428" fmla="*/ 5268905 h 6246801"/>
              <a:gd name="connsiteX429" fmla="*/ 4611311 w 9384838"/>
              <a:gd name="connsiteY429" fmla="*/ 5293242 h 6246801"/>
              <a:gd name="connsiteX430" fmla="*/ 4561533 w 9384838"/>
              <a:gd name="connsiteY430" fmla="*/ 5344128 h 6246801"/>
              <a:gd name="connsiteX431" fmla="*/ 4536091 w 9384838"/>
              <a:gd name="connsiteY431" fmla="*/ 5293242 h 6246801"/>
              <a:gd name="connsiteX432" fmla="*/ 4561533 w 9384838"/>
              <a:gd name="connsiteY432" fmla="*/ 5293242 h 6246801"/>
              <a:gd name="connsiteX433" fmla="*/ 4561533 w 9384838"/>
              <a:gd name="connsiteY433" fmla="*/ 5268905 h 6246801"/>
              <a:gd name="connsiteX434" fmla="*/ 4585869 w 9384838"/>
              <a:gd name="connsiteY434" fmla="*/ 5218019 h 6246801"/>
              <a:gd name="connsiteX435" fmla="*/ 4585869 w 9384838"/>
              <a:gd name="connsiteY435" fmla="*/ 5193682 h 6246801"/>
              <a:gd name="connsiteX436" fmla="*/ 4611311 w 9384838"/>
              <a:gd name="connsiteY436" fmla="*/ 5168239 h 6246801"/>
              <a:gd name="connsiteX437" fmla="*/ 4611311 w 9384838"/>
              <a:gd name="connsiteY437" fmla="*/ 5142796 h 6246801"/>
              <a:gd name="connsiteX438" fmla="*/ 4585869 w 9384838"/>
              <a:gd name="connsiteY438" fmla="*/ 5142796 h 6246801"/>
              <a:gd name="connsiteX439" fmla="*/ 4611311 w 9384838"/>
              <a:gd name="connsiteY439" fmla="*/ 5118460 h 6246801"/>
              <a:gd name="connsiteX440" fmla="*/ 4636753 w 9384838"/>
              <a:gd name="connsiteY440" fmla="*/ 5118460 h 6246801"/>
              <a:gd name="connsiteX441" fmla="*/ 4636753 w 9384838"/>
              <a:gd name="connsiteY441" fmla="*/ 5093017 h 6246801"/>
              <a:gd name="connsiteX442" fmla="*/ 4686532 w 9384838"/>
              <a:gd name="connsiteY442" fmla="*/ 5067574 h 6246801"/>
              <a:gd name="connsiteX443" fmla="*/ 4737416 w 9384838"/>
              <a:gd name="connsiteY443" fmla="*/ 5043237 h 6246801"/>
              <a:gd name="connsiteX444" fmla="*/ 4737416 w 9384838"/>
              <a:gd name="connsiteY444" fmla="*/ 5017794 h 6246801"/>
              <a:gd name="connsiteX445" fmla="*/ 4737416 w 9384838"/>
              <a:gd name="connsiteY445" fmla="*/ 4992351 h 6246801"/>
              <a:gd name="connsiteX446" fmla="*/ 4686532 w 9384838"/>
              <a:gd name="connsiteY446" fmla="*/ 4942571 h 6246801"/>
              <a:gd name="connsiteX447" fmla="*/ 4662196 w 9384838"/>
              <a:gd name="connsiteY447" fmla="*/ 4968014 h 6246801"/>
              <a:gd name="connsiteX448" fmla="*/ 4636753 w 9384838"/>
              <a:gd name="connsiteY448" fmla="*/ 4968014 h 6246801"/>
              <a:gd name="connsiteX449" fmla="*/ 4611311 w 9384838"/>
              <a:gd name="connsiteY449" fmla="*/ 4942571 h 6246801"/>
              <a:gd name="connsiteX450" fmla="*/ 4585869 w 9384838"/>
              <a:gd name="connsiteY450" fmla="*/ 4992350 h 6246801"/>
              <a:gd name="connsiteX451" fmla="*/ 4611310 w 9384838"/>
              <a:gd name="connsiteY451" fmla="*/ 5017792 h 6246801"/>
              <a:gd name="connsiteX452" fmla="*/ 4611311 w 9384838"/>
              <a:gd name="connsiteY452" fmla="*/ 5017793 h 6246801"/>
              <a:gd name="connsiteX453" fmla="*/ 4536091 w 9384838"/>
              <a:gd name="connsiteY453" fmla="*/ 5043236 h 6246801"/>
              <a:gd name="connsiteX454" fmla="*/ 4510649 w 9384838"/>
              <a:gd name="connsiteY454" fmla="*/ 5043236 h 6246801"/>
              <a:gd name="connsiteX455" fmla="*/ 4510649 w 9384838"/>
              <a:gd name="connsiteY455" fmla="*/ 5118458 h 6246801"/>
              <a:gd name="connsiteX456" fmla="*/ 4561533 w 9384838"/>
              <a:gd name="connsiteY456" fmla="*/ 5168238 h 6246801"/>
              <a:gd name="connsiteX457" fmla="*/ 4536091 w 9384838"/>
              <a:gd name="connsiteY457" fmla="*/ 5168238 h 6246801"/>
              <a:gd name="connsiteX458" fmla="*/ 4510649 w 9384838"/>
              <a:gd name="connsiteY458" fmla="*/ 5168238 h 6246801"/>
              <a:gd name="connsiteX459" fmla="*/ 4510649 w 9384838"/>
              <a:gd name="connsiteY459" fmla="*/ 5193681 h 6246801"/>
              <a:gd name="connsiteX460" fmla="*/ 4486313 w 9384838"/>
              <a:gd name="connsiteY460" fmla="*/ 5168238 h 6246801"/>
              <a:gd name="connsiteX461" fmla="*/ 4486313 w 9384838"/>
              <a:gd name="connsiteY461" fmla="*/ 5118458 h 6246801"/>
              <a:gd name="connsiteX462" fmla="*/ 4460871 w 9384838"/>
              <a:gd name="connsiteY462" fmla="*/ 5093016 h 6246801"/>
              <a:gd name="connsiteX463" fmla="*/ 4385651 w 9384838"/>
              <a:gd name="connsiteY463" fmla="*/ 5067573 h 6246801"/>
              <a:gd name="connsiteX464" fmla="*/ 4310431 w 9384838"/>
              <a:gd name="connsiteY464" fmla="*/ 5093016 h 6246801"/>
              <a:gd name="connsiteX465" fmla="*/ 4284989 w 9384838"/>
              <a:gd name="connsiteY465" fmla="*/ 5142795 h 6246801"/>
              <a:gd name="connsiteX466" fmla="*/ 4284989 w 9384838"/>
              <a:gd name="connsiteY466" fmla="*/ 5142796 h 6246801"/>
              <a:gd name="connsiteX467" fmla="*/ 4260653 w 9384838"/>
              <a:gd name="connsiteY467" fmla="*/ 5168239 h 6246801"/>
              <a:gd name="connsiteX468" fmla="*/ 4260653 w 9384838"/>
              <a:gd name="connsiteY468" fmla="*/ 5193683 h 6246801"/>
              <a:gd name="connsiteX469" fmla="*/ 4284989 w 9384838"/>
              <a:gd name="connsiteY469" fmla="*/ 5243462 h 6246801"/>
              <a:gd name="connsiteX470" fmla="*/ 4235211 w 9384838"/>
              <a:gd name="connsiteY470" fmla="*/ 5268905 h 6246801"/>
              <a:gd name="connsiteX471" fmla="*/ 4185433 w 9384838"/>
              <a:gd name="connsiteY471" fmla="*/ 5344128 h 6246801"/>
              <a:gd name="connsiteX472" fmla="*/ 4110213 w 9384838"/>
              <a:gd name="connsiteY472" fmla="*/ 5369571 h 6246801"/>
              <a:gd name="connsiteX473" fmla="*/ 4084771 w 9384838"/>
              <a:gd name="connsiteY473" fmla="*/ 5318685 h 6246801"/>
              <a:gd name="connsiteX474" fmla="*/ 4110213 w 9384838"/>
              <a:gd name="connsiteY474" fmla="*/ 5243462 h 6246801"/>
              <a:gd name="connsiteX475" fmla="*/ 4134549 w 9384838"/>
              <a:gd name="connsiteY475" fmla="*/ 5193683 h 6246801"/>
              <a:gd name="connsiteX476" fmla="*/ 4134549 w 9384838"/>
              <a:gd name="connsiteY476" fmla="*/ 5168239 h 6246801"/>
              <a:gd name="connsiteX477" fmla="*/ 4185433 w 9384838"/>
              <a:gd name="connsiteY477" fmla="*/ 5168239 h 6246801"/>
              <a:gd name="connsiteX478" fmla="*/ 4209769 w 9384838"/>
              <a:gd name="connsiteY478" fmla="*/ 5142796 h 6246801"/>
              <a:gd name="connsiteX479" fmla="*/ 4185433 w 9384838"/>
              <a:gd name="connsiteY479" fmla="*/ 5118460 h 6246801"/>
              <a:gd name="connsiteX480" fmla="*/ 4084771 w 9384838"/>
              <a:gd name="connsiteY480" fmla="*/ 5093017 h 6246801"/>
              <a:gd name="connsiteX481" fmla="*/ 4034993 w 9384838"/>
              <a:gd name="connsiteY481" fmla="*/ 5142796 h 6246801"/>
              <a:gd name="connsiteX482" fmla="*/ 3958666 w 9384838"/>
              <a:gd name="connsiteY482" fmla="*/ 5168239 h 6246801"/>
              <a:gd name="connsiteX483" fmla="*/ 3908904 w 9384838"/>
              <a:gd name="connsiteY483" fmla="*/ 5218019 h 6246801"/>
              <a:gd name="connsiteX484" fmla="*/ 3859127 w 9384838"/>
              <a:gd name="connsiteY484" fmla="*/ 5293242 h 6246801"/>
              <a:gd name="connsiteX485" fmla="*/ 3758465 w 9384838"/>
              <a:gd name="connsiteY485" fmla="*/ 5243462 h 6246801"/>
              <a:gd name="connsiteX486" fmla="*/ 3708688 w 9384838"/>
              <a:gd name="connsiteY486" fmla="*/ 5243462 h 6246801"/>
              <a:gd name="connsiteX487" fmla="*/ 3582584 w 9384838"/>
              <a:gd name="connsiteY487" fmla="*/ 5193683 h 6246801"/>
              <a:gd name="connsiteX488" fmla="*/ 3589545 w 9384838"/>
              <a:gd name="connsiteY488" fmla="*/ 5173103 h 6246801"/>
              <a:gd name="connsiteX489" fmla="*/ 3589543 w 9384838"/>
              <a:gd name="connsiteY489" fmla="*/ 5173102 h 6246801"/>
              <a:gd name="connsiteX490" fmla="*/ 3582582 w 9384838"/>
              <a:gd name="connsiteY490" fmla="*/ 5193682 h 6246801"/>
              <a:gd name="connsiteX491" fmla="*/ 3382367 w 9384838"/>
              <a:gd name="connsiteY491" fmla="*/ 5193682 h 6246801"/>
              <a:gd name="connsiteX492" fmla="*/ 3421081 w 9384838"/>
              <a:gd name="connsiteY492" fmla="*/ 5164921 h 6246801"/>
              <a:gd name="connsiteX493" fmla="*/ 3483028 w 9384838"/>
              <a:gd name="connsiteY493" fmla="*/ 5168239 h 6246801"/>
              <a:gd name="connsiteX494" fmla="*/ 3532805 w 9384838"/>
              <a:gd name="connsiteY494" fmla="*/ 5168239 h 6246801"/>
              <a:gd name="connsiteX495" fmla="*/ 3532805 w 9384838"/>
              <a:gd name="connsiteY495" fmla="*/ 5118459 h 6246801"/>
              <a:gd name="connsiteX496" fmla="*/ 3507365 w 9384838"/>
              <a:gd name="connsiteY496" fmla="*/ 5093016 h 6246801"/>
              <a:gd name="connsiteX497" fmla="*/ 3483028 w 9384838"/>
              <a:gd name="connsiteY497" fmla="*/ 5118459 h 6246801"/>
              <a:gd name="connsiteX498" fmla="*/ 3432144 w 9384838"/>
              <a:gd name="connsiteY498" fmla="*/ 5093016 h 6246801"/>
              <a:gd name="connsiteX499" fmla="*/ 3407808 w 9384838"/>
              <a:gd name="connsiteY499" fmla="*/ 5093016 h 6246801"/>
              <a:gd name="connsiteX500" fmla="*/ 3407808 w 9384838"/>
              <a:gd name="connsiteY500" fmla="*/ 5043237 h 6246801"/>
              <a:gd name="connsiteX501" fmla="*/ 3382367 w 9384838"/>
              <a:gd name="connsiteY501" fmla="*/ 5043237 h 6246801"/>
              <a:gd name="connsiteX502" fmla="*/ 3356924 w 9384838"/>
              <a:gd name="connsiteY502" fmla="*/ 5093016 h 6246801"/>
              <a:gd name="connsiteX503" fmla="*/ 3382367 w 9384838"/>
              <a:gd name="connsiteY503" fmla="*/ 5118459 h 6246801"/>
              <a:gd name="connsiteX504" fmla="*/ 3382367 w 9384838"/>
              <a:gd name="connsiteY504" fmla="*/ 5142796 h 6246801"/>
              <a:gd name="connsiteX505" fmla="*/ 3331482 w 9384838"/>
              <a:gd name="connsiteY505" fmla="*/ 5093016 h 6246801"/>
              <a:gd name="connsiteX506" fmla="*/ 3356924 w 9384838"/>
              <a:gd name="connsiteY506" fmla="*/ 5067573 h 6246801"/>
              <a:gd name="connsiteX507" fmla="*/ 3356924 w 9384838"/>
              <a:gd name="connsiteY507" fmla="*/ 4992351 h 6246801"/>
              <a:gd name="connsiteX508" fmla="*/ 3407808 w 9384838"/>
              <a:gd name="connsiteY508" fmla="*/ 4942571 h 6246801"/>
              <a:gd name="connsiteX509" fmla="*/ 3356924 w 9384838"/>
              <a:gd name="connsiteY509" fmla="*/ 4942571 h 6246801"/>
              <a:gd name="connsiteX510" fmla="*/ 3349625 w 9384838"/>
              <a:gd name="connsiteY510" fmla="*/ 4928288 h 6246801"/>
              <a:gd name="connsiteX511" fmla="*/ 3349624 w 9384838"/>
              <a:gd name="connsiteY511" fmla="*/ 4928288 h 6246801"/>
              <a:gd name="connsiteX512" fmla="*/ 3356924 w 9384838"/>
              <a:gd name="connsiteY512" fmla="*/ 4942571 h 6246801"/>
              <a:gd name="connsiteX513" fmla="*/ 3281703 w 9384838"/>
              <a:gd name="connsiteY513" fmla="*/ 4968014 h 6246801"/>
              <a:gd name="connsiteX514" fmla="*/ 3256260 w 9384838"/>
              <a:gd name="connsiteY514" fmla="*/ 5017794 h 6246801"/>
              <a:gd name="connsiteX515" fmla="*/ 3181041 w 9384838"/>
              <a:gd name="connsiteY515" fmla="*/ 5067573 h 6246801"/>
              <a:gd name="connsiteX516" fmla="*/ 3206483 w 9384838"/>
              <a:gd name="connsiteY516" fmla="*/ 5118459 h 6246801"/>
              <a:gd name="connsiteX517" fmla="*/ 3181041 w 9384838"/>
              <a:gd name="connsiteY517" fmla="*/ 5142796 h 6246801"/>
              <a:gd name="connsiteX518" fmla="*/ 3231925 w 9384838"/>
              <a:gd name="connsiteY518" fmla="*/ 5168239 h 6246801"/>
              <a:gd name="connsiteX519" fmla="*/ 3281703 w 9384838"/>
              <a:gd name="connsiteY519" fmla="*/ 5218019 h 6246801"/>
              <a:gd name="connsiteX520" fmla="*/ 3331481 w 9384838"/>
              <a:gd name="connsiteY520" fmla="*/ 5268905 h 6246801"/>
              <a:gd name="connsiteX521" fmla="*/ 3281703 w 9384838"/>
              <a:gd name="connsiteY521" fmla="*/ 5293242 h 6246801"/>
              <a:gd name="connsiteX522" fmla="*/ 3281703 w 9384838"/>
              <a:gd name="connsiteY522" fmla="*/ 5318685 h 6246801"/>
              <a:gd name="connsiteX523" fmla="*/ 3256260 w 9384838"/>
              <a:gd name="connsiteY523" fmla="*/ 5293242 h 6246801"/>
              <a:gd name="connsiteX524" fmla="*/ 3206483 w 9384838"/>
              <a:gd name="connsiteY524" fmla="*/ 5293242 h 6246801"/>
              <a:gd name="connsiteX525" fmla="*/ 3181041 w 9384838"/>
              <a:gd name="connsiteY525" fmla="*/ 5293242 h 6246801"/>
              <a:gd name="connsiteX526" fmla="*/ 3056044 w 9384838"/>
              <a:gd name="connsiteY526" fmla="*/ 5293242 h 6246801"/>
              <a:gd name="connsiteX527" fmla="*/ 3030601 w 9384838"/>
              <a:gd name="connsiteY527" fmla="*/ 5344128 h 6246801"/>
              <a:gd name="connsiteX528" fmla="*/ 3006265 w 9384838"/>
              <a:gd name="connsiteY528" fmla="*/ 5344128 h 6246801"/>
              <a:gd name="connsiteX529" fmla="*/ 2980823 w 9384838"/>
              <a:gd name="connsiteY529" fmla="*/ 5369571 h 6246801"/>
              <a:gd name="connsiteX530" fmla="*/ 3006265 w 9384838"/>
              <a:gd name="connsiteY530" fmla="*/ 5393907 h 6246801"/>
              <a:gd name="connsiteX531" fmla="*/ 2980823 w 9384838"/>
              <a:gd name="connsiteY531" fmla="*/ 5419350 h 6246801"/>
              <a:gd name="connsiteX532" fmla="*/ 2905602 w 9384838"/>
              <a:gd name="connsiteY532" fmla="*/ 5444793 h 6246801"/>
              <a:gd name="connsiteX533" fmla="*/ 2880162 w 9384838"/>
              <a:gd name="connsiteY533" fmla="*/ 5520016 h 6246801"/>
              <a:gd name="connsiteX534" fmla="*/ 2880159 w 9384838"/>
              <a:gd name="connsiteY534" fmla="*/ 5520016 h 6246801"/>
              <a:gd name="connsiteX535" fmla="*/ 2830382 w 9384838"/>
              <a:gd name="connsiteY535" fmla="*/ 5544353 h 6246801"/>
              <a:gd name="connsiteX536" fmla="*/ 2804941 w 9384838"/>
              <a:gd name="connsiteY536" fmla="*/ 5569796 h 6246801"/>
              <a:gd name="connsiteX537" fmla="*/ 2755160 w 9384838"/>
              <a:gd name="connsiteY537" fmla="*/ 5595239 h 6246801"/>
              <a:gd name="connsiteX538" fmla="*/ 2679941 w 9384838"/>
              <a:gd name="connsiteY538" fmla="*/ 5569796 h 6246801"/>
              <a:gd name="connsiteX539" fmla="*/ 2629058 w 9384838"/>
              <a:gd name="connsiteY539" fmla="*/ 5494573 h 6246801"/>
              <a:gd name="connsiteX540" fmla="*/ 2629058 w 9384838"/>
              <a:gd name="connsiteY540" fmla="*/ 5444794 h 6246801"/>
              <a:gd name="connsiteX541" fmla="*/ 2579280 w 9384838"/>
              <a:gd name="connsiteY541" fmla="*/ 5393908 h 6246801"/>
              <a:gd name="connsiteX542" fmla="*/ 2579280 w 9384838"/>
              <a:gd name="connsiteY542" fmla="*/ 5344128 h 6246801"/>
              <a:gd name="connsiteX543" fmla="*/ 2529501 w 9384838"/>
              <a:gd name="connsiteY543" fmla="*/ 5318685 h 6246801"/>
              <a:gd name="connsiteX544" fmla="*/ 2553838 w 9384838"/>
              <a:gd name="connsiteY544" fmla="*/ 5293242 h 6246801"/>
              <a:gd name="connsiteX545" fmla="*/ 2579280 w 9384838"/>
              <a:gd name="connsiteY545" fmla="*/ 5268905 h 6246801"/>
              <a:gd name="connsiteX546" fmla="*/ 2579280 w 9384838"/>
              <a:gd name="connsiteY546" fmla="*/ 5243462 h 6246801"/>
              <a:gd name="connsiteX547" fmla="*/ 2629058 w 9384838"/>
              <a:gd name="connsiteY547" fmla="*/ 5218019 h 6246801"/>
              <a:gd name="connsiteX548" fmla="*/ 2604722 w 9384838"/>
              <a:gd name="connsiteY548" fmla="*/ 5193682 h 6246801"/>
              <a:gd name="connsiteX549" fmla="*/ 2579280 w 9384838"/>
              <a:gd name="connsiteY549" fmla="*/ 5142796 h 6246801"/>
              <a:gd name="connsiteX550" fmla="*/ 2579280 w 9384838"/>
              <a:gd name="connsiteY550" fmla="*/ 5142795 h 6246801"/>
              <a:gd name="connsiteX551" fmla="*/ 2705382 w 9384838"/>
              <a:gd name="connsiteY551" fmla="*/ 5093015 h 6246801"/>
              <a:gd name="connsiteX552" fmla="*/ 2755160 w 9384838"/>
              <a:gd name="connsiteY552" fmla="*/ 5043236 h 6246801"/>
              <a:gd name="connsiteX553" fmla="*/ 2755160 w 9384838"/>
              <a:gd name="connsiteY553" fmla="*/ 4992350 h 6246801"/>
              <a:gd name="connsiteX554" fmla="*/ 2729719 w 9384838"/>
              <a:gd name="connsiteY554" fmla="*/ 4968013 h 6246801"/>
              <a:gd name="connsiteX555" fmla="*/ 2705383 w 9384838"/>
              <a:gd name="connsiteY555" fmla="*/ 4942570 h 6246801"/>
              <a:gd name="connsiteX556" fmla="*/ 2679942 w 9384838"/>
              <a:gd name="connsiteY556" fmla="*/ 4942570 h 6246801"/>
              <a:gd name="connsiteX557" fmla="*/ 2654500 w 9384838"/>
              <a:gd name="connsiteY557" fmla="*/ 4968013 h 6246801"/>
              <a:gd name="connsiteX558" fmla="*/ 2604722 w 9384838"/>
              <a:gd name="connsiteY558" fmla="*/ 4968013 h 6246801"/>
              <a:gd name="connsiteX559" fmla="*/ 2529503 w 9384838"/>
              <a:gd name="connsiteY559" fmla="*/ 4917127 h 6246801"/>
              <a:gd name="connsiteX560" fmla="*/ 2529503 w 9384838"/>
              <a:gd name="connsiteY560" fmla="*/ 4867348 h 6246801"/>
              <a:gd name="connsiteX561" fmla="*/ 2454282 w 9384838"/>
              <a:gd name="connsiteY561" fmla="*/ 4841905 h 6246801"/>
              <a:gd name="connsiteX562" fmla="*/ 2454282 w 9384838"/>
              <a:gd name="connsiteY562" fmla="*/ 4867348 h 6246801"/>
              <a:gd name="connsiteX563" fmla="*/ 2428840 w 9384838"/>
              <a:gd name="connsiteY563" fmla="*/ 4841905 h 6246801"/>
              <a:gd name="connsiteX564" fmla="*/ 2379063 w 9384838"/>
              <a:gd name="connsiteY564" fmla="*/ 4841905 h 6246801"/>
              <a:gd name="connsiteX565" fmla="*/ 2353620 w 9384838"/>
              <a:gd name="connsiteY565" fmla="*/ 4867348 h 6246801"/>
              <a:gd name="connsiteX566" fmla="*/ 2353620 w 9384838"/>
              <a:gd name="connsiteY566" fmla="*/ 4867347 h 6246801"/>
              <a:gd name="connsiteX567" fmla="*/ 2328178 w 9384838"/>
              <a:gd name="connsiteY567" fmla="*/ 4841904 h 6246801"/>
              <a:gd name="connsiteX568" fmla="*/ 2303843 w 9384838"/>
              <a:gd name="connsiteY568" fmla="*/ 4841904 h 6246801"/>
              <a:gd name="connsiteX569" fmla="*/ 2278401 w 9384838"/>
              <a:gd name="connsiteY569" fmla="*/ 4817568 h 6246801"/>
              <a:gd name="connsiteX570" fmla="*/ 2252958 w 9384838"/>
              <a:gd name="connsiteY570" fmla="*/ 4841904 h 6246801"/>
              <a:gd name="connsiteX571" fmla="*/ 2303843 w 9384838"/>
              <a:gd name="connsiteY571" fmla="*/ 4867347 h 6246801"/>
              <a:gd name="connsiteX572" fmla="*/ 2228623 w 9384838"/>
              <a:gd name="connsiteY572" fmla="*/ 4892790 h 6246801"/>
              <a:gd name="connsiteX573" fmla="*/ 2177740 w 9384838"/>
              <a:gd name="connsiteY573" fmla="*/ 4841904 h 6246801"/>
              <a:gd name="connsiteX574" fmla="*/ 2153404 w 9384838"/>
              <a:gd name="connsiteY574" fmla="*/ 4867347 h 6246801"/>
              <a:gd name="connsiteX575" fmla="*/ 2153404 w 9384838"/>
              <a:gd name="connsiteY575" fmla="*/ 4892790 h 6246801"/>
              <a:gd name="connsiteX576" fmla="*/ 2127962 w 9384838"/>
              <a:gd name="connsiteY576" fmla="*/ 4942570 h 6246801"/>
              <a:gd name="connsiteX577" fmla="*/ 2102518 w 9384838"/>
              <a:gd name="connsiteY577" fmla="*/ 4917127 h 6246801"/>
              <a:gd name="connsiteX578" fmla="*/ 2078183 w 9384838"/>
              <a:gd name="connsiteY578" fmla="*/ 4917127 h 6246801"/>
              <a:gd name="connsiteX579" fmla="*/ 2078183 w 9384838"/>
              <a:gd name="connsiteY579" fmla="*/ 4867347 h 6246801"/>
              <a:gd name="connsiteX580" fmla="*/ 2027299 w 9384838"/>
              <a:gd name="connsiteY580" fmla="*/ 4867347 h 6246801"/>
              <a:gd name="connsiteX581" fmla="*/ 2001857 w 9384838"/>
              <a:gd name="connsiteY581" fmla="*/ 4892790 h 6246801"/>
              <a:gd name="connsiteX582" fmla="*/ 1952080 w 9384838"/>
              <a:gd name="connsiteY582" fmla="*/ 4892790 h 6246801"/>
              <a:gd name="connsiteX583" fmla="*/ 1902303 w 9384838"/>
              <a:gd name="connsiteY583" fmla="*/ 4917127 h 6246801"/>
              <a:gd name="connsiteX584" fmla="*/ 1876860 w 9384838"/>
              <a:gd name="connsiteY584" fmla="*/ 4892790 h 6246801"/>
              <a:gd name="connsiteX585" fmla="*/ 1876860 w 9384838"/>
              <a:gd name="connsiteY585" fmla="*/ 4867347 h 6246801"/>
              <a:gd name="connsiteX586" fmla="*/ 1851419 w 9384838"/>
              <a:gd name="connsiteY586" fmla="*/ 4892790 h 6246801"/>
              <a:gd name="connsiteX587" fmla="*/ 1827080 w 9384838"/>
              <a:gd name="connsiteY587" fmla="*/ 4892790 h 6246801"/>
              <a:gd name="connsiteX588" fmla="*/ 1801640 w 9384838"/>
              <a:gd name="connsiteY588" fmla="*/ 4867347 h 6246801"/>
              <a:gd name="connsiteX589" fmla="*/ 1801640 w 9384838"/>
              <a:gd name="connsiteY589" fmla="*/ 4892790 h 6246801"/>
              <a:gd name="connsiteX590" fmla="*/ 1776198 w 9384838"/>
              <a:gd name="connsiteY590" fmla="*/ 4917127 h 6246801"/>
              <a:gd name="connsiteX591" fmla="*/ 1751861 w 9384838"/>
              <a:gd name="connsiteY591" fmla="*/ 4892790 h 6246801"/>
              <a:gd name="connsiteX592" fmla="*/ 1726419 w 9384838"/>
              <a:gd name="connsiteY592" fmla="*/ 4892790 h 6246801"/>
              <a:gd name="connsiteX593" fmla="*/ 1700977 w 9384838"/>
              <a:gd name="connsiteY593" fmla="*/ 4917127 h 6246801"/>
              <a:gd name="connsiteX594" fmla="*/ 1676640 w 9384838"/>
              <a:gd name="connsiteY594" fmla="*/ 4892790 h 6246801"/>
              <a:gd name="connsiteX595" fmla="*/ 1625756 w 9384838"/>
              <a:gd name="connsiteY595" fmla="*/ 4917127 h 6246801"/>
              <a:gd name="connsiteX596" fmla="*/ 1601421 w 9384838"/>
              <a:gd name="connsiteY596" fmla="*/ 4917127 h 6246801"/>
              <a:gd name="connsiteX597" fmla="*/ 1575979 w 9384838"/>
              <a:gd name="connsiteY597" fmla="*/ 4892790 h 6246801"/>
              <a:gd name="connsiteX598" fmla="*/ 1575979 w 9384838"/>
              <a:gd name="connsiteY598" fmla="*/ 4867347 h 6246801"/>
              <a:gd name="connsiteX599" fmla="*/ 1575979 w 9384838"/>
              <a:gd name="connsiteY599" fmla="*/ 4841904 h 6246801"/>
              <a:gd name="connsiteX600" fmla="*/ 1526200 w 9384838"/>
              <a:gd name="connsiteY600" fmla="*/ 4817568 h 6246801"/>
              <a:gd name="connsiteX601" fmla="*/ 1450978 w 9384838"/>
              <a:gd name="connsiteY601" fmla="*/ 4867347 h 6246801"/>
              <a:gd name="connsiteX602" fmla="*/ 1425540 w 9384838"/>
              <a:gd name="connsiteY602" fmla="*/ 4867347 h 6246801"/>
              <a:gd name="connsiteX603" fmla="*/ 1425540 w 9384838"/>
              <a:gd name="connsiteY603" fmla="*/ 4867348 h 6246801"/>
              <a:gd name="connsiteX604" fmla="*/ 1425540 w 9384838"/>
              <a:gd name="connsiteY604" fmla="*/ 4917127 h 6246801"/>
              <a:gd name="connsiteX605" fmla="*/ 1400097 w 9384838"/>
              <a:gd name="connsiteY605" fmla="*/ 4942570 h 6246801"/>
              <a:gd name="connsiteX606" fmla="*/ 1400097 w 9384838"/>
              <a:gd name="connsiteY606" fmla="*/ 4992350 h 6246801"/>
              <a:gd name="connsiteX607" fmla="*/ 1350319 w 9384838"/>
              <a:gd name="connsiteY607" fmla="*/ 4992350 h 6246801"/>
              <a:gd name="connsiteX608" fmla="*/ 1350319 w 9384838"/>
              <a:gd name="connsiteY608" fmla="*/ 5043236 h 6246801"/>
              <a:gd name="connsiteX609" fmla="*/ 1299435 w 9384838"/>
              <a:gd name="connsiteY609" fmla="*/ 4992350 h 6246801"/>
              <a:gd name="connsiteX610" fmla="*/ 1249656 w 9384838"/>
              <a:gd name="connsiteY610" fmla="*/ 4917127 h 6246801"/>
              <a:gd name="connsiteX611" fmla="*/ 1224214 w 9384838"/>
              <a:gd name="connsiteY611" fmla="*/ 4917127 h 6246801"/>
              <a:gd name="connsiteX612" fmla="*/ 1148993 w 9384838"/>
              <a:gd name="connsiteY612" fmla="*/ 4892791 h 6246801"/>
              <a:gd name="connsiteX613" fmla="*/ 1124658 w 9384838"/>
              <a:gd name="connsiteY613" fmla="*/ 4917127 h 6246801"/>
              <a:gd name="connsiteX614" fmla="*/ 1124658 w 9384838"/>
              <a:gd name="connsiteY614" fmla="*/ 4892791 h 6246801"/>
              <a:gd name="connsiteX615" fmla="*/ 1099215 w 9384838"/>
              <a:gd name="connsiteY615" fmla="*/ 4917127 h 6246801"/>
              <a:gd name="connsiteX616" fmla="*/ 1073771 w 9384838"/>
              <a:gd name="connsiteY616" fmla="*/ 4892791 h 6246801"/>
              <a:gd name="connsiteX617" fmla="*/ 1049435 w 9384838"/>
              <a:gd name="connsiteY617" fmla="*/ 4917127 h 6246801"/>
              <a:gd name="connsiteX618" fmla="*/ 998551 w 9384838"/>
              <a:gd name="connsiteY618" fmla="*/ 4917127 h 6246801"/>
              <a:gd name="connsiteX619" fmla="*/ 998551 w 9384838"/>
              <a:gd name="connsiteY619" fmla="*/ 4892791 h 6246801"/>
              <a:gd name="connsiteX620" fmla="*/ 948773 w 9384838"/>
              <a:gd name="connsiteY620" fmla="*/ 4841905 h 6246801"/>
              <a:gd name="connsiteX621" fmla="*/ 898995 w 9384838"/>
              <a:gd name="connsiteY621" fmla="*/ 4867348 h 6246801"/>
              <a:gd name="connsiteX622" fmla="*/ 898995 w 9384838"/>
              <a:gd name="connsiteY622" fmla="*/ 4792125 h 6246801"/>
              <a:gd name="connsiteX623" fmla="*/ 923331 w 9384838"/>
              <a:gd name="connsiteY623" fmla="*/ 4766682 h 6246801"/>
              <a:gd name="connsiteX624" fmla="*/ 923331 w 9384838"/>
              <a:gd name="connsiteY624" fmla="*/ 4716902 h 6246801"/>
              <a:gd name="connsiteX625" fmla="*/ 923331 w 9384838"/>
              <a:gd name="connsiteY625" fmla="*/ 4691459 h 6246801"/>
              <a:gd name="connsiteX626" fmla="*/ 974215 w 9384838"/>
              <a:gd name="connsiteY626" fmla="*/ 4691459 h 6246801"/>
              <a:gd name="connsiteX627" fmla="*/ 998551 w 9384838"/>
              <a:gd name="connsiteY627" fmla="*/ 4667122 h 6246801"/>
              <a:gd name="connsiteX628" fmla="*/ 1049435 w 9384838"/>
              <a:gd name="connsiteY628" fmla="*/ 4716902 h 6246801"/>
              <a:gd name="connsiteX629" fmla="*/ 1148993 w 9384838"/>
              <a:gd name="connsiteY629" fmla="*/ 4716902 h 6246801"/>
              <a:gd name="connsiteX630" fmla="*/ 1174436 w 9384838"/>
              <a:gd name="connsiteY630" fmla="*/ 4667122 h 6246801"/>
              <a:gd name="connsiteX631" fmla="*/ 1224214 w 9384838"/>
              <a:gd name="connsiteY631" fmla="*/ 4667122 h 6246801"/>
              <a:gd name="connsiteX632" fmla="*/ 1249656 w 9384838"/>
              <a:gd name="connsiteY632" fmla="*/ 4616236 h 6246801"/>
              <a:gd name="connsiteX633" fmla="*/ 1275099 w 9384838"/>
              <a:gd name="connsiteY633" fmla="*/ 4616236 h 6246801"/>
              <a:gd name="connsiteX634" fmla="*/ 1275099 w 9384838"/>
              <a:gd name="connsiteY634" fmla="*/ 4616237 h 6246801"/>
              <a:gd name="connsiteX635" fmla="*/ 1350319 w 9384838"/>
              <a:gd name="connsiteY635" fmla="*/ 4616237 h 6246801"/>
              <a:gd name="connsiteX636" fmla="*/ 1374654 w 9384838"/>
              <a:gd name="connsiteY636" fmla="*/ 4590794 h 6246801"/>
              <a:gd name="connsiteX637" fmla="*/ 1425539 w 9384838"/>
              <a:gd name="connsiteY637" fmla="*/ 4566457 h 6246801"/>
              <a:gd name="connsiteX638" fmla="*/ 1550537 w 9384838"/>
              <a:gd name="connsiteY638" fmla="*/ 4491234 h 6246801"/>
              <a:gd name="connsiteX639" fmla="*/ 1651201 w 9384838"/>
              <a:gd name="connsiteY639" fmla="*/ 4440348 h 6246801"/>
              <a:gd name="connsiteX640" fmla="*/ 1751865 w 9384838"/>
              <a:gd name="connsiteY640" fmla="*/ 4416011 h 6246801"/>
              <a:gd name="connsiteX641" fmla="*/ 1776201 w 9384838"/>
              <a:gd name="connsiteY641" fmla="*/ 4365125 h 6246801"/>
              <a:gd name="connsiteX642" fmla="*/ 1751865 w 9384838"/>
              <a:gd name="connsiteY642" fmla="*/ 4340788 h 6246801"/>
              <a:gd name="connsiteX643" fmla="*/ 1801642 w 9384838"/>
              <a:gd name="connsiteY643" fmla="*/ 4340788 h 6246801"/>
              <a:gd name="connsiteX644" fmla="*/ 1827082 w 9384838"/>
              <a:gd name="connsiteY644" fmla="*/ 4315345 h 6246801"/>
              <a:gd name="connsiteX645" fmla="*/ 1902304 w 9384838"/>
              <a:gd name="connsiteY645" fmla="*/ 4340788 h 6246801"/>
              <a:gd name="connsiteX646" fmla="*/ 1952081 w 9384838"/>
              <a:gd name="connsiteY646" fmla="*/ 4315345 h 6246801"/>
              <a:gd name="connsiteX647" fmla="*/ 2001860 w 9384838"/>
              <a:gd name="connsiteY647" fmla="*/ 4340788 h 6246801"/>
              <a:gd name="connsiteX648" fmla="*/ 1952081 w 9384838"/>
              <a:gd name="connsiteY648" fmla="*/ 4340788 h 6246801"/>
              <a:gd name="connsiteX649" fmla="*/ 1952081 w 9384838"/>
              <a:gd name="connsiteY649" fmla="*/ 4390568 h 6246801"/>
              <a:gd name="connsiteX650" fmla="*/ 2027302 w 9384838"/>
              <a:gd name="connsiteY650" fmla="*/ 4416011 h 6246801"/>
              <a:gd name="connsiteX651" fmla="*/ 2052742 w 9384838"/>
              <a:gd name="connsiteY651" fmla="*/ 4416011 h 6246801"/>
              <a:gd name="connsiteX652" fmla="*/ 2102518 w 9384838"/>
              <a:gd name="connsiteY652" fmla="*/ 4390568 h 6246801"/>
              <a:gd name="connsiteX653" fmla="*/ 2127962 w 9384838"/>
              <a:gd name="connsiteY653" fmla="*/ 4390568 h 6246801"/>
              <a:gd name="connsiteX654" fmla="*/ 2203182 w 9384838"/>
              <a:gd name="connsiteY654" fmla="*/ 4440348 h 6246801"/>
              <a:gd name="connsiteX655" fmla="*/ 2328178 w 9384838"/>
              <a:gd name="connsiteY655" fmla="*/ 4465791 h 6246801"/>
              <a:gd name="connsiteX656" fmla="*/ 2428839 w 9384838"/>
              <a:gd name="connsiteY656" fmla="*/ 4465791 h 6246801"/>
              <a:gd name="connsiteX657" fmla="*/ 2478617 w 9384838"/>
              <a:gd name="connsiteY657" fmla="*/ 4440348 h 6246801"/>
              <a:gd name="connsiteX658" fmla="*/ 2529503 w 9384838"/>
              <a:gd name="connsiteY658" fmla="*/ 4416011 h 6246801"/>
              <a:gd name="connsiteX659" fmla="*/ 2579280 w 9384838"/>
              <a:gd name="connsiteY659" fmla="*/ 4440348 h 6246801"/>
              <a:gd name="connsiteX660" fmla="*/ 2629058 w 9384838"/>
              <a:gd name="connsiteY660" fmla="*/ 4440348 h 6246801"/>
              <a:gd name="connsiteX661" fmla="*/ 2679941 w 9384838"/>
              <a:gd name="connsiteY661" fmla="*/ 4465791 h 6246801"/>
              <a:gd name="connsiteX662" fmla="*/ 2679941 w 9384838"/>
              <a:gd name="connsiteY662" fmla="*/ 4465790 h 6246801"/>
              <a:gd name="connsiteX663" fmla="*/ 2705383 w 9384838"/>
              <a:gd name="connsiteY663" fmla="*/ 4465790 h 6246801"/>
              <a:gd name="connsiteX664" fmla="*/ 2804940 w 9384838"/>
              <a:gd name="connsiteY664" fmla="*/ 4440347 h 6246801"/>
              <a:gd name="connsiteX665" fmla="*/ 2830382 w 9384838"/>
              <a:gd name="connsiteY665" fmla="*/ 4491233 h 6246801"/>
              <a:gd name="connsiteX666" fmla="*/ 2804940 w 9384838"/>
              <a:gd name="connsiteY666" fmla="*/ 4515570 h 6246801"/>
              <a:gd name="connsiteX667" fmla="*/ 2780604 w 9384838"/>
              <a:gd name="connsiteY667" fmla="*/ 4541013 h 6246801"/>
              <a:gd name="connsiteX668" fmla="*/ 2804940 w 9384838"/>
              <a:gd name="connsiteY668" fmla="*/ 4566456 h 6246801"/>
              <a:gd name="connsiteX669" fmla="*/ 2804940 w 9384838"/>
              <a:gd name="connsiteY669" fmla="*/ 4590793 h 6246801"/>
              <a:gd name="connsiteX670" fmla="*/ 2855825 w 9384838"/>
              <a:gd name="connsiteY670" fmla="*/ 4590793 h 6246801"/>
              <a:gd name="connsiteX671" fmla="*/ 2855825 w 9384838"/>
              <a:gd name="connsiteY671" fmla="*/ 4566456 h 6246801"/>
              <a:gd name="connsiteX672" fmla="*/ 2880159 w 9384838"/>
              <a:gd name="connsiteY672" fmla="*/ 4566456 h 6246801"/>
              <a:gd name="connsiteX673" fmla="*/ 2880159 w 9384838"/>
              <a:gd name="connsiteY673" fmla="*/ 4605916 h 6246801"/>
              <a:gd name="connsiteX674" fmla="*/ 2880162 w 9384838"/>
              <a:gd name="connsiteY674" fmla="*/ 4605918 h 6246801"/>
              <a:gd name="connsiteX675" fmla="*/ 2880162 w 9384838"/>
              <a:gd name="connsiteY675" fmla="*/ 4566457 h 6246801"/>
              <a:gd name="connsiteX676" fmla="*/ 2931045 w 9384838"/>
              <a:gd name="connsiteY676" fmla="*/ 4616236 h 6246801"/>
              <a:gd name="connsiteX677" fmla="*/ 2980823 w 9384838"/>
              <a:gd name="connsiteY677" fmla="*/ 4641679 h 6246801"/>
              <a:gd name="connsiteX678" fmla="*/ 3006265 w 9384838"/>
              <a:gd name="connsiteY678" fmla="*/ 4616236 h 6246801"/>
              <a:gd name="connsiteX679" fmla="*/ 3030601 w 9384838"/>
              <a:gd name="connsiteY679" fmla="*/ 4616236 h 6246801"/>
              <a:gd name="connsiteX680" fmla="*/ 3056044 w 9384838"/>
              <a:gd name="connsiteY680" fmla="*/ 4590793 h 6246801"/>
              <a:gd name="connsiteX681" fmla="*/ 3105820 w 9384838"/>
              <a:gd name="connsiteY681" fmla="*/ 4590793 h 6246801"/>
              <a:gd name="connsiteX682" fmla="*/ 3131263 w 9384838"/>
              <a:gd name="connsiteY682" fmla="*/ 4541014 h 6246801"/>
              <a:gd name="connsiteX683" fmla="*/ 3131263 w 9384838"/>
              <a:gd name="connsiteY683" fmla="*/ 4590793 h 6246801"/>
              <a:gd name="connsiteX684" fmla="*/ 3156704 w 9384838"/>
              <a:gd name="connsiteY684" fmla="*/ 4566457 h 6246801"/>
              <a:gd name="connsiteX685" fmla="*/ 3181041 w 9384838"/>
              <a:gd name="connsiteY685" fmla="*/ 4515571 h 6246801"/>
              <a:gd name="connsiteX686" fmla="*/ 3156704 w 9384838"/>
              <a:gd name="connsiteY686" fmla="*/ 4440348 h 6246801"/>
              <a:gd name="connsiteX687" fmla="*/ 3131263 w 9384838"/>
              <a:gd name="connsiteY687" fmla="*/ 4416011 h 6246801"/>
              <a:gd name="connsiteX688" fmla="*/ 3181041 w 9384838"/>
              <a:gd name="connsiteY688" fmla="*/ 4365125 h 6246801"/>
              <a:gd name="connsiteX689" fmla="*/ 3231924 w 9384838"/>
              <a:gd name="connsiteY689" fmla="*/ 4340788 h 6246801"/>
              <a:gd name="connsiteX690" fmla="*/ 3256260 w 9384838"/>
              <a:gd name="connsiteY690" fmla="*/ 4289902 h 6246801"/>
              <a:gd name="connsiteX691" fmla="*/ 3281703 w 9384838"/>
              <a:gd name="connsiteY691" fmla="*/ 4289902 h 6246801"/>
              <a:gd name="connsiteX692" fmla="*/ 3281705 w 9384838"/>
              <a:gd name="connsiteY692" fmla="*/ 4289902 h 6246801"/>
              <a:gd name="connsiteX693" fmla="*/ 3307147 w 9384838"/>
              <a:gd name="connsiteY693" fmla="*/ 4265565 h 6246801"/>
              <a:gd name="connsiteX694" fmla="*/ 3356924 w 9384838"/>
              <a:gd name="connsiteY694" fmla="*/ 4265565 h 6246801"/>
              <a:gd name="connsiteX695" fmla="*/ 3457589 w 9384838"/>
              <a:gd name="connsiteY695" fmla="*/ 4190342 h 6246801"/>
              <a:gd name="connsiteX696" fmla="*/ 3558250 w 9384838"/>
              <a:gd name="connsiteY696" fmla="*/ 4089676 h 6246801"/>
              <a:gd name="connsiteX697" fmla="*/ 3582585 w 9384838"/>
              <a:gd name="connsiteY697" fmla="*/ 4014453 h 6246801"/>
              <a:gd name="connsiteX698" fmla="*/ 3608026 w 9384838"/>
              <a:gd name="connsiteY698" fmla="*/ 3989010 h 6246801"/>
              <a:gd name="connsiteX699" fmla="*/ 3582585 w 9384838"/>
              <a:gd name="connsiteY699" fmla="*/ 3963567 h 6246801"/>
              <a:gd name="connsiteX700" fmla="*/ 3608026 w 9384838"/>
              <a:gd name="connsiteY700" fmla="*/ 3913787 h 6246801"/>
              <a:gd name="connsiteX701" fmla="*/ 3582585 w 9384838"/>
              <a:gd name="connsiteY701" fmla="*/ 3888344 h 6246801"/>
              <a:gd name="connsiteX702" fmla="*/ 3608026 w 9384838"/>
              <a:gd name="connsiteY702" fmla="*/ 3838565 h 6246801"/>
              <a:gd name="connsiteX703" fmla="*/ 3633468 w 9384838"/>
              <a:gd name="connsiteY703" fmla="*/ 3813122 h 6246801"/>
              <a:gd name="connsiteX704" fmla="*/ 3683247 w 9384838"/>
              <a:gd name="connsiteY704" fmla="*/ 3788785 h 6246801"/>
              <a:gd name="connsiteX705" fmla="*/ 3708689 w 9384838"/>
              <a:gd name="connsiteY705" fmla="*/ 3813122 h 6246801"/>
              <a:gd name="connsiteX706" fmla="*/ 3783908 w 9384838"/>
              <a:gd name="connsiteY706" fmla="*/ 3788785 h 6246801"/>
              <a:gd name="connsiteX707" fmla="*/ 3883464 w 9384838"/>
              <a:gd name="connsiteY707" fmla="*/ 3763342 h 6246801"/>
              <a:gd name="connsiteX708" fmla="*/ 3883464 w 9384838"/>
              <a:gd name="connsiteY708" fmla="*/ 3813122 h 6246801"/>
              <a:gd name="connsiteX709" fmla="*/ 3833686 w 9384838"/>
              <a:gd name="connsiteY709" fmla="*/ 3813122 h 6246801"/>
              <a:gd name="connsiteX710" fmla="*/ 3808245 w 9384838"/>
              <a:gd name="connsiteY710" fmla="*/ 3838565 h 6246801"/>
              <a:gd name="connsiteX711" fmla="*/ 3808245 w 9384838"/>
              <a:gd name="connsiteY711" fmla="*/ 3888344 h 6246801"/>
              <a:gd name="connsiteX712" fmla="*/ 3758467 w 9384838"/>
              <a:gd name="connsiteY712" fmla="*/ 3864008 h 6246801"/>
              <a:gd name="connsiteX713" fmla="*/ 3708689 w 9384838"/>
              <a:gd name="connsiteY713" fmla="*/ 3913787 h 6246801"/>
              <a:gd name="connsiteX714" fmla="*/ 3683247 w 9384838"/>
              <a:gd name="connsiteY714" fmla="*/ 3888344 h 6246801"/>
              <a:gd name="connsiteX715" fmla="*/ 3633468 w 9384838"/>
              <a:gd name="connsiteY715" fmla="*/ 3913787 h 6246801"/>
              <a:gd name="connsiteX716" fmla="*/ 3657804 w 9384838"/>
              <a:gd name="connsiteY716" fmla="*/ 3939230 h 6246801"/>
              <a:gd name="connsiteX717" fmla="*/ 3633468 w 9384838"/>
              <a:gd name="connsiteY717" fmla="*/ 3963567 h 6246801"/>
              <a:gd name="connsiteX718" fmla="*/ 3657804 w 9384838"/>
              <a:gd name="connsiteY718" fmla="*/ 3963567 h 6246801"/>
              <a:gd name="connsiteX719" fmla="*/ 3683247 w 9384838"/>
              <a:gd name="connsiteY719" fmla="*/ 3989010 h 6246801"/>
              <a:gd name="connsiteX720" fmla="*/ 3708689 w 9384838"/>
              <a:gd name="connsiteY720" fmla="*/ 3989010 h 6246801"/>
              <a:gd name="connsiteX721" fmla="*/ 3708689 w 9384838"/>
              <a:gd name="connsiteY721" fmla="*/ 4014453 h 6246801"/>
              <a:gd name="connsiteX722" fmla="*/ 3708688 w 9384838"/>
              <a:gd name="connsiteY722" fmla="*/ 4014453 h 6246801"/>
              <a:gd name="connsiteX723" fmla="*/ 3657804 w 9384838"/>
              <a:gd name="connsiteY723" fmla="*/ 4064233 h 6246801"/>
              <a:gd name="connsiteX724" fmla="*/ 3683246 w 9384838"/>
              <a:gd name="connsiteY724" fmla="*/ 4139455 h 6246801"/>
              <a:gd name="connsiteX725" fmla="*/ 3808243 w 9384838"/>
              <a:gd name="connsiteY725" fmla="*/ 4164898 h 6246801"/>
              <a:gd name="connsiteX726" fmla="*/ 3833684 w 9384838"/>
              <a:gd name="connsiteY726" fmla="*/ 4089676 h 6246801"/>
              <a:gd name="connsiteX727" fmla="*/ 3958666 w 9384838"/>
              <a:gd name="connsiteY727" fmla="*/ 4089676 h 6246801"/>
              <a:gd name="connsiteX728" fmla="*/ 4084770 w 9384838"/>
              <a:gd name="connsiteY728" fmla="*/ 4064233 h 6246801"/>
              <a:gd name="connsiteX729" fmla="*/ 4185432 w 9384838"/>
              <a:gd name="connsiteY729" fmla="*/ 4064233 h 6246801"/>
              <a:gd name="connsiteX730" fmla="*/ 4460870 w 9384838"/>
              <a:gd name="connsiteY730" fmla="*/ 3888345 h 6246801"/>
              <a:gd name="connsiteX731" fmla="*/ 4510648 w 9384838"/>
              <a:gd name="connsiteY731" fmla="*/ 3763342 h 6246801"/>
              <a:gd name="connsiteX732" fmla="*/ 4761751 w 9384838"/>
              <a:gd name="connsiteY732" fmla="*/ 3713562 h 6246801"/>
              <a:gd name="connsiteX733" fmla="*/ 4836971 w 9384838"/>
              <a:gd name="connsiteY733" fmla="*/ 3612896 h 6246801"/>
              <a:gd name="connsiteX734" fmla="*/ 4887855 w 9384838"/>
              <a:gd name="connsiteY734" fmla="*/ 3487894 h 6246801"/>
              <a:gd name="connsiteX735" fmla="*/ 4887855 w 9384838"/>
              <a:gd name="connsiteY735" fmla="*/ 3487893 h 6246801"/>
              <a:gd name="connsiteX736" fmla="*/ 4937633 w 9384838"/>
              <a:gd name="connsiteY736" fmla="*/ 3437007 h 6246801"/>
              <a:gd name="connsiteX737" fmla="*/ 5012854 w 9384838"/>
              <a:gd name="connsiteY737" fmla="*/ 3387227 h 6246801"/>
              <a:gd name="connsiteX738" fmla="*/ 5038296 w 9384838"/>
              <a:gd name="connsiteY738" fmla="*/ 3336341 h 6246801"/>
              <a:gd name="connsiteX739" fmla="*/ 5113516 w 9384838"/>
              <a:gd name="connsiteY739" fmla="*/ 3236782 h 6246801"/>
              <a:gd name="connsiteX740" fmla="*/ 5137852 w 9384838"/>
              <a:gd name="connsiteY740" fmla="*/ 3185896 h 6246801"/>
              <a:gd name="connsiteX741" fmla="*/ 5163294 w 9384838"/>
              <a:gd name="connsiteY741" fmla="*/ 3161560 h 6246801"/>
              <a:gd name="connsiteX742" fmla="*/ 5238514 w 9384838"/>
              <a:gd name="connsiteY742" fmla="*/ 3011116 h 6246801"/>
              <a:gd name="connsiteX743" fmla="*/ 5263957 w 9384838"/>
              <a:gd name="connsiteY743" fmla="*/ 2860672 h 6246801"/>
              <a:gd name="connsiteX744" fmla="*/ 5188736 w 9384838"/>
              <a:gd name="connsiteY744" fmla="*/ 2809788 h 6246801"/>
              <a:gd name="connsiteX745" fmla="*/ 5163294 w 9384838"/>
              <a:gd name="connsiteY745" fmla="*/ 2835229 h 6246801"/>
              <a:gd name="connsiteX746" fmla="*/ 5137852 w 9384838"/>
              <a:gd name="connsiteY746" fmla="*/ 2835229 h 6246801"/>
              <a:gd name="connsiteX747" fmla="*/ 5137852 w 9384838"/>
              <a:gd name="connsiteY747" fmla="*/ 2785450 h 6246801"/>
              <a:gd name="connsiteX748" fmla="*/ 5188736 w 9384838"/>
              <a:gd name="connsiteY748" fmla="*/ 2785450 h 6246801"/>
              <a:gd name="connsiteX749" fmla="*/ 5263957 w 9384838"/>
              <a:gd name="connsiteY749" fmla="*/ 2734563 h 6246801"/>
              <a:gd name="connsiteX750" fmla="*/ 5339177 w 9384838"/>
              <a:gd name="connsiteY750" fmla="*/ 2609561 h 6246801"/>
              <a:gd name="connsiteX751" fmla="*/ 5289399 w 9384838"/>
              <a:gd name="connsiteY751" fmla="*/ 2534339 h 6246801"/>
              <a:gd name="connsiteX752" fmla="*/ 5289931 w 9384838"/>
              <a:gd name="connsiteY752" fmla="*/ 2534660 h 6246801"/>
              <a:gd name="connsiteX753" fmla="*/ 5289398 w 9384838"/>
              <a:gd name="connsiteY753" fmla="*/ 2534339 h 6246801"/>
              <a:gd name="connsiteX754" fmla="*/ 5313734 w 9384838"/>
              <a:gd name="connsiteY754" fmla="*/ 2483451 h 6246801"/>
              <a:gd name="connsiteX755" fmla="*/ 5289398 w 9384838"/>
              <a:gd name="connsiteY755" fmla="*/ 2459115 h 6246801"/>
              <a:gd name="connsiteX756" fmla="*/ 5364618 w 9384838"/>
              <a:gd name="connsiteY756" fmla="*/ 2408231 h 6246801"/>
              <a:gd name="connsiteX757" fmla="*/ 5388954 w 9384838"/>
              <a:gd name="connsiteY757" fmla="*/ 2433674 h 6246801"/>
              <a:gd name="connsiteX758" fmla="*/ 5464174 w 9384838"/>
              <a:gd name="connsiteY758" fmla="*/ 2408231 h 6246801"/>
              <a:gd name="connsiteX759" fmla="*/ 5515059 w 9384838"/>
              <a:gd name="connsiteY759" fmla="*/ 2333007 h 6246801"/>
              <a:gd name="connsiteX760" fmla="*/ 5539394 w 9384838"/>
              <a:gd name="connsiteY760" fmla="*/ 2257785 h 6246801"/>
              <a:gd name="connsiteX761" fmla="*/ 5539394 w 9384838"/>
              <a:gd name="connsiteY761" fmla="*/ 2233447 h 6246801"/>
              <a:gd name="connsiteX762" fmla="*/ 5564837 w 9384838"/>
              <a:gd name="connsiteY762" fmla="*/ 2182565 h 6246801"/>
              <a:gd name="connsiteX763" fmla="*/ 5614615 w 9384838"/>
              <a:gd name="connsiteY763" fmla="*/ 2233447 h 6246801"/>
              <a:gd name="connsiteX764" fmla="*/ 5640057 w 9384838"/>
              <a:gd name="connsiteY764" fmla="*/ 2208005 h 6246801"/>
              <a:gd name="connsiteX765" fmla="*/ 5665499 w 9384838"/>
              <a:gd name="connsiteY765" fmla="*/ 2233447 h 6246801"/>
              <a:gd name="connsiteX766" fmla="*/ 5665499 w 9384838"/>
              <a:gd name="connsiteY766" fmla="*/ 2257785 h 6246801"/>
              <a:gd name="connsiteX767" fmla="*/ 5640057 w 9384838"/>
              <a:gd name="connsiteY767" fmla="*/ 2408231 h 6246801"/>
              <a:gd name="connsiteX768" fmla="*/ 5689835 w 9384838"/>
              <a:gd name="connsiteY768" fmla="*/ 2433674 h 6246801"/>
              <a:gd name="connsiteX769" fmla="*/ 5740719 w 9384838"/>
              <a:gd name="connsiteY769" fmla="*/ 2408231 h 6246801"/>
              <a:gd name="connsiteX770" fmla="*/ 5765055 w 9384838"/>
              <a:gd name="connsiteY770" fmla="*/ 2358450 h 6246801"/>
              <a:gd name="connsiteX771" fmla="*/ 5840275 w 9384838"/>
              <a:gd name="connsiteY771" fmla="*/ 2459115 h 6246801"/>
              <a:gd name="connsiteX772" fmla="*/ 5891159 w 9384838"/>
              <a:gd name="connsiteY772" fmla="*/ 2408231 h 6246801"/>
              <a:gd name="connsiteX773" fmla="*/ 5940937 w 9384838"/>
              <a:gd name="connsiteY773" fmla="*/ 2283229 h 6246801"/>
              <a:gd name="connsiteX774" fmla="*/ 5891159 w 9384838"/>
              <a:gd name="connsiteY774" fmla="*/ 2208005 h 6246801"/>
              <a:gd name="connsiteX775" fmla="*/ 5840275 w 9384838"/>
              <a:gd name="connsiteY775" fmla="*/ 2257785 h 6246801"/>
              <a:gd name="connsiteX776" fmla="*/ 5715277 w 9384838"/>
              <a:gd name="connsiteY776" fmla="*/ 2283229 h 6246801"/>
              <a:gd name="connsiteX777" fmla="*/ 5765055 w 9384838"/>
              <a:gd name="connsiteY777" fmla="*/ 2132783 h 6246801"/>
              <a:gd name="connsiteX778" fmla="*/ 5840275 w 9384838"/>
              <a:gd name="connsiteY778" fmla="*/ 2081897 h 6246801"/>
              <a:gd name="connsiteX779" fmla="*/ 8270546 w 9384838"/>
              <a:gd name="connsiteY779" fmla="*/ 1474959 h 6246801"/>
              <a:gd name="connsiteX780" fmla="*/ 8282255 w 9384838"/>
              <a:gd name="connsiteY780" fmla="*/ 1480813 h 6246801"/>
              <a:gd name="connsiteX781" fmla="*/ 8274449 w 9384838"/>
              <a:gd name="connsiteY781" fmla="*/ 1490571 h 6246801"/>
              <a:gd name="connsiteX782" fmla="*/ 8264691 w 9384838"/>
              <a:gd name="connsiteY782" fmla="*/ 1491546 h 6246801"/>
              <a:gd name="connsiteX783" fmla="*/ 8247128 w 9384838"/>
              <a:gd name="connsiteY783" fmla="*/ 1501304 h 6246801"/>
              <a:gd name="connsiteX784" fmla="*/ 8250055 w 9384838"/>
              <a:gd name="connsiteY784" fmla="*/ 1485692 h 6246801"/>
              <a:gd name="connsiteX785" fmla="*/ 8265667 w 9384838"/>
              <a:gd name="connsiteY785" fmla="*/ 1485692 h 6246801"/>
              <a:gd name="connsiteX786" fmla="*/ 8270546 w 9384838"/>
              <a:gd name="connsiteY786" fmla="*/ 1474959 h 6246801"/>
              <a:gd name="connsiteX787" fmla="*/ 8187608 w 9384838"/>
              <a:gd name="connsiteY787" fmla="*/ 1463250 h 6246801"/>
              <a:gd name="connsiteX788" fmla="*/ 8203220 w 9384838"/>
              <a:gd name="connsiteY788" fmla="*/ 1472032 h 6246801"/>
              <a:gd name="connsiteX789" fmla="*/ 8215904 w 9384838"/>
              <a:gd name="connsiteY789" fmla="*/ 1471056 h 6246801"/>
              <a:gd name="connsiteX790" fmla="*/ 8214929 w 9384838"/>
              <a:gd name="connsiteY790" fmla="*/ 1479838 h 6246801"/>
              <a:gd name="connsiteX791" fmla="*/ 8216880 w 9384838"/>
              <a:gd name="connsiteY791" fmla="*/ 1484717 h 6246801"/>
              <a:gd name="connsiteX792" fmla="*/ 8195414 w 9384838"/>
              <a:gd name="connsiteY792" fmla="*/ 1482765 h 6246801"/>
              <a:gd name="connsiteX793" fmla="*/ 8197365 w 9384838"/>
              <a:gd name="connsiteY793" fmla="*/ 1476909 h 6246801"/>
              <a:gd name="connsiteX794" fmla="*/ 8187608 w 9384838"/>
              <a:gd name="connsiteY794" fmla="*/ 1463250 h 6246801"/>
              <a:gd name="connsiteX795" fmla="*/ 8289085 w 9384838"/>
              <a:gd name="connsiteY795" fmla="*/ 1415439 h 6246801"/>
              <a:gd name="connsiteX796" fmla="*/ 8307624 w 9384838"/>
              <a:gd name="connsiteY796" fmla="*/ 1425197 h 6246801"/>
              <a:gd name="connsiteX797" fmla="*/ 8318357 w 9384838"/>
              <a:gd name="connsiteY797" fmla="*/ 1429100 h 6246801"/>
              <a:gd name="connsiteX798" fmla="*/ 8307624 w 9384838"/>
              <a:gd name="connsiteY798" fmla="*/ 1443734 h 6246801"/>
              <a:gd name="connsiteX799" fmla="*/ 8313478 w 9384838"/>
              <a:gd name="connsiteY799" fmla="*/ 1452516 h 6246801"/>
              <a:gd name="connsiteX800" fmla="*/ 8282255 w 9384838"/>
              <a:gd name="connsiteY800" fmla="*/ 1469104 h 6246801"/>
              <a:gd name="connsiteX801" fmla="*/ 8280303 w 9384838"/>
              <a:gd name="connsiteY801" fmla="*/ 1453493 h 6246801"/>
              <a:gd name="connsiteX802" fmla="*/ 8269570 w 9384838"/>
              <a:gd name="connsiteY802" fmla="*/ 1425197 h 6246801"/>
              <a:gd name="connsiteX803" fmla="*/ 8289085 w 9384838"/>
              <a:gd name="connsiteY803" fmla="*/ 1415439 h 6246801"/>
              <a:gd name="connsiteX804" fmla="*/ 8360314 w 9384838"/>
              <a:gd name="connsiteY804" fmla="*/ 1357869 h 6246801"/>
              <a:gd name="connsiteX805" fmla="*/ 8376902 w 9384838"/>
              <a:gd name="connsiteY805" fmla="*/ 1366651 h 6246801"/>
              <a:gd name="connsiteX806" fmla="*/ 8379829 w 9384838"/>
              <a:gd name="connsiteY806" fmla="*/ 1382264 h 6246801"/>
              <a:gd name="connsiteX807" fmla="*/ 8349581 w 9384838"/>
              <a:gd name="connsiteY807" fmla="*/ 1375434 h 6246801"/>
              <a:gd name="connsiteX808" fmla="*/ 8360314 w 9384838"/>
              <a:gd name="connsiteY808" fmla="*/ 1357869 h 6246801"/>
              <a:gd name="connsiteX809" fmla="*/ 8571073 w 9384838"/>
              <a:gd name="connsiteY809" fmla="*/ 1228098 h 6246801"/>
              <a:gd name="connsiteX810" fmla="*/ 8597418 w 9384838"/>
              <a:gd name="connsiteY810" fmla="*/ 1253467 h 6246801"/>
              <a:gd name="connsiteX811" fmla="*/ 8592539 w 9384838"/>
              <a:gd name="connsiteY811" fmla="*/ 1260297 h 6246801"/>
              <a:gd name="connsiteX812" fmla="*/ 8592539 w 9384838"/>
              <a:gd name="connsiteY812" fmla="*/ 1272981 h 6246801"/>
              <a:gd name="connsiteX813" fmla="*/ 8572049 w 9384838"/>
              <a:gd name="connsiteY813" fmla="*/ 1273957 h 6246801"/>
              <a:gd name="connsiteX814" fmla="*/ 8561316 w 9384838"/>
              <a:gd name="connsiteY814" fmla="*/ 1285666 h 6246801"/>
              <a:gd name="connsiteX815" fmla="*/ 8554486 w 9384838"/>
              <a:gd name="connsiteY815" fmla="*/ 1302253 h 6246801"/>
              <a:gd name="connsiteX816" fmla="*/ 8533995 w 9384838"/>
              <a:gd name="connsiteY816" fmla="*/ 1311035 h 6246801"/>
              <a:gd name="connsiteX817" fmla="*/ 8510577 w 9384838"/>
              <a:gd name="connsiteY817" fmla="*/ 1309083 h 6246801"/>
              <a:gd name="connsiteX818" fmla="*/ 8505699 w 9384838"/>
              <a:gd name="connsiteY818" fmla="*/ 1331526 h 6246801"/>
              <a:gd name="connsiteX819" fmla="*/ 8494966 w 9384838"/>
              <a:gd name="connsiteY819" fmla="*/ 1335428 h 6246801"/>
              <a:gd name="connsiteX820" fmla="*/ 8482281 w 9384838"/>
              <a:gd name="connsiteY820" fmla="*/ 1312986 h 6246801"/>
              <a:gd name="connsiteX821" fmla="*/ 8474475 w 9384838"/>
              <a:gd name="connsiteY821" fmla="*/ 1303229 h 6246801"/>
              <a:gd name="connsiteX822" fmla="*/ 8467645 w 9384838"/>
              <a:gd name="connsiteY822" fmla="*/ 1279811 h 6246801"/>
              <a:gd name="connsiteX823" fmla="*/ 8476427 w 9384838"/>
              <a:gd name="connsiteY823" fmla="*/ 1270054 h 6246801"/>
              <a:gd name="connsiteX824" fmla="*/ 8524238 w 9384838"/>
              <a:gd name="connsiteY824" fmla="*/ 1261273 h 6246801"/>
              <a:gd name="connsiteX825" fmla="*/ 8551558 w 9384838"/>
              <a:gd name="connsiteY825" fmla="*/ 1236879 h 6246801"/>
              <a:gd name="connsiteX826" fmla="*/ 8567170 w 9384838"/>
              <a:gd name="connsiteY826" fmla="*/ 1237855 h 6246801"/>
              <a:gd name="connsiteX827" fmla="*/ 8571073 w 9384838"/>
              <a:gd name="connsiteY827" fmla="*/ 1228098 h 6246801"/>
              <a:gd name="connsiteX828" fmla="*/ 8306648 w 9384838"/>
              <a:gd name="connsiteY828" fmla="*/ 884639 h 6246801"/>
              <a:gd name="connsiteX829" fmla="*/ 8328114 w 9384838"/>
              <a:gd name="connsiteY829" fmla="*/ 903178 h 6246801"/>
              <a:gd name="connsiteX830" fmla="*/ 8334944 w 9384838"/>
              <a:gd name="connsiteY830" fmla="*/ 917814 h 6246801"/>
              <a:gd name="connsiteX831" fmla="*/ 8368119 w 9384838"/>
              <a:gd name="connsiteY831" fmla="*/ 935377 h 6246801"/>
              <a:gd name="connsiteX832" fmla="*/ 8422761 w 9384838"/>
              <a:gd name="connsiteY832" fmla="*/ 939280 h 6246801"/>
              <a:gd name="connsiteX833" fmla="*/ 8461790 w 9384838"/>
              <a:gd name="connsiteY833" fmla="*/ 922693 h 6246801"/>
              <a:gd name="connsiteX834" fmla="*/ 8450081 w 9384838"/>
              <a:gd name="connsiteY834" fmla="*/ 963674 h 6246801"/>
              <a:gd name="connsiteX835" fmla="*/ 8431542 w 9384838"/>
              <a:gd name="connsiteY835" fmla="*/ 975382 h 6246801"/>
              <a:gd name="connsiteX836" fmla="*/ 8415930 w 9384838"/>
              <a:gd name="connsiteY836" fmla="*/ 963674 h 6246801"/>
              <a:gd name="connsiteX837" fmla="*/ 8397391 w 9384838"/>
              <a:gd name="connsiteY837" fmla="*/ 963674 h 6246801"/>
              <a:gd name="connsiteX838" fmla="*/ 8359338 w 9384838"/>
              <a:gd name="connsiteY838" fmla="*/ 1014411 h 6246801"/>
              <a:gd name="connsiteX839" fmla="*/ 8284206 w 9384838"/>
              <a:gd name="connsiteY839" fmla="*/ 1020265 h 6246801"/>
              <a:gd name="connsiteX840" fmla="*/ 8247128 w 9384838"/>
              <a:gd name="connsiteY840" fmla="*/ 1070028 h 6246801"/>
              <a:gd name="connsiteX841" fmla="*/ 8212977 w 9384838"/>
              <a:gd name="connsiteY841" fmla="*/ 1083688 h 6246801"/>
              <a:gd name="connsiteX842" fmla="*/ 8184681 w 9384838"/>
              <a:gd name="connsiteY842" fmla="*/ 1151014 h 6246801"/>
              <a:gd name="connsiteX843" fmla="*/ 8163215 w 9384838"/>
              <a:gd name="connsiteY843" fmla="*/ 1151014 h 6246801"/>
              <a:gd name="connsiteX844" fmla="*/ 8155409 w 9384838"/>
              <a:gd name="connsiteY844" fmla="*/ 1207607 h 6246801"/>
              <a:gd name="connsiteX845" fmla="*/ 8099792 w 9384838"/>
              <a:gd name="connsiteY845" fmla="*/ 1223219 h 6246801"/>
              <a:gd name="connsiteX846" fmla="*/ 8077350 w 9384838"/>
              <a:gd name="connsiteY846" fmla="*/ 1247612 h 6246801"/>
              <a:gd name="connsiteX847" fmla="*/ 8066617 w 9384838"/>
              <a:gd name="connsiteY847" fmla="*/ 1319817 h 6246801"/>
              <a:gd name="connsiteX848" fmla="*/ 8057835 w 9384838"/>
              <a:gd name="connsiteY848" fmla="*/ 1315914 h 6246801"/>
              <a:gd name="connsiteX849" fmla="*/ 8009048 w 9384838"/>
              <a:gd name="connsiteY849" fmla="*/ 1320793 h 6246801"/>
              <a:gd name="connsiteX850" fmla="*/ 8009048 w 9384838"/>
              <a:gd name="connsiteY850" fmla="*/ 1309084 h 6246801"/>
              <a:gd name="connsiteX851" fmla="*/ 8010024 w 9384838"/>
              <a:gd name="connsiteY851" fmla="*/ 1293472 h 6246801"/>
              <a:gd name="connsiteX852" fmla="*/ 8002218 w 9384838"/>
              <a:gd name="connsiteY852" fmla="*/ 1262248 h 6246801"/>
              <a:gd name="connsiteX853" fmla="*/ 8013927 w 9384838"/>
              <a:gd name="connsiteY853" fmla="*/ 1254442 h 6246801"/>
              <a:gd name="connsiteX854" fmla="*/ 8038320 w 9384838"/>
              <a:gd name="connsiteY854" fmla="*/ 1219316 h 6246801"/>
              <a:gd name="connsiteX855" fmla="*/ 8077350 w 9384838"/>
              <a:gd name="connsiteY855" fmla="*/ 1190044 h 6246801"/>
              <a:gd name="connsiteX856" fmla="*/ 8108573 w 9384838"/>
              <a:gd name="connsiteY856" fmla="*/ 1167602 h 6246801"/>
              <a:gd name="connsiteX857" fmla="*/ 8111501 w 9384838"/>
              <a:gd name="connsiteY857" fmla="*/ 1154917 h 6246801"/>
              <a:gd name="connsiteX858" fmla="*/ 8135894 w 9384838"/>
              <a:gd name="connsiteY858" fmla="*/ 1148087 h 6246801"/>
              <a:gd name="connsiteX859" fmla="*/ 8141748 w 9384838"/>
              <a:gd name="connsiteY859" fmla="*/ 1130524 h 6246801"/>
              <a:gd name="connsiteX860" fmla="*/ 8135894 w 9384838"/>
              <a:gd name="connsiteY860" fmla="*/ 1121742 h 6246801"/>
              <a:gd name="connsiteX861" fmla="*/ 8143700 w 9384838"/>
              <a:gd name="connsiteY861" fmla="*/ 1104179 h 6246801"/>
              <a:gd name="connsiteX862" fmla="*/ 8200293 w 9384838"/>
              <a:gd name="connsiteY862" fmla="*/ 1030998 h 6246801"/>
              <a:gd name="connsiteX863" fmla="*/ 8231516 w 9384838"/>
              <a:gd name="connsiteY863" fmla="*/ 993920 h 6246801"/>
              <a:gd name="connsiteX864" fmla="*/ 8245176 w 9384838"/>
              <a:gd name="connsiteY864" fmla="*/ 957819 h 6246801"/>
              <a:gd name="connsiteX865" fmla="*/ 8258837 w 9384838"/>
              <a:gd name="connsiteY865" fmla="*/ 944159 h 6246801"/>
              <a:gd name="connsiteX866" fmla="*/ 8260788 w 9384838"/>
              <a:gd name="connsiteY866" fmla="*/ 920741 h 6246801"/>
              <a:gd name="connsiteX867" fmla="*/ 8289085 w 9384838"/>
              <a:gd name="connsiteY867" fmla="*/ 889516 h 6246801"/>
              <a:gd name="connsiteX868" fmla="*/ 8306648 w 9384838"/>
              <a:gd name="connsiteY868" fmla="*/ 884639 h 6246801"/>
              <a:gd name="connsiteX869" fmla="*/ 9328245 w 9384838"/>
              <a:gd name="connsiteY869" fmla="*/ 311878 h 6246801"/>
              <a:gd name="connsiteX870" fmla="*/ 9371178 w 9384838"/>
              <a:gd name="connsiteY870" fmla="*/ 317733 h 6246801"/>
              <a:gd name="connsiteX871" fmla="*/ 9384838 w 9384838"/>
              <a:gd name="connsiteY871" fmla="*/ 341150 h 6246801"/>
              <a:gd name="connsiteX872" fmla="*/ 9357517 w 9384838"/>
              <a:gd name="connsiteY872" fmla="*/ 360665 h 6246801"/>
              <a:gd name="connsiteX873" fmla="*/ 9357517 w 9384838"/>
              <a:gd name="connsiteY873" fmla="*/ 378228 h 6246801"/>
              <a:gd name="connsiteX874" fmla="*/ 9371178 w 9384838"/>
              <a:gd name="connsiteY874" fmla="*/ 393840 h 6246801"/>
              <a:gd name="connsiteX875" fmla="*/ 9367275 w 9384838"/>
              <a:gd name="connsiteY875" fmla="*/ 427015 h 6246801"/>
              <a:gd name="connsiteX876" fmla="*/ 9314585 w 9384838"/>
              <a:gd name="connsiteY876" fmla="*/ 427015 h 6246801"/>
              <a:gd name="connsiteX877" fmla="*/ 9250186 w 9384838"/>
              <a:gd name="connsiteY877" fmla="*/ 440675 h 6246801"/>
              <a:gd name="connsiteX878" fmla="*/ 9213108 w 9384838"/>
              <a:gd name="connsiteY878" fmla="*/ 471899 h 6246801"/>
              <a:gd name="connsiteX879" fmla="*/ 9162370 w 9384838"/>
              <a:gd name="connsiteY879" fmla="*/ 491414 h 6246801"/>
              <a:gd name="connsiteX880" fmla="*/ 9099923 w 9384838"/>
              <a:gd name="connsiteY880" fmla="*/ 526540 h 6246801"/>
              <a:gd name="connsiteX881" fmla="*/ 9035524 w 9384838"/>
              <a:gd name="connsiteY881" fmla="*/ 587036 h 6246801"/>
              <a:gd name="connsiteX882" fmla="*/ 8996494 w 9384838"/>
              <a:gd name="connsiteY882" fmla="*/ 635822 h 6246801"/>
              <a:gd name="connsiteX883" fmla="*/ 8961368 w 9384838"/>
              <a:gd name="connsiteY883" fmla="*/ 637774 h 6246801"/>
              <a:gd name="connsiteX884" fmla="*/ 8951610 w 9384838"/>
              <a:gd name="connsiteY884" fmla="*/ 647531 h 6246801"/>
              <a:gd name="connsiteX885" fmla="*/ 8926241 w 9384838"/>
              <a:gd name="connsiteY885" fmla="*/ 637774 h 6246801"/>
              <a:gd name="connsiteX886" fmla="*/ 8916484 w 9384838"/>
              <a:gd name="connsiteY886" fmla="*/ 608501 h 6246801"/>
              <a:gd name="connsiteX887" fmla="*/ 8883309 w 9384838"/>
              <a:gd name="connsiteY887" fmla="*/ 622162 h 6246801"/>
              <a:gd name="connsiteX888" fmla="*/ 8877454 w 9384838"/>
              <a:gd name="connsiteY888" fmla="*/ 651434 h 6246801"/>
              <a:gd name="connsiteX889" fmla="*/ 8887212 w 9384838"/>
              <a:gd name="connsiteY889" fmla="*/ 665094 h 6246801"/>
              <a:gd name="connsiteX890" fmla="*/ 8846231 w 9384838"/>
              <a:gd name="connsiteY890" fmla="*/ 719735 h 6246801"/>
              <a:gd name="connsiteX891" fmla="*/ 8799395 w 9384838"/>
              <a:gd name="connsiteY891" fmla="*/ 749008 h 6246801"/>
              <a:gd name="connsiteX892" fmla="*/ 8766220 w 9384838"/>
              <a:gd name="connsiteY892" fmla="*/ 774380 h 6246801"/>
              <a:gd name="connsiteX893" fmla="*/ 8731094 w 9384838"/>
              <a:gd name="connsiteY893" fmla="*/ 844633 h 6246801"/>
              <a:gd name="connsiteX894" fmla="*/ 8697919 w 9384838"/>
              <a:gd name="connsiteY894" fmla="*/ 862196 h 6246801"/>
              <a:gd name="connsiteX895" fmla="*/ 8666695 w 9384838"/>
              <a:gd name="connsiteY895" fmla="*/ 862196 h 6246801"/>
              <a:gd name="connsiteX896" fmla="*/ 8641326 w 9384838"/>
              <a:gd name="connsiteY896" fmla="*/ 887565 h 6246801"/>
              <a:gd name="connsiteX897" fmla="*/ 8614005 w 9384838"/>
              <a:gd name="connsiteY897" fmla="*/ 932449 h 6246801"/>
              <a:gd name="connsiteX898" fmla="*/ 8590587 w 9384838"/>
              <a:gd name="connsiteY898" fmla="*/ 936351 h 6246801"/>
              <a:gd name="connsiteX899" fmla="*/ 8576927 w 9384838"/>
              <a:gd name="connsiteY899" fmla="*/ 920740 h 6246801"/>
              <a:gd name="connsiteX900" fmla="*/ 8590587 w 9384838"/>
              <a:gd name="connsiteY900" fmla="*/ 885614 h 6246801"/>
              <a:gd name="connsiteX901" fmla="*/ 8602296 w 9384838"/>
              <a:gd name="connsiteY901" fmla="*/ 881711 h 6246801"/>
              <a:gd name="connsiteX902" fmla="*/ 8610102 w 9384838"/>
              <a:gd name="connsiteY902" fmla="*/ 868050 h 6246801"/>
              <a:gd name="connsiteX903" fmla="*/ 8606199 w 9384838"/>
              <a:gd name="connsiteY903" fmla="*/ 850487 h 6246801"/>
              <a:gd name="connsiteX904" fmla="*/ 8612054 w 9384838"/>
              <a:gd name="connsiteY904" fmla="*/ 825118 h 6246801"/>
              <a:gd name="connsiteX905" fmla="*/ 8623762 w 9384838"/>
              <a:gd name="connsiteY905" fmla="*/ 846584 h 6246801"/>
              <a:gd name="connsiteX906" fmla="*/ 8637423 w 9384838"/>
              <a:gd name="connsiteY906" fmla="*/ 848536 h 6246801"/>
              <a:gd name="connsiteX907" fmla="*/ 8649132 w 9384838"/>
              <a:gd name="connsiteY907" fmla="*/ 827069 h 6246801"/>
              <a:gd name="connsiteX908" fmla="*/ 8635471 w 9384838"/>
              <a:gd name="connsiteY908" fmla="*/ 807555 h 6246801"/>
              <a:gd name="connsiteX909" fmla="*/ 8654986 w 9384838"/>
              <a:gd name="connsiteY909" fmla="*/ 807555 h 6246801"/>
              <a:gd name="connsiteX910" fmla="*/ 8664743 w 9384838"/>
              <a:gd name="connsiteY910" fmla="*/ 819263 h 6246801"/>
              <a:gd name="connsiteX911" fmla="*/ 8692064 w 9384838"/>
              <a:gd name="connsiteY911" fmla="*/ 805603 h 6246801"/>
              <a:gd name="connsiteX912" fmla="*/ 8709627 w 9384838"/>
              <a:gd name="connsiteY912" fmla="*/ 778282 h 6246801"/>
              <a:gd name="connsiteX913" fmla="*/ 8711579 w 9384838"/>
              <a:gd name="connsiteY913" fmla="*/ 749008 h 6246801"/>
              <a:gd name="connsiteX914" fmla="*/ 8695967 w 9384838"/>
              <a:gd name="connsiteY914" fmla="*/ 749008 h 6246801"/>
              <a:gd name="connsiteX915" fmla="*/ 8672549 w 9384838"/>
              <a:gd name="connsiteY915" fmla="*/ 745105 h 6246801"/>
              <a:gd name="connsiteX916" fmla="*/ 8668646 w 9384838"/>
              <a:gd name="connsiteY916" fmla="*/ 713881 h 6246801"/>
              <a:gd name="connsiteX917" fmla="*/ 8697919 w 9384838"/>
              <a:gd name="connsiteY917" fmla="*/ 713881 h 6246801"/>
              <a:gd name="connsiteX918" fmla="*/ 8715482 w 9384838"/>
              <a:gd name="connsiteY918" fmla="*/ 731444 h 6246801"/>
              <a:gd name="connsiteX919" fmla="*/ 8733045 w 9384838"/>
              <a:gd name="connsiteY919" fmla="*/ 719735 h 6246801"/>
              <a:gd name="connsiteX920" fmla="*/ 8746705 w 9384838"/>
              <a:gd name="connsiteY920" fmla="*/ 688512 h 6246801"/>
              <a:gd name="connsiteX921" fmla="*/ 8787686 w 9384838"/>
              <a:gd name="connsiteY921" fmla="*/ 674851 h 6246801"/>
              <a:gd name="connsiteX922" fmla="*/ 8811104 w 9384838"/>
              <a:gd name="connsiteY922" fmla="*/ 624114 h 6246801"/>
              <a:gd name="connsiteX923" fmla="*/ 8830619 w 9384838"/>
              <a:gd name="connsiteY923" fmla="*/ 618260 h 6246801"/>
              <a:gd name="connsiteX924" fmla="*/ 8840376 w 9384838"/>
              <a:gd name="connsiteY924" fmla="*/ 600695 h 6246801"/>
              <a:gd name="connsiteX925" fmla="*/ 8832570 w 9384838"/>
              <a:gd name="connsiteY925" fmla="*/ 559715 h 6246801"/>
              <a:gd name="connsiteX926" fmla="*/ 8850134 w 9384838"/>
              <a:gd name="connsiteY926" fmla="*/ 559715 h 6246801"/>
              <a:gd name="connsiteX927" fmla="*/ 8885260 w 9384838"/>
              <a:gd name="connsiteY927" fmla="*/ 573376 h 6246801"/>
              <a:gd name="connsiteX928" fmla="*/ 8902823 w 9384838"/>
              <a:gd name="connsiteY928" fmla="*/ 559715 h 6246801"/>
              <a:gd name="connsiteX929" fmla="*/ 8904775 w 9384838"/>
              <a:gd name="connsiteY929" fmla="*/ 524589 h 6246801"/>
              <a:gd name="connsiteX930" fmla="*/ 8949659 w 9384838"/>
              <a:gd name="connsiteY930" fmla="*/ 497268 h 6246801"/>
              <a:gd name="connsiteX931" fmla="*/ 8976980 w 9384838"/>
              <a:gd name="connsiteY931" fmla="*/ 497268 h 6246801"/>
              <a:gd name="connsiteX932" fmla="*/ 8976980 w 9384838"/>
              <a:gd name="connsiteY932" fmla="*/ 462142 h 6246801"/>
              <a:gd name="connsiteX933" fmla="*/ 8965271 w 9384838"/>
              <a:gd name="connsiteY933" fmla="*/ 419209 h 6246801"/>
              <a:gd name="connsiteX934" fmla="*/ 8973077 w 9384838"/>
              <a:gd name="connsiteY934" fmla="*/ 393840 h 6246801"/>
              <a:gd name="connsiteX935" fmla="*/ 9002349 w 9384838"/>
              <a:gd name="connsiteY935" fmla="*/ 376277 h 6246801"/>
              <a:gd name="connsiteX936" fmla="*/ 9017961 w 9384838"/>
              <a:gd name="connsiteY936" fmla="*/ 403597 h 6246801"/>
              <a:gd name="connsiteX937" fmla="*/ 9041378 w 9384838"/>
              <a:gd name="connsiteY937" fmla="*/ 467996 h 6246801"/>
              <a:gd name="connsiteX938" fmla="*/ 9076505 w 9384838"/>
              <a:gd name="connsiteY938" fmla="*/ 475802 h 6246801"/>
              <a:gd name="connsiteX939" fmla="*/ 9154564 w 9384838"/>
              <a:gd name="connsiteY939" fmla="*/ 458239 h 6246801"/>
              <a:gd name="connsiteX940" fmla="*/ 9209205 w 9384838"/>
              <a:gd name="connsiteY940" fmla="*/ 409452 h 6246801"/>
              <a:gd name="connsiteX941" fmla="*/ 9218963 w 9384838"/>
              <a:gd name="connsiteY941" fmla="*/ 380180 h 6246801"/>
              <a:gd name="connsiteX942" fmla="*/ 9283361 w 9384838"/>
              <a:gd name="connsiteY942" fmla="*/ 325538 h 6246801"/>
              <a:gd name="connsiteX943" fmla="*/ 9328245 w 9384838"/>
              <a:gd name="connsiteY943" fmla="*/ 311878 h 6246801"/>
              <a:gd name="connsiteX944" fmla="*/ 6819242 w 9384838"/>
              <a:gd name="connsiteY944" fmla="*/ 0 h 6246801"/>
              <a:gd name="connsiteX945" fmla="*/ 6869020 w 9384838"/>
              <a:gd name="connsiteY945" fmla="*/ 125002 h 6246801"/>
              <a:gd name="connsiteX946" fmla="*/ 6969682 w 9384838"/>
              <a:gd name="connsiteY946" fmla="*/ 326334 h 6246801"/>
              <a:gd name="connsiteX947" fmla="*/ 6969682 w 9384838"/>
              <a:gd name="connsiteY947" fmla="*/ 401556 h 6246801"/>
              <a:gd name="connsiteX948" fmla="*/ 7094680 w 9384838"/>
              <a:gd name="connsiteY948" fmla="*/ 652667 h 6246801"/>
              <a:gd name="connsiteX949" fmla="*/ 7220784 w 9384838"/>
              <a:gd name="connsiteY949" fmla="*/ 803117 h 6246801"/>
              <a:gd name="connsiteX950" fmla="*/ 7321446 w 9384838"/>
              <a:gd name="connsiteY950" fmla="*/ 903783 h 6246801"/>
              <a:gd name="connsiteX951" fmla="*/ 7321446 w 9384838"/>
              <a:gd name="connsiteY951" fmla="*/ 979004 h 6246801"/>
              <a:gd name="connsiteX952" fmla="*/ 7345782 w 9384838"/>
              <a:gd name="connsiteY952" fmla="*/ 979004 h 6246801"/>
              <a:gd name="connsiteX953" fmla="*/ 7396667 w 9384838"/>
              <a:gd name="connsiteY953" fmla="*/ 1003341 h 6246801"/>
              <a:gd name="connsiteX954" fmla="*/ 7421002 w 9384838"/>
              <a:gd name="connsiteY954" fmla="*/ 979004 h 6246801"/>
              <a:gd name="connsiteX955" fmla="*/ 7496223 w 9384838"/>
              <a:gd name="connsiteY955" fmla="*/ 1003341 h 6246801"/>
              <a:gd name="connsiteX956" fmla="*/ 7446445 w 9384838"/>
              <a:gd name="connsiteY956" fmla="*/ 1054227 h 6246801"/>
              <a:gd name="connsiteX957" fmla="*/ 7471887 w 9384838"/>
              <a:gd name="connsiteY957" fmla="*/ 1078564 h 6246801"/>
              <a:gd name="connsiteX958" fmla="*/ 7521665 w 9384838"/>
              <a:gd name="connsiteY958" fmla="*/ 1054227 h 6246801"/>
              <a:gd name="connsiteX959" fmla="*/ 7547107 w 9384838"/>
              <a:gd name="connsiteY959" fmla="*/ 1129449 h 6246801"/>
              <a:gd name="connsiteX960" fmla="*/ 7672105 w 9384838"/>
              <a:gd name="connsiteY960" fmla="*/ 1179229 h 6246801"/>
              <a:gd name="connsiteX961" fmla="*/ 7747325 w 9384838"/>
              <a:gd name="connsiteY961" fmla="*/ 1179229 h 6246801"/>
              <a:gd name="connsiteX962" fmla="*/ 7847987 w 9384838"/>
              <a:gd name="connsiteY962" fmla="*/ 1104007 h 6246801"/>
              <a:gd name="connsiteX963" fmla="*/ 7923207 w 9384838"/>
              <a:gd name="connsiteY963" fmla="*/ 1078564 h 6246801"/>
              <a:gd name="connsiteX964" fmla="*/ 7998427 w 9384838"/>
              <a:gd name="connsiteY964" fmla="*/ 1003341 h 6246801"/>
              <a:gd name="connsiteX965" fmla="*/ 7998427 w 9384838"/>
              <a:gd name="connsiteY965" fmla="*/ 1054227 h 6246801"/>
              <a:gd name="connsiteX966" fmla="*/ 7948649 w 9384838"/>
              <a:gd name="connsiteY966" fmla="*/ 1104007 h 6246801"/>
              <a:gd name="connsiteX967" fmla="*/ 7948649 w 9384838"/>
              <a:gd name="connsiteY967" fmla="*/ 1129449 h 6246801"/>
              <a:gd name="connsiteX968" fmla="*/ 7822545 w 9384838"/>
              <a:gd name="connsiteY968" fmla="*/ 1279895 h 6246801"/>
              <a:gd name="connsiteX969" fmla="*/ 7822545 w 9384838"/>
              <a:gd name="connsiteY969" fmla="*/ 1379454 h 6246801"/>
              <a:gd name="connsiteX970" fmla="*/ 7873429 w 9384838"/>
              <a:gd name="connsiteY970" fmla="*/ 1379454 h 6246801"/>
              <a:gd name="connsiteX971" fmla="*/ 7847987 w 9384838"/>
              <a:gd name="connsiteY971" fmla="*/ 1505563 h 6246801"/>
              <a:gd name="connsiteX972" fmla="*/ 7797103 w 9384838"/>
              <a:gd name="connsiteY972" fmla="*/ 1531005 h 6246801"/>
              <a:gd name="connsiteX973" fmla="*/ 7873429 w 9384838"/>
              <a:gd name="connsiteY973" fmla="*/ 1606229 h 6246801"/>
              <a:gd name="connsiteX974" fmla="*/ 7948649 w 9384838"/>
              <a:gd name="connsiteY974" fmla="*/ 1606229 h 6246801"/>
              <a:gd name="connsiteX975" fmla="*/ 7923207 w 9384838"/>
              <a:gd name="connsiteY975" fmla="*/ 1656009 h 6246801"/>
              <a:gd name="connsiteX976" fmla="*/ 7772767 w 9384838"/>
              <a:gd name="connsiteY976" fmla="*/ 1630565 h 6246801"/>
              <a:gd name="connsiteX977" fmla="*/ 7672105 w 9384838"/>
              <a:gd name="connsiteY977" fmla="*/ 1705789 h 6246801"/>
              <a:gd name="connsiteX978" fmla="*/ 7672105 w 9384838"/>
              <a:gd name="connsiteY978" fmla="*/ 1656009 h 6246801"/>
              <a:gd name="connsiteX979" fmla="*/ 7596885 w 9384838"/>
              <a:gd name="connsiteY979" fmla="*/ 1656009 h 6246801"/>
              <a:gd name="connsiteX980" fmla="*/ 7571443 w 9384838"/>
              <a:gd name="connsiteY980" fmla="*/ 1705789 h 6246801"/>
              <a:gd name="connsiteX981" fmla="*/ 7446445 w 9384838"/>
              <a:gd name="connsiteY981" fmla="*/ 1681452 h 6246801"/>
              <a:gd name="connsiteX982" fmla="*/ 7421002 w 9384838"/>
              <a:gd name="connsiteY982" fmla="*/ 1630565 h 6246801"/>
              <a:gd name="connsiteX983" fmla="*/ 7321446 w 9384838"/>
              <a:gd name="connsiteY983" fmla="*/ 1630565 h 6246801"/>
              <a:gd name="connsiteX984" fmla="*/ 7070344 w 9384838"/>
              <a:gd name="connsiteY984" fmla="*/ 1756674 h 6246801"/>
              <a:gd name="connsiteX985" fmla="*/ 6869020 w 9384838"/>
              <a:gd name="connsiteY985" fmla="*/ 1907113 h 6246801"/>
              <a:gd name="connsiteX986" fmla="*/ 6894462 w 9384838"/>
              <a:gd name="connsiteY986" fmla="*/ 1956897 h 6246801"/>
              <a:gd name="connsiteX987" fmla="*/ 6819242 w 9384838"/>
              <a:gd name="connsiteY987" fmla="*/ 2081899 h 6246801"/>
              <a:gd name="connsiteX988" fmla="*/ 6793800 w 9384838"/>
              <a:gd name="connsiteY988" fmla="*/ 2006676 h 6246801"/>
              <a:gd name="connsiteX989" fmla="*/ 6668802 w 9384838"/>
              <a:gd name="connsiteY989" fmla="*/ 1931450 h 6246801"/>
              <a:gd name="connsiteX990" fmla="*/ 6542697 w 9384838"/>
              <a:gd name="connsiteY990" fmla="*/ 1831894 h 6246801"/>
              <a:gd name="connsiteX991" fmla="*/ 6467477 w 9384838"/>
              <a:gd name="connsiteY991" fmla="*/ 1705789 h 6246801"/>
              <a:gd name="connsiteX992" fmla="*/ 6417699 w 9384838"/>
              <a:gd name="connsiteY992" fmla="*/ 1681452 h 6246801"/>
              <a:gd name="connsiteX993" fmla="*/ 6342479 w 9384838"/>
              <a:gd name="connsiteY993" fmla="*/ 1580786 h 6246801"/>
              <a:gd name="connsiteX994" fmla="*/ 6217481 w 9384838"/>
              <a:gd name="connsiteY994" fmla="*/ 1555343 h 6246801"/>
              <a:gd name="connsiteX995" fmla="*/ 6091377 w 9384838"/>
              <a:gd name="connsiteY995" fmla="*/ 1606229 h 6246801"/>
              <a:gd name="connsiteX996" fmla="*/ 5991821 w 9384838"/>
              <a:gd name="connsiteY996" fmla="*/ 1681452 h 6246801"/>
              <a:gd name="connsiteX997" fmla="*/ 5966379 w 9384838"/>
              <a:gd name="connsiteY997" fmla="*/ 1630565 h 6246801"/>
              <a:gd name="connsiteX998" fmla="*/ 5966379 w 9384838"/>
              <a:gd name="connsiteY998" fmla="*/ 1580786 h 6246801"/>
              <a:gd name="connsiteX999" fmla="*/ 5916601 w 9384838"/>
              <a:gd name="connsiteY999" fmla="*/ 1531005 h 6246801"/>
              <a:gd name="connsiteX1000" fmla="*/ 5940937 w 9384838"/>
              <a:gd name="connsiteY1000" fmla="*/ 1505563 h 6246801"/>
              <a:gd name="connsiteX1001" fmla="*/ 5891159 w 9384838"/>
              <a:gd name="connsiteY1001" fmla="*/ 1480122 h 6246801"/>
              <a:gd name="connsiteX1002" fmla="*/ 5840275 w 9384838"/>
              <a:gd name="connsiteY1002" fmla="*/ 1480122 h 6246801"/>
              <a:gd name="connsiteX1003" fmla="*/ 5815939 w 9384838"/>
              <a:gd name="connsiteY1003" fmla="*/ 1455784 h 6246801"/>
              <a:gd name="connsiteX1004" fmla="*/ 5740719 w 9384838"/>
              <a:gd name="connsiteY1004" fmla="*/ 1505563 h 6246801"/>
              <a:gd name="connsiteX1005" fmla="*/ 5665499 w 9384838"/>
              <a:gd name="connsiteY1005" fmla="*/ 1606229 h 6246801"/>
              <a:gd name="connsiteX1006" fmla="*/ 5715277 w 9384838"/>
              <a:gd name="connsiteY1006" fmla="*/ 1656009 h 6246801"/>
              <a:gd name="connsiteX1007" fmla="*/ 5765055 w 9384838"/>
              <a:gd name="connsiteY1007" fmla="*/ 1731231 h 6246801"/>
              <a:gd name="connsiteX1008" fmla="*/ 5840275 w 9384838"/>
              <a:gd name="connsiteY1008" fmla="*/ 1731231 h 6246801"/>
              <a:gd name="connsiteX1009" fmla="*/ 5916601 w 9384838"/>
              <a:gd name="connsiteY1009" fmla="*/ 1881669 h 6246801"/>
              <a:gd name="connsiteX1010" fmla="*/ 5966379 w 9384838"/>
              <a:gd name="connsiteY1010" fmla="*/ 1956897 h 6246801"/>
              <a:gd name="connsiteX1011" fmla="*/ 5891159 w 9384838"/>
              <a:gd name="connsiteY1011" fmla="*/ 2006676 h 6246801"/>
              <a:gd name="connsiteX1012" fmla="*/ 5815939 w 9384838"/>
              <a:gd name="connsiteY1012" fmla="*/ 1931450 h 6246801"/>
              <a:gd name="connsiteX1013" fmla="*/ 5765055 w 9384838"/>
              <a:gd name="connsiteY1013" fmla="*/ 1881669 h 6246801"/>
              <a:gd name="connsiteX1014" fmla="*/ 5715277 w 9384838"/>
              <a:gd name="connsiteY1014" fmla="*/ 1931450 h 6246801"/>
              <a:gd name="connsiteX1015" fmla="*/ 5665499 w 9384838"/>
              <a:gd name="connsiteY1015" fmla="*/ 1931450 h 6246801"/>
              <a:gd name="connsiteX1016" fmla="*/ 5640056 w 9384838"/>
              <a:gd name="connsiteY1016" fmla="*/ 2006676 h 6246801"/>
              <a:gd name="connsiteX1017" fmla="*/ 5590278 w 9384838"/>
              <a:gd name="connsiteY1017" fmla="*/ 2006676 h 6246801"/>
              <a:gd name="connsiteX1018" fmla="*/ 5515058 w 9384838"/>
              <a:gd name="connsiteY1018" fmla="*/ 2081899 h 6246801"/>
              <a:gd name="connsiteX1019" fmla="*/ 5464174 w 9384838"/>
              <a:gd name="connsiteY1019" fmla="*/ 2057559 h 6246801"/>
              <a:gd name="connsiteX1020" fmla="*/ 5464174 w 9384838"/>
              <a:gd name="connsiteY1020" fmla="*/ 1956897 h 6246801"/>
              <a:gd name="connsiteX1021" fmla="*/ 5489616 w 9384838"/>
              <a:gd name="connsiteY1021" fmla="*/ 1881669 h 6246801"/>
              <a:gd name="connsiteX1022" fmla="*/ 5564836 w 9384838"/>
              <a:gd name="connsiteY1022" fmla="*/ 1831894 h 6246801"/>
              <a:gd name="connsiteX1023" fmla="*/ 5590278 w 9384838"/>
              <a:gd name="connsiteY1023" fmla="*/ 1756674 h 6246801"/>
              <a:gd name="connsiteX1024" fmla="*/ 5539394 w 9384838"/>
              <a:gd name="connsiteY1024" fmla="*/ 1656009 h 6246801"/>
              <a:gd name="connsiteX1025" fmla="*/ 5515058 w 9384838"/>
              <a:gd name="connsiteY1025" fmla="*/ 1656009 h 6246801"/>
              <a:gd name="connsiteX1026" fmla="*/ 5515058 w 9384838"/>
              <a:gd name="connsiteY1026" fmla="*/ 1606229 h 6246801"/>
              <a:gd name="connsiteX1027" fmla="*/ 5489616 w 9384838"/>
              <a:gd name="connsiteY1027" fmla="*/ 1580786 h 6246801"/>
              <a:gd name="connsiteX1028" fmla="*/ 5489616 w 9384838"/>
              <a:gd name="connsiteY1028" fmla="*/ 1531005 h 6246801"/>
              <a:gd name="connsiteX1029" fmla="*/ 5539394 w 9384838"/>
              <a:gd name="connsiteY1029" fmla="*/ 1455784 h 6246801"/>
              <a:gd name="connsiteX1030" fmla="*/ 5539394 w 9384838"/>
              <a:gd name="connsiteY1030" fmla="*/ 1404898 h 6246801"/>
              <a:gd name="connsiteX1031" fmla="*/ 5564836 w 9384838"/>
              <a:gd name="connsiteY1031" fmla="*/ 1355118 h 6246801"/>
              <a:gd name="connsiteX1032" fmla="*/ 5614614 w 9384838"/>
              <a:gd name="connsiteY1032" fmla="*/ 1379454 h 6246801"/>
              <a:gd name="connsiteX1033" fmla="*/ 5689834 w 9384838"/>
              <a:gd name="connsiteY1033" fmla="*/ 1355118 h 6246801"/>
              <a:gd name="connsiteX1034" fmla="*/ 5740719 w 9384838"/>
              <a:gd name="connsiteY1034" fmla="*/ 1329675 h 6246801"/>
              <a:gd name="connsiteX1035" fmla="*/ 5765055 w 9384838"/>
              <a:gd name="connsiteY1035" fmla="*/ 1355118 h 6246801"/>
              <a:gd name="connsiteX1036" fmla="*/ 5815939 w 9384838"/>
              <a:gd name="connsiteY1036" fmla="*/ 1279895 h 6246801"/>
              <a:gd name="connsiteX1037" fmla="*/ 5891159 w 9384838"/>
              <a:gd name="connsiteY1037" fmla="*/ 1254452 h 6246801"/>
              <a:gd name="connsiteX1038" fmla="*/ 5891159 w 9384838"/>
              <a:gd name="connsiteY1038" fmla="*/ 1179229 h 6246801"/>
              <a:gd name="connsiteX1039" fmla="*/ 5840275 w 9384838"/>
              <a:gd name="connsiteY1039" fmla="*/ 1104007 h 6246801"/>
              <a:gd name="connsiteX1040" fmla="*/ 5865717 w 9384838"/>
              <a:gd name="connsiteY1040" fmla="*/ 1054227 h 6246801"/>
              <a:gd name="connsiteX1041" fmla="*/ 5916601 w 9384838"/>
              <a:gd name="connsiteY1041" fmla="*/ 1054227 h 6246801"/>
              <a:gd name="connsiteX1042" fmla="*/ 6041599 w 9384838"/>
              <a:gd name="connsiteY1042" fmla="*/ 1179229 h 6246801"/>
              <a:gd name="connsiteX1043" fmla="*/ 6091377 w 9384838"/>
              <a:gd name="connsiteY1043" fmla="*/ 1153786 h 6246801"/>
              <a:gd name="connsiteX1044" fmla="*/ 6091377 w 9384838"/>
              <a:gd name="connsiteY1044" fmla="*/ 1204672 h 6246801"/>
              <a:gd name="connsiteX1045" fmla="*/ 6166597 w 9384838"/>
              <a:gd name="connsiteY1045" fmla="*/ 1254452 h 6246801"/>
              <a:gd name="connsiteX1046" fmla="*/ 6292701 w 9384838"/>
              <a:gd name="connsiteY1046" fmla="*/ 1179229 h 6246801"/>
              <a:gd name="connsiteX1047" fmla="*/ 6317037 w 9384838"/>
              <a:gd name="connsiteY1047" fmla="*/ 1129449 h 6246801"/>
              <a:gd name="connsiteX1048" fmla="*/ 6292701 w 9384838"/>
              <a:gd name="connsiteY1048" fmla="*/ 1054227 h 6246801"/>
              <a:gd name="connsiteX1049" fmla="*/ 6317037 w 9384838"/>
              <a:gd name="connsiteY1049" fmla="*/ 1003341 h 6246801"/>
              <a:gd name="connsiteX1050" fmla="*/ 6317037 w 9384838"/>
              <a:gd name="connsiteY1050" fmla="*/ 953562 h 6246801"/>
              <a:gd name="connsiteX1051" fmla="*/ 6342479 w 9384838"/>
              <a:gd name="connsiteY1051" fmla="*/ 903783 h 6246801"/>
              <a:gd name="connsiteX1052" fmla="*/ 6443141 w 9384838"/>
              <a:gd name="connsiteY1052" fmla="*/ 878340 h 6246801"/>
              <a:gd name="connsiteX1053" fmla="*/ 6492919 w 9384838"/>
              <a:gd name="connsiteY1053" fmla="*/ 803117 h 6246801"/>
              <a:gd name="connsiteX1054" fmla="*/ 6518361 w 9384838"/>
              <a:gd name="connsiteY1054" fmla="*/ 652667 h 6246801"/>
              <a:gd name="connsiteX1055" fmla="*/ 6619024 w 9384838"/>
              <a:gd name="connsiteY1055" fmla="*/ 526559 h 6246801"/>
              <a:gd name="connsiteX1056" fmla="*/ 6643360 w 9384838"/>
              <a:gd name="connsiteY1056" fmla="*/ 300891 h 6246801"/>
              <a:gd name="connsiteX1057" fmla="*/ 6619024 w 9384838"/>
              <a:gd name="connsiteY1057" fmla="*/ 125002 h 6246801"/>
              <a:gd name="connsiteX1058" fmla="*/ 6694244 w 9384838"/>
              <a:gd name="connsiteY1058" fmla="*/ 49779 h 6246801"/>
              <a:gd name="connsiteX1059" fmla="*/ 6769464 w 9384838"/>
              <a:gd name="connsiteY1059" fmla="*/ 49779 h 6246801"/>
              <a:gd name="connsiteX1060" fmla="*/ 6819242 w 9384838"/>
              <a:gd name="connsiteY1060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71828 w 9384838"/>
              <a:gd name="connsiteY181" fmla="*/ 5676570 h 6246801"/>
              <a:gd name="connsiteX182" fmla="*/ 446568 w 9384838"/>
              <a:gd name="connsiteY182" fmla="*/ 5670462 h 6246801"/>
              <a:gd name="connsiteX183" fmla="*/ 446567 w 9384838"/>
              <a:gd name="connsiteY183" fmla="*/ 5670462 h 6246801"/>
              <a:gd name="connsiteX184" fmla="*/ 521787 w 9384838"/>
              <a:gd name="connsiteY184" fmla="*/ 5595239 h 6246801"/>
              <a:gd name="connsiteX185" fmla="*/ 572672 w 9384838"/>
              <a:gd name="connsiteY185" fmla="*/ 5569796 h 6246801"/>
              <a:gd name="connsiteX186" fmla="*/ 572672 w 9384838"/>
              <a:gd name="connsiteY186" fmla="*/ 5520016 h 6246801"/>
              <a:gd name="connsiteX187" fmla="*/ 647892 w 9384838"/>
              <a:gd name="connsiteY187" fmla="*/ 5494573 h 6246801"/>
              <a:gd name="connsiteX188" fmla="*/ 622450 w 9384838"/>
              <a:gd name="connsiteY188" fmla="*/ 5469130 h 6246801"/>
              <a:gd name="connsiteX189" fmla="*/ 547230 w 9384838"/>
              <a:gd name="connsiteY189" fmla="*/ 5469130 h 6246801"/>
              <a:gd name="connsiteX190" fmla="*/ 622450 w 9384838"/>
              <a:gd name="connsiteY190" fmla="*/ 5444793 h 6246801"/>
              <a:gd name="connsiteX191" fmla="*/ 622450 w 9384838"/>
              <a:gd name="connsiteY191" fmla="*/ 5369570 h 6246801"/>
              <a:gd name="connsiteX192" fmla="*/ 597008 w 9384838"/>
              <a:gd name="connsiteY192" fmla="*/ 5369570 h 6246801"/>
              <a:gd name="connsiteX193" fmla="*/ 597008 w 9384838"/>
              <a:gd name="connsiteY193" fmla="*/ 5344127 h 6246801"/>
              <a:gd name="connsiteX194" fmla="*/ 572672 w 9384838"/>
              <a:gd name="connsiteY194" fmla="*/ 5318684 h 6246801"/>
              <a:gd name="connsiteX195" fmla="*/ 597008 w 9384838"/>
              <a:gd name="connsiteY195" fmla="*/ 5268904 h 6246801"/>
              <a:gd name="connsiteX196" fmla="*/ 572672 w 9384838"/>
              <a:gd name="connsiteY196" fmla="*/ 5268904 h 6246801"/>
              <a:gd name="connsiteX197" fmla="*/ 572672 w 9384838"/>
              <a:gd name="connsiteY197" fmla="*/ 5218018 h 6246801"/>
              <a:gd name="connsiteX198" fmla="*/ 547230 w 9384838"/>
              <a:gd name="connsiteY198" fmla="*/ 5193682 h 6246801"/>
              <a:gd name="connsiteX199" fmla="*/ 547229 w 9384838"/>
              <a:gd name="connsiteY199" fmla="*/ 5193682 h 6246801"/>
              <a:gd name="connsiteX200" fmla="*/ 521787 w 9384838"/>
              <a:gd name="connsiteY200" fmla="*/ 5168239 h 6246801"/>
              <a:gd name="connsiteX201" fmla="*/ 472009 w 9384838"/>
              <a:gd name="connsiteY201" fmla="*/ 5193682 h 6246801"/>
              <a:gd name="connsiteX202" fmla="*/ 472009 w 9384838"/>
              <a:gd name="connsiteY202" fmla="*/ 5293241 h 6246801"/>
              <a:gd name="connsiteX203" fmla="*/ 472009 w 9384838"/>
              <a:gd name="connsiteY203" fmla="*/ 5293241 h 6246801"/>
              <a:gd name="connsiteX204" fmla="*/ 422231 w 9384838"/>
              <a:gd name="connsiteY204" fmla="*/ 5318684 h 6246801"/>
              <a:gd name="connsiteX205" fmla="*/ 446567 w 9384838"/>
              <a:gd name="connsiteY205" fmla="*/ 5344127 h 6246801"/>
              <a:gd name="connsiteX206" fmla="*/ 497451 w 9384838"/>
              <a:gd name="connsiteY206" fmla="*/ 5344127 h 6246801"/>
              <a:gd name="connsiteX207" fmla="*/ 521787 w 9384838"/>
              <a:gd name="connsiteY207" fmla="*/ 5318684 h 6246801"/>
              <a:gd name="connsiteX208" fmla="*/ 521787 w 9384838"/>
              <a:gd name="connsiteY208" fmla="*/ 5369570 h 6246801"/>
              <a:gd name="connsiteX209" fmla="*/ 497451 w 9384838"/>
              <a:gd name="connsiteY209" fmla="*/ 5419350 h 6246801"/>
              <a:gd name="connsiteX210" fmla="*/ 472009 w 9384838"/>
              <a:gd name="connsiteY210" fmla="*/ 5419350 h 6246801"/>
              <a:gd name="connsiteX211" fmla="*/ 446567 w 9384838"/>
              <a:gd name="connsiteY211" fmla="*/ 5444793 h 6246801"/>
              <a:gd name="connsiteX212" fmla="*/ 422231 w 9384838"/>
              <a:gd name="connsiteY212" fmla="*/ 5419350 h 6246801"/>
              <a:gd name="connsiteX213" fmla="*/ 446567 w 9384838"/>
              <a:gd name="connsiteY213" fmla="*/ 5393907 h 6246801"/>
              <a:gd name="connsiteX214" fmla="*/ 446567 w 9384838"/>
              <a:gd name="connsiteY214" fmla="*/ 5369570 h 6246801"/>
              <a:gd name="connsiteX215" fmla="*/ 422231 w 9384838"/>
              <a:gd name="connsiteY215" fmla="*/ 5344127 h 6246801"/>
              <a:gd name="connsiteX216" fmla="*/ 371347 w 9384838"/>
              <a:gd name="connsiteY216" fmla="*/ 5369570 h 6246801"/>
              <a:gd name="connsiteX217" fmla="*/ 347011 w 9384838"/>
              <a:gd name="connsiteY217" fmla="*/ 5344127 h 6246801"/>
              <a:gd name="connsiteX218" fmla="*/ 321569 w 9384838"/>
              <a:gd name="connsiteY218" fmla="*/ 5393907 h 6246801"/>
              <a:gd name="connsiteX219" fmla="*/ 271791 w 9384838"/>
              <a:gd name="connsiteY219" fmla="*/ 5419350 h 6246801"/>
              <a:gd name="connsiteX220" fmla="*/ 321569 w 9384838"/>
              <a:gd name="connsiteY220" fmla="*/ 5369570 h 6246801"/>
              <a:gd name="connsiteX221" fmla="*/ 296127 w 9384838"/>
              <a:gd name="connsiteY221" fmla="*/ 5344127 h 6246801"/>
              <a:gd name="connsiteX222" fmla="*/ 296127 w 9384838"/>
              <a:gd name="connsiteY222" fmla="*/ 5293241 h 6246801"/>
              <a:gd name="connsiteX223" fmla="*/ 271791 w 9384838"/>
              <a:gd name="connsiteY223" fmla="*/ 5293241 h 6246801"/>
              <a:gd name="connsiteX224" fmla="*/ 246349 w 9384838"/>
              <a:gd name="connsiteY224" fmla="*/ 5243462 h 6246801"/>
              <a:gd name="connsiteX225" fmla="*/ 296127 w 9384838"/>
              <a:gd name="connsiteY225" fmla="*/ 5168239 h 6246801"/>
              <a:gd name="connsiteX226" fmla="*/ 321569 w 9384838"/>
              <a:gd name="connsiteY226" fmla="*/ 5193682 h 6246801"/>
              <a:gd name="connsiteX227" fmla="*/ 296127 w 9384838"/>
              <a:gd name="connsiteY227" fmla="*/ 5218019 h 6246801"/>
              <a:gd name="connsiteX228" fmla="*/ 321569 w 9384838"/>
              <a:gd name="connsiteY228" fmla="*/ 5218019 h 6246801"/>
              <a:gd name="connsiteX229" fmla="*/ 321569 w 9384838"/>
              <a:gd name="connsiteY229" fmla="*/ 5243462 h 6246801"/>
              <a:gd name="connsiteX230" fmla="*/ 296127 w 9384838"/>
              <a:gd name="connsiteY230" fmla="*/ 5268905 h 6246801"/>
              <a:gd name="connsiteX231" fmla="*/ 321569 w 9384838"/>
              <a:gd name="connsiteY231" fmla="*/ 5318684 h 6246801"/>
              <a:gd name="connsiteX232" fmla="*/ 347011 w 9384838"/>
              <a:gd name="connsiteY232" fmla="*/ 5293241 h 6246801"/>
              <a:gd name="connsiteX233" fmla="*/ 371347 w 9384838"/>
              <a:gd name="connsiteY233" fmla="*/ 5318684 h 6246801"/>
              <a:gd name="connsiteX234" fmla="*/ 396789 w 9384838"/>
              <a:gd name="connsiteY234" fmla="*/ 5318684 h 6246801"/>
              <a:gd name="connsiteX235" fmla="*/ 371347 w 9384838"/>
              <a:gd name="connsiteY235" fmla="*/ 5268905 h 6246801"/>
              <a:gd name="connsiteX236" fmla="*/ 396789 w 9384838"/>
              <a:gd name="connsiteY236" fmla="*/ 5243462 h 6246801"/>
              <a:gd name="connsiteX237" fmla="*/ 371347 w 9384838"/>
              <a:gd name="connsiteY237" fmla="*/ 5193682 h 6246801"/>
              <a:gd name="connsiteX238" fmla="*/ 321569 w 9384838"/>
              <a:gd name="connsiteY238" fmla="*/ 5168239 h 6246801"/>
              <a:gd name="connsiteX239" fmla="*/ 347011 w 9384838"/>
              <a:gd name="connsiteY239" fmla="*/ 5142796 h 6246801"/>
              <a:gd name="connsiteX240" fmla="*/ 296127 w 9384838"/>
              <a:gd name="connsiteY240" fmla="*/ 5142796 h 6246801"/>
              <a:gd name="connsiteX241" fmla="*/ 271791 w 9384838"/>
              <a:gd name="connsiteY241" fmla="*/ 5093016 h 6246801"/>
              <a:gd name="connsiteX242" fmla="*/ 296127 w 9384838"/>
              <a:gd name="connsiteY242" fmla="*/ 5067573 h 6246801"/>
              <a:gd name="connsiteX243" fmla="*/ 271791 w 9384838"/>
              <a:gd name="connsiteY243" fmla="*/ 5043236 h 6246801"/>
              <a:gd name="connsiteX244" fmla="*/ 271791 w 9384838"/>
              <a:gd name="connsiteY244" fmla="*/ 5017793 h 6246801"/>
              <a:gd name="connsiteX245" fmla="*/ 321569 w 9384838"/>
              <a:gd name="connsiteY245" fmla="*/ 5043236 h 6246801"/>
              <a:gd name="connsiteX246" fmla="*/ 347011 w 9384838"/>
              <a:gd name="connsiteY246" fmla="*/ 5043236 h 6246801"/>
              <a:gd name="connsiteX247" fmla="*/ 371347 w 9384838"/>
              <a:gd name="connsiteY247" fmla="*/ 5067573 h 6246801"/>
              <a:gd name="connsiteX248" fmla="*/ 371347 w 9384838"/>
              <a:gd name="connsiteY248" fmla="*/ 5093016 h 6246801"/>
              <a:gd name="connsiteX249" fmla="*/ 396789 w 9384838"/>
              <a:gd name="connsiteY249" fmla="*/ 5093016 h 6246801"/>
              <a:gd name="connsiteX250" fmla="*/ 396789 w 9384838"/>
              <a:gd name="connsiteY250" fmla="*/ 5067573 h 6246801"/>
              <a:gd name="connsiteX251" fmla="*/ 422231 w 9384838"/>
              <a:gd name="connsiteY251" fmla="*/ 5043236 h 6246801"/>
              <a:gd name="connsiteX252" fmla="*/ 371347 w 9384838"/>
              <a:gd name="connsiteY252" fmla="*/ 5017793 h 6246801"/>
              <a:gd name="connsiteX253" fmla="*/ 396789 w 9384838"/>
              <a:gd name="connsiteY253" fmla="*/ 4992350 h 6246801"/>
              <a:gd name="connsiteX254" fmla="*/ 422231 w 9384838"/>
              <a:gd name="connsiteY254" fmla="*/ 4968013 h 6246801"/>
              <a:gd name="connsiteX255" fmla="*/ 446567 w 9384838"/>
              <a:gd name="connsiteY255" fmla="*/ 4992350 h 6246801"/>
              <a:gd name="connsiteX256" fmla="*/ 446567 w 9384838"/>
              <a:gd name="connsiteY256" fmla="*/ 5017793 h 6246801"/>
              <a:gd name="connsiteX257" fmla="*/ 472009 w 9384838"/>
              <a:gd name="connsiteY257" fmla="*/ 5043236 h 6246801"/>
              <a:gd name="connsiteX258" fmla="*/ 497451 w 9384838"/>
              <a:gd name="connsiteY258" fmla="*/ 5017793 h 6246801"/>
              <a:gd name="connsiteX259" fmla="*/ 497452 w 9384838"/>
              <a:gd name="connsiteY259" fmla="*/ 5017793 h 6246801"/>
              <a:gd name="connsiteX260" fmla="*/ 547230 w 9384838"/>
              <a:gd name="connsiteY260" fmla="*/ 5017793 h 6246801"/>
              <a:gd name="connsiteX261" fmla="*/ 521788 w 9384838"/>
              <a:gd name="connsiteY261" fmla="*/ 4992350 h 6246801"/>
              <a:gd name="connsiteX262" fmla="*/ 572672 w 9384838"/>
              <a:gd name="connsiteY262" fmla="*/ 4968013 h 6246801"/>
              <a:gd name="connsiteX263" fmla="*/ 597008 w 9384838"/>
              <a:gd name="connsiteY263" fmla="*/ 4992350 h 6246801"/>
              <a:gd name="connsiteX264" fmla="*/ 647892 w 9384838"/>
              <a:gd name="connsiteY264" fmla="*/ 4992350 h 6246801"/>
              <a:gd name="connsiteX265" fmla="*/ 647892 w 9384838"/>
              <a:gd name="connsiteY265" fmla="*/ 4968013 h 6246801"/>
              <a:gd name="connsiteX266" fmla="*/ 672228 w 9384838"/>
              <a:gd name="connsiteY266" fmla="*/ 4942570 h 6246801"/>
              <a:gd name="connsiteX267" fmla="*/ 672228 w 9384838"/>
              <a:gd name="connsiteY267" fmla="*/ 4917127 h 6246801"/>
              <a:gd name="connsiteX268" fmla="*/ 723112 w 9384838"/>
              <a:gd name="connsiteY268" fmla="*/ 4892790 h 6246801"/>
              <a:gd name="connsiteX269" fmla="*/ 772890 w 9384838"/>
              <a:gd name="connsiteY269" fmla="*/ 4892790 h 6246801"/>
              <a:gd name="connsiteX270" fmla="*/ 798333 w 9384838"/>
              <a:gd name="connsiteY270" fmla="*/ 4867347 h 6246801"/>
              <a:gd name="connsiteX271" fmla="*/ 291494 w 9384838"/>
              <a:gd name="connsiteY271" fmla="*/ 3896294 h 6246801"/>
              <a:gd name="connsiteX272" fmla="*/ 319795 w 9384838"/>
              <a:gd name="connsiteY272" fmla="*/ 3947235 h 6246801"/>
              <a:gd name="connsiteX273" fmla="*/ 280174 w 9384838"/>
              <a:gd name="connsiteY273" fmla="*/ 4026476 h 6246801"/>
              <a:gd name="connsiteX274" fmla="*/ 234893 w 9384838"/>
              <a:gd name="connsiteY274" fmla="*/ 4026476 h 6246801"/>
              <a:gd name="connsiteX275" fmla="*/ 220743 w 9384838"/>
              <a:gd name="connsiteY275" fmla="*/ 4066097 h 6246801"/>
              <a:gd name="connsiteX276" fmla="*/ 178292 w 9384838"/>
              <a:gd name="connsiteY276" fmla="*/ 4074587 h 6246801"/>
              <a:gd name="connsiteX277" fmla="*/ 133012 w 9384838"/>
              <a:gd name="connsiteY277" fmla="*/ 4111377 h 6246801"/>
              <a:gd name="connsiteX278" fmla="*/ 93391 w 9384838"/>
              <a:gd name="connsiteY278" fmla="*/ 4125528 h 6246801"/>
              <a:gd name="connsiteX279" fmla="*/ 113201 w 9384838"/>
              <a:gd name="connsiteY279" fmla="*/ 4187789 h 6246801"/>
              <a:gd name="connsiteX280" fmla="*/ 82071 w 9384838"/>
              <a:gd name="connsiteY280" fmla="*/ 4187789 h 6246801"/>
              <a:gd name="connsiteX281" fmla="*/ 59430 w 9384838"/>
              <a:gd name="connsiteY281" fmla="*/ 4250050 h 6246801"/>
              <a:gd name="connsiteX282" fmla="*/ 76411 w 9384838"/>
              <a:gd name="connsiteY282" fmla="*/ 4275521 h 6246801"/>
              <a:gd name="connsiteX283" fmla="*/ 11320 w 9384838"/>
              <a:gd name="connsiteY283" fmla="*/ 4317971 h 6246801"/>
              <a:gd name="connsiteX284" fmla="*/ 0 w 9384838"/>
              <a:gd name="connsiteY284" fmla="*/ 4230240 h 6246801"/>
              <a:gd name="connsiteX285" fmla="*/ 31130 w 9384838"/>
              <a:gd name="connsiteY285" fmla="*/ 4218920 h 6246801"/>
              <a:gd name="connsiteX286" fmla="*/ 45280 w 9384838"/>
              <a:gd name="connsiteY286" fmla="*/ 4187789 h 6246801"/>
              <a:gd name="connsiteX287" fmla="*/ 53771 w 9384838"/>
              <a:gd name="connsiteY287" fmla="*/ 4131188 h 6246801"/>
              <a:gd name="connsiteX288" fmla="*/ 70751 w 9384838"/>
              <a:gd name="connsiteY288" fmla="*/ 4105717 h 6246801"/>
              <a:gd name="connsiteX289" fmla="*/ 124522 w 9384838"/>
              <a:gd name="connsiteY289" fmla="*/ 4083077 h 6246801"/>
              <a:gd name="connsiteX290" fmla="*/ 152822 w 9384838"/>
              <a:gd name="connsiteY290" fmla="*/ 4040626 h 6246801"/>
              <a:gd name="connsiteX291" fmla="*/ 104711 w 9384838"/>
              <a:gd name="connsiteY291" fmla="*/ 4023646 h 6246801"/>
              <a:gd name="connsiteX292" fmla="*/ 104711 w 9384838"/>
              <a:gd name="connsiteY292" fmla="*/ 3981195 h 6246801"/>
              <a:gd name="connsiteX293" fmla="*/ 144332 w 9384838"/>
              <a:gd name="connsiteY293" fmla="*/ 3981195 h 6246801"/>
              <a:gd name="connsiteX294" fmla="*/ 181122 w 9384838"/>
              <a:gd name="connsiteY294" fmla="*/ 4020816 h 6246801"/>
              <a:gd name="connsiteX295" fmla="*/ 240553 w 9384838"/>
              <a:gd name="connsiteY295" fmla="*/ 3955725 h 6246801"/>
              <a:gd name="connsiteX296" fmla="*/ 271684 w 9384838"/>
              <a:gd name="connsiteY296" fmla="*/ 3907614 h 6246801"/>
              <a:gd name="connsiteX297" fmla="*/ 291494 w 9384838"/>
              <a:gd name="connsiteY297" fmla="*/ 3896294 h 6246801"/>
              <a:gd name="connsiteX298" fmla="*/ 481106 w 9384838"/>
              <a:gd name="connsiteY298" fmla="*/ 3596309 h 6246801"/>
              <a:gd name="connsiteX299" fmla="*/ 435825 w 9384838"/>
              <a:gd name="connsiteY299" fmla="*/ 3664230 h 6246801"/>
              <a:gd name="connsiteX300" fmla="*/ 396205 w 9384838"/>
              <a:gd name="connsiteY300" fmla="*/ 3638759 h 6246801"/>
              <a:gd name="connsiteX301" fmla="*/ 481106 w 9384838"/>
              <a:gd name="connsiteY301" fmla="*/ 3596309 h 6246801"/>
              <a:gd name="connsiteX302" fmla="*/ 4460871 w 9384838"/>
              <a:gd name="connsiteY302" fmla="*/ 3512231 h 6246801"/>
              <a:gd name="connsiteX303" fmla="*/ 4435429 w 9384838"/>
              <a:gd name="connsiteY303" fmla="*/ 3563117 h 6246801"/>
              <a:gd name="connsiteX304" fmla="*/ 4385651 w 9384838"/>
              <a:gd name="connsiteY304" fmla="*/ 3612896 h 6246801"/>
              <a:gd name="connsiteX305" fmla="*/ 4385651 w 9384838"/>
              <a:gd name="connsiteY305" fmla="*/ 3638339 h 6246801"/>
              <a:gd name="connsiteX306" fmla="*/ 4435429 w 9384838"/>
              <a:gd name="connsiteY306" fmla="*/ 3638339 h 6246801"/>
              <a:gd name="connsiteX307" fmla="*/ 4435429 w 9384838"/>
              <a:gd name="connsiteY307" fmla="*/ 3662676 h 6246801"/>
              <a:gd name="connsiteX308" fmla="*/ 4385651 w 9384838"/>
              <a:gd name="connsiteY308" fmla="*/ 3713562 h 6246801"/>
              <a:gd name="connsiteX309" fmla="*/ 4284989 w 9384838"/>
              <a:gd name="connsiteY309" fmla="*/ 3737899 h 6246801"/>
              <a:gd name="connsiteX310" fmla="*/ 4310431 w 9384838"/>
              <a:gd name="connsiteY310" fmla="*/ 3688119 h 6246801"/>
              <a:gd name="connsiteX311" fmla="*/ 4335873 w 9384838"/>
              <a:gd name="connsiteY311" fmla="*/ 3662676 h 6246801"/>
              <a:gd name="connsiteX312" fmla="*/ 4335873 w 9384838"/>
              <a:gd name="connsiteY312" fmla="*/ 3638339 h 6246801"/>
              <a:gd name="connsiteX313" fmla="*/ 4284989 w 9384838"/>
              <a:gd name="connsiteY313" fmla="*/ 3662676 h 6246801"/>
              <a:gd name="connsiteX314" fmla="*/ 4284989 w 9384838"/>
              <a:gd name="connsiteY314" fmla="*/ 3612896 h 6246801"/>
              <a:gd name="connsiteX315" fmla="*/ 4360209 w 9384838"/>
              <a:gd name="connsiteY315" fmla="*/ 3537674 h 6246801"/>
              <a:gd name="connsiteX316" fmla="*/ 4460871 w 9384838"/>
              <a:gd name="connsiteY316" fmla="*/ 3512231 h 6246801"/>
              <a:gd name="connsiteX317" fmla="*/ 605629 w 9384838"/>
              <a:gd name="connsiteY317" fmla="*/ 3364245 h 6246801"/>
              <a:gd name="connsiteX318" fmla="*/ 611289 w 9384838"/>
              <a:gd name="connsiteY318" fmla="*/ 3409526 h 6246801"/>
              <a:gd name="connsiteX319" fmla="*/ 633929 w 9384838"/>
              <a:gd name="connsiteY319" fmla="*/ 3437826 h 6246801"/>
              <a:gd name="connsiteX320" fmla="*/ 616949 w 9384838"/>
              <a:gd name="connsiteY320" fmla="*/ 3485937 h 6246801"/>
              <a:gd name="connsiteX321" fmla="*/ 599969 w 9384838"/>
              <a:gd name="connsiteY321" fmla="*/ 3497257 h 6246801"/>
              <a:gd name="connsiteX322" fmla="*/ 560348 w 9384838"/>
              <a:gd name="connsiteY322" fmla="*/ 3451976 h 6246801"/>
              <a:gd name="connsiteX323" fmla="*/ 577328 w 9384838"/>
              <a:gd name="connsiteY323" fmla="*/ 3415186 h 6246801"/>
              <a:gd name="connsiteX324" fmla="*/ 574498 w 9384838"/>
              <a:gd name="connsiteY324" fmla="*/ 3369905 h 6246801"/>
              <a:gd name="connsiteX325" fmla="*/ 605629 w 9384838"/>
              <a:gd name="connsiteY325" fmla="*/ 3364245 h 6246801"/>
              <a:gd name="connsiteX326" fmla="*/ 1098059 w 9384838"/>
              <a:gd name="connsiteY326" fmla="*/ 3109544 h 6246801"/>
              <a:gd name="connsiteX327" fmla="*/ 1081079 w 9384838"/>
              <a:gd name="connsiteY327" fmla="*/ 3137841 h 6246801"/>
              <a:gd name="connsiteX328" fmla="*/ 1064099 w 9384838"/>
              <a:gd name="connsiteY328" fmla="*/ 3154822 h 6246801"/>
              <a:gd name="connsiteX329" fmla="*/ 1038628 w 9384838"/>
              <a:gd name="connsiteY329" fmla="*/ 3143502 h 6246801"/>
              <a:gd name="connsiteX330" fmla="*/ 1098059 w 9384838"/>
              <a:gd name="connsiteY330" fmla="*/ 3109544 h 6246801"/>
              <a:gd name="connsiteX331" fmla="*/ 905615 w 9384838"/>
              <a:gd name="connsiteY331" fmla="*/ 3061433 h 6246801"/>
              <a:gd name="connsiteX332" fmla="*/ 905615 w 9384838"/>
              <a:gd name="connsiteY332" fmla="*/ 3098224 h 6246801"/>
              <a:gd name="connsiteX333" fmla="*/ 874484 w 9384838"/>
              <a:gd name="connsiteY333" fmla="*/ 3149161 h 6246801"/>
              <a:gd name="connsiteX334" fmla="*/ 820713 w 9384838"/>
              <a:gd name="connsiteY334" fmla="*/ 3171802 h 6246801"/>
              <a:gd name="connsiteX335" fmla="*/ 826373 w 9384838"/>
              <a:gd name="connsiteY335" fmla="*/ 3205762 h 6246801"/>
              <a:gd name="connsiteX336" fmla="*/ 769772 w 9384838"/>
              <a:gd name="connsiteY336" fmla="*/ 3214252 h 6246801"/>
              <a:gd name="connsiteX337" fmla="*/ 775432 w 9384838"/>
              <a:gd name="connsiteY337" fmla="*/ 3253873 h 6246801"/>
              <a:gd name="connsiteX338" fmla="*/ 738642 w 9384838"/>
              <a:gd name="connsiteY338" fmla="*/ 3245383 h 6246801"/>
              <a:gd name="connsiteX339" fmla="*/ 724492 w 9384838"/>
              <a:gd name="connsiteY339" fmla="*/ 3214252 h 6246801"/>
              <a:gd name="connsiteX340" fmla="*/ 701851 w 9384838"/>
              <a:gd name="connsiteY340" fmla="*/ 3183122 h 6246801"/>
              <a:gd name="connsiteX341" fmla="*/ 724492 w 9384838"/>
              <a:gd name="connsiteY341" fmla="*/ 3168972 h 6246801"/>
              <a:gd name="connsiteX342" fmla="*/ 747132 w 9384838"/>
              <a:gd name="connsiteY342" fmla="*/ 3146331 h 6246801"/>
              <a:gd name="connsiteX343" fmla="*/ 843354 w 9384838"/>
              <a:gd name="connsiteY343" fmla="*/ 3098224 h 6246801"/>
              <a:gd name="connsiteX344" fmla="*/ 905615 w 9384838"/>
              <a:gd name="connsiteY344" fmla="*/ 3061433 h 6246801"/>
              <a:gd name="connsiteX345" fmla="*/ 936745 w 9384838"/>
              <a:gd name="connsiteY345" fmla="*/ 3033132 h 6246801"/>
              <a:gd name="connsiteX346" fmla="*/ 973535 w 9384838"/>
              <a:gd name="connsiteY346" fmla="*/ 3081244 h 6246801"/>
              <a:gd name="connsiteX347" fmla="*/ 948066 w 9384838"/>
              <a:gd name="connsiteY347" fmla="*/ 3115203 h 6246801"/>
              <a:gd name="connsiteX348" fmla="*/ 925424 w 9384838"/>
              <a:gd name="connsiteY348" fmla="*/ 3067093 h 6246801"/>
              <a:gd name="connsiteX349" fmla="*/ 936745 w 9384838"/>
              <a:gd name="connsiteY349" fmla="*/ 3033132 h 6246801"/>
              <a:gd name="connsiteX350" fmla="*/ 5840275 w 9384838"/>
              <a:gd name="connsiteY350" fmla="*/ 2081897 h 6246801"/>
              <a:gd name="connsiteX351" fmla="*/ 5891159 w 9384838"/>
              <a:gd name="connsiteY351" fmla="*/ 2132783 h 6246801"/>
              <a:gd name="connsiteX352" fmla="*/ 5891159 w 9384838"/>
              <a:gd name="connsiteY352" fmla="*/ 2158226 h 6246801"/>
              <a:gd name="connsiteX353" fmla="*/ 5966379 w 9384838"/>
              <a:gd name="connsiteY353" fmla="*/ 2208005 h 6246801"/>
              <a:gd name="connsiteX354" fmla="*/ 6016157 w 9384838"/>
              <a:gd name="connsiteY354" fmla="*/ 2208005 h 6246801"/>
              <a:gd name="connsiteX355" fmla="*/ 6041599 w 9384838"/>
              <a:gd name="connsiteY355" fmla="*/ 2208005 h 6246801"/>
              <a:gd name="connsiteX356" fmla="*/ 5966379 w 9384838"/>
              <a:gd name="connsiteY356" fmla="*/ 2308672 h 6246801"/>
              <a:gd name="connsiteX357" fmla="*/ 5916601 w 9384838"/>
              <a:gd name="connsiteY357" fmla="*/ 2558676 h 6246801"/>
              <a:gd name="connsiteX358" fmla="*/ 5916601 w 9384838"/>
              <a:gd name="connsiteY358" fmla="*/ 2659341 h 6246801"/>
              <a:gd name="connsiteX359" fmla="*/ 5966379 w 9384838"/>
              <a:gd name="connsiteY359" fmla="*/ 2684786 h 6246801"/>
              <a:gd name="connsiteX360" fmla="*/ 5991821 w 9384838"/>
              <a:gd name="connsiteY360" fmla="*/ 2734563 h 6246801"/>
              <a:gd name="connsiteX361" fmla="*/ 6016157 w 9384838"/>
              <a:gd name="connsiteY361" fmla="*/ 2785448 h 6246801"/>
              <a:gd name="connsiteX362" fmla="*/ 6016157 w 9384838"/>
              <a:gd name="connsiteY362" fmla="*/ 2860670 h 6246801"/>
              <a:gd name="connsiteX363" fmla="*/ 5991821 w 9384838"/>
              <a:gd name="connsiteY363" fmla="*/ 2885007 h 6246801"/>
              <a:gd name="connsiteX364" fmla="*/ 6016157 w 9384838"/>
              <a:gd name="connsiteY364" fmla="*/ 2910449 h 6246801"/>
              <a:gd name="connsiteX365" fmla="*/ 5991821 w 9384838"/>
              <a:gd name="connsiteY365" fmla="*/ 2935892 h 6246801"/>
              <a:gd name="connsiteX366" fmla="*/ 5991821 w 9384838"/>
              <a:gd name="connsiteY366" fmla="*/ 2960229 h 6246801"/>
              <a:gd name="connsiteX367" fmla="*/ 6041599 w 9384838"/>
              <a:gd name="connsiteY367" fmla="*/ 2985670 h 6246801"/>
              <a:gd name="connsiteX368" fmla="*/ 6016157 w 9384838"/>
              <a:gd name="connsiteY368" fmla="*/ 3035453 h 6246801"/>
              <a:gd name="connsiteX369" fmla="*/ 6041599 w 9384838"/>
              <a:gd name="connsiteY369" fmla="*/ 3086339 h 6246801"/>
              <a:gd name="connsiteX370" fmla="*/ 5991821 w 9384838"/>
              <a:gd name="connsiteY370" fmla="*/ 3185896 h 6246801"/>
              <a:gd name="connsiteX371" fmla="*/ 6016157 w 9384838"/>
              <a:gd name="connsiteY371" fmla="*/ 3185896 h 6246801"/>
              <a:gd name="connsiteX372" fmla="*/ 6016157 w 9384838"/>
              <a:gd name="connsiteY372" fmla="*/ 3236782 h 6246801"/>
              <a:gd name="connsiteX373" fmla="*/ 5966379 w 9384838"/>
              <a:gd name="connsiteY373" fmla="*/ 3261118 h 6246801"/>
              <a:gd name="connsiteX374" fmla="*/ 5966379 w 9384838"/>
              <a:gd name="connsiteY374" fmla="*/ 3286561 h 6246801"/>
              <a:gd name="connsiteX375" fmla="*/ 5916601 w 9384838"/>
              <a:gd name="connsiteY375" fmla="*/ 3361784 h 6246801"/>
              <a:gd name="connsiteX376" fmla="*/ 5916601 w 9384838"/>
              <a:gd name="connsiteY376" fmla="*/ 3412670 h 6246801"/>
              <a:gd name="connsiteX377" fmla="*/ 5865717 w 9384838"/>
              <a:gd name="connsiteY377" fmla="*/ 3437007 h 6246801"/>
              <a:gd name="connsiteX378" fmla="*/ 5840275 w 9384838"/>
              <a:gd name="connsiteY378" fmla="*/ 3462450 h 6246801"/>
              <a:gd name="connsiteX379" fmla="*/ 5815939 w 9384838"/>
              <a:gd name="connsiteY379" fmla="*/ 3437007 h 6246801"/>
              <a:gd name="connsiteX380" fmla="*/ 5815939 w 9384838"/>
              <a:gd name="connsiteY380" fmla="*/ 3487893 h 6246801"/>
              <a:gd name="connsiteX381" fmla="*/ 5765055 w 9384838"/>
              <a:gd name="connsiteY381" fmla="*/ 3462450 h 6246801"/>
              <a:gd name="connsiteX382" fmla="*/ 5765055 w 9384838"/>
              <a:gd name="connsiteY382" fmla="*/ 3462451 h 6246801"/>
              <a:gd name="connsiteX383" fmla="*/ 5790497 w 9384838"/>
              <a:gd name="connsiteY383" fmla="*/ 3512230 h 6246801"/>
              <a:gd name="connsiteX384" fmla="*/ 5740719 w 9384838"/>
              <a:gd name="connsiteY384" fmla="*/ 3537673 h 6246801"/>
              <a:gd name="connsiteX385" fmla="*/ 5715277 w 9384838"/>
              <a:gd name="connsiteY385" fmla="*/ 3563116 h 6246801"/>
              <a:gd name="connsiteX386" fmla="*/ 5689835 w 9384838"/>
              <a:gd name="connsiteY386" fmla="*/ 3587453 h 6246801"/>
              <a:gd name="connsiteX387" fmla="*/ 5715277 w 9384838"/>
              <a:gd name="connsiteY387" fmla="*/ 3612896 h 6246801"/>
              <a:gd name="connsiteX388" fmla="*/ 5665499 w 9384838"/>
              <a:gd name="connsiteY388" fmla="*/ 3612896 h 6246801"/>
              <a:gd name="connsiteX389" fmla="*/ 5640057 w 9384838"/>
              <a:gd name="connsiteY389" fmla="*/ 3638339 h 6246801"/>
              <a:gd name="connsiteX390" fmla="*/ 5665499 w 9384838"/>
              <a:gd name="connsiteY390" fmla="*/ 3638339 h 6246801"/>
              <a:gd name="connsiteX391" fmla="*/ 5665499 w 9384838"/>
              <a:gd name="connsiteY391" fmla="*/ 3662676 h 6246801"/>
              <a:gd name="connsiteX392" fmla="*/ 5640057 w 9384838"/>
              <a:gd name="connsiteY392" fmla="*/ 3662676 h 6246801"/>
              <a:gd name="connsiteX393" fmla="*/ 5665499 w 9384838"/>
              <a:gd name="connsiteY393" fmla="*/ 3688119 h 6246801"/>
              <a:gd name="connsiteX394" fmla="*/ 5640057 w 9384838"/>
              <a:gd name="connsiteY394" fmla="*/ 3763342 h 6246801"/>
              <a:gd name="connsiteX395" fmla="*/ 5590279 w 9384838"/>
              <a:gd name="connsiteY395" fmla="*/ 3737899 h 6246801"/>
              <a:gd name="connsiteX396" fmla="*/ 5515059 w 9384838"/>
              <a:gd name="connsiteY396" fmla="*/ 3737899 h 6246801"/>
              <a:gd name="connsiteX397" fmla="*/ 5464175 w 9384838"/>
              <a:gd name="connsiteY397" fmla="*/ 3713562 h 6246801"/>
              <a:gd name="connsiteX398" fmla="*/ 5439839 w 9384838"/>
              <a:gd name="connsiteY398" fmla="*/ 3737899 h 6246801"/>
              <a:gd name="connsiteX399" fmla="*/ 5464175 w 9384838"/>
              <a:gd name="connsiteY399" fmla="*/ 3763342 h 6246801"/>
              <a:gd name="connsiteX400" fmla="*/ 5414397 w 9384838"/>
              <a:gd name="connsiteY400" fmla="*/ 3788785 h 6246801"/>
              <a:gd name="connsiteX401" fmla="*/ 5339177 w 9384838"/>
              <a:gd name="connsiteY401" fmla="*/ 3939230 h 6246801"/>
              <a:gd name="connsiteX402" fmla="*/ 5364619 w 9384838"/>
              <a:gd name="connsiteY402" fmla="*/ 4014453 h 6246801"/>
              <a:gd name="connsiteX403" fmla="*/ 5364618 w 9384838"/>
              <a:gd name="connsiteY403" fmla="*/ 4014453 h 6246801"/>
              <a:gd name="connsiteX404" fmla="*/ 5364618 w 9384838"/>
              <a:gd name="connsiteY404" fmla="*/ 4089676 h 6246801"/>
              <a:gd name="connsiteX405" fmla="*/ 5313734 w 9384838"/>
              <a:gd name="connsiteY405" fmla="*/ 4289902 h 6246801"/>
              <a:gd name="connsiteX406" fmla="*/ 5238514 w 9384838"/>
              <a:gd name="connsiteY406" fmla="*/ 4416010 h 6246801"/>
              <a:gd name="connsiteX407" fmla="*/ 5213072 w 9384838"/>
              <a:gd name="connsiteY407" fmla="*/ 4440347 h 6246801"/>
              <a:gd name="connsiteX408" fmla="*/ 5163294 w 9384838"/>
              <a:gd name="connsiteY408" fmla="*/ 4440347 h 6246801"/>
              <a:gd name="connsiteX409" fmla="*/ 5137852 w 9384838"/>
              <a:gd name="connsiteY409" fmla="*/ 4465790 h 6246801"/>
              <a:gd name="connsiteX410" fmla="*/ 5163294 w 9384838"/>
              <a:gd name="connsiteY410" fmla="*/ 4465790 h 6246801"/>
              <a:gd name="connsiteX411" fmla="*/ 5062632 w 9384838"/>
              <a:gd name="connsiteY411" fmla="*/ 4616236 h 6246801"/>
              <a:gd name="connsiteX412" fmla="*/ 5038296 w 9384838"/>
              <a:gd name="connsiteY412" fmla="*/ 4691459 h 6246801"/>
              <a:gd name="connsiteX413" fmla="*/ 5012854 w 9384838"/>
              <a:gd name="connsiteY413" fmla="*/ 4716902 h 6246801"/>
              <a:gd name="connsiteX414" fmla="*/ 4987412 w 9384838"/>
              <a:gd name="connsiteY414" fmla="*/ 4792125 h 6246801"/>
              <a:gd name="connsiteX415" fmla="*/ 5012854 w 9384838"/>
              <a:gd name="connsiteY415" fmla="*/ 4917127 h 6246801"/>
              <a:gd name="connsiteX416" fmla="*/ 5062632 w 9384838"/>
              <a:gd name="connsiteY416" fmla="*/ 5043236 h 6246801"/>
              <a:gd name="connsiteX417" fmla="*/ 5013583 w 9384838"/>
              <a:gd name="connsiteY417" fmla="*/ 4993096 h 6246801"/>
              <a:gd name="connsiteX418" fmla="*/ 5062632 w 9384838"/>
              <a:gd name="connsiteY418" fmla="*/ 5043237 h 6246801"/>
              <a:gd name="connsiteX419" fmla="*/ 4987412 w 9384838"/>
              <a:gd name="connsiteY419" fmla="*/ 5043237 h 6246801"/>
              <a:gd name="connsiteX420" fmla="*/ 4963076 w 9384838"/>
              <a:gd name="connsiteY420" fmla="*/ 5017794 h 6246801"/>
              <a:gd name="connsiteX421" fmla="*/ 4862414 w 9384838"/>
              <a:gd name="connsiteY421" fmla="*/ 5067574 h 6246801"/>
              <a:gd name="connsiteX422" fmla="*/ 4812636 w 9384838"/>
              <a:gd name="connsiteY422" fmla="*/ 5142796 h 6246801"/>
              <a:gd name="connsiteX423" fmla="*/ 4812636 w 9384838"/>
              <a:gd name="connsiteY423" fmla="*/ 5193682 h 6246801"/>
              <a:gd name="connsiteX424" fmla="*/ 4787194 w 9384838"/>
              <a:gd name="connsiteY424" fmla="*/ 5243462 h 6246801"/>
              <a:gd name="connsiteX425" fmla="*/ 4711974 w 9384838"/>
              <a:gd name="connsiteY425" fmla="*/ 5268905 h 6246801"/>
              <a:gd name="connsiteX426" fmla="*/ 4686532 w 9384838"/>
              <a:gd name="connsiteY426" fmla="*/ 5243462 h 6246801"/>
              <a:gd name="connsiteX427" fmla="*/ 4636753 w 9384838"/>
              <a:gd name="connsiteY427" fmla="*/ 5268905 h 6246801"/>
              <a:gd name="connsiteX428" fmla="*/ 4611311 w 9384838"/>
              <a:gd name="connsiteY428" fmla="*/ 5293242 h 6246801"/>
              <a:gd name="connsiteX429" fmla="*/ 4561533 w 9384838"/>
              <a:gd name="connsiteY429" fmla="*/ 5344128 h 6246801"/>
              <a:gd name="connsiteX430" fmla="*/ 4536091 w 9384838"/>
              <a:gd name="connsiteY430" fmla="*/ 5293242 h 6246801"/>
              <a:gd name="connsiteX431" fmla="*/ 4561533 w 9384838"/>
              <a:gd name="connsiteY431" fmla="*/ 5293242 h 6246801"/>
              <a:gd name="connsiteX432" fmla="*/ 4561533 w 9384838"/>
              <a:gd name="connsiteY432" fmla="*/ 5268905 h 6246801"/>
              <a:gd name="connsiteX433" fmla="*/ 4585869 w 9384838"/>
              <a:gd name="connsiteY433" fmla="*/ 5218019 h 6246801"/>
              <a:gd name="connsiteX434" fmla="*/ 4585869 w 9384838"/>
              <a:gd name="connsiteY434" fmla="*/ 5193682 h 6246801"/>
              <a:gd name="connsiteX435" fmla="*/ 4611311 w 9384838"/>
              <a:gd name="connsiteY435" fmla="*/ 5168239 h 6246801"/>
              <a:gd name="connsiteX436" fmla="*/ 4611311 w 9384838"/>
              <a:gd name="connsiteY436" fmla="*/ 5142796 h 6246801"/>
              <a:gd name="connsiteX437" fmla="*/ 4585869 w 9384838"/>
              <a:gd name="connsiteY437" fmla="*/ 5142796 h 6246801"/>
              <a:gd name="connsiteX438" fmla="*/ 4611311 w 9384838"/>
              <a:gd name="connsiteY438" fmla="*/ 5118460 h 6246801"/>
              <a:gd name="connsiteX439" fmla="*/ 4636753 w 9384838"/>
              <a:gd name="connsiteY439" fmla="*/ 5118460 h 6246801"/>
              <a:gd name="connsiteX440" fmla="*/ 4636753 w 9384838"/>
              <a:gd name="connsiteY440" fmla="*/ 5093017 h 6246801"/>
              <a:gd name="connsiteX441" fmla="*/ 4686532 w 9384838"/>
              <a:gd name="connsiteY441" fmla="*/ 5067574 h 6246801"/>
              <a:gd name="connsiteX442" fmla="*/ 4737416 w 9384838"/>
              <a:gd name="connsiteY442" fmla="*/ 5043237 h 6246801"/>
              <a:gd name="connsiteX443" fmla="*/ 4737416 w 9384838"/>
              <a:gd name="connsiteY443" fmla="*/ 5017794 h 6246801"/>
              <a:gd name="connsiteX444" fmla="*/ 4737416 w 9384838"/>
              <a:gd name="connsiteY444" fmla="*/ 4992351 h 6246801"/>
              <a:gd name="connsiteX445" fmla="*/ 4686532 w 9384838"/>
              <a:gd name="connsiteY445" fmla="*/ 4942571 h 6246801"/>
              <a:gd name="connsiteX446" fmla="*/ 4662196 w 9384838"/>
              <a:gd name="connsiteY446" fmla="*/ 4968014 h 6246801"/>
              <a:gd name="connsiteX447" fmla="*/ 4636753 w 9384838"/>
              <a:gd name="connsiteY447" fmla="*/ 4968014 h 6246801"/>
              <a:gd name="connsiteX448" fmla="*/ 4611311 w 9384838"/>
              <a:gd name="connsiteY448" fmla="*/ 4942571 h 6246801"/>
              <a:gd name="connsiteX449" fmla="*/ 4585869 w 9384838"/>
              <a:gd name="connsiteY449" fmla="*/ 4992350 h 6246801"/>
              <a:gd name="connsiteX450" fmla="*/ 4611310 w 9384838"/>
              <a:gd name="connsiteY450" fmla="*/ 5017792 h 6246801"/>
              <a:gd name="connsiteX451" fmla="*/ 4611311 w 9384838"/>
              <a:gd name="connsiteY451" fmla="*/ 5017793 h 6246801"/>
              <a:gd name="connsiteX452" fmla="*/ 4536091 w 9384838"/>
              <a:gd name="connsiteY452" fmla="*/ 5043236 h 6246801"/>
              <a:gd name="connsiteX453" fmla="*/ 4510649 w 9384838"/>
              <a:gd name="connsiteY453" fmla="*/ 5043236 h 6246801"/>
              <a:gd name="connsiteX454" fmla="*/ 4510649 w 9384838"/>
              <a:gd name="connsiteY454" fmla="*/ 5118458 h 6246801"/>
              <a:gd name="connsiteX455" fmla="*/ 4561533 w 9384838"/>
              <a:gd name="connsiteY455" fmla="*/ 5168238 h 6246801"/>
              <a:gd name="connsiteX456" fmla="*/ 4536091 w 9384838"/>
              <a:gd name="connsiteY456" fmla="*/ 5168238 h 6246801"/>
              <a:gd name="connsiteX457" fmla="*/ 4510649 w 9384838"/>
              <a:gd name="connsiteY457" fmla="*/ 5168238 h 6246801"/>
              <a:gd name="connsiteX458" fmla="*/ 4510649 w 9384838"/>
              <a:gd name="connsiteY458" fmla="*/ 5193681 h 6246801"/>
              <a:gd name="connsiteX459" fmla="*/ 4486313 w 9384838"/>
              <a:gd name="connsiteY459" fmla="*/ 5168238 h 6246801"/>
              <a:gd name="connsiteX460" fmla="*/ 4486313 w 9384838"/>
              <a:gd name="connsiteY460" fmla="*/ 5118458 h 6246801"/>
              <a:gd name="connsiteX461" fmla="*/ 4460871 w 9384838"/>
              <a:gd name="connsiteY461" fmla="*/ 5093016 h 6246801"/>
              <a:gd name="connsiteX462" fmla="*/ 4385651 w 9384838"/>
              <a:gd name="connsiteY462" fmla="*/ 5067573 h 6246801"/>
              <a:gd name="connsiteX463" fmla="*/ 4310431 w 9384838"/>
              <a:gd name="connsiteY463" fmla="*/ 5093016 h 6246801"/>
              <a:gd name="connsiteX464" fmla="*/ 4284989 w 9384838"/>
              <a:gd name="connsiteY464" fmla="*/ 5142795 h 6246801"/>
              <a:gd name="connsiteX465" fmla="*/ 4284989 w 9384838"/>
              <a:gd name="connsiteY465" fmla="*/ 5142796 h 6246801"/>
              <a:gd name="connsiteX466" fmla="*/ 4260653 w 9384838"/>
              <a:gd name="connsiteY466" fmla="*/ 5168239 h 6246801"/>
              <a:gd name="connsiteX467" fmla="*/ 4260653 w 9384838"/>
              <a:gd name="connsiteY467" fmla="*/ 5193683 h 6246801"/>
              <a:gd name="connsiteX468" fmla="*/ 4284989 w 9384838"/>
              <a:gd name="connsiteY468" fmla="*/ 5243462 h 6246801"/>
              <a:gd name="connsiteX469" fmla="*/ 4235211 w 9384838"/>
              <a:gd name="connsiteY469" fmla="*/ 5268905 h 6246801"/>
              <a:gd name="connsiteX470" fmla="*/ 4185433 w 9384838"/>
              <a:gd name="connsiteY470" fmla="*/ 5344128 h 6246801"/>
              <a:gd name="connsiteX471" fmla="*/ 4110213 w 9384838"/>
              <a:gd name="connsiteY471" fmla="*/ 5369571 h 6246801"/>
              <a:gd name="connsiteX472" fmla="*/ 4084771 w 9384838"/>
              <a:gd name="connsiteY472" fmla="*/ 5318685 h 6246801"/>
              <a:gd name="connsiteX473" fmla="*/ 4110213 w 9384838"/>
              <a:gd name="connsiteY473" fmla="*/ 5243462 h 6246801"/>
              <a:gd name="connsiteX474" fmla="*/ 4134549 w 9384838"/>
              <a:gd name="connsiteY474" fmla="*/ 5193683 h 6246801"/>
              <a:gd name="connsiteX475" fmla="*/ 4134549 w 9384838"/>
              <a:gd name="connsiteY475" fmla="*/ 5168239 h 6246801"/>
              <a:gd name="connsiteX476" fmla="*/ 4185433 w 9384838"/>
              <a:gd name="connsiteY476" fmla="*/ 5168239 h 6246801"/>
              <a:gd name="connsiteX477" fmla="*/ 4209769 w 9384838"/>
              <a:gd name="connsiteY477" fmla="*/ 5142796 h 6246801"/>
              <a:gd name="connsiteX478" fmla="*/ 4185433 w 9384838"/>
              <a:gd name="connsiteY478" fmla="*/ 5118460 h 6246801"/>
              <a:gd name="connsiteX479" fmla="*/ 4084771 w 9384838"/>
              <a:gd name="connsiteY479" fmla="*/ 5093017 h 6246801"/>
              <a:gd name="connsiteX480" fmla="*/ 4034993 w 9384838"/>
              <a:gd name="connsiteY480" fmla="*/ 5142796 h 6246801"/>
              <a:gd name="connsiteX481" fmla="*/ 3958666 w 9384838"/>
              <a:gd name="connsiteY481" fmla="*/ 5168239 h 6246801"/>
              <a:gd name="connsiteX482" fmla="*/ 3908904 w 9384838"/>
              <a:gd name="connsiteY482" fmla="*/ 5218019 h 6246801"/>
              <a:gd name="connsiteX483" fmla="*/ 3859127 w 9384838"/>
              <a:gd name="connsiteY483" fmla="*/ 5293242 h 6246801"/>
              <a:gd name="connsiteX484" fmla="*/ 3758465 w 9384838"/>
              <a:gd name="connsiteY484" fmla="*/ 5243462 h 6246801"/>
              <a:gd name="connsiteX485" fmla="*/ 3708688 w 9384838"/>
              <a:gd name="connsiteY485" fmla="*/ 5243462 h 6246801"/>
              <a:gd name="connsiteX486" fmla="*/ 3582584 w 9384838"/>
              <a:gd name="connsiteY486" fmla="*/ 5193683 h 6246801"/>
              <a:gd name="connsiteX487" fmla="*/ 3589545 w 9384838"/>
              <a:gd name="connsiteY487" fmla="*/ 5173103 h 6246801"/>
              <a:gd name="connsiteX488" fmla="*/ 3589543 w 9384838"/>
              <a:gd name="connsiteY488" fmla="*/ 5173102 h 6246801"/>
              <a:gd name="connsiteX489" fmla="*/ 3582582 w 9384838"/>
              <a:gd name="connsiteY489" fmla="*/ 5193682 h 6246801"/>
              <a:gd name="connsiteX490" fmla="*/ 3382367 w 9384838"/>
              <a:gd name="connsiteY490" fmla="*/ 5193682 h 6246801"/>
              <a:gd name="connsiteX491" fmla="*/ 3421081 w 9384838"/>
              <a:gd name="connsiteY491" fmla="*/ 5164921 h 6246801"/>
              <a:gd name="connsiteX492" fmla="*/ 3483028 w 9384838"/>
              <a:gd name="connsiteY492" fmla="*/ 5168239 h 6246801"/>
              <a:gd name="connsiteX493" fmla="*/ 3532805 w 9384838"/>
              <a:gd name="connsiteY493" fmla="*/ 5168239 h 6246801"/>
              <a:gd name="connsiteX494" fmla="*/ 3532805 w 9384838"/>
              <a:gd name="connsiteY494" fmla="*/ 5118459 h 6246801"/>
              <a:gd name="connsiteX495" fmla="*/ 3507365 w 9384838"/>
              <a:gd name="connsiteY495" fmla="*/ 5093016 h 6246801"/>
              <a:gd name="connsiteX496" fmla="*/ 3483028 w 9384838"/>
              <a:gd name="connsiteY496" fmla="*/ 5118459 h 6246801"/>
              <a:gd name="connsiteX497" fmla="*/ 3432144 w 9384838"/>
              <a:gd name="connsiteY497" fmla="*/ 5093016 h 6246801"/>
              <a:gd name="connsiteX498" fmla="*/ 3407808 w 9384838"/>
              <a:gd name="connsiteY498" fmla="*/ 5093016 h 6246801"/>
              <a:gd name="connsiteX499" fmla="*/ 3407808 w 9384838"/>
              <a:gd name="connsiteY499" fmla="*/ 5043237 h 6246801"/>
              <a:gd name="connsiteX500" fmla="*/ 3382367 w 9384838"/>
              <a:gd name="connsiteY500" fmla="*/ 5043237 h 6246801"/>
              <a:gd name="connsiteX501" fmla="*/ 3356924 w 9384838"/>
              <a:gd name="connsiteY501" fmla="*/ 5093016 h 6246801"/>
              <a:gd name="connsiteX502" fmla="*/ 3382367 w 9384838"/>
              <a:gd name="connsiteY502" fmla="*/ 5118459 h 6246801"/>
              <a:gd name="connsiteX503" fmla="*/ 3382367 w 9384838"/>
              <a:gd name="connsiteY503" fmla="*/ 5142796 h 6246801"/>
              <a:gd name="connsiteX504" fmla="*/ 3331482 w 9384838"/>
              <a:gd name="connsiteY504" fmla="*/ 5093016 h 6246801"/>
              <a:gd name="connsiteX505" fmla="*/ 3356924 w 9384838"/>
              <a:gd name="connsiteY505" fmla="*/ 5067573 h 6246801"/>
              <a:gd name="connsiteX506" fmla="*/ 3356924 w 9384838"/>
              <a:gd name="connsiteY506" fmla="*/ 4992351 h 6246801"/>
              <a:gd name="connsiteX507" fmla="*/ 3407808 w 9384838"/>
              <a:gd name="connsiteY507" fmla="*/ 4942571 h 6246801"/>
              <a:gd name="connsiteX508" fmla="*/ 3356924 w 9384838"/>
              <a:gd name="connsiteY508" fmla="*/ 4942571 h 6246801"/>
              <a:gd name="connsiteX509" fmla="*/ 3349625 w 9384838"/>
              <a:gd name="connsiteY509" fmla="*/ 4928288 h 6246801"/>
              <a:gd name="connsiteX510" fmla="*/ 3349624 w 9384838"/>
              <a:gd name="connsiteY510" fmla="*/ 4928288 h 6246801"/>
              <a:gd name="connsiteX511" fmla="*/ 3356924 w 9384838"/>
              <a:gd name="connsiteY511" fmla="*/ 4942571 h 6246801"/>
              <a:gd name="connsiteX512" fmla="*/ 3281703 w 9384838"/>
              <a:gd name="connsiteY512" fmla="*/ 4968014 h 6246801"/>
              <a:gd name="connsiteX513" fmla="*/ 3256260 w 9384838"/>
              <a:gd name="connsiteY513" fmla="*/ 5017794 h 6246801"/>
              <a:gd name="connsiteX514" fmla="*/ 3181041 w 9384838"/>
              <a:gd name="connsiteY514" fmla="*/ 5067573 h 6246801"/>
              <a:gd name="connsiteX515" fmla="*/ 3206483 w 9384838"/>
              <a:gd name="connsiteY515" fmla="*/ 5118459 h 6246801"/>
              <a:gd name="connsiteX516" fmla="*/ 3181041 w 9384838"/>
              <a:gd name="connsiteY516" fmla="*/ 5142796 h 6246801"/>
              <a:gd name="connsiteX517" fmla="*/ 3231925 w 9384838"/>
              <a:gd name="connsiteY517" fmla="*/ 5168239 h 6246801"/>
              <a:gd name="connsiteX518" fmla="*/ 3281703 w 9384838"/>
              <a:gd name="connsiteY518" fmla="*/ 5218019 h 6246801"/>
              <a:gd name="connsiteX519" fmla="*/ 3331481 w 9384838"/>
              <a:gd name="connsiteY519" fmla="*/ 5268905 h 6246801"/>
              <a:gd name="connsiteX520" fmla="*/ 3281703 w 9384838"/>
              <a:gd name="connsiteY520" fmla="*/ 5293242 h 6246801"/>
              <a:gd name="connsiteX521" fmla="*/ 3281703 w 9384838"/>
              <a:gd name="connsiteY521" fmla="*/ 5318685 h 6246801"/>
              <a:gd name="connsiteX522" fmla="*/ 3256260 w 9384838"/>
              <a:gd name="connsiteY522" fmla="*/ 5293242 h 6246801"/>
              <a:gd name="connsiteX523" fmla="*/ 3206483 w 9384838"/>
              <a:gd name="connsiteY523" fmla="*/ 5293242 h 6246801"/>
              <a:gd name="connsiteX524" fmla="*/ 3181041 w 9384838"/>
              <a:gd name="connsiteY524" fmla="*/ 5293242 h 6246801"/>
              <a:gd name="connsiteX525" fmla="*/ 3056044 w 9384838"/>
              <a:gd name="connsiteY525" fmla="*/ 5293242 h 6246801"/>
              <a:gd name="connsiteX526" fmla="*/ 3030601 w 9384838"/>
              <a:gd name="connsiteY526" fmla="*/ 5344128 h 6246801"/>
              <a:gd name="connsiteX527" fmla="*/ 3006265 w 9384838"/>
              <a:gd name="connsiteY527" fmla="*/ 5344128 h 6246801"/>
              <a:gd name="connsiteX528" fmla="*/ 2980823 w 9384838"/>
              <a:gd name="connsiteY528" fmla="*/ 5369571 h 6246801"/>
              <a:gd name="connsiteX529" fmla="*/ 3006265 w 9384838"/>
              <a:gd name="connsiteY529" fmla="*/ 5393907 h 6246801"/>
              <a:gd name="connsiteX530" fmla="*/ 2980823 w 9384838"/>
              <a:gd name="connsiteY530" fmla="*/ 5419350 h 6246801"/>
              <a:gd name="connsiteX531" fmla="*/ 2905602 w 9384838"/>
              <a:gd name="connsiteY531" fmla="*/ 5444793 h 6246801"/>
              <a:gd name="connsiteX532" fmla="*/ 2880162 w 9384838"/>
              <a:gd name="connsiteY532" fmla="*/ 5520016 h 6246801"/>
              <a:gd name="connsiteX533" fmla="*/ 2880159 w 9384838"/>
              <a:gd name="connsiteY533" fmla="*/ 5520016 h 6246801"/>
              <a:gd name="connsiteX534" fmla="*/ 2830382 w 9384838"/>
              <a:gd name="connsiteY534" fmla="*/ 5544353 h 6246801"/>
              <a:gd name="connsiteX535" fmla="*/ 2804941 w 9384838"/>
              <a:gd name="connsiteY535" fmla="*/ 5569796 h 6246801"/>
              <a:gd name="connsiteX536" fmla="*/ 2755160 w 9384838"/>
              <a:gd name="connsiteY536" fmla="*/ 5595239 h 6246801"/>
              <a:gd name="connsiteX537" fmla="*/ 2679941 w 9384838"/>
              <a:gd name="connsiteY537" fmla="*/ 5569796 h 6246801"/>
              <a:gd name="connsiteX538" fmla="*/ 2629058 w 9384838"/>
              <a:gd name="connsiteY538" fmla="*/ 5494573 h 6246801"/>
              <a:gd name="connsiteX539" fmla="*/ 2629058 w 9384838"/>
              <a:gd name="connsiteY539" fmla="*/ 5444794 h 6246801"/>
              <a:gd name="connsiteX540" fmla="*/ 2579280 w 9384838"/>
              <a:gd name="connsiteY540" fmla="*/ 5393908 h 6246801"/>
              <a:gd name="connsiteX541" fmla="*/ 2579280 w 9384838"/>
              <a:gd name="connsiteY541" fmla="*/ 5344128 h 6246801"/>
              <a:gd name="connsiteX542" fmla="*/ 2529501 w 9384838"/>
              <a:gd name="connsiteY542" fmla="*/ 5318685 h 6246801"/>
              <a:gd name="connsiteX543" fmla="*/ 2553838 w 9384838"/>
              <a:gd name="connsiteY543" fmla="*/ 5293242 h 6246801"/>
              <a:gd name="connsiteX544" fmla="*/ 2579280 w 9384838"/>
              <a:gd name="connsiteY544" fmla="*/ 5268905 h 6246801"/>
              <a:gd name="connsiteX545" fmla="*/ 2579280 w 9384838"/>
              <a:gd name="connsiteY545" fmla="*/ 5243462 h 6246801"/>
              <a:gd name="connsiteX546" fmla="*/ 2629058 w 9384838"/>
              <a:gd name="connsiteY546" fmla="*/ 5218019 h 6246801"/>
              <a:gd name="connsiteX547" fmla="*/ 2604722 w 9384838"/>
              <a:gd name="connsiteY547" fmla="*/ 5193682 h 6246801"/>
              <a:gd name="connsiteX548" fmla="*/ 2579280 w 9384838"/>
              <a:gd name="connsiteY548" fmla="*/ 5142796 h 6246801"/>
              <a:gd name="connsiteX549" fmla="*/ 2579280 w 9384838"/>
              <a:gd name="connsiteY549" fmla="*/ 5142795 h 6246801"/>
              <a:gd name="connsiteX550" fmla="*/ 2705382 w 9384838"/>
              <a:gd name="connsiteY550" fmla="*/ 5093015 h 6246801"/>
              <a:gd name="connsiteX551" fmla="*/ 2755160 w 9384838"/>
              <a:gd name="connsiteY551" fmla="*/ 5043236 h 6246801"/>
              <a:gd name="connsiteX552" fmla="*/ 2755160 w 9384838"/>
              <a:gd name="connsiteY552" fmla="*/ 4992350 h 6246801"/>
              <a:gd name="connsiteX553" fmla="*/ 2729719 w 9384838"/>
              <a:gd name="connsiteY553" fmla="*/ 4968013 h 6246801"/>
              <a:gd name="connsiteX554" fmla="*/ 2705383 w 9384838"/>
              <a:gd name="connsiteY554" fmla="*/ 4942570 h 6246801"/>
              <a:gd name="connsiteX555" fmla="*/ 2679942 w 9384838"/>
              <a:gd name="connsiteY555" fmla="*/ 4942570 h 6246801"/>
              <a:gd name="connsiteX556" fmla="*/ 2654500 w 9384838"/>
              <a:gd name="connsiteY556" fmla="*/ 4968013 h 6246801"/>
              <a:gd name="connsiteX557" fmla="*/ 2604722 w 9384838"/>
              <a:gd name="connsiteY557" fmla="*/ 4968013 h 6246801"/>
              <a:gd name="connsiteX558" fmla="*/ 2529503 w 9384838"/>
              <a:gd name="connsiteY558" fmla="*/ 4917127 h 6246801"/>
              <a:gd name="connsiteX559" fmla="*/ 2529503 w 9384838"/>
              <a:gd name="connsiteY559" fmla="*/ 4867348 h 6246801"/>
              <a:gd name="connsiteX560" fmla="*/ 2454282 w 9384838"/>
              <a:gd name="connsiteY560" fmla="*/ 4841905 h 6246801"/>
              <a:gd name="connsiteX561" fmla="*/ 2454282 w 9384838"/>
              <a:gd name="connsiteY561" fmla="*/ 4867348 h 6246801"/>
              <a:gd name="connsiteX562" fmla="*/ 2428840 w 9384838"/>
              <a:gd name="connsiteY562" fmla="*/ 4841905 h 6246801"/>
              <a:gd name="connsiteX563" fmla="*/ 2379063 w 9384838"/>
              <a:gd name="connsiteY563" fmla="*/ 4841905 h 6246801"/>
              <a:gd name="connsiteX564" fmla="*/ 2353620 w 9384838"/>
              <a:gd name="connsiteY564" fmla="*/ 4867348 h 6246801"/>
              <a:gd name="connsiteX565" fmla="*/ 2353620 w 9384838"/>
              <a:gd name="connsiteY565" fmla="*/ 4867347 h 6246801"/>
              <a:gd name="connsiteX566" fmla="*/ 2328178 w 9384838"/>
              <a:gd name="connsiteY566" fmla="*/ 4841904 h 6246801"/>
              <a:gd name="connsiteX567" fmla="*/ 2303843 w 9384838"/>
              <a:gd name="connsiteY567" fmla="*/ 4841904 h 6246801"/>
              <a:gd name="connsiteX568" fmla="*/ 2278401 w 9384838"/>
              <a:gd name="connsiteY568" fmla="*/ 4817568 h 6246801"/>
              <a:gd name="connsiteX569" fmla="*/ 2252958 w 9384838"/>
              <a:gd name="connsiteY569" fmla="*/ 4841904 h 6246801"/>
              <a:gd name="connsiteX570" fmla="*/ 2303843 w 9384838"/>
              <a:gd name="connsiteY570" fmla="*/ 4867347 h 6246801"/>
              <a:gd name="connsiteX571" fmla="*/ 2228623 w 9384838"/>
              <a:gd name="connsiteY571" fmla="*/ 4892790 h 6246801"/>
              <a:gd name="connsiteX572" fmla="*/ 2177740 w 9384838"/>
              <a:gd name="connsiteY572" fmla="*/ 4841904 h 6246801"/>
              <a:gd name="connsiteX573" fmla="*/ 2153404 w 9384838"/>
              <a:gd name="connsiteY573" fmla="*/ 4867347 h 6246801"/>
              <a:gd name="connsiteX574" fmla="*/ 2153404 w 9384838"/>
              <a:gd name="connsiteY574" fmla="*/ 4892790 h 6246801"/>
              <a:gd name="connsiteX575" fmla="*/ 2127962 w 9384838"/>
              <a:gd name="connsiteY575" fmla="*/ 4942570 h 6246801"/>
              <a:gd name="connsiteX576" fmla="*/ 2102518 w 9384838"/>
              <a:gd name="connsiteY576" fmla="*/ 4917127 h 6246801"/>
              <a:gd name="connsiteX577" fmla="*/ 2078183 w 9384838"/>
              <a:gd name="connsiteY577" fmla="*/ 4917127 h 6246801"/>
              <a:gd name="connsiteX578" fmla="*/ 2078183 w 9384838"/>
              <a:gd name="connsiteY578" fmla="*/ 4867347 h 6246801"/>
              <a:gd name="connsiteX579" fmla="*/ 2027299 w 9384838"/>
              <a:gd name="connsiteY579" fmla="*/ 4867347 h 6246801"/>
              <a:gd name="connsiteX580" fmla="*/ 2001857 w 9384838"/>
              <a:gd name="connsiteY580" fmla="*/ 4892790 h 6246801"/>
              <a:gd name="connsiteX581" fmla="*/ 1952080 w 9384838"/>
              <a:gd name="connsiteY581" fmla="*/ 4892790 h 6246801"/>
              <a:gd name="connsiteX582" fmla="*/ 1902303 w 9384838"/>
              <a:gd name="connsiteY582" fmla="*/ 4917127 h 6246801"/>
              <a:gd name="connsiteX583" fmla="*/ 1876860 w 9384838"/>
              <a:gd name="connsiteY583" fmla="*/ 4892790 h 6246801"/>
              <a:gd name="connsiteX584" fmla="*/ 1876860 w 9384838"/>
              <a:gd name="connsiteY584" fmla="*/ 4867347 h 6246801"/>
              <a:gd name="connsiteX585" fmla="*/ 1851419 w 9384838"/>
              <a:gd name="connsiteY585" fmla="*/ 4892790 h 6246801"/>
              <a:gd name="connsiteX586" fmla="*/ 1827080 w 9384838"/>
              <a:gd name="connsiteY586" fmla="*/ 4892790 h 6246801"/>
              <a:gd name="connsiteX587" fmla="*/ 1801640 w 9384838"/>
              <a:gd name="connsiteY587" fmla="*/ 4867347 h 6246801"/>
              <a:gd name="connsiteX588" fmla="*/ 1801640 w 9384838"/>
              <a:gd name="connsiteY588" fmla="*/ 4892790 h 6246801"/>
              <a:gd name="connsiteX589" fmla="*/ 1776198 w 9384838"/>
              <a:gd name="connsiteY589" fmla="*/ 4917127 h 6246801"/>
              <a:gd name="connsiteX590" fmla="*/ 1751861 w 9384838"/>
              <a:gd name="connsiteY590" fmla="*/ 4892790 h 6246801"/>
              <a:gd name="connsiteX591" fmla="*/ 1726419 w 9384838"/>
              <a:gd name="connsiteY591" fmla="*/ 4892790 h 6246801"/>
              <a:gd name="connsiteX592" fmla="*/ 1700977 w 9384838"/>
              <a:gd name="connsiteY592" fmla="*/ 4917127 h 6246801"/>
              <a:gd name="connsiteX593" fmla="*/ 1676640 w 9384838"/>
              <a:gd name="connsiteY593" fmla="*/ 4892790 h 6246801"/>
              <a:gd name="connsiteX594" fmla="*/ 1625756 w 9384838"/>
              <a:gd name="connsiteY594" fmla="*/ 4917127 h 6246801"/>
              <a:gd name="connsiteX595" fmla="*/ 1601421 w 9384838"/>
              <a:gd name="connsiteY595" fmla="*/ 4917127 h 6246801"/>
              <a:gd name="connsiteX596" fmla="*/ 1575979 w 9384838"/>
              <a:gd name="connsiteY596" fmla="*/ 4892790 h 6246801"/>
              <a:gd name="connsiteX597" fmla="*/ 1575979 w 9384838"/>
              <a:gd name="connsiteY597" fmla="*/ 4867347 h 6246801"/>
              <a:gd name="connsiteX598" fmla="*/ 1575979 w 9384838"/>
              <a:gd name="connsiteY598" fmla="*/ 4841904 h 6246801"/>
              <a:gd name="connsiteX599" fmla="*/ 1526200 w 9384838"/>
              <a:gd name="connsiteY599" fmla="*/ 4817568 h 6246801"/>
              <a:gd name="connsiteX600" fmla="*/ 1450978 w 9384838"/>
              <a:gd name="connsiteY600" fmla="*/ 4867347 h 6246801"/>
              <a:gd name="connsiteX601" fmla="*/ 1425540 w 9384838"/>
              <a:gd name="connsiteY601" fmla="*/ 4867347 h 6246801"/>
              <a:gd name="connsiteX602" fmla="*/ 1425540 w 9384838"/>
              <a:gd name="connsiteY602" fmla="*/ 4867348 h 6246801"/>
              <a:gd name="connsiteX603" fmla="*/ 1425540 w 9384838"/>
              <a:gd name="connsiteY603" fmla="*/ 4917127 h 6246801"/>
              <a:gd name="connsiteX604" fmla="*/ 1400097 w 9384838"/>
              <a:gd name="connsiteY604" fmla="*/ 4942570 h 6246801"/>
              <a:gd name="connsiteX605" fmla="*/ 1400097 w 9384838"/>
              <a:gd name="connsiteY605" fmla="*/ 4992350 h 6246801"/>
              <a:gd name="connsiteX606" fmla="*/ 1350319 w 9384838"/>
              <a:gd name="connsiteY606" fmla="*/ 4992350 h 6246801"/>
              <a:gd name="connsiteX607" fmla="*/ 1350319 w 9384838"/>
              <a:gd name="connsiteY607" fmla="*/ 5043236 h 6246801"/>
              <a:gd name="connsiteX608" fmla="*/ 1299435 w 9384838"/>
              <a:gd name="connsiteY608" fmla="*/ 4992350 h 6246801"/>
              <a:gd name="connsiteX609" fmla="*/ 1249656 w 9384838"/>
              <a:gd name="connsiteY609" fmla="*/ 4917127 h 6246801"/>
              <a:gd name="connsiteX610" fmla="*/ 1224214 w 9384838"/>
              <a:gd name="connsiteY610" fmla="*/ 4917127 h 6246801"/>
              <a:gd name="connsiteX611" fmla="*/ 1148993 w 9384838"/>
              <a:gd name="connsiteY611" fmla="*/ 4892791 h 6246801"/>
              <a:gd name="connsiteX612" fmla="*/ 1124658 w 9384838"/>
              <a:gd name="connsiteY612" fmla="*/ 4917127 h 6246801"/>
              <a:gd name="connsiteX613" fmla="*/ 1124658 w 9384838"/>
              <a:gd name="connsiteY613" fmla="*/ 4892791 h 6246801"/>
              <a:gd name="connsiteX614" fmla="*/ 1099215 w 9384838"/>
              <a:gd name="connsiteY614" fmla="*/ 4917127 h 6246801"/>
              <a:gd name="connsiteX615" fmla="*/ 1073771 w 9384838"/>
              <a:gd name="connsiteY615" fmla="*/ 4892791 h 6246801"/>
              <a:gd name="connsiteX616" fmla="*/ 1049435 w 9384838"/>
              <a:gd name="connsiteY616" fmla="*/ 4917127 h 6246801"/>
              <a:gd name="connsiteX617" fmla="*/ 998551 w 9384838"/>
              <a:gd name="connsiteY617" fmla="*/ 4917127 h 6246801"/>
              <a:gd name="connsiteX618" fmla="*/ 998551 w 9384838"/>
              <a:gd name="connsiteY618" fmla="*/ 4892791 h 6246801"/>
              <a:gd name="connsiteX619" fmla="*/ 948773 w 9384838"/>
              <a:gd name="connsiteY619" fmla="*/ 4841905 h 6246801"/>
              <a:gd name="connsiteX620" fmla="*/ 898995 w 9384838"/>
              <a:gd name="connsiteY620" fmla="*/ 4867348 h 6246801"/>
              <a:gd name="connsiteX621" fmla="*/ 898995 w 9384838"/>
              <a:gd name="connsiteY621" fmla="*/ 4792125 h 6246801"/>
              <a:gd name="connsiteX622" fmla="*/ 923331 w 9384838"/>
              <a:gd name="connsiteY622" fmla="*/ 4766682 h 6246801"/>
              <a:gd name="connsiteX623" fmla="*/ 923331 w 9384838"/>
              <a:gd name="connsiteY623" fmla="*/ 4716902 h 6246801"/>
              <a:gd name="connsiteX624" fmla="*/ 923331 w 9384838"/>
              <a:gd name="connsiteY624" fmla="*/ 4691459 h 6246801"/>
              <a:gd name="connsiteX625" fmla="*/ 974215 w 9384838"/>
              <a:gd name="connsiteY625" fmla="*/ 4691459 h 6246801"/>
              <a:gd name="connsiteX626" fmla="*/ 998551 w 9384838"/>
              <a:gd name="connsiteY626" fmla="*/ 4667122 h 6246801"/>
              <a:gd name="connsiteX627" fmla="*/ 1049435 w 9384838"/>
              <a:gd name="connsiteY627" fmla="*/ 4716902 h 6246801"/>
              <a:gd name="connsiteX628" fmla="*/ 1148993 w 9384838"/>
              <a:gd name="connsiteY628" fmla="*/ 4716902 h 6246801"/>
              <a:gd name="connsiteX629" fmla="*/ 1174436 w 9384838"/>
              <a:gd name="connsiteY629" fmla="*/ 4667122 h 6246801"/>
              <a:gd name="connsiteX630" fmla="*/ 1224214 w 9384838"/>
              <a:gd name="connsiteY630" fmla="*/ 4667122 h 6246801"/>
              <a:gd name="connsiteX631" fmla="*/ 1249656 w 9384838"/>
              <a:gd name="connsiteY631" fmla="*/ 4616236 h 6246801"/>
              <a:gd name="connsiteX632" fmla="*/ 1275099 w 9384838"/>
              <a:gd name="connsiteY632" fmla="*/ 4616236 h 6246801"/>
              <a:gd name="connsiteX633" fmla="*/ 1275099 w 9384838"/>
              <a:gd name="connsiteY633" fmla="*/ 4616237 h 6246801"/>
              <a:gd name="connsiteX634" fmla="*/ 1350319 w 9384838"/>
              <a:gd name="connsiteY634" fmla="*/ 4616237 h 6246801"/>
              <a:gd name="connsiteX635" fmla="*/ 1374654 w 9384838"/>
              <a:gd name="connsiteY635" fmla="*/ 4590794 h 6246801"/>
              <a:gd name="connsiteX636" fmla="*/ 1425539 w 9384838"/>
              <a:gd name="connsiteY636" fmla="*/ 4566457 h 6246801"/>
              <a:gd name="connsiteX637" fmla="*/ 1550537 w 9384838"/>
              <a:gd name="connsiteY637" fmla="*/ 4491234 h 6246801"/>
              <a:gd name="connsiteX638" fmla="*/ 1651201 w 9384838"/>
              <a:gd name="connsiteY638" fmla="*/ 4440348 h 6246801"/>
              <a:gd name="connsiteX639" fmla="*/ 1751865 w 9384838"/>
              <a:gd name="connsiteY639" fmla="*/ 4416011 h 6246801"/>
              <a:gd name="connsiteX640" fmla="*/ 1776201 w 9384838"/>
              <a:gd name="connsiteY640" fmla="*/ 4365125 h 6246801"/>
              <a:gd name="connsiteX641" fmla="*/ 1751865 w 9384838"/>
              <a:gd name="connsiteY641" fmla="*/ 4340788 h 6246801"/>
              <a:gd name="connsiteX642" fmla="*/ 1801642 w 9384838"/>
              <a:gd name="connsiteY642" fmla="*/ 4340788 h 6246801"/>
              <a:gd name="connsiteX643" fmla="*/ 1827082 w 9384838"/>
              <a:gd name="connsiteY643" fmla="*/ 4315345 h 6246801"/>
              <a:gd name="connsiteX644" fmla="*/ 1902304 w 9384838"/>
              <a:gd name="connsiteY644" fmla="*/ 4340788 h 6246801"/>
              <a:gd name="connsiteX645" fmla="*/ 1952081 w 9384838"/>
              <a:gd name="connsiteY645" fmla="*/ 4315345 h 6246801"/>
              <a:gd name="connsiteX646" fmla="*/ 2001860 w 9384838"/>
              <a:gd name="connsiteY646" fmla="*/ 4340788 h 6246801"/>
              <a:gd name="connsiteX647" fmla="*/ 1952081 w 9384838"/>
              <a:gd name="connsiteY647" fmla="*/ 4340788 h 6246801"/>
              <a:gd name="connsiteX648" fmla="*/ 1952081 w 9384838"/>
              <a:gd name="connsiteY648" fmla="*/ 4390568 h 6246801"/>
              <a:gd name="connsiteX649" fmla="*/ 2027302 w 9384838"/>
              <a:gd name="connsiteY649" fmla="*/ 4416011 h 6246801"/>
              <a:gd name="connsiteX650" fmla="*/ 2052742 w 9384838"/>
              <a:gd name="connsiteY650" fmla="*/ 4416011 h 6246801"/>
              <a:gd name="connsiteX651" fmla="*/ 2102518 w 9384838"/>
              <a:gd name="connsiteY651" fmla="*/ 4390568 h 6246801"/>
              <a:gd name="connsiteX652" fmla="*/ 2127962 w 9384838"/>
              <a:gd name="connsiteY652" fmla="*/ 4390568 h 6246801"/>
              <a:gd name="connsiteX653" fmla="*/ 2203182 w 9384838"/>
              <a:gd name="connsiteY653" fmla="*/ 4440348 h 6246801"/>
              <a:gd name="connsiteX654" fmla="*/ 2328178 w 9384838"/>
              <a:gd name="connsiteY654" fmla="*/ 4465791 h 6246801"/>
              <a:gd name="connsiteX655" fmla="*/ 2428839 w 9384838"/>
              <a:gd name="connsiteY655" fmla="*/ 4465791 h 6246801"/>
              <a:gd name="connsiteX656" fmla="*/ 2478617 w 9384838"/>
              <a:gd name="connsiteY656" fmla="*/ 4440348 h 6246801"/>
              <a:gd name="connsiteX657" fmla="*/ 2529503 w 9384838"/>
              <a:gd name="connsiteY657" fmla="*/ 4416011 h 6246801"/>
              <a:gd name="connsiteX658" fmla="*/ 2579280 w 9384838"/>
              <a:gd name="connsiteY658" fmla="*/ 4440348 h 6246801"/>
              <a:gd name="connsiteX659" fmla="*/ 2629058 w 9384838"/>
              <a:gd name="connsiteY659" fmla="*/ 4440348 h 6246801"/>
              <a:gd name="connsiteX660" fmla="*/ 2679941 w 9384838"/>
              <a:gd name="connsiteY660" fmla="*/ 4465791 h 6246801"/>
              <a:gd name="connsiteX661" fmla="*/ 2679941 w 9384838"/>
              <a:gd name="connsiteY661" fmla="*/ 4465790 h 6246801"/>
              <a:gd name="connsiteX662" fmla="*/ 2705383 w 9384838"/>
              <a:gd name="connsiteY662" fmla="*/ 4465790 h 6246801"/>
              <a:gd name="connsiteX663" fmla="*/ 2804940 w 9384838"/>
              <a:gd name="connsiteY663" fmla="*/ 4440347 h 6246801"/>
              <a:gd name="connsiteX664" fmla="*/ 2830382 w 9384838"/>
              <a:gd name="connsiteY664" fmla="*/ 4491233 h 6246801"/>
              <a:gd name="connsiteX665" fmla="*/ 2804940 w 9384838"/>
              <a:gd name="connsiteY665" fmla="*/ 4515570 h 6246801"/>
              <a:gd name="connsiteX666" fmla="*/ 2780604 w 9384838"/>
              <a:gd name="connsiteY666" fmla="*/ 4541013 h 6246801"/>
              <a:gd name="connsiteX667" fmla="*/ 2804940 w 9384838"/>
              <a:gd name="connsiteY667" fmla="*/ 4566456 h 6246801"/>
              <a:gd name="connsiteX668" fmla="*/ 2804940 w 9384838"/>
              <a:gd name="connsiteY668" fmla="*/ 4590793 h 6246801"/>
              <a:gd name="connsiteX669" fmla="*/ 2855825 w 9384838"/>
              <a:gd name="connsiteY669" fmla="*/ 4590793 h 6246801"/>
              <a:gd name="connsiteX670" fmla="*/ 2855825 w 9384838"/>
              <a:gd name="connsiteY670" fmla="*/ 4566456 h 6246801"/>
              <a:gd name="connsiteX671" fmla="*/ 2880159 w 9384838"/>
              <a:gd name="connsiteY671" fmla="*/ 4566456 h 6246801"/>
              <a:gd name="connsiteX672" fmla="*/ 2880159 w 9384838"/>
              <a:gd name="connsiteY672" fmla="*/ 4605916 h 6246801"/>
              <a:gd name="connsiteX673" fmla="*/ 2880162 w 9384838"/>
              <a:gd name="connsiteY673" fmla="*/ 4605918 h 6246801"/>
              <a:gd name="connsiteX674" fmla="*/ 2880162 w 9384838"/>
              <a:gd name="connsiteY674" fmla="*/ 4566457 h 6246801"/>
              <a:gd name="connsiteX675" fmla="*/ 2931045 w 9384838"/>
              <a:gd name="connsiteY675" fmla="*/ 4616236 h 6246801"/>
              <a:gd name="connsiteX676" fmla="*/ 2980823 w 9384838"/>
              <a:gd name="connsiteY676" fmla="*/ 4641679 h 6246801"/>
              <a:gd name="connsiteX677" fmla="*/ 3006265 w 9384838"/>
              <a:gd name="connsiteY677" fmla="*/ 4616236 h 6246801"/>
              <a:gd name="connsiteX678" fmla="*/ 3030601 w 9384838"/>
              <a:gd name="connsiteY678" fmla="*/ 4616236 h 6246801"/>
              <a:gd name="connsiteX679" fmla="*/ 3056044 w 9384838"/>
              <a:gd name="connsiteY679" fmla="*/ 4590793 h 6246801"/>
              <a:gd name="connsiteX680" fmla="*/ 3105820 w 9384838"/>
              <a:gd name="connsiteY680" fmla="*/ 4590793 h 6246801"/>
              <a:gd name="connsiteX681" fmla="*/ 3131263 w 9384838"/>
              <a:gd name="connsiteY681" fmla="*/ 4541014 h 6246801"/>
              <a:gd name="connsiteX682" fmla="*/ 3131263 w 9384838"/>
              <a:gd name="connsiteY682" fmla="*/ 4590793 h 6246801"/>
              <a:gd name="connsiteX683" fmla="*/ 3156704 w 9384838"/>
              <a:gd name="connsiteY683" fmla="*/ 4566457 h 6246801"/>
              <a:gd name="connsiteX684" fmla="*/ 3181041 w 9384838"/>
              <a:gd name="connsiteY684" fmla="*/ 4515571 h 6246801"/>
              <a:gd name="connsiteX685" fmla="*/ 3156704 w 9384838"/>
              <a:gd name="connsiteY685" fmla="*/ 4440348 h 6246801"/>
              <a:gd name="connsiteX686" fmla="*/ 3131263 w 9384838"/>
              <a:gd name="connsiteY686" fmla="*/ 4416011 h 6246801"/>
              <a:gd name="connsiteX687" fmla="*/ 3181041 w 9384838"/>
              <a:gd name="connsiteY687" fmla="*/ 4365125 h 6246801"/>
              <a:gd name="connsiteX688" fmla="*/ 3231924 w 9384838"/>
              <a:gd name="connsiteY688" fmla="*/ 4340788 h 6246801"/>
              <a:gd name="connsiteX689" fmla="*/ 3256260 w 9384838"/>
              <a:gd name="connsiteY689" fmla="*/ 4289902 h 6246801"/>
              <a:gd name="connsiteX690" fmla="*/ 3281703 w 9384838"/>
              <a:gd name="connsiteY690" fmla="*/ 4289902 h 6246801"/>
              <a:gd name="connsiteX691" fmla="*/ 3281705 w 9384838"/>
              <a:gd name="connsiteY691" fmla="*/ 4289902 h 6246801"/>
              <a:gd name="connsiteX692" fmla="*/ 3307147 w 9384838"/>
              <a:gd name="connsiteY692" fmla="*/ 4265565 h 6246801"/>
              <a:gd name="connsiteX693" fmla="*/ 3356924 w 9384838"/>
              <a:gd name="connsiteY693" fmla="*/ 4265565 h 6246801"/>
              <a:gd name="connsiteX694" fmla="*/ 3457589 w 9384838"/>
              <a:gd name="connsiteY694" fmla="*/ 4190342 h 6246801"/>
              <a:gd name="connsiteX695" fmla="*/ 3558250 w 9384838"/>
              <a:gd name="connsiteY695" fmla="*/ 4089676 h 6246801"/>
              <a:gd name="connsiteX696" fmla="*/ 3582585 w 9384838"/>
              <a:gd name="connsiteY696" fmla="*/ 4014453 h 6246801"/>
              <a:gd name="connsiteX697" fmla="*/ 3608026 w 9384838"/>
              <a:gd name="connsiteY697" fmla="*/ 3989010 h 6246801"/>
              <a:gd name="connsiteX698" fmla="*/ 3582585 w 9384838"/>
              <a:gd name="connsiteY698" fmla="*/ 3963567 h 6246801"/>
              <a:gd name="connsiteX699" fmla="*/ 3608026 w 9384838"/>
              <a:gd name="connsiteY699" fmla="*/ 3913787 h 6246801"/>
              <a:gd name="connsiteX700" fmla="*/ 3582585 w 9384838"/>
              <a:gd name="connsiteY700" fmla="*/ 3888344 h 6246801"/>
              <a:gd name="connsiteX701" fmla="*/ 3608026 w 9384838"/>
              <a:gd name="connsiteY701" fmla="*/ 3838565 h 6246801"/>
              <a:gd name="connsiteX702" fmla="*/ 3633468 w 9384838"/>
              <a:gd name="connsiteY702" fmla="*/ 3813122 h 6246801"/>
              <a:gd name="connsiteX703" fmla="*/ 3683247 w 9384838"/>
              <a:gd name="connsiteY703" fmla="*/ 3788785 h 6246801"/>
              <a:gd name="connsiteX704" fmla="*/ 3708689 w 9384838"/>
              <a:gd name="connsiteY704" fmla="*/ 3813122 h 6246801"/>
              <a:gd name="connsiteX705" fmla="*/ 3783908 w 9384838"/>
              <a:gd name="connsiteY705" fmla="*/ 3788785 h 6246801"/>
              <a:gd name="connsiteX706" fmla="*/ 3883464 w 9384838"/>
              <a:gd name="connsiteY706" fmla="*/ 3763342 h 6246801"/>
              <a:gd name="connsiteX707" fmla="*/ 3883464 w 9384838"/>
              <a:gd name="connsiteY707" fmla="*/ 3813122 h 6246801"/>
              <a:gd name="connsiteX708" fmla="*/ 3833686 w 9384838"/>
              <a:gd name="connsiteY708" fmla="*/ 3813122 h 6246801"/>
              <a:gd name="connsiteX709" fmla="*/ 3808245 w 9384838"/>
              <a:gd name="connsiteY709" fmla="*/ 3838565 h 6246801"/>
              <a:gd name="connsiteX710" fmla="*/ 3808245 w 9384838"/>
              <a:gd name="connsiteY710" fmla="*/ 3888344 h 6246801"/>
              <a:gd name="connsiteX711" fmla="*/ 3758467 w 9384838"/>
              <a:gd name="connsiteY711" fmla="*/ 3864008 h 6246801"/>
              <a:gd name="connsiteX712" fmla="*/ 3708689 w 9384838"/>
              <a:gd name="connsiteY712" fmla="*/ 3913787 h 6246801"/>
              <a:gd name="connsiteX713" fmla="*/ 3683247 w 9384838"/>
              <a:gd name="connsiteY713" fmla="*/ 3888344 h 6246801"/>
              <a:gd name="connsiteX714" fmla="*/ 3633468 w 9384838"/>
              <a:gd name="connsiteY714" fmla="*/ 3913787 h 6246801"/>
              <a:gd name="connsiteX715" fmla="*/ 3657804 w 9384838"/>
              <a:gd name="connsiteY715" fmla="*/ 3939230 h 6246801"/>
              <a:gd name="connsiteX716" fmla="*/ 3633468 w 9384838"/>
              <a:gd name="connsiteY716" fmla="*/ 3963567 h 6246801"/>
              <a:gd name="connsiteX717" fmla="*/ 3657804 w 9384838"/>
              <a:gd name="connsiteY717" fmla="*/ 3963567 h 6246801"/>
              <a:gd name="connsiteX718" fmla="*/ 3683247 w 9384838"/>
              <a:gd name="connsiteY718" fmla="*/ 3989010 h 6246801"/>
              <a:gd name="connsiteX719" fmla="*/ 3708689 w 9384838"/>
              <a:gd name="connsiteY719" fmla="*/ 3989010 h 6246801"/>
              <a:gd name="connsiteX720" fmla="*/ 3708689 w 9384838"/>
              <a:gd name="connsiteY720" fmla="*/ 4014453 h 6246801"/>
              <a:gd name="connsiteX721" fmla="*/ 3708688 w 9384838"/>
              <a:gd name="connsiteY721" fmla="*/ 4014453 h 6246801"/>
              <a:gd name="connsiteX722" fmla="*/ 3657804 w 9384838"/>
              <a:gd name="connsiteY722" fmla="*/ 4064233 h 6246801"/>
              <a:gd name="connsiteX723" fmla="*/ 3683246 w 9384838"/>
              <a:gd name="connsiteY723" fmla="*/ 4139455 h 6246801"/>
              <a:gd name="connsiteX724" fmla="*/ 3808243 w 9384838"/>
              <a:gd name="connsiteY724" fmla="*/ 4164898 h 6246801"/>
              <a:gd name="connsiteX725" fmla="*/ 3833684 w 9384838"/>
              <a:gd name="connsiteY725" fmla="*/ 4089676 h 6246801"/>
              <a:gd name="connsiteX726" fmla="*/ 3958666 w 9384838"/>
              <a:gd name="connsiteY726" fmla="*/ 4089676 h 6246801"/>
              <a:gd name="connsiteX727" fmla="*/ 4084770 w 9384838"/>
              <a:gd name="connsiteY727" fmla="*/ 4064233 h 6246801"/>
              <a:gd name="connsiteX728" fmla="*/ 4185432 w 9384838"/>
              <a:gd name="connsiteY728" fmla="*/ 4064233 h 6246801"/>
              <a:gd name="connsiteX729" fmla="*/ 4460870 w 9384838"/>
              <a:gd name="connsiteY729" fmla="*/ 3888345 h 6246801"/>
              <a:gd name="connsiteX730" fmla="*/ 4510648 w 9384838"/>
              <a:gd name="connsiteY730" fmla="*/ 3763342 h 6246801"/>
              <a:gd name="connsiteX731" fmla="*/ 4761751 w 9384838"/>
              <a:gd name="connsiteY731" fmla="*/ 3713562 h 6246801"/>
              <a:gd name="connsiteX732" fmla="*/ 4836971 w 9384838"/>
              <a:gd name="connsiteY732" fmla="*/ 3612896 h 6246801"/>
              <a:gd name="connsiteX733" fmla="*/ 4887855 w 9384838"/>
              <a:gd name="connsiteY733" fmla="*/ 3487894 h 6246801"/>
              <a:gd name="connsiteX734" fmla="*/ 4887855 w 9384838"/>
              <a:gd name="connsiteY734" fmla="*/ 3487893 h 6246801"/>
              <a:gd name="connsiteX735" fmla="*/ 4937633 w 9384838"/>
              <a:gd name="connsiteY735" fmla="*/ 3437007 h 6246801"/>
              <a:gd name="connsiteX736" fmla="*/ 5012854 w 9384838"/>
              <a:gd name="connsiteY736" fmla="*/ 3387227 h 6246801"/>
              <a:gd name="connsiteX737" fmla="*/ 5038296 w 9384838"/>
              <a:gd name="connsiteY737" fmla="*/ 3336341 h 6246801"/>
              <a:gd name="connsiteX738" fmla="*/ 5113516 w 9384838"/>
              <a:gd name="connsiteY738" fmla="*/ 3236782 h 6246801"/>
              <a:gd name="connsiteX739" fmla="*/ 5137852 w 9384838"/>
              <a:gd name="connsiteY739" fmla="*/ 3185896 h 6246801"/>
              <a:gd name="connsiteX740" fmla="*/ 5163294 w 9384838"/>
              <a:gd name="connsiteY740" fmla="*/ 3161560 h 6246801"/>
              <a:gd name="connsiteX741" fmla="*/ 5238514 w 9384838"/>
              <a:gd name="connsiteY741" fmla="*/ 3011116 h 6246801"/>
              <a:gd name="connsiteX742" fmla="*/ 5263957 w 9384838"/>
              <a:gd name="connsiteY742" fmla="*/ 2860672 h 6246801"/>
              <a:gd name="connsiteX743" fmla="*/ 5188736 w 9384838"/>
              <a:gd name="connsiteY743" fmla="*/ 2809788 h 6246801"/>
              <a:gd name="connsiteX744" fmla="*/ 5163294 w 9384838"/>
              <a:gd name="connsiteY744" fmla="*/ 2835229 h 6246801"/>
              <a:gd name="connsiteX745" fmla="*/ 5137852 w 9384838"/>
              <a:gd name="connsiteY745" fmla="*/ 2835229 h 6246801"/>
              <a:gd name="connsiteX746" fmla="*/ 5137852 w 9384838"/>
              <a:gd name="connsiteY746" fmla="*/ 2785450 h 6246801"/>
              <a:gd name="connsiteX747" fmla="*/ 5188736 w 9384838"/>
              <a:gd name="connsiteY747" fmla="*/ 2785450 h 6246801"/>
              <a:gd name="connsiteX748" fmla="*/ 5263957 w 9384838"/>
              <a:gd name="connsiteY748" fmla="*/ 2734563 h 6246801"/>
              <a:gd name="connsiteX749" fmla="*/ 5339177 w 9384838"/>
              <a:gd name="connsiteY749" fmla="*/ 2609561 h 6246801"/>
              <a:gd name="connsiteX750" fmla="*/ 5289399 w 9384838"/>
              <a:gd name="connsiteY750" fmla="*/ 2534339 h 6246801"/>
              <a:gd name="connsiteX751" fmla="*/ 5289931 w 9384838"/>
              <a:gd name="connsiteY751" fmla="*/ 2534660 h 6246801"/>
              <a:gd name="connsiteX752" fmla="*/ 5289398 w 9384838"/>
              <a:gd name="connsiteY752" fmla="*/ 2534339 h 6246801"/>
              <a:gd name="connsiteX753" fmla="*/ 5313734 w 9384838"/>
              <a:gd name="connsiteY753" fmla="*/ 2483451 h 6246801"/>
              <a:gd name="connsiteX754" fmla="*/ 5289398 w 9384838"/>
              <a:gd name="connsiteY754" fmla="*/ 2459115 h 6246801"/>
              <a:gd name="connsiteX755" fmla="*/ 5364618 w 9384838"/>
              <a:gd name="connsiteY755" fmla="*/ 2408231 h 6246801"/>
              <a:gd name="connsiteX756" fmla="*/ 5388954 w 9384838"/>
              <a:gd name="connsiteY756" fmla="*/ 2433674 h 6246801"/>
              <a:gd name="connsiteX757" fmla="*/ 5464174 w 9384838"/>
              <a:gd name="connsiteY757" fmla="*/ 2408231 h 6246801"/>
              <a:gd name="connsiteX758" fmla="*/ 5515059 w 9384838"/>
              <a:gd name="connsiteY758" fmla="*/ 2333007 h 6246801"/>
              <a:gd name="connsiteX759" fmla="*/ 5539394 w 9384838"/>
              <a:gd name="connsiteY759" fmla="*/ 2257785 h 6246801"/>
              <a:gd name="connsiteX760" fmla="*/ 5539394 w 9384838"/>
              <a:gd name="connsiteY760" fmla="*/ 2233447 h 6246801"/>
              <a:gd name="connsiteX761" fmla="*/ 5564837 w 9384838"/>
              <a:gd name="connsiteY761" fmla="*/ 2182565 h 6246801"/>
              <a:gd name="connsiteX762" fmla="*/ 5614615 w 9384838"/>
              <a:gd name="connsiteY762" fmla="*/ 2233447 h 6246801"/>
              <a:gd name="connsiteX763" fmla="*/ 5640057 w 9384838"/>
              <a:gd name="connsiteY763" fmla="*/ 2208005 h 6246801"/>
              <a:gd name="connsiteX764" fmla="*/ 5665499 w 9384838"/>
              <a:gd name="connsiteY764" fmla="*/ 2233447 h 6246801"/>
              <a:gd name="connsiteX765" fmla="*/ 5665499 w 9384838"/>
              <a:gd name="connsiteY765" fmla="*/ 2257785 h 6246801"/>
              <a:gd name="connsiteX766" fmla="*/ 5640057 w 9384838"/>
              <a:gd name="connsiteY766" fmla="*/ 2408231 h 6246801"/>
              <a:gd name="connsiteX767" fmla="*/ 5689835 w 9384838"/>
              <a:gd name="connsiteY767" fmla="*/ 2433674 h 6246801"/>
              <a:gd name="connsiteX768" fmla="*/ 5740719 w 9384838"/>
              <a:gd name="connsiteY768" fmla="*/ 2408231 h 6246801"/>
              <a:gd name="connsiteX769" fmla="*/ 5765055 w 9384838"/>
              <a:gd name="connsiteY769" fmla="*/ 2358450 h 6246801"/>
              <a:gd name="connsiteX770" fmla="*/ 5840275 w 9384838"/>
              <a:gd name="connsiteY770" fmla="*/ 2459115 h 6246801"/>
              <a:gd name="connsiteX771" fmla="*/ 5891159 w 9384838"/>
              <a:gd name="connsiteY771" fmla="*/ 2408231 h 6246801"/>
              <a:gd name="connsiteX772" fmla="*/ 5940937 w 9384838"/>
              <a:gd name="connsiteY772" fmla="*/ 2283229 h 6246801"/>
              <a:gd name="connsiteX773" fmla="*/ 5891159 w 9384838"/>
              <a:gd name="connsiteY773" fmla="*/ 2208005 h 6246801"/>
              <a:gd name="connsiteX774" fmla="*/ 5840275 w 9384838"/>
              <a:gd name="connsiteY774" fmla="*/ 2257785 h 6246801"/>
              <a:gd name="connsiteX775" fmla="*/ 5715277 w 9384838"/>
              <a:gd name="connsiteY775" fmla="*/ 2283229 h 6246801"/>
              <a:gd name="connsiteX776" fmla="*/ 5765055 w 9384838"/>
              <a:gd name="connsiteY776" fmla="*/ 2132783 h 6246801"/>
              <a:gd name="connsiteX777" fmla="*/ 5840275 w 9384838"/>
              <a:gd name="connsiteY777" fmla="*/ 2081897 h 6246801"/>
              <a:gd name="connsiteX778" fmla="*/ 8270546 w 9384838"/>
              <a:gd name="connsiteY778" fmla="*/ 1474959 h 6246801"/>
              <a:gd name="connsiteX779" fmla="*/ 8282255 w 9384838"/>
              <a:gd name="connsiteY779" fmla="*/ 1480813 h 6246801"/>
              <a:gd name="connsiteX780" fmla="*/ 8274449 w 9384838"/>
              <a:gd name="connsiteY780" fmla="*/ 1490571 h 6246801"/>
              <a:gd name="connsiteX781" fmla="*/ 8264691 w 9384838"/>
              <a:gd name="connsiteY781" fmla="*/ 1491546 h 6246801"/>
              <a:gd name="connsiteX782" fmla="*/ 8247128 w 9384838"/>
              <a:gd name="connsiteY782" fmla="*/ 1501304 h 6246801"/>
              <a:gd name="connsiteX783" fmla="*/ 8250055 w 9384838"/>
              <a:gd name="connsiteY783" fmla="*/ 1485692 h 6246801"/>
              <a:gd name="connsiteX784" fmla="*/ 8265667 w 9384838"/>
              <a:gd name="connsiteY784" fmla="*/ 1485692 h 6246801"/>
              <a:gd name="connsiteX785" fmla="*/ 8270546 w 9384838"/>
              <a:gd name="connsiteY785" fmla="*/ 1474959 h 6246801"/>
              <a:gd name="connsiteX786" fmla="*/ 8187608 w 9384838"/>
              <a:gd name="connsiteY786" fmla="*/ 1463250 h 6246801"/>
              <a:gd name="connsiteX787" fmla="*/ 8203220 w 9384838"/>
              <a:gd name="connsiteY787" fmla="*/ 1472032 h 6246801"/>
              <a:gd name="connsiteX788" fmla="*/ 8215904 w 9384838"/>
              <a:gd name="connsiteY788" fmla="*/ 1471056 h 6246801"/>
              <a:gd name="connsiteX789" fmla="*/ 8214929 w 9384838"/>
              <a:gd name="connsiteY789" fmla="*/ 1479838 h 6246801"/>
              <a:gd name="connsiteX790" fmla="*/ 8216880 w 9384838"/>
              <a:gd name="connsiteY790" fmla="*/ 1484717 h 6246801"/>
              <a:gd name="connsiteX791" fmla="*/ 8195414 w 9384838"/>
              <a:gd name="connsiteY791" fmla="*/ 1482765 h 6246801"/>
              <a:gd name="connsiteX792" fmla="*/ 8197365 w 9384838"/>
              <a:gd name="connsiteY792" fmla="*/ 1476909 h 6246801"/>
              <a:gd name="connsiteX793" fmla="*/ 8187608 w 9384838"/>
              <a:gd name="connsiteY793" fmla="*/ 1463250 h 6246801"/>
              <a:gd name="connsiteX794" fmla="*/ 8289085 w 9384838"/>
              <a:gd name="connsiteY794" fmla="*/ 1415439 h 6246801"/>
              <a:gd name="connsiteX795" fmla="*/ 8307624 w 9384838"/>
              <a:gd name="connsiteY795" fmla="*/ 1425197 h 6246801"/>
              <a:gd name="connsiteX796" fmla="*/ 8318357 w 9384838"/>
              <a:gd name="connsiteY796" fmla="*/ 1429100 h 6246801"/>
              <a:gd name="connsiteX797" fmla="*/ 8307624 w 9384838"/>
              <a:gd name="connsiteY797" fmla="*/ 1443734 h 6246801"/>
              <a:gd name="connsiteX798" fmla="*/ 8313478 w 9384838"/>
              <a:gd name="connsiteY798" fmla="*/ 1452516 h 6246801"/>
              <a:gd name="connsiteX799" fmla="*/ 8282255 w 9384838"/>
              <a:gd name="connsiteY799" fmla="*/ 1469104 h 6246801"/>
              <a:gd name="connsiteX800" fmla="*/ 8280303 w 9384838"/>
              <a:gd name="connsiteY800" fmla="*/ 1453493 h 6246801"/>
              <a:gd name="connsiteX801" fmla="*/ 8269570 w 9384838"/>
              <a:gd name="connsiteY801" fmla="*/ 1425197 h 6246801"/>
              <a:gd name="connsiteX802" fmla="*/ 8289085 w 9384838"/>
              <a:gd name="connsiteY802" fmla="*/ 1415439 h 6246801"/>
              <a:gd name="connsiteX803" fmla="*/ 8360314 w 9384838"/>
              <a:gd name="connsiteY803" fmla="*/ 1357869 h 6246801"/>
              <a:gd name="connsiteX804" fmla="*/ 8376902 w 9384838"/>
              <a:gd name="connsiteY804" fmla="*/ 1366651 h 6246801"/>
              <a:gd name="connsiteX805" fmla="*/ 8379829 w 9384838"/>
              <a:gd name="connsiteY805" fmla="*/ 1382264 h 6246801"/>
              <a:gd name="connsiteX806" fmla="*/ 8349581 w 9384838"/>
              <a:gd name="connsiteY806" fmla="*/ 1375434 h 6246801"/>
              <a:gd name="connsiteX807" fmla="*/ 8360314 w 9384838"/>
              <a:gd name="connsiteY807" fmla="*/ 1357869 h 6246801"/>
              <a:gd name="connsiteX808" fmla="*/ 8571073 w 9384838"/>
              <a:gd name="connsiteY808" fmla="*/ 1228098 h 6246801"/>
              <a:gd name="connsiteX809" fmla="*/ 8597418 w 9384838"/>
              <a:gd name="connsiteY809" fmla="*/ 1253467 h 6246801"/>
              <a:gd name="connsiteX810" fmla="*/ 8592539 w 9384838"/>
              <a:gd name="connsiteY810" fmla="*/ 1260297 h 6246801"/>
              <a:gd name="connsiteX811" fmla="*/ 8592539 w 9384838"/>
              <a:gd name="connsiteY811" fmla="*/ 1272981 h 6246801"/>
              <a:gd name="connsiteX812" fmla="*/ 8572049 w 9384838"/>
              <a:gd name="connsiteY812" fmla="*/ 1273957 h 6246801"/>
              <a:gd name="connsiteX813" fmla="*/ 8561316 w 9384838"/>
              <a:gd name="connsiteY813" fmla="*/ 1285666 h 6246801"/>
              <a:gd name="connsiteX814" fmla="*/ 8554486 w 9384838"/>
              <a:gd name="connsiteY814" fmla="*/ 1302253 h 6246801"/>
              <a:gd name="connsiteX815" fmla="*/ 8533995 w 9384838"/>
              <a:gd name="connsiteY815" fmla="*/ 1311035 h 6246801"/>
              <a:gd name="connsiteX816" fmla="*/ 8510577 w 9384838"/>
              <a:gd name="connsiteY816" fmla="*/ 1309083 h 6246801"/>
              <a:gd name="connsiteX817" fmla="*/ 8505699 w 9384838"/>
              <a:gd name="connsiteY817" fmla="*/ 1331526 h 6246801"/>
              <a:gd name="connsiteX818" fmla="*/ 8494966 w 9384838"/>
              <a:gd name="connsiteY818" fmla="*/ 1335428 h 6246801"/>
              <a:gd name="connsiteX819" fmla="*/ 8482281 w 9384838"/>
              <a:gd name="connsiteY819" fmla="*/ 1312986 h 6246801"/>
              <a:gd name="connsiteX820" fmla="*/ 8474475 w 9384838"/>
              <a:gd name="connsiteY820" fmla="*/ 1303229 h 6246801"/>
              <a:gd name="connsiteX821" fmla="*/ 8467645 w 9384838"/>
              <a:gd name="connsiteY821" fmla="*/ 1279811 h 6246801"/>
              <a:gd name="connsiteX822" fmla="*/ 8476427 w 9384838"/>
              <a:gd name="connsiteY822" fmla="*/ 1270054 h 6246801"/>
              <a:gd name="connsiteX823" fmla="*/ 8524238 w 9384838"/>
              <a:gd name="connsiteY823" fmla="*/ 1261273 h 6246801"/>
              <a:gd name="connsiteX824" fmla="*/ 8551558 w 9384838"/>
              <a:gd name="connsiteY824" fmla="*/ 1236879 h 6246801"/>
              <a:gd name="connsiteX825" fmla="*/ 8567170 w 9384838"/>
              <a:gd name="connsiteY825" fmla="*/ 1237855 h 6246801"/>
              <a:gd name="connsiteX826" fmla="*/ 8571073 w 9384838"/>
              <a:gd name="connsiteY826" fmla="*/ 1228098 h 6246801"/>
              <a:gd name="connsiteX827" fmla="*/ 8306648 w 9384838"/>
              <a:gd name="connsiteY827" fmla="*/ 884639 h 6246801"/>
              <a:gd name="connsiteX828" fmla="*/ 8328114 w 9384838"/>
              <a:gd name="connsiteY828" fmla="*/ 903178 h 6246801"/>
              <a:gd name="connsiteX829" fmla="*/ 8334944 w 9384838"/>
              <a:gd name="connsiteY829" fmla="*/ 917814 h 6246801"/>
              <a:gd name="connsiteX830" fmla="*/ 8368119 w 9384838"/>
              <a:gd name="connsiteY830" fmla="*/ 935377 h 6246801"/>
              <a:gd name="connsiteX831" fmla="*/ 8422761 w 9384838"/>
              <a:gd name="connsiteY831" fmla="*/ 939280 h 6246801"/>
              <a:gd name="connsiteX832" fmla="*/ 8461790 w 9384838"/>
              <a:gd name="connsiteY832" fmla="*/ 922693 h 6246801"/>
              <a:gd name="connsiteX833" fmla="*/ 8450081 w 9384838"/>
              <a:gd name="connsiteY833" fmla="*/ 963674 h 6246801"/>
              <a:gd name="connsiteX834" fmla="*/ 8431542 w 9384838"/>
              <a:gd name="connsiteY834" fmla="*/ 975382 h 6246801"/>
              <a:gd name="connsiteX835" fmla="*/ 8415930 w 9384838"/>
              <a:gd name="connsiteY835" fmla="*/ 963674 h 6246801"/>
              <a:gd name="connsiteX836" fmla="*/ 8397391 w 9384838"/>
              <a:gd name="connsiteY836" fmla="*/ 963674 h 6246801"/>
              <a:gd name="connsiteX837" fmla="*/ 8359338 w 9384838"/>
              <a:gd name="connsiteY837" fmla="*/ 1014411 h 6246801"/>
              <a:gd name="connsiteX838" fmla="*/ 8284206 w 9384838"/>
              <a:gd name="connsiteY838" fmla="*/ 1020265 h 6246801"/>
              <a:gd name="connsiteX839" fmla="*/ 8247128 w 9384838"/>
              <a:gd name="connsiteY839" fmla="*/ 1070028 h 6246801"/>
              <a:gd name="connsiteX840" fmla="*/ 8212977 w 9384838"/>
              <a:gd name="connsiteY840" fmla="*/ 1083688 h 6246801"/>
              <a:gd name="connsiteX841" fmla="*/ 8184681 w 9384838"/>
              <a:gd name="connsiteY841" fmla="*/ 1151014 h 6246801"/>
              <a:gd name="connsiteX842" fmla="*/ 8163215 w 9384838"/>
              <a:gd name="connsiteY842" fmla="*/ 1151014 h 6246801"/>
              <a:gd name="connsiteX843" fmla="*/ 8155409 w 9384838"/>
              <a:gd name="connsiteY843" fmla="*/ 1207607 h 6246801"/>
              <a:gd name="connsiteX844" fmla="*/ 8099792 w 9384838"/>
              <a:gd name="connsiteY844" fmla="*/ 1223219 h 6246801"/>
              <a:gd name="connsiteX845" fmla="*/ 8077350 w 9384838"/>
              <a:gd name="connsiteY845" fmla="*/ 1247612 h 6246801"/>
              <a:gd name="connsiteX846" fmla="*/ 8066617 w 9384838"/>
              <a:gd name="connsiteY846" fmla="*/ 1319817 h 6246801"/>
              <a:gd name="connsiteX847" fmla="*/ 8057835 w 9384838"/>
              <a:gd name="connsiteY847" fmla="*/ 1315914 h 6246801"/>
              <a:gd name="connsiteX848" fmla="*/ 8009048 w 9384838"/>
              <a:gd name="connsiteY848" fmla="*/ 1320793 h 6246801"/>
              <a:gd name="connsiteX849" fmla="*/ 8009048 w 9384838"/>
              <a:gd name="connsiteY849" fmla="*/ 1309084 h 6246801"/>
              <a:gd name="connsiteX850" fmla="*/ 8010024 w 9384838"/>
              <a:gd name="connsiteY850" fmla="*/ 1293472 h 6246801"/>
              <a:gd name="connsiteX851" fmla="*/ 8002218 w 9384838"/>
              <a:gd name="connsiteY851" fmla="*/ 1262248 h 6246801"/>
              <a:gd name="connsiteX852" fmla="*/ 8013927 w 9384838"/>
              <a:gd name="connsiteY852" fmla="*/ 1254442 h 6246801"/>
              <a:gd name="connsiteX853" fmla="*/ 8038320 w 9384838"/>
              <a:gd name="connsiteY853" fmla="*/ 1219316 h 6246801"/>
              <a:gd name="connsiteX854" fmla="*/ 8077350 w 9384838"/>
              <a:gd name="connsiteY854" fmla="*/ 1190044 h 6246801"/>
              <a:gd name="connsiteX855" fmla="*/ 8108573 w 9384838"/>
              <a:gd name="connsiteY855" fmla="*/ 1167602 h 6246801"/>
              <a:gd name="connsiteX856" fmla="*/ 8111501 w 9384838"/>
              <a:gd name="connsiteY856" fmla="*/ 1154917 h 6246801"/>
              <a:gd name="connsiteX857" fmla="*/ 8135894 w 9384838"/>
              <a:gd name="connsiteY857" fmla="*/ 1148087 h 6246801"/>
              <a:gd name="connsiteX858" fmla="*/ 8141748 w 9384838"/>
              <a:gd name="connsiteY858" fmla="*/ 1130524 h 6246801"/>
              <a:gd name="connsiteX859" fmla="*/ 8135894 w 9384838"/>
              <a:gd name="connsiteY859" fmla="*/ 1121742 h 6246801"/>
              <a:gd name="connsiteX860" fmla="*/ 8143700 w 9384838"/>
              <a:gd name="connsiteY860" fmla="*/ 1104179 h 6246801"/>
              <a:gd name="connsiteX861" fmla="*/ 8200293 w 9384838"/>
              <a:gd name="connsiteY861" fmla="*/ 1030998 h 6246801"/>
              <a:gd name="connsiteX862" fmla="*/ 8231516 w 9384838"/>
              <a:gd name="connsiteY862" fmla="*/ 993920 h 6246801"/>
              <a:gd name="connsiteX863" fmla="*/ 8245176 w 9384838"/>
              <a:gd name="connsiteY863" fmla="*/ 957819 h 6246801"/>
              <a:gd name="connsiteX864" fmla="*/ 8258837 w 9384838"/>
              <a:gd name="connsiteY864" fmla="*/ 944159 h 6246801"/>
              <a:gd name="connsiteX865" fmla="*/ 8260788 w 9384838"/>
              <a:gd name="connsiteY865" fmla="*/ 920741 h 6246801"/>
              <a:gd name="connsiteX866" fmla="*/ 8289085 w 9384838"/>
              <a:gd name="connsiteY866" fmla="*/ 889516 h 6246801"/>
              <a:gd name="connsiteX867" fmla="*/ 8306648 w 9384838"/>
              <a:gd name="connsiteY867" fmla="*/ 884639 h 6246801"/>
              <a:gd name="connsiteX868" fmla="*/ 9328245 w 9384838"/>
              <a:gd name="connsiteY868" fmla="*/ 311878 h 6246801"/>
              <a:gd name="connsiteX869" fmla="*/ 9371178 w 9384838"/>
              <a:gd name="connsiteY869" fmla="*/ 317733 h 6246801"/>
              <a:gd name="connsiteX870" fmla="*/ 9384838 w 9384838"/>
              <a:gd name="connsiteY870" fmla="*/ 341150 h 6246801"/>
              <a:gd name="connsiteX871" fmla="*/ 9357517 w 9384838"/>
              <a:gd name="connsiteY871" fmla="*/ 360665 h 6246801"/>
              <a:gd name="connsiteX872" fmla="*/ 9357517 w 9384838"/>
              <a:gd name="connsiteY872" fmla="*/ 378228 h 6246801"/>
              <a:gd name="connsiteX873" fmla="*/ 9371178 w 9384838"/>
              <a:gd name="connsiteY873" fmla="*/ 393840 h 6246801"/>
              <a:gd name="connsiteX874" fmla="*/ 9367275 w 9384838"/>
              <a:gd name="connsiteY874" fmla="*/ 427015 h 6246801"/>
              <a:gd name="connsiteX875" fmla="*/ 9314585 w 9384838"/>
              <a:gd name="connsiteY875" fmla="*/ 427015 h 6246801"/>
              <a:gd name="connsiteX876" fmla="*/ 9250186 w 9384838"/>
              <a:gd name="connsiteY876" fmla="*/ 440675 h 6246801"/>
              <a:gd name="connsiteX877" fmla="*/ 9213108 w 9384838"/>
              <a:gd name="connsiteY877" fmla="*/ 471899 h 6246801"/>
              <a:gd name="connsiteX878" fmla="*/ 9162370 w 9384838"/>
              <a:gd name="connsiteY878" fmla="*/ 491414 h 6246801"/>
              <a:gd name="connsiteX879" fmla="*/ 9099923 w 9384838"/>
              <a:gd name="connsiteY879" fmla="*/ 526540 h 6246801"/>
              <a:gd name="connsiteX880" fmla="*/ 9035524 w 9384838"/>
              <a:gd name="connsiteY880" fmla="*/ 587036 h 6246801"/>
              <a:gd name="connsiteX881" fmla="*/ 8996494 w 9384838"/>
              <a:gd name="connsiteY881" fmla="*/ 635822 h 6246801"/>
              <a:gd name="connsiteX882" fmla="*/ 8961368 w 9384838"/>
              <a:gd name="connsiteY882" fmla="*/ 637774 h 6246801"/>
              <a:gd name="connsiteX883" fmla="*/ 8951610 w 9384838"/>
              <a:gd name="connsiteY883" fmla="*/ 647531 h 6246801"/>
              <a:gd name="connsiteX884" fmla="*/ 8926241 w 9384838"/>
              <a:gd name="connsiteY884" fmla="*/ 637774 h 6246801"/>
              <a:gd name="connsiteX885" fmla="*/ 8916484 w 9384838"/>
              <a:gd name="connsiteY885" fmla="*/ 608501 h 6246801"/>
              <a:gd name="connsiteX886" fmla="*/ 8883309 w 9384838"/>
              <a:gd name="connsiteY886" fmla="*/ 622162 h 6246801"/>
              <a:gd name="connsiteX887" fmla="*/ 8877454 w 9384838"/>
              <a:gd name="connsiteY887" fmla="*/ 651434 h 6246801"/>
              <a:gd name="connsiteX888" fmla="*/ 8887212 w 9384838"/>
              <a:gd name="connsiteY888" fmla="*/ 665094 h 6246801"/>
              <a:gd name="connsiteX889" fmla="*/ 8846231 w 9384838"/>
              <a:gd name="connsiteY889" fmla="*/ 719735 h 6246801"/>
              <a:gd name="connsiteX890" fmla="*/ 8799395 w 9384838"/>
              <a:gd name="connsiteY890" fmla="*/ 749008 h 6246801"/>
              <a:gd name="connsiteX891" fmla="*/ 8766220 w 9384838"/>
              <a:gd name="connsiteY891" fmla="*/ 774380 h 6246801"/>
              <a:gd name="connsiteX892" fmla="*/ 8731094 w 9384838"/>
              <a:gd name="connsiteY892" fmla="*/ 844633 h 6246801"/>
              <a:gd name="connsiteX893" fmla="*/ 8697919 w 9384838"/>
              <a:gd name="connsiteY893" fmla="*/ 862196 h 6246801"/>
              <a:gd name="connsiteX894" fmla="*/ 8666695 w 9384838"/>
              <a:gd name="connsiteY894" fmla="*/ 862196 h 6246801"/>
              <a:gd name="connsiteX895" fmla="*/ 8641326 w 9384838"/>
              <a:gd name="connsiteY895" fmla="*/ 887565 h 6246801"/>
              <a:gd name="connsiteX896" fmla="*/ 8614005 w 9384838"/>
              <a:gd name="connsiteY896" fmla="*/ 932449 h 6246801"/>
              <a:gd name="connsiteX897" fmla="*/ 8590587 w 9384838"/>
              <a:gd name="connsiteY897" fmla="*/ 936351 h 6246801"/>
              <a:gd name="connsiteX898" fmla="*/ 8576927 w 9384838"/>
              <a:gd name="connsiteY898" fmla="*/ 920740 h 6246801"/>
              <a:gd name="connsiteX899" fmla="*/ 8590587 w 9384838"/>
              <a:gd name="connsiteY899" fmla="*/ 885614 h 6246801"/>
              <a:gd name="connsiteX900" fmla="*/ 8602296 w 9384838"/>
              <a:gd name="connsiteY900" fmla="*/ 881711 h 6246801"/>
              <a:gd name="connsiteX901" fmla="*/ 8610102 w 9384838"/>
              <a:gd name="connsiteY901" fmla="*/ 868050 h 6246801"/>
              <a:gd name="connsiteX902" fmla="*/ 8606199 w 9384838"/>
              <a:gd name="connsiteY902" fmla="*/ 850487 h 6246801"/>
              <a:gd name="connsiteX903" fmla="*/ 8612054 w 9384838"/>
              <a:gd name="connsiteY903" fmla="*/ 825118 h 6246801"/>
              <a:gd name="connsiteX904" fmla="*/ 8623762 w 9384838"/>
              <a:gd name="connsiteY904" fmla="*/ 846584 h 6246801"/>
              <a:gd name="connsiteX905" fmla="*/ 8637423 w 9384838"/>
              <a:gd name="connsiteY905" fmla="*/ 848536 h 6246801"/>
              <a:gd name="connsiteX906" fmla="*/ 8649132 w 9384838"/>
              <a:gd name="connsiteY906" fmla="*/ 827069 h 6246801"/>
              <a:gd name="connsiteX907" fmla="*/ 8635471 w 9384838"/>
              <a:gd name="connsiteY907" fmla="*/ 807555 h 6246801"/>
              <a:gd name="connsiteX908" fmla="*/ 8654986 w 9384838"/>
              <a:gd name="connsiteY908" fmla="*/ 807555 h 6246801"/>
              <a:gd name="connsiteX909" fmla="*/ 8664743 w 9384838"/>
              <a:gd name="connsiteY909" fmla="*/ 819263 h 6246801"/>
              <a:gd name="connsiteX910" fmla="*/ 8692064 w 9384838"/>
              <a:gd name="connsiteY910" fmla="*/ 805603 h 6246801"/>
              <a:gd name="connsiteX911" fmla="*/ 8709627 w 9384838"/>
              <a:gd name="connsiteY911" fmla="*/ 778282 h 6246801"/>
              <a:gd name="connsiteX912" fmla="*/ 8711579 w 9384838"/>
              <a:gd name="connsiteY912" fmla="*/ 749008 h 6246801"/>
              <a:gd name="connsiteX913" fmla="*/ 8695967 w 9384838"/>
              <a:gd name="connsiteY913" fmla="*/ 749008 h 6246801"/>
              <a:gd name="connsiteX914" fmla="*/ 8672549 w 9384838"/>
              <a:gd name="connsiteY914" fmla="*/ 745105 h 6246801"/>
              <a:gd name="connsiteX915" fmla="*/ 8668646 w 9384838"/>
              <a:gd name="connsiteY915" fmla="*/ 713881 h 6246801"/>
              <a:gd name="connsiteX916" fmla="*/ 8697919 w 9384838"/>
              <a:gd name="connsiteY916" fmla="*/ 713881 h 6246801"/>
              <a:gd name="connsiteX917" fmla="*/ 8715482 w 9384838"/>
              <a:gd name="connsiteY917" fmla="*/ 731444 h 6246801"/>
              <a:gd name="connsiteX918" fmla="*/ 8733045 w 9384838"/>
              <a:gd name="connsiteY918" fmla="*/ 719735 h 6246801"/>
              <a:gd name="connsiteX919" fmla="*/ 8746705 w 9384838"/>
              <a:gd name="connsiteY919" fmla="*/ 688512 h 6246801"/>
              <a:gd name="connsiteX920" fmla="*/ 8787686 w 9384838"/>
              <a:gd name="connsiteY920" fmla="*/ 674851 h 6246801"/>
              <a:gd name="connsiteX921" fmla="*/ 8811104 w 9384838"/>
              <a:gd name="connsiteY921" fmla="*/ 624114 h 6246801"/>
              <a:gd name="connsiteX922" fmla="*/ 8830619 w 9384838"/>
              <a:gd name="connsiteY922" fmla="*/ 618260 h 6246801"/>
              <a:gd name="connsiteX923" fmla="*/ 8840376 w 9384838"/>
              <a:gd name="connsiteY923" fmla="*/ 600695 h 6246801"/>
              <a:gd name="connsiteX924" fmla="*/ 8832570 w 9384838"/>
              <a:gd name="connsiteY924" fmla="*/ 559715 h 6246801"/>
              <a:gd name="connsiteX925" fmla="*/ 8850134 w 9384838"/>
              <a:gd name="connsiteY925" fmla="*/ 559715 h 6246801"/>
              <a:gd name="connsiteX926" fmla="*/ 8885260 w 9384838"/>
              <a:gd name="connsiteY926" fmla="*/ 573376 h 6246801"/>
              <a:gd name="connsiteX927" fmla="*/ 8902823 w 9384838"/>
              <a:gd name="connsiteY927" fmla="*/ 559715 h 6246801"/>
              <a:gd name="connsiteX928" fmla="*/ 8904775 w 9384838"/>
              <a:gd name="connsiteY928" fmla="*/ 524589 h 6246801"/>
              <a:gd name="connsiteX929" fmla="*/ 8949659 w 9384838"/>
              <a:gd name="connsiteY929" fmla="*/ 497268 h 6246801"/>
              <a:gd name="connsiteX930" fmla="*/ 8976980 w 9384838"/>
              <a:gd name="connsiteY930" fmla="*/ 497268 h 6246801"/>
              <a:gd name="connsiteX931" fmla="*/ 8976980 w 9384838"/>
              <a:gd name="connsiteY931" fmla="*/ 462142 h 6246801"/>
              <a:gd name="connsiteX932" fmla="*/ 8965271 w 9384838"/>
              <a:gd name="connsiteY932" fmla="*/ 419209 h 6246801"/>
              <a:gd name="connsiteX933" fmla="*/ 8973077 w 9384838"/>
              <a:gd name="connsiteY933" fmla="*/ 393840 h 6246801"/>
              <a:gd name="connsiteX934" fmla="*/ 9002349 w 9384838"/>
              <a:gd name="connsiteY934" fmla="*/ 376277 h 6246801"/>
              <a:gd name="connsiteX935" fmla="*/ 9017961 w 9384838"/>
              <a:gd name="connsiteY935" fmla="*/ 403597 h 6246801"/>
              <a:gd name="connsiteX936" fmla="*/ 9041378 w 9384838"/>
              <a:gd name="connsiteY936" fmla="*/ 467996 h 6246801"/>
              <a:gd name="connsiteX937" fmla="*/ 9076505 w 9384838"/>
              <a:gd name="connsiteY937" fmla="*/ 475802 h 6246801"/>
              <a:gd name="connsiteX938" fmla="*/ 9154564 w 9384838"/>
              <a:gd name="connsiteY938" fmla="*/ 458239 h 6246801"/>
              <a:gd name="connsiteX939" fmla="*/ 9209205 w 9384838"/>
              <a:gd name="connsiteY939" fmla="*/ 409452 h 6246801"/>
              <a:gd name="connsiteX940" fmla="*/ 9218963 w 9384838"/>
              <a:gd name="connsiteY940" fmla="*/ 380180 h 6246801"/>
              <a:gd name="connsiteX941" fmla="*/ 9283361 w 9384838"/>
              <a:gd name="connsiteY941" fmla="*/ 325538 h 6246801"/>
              <a:gd name="connsiteX942" fmla="*/ 9328245 w 9384838"/>
              <a:gd name="connsiteY942" fmla="*/ 311878 h 6246801"/>
              <a:gd name="connsiteX943" fmla="*/ 6819242 w 9384838"/>
              <a:gd name="connsiteY943" fmla="*/ 0 h 6246801"/>
              <a:gd name="connsiteX944" fmla="*/ 6869020 w 9384838"/>
              <a:gd name="connsiteY944" fmla="*/ 125002 h 6246801"/>
              <a:gd name="connsiteX945" fmla="*/ 6969682 w 9384838"/>
              <a:gd name="connsiteY945" fmla="*/ 326334 h 6246801"/>
              <a:gd name="connsiteX946" fmla="*/ 6969682 w 9384838"/>
              <a:gd name="connsiteY946" fmla="*/ 401556 h 6246801"/>
              <a:gd name="connsiteX947" fmla="*/ 7094680 w 9384838"/>
              <a:gd name="connsiteY947" fmla="*/ 652667 h 6246801"/>
              <a:gd name="connsiteX948" fmla="*/ 7220784 w 9384838"/>
              <a:gd name="connsiteY948" fmla="*/ 803117 h 6246801"/>
              <a:gd name="connsiteX949" fmla="*/ 7321446 w 9384838"/>
              <a:gd name="connsiteY949" fmla="*/ 903783 h 6246801"/>
              <a:gd name="connsiteX950" fmla="*/ 7321446 w 9384838"/>
              <a:gd name="connsiteY950" fmla="*/ 979004 h 6246801"/>
              <a:gd name="connsiteX951" fmla="*/ 7345782 w 9384838"/>
              <a:gd name="connsiteY951" fmla="*/ 979004 h 6246801"/>
              <a:gd name="connsiteX952" fmla="*/ 7396667 w 9384838"/>
              <a:gd name="connsiteY952" fmla="*/ 1003341 h 6246801"/>
              <a:gd name="connsiteX953" fmla="*/ 7421002 w 9384838"/>
              <a:gd name="connsiteY953" fmla="*/ 979004 h 6246801"/>
              <a:gd name="connsiteX954" fmla="*/ 7496223 w 9384838"/>
              <a:gd name="connsiteY954" fmla="*/ 1003341 h 6246801"/>
              <a:gd name="connsiteX955" fmla="*/ 7446445 w 9384838"/>
              <a:gd name="connsiteY955" fmla="*/ 1054227 h 6246801"/>
              <a:gd name="connsiteX956" fmla="*/ 7471887 w 9384838"/>
              <a:gd name="connsiteY956" fmla="*/ 1078564 h 6246801"/>
              <a:gd name="connsiteX957" fmla="*/ 7521665 w 9384838"/>
              <a:gd name="connsiteY957" fmla="*/ 1054227 h 6246801"/>
              <a:gd name="connsiteX958" fmla="*/ 7547107 w 9384838"/>
              <a:gd name="connsiteY958" fmla="*/ 1129449 h 6246801"/>
              <a:gd name="connsiteX959" fmla="*/ 7672105 w 9384838"/>
              <a:gd name="connsiteY959" fmla="*/ 1179229 h 6246801"/>
              <a:gd name="connsiteX960" fmla="*/ 7747325 w 9384838"/>
              <a:gd name="connsiteY960" fmla="*/ 1179229 h 6246801"/>
              <a:gd name="connsiteX961" fmla="*/ 7847987 w 9384838"/>
              <a:gd name="connsiteY961" fmla="*/ 1104007 h 6246801"/>
              <a:gd name="connsiteX962" fmla="*/ 7923207 w 9384838"/>
              <a:gd name="connsiteY962" fmla="*/ 1078564 h 6246801"/>
              <a:gd name="connsiteX963" fmla="*/ 7998427 w 9384838"/>
              <a:gd name="connsiteY963" fmla="*/ 1003341 h 6246801"/>
              <a:gd name="connsiteX964" fmla="*/ 7998427 w 9384838"/>
              <a:gd name="connsiteY964" fmla="*/ 1054227 h 6246801"/>
              <a:gd name="connsiteX965" fmla="*/ 7948649 w 9384838"/>
              <a:gd name="connsiteY965" fmla="*/ 1104007 h 6246801"/>
              <a:gd name="connsiteX966" fmla="*/ 7948649 w 9384838"/>
              <a:gd name="connsiteY966" fmla="*/ 1129449 h 6246801"/>
              <a:gd name="connsiteX967" fmla="*/ 7822545 w 9384838"/>
              <a:gd name="connsiteY967" fmla="*/ 1279895 h 6246801"/>
              <a:gd name="connsiteX968" fmla="*/ 7822545 w 9384838"/>
              <a:gd name="connsiteY968" fmla="*/ 1379454 h 6246801"/>
              <a:gd name="connsiteX969" fmla="*/ 7873429 w 9384838"/>
              <a:gd name="connsiteY969" fmla="*/ 1379454 h 6246801"/>
              <a:gd name="connsiteX970" fmla="*/ 7847987 w 9384838"/>
              <a:gd name="connsiteY970" fmla="*/ 1505563 h 6246801"/>
              <a:gd name="connsiteX971" fmla="*/ 7797103 w 9384838"/>
              <a:gd name="connsiteY971" fmla="*/ 1531005 h 6246801"/>
              <a:gd name="connsiteX972" fmla="*/ 7873429 w 9384838"/>
              <a:gd name="connsiteY972" fmla="*/ 1606229 h 6246801"/>
              <a:gd name="connsiteX973" fmla="*/ 7948649 w 9384838"/>
              <a:gd name="connsiteY973" fmla="*/ 1606229 h 6246801"/>
              <a:gd name="connsiteX974" fmla="*/ 7923207 w 9384838"/>
              <a:gd name="connsiteY974" fmla="*/ 1656009 h 6246801"/>
              <a:gd name="connsiteX975" fmla="*/ 7772767 w 9384838"/>
              <a:gd name="connsiteY975" fmla="*/ 1630565 h 6246801"/>
              <a:gd name="connsiteX976" fmla="*/ 7672105 w 9384838"/>
              <a:gd name="connsiteY976" fmla="*/ 1705789 h 6246801"/>
              <a:gd name="connsiteX977" fmla="*/ 7672105 w 9384838"/>
              <a:gd name="connsiteY977" fmla="*/ 1656009 h 6246801"/>
              <a:gd name="connsiteX978" fmla="*/ 7596885 w 9384838"/>
              <a:gd name="connsiteY978" fmla="*/ 1656009 h 6246801"/>
              <a:gd name="connsiteX979" fmla="*/ 7571443 w 9384838"/>
              <a:gd name="connsiteY979" fmla="*/ 1705789 h 6246801"/>
              <a:gd name="connsiteX980" fmla="*/ 7446445 w 9384838"/>
              <a:gd name="connsiteY980" fmla="*/ 1681452 h 6246801"/>
              <a:gd name="connsiteX981" fmla="*/ 7421002 w 9384838"/>
              <a:gd name="connsiteY981" fmla="*/ 1630565 h 6246801"/>
              <a:gd name="connsiteX982" fmla="*/ 7321446 w 9384838"/>
              <a:gd name="connsiteY982" fmla="*/ 1630565 h 6246801"/>
              <a:gd name="connsiteX983" fmla="*/ 7070344 w 9384838"/>
              <a:gd name="connsiteY983" fmla="*/ 1756674 h 6246801"/>
              <a:gd name="connsiteX984" fmla="*/ 6869020 w 9384838"/>
              <a:gd name="connsiteY984" fmla="*/ 1907113 h 6246801"/>
              <a:gd name="connsiteX985" fmla="*/ 6894462 w 9384838"/>
              <a:gd name="connsiteY985" fmla="*/ 1956897 h 6246801"/>
              <a:gd name="connsiteX986" fmla="*/ 6819242 w 9384838"/>
              <a:gd name="connsiteY986" fmla="*/ 2081899 h 6246801"/>
              <a:gd name="connsiteX987" fmla="*/ 6793800 w 9384838"/>
              <a:gd name="connsiteY987" fmla="*/ 2006676 h 6246801"/>
              <a:gd name="connsiteX988" fmla="*/ 6668802 w 9384838"/>
              <a:gd name="connsiteY988" fmla="*/ 1931450 h 6246801"/>
              <a:gd name="connsiteX989" fmla="*/ 6542697 w 9384838"/>
              <a:gd name="connsiteY989" fmla="*/ 1831894 h 6246801"/>
              <a:gd name="connsiteX990" fmla="*/ 6467477 w 9384838"/>
              <a:gd name="connsiteY990" fmla="*/ 1705789 h 6246801"/>
              <a:gd name="connsiteX991" fmla="*/ 6417699 w 9384838"/>
              <a:gd name="connsiteY991" fmla="*/ 1681452 h 6246801"/>
              <a:gd name="connsiteX992" fmla="*/ 6342479 w 9384838"/>
              <a:gd name="connsiteY992" fmla="*/ 1580786 h 6246801"/>
              <a:gd name="connsiteX993" fmla="*/ 6217481 w 9384838"/>
              <a:gd name="connsiteY993" fmla="*/ 1555343 h 6246801"/>
              <a:gd name="connsiteX994" fmla="*/ 6091377 w 9384838"/>
              <a:gd name="connsiteY994" fmla="*/ 1606229 h 6246801"/>
              <a:gd name="connsiteX995" fmla="*/ 5991821 w 9384838"/>
              <a:gd name="connsiteY995" fmla="*/ 1681452 h 6246801"/>
              <a:gd name="connsiteX996" fmla="*/ 5966379 w 9384838"/>
              <a:gd name="connsiteY996" fmla="*/ 1630565 h 6246801"/>
              <a:gd name="connsiteX997" fmla="*/ 5966379 w 9384838"/>
              <a:gd name="connsiteY997" fmla="*/ 1580786 h 6246801"/>
              <a:gd name="connsiteX998" fmla="*/ 5916601 w 9384838"/>
              <a:gd name="connsiteY998" fmla="*/ 1531005 h 6246801"/>
              <a:gd name="connsiteX999" fmla="*/ 5940937 w 9384838"/>
              <a:gd name="connsiteY999" fmla="*/ 1505563 h 6246801"/>
              <a:gd name="connsiteX1000" fmla="*/ 5891159 w 9384838"/>
              <a:gd name="connsiteY1000" fmla="*/ 1480122 h 6246801"/>
              <a:gd name="connsiteX1001" fmla="*/ 5840275 w 9384838"/>
              <a:gd name="connsiteY1001" fmla="*/ 1480122 h 6246801"/>
              <a:gd name="connsiteX1002" fmla="*/ 5815939 w 9384838"/>
              <a:gd name="connsiteY1002" fmla="*/ 1455784 h 6246801"/>
              <a:gd name="connsiteX1003" fmla="*/ 5740719 w 9384838"/>
              <a:gd name="connsiteY1003" fmla="*/ 1505563 h 6246801"/>
              <a:gd name="connsiteX1004" fmla="*/ 5665499 w 9384838"/>
              <a:gd name="connsiteY1004" fmla="*/ 1606229 h 6246801"/>
              <a:gd name="connsiteX1005" fmla="*/ 5715277 w 9384838"/>
              <a:gd name="connsiteY1005" fmla="*/ 1656009 h 6246801"/>
              <a:gd name="connsiteX1006" fmla="*/ 5765055 w 9384838"/>
              <a:gd name="connsiteY1006" fmla="*/ 1731231 h 6246801"/>
              <a:gd name="connsiteX1007" fmla="*/ 5840275 w 9384838"/>
              <a:gd name="connsiteY1007" fmla="*/ 1731231 h 6246801"/>
              <a:gd name="connsiteX1008" fmla="*/ 5916601 w 9384838"/>
              <a:gd name="connsiteY1008" fmla="*/ 1881669 h 6246801"/>
              <a:gd name="connsiteX1009" fmla="*/ 5966379 w 9384838"/>
              <a:gd name="connsiteY1009" fmla="*/ 1956897 h 6246801"/>
              <a:gd name="connsiteX1010" fmla="*/ 5891159 w 9384838"/>
              <a:gd name="connsiteY1010" fmla="*/ 2006676 h 6246801"/>
              <a:gd name="connsiteX1011" fmla="*/ 5815939 w 9384838"/>
              <a:gd name="connsiteY1011" fmla="*/ 1931450 h 6246801"/>
              <a:gd name="connsiteX1012" fmla="*/ 5765055 w 9384838"/>
              <a:gd name="connsiteY1012" fmla="*/ 1881669 h 6246801"/>
              <a:gd name="connsiteX1013" fmla="*/ 5715277 w 9384838"/>
              <a:gd name="connsiteY1013" fmla="*/ 1931450 h 6246801"/>
              <a:gd name="connsiteX1014" fmla="*/ 5665499 w 9384838"/>
              <a:gd name="connsiteY1014" fmla="*/ 1931450 h 6246801"/>
              <a:gd name="connsiteX1015" fmla="*/ 5640056 w 9384838"/>
              <a:gd name="connsiteY1015" fmla="*/ 2006676 h 6246801"/>
              <a:gd name="connsiteX1016" fmla="*/ 5590278 w 9384838"/>
              <a:gd name="connsiteY1016" fmla="*/ 2006676 h 6246801"/>
              <a:gd name="connsiteX1017" fmla="*/ 5515058 w 9384838"/>
              <a:gd name="connsiteY1017" fmla="*/ 2081899 h 6246801"/>
              <a:gd name="connsiteX1018" fmla="*/ 5464174 w 9384838"/>
              <a:gd name="connsiteY1018" fmla="*/ 2057559 h 6246801"/>
              <a:gd name="connsiteX1019" fmla="*/ 5464174 w 9384838"/>
              <a:gd name="connsiteY1019" fmla="*/ 1956897 h 6246801"/>
              <a:gd name="connsiteX1020" fmla="*/ 5489616 w 9384838"/>
              <a:gd name="connsiteY1020" fmla="*/ 1881669 h 6246801"/>
              <a:gd name="connsiteX1021" fmla="*/ 5564836 w 9384838"/>
              <a:gd name="connsiteY1021" fmla="*/ 1831894 h 6246801"/>
              <a:gd name="connsiteX1022" fmla="*/ 5590278 w 9384838"/>
              <a:gd name="connsiteY1022" fmla="*/ 1756674 h 6246801"/>
              <a:gd name="connsiteX1023" fmla="*/ 5539394 w 9384838"/>
              <a:gd name="connsiteY1023" fmla="*/ 1656009 h 6246801"/>
              <a:gd name="connsiteX1024" fmla="*/ 5515058 w 9384838"/>
              <a:gd name="connsiteY1024" fmla="*/ 1656009 h 6246801"/>
              <a:gd name="connsiteX1025" fmla="*/ 5515058 w 9384838"/>
              <a:gd name="connsiteY1025" fmla="*/ 1606229 h 6246801"/>
              <a:gd name="connsiteX1026" fmla="*/ 5489616 w 9384838"/>
              <a:gd name="connsiteY1026" fmla="*/ 1580786 h 6246801"/>
              <a:gd name="connsiteX1027" fmla="*/ 5489616 w 9384838"/>
              <a:gd name="connsiteY1027" fmla="*/ 1531005 h 6246801"/>
              <a:gd name="connsiteX1028" fmla="*/ 5539394 w 9384838"/>
              <a:gd name="connsiteY1028" fmla="*/ 1455784 h 6246801"/>
              <a:gd name="connsiteX1029" fmla="*/ 5539394 w 9384838"/>
              <a:gd name="connsiteY1029" fmla="*/ 1404898 h 6246801"/>
              <a:gd name="connsiteX1030" fmla="*/ 5564836 w 9384838"/>
              <a:gd name="connsiteY1030" fmla="*/ 1355118 h 6246801"/>
              <a:gd name="connsiteX1031" fmla="*/ 5614614 w 9384838"/>
              <a:gd name="connsiteY1031" fmla="*/ 1379454 h 6246801"/>
              <a:gd name="connsiteX1032" fmla="*/ 5689834 w 9384838"/>
              <a:gd name="connsiteY1032" fmla="*/ 1355118 h 6246801"/>
              <a:gd name="connsiteX1033" fmla="*/ 5740719 w 9384838"/>
              <a:gd name="connsiteY1033" fmla="*/ 1329675 h 6246801"/>
              <a:gd name="connsiteX1034" fmla="*/ 5765055 w 9384838"/>
              <a:gd name="connsiteY1034" fmla="*/ 1355118 h 6246801"/>
              <a:gd name="connsiteX1035" fmla="*/ 5815939 w 9384838"/>
              <a:gd name="connsiteY1035" fmla="*/ 1279895 h 6246801"/>
              <a:gd name="connsiteX1036" fmla="*/ 5891159 w 9384838"/>
              <a:gd name="connsiteY1036" fmla="*/ 1254452 h 6246801"/>
              <a:gd name="connsiteX1037" fmla="*/ 5891159 w 9384838"/>
              <a:gd name="connsiteY1037" fmla="*/ 1179229 h 6246801"/>
              <a:gd name="connsiteX1038" fmla="*/ 5840275 w 9384838"/>
              <a:gd name="connsiteY1038" fmla="*/ 1104007 h 6246801"/>
              <a:gd name="connsiteX1039" fmla="*/ 5865717 w 9384838"/>
              <a:gd name="connsiteY1039" fmla="*/ 1054227 h 6246801"/>
              <a:gd name="connsiteX1040" fmla="*/ 5916601 w 9384838"/>
              <a:gd name="connsiteY1040" fmla="*/ 1054227 h 6246801"/>
              <a:gd name="connsiteX1041" fmla="*/ 6041599 w 9384838"/>
              <a:gd name="connsiteY1041" fmla="*/ 1179229 h 6246801"/>
              <a:gd name="connsiteX1042" fmla="*/ 6091377 w 9384838"/>
              <a:gd name="connsiteY1042" fmla="*/ 1153786 h 6246801"/>
              <a:gd name="connsiteX1043" fmla="*/ 6091377 w 9384838"/>
              <a:gd name="connsiteY1043" fmla="*/ 1204672 h 6246801"/>
              <a:gd name="connsiteX1044" fmla="*/ 6166597 w 9384838"/>
              <a:gd name="connsiteY1044" fmla="*/ 1254452 h 6246801"/>
              <a:gd name="connsiteX1045" fmla="*/ 6292701 w 9384838"/>
              <a:gd name="connsiteY1045" fmla="*/ 1179229 h 6246801"/>
              <a:gd name="connsiteX1046" fmla="*/ 6317037 w 9384838"/>
              <a:gd name="connsiteY1046" fmla="*/ 1129449 h 6246801"/>
              <a:gd name="connsiteX1047" fmla="*/ 6292701 w 9384838"/>
              <a:gd name="connsiteY1047" fmla="*/ 1054227 h 6246801"/>
              <a:gd name="connsiteX1048" fmla="*/ 6317037 w 9384838"/>
              <a:gd name="connsiteY1048" fmla="*/ 1003341 h 6246801"/>
              <a:gd name="connsiteX1049" fmla="*/ 6317037 w 9384838"/>
              <a:gd name="connsiteY1049" fmla="*/ 953562 h 6246801"/>
              <a:gd name="connsiteX1050" fmla="*/ 6342479 w 9384838"/>
              <a:gd name="connsiteY1050" fmla="*/ 903783 h 6246801"/>
              <a:gd name="connsiteX1051" fmla="*/ 6443141 w 9384838"/>
              <a:gd name="connsiteY1051" fmla="*/ 878340 h 6246801"/>
              <a:gd name="connsiteX1052" fmla="*/ 6492919 w 9384838"/>
              <a:gd name="connsiteY1052" fmla="*/ 803117 h 6246801"/>
              <a:gd name="connsiteX1053" fmla="*/ 6518361 w 9384838"/>
              <a:gd name="connsiteY1053" fmla="*/ 652667 h 6246801"/>
              <a:gd name="connsiteX1054" fmla="*/ 6619024 w 9384838"/>
              <a:gd name="connsiteY1054" fmla="*/ 526559 h 6246801"/>
              <a:gd name="connsiteX1055" fmla="*/ 6643360 w 9384838"/>
              <a:gd name="connsiteY1055" fmla="*/ 300891 h 6246801"/>
              <a:gd name="connsiteX1056" fmla="*/ 6619024 w 9384838"/>
              <a:gd name="connsiteY1056" fmla="*/ 125002 h 6246801"/>
              <a:gd name="connsiteX1057" fmla="*/ 6694244 w 9384838"/>
              <a:gd name="connsiteY1057" fmla="*/ 49779 h 6246801"/>
              <a:gd name="connsiteX1058" fmla="*/ 6769464 w 9384838"/>
              <a:gd name="connsiteY1058" fmla="*/ 49779 h 6246801"/>
              <a:gd name="connsiteX1059" fmla="*/ 6819242 w 9384838"/>
              <a:gd name="connsiteY1059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62479 w 9384838"/>
              <a:gd name="connsiteY180" fmla="*/ 5674309 h 6246801"/>
              <a:gd name="connsiteX181" fmla="*/ 446568 w 9384838"/>
              <a:gd name="connsiteY181" fmla="*/ 5670462 h 6246801"/>
              <a:gd name="connsiteX182" fmla="*/ 446567 w 9384838"/>
              <a:gd name="connsiteY182" fmla="*/ 5670462 h 6246801"/>
              <a:gd name="connsiteX183" fmla="*/ 521787 w 9384838"/>
              <a:gd name="connsiteY183" fmla="*/ 5595239 h 6246801"/>
              <a:gd name="connsiteX184" fmla="*/ 572672 w 9384838"/>
              <a:gd name="connsiteY184" fmla="*/ 5569796 h 6246801"/>
              <a:gd name="connsiteX185" fmla="*/ 572672 w 9384838"/>
              <a:gd name="connsiteY185" fmla="*/ 5520016 h 6246801"/>
              <a:gd name="connsiteX186" fmla="*/ 647892 w 9384838"/>
              <a:gd name="connsiteY186" fmla="*/ 5494573 h 6246801"/>
              <a:gd name="connsiteX187" fmla="*/ 622450 w 9384838"/>
              <a:gd name="connsiteY187" fmla="*/ 5469130 h 6246801"/>
              <a:gd name="connsiteX188" fmla="*/ 547230 w 9384838"/>
              <a:gd name="connsiteY188" fmla="*/ 5469130 h 6246801"/>
              <a:gd name="connsiteX189" fmla="*/ 622450 w 9384838"/>
              <a:gd name="connsiteY189" fmla="*/ 5444793 h 6246801"/>
              <a:gd name="connsiteX190" fmla="*/ 622450 w 9384838"/>
              <a:gd name="connsiteY190" fmla="*/ 5369570 h 6246801"/>
              <a:gd name="connsiteX191" fmla="*/ 597008 w 9384838"/>
              <a:gd name="connsiteY191" fmla="*/ 5369570 h 6246801"/>
              <a:gd name="connsiteX192" fmla="*/ 597008 w 9384838"/>
              <a:gd name="connsiteY192" fmla="*/ 5344127 h 6246801"/>
              <a:gd name="connsiteX193" fmla="*/ 572672 w 9384838"/>
              <a:gd name="connsiteY193" fmla="*/ 5318684 h 6246801"/>
              <a:gd name="connsiteX194" fmla="*/ 597008 w 9384838"/>
              <a:gd name="connsiteY194" fmla="*/ 5268904 h 6246801"/>
              <a:gd name="connsiteX195" fmla="*/ 572672 w 9384838"/>
              <a:gd name="connsiteY195" fmla="*/ 5268904 h 6246801"/>
              <a:gd name="connsiteX196" fmla="*/ 572672 w 9384838"/>
              <a:gd name="connsiteY196" fmla="*/ 5218018 h 6246801"/>
              <a:gd name="connsiteX197" fmla="*/ 547230 w 9384838"/>
              <a:gd name="connsiteY197" fmla="*/ 5193682 h 6246801"/>
              <a:gd name="connsiteX198" fmla="*/ 547229 w 9384838"/>
              <a:gd name="connsiteY198" fmla="*/ 5193682 h 6246801"/>
              <a:gd name="connsiteX199" fmla="*/ 521787 w 9384838"/>
              <a:gd name="connsiteY199" fmla="*/ 5168239 h 6246801"/>
              <a:gd name="connsiteX200" fmla="*/ 472009 w 9384838"/>
              <a:gd name="connsiteY200" fmla="*/ 5193682 h 6246801"/>
              <a:gd name="connsiteX201" fmla="*/ 472009 w 9384838"/>
              <a:gd name="connsiteY201" fmla="*/ 5293241 h 6246801"/>
              <a:gd name="connsiteX202" fmla="*/ 472009 w 9384838"/>
              <a:gd name="connsiteY202" fmla="*/ 5293241 h 6246801"/>
              <a:gd name="connsiteX203" fmla="*/ 422231 w 9384838"/>
              <a:gd name="connsiteY203" fmla="*/ 5318684 h 6246801"/>
              <a:gd name="connsiteX204" fmla="*/ 446567 w 9384838"/>
              <a:gd name="connsiteY204" fmla="*/ 5344127 h 6246801"/>
              <a:gd name="connsiteX205" fmla="*/ 497451 w 9384838"/>
              <a:gd name="connsiteY205" fmla="*/ 5344127 h 6246801"/>
              <a:gd name="connsiteX206" fmla="*/ 521787 w 9384838"/>
              <a:gd name="connsiteY206" fmla="*/ 5318684 h 6246801"/>
              <a:gd name="connsiteX207" fmla="*/ 521787 w 9384838"/>
              <a:gd name="connsiteY207" fmla="*/ 5369570 h 6246801"/>
              <a:gd name="connsiteX208" fmla="*/ 497451 w 9384838"/>
              <a:gd name="connsiteY208" fmla="*/ 5419350 h 6246801"/>
              <a:gd name="connsiteX209" fmla="*/ 472009 w 9384838"/>
              <a:gd name="connsiteY209" fmla="*/ 5419350 h 6246801"/>
              <a:gd name="connsiteX210" fmla="*/ 446567 w 9384838"/>
              <a:gd name="connsiteY210" fmla="*/ 5444793 h 6246801"/>
              <a:gd name="connsiteX211" fmla="*/ 422231 w 9384838"/>
              <a:gd name="connsiteY211" fmla="*/ 5419350 h 6246801"/>
              <a:gd name="connsiteX212" fmla="*/ 446567 w 9384838"/>
              <a:gd name="connsiteY212" fmla="*/ 5393907 h 6246801"/>
              <a:gd name="connsiteX213" fmla="*/ 446567 w 9384838"/>
              <a:gd name="connsiteY213" fmla="*/ 5369570 h 6246801"/>
              <a:gd name="connsiteX214" fmla="*/ 422231 w 9384838"/>
              <a:gd name="connsiteY214" fmla="*/ 5344127 h 6246801"/>
              <a:gd name="connsiteX215" fmla="*/ 371347 w 9384838"/>
              <a:gd name="connsiteY215" fmla="*/ 5369570 h 6246801"/>
              <a:gd name="connsiteX216" fmla="*/ 347011 w 9384838"/>
              <a:gd name="connsiteY216" fmla="*/ 5344127 h 6246801"/>
              <a:gd name="connsiteX217" fmla="*/ 321569 w 9384838"/>
              <a:gd name="connsiteY217" fmla="*/ 5393907 h 6246801"/>
              <a:gd name="connsiteX218" fmla="*/ 271791 w 9384838"/>
              <a:gd name="connsiteY218" fmla="*/ 5419350 h 6246801"/>
              <a:gd name="connsiteX219" fmla="*/ 321569 w 9384838"/>
              <a:gd name="connsiteY219" fmla="*/ 5369570 h 6246801"/>
              <a:gd name="connsiteX220" fmla="*/ 296127 w 9384838"/>
              <a:gd name="connsiteY220" fmla="*/ 5344127 h 6246801"/>
              <a:gd name="connsiteX221" fmla="*/ 296127 w 9384838"/>
              <a:gd name="connsiteY221" fmla="*/ 5293241 h 6246801"/>
              <a:gd name="connsiteX222" fmla="*/ 271791 w 9384838"/>
              <a:gd name="connsiteY222" fmla="*/ 5293241 h 6246801"/>
              <a:gd name="connsiteX223" fmla="*/ 246349 w 9384838"/>
              <a:gd name="connsiteY223" fmla="*/ 5243462 h 6246801"/>
              <a:gd name="connsiteX224" fmla="*/ 296127 w 9384838"/>
              <a:gd name="connsiteY224" fmla="*/ 5168239 h 6246801"/>
              <a:gd name="connsiteX225" fmla="*/ 321569 w 9384838"/>
              <a:gd name="connsiteY225" fmla="*/ 5193682 h 6246801"/>
              <a:gd name="connsiteX226" fmla="*/ 296127 w 9384838"/>
              <a:gd name="connsiteY226" fmla="*/ 5218019 h 6246801"/>
              <a:gd name="connsiteX227" fmla="*/ 321569 w 9384838"/>
              <a:gd name="connsiteY227" fmla="*/ 5218019 h 6246801"/>
              <a:gd name="connsiteX228" fmla="*/ 321569 w 9384838"/>
              <a:gd name="connsiteY228" fmla="*/ 5243462 h 6246801"/>
              <a:gd name="connsiteX229" fmla="*/ 296127 w 9384838"/>
              <a:gd name="connsiteY229" fmla="*/ 5268905 h 6246801"/>
              <a:gd name="connsiteX230" fmla="*/ 321569 w 9384838"/>
              <a:gd name="connsiteY230" fmla="*/ 5318684 h 6246801"/>
              <a:gd name="connsiteX231" fmla="*/ 347011 w 9384838"/>
              <a:gd name="connsiteY231" fmla="*/ 5293241 h 6246801"/>
              <a:gd name="connsiteX232" fmla="*/ 371347 w 9384838"/>
              <a:gd name="connsiteY232" fmla="*/ 5318684 h 6246801"/>
              <a:gd name="connsiteX233" fmla="*/ 396789 w 9384838"/>
              <a:gd name="connsiteY233" fmla="*/ 5318684 h 6246801"/>
              <a:gd name="connsiteX234" fmla="*/ 371347 w 9384838"/>
              <a:gd name="connsiteY234" fmla="*/ 5268905 h 6246801"/>
              <a:gd name="connsiteX235" fmla="*/ 396789 w 9384838"/>
              <a:gd name="connsiteY235" fmla="*/ 5243462 h 6246801"/>
              <a:gd name="connsiteX236" fmla="*/ 371347 w 9384838"/>
              <a:gd name="connsiteY236" fmla="*/ 5193682 h 6246801"/>
              <a:gd name="connsiteX237" fmla="*/ 321569 w 9384838"/>
              <a:gd name="connsiteY237" fmla="*/ 5168239 h 6246801"/>
              <a:gd name="connsiteX238" fmla="*/ 347011 w 9384838"/>
              <a:gd name="connsiteY238" fmla="*/ 5142796 h 6246801"/>
              <a:gd name="connsiteX239" fmla="*/ 296127 w 9384838"/>
              <a:gd name="connsiteY239" fmla="*/ 5142796 h 6246801"/>
              <a:gd name="connsiteX240" fmla="*/ 271791 w 9384838"/>
              <a:gd name="connsiteY240" fmla="*/ 5093016 h 6246801"/>
              <a:gd name="connsiteX241" fmla="*/ 296127 w 9384838"/>
              <a:gd name="connsiteY241" fmla="*/ 5067573 h 6246801"/>
              <a:gd name="connsiteX242" fmla="*/ 271791 w 9384838"/>
              <a:gd name="connsiteY242" fmla="*/ 5043236 h 6246801"/>
              <a:gd name="connsiteX243" fmla="*/ 271791 w 9384838"/>
              <a:gd name="connsiteY243" fmla="*/ 5017793 h 6246801"/>
              <a:gd name="connsiteX244" fmla="*/ 321569 w 9384838"/>
              <a:gd name="connsiteY244" fmla="*/ 5043236 h 6246801"/>
              <a:gd name="connsiteX245" fmla="*/ 347011 w 9384838"/>
              <a:gd name="connsiteY245" fmla="*/ 5043236 h 6246801"/>
              <a:gd name="connsiteX246" fmla="*/ 371347 w 9384838"/>
              <a:gd name="connsiteY246" fmla="*/ 5067573 h 6246801"/>
              <a:gd name="connsiteX247" fmla="*/ 371347 w 9384838"/>
              <a:gd name="connsiteY247" fmla="*/ 5093016 h 6246801"/>
              <a:gd name="connsiteX248" fmla="*/ 396789 w 9384838"/>
              <a:gd name="connsiteY248" fmla="*/ 5093016 h 6246801"/>
              <a:gd name="connsiteX249" fmla="*/ 396789 w 9384838"/>
              <a:gd name="connsiteY249" fmla="*/ 5067573 h 6246801"/>
              <a:gd name="connsiteX250" fmla="*/ 422231 w 9384838"/>
              <a:gd name="connsiteY250" fmla="*/ 5043236 h 6246801"/>
              <a:gd name="connsiteX251" fmla="*/ 371347 w 9384838"/>
              <a:gd name="connsiteY251" fmla="*/ 5017793 h 6246801"/>
              <a:gd name="connsiteX252" fmla="*/ 396789 w 9384838"/>
              <a:gd name="connsiteY252" fmla="*/ 4992350 h 6246801"/>
              <a:gd name="connsiteX253" fmla="*/ 422231 w 9384838"/>
              <a:gd name="connsiteY253" fmla="*/ 4968013 h 6246801"/>
              <a:gd name="connsiteX254" fmla="*/ 446567 w 9384838"/>
              <a:gd name="connsiteY254" fmla="*/ 4992350 h 6246801"/>
              <a:gd name="connsiteX255" fmla="*/ 446567 w 9384838"/>
              <a:gd name="connsiteY255" fmla="*/ 5017793 h 6246801"/>
              <a:gd name="connsiteX256" fmla="*/ 472009 w 9384838"/>
              <a:gd name="connsiteY256" fmla="*/ 5043236 h 6246801"/>
              <a:gd name="connsiteX257" fmla="*/ 497451 w 9384838"/>
              <a:gd name="connsiteY257" fmla="*/ 5017793 h 6246801"/>
              <a:gd name="connsiteX258" fmla="*/ 497452 w 9384838"/>
              <a:gd name="connsiteY258" fmla="*/ 5017793 h 6246801"/>
              <a:gd name="connsiteX259" fmla="*/ 547230 w 9384838"/>
              <a:gd name="connsiteY259" fmla="*/ 5017793 h 6246801"/>
              <a:gd name="connsiteX260" fmla="*/ 521788 w 9384838"/>
              <a:gd name="connsiteY260" fmla="*/ 4992350 h 6246801"/>
              <a:gd name="connsiteX261" fmla="*/ 572672 w 9384838"/>
              <a:gd name="connsiteY261" fmla="*/ 4968013 h 6246801"/>
              <a:gd name="connsiteX262" fmla="*/ 597008 w 9384838"/>
              <a:gd name="connsiteY262" fmla="*/ 4992350 h 6246801"/>
              <a:gd name="connsiteX263" fmla="*/ 647892 w 9384838"/>
              <a:gd name="connsiteY263" fmla="*/ 4992350 h 6246801"/>
              <a:gd name="connsiteX264" fmla="*/ 647892 w 9384838"/>
              <a:gd name="connsiteY264" fmla="*/ 4968013 h 6246801"/>
              <a:gd name="connsiteX265" fmla="*/ 672228 w 9384838"/>
              <a:gd name="connsiteY265" fmla="*/ 4942570 h 6246801"/>
              <a:gd name="connsiteX266" fmla="*/ 672228 w 9384838"/>
              <a:gd name="connsiteY266" fmla="*/ 4917127 h 6246801"/>
              <a:gd name="connsiteX267" fmla="*/ 723112 w 9384838"/>
              <a:gd name="connsiteY267" fmla="*/ 4892790 h 6246801"/>
              <a:gd name="connsiteX268" fmla="*/ 772890 w 9384838"/>
              <a:gd name="connsiteY268" fmla="*/ 4892790 h 6246801"/>
              <a:gd name="connsiteX269" fmla="*/ 798333 w 9384838"/>
              <a:gd name="connsiteY269" fmla="*/ 4867347 h 6246801"/>
              <a:gd name="connsiteX270" fmla="*/ 291494 w 9384838"/>
              <a:gd name="connsiteY270" fmla="*/ 3896294 h 6246801"/>
              <a:gd name="connsiteX271" fmla="*/ 319795 w 9384838"/>
              <a:gd name="connsiteY271" fmla="*/ 3947235 h 6246801"/>
              <a:gd name="connsiteX272" fmla="*/ 280174 w 9384838"/>
              <a:gd name="connsiteY272" fmla="*/ 4026476 h 6246801"/>
              <a:gd name="connsiteX273" fmla="*/ 234893 w 9384838"/>
              <a:gd name="connsiteY273" fmla="*/ 4026476 h 6246801"/>
              <a:gd name="connsiteX274" fmla="*/ 220743 w 9384838"/>
              <a:gd name="connsiteY274" fmla="*/ 4066097 h 6246801"/>
              <a:gd name="connsiteX275" fmla="*/ 178292 w 9384838"/>
              <a:gd name="connsiteY275" fmla="*/ 4074587 h 6246801"/>
              <a:gd name="connsiteX276" fmla="*/ 133012 w 9384838"/>
              <a:gd name="connsiteY276" fmla="*/ 4111377 h 6246801"/>
              <a:gd name="connsiteX277" fmla="*/ 93391 w 9384838"/>
              <a:gd name="connsiteY277" fmla="*/ 4125528 h 6246801"/>
              <a:gd name="connsiteX278" fmla="*/ 113201 w 9384838"/>
              <a:gd name="connsiteY278" fmla="*/ 4187789 h 6246801"/>
              <a:gd name="connsiteX279" fmla="*/ 82071 w 9384838"/>
              <a:gd name="connsiteY279" fmla="*/ 4187789 h 6246801"/>
              <a:gd name="connsiteX280" fmla="*/ 59430 w 9384838"/>
              <a:gd name="connsiteY280" fmla="*/ 4250050 h 6246801"/>
              <a:gd name="connsiteX281" fmla="*/ 76411 w 9384838"/>
              <a:gd name="connsiteY281" fmla="*/ 4275521 h 6246801"/>
              <a:gd name="connsiteX282" fmla="*/ 11320 w 9384838"/>
              <a:gd name="connsiteY282" fmla="*/ 4317971 h 6246801"/>
              <a:gd name="connsiteX283" fmla="*/ 0 w 9384838"/>
              <a:gd name="connsiteY283" fmla="*/ 4230240 h 6246801"/>
              <a:gd name="connsiteX284" fmla="*/ 31130 w 9384838"/>
              <a:gd name="connsiteY284" fmla="*/ 4218920 h 6246801"/>
              <a:gd name="connsiteX285" fmla="*/ 45280 w 9384838"/>
              <a:gd name="connsiteY285" fmla="*/ 4187789 h 6246801"/>
              <a:gd name="connsiteX286" fmla="*/ 53771 w 9384838"/>
              <a:gd name="connsiteY286" fmla="*/ 4131188 h 6246801"/>
              <a:gd name="connsiteX287" fmla="*/ 70751 w 9384838"/>
              <a:gd name="connsiteY287" fmla="*/ 4105717 h 6246801"/>
              <a:gd name="connsiteX288" fmla="*/ 124522 w 9384838"/>
              <a:gd name="connsiteY288" fmla="*/ 4083077 h 6246801"/>
              <a:gd name="connsiteX289" fmla="*/ 152822 w 9384838"/>
              <a:gd name="connsiteY289" fmla="*/ 4040626 h 6246801"/>
              <a:gd name="connsiteX290" fmla="*/ 104711 w 9384838"/>
              <a:gd name="connsiteY290" fmla="*/ 4023646 h 6246801"/>
              <a:gd name="connsiteX291" fmla="*/ 104711 w 9384838"/>
              <a:gd name="connsiteY291" fmla="*/ 3981195 h 6246801"/>
              <a:gd name="connsiteX292" fmla="*/ 144332 w 9384838"/>
              <a:gd name="connsiteY292" fmla="*/ 3981195 h 6246801"/>
              <a:gd name="connsiteX293" fmla="*/ 181122 w 9384838"/>
              <a:gd name="connsiteY293" fmla="*/ 4020816 h 6246801"/>
              <a:gd name="connsiteX294" fmla="*/ 240553 w 9384838"/>
              <a:gd name="connsiteY294" fmla="*/ 3955725 h 6246801"/>
              <a:gd name="connsiteX295" fmla="*/ 271684 w 9384838"/>
              <a:gd name="connsiteY295" fmla="*/ 3907614 h 6246801"/>
              <a:gd name="connsiteX296" fmla="*/ 291494 w 9384838"/>
              <a:gd name="connsiteY296" fmla="*/ 3896294 h 6246801"/>
              <a:gd name="connsiteX297" fmla="*/ 481106 w 9384838"/>
              <a:gd name="connsiteY297" fmla="*/ 3596309 h 6246801"/>
              <a:gd name="connsiteX298" fmla="*/ 435825 w 9384838"/>
              <a:gd name="connsiteY298" fmla="*/ 3664230 h 6246801"/>
              <a:gd name="connsiteX299" fmla="*/ 396205 w 9384838"/>
              <a:gd name="connsiteY299" fmla="*/ 3638759 h 6246801"/>
              <a:gd name="connsiteX300" fmla="*/ 481106 w 9384838"/>
              <a:gd name="connsiteY300" fmla="*/ 3596309 h 6246801"/>
              <a:gd name="connsiteX301" fmla="*/ 4460871 w 9384838"/>
              <a:gd name="connsiteY301" fmla="*/ 3512231 h 6246801"/>
              <a:gd name="connsiteX302" fmla="*/ 4435429 w 9384838"/>
              <a:gd name="connsiteY302" fmla="*/ 3563117 h 6246801"/>
              <a:gd name="connsiteX303" fmla="*/ 4385651 w 9384838"/>
              <a:gd name="connsiteY303" fmla="*/ 3612896 h 6246801"/>
              <a:gd name="connsiteX304" fmla="*/ 4385651 w 9384838"/>
              <a:gd name="connsiteY304" fmla="*/ 3638339 h 6246801"/>
              <a:gd name="connsiteX305" fmla="*/ 4435429 w 9384838"/>
              <a:gd name="connsiteY305" fmla="*/ 3638339 h 6246801"/>
              <a:gd name="connsiteX306" fmla="*/ 4435429 w 9384838"/>
              <a:gd name="connsiteY306" fmla="*/ 3662676 h 6246801"/>
              <a:gd name="connsiteX307" fmla="*/ 4385651 w 9384838"/>
              <a:gd name="connsiteY307" fmla="*/ 3713562 h 6246801"/>
              <a:gd name="connsiteX308" fmla="*/ 4284989 w 9384838"/>
              <a:gd name="connsiteY308" fmla="*/ 3737899 h 6246801"/>
              <a:gd name="connsiteX309" fmla="*/ 4310431 w 9384838"/>
              <a:gd name="connsiteY309" fmla="*/ 3688119 h 6246801"/>
              <a:gd name="connsiteX310" fmla="*/ 4335873 w 9384838"/>
              <a:gd name="connsiteY310" fmla="*/ 3662676 h 6246801"/>
              <a:gd name="connsiteX311" fmla="*/ 4335873 w 9384838"/>
              <a:gd name="connsiteY311" fmla="*/ 3638339 h 6246801"/>
              <a:gd name="connsiteX312" fmla="*/ 4284989 w 9384838"/>
              <a:gd name="connsiteY312" fmla="*/ 3662676 h 6246801"/>
              <a:gd name="connsiteX313" fmla="*/ 4284989 w 9384838"/>
              <a:gd name="connsiteY313" fmla="*/ 3612896 h 6246801"/>
              <a:gd name="connsiteX314" fmla="*/ 4360209 w 9384838"/>
              <a:gd name="connsiteY314" fmla="*/ 3537674 h 6246801"/>
              <a:gd name="connsiteX315" fmla="*/ 4460871 w 9384838"/>
              <a:gd name="connsiteY315" fmla="*/ 3512231 h 6246801"/>
              <a:gd name="connsiteX316" fmla="*/ 605629 w 9384838"/>
              <a:gd name="connsiteY316" fmla="*/ 3364245 h 6246801"/>
              <a:gd name="connsiteX317" fmla="*/ 611289 w 9384838"/>
              <a:gd name="connsiteY317" fmla="*/ 3409526 h 6246801"/>
              <a:gd name="connsiteX318" fmla="*/ 633929 w 9384838"/>
              <a:gd name="connsiteY318" fmla="*/ 3437826 h 6246801"/>
              <a:gd name="connsiteX319" fmla="*/ 616949 w 9384838"/>
              <a:gd name="connsiteY319" fmla="*/ 3485937 h 6246801"/>
              <a:gd name="connsiteX320" fmla="*/ 599969 w 9384838"/>
              <a:gd name="connsiteY320" fmla="*/ 3497257 h 6246801"/>
              <a:gd name="connsiteX321" fmla="*/ 560348 w 9384838"/>
              <a:gd name="connsiteY321" fmla="*/ 3451976 h 6246801"/>
              <a:gd name="connsiteX322" fmla="*/ 577328 w 9384838"/>
              <a:gd name="connsiteY322" fmla="*/ 3415186 h 6246801"/>
              <a:gd name="connsiteX323" fmla="*/ 574498 w 9384838"/>
              <a:gd name="connsiteY323" fmla="*/ 3369905 h 6246801"/>
              <a:gd name="connsiteX324" fmla="*/ 605629 w 9384838"/>
              <a:gd name="connsiteY324" fmla="*/ 3364245 h 6246801"/>
              <a:gd name="connsiteX325" fmla="*/ 1098059 w 9384838"/>
              <a:gd name="connsiteY325" fmla="*/ 3109544 h 6246801"/>
              <a:gd name="connsiteX326" fmla="*/ 1081079 w 9384838"/>
              <a:gd name="connsiteY326" fmla="*/ 3137841 h 6246801"/>
              <a:gd name="connsiteX327" fmla="*/ 1064099 w 9384838"/>
              <a:gd name="connsiteY327" fmla="*/ 3154822 h 6246801"/>
              <a:gd name="connsiteX328" fmla="*/ 1038628 w 9384838"/>
              <a:gd name="connsiteY328" fmla="*/ 3143502 h 6246801"/>
              <a:gd name="connsiteX329" fmla="*/ 1098059 w 9384838"/>
              <a:gd name="connsiteY329" fmla="*/ 3109544 h 6246801"/>
              <a:gd name="connsiteX330" fmla="*/ 905615 w 9384838"/>
              <a:gd name="connsiteY330" fmla="*/ 3061433 h 6246801"/>
              <a:gd name="connsiteX331" fmla="*/ 905615 w 9384838"/>
              <a:gd name="connsiteY331" fmla="*/ 3098224 h 6246801"/>
              <a:gd name="connsiteX332" fmla="*/ 874484 w 9384838"/>
              <a:gd name="connsiteY332" fmla="*/ 3149161 h 6246801"/>
              <a:gd name="connsiteX333" fmla="*/ 820713 w 9384838"/>
              <a:gd name="connsiteY333" fmla="*/ 3171802 h 6246801"/>
              <a:gd name="connsiteX334" fmla="*/ 826373 w 9384838"/>
              <a:gd name="connsiteY334" fmla="*/ 3205762 h 6246801"/>
              <a:gd name="connsiteX335" fmla="*/ 769772 w 9384838"/>
              <a:gd name="connsiteY335" fmla="*/ 3214252 h 6246801"/>
              <a:gd name="connsiteX336" fmla="*/ 775432 w 9384838"/>
              <a:gd name="connsiteY336" fmla="*/ 3253873 h 6246801"/>
              <a:gd name="connsiteX337" fmla="*/ 738642 w 9384838"/>
              <a:gd name="connsiteY337" fmla="*/ 3245383 h 6246801"/>
              <a:gd name="connsiteX338" fmla="*/ 724492 w 9384838"/>
              <a:gd name="connsiteY338" fmla="*/ 3214252 h 6246801"/>
              <a:gd name="connsiteX339" fmla="*/ 701851 w 9384838"/>
              <a:gd name="connsiteY339" fmla="*/ 3183122 h 6246801"/>
              <a:gd name="connsiteX340" fmla="*/ 724492 w 9384838"/>
              <a:gd name="connsiteY340" fmla="*/ 3168972 h 6246801"/>
              <a:gd name="connsiteX341" fmla="*/ 747132 w 9384838"/>
              <a:gd name="connsiteY341" fmla="*/ 3146331 h 6246801"/>
              <a:gd name="connsiteX342" fmla="*/ 843354 w 9384838"/>
              <a:gd name="connsiteY342" fmla="*/ 3098224 h 6246801"/>
              <a:gd name="connsiteX343" fmla="*/ 905615 w 9384838"/>
              <a:gd name="connsiteY343" fmla="*/ 3061433 h 6246801"/>
              <a:gd name="connsiteX344" fmla="*/ 936745 w 9384838"/>
              <a:gd name="connsiteY344" fmla="*/ 3033132 h 6246801"/>
              <a:gd name="connsiteX345" fmla="*/ 973535 w 9384838"/>
              <a:gd name="connsiteY345" fmla="*/ 3081244 h 6246801"/>
              <a:gd name="connsiteX346" fmla="*/ 948066 w 9384838"/>
              <a:gd name="connsiteY346" fmla="*/ 3115203 h 6246801"/>
              <a:gd name="connsiteX347" fmla="*/ 925424 w 9384838"/>
              <a:gd name="connsiteY347" fmla="*/ 3067093 h 6246801"/>
              <a:gd name="connsiteX348" fmla="*/ 936745 w 9384838"/>
              <a:gd name="connsiteY348" fmla="*/ 3033132 h 6246801"/>
              <a:gd name="connsiteX349" fmla="*/ 5840275 w 9384838"/>
              <a:gd name="connsiteY349" fmla="*/ 2081897 h 6246801"/>
              <a:gd name="connsiteX350" fmla="*/ 5891159 w 9384838"/>
              <a:gd name="connsiteY350" fmla="*/ 2132783 h 6246801"/>
              <a:gd name="connsiteX351" fmla="*/ 5891159 w 9384838"/>
              <a:gd name="connsiteY351" fmla="*/ 2158226 h 6246801"/>
              <a:gd name="connsiteX352" fmla="*/ 5966379 w 9384838"/>
              <a:gd name="connsiteY352" fmla="*/ 2208005 h 6246801"/>
              <a:gd name="connsiteX353" fmla="*/ 6016157 w 9384838"/>
              <a:gd name="connsiteY353" fmla="*/ 2208005 h 6246801"/>
              <a:gd name="connsiteX354" fmla="*/ 6041599 w 9384838"/>
              <a:gd name="connsiteY354" fmla="*/ 2208005 h 6246801"/>
              <a:gd name="connsiteX355" fmla="*/ 5966379 w 9384838"/>
              <a:gd name="connsiteY355" fmla="*/ 2308672 h 6246801"/>
              <a:gd name="connsiteX356" fmla="*/ 5916601 w 9384838"/>
              <a:gd name="connsiteY356" fmla="*/ 2558676 h 6246801"/>
              <a:gd name="connsiteX357" fmla="*/ 5916601 w 9384838"/>
              <a:gd name="connsiteY357" fmla="*/ 2659341 h 6246801"/>
              <a:gd name="connsiteX358" fmla="*/ 5966379 w 9384838"/>
              <a:gd name="connsiteY358" fmla="*/ 2684786 h 6246801"/>
              <a:gd name="connsiteX359" fmla="*/ 5991821 w 9384838"/>
              <a:gd name="connsiteY359" fmla="*/ 2734563 h 6246801"/>
              <a:gd name="connsiteX360" fmla="*/ 6016157 w 9384838"/>
              <a:gd name="connsiteY360" fmla="*/ 2785448 h 6246801"/>
              <a:gd name="connsiteX361" fmla="*/ 6016157 w 9384838"/>
              <a:gd name="connsiteY361" fmla="*/ 2860670 h 6246801"/>
              <a:gd name="connsiteX362" fmla="*/ 5991821 w 9384838"/>
              <a:gd name="connsiteY362" fmla="*/ 2885007 h 6246801"/>
              <a:gd name="connsiteX363" fmla="*/ 6016157 w 9384838"/>
              <a:gd name="connsiteY363" fmla="*/ 2910449 h 6246801"/>
              <a:gd name="connsiteX364" fmla="*/ 5991821 w 9384838"/>
              <a:gd name="connsiteY364" fmla="*/ 2935892 h 6246801"/>
              <a:gd name="connsiteX365" fmla="*/ 5991821 w 9384838"/>
              <a:gd name="connsiteY365" fmla="*/ 2960229 h 6246801"/>
              <a:gd name="connsiteX366" fmla="*/ 6041599 w 9384838"/>
              <a:gd name="connsiteY366" fmla="*/ 2985670 h 6246801"/>
              <a:gd name="connsiteX367" fmla="*/ 6016157 w 9384838"/>
              <a:gd name="connsiteY367" fmla="*/ 3035453 h 6246801"/>
              <a:gd name="connsiteX368" fmla="*/ 6041599 w 9384838"/>
              <a:gd name="connsiteY368" fmla="*/ 3086339 h 6246801"/>
              <a:gd name="connsiteX369" fmla="*/ 5991821 w 9384838"/>
              <a:gd name="connsiteY369" fmla="*/ 3185896 h 6246801"/>
              <a:gd name="connsiteX370" fmla="*/ 6016157 w 9384838"/>
              <a:gd name="connsiteY370" fmla="*/ 3185896 h 6246801"/>
              <a:gd name="connsiteX371" fmla="*/ 6016157 w 9384838"/>
              <a:gd name="connsiteY371" fmla="*/ 3236782 h 6246801"/>
              <a:gd name="connsiteX372" fmla="*/ 5966379 w 9384838"/>
              <a:gd name="connsiteY372" fmla="*/ 3261118 h 6246801"/>
              <a:gd name="connsiteX373" fmla="*/ 5966379 w 9384838"/>
              <a:gd name="connsiteY373" fmla="*/ 3286561 h 6246801"/>
              <a:gd name="connsiteX374" fmla="*/ 5916601 w 9384838"/>
              <a:gd name="connsiteY374" fmla="*/ 3361784 h 6246801"/>
              <a:gd name="connsiteX375" fmla="*/ 5916601 w 9384838"/>
              <a:gd name="connsiteY375" fmla="*/ 3412670 h 6246801"/>
              <a:gd name="connsiteX376" fmla="*/ 5865717 w 9384838"/>
              <a:gd name="connsiteY376" fmla="*/ 3437007 h 6246801"/>
              <a:gd name="connsiteX377" fmla="*/ 5840275 w 9384838"/>
              <a:gd name="connsiteY377" fmla="*/ 3462450 h 6246801"/>
              <a:gd name="connsiteX378" fmla="*/ 5815939 w 9384838"/>
              <a:gd name="connsiteY378" fmla="*/ 3437007 h 6246801"/>
              <a:gd name="connsiteX379" fmla="*/ 5815939 w 9384838"/>
              <a:gd name="connsiteY379" fmla="*/ 3487893 h 6246801"/>
              <a:gd name="connsiteX380" fmla="*/ 5765055 w 9384838"/>
              <a:gd name="connsiteY380" fmla="*/ 3462450 h 6246801"/>
              <a:gd name="connsiteX381" fmla="*/ 5765055 w 9384838"/>
              <a:gd name="connsiteY381" fmla="*/ 3462451 h 6246801"/>
              <a:gd name="connsiteX382" fmla="*/ 5790497 w 9384838"/>
              <a:gd name="connsiteY382" fmla="*/ 3512230 h 6246801"/>
              <a:gd name="connsiteX383" fmla="*/ 5740719 w 9384838"/>
              <a:gd name="connsiteY383" fmla="*/ 3537673 h 6246801"/>
              <a:gd name="connsiteX384" fmla="*/ 5715277 w 9384838"/>
              <a:gd name="connsiteY384" fmla="*/ 3563116 h 6246801"/>
              <a:gd name="connsiteX385" fmla="*/ 5689835 w 9384838"/>
              <a:gd name="connsiteY385" fmla="*/ 3587453 h 6246801"/>
              <a:gd name="connsiteX386" fmla="*/ 5715277 w 9384838"/>
              <a:gd name="connsiteY386" fmla="*/ 3612896 h 6246801"/>
              <a:gd name="connsiteX387" fmla="*/ 5665499 w 9384838"/>
              <a:gd name="connsiteY387" fmla="*/ 3612896 h 6246801"/>
              <a:gd name="connsiteX388" fmla="*/ 5640057 w 9384838"/>
              <a:gd name="connsiteY388" fmla="*/ 3638339 h 6246801"/>
              <a:gd name="connsiteX389" fmla="*/ 5665499 w 9384838"/>
              <a:gd name="connsiteY389" fmla="*/ 3638339 h 6246801"/>
              <a:gd name="connsiteX390" fmla="*/ 5665499 w 9384838"/>
              <a:gd name="connsiteY390" fmla="*/ 3662676 h 6246801"/>
              <a:gd name="connsiteX391" fmla="*/ 5640057 w 9384838"/>
              <a:gd name="connsiteY391" fmla="*/ 3662676 h 6246801"/>
              <a:gd name="connsiteX392" fmla="*/ 5665499 w 9384838"/>
              <a:gd name="connsiteY392" fmla="*/ 3688119 h 6246801"/>
              <a:gd name="connsiteX393" fmla="*/ 5640057 w 9384838"/>
              <a:gd name="connsiteY393" fmla="*/ 3763342 h 6246801"/>
              <a:gd name="connsiteX394" fmla="*/ 5590279 w 9384838"/>
              <a:gd name="connsiteY394" fmla="*/ 3737899 h 6246801"/>
              <a:gd name="connsiteX395" fmla="*/ 5515059 w 9384838"/>
              <a:gd name="connsiteY395" fmla="*/ 3737899 h 6246801"/>
              <a:gd name="connsiteX396" fmla="*/ 5464175 w 9384838"/>
              <a:gd name="connsiteY396" fmla="*/ 3713562 h 6246801"/>
              <a:gd name="connsiteX397" fmla="*/ 5439839 w 9384838"/>
              <a:gd name="connsiteY397" fmla="*/ 3737899 h 6246801"/>
              <a:gd name="connsiteX398" fmla="*/ 5464175 w 9384838"/>
              <a:gd name="connsiteY398" fmla="*/ 3763342 h 6246801"/>
              <a:gd name="connsiteX399" fmla="*/ 5414397 w 9384838"/>
              <a:gd name="connsiteY399" fmla="*/ 3788785 h 6246801"/>
              <a:gd name="connsiteX400" fmla="*/ 5339177 w 9384838"/>
              <a:gd name="connsiteY400" fmla="*/ 3939230 h 6246801"/>
              <a:gd name="connsiteX401" fmla="*/ 5364619 w 9384838"/>
              <a:gd name="connsiteY401" fmla="*/ 4014453 h 6246801"/>
              <a:gd name="connsiteX402" fmla="*/ 5364618 w 9384838"/>
              <a:gd name="connsiteY402" fmla="*/ 4014453 h 6246801"/>
              <a:gd name="connsiteX403" fmla="*/ 5364618 w 9384838"/>
              <a:gd name="connsiteY403" fmla="*/ 4089676 h 6246801"/>
              <a:gd name="connsiteX404" fmla="*/ 5313734 w 9384838"/>
              <a:gd name="connsiteY404" fmla="*/ 4289902 h 6246801"/>
              <a:gd name="connsiteX405" fmla="*/ 5238514 w 9384838"/>
              <a:gd name="connsiteY405" fmla="*/ 4416010 h 6246801"/>
              <a:gd name="connsiteX406" fmla="*/ 5213072 w 9384838"/>
              <a:gd name="connsiteY406" fmla="*/ 4440347 h 6246801"/>
              <a:gd name="connsiteX407" fmla="*/ 5163294 w 9384838"/>
              <a:gd name="connsiteY407" fmla="*/ 4440347 h 6246801"/>
              <a:gd name="connsiteX408" fmla="*/ 5137852 w 9384838"/>
              <a:gd name="connsiteY408" fmla="*/ 4465790 h 6246801"/>
              <a:gd name="connsiteX409" fmla="*/ 5163294 w 9384838"/>
              <a:gd name="connsiteY409" fmla="*/ 4465790 h 6246801"/>
              <a:gd name="connsiteX410" fmla="*/ 5062632 w 9384838"/>
              <a:gd name="connsiteY410" fmla="*/ 4616236 h 6246801"/>
              <a:gd name="connsiteX411" fmla="*/ 5038296 w 9384838"/>
              <a:gd name="connsiteY411" fmla="*/ 4691459 h 6246801"/>
              <a:gd name="connsiteX412" fmla="*/ 5012854 w 9384838"/>
              <a:gd name="connsiteY412" fmla="*/ 4716902 h 6246801"/>
              <a:gd name="connsiteX413" fmla="*/ 4987412 w 9384838"/>
              <a:gd name="connsiteY413" fmla="*/ 4792125 h 6246801"/>
              <a:gd name="connsiteX414" fmla="*/ 5012854 w 9384838"/>
              <a:gd name="connsiteY414" fmla="*/ 4917127 h 6246801"/>
              <a:gd name="connsiteX415" fmla="*/ 5062632 w 9384838"/>
              <a:gd name="connsiteY415" fmla="*/ 5043236 h 6246801"/>
              <a:gd name="connsiteX416" fmla="*/ 5013583 w 9384838"/>
              <a:gd name="connsiteY416" fmla="*/ 4993096 h 6246801"/>
              <a:gd name="connsiteX417" fmla="*/ 5062632 w 9384838"/>
              <a:gd name="connsiteY417" fmla="*/ 5043237 h 6246801"/>
              <a:gd name="connsiteX418" fmla="*/ 4987412 w 9384838"/>
              <a:gd name="connsiteY418" fmla="*/ 5043237 h 6246801"/>
              <a:gd name="connsiteX419" fmla="*/ 4963076 w 9384838"/>
              <a:gd name="connsiteY419" fmla="*/ 5017794 h 6246801"/>
              <a:gd name="connsiteX420" fmla="*/ 4862414 w 9384838"/>
              <a:gd name="connsiteY420" fmla="*/ 5067574 h 6246801"/>
              <a:gd name="connsiteX421" fmla="*/ 4812636 w 9384838"/>
              <a:gd name="connsiteY421" fmla="*/ 5142796 h 6246801"/>
              <a:gd name="connsiteX422" fmla="*/ 4812636 w 9384838"/>
              <a:gd name="connsiteY422" fmla="*/ 5193682 h 6246801"/>
              <a:gd name="connsiteX423" fmla="*/ 4787194 w 9384838"/>
              <a:gd name="connsiteY423" fmla="*/ 5243462 h 6246801"/>
              <a:gd name="connsiteX424" fmla="*/ 4711974 w 9384838"/>
              <a:gd name="connsiteY424" fmla="*/ 5268905 h 6246801"/>
              <a:gd name="connsiteX425" fmla="*/ 4686532 w 9384838"/>
              <a:gd name="connsiteY425" fmla="*/ 5243462 h 6246801"/>
              <a:gd name="connsiteX426" fmla="*/ 4636753 w 9384838"/>
              <a:gd name="connsiteY426" fmla="*/ 5268905 h 6246801"/>
              <a:gd name="connsiteX427" fmla="*/ 4611311 w 9384838"/>
              <a:gd name="connsiteY427" fmla="*/ 5293242 h 6246801"/>
              <a:gd name="connsiteX428" fmla="*/ 4561533 w 9384838"/>
              <a:gd name="connsiteY428" fmla="*/ 5344128 h 6246801"/>
              <a:gd name="connsiteX429" fmla="*/ 4536091 w 9384838"/>
              <a:gd name="connsiteY429" fmla="*/ 5293242 h 6246801"/>
              <a:gd name="connsiteX430" fmla="*/ 4561533 w 9384838"/>
              <a:gd name="connsiteY430" fmla="*/ 5293242 h 6246801"/>
              <a:gd name="connsiteX431" fmla="*/ 4561533 w 9384838"/>
              <a:gd name="connsiteY431" fmla="*/ 5268905 h 6246801"/>
              <a:gd name="connsiteX432" fmla="*/ 4585869 w 9384838"/>
              <a:gd name="connsiteY432" fmla="*/ 5218019 h 6246801"/>
              <a:gd name="connsiteX433" fmla="*/ 4585869 w 9384838"/>
              <a:gd name="connsiteY433" fmla="*/ 5193682 h 6246801"/>
              <a:gd name="connsiteX434" fmla="*/ 4611311 w 9384838"/>
              <a:gd name="connsiteY434" fmla="*/ 5168239 h 6246801"/>
              <a:gd name="connsiteX435" fmla="*/ 4611311 w 9384838"/>
              <a:gd name="connsiteY435" fmla="*/ 5142796 h 6246801"/>
              <a:gd name="connsiteX436" fmla="*/ 4585869 w 9384838"/>
              <a:gd name="connsiteY436" fmla="*/ 5142796 h 6246801"/>
              <a:gd name="connsiteX437" fmla="*/ 4611311 w 9384838"/>
              <a:gd name="connsiteY437" fmla="*/ 5118460 h 6246801"/>
              <a:gd name="connsiteX438" fmla="*/ 4636753 w 9384838"/>
              <a:gd name="connsiteY438" fmla="*/ 5118460 h 6246801"/>
              <a:gd name="connsiteX439" fmla="*/ 4636753 w 9384838"/>
              <a:gd name="connsiteY439" fmla="*/ 5093017 h 6246801"/>
              <a:gd name="connsiteX440" fmla="*/ 4686532 w 9384838"/>
              <a:gd name="connsiteY440" fmla="*/ 5067574 h 6246801"/>
              <a:gd name="connsiteX441" fmla="*/ 4737416 w 9384838"/>
              <a:gd name="connsiteY441" fmla="*/ 5043237 h 6246801"/>
              <a:gd name="connsiteX442" fmla="*/ 4737416 w 9384838"/>
              <a:gd name="connsiteY442" fmla="*/ 5017794 h 6246801"/>
              <a:gd name="connsiteX443" fmla="*/ 4737416 w 9384838"/>
              <a:gd name="connsiteY443" fmla="*/ 4992351 h 6246801"/>
              <a:gd name="connsiteX444" fmla="*/ 4686532 w 9384838"/>
              <a:gd name="connsiteY444" fmla="*/ 4942571 h 6246801"/>
              <a:gd name="connsiteX445" fmla="*/ 4662196 w 9384838"/>
              <a:gd name="connsiteY445" fmla="*/ 4968014 h 6246801"/>
              <a:gd name="connsiteX446" fmla="*/ 4636753 w 9384838"/>
              <a:gd name="connsiteY446" fmla="*/ 4968014 h 6246801"/>
              <a:gd name="connsiteX447" fmla="*/ 4611311 w 9384838"/>
              <a:gd name="connsiteY447" fmla="*/ 4942571 h 6246801"/>
              <a:gd name="connsiteX448" fmla="*/ 4585869 w 9384838"/>
              <a:gd name="connsiteY448" fmla="*/ 4992350 h 6246801"/>
              <a:gd name="connsiteX449" fmla="*/ 4611310 w 9384838"/>
              <a:gd name="connsiteY449" fmla="*/ 5017792 h 6246801"/>
              <a:gd name="connsiteX450" fmla="*/ 4611311 w 9384838"/>
              <a:gd name="connsiteY450" fmla="*/ 5017793 h 6246801"/>
              <a:gd name="connsiteX451" fmla="*/ 4536091 w 9384838"/>
              <a:gd name="connsiteY451" fmla="*/ 5043236 h 6246801"/>
              <a:gd name="connsiteX452" fmla="*/ 4510649 w 9384838"/>
              <a:gd name="connsiteY452" fmla="*/ 5043236 h 6246801"/>
              <a:gd name="connsiteX453" fmla="*/ 4510649 w 9384838"/>
              <a:gd name="connsiteY453" fmla="*/ 5118458 h 6246801"/>
              <a:gd name="connsiteX454" fmla="*/ 4561533 w 9384838"/>
              <a:gd name="connsiteY454" fmla="*/ 5168238 h 6246801"/>
              <a:gd name="connsiteX455" fmla="*/ 4536091 w 9384838"/>
              <a:gd name="connsiteY455" fmla="*/ 5168238 h 6246801"/>
              <a:gd name="connsiteX456" fmla="*/ 4510649 w 9384838"/>
              <a:gd name="connsiteY456" fmla="*/ 5168238 h 6246801"/>
              <a:gd name="connsiteX457" fmla="*/ 4510649 w 9384838"/>
              <a:gd name="connsiteY457" fmla="*/ 5193681 h 6246801"/>
              <a:gd name="connsiteX458" fmla="*/ 4486313 w 9384838"/>
              <a:gd name="connsiteY458" fmla="*/ 5168238 h 6246801"/>
              <a:gd name="connsiteX459" fmla="*/ 4486313 w 9384838"/>
              <a:gd name="connsiteY459" fmla="*/ 5118458 h 6246801"/>
              <a:gd name="connsiteX460" fmla="*/ 4460871 w 9384838"/>
              <a:gd name="connsiteY460" fmla="*/ 5093016 h 6246801"/>
              <a:gd name="connsiteX461" fmla="*/ 4385651 w 9384838"/>
              <a:gd name="connsiteY461" fmla="*/ 5067573 h 6246801"/>
              <a:gd name="connsiteX462" fmla="*/ 4310431 w 9384838"/>
              <a:gd name="connsiteY462" fmla="*/ 5093016 h 6246801"/>
              <a:gd name="connsiteX463" fmla="*/ 4284989 w 9384838"/>
              <a:gd name="connsiteY463" fmla="*/ 5142795 h 6246801"/>
              <a:gd name="connsiteX464" fmla="*/ 4284989 w 9384838"/>
              <a:gd name="connsiteY464" fmla="*/ 5142796 h 6246801"/>
              <a:gd name="connsiteX465" fmla="*/ 4260653 w 9384838"/>
              <a:gd name="connsiteY465" fmla="*/ 5168239 h 6246801"/>
              <a:gd name="connsiteX466" fmla="*/ 4260653 w 9384838"/>
              <a:gd name="connsiteY466" fmla="*/ 5193683 h 6246801"/>
              <a:gd name="connsiteX467" fmla="*/ 4284989 w 9384838"/>
              <a:gd name="connsiteY467" fmla="*/ 5243462 h 6246801"/>
              <a:gd name="connsiteX468" fmla="*/ 4235211 w 9384838"/>
              <a:gd name="connsiteY468" fmla="*/ 5268905 h 6246801"/>
              <a:gd name="connsiteX469" fmla="*/ 4185433 w 9384838"/>
              <a:gd name="connsiteY469" fmla="*/ 5344128 h 6246801"/>
              <a:gd name="connsiteX470" fmla="*/ 4110213 w 9384838"/>
              <a:gd name="connsiteY470" fmla="*/ 5369571 h 6246801"/>
              <a:gd name="connsiteX471" fmla="*/ 4084771 w 9384838"/>
              <a:gd name="connsiteY471" fmla="*/ 5318685 h 6246801"/>
              <a:gd name="connsiteX472" fmla="*/ 4110213 w 9384838"/>
              <a:gd name="connsiteY472" fmla="*/ 5243462 h 6246801"/>
              <a:gd name="connsiteX473" fmla="*/ 4134549 w 9384838"/>
              <a:gd name="connsiteY473" fmla="*/ 5193683 h 6246801"/>
              <a:gd name="connsiteX474" fmla="*/ 4134549 w 9384838"/>
              <a:gd name="connsiteY474" fmla="*/ 5168239 h 6246801"/>
              <a:gd name="connsiteX475" fmla="*/ 4185433 w 9384838"/>
              <a:gd name="connsiteY475" fmla="*/ 5168239 h 6246801"/>
              <a:gd name="connsiteX476" fmla="*/ 4209769 w 9384838"/>
              <a:gd name="connsiteY476" fmla="*/ 5142796 h 6246801"/>
              <a:gd name="connsiteX477" fmla="*/ 4185433 w 9384838"/>
              <a:gd name="connsiteY477" fmla="*/ 5118460 h 6246801"/>
              <a:gd name="connsiteX478" fmla="*/ 4084771 w 9384838"/>
              <a:gd name="connsiteY478" fmla="*/ 5093017 h 6246801"/>
              <a:gd name="connsiteX479" fmla="*/ 4034993 w 9384838"/>
              <a:gd name="connsiteY479" fmla="*/ 5142796 h 6246801"/>
              <a:gd name="connsiteX480" fmla="*/ 3958666 w 9384838"/>
              <a:gd name="connsiteY480" fmla="*/ 5168239 h 6246801"/>
              <a:gd name="connsiteX481" fmla="*/ 3908904 w 9384838"/>
              <a:gd name="connsiteY481" fmla="*/ 5218019 h 6246801"/>
              <a:gd name="connsiteX482" fmla="*/ 3859127 w 9384838"/>
              <a:gd name="connsiteY482" fmla="*/ 5293242 h 6246801"/>
              <a:gd name="connsiteX483" fmla="*/ 3758465 w 9384838"/>
              <a:gd name="connsiteY483" fmla="*/ 5243462 h 6246801"/>
              <a:gd name="connsiteX484" fmla="*/ 3708688 w 9384838"/>
              <a:gd name="connsiteY484" fmla="*/ 5243462 h 6246801"/>
              <a:gd name="connsiteX485" fmla="*/ 3582584 w 9384838"/>
              <a:gd name="connsiteY485" fmla="*/ 5193683 h 6246801"/>
              <a:gd name="connsiteX486" fmla="*/ 3589545 w 9384838"/>
              <a:gd name="connsiteY486" fmla="*/ 5173103 h 6246801"/>
              <a:gd name="connsiteX487" fmla="*/ 3589543 w 9384838"/>
              <a:gd name="connsiteY487" fmla="*/ 5173102 h 6246801"/>
              <a:gd name="connsiteX488" fmla="*/ 3582582 w 9384838"/>
              <a:gd name="connsiteY488" fmla="*/ 5193682 h 6246801"/>
              <a:gd name="connsiteX489" fmla="*/ 3382367 w 9384838"/>
              <a:gd name="connsiteY489" fmla="*/ 5193682 h 6246801"/>
              <a:gd name="connsiteX490" fmla="*/ 3421081 w 9384838"/>
              <a:gd name="connsiteY490" fmla="*/ 5164921 h 6246801"/>
              <a:gd name="connsiteX491" fmla="*/ 3483028 w 9384838"/>
              <a:gd name="connsiteY491" fmla="*/ 5168239 h 6246801"/>
              <a:gd name="connsiteX492" fmla="*/ 3532805 w 9384838"/>
              <a:gd name="connsiteY492" fmla="*/ 5168239 h 6246801"/>
              <a:gd name="connsiteX493" fmla="*/ 3532805 w 9384838"/>
              <a:gd name="connsiteY493" fmla="*/ 5118459 h 6246801"/>
              <a:gd name="connsiteX494" fmla="*/ 3507365 w 9384838"/>
              <a:gd name="connsiteY494" fmla="*/ 5093016 h 6246801"/>
              <a:gd name="connsiteX495" fmla="*/ 3483028 w 9384838"/>
              <a:gd name="connsiteY495" fmla="*/ 5118459 h 6246801"/>
              <a:gd name="connsiteX496" fmla="*/ 3432144 w 9384838"/>
              <a:gd name="connsiteY496" fmla="*/ 5093016 h 6246801"/>
              <a:gd name="connsiteX497" fmla="*/ 3407808 w 9384838"/>
              <a:gd name="connsiteY497" fmla="*/ 5093016 h 6246801"/>
              <a:gd name="connsiteX498" fmla="*/ 3407808 w 9384838"/>
              <a:gd name="connsiteY498" fmla="*/ 5043237 h 6246801"/>
              <a:gd name="connsiteX499" fmla="*/ 3382367 w 9384838"/>
              <a:gd name="connsiteY499" fmla="*/ 5043237 h 6246801"/>
              <a:gd name="connsiteX500" fmla="*/ 3356924 w 9384838"/>
              <a:gd name="connsiteY500" fmla="*/ 5093016 h 6246801"/>
              <a:gd name="connsiteX501" fmla="*/ 3382367 w 9384838"/>
              <a:gd name="connsiteY501" fmla="*/ 5118459 h 6246801"/>
              <a:gd name="connsiteX502" fmla="*/ 3382367 w 9384838"/>
              <a:gd name="connsiteY502" fmla="*/ 5142796 h 6246801"/>
              <a:gd name="connsiteX503" fmla="*/ 3331482 w 9384838"/>
              <a:gd name="connsiteY503" fmla="*/ 5093016 h 6246801"/>
              <a:gd name="connsiteX504" fmla="*/ 3356924 w 9384838"/>
              <a:gd name="connsiteY504" fmla="*/ 5067573 h 6246801"/>
              <a:gd name="connsiteX505" fmla="*/ 3356924 w 9384838"/>
              <a:gd name="connsiteY505" fmla="*/ 4992351 h 6246801"/>
              <a:gd name="connsiteX506" fmla="*/ 3407808 w 9384838"/>
              <a:gd name="connsiteY506" fmla="*/ 4942571 h 6246801"/>
              <a:gd name="connsiteX507" fmla="*/ 3356924 w 9384838"/>
              <a:gd name="connsiteY507" fmla="*/ 4942571 h 6246801"/>
              <a:gd name="connsiteX508" fmla="*/ 3349625 w 9384838"/>
              <a:gd name="connsiteY508" fmla="*/ 4928288 h 6246801"/>
              <a:gd name="connsiteX509" fmla="*/ 3349624 w 9384838"/>
              <a:gd name="connsiteY509" fmla="*/ 4928288 h 6246801"/>
              <a:gd name="connsiteX510" fmla="*/ 3356924 w 9384838"/>
              <a:gd name="connsiteY510" fmla="*/ 4942571 h 6246801"/>
              <a:gd name="connsiteX511" fmla="*/ 3281703 w 9384838"/>
              <a:gd name="connsiteY511" fmla="*/ 4968014 h 6246801"/>
              <a:gd name="connsiteX512" fmla="*/ 3256260 w 9384838"/>
              <a:gd name="connsiteY512" fmla="*/ 5017794 h 6246801"/>
              <a:gd name="connsiteX513" fmla="*/ 3181041 w 9384838"/>
              <a:gd name="connsiteY513" fmla="*/ 5067573 h 6246801"/>
              <a:gd name="connsiteX514" fmla="*/ 3206483 w 9384838"/>
              <a:gd name="connsiteY514" fmla="*/ 5118459 h 6246801"/>
              <a:gd name="connsiteX515" fmla="*/ 3181041 w 9384838"/>
              <a:gd name="connsiteY515" fmla="*/ 5142796 h 6246801"/>
              <a:gd name="connsiteX516" fmla="*/ 3231925 w 9384838"/>
              <a:gd name="connsiteY516" fmla="*/ 5168239 h 6246801"/>
              <a:gd name="connsiteX517" fmla="*/ 3281703 w 9384838"/>
              <a:gd name="connsiteY517" fmla="*/ 5218019 h 6246801"/>
              <a:gd name="connsiteX518" fmla="*/ 3331481 w 9384838"/>
              <a:gd name="connsiteY518" fmla="*/ 5268905 h 6246801"/>
              <a:gd name="connsiteX519" fmla="*/ 3281703 w 9384838"/>
              <a:gd name="connsiteY519" fmla="*/ 5293242 h 6246801"/>
              <a:gd name="connsiteX520" fmla="*/ 3281703 w 9384838"/>
              <a:gd name="connsiteY520" fmla="*/ 5318685 h 6246801"/>
              <a:gd name="connsiteX521" fmla="*/ 3256260 w 9384838"/>
              <a:gd name="connsiteY521" fmla="*/ 5293242 h 6246801"/>
              <a:gd name="connsiteX522" fmla="*/ 3206483 w 9384838"/>
              <a:gd name="connsiteY522" fmla="*/ 5293242 h 6246801"/>
              <a:gd name="connsiteX523" fmla="*/ 3181041 w 9384838"/>
              <a:gd name="connsiteY523" fmla="*/ 5293242 h 6246801"/>
              <a:gd name="connsiteX524" fmla="*/ 3056044 w 9384838"/>
              <a:gd name="connsiteY524" fmla="*/ 5293242 h 6246801"/>
              <a:gd name="connsiteX525" fmla="*/ 3030601 w 9384838"/>
              <a:gd name="connsiteY525" fmla="*/ 5344128 h 6246801"/>
              <a:gd name="connsiteX526" fmla="*/ 3006265 w 9384838"/>
              <a:gd name="connsiteY526" fmla="*/ 5344128 h 6246801"/>
              <a:gd name="connsiteX527" fmla="*/ 2980823 w 9384838"/>
              <a:gd name="connsiteY527" fmla="*/ 5369571 h 6246801"/>
              <a:gd name="connsiteX528" fmla="*/ 3006265 w 9384838"/>
              <a:gd name="connsiteY528" fmla="*/ 5393907 h 6246801"/>
              <a:gd name="connsiteX529" fmla="*/ 2980823 w 9384838"/>
              <a:gd name="connsiteY529" fmla="*/ 5419350 h 6246801"/>
              <a:gd name="connsiteX530" fmla="*/ 2905602 w 9384838"/>
              <a:gd name="connsiteY530" fmla="*/ 5444793 h 6246801"/>
              <a:gd name="connsiteX531" fmla="*/ 2880162 w 9384838"/>
              <a:gd name="connsiteY531" fmla="*/ 5520016 h 6246801"/>
              <a:gd name="connsiteX532" fmla="*/ 2880159 w 9384838"/>
              <a:gd name="connsiteY532" fmla="*/ 5520016 h 6246801"/>
              <a:gd name="connsiteX533" fmla="*/ 2830382 w 9384838"/>
              <a:gd name="connsiteY533" fmla="*/ 5544353 h 6246801"/>
              <a:gd name="connsiteX534" fmla="*/ 2804941 w 9384838"/>
              <a:gd name="connsiteY534" fmla="*/ 5569796 h 6246801"/>
              <a:gd name="connsiteX535" fmla="*/ 2755160 w 9384838"/>
              <a:gd name="connsiteY535" fmla="*/ 5595239 h 6246801"/>
              <a:gd name="connsiteX536" fmla="*/ 2679941 w 9384838"/>
              <a:gd name="connsiteY536" fmla="*/ 5569796 h 6246801"/>
              <a:gd name="connsiteX537" fmla="*/ 2629058 w 9384838"/>
              <a:gd name="connsiteY537" fmla="*/ 5494573 h 6246801"/>
              <a:gd name="connsiteX538" fmla="*/ 2629058 w 9384838"/>
              <a:gd name="connsiteY538" fmla="*/ 5444794 h 6246801"/>
              <a:gd name="connsiteX539" fmla="*/ 2579280 w 9384838"/>
              <a:gd name="connsiteY539" fmla="*/ 5393908 h 6246801"/>
              <a:gd name="connsiteX540" fmla="*/ 2579280 w 9384838"/>
              <a:gd name="connsiteY540" fmla="*/ 5344128 h 6246801"/>
              <a:gd name="connsiteX541" fmla="*/ 2529501 w 9384838"/>
              <a:gd name="connsiteY541" fmla="*/ 5318685 h 6246801"/>
              <a:gd name="connsiteX542" fmla="*/ 2553838 w 9384838"/>
              <a:gd name="connsiteY542" fmla="*/ 5293242 h 6246801"/>
              <a:gd name="connsiteX543" fmla="*/ 2579280 w 9384838"/>
              <a:gd name="connsiteY543" fmla="*/ 5268905 h 6246801"/>
              <a:gd name="connsiteX544" fmla="*/ 2579280 w 9384838"/>
              <a:gd name="connsiteY544" fmla="*/ 5243462 h 6246801"/>
              <a:gd name="connsiteX545" fmla="*/ 2629058 w 9384838"/>
              <a:gd name="connsiteY545" fmla="*/ 5218019 h 6246801"/>
              <a:gd name="connsiteX546" fmla="*/ 2604722 w 9384838"/>
              <a:gd name="connsiteY546" fmla="*/ 5193682 h 6246801"/>
              <a:gd name="connsiteX547" fmla="*/ 2579280 w 9384838"/>
              <a:gd name="connsiteY547" fmla="*/ 5142796 h 6246801"/>
              <a:gd name="connsiteX548" fmla="*/ 2579280 w 9384838"/>
              <a:gd name="connsiteY548" fmla="*/ 5142795 h 6246801"/>
              <a:gd name="connsiteX549" fmla="*/ 2705382 w 9384838"/>
              <a:gd name="connsiteY549" fmla="*/ 5093015 h 6246801"/>
              <a:gd name="connsiteX550" fmla="*/ 2755160 w 9384838"/>
              <a:gd name="connsiteY550" fmla="*/ 5043236 h 6246801"/>
              <a:gd name="connsiteX551" fmla="*/ 2755160 w 9384838"/>
              <a:gd name="connsiteY551" fmla="*/ 4992350 h 6246801"/>
              <a:gd name="connsiteX552" fmla="*/ 2729719 w 9384838"/>
              <a:gd name="connsiteY552" fmla="*/ 4968013 h 6246801"/>
              <a:gd name="connsiteX553" fmla="*/ 2705383 w 9384838"/>
              <a:gd name="connsiteY553" fmla="*/ 4942570 h 6246801"/>
              <a:gd name="connsiteX554" fmla="*/ 2679942 w 9384838"/>
              <a:gd name="connsiteY554" fmla="*/ 4942570 h 6246801"/>
              <a:gd name="connsiteX555" fmla="*/ 2654500 w 9384838"/>
              <a:gd name="connsiteY555" fmla="*/ 4968013 h 6246801"/>
              <a:gd name="connsiteX556" fmla="*/ 2604722 w 9384838"/>
              <a:gd name="connsiteY556" fmla="*/ 4968013 h 6246801"/>
              <a:gd name="connsiteX557" fmla="*/ 2529503 w 9384838"/>
              <a:gd name="connsiteY557" fmla="*/ 4917127 h 6246801"/>
              <a:gd name="connsiteX558" fmla="*/ 2529503 w 9384838"/>
              <a:gd name="connsiteY558" fmla="*/ 4867348 h 6246801"/>
              <a:gd name="connsiteX559" fmla="*/ 2454282 w 9384838"/>
              <a:gd name="connsiteY559" fmla="*/ 4841905 h 6246801"/>
              <a:gd name="connsiteX560" fmla="*/ 2454282 w 9384838"/>
              <a:gd name="connsiteY560" fmla="*/ 4867348 h 6246801"/>
              <a:gd name="connsiteX561" fmla="*/ 2428840 w 9384838"/>
              <a:gd name="connsiteY561" fmla="*/ 4841905 h 6246801"/>
              <a:gd name="connsiteX562" fmla="*/ 2379063 w 9384838"/>
              <a:gd name="connsiteY562" fmla="*/ 4841905 h 6246801"/>
              <a:gd name="connsiteX563" fmla="*/ 2353620 w 9384838"/>
              <a:gd name="connsiteY563" fmla="*/ 4867348 h 6246801"/>
              <a:gd name="connsiteX564" fmla="*/ 2353620 w 9384838"/>
              <a:gd name="connsiteY564" fmla="*/ 4867347 h 6246801"/>
              <a:gd name="connsiteX565" fmla="*/ 2328178 w 9384838"/>
              <a:gd name="connsiteY565" fmla="*/ 4841904 h 6246801"/>
              <a:gd name="connsiteX566" fmla="*/ 2303843 w 9384838"/>
              <a:gd name="connsiteY566" fmla="*/ 4841904 h 6246801"/>
              <a:gd name="connsiteX567" fmla="*/ 2278401 w 9384838"/>
              <a:gd name="connsiteY567" fmla="*/ 4817568 h 6246801"/>
              <a:gd name="connsiteX568" fmla="*/ 2252958 w 9384838"/>
              <a:gd name="connsiteY568" fmla="*/ 4841904 h 6246801"/>
              <a:gd name="connsiteX569" fmla="*/ 2303843 w 9384838"/>
              <a:gd name="connsiteY569" fmla="*/ 4867347 h 6246801"/>
              <a:gd name="connsiteX570" fmla="*/ 2228623 w 9384838"/>
              <a:gd name="connsiteY570" fmla="*/ 4892790 h 6246801"/>
              <a:gd name="connsiteX571" fmla="*/ 2177740 w 9384838"/>
              <a:gd name="connsiteY571" fmla="*/ 4841904 h 6246801"/>
              <a:gd name="connsiteX572" fmla="*/ 2153404 w 9384838"/>
              <a:gd name="connsiteY572" fmla="*/ 4867347 h 6246801"/>
              <a:gd name="connsiteX573" fmla="*/ 2153404 w 9384838"/>
              <a:gd name="connsiteY573" fmla="*/ 4892790 h 6246801"/>
              <a:gd name="connsiteX574" fmla="*/ 2127962 w 9384838"/>
              <a:gd name="connsiteY574" fmla="*/ 4942570 h 6246801"/>
              <a:gd name="connsiteX575" fmla="*/ 2102518 w 9384838"/>
              <a:gd name="connsiteY575" fmla="*/ 4917127 h 6246801"/>
              <a:gd name="connsiteX576" fmla="*/ 2078183 w 9384838"/>
              <a:gd name="connsiteY576" fmla="*/ 4917127 h 6246801"/>
              <a:gd name="connsiteX577" fmla="*/ 2078183 w 9384838"/>
              <a:gd name="connsiteY577" fmla="*/ 4867347 h 6246801"/>
              <a:gd name="connsiteX578" fmla="*/ 2027299 w 9384838"/>
              <a:gd name="connsiteY578" fmla="*/ 4867347 h 6246801"/>
              <a:gd name="connsiteX579" fmla="*/ 2001857 w 9384838"/>
              <a:gd name="connsiteY579" fmla="*/ 4892790 h 6246801"/>
              <a:gd name="connsiteX580" fmla="*/ 1952080 w 9384838"/>
              <a:gd name="connsiteY580" fmla="*/ 4892790 h 6246801"/>
              <a:gd name="connsiteX581" fmla="*/ 1902303 w 9384838"/>
              <a:gd name="connsiteY581" fmla="*/ 4917127 h 6246801"/>
              <a:gd name="connsiteX582" fmla="*/ 1876860 w 9384838"/>
              <a:gd name="connsiteY582" fmla="*/ 4892790 h 6246801"/>
              <a:gd name="connsiteX583" fmla="*/ 1876860 w 9384838"/>
              <a:gd name="connsiteY583" fmla="*/ 4867347 h 6246801"/>
              <a:gd name="connsiteX584" fmla="*/ 1851419 w 9384838"/>
              <a:gd name="connsiteY584" fmla="*/ 4892790 h 6246801"/>
              <a:gd name="connsiteX585" fmla="*/ 1827080 w 9384838"/>
              <a:gd name="connsiteY585" fmla="*/ 4892790 h 6246801"/>
              <a:gd name="connsiteX586" fmla="*/ 1801640 w 9384838"/>
              <a:gd name="connsiteY586" fmla="*/ 4867347 h 6246801"/>
              <a:gd name="connsiteX587" fmla="*/ 1801640 w 9384838"/>
              <a:gd name="connsiteY587" fmla="*/ 4892790 h 6246801"/>
              <a:gd name="connsiteX588" fmla="*/ 1776198 w 9384838"/>
              <a:gd name="connsiteY588" fmla="*/ 4917127 h 6246801"/>
              <a:gd name="connsiteX589" fmla="*/ 1751861 w 9384838"/>
              <a:gd name="connsiteY589" fmla="*/ 4892790 h 6246801"/>
              <a:gd name="connsiteX590" fmla="*/ 1726419 w 9384838"/>
              <a:gd name="connsiteY590" fmla="*/ 4892790 h 6246801"/>
              <a:gd name="connsiteX591" fmla="*/ 1700977 w 9384838"/>
              <a:gd name="connsiteY591" fmla="*/ 4917127 h 6246801"/>
              <a:gd name="connsiteX592" fmla="*/ 1676640 w 9384838"/>
              <a:gd name="connsiteY592" fmla="*/ 4892790 h 6246801"/>
              <a:gd name="connsiteX593" fmla="*/ 1625756 w 9384838"/>
              <a:gd name="connsiteY593" fmla="*/ 4917127 h 6246801"/>
              <a:gd name="connsiteX594" fmla="*/ 1601421 w 9384838"/>
              <a:gd name="connsiteY594" fmla="*/ 4917127 h 6246801"/>
              <a:gd name="connsiteX595" fmla="*/ 1575979 w 9384838"/>
              <a:gd name="connsiteY595" fmla="*/ 4892790 h 6246801"/>
              <a:gd name="connsiteX596" fmla="*/ 1575979 w 9384838"/>
              <a:gd name="connsiteY596" fmla="*/ 4867347 h 6246801"/>
              <a:gd name="connsiteX597" fmla="*/ 1575979 w 9384838"/>
              <a:gd name="connsiteY597" fmla="*/ 4841904 h 6246801"/>
              <a:gd name="connsiteX598" fmla="*/ 1526200 w 9384838"/>
              <a:gd name="connsiteY598" fmla="*/ 4817568 h 6246801"/>
              <a:gd name="connsiteX599" fmla="*/ 1450978 w 9384838"/>
              <a:gd name="connsiteY599" fmla="*/ 4867347 h 6246801"/>
              <a:gd name="connsiteX600" fmla="*/ 1425540 w 9384838"/>
              <a:gd name="connsiteY600" fmla="*/ 4867347 h 6246801"/>
              <a:gd name="connsiteX601" fmla="*/ 1425540 w 9384838"/>
              <a:gd name="connsiteY601" fmla="*/ 4867348 h 6246801"/>
              <a:gd name="connsiteX602" fmla="*/ 1425540 w 9384838"/>
              <a:gd name="connsiteY602" fmla="*/ 4917127 h 6246801"/>
              <a:gd name="connsiteX603" fmla="*/ 1400097 w 9384838"/>
              <a:gd name="connsiteY603" fmla="*/ 4942570 h 6246801"/>
              <a:gd name="connsiteX604" fmla="*/ 1400097 w 9384838"/>
              <a:gd name="connsiteY604" fmla="*/ 4992350 h 6246801"/>
              <a:gd name="connsiteX605" fmla="*/ 1350319 w 9384838"/>
              <a:gd name="connsiteY605" fmla="*/ 4992350 h 6246801"/>
              <a:gd name="connsiteX606" fmla="*/ 1350319 w 9384838"/>
              <a:gd name="connsiteY606" fmla="*/ 5043236 h 6246801"/>
              <a:gd name="connsiteX607" fmla="*/ 1299435 w 9384838"/>
              <a:gd name="connsiteY607" fmla="*/ 4992350 h 6246801"/>
              <a:gd name="connsiteX608" fmla="*/ 1249656 w 9384838"/>
              <a:gd name="connsiteY608" fmla="*/ 4917127 h 6246801"/>
              <a:gd name="connsiteX609" fmla="*/ 1224214 w 9384838"/>
              <a:gd name="connsiteY609" fmla="*/ 4917127 h 6246801"/>
              <a:gd name="connsiteX610" fmla="*/ 1148993 w 9384838"/>
              <a:gd name="connsiteY610" fmla="*/ 4892791 h 6246801"/>
              <a:gd name="connsiteX611" fmla="*/ 1124658 w 9384838"/>
              <a:gd name="connsiteY611" fmla="*/ 4917127 h 6246801"/>
              <a:gd name="connsiteX612" fmla="*/ 1124658 w 9384838"/>
              <a:gd name="connsiteY612" fmla="*/ 4892791 h 6246801"/>
              <a:gd name="connsiteX613" fmla="*/ 1099215 w 9384838"/>
              <a:gd name="connsiteY613" fmla="*/ 4917127 h 6246801"/>
              <a:gd name="connsiteX614" fmla="*/ 1073771 w 9384838"/>
              <a:gd name="connsiteY614" fmla="*/ 4892791 h 6246801"/>
              <a:gd name="connsiteX615" fmla="*/ 1049435 w 9384838"/>
              <a:gd name="connsiteY615" fmla="*/ 4917127 h 6246801"/>
              <a:gd name="connsiteX616" fmla="*/ 998551 w 9384838"/>
              <a:gd name="connsiteY616" fmla="*/ 4917127 h 6246801"/>
              <a:gd name="connsiteX617" fmla="*/ 998551 w 9384838"/>
              <a:gd name="connsiteY617" fmla="*/ 4892791 h 6246801"/>
              <a:gd name="connsiteX618" fmla="*/ 948773 w 9384838"/>
              <a:gd name="connsiteY618" fmla="*/ 4841905 h 6246801"/>
              <a:gd name="connsiteX619" fmla="*/ 898995 w 9384838"/>
              <a:gd name="connsiteY619" fmla="*/ 4867348 h 6246801"/>
              <a:gd name="connsiteX620" fmla="*/ 898995 w 9384838"/>
              <a:gd name="connsiteY620" fmla="*/ 4792125 h 6246801"/>
              <a:gd name="connsiteX621" fmla="*/ 923331 w 9384838"/>
              <a:gd name="connsiteY621" fmla="*/ 4766682 h 6246801"/>
              <a:gd name="connsiteX622" fmla="*/ 923331 w 9384838"/>
              <a:gd name="connsiteY622" fmla="*/ 4716902 h 6246801"/>
              <a:gd name="connsiteX623" fmla="*/ 923331 w 9384838"/>
              <a:gd name="connsiteY623" fmla="*/ 4691459 h 6246801"/>
              <a:gd name="connsiteX624" fmla="*/ 974215 w 9384838"/>
              <a:gd name="connsiteY624" fmla="*/ 4691459 h 6246801"/>
              <a:gd name="connsiteX625" fmla="*/ 998551 w 9384838"/>
              <a:gd name="connsiteY625" fmla="*/ 4667122 h 6246801"/>
              <a:gd name="connsiteX626" fmla="*/ 1049435 w 9384838"/>
              <a:gd name="connsiteY626" fmla="*/ 4716902 h 6246801"/>
              <a:gd name="connsiteX627" fmla="*/ 1148993 w 9384838"/>
              <a:gd name="connsiteY627" fmla="*/ 4716902 h 6246801"/>
              <a:gd name="connsiteX628" fmla="*/ 1174436 w 9384838"/>
              <a:gd name="connsiteY628" fmla="*/ 4667122 h 6246801"/>
              <a:gd name="connsiteX629" fmla="*/ 1224214 w 9384838"/>
              <a:gd name="connsiteY629" fmla="*/ 4667122 h 6246801"/>
              <a:gd name="connsiteX630" fmla="*/ 1249656 w 9384838"/>
              <a:gd name="connsiteY630" fmla="*/ 4616236 h 6246801"/>
              <a:gd name="connsiteX631" fmla="*/ 1275099 w 9384838"/>
              <a:gd name="connsiteY631" fmla="*/ 4616236 h 6246801"/>
              <a:gd name="connsiteX632" fmla="*/ 1275099 w 9384838"/>
              <a:gd name="connsiteY632" fmla="*/ 4616237 h 6246801"/>
              <a:gd name="connsiteX633" fmla="*/ 1350319 w 9384838"/>
              <a:gd name="connsiteY633" fmla="*/ 4616237 h 6246801"/>
              <a:gd name="connsiteX634" fmla="*/ 1374654 w 9384838"/>
              <a:gd name="connsiteY634" fmla="*/ 4590794 h 6246801"/>
              <a:gd name="connsiteX635" fmla="*/ 1425539 w 9384838"/>
              <a:gd name="connsiteY635" fmla="*/ 4566457 h 6246801"/>
              <a:gd name="connsiteX636" fmla="*/ 1550537 w 9384838"/>
              <a:gd name="connsiteY636" fmla="*/ 4491234 h 6246801"/>
              <a:gd name="connsiteX637" fmla="*/ 1651201 w 9384838"/>
              <a:gd name="connsiteY637" fmla="*/ 4440348 h 6246801"/>
              <a:gd name="connsiteX638" fmla="*/ 1751865 w 9384838"/>
              <a:gd name="connsiteY638" fmla="*/ 4416011 h 6246801"/>
              <a:gd name="connsiteX639" fmla="*/ 1776201 w 9384838"/>
              <a:gd name="connsiteY639" fmla="*/ 4365125 h 6246801"/>
              <a:gd name="connsiteX640" fmla="*/ 1751865 w 9384838"/>
              <a:gd name="connsiteY640" fmla="*/ 4340788 h 6246801"/>
              <a:gd name="connsiteX641" fmla="*/ 1801642 w 9384838"/>
              <a:gd name="connsiteY641" fmla="*/ 4340788 h 6246801"/>
              <a:gd name="connsiteX642" fmla="*/ 1827082 w 9384838"/>
              <a:gd name="connsiteY642" fmla="*/ 4315345 h 6246801"/>
              <a:gd name="connsiteX643" fmla="*/ 1902304 w 9384838"/>
              <a:gd name="connsiteY643" fmla="*/ 4340788 h 6246801"/>
              <a:gd name="connsiteX644" fmla="*/ 1952081 w 9384838"/>
              <a:gd name="connsiteY644" fmla="*/ 4315345 h 6246801"/>
              <a:gd name="connsiteX645" fmla="*/ 2001860 w 9384838"/>
              <a:gd name="connsiteY645" fmla="*/ 4340788 h 6246801"/>
              <a:gd name="connsiteX646" fmla="*/ 1952081 w 9384838"/>
              <a:gd name="connsiteY646" fmla="*/ 4340788 h 6246801"/>
              <a:gd name="connsiteX647" fmla="*/ 1952081 w 9384838"/>
              <a:gd name="connsiteY647" fmla="*/ 4390568 h 6246801"/>
              <a:gd name="connsiteX648" fmla="*/ 2027302 w 9384838"/>
              <a:gd name="connsiteY648" fmla="*/ 4416011 h 6246801"/>
              <a:gd name="connsiteX649" fmla="*/ 2052742 w 9384838"/>
              <a:gd name="connsiteY649" fmla="*/ 4416011 h 6246801"/>
              <a:gd name="connsiteX650" fmla="*/ 2102518 w 9384838"/>
              <a:gd name="connsiteY650" fmla="*/ 4390568 h 6246801"/>
              <a:gd name="connsiteX651" fmla="*/ 2127962 w 9384838"/>
              <a:gd name="connsiteY651" fmla="*/ 4390568 h 6246801"/>
              <a:gd name="connsiteX652" fmla="*/ 2203182 w 9384838"/>
              <a:gd name="connsiteY652" fmla="*/ 4440348 h 6246801"/>
              <a:gd name="connsiteX653" fmla="*/ 2328178 w 9384838"/>
              <a:gd name="connsiteY653" fmla="*/ 4465791 h 6246801"/>
              <a:gd name="connsiteX654" fmla="*/ 2428839 w 9384838"/>
              <a:gd name="connsiteY654" fmla="*/ 4465791 h 6246801"/>
              <a:gd name="connsiteX655" fmla="*/ 2478617 w 9384838"/>
              <a:gd name="connsiteY655" fmla="*/ 4440348 h 6246801"/>
              <a:gd name="connsiteX656" fmla="*/ 2529503 w 9384838"/>
              <a:gd name="connsiteY656" fmla="*/ 4416011 h 6246801"/>
              <a:gd name="connsiteX657" fmla="*/ 2579280 w 9384838"/>
              <a:gd name="connsiteY657" fmla="*/ 4440348 h 6246801"/>
              <a:gd name="connsiteX658" fmla="*/ 2629058 w 9384838"/>
              <a:gd name="connsiteY658" fmla="*/ 4440348 h 6246801"/>
              <a:gd name="connsiteX659" fmla="*/ 2679941 w 9384838"/>
              <a:gd name="connsiteY659" fmla="*/ 4465791 h 6246801"/>
              <a:gd name="connsiteX660" fmla="*/ 2679941 w 9384838"/>
              <a:gd name="connsiteY660" fmla="*/ 4465790 h 6246801"/>
              <a:gd name="connsiteX661" fmla="*/ 2705383 w 9384838"/>
              <a:gd name="connsiteY661" fmla="*/ 4465790 h 6246801"/>
              <a:gd name="connsiteX662" fmla="*/ 2804940 w 9384838"/>
              <a:gd name="connsiteY662" fmla="*/ 4440347 h 6246801"/>
              <a:gd name="connsiteX663" fmla="*/ 2830382 w 9384838"/>
              <a:gd name="connsiteY663" fmla="*/ 4491233 h 6246801"/>
              <a:gd name="connsiteX664" fmla="*/ 2804940 w 9384838"/>
              <a:gd name="connsiteY664" fmla="*/ 4515570 h 6246801"/>
              <a:gd name="connsiteX665" fmla="*/ 2780604 w 9384838"/>
              <a:gd name="connsiteY665" fmla="*/ 4541013 h 6246801"/>
              <a:gd name="connsiteX666" fmla="*/ 2804940 w 9384838"/>
              <a:gd name="connsiteY666" fmla="*/ 4566456 h 6246801"/>
              <a:gd name="connsiteX667" fmla="*/ 2804940 w 9384838"/>
              <a:gd name="connsiteY667" fmla="*/ 4590793 h 6246801"/>
              <a:gd name="connsiteX668" fmla="*/ 2855825 w 9384838"/>
              <a:gd name="connsiteY668" fmla="*/ 4590793 h 6246801"/>
              <a:gd name="connsiteX669" fmla="*/ 2855825 w 9384838"/>
              <a:gd name="connsiteY669" fmla="*/ 4566456 h 6246801"/>
              <a:gd name="connsiteX670" fmla="*/ 2880159 w 9384838"/>
              <a:gd name="connsiteY670" fmla="*/ 4566456 h 6246801"/>
              <a:gd name="connsiteX671" fmla="*/ 2880159 w 9384838"/>
              <a:gd name="connsiteY671" fmla="*/ 4605916 h 6246801"/>
              <a:gd name="connsiteX672" fmla="*/ 2880162 w 9384838"/>
              <a:gd name="connsiteY672" fmla="*/ 4605918 h 6246801"/>
              <a:gd name="connsiteX673" fmla="*/ 2880162 w 9384838"/>
              <a:gd name="connsiteY673" fmla="*/ 4566457 h 6246801"/>
              <a:gd name="connsiteX674" fmla="*/ 2931045 w 9384838"/>
              <a:gd name="connsiteY674" fmla="*/ 4616236 h 6246801"/>
              <a:gd name="connsiteX675" fmla="*/ 2980823 w 9384838"/>
              <a:gd name="connsiteY675" fmla="*/ 4641679 h 6246801"/>
              <a:gd name="connsiteX676" fmla="*/ 3006265 w 9384838"/>
              <a:gd name="connsiteY676" fmla="*/ 4616236 h 6246801"/>
              <a:gd name="connsiteX677" fmla="*/ 3030601 w 9384838"/>
              <a:gd name="connsiteY677" fmla="*/ 4616236 h 6246801"/>
              <a:gd name="connsiteX678" fmla="*/ 3056044 w 9384838"/>
              <a:gd name="connsiteY678" fmla="*/ 4590793 h 6246801"/>
              <a:gd name="connsiteX679" fmla="*/ 3105820 w 9384838"/>
              <a:gd name="connsiteY679" fmla="*/ 4590793 h 6246801"/>
              <a:gd name="connsiteX680" fmla="*/ 3131263 w 9384838"/>
              <a:gd name="connsiteY680" fmla="*/ 4541014 h 6246801"/>
              <a:gd name="connsiteX681" fmla="*/ 3131263 w 9384838"/>
              <a:gd name="connsiteY681" fmla="*/ 4590793 h 6246801"/>
              <a:gd name="connsiteX682" fmla="*/ 3156704 w 9384838"/>
              <a:gd name="connsiteY682" fmla="*/ 4566457 h 6246801"/>
              <a:gd name="connsiteX683" fmla="*/ 3181041 w 9384838"/>
              <a:gd name="connsiteY683" fmla="*/ 4515571 h 6246801"/>
              <a:gd name="connsiteX684" fmla="*/ 3156704 w 9384838"/>
              <a:gd name="connsiteY684" fmla="*/ 4440348 h 6246801"/>
              <a:gd name="connsiteX685" fmla="*/ 3131263 w 9384838"/>
              <a:gd name="connsiteY685" fmla="*/ 4416011 h 6246801"/>
              <a:gd name="connsiteX686" fmla="*/ 3181041 w 9384838"/>
              <a:gd name="connsiteY686" fmla="*/ 4365125 h 6246801"/>
              <a:gd name="connsiteX687" fmla="*/ 3231924 w 9384838"/>
              <a:gd name="connsiteY687" fmla="*/ 4340788 h 6246801"/>
              <a:gd name="connsiteX688" fmla="*/ 3256260 w 9384838"/>
              <a:gd name="connsiteY688" fmla="*/ 4289902 h 6246801"/>
              <a:gd name="connsiteX689" fmla="*/ 3281703 w 9384838"/>
              <a:gd name="connsiteY689" fmla="*/ 4289902 h 6246801"/>
              <a:gd name="connsiteX690" fmla="*/ 3281705 w 9384838"/>
              <a:gd name="connsiteY690" fmla="*/ 4289902 h 6246801"/>
              <a:gd name="connsiteX691" fmla="*/ 3307147 w 9384838"/>
              <a:gd name="connsiteY691" fmla="*/ 4265565 h 6246801"/>
              <a:gd name="connsiteX692" fmla="*/ 3356924 w 9384838"/>
              <a:gd name="connsiteY692" fmla="*/ 4265565 h 6246801"/>
              <a:gd name="connsiteX693" fmla="*/ 3457589 w 9384838"/>
              <a:gd name="connsiteY693" fmla="*/ 4190342 h 6246801"/>
              <a:gd name="connsiteX694" fmla="*/ 3558250 w 9384838"/>
              <a:gd name="connsiteY694" fmla="*/ 4089676 h 6246801"/>
              <a:gd name="connsiteX695" fmla="*/ 3582585 w 9384838"/>
              <a:gd name="connsiteY695" fmla="*/ 4014453 h 6246801"/>
              <a:gd name="connsiteX696" fmla="*/ 3608026 w 9384838"/>
              <a:gd name="connsiteY696" fmla="*/ 3989010 h 6246801"/>
              <a:gd name="connsiteX697" fmla="*/ 3582585 w 9384838"/>
              <a:gd name="connsiteY697" fmla="*/ 3963567 h 6246801"/>
              <a:gd name="connsiteX698" fmla="*/ 3608026 w 9384838"/>
              <a:gd name="connsiteY698" fmla="*/ 3913787 h 6246801"/>
              <a:gd name="connsiteX699" fmla="*/ 3582585 w 9384838"/>
              <a:gd name="connsiteY699" fmla="*/ 3888344 h 6246801"/>
              <a:gd name="connsiteX700" fmla="*/ 3608026 w 9384838"/>
              <a:gd name="connsiteY700" fmla="*/ 3838565 h 6246801"/>
              <a:gd name="connsiteX701" fmla="*/ 3633468 w 9384838"/>
              <a:gd name="connsiteY701" fmla="*/ 3813122 h 6246801"/>
              <a:gd name="connsiteX702" fmla="*/ 3683247 w 9384838"/>
              <a:gd name="connsiteY702" fmla="*/ 3788785 h 6246801"/>
              <a:gd name="connsiteX703" fmla="*/ 3708689 w 9384838"/>
              <a:gd name="connsiteY703" fmla="*/ 3813122 h 6246801"/>
              <a:gd name="connsiteX704" fmla="*/ 3783908 w 9384838"/>
              <a:gd name="connsiteY704" fmla="*/ 3788785 h 6246801"/>
              <a:gd name="connsiteX705" fmla="*/ 3883464 w 9384838"/>
              <a:gd name="connsiteY705" fmla="*/ 3763342 h 6246801"/>
              <a:gd name="connsiteX706" fmla="*/ 3883464 w 9384838"/>
              <a:gd name="connsiteY706" fmla="*/ 3813122 h 6246801"/>
              <a:gd name="connsiteX707" fmla="*/ 3833686 w 9384838"/>
              <a:gd name="connsiteY707" fmla="*/ 3813122 h 6246801"/>
              <a:gd name="connsiteX708" fmla="*/ 3808245 w 9384838"/>
              <a:gd name="connsiteY708" fmla="*/ 3838565 h 6246801"/>
              <a:gd name="connsiteX709" fmla="*/ 3808245 w 9384838"/>
              <a:gd name="connsiteY709" fmla="*/ 3888344 h 6246801"/>
              <a:gd name="connsiteX710" fmla="*/ 3758467 w 9384838"/>
              <a:gd name="connsiteY710" fmla="*/ 3864008 h 6246801"/>
              <a:gd name="connsiteX711" fmla="*/ 3708689 w 9384838"/>
              <a:gd name="connsiteY711" fmla="*/ 3913787 h 6246801"/>
              <a:gd name="connsiteX712" fmla="*/ 3683247 w 9384838"/>
              <a:gd name="connsiteY712" fmla="*/ 3888344 h 6246801"/>
              <a:gd name="connsiteX713" fmla="*/ 3633468 w 9384838"/>
              <a:gd name="connsiteY713" fmla="*/ 3913787 h 6246801"/>
              <a:gd name="connsiteX714" fmla="*/ 3657804 w 9384838"/>
              <a:gd name="connsiteY714" fmla="*/ 3939230 h 6246801"/>
              <a:gd name="connsiteX715" fmla="*/ 3633468 w 9384838"/>
              <a:gd name="connsiteY715" fmla="*/ 3963567 h 6246801"/>
              <a:gd name="connsiteX716" fmla="*/ 3657804 w 9384838"/>
              <a:gd name="connsiteY716" fmla="*/ 3963567 h 6246801"/>
              <a:gd name="connsiteX717" fmla="*/ 3683247 w 9384838"/>
              <a:gd name="connsiteY717" fmla="*/ 3989010 h 6246801"/>
              <a:gd name="connsiteX718" fmla="*/ 3708689 w 9384838"/>
              <a:gd name="connsiteY718" fmla="*/ 3989010 h 6246801"/>
              <a:gd name="connsiteX719" fmla="*/ 3708689 w 9384838"/>
              <a:gd name="connsiteY719" fmla="*/ 4014453 h 6246801"/>
              <a:gd name="connsiteX720" fmla="*/ 3708688 w 9384838"/>
              <a:gd name="connsiteY720" fmla="*/ 4014453 h 6246801"/>
              <a:gd name="connsiteX721" fmla="*/ 3657804 w 9384838"/>
              <a:gd name="connsiteY721" fmla="*/ 4064233 h 6246801"/>
              <a:gd name="connsiteX722" fmla="*/ 3683246 w 9384838"/>
              <a:gd name="connsiteY722" fmla="*/ 4139455 h 6246801"/>
              <a:gd name="connsiteX723" fmla="*/ 3808243 w 9384838"/>
              <a:gd name="connsiteY723" fmla="*/ 4164898 h 6246801"/>
              <a:gd name="connsiteX724" fmla="*/ 3833684 w 9384838"/>
              <a:gd name="connsiteY724" fmla="*/ 4089676 h 6246801"/>
              <a:gd name="connsiteX725" fmla="*/ 3958666 w 9384838"/>
              <a:gd name="connsiteY725" fmla="*/ 4089676 h 6246801"/>
              <a:gd name="connsiteX726" fmla="*/ 4084770 w 9384838"/>
              <a:gd name="connsiteY726" fmla="*/ 4064233 h 6246801"/>
              <a:gd name="connsiteX727" fmla="*/ 4185432 w 9384838"/>
              <a:gd name="connsiteY727" fmla="*/ 4064233 h 6246801"/>
              <a:gd name="connsiteX728" fmla="*/ 4460870 w 9384838"/>
              <a:gd name="connsiteY728" fmla="*/ 3888345 h 6246801"/>
              <a:gd name="connsiteX729" fmla="*/ 4510648 w 9384838"/>
              <a:gd name="connsiteY729" fmla="*/ 3763342 h 6246801"/>
              <a:gd name="connsiteX730" fmla="*/ 4761751 w 9384838"/>
              <a:gd name="connsiteY730" fmla="*/ 3713562 h 6246801"/>
              <a:gd name="connsiteX731" fmla="*/ 4836971 w 9384838"/>
              <a:gd name="connsiteY731" fmla="*/ 3612896 h 6246801"/>
              <a:gd name="connsiteX732" fmla="*/ 4887855 w 9384838"/>
              <a:gd name="connsiteY732" fmla="*/ 3487894 h 6246801"/>
              <a:gd name="connsiteX733" fmla="*/ 4887855 w 9384838"/>
              <a:gd name="connsiteY733" fmla="*/ 3487893 h 6246801"/>
              <a:gd name="connsiteX734" fmla="*/ 4937633 w 9384838"/>
              <a:gd name="connsiteY734" fmla="*/ 3437007 h 6246801"/>
              <a:gd name="connsiteX735" fmla="*/ 5012854 w 9384838"/>
              <a:gd name="connsiteY735" fmla="*/ 3387227 h 6246801"/>
              <a:gd name="connsiteX736" fmla="*/ 5038296 w 9384838"/>
              <a:gd name="connsiteY736" fmla="*/ 3336341 h 6246801"/>
              <a:gd name="connsiteX737" fmla="*/ 5113516 w 9384838"/>
              <a:gd name="connsiteY737" fmla="*/ 3236782 h 6246801"/>
              <a:gd name="connsiteX738" fmla="*/ 5137852 w 9384838"/>
              <a:gd name="connsiteY738" fmla="*/ 3185896 h 6246801"/>
              <a:gd name="connsiteX739" fmla="*/ 5163294 w 9384838"/>
              <a:gd name="connsiteY739" fmla="*/ 3161560 h 6246801"/>
              <a:gd name="connsiteX740" fmla="*/ 5238514 w 9384838"/>
              <a:gd name="connsiteY740" fmla="*/ 3011116 h 6246801"/>
              <a:gd name="connsiteX741" fmla="*/ 5263957 w 9384838"/>
              <a:gd name="connsiteY741" fmla="*/ 2860672 h 6246801"/>
              <a:gd name="connsiteX742" fmla="*/ 5188736 w 9384838"/>
              <a:gd name="connsiteY742" fmla="*/ 2809788 h 6246801"/>
              <a:gd name="connsiteX743" fmla="*/ 5163294 w 9384838"/>
              <a:gd name="connsiteY743" fmla="*/ 2835229 h 6246801"/>
              <a:gd name="connsiteX744" fmla="*/ 5137852 w 9384838"/>
              <a:gd name="connsiteY744" fmla="*/ 2835229 h 6246801"/>
              <a:gd name="connsiteX745" fmla="*/ 5137852 w 9384838"/>
              <a:gd name="connsiteY745" fmla="*/ 2785450 h 6246801"/>
              <a:gd name="connsiteX746" fmla="*/ 5188736 w 9384838"/>
              <a:gd name="connsiteY746" fmla="*/ 2785450 h 6246801"/>
              <a:gd name="connsiteX747" fmla="*/ 5263957 w 9384838"/>
              <a:gd name="connsiteY747" fmla="*/ 2734563 h 6246801"/>
              <a:gd name="connsiteX748" fmla="*/ 5339177 w 9384838"/>
              <a:gd name="connsiteY748" fmla="*/ 2609561 h 6246801"/>
              <a:gd name="connsiteX749" fmla="*/ 5289399 w 9384838"/>
              <a:gd name="connsiteY749" fmla="*/ 2534339 h 6246801"/>
              <a:gd name="connsiteX750" fmla="*/ 5289931 w 9384838"/>
              <a:gd name="connsiteY750" fmla="*/ 2534660 h 6246801"/>
              <a:gd name="connsiteX751" fmla="*/ 5289398 w 9384838"/>
              <a:gd name="connsiteY751" fmla="*/ 2534339 h 6246801"/>
              <a:gd name="connsiteX752" fmla="*/ 5313734 w 9384838"/>
              <a:gd name="connsiteY752" fmla="*/ 2483451 h 6246801"/>
              <a:gd name="connsiteX753" fmla="*/ 5289398 w 9384838"/>
              <a:gd name="connsiteY753" fmla="*/ 2459115 h 6246801"/>
              <a:gd name="connsiteX754" fmla="*/ 5364618 w 9384838"/>
              <a:gd name="connsiteY754" fmla="*/ 2408231 h 6246801"/>
              <a:gd name="connsiteX755" fmla="*/ 5388954 w 9384838"/>
              <a:gd name="connsiteY755" fmla="*/ 2433674 h 6246801"/>
              <a:gd name="connsiteX756" fmla="*/ 5464174 w 9384838"/>
              <a:gd name="connsiteY756" fmla="*/ 2408231 h 6246801"/>
              <a:gd name="connsiteX757" fmla="*/ 5515059 w 9384838"/>
              <a:gd name="connsiteY757" fmla="*/ 2333007 h 6246801"/>
              <a:gd name="connsiteX758" fmla="*/ 5539394 w 9384838"/>
              <a:gd name="connsiteY758" fmla="*/ 2257785 h 6246801"/>
              <a:gd name="connsiteX759" fmla="*/ 5539394 w 9384838"/>
              <a:gd name="connsiteY759" fmla="*/ 2233447 h 6246801"/>
              <a:gd name="connsiteX760" fmla="*/ 5564837 w 9384838"/>
              <a:gd name="connsiteY760" fmla="*/ 2182565 h 6246801"/>
              <a:gd name="connsiteX761" fmla="*/ 5614615 w 9384838"/>
              <a:gd name="connsiteY761" fmla="*/ 2233447 h 6246801"/>
              <a:gd name="connsiteX762" fmla="*/ 5640057 w 9384838"/>
              <a:gd name="connsiteY762" fmla="*/ 2208005 h 6246801"/>
              <a:gd name="connsiteX763" fmla="*/ 5665499 w 9384838"/>
              <a:gd name="connsiteY763" fmla="*/ 2233447 h 6246801"/>
              <a:gd name="connsiteX764" fmla="*/ 5665499 w 9384838"/>
              <a:gd name="connsiteY764" fmla="*/ 2257785 h 6246801"/>
              <a:gd name="connsiteX765" fmla="*/ 5640057 w 9384838"/>
              <a:gd name="connsiteY765" fmla="*/ 2408231 h 6246801"/>
              <a:gd name="connsiteX766" fmla="*/ 5689835 w 9384838"/>
              <a:gd name="connsiteY766" fmla="*/ 2433674 h 6246801"/>
              <a:gd name="connsiteX767" fmla="*/ 5740719 w 9384838"/>
              <a:gd name="connsiteY767" fmla="*/ 2408231 h 6246801"/>
              <a:gd name="connsiteX768" fmla="*/ 5765055 w 9384838"/>
              <a:gd name="connsiteY768" fmla="*/ 2358450 h 6246801"/>
              <a:gd name="connsiteX769" fmla="*/ 5840275 w 9384838"/>
              <a:gd name="connsiteY769" fmla="*/ 2459115 h 6246801"/>
              <a:gd name="connsiteX770" fmla="*/ 5891159 w 9384838"/>
              <a:gd name="connsiteY770" fmla="*/ 2408231 h 6246801"/>
              <a:gd name="connsiteX771" fmla="*/ 5940937 w 9384838"/>
              <a:gd name="connsiteY771" fmla="*/ 2283229 h 6246801"/>
              <a:gd name="connsiteX772" fmla="*/ 5891159 w 9384838"/>
              <a:gd name="connsiteY772" fmla="*/ 2208005 h 6246801"/>
              <a:gd name="connsiteX773" fmla="*/ 5840275 w 9384838"/>
              <a:gd name="connsiteY773" fmla="*/ 2257785 h 6246801"/>
              <a:gd name="connsiteX774" fmla="*/ 5715277 w 9384838"/>
              <a:gd name="connsiteY774" fmla="*/ 2283229 h 6246801"/>
              <a:gd name="connsiteX775" fmla="*/ 5765055 w 9384838"/>
              <a:gd name="connsiteY775" fmla="*/ 2132783 h 6246801"/>
              <a:gd name="connsiteX776" fmla="*/ 5840275 w 9384838"/>
              <a:gd name="connsiteY776" fmla="*/ 2081897 h 6246801"/>
              <a:gd name="connsiteX777" fmla="*/ 8270546 w 9384838"/>
              <a:gd name="connsiteY777" fmla="*/ 1474959 h 6246801"/>
              <a:gd name="connsiteX778" fmla="*/ 8282255 w 9384838"/>
              <a:gd name="connsiteY778" fmla="*/ 1480813 h 6246801"/>
              <a:gd name="connsiteX779" fmla="*/ 8274449 w 9384838"/>
              <a:gd name="connsiteY779" fmla="*/ 1490571 h 6246801"/>
              <a:gd name="connsiteX780" fmla="*/ 8264691 w 9384838"/>
              <a:gd name="connsiteY780" fmla="*/ 1491546 h 6246801"/>
              <a:gd name="connsiteX781" fmla="*/ 8247128 w 9384838"/>
              <a:gd name="connsiteY781" fmla="*/ 1501304 h 6246801"/>
              <a:gd name="connsiteX782" fmla="*/ 8250055 w 9384838"/>
              <a:gd name="connsiteY782" fmla="*/ 1485692 h 6246801"/>
              <a:gd name="connsiteX783" fmla="*/ 8265667 w 9384838"/>
              <a:gd name="connsiteY783" fmla="*/ 1485692 h 6246801"/>
              <a:gd name="connsiteX784" fmla="*/ 8270546 w 9384838"/>
              <a:gd name="connsiteY784" fmla="*/ 1474959 h 6246801"/>
              <a:gd name="connsiteX785" fmla="*/ 8187608 w 9384838"/>
              <a:gd name="connsiteY785" fmla="*/ 1463250 h 6246801"/>
              <a:gd name="connsiteX786" fmla="*/ 8203220 w 9384838"/>
              <a:gd name="connsiteY786" fmla="*/ 1472032 h 6246801"/>
              <a:gd name="connsiteX787" fmla="*/ 8215904 w 9384838"/>
              <a:gd name="connsiteY787" fmla="*/ 1471056 h 6246801"/>
              <a:gd name="connsiteX788" fmla="*/ 8214929 w 9384838"/>
              <a:gd name="connsiteY788" fmla="*/ 1479838 h 6246801"/>
              <a:gd name="connsiteX789" fmla="*/ 8216880 w 9384838"/>
              <a:gd name="connsiteY789" fmla="*/ 1484717 h 6246801"/>
              <a:gd name="connsiteX790" fmla="*/ 8195414 w 9384838"/>
              <a:gd name="connsiteY790" fmla="*/ 1482765 h 6246801"/>
              <a:gd name="connsiteX791" fmla="*/ 8197365 w 9384838"/>
              <a:gd name="connsiteY791" fmla="*/ 1476909 h 6246801"/>
              <a:gd name="connsiteX792" fmla="*/ 8187608 w 9384838"/>
              <a:gd name="connsiteY792" fmla="*/ 1463250 h 6246801"/>
              <a:gd name="connsiteX793" fmla="*/ 8289085 w 9384838"/>
              <a:gd name="connsiteY793" fmla="*/ 1415439 h 6246801"/>
              <a:gd name="connsiteX794" fmla="*/ 8307624 w 9384838"/>
              <a:gd name="connsiteY794" fmla="*/ 1425197 h 6246801"/>
              <a:gd name="connsiteX795" fmla="*/ 8318357 w 9384838"/>
              <a:gd name="connsiteY795" fmla="*/ 1429100 h 6246801"/>
              <a:gd name="connsiteX796" fmla="*/ 8307624 w 9384838"/>
              <a:gd name="connsiteY796" fmla="*/ 1443734 h 6246801"/>
              <a:gd name="connsiteX797" fmla="*/ 8313478 w 9384838"/>
              <a:gd name="connsiteY797" fmla="*/ 1452516 h 6246801"/>
              <a:gd name="connsiteX798" fmla="*/ 8282255 w 9384838"/>
              <a:gd name="connsiteY798" fmla="*/ 1469104 h 6246801"/>
              <a:gd name="connsiteX799" fmla="*/ 8280303 w 9384838"/>
              <a:gd name="connsiteY799" fmla="*/ 1453493 h 6246801"/>
              <a:gd name="connsiteX800" fmla="*/ 8269570 w 9384838"/>
              <a:gd name="connsiteY800" fmla="*/ 1425197 h 6246801"/>
              <a:gd name="connsiteX801" fmla="*/ 8289085 w 9384838"/>
              <a:gd name="connsiteY801" fmla="*/ 1415439 h 6246801"/>
              <a:gd name="connsiteX802" fmla="*/ 8360314 w 9384838"/>
              <a:gd name="connsiteY802" fmla="*/ 1357869 h 6246801"/>
              <a:gd name="connsiteX803" fmla="*/ 8376902 w 9384838"/>
              <a:gd name="connsiteY803" fmla="*/ 1366651 h 6246801"/>
              <a:gd name="connsiteX804" fmla="*/ 8379829 w 9384838"/>
              <a:gd name="connsiteY804" fmla="*/ 1382264 h 6246801"/>
              <a:gd name="connsiteX805" fmla="*/ 8349581 w 9384838"/>
              <a:gd name="connsiteY805" fmla="*/ 1375434 h 6246801"/>
              <a:gd name="connsiteX806" fmla="*/ 8360314 w 9384838"/>
              <a:gd name="connsiteY806" fmla="*/ 1357869 h 6246801"/>
              <a:gd name="connsiteX807" fmla="*/ 8571073 w 9384838"/>
              <a:gd name="connsiteY807" fmla="*/ 1228098 h 6246801"/>
              <a:gd name="connsiteX808" fmla="*/ 8597418 w 9384838"/>
              <a:gd name="connsiteY808" fmla="*/ 1253467 h 6246801"/>
              <a:gd name="connsiteX809" fmla="*/ 8592539 w 9384838"/>
              <a:gd name="connsiteY809" fmla="*/ 1260297 h 6246801"/>
              <a:gd name="connsiteX810" fmla="*/ 8592539 w 9384838"/>
              <a:gd name="connsiteY810" fmla="*/ 1272981 h 6246801"/>
              <a:gd name="connsiteX811" fmla="*/ 8572049 w 9384838"/>
              <a:gd name="connsiteY811" fmla="*/ 1273957 h 6246801"/>
              <a:gd name="connsiteX812" fmla="*/ 8561316 w 9384838"/>
              <a:gd name="connsiteY812" fmla="*/ 1285666 h 6246801"/>
              <a:gd name="connsiteX813" fmla="*/ 8554486 w 9384838"/>
              <a:gd name="connsiteY813" fmla="*/ 1302253 h 6246801"/>
              <a:gd name="connsiteX814" fmla="*/ 8533995 w 9384838"/>
              <a:gd name="connsiteY814" fmla="*/ 1311035 h 6246801"/>
              <a:gd name="connsiteX815" fmla="*/ 8510577 w 9384838"/>
              <a:gd name="connsiteY815" fmla="*/ 1309083 h 6246801"/>
              <a:gd name="connsiteX816" fmla="*/ 8505699 w 9384838"/>
              <a:gd name="connsiteY816" fmla="*/ 1331526 h 6246801"/>
              <a:gd name="connsiteX817" fmla="*/ 8494966 w 9384838"/>
              <a:gd name="connsiteY817" fmla="*/ 1335428 h 6246801"/>
              <a:gd name="connsiteX818" fmla="*/ 8482281 w 9384838"/>
              <a:gd name="connsiteY818" fmla="*/ 1312986 h 6246801"/>
              <a:gd name="connsiteX819" fmla="*/ 8474475 w 9384838"/>
              <a:gd name="connsiteY819" fmla="*/ 1303229 h 6246801"/>
              <a:gd name="connsiteX820" fmla="*/ 8467645 w 9384838"/>
              <a:gd name="connsiteY820" fmla="*/ 1279811 h 6246801"/>
              <a:gd name="connsiteX821" fmla="*/ 8476427 w 9384838"/>
              <a:gd name="connsiteY821" fmla="*/ 1270054 h 6246801"/>
              <a:gd name="connsiteX822" fmla="*/ 8524238 w 9384838"/>
              <a:gd name="connsiteY822" fmla="*/ 1261273 h 6246801"/>
              <a:gd name="connsiteX823" fmla="*/ 8551558 w 9384838"/>
              <a:gd name="connsiteY823" fmla="*/ 1236879 h 6246801"/>
              <a:gd name="connsiteX824" fmla="*/ 8567170 w 9384838"/>
              <a:gd name="connsiteY824" fmla="*/ 1237855 h 6246801"/>
              <a:gd name="connsiteX825" fmla="*/ 8571073 w 9384838"/>
              <a:gd name="connsiteY825" fmla="*/ 1228098 h 6246801"/>
              <a:gd name="connsiteX826" fmla="*/ 8306648 w 9384838"/>
              <a:gd name="connsiteY826" fmla="*/ 884639 h 6246801"/>
              <a:gd name="connsiteX827" fmla="*/ 8328114 w 9384838"/>
              <a:gd name="connsiteY827" fmla="*/ 903178 h 6246801"/>
              <a:gd name="connsiteX828" fmla="*/ 8334944 w 9384838"/>
              <a:gd name="connsiteY828" fmla="*/ 917814 h 6246801"/>
              <a:gd name="connsiteX829" fmla="*/ 8368119 w 9384838"/>
              <a:gd name="connsiteY829" fmla="*/ 935377 h 6246801"/>
              <a:gd name="connsiteX830" fmla="*/ 8422761 w 9384838"/>
              <a:gd name="connsiteY830" fmla="*/ 939280 h 6246801"/>
              <a:gd name="connsiteX831" fmla="*/ 8461790 w 9384838"/>
              <a:gd name="connsiteY831" fmla="*/ 922693 h 6246801"/>
              <a:gd name="connsiteX832" fmla="*/ 8450081 w 9384838"/>
              <a:gd name="connsiteY832" fmla="*/ 963674 h 6246801"/>
              <a:gd name="connsiteX833" fmla="*/ 8431542 w 9384838"/>
              <a:gd name="connsiteY833" fmla="*/ 975382 h 6246801"/>
              <a:gd name="connsiteX834" fmla="*/ 8415930 w 9384838"/>
              <a:gd name="connsiteY834" fmla="*/ 963674 h 6246801"/>
              <a:gd name="connsiteX835" fmla="*/ 8397391 w 9384838"/>
              <a:gd name="connsiteY835" fmla="*/ 963674 h 6246801"/>
              <a:gd name="connsiteX836" fmla="*/ 8359338 w 9384838"/>
              <a:gd name="connsiteY836" fmla="*/ 1014411 h 6246801"/>
              <a:gd name="connsiteX837" fmla="*/ 8284206 w 9384838"/>
              <a:gd name="connsiteY837" fmla="*/ 1020265 h 6246801"/>
              <a:gd name="connsiteX838" fmla="*/ 8247128 w 9384838"/>
              <a:gd name="connsiteY838" fmla="*/ 1070028 h 6246801"/>
              <a:gd name="connsiteX839" fmla="*/ 8212977 w 9384838"/>
              <a:gd name="connsiteY839" fmla="*/ 1083688 h 6246801"/>
              <a:gd name="connsiteX840" fmla="*/ 8184681 w 9384838"/>
              <a:gd name="connsiteY840" fmla="*/ 1151014 h 6246801"/>
              <a:gd name="connsiteX841" fmla="*/ 8163215 w 9384838"/>
              <a:gd name="connsiteY841" fmla="*/ 1151014 h 6246801"/>
              <a:gd name="connsiteX842" fmla="*/ 8155409 w 9384838"/>
              <a:gd name="connsiteY842" fmla="*/ 1207607 h 6246801"/>
              <a:gd name="connsiteX843" fmla="*/ 8099792 w 9384838"/>
              <a:gd name="connsiteY843" fmla="*/ 1223219 h 6246801"/>
              <a:gd name="connsiteX844" fmla="*/ 8077350 w 9384838"/>
              <a:gd name="connsiteY844" fmla="*/ 1247612 h 6246801"/>
              <a:gd name="connsiteX845" fmla="*/ 8066617 w 9384838"/>
              <a:gd name="connsiteY845" fmla="*/ 1319817 h 6246801"/>
              <a:gd name="connsiteX846" fmla="*/ 8057835 w 9384838"/>
              <a:gd name="connsiteY846" fmla="*/ 1315914 h 6246801"/>
              <a:gd name="connsiteX847" fmla="*/ 8009048 w 9384838"/>
              <a:gd name="connsiteY847" fmla="*/ 1320793 h 6246801"/>
              <a:gd name="connsiteX848" fmla="*/ 8009048 w 9384838"/>
              <a:gd name="connsiteY848" fmla="*/ 1309084 h 6246801"/>
              <a:gd name="connsiteX849" fmla="*/ 8010024 w 9384838"/>
              <a:gd name="connsiteY849" fmla="*/ 1293472 h 6246801"/>
              <a:gd name="connsiteX850" fmla="*/ 8002218 w 9384838"/>
              <a:gd name="connsiteY850" fmla="*/ 1262248 h 6246801"/>
              <a:gd name="connsiteX851" fmla="*/ 8013927 w 9384838"/>
              <a:gd name="connsiteY851" fmla="*/ 1254442 h 6246801"/>
              <a:gd name="connsiteX852" fmla="*/ 8038320 w 9384838"/>
              <a:gd name="connsiteY852" fmla="*/ 1219316 h 6246801"/>
              <a:gd name="connsiteX853" fmla="*/ 8077350 w 9384838"/>
              <a:gd name="connsiteY853" fmla="*/ 1190044 h 6246801"/>
              <a:gd name="connsiteX854" fmla="*/ 8108573 w 9384838"/>
              <a:gd name="connsiteY854" fmla="*/ 1167602 h 6246801"/>
              <a:gd name="connsiteX855" fmla="*/ 8111501 w 9384838"/>
              <a:gd name="connsiteY855" fmla="*/ 1154917 h 6246801"/>
              <a:gd name="connsiteX856" fmla="*/ 8135894 w 9384838"/>
              <a:gd name="connsiteY856" fmla="*/ 1148087 h 6246801"/>
              <a:gd name="connsiteX857" fmla="*/ 8141748 w 9384838"/>
              <a:gd name="connsiteY857" fmla="*/ 1130524 h 6246801"/>
              <a:gd name="connsiteX858" fmla="*/ 8135894 w 9384838"/>
              <a:gd name="connsiteY858" fmla="*/ 1121742 h 6246801"/>
              <a:gd name="connsiteX859" fmla="*/ 8143700 w 9384838"/>
              <a:gd name="connsiteY859" fmla="*/ 1104179 h 6246801"/>
              <a:gd name="connsiteX860" fmla="*/ 8200293 w 9384838"/>
              <a:gd name="connsiteY860" fmla="*/ 1030998 h 6246801"/>
              <a:gd name="connsiteX861" fmla="*/ 8231516 w 9384838"/>
              <a:gd name="connsiteY861" fmla="*/ 993920 h 6246801"/>
              <a:gd name="connsiteX862" fmla="*/ 8245176 w 9384838"/>
              <a:gd name="connsiteY862" fmla="*/ 957819 h 6246801"/>
              <a:gd name="connsiteX863" fmla="*/ 8258837 w 9384838"/>
              <a:gd name="connsiteY863" fmla="*/ 944159 h 6246801"/>
              <a:gd name="connsiteX864" fmla="*/ 8260788 w 9384838"/>
              <a:gd name="connsiteY864" fmla="*/ 920741 h 6246801"/>
              <a:gd name="connsiteX865" fmla="*/ 8289085 w 9384838"/>
              <a:gd name="connsiteY865" fmla="*/ 889516 h 6246801"/>
              <a:gd name="connsiteX866" fmla="*/ 8306648 w 9384838"/>
              <a:gd name="connsiteY866" fmla="*/ 884639 h 6246801"/>
              <a:gd name="connsiteX867" fmla="*/ 9328245 w 9384838"/>
              <a:gd name="connsiteY867" fmla="*/ 311878 h 6246801"/>
              <a:gd name="connsiteX868" fmla="*/ 9371178 w 9384838"/>
              <a:gd name="connsiteY868" fmla="*/ 317733 h 6246801"/>
              <a:gd name="connsiteX869" fmla="*/ 9384838 w 9384838"/>
              <a:gd name="connsiteY869" fmla="*/ 341150 h 6246801"/>
              <a:gd name="connsiteX870" fmla="*/ 9357517 w 9384838"/>
              <a:gd name="connsiteY870" fmla="*/ 360665 h 6246801"/>
              <a:gd name="connsiteX871" fmla="*/ 9357517 w 9384838"/>
              <a:gd name="connsiteY871" fmla="*/ 378228 h 6246801"/>
              <a:gd name="connsiteX872" fmla="*/ 9371178 w 9384838"/>
              <a:gd name="connsiteY872" fmla="*/ 393840 h 6246801"/>
              <a:gd name="connsiteX873" fmla="*/ 9367275 w 9384838"/>
              <a:gd name="connsiteY873" fmla="*/ 427015 h 6246801"/>
              <a:gd name="connsiteX874" fmla="*/ 9314585 w 9384838"/>
              <a:gd name="connsiteY874" fmla="*/ 427015 h 6246801"/>
              <a:gd name="connsiteX875" fmla="*/ 9250186 w 9384838"/>
              <a:gd name="connsiteY875" fmla="*/ 440675 h 6246801"/>
              <a:gd name="connsiteX876" fmla="*/ 9213108 w 9384838"/>
              <a:gd name="connsiteY876" fmla="*/ 471899 h 6246801"/>
              <a:gd name="connsiteX877" fmla="*/ 9162370 w 9384838"/>
              <a:gd name="connsiteY877" fmla="*/ 491414 h 6246801"/>
              <a:gd name="connsiteX878" fmla="*/ 9099923 w 9384838"/>
              <a:gd name="connsiteY878" fmla="*/ 526540 h 6246801"/>
              <a:gd name="connsiteX879" fmla="*/ 9035524 w 9384838"/>
              <a:gd name="connsiteY879" fmla="*/ 587036 h 6246801"/>
              <a:gd name="connsiteX880" fmla="*/ 8996494 w 9384838"/>
              <a:gd name="connsiteY880" fmla="*/ 635822 h 6246801"/>
              <a:gd name="connsiteX881" fmla="*/ 8961368 w 9384838"/>
              <a:gd name="connsiteY881" fmla="*/ 637774 h 6246801"/>
              <a:gd name="connsiteX882" fmla="*/ 8951610 w 9384838"/>
              <a:gd name="connsiteY882" fmla="*/ 647531 h 6246801"/>
              <a:gd name="connsiteX883" fmla="*/ 8926241 w 9384838"/>
              <a:gd name="connsiteY883" fmla="*/ 637774 h 6246801"/>
              <a:gd name="connsiteX884" fmla="*/ 8916484 w 9384838"/>
              <a:gd name="connsiteY884" fmla="*/ 608501 h 6246801"/>
              <a:gd name="connsiteX885" fmla="*/ 8883309 w 9384838"/>
              <a:gd name="connsiteY885" fmla="*/ 622162 h 6246801"/>
              <a:gd name="connsiteX886" fmla="*/ 8877454 w 9384838"/>
              <a:gd name="connsiteY886" fmla="*/ 651434 h 6246801"/>
              <a:gd name="connsiteX887" fmla="*/ 8887212 w 9384838"/>
              <a:gd name="connsiteY887" fmla="*/ 665094 h 6246801"/>
              <a:gd name="connsiteX888" fmla="*/ 8846231 w 9384838"/>
              <a:gd name="connsiteY888" fmla="*/ 719735 h 6246801"/>
              <a:gd name="connsiteX889" fmla="*/ 8799395 w 9384838"/>
              <a:gd name="connsiteY889" fmla="*/ 749008 h 6246801"/>
              <a:gd name="connsiteX890" fmla="*/ 8766220 w 9384838"/>
              <a:gd name="connsiteY890" fmla="*/ 774380 h 6246801"/>
              <a:gd name="connsiteX891" fmla="*/ 8731094 w 9384838"/>
              <a:gd name="connsiteY891" fmla="*/ 844633 h 6246801"/>
              <a:gd name="connsiteX892" fmla="*/ 8697919 w 9384838"/>
              <a:gd name="connsiteY892" fmla="*/ 862196 h 6246801"/>
              <a:gd name="connsiteX893" fmla="*/ 8666695 w 9384838"/>
              <a:gd name="connsiteY893" fmla="*/ 862196 h 6246801"/>
              <a:gd name="connsiteX894" fmla="*/ 8641326 w 9384838"/>
              <a:gd name="connsiteY894" fmla="*/ 887565 h 6246801"/>
              <a:gd name="connsiteX895" fmla="*/ 8614005 w 9384838"/>
              <a:gd name="connsiteY895" fmla="*/ 932449 h 6246801"/>
              <a:gd name="connsiteX896" fmla="*/ 8590587 w 9384838"/>
              <a:gd name="connsiteY896" fmla="*/ 936351 h 6246801"/>
              <a:gd name="connsiteX897" fmla="*/ 8576927 w 9384838"/>
              <a:gd name="connsiteY897" fmla="*/ 920740 h 6246801"/>
              <a:gd name="connsiteX898" fmla="*/ 8590587 w 9384838"/>
              <a:gd name="connsiteY898" fmla="*/ 885614 h 6246801"/>
              <a:gd name="connsiteX899" fmla="*/ 8602296 w 9384838"/>
              <a:gd name="connsiteY899" fmla="*/ 881711 h 6246801"/>
              <a:gd name="connsiteX900" fmla="*/ 8610102 w 9384838"/>
              <a:gd name="connsiteY900" fmla="*/ 868050 h 6246801"/>
              <a:gd name="connsiteX901" fmla="*/ 8606199 w 9384838"/>
              <a:gd name="connsiteY901" fmla="*/ 850487 h 6246801"/>
              <a:gd name="connsiteX902" fmla="*/ 8612054 w 9384838"/>
              <a:gd name="connsiteY902" fmla="*/ 825118 h 6246801"/>
              <a:gd name="connsiteX903" fmla="*/ 8623762 w 9384838"/>
              <a:gd name="connsiteY903" fmla="*/ 846584 h 6246801"/>
              <a:gd name="connsiteX904" fmla="*/ 8637423 w 9384838"/>
              <a:gd name="connsiteY904" fmla="*/ 848536 h 6246801"/>
              <a:gd name="connsiteX905" fmla="*/ 8649132 w 9384838"/>
              <a:gd name="connsiteY905" fmla="*/ 827069 h 6246801"/>
              <a:gd name="connsiteX906" fmla="*/ 8635471 w 9384838"/>
              <a:gd name="connsiteY906" fmla="*/ 807555 h 6246801"/>
              <a:gd name="connsiteX907" fmla="*/ 8654986 w 9384838"/>
              <a:gd name="connsiteY907" fmla="*/ 807555 h 6246801"/>
              <a:gd name="connsiteX908" fmla="*/ 8664743 w 9384838"/>
              <a:gd name="connsiteY908" fmla="*/ 819263 h 6246801"/>
              <a:gd name="connsiteX909" fmla="*/ 8692064 w 9384838"/>
              <a:gd name="connsiteY909" fmla="*/ 805603 h 6246801"/>
              <a:gd name="connsiteX910" fmla="*/ 8709627 w 9384838"/>
              <a:gd name="connsiteY910" fmla="*/ 778282 h 6246801"/>
              <a:gd name="connsiteX911" fmla="*/ 8711579 w 9384838"/>
              <a:gd name="connsiteY911" fmla="*/ 749008 h 6246801"/>
              <a:gd name="connsiteX912" fmla="*/ 8695967 w 9384838"/>
              <a:gd name="connsiteY912" fmla="*/ 749008 h 6246801"/>
              <a:gd name="connsiteX913" fmla="*/ 8672549 w 9384838"/>
              <a:gd name="connsiteY913" fmla="*/ 745105 h 6246801"/>
              <a:gd name="connsiteX914" fmla="*/ 8668646 w 9384838"/>
              <a:gd name="connsiteY914" fmla="*/ 713881 h 6246801"/>
              <a:gd name="connsiteX915" fmla="*/ 8697919 w 9384838"/>
              <a:gd name="connsiteY915" fmla="*/ 713881 h 6246801"/>
              <a:gd name="connsiteX916" fmla="*/ 8715482 w 9384838"/>
              <a:gd name="connsiteY916" fmla="*/ 731444 h 6246801"/>
              <a:gd name="connsiteX917" fmla="*/ 8733045 w 9384838"/>
              <a:gd name="connsiteY917" fmla="*/ 719735 h 6246801"/>
              <a:gd name="connsiteX918" fmla="*/ 8746705 w 9384838"/>
              <a:gd name="connsiteY918" fmla="*/ 688512 h 6246801"/>
              <a:gd name="connsiteX919" fmla="*/ 8787686 w 9384838"/>
              <a:gd name="connsiteY919" fmla="*/ 674851 h 6246801"/>
              <a:gd name="connsiteX920" fmla="*/ 8811104 w 9384838"/>
              <a:gd name="connsiteY920" fmla="*/ 624114 h 6246801"/>
              <a:gd name="connsiteX921" fmla="*/ 8830619 w 9384838"/>
              <a:gd name="connsiteY921" fmla="*/ 618260 h 6246801"/>
              <a:gd name="connsiteX922" fmla="*/ 8840376 w 9384838"/>
              <a:gd name="connsiteY922" fmla="*/ 600695 h 6246801"/>
              <a:gd name="connsiteX923" fmla="*/ 8832570 w 9384838"/>
              <a:gd name="connsiteY923" fmla="*/ 559715 h 6246801"/>
              <a:gd name="connsiteX924" fmla="*/ 8850134 w 9384838"/>
              <a:gd name="connsiteY924" fmla="*/ 559715 h 6246801"/>
              <a:gd name="connsiteX925" fmla="*/ 8885260 w 9384838"/>
              <a:gd name="connsiteY925" fmla="*/ 573376 h 6246801"/>
              <a:gd name="connsiteX926" fmla="*/ 8902823 w 9384838"/>
              <a:gd name="connsiteY926" fmla="*/ 559715 h 6246801"/>
              <a:gd name="connsiteX927" fmla="*/ 8904775 w 9384838"/>
              <a:gd name="connsiteY927" fmla="*/ 524589 h 6246801"/>
              <a:gd name="connsiteX928" fmla="*/ 8949659 w 9384838"/>
              <a:gd name="connsiteY928" fmla="*/ 497268 h 6246801"/>
              <a:gd name="connsiteX929" fmla="*/ 8976980 w 9384838"/>
              <a:gd name="connsiteY929" fmla="*/ 497268 h 6246801"/>
              <a:gd name="connsiteX930" fmla="*/ 8976980 w 9384838"/>
              <a:gd name="connsiteY930" fmla="*/ 462142 h 6246801"/>
              <a:gd name="connsiteX931" fmla="*/ 8965271 w 9384838"/>
              <a:gd name="connsiteY931" fmla="*/ 419209 h 6246801"/>
              <a:gd name="connsiteX932" fmla="*/ 8973077 w 9384838"/>
              <a:gd name="connsiteY932" fmla="*/ 393840 h 6246801"/>
              <a:gd name="connsiteX933" fmla="*/ 9002349 w 9384838"/>
              <a:gd name="connsiteY933" fmla="*/ 376277 h 6246801"/>
              <a:gd name="connsiteX934" fmla="*/ 9017961 w 9384838"/>
              <a:gd name="connsiteY934" fmla="*/ 403597 h 6246801"/>
              <a:gd name="connsiteX935" fmla="*/ 9041378 w 9384838"/>
              <a:gd name="connsiteY935" fmla="*/ 467996 h 6246801"/>
              <a:gd name="connsiteX936" fmla="*/ 9076505 w 9384838"/>
              <a:gd name="connsiteY936" fmla="*/ 475802 h 6246801"/>
              <a:gd name="connsiteX937" fmla="*/ 9154564 w 9384838"/>
              <a:gd name="connsiteY937" fmla="*/ 458239 h 6246801"/>
              <a:gd name="connsiteX938" fmla="*/ 9209205 w 9384838"/>
              <a:gd name="connsiteY938" fmla="*/ 409452 h 6246801"/>
              <a:gd name="connsiteX939" fmla="*/ 9218963 w 9384838"/>
              <a:gd name="connsiteY939" fmla="*/ 380180 h 6246801"/>
              <a:gd name="connsiteX940" fmla="*/ 9283361 w 9384838"/>
              <a:gd name="connsiteY940" fmla="*/ 325538 h 6246801"/>
              <a:gd name="connsiteX941" fmla="*/ 9328245 w 9384838"/>
              <a:gd name="connsiteY941" fmla="*/ 311878 h 6246801"/>
              <a:gd name="connsiteX942" fmla="*/ 6819242 w 9384838"/>
              <a:gd name="connsiteY942" fmla="*/ 0 h 6246801"/>
              <a:gd name="connsiteX943" fmla="*/ 6869020 w 9384838"/>
              <a:gd name="connsiteY943" fmla="*/ 125002 h 6246801"/>
              <a:gd name="connsiteX944" fmla="*/ 6969682 w 9384838"/>
              <a:gd name="connsiteY944" fmla="*/ 326334 h 6246801"/>
              <a:gd name="connsiteX945" fmla="*/ 6969682 w 9384838"/>
              <a:gd name="connsiteY945" fmla="*/ 401556 h 6246801"/>
              <a:gd name="connsiteX946" fmla="*/ 7094680 w 9384838"/>
              <a:gd name="connsiteY946" fmla="*/ 652667 h 6246801"/>
              <a:gd name="connsiteX947" fmla="*/ 7220784 w 9384838"/>
              <a:gd name="connsiteY947" fmla="*/ 803117 h 6246801"/>
              <a:gd name="connsiteX948" fmla="*/ 7321446 w 9384838"/>
              <a:gd name="connsiteY948" fmla="*/ 903783 h 6246801"/>
              <a:gd name="connsiteX949" fmla="*/ 7321446 w 9384838"/>
              <a:gd name="connsiteY949" fmla="*/ 979004 h 6246801"/>
              <a:gd name="connsiteX950" fmla="*/ 7345782 w 9384838"/>
              <a:gd name="connsiteY950" fmla="*/ 979004 h 6246801"/>
              <a:gd name="connsiteX951" fmla="*/ 7396667 w 9384838"/>
              <a:gd name="connsiteY951" fmla="*/ 1003341 h 6246801"/>
              <a:gd name="connsiteX952" fmla="*/ 7421002 w 9384838"/>
              <a:gd name="connsiteY952" fmla="*/ 979004 h 6246801"/>
              <a:gd name="connsiteX953" fmla="*/ 7496223 w 9384838"/>
              <a:gd name="connsiteY953" fmla="*/ 1003341 h 6246801"/>
              <a:gd name="connsiteX954" fmla="*/ 7446445 w 9384838"/>
              <a:gd name="connsiteY954" fmla="*/ 1054227 h 6246801"/>
              <a:gd name="connsiteX955" fmla="*/ 7471887 w 9384838"/>
              <a:gd name="connsiteY955" fmla="*/ 1078564 h 6246801"/>
              <a:gd name="connsiteX956" fmla="*/ 7521665 w 9384838"/>
              <a:gd name="connsiteY956" fmla="*/ 1054227 h 6246801"/>
              <a:gd name="connsiteX957" fmla="*/ 7547107 w 9384838"/>
              <a:gd name="connsiteY957" fmla="*/ 1129449 h 6246801"/>
              <a:gd name="connsiteX958" fmla="*/ 7672105 w 9384838"/>
              <a:gd name="connsiteY958" fmla="*/ 1179229 h 6246801"/>
              <a:gd name="connsiteX959" fmla="*/ 7747325 w 9384838"/>
              <a:gd name="connsiteY959" fmla="*/ 1179229 h 6246801"/>
              <a:gd name="connsiteX960" fmla="*/ 7847987 w 9384838"/>
              <a:gd name="connsiteY960" fmla="*/ 1104007 h 6246801"/>
              <a:gd name="connsiteX961" fmla="*/ 7923207 w 9384838"/>
              <a:gd name="connsiteY961" fmla="*/ 1078564 h 6246801"/>
              <a:gd name="connsiteX962" fmla="*/ 7998427 w 9384838"/>
              <a:gd name="connsiteY962" fmla="*/ 1003341 h 6246801"/>
              <a:gd name="connsiteX963" fmla="*/ 7998427 w 9384838"/>
              <a:gd name="connsiteY963" fmla="*/ 1054227 h 6246801"/>
              <a:gd name="connsiteX964" fmla="*/ 7948649 w 9384838"/>
              <a:gd name="connsiteY964" fmla="*/ 1104007 h 6246801"/>
              <a:gd name="connsiteX965" fmla="*/ 7948649 w 9384838"/>
              <a:gd name="connsiteY965" fmla="*/ 1129449 h 6246801"/>
              <a:gd name="connsiteX966" fmla="*/ 7822545 w 9384838"/>
              <a:gd name="connsiteY966" fmla="*/ 1279895 h 6246801"/>
              <a:gd name="connsiteX967" fmla="*/ 7822545 w 9384838"/>
              <a:gd name="connsiteY967" fmla="*/ 1379454 h 6246801"/>
              <a:gd name="connsiteX968" fmla="*/ 7873429 w 9384838"/>
              <a:gd name="connsiteY968" fmla="*/ 1379454 h 6246801"/>
              <a:gd name="connsiteX969" fmla="*/ 7847987 w 9384838"/>
              <a:gd name="connsiteY969" fmla="*/ 1505563 h 6246801"/>
              <a:gd name="connsiteX970" fmla="*/ 7797103 w 9384838"/>
              <a:gd name="connsiteY970" fmla="*/ 1531005 h 6246801"/>
              <a:gd name="connsiteX971" fmla="*/ 7873429 w 9384838"/>
              <a:gd name="connsiteY971" fmla="*/ 1606229 h 6246801"/>
              <a:gd name="connsiteX972" fmla="*/ 7948649 w 9384838"/>
              <a:gd name="connsiteY972" fmla="*/ 1606229 h 6246801"/>
              <a:gd name="connsiteX973" fmla="*/ 7923207 w 9384838"/>
              <a:gd name="connsiteY973" fmla="*/ 1656009 h 6246801"/>
              <a:gd name="connsiteX974" fmla="*/ 7772767 w 9384838"/>
              <a:gd name="connsiteY974" fmla="*/ 1630565 h 6246801"/>
              <a:gd name="connsiteX975" fmla="*/ 7672105 w 9384838"/>
              <a:gd name="connsiteY975" fmla="*/ 1705789 h 6246801"/>
              <a:gd name="connsiteX976" fmla="*/ 7672105 w 9384838"/>
              <a:gd name="connsiteY976" fmla="*/ 1656009 h 6246801"/>
              <a:gd name="connsiteX977" fmla="*/ 7596885 w 9384838"/>
              <a:gd name="connsiteY977" fmla="*/ 1656009 h 6246801"/>
              <a:gd name="connsiteX978" fmla="*/ 7571443 w 9384838"/>
              <a:gd name="connsiteY978" fmla="*/ 1705789 h 6246801"/>
              <a:gd name="connsiteX979" fmla="*/ 7446445 w 9384838"/>
              <a:gd name="connsiteY979" fmla="*/ 1681452 h 6246801"/>
              <a:gd name="connsiteX980" fmla="*/ 7421002 w 9384838"/>
              <a:gd name="connsiteY980" fmla="*/ 1630565 h 6246801"/>
              <a:gd name="connsiteX981" fmla="*/ 7321446 w 9384838"/>
              <a:gd name="connsiteY981" fmla="*/ 1630565 h 6246801"/>
              <a:gd name="connsiteX982" fmla="*/ 7070344 w 9384838"/>
              <a:gd name="connsiteY982" fmla="*/ 1756674 h 6246801"/>
              <a:gd name="connsiteX983" fmla="*/ 6869020 w 9384838"/>
              <a:gd name="connsiteY983" fmla="*/ 1907113 h 6246801"/>
              <a:gd name="connsiteX984" fmla="*/ 6894462 w 9384838"/>
              <a:gd name="connsiteY984" fmla="*/ 1956897 h 6246801"/>
              <a:gd name="connsiteX985" fmla="*/ 6819242 w 9384838"/>
              <a:gd name="connsiteY985" fmla="*/ 2081899 h 6246801"/>
              <a:gd name="connsiteX986" fmla="*/ 6793800 w 9384838"/>
              <a:gd name="connsiteY986" fmla="*/ 2006676 h 6246801"/>
              <a:gd name="connsiteX987" fmla="*/ 6668802 w 9384838"/>
              <a:gd name="connsiteY987" fmla="*/ 1931450 h 6246801"/>
              <a:gd name="connsiteX988" fmla="*/ 6542697 w 9384838"/>
              <a:gd name="connsiteY988" fmla="*/ 1831894 h 6246801"/>
              <a:gd name="connsiteX989" fmla="*/ 6467477 w 9384838"/>
              <a:gd name="connsiteY989" fmla="*/ 1705789 h 6246801"/>
              <a:gd name="connsiteX990" fmla="*/ 6417699 w 9384838"/>
              <a:gd name="connsiteY990" fmla="*/ 1681452 h 6246801"/>
              <a:gd name="connsiteX991" fmla="*/ 6342479 w 9384838"/>
              <a:gd name="connsiteY991" fmla="*/ 1580786 h 6246801"/>
              <a:gd name="connsiteX992" fmla="*/ 6217481 w 9384838"/>
              <a:gd name="connsiteY992" fmla="*/ 1555343 h 6246801"/>
              <a:gd name="connsiteX993" fmla="*/ 6091377 w 9384838"/>
              <a:gd name="connsiteY993" fmla="*/ 1606229 h 6246801"/>
              <a:gd name="connsiteX994" fmla="*/ 5991821 w 9384838"/>
              <a:gd name="connsiteY994" fmla="*/ 1681452 h 6246801"/>
              <a:gd name="connsiteX995" fmla="*/ 5966379 w 9384838"/>
              <a:gd name="connsiteY995" fmla="*/ 1630565 h 6246801"/>
              <a:gd name="connsiteX996" fmla="*/ 5966379 w 9384838"/>
              <a:gd name="connsiteY996" fmla="*/ 1580786 h 6246801"/>
              <a:gd name="connsiteX997" fmla="*/ 5916601 w 9384838"/>
              <a:gd name="connsiteY997" fmla="*/ 1531005 h 6246801"/>
              <a:gd name="connsiteX998" fmla="*/ 5940937 w 9384838"/>
              <a:gd name="connsiteY998" fmla="*/ 1505563 h 6246801"/>
              <a:gd name="connsiteX999" fmla="*/ 5891159 w 9384838"/>
              <a:gd name="connsiteY999" fmla="*/ 1480122 h 6246801"/>
              <a:gd name="connsiteX1000" fmla="*/ 5840275 w 9384838"/>
              <a:gd name="connsiteY1000" fmla="*/ 1480122 h 6246801"/>
              <a:gd name="connsiteX1001" fmla="*/ 5815939 w 9384838"/>
              <a:gd name="connsiteY1001" fmla="*/ 1455784 h 6246801"/>
              <a:gd name="connsiteX1002" fmla="*/ 5740719 w 9384838"/>
              <a:gd name="connsiteY1002" fmla="*/ 1505563 h 6246801"/>
              <a:gd name="connsiteX1003" fmla="*/ 5665499 w 9384838"/>
              <a:gd name="connsiteY1003" fmla="*/ 1606229 h 6246801"/>
              <a:gd name="connsiteX1004" fmla="*/ 5715277 w 9384838"/>
              <a:gd name="connsiteY1004" fmla="*/ 1656009 h 6246801"/>
              <a:gd name="connsiteX1005" fmla="*/ 5765055 w 9384838"/>
              <a:gd name="connsiteY1005" fmla="*/ 1731231 h 6246801"/>
              <a:gd name="connsiteX1006" fmla="*/ 5840275 w 9384838"/>
              <a:gd name="connsiteY1006" fmla="*/ 1731231 h 6246801"/>
              <a:gd name="connsiteX1007" fmla="*/ 5916601 w 9384838"/>
              <a:gd name="connsiteY1007" fmla="*/ 1881669 h 6246801"/>
              <a:gd name="connsiteX1008" fmla="*/ 5966379 w 9384838"/>
              <a:gd name="connsiteY1008" fmla="*/ 1956897 h 6246801"/>
              <a:gd name="connsiteX1009" fmla="*/ 5891159 w 9384838"/>
              <a:gd name="connsiteY1009" fmla="*/ 2006676 h 6246801"/>
              <a:gd name="connsiteX1010" fmla="*/ 5815939 w 9384838"/>
              <a:gd name="connsiteY1010" fmla="*/ 1931450 h 6246801"/>
              <a:gd name="connsiteX1011" fmla="*/ 5765055 w 9384838"/>
              <a:gd name="connsiteY1011" fmla="*/ 1881669 h 6246801"/>
              <a:gd name="connsiteX1012" fmla="*/ 5715277 w 9384838"/>
              <a:gd name="connsiteY1012" fmla="*/ 1931450 h 6246801"/>
              <a:gd name="connsiteX1013" fmla="*/ 5665499 w 9384838"/>
              <a:gd name="connsiteY1013" fmla="*/ 1931450 h 6246801"/>
              <a:gd name="connsiteX1014" fmla="*/ 5640056 w 9384838"/>
              <a:gd name="connsiteY1014" fmla="*/ 2006676 h 6246801"/>
              <a:gd name="connsiteX1015" fmla="*/ 5590278 w 9384838"/>
              <a:gd name="connsiteY1015" fmla="*/ 2006676 h 6246801"/>
              <a:gd name="connsiteX1016" fmla="*/ 5515058 w 9384838"/>
              <a:gd name="connsiteY1016" fmla="*/ 2081899 h 6246801"/>
              <a:gd name="connsiteX1017" fmla="*/ 5464174 w 9384838"/>
              <a:gd name="connsiteY1017" fmla="*/ 2057559 h 6246801"/>
              <a:gd name="connsiteX1018" fmla="*/ 5464174 w 9384838"/>
              <a:gd name="connsiteY1018" fmla="*/ 1956897 h 6246801"/>
              <a:gd name="connsiteX1019" fmla="*/ 5489616 w 9384838"/>
              <a:gd name="connsiteY1019" fmla="*/ 1881669 h 6246801"/>
              <a:gd name="connsiteX1020" fmla="*/ 5564836 w 9384838"/>
              <a:gd name="connsiteY1020" fmla="*/ 1831894 h 6246801"/>
              <a:gd name="connsiteX1021" fmla="*/ 5590278 w 9384838"/>
              <a:gd name="connsiteY1021" fmla="*/ 1756674 h 6246801"/>
              <a:gd name="connsiteX1022" fmla="*/ 5539394 w 9384838"/>
              <a:gd name="connsiteY1022" fmla="*/ 1656009 h 6246801"/>
              <a:gd name="connsiteX1023" fmla="*/ 5515058 w 9384838"/>
              <a:gd name="connsiteY1023" fmla="*/ 1656009 h 6246801"/>
              <a:gd name="connsiteX1024" fmla="*/ 5515058 w 9384838"/>
              <a:gd name="connsiteY1024" fmla="*/ 1606229 h 6246801"/>
              <a:gd name="connsiteX1025" fmla="*/ 5489616 w 9384838"/>
              <a:gd name="connsiteY1025" fmla="*/ 1580786 h 6246801"/>
              <a:gd name="connsiteX1026" fmla="*/ 5489616 w 9384838"/>
              <a:gd name="connsiteY1026" fmla="*/ 1531005 h 6246801"/>
              <a:gd name="connsiteX1027" fmla="*/ 5539394 w 9384838"/>
              <a:gd name="connsiteY1027" fmla="*/ 1455784 h 6246801"/>
              <a:gd name="connsiteX1028" fmla="*/ 5539394 w 9384838"/>
              <a:gd name="connsiteY1028" fmla="*/ 1404898 h 6246801"/>
              <a:gd name="connsiteX1029" fmla="*/ 5564836 w 9384838"/>
              <a:gd name="connsiteY1029" fmla="*/ 1355118 h 6246801"/>
              <a:gd name="connsiteX1030" fmla="*/ 5614614 w 9384838"/>
              <a:gd name="connsiteY1030" fmla="*/ 1379454 h 6246801"/>
              <a:gd name="connsiteX1031" fmla="*/ 5689834 w 9384838"/>
              <a:gd name="connsiteY1031" fmla="*/ 1355118 h 6246801"/>
              <a:gd name="connsiteX1032" fmla="*/ 5740719 w 9384838"/>
              <a:gd name="connsiteY1032" fmla="*/ 1329675 h 6246801"/>
              <a:gd name="connsiteX1033" fmla="*/ 5765055 w 9384838"/>
              <a:gd name="connsiteY1033" fmla="*/ 1355118 h 6246801"/>
              <a:gd name="connsiteX1034" fmla="*/ 5815939 w 9384838"/>
              <a:gd name="connsiteY1034" fmla="*/ 1279895 h 6246801"/>
              <a:gd name="connsiteX1035" fmla="*/ 5891159 w 9384838"/>
              <a:gd name="connsiteY1035" fmla="*/ 1254452 h 6246801"/>
              <a:gd name="connsiteX1036" fmla="*/ 5891159 w 9384838"/>
              <a:gd name="connsiteY1036" fmla="*/ 1179229 h 6246801"/>
              <a:gd name="connsiteX1037" fmla="*/ 5840275 w 9384838"/>
              <a:gd name="connsiteY1037" fmla="*/ 1104007 h 6246801"/>
              <a:gd name="connsiteX1038" fmla="*/ 5865717 w 9384838"/>
              <a:gd name="connsiteY1038" fmla="*/ 1054227 h 6246801"/>
              <a:gd name="connsiteX1039" fmla="*/ 5916601 w 9384838"/>
              <a:gd name="connsiteY1039" fmla="*/ 1054227 h 6246801"/>
              <a:gd name="connsiteX1040" fmla="*/ 6041599 w 9384838"/>
              <a:gd name="connsiteY1040" fmla="*/ 1179229 h 6246801"/>
              <a:gd name="connsiteX1041" fmla="*/ 6091377 w 9384838"/>
              <a:gd name="connsiteY1041" fmla="*/ 1153786 h 6246801"/>
              <a:gd name="connsiteX1042" fmla="*/ 6091377 w 9384838"/>
              <a:gd name="connsiteY1042" fmla="*/ 1204672 h 6246801"/>
              <a:gd name="connsiteX1043" fmla="*/ 6166597 w 9384838"/>
              <a:gd name="connsiteY1043" fmla="*/ 1254452 h 6246801"/>
              <a:gd name="connsiteX1044" fmla="*/ 6292701 w 9384838"/>
              <a:gd name="connsiteY1044" fmla="*/ 1179229 h 6246801"/>
              <a:gd name="connsiteX1045" fmla="*/ 6317037 w 9384838"/>
              <a:gd name="connsiteY1045" fmla="*/ 1129449 h 6246801"/>
              <a:gd name="connsiteX1046" fmla="*/ 6292701 w 9384838"/>
              <a:gd name="connsiteY1046" fmla="*/ 1054227 h 6246801"/>
              <a:gd name="connsiteX1047" fmla="*/ 6317037 w 9384838"/>
              <a:gd name="connsiteY1047" fmla="*/ 1003341 h 6246801"/>
              <a:gd name="connsiteX1048" fmla="*/ 6317037 w 9384838"/>
              <a:gd name="connsiteY1048" fmla="*/ 953562 h 6246801"/>
              <a:gd name="connsiteX1049" fmla="*/ 6342479 w 9384838"/>
              <a:gd name="connsiteY1049" fmla="*/ 903783 h 6246801"/>
              <a:gd name="connsiteX1050" fmla="*/ 6443141 w 9384838"/>
              <a:gd name="connsiteY1050" fmla="*/ 878340 h 6246801"/>
              <a:gd name="connsiteX1051" fmla="*/ 6492919 w 9384838"/>
              <a:gd name="connsiteY1051" fmla="*/ 803117 h 6246801"/>
              <a:gd name="connsiteX1052" fmla="*/ 6518361 w 9384838"/>
              <a:gd name="connsiteY1052" fmla="*/ 652667 h 6246801"/>
              <a:gd name="connsiteX1053" fmla="*/ 6619024 w 9384838"/>
              <a:gd name="connsiteY1053" fmla="*/ 526559 h 6246801"/>
              <a:gd name="connsiteX1054" fmla="*/ 6643360 w 9384838"/>
              <a:gd name="connsiteY1054" fmla="*/ 300891 h 6246801"/>
              <a:gd name="connsiteX1055" fmla="*/ 6619024 w 9384838"/>
              <a:gd name="connsiteY1055" fmla="*/ 125002 h 6246801"/>
              <a:gd name="connsiteX1056" fmla="*/ 6694244 w 9384838"/>
              <a:gd name="connsiteY1056" fmla="*/ 49779 h 6246801"/>
              <a:gd name="connsiteX1057" fmla="*/ 6769464 w 9384838"/>
              <a:gd name="connsiteY1057" fmla="*/ 49779 h 6246801"/>
              <a:gd name="connsiteX1058" fmla="*/ 6819242 w 9384838"/>
              <a:gd name="connsiteY1058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93023 w 9384838"/>
              <a:gd name="connsiteY143" fmla="*/ 6051222 h 6246801"/>
              <a:gd name="connsiteX144" fmla="*/ 672228 w 9384838"/>
              <a:gd name="connsiteY144" fmla="*/ 6072019 h 6246801"/>
              <a:gd name="connsiteX145" fmla="*/ 647891 w 9384838"/>
              <a:gd name="connsiteY145" fmla="*/ 6046576 h 6246801"/>
              <a:gd name="connsiteX146" fmla="*/ 597007 w 9384838"/>
              <a:gd name="connsiteY146" fmla="*/ 6096356 h 6246801"/>
              <a:gd name="connsiteX147" fmla="*/ 622449 w 9384838"/>
              <a:gd name="connsiteY147" fmla="*/ 6147242 h 6246801"/>
              <a:gd name="connsiteX148" fmla="*/ 622449 w 9384838"/>
              <a:gd name="connsiteY148" fmla="*/ 6171578 h 6246801"/>
              <a:gd name="connsiteX149" fmla="*/ 597007 w 9384838"/>
              <a:gd name="connsiteY149" fmla="*/ 6171578 h 6246801"/>
              <a:gd name="connsiteX150" fmla="*/ 547229 w 9384838"/>
              <a:gd name="connsiteY150" fmla="*/ 6222464 h 6246801"/>
              <a:gd name="connsiteX151" fmla="*/ 497452 w 9384838"/>
              <a:gd name="connsiteY151" fmla="*/ 6222464 h 6246801"/>
              <a:gd name="connsiteX152" fmla="*/ 422232 w 9384838"/>
              <a:gd name="connsiteY152" fmla="*/ 6246801 h 6246801"/>
              <a:gd name="connsiteX153" fmla="*/ 472009 w 9384838"/>
              <a:gd name="connsiteY153" fmla="*/ 6171578 h 6246801"/>
              <a:gd name="connsiteX154" fmla="*/ 521787 w 9384838"/>
              <a:gd name="connsiteY154" fmla="*/ 6121799 h 6246801"/>
              <a:gd name="connsiteX155" fmla="*/ 497452 w 9384838"/>
              <a:gd name="connsiteY155" fmla="*/ 6046576 h 6246801"/>
              <a:gd name="connsiteX156" fmla="*/ 497452 w 9384838"/>
              <a:gd name="connsiteY156" fmla="*/ 5996796 h 6246801"/>
              <a:gd name="connsiteX157" fmla="*/ 521787 w 9384838"/>
              <a:gd name="connsiteY157" fmla="*/ 5996796 h 6246801"/>
              <a:gd name="connsiteX158" fmla="*/ 572672 w 9384838"/>
              <a:gd name="connsiteY158" fmla="*/ 5945910 h 6246801"/>
              <a:gd name="connsiteX159" fmla="*/ 547229 w 9384838"/>
              <a:gd name="connsiteY159" fmla="*/ 5920467 h 6246801"/>
              <a:gd name="connsiteX160" fmla="*/ 497452 w 9384838"/>
              <a:gd name="connsiteY160" fmla="*/ 5896130 h 6246801"/>
              <a:gd name="connsiteX161" fmla="*/ 472009 w 9384838"/>
              <a:gd name="connsiteY161" fmla="*/ 5920467 h 6246801"/>
              <a:gd name="connsiteX162" fmla="*/ 396790 w 9384838"/>
              <a:gd name="connsiteY162" fmla="*/ 6021133 h 6246801"/>
              <a:gd name="connsiteX163" fmla="*/ 422232 w 9384838"/>
              <a:gd name="connsiteY163" fmla="*/ 6046576 h 6246801"/>
              <a:gd name="connsiteX164" fmla="*/ 422232 w 9384838"/>
              <a:gd name="connsiteY164" fmla="*/ 6096356 h 6246801"/>
              <a:gd name="connsiteX165" fmla="*/ 446568 w 9384838"/>
              <a:gd name="connsiteY165" fmla="*/ 6121799 h 6246801"/>
              <a:gd name="connsiteX166" fmla="*/ 422232 w 9384838"/>
              <a:gd name="connsiteY166" fmla="*/ 6147242 h 6246801"/>
              <a:gd name="connsiteX167" fmla="*/ 396790 w 9384838"/>
              <a:gd name="connsiteY167" fmla="*/ 6147242 h 6246801"/>
              <a:gd name="connsiteX168" fmla="*/ 371348 w 9384838"/>
              <a:gd name="connsiteY168" fmla="*/ 6121799 h 6246801"/>
              <a:gd name="connsiteX169" fmla="*/ 296127 w 9384838"/>
              <a:gd name="connsiteY169" fmla="*/ 6072019 h 6246801"/>
              <a:gd name="connsiteX170" fmla="*/ 271792 w 9384838"/>
              <a:gd name="connsiteY170" fmla="*/ 5996796 h 6246801"/>
              <a:gd name="connsiteX171" fmla="*/ 321570 w 9384838"/>
              <a:gd name="connsiteY171" fmla="*/ 6021133 h 6246801"/>
              <a:gd name="connsiteX172" fmla="*/ 347012 w 9384838"/>
              <a:gd name="connsiteY172" fmla="*/ 5996796 h 6246801"/>
              <a:gd name="connsiteX173" fmla="*/ 371348 w 9384838"/>
              <a:gd name="connsiteY173" fmla="*/ 5920467 h 6246801"/>
              <a:gd name="connsiteX174" fmla="*/ 321570 w 9384838"/>
              <a:gd name="connsiteY174" fmla="*/ 5845245 h 6246801"/>
              <a:gd name="connsiteX175" fmla="*/ 371348 w 9384838"/>
              <a:gd name="connsiteY175" fmla="*/ 5795465 h 6246801"/>
              <a:gd name="connsiteX176" fmla="*/ 371348 w 9384838"/>
              <a:gd name="connsiteY176" fmla="*/ 5745685 h 6246801"/>
              <a:gd name="connsiteX177" fmla="*/ 371348 w 9384838"/>
              <a:gd name="connsiteY177" fmla="*/ 5720242 h 6246801"/>
              <a:gd name="connsiteX178" fmla="*/ 347012 w 9384838"/>
              <a:gd name="connsiteY178" fmla="*/ 5670462 h 6246801"/>
              <a:gd name="connsiteX179" fmla="*/ 446567 w 9384838"/>
              <a:gd name="connsiteY179" fmla="*/ 5670462 h 6246801"/>
              <a:gd name="connsiteX180" fmla="*/ 446568 w 9384838"/>
              <a:gd name="connsiteY180" fmla="*/ 5670462 h 6246801"/>
              <a:gd name="connsiteX181" fmla="*/ 446567 w 9384838"/>
              <a:gd name="connsiteY181" fmla="*/ 5670462 h 6246801"/>
              <a:gd name="connsiteX182" fmla="*/ 521787 w 9384838"/>
              <a:gd name="connsiteY182" fmla="*/ 5595239 h 6246801"/>
              <a:gd name="connsiteX183" fmla="*/ 572672 w 9384838"/>
              <a:gd name="connsiteY183" fmla="*/ 5569796 h 6246801"/>
              <a:gd name="connsiteX184" fmla="*/ 572672 w 9384838"/>
              <a:gd name="connsiteY184" fmla="*/ 5520016 h 6246801"/>
              <a:gd name="connsiteX185" fmla="*/ 647892 w 9384838"/>
              <a:gd name="connsiteY185" fmla="*/ 5494573 h 6246801"/>
              <a:gd name="connsiteX186" fmla="*/ 622450 w 9384838"/>
              <a:gd name="connsiteY186" fmla="*/ 5469130 h 6246801"/>
              <a:gd name="connsiteX187" fmla="*/ 547230 w 9384838"/>
              <a:gd name="connsiteY187" fmla="*/ 5469130 h 6246801"/>
              <a:gd name="connsiteX188" fmla="*/ 622450 w 9384838"/>
              <a:gd name="connsiteY188" fmla="*/ 5444793 h 6246801"/>
              <a:gd name="connsiteX189" fmla="*/ 622450 w 9384838"/>
              <a:gd name="connsiteY189" fmla="*/ 5369570 h 6246801"/>
              <a:gd name="connsiteX190" fmla="*/ 597008 w 9384838"/>
              <a:gd name="connsiteY190" fmla="*/ 5369570 h 6246801"/>
              <a:gd name="connsiteX191" fmla="*/ 597008 w 9384838"/>
              <a:gd name="connsiteY191" fmla="*/ 5344127 h 6246801"/>
              <a:gd name="connsiteX192" fmla="*/ 572672 w 9384838"/>
              <a:gd name="connsiteY192" fmla="*/ 5318684 h 6246801"/>
              <a:gd name="connsiteX193" fmla="*/ 597008 w 9384838"/>
              <a:gd name="connsiteY193" fmla="*/ 5268904 h 6246801"/>
              <a:gd name="connsiteX194" fmla="*/ 572672 w 9384838"/>
              <a:gd name="connsiteY194" fmla="*/ 5268904 h 6246801"/>
              <a:gd name="connsiteX195" fmla="*/ 572672 w 9384838"/>
              <a:gd name="connsiteY195" fmla="*/ 5218018 h 6246801"/>
              <a:gd name="connsiteX196" fmla="*/ 547230 w 9384838"/>
              <a:gd name="connsiteY196" fmla="*/ 5193682 h 6246801"/>
              <a:gd name="connsiteX197" fmla="*/ 547229 w 9384838"/>
              <a:gd name="connsiteY197" fmla="*/ 5193682 h 6246801"/>
              <a:gd name="connsiteX198" fmla="*/ 521787 w 9384838"/>
              <a:gd name="connsiteY198" fmla="*/ 5168239 h 6246801"/>
              <a:gd name="connsiteX199" fmla="*/ 472009 w 9384838"/>
              <a:gd name="connsiteY199" fmla="*/ 5193682 h 6246801"/>
              <a:gd name="connsiteX200" fmla="*/ 472009 w 9384838"/>
              <a:gd name="connsiteY200" fmla="*/ 5293241 h 6246801"/>
              <a:gd name="connsiteX201" fmla="*/ 472009 w 9384838"/>
              <a:gd name="connsiteY201" fmla="*/ 5293241 h 6246801"/>
              <a:gd name="connsiteX202" fmla="*/ 422231 w 9384838"/>
              <a:gd name="connsiteY202" fmla="*/ 5318684 h 6246801"/>
              <a:gd name="connsiteX203" fmla="*/ 446567 w 9384838"/>
              <a:gd name="connsiteY203" fmla="*/ 5344127 h 6246801"/>
              <a:gd name="connsiteX204" fmla="*/ 497451 w 9384838"/>
              <a:gd name="connsiteY204" fmla="*/ 5344127 h 6246801"/>
              <a:gd name="connsiteX205" fmla="*/ 521787 w 9384838"/>
              <a:gd name="connsiteY205" fmla="*/ 5318684 h 6246801"/>
              <a:gd name="connsiteX206" fmla="*/ 521787 w 9384838"/>
              <a:gd name="connsiteY206" fmla="*/ 5369570 h 6246801"/>
              <a:gd name="connsiteX207" fmla="*/ 497451 w 9384838"/>
              <a:gd name="connsiteY207" fmla="*/ 5419350 h 6246801"/>
              <a:gd name="connsiteX208" fmla="*/ 472009 w 9384838"/>
              <a:gd name="connsiteY208" fmla="*/ 5419350 h 6246801"/>
              <a:gd name="connsiteX209" fmla="*/ 446567 w 9384838"/>
              <a:gd name="connsiteY209" fmla="*/ 5444793 h 6246801"/>
              <a:gd name="connsiteX210" fmla="*/ 422231 w 9384838"/>
              <a:gd name="connsiteY210" fmla="*/ 5419350 h 6246801"/>
              <a:gd name="connsiteX211" fmla="*/ 446567 w 9384838"/>
              <a:gd name="connsiteY211" fmla="*/ 5393907 h 6246801"/>
              <a:gd name="connsiteX212" fmla="*/ 446567 w 9384838"/>
              <a:gd name="connsiteY212" fmla="*/ 5369570 h 6246801"/>
              <a:gd name="connsiteX213" fmla="*/ 422231 w 9384838"/>
              <a:gd name="connsiteY213" fmla="*/ 5344127 h 6246801"/>
              <a:gd name="connsiteX214" fmla="*/ 371347 w 9384838"/>
              <a:gd name="connsiteY214" fmla="*/ 5369570 h 6246801"/>
              <a:gd name="connsiteX215" fmla="*/ 347011 w 9384838"/>
              <a:gd name="connsiteY215" fmla="*/ 5344127 h 6246801"/>
              <a:gd name="connsiteX216" fmla="*/ 321569 w 9384838"/>
              <a:gd name="connsiteY216" fmla="*/ 5393907 h 6246801"/>
              <a:gd name="connsiteX217" fmla="*/ 271791 w 9384838"/>
              <a:gd name="connsiteY217" fmla="*/ 5419350 h 6246801"/>
              <a:gd name="connsiteX218" fmla="*/ 321569 w 9384838"/>
              <a:gd name="connsiteY218" fmla="*/ 5369570 h 6246801"/>
              <a:gd name="connsiteX219" fmla="*/ 296127 w 9384838"/>
              <a:gd name="connsiteY219" fmla="*/ 5344127 h 6246801"/>
              <a:gd name="connsiteX220" fmla="*/ 296127 w 9384838"/>
              <a:gd name="connsiteY220" fmla="*/ 5293241 h 6246801"/>
              <a:gd name="connsiteX221" fmla="*/ 271791 w 9384838"/>
              <a:gd name="connsiteY221" fmla="*/ 5293241 h 6246801"/>
              <a:gd name="connsiteX222" fmla="*/ 246349 w 9384838"/>
              <a:gd name="connsiteY222" fmla="*/ 5243462 h 6246801"/>
              <a:gd name="connsiteX223" fmla="*/ 296127 w 9384838"/>
              <a:gd name="connsiteY223" fmla="*/ 5168239 h 6246801"/>
              <a:gd name="connsiteX224" fmla="*/ 321569 w 9384838"/>
              <a:gd name="connsiteY224" fmla="*/ 5193682 h 6246801"/>
              <a:gd name="connsiteX225" fmla="*/ 296127 w 9384838"/>
              <a:gd name="connsiteY225" fmla="*/ 5218019 h 6246801"/>
              <a:gd name="connsiteX226" fmla="*/ 321569 w 9384838"/>
              <a:gd name="connsiteY226" fmla="*/ 5218019 h 6246801"/>
              <a:gd name="connsiteX227" fmla="*/ 321569 w 9384838"/>
              <a:gd name="connsiteY227" fmla="*/ 5243462 h 6246801"/>
              <a:gd name="connsiteX228" fmla="*/ 296127 w 9384838"/>
              <a:gd name="connsiteY228" fmla="*/ 5268905 h 6246801"/>
              <a:gd name="connsiteX229" fmla="*/ 321569 w 9384838"/>
              <a:gd name="connsiteY229" fmla="*/ 5318684 h 6246801"/>
              <a:gd name="connsiteX230" fmla="*/ 347011 w 9384838"/>
              <a:gd name="connsiteY230" fmla="*/ 5293241 h 6246801"/>
              <a:gd name="connsiteX231" fmla="*/ 371347 w 9384838"/>
              <a:gd name="connsiteY231" fmla="*/ 5318684 h 6246801"/>
              <a:gd name="connsiteX232" fmla="*/ 396789 w 9384838"/>
              <a:gd name="connsiteY232" fmla="*/ 5318684 h 6246801"/>
              <a:gd name="connsiteX233" fmla="*/ 371347 w 9384838"/>
              <a:gd name="connsiteY233" fmla="*/ 5268905 h 6246801"/>
              <a:gd name="connsiteX234" fmla="*/ 396789 w 9384838"/>
              <a:gd name="connsiteY234" fmla="*/ 5243462 h 6246801"/>
              <a:gd name="connsiteX235" fmla="*/ 371347 w 9384838"/>
              <a:gd name="connsiteY235" fmla="*/ 5193682 h 6246801"/>
              <a:gd name="connsiteX236" fmla="*/ 321569 w 9384838"/>
              <a:gd name="connsiteY236" fmla="*/ 5168239 h 6246801"/>
              <a:gd name="connsiteX237" fmla="*/ 347011 w 9384838"/>
              <a:gd name="connsiteY237" fmla="*/ 5142796 h 6246801"/>
              <a:gd name="connsiteX238" fmla="*/ 296127 w 9384838"/>
              <a:gd name="connsiteY238" fmla="*/ 5142796 h 6246801"/>
              <a:gd name="connsiteX239" fmla="*/ 271791 w 9384838"/>
              <a:gd name="connsiteY239" fmla="*/ 5093016 h 6246801"/>
              <a:gd name="connsiteX240" fmla="*/ 296127 w 9384838"/>
              <a:gd name="connsiteY240" fmla="*/ 5067573 h 6246801"/>
              <a:gd name="connsiteX241" fmla="*/ 271791 w 9384838"/>
              <a:gd name="connsiteY241" fmla="*/ 5043236 h 6246801"/>
              <a:gd name="connsiteX242" fmla="*/ 271791 w 9384838"/>
              <a:gd name="connsiteY242" fmla="*/ 5017793 h 6246801"/>
              <a:gd name="connsiteX243" fmla="*/ 321569 w 9384838"/>
              <a:gd name="connsiteY243" fmla="*/ 5043236 h 6246801"/>
              <a:gd name="connsiteX244" fmla="*/ 347011 w 9384838"/>
              <a:gd name="connsiteY244" fmla="*/ 5043236 h 6246801"/>
              <a:gd name="connsiteX245" fmla="*/ 371347 w 9384838"/>
              <a:gd name="connsiteY245" fmla="*/ 5067573 h 6246801"/>
              <a:gd name="connsiteX246" fmla="*/ 371347 w 9384838"/>
              <a:gd name="connsiteY246" fmla="*/ 5093016 h 6246801"/>
              <a:gd name="connsiteX247" fmla="*/ 396789 w 9384838"/>
              <a:gd name="connsiteY247" fmla="*/ 5093016 h 6246801"/>
              <a:gd name="connsiteX248" fmla="*/ 396789 w 9384838"/>
              <a:gd name="connsiteY248" fmla="*/ 5067573 h 6246801"/>
              <a:gd name="connsiteX249" fmla="*/ 422231 w 9384838"/>
              <a:gd name="connsiteY249" fmla="*/ 5043236 h 6246801"/>
              <a:gd name="connsiteX250" fmla="*/ 371347 w 9384838"/>
              <a:gd name="connsiteY250" fmla="*/ 5017793 h 6246801"/>
              <a:gd name="connsiteX251" fmla="*/ 396789 w 9384838"/>
              <a:gd name="connsiteY251" fmla="*/ 4992350 h 6246801"/>
              <a:gd name="connsiteX252" fmla="*/ 422231 w 9384838"/>
              <a:gd name="connsiteY252" fmla="*/ 4968013 h 6246801"/>
              <a:gd name="connsiteX253" fmla="*/ 446567 w 9384838"/>
              <a:gd name="connsiteY253" fmla="*/ 4992350 h 6246801"/>
              <a:gd name="connsiteX254" fmla="*/ 446567 w 9384838"/>
              <a:gd name="connsiteY254" fmla="*/ 5017793 h 6246801"/>
              <a:gd name="connsiteX255" fmla="*/ 472009 w 9384838"/>
              <a:gd name="connsiteY255" fmla="*/ 5043236 h 6246801"/>
              <a:gd name="connsiteX256" fmla="*/ 497451 w 9384838"/>
              <a:gd name="connsiteY256" fmla="*/ 5017793 h 6246801"/>
              <a:gd name="connsiteX257" fmla="*/ 497452 w 9384838"/>
              <a:gd name="connsiteY257" fmla="*/ 5017793 h 6246801"/>
              <a:gd name="connsiteX258" fmla="*/ 547230 w 9384838"/>
              <a:gd name="connsiteY258" fmla="*/ 5017793 h 6246801"/>
              <a:gd name="connsiteX259" fmla="*/ 521788 w 9384838"/>
              <a:gd name="connsiteY259" fmla="*/ 4992350 h 6246801"/>
              <a:gd name="connsiteX260" fmla="*/ 572672 w 9384838"/>
              <a:gd name="connsiteY260" fmla="*/ 4968013 h 6246801"/>
              <a:gd name="connsiteX261" fmla="*/ 597008 w 9384838"/>
              <a:gd name="connsiteY261" fmla="*/ 4992350 h 6246801"/>
              <a:gd name="connsiteX262" fmla="*/ 647892 w 9384838"/>
              <a:gd name="connsiteY262" fmla="*/ 4992350 h 6246801"/>
              <a:gd name="connsiteX263" fmla="*/ 647892 w 9384838"/>
              <a:gd name="connsiteY263" fmla="*/ 4968013 h 6246801"/>
              <a:gd name="connsiteX264" fmla="*/ 672228 w 9384838"/>
              <a:gd name="connsiteY264" fmla="*/ 4942570 h 6246801"/>
              <a:gd name="connsiteX265" fmla="*/ 672228 w 9384838"/>
              <a:gd name="connsiteY265" fmla="*/ 4917127 h 6246801"/>
              <a:gd name="connsiteX266" fmla="*/ 723112 w 9384838"/>
              <a:gd name="connsiteY266" fmla="*/ 4892790 h 6246801"/>
              <a:gd name="connsiteX267" fmla="*/ 772890 w 9384838"/>
              <a:gd name="connsiteY267" fmla="*/ 4892790 h 6246801"/>
              <a:gd name="connsiteX268" fmla="*/ 798333 w 9384838"/>
              <a:gd name="connsiteY268" fmla="*/ 4867347 h 6246801"/>
              <a:gd name="connsiteX269" fmla="*/ 291494 w 9384838"/>
              <a:gd name="connsiteY269" fmla="*/ 3896294 h 6246801"/>
              <a:gd name="connsiteX270" fmla="*/ 319795 w 9384838"/>
              <a:gd name="connsiteY270" fmla="*/ 3947235 h 6246801"/>
              <a:gd name="connsiteX271" fmla="*/ 280174 w 9384838"/>
              <a:gd name="connsiteY271" fmla="*/ 4026476 h 6246801"/>
              <a:gd name="connsiteX272" fmla="*/ 234893 w 9384838"/>
              <a:gd name="connsiteY272" fmla="*/ 4026476 h 6246801"/>
              <a:gd name="connsiteX273" fmla="*/ 220743 w 9384838"/>
              <a:gd name="connsiteY273" fmla="*/ 4066097 h 6246801"/>
              <a:gd name="connsiteX274" fmla="*/ 178292 w 9384838"/>
              <a:gd name="connsiteY274" fmla="*/ 4074587 h 6246801"/>
              <a:gd name="connsiteX275" fmla="*/ 133012 w 9384838"/>
              <a:gd name="connsiteY275" fmla="*/ 4111377 h 6246801"/>
              <a:gd name="connsiteX276" fmla="*/ 93391 w 9384838"/>
              <a:gd name="connsiteY276" fmla="*/ 4125528 h 6246801"/>
              <a:gd name="connsiteX277" fmla="*/ 113201 w 9384838"/>
              <a:gd name="connsiteY277" fmla="*/ 4187789 h 6246801"/>
              <a:gd name="connsiteX278" fmla="*/ 82071 w 9384838"/>
              <a:gd name="connsiteY278" fmla="*/ 4187789 h 6246801"/>
              <a:gd name="connsiteX279" fmla="*/ 59430 w 9384838"/>
              <a:gd name="connsiteY279" fmla="*/ 4250050 h 6246801"/>
              <a:gd name="connsiteX280" fmla="*/ 76411 w 9384838"/>
              <a:gd name="connsiteY280" fmla="*/ 4275521 h 6246801"/>
              <a:gd name="connsiteX281" fmla="*/ 11320 w 9384838"/>
              <a:gd name="connsiteY281" fmla="*/ 4317971 h 6246801"/>
              <a:gd name="connsiteX282" fmla="*/ 0 w 9384838"/>
              <a:gd name="connsiteY282" fmla="*/ 4230240 h 6246801"/>
              <a:gd name="connsiteX283" fmla="*/ 31130 w 9384838"/>
              <a:gd name="connsiteY283" fmla="*/ 4218920 h 6246801"/>
              <a:gd name="connsiteX284" fmla="*/ 45280 w 9384838"/>
              <a:gd name="connsiteY284" fmla="*/ 4187789 h 6246801"/>
              <a:gd name="connsiteX285" fmla="*/ 53771 w 9384838"/>
              <a:gd name="connsiteY285" fmla="*/ 4131188 h 6246801"/>
              <a:gd name="connsiteX286" fmla="*/ 70751 w 9384838"/>
              <a:gd name="connsiteY286" fmla="*/ 4105717 h 6246801"/>
              <a:gd name="connsiteX287" fmla="*/ 124522 w 9384838"/>
              <a:gd name="connsiteY287" fmla="*/ 4083077 h 6246801"/>
              <a:gd name="connsiteX288" fmla="*/ 152822 w 9384838"/>
              <a:gd name="connsiteY288" fmla="*/ 4040626 h 6246801"/>
              <a:gd name="connsiteX289" fmla="*/ 104711 w 9384838"/>
              <a:gd name="connsiteY289" fmla="*/ 4023646 h 6246801"/>
              <a:gd name="connsiteX290" fmla="*/ 104711 w 9384838"/>
              <a:gd name="connsiteY290" fmla="*/ 3981195 h 6246801"/>
              <a:gd name="connsiteX291" fmla="*/ 144332 w 9384838"/>
              <a:gd name="connsiteY291" fmla="*/ 3981195 h 6246801"/>
              <a:gd name="connsiteX292" fmla="*/ 181122 w 9384838"/>
              <a:gd name="connsiteY292" fmla="*/ 4020816 h 6246801"/>
              <a:gd name="connsiteX293" fmla="*/ 240553 w 9384838"/>
              <a:gd name="connsiteY293" fmla="*/ 3955725 h 6246801"/>
              <a:gd name="connsiteX294" fmla="*/ 271684 w 9384838"/>
              <a:gd name="connsiteY294" fmla="*/ 3907614 h 6246801"/>
              <a:gd name="connsiteX295" fmla="*/ 291494 w 9384838"/>
              <a:gd name="connsiteY295" fmla="*/ 3896294 h 6246801"/>
              <a:gd name="connsiteX296" fmla="*/ 481106 w 9384838"/>
              <a:gd name="connsiteY296" fmla="*/ 3596309 h 6246801"/>
              <a:gd name="connsiteX297" fmla="*/ 435825 w 9384838"/>
              <a:gd name="connsiteY297" fmla="*/ 3664230 h 6246801"/>
              <a:gd name="connsiteX298" fmla="*/ 396205 w 9384838"/>
              <a:gd name="connsiteY298" fmla="*/ 3638759 h 6246801"/>
              <a:gd name="connsiteX299" fmla="*/ 481106 w 9384838"/>
              <a:gd name="connsiteY299" fmla="*/ 3596309 h 6246801"/>
              <a:gd name="connsiteX300" fmla="*/ 4460871 w 9384838"/>
              <a:gd name="connsiteY300" fmla="*/ 3512231 h 6246801"/>
              <a:gd name="connsiteX301" fmla="*/ 4435429 w 9384838"/>
              <a:gd name="connsiteY301" fmla="*/ 3563117 h 6246801"/>
              <a:gd name="connsiteX302" fmla="*/ 4385651 w 9384838"/>
              <a:gd name="connsiteY302" fmla="*/ 3612896 h 6246801"/>
              <a:gd name="connsiteX303" fmla="*/ 4385651 w 9384838"/>
              <a:gd name="connsiteY303" fmla="*/ 3638339 h 6246801"/>
              <a:gd name="connsiteX304" fmla="*/ 4435429 w 9384838"/>
              <a:gd name="connsiteY304" fmla="*/ 3638339 h 6246801"/>
              <a:gd name="connsiteX305" fmla="*/ 4435429 w 9384838"/>
              <a:gd name="connsiteY305" fmla="*/ 3662676 h 6246801"/>
              <a:gd name="connsiteX306" fmla="*/ 4385651 w 9384838"/>
              <a:gd name="connsiteY306" fmla="*/ 3713562 h 6246801"/>
              <a:gd name="connsiteX307" fmla="*/ 4284989 w 9384838"/>
              <a:gd name="connsiteY307" fmla="*/ 3737899 h 6246801"/>
              <a:gd name="connsiteX308" fmla="*/ 4310431 w 9384838"/>
              <a:gd name="connsiteY308" fmla="*/ 3688119 h 6246801"/>
              <a:gd name="connsiteX309" fmla="*/ 4335873 w 9384838"/>
              <a:gd name="connsiteY309" fmla="*/ 3662676 h 6246801"/>
              <a:gd name="connsiteX310" fmla="*/ 4335873 w 9384838"/>
              <a:gd name="connsiteY310" fmla="*/ 3638339 h 6246801"/>
              <a:gd name="connsiteX311" fmla="*/ 4284989 w 9384838"/>
              <a:gd name="connsiteY311" fmla="*/ 3662676 h 6246801"/>
              <a:gd name="connsiteX312" fmla="*/ 4284989 w 9384838"/>
              <a:gd name="connsiteY312" fmla="*/ 3612896 h 6246801"/>
              <a:gd name="connsiteX313" fmla="*/ 4360209 w 9384838"/>
              <a:gd name="connsiteY313" fmla="*/ 3537674 h 6246801"/>
              <a:gd name="connsiteX314" fmla="*/ 4460871 w 9384838"/>
              <a:gd name="connsiteY314" fmla="*/ 3512231 h 6246801"/>
              <a:gd name="connsiteX315" fmla="*/ 605629 w 9384838"/>
              <a:gd name="connsiteY315" fmla="*/ 3364245 h 6246801"/>
              <a:gd name="connsiteX316" fmla="*/ 611289 w 9384838"/>
              <a:gd name="connsiteY316" fmla="*/ 3409526 h 6246801"/>
              <a:gd name="connsiteX317" fmla="*/ 633929 w 9384838"/>
              <a:gd name="connsiteY317" fmla="*/ 3437826 h 6246801"/>
              <a:gd name="connsiteX318" fmla="*/ 616949 w 9384838"/>
              <a:gd name="connsiteY318" fmla="*/ 3485937 h 6246801"/>
              <a:gd name="connsiteX319" fmla="*/ 599969 w 9384838"/>
              <a:gd name="connsiteY319" fmla="*/ 3497257 h 6246801"/>
              <a:gd name="connsiteX320" fmla="*/ 560348 w 9384838"/>
              <a:gd name="connsiteY320" fmla="*/ 3451976 h 6246801"/>
              <a:gd name="connsiteX321" fmla="*/ 577328 w 9384838"/>
              <a:gd name="connsiteY321" fmla="*/ 3415186 h 6246801"/>
              <a:gd name="connsiteX322" fmla="*/ 574498 w 9384838"/>
              <a:gd name="connsiteY322" fmla="*/ 3369905 h 6246801"/>
              <a:gd name="connsiteX323" fmla="*/ 605629 w 9384838"/>
              <a:gd name="connsiteY323" fmla="*/ 3364245 h 6246801"/>
              <a:gd name="connsiteX324" fmla="*/ 1098059 w 9384838"/>
              <a:gd name="connsiteY324" fmla="*/ 3109544 h 6246801"/>
              <a:gd name="connsiteX325" fmla="*/ 1081079 w 9384838"/>
              <a:gd name="connsiteY325" fmla="*/ 3137841 h 6246801"/>
              <a:gd name="connsiteX326" fmla="*/ 1064099 w 9384838"/>
              <a:gd name="connsiteY326" fmla="*/ 3154822 h 6246801"/>
              <a:gd name="connsiteX327" fmla="*/ 1038628 w 9384838"/>
              <a:gd name="connsiteY327" fmla="*/ 3143502 h 6246801"/>
              <a:gd name="connsiteX328" fmla="*/ 1098059 w 9384838"/>
              <a:gd name="connsiteY328" fmla="*/ 3109544 h 6246801"/>
              <a:gd name="connsiteX329" fmla="*/ 905615 w 9384838"/>
              <a:gd name="connsiteY329" fmla="*/ 3061433 h 6246801"/>
              <a:gd name="connsiteX330" fmla="*/ 905615 w 9384838"/>
              <a:gd name="connsiteY330" fmla="*/ 3098224 h 6246801"/>
              <a:gd name="connsiteX331" fmla="*/ 874484 w 9384838"/>
              <a:gd name="connsiteY331" fmla="*/ 3149161 h 6246801"/>
              <a:gd name="connsiteX332" fmla="*/ 820713 w 9384838"/>
              <a:gd name="connsiteY332" fmla="*/ 3171802 h 6246801"/>
              <a:gd name="connsiteX333" fmla="*/ 826373 w 9384838"/>
              <a:gd name="connsiteY333" fmla="*/ 3205762 h 6246801"/>
              <a:gd name="connsiteX334" fmla="*/ 769772 w 9384838"/>
              <a:gd name="connsiteY334" fmla="*/ 3214252 h 6246801"/>
              <a:gd name="connsiteX335" fmla="*/ 775432 w 9384838"/>
              <a:gd name="connsiteY335" fmla="*/ 3253873 h 6246801"/>
              <a:gd name="connsiteX336" fmla="*/ 738642 w 9384838"/>
              <a:gd name="connsiteY336" fmla="*/ 3245383 h 6246801"/>
              <a:gd name="connsiteX337" fmla="*/ 724492 w 9384838"/>
              <a:gd name="connsiteY337" fmla="*/ 3214252 h 6246801"/>
              <a:gd name="connsiteX338" fmla="*/ 701851 w 9384838"/>
              <a:gd name="connsiteY338" fmla="*/ 3183122 h 6246801"/>
              <a:gd name="connsiteX339" fmla="*/ 724492 w 9384838"/>
              <a:gd name="connsiteY339" fmla="*/ 3168972 h 6246801"/>
              <a:gd name="connsiteX340" fmla="*/ 747132 w 9384838"/>
              <a:gd name="connsiteY340" fmla="*/ 3146331 h 6246801"/>
              <a:gd name="connsiteX341" fmla="*/ 843354 w 9384838"/>
              <a:gd name="connsiteY341" fmla="*/ 3098224 h 6246801"/>
              <a:gd name="connsiteX342" fmla="*/ 905615 w 9384838"/>
              <a:gd name="connsiteY342" fmla="*/ 3061433 h 6246801"/>
              <a:gd name="connsiteX343" fmla="*/ 936745 w 9384838"/>
              <a:gd name="connsiteY343" fmla="*/ 3033132 h 6246801"/>
              <a:gd name="connsiteX344" fmla="*/ 973535 w 9384838"/>
              <a:gd name="connsiteY344" fmla="*/ 3081244 h 6246801"/>
              <a:gd name="connsiteX345" fmla="*/ 948066 w 9384838"/>
              <a:gd name="connsiteY345" fmla="*/ 3115203 h 6246801"/>
              <a:gd name="connsiteX346" fmla="*/ 925424 w 9384838"/>
              <a:gd name="connsiteY346" fmla="*/ 3067093 h 6246801"/>
              <a:gd name="connsiteX347" fmla="*/ 936745 w 9384838"/>
              <a:gd name="connsiteY347" fmla="*/ 3033132 h 6246801"/>
              <a:gd name="connsiteX348" fmla="*/ 5840275 w 9384838"/>
              <a:gd name="connsiteY348" fmla="*/ 2081897 h 6246801"/>
              <a:gd name="connsiteX349" fmla="*/ 5891159 w 9384838"/>
              <a:gd name="connsiteY349" fmla="*/ 2132783 h 6246801"/>
              <a:gd name="connsiteX350" fmla="*/ 5891159 w 9384838"/>
              <a:gd name="connsiteY350" fmla="*/ 2158226 h 6246801"/>
              <a:gd name="connsiteX351" fmla="*/ 5966379 w 9384838"/>
              <a:gd name="connsiteY351" fmla="*/ 2208005 h 6246801"/>
              <a:gd name="connsiteX352" fmla="*/ 6016157 w 9384838"/>
              <a:gd name="connsiteY352" fmla="*/ 2208005 h 6246801"/>
              <a:gd name="connsiteX353" fmla="*/ 6041599 w 9384838"/>
              <a:gd name="connsiteY353" fmla="*/ 2208005 h 6246801"/>
              <a:gd name="connsiteX354" fmla="*/ 5966379 w 9384838"/>
              <a:gd name="connsiteY354" fmla="*/ 2308672 h 6246801"/>
              <a:gd name="connsiteX355" fmla="*/ 5916601 w 9384838"/>
              <a:gd name="connsiteY355" fmla="*/ 2558676 h 6246801"/>
              <a:gd name="connsiteX356" fmla="*/ 5916601 w 9384838"/>
              <a:gd name="connsiteY356" fmla="*/ 2659341 h 6246801"/>
              <a:gd name="connsiteX357" fmla="*/ 5966379 w 9384838"/>
              <a:gd name="connsiteY357" fmla="*/ 2684786 h 6246801"/>
              <a:gd name="connsiteX358" fmla="*/ 5991821 w 9384838"/>
              <a:gd name="connsiteY358" fmla="*/ 2734563 h 6246801"/>
              <a:gd name="connsiteX359" fmla="*/ 6016157 w 9384838"/>
              <a:gd name="connsiteY359" fmla="*/ 2785448 h 6246801"/>
              <a:gd name="connsiteX360" fmla="*/ 6016157 w 9384838"/>
              <a:gd name="connsiteY360" fmla="*/ 2860670 h 6246801"/>
              <a:gd name="connsiteX361" fmla="*/ 5991821 w 9384838"/>
              <a:gd name="connsiteY361" fmla="*/ 2885007 h 6246801"/>
              <a:gd name="connsiteX362" fmla="*/ 6016157 w 9384838"/>
              <a:gd name="connsiteY362" fmla="*/ 2910449 h 6246801"/>
              <a:gd name="connsiteX363" fmla="*/ 5991821 w 9384838"/>
              <a:gd name="connsiteY363" fmla="*/ 2935892 h 6246801"/>
              <a:gd name="connsiteX364" fmla="*/ 5991821 w 9384838"/>
              <a:gd name="connsiteY364" fmla="*/ 2960229 h 6246801"/>
              <a:gd name="connsiteX365" fmla="*/ 6041599 w 9384838"/>
              <a:gd name="connsiteY365" fmla="*/ 2985670 h 6246801"/>
              <a:gd name="connsiteX366" fmla="*/ 6016157 w 9384838"/>
              <a:gd name="connsiteY366" fmla="*/ 3035453 h 6246801"/>
              <a:gd name="connsiteX367" fmla="*/ 6041599 w 9384838"/>
              <a:gd name="connsiteY367" fmla="*/ 3086339 h 6246801"/>
              <a:gd name="connsiteX368" fmla="*/ 5991821 w 9384838"/>
              <a:gd name="connsiteY368" fmla="*/ 3185896 h 6246801"/>
              <a:gd name="connsiteX369" fmla="*/ 6016157 w 9384838"/>
              <a:gd name="connsiteY369" fmla="*/ 3185896 h 6246801"/>
              <a:gd name="connsiteX370" fmla="*/ 6016157 w 9384838"/>
              <a:gd name="connsiteY370" fmla="*/ 3236782 h 6246801"/>
              <a:gd name="connsiteX371" fmla="*/ 5966379 w 9384838"/>
              <a:gd name="connsiteY371" fmla="*/ 3261118 h 6246801"/>
              <a:gd name="connsiteX372" fmla="*/ 5966379 w 9384838"/>
              <a:gd name="connsiteY372" fmla="*/ 3286561 h 6246801"/>
              <a:gd name="connsiteX373" fmla="*/ 5916601 w 9384838"/>
              <a:gd name="connsiteY373" fmla="*/ 3361784 h 6246801"/>
              <a:gd name="connsiteX374" fmla="*/ 5916601 w 9384838"/>
              <a:gd name="connsiteY374" fmla="*/ 3412670 h 6246801"/>
              <a:gd name="connsiteX375" fmla="*/ 5865717 w 9384838"/>
              <a:gd name="connsiteY375" fmla="*/ 3437007 h 6246801"/>
              <a:gd name="connsiteX376" fmla="*/ 5840275 w 9384838"/>
              <a:gd name="connsiteY376" fmla="*/ 3462450 h 6246801"/>
              <a:gd name="connsiteX377" fmla="*/ 5815939 w 9384838"/>
              <a:gd name="connsiteY377" fmla="*/ 3437007 h 6246801"/>
              <a:gd name="connsiteX378" fmla="*/ 5815939 w 9384838"/>
              <a:gd name="connsiteY378" fmla="*/ 3487893 h 6246801"/>
              <a:gd name="connsiteX379" fmla="*/ 5765055 w 9384838"/>
              <a:gd name="connsiteY379" fmla="*/ 3462450 h 6246801"/>
              <a:gd name="connsiteX380" fmla="*/ 5765055 w 9384838"/>
              <a:gd name="connsiteY380" fmla="*/ 3462451 h 6246801"/>
              <a:gd name="connsiteX381" fmla="*/ 5790497 w 9384838"/>
              <a:gd name="connsiteY381" fmla="*/ 3512230 h 6246801"/>
              <a:gd name="connsiteX382" fmla="*/ 5740719 w 9384838"/>
              <a:gd name="connsiteY382" fmla="*/ 3537673 h 6246801"/>
              <a:gd name="connsiteX383" fmla="*/ 5715277 w 9384838"/>
              <a:gd name="connsiteY383" fmla="*/ 3563116 h 6246801"/>
              <a:gd name="connsiteX384" fmla="*/ 5689835 w 9384838"/>
              <a:gd name="connsiteY384" fmla="*/ 3587453 h 6246801"/>
              <a:gd name="connsiteX385" fmla="*/ 5715277 w 9384838"/>
              <a:gd name="connsiteY385" fmla="*/ 3612896 h 6246801"/>
              <a:gd name="connsiteX386" fmla="*/ 5665499 w 9384838"/>
              <a:gd name="connsiteY386" fmla="*/ 3612896 h 6246801"/>
              <a:gd name="connsiteX387" fmla="*/ 5640057 w 9384838"/>
              <a:gd name="connsiteY387" fmla="*/ 3638339 h 6246801"/>
              <a:gd name="connsiteX388" fmla="*/ 5665499 w 9384838"/>
              <a:gd name="connsiteY388" fmla="*/ 3638339 h 6246801"/>
              <a:gd name="connsiteX389" fmla="*/ 5665499 w 9384838"/>
              <a:gd name="connsiteY389" fmla="*/ 3662676 h 6246801"/>
              <a:gd name="connsiteX390" fmla="*/ 5640057 w 9384838"/>
              <a:gd name="connsiteY390" fmla="*/ 3662676 h 6246801"/>
              <a:gd name="connsiteX391" fmla="*/ 5665499 w 9384838"/>
              <a:gd name="connsiteY391" fmla="*/ 3688119 h 6246801"/>
              <a:gd name="connsiteX392" fmla="*/ 5640057 w 9384838"/>
              <a:gd name="connsiteY392" fmla="*/ 3763342 h 6246801"/>
              <a:gd name="connsiteX393" fmla="*/ 5590279 w 9384838"/>
              <a:gd name="connsiteY393" fmla="*/ 3737899 h 6246801"/>
              <a:gd name="connsiteX394" fmla="*/ 5515059 w 9384838"/>
              <a:gd name="connsiteY394" fmla="*/ 3737899 h 6246801"/>
              <a:gd name="connsiteX395" fmla="*/ 5464175 w 9384838"/>
              <a:gd name="connsiteY395" fmla="*/ 3713562 h 6246801"/>
              <a:gd name="connsiteX396" fmla="*/ 5439839 w 9384838"/>
              <a:gd name="connsiteY396" fmla="*/ 3737899 h 6246801"/>
              <a:gd name="connsiteX397" fmla="*/ 5464175 w 9384838"/>
              <a:gd name="connsiteY397" fmla="*/ 3763342 h 6246801"/>
              <a:gd name="connsiteX398" fmla="*/ 5414397 w 9384838"/>
              <a:gd name="connsiteY398" fmla="*/ 3788785 h 6246801"/>
              <a:gd name="connsiteX399" fmla="*/ 5339177 w 9384838"/>
              <a:gd name="connsiteY399" fmla="*/ 3939230 h 6246801"/>
              <a:gd name="connsiteX400" fmla="*/ 5364619 w 9384838"/>
              <a:gd name="connsiteY400" fmla="*/ 4014453 h 6246801"/>
              <a:gd name="connsiteX401" fmla="*/ 5364618 w 9384838"/>
              <a:gd name="connsiteY401" fmla="*/ 4014453 h 6246801"/>
              <a:gd name="connsiteX402" fmla="*/ 5364618 w 9384838"/>
              <a:gd name="connsiteY402" fmla="*/ 4089676 h 6246801"/>
              <a:gd name="connsiteX403" fmla="*/ 5313734 w 9384838"/>
              <a:gd name="connsiteY403" fmla="*/ 4289902 h 6246801"/>
              <a:gd name="connsiteX404" fmla="*/ 5238514 w 9384838"/>
              <a:gd name="connsiteY404" fmla="*/ 4416010 h 6246801"/>
              <a:gd name="connsiteX405" fmla="*/ 5213072 w 9384838"/>
              <a:gd name="connsiteY405" fmla="*/ 4440347 h 6246801"/>
              <a:gd name="connsiteX406" fmla="*/ 5163294 w 9384838"/>
              <a:gd name="connsiteY406" fmla="*/ 4440347 h 6246801"/>
              <a:gd name="connsiteX407" fmla="*/ 5137852 w 9384838"/>
              <a:gd name="connsiteY407" fmla="*/ 4465790 h 6246801"/>
              <a:gd name="connsiteX408" fmla="*/ 5163294 w 9384838"/>
              <a:gd name="connsiteY408" fmla="*/ 4465790 h 6246801"/>
              <a:gd name="connsiteX409" fmla="*/ 5062632 w 9384838"/>
              <a:gd name="connsiteY409" fmla="*/ 4616236 h 6246801"/>
              <a:gd name="connsiteX410" fmla="*/ 5038296 w 9384838"/>
              <a:gd name="connsiteY410" fmla="*/ 4691459 h 6246801"/>
              <a:gd name="connsiteX411" fmla="*/ 5012854 w 9384838"/>
              <a:gd name="connsiteY411" fmla="*/ 4716902 h 6246801"/>
              <a:gd name="connsiteX412" fmla="*/ 4987412 w 9384838"/>
              <a:gd name="connsiteY412" fmla="*/ 4792125 h 6246801"/>
              <a:gd name="connsiteX413" fmla="*/ 5012854 w 9384838"/>
              <a:gd name="connsiteY413" fmla="*/ 4917127 h 6246801"/>
              <a:gd name="connsiteX414" fmla="*/ 5062632 w 9384838"/>
              <a:gd name="connsiteY414" fmla="*/ 5043236 h 6246801"/>
              <a:gd name="connsiteX415" fmla="*/ 5013583 w 9384838"/>
              <a:gd name="connsiteY415" fmla="*/ 4993096 h 6246801"/>
              <a:gd name="connsiteX416" fmla="*/ 5062632 w 9384838"/>
              <a:gd name="connsiteY416" fmla="*/ 5043237 h 6246801"/>
              <a:gd name="connsiteX417" fmla="*/ 4987412 w 9384838"/>
              <a:gd name="connsiteY417" fmla="*/ 5043237 h 6246801"/>
              <a:gd name="connsiteX418" fmla="*/ 4963076 w 9384838"/>
              <a:gd name="connsiteY418" fmla="*/ 5017794 h 6246801"/>
              <a:gd name="connsiteX419" fmla="*/ 4862414 w 9384838"/>
              <a:gd name="connsiteY419" fmla="*/ 5067574 h 6246801"/>
              <a:gd name="connsiteX420" fmla="*/ 4812636 w 9384838"/>
              <a:gd name="connsiteY420" fmla="*/ 5142796 h 6246801"/>
              <a:gd name="connsiteX421" fmla="*/ 4812636 w 9384838"/>
              <a:gd name="connsiteY421" fmla="*/ 5193682 h 6246801"/>
              <a:gd name="connsiteX422" fmla="*/ 4787194 w 9384838"/>
              <a:gd name="connsiteY422" fmla="*/ 5243462 h 6246801"/>
              <a:gd name="connsiteX423" fmla="*/ 4711974 w 9384838"/>
              <a:gd name="connsiteY423" fmla="*/ 5268905 h 6246801"/>
              <a:gd name="connsiteX424" fmla="*/ 4686532 w 9384838"/>
              <a:gd name="connsiteY424" fmla="*/ 5243462 h 6246801"/>
              <a:gd name="connsiteX425" fmla="*/ 4636753 w 9384838"/>
              <a:gd name="connsiteY425" fmla="*/ 5268905 h 6246801"/>
              <a:gd name="connsiteX426" fmla="*/ 4611311 w 9384838"/>
              <a:gd name="connsiteY426" fmla="*/ 5293242 h 6246801"/>
              <a:gd name="connsiteX427" fmla="*/ 4561533 w 9384838"/>
              <a:gd name="connsiteY427" fmla="*/ 5344128 h 6246801"/>
              <a:gd name="connsiteX428" fmla="*/ 4536091 w 9384838"/>
              <a:gd name="connsiteY428" fmla="*/ 5293242 h 6246801"/>
              <a:gd name="connsiteX429" fmla="*/ 4561533 w 9384838"/>
              <a:gd name="connsiteY429" fmla="*/ 5293242 h 6246801"/>
              <a:gd name="connsiteX430" fmla="*/ 4561533 w 9384838"/>
              <a:gd name="connsiteY430" fmla="*/ 5268905 h 6246801"/>
              <a:gd name="connsiteX431" fmla="*/ 4585869 w 9384838"/>
              <a:gd name="connsiteY431" fmla="*/ 5218019 h 6246801"/>
              <a:gd name="connsiteX432" fmla="*/ 4585869 w 9384838"/>
              <a:gd name="connsiteY432" fmla="*/ 5193682 h 6246801"/>
              <a:gd name="connsiteX433" fmla="*/ 4611311 w 9384838"/>
              <a:gd name="connsiteY433" fmla="*/ 5168239 h 6246801"/>
              <a:gd name="connsiteX434" fmla="*/ 4611311 w 9384838"/>
              <a:gd name="connsiteY434" fmla="*/ 5142796 h 6246801"/>
              <a:gd name="connsiteX435" fmla="*/ 4585869 w 9384838"/>
              <a:gd name="connsiteY435" fmla="*/ 5142796 h 6246801"/>
              <a:gd name="connsiteX436" fmla="*/ 4611311 w 9384838"/>
              <a:gd name="connsiteY436" fmla="*/ 5118460 h 6246801"/>
              <a:gd name="connsiteX437" fmla="*/ 4636753 w 9384838"/>
              <a:gd name="connsiteY437" fmla="*/ 5118460 h 6246801"/>
              <a:gd name="connsiteX438" fmla="*/ 4636753 w 9384838"/>
              <a:gd name="connsiteY438" fmla="*/ 5093017 h 6246801"/>
              <a:gd name="connsiteX439" fmla="*/ 4686532 w 9384838"/>
              <a:gd name="connsiteY439" fmla="*/ 5067574 h 6246801"/>
              <a:gd name="connsiteX440" fmla="*/ 4737416 w 9384838"/>
              <a:gd name="connsiteY440" fmla="*/ 5043237 h 6246801"/>
              <a:gd name="connsiteX441" fmla="*/ 4737416 w 9384838"/>
              <a:gd name="connsiteY441" fmla="*/ 5017794 h 6246801"/>
              <a:gd name="connsiteX442" fmla="*/ 4737416 w 9384838"/>
              <a:gd name="connsiteY442" fmla="*/ 4992351 h 6246801"/>
              <a:gd name="connsiteX443" fmla="*/ 4686532 w 9384838"/>
              <a:gd name="connsiteY443" fmla="*/ 4942571 h 6246801"/>
              <a:gd name="connsiteX444" fmla="*/ 4662196 w 9384838"/>
              <a:gd name="connsiteY444" fmla="*/ 4968014 h 6246801"/>
              <a:gd name="connsiteX445" fmla="*/ 4636753 w 9384838"/>
              <a:gd name="connsiteY445" fmla="*/ 4968014 h 6246801"/>
              <a:gd name="connsiteX446" fmla="*/ 4611311 w 9384838"/>
              <a:gd name="connsiteY446" fmla="*/ 4942571 h 6246801"/>
              <a:gd name="connsiteX447" fmla="*/ 4585869 w 9384838"/>
              <a:gd name="connsiteY447" fmla="*/ 4992350 h 6246801"/>
              <a:gd name="connsiteX448" fmla="*/ 4611310 w 9384838"/>
              <a:gd name="connsiteY448" fmla="*/ 5017792 h 6246801"/>
              <a:gd name="connsiteX449" fmla="*/ 4611311 w 9384838"/>
              <a:gd name="connsiteY449" fmla="*/ 5017793 h 6246801"/>
              <a:gd name="connsiteX450" fmla="*/ 4536091 w 9384838"/>
              <a:gd name="connsiteY450" fmla="*/ 5043236 h 6246801"/>
              <a:gd name="connsiteX451" fmla="*/ 4510649 w 9384838"/>
              <a:gd name="connsiteY451" fmla="*/ 5043236 h 6246801"/>
              <a:gd name="connsiteX452" fmla="*/ 4510649 w 9384838"/>
              <a:gd name="connsiteY452" fmla="*/ 5118458 h 6246801"/>
              <a:gd name="connsiteX453" fmla="*/ 4561533 w 9384838"/>
              <a:gd name="connsiteY453" fmla="*/ 5168238 h 6246801"/>
              <a:gd name="connsiteX454" fmla="*/ 4536091 w 9384838"/>
              <a:gd name="connsiteY454" fmla="*/ 5168238 h 6246801"/>
              <a:gd name="connsiteX455" fmla="*/ 4510649 w 9384838"/>
              <a:gd name="connsiteY455" fmla="*/ 5168238 h 6246801"/>
              <a:gd name="connsiteX456" fmla="*/ 4510649 w 9384838"/>
              <a:gd name="connsiteY456" fmla="*/ 5193681 h 6246801"/>
              <a:gd name="connsiteX457" fmla="*/ 4486313 w 9384838"/>
              <a:gd name="connsiteY457" fmla="*/ 5168238 h 6246801"/>
              <a:gd name="connsiteX458" fmla="*/ 4486313 w 9384838"/>
              <a:gd name="connsiteY458" fmla="*/ 5118458 h 6246801"/>
              <a:gd name="connsiteX459" fmla="*/ 4460871 w 9384838"/>
              <a:gd name="connsiteY459" fmla="*/ 5093016 h 6246801"/>
              <a:gd name="connsiteX460" fmla="*/ 4385651 w 9384838"/>
              <a:gd name="connsiteY460" fmla="*/ 5067573 h 6246801"/>
              <a:gd name="connsiteX461" fmla="*/ 4310431 w 9384838"/>
              <a:gd name="connsiteY461" fmla="*/ 5093016 h 6246801"/>
              <a:gd name="connsiteX462" fmla="*/ 4284989 w 9384838"/>
              <a:gd name="connsiteY462" fmla="*/ 5142795 h 6246801"/>
              <a:gd name="connsiteX463" fmla="*/ 4284989 w 9384838"/>
              <a:gd name="connsiteY463" fmla="*/ 5142796 h 6246801"/>
              <a:gd name="connsiteX464" fmla="*/ 4260653 w 9384838"/>
              <a:gd name="connsiteY464" fmla="*/ 5168239 h 6246801"/>
              <a:gd name="connsiteX465" fmla="*/ 4260653 w 9384838"/>
              <a:gd name="connsiteY465" fmla="*/ 5193683 h 6246801"/>
              <a:gd name="connsiteX466" fmla="*/ 4284989 w 9384838"/>
              <a:gd name="connsiteY466" fmla="*/ 5243462 h 6246801"/>
              <a:gd name="connsiteX467" fmla="*/ 4235211 w 9384838"/>
              <a:gd name="connsiteY467" fmla="*/ 5268905 h 6246801"/>
              <a:gd name="connsiteX468" fmla="*/ 4185433 w 9384838"/>
              <a:gd name="connsiteY468" fmla="*/ 5344128 h 6246801"/>
              <a:gd name="connsiteX469" fmla="*/ 4110213 w 9384838"/>
              <a:gd name="connsiteY469" fmla="*/ 5369571 h 6246801"/>
              <a:gd name="connsiteX470" fmla="*/ 4084771 w 9384838"/>
              <a:gd name="connsiteY470" fmla="*/ 5318685 h 6246801"/>
              <a:gd name="connsiteX471" fmla="*/ 4110213 w 9384838"/>
              <a:gd name="connsiteY471" fmla="*/ 5243462 h 6246801"/>
              <a:gd name="connsiteX472" fmla="*/ 4134549 w 9384838"/>
              <a:gd name="connsiteY472" fmla="*/ 5193683 h 6246801"/>
              <a:gd name="connsiteX473" fmla="*/ 4134549 w 9384838"/>
              <a:gd name="connsiteY473" fmla="*/ 5168239 h 6246801"/>
              <a:gd name="connsiteX474" fmla="*/ 4185433 w 9384838"/>
              <a:gd name="connsiteY474" fmla="*/ 5168239 h 6246801"/>
              <a:gd name="connsiteX475" fmla="*/ 4209769 w 9384838"/>
              <a:gd name="connsiteY475" fmla="*/ 5142796 h 6246801"/>
              <a:gd name="connsiteX476" fmla="*/ 4185433 w 9384838"/>
              <a:gd name="connsiteY476" fmla="*/ 5118460 h 6246801"/>
              <a:gd name="connsiteX477" fmla="*/ 4084771 w 9384838"/>
              <a:gd name="connsiteY477" fmla="*/ 5093017 h 6246801"/>
              <a:gd name="connsiteX478" fmla="*/ 4034993 w 9384838"/>
              <a:gd name="connsiteY478" fmla="*/ 5142796 h 6246801"/>
              <a:gd name="connsiteX479" fmla="*/ 3958666 w 9384838"/>
              <a:gd name="connsiteY479" fmla="*/ 5168239 h 6246801"/>
              <a:gd name="connsiteX480" fmla="*/ 3908904 w 9384838"/>
              <a:gd name="connsiteY480" fmla="*/ 5218019 h 6246801"/>
              <a:gd name="connsiteX481" fmla="*/ 3859127 w 9384838"/>
              <a:gd name="connsiteY481" fmla="*/ 5293242 h 6246801"/>
              <a:gd name="connsiteX482" fmla="*/ 3758465 w 9384838"/>
              <a:gd name="connsiteY482" fmla="*/ 5243462 h 6246801"/>
              <a:gd name="connsiteX483" fmla="*/ 3708688 w 9384838"/>
              <a:gd name="connsiteY483" fmla="*/ 5243462 h 6246801"/>
              <a:gd name="connsiteX484" fmla="*/ 3582584 w 9384838"/>
              <a:gd name="connsiteY484" fmla="*/ 5193683 h 6246801"/>
              <a:gd name="connsiteX485" fmla="*/ 3589545 w 9384838"/>
              <a:gd name="connsiteY485" fmla="*/ 5173103 h 6246801"/>
              <a:gd name="connsiteX486" fmla="*/ 3589543 w 9384838"/>
              <a:gd name="connsiteY486" fmla="*/ 5173102 h 6246801"/>
              <a:gd name="connsiteX487" fmla="*/ 3582582 w 9384838"/>
              <a:gd name="connsiteY487" fmla="*/ 5193682 h 6246801"/>
              <a:gd name="connsiteX488" fmla="*/ 3382367 w 9384838"/>
              <a:gd name="connsiteY488" fmla="*/ 5193682 h 6246801"/>
              <a:gd name="connsiteX489" fmla="*/ 3421081 w 9384838"/>
              <a:gd name="connsiteY489" fmla="*/ 5164921 h 6246801"/>
              <a:gd name="connsiteX490" fmla="*/ 3483028 w 9384838"/>
              <a:gd name="connsiteY490" fmla="*/ 5168239 h 6246801"/>
              <a:gd name="connsiteX491" fmla="*/ 3532805 w 9384838"/>
              <a:gd name="connsiteY491" fmla="*/ 5168239 h 6246801"/>
              <a:gd name="connsiteX492" fmla="*/ 3532805 w 9384838"/>
              <a:gd name="connsiteY492" fmla="*/ 5118459 h 6246801"/>
              <a:gd name="connsiteX493" fmla="*/ 3507365 w 9384838"/>
              <a:gd name="connsiteY493" fmla="*/ 5093016 h 6246801"/>
              <a:gd name="connsiteX494" fmla="*/ 3483028 w 9384838"/>
              <a:gd name="connsiteY494" fmla="*/ 5118459 h 6246801"/>
              <a:gd name="connsiteX495" fmla="*/ 3432144 w 9384838"/>
              <a:gd name="connsiteY495" fmla="*/ 5093016 h 6246801"/>
              <a:gd name="connsiteX496" fmla="*/ 3407808 w 9384838"/>
              <a:gd name="connsiteY496" fmla="*/ 5093016 h 6246801"/>
              <a:gd name="connsiteX497" fmla="*/ 3407808 w 9384838"/>
              <a:gd name="connsiteY497" fmla="*/ 5043237 h 6246801"/>
              <a:gd name="connsiteX498" fmla="*/ 3382367 w 9384838"/>
              <a:gd name="connsiteY498" fmla="*/ 5043237 h 6246801"/>
              <a:gd name="connsiteX499" fmla="*/ 3356924 w 9384838"/>
              <a:gd name="connsiteY499" fmla="*/ 5093016 h 6246801"/>
              <a:gd name="connsiteX500" fmla="*/ 3382367 w 9384838"/>
              <a:gd name="connsiteY500" fmla="*/ 5118459 h 6246801"/>
              <a:gd name="connsiteX501" fmla="*/ 3382367 w 9384838"/>
              <a:gd name="connsiteY501" fmla="*/ 5142796 h 6246801"/>
              <a:gd name="connsiteX502" fmla="*/ 3331482 w 9384838"/>
              <a:gd name="connsiteY502" fmla="*/ 5093016 h 6246801"/>
              <a:gd name="connsiteX503" fmla="*/ 3356924 w 9384838"/>
              <a:gd name="connsiteY503" fmla="*/ 5067573 h 6246801"/>
              <a:gd name="connsiteX504" fmla="*/ 3356924 w 9384838"/>
              <a:gd name="connsiteY504" fmla="*/ 4992351 h 6246801"/>
              <a:gd name="connsiteX505" fmla="*/ 3407808 w 9384838"/>
              <a:gd name="connsiteY505" fmla="*/ 4942571 h 6246801"/>
              <a:gd name="connsiteX506" fmla="*/ 3356924 w 9384838"/>
              <a:gd name="connsiteY506" fmla="*/ 4942571 h 6246801"/>
              <a:gd name="connsiteX507" fmla="*/ 3349625 w 9384838"/>
              <a:gd name="connsiteY507" fmla="*/ 4928288 h 6246801"/>
              <a:gd name="connsiteX508" fmla="*/ 3349624 w 9384838"/>
              <a:gd name="connsiteY508" fmla="*/ 4928288 h 6246801"/>
              <a:gd name="connsiteX509" fmla="*/ 3356924 w 9384838"/>
              <a:gd name="connsiteY509" fmla="*/ 4942571 h 6246801"/>
              <a:gd name="connsiteX510" fmla="*/ 3281703 w 9384838"/>
              <a:gd name="connsiteY510" fmla="*/ 4968014 h 6246801"/>
              <a:gd name="connsiteX511" fmla="*/ 3256260 w 9384838"/>
              <a:gd name="connsiteY511" fmla="*/ 5017794 h 6246801"/>
              <a:gd name="connsiteX512" fmla="*/ 3181041 w 9384838"/>
              <a:gd name="connsiteY512" fmla="*/ 5067573 h 6246801"/>
              <a:gd name="connsiteX513" fmla="*/ 3206483 w 9384838"/>
              <a:gd name="connsiteY513" fmla="*/ 5118459 h 6246801"/>
              <a:gd name="connsiteX514" fmla="*/ 3181041 w 9384838"/>
              <a:gd name="connsiteY514" fmla="*/ 5142796 h 6246801"/>
              <a:gd name="connsiteX515" fmla="*/ 3231925 w 9384838"/>
              <a:gd name="connsiteY515" fmla="*/ 5168239 h 6246801"/>
              <a:gd name="connsiteX516" fmla="*/ 3281703 w 9384838"/>
              <a:gd name="connsiteY516" fmla="*/ 5218019 h 6246801"/>
              <a:gd name="connsiteX517" fmla="*/ 3331481 w 9384838"/>
              <a:gd name="connsiteY517" fmla="*/ 5268905 h 6246801"/>
              <a:gd name="connsiteX518" fmla="*/ 3281703 w 9384838"/>
              <a:gd name="connsiteY518" fmla="*/ 5293242 h 6246801"/>
              <a:gd name="connsiteX519" fmla="*/ 3281703 w 9384838"/>
              <a:gd name="connsiteY519" fmla="*/ 5318685 h 6246801"/>
              <a:gd name="connsiteX520" fmla="*/ 3256260 w 9384838"/>
              <a:gd name="connsiteY520" fmla="*/ 5293242 h 6246801"/>
              <a:gd name="connsiteX521" fmla="*/ 3206483 w 9384838"/>
              <a:gd name="connsiteY521" fmla="*/ 5293242 h 6246801"/>
              <a:gd name="connsiteX522" fmla="*/ 3181041 w 9384838"/>
              <a:gd name="connsiteY522" fmla="*/ 5293242 h 6246801"/>
              <a:gd name="connsiteX523" fmla="*/ 3056044 w 9384838"/>
              <a:gd name="connsiteY523" fmla="*/ 5293242 h 6246801"/>
              <a:gd name="connsiteX524" fmla="*/ 3030601 w 9384838"/>
              <a:gd name="connsiteY524" fmla="*/ 5344128 h 6246801"/>
              <a:gd name="connsiteX525" fmla="*/ 3006265 w 9384838"/>
              <a:gd name="connsiteY525" fmla="*/ 5344128 h 6246801"/>
              <a:gd name="connsiteX526" fmla="*/ 2980823 w 9384838"/>
              <a:gd name="connsiteY526" fmla="*/ 5369571 h 6246801"/>
              <a:gd name="connsiteX527" fmla="*/ 3006265 w 9384838"/>
              <a:gd name="connsiteY527" fmla="*/ 5393907 h 6246801"/>
              <a:gd name="connsiteX528" fmla="*/ 2980823 w 9384838"/>
              <a:gd name="connsiteY528" fmla="*/ 5419350 h 6246801"/>
              <a:gd name="connsiteX529" fmla="*/ 2905602 w 9384838"/>
              <a:gd name="connsiteY529" fmla="*/ 5444793 h 6246801"/>
              <a:gd name="connsiteX530" fmla="*/ 2880162 w 9384838"/>
              <a:gd name="connsiteY530" fmla="*/ 5520016 h 6246801"/>
              <a:gd name="connsiteX531" fmla="*/ 2880159 w 9384838"/>
              <a:gd name="connsiteY531" fmla="*/ 5520016 h 6246801"/>
              <a:gd name="connsiteX532" fmla="*/ 2830382 w 9384838"/>
              <a:gd name="connsiteY532" fmla="*/ 5544353 h 6246801"/>
              <a:gd name="connsiteX533" fmla="*/ 2804941 w 9384838"/>
              <a:gd name="connsiteY533" fmla="*/ 5569796 h 6246801"/>
              <a:gd name="connsiteX534" fmla="*/ 2755160 w 9384838"/>
              <a:gd name="connsiteY534" fmla="*/ 5595239 h 6246801"/>
              <a:gd name="connsiteX535" fmla="*/ 2679941 w 9384838"/>
              <a:gd name="connsiteY535" fmla="*/ 5569796 h 6246801"/>
              <a:gd name="connsiteX536" fmla="*/ 2629058 w 9384838"/>
              <a:gd name="connsiteY536" fmla="*/ 5494573 h 6246801"/>
              <a:gd name="connsiteX537" fmla="*/ 2629058 w 9384838"/>
              <a:gd name="connsiteY537" fmla="*/ 5444794 h 6246801"/>
              <a:gd name="connsiteX538" fmla="*/ 2579280 w 9384838"/>
              <a:gd name="connsiteY538" fmla="*/ 5393908 h 6246801"/>
              <a:gd name="connsiteX539" fmla="*/ 2579280 w 9384838"/>
              <a:gd name="connsiteY539" fmla="*/ 5344128 h 6246801"/>
              <a:gd name="connsiteX540" fmla="*/ 2529501 w 9384838"/>
              <a:gd name="connsiteY540" fmla="*/ 5318685 h 6246801"/>
              <a:gd name="connsiteX541" fmla="*/ 2553838 w 9384838"/>
              <a:gd name="connsiteY541" fmla="*/ 5293242 h 6246801"/>
              <a:gd name="connsiteX542" fmla="*/ 2579280 w 9384838"/>
              <a:gd name="connsiteY542" fmla="*/ 5268905 h 6246801"/>
              <a:gd name="connsiteX543" fmla="*/ 2579280 w 9384838"/>
              <a:gd name="connsiteY543" fmla="*/ 5243462 h 6246801"/>
              <a:gd name="connsiteX544" fmla="*/ 2629058 w 9384838"/>
              <a:gd name="connsiteY544" fmla="*/ 5218019 h 6246801"/>
              <a:gd name="connsiteX545" fmla="*/ 2604722 w 9384838"/>
              <a:gd name="connsiteY545" fmla="*/ 5193682 h 6246801"/>
              <a:gd name="connsiteX546" fmla="*/ 2579280 w 9384838"/>
              <a:gd name="connsiteY546" fmla="*/ 5142796 h 6246801"/>
              <a:gd name="connsiteX547" fmla="*/ 2579280 w 9384838"/>
              <a:gd name="connsiteY547" fmla="*/ 5142795 h 6246801"/>
              <a:gd name="connsiteX548" fmla="*/ 2705382 w 9384838"/>
              <a:gd name="connsiteY548" fmla="*/ 5093015 h 6246801"/>
              <a:gd name="connsiteX549" fmla="*/ 2755160 w 9384838"/>
              <a:gd name="connsiteY549" fmla="*/ 5043236 h 6246801"/>
              <a:gd name="connsiteX550" fmla="*/ 2755160 w 9384838"/>
              <a:gd name="connsiteY550" fmla="*/ 4992350 h 6246801"/>
              <a:gd name="connsiteX551" fmla="*/ 2729719 w 9384838"/>
              <a:gd name="connsiteY551" fmla="*/ 4968013 h 6246801"/>
              <a:gd name="connsiteX552" fmla="*/ 2705383 w 9384838"/>
              <a:gd name="connsiteY552" fmla="*/ 4942570 h 6246801"/>
              <a:gd name="connsiteX553" fmla="*/ 2679942 w 9384838"/>
              <a:gd name="connsiteY553" fmla="*/ 4942570 h 6246801"/>
              <a:gd name="connsiteX554" fmla="*/ 2654500 w 9384838"/>
              <a:gd name="connsiteY554" fmla="*/ 4968013 h 6246801"/>
              <a:gd name="connsiteX555" fmla="*/ 2604722 w 9384838"/>
              <a:gd name="connsiteY555" fmla="*/ 4968013 h 6246801"/>
              <a:gd name="connsiteX556" fmla="*/ 2529503 w 9384838"/>
              <a:gd name="connsiteY556" fmla="*/ 4917127 h 6246801"/>
              <a:gd name="connsiteX557" fmla="*/ 2529503 w 9384838"/>
              <a:gd name="connsiteY557" fmla="*/ 4867348 h 6246801"/>
              <a:gd name="connsiteX558" fmla="*/ 2454282 w 9384838"/>
              <a:gd name="connsiteY558" fmla="*/ 4841905 h 6246801"/>
              <a:gd name="connsiteX559" fmla="*/ 2454282 w 9384838"/>
              <a:gd name="connsiteY559" fmla="*/ 4867348 h 6246801"/>
              <a:gd name="connsiteX560" fmla="*/ 2428840 w 9384838"/>
              <a:gd name="connsiteY560" fmla="*/ 4841905 h 6246801"/>
              <a:gd name="connsiteX561" fmla="*/ 2379063 w 9384838"/>
              <a:gd name="connsiteY561" fmla="*/ 4841905 h 6246801"/>
              <a:gd name="connsiteX562" fmla="*/ 2353620 w 9384838"/>
              <a:gd name="connsiteY562" fmla="*/ 4867348 h 6246801"/>
              <a:gd name="connsiteX563" fmla="*/ 2353620 w 9384838"/>
              <a:gd name="connsiteY563" fmla="*/ 4867347 h 6246801"/>
              <a:gd name="connsiteX564" fmla="*/ 2328178 w 9384838"/>
              <a:gd name="connsiteY564" fmla="*/ 4841904 h 6246801"/>
              <a:gd name="connsiteX565" fmla="*/ 2303843 w 9384838"/>
              <a:gd name="connsiteY565" fmla="*/ 4841904 h 6246801"/>
              <a:gd name="connsiteX566" fmla="*/ 2278401 w 9384838"/>
              <a:gd name="connsiteY566" fmla="*/ 4817568 h 6246801"/>
              <a:gd name="connsiteX567" fmla="*/ 2252958 w 9384838"/>
              <a:gd name="connsiteY567" fmla="*/ 4841904 h 6246801"/>
              <a:gd name="connsiteX568" fmla="*/ 2303843 w 9384838"/>
              <a:gd name="connsiteY568" fmla="*/ 4867347 h 6246801"/>
              <a:gd name="connsiteX569" fmla="*/ 2228623 w 9384838"/>
              <a:gd name="connsiteY569" fmla="*/ 4892790 h 6246801"/>
              <a:gd name="connsiteX570" fmla="*/ 2177740 w 9384838"/>
              <a:gd name="connsiteY570" fmla="*/ 4841904 h 6246801"/>
              <a:gd name="connsiteX571" fmla="*/ 2153404 w 9384838"/>
              <a:gd name="connsiteY571" fmla="*/ 4867347 h 6246801"/>
              <a:gd name="connsiteX572" fmla="*/ 2153404 w 9384838"/>
              <a:gd name="connsiteY572" fmla="*/ 4892790 h 6246801"/>
              <a:gd name="connsiteX573" fmla="*/ 2127962 w 9384838"/>
              <a:gd name="connsiteY573" fmla="*/ 4942570 h 6246801"/>
              <a:gd name="connsiteX574" fmla="*/ 2102518 w 9384838"/>
              <a:gd name="connsiteY574" fmla="*/ 4917127 h 6246801"/>
              <a:gd name="connsiteX575" fmla="*/ 2078183 w 9384838"/>
              <a:gd name="connsiteY575" fmla="*/ 4917127 h 6246801"/>
              <a:gd name="connsiteX576" fmla="*/ 2078183 w 9384838"/>
              <a:gd name="connsiteY576" fmla="*/ 4867347 h 6246801"/>
              <a:gd name="connsiteX577" fmla="*/ 2027299 w 9384838"/>
              <a:gd name="connsiteY577" fmla="*/ 4867347 h 6246801"/>
              <a:gd name="connsiteX578" fmla="*/ 2001857 w 9384838"/>
              <a:gd name="connsiteY578" fmla="*/ 4892790 h 6246801"/>
              <a:gd name="connsiteX579" fmla="*/ 1952080 w 9384838"/>
              <a:gd name="connsiteY579" fmla="*/ 4892790 h 6246801"/>
              <a:gd name="connsiteX580" fmla="*/ 1902303 w 9384838"/>
              <a:gd name="connsiteY580" fmla="*/ 4917127 h 6246801"/>
              <a:gd name="connsiteX581" fmla="*/ 1876860 w 9384838"/>
              <a:gd name="connsiteY581" fmla="*/ 4892790 h 6246801"/>
              <a:gd name="connsiteX582" fmla="*/ 1876860 w 9384838"/>
              <a:gd name="connsiteY582" fmla="*/ 4867347 h 6246801"/>
              <a:gd name="connsiteX583" fmla="*/ 1851419 w 9384838"/>
              <a:gd name="connsiteY583" fmla="*/ 4892790 h 6246801"/>
              <a:gd name="connsiteX584" fmla="*/ 1827080 w 9384838"/>
              <a:gd name="connsiteY584" fmla="*/ 4892790 h 6246801"/>
              <a:gd name="connsiteX585" fmla="*/ 1801640 w 9384838"/>
              <a:gd name="connsiteY585" fmla="*/ 4867347 h 6246801"/>
              <a:gd name="connsiteX586" fmla="*/ 1801640 w 9384838"/>
              <a:gd name="connsiteY586" fmla="*/ 4892790 h 6246801"/>
              <a:gd name="connsiteX587" fmla="*/ 1776198 w 9384838"/>
              <a:gd name="connsiteY587" fmla="*/ 4917127 h 6246801"/>
              <a:gd name="connsiteX588" fmla="*/ 1751861 w 9384838"/>
              <a:gd name="connsiteY588" fmla="*/ 4892790 h 6246801"/>
              <a:gd name="connsiteX589" fmla="*/ 1726419 w 9384838"/>
              <a:gd name="connsiteY589" fmla="*/ 4892790 h 6246801"/>
              <a:gd name="connsiteX590" fmla="*/ 1700977 w 9384838"/>
              <a:gd name="connsiteY590" fmla="*/ 4917127 h 6246801"/>
              <a:gd name="connsiteX591" fmla="*/ 1676640 w 9384838"/>
              <a:gd name="connsiteY591" fmla="*/ 4892790 h 6246801"/>
              <a:gd name="connsiteX592" fmla="*/ 1625756 w 9384838"/>
              <a:gd name="connsiteY592" fmla="*/ 4917127 h 6246801"/>
              <a:gd name="connsiteX593" fmla="*/ 1601421 w 9384838"/>
              <a:gd name="connsiteY593" fmla="*/ 4917127 h 6246801"/>
              <a:gd name="connsiteX594" fmla="*/ 1575979 w 9384838"/>
              <a:gd name="connsiteY594" fmla="*/ 4892790 h 6246801"/>
              <a:gd name="connsiteX595" fmla="*/ 1575979 w 9384838"/>
              <a:gd name="connsiteY595" fmla="*/ 4867347 h 6246801"/>
              <a:gd name="connsiteX596" fmla="*/ 1575979 w 9384838"/>
              <a:gd name="connsiteY596" fmla="*/ 4841904 h 6246801"/>
              <a:gd name="connsiteX597" fmla="*/ 1526200 w 9384838"/>
              <a:gd name="connsiteY597" fmla="*/ 4817568 h 6246801"/>
              <a:gd name="connsiteX598" fmla="*/ 1450978 w 9384838"/>
              <a:gd name="connsiteY598" fmla="*/ 4867347 h 6246801"/>
              <a:gd name="connsiteX599" fmla="*/ 1425540 w 9384838"/>
              <a:gd name="connsiteY599" fmla="*/ 4867347 h 6246801"/>
              <a:gd name="connsiteX600" fmla="*/ 1425540 w 9384838"/>
              <a:gd name="connsiteY600" fmla="*/ 4867348 h 6246801"/>
              <a:gd name="connsiteX601" fmla="*/ 1425540 w 9384838"/>
              <a:gd name="connsiteY601" fmla="*/ 4917127 h 6246801"/>
              <a:gd name="connsiteX602" fmla="*/ 1400097 w 9384838"/>
              <a:gd name="connsiteY602" fmla="*/ 4942570 h 6246801"/>
              <a:gd name="connsiteX603" fmla="*/ 1400097 w 9384838"/>
              <a:gd name="connsiteY603" fmla="*/ 4992350 h 6246801"/>
              <a:gd name="connsiteX604" fmla="*/ 1350319 w 9384838"/>
              <a:gd name="connsiteY604" fmla="*/ 4992350 h 6246801"/>
              <a:gd name="connsiteX605" fmla="*/ 1350319 w 9384838"/>
              <a:gd name="connsiteY605" fmla="*/ 5043236 h 6246801"/>
              <a:gd name="connsiteX606" fmla="*/ 1299435 w 9384838"/>
              <a:gd name="connsiteY606" fmla="*/ 4992350 h 6246801"/>
              <a:gd name="connsiteX607" fmla="*/ 1249656 w 9384838"/>
              <a:gd name="connsiteY607" fmla="*/ 4917127 h 6246801"/>
              <a:gd name="connsiteX608" fmla="*/ 1224214 w 9384838"/>
              <a:gd name="connsiteY608" fmla="*/ 4917127 h 6246801"/>
              <a:gd name="connsiteX609" fmla="*/ 1148993 w 9384838"/>
              <a:gd name="connsiteY609" fmla="*/ 4892791 h 6246801"/>
              <a:gd name="connsiteX610" fmla="*/ 1124658 w 9384838"/>
              <a:gd name="connsiteY610" fmla="*/ 4917127 h 6246801"/>
              <a:gd name="connsiteX611" fmla="*/ 1124658 w 9384838"/>
              <a:gd name="connsiteY611" fmla="*/ 4892791 h 6246801"/>
              <a:gd name="connsiteX612" fmla="*/ 1099215 w 9384838"/>
              <a:gd name="connsiteY612" fmla="*/ 4917127 h 6246801"/>
              <a:gd name="connsiteX613" fmla="*/ 1073771 w 9384838"/>
              <a:gd name="connsiteY613" fmla="*/ 4892791 h 6246801"/>
              <a:gd name="connsiteX614" fmla="*/ 1049435 w 9384838"/>
              <a:gd name="connsiteY614" fmla="*/ 4917127 h 6246801"/>
              <a:gd name="connsiteX615" fmla="*/ 998551 w 9384838"/>
              <a:gd name="connsiteY615" fmla="*/ 4917127 h 6246801"/>
              <a:gd name="connsiteX616" fmla="*/ 998551 w 9384838"/>
              <a:gd name="connsiteY616" fmla="*/ 4892791 h 6246801"/>
              <a:gd name="connsiteX617" fmla="*/ 948773 w 9384838"/>
              <a:gd name="connsiteY617" fmla="*/ 4841905 h 6246801"/>
              <a:gd name="connsiteX618" fmla="*/ 898995 w 9384838"/>
              <a:gd name="connsiteY618" fmla="*/ 4867348 h 6246801"/>
              <a:gd name="connsiteX619" fmla="*/ 898995 w 9384838"/>
              <a:gd name="connsiteY619" fmla="*/ 4792125 h 6246801"/>
              <a:gd name="connsiteX620" fmla="*/ 923331 w 9384838"/>
              <a:gd name="connsiteY620" fmla="*/ 4766682 h 6246801"/>
              <a:gd name="connsiteX621" fmla="*/ 923331 w 9384838"/>
              <a:gd name="connsiteY621" fmla="*/ 4716902 h 6246801"/>
              <a:gd name="connsiteX622" fmla="*/ 923331 w 9384838"/>
              <a:gd name="connsiteY622" fmla="*/ 4691459 h 6246801"/>
              <a:gd name="connsiteX623" fmla="*/ 974215 w 9384838"/>
              <a:gd name="connsiteY623" fmla="*/ 4691459 h 6246801"/>
              <a:gd name="connsiteX624" fmla="*/ 998551 w 9384838"/>
              <a:gd name="connsiteY624" fmla="*/ 4667122 h 6246801"/>
              <a:gd name="connsiteX625" fmla="*/ 1049435 w 9384838"/>
              <a:gd name="connsiteY625" fmla="*/ 4716902 h 6246801"/>
              <a:gd name="connsiteX626" fmla="*/ 1148993 w 9384838"/>
              <a:gd name="connsiteY626" fmla="*/ 4716902 h 6246801"/>
              <a:gd name="connsiteX627" fmla="*/ 1174436 w 9384838"/>
              <a:gd name="connsiteY627" fmla="*/ 4667122 h 6246801"/>
              <a:gd name="connsiteX628" fmla="*/ 1224214 w 9384838"/>
              <a:gd name="connsiteY628" fmla="*/ 4667122 h 6246801"/>
              <a:gd name="connsiteX629" fmla="*/ 1249656 w 9384838"/>
              <a:gd name="connsiteY629" fmla="*/ 4616236 h 6246801"/>
              <a:gd name="connsiteX630" fmla="*/ 1275099 w 9384838"/>
              <a:gd name="connsiteY630" fmla="*/ 4616236 h 6246801"/>
              <a:gd name="connsiteX631" fmla="*/ 1275099 w 9384838"/>
              <a:gd name="connsiteY631" fmla="*/ 4616237 h 6246801"/>
              <a:gd name="connsiteX632" fmla="*/ 1350319 w 9384838"/>
              <a:gd name="connsiteY632" fmla="*/ 4616237 h 6246801"/>
              <a:gd name="connsiteX633" fmla="*/ 1374654 w 9384838"/>
              <a:gd name="connsiteY633" fmla="*/ 4590794 h 6246801"/>
              <a:gd name="connsiteX634" fmla="*/ 1425539 w 9384838"/>
              <a:gd name="connsiteY634" fmla="*/ 4566457 h 6246801"/>
              <a:gd name="connsiteX635" fmla="*/ 1550537 w 9384838"/>
              <a:gd name="connsiteY635" fmla="*/ 4491234 h 6246801"/>
              <a:gd name="connsiteX636" fmla="*/ 1651201 w 9384838"/>
              <a:gd name="connsiteY636" fmla="*/ 4440348 h 6246801"/>
              <a:gd name="connsiteX637" fmla="*/ 1751865 w 9384838"/>
              <a:gd name="connsiteY637" fmla="*/ 4416011 h 6246801"/>
              <a:gd name="connsiteX638" fmla="*/ 1776201 w 9384838"/>
              <a:gd name="connsiteY638" fmla="*/ 4365125 h 6246801"/>
              <a:gd name="connsiteX639" fmla="*/ 1751865 w 9384838"/>
              <a:gd name="connsiteY639" fmla="*/ 4340788 h 6246801"/>
              <a:gd name="connsiteX640" fmla="*/ 1801642 w 9384838"/>
              <a:gd name="connsiteY640" fmla="*/ 4340788 h 6246801"/>
              <a:gd name="connsiteX641" fmla="*/ 1827082 w 9384838"/>
              <a:gd name="connsiteY641" fmla="*/ 4315345 h 6246801"/>
              <a:gd name="connsiteX642" fmla="*/ 1902304 w 9384838"/>
              <a:gd name="connsiteY642" fmla="*/ 4340788 h 6246801"/>
              <a:gd name="connsiteX643" fmla="*/ 1952081 w 9384838"/>
              <a:gd name="connsiteY643" fmla="*/ 4315345 h 6246801"/>
              <a:gd name="connsiteX644" fmla="*/ 2001860 w 9384838"/>
              <a:gd name="connsiteY644" fmla="*/ 4340788 h 6246801"/>
              <a:gd name="connsiteX645" fmla="*/ 1952081 w 9384838"/>
              <a:gd name="connsiteY645" fmla="*/ 4340788 h 6246801"/>
              <a:gd name="connsiteX646" fmla="*/ 1952081 w 9384838"/>
              <a:gd name="connsiteY646" fmla="*/ 4390568 h 6246801"/>
              <a:gd name="connsiteX647" fmla="*/ 2027302 w 9384838"/>
              <a:gd name="connsiteY647" fmla="*/ 4416011 h 6246801"/>
              <a:gd name="connsiteX648" fmla="*/ 2052742 w 9384838"/>
              <a:gd name="connsiteY648" fmla="*/ 4416011 h 6246801"/>
              <a:gd name="connsiteX649" fmla="*/ 2102518 w 9384838"/>
              <a:gd name="connsiteY649" fmla="*/ 4390568 h 6246801"/>
              <a:gd name="connsiteX650" fmla="*/ 2127962 w 9384838"/>
              <a:gd name="connsiteY650" fmla="*/ 4390568 h 6246801"/>
              <a:gd name="connsiteX651" fmla="*/ 2203182 w 9384838"/>
              <a:gd name="connsiteY651" fmla="*/ 4440348 h 6246801"/>
              <a:gd name="connsiteX652" fmla="*/ 2328178 w 9384838"/>
              <a:gd name="connsiteY652" fmla="*/ 4465791 h 6246801"/>
              <a:gd name="connsiteX653" fmla="*/ 2428839 w 9384838"/>
              <a:gd name="connsiteY653" fmla="*/ 4465791 h 6246801"/>
              <a:gd name="connsiteX654" fmla="*/ 2478617 w 9384838"/>
              <a:gd name="connsiteY654" fmla="*/ 4440348 h 6246801"/>
              <a:gd name="connsiteX655" fmla="*/ 2529503 w 9384838"/>
              <a:gd name="connsiteY655" fmla="*/ 4416011 h 6246801"/>
              <a:gd name="connsiteX656" fmla="*/ 2579280 w 9384838"/>
              <a:gd name="connsiteY656" fmla="*/ 4440348 h 6246801"/>
              <a:gd name="connsiteX657" fmla="*/ 2629058 w 9384838"/>
              <a:gd name="connsiteY657" fmla="*/ 4440348 h 6246801"/>
              <a:gd name="connsiteX658" fmla="*/ 2679941 w 9384838"/>
              <a:gd name="connsiteY658" fmla="*/ 4465791 h 6246801"/>
              <a:gd name="connsiteX659" fmla="*/ 2679941 w 9384838"/>
              <a:gd name="connsiteY659" fmla="*/ 4465790 h 6246801"/>
              <a:gd name="connsiteX660" fmla="*/ 2705383 w 9384838"/>
              <a:gd name="connsiteY660" fmla="*/ 4465790 h 6246801"/>
              <a:gd name="connsiteX661" fmla="*/ 2804940 w 9384838"/>
              <a:gd name="connsiteY661" fmla="*/ 4440347 h 6246801"/>
              <a:gd name="connsiteX662" fmla="*/ 2830382 w 9384838"/>
              <a:gd name="connsiteY662" fmla="*/ 4491233 h 6246801"/>
              <a:gd name="connsiteX663" fmla="*/ 2804940 w 9384838"/>
              <a:gd name="connsiteY663" fmla="*/ 4515570 h 6246801"/>
              <a:gd name="connsiteX664" fmla="*/ 2780604 w 9384838"/>
              <a:gd name="connsiteY664" fmla="*/ 4541013 h 6246801"/>
              <a:gd name="connsiteX665" fmla="*/ 2804940 w 9384838"/>
              <a:gd name="connsiteY665" fmla="*/ 4566456 h 6246801"/>
              <a:gd name="connsiteX666" fmla="*/ 2804940 w 9384838"/>
              <a:gd name="connsiteY666" fmla="*/ 4590793 h 6246801"/>
              <a:gd name="connsiteX667" fmla="*/ 2855825 w 9384838"/>
              <a:gd name="connsiteY667" fmla="*/ 4590793 h 6246801"/>
              <a:gd name="connsiteX668" fmla="*/ 2855825 w 9384838"/>
              <a:gd name="connsiteY668" fmla="*/ 4566456 h 6246801"/>
              <a:gd name="connsiteX669" fmla="*/ 2880159 w 9384838"/>
              <a:gd name="connsiteY669" fmla="*/ 4566456 h 6246801"/>
              <a:gd name="connsiteX670" fmla="*/ 2880159 w 9384838"/>
              <a:gd name="connsiteY670" fmla="*/ 4605916 h 6246801"/>
              <a:gd name="connsiteX671" fmla="*/ 2880162 w 9384838"/>
              <a:gd name="connsiteY671" fmla="*/ 4605918 h 6246801"/>
              <a:gd name="connsiteX672" fmla="*/ 2880162 w 9384838"/>
              <a:gd name="connsiteY672" fmla="*/ 4566457 h 6246801"/>
              <a:gd name="connsiteX673" fmla="*/ 2931045 w 9384838"/>
              <a:gd name="connsiteY673" fmla="*/ 4616236 h 6246801"/>
              <a:gd name="connsiteX674" fmla="*/ 2980823 w 9384838"/>
              <a:gd name="connsiteY674" fmla="*/ 4641679 h 6246801"/>
              <a:gd name="connsiteX675" fmla="*/ 3006265 w 9384838"/>
              <a:gd name="connsiteY675" fmla="*/ 4616236 h 6246801"/>
              <a:gd name="connsiteX676" fmla="*/ 3030601 w 9384838"/>
              <a:gd name="connsiteY676" fmla="*/ 4616236 h 6246801"/>
              <a:gd name="connsiteX677" fmla="*/ 3056044 w 9384838"/>
              <a:gd name="connsiteY677" fmla="*/ 4590793 h 6246801"/>
              <a:gd name="connsiteX678" fmla="*/ 3105820 w 9384838"/>
              <a:gd name="connsiteY678" fmla="*/ 4590793 h 6246801"/>
              <a:gd name="connsiteX679" fmla="*/ 3131263 w 9384838"/>
              <a:gd name="connsiteY679" fmla="*/ 4541014 h 6246801"/>
              <a:gd name="connsiteX680" fmla="*/ 3131263 w 9384838"/>
              <a:gd name="connsiteY680" fmla="*/ 4590793 h 6246801"/>
              <a:gd name="connsiteX681" fmla="*/ 3156704 w 9384838"/>
              <a:gd name="connsiteY681" fmla="*/ 4566457 h 6246801"/>
              <a:gd name="connsiteX682" fmla="*/ 3181041 w 9384838"/>
              <a:gd name="connsiteY682" fmla="*/ 4515571 h 6246801"/>
              <a:gd name="connsiteX683" fmla="*/ 3156704 w 9384838"/>
              <a:gd name="connsiteY683" fmla="*/ 4440348 h 6246801"/>
              <a:gd name="connsiteX684" fmla="*/ 3131263 w 9384838"/>
              <a:gd name="connsiteY684" fmla="*/ 4416011 h 6246801"/>
              <a:gd name="connsiteX685" fmla="*/ 3181041 w 9384838"/>
              <a:gd name="connsiteY685" fmla="*/ 4365125 h 6246801"/>
              <a:gd name="connsiteX686" fmla="*/ 3231924 w 9384838"/>
              <a:gd name="connsiteY686" fmla="*/ 4340788 h 6246801"/>
              <a:gd name="connsiteX687" fmla="*/ 3256260 w 9384838"/>
              <a:gd name="connsiteY687" fmla="*/ 4289902 h 6246801"/>
              <a:gd name="connsiteX688" fmla="*/ 3281703 w 9384838"/>
              <a:gd name="connsiteY688" fmla="*/ 4289902 h 6246801"/>
              <a:gd name="connsiteX689" fmla="*/ 3281705 w 9384838"/>
              <a:gd name="connsiteY689" fmla="*/ 4289902 h 6246801"/>
              <a:gd name="connsiteX690" fmla="*/ 3307147 w 9384838"/>
              <a:gd name="connsiteY690" fmla="*/ 4265565 h 6246801"/>
              <a:gd name="connsiteX691" fmla="*/ 3356924 w 9384838"/>
              <a:gd name="connsiteY691" fmla="*/ 4265565 h 6246801"/>
              <a:gd name="connsiteX692" fmla="*/ 3457589 w 9384838"/>
              <a:gd name="connsiteY692" fmla="*/ 4190342 h 6246801"/>
              <a:gd name="connsiteX693" fmla="*/ 3558250 w 9384838"/>
              <a:gd name="connsiteY693" fmla="*/ 4089676 h 6246801"/>
              <a:gd name="connsiteX694" fmla="*/ 3582585 w 9384838"/>
              <a:gd name="connsiteY694" fmla="*/ 4014453 h 6246801"/>
              <a:gd name="connsiteX695" fmla="*/ 3608026 w 9384838"/>
              <a:gd name="connsiteY695" fmla="*/ 3989010 h 6246801"/>
              <a:gd name="connsiteX696" fmla="*/ 3582585 w 9384838"/>
              <a:gd name="connsiteY696" fmla="*/ 3963567 h 6246801"/>
              <a:gd name="connsiteX697" fmla="*/ 3608026 w 9384838"/>
              <a:gd name="connsiteY697" fmla="*/ 3913787 h 6246801"/>
              <a:gd name="connsiteX698" fmla="*/ 3582585 w 9384838"/>
              <a:gd name="connsiteY698" fmla="*/ 3888344 h 6246801"/>
              <a:gd name="connsiteX699" fmla="*/ 3608026 w 9384838"/>
              <a:gd name="connsiteY699" fmla="*/ 3838565 h 6246801"/>
              <a:gd name="connsiteX700" fmla="*/ 3633468 w 9384838"/>
              <a:gd name="connsiteY700" fmla="*/ 3813122 h 6246801"/>
              <a:gd name="connsiteX701" fmla="*/ 3683247 w 9384838"/>
              <a:gd name="connsiteY701" fmla="*/ 3788785 h 6246801"/>
              <a:gd name="connsiteX702" fmla="*/ 3708689 w 9384838"/>
              <a:gd name="connsiteY702" fmla="*/ 3813122 h 6246801"/>
              <a:gd name="connsiteX703" fmla="*/ 3783908 w 9384838"/>
              <a:gd name="connsiteY703" fmla="*/ 3788785 h 6246801"/>
              <a:gd name="connsiteX704" fmla="*/ 3883464 w 9384838"/>
              <a:gd name="connsiteY704" fmla="*/ 3763342 h 6246801"/>
              <a:gd name="connsiteX705" fmla="*/ 3883464 w 9384838"/>
              <a:gd name="connsiteY705" fmla="*/ 3813122 h 6246801"/>
              <a:gd name="connsiteX706" fmla="*/ 3833686 w 9384838"/>
              <a:gd name="connsiteY706" fmla="*/ 3813122 h 6246801"/>
              <a:gd name="connsiteX707" fmla="*/ 3808245 w 9384838"/>
              <a:gd name="connsiteY707" fmla="*/ 3838565 h 6246801"/>
              <a:gd name="connsiteX708" fmla="*/ 3808245 w 9384838"/>
              <a:gd name="connsiteY708" fmla="*/ 3888344 h 6246801"/>
              <a:gd name="connsiteX709" fmla="*/ 3758467 w 9384838"/>
              <a:gd name="connsiteY709" fmla="*/ 3864008 h 6246801"/>
              <a:gd name="connsiteX710" fmla="*/ 3708689 w 9384838"/>
              <a:gd name="connsiteY710" fmla="*/ 3913787 h 6246801"/>
              <a:gd name="connsiteX711" fmla="*/ 3683247 w 9384838"/>
              <a:gd name="connsiteY711" fmla="*/ 3888344 h 6246801"/>
              <a:gd name="connsiteX712" fmla="*/ 3633468 w 9384838"/>
              <a:gd name="connsiteY712" fmla="*/ 3913787 h 6246801"/>
              <a:gd name="connsiteX713" fmla="*/ 3657804 w 9384838"/>
              <a:gd name="connsiteY713" fmla="*/ 3939230 h 6246801"/>
              <a:gd name="connsiteX714" fmla="*/ 3633468 w 9384838"/>
              <a:gd name="connsiteY714" fmla="*/ 3963567 h 6246801"/>
              <a:gd name="connsiteX715" fmla="*/ 3657804 w 9384838"/>
              <a:gd name="connsiteY715" fmla="*/ 3963567 h 6246801"/>
              <a:gd name="connsiteX716" fmla="*/ 3683247 w 9384838"/>
              <a:gd name="connsiteY716" fmla="*/ 3989010 h 6246801"/>
              <a:gd name="connsiteX717" fmla="*/ 3708689 w 9384838"/>
              <a:gd name="connsiteY717" fmla="*/ 3989010 h 6246801"/>
              <a:gd name="connsiteX718" fmla="*/ 3708689 w 9384838"/>
              <a:gd name="connsiteY718" fmla="*/ 4014453 h 6246801"/>
              <a:gd name="connsiteX719" fmla="*/ 3708688 w 9384838"/>
              <a:gd name="connsiteY719" fmla="*/ 4014453 h 6246801"/>
              <a:gd name="connsiteX720" fmla="*/ 3657804 w 9384838"/>
              <a:gd name="connsiteY720" fmla="*/ 4064233 h 6246801"/>
              <a:gd name="connsiteX721" fmla="*/ 3683246 w 9384838"/>
              <a:gd name="connsiteY721" fmla="*/ 4139455 h 6246801"/>
              <a:gd name="connsiteX722" fmla="*/ 3808243 w 9384838"/>
              <a:gd name="connsiteY722" fmla="*/ 4164898 h 6246801"/>
              <a:gd name="connsiteX723" fmla="*/ 3833684 w 9384838"/>
              <a:gd name="connsiteY723" fmla="*/ 4089676 h 6246801"/>
              <a:gd name="connsiteX724" fmla="*/ 3958666 w 9384838"/>
              <a:gd name="connsiteY724" fmla="*/ 4089676 h 6246801"/>
              <a:gd name="connsiteX725" fmla="*/ 4084770 w 9384838"/>
              <a:gd name="connsiteY725" fmla="*/ 4064233 h 6246801"/>
              <a:gd name="connsiteX726" fmla="*/ 4185432 w 9384838"/>
              <a:gd name="connsiteY726" fmla="*/ 4064233 h 6246801"/>
              <a:gd name="connsiteX727" fmla="*/ 4460870 w 9384838"/>
              <a:gd name="connsiteY727" fmla="*/ 3888345 h 6246801"/>
              <a:gd name="connsiteX728" fmla="*/ 4510648 w 9384838"/>
              <a:gd name="connsiteY728" fmla="*/ 3763342 h 6246801"/>
              <a:gd name="connsiteX729" fmla="*/ 4761751 w 9384838"/>
              <a:gd name="connsiteY729" fmla="*/ 3713562 h 6246801"/>
              <a:gd name="connsiteX730" fmla="*/ 4836971 w 9384838"/>
              <a:gd name="connsiteY730" fmla="*/ 3612896 h 6246801"/>
              <a:gd name="connsiteX731" fmla="*/ 4887855 w 9384838"/>
              <a:gd name="connsiteY731" fmla="*/ 3487894 h 6246801"/>
              <a:gd name="connsiteX732" fmla="*/ 4887855 w 9384838"/>
              <a:gd name="connsiteY732" fmla="*/ 3487893 h 6246801"/>
              <a:gd name="connsiteX733" fmla="*/ 4937633 w 9384838"/>
              <a:gd name="connsiteY733" fmla="*/ 3437007 h 6246801"/>
              <a:gd name="connsiteX734" fmla="*/ 5012854 w 9384838"/>
              <a:gd name="connsiteY734" fmla="*/ 3387227 h 6246801"/>
              <a:gd name="connsiteX735" fmla="*/ 5038296 w 9384838"/>
              <a:gd name="connsiteY735" fmla="*/ 3336341 h 6246801"/>
              <a:gd name="connsiteX736" fmla="*/ 5113516 w 9384838"/>
              <a:gd name="connsiteY736" fmla="*/ 3236782 h 6246801"/>
              <a:gd name="connsiteX737" fmla="*/ 5137852 w 9384838"/>
              <a:gd name="connsiteY737" fmla="*/ 3185896 h 6246801"/>
              <a:gd name="connsiteX738" fmla="*/ 5163294 w 9384838"/>
              <a:gd name="connsiteY738" fmla="*/ 3161560 h 6246801"/>
              <a:gd name="connsiteX739" fmla="*/ 5238514 w 9384838"/>
              <a:gd name="connsiteY739" fmla="*/ 3011116 h 6246801"/>
              <a:gd name="connsiteX740" fmla="*/ 5263957 w 9384838"/>
              <a:gd name="connsiteY740" fmla="*/ 2860672 h 6246801"/>
              <a:gd name="connsiteX741" fmla="*/ 5188736 w 9384838"/>
              <a:gd name="connsiteY741" fmla="*/ 2809788 h 6246801"/>
              <a:gd name="connsiteX742" fmla="*/ 5163294 w 9384838"/>
              <a:gd name="connsiteY742" fmla="*/ 2835229 h 6246801"/>
              <a:gd name="connsiteX743" fmla="*/ 5137852 w 9384838"/>
              <a:gd name="connsiteY743" fmla="*/ 2835229 h 6246801"/>
              <a:gd name="connsiteX744" fmla="*/ 5137852 w 9384838"/>
              <a:gd name="connsiteY744" fmla="*/ 2785450 h 6246801"/>
              <a:gd name="connsiteX745" fmla="*/ 5188736 w 9384838"/>
              <a:gd name="connsiteY745" fmla="*/ 2785450 h 6246801"/>
              <a:gd name="connsiteX746" fmla="*/ 5263957 w 9384838"/>
              <a:gd name="connsiteY746" fmla="*/ 2734563 h 6246801"/>
              <a:gd name="connsiteX747" fmla="*/ 5339177 w 9384838"/>
              <a:gd name="connsiteY747" fmla="*/ 2609561 h 6246801"/>
              <a:gd name="connsiteX748" fmla="*/ 5289399 w 9384838"/>
              <a:gd name="connsiteY748" fmla="*/ 2534339 h 6246801"/>
              <a:gd name="connsiteX749" fmla="*/ 5289931 w 9384838"/>
              <a:gd name="connsiteY749" fmla="*/ 2534660 h 6246801"/>
              <a:gd name="connsiteX750" fmla="*/ 5289398 w 9384838"/>
              <a:gd name="connsiteY750" fmla="*/ 2534339 h 6246801"/>
              <a:gd name="connsiteX751" fmla="*/ 5313734 w 9384838"/>
              <a:gd name="connsiteY751" fmla="*/ 2483451 h 6246801"/>
              <a:gd name="connsiteX752" fmla="*/ 5289398 w 9384838"/>
              <a:gd name="connsiteY752" fmla="*/ 2459115 h 6246801"/>
              <a:gd name="connsiteX753" fmla="*/ 5364618 w 9384838"/>
              <a:gd name="connsiteY753" fmla="*/ 2408231 h 6246801"/>
              <a:gd name="connsiteX754" fmla="*/ 5388954 w 9384838"/>
              <a:gd name="connsiteY754" fmla="*/ 2433674 h 6246801"/>
              <a:gd name="connsiteX755" fmla="*/ 5464174 w 9384838"/>
              <a:gd name="connsiteY755" fmla="*/ 2408231 h 6246801"/>
              <a:gd name="connsiteX756" fmla="*/ 5515059 w 9384838"/>
              <a:gd name="connsiteY756" fmla="*/ 2333007 h 6246801"/>
              <a:gd name="connsiteX757" fmla="*/ 5539394 w 9384838"/>
              <a:gd name="connsiteY757" fmla="*/ 2257785 h 6246801"/>
              <a:gd name="connsiteX758" fmla="*/ 5539394 w 9384838"/>
              <a:gd name="connsiteY758" fmla="*/ 2233447 h 6246801"/>
              <a:gd name="connsiteX759" fmla="*/ 5564837 w 9384838"/>
              <a:gd name="connsiteY759" fmla="*/ 2182565 h 6246801"/>
              <a:gd name="connsiteX760" fmla="*/ 5614615 w 9384838"/>
              <a:gd name="connsiteY760" fmla="*/ 2233447 h 6246801"/>
              <a:gd name="connsiteX761" fmla="*/ 5640057 w 9384838"/>
              <a:gd name="connsiteY761" fmla="*/ 2208005 h 6246801"/>
              <a:gd name="connsiteX762" fmla="*/ 5665499 w 9384838"/>
              <a:gd name="connsiteY762" fmla="*/ 2233447 h 6246801"/>
              <a:gd name="connsiteX763" fmla="*/ 5665499 w 9384838"/>
              <a:gd name="connsiteY763" fmla="*/ 2257785 h 6246801"/>
              <a:gd name="connsiteX764" fmla="*/ 5640057 w 9384838"/>
              <a:gd name="connsiteY764" fmla="*/ 2408231 h 6246801"/>
              <a:gd name="connsiteX765" fmla="*/ 5689835 w 9384838"/>
              <a:gd name="connsiteY765" fmla="*/ 2433674 h 6246801"/>
              <a:gd name="connsiteX766" fmla="*/ 5740719 w 9384838"/>
              <a:gd name="connsiteY766" fmla="*/ 2408231 h 6246801"/>
              <a:gd name="connsiteX767" fmla="*/ 5765055 w 9384838"/>
              <a:gd name="connsiteY767" fmla="*/ 2358450 h 6246801"/>
              <a:gd name="connsiteX768" fmla="*/ 5840275 w 9384838"/>
              <a:gd name="connsiteY768" fmla="*/ 2459115 h 6246801"/>
              <a:gd name="connsiteX769" fmla="*/ 5891159 w 9384838"/>
              <a:gd name="connsiteY769" fmla="*/ 2408231 h 6246801"/>
              <a:gd name="connsiteX770" fmla="*/ 5940937 w 9384838"/>
              <a:gd name="connsiteY770" fmla="*/ 2283229 h 6246801"/>
              <a:gd name="connsiteX771" fmla="*/ 5891159 w 9384838"/>
              <a:gd name="connsiteY771" fmla="*/ 2208005 h 6246801"/>
              <a:gd name="connsiteX772" fmla="*/ 5840275 w 9384838"/>
              <a:gd name="connsiteY772" fmla="*/ 2257785 h 6246801"/>
              <a:gd name="connsiteX773" fmla="*/ 5715277 w 9384838"/>
              <a:gd name="connsiteY773" fmla="*/ 2283229 h 6246801"/>
              <a:gd name="connsiteX774" fmla="*/ 5765055 w 9384838"/>
              <a:gd name="connsiteY774" fmla="*/ 2132783 h 6246801"/>
              <a:gd name="connsiteX775" fmla="*/ 5840275 w 9384838"/>
              <a:gd name="connsiteY775" fmla="*/ 2081897 h 6246801"/>
              <a:gd name="connsiteX776" fmla="*/ 8270546 w 9384838"/>
              <a:gd name="connsiteY776" fmla="*/ 1474959 h 6246801"/>
              <a:gd name="connsiteX777" fmla="*/ 8282255 w 9384838"/>
              <a:gd name="connsiteY777" fmla="*/ 1480813 h 6246801"/>
              <a:gd name="connsiteX778" fmla="*/ 8274449 w 9384838"/>
              <a:gd name="connsiteY778" fmla="*/ 1490571 h 6246801"/>
              <a:gd name="connsiteX779" fmla="*/ 8264691 w 9384838"/>
              <a:gd name="connsiteY779" fmla="*/ 1491546 h 6246801"/>
              <a:gd name="connsiteX780" fmla="*/ 8247128 w 9384838"/>
              <a:gd name="connsiteY780" fmla="*/ 1501304 h 6246801"/>
              <a:gd name="connsiteX781" fmla="*/ 8250055 w 9384838"/>
              <a:gd name="connsiteY781" fmla="*/ 1485692 h 6246801"/>
              <a:gd name="connsiteX782" fmla="*/ 8265667 w 9384838"/>
              <a:gd name="connsiteY782" fmla="*/ 1485692 h 6246801"/>
              <a:gd name="connsiteX783" fmla="*/ 8270546 w 9384838"/>
              <a:gd name="connsiteY783" fmla="*/ 1474959 h 6246801"/>
              <a:gd name="connsiteX784" fmla="*/ 8187608 w 9384838"/>
              <a:gd name="connsiteY784" fmla="*/ 1463250 h 6246801"/>
              <a:gd name="connsiteX785" fmla="*/ 8203220 w 9384838"/>
              <a:gd name="connsiteY785" fmla="*/ 1472032 h 6246801"/>
              <a:gd name="connsiteX786" fmla="*/ 8215904 w 9384838"/>
              <a:gd name="connsiteY786" fmla="*/ 1471056 h 6246801"/>
              <a:gd name="connsiteX787" fmla="*/ 8214929 w 9384838"/>
              <a:gd name="connsiteY787" fmla="*/ 1479838 h 6246801"/>
              <a:gd name="connsiteX788" fmla="*/ 8216880 w 9384838"/>
              <a:gd name="connsiteY788" fmla="*/ 1484717 h 6246801"/>
              <a:gd name="connsiteX789" fmla="*/ 8195414 w 9384838"/>
              <a:gd name="connsiteY789" fmla="*/ 1482765 h 6246801"/>
              <a:gd name="connsiteX790" fmla="*/ 8197365 w 9384838"/>
              <a:gd name="connsiteY790" fmla="*/ 1476909 h 6246801"/>
              <a:gd name="connsiteX791" fmla="*/ 8187608 w 9384838"/>
              <a:gd name="connsiteY791" fmla="*/ 1463250 h 6246801"/>
              <a:gd name="connsiteX792" fmla="*/ 8289085 w 9384838"/>
              <a:gd name="connsiteY792" fmla="*/ 1415439 h 6246801"/>
              <a:gd name="connsiteX793" fmla="*/ 8307624 w 9384838"/>
              <a:gd name="connsiteY793" fmla="*/ 1425197 h 6246801"/>
              <a:gd name="connsiteX794" fmla="*/ 8318357 w 9384838"/>
              <a:gd name="connsiteY794" fmla="*/ 1429100 h 6246801"/>
              <a:gd name="connsiteX795" fmla="*/ 8307624 w 9384838"/>
              <a:gd name="connsiteY795" fmla="*/ 1443734 h 6246801"/>
              <a:gd name="connsiteX796" fmla="*/ 8313478 w 9384838"/>
              <a:gd name="connsiteY796" fmla="*/ 1452516 h 6246801"/>
              <a:gd name="connsiteX797" fmla="*/ 8282255 w 9384838"/>
              <a:gd name="connsiteY797" fmla="*/ 1469104 h 6246801"/>
              <a:gd name="connsiteX798" fmla="*/ 8280303 w 9384838"/>
              <a:gd name="connsiteY798" fmla="*/ 1453493 h 6246801"/>
              <a:gd name="connsiteX799" fmla="*/ 8269570 w 9384838"/>
              <a:gd name="connsiteY799" fmla="*/ 1425197 h 6246801"/>
              <a:gd name="connsiteX800" fmla="*/ 8289085 w 9384838"/>
              <a:gd name="connsiteY800" fmla="*/ 1415439 h 6246801"/>
              <a:gd name="connsiteX801" fmla="*/ 8360314 w 9384838"/>
              <a:gd name="connsiteY801" fmla="*/ 1357869 h 6246801"/>
              <a:gd name="connsiteX802" fmla="*/ 8376902 w 9384838"/>
              <a:gd name="connsiteY802" fmla="*/ 1366651 h 6246801"/>
              <a:gd name="connsiteX803" fmla="*/ 8379829 w 9384838"/>
              <a:gd name="connsiteY803" fmla="*/ 1382264 h 6246801"/>
              <a:gd name="connsiteX804" fmla="*/ 8349581 w 9384838"/>
              <a:gd name="connsiteY804" fmla="*/ 1375434 h 6246801"/>
              <a:gd name="connsiteX805" fmla="*/ 8360314 w 9384838"/>
              <a:gd name="connsiteY805" fmla="*/ 1357869 h 6246801"/>
              <a:gd name="connsiteX806" fmla="*/ 8571073 w 9384838"/>
              <a:gd name="connsiteY806" fmla="*/ 1228098 h 6246801"/>
              <a:gd name="connsiteX807" fmla="*/ 8597418 w 9384838"/>
              <a:gd name="connsiteY807" fmla="*/ 1253467 h 6246801"/>
              <a:gd name="connsiteX808" fmla="*/ 8592539 w 9384838"/>
              <a:gd name="connsiteY808" fmla="*/ 1260297 h 6246801"/>
              <a:gd name="connsiteX809" fmla="*/ 8592539 w 9384838"/>
              <a:gd name="connsiteY809" fmla="*/ 1272981 h 6246801"/>
              <a:gd name="connsiteX810" fmla="*/ 8572049 w 9384838"/>
              <a:gd name="connsiteY810" fmla="*/ 1273957 h 6246801"/>
              <a:gd name="connsiteX811" fmla="*/ 8561316 w 9384838"/>
              <a:gd name="connsiteY811" fmla="*/ 1285666 h 6246801"/>
              <a:gd name="connsiteX812" fmla="*/ 8554486 w 9384838"/>
              <a:gd name="connsiteY812" fmla="*/ 1302253 h 6246801"/>
              <a:gd name="connsiteX813" fmla="*/ 8533995 w 9384838"/>
              <a:gd name="connsiteY813" fmla="*/ 1311035 h 6246801"/>
              <a:gd name="connsiteX814" fmla="*/ 8510577 w 9384838"/>
              <a:gd name="connsiteY814" fmla="*/ 1309083 h 6246801"/>
              <a:gd name="connsiteX815" fmla="*/ 8505699 w 9384838"/>
              <a:gd name="connsiteY815" fmla="*/ 1331526 h 6246801"/>
              <a:gd name="connsiteX816" fmla="*/ 8494966 w 9384838"/>
              <a:gd name="connsiteY816" fmla="*/ 1335428 h 6246801"/>
              <a:gd name="connsiteX817" fmla="*/ 8482281 w 9384838"/>
              <a:gd name="connsiteY817" fmla="*/ 1312986 h 6246801"/>
              <a:gd name="connsiteX818" fmla="*/ 8474475 w 9384838"/>
              <a:gd name="connsiteY818" fmla="*/ 1303229 h 6246801"/>
              <a:gd name="connsiteX819" fmla="*/ 8467645 w 9384838"/>
              <a:gd name="connsiteY819" fmla="*/ 1279811 h 6246801"/>
              <a:gd name="connsiteX820" fmla="*/ 8476427 w 9384838"/>
              <a:gd name="connsiteY820" fmla="*/ 1270054 h 6246801"/>
              <a:gd name="connsiteX821" fmla="*/ 8524238 w 9384838"/>
              <a:gd name="connsiteY821" fmla="*/ 1261273 h 6246801"/>
              <a:gd name="connsiteX822" fmla="*/ 8551558 w 9384838"/>
              <a:gd name="connsiteY822" fmla="*/ 1236879 h 6246801"/>
              <a:gd name="connsiteX823" fmla="*/ 8567170 w 9384838"/>
              <a:gd name="connsiteY823" fmla="*/ 1237855 h 6246801"/>
              <a:gd name="connsiteX824" fmla="*/ 8571073 w 9384838"/>
              <a:gd name="connsiteY824" fmla="*/ 1228098 h 6246801"/>
              <a:gd name="connsiteX825" fmla="*/ 8306648 w 9384838"/>
              <a:gd name="connsiteY825" fmla="*/ 884639 h 6246801"/>
              <a:gd name="connsiteX826" fmla="*/ 8328114 w 9384838"/>
              <a:gd name="connsiteY826" fmla="*/ 903178 h 6246801"/>
              <a:gd name="connsiteX827" fmla="*/ 8334944 w 9384838"/>
              <a:gd name="connsiteY827" fmla="*/ 917814 h 6246801"/>
              <a:gd name="connsiteX828" fmla="*/ 8368119 w 9384838"/>
              <a:gd name="connsiteY828" fmla="*/ 935377 h 6246801"/>
              <a:gd name="connsiteX829" fmla="*/ 8422761 w 9384838"/>
              <a:gd name="connsiteY829" fmla="*/ 939280 h 6246801"/>
              <a:gd name="connsiteX830" fmla="*/ 8461790 w 9384838"/>
              <a:gd name="connsiteY830" fmla="*/ 922693 h 6246801"/>
              <a:gd name="connsiteX831" fmla="*/ 8450081 w 9384838"/>
              <a:gd name="connsiteY831" fmla="*/ 963674 h 6246801"/>
              <a:gd name="connsiteX832" fmla="*/ 8431542 w 9384838"/>
              <a:gd name="connsiteY832" fmla="*/ 975382 h 6246801"/>
              <a:gd name="connsiteX833" fmla="*/ 8415930 w 9384838"/>
              <a:gd name="connsiteY833" fmla="*/ 963674 h 6246801"/>
              <a:gd name="connsiteX834" fmla="*/ 8397391 w 9384838"/>
              <a:gd name="connsiteY834" fmla="*/ 963674 h 6246801"/>
              <a:gd name="connsiteX835" fmla="*/ 8359338 w 9384838"/>
              <a:gd name="connsiteY835" fmla="*/ 1014411 h 6246801"/>
              <a:gd name="connsiteX836" fmla="*/ 8284206 w 9384838"/>
              <a:gd name="connsiteY836" fmla="*/ 1020265 h 6246801"/>
              <a:gd name="connsiteX837" fmla="*/ 8247128 w 9384838"/>
              <a:gd name="connsiteY837" fmla="*/ 1070028 h 6246801"/>
              <a:gd name="connsiteX838" fmla="*/ 8212977 w 9384838"/>
              <a:gd name="connsiteY838" fmla="*/ 1083688 h 6246801"/>
              <a:gd name="connsiteX839" fmla="*/ 8184681 w 9384838"/>
              <a:gd name="connsiteY839" fmla="*/ 1151014 h 6246801"/>
              <a:gd name="connsiteX840" fmla="*/ 8163215 w 9384838"/>
              <a:gd name="connsiteY840" fmla="*/ 1151014 h 6246801"/>
              <a:gd name="connsiteX841" fmla="*/ 8155409 w 9384838"/>
              <a:gd name="connsiteY841" fmla="*/ 1207607 h 6246801"/>
              <a:gd name="connsiteX842" fmla="*/ 8099792 w 9384838"/>
              <a:gd name="connsiteY842" fmla="*/ 1223219 h 6246801"/>
              <a:gd name="connsiteX843" fmla="*/ 8077350 w 9384838"/>
              <a:gd name="connsiteY843" fmla="*/ 1247612 h 6246801"/>
              <a:gd name="connsiteX844" fmla="*/ 8066617 w 9384838"/>
              <a:gd name="connsiteY844" fmla="*/ 1319817 h 6246801"/>
              <a:gd name="connsiteX845" fmla="*/ 8057835 w 9384838"/>
              <a:gd name="connsiteY845" fmla="*/ 1315914 h 6246801"/>
              <a:gd name="connsiteX846" fmla="*/ 8009048 w 9384838"/>
              <a:gd name="connsiteY846" fmla="*/ 1320793 h 6246801"/>
              <a:gd name="connsiteX847" fmla="*/ 8009048 w 9384838"/>
              <a:gd name="connsiteY847" fmla="*/ 1309084 h 6246801"/>
              <a:gd name="connsiteX848" fmla="*/ 8010024 w 9384838"/>
              <a:gd name="connsiteY848" fmla="*/ 1293472 h 6246801"/>
              <a:gd name="connsiteX849" fmla="*/ 8002218 w 9384838"/>
              <a:gd name="connsiteY849" fmla="*/ 1262248 h 6246801"/>
              <a:gd name="connsiteX850" fmla="*/ 8013927 w 9384838"/>
              <a:gd name="connsiteY850" fmla="*/ 1254442 h 6246801"/>
              <a:gd name="connsiteX851" fmla="*/ 8038320 w 9384838"/>
              <a:gd name="connsiteY851" fmla="*/ 1219316 h 6246801"/>
              <a:gd name="connsiteX852" fmla="*/ 8077350 w 9384838"/>
              <a:gd name="connsiteY852" fmla="*/ 1190044 h 6246801"/>
              <a:gd name="connsiteX853" fmla="*/ 8108573 w 9384838"/>
              <a:gd name="connsiteY853" fmla="*/ 1167602 h 6246801"/>
              <a:gd name="connsiteX854" fmla="*/ 8111501 w 9384838"/>
              <a:gd name="connsiteY854" fmla="*/ 1154917 h 6246801"/>
              <a:gd name="connsiteX855" fmla="*/ 8135894 w 9384838"/>
              <a:gd name="connsiteY855" fmla="*/ 1148087 h 6246801"/>
              <a:gd name="connsiteX856" fmla="*/ 8141748 w 9384838"/>
              <a:gd name="connsiteY856" fmla="*/ 1130524 h 6246801"/>
              <a:gd name="connsiteX857" fmla="*/ 8135894 w 9384838"/>
              <a:gd name="connsiteY857" fmla="*/ 1121742 h 6246801"/>
              <a:gd name="connsiteX858" fmla="*/ 8143700 w 9384838"/>
              <a:gd name="connsiteY858" fmla="*/ 1104179 h 6246801"/>
              <a:gd name="connsiteX859" fmla="*/ 8200293 w 9384838"/>
              <a:gd name="connsiteY859" fmla="*/ 1030998 h 6246801"/>
              <a:gd name="connsiteX860" fmla="*/ 8231516 w 9384838"/>
              <a:gd name="connsiteY860" fmla="*/ 993920 h 6246801"/>
              <a:gd name="connsiteX861" fmla="*/ 8245176 w 9384838"/>
              <a:gd name="connsiteY861" fmla="*/ 957819 h 6246801"/>
              <a:gd name="connsiteX862" fmla="*/ 8258837 w 9384838"/>
              <a:gd name="connsiteY862" fmla="*/ 944159 h 6246801"/>
              <a:gd name="connsiteX863" fmla="*/ 8260788 w 9384838"/>
              <a:gd name="connsiteY863" fmla="*/ 920741 h 6246801"/>
              <a:gd name="connsiteX864" fmla="*/ 8289085 w 9384838"/>
              <a:gd name="connsiteY864" fmla="*/ 889516 h 6246801"/>
              <a:gd name="connsiteX865" fmla="*/ 8306648 w 9384838"/>
              <a:gd name="connsiteY865" fmla="*/ 884639 h 6246801"/>
              <a:gd name="connsiteX866" fmla="*/ 9328245 w 9384838"/>
              <a:gd name="connsiteY866" fmla="*/ 311878 h 6246801"/>
              <a:gd name="connsiteX867" fmla="*/ 9371178 w 9384838"/>
              <a:gd name="connsiteY867" fmla="*/ 317733 h 6246801"/>
              <a:gd name="connsiteX868" fmla="*/ 9384838 w 9384838"/>
              <a:gd name="connsiteY868" fmla="*/ 341150 h 6246801"/>
              <a:gd name="connsiteX869" fmla="*/ 9357517 w 9384838"/>
              <a:gd name="connsiteY869" fmla="*/ 360665 h 6246801"/>
              <a:gd name="connsiteX870" fmla="*/ 9357517 w 9384838"/>
              <a:gd name="connsiteY870" fmla="*/ 378228 h 6246801"/>
              <a:gd name="connsiteX871" fmla="*/ 9371178 w 9384838"/>
              <a:gd name="connsiteY871" fmla="*/ 393840 h 6246801"/>
              <a:gd name="connsiteX872" fmla="*/ 9367275 w 9384838"/>
              <a:gd name="connsiteY872" fmla="*/ 427015 h 6246801"/>
              <a:gd name="connsiteX873" fmla="*/ 9314585 w 9384838"/>
              <a:gd name="connsiteY873" fmla="*/ 427015 h 6246801"/>
              <a:gd name="connsiteX874" fmla="*/ 9250186 w 9384838"/>
              <a:gd name="connsiteY874" fmla="*/ 440675 h 6246801"/>
              <a:gd name="connsiteX875" fmla="*/ 9213108 w 9384838"/>
              <a:gd name="connsiteY875" fmla="*/ 471899 h 6246801"/>
              <a:gd name="connsiteX876" fmla="*/ 9162370 w 9384838"/>
              <a:gd name="connsiteY876" fmla="*/ 491414 h 6246801"/>
              <a:gd name="connsiteX877" fmla="*/ 9099923 w 9384838"/>
              <a:gd name="connsiteY877" fmla="*/ 526540 h 6246801"/>
              <a:gd name="connsiteX878" fmla="*/ 9035524 w 9384838"/>
              <a:gd name="connsiteY878" fmla="*/ 587036 h 6246801"/>
              <a:gd name="connsiteX879" fmla="*/ 8996494 w 9384838"/>
              <a:gd name="connsiteY879" fmla="*/ 635822 h 6246801"/>
              <a:gd name="connsiteX880" fmla="*/ 8961368 w 9384838"/>
              <a:gd name="connsiteY880" fmla="*/ 637774 h 6246801"/>
              <a:gd name="connsiteX881" fmla="*/ 8951610 w 9384838"/>
              <a:gd name="connsiteY881" fmla="*/ 647531 h 6246801"/>
              <a:gd name="connsiteX882" fmla="*/ 8926241 w 9384838"/>
              <a:gd name="connsiteY882" fmla="*/ 637774 h 6246801"/>
              <a:gd name="connsiteX883" fmla="*/ 8916484 w 9384838"/>
              <a:gd name="connsiteY883" fmla="*/ 608501 h 6246801"/>
              <a:gd name="connsiteX884" fmla="*/ 8883309 w 9384838"/>
              <a:gd name="connsiteY884" fmla="*/ 622162 h 6246801"/>
              <a:gd name="connsiteX885" fmla="*/ 8877454 w 9384838"/>
              <a:gd name="connsiteY885" fmla="*/ 651434 h 6246801"/>
              <a:gd name="connsiteX886" fmla="*/ 8887212 w 9384838"/>
              <a:gd name="connsiteY886" fmla="*/ 665094 h 6246801"/>
              <a:gd name="connsiteX887" fmla="*/ 8846231 w 9384838"/>
              <a:gd name="connsiteY887" fmla="*/ 719735 h 6246801"/>
              <a:gd name="connsiteX888" fmla="*/ 8799395 w 9384838"/>
              <a:gd name="connsiteY888" fmla="*/ 749008 h 6246801"/>
              <a:gd name="connsiteX889" fmla="*/ 8766220 w 9384838"/>
              <a:gd name="connsiteY889" fmla="*/ 774380 h 6246801"/>
              <a:gd name="connsiteX890" fmla="*/ 8731094 w 9384838"/>
              <a:gd name="connsiteY890" fmla="*/ 844633 h 6246801"/>
              <a:gd name="connsiteX891" fmla="*/ 8697919 w 9384838"/>
              <a:gd name="connsiteY891" fmla="*/ 862196 h 6246801"/>
              <a:gd name="connsiteX892" fmla="*/ 8666695 w 9384838"/>
              <a:gd name="connsiteY892" fmla="*/ 862196 h 6246801"/>
              <a:gd name="connsiteX893" fmla="*/ 8641326 w 9384838"/>
              <a:gd name="connsiteY893" fmla="*/ 887565 h 6246801"/>
              <a:gd name="connsiteX894" fmla="*/ 8614005 w 9384838"/>
              <a:gd name="connsiteY894" fmla="*/ 932449 h 6246801"/>
              <a:gd name="connsiteX895" fmla="*/ 8590587 w 9384838"/>
              <a:gd name="connsiteY895" fmla="*/ 936351 h 6246801"/>
              <a:gd name="connsiteX896" fmla="*/ 8576927 w 9384838"/>
              <a:gd name="connsiteY896" fmla="*/ 920740 h 6246801"/>
              <a:gd name="connsiteX897" fmla="*/ 8590587 w 9384838"/>
              <a:gd name="connsiteY897" fmla="*/ 885614 h 6246801"/>
              <a:gd name="connsiteX898" fmla="*/ 8602296 w 9384838"/>
              <a:gd name="connsiteY898" fmla="*/ 881711 h 6246801"/>
              <a:gd name="connsiteX899" fmla="*/ 8610102 w 9384838"/>
              <a:gd name="connsiteY899" fmla="*/ 868050 h 6246801"/>
              <a:gd name="connsiteX900" fmla="*/ 8606199 w 9384838"/>
              <a:gd name="connsiteY900" fmla="*/ 850487 h 6246801"/>
              <a:gd name="connsiteX901" fmla="*/ 8612054 w 9384838"/>
              <a:gd name="connsiteY901" fmla="*/ 825118 h 6246801"/>
              <a:gd name="connsiteX902" fmla="*/ 8623762 w 9384838"/>
              <a:gd name="connsiteY902" fmla="*/ 846584 h 6246801"/>
              <a:gd name="connsiteX903" fmla="*/ 8637423 w 9384838"/>
              <a:gd name="connsiteY903" fmla="*/ 848536 h 6246801"/>
              <a:gd name="connsiteX904" fmla="*/ 8649132 w 9384838"/>
              <a:gd name="connsiteY904" fmla="*/ 827069 h 6246801"/>
              <a:gd name="connsiteX905" fmla="*/ 8635471 w 9384838"/>
              <a:gd name="connsiteY905" fmla="*/ 807555 h 6246801"/>
              <a:gd name="connsiteX906" fmla="*/ 8654986 w 9384838"/>
              <a:gd name="connsiteY906" fmla="*/ 807555 h 6246801"/>
              <a:gd name="connsiteX907" fmla="*/ 8664743 w 9384838"/>
              <a:gd name="connsiteY907" fmla="*/ 819263 h 6246801"/>
              <a:gd name="connsiteX908" fmla="*/ 8692064 w 9384838"/>
              <a:gd name="connsiteY908" fmla="*/ 805603 h 6246801"/>
              <a:gd name="connsiteX909" fmla="*/ 8709627 w 9384838"/>
              <a:gd name="connsiteY909" fmla="*/ 778282 h 6246801"/>
              <a:gd name="connsiteX910" fmla="*/ 8711579 w 9384838"/>
              <a:gd name="connsiteY910" fmla="*/ 749008 h 6246801"/>
              <a:gd name="connsiteX911" fmla="*/ 8695967 w 9384838"/>
              <a:gd name="connsiteY911" fmla="*/ 749008 h 6246801"/>
              <a:gd name="connsiteX912" fmla="*/ 8672549 w 9384838"/>
              <a:gd name="connsiteY912" fmla="*/ 745105 h 6246801"/>
              <a:gd name="connsiteX913" fmla="*/ 8668646 w 9384838"/>
              <a:gd name="connsiteY913" fmla="*/ 713881 h 6246801"/>
              <a:gd name="connsiteX914" fmla="*/ 8697919 w 9384838"/>
              <a:gd name="connsiteY914" fmla="*/ 713881 h 6246801"/>
              <a:gd name="connsiteX915" fmla="*/ 8715482 w 9384838"/>
              <a:gd name="connsiteY915" fmla="*/ 731444 h 6246801"/>
              <a:gd name="connsiteX916" fmla="*/ 8733045 w 9384838"/>
              <a:gd name="connsiteY916" fmla="*/ 719735 h 6246801"/>
              <a:gd name="connsiteX917" fmla="*/ 8746705 w 9384838"/>
              <a:gd name="connsiteY917" fmla="*/ 688512 h 6246801"/>
              <a:gd name="connsiteX918" fmla="*/ 8787686 w 9384838"/>
              <a:gd name="connsiteY918" fmla="*/ 674851 h 6246801"/>
              <a:gd name="connsiteX919" fmla="*/ 8811104 w 9384838"/>
              <a:gd name="connsiteY919" fmla="*/ 624114 h 6246801"/>
              <a:gd name="connsiteX920" fmla="*/ 8830619 w 9384838"/>
              <a:gd name="connsiteY920" fmla="*/ 618260 h 6246801"/>
              <a:gd name="connsiteX921" fmla="*/ 8840376 w 9384838"/>
              <a:gd name="connsiteY921" fmla="*/ 600695 h 6246801"/>
              <a:gd name="connsiteX922" fmla="*/ 8832570 w 9384838"/>
              <a:gd name="connsiteY922" fmla="*/ 559715 h 6246801"/>
              <a:gd name="connsiteX923" fmla="*/ 8850134 w 9384838"/>
              <a:gd name="connsiteY923" fmla="*/ 559715 h 6246801"/>
              <a:gd name="connsiteX924" fmla="*/ 8885260 w 9384838"/>
              <a:gd name="connsiteY924" fmla="*/ 573376 h 6246801"/>
              <a:gd name="connsiteX925" fmla="*/ 8902823 w 9384838"/>
              <a:gd name="connsiteY925" fmla="*/ 559715 h 6246801"/>
              <a:gd name="connsiteX926" fmla="*/ 8904775 w 9384838"/>
              <a:gd name="connsiteY926" fmla="*/ 524589 h 6246801"/>
              <a:gd name="connsiteX927" fmla="*/ 8949659 w 9384838"/>
              <a:gd name="connsiteY927" fmla="*/ 497268 h 6246801"/>
              <a:gd name="connsiteX928" fmla="*/ 8976980 w 9384838"/>
              <a:gd name="connsiteY928" fmla="*/ 497268 h 6246801"/>
              <a:gd name="connsiteX929" fmla="*/ 8976980 w 9384838"/>
              <a:gd name="connsiteY929" fmla="*/ 462142 h 6246801"/>
              <a:gd name="connsiteX930" fmla="*/ 8965271 w 9384838"/>
              <a:gd name="connsiteY930" fmla="*/ 419209 h 6246801"/>
              <a:gd name="connsiteX931" fmla="*/ 8973077 w 9384838"/>
              <a:gd name="connsiteY931" fmla="*/ 393840 h 6246801"/>
              <a:gd name="connsiteX932" fmla="*/ 9002349 w 9384838"/>
              <a:gd name="connsiteY932" fmla="*/ 376277 h 6246801"/>
              <a:gd name="connsiteX933" fmla="*/ 9017961 w 9384838"/>
              <a:gd name="connsiteY933" fmla="*/ 403597 h 6246801"/>
              <a:gd name="connsiteX934" fmla="*/ 9041378 w 9384838"/>
              <a:gd name="connsiteY934" fmla="*/ 467996 h 6246801"/>
              <a:gd name="connsiteX935" fmla="*/ 9076505 w 9384838"/>
              <a:gd name="connsiteY935" fmla="*/ 475802 h 6246801"/>
              <a:gd name="connsiteX936" fmla="*/ 9154564 w 9384838"/>
              <a:gd name="connsiteY936" fmla="*/ 458239 h 6246801"/>
              <a:gd name="connsiteX937" fmla="*/ 9209205 w 9384838"/>
              <a:gd name="connsiteY937" fmla="*/ 409452 h 6246801"/>
              <a:gd name="connsiteX938" fmla="*/ 9218963 w 9384838"/>
              <a:gd name="connsiteY938" fmla="*/ 380180 h 6246801"/>
              <a:gd name="connsiteX939" fmla="*/ 9283361 w 9384838"/>
              <a:gd name="connsiteY939" fmla="*/ 325538 h 6246801"/>
              <a:gd name="connsiteX940" fmla="*/ 9328245 w 9384838"/>
              <a:gd name="connsiteY940" fmla="*/ 311878 h 6246801"/>
              <a:gd name="connsiteX941" fmla="*/ 6819242 w 9384838"/>
              <a:gd name="connsiteY941" fmla="*/ 0 h 6246801"/>
              <a:gd name="connsiteX942" fmla="*/ 6869020 w 9384838"/>
              <a:gd name="connsiteY942" fmla="*/ 125002 h 6246801"/>
              <a:gd name="connsiteX943" fmla="*/ 6969682 w 9384838"/>
              <a:gd name="connsiteY943" fmla="*/ 326334 h 6246801"/>
              <a:gd name="connsiteX944" fmla="*/ 6969682 w 9384838"/>
              <a:gd name="connsiteY944" fmla="*/ 401556 h 6246801"/>
              <a:gd name="connsiteX945" fmla="*/ 7094680 w 9384838"/>
              <a:gd name="connsiteY945" fmla="*/ 652667 h 6246801"/>
              <a:gd name="connsiteX946" fmla="*/ 7220784 w 9384838"/>
              <a:gd name="connsiteY946" fmla="*/ 803117 h 6246801"/>
              <a:gd name="connsiteX947" fmla="*/ 7321446 w 9384838"/>
              <a:gd name="connsiteY947" fmla="*/ 903783 h 6246801"/>
              <a:gd name="connsiteX948" fmla="*/ 7321446 w 9384838"/>
              <a:gd name="connsiteY948" fmla="*/ 979004 h 6246801"/>
              <a:gd name="connsiteX949" fmla="*/ 7345782 w 9384838"/>
              <a:gd name="connsiteY949" fmla="*/ 979004 h 6246801"/>
              <a:gd name="connsiteX950" fmla="*/ 7396667 w 9384838"/>
              <a:gd name="connsiteY950" fmla="*/ 1003341 h 6246801"/>
              <a:gd name="connsiteX951" fmla="*/ 7421002 w 9384838"/>
              <a:gd name="connsiteY951" fmla="*/ 979004 h 6246801"/>
              <a:gd name="connsiteX952" fmla="*/ 7496223 w 9384838"/>
              <a:gd name="connsiteY952" fmla="*/ 1003341 h 6246801"/>
              <a:gd name="connsiteX953" fmla="*/ 7446445 w 9384838"/>
              <a:gd name="connsiteY953" fmla="*/ 1054227 h 6246801"/>
              <a:gd name="connsiteX954" fmla="*/ 7471887 w 9384838"/>
              <a:gd name="connsiteY954" fmla="*/ 1078564 h 6246801"/>
              <a:gd name="connsiteX955" fmla="*/ 7521665 w 9384838"/>
              <a:gd name="connsiteY955" fmla="*/ 1054227 h 6246801"/>
              <a:gd name="connsiteX956" fmla="*/ 7547107 w 9384838"/>
              <a:gd name="connsiteY956" fmla="*/ 1129449 h 6246801"/>
              <a:gd name="connsiteX957" fmla="*/ 7672105 w 9384838"/>
              <a:gd name="connsiteY957" fmla="*/ 1179229 h 6246801"/>
              <a:gd name="connsiteX958" fmla="*/ 7747325 w 9384838"/>
              <a:gd name="connsiteY958" fmla="*/ 1179229 h 6246801"/>
              <a:gd name="connsiteX959" fmla="*/ 7847987 w 9384838"/>
              <a:gd name="connsiteY959" fmla="*/ 1104007 h 6246801"/>
              <a:gd name="connsiteX960" fmla="*/ 7923207 w 9384838"/>
              <a:gd name="connsiteY960" fmla="*/ 1078564 h 6246801"/>
              <a:gd name="connsiteX961" fmla="*/ 7998427 w 9384838"/>
              <a:gd name="connsiteY961" fmla="*/ 1003341 h 6246801"/>
              <a:gd name="connsiteX962" fmla="*/ 7998427 w 9384838"/>
              <a:gd name="connsiteY962" fmla="*/ 1054227 h 6246801"/>
              <a:gd name="connsiteX963" fmla="*/ 7948649 w 9384838"/>
              <a:gd name="connsiteY963" fmla="*/ 1104007 h 6246801"/>
              <a:gd name="connsiteX964" fmla="*/ 7948649 w 9384838"/>
              <a:gd name="connsiteY964" fmla="*/ 1129449 h 6246801"/>
              <a:gd name="connsiteX965" fmla="*/ 7822545 w 9384838"/>
              <a:gd name="connsiteY965" fmla="*/ 1279895 h 6246801"/>
              <a:gd name="connsiteX966" fmla="*/ 7822545 w 9384838"/>
              <a:gd name="connsiteY966" fmla="*/ 1379454 h 6246801"/>
              <a:gd name="connsiteX967" fmla="*/ 7873429 w 9384838"/>
              <a:gd name="connsiteY967" fmla="*/ 1379454 h 6246801"/>
              <a:gd name="connsiteX968" fmla="*/ 7847987 w 9384838"/>
              <a:gd name="connsiteY968" fmla="*/ 1505563 h 6246801"/>
              <a:gd name="connsiteX969" fmla="*/ 7797103 w 9384838"/>
              <a:gd name="connsiteY969" fmla="*/ 1531005 h 6246801"/>
              <a:gd name="connsiteX970" fmla="*/ 7873429 w 9384838"/>
              <a:gd name="connsiteY970" fmla="*/ 1606229 h 6246801"/>
              <a:gd name="connsiteX971" fmla="*/ 7948649 w 9384838"/>
              <a:gd name="connsiteY971" fmla="*/ 1606229 h 6246801"/>
              <a:gd name="connsiteX972" fmla="*/ 7923207 w 9384838"/>
              <a:gd name="connsiteY972" fmla="*/ 1656009 h 6246801"/>
              <a:gd name="connsiteX973" fmla="*/ 7772767 w 9384838"/>
              <a:gd name="connsiteY973" fmla="*/ 1630565 h 6246801"/>
              <a:gd name="connsiteX974" fmla="*/ 7672105 w 9384838"/>
              <a:gd name="connsiteY974" fmla="*/ 1705789 h 6246801"/>
              <a:gd name="connsiteX975" fmla="*/ 7672105 w 9384838"/>
              <a:gd name="connsiteY975" fmla="*/ 1656009 h 6246801"/>
              <a:gd name="connsiteX976" fmla="*/ 7596885 w 9384838"/>
              <a:gd name="connsiteY976" fmla="*/ 1656009 h 6246801"/>
              <a:gd name="connsiteX977" fmla="*/ 7571443 w 9384838"/>
              <a:gd name="connsiteY977" fmla="*/ 1705789 h 6246801"/>
              <a:gd name="connsiteX978" fmla="*/ 7446445 w 9384838"/>
              <a:gd name="connsiteY978" fmla="*/ 1681452 h 6246801"/>
              <a:gd name="connsiteX979" fmla="*/ 7421002 w 9384838"/>
              <a:gd name="connsiteY979" fmla="*/ 1630565 h 6246801"/>
              <a:gd name="connsiteX980" fmla="*/ 7321446 w 9384838"/>
              <a:gd name="connsiteY980" fmla="*/ 1630565 h 6246801"/>
              <a:gd name="connsiteX981" fmla="*/ 7070344 w 9384838"/>
              <a:gd name="connsiteY981" fmla="*/ 1756674 h 6246801"/>
              <a:gd name="connsiteX982" fmla="*/ 6869020 w 9384838"/>
              <a:gd name="connsiteY982" fmla="*/ 1907113 h 6246801"/>
              <a:gd name="connsiteX983" fmla="*/ 6894462 w 9384838"/>
              <a:gd name="connsiteY983" fmla="*/ 1956897 h 6246801"/>
              <a:gd name="connsiteX984" fmla="*/ 6819242 w 9384838"/>
              <a:gd name="connsiteY984" fmla="*/ 2081899 h 6246801"/>
              <a:gd name="connsiteX985" fmla="*/ 6793800 w 9384838"/>
              <a:gd name="connsiteY985" fmla="*/ 2006676 h 6246801"/>
              <a:gd name="connsiteX986" fmla="*/ 6668802 w 9384838"/>
              <a:gd name="connsiteY986" fmla="*/ 1931450 h 6246801"/>
              <a:gd name="connsiteX987" fmla="*/ 6542697 w 9384838"/>
              <a:gd name="connsiteY987" fmla="*/ 1831894 h 6246801"/>
              <a:gd name="connsiteX988" fmla="*/ 6467477 w 9384838"/>
              <a:gd name="connsiteY988" fmla="*/ 1705789 h 6246801"/>
              <a:gd name="connsiteX989" fmla="*/ 6417699 w 9384838"/>
              <a:gd name="connsiteY989" fmla="*/ 1681452 h 6246801"/>
              <a:gd name="connsiteX990" fmla="*/ 6342479 w 9384838"/>
              <a:gd name="connsiteY990" fmla="*/ 1580786 h 6246801"/>
              <a:gd name="connsiteX991" fmla="*/ 6217481 w 9384838"/>
              <a:gd name="connsiteY991" fmla="*/ 1555343 h 6246801"/>
              <a:gd name="connsiteX992" fmla="*/ 6091377 w 9384838"/>
              <a:gd name="connsiteY992" fmla="*/ 1606229 h 6246801"/>
              <a:gd name="connsiteX993" fmla="*/ 5991821 w 9384838"/>
              <a:gd name="connsiteY993" fmla="*/ 1681452 h 6246801"/>
              <a:gd name="connsiteX994" fmla="*/ 5966379 w 9384838"/>
              <a:gd name="connsiteY994" fmla="*/ 1630565 h 6246801"/>
              <a:gd name="connsiteX995" fmla="*/ 5966379 w 9384838"/>
              <a:gd name="connsiteY995" fmla="*/ 1580786 h 6246801"/>
              <a:gd name="connsiteX996" fmla="*/ 5916601 w 9384838"/>
              <a:gd name="connsiteY996" fmla="*/ 1531005 h 6246801"/>
              <a:gd name="connsiteX997" fmla="*/ 5940937 w 9384838"/>
              <a:gd name="connsiteY997" fmla="*/ 1505563 h 6246801"/>
              <a:gd name="connsiteX998" fmla="*/ 5891159 w 9384838"/>
              <a:gd name="connsiteY998" fmla="*/ 1480122 h 6246801"/>
              <a:gd name="connsiteX999" fmla="*/ 5840275 w 9384838"/>
              <a:gd name="connsiteY999" fmla="*/ 1480122 h 6246801"/>
              <a:gd name="connsiteX1000" fmla="*/ 5815939 w 9384838"/>
              <a:gd name="connsiteY1000" fmla="*/ 1455784 h 6246801"/>
              <a:gd name="connsiteX1001" fmla="*/ 5740719 w 9384838"/>
              <a:gd name="connsiteY1001" fmla="*/ 1505563 h 6246801"/>
              <a:gd name="connsiteX1002" fmla="*/ 5665499 w 9384838"/>
              <a:gd name="connsiteY1002" fmla="*/ 1606229 h 6246801"/>
              <a:gd name="connsiteX1003" fmla="*/ 5715277 w 9384838"/>
              <a:gd name="connsiteY1003" fmla="*/ 1656009 h 6246801"/>
              <a:gd name="connsiteX1004" fmla="*/ 5765055 w 9384838"/>
              <a:gd name="connsiteY1004" fmla="*/ 1731231 h 6246801"/>
              <a:gd name="connsiteX1005" fmla="*/ 5840275 w 9384838"/>
              <a:gd name="connsiteY1005" fmla="*/ 1731231 h 6246801"/>
              <a:gd name="connsiteX1006" fmla="*/ 5916601 w 9384838"/>
              <a:gd name="connsiteY1006" fmla="*/ 1881669 h 6246801"/>
              <a:gd name="connsiteX1007" fmla="*/ 5966379 w 9384838"/>
              <a:gd name="connsiteY1007" fmla="*/ 1956897 h 6246801"/>
              <a:gd name="connsiteX1008" fmla="*/ 5891159 w 9384838"/>
              <a:gd name="connsiteY1008" fmla="*/ 2006676 h 6246801"/>
              <a:gd name="connsiteX1009" fmla="*/ 5815939 w 9384838"/>
              <a:gd name="connsiteY1009" fmla="*/ 1931450 h 6246801"/>
              <a:gd name="connsiteX1010" fmla="*/ 5765055 w 9384838"/>
              <a:gd name="connsiteY1010" fmla="*/ 1881669 h 6246801"/>
              <a:gd name="connsiteX1011" fmla="*/ 5715277 w 9384838"/>
              <a:gd name="connsiteY1011" fmla="*/ 1931450 h 6246801"/>
              <a:gd name="connsiteX1012" fmla="*/ 5665499 w 9384838"/>
              <a:gd name="connsiteY1012" fmla="*/ 1931450 h 6246801"/>
              <a:gd name="connsiteX1013" fmla="*/ 5640056 w 9384838"/>
              <a:gd name="connsiteY1013" fmla="*/ 2006676 h 6246801"/>
              <a:gd name="connsiteX1014" fmla="*/ 5590278 w 9384838"/>
              <a:gd name="connsiteY1014" fmla="*/ 2006676 h 6246801"/>
              <a:gd name="connsiteX1015" fmla="*/ 5515058 w 9384838"/>
              <a:gd name="connsiteY1015" fmla="*/ 2081899 h 6246801"/>
              <a:gd name="connsiteX1016" fmla="*/ 5464174 w 9384838"/>
              <a:gd name="connsiteY1016" fmla="*/ 2057559 h 6246801"/>
              <a:gd name="connsiteX1017" fmla="*/ 5464174 w 9384838"/>
              <a:gd name="connsiteY1017" fmla="*/ 1956897 h 6246801"/>
              <a:gd name="connsiteX1018" fmla="*/ 5489616 w 9384838"/>
              <a:gd name="connsiteY1018" fmla="*/ 1881669 h 6246801"/>
              <a:gd name="connsiteX1019" fmla="*/ 5564836 w 9384838"/>
              <a:gd name="connsiteY1019" fmla="*/ 1831894 h 6246801"/>
              <a:gd name="connsiteX1020" fmla="*/ 5590278 w 9384838"/>
              <a:gd name="connsiteY1020" fmla="*/ 1756674 h 6246801"/>
              <a:gd name="connsiteX1021" fmla="*/ 5539394 w 9384838"/>
              <a:gd name="connsiteY1021" fmla="*/ 1656009 h 6246801"/>
              <a:gd name="connsiteX1022" fmla="*/ 5515058 w 9384838"/>
              <a:gd name="connsiteY1022" fmla="*/ 1656009 h 6246801"/>
              <a:gd name="connsiteX1023" fmla="*/ 5515058 w 9384838"/>
              <a:gd name="connsiteY1023" fmla="*/ 1606229 h 6246801"/>
              <a:gd name="connsiteX1024" fmla="*/ 5489616 w 9384838"/>
              <a:gd name="connsiteY1024" fmla="*/ 1580786 h 6246801"/>
              <a:gd name="connsiteX1025" fmla="*/ 5489616 w 9384838"/>
              <a:gd name="connsiteY1025" fmla="*/ 1531005 h 6246801"/>
              <a:gd name="connsiteX1026" fmla="*/ 5539394 w 9384838"/>
              <a:gd name="connsiteY1026" fmla="*/ 1455784 h 6246801"/>
              <a:gd name="connsiteX1027" fmla="*/ 5539394 w 9384838"/>
              <a:gd name="connsiteY1027" fmla="*/ 1404898 h 6246801"/>
              <a:gd name="connsiteX1028" fmla="*/ 5564836 w 9384838"/>
              <a:gd name="connsiteY1028" fmla="*/ 1355118 h 6246801"/>
              <a:gd name="connsiteX1029" fmla="*/ 5614614 w 9384838"/>
              <a:gd name="connsiteY1029" fmla="*/ 1379454 h 6246801"/>
              <a:gd name="connsiteX1030" fmla="*/ 5689834 w 9384838"/>
              <a:gd name="connsiteY1030" fmla="*/ 1355118 h 6246801"/>
              <a:gd name="connsiteX1031" fmla="*/ 5740719 w 9384838"/>
              <a:gd name="connsiteY1031" fmla="*/ 1329675 h 6246801"/>
              <a:gd name="connsiteX1032" fmla="*/ 5765055 w 9384838"/>
              <a:gd name="connsiteY1032" fmla="*/ 1355118 h 6246801"/>
              <a:gd name="connsiteX1033" fmla="*/ 5815939 w 9384838"/>
              <a:gd name="connsiteY1033" fmla="*/ 1279895 h 6246801"/>
              <a:gd name="connsiteX1034" fmla="*/ 5891159 w 9384838"/>
              <a:gd name="connsiteY1034" fmla="*/ 1254452 h 6246801"/>
              <a:gd name="connsiteX1035" fmla="*/ 5891159 w 9384838"/>
              <a:gd name="connsiteY1035" fmla="*/ 1179229 h 6246801"/>
              <a:gd name="connsiteX1036" fmla="*/ 5840275 w 9384838"/>
              <a:gd name="connsiteY1036" fmla="*/ 1104007 h 6246801"/>
              <a:gd name="connsiteX1037" fmla="*/ 5865717 w 9384838"/>
              <a:gd name="connsiteY1037" fmla="*/ 1054227 h 6246801"/>
              <a:gd name="connsiteX1038" fmla="*/ 5916601 w 9384838"/>
              <a:gd name="connsiteY1038" fmla="*/ 1054227 h 6246801"/>
              <a:gd name="connsiteX1039" fmla="*/ 6041599 w 9384838"/>
              <a:gd name="connsiteY1039" fmla="*/ 1179229 h 6246801"/>
              <a:gd name="connsiteX1040" fmla="*/ 6091377 w 9384838"/>
              <a:gd name="connsiteY1040" fmla="*/ 1153786 h 6246801"/>
              <a:gd name="connsiteX1041" fmla="*/ 6091377 w 9384838"/>
              <a:gd name="connsiteY1041" fmla="*/ 1204672 h 6246801"/>
              <a:gd name="connsiteX1042" fmla="*/ 6166597 w 9384838"/>
              <a:gd name="connsiteY1042" fmla="*/ 1254452 h 6246801"/>
              <a:gd name="connsiteX1043" fmla="*/ 6292701 w 9384838"/>
              <a:gd name="connsiteY1043" fmla="*/ 1179229 h 6246801"/>
              <a:gd name="connsiteX1044" fmla="*/ 6317037 w 9384838"/>
              <a:gd name="connsiteY1044" fmla="*/ 1129449 h 6246801"/>
              <a:gd name="connsiteX1045" fmla="*/ 6292701 w 9384838"/>
              <a:gd name="connsiteY1045" fmla="*/ 1054227 h 6246801"/>
              <a:gd name="connsiteX1046" fmla="*/ 6317037 w 9384838"/>
              <a:gd name="connsiteY1046" fmla="*/ 1003341 h 6246801"/>
              <a:gd name="connsiteX1047" fmla="*/ 6317037 w 9384838"/>
              <a:gd name="connsiteY1047" fmla="*/ 953562 h 6246801"/>
              <a:gd name="connsiteX1048" fmla="*/ 6342479 w 9384838"/>
              <a:gd name="connsiteY1048" fmla="*/ 903783 h 6246801"/>
              <a:gd name="connsiteX1049" fmla="*/ 6443141 w 9384838"/>
              <a:gd name="connsiteY1049" fmla="*/ 878340 h 6246801"/>
              <a:gd name="connsiteX1050" fmla="*/ 6492919 w 9384838"/>
              <a:gd name="connsiteY1050" fmla="*/ 803117 h 6246801"/>
              <a:gd name="connsiteX1051" fmla="*/ 6518361 w 9384838"/>
              <a:gd name="connsiteY1051" fmla="*/ 652667 h 6246801"/>
              <a:gd name="connsiteX1052" fmla="*/ 6619024 w 9384838"/>
              <a:gd name="connsiteY1052" fmla="*/ 526559 h 6246801"/>
              <a:gd name="connsiteX1053" fmla="*/ 6643360 w 9384838"/>
              <a:gd name="connsiteY1053" fmla="*/ 300891 h 6246801"/>
              <a:gd name="connsiteX1054" fmla="*/ 6619024 w 9384838"/>
              <a:gd name="connsiteY1054" fmla="*/ 125002 h 6246801"/>
              <a:gd name="connsiteX1055" fmla="*/ 6694244 w 9384838"/>
              <a:gd name="connsiteY1055" fmla="*/ 49779 h 6246801"/>
              <a:gd name="connsiteX1056" fmla="*/ 6769464 w 9384838"/>
              <a:gd name="connsiteY1056" fmla="*/ 49779 h 6246801"/>
              <a:gd name="connsiteX1057" fmla="*/ 6819242 w 9384838"/>
              <a:gd name="connsiteY1057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702874 w 9384838"/>
              <a:gd name="connsiteY142" fmla="*/ 6041371 h 6246801"/>
              <a:gd name="connsiteX143" fmla="*/ 672228 w 9384838"/>
              <a:gd name="connsiteY143" fmla="*/ 6072019 h 6246801"/>
              <a:gd name="connsiteX144" fmla="*/ 647891 w 9384838"/>
              <a:gd name="connsiteY144" fmla="*/ 6046576 h 6246801"/>
              <a:gd name="connsiteX145" fmla="*/ 597007 w 9384838"/>
              <a:gd name="connsiteY145" fmla="*/ 6096356 h 6246801"/>
              <a:gd name="connsiteX146" fmla="*/ 622449 w 9384838"/>
              <a:gd name="connsiteY146" fmla="*/ 6147242 h 6246801"/>
              <a:gd name="connsiteX147" fmla="*/ 622449 w 9384838"/>
              <a:gd name="connsiteY147" fmla="*/ 6171578 h 6246801"/>
              <a:gd name="connsiteX148" fmla="*/ 597007 w 9384838"/>
              <a:gd name="connsiteY148" fmla="*/ 6171578 h 6246801"/>
              <a:gd name="connsiteX149" fmla="*/ 547229 w 9384838"/>
              <a:gd name="connsiteY149" fmla="*/ 6222464 h 6246801"/>
              <a:gd name="connsiteX150" fmla="*/ 497452 w 9384838"/>
              <a:gd name="connsiteY150" fmla="*/ 6222464 h 6246801"/>
              <a:gd name="connsiteX151" fmla="*/ 422232 w 9384838"/>
              <a:gd name="connsiteY151" fmla="*/ 6246801 h 6246801"/>
              <a:gd name="connsiteX152" fmla="*/ 472009 w 9384838"/>
              <a:gd name="connsiteY152" fmla="*/ 6171578 h 6246801"/>
              <a:gd name="connsiteX153" fmla="*/ 521787 w 9384838"/>
              <a:gd name="connsiteY153" fmla="*/ 6121799 h 6246801"/>
              <a:gd name="connsiteX154" fmla="*/ 497452 w 9384838"/>
              <a:gd name="connsiteY154" fmla="*/ 6046576 h 6246801"/>
              <a:gd name="connsiteX155" fmla="*/ 497452 w 9384838"/>
              <a:gd name="connsiteY155" fmla="*/ 5996796 h 6246801"/>
              <a:gd name="connsiteX156" fmla="*/ 521787 w 9384838"/>
              <a:gd name="connsiteY156" fmla="*/ 5996796 h 6246801"/>
              <a:gd name="connsiteX157" fmla="*/ 572672 w 9384838"/>
              <a:gd name="connsiteY157" fmla="*/ 5945910 h 6246801"/>
              <a:gd name="connsiteX158" fmla="*/ 547229 w 9384838"/>
              <a:gd name="connsiteY158" fmla="*/ 5920467 h 6246801"/>
              <a:gd name="connsiteX159" fmla="*/ 497452 w 9384838"/>
              <a:gd name="connsiteY159" fmla="*/ 5896130 h 6246801"/>
              <a:gd name="connsiteX160" fmla="*/ 472009 w 9384838"/>
              <a:gd name="connsiteY160" fmla="*/ 5920467 h 6246801"/>
              <a:gd name="connsiteX161" fmla="*/ 396790 w 9384838"/>
              <a:gd name="connsiteY161" fmla="*/ 6021133 h 6246801"/>
              <a:gd name="connsiteX162" fmla="*/ 422232 w 9384838"/>
              <a:gd name="connsiteY162" fmla="*/ 6046576 h 6246801"/>
              <a:gd name="connsiteX163" fmla="*/ 422232 w 9384838"/>
              <a:gd name="connsiteY163" fmla="*/ 6096356 h 6246801"/>
              <a:gd name="connsiteX164" fmla="*/ 446568 w 9384838"/>
              <a:gd name="connsiteY164" fmla="*/ 6121799 h 6246801"/>
              <a:gd name="connsiteX165" fmla="*/ 422232 w 9384838"/>
              <a:gd name="connsiteY165" fmla="*/ 6147242 h 6246801"/>
              <a:gd name="connsiteX166" fmla="*/ 396790 w 9384838"/>
              <a:gd name="connsiteY166" fmla="*/ 6147242 h 6246801"/>
              <a:gd name="connsiteX167" fmla="*/ 371348 w 9384838"/>
              <a:gd name="connsiteY167" fmla="*/ 6121799 h 6246801"/>
              <a:gd name="connsiteX168" fmla="*/ 296127 w 9384838"/>
              <a:gd name="connsiteY168" fmla="*/ 6072019 h 6246801"/>
              <a:gd name="connsiteX169" fmla="*/ 271792 w 9384838"/>
              <a:gd name="connsiteY169" fmla="*/ 5996796 h 6246801"/>
              <a:gd name="connsiteX170" fmla="*/ 321570 w 9384838"/>
              <a:gd name="connsiteY170" fmla="*/ 6021133 h 6246801"/>
              <a:gd name="connsiteX171" fmla="*/ 347012 w 9384838"/>
              <a:gd name="connsiteY171" fmla="*/ 5996796 h 6246801"/>
              <a:gd name="connsiteX172" fmla="*/ 371348 w 9384838"/>
              <a:gd name="connsiteY172" fmla="*/ 5920467 h 6246801"/>
              <a:gd name="connsiteX173" fmla="*/ 321570 w 9384838"/>
              <a:gd name="connsiteY173" fmla="*/ 5845245 h 6246801"/>
              <a:gd name="connsiteX174" fmla="*/ 371348 w 9384838"/>
              <a:gd name="connsiteY174" fmla="*/ 5795465 h 6246801"/>
              <a:gd name="connsiteX175" fmla="*/ 371348 w 9384838"/>
              <a:gd name="connsiteY175" fmla="*/ 5745685 h 6246801"/>
              <a:gd name="connsiteX176" fmla="*/ 371348 w 9384838"/>
              <a:gd name="connsiteY176" fmla="*/ 5720242 h 6246801"/>
              <a:gd name="connsiteX177" fmla="*/ 347012 w 9384838"/>
              <a:gd name="connsiteY177" fmla="*/ 5670462 h 6246801"/>
              <a:gd name="connsiteX178" fmla="*/ 446567 w 9384838"/>
              <a:gd name="connsiteY178" fmla="*/ 5670462 h 6246801"/>
              <a:gd name="connsiteX179" fmla="*/ 446568 w 9384838"/>
              <a:gd name="connsiteY179" fmla="*/ 5670462 h 6246801"/>
              <a:gd name="connsiteX180" fmla="*/ 446567 w 9384838"/>
              <a:gd name="connsiteY180" fmla="*/ 5670462 h 6246801"/>
              <a:gd name="connsiteX181" fmla="*/ 521787 w 9384838"/>
              <a:gd name="connsiteY181" fmla="*/ 5595239 h 6246801"/>
              <a:gd name="connsiteX182" fmla="*/ 572672 w 9384838"/>
              <a:gd name="connsiteY182" fmla="*/ 5569796 h 6246801"/>
              <a:gd name="connsiteX183" fmla="*/ 572672 w 9384838"/>
              <a:gd name="connsiteY183" fmla="*/ 5520016 h 6246801"/>
              <a:gd name="connsiteX184" fmla="*/ 647892 w 9384838"/>
              <a:gd name="connsiteY184" fmla="*/ 5494573 h 6246801"/>
              <a:gd name="connsiteX185" fmla="*/ 622450 w 9384838"/>
              <a:gd name="connsiteY185" fmla="*/ 5469130 h 6246801"/>
              <a:gd name="connsiteX186" fmla="*/ 547230 w 9384838"/>
              <a:gd name="connsiteY186" fmla="*/ 5469130 h 6246801"/>
              <a:gd name="connsiteX187" fmla="*/ 622450 w 9384838"/>
              <a:gd name="connsiteY187" fmla="*/ 5444793 h 6246801"/>
              <a:gd name="connsiteX188" fmla="*/ 622450 w 9384838"/>
              <a:gd name="connsiteY188" fmla="*/ 5369570 h 6246801"/>
              <a:gd name="connsiteX189" fmla="*/ 597008 w 9384838"/>
              <a:gd name="connsiteY189" fmla="*/ 5369570 h 6246801"/>
              <a:gd name="connsiteX190" fmla="*/ 597008 w 9384838"/>
              <a:gd name="connsiteY190" fmla="*/ 5344127 h 6246801"/>
              <a:gd name="connsiteX191" fmla="*/ 572672 w 9384838"/>
              <a:gd name="connsiteY191" fmla="*/ 5318684 h 6246801"/>
              <a:gd name="connsiteX192" fmla="*/ 597008 w 9384838"/>
              <a:gd name="connsiteY192" fmla="*/ 5268904 h 6246801"/>
              <a:gd name="connsiteX193" fmla="*/ 572672 w 9384838"/>
              <a:gd name="connsiteY193" fmla="*/ 5268904 h 6246801"/>
              <a:gd name="connsiteX194" fmla="*/ 572672 w 9384838"/>
              <a:gd name="connsiteY194" fmla="*/ 5218018 h 6246801"/>
              <a:gd name="connsiteX195" fmla="*/ 547230 w 9384838"/>
              <a:gd name="connsiteY195" fmla="*/ 5193682 h 6246801"/>
              <a:gd name="connsiteX196" fmla="*/ 547229 w 9384838"/>
              <a:gd name="connsiteY196" fmla="*/ 5193682 h 6246801"/>
              <a:gd name="connsiteX197" fmla="*/ 521787 w 9384838"/>
              <a:gd name="connsiteY197" fmla="*/ 5168239 h 6246801"/>
              <a:gd name="connsiteX198" fmla="*/ 472009 w 9384838"/>
              <a:gd name="connsiteY198" fmla="*/ 5193682 h 6246801"/>
              <a:gd name="connsiteX199" fmla="*/ 472009 w 9384838"/>
              <a:gd name="connsiteY199" fmla="*/ 5293241 h 6246801"/>
              <a:gd name="connsiteX200" fmla="*/ 472009 w 9384838"/>
              <a:gd name="connsiteY200" fmla="*/ 5293241 h 6246801"/>
              <a:gd name="connsiteX201" fmla="*/ 422231 w 9384838"/>
              <a:gd name="connsiteY201" fmla="*/ 5318684 h 6246801"/>
              <a:gd name="connsiteX202" fmla="*/ 446567 w 9384838"/>
              <a:gd name="connsiteY202" fmla="*/ 5344127 h 6246801"/>
              <a:gd name="connsiteX203" fmla="*/ 497451 w 9384838"/>
              <a:gd name="connsiteY203" fmla="*/ 5344127 h 6246801"/>
              <a:gd name="connsiteX204" fmla="*/ 521787 w 9384838"/>
              <a:gd name="connsiteY204" fmla="*/ 5318684 h 6246801"/>
              <a:gd name="connsiteX205" fmla="*/ 521787 w 9384838"/>
              <a:gd name="connsiteY205" fmla="*/ 5369570 h 6246801"/>
              <a:gd name="connsiteX206" fmla="*/ 497451 w 9384838"/>
              <a:gd name="connsiteY206" fmla="*/ 5419350 h 6246801"/>
              <a:gd name="connsiteX207" fmla="*/ 472009 w 9384838"/>
              <a:gd name="connsiteY207" fmla="*/ 5419350 h 6246801"/>
              <a:gd name="connsiteX208" fmla="*/ 446567 w 9384838"/>
              <a:gd name="connsiteY208" fmla="*/ 5444793 h 6246801"/>
              <a:gd name="connsiteX209" fmla="*/ 422231 w 9384838"/>
              <a:gd name="connsiteY209" fmla="*/ 5419350 h 6246801"/>
              <a:gd name="connsiteX210" fmla="*/ 446567 w 9384838"/>
              <a:gd name="connsiteY210" fmla="*/ 5393907 h 6246801"/>
              <a:gd name="connsiteX211" fmla="*/ 446567 w 9384838"/>
              <a:gd name="connsiteY211" fmla="*/ 5369570 h 6246801"/>
              <a:gd name="connsiteX212" fmla="*/ 422231 w 9384838"/>
              <a:gd name="connsiteY212" fmla="*/ 5344127 h 6246801"/>
              <a:gd name="connsiteX213" fmla="*/ 371347 w 9384838"/>
              <a:gd name="connsiteY213" fmla="*/ 5369570 h 6246801"/>
              <a:gd name="connsiteX214" fmla="*/ 347011 w 9384838"/>
              <a:gd name="connsiteY214" fmla="*/ 5344127 h 6246801"/>
              <a:gd name="connsiteX215" fmla="*/ 321569 w 9384838"/>
              <a:gd name="connsiteY215" fmla="*/ 5393907 h 6246801"/>
              <a:gd name="connsiteX216" fmla="*/ 271791 w 9384838"/>
              <a:gd name="connsiteY216" fmla="*/ 5419350 h 6246801"/>
              <a:gd name="connsiteX217" fmla="*/ 321569 w 9384838"/>
              <a:gd name="connsiteY217" fmla="*/ 5369570 h 6246801"/>
              <a:gd name="connsiteX218" fmla="*/ 296127 w 9384838"/>
              <a:gd name="connsiteY218" fmla="*/ 5344127 h 6246801"/>
              <a:gd name="connsiteX219" fmla="*/ 296127 w 9384838"/>
              <a:gd name="connsiteY219" fmla="*/ 5293241 h 6246801"/>
              <a:gd name="connsiteX220" fmla="*/ 271791 w 9384838"/>
              <a:gd name="connsiteY220" fmla="*/ 5293241 h 6246801"/>
              <a:gd name="connsiteX221" fmla="*/ 246349 w 9384838"/>
              <a:gd name="connsiteY221" fmla="*/ 5243462 h 6246801"/>
              <a:gd name="connsiteX222" fmla="*/ 296127 w 9384838"/>
              <a:gd name="connsiteY222" fmla="*/ 5168239 h 6246801"/>
              <a:gd name="connsiteX223" fmla="*/ 321569 w 9384838"/>
              <a:gd name="connsiteY223" fmla="*/ 5193682 h 6246801"/>
              <a:gd name="connsiteX224" fmla="*/ 296127 w 9384838"/>
              <a:gd name="connsiteY224" fmla="*/ 5218019 h 6246801"/>
              <a:gd name="connsiteX225" fmla="*/ 321569 w 9384838"/>
              <a:gd name="connsiteY225" fmla="*/ 5218019 h 6246801"/>
              <a:gd name="connsiteX226" fmla="*/ 321569 w 9384838"/>
              <a:gd name="connsiteY226" fmla="*/ 5243462 h 6246801"/>
              <a:gd name="connsiteX227" fmla="*/ 296127 w 9384838"/>
              <a:gd name="connsiteY227" fmla="*/ 5268905 h 6246801"/>
              <a:gd name="connsiteX228" fmla="*/ 321569 w 9384838"/>
              <a:gd name="connsiteY228" fmla="*/ 5318684 h 6246801"/>
              <a:gd name="connsiteX229" fmla="*/ 347011 w 9384838"/>
              <a:gd name="connsiteY229" fmla="*/ 5293241 h 6246801"/>
              <a:gd name="connsiteX230" fmla="*/ 371347 w 9384838"/>
              <a:gd name="connsiteY230" fmla="*/ 5318684 h 6246801"/>
              <a:gd name="connsiteX231" fmla="*/ 396789 w 9384838"/>
              <a:gd name="connsiteY231" fmla="*/ 5318684 h 6246801"/>
              <a:gd name="connsiteX232" fmla="*/ 371347 w 9384838"/>
              <a:gd name="connsiteY232" fmla="*/ 5268905 h 6246801"/>
              <a:gd name="connsiteX233" fmla="*/ 396789 w 9384838"/>
              <a:gd name="connsiteY233" fmla="*/ 5243462 h 6246801"/>
              <a:gd name="connsiteX234" fmla="*/ 371347 w 9384838"/>
              <a:gd name="connsiteY234" fmla="*/ 5193682 h 6246801"/>
              <a:gd name="connsiteX235" fmla="*/ 321569 w 9384838"/>
              <a:gd name="connsiteY235" fmla="*/ 5168239 h 6246801"/>
              <a:gd name="connsiteX236" fmla="*/ 347011 w 9384838"/>
              <a:gd name="connsiteY236" fmla="*/ 5142796 h 6246801"/>
              <a:gd name="connsiteX237" fmla="*/ 296127 w 9384838"/>
              <a:gd name="connsiteY237" fmla="*/ 5142796 h 6246801"/>
              <a:gd name="connsiteX238" fmla="*/ 271791 w 9384838"/>
              <a:gd name="connsiteY238" fmla="*/ 5093016 h 6246801"/>
              <a:gd name="connsiteX239" fmla="*/ 296127 w 9384838"/>
              <a:gd name="connsiteY239" fmla="*/ 5067573 h 6246801"/>
              <a:gd name="connsiteX240" fmla="*/ 271791 w 9384838"/>
              <a:gd name="connsiteY240" fmla="*/ 5043236 h 6246801"/>
              <a:gd name="connsiteX241" fmla="*/ 271791 w 9384838"/>
              <a:gd name="connsiteY241" fmla="*/ 5017793 h 6246801"/>
              <a:gd name="connsiteX242" fmla="*/ 321569 w 9384838"/>
              <a:gd name="connsiteY242" fmla="*/ 5043236 h 6246801"/>
              <a:gd name="connsiteX243" fmla="*/ 347011 w 9384838"/>
              <a:gd name="connsiteY243" fmla="*/ 5043236 h 6246801"/>
              <a:gd name="connsiteX244" fmla="*/ 371347 w 9384838"/>
              <a:gd name="connsiteY244" fmla="*/ 5067573 h 6246801"/>
              <a:gd name="connsiteX245" fmla="*/ 371347 w 9384838"/>
              <a:gd name="connsiteY245" fmla="*/ 5093016 h 6246801"/>
              <a:gd name="connsiteX246" fmla="*/ 396789 w 9384838"/>
              <a:gd name="connsiteY246" fmla="*/ 5093016 h 6246801"/>
              <a:gd name="connsiteX247" fmla="*/ 396789 w 9384838"/>
              <a:gd name="connsiteY247" fmla="*/ 5067573 h 6246801"/>
              <a:gd name="connsiteX248" fmla="*/ 422231 w 9384838"/>
              <a:gd name="connsiteY248" fmla="*/ 5043236 h 6246801"/>
              <a:gd name="connsiteX249" fmla="*/ 371347 w 9384838"/>
              <a:gd name="connsiteY249" fmla="*/ 5017793 h 6246801"/>
              <a:gd name="connsiteX250" fmla="*/ 396789 w 9384838"/>
              <a:gd name="connsiteY250" fmla="*/ 4992350 h 6246801"/>
              <a:gd name="connsiteX251" fmla="*/ 422231 w 9384838"/>
              <a:gd name="connsiteY251" fmla="*/ 4968013 h 6246801"/>
              <a:gd name="connsiteX252" fmla="*/ 446567 w 9384838"/>
              <a:gd name="connsiteY252" fmla="*/ 4992350 h 6246801"/>
              <a:gd name="connsiteX253" fmla="*/ 446567 w 9384838"/>
              <a:gd name="connsiteY253" fmla="*/ 5017793 h 6246801"/>
              <a:gd name="connsiteX254" fmla="*/ 472009 w 9384838"/>
              <a:gd name="connsiteY254" fmla="*/ 5043236 h 6246801"/>
              <a:gd name="connsiteX255" fmla="*/ 497451 w 9384838"/>
              <a:gd name="connsiteY255" fmla="*/ 5017793 h 6246801"/>
              <a:gd name="connsiteX256" fmla="*/ 497452 w 9384838"/>
              <a:gd name="connsiteY256" fmla="*/ 5017793 h 6246801"/>
              <a:gd name="connsiteX257" fmla="*/ 547230 w 9384838"/>
              <a:gd name="connsiteY257" fmla="*/ 5017793 h 6246801"/>
              <a:gd name="connsiteX258" fmla="*/ 521788 w 9384838"/>
              <a:gd name="connsiteY258" fmla="*/ 4992350 h 6246801"/>
              <a:gd name="connsiteX259" fmla="*/ 572672 w 9384838"/>
              <a:gd name="connsiteY259" fmla="*/ 4968013 h 6246801"/>
              <a:gd name="connsiteX260" fmla="*/ 597008 w 9384838"/>
              <a:gd name="connsiteY260" fmla="*/ 4992350 h 6246801"/>
              <a:gd name="connsiteX261" fmla="*/ 647892 w 9384838"/>
              <a:gd name="connsiteY261" fmla="*/ 4992350 h 6246801"/>
              <a:gd name="connsiteX262" fmla="*/ 647892 w 9384838"/>
              <a:gd name="connsiteY262" fmla="*/ 4968013 h 6246801"/>
              <a:gd name="connsiteX263" fmla="*/ 672228 w 9384838"/>
              <a:gd name="connsiteY263" fmla="*/ 4942570 h 6246801"/>
              <a:gd name="connsiteX264" fmla="*/ 672228 w 9384838"/>
              <a:gd name="connsiteY264" fmla="*/ 4917127 h 6246801"/>
              <a:gd name="connsiteX265" fmla="*/ 723112 w 9384838"/>
              <a:gd name="connsiteY265" fmla="*/ 4892790 h 6246801"/>
              <a:gd name="connsiteX266" fmla="*/ 772890 w 9384838"/>
              <a:gd name="connsiteY266" fmla="*/ 4892790 h 6246801"/>
              <a:gd name="connsiteX267" fmla="*/ 798333 w 9384838"/>
              <a:gd name="connsiteY267" fmla="*/ 4867347 h 6246801"/>
              <a:gd name="connsiteX268" fmla="*/ 291494 w 9384838"/>
              <a:gd name="connsiteY268" fmla="*/ 3896294 h 6246801"/>
              <a:gd name="connsiteX269" fmla="*/ 319795 w 9384838"/>
              <a:gd name="connsiteY269" fmla="*/ 3947235 h 6246801"/>
              <a:gd name="connsiteX270" fmla="*/ 280174 w 9384838"/>
              <a:gd name="connsiteY270" fmla="*/ 4026476 h 6246801"/>
              <a:gd name="connsiteX271" fmla="*/ 234893 w 9384838"/>
              <a:gd name="connsiteY271" fmla="*/ 4026476 h 6246801"/>
              <a:gd name="connsiteX272" fmla="*/ 220743 w 9384838"/>
              <a:gd name="connsiteY272" fmla="*/ 4066097 h 6246801"/>
              <a:gd name="connsiteX273" fmla="*/ 178292 w 9384838"/>
              <a:gd name="connsiteY273" fmla="*/ 4074587 h 6246801"/>
              <a:gd name="connsiteX274" fmla="*/ 133012 w 9384838"/>
              <a:gd name="connsiteY274" fmla="*/ 4111377 h 6246801"/>
              <a:gd name="connsiteX275" fmla="*/ 93391 w 9384838"/>
              <a:gd name="connsiteY275" fmla="*/ 4125528 h 6246801"/>
              <a:gd name="connsiteX276" fmla="*/ 113201 w 9384838"/>
              <a:gd name="connsiteY276" fmla="*/ 4187789 h 6246801"/>
              <a:gd name="connsiteX277" fmla="*/ 82071 w 9384838"/>
              <a:gd name="connsiteY277" fmla="*/ 4187789 h 6246801"/>
              <a:gd name="connsiteX278" fmla="*/ 59430 w 9384838"/>
              <a:gd name="connsiteY278" fmla="*/ 4250050 h 6246801"/>
              <a:gd name="connsiteX279" fmla="*/ 76411 w 9384838"/>
              <a:gd name="connsiteY279" fmla="*/ 4275521 h 6246801"/>
              <a:gd name="connsiteX280" fmla="*/ 11320 w 9384838"/>
              <a:gd name="connsiteY280" fmla="*/ 4317971 h 6246801"/>
              <a:gd name="connsiteX281" fmla="*/ 0 w 9384838"/>
              <a:gd name="connsiteY281" fmla="*/ 4230240 h 6246801"/>
              <a:gd name="connsiteX282" fmla="*/ 31130 w 9384838"/>
              <a:gd name="connsiteY282" fmla="*/ 4218920 h 6246801"/>
              <a:gd name="connsiteX283" fmla="*/ 45280 w 9384838"/>
              <a:gd name="connsiteY283" fmla="*/ 4187789 h 6246801"/>
              <a:gd name="connsiteX284" fmla="*/ 53771 w 9384838"/>
              <a:gd name="connsiteY284" fmla="*/ 4131188 h 6246801"/>
              <a:gd name="connsiteX285" fmla="*/ 70751 w 9384838"/>
              <a:gd name="connsiteY285" fmla="*/ 4105717 h 6246801"/>
              <a:gd name="connsiteX286" fmla="*/ 124522 w 9384838"/>
              <a:gd name="connsiteY286" fmla="*/ 4083077 h 6246801"/>
              <a:gd name="connsiteX287" fmla="*/ 152822 w 9384838"/>
              <a:gd name="connsiteY287" fmla="*/ 4040626 h 6246801"/>
              <a:gd name="connsiteX288" fmla="*/ 104711 w 9384838"/>
              <a:gd name="connsiteY288" fmla="*/ 4023646 h 6246801"/>
              <a:gd name="connsiteX289" fmla="*/ 104711 w 9384838"/>
              <a:gd name="connsiteY289" fmla="*/ 3981195 h 6246801"/>
              <a:gd name="connsiteX290" fmla="*/ 144332 w 9384838"/>
              <a:gd name="connsiteY290" fmla="*/ 3981195 h 6246801"/>
              <a:gd name="connsiteX291" fmla="*/ 181122 w 9384838"/>
              <a:gd name="connsiteY291" fmla="*/ 4020816 h 6246801"/>
              <a:gd name="connsiteX292" fmla="*/ 240553 w 9384838"/>
              <a:gd name="connsiteY292" fmla="*/ 3955725 h 6246801"/>
              <a:gd name="connsiteX293" fmla="*/ 271684 w 9384838"/>
              <a:gd name="connsiteY293" fmla="*/ 3907614 h 6246801"/>
              <a:gd name="connsiteX294" fmla="*/ 291494 w 9384838"/>
              <a:gd name="connsiteY294" fmla="*/ 3896294 h 6246801"/>
              <a:gd name="connsiteX295" fmla="*/ 481106 w 9384838"/>
              <a:gd name="connsiteY295" fmla="*/ 3596309 h 6246801"/>
              <a:gd name="connsiteX296" fmla="*/ 435825 w 9384838"/>
              <a:gd name="connsiteY296" fmla="*/ 3664230 h 6246801"/>
              <a:gd name="connsiteX297" fmla="*/ 396205 w 9384838"/>
              <a:gd name="connsiteY297" fmla="*/ 3638759 h 6246801"/>
              <a:gd name="connsiteX298" fmla="*/ 481106 w 9384838"/>
              <a:gd name="connsiteY298" fmla="*/ 3596309 h 6246801"/>
              <a:gd name="connsiteX299" fmla="*/ 4460871 w 9384838"/>
              <a:gd name="connsiteY299" fmla="*/ 3512231 h 6246801"/>
              <a:gd name="connsiteX300" fmla="*/ 4435429 w 9384838"/>
              <a:gd name="connsiteY300" fmla="*/ 3563117 h 6246801"/>
              <a:gd name="connsiteX301" fmla="*/ 4385651 w 9384838"/>
              <a:gd name="connsiteY301" fmla="*/ 3612896 h 6246801"/>
              <a:gd name="connsiteX302" fmla="*/ 4385651 w 9384838"/>
              <a:gd name="connsiteY302" fmla="*/ 3638339 h 6246801"/>
              <a:gd name="connsiteX303" fmla="*/ 4435429 w 9384838"/>
              <a:gd name="connsiteY303" fmla="*/ 3638339 h 6246801"/>
              <a:gd name="connsiteX304" fmla="*/ 4435429 w 9384838"/>
              <a:gd name="connsiteY304" fmla="*/ 3662676 h 6246801"/>
              <a:gd name="connsiteX305" fmla="*/ 4385651 w 9384838"/>
              <a:gd name="connsiteY305" fmla="*/ 3713562 h 6246801"/>
              <a:gd name="connsiteX306" fmla="*/ 4284989 w 9384838"/>
              <a:gd name="connsiteY306" fmla="*/ 3737899 h 6246801"/>
              <a:gd name="connsiteX307" fmla="*/ 4310431 w 9384838"/>
              <a:gd name="connsiteY307" fmla="*/ 3688119 h 6246801"/>
              <a:gd name="connsiteX308" fmla="*/ 4335873 w 9384838"/>
              <a:gd name="connsiteY308" fmla="*/ 3662676 h 6246801"/>
              <a:gd name="connsiteX309" fmla="*/ 4335873 w 9384838"/>
              <a:gd name="connsiteY309" fmla="*/ 3638339 h 6246801"/>
              <a:gd name="connsiteX310" fmla="*/ 4284989 w 9384838"/>
              <a:gd name="connsiteY310" fmla="*/ 3662676 h 6246801"/>
              <a:gd name="connsiteX311" fmla="*/ 4284989 w 9384838"/>
              <a:gd name="connsiteY311" fmla="*/ 3612896 h 6246801"/>
              <a:gd name="connsiteX312" fmla="*/ 4360209 w 9384838"/>
              <a:gd name="connsiteY312" fmla="*/ 3537674 h 6246801"/>
              <a:gd name="connsiteX313" fmla="*/ 4460871 w 9384838"/>
              <a:gd name="connsiteY313" fmla="*/ 3512231 h 6246801"/>
              <a:gd name="connsiteX314" fmla="*/ 605629 w 9384838"/>
              <a:gd name="connsiteY314" fmla="*/ 3364245 h 6246801"/>
              <a:gd name="connsiteX315" fmla="*/ 611289 w 9384838"/>
              <a:gd name="connsiteY315" fmla="*/ 3409526 h 6246801"/>
              <a:gd name="connsiteX316" fmla="*/ 633929 w 9384838"/>
              <a:gd name="connsiteY316" fmla="*/ 3437826 h 6246801"/>
              <a:gd name="connsiteX317" fmla="*/ 616949 w 9384838"/>
              <a:gd name="connsiteY317" fmla="*/ 3485937 h 6246801"/>
              <a:gd name="connsiteX318" fmla="*/ 599969 w 9384838"/>
              <a:gd name="connsiteY318" fmla="*/ 3497257 h 6246801"/>
              <a:gd name="connsiteX319" fmla="*/ 560348 w 9384838"/>
              <a:gd name="connsiteY319" fmla="*/ 3451976 h 6246801"/>
              <a:gd name="connsiteX320" fmla="*/ 577328 w 9384838"/>
              <a:gd name="connsiteY320" fmla="*/ 3415186 h 6246801"/>
              <a:gd name="connsiteX321" fmla="*/ 574498 w 9384838"/>
              <a:gd name="connsiteY321" fmla="*/ 3369905 h 6246801"/>
              <a:gd name="connsiteX322" fmla="*/ 605629 w 9384838"/>
              <a:gd name="connsiteY322" fmla="*/ 3364245 h 6246801"/>
              <a:gd name="connsiteX323" fmla="*/ 1098059 w 9384838"/>
              <a:gd name="connsiteY323" fmla="*/ 3109544 h 6246801"/>
              <a:gd name="connsiteX324" fmla="*/ 1081079 w 9384838"/>
              <a:gd name="connsiteY324" fmla="*/ 3137841 h 6246801"/>
              <a:gd name="connsiteX325" fmla="*/ 1064099 w 9384838"/>
              <a:gd name="connsiteY325" fmla="*/ 3154822 h 6246801"/>
              <a:gd name="connsiteX326" fmla="*/ 1038628 w 9384838"/>
              <a:gd name="connsiteY326" fmla="*/ 3143502 h 6246801"/>
              <a:gd name="connsiteX327" fmla="*/ 1098059 w 9384838"/>
              <a:gd name="connsiteY327" fmla="*/ 3109544 h 6246801"/>
              <a:gd name="connsiteX328" fmla="*/ 905615 w 9384838"/>
              <a:gd name="connsiteY328" fmla="*/ 3061433 h 6246801"/>
              <a:gd name="connsiteX329" fmla="*/ 905615 w 9384838"/>
              <a:gd name="connsiteY329" fmla="*/ 3098224 h 6246801"/>
              <a:gd name="connsiteX330" fmla="*/ 874484 w 9384838"/>
              <a:gd name="connsiteY330" fmla="*/ 3149161 h 6246801"/>
              <a:gd name="connsiteX331" fmla="*/ 820713 w 9384838"/>
              <a:gd name="connsiteY331" fmla="*/ 3171802 h 6246801"/>
              <a:gd name="connsiteX332" fmla="*/ 826373 w 9384838"/>
              <a:gd name="connsiteY332" fmla="*/ 3205762 h 6246801"/>
              <a:gd name="connsiteX333" fmla="*/ 769772 w 9384838"/>
              <a:gd name="connsiteY333" fmla="*/ 3214252 h 6246801"/>
              <a:gd name="connsiteX334" fmla="*/ 775432 w 9384838"/>
              <a:gd name="connsiteY334" fmla="*/ 3253873 h 6246801"/>
              <a:gd name="connsiteX335" fmla="*/ 738642 w 9384838"/>
              <a:gd name="connsiteY335" fmla="*/ 3245383 h 6246801"/>
              <a:gd name="connsiteX336" fmla="*/ 724492 w 9384838"/>
              <a:gd name="connsiteY336" fmla="*/ 3214252 h 6246801"/>
              <a:gd name="connsiteX337" fmla="*/ 701851 w 9384838"/>
              <a:gd name="connsiteY337" fmla="*/ 3183122 h 6246801"/>
              <a:gd name="connsiteX338" fmla="*/ 724492 w 9384838"/>
              <a:gd name="connsiteY338" fmla="*/ 3168972 h 6246801"/>
              <a:gd name="connsiteX339" fmla="*/ 747132 w 9384838"/>
              <a:gd name="connsiteY339" fmla="*/ 3146331 h 6246801"/>
              <a:gd name="connsiteX340" fmla="*/ 843354 w 9384838"/>
              <a:gd name="connsiteY340" fmla="*/ 3098224 h 6246801"/>
              <a:gd name="connsiteX341" fmla="*/ 905615 w 9384838"/>
              <a:gd name="connsiteY341" fmla="*/ 3061433 h 6246801"/>
              <a:gd name="connsiteX342" fmla="*/ 936745 w 9384838"/>
              <a:gd name="connsiteY342" fmla="*/ 3033132 h 6246801"/>
              <a:gd name="connsiteX343" fmla="*/ 973535 w 9384838"/>
              <a:gd name="connsiteY343" fmla="*/ 3081244 h 6246801"/>
              <a:gd name="connsiteX344" fmla="*/ 948066 w 9384838"/>
              <a:gd name="connsiteY344" fmla="*/ 3115203 h 6246801"/>
              <a:gd name="connsiteX345" fmla="*/ 925424 w 9384838"/>
              <a:gd name="connsiteY345" fmla="*/ 3067093 h 6246801"/>
              <a:gd name="connsiteX346" fmla="*/ 936745 w 9384838"/>
              <a:gd name="connsiteY346" fmla="*/ 3033132 h 6246801"/>
              <a:gd name="connsiteX347" fmla="*/ 5840275 w 9384838"/>
              <a:gd name="connsiteY347" fmla="*/ 2081897 h 6246801"/>
              <a:gd name="connsiteX348" fmla="*/ 5891159 w 9384838"/>
              <a:gd name="connsiteY348" fmla="*/ 2132783 h 6246801"/>
              <a:gd name="connsiteX349" fmla="*/ 5891159 w 9384838"/>
              <a:gd name="connsiteY349" fmla="*/ 2158226 h 6246801"/>
              <a:gd name="connsiteX350" fmla="*/ 5966379 w 9384838"/>
              <a:gd name="connsiteY350" fmla="*/ 2208005 h 6246801"/>
              <a:gd name="connsiteX351" fmla="*/ 6016157 w 9384838"/>
              <a:gd name="connsiteY351" fmla="*/ 2208005 h 6246801"/>
              <a:gd name="connsiteX352" fmla="*/ 6041599 w 9384838"/>
              <a:gd name="connsiteY352" fmla="*/ 2208005 h 6246801"/>
              <a:gd name="connsiteX353" fmla="*/ 5966379 w 9384838"/>
              <a:gd name="connsiteY353" fmla="*/ 2308672 h 6246801"/>
              <a:gd name="connsiteX354" fmla="*/ 5916601 w 9384838"/>
              <a:gd name="connsiteY354" fmla="*/ 2558676 h 6246801"/>
              <a:gd name="connsiteX355" fmla="*/ 5916601 w 9384838"/>
              <a:gd name="connsiteY355" fmla="*/ 2659341 h 6246801"/>
              <a:gd name="connsiteX356" fmla="*/ 5966379 w 9384838"/>
              <a:gd name="connsiteY356" fmla="*/ 2684786 h 6246801"/>
              <a:gd name="connsiteX357" fmla="*/ 5991821 w 9384838"/>
              <a:gd name="connsiteY357" fmla="*/ 2734563 h 6246801"/>
              <a:gd name="connsiteX358" fmla="*/ 6016157 w 9384838"/>
              <a:gd name="connsiteY358" fmla="*/ 2785448 h 6246801"/>
              <a:gd name="connsiteX359" fmla="*/ 6016157 w 9384838"/>
              <a:gd name="connsiteY359" fmla="*/ 2860670 h 6246801"/>
              <a:gd name="connsiteX360" fmla="*/ 5991821 w 9384838"/>
              <a:gd name="connsiteY360" fmla="*/ 2885007 h 6246801"/>
              <a:gd name="connsiteX361" fmla="*/ 6016157 w 9384838"/>
              <a:gd name="connsiteY361" fmla="*/ 2910449 h 6246801"/>
              <a:gd name="connsiteX362" fmla="*/ 5991821 w 9384838"/>
              <a:gd name="connsiteY362" fmla="*/ 2935892 h 6246801"/>
              <a:gd name="connsiteX363" fmla="*/ 5991821 w 9384838"/>
              <a:gd name="connsiteY363" fmla="*/ 2960229 h 6246801"/>
              <a:gd name="connsiteX364" fmla="*/ 6041599 w 9384838"/>
              <a:gd name="connsiteY364" fmla="*/ 2985670 h 6246801"/>
              <a:gd name="connsiteX365" fmla="*/ 6016157 w 9384838"/>
              <a:gd name="connsiteY365" fmla="*/ 3035453 h 6246801"/>
              <a:gd name="connsiteX366" fmla="*/ 6041599 w 9384838"/>
              <a:gd name="connsiteY366" fmla="*/ 3086339 h 6246801"/>
              <a:gd name="connsiteX367" fmla="*/ 5991821 w 9384838"/>
              <a:gd name="connsiteY367" fmla="*/ 3185896 h 6246801"/>
              <a:gd name="connsiteX368" fmla="*/ 6016157 w 9384838"/>
              <a:gd name="connsiteY368" fmla="*/ 3185896 h 6246801"/>
              <a:gd name="connsiteX369" fmla="*/ 6016157 w 9384838"/>
              <a:gd name="connsiteY369" fmla="*/ 3236782 h 6246801"/>
              <a:gd name="connsiteX370" fmla="*/ 5966379 w 9384838"/>
              <a:gd name="connsiteY370" fmla="*/ 3261118 h 6246801"/>
              <a:gd name="connsiteX371" fmla="*/ 5966379 w 9384838"/>
              <a:gd name="connsiteY371" fmla="*/ 3286561 h 6246801"/>
              <a:gd name="connsiteX372" fmla="*/ 5916601 w 9384838"/>
              <a:gd name="connsiteY372" fmla="*/ 3361784 h 6246801"/>
              <a:gd name="connsiteX373" fmla="*/ 5916601 w 9384838"/>
              <a:gd name="connsiteY373" fmla="*/ 3412670 h 6246801"/>
              <a:gd name="connsiteX374" fmla="*/ 5865717 w 9384838"/>
              <a:gd name="connsiteY374" fmla="*/ 3437007 h 6246801"/>
              <a:gd name="connsiteX375" fmla="*/ 5840275 w 9384838"/>
              <a:gd name="connsiteY375" fmla="*/ 3462450 h 6246801"/>
              <a:gd name="connsiteX376" fmla="*/ 5815939 w 9384838"/>
              <a:gd name="connsiteY376" fmla="*/ 3437007 h 6246801"/>
              <a:gd name="connsiteX377" fmla="*/ 5815939 w 9384838"/>
              <a:gd name="connsiteY377" fmla="*/ 3487893 h 6246801"/>
              <a:gd name="connsiteX378" fmla="*/ 5765055 w 9384838"/>
              <a:gd name="connsiteY378" fmla="*/ 3462450 h 6246801"/>
              <a:gd name="connsiteX379" fmla="*/ 5765055 w 9384838"/>
              <a:gd name="connsiteY379" fmla="*/ 3462451 h 6246801"/>
              <a:gd name="connsiteX380" fmla="*/ 5790497 w 9384838"/>
              <a:gd name="connsiteY380" fmla="*/ 3512230 h 6246801"/>
              <a:gd name="connsiteX381" fmla="*/ 5740719 w 9384838"/>
              <a:gd name="connsiteY381" fmla="*/ 3537673 h 6246801"/>
              <a:gd name="connsiteX382" fmla="*/ 5715277 w 9384838"/>
              <a:gd name="connsiteY382" fmla="*/ 3563116 h 6246801"/>
              <a:gd name="connsiteX383" fmla="*/ 5689835 w 9384838"/>
              <a:gd name="connsiteY383" fmla="*/ 3587453 h 6246801"/>
              <a:gd name="connsiteX384" fmla="*/ 5715277 w 9384838"/>
              <a:gd name="connsiteY384" fmla="*/ 3612896 h 6246801"/>
              <a:gd name="connsiteX385" fmla="*/ 5665499 w 9384838"/>
              <a:gd name="connsiteY385" fmla="*/ 3612896 h 6246801"/>
              <a:gd name="connsiteX386" fmla="*/ 5640057 w 9384838"/>
              <a:gd name="connsiteY386" fmla="*/ 3638339 h 6246801"/>
              <a:gd name="connsiteX387" fmla="*/ 5665499 w 9384838"/>
              <a:gd name="connsiteY387" fmla="*/ 3638339 h 6246801"/>
              <a:gd name="connsiteX388" fmla="*/ 5665499 w 9384838"/>
              <a:gd name="connsiteY388" fmla="*/ 3662676 h 6246801"/>
              <a:gd name="connsiteX389" fmla="*/ 5640057 w 9384838"/>
              <a:gd name="connsiteY389" fmla="*/ 3662676 h 6246801"/>
              <a:gd name="connsiteX390" fmla="*/ 5665499 w 9384838"/>
              <a:gd name="connsiteY390" fmla="*/ 3688119 h 6246801"/>
              <a:gd name="connsiteX391" fmla="*/ 5640057 w 9384838"/>
              <a:gd name="connsiteY391" fmla="*/ 3763342 h 6246801"/>
              <a:gd name="connsiteX392" fmla="*/ 5590279 w 9384838"/>
              <a:gd name="connsiteY392" fmla="*/ 3737899 h 6246801"/>
              <a:gd name="connsiteX393" fmla="*/ 5515059 w 9384838"/>
              <a:gd name="connsiteY393" fmla="*/ 3737899 h 6246801"/>
              <a:gd name="connsiteX394" fmla="*/ 5464175 w 9384838"/>
              <a:gd name="connsiteY394" fmla="*/ 3713562 h 6246801"/>
              <a:gd name="connsiteX395" fmla="*/ 5439839 w 9384838"/>
              <a:gd name="connsiteY395" fmla="*/ 3737899 h 6246801"/>
              <a:gd name="connsiteX396" fmla="*/ 5464175 w 9384838"/>
              <a:gd name="connsiteY396" fmla="*/ 3763342 h 6246801"/>
              <a:gd name="connsiteX397" fmla="*/ 5414397 w 9384838"/>
              <a:gd name="connsiteY397" fmla="*/ 3788785 h 6246801"/>
              <a:gd name="connsiteX398" fmla="*/ 5339177 w 9384838"/>
              <a:gd name="connsiteY398" fmla="*/ 3939230 h 6246801"/>
              <a:gd name="connsiteX399" fmla="*/ 5364619 w 9384838"/>
              <a:gd name="connsiteY399" fmla="*/ 4014453 h 6246801"/>
              <a:gd name="connsiteX400" fmla="*/ 5364618 w 9384838"/>
              <a:gd name="connsiteY400" fmla="*/ 4014453 h 6246801"/>
              <a:gd name="connsiteX401" fmla="*/ 5364618 w 9384838"/>
              <a:gd name="connsiteY401" fmla="*/ 4089676 h 6246801"/>
              <a:gd name="connsiteX402" fmla="*/ 5313734 w 9384838"/>
              <a:gd name="connsiteY402" fmla="*/ 4289902 h 6246801"/>
              <a:gd name="connsiteX403" fmla="*/ 5238514 w 9384838"/>
              <a:gd name="connsiteY403" fmla="*/ 4416010 h 6246801"/>
              <a:gd name="connsiteX404" fmla="*/ 5213072 w 9384838"/>
              <a:gd name="connsiteY404" fmla="*/ 4440347 h 6246801"/>
              <a:gd name="connsiteX405" fmla="*/ 5163294 w 9384838"/>
              <a:gd name="connsiteY405" fmla="*/ 4440347 h 6246801"/>
              <a:gd name="connsiteX406" fmla="*/ 5137852 w 9384838"/>
              <a:gd name="connsiteY406" fmla="*/ 4465790 h 6246801"/>
              <a:gd name="connsiteX407" fmla="*/ 5163294 w 9384838"/>
              <a:gd name="connsiteY407" fmla="*/ 4465790 h 6246801"/>
              <a:gd name="connsiteX408" fmla="*/ 5062632 w 9384838"/>
              <a:gd name="connsiteY408" fmla="*/ 4616236 h 6246801"/>
              <a:gd name="connsiteX409" fmla="*/ 5038296 w 9384838"/>
              <a:gd name="connsiteY409" fmla="*/ 4691459 h 6246801"/>
              <a:gd name="connsiteX410" fmla="*/ 5012854 w 9384838"/>
              <a:gd name="connsiteY410" fmla="*/ 4716902 h 6246801"/>
              <a:gd name="connsiteX411" fmla="*/ 4987412 w 9384838"/>
              <a:gd name="connsiteY411" fmla="*/ 4792125 h 6246801"/>
              <a:gd name="connsiteX412" fmla="*/ 5012854 w 9384838"/>
              <a:gd name="connsiteY412" fmla="*/ 4917127 h 6246801"/>
              <a:gd name="connsiteX413" fmla="*/ 5062632 w 9384838"/>
              <a:gd name="connsiteY413" fmla="*/ 5043236 h 6246801"/>
              <a:gd name="connsiteX414" fmla="*/ 5013583 w 9384838"/>
              <a:gd name="connsiteY414" fmla="*/ 4993096 h 6246801"/>
              <a:gd name="connsiteX415" fmla="*/ 5062632 w 9384838"/>
              <a:gd name="connsiteY415" fmla="*/ 5043237 h 6246801"/>
              <a:gd name="connsiteX416" fmla="*/ 4987412 w 9384838"/>
              <a:gd name="connsiteY416" fmla="*/ 5043237 h 6246801"/>
              <a:gd name="connsiteX417" fmla="*/ 4963076 w 9384838"/>
              <a:gd name="connsiteY417" fmla="*/ 5017794 h 6246801"/>
              <a:gd name="connsiteX418" fmla="*/ 4862414 w 9384838"/>
              <a:gd name="connsiteY418" fmla="*/ 5067574 h 6246801"/>
              <a:gd name="connsiteX419" fmla="*/ 4812636 w 9384838"/>
              <a:gd name="connsiteY419" fmla="*/ 5142796 h 6246801"/>
              <a:gd name="connsiteX420" fmla="*/ 4812636 w 9384838"/>
              <a:gd name="connsiteY420" fmla="*/ 5193682 h 6246801"/>
              <a:gd name="connsiteX421" fmla="*/ 4787194 w 9384838"/>
              <a:gd name="connsiteY421" fmla="*/ 5243462 h 6246801"/>
              <a:gd name="connsiteX422" fmla="*/ 4711974 w 9384838"/>
              <a:gd name="connsiteY422" fmla="*/ 5268905 h 6246801"/>
              <a:gd name="connsiteX423" fmla="*/ 4686532 w 9384838"/>
              <a:gd name="connsiteY423" fmla="*/ 5243462 h 6246801"/>
              <a:gd name="connsiteX424" fmla="*/ 4636753 w 9384838"/>
              <a:gd name="connsiteY424" fmla="*/ 5268905 h 6246801"/>
              <a:gd name="connsiteX425" fmla="*/ 4611311 w 9384838"/>
              <a:gd name="connsiteY425" fmla="*/ 5293242 h 6246801"/>
              <a:gd name="connsiteX426" fmla="*/ 4561533 w 9384838"/>
              <a:gd name="connsiteY426" fmla="*/ 5344128 h 6246801"/>
              <a:gd name="connsiteX427" fmla="*/ 4536091 w 9384838"/>
              <a:gd name="connsiteY427" fmla="*/ 5293242 h 6246801"/>
              <a:gd name="connsiteX428" fmla="*/ 4561533 w 9384838"/>
              <a:gd name="connsiteY428" fmla="*/ 5293242 h 6246801"/>
              <a:gd name="connsiteX429" fmla="*/ 4561533 w 9384838"/>
              <a:gd name="connsiteY429" fmla="*/ 5268905 h 6246801"/>
              <a:gd name="connsiteX430" fmla="*/ 4585869 w 9384838"/>
              <a:gd name="connsiteY430" fmla="*/ 5218019 h 6246801"/>
              <a:gd name="connsiteX431" fmla="*/ 4585869 w 9384838"/>
              <a:gd name="connsiteY431" fmla="*/ 5193682 h 6246801"/>
              <a:gd name="connsiteX432" fmla="*/ 4611311 w 9384838"/>
              <a:gd name="connsiteY432" fmla="*/ 5168239 h 6246801"/>
              <a:gd name="connsiteX433" fmla="*/ 4611311 w 9384838"/>
              <a:gd name="connsiteY433" fmla="*/ 5142796 h 6246801"/>
              <a:gd name="connsiteX434" fmla="*/ 4585869 w 9384838"/>
              <a:gd name="connsiteY434" fmla="*/ 5142796 h 6246801"/>
              <a:gd name="connsiteX435" fmla="*/ 4611311 w 9384838"/>
              <a:gd name="connsiteY435" fmla="*/ 5118460 h 6246801"/>
              <a:gd name="connsiteX436" fmla="*/ 4636753 w 9384838"/>
              <a:gd name="connsiteY436" fmla="*/ 5118460 h 6246801"/>
              <a:gd name="connsiteX437" fmla="*/ 4636753 w 9384838"/>
              <a:gd name="connsiteY437" fmla="*/ 5093017 h 6246801"/>
              <a:gd name="connsiteX438" fmla="*/ 4686532 w 9384838"/>
              <a:gd name="connsiteY438" fmla="*/ 5067574 h 6246801"/>
              <a:gd name="connsiteX439" fmla="*/ 4737416 w 9384838"/>
              <a:gd name="connsiteY439" fmla="*/ 5043237 h 6246801"/>
              <a:gd name="connsiteX440" fmla="*/ 4737416 w 9384838"/>
              <a:gd name="connsiteY440" fmla="*/ 5017794 h 6246801"/>
              <a:gd name="connsiteX441" fmla="*/ 4737416 w 9384838"/>
              <a:gd name="connsiteY441" fmla="*/ 4992351 h 6246801"/>
              <a:gd name="connsiteX442" fmla="*/ 4686532 w 9384838"/>
              <a:gd name="connsiteY442" fmla="*/ 4942571 h 6246801"/>
              <a:gd name="connsiteX443" fmla="*/ 4662196 w 9384838"/>
              <a:gd name="connsiteY443" fmla="*/ 4968014 h 6246801"/>
              <a:gd name="connsiteX444" fmla="*/ 4636753 w 9384838"/>
              <a:gd name="connsiteY444" fmla="*/ 4968014 h 6246801"/>
              <a:gd name="connsiteX445" fmla="*/ 4611311 w 9384838"/>
              <a:gd name="connsiteY445" fmla="*/ 4942571 h 6246801"/>
              <a:gd name="connsiteX446" fmla="*/ 4585869 w 9384838"/>
              <a:gd name="connsiteY446" fmla="*/ 4992350 h 6246801"/>
              <a:gd name="connsiteX447" fmla="*/ 4611310 w 9384838"/>
              <a:gd name="connsiteY447" fmla="*/ 5017792 h 6246801"/>
              <a:gd name="connsiteX448" fmla="*/ 4611311 w 9384838"/>
              <a:gd name="connsiteY448" fmla="*/ 5017793 h 6246801"/>
              <a:gd name="connsiteX449" fmla="*/ 4536091 w 9384838"/>
              <a:gd name="connsiteY449" fmla="*/ 5043236 h 6246801"/>
              <a:gd name="connsiteX450" fmla="*/ 4510649 w 9384838"/>
              <a:gd name="connsiteY450" fmla="*/ 5043236 h 6246801"/>
              <a:gd name="connsiteX451" fmla="*/ 4510649 w 9384838"/>
              <a:gd name="connsiteY451" fmla="*/ 5118458 h 6246801"/>
              <a:gd name="connsiteX452" fmla="*/ 4561533 w 9384838"/>
              <a:gd name="connsiteY452" fmla="*/ 5168238 h 6246801"/>
              <a:gd name="connsiteX453" fmla="*/ 4536091 w 9384838"/>
              <a:gd name="connsiteY453" fmla="*/ 5168238 h 6246801"/>
              <a:gd name="connsiteX454" fmla="*/ 4510649 w 9384838"/>
              <a:gd name="connsiteY454" fmla="*/ 5168238 h 6246801"/>
              <a:gd name="connsiteX455" fmla="*/ 4510649 w 9384838"/>
              <a:gd name="connsiteY455" fmla="*/ 5193681 h 6246801"/>
              <a:gd name="connsiteX456" fmla="*/ 4486313 w 9384838"/>
              <a:gd name="connsiteY456" fmla="*/ 5168238 h 6246801"/>
              <a:gd name="connsiteX457" fmla="*/ 4486313 w 9384838"/>
              <a:gd name="connsiteY457" fmla="*/ 5118458 h 6246801"/>
              <a:gd name="connsiteX458" fmla="*/ 4460871 w 9384838"/>
              <a:gd name="connsiteY458" fmla="*/ 5093016 h 6246801"/>
              <a:gd name="connsiteX459" fmla="*/ 4385651 w 9384838"/>
              <a:gd name="connsiteY459" fmla="*/ 5067573 h 6246801"/>
              <a:gd name="connsiteX460" fmla="*/ 4310431 w 9384838"/>
              <a:gd name="connsiteY460" fmla="*/ 5093016 h 6246801"/>
              <a:gd name="connsiteX461" fmla="*/ 4284989 w 9384838"/>
              <a:gd name="connsiteY461" fmla="*/ 5142795 h 6246801"/>
              <a:gd name="connsiteX462" fmla="*/ 4284989 w 9384838"/>
              <a:gd name="connsiteY462" fmla="*/ 5142796 h 6246801"/>
              <a:gd name="connsiteX463" fmla="*/ 4260653 w 9384838"/>
              <a:gd name="connsiteY463" fmla="*/ 5168239 h 6246801"/>
              <a:gd name="connsiteX464" fmla="*/ 4260653 w 9384838"/>
              <a:gd name="connsiteY464" fmla="*/ 5193683 h 6246801"/>
              <a:gd name="connsiteX465" fmla="*/ 4284989 w 9384838"/>
              <a:gd name="connsiteY465" fmla="*/ 5243462 h 6246801"/>
              <a:gd name="connsiteX466" fmla="*/ 4235211 w 9384838"/>
              <a:gd name="connsiteY466" fmla="*/ 5268905 h 6246801"/>
              <a:gd name="connsiteX467" fmla="*/ 4185433 w 9384838"/>
              <a:gd name="connsiteY467" fmla="*/ 5344128 h 6246801"/>
              <a:gd name="connsiteX468" fmla="*/ 4110213 w 9384838"/>
              <a:gd name="connsiteY468" fmla="*/ 5369571 h 6246801"/>
              <a:gd name="connsiteX469" fmla="*/ 4084771 w 9384838"/>
              <a:gd name="connsiteY469" fmla="*/ 5318685 h 6246801"/>
              <a:gd name="connsiteX470" fmla="*/ 4110213 w 9384838"/>
              <a:gd name="connsiteY470" fmla="*/ 5243462 h 6246801"/>
              <a:gd name="connsiteX471" fmla="*/ 4134549 w 9384838"/>
              <a:gd name="connsiteY471" fmla="*/ 5193683 h 6246801"/>
              <a:gd name="connsiteX472" fmla="*/ 4134549 w 9384838"/>
              <a:gd name="connsiteY472" fmla="*/ 5168239 h 6246801"/>
              <a:gd name="connsiteX473" fmla="*/ 4185433 w 9384838"/>
              <a:gd name="connsiteY473" fmla="*/ 5168239 h 6246801"/>
              <a:gd name="connsiteX474" fmla="*/ 4209769 w 9384838"/>
              <a:gd name="connsiteY474" fmla="*/ 5142796 h 6246801"/>
              <a:gd name="connsiteX475" fmla="*/ 4185433 w 9384838"/>
              <a:gd name="connsiteY475" fmla="*/ 5118460 h 6246801"/>
              <a:gd name="connsiteX476" fmla="*/ 4084771 w 9384838"/>
              <a:gd name="connsiteY476" fmla="*/ 5093017 h 6246801"/>
              <a:gd name="connsiteX477" fmla="*/ 4034993 w 9384838"/>
              <a:gd name="connsiteY477" fmla="*/ 5142796 h 6246801"/>
              <a:gd name="connsiteX478" fmla="*/ 3958666 w 9384838"/>
              <a:gd name="connsiteY478" fmla="*/ 5168239 h 6246801"/>
              <a:gd name="connsiteX479" fmla="*/ 3908904 w 9384838"/>
              <a:gd name="connsiteY479" fmla="*/ 5218019 h 6246801"/>
              <a:gd name="connsiteX480" fmla="*/ 3859127 w 9384838"/>
              <a:gd name="connsiteY480" fmla="*/ 5293242 h 6246801"/>
              <a:gd name="connsiteX481" fmla="*/ 3758465 w 9384838"/>
              <a:gd name="connsiteY481" fmla="*/ 5243462 h 6246801"/>
              <a:gd name="connsiteX482" fmla="*/ 3708688 w 9384838"/>
              <a:gd name="connsiteY482" fmla="*/ 5243462 h 6246801"/>
              <a:gd name="connsiteX483" fmla="*/ 3582584 w 9384838"/>
              <a:gd name="connsiteY483" fmla="*/ 5193683 h 6246801"/>
              <a:gd name="connsiteX484" fmla="*/ 3589545 w 9384838"/>
              <a:gd name="connsiteY484" fmla="*/ 5173103 h 6246801"/>
              <a:gd name="connsiteX485" fmla="*/ 3589543 w 9384838"/>
              <a:gd name="connsiteY485" fmla="*/ 5173102 h 6246801"/>
              <a:gd name="connsiteX486" fmla="*/ 3582582 w 9384838"/>
              <a:gd name="connsiteY486" fmla="*/ 5193682 h 6246801"/>
              <a:gd name="connsiteX487" fmla="*/ 3382367 w 9384838"/>
              <a:gd name="connsiteY487" fmla="*/ 5193682 h 6246801"/>
              <a:gd name="connsiteX488" fmla="*/ 3421081 w 9384838"/>
              <a:gd name="connsiteY488" fmla="*/ 5164921 h 6246801"/>
              <a:gd name="connsiteX489" fmla="*/ 3483028 w 9384838"/>
              <a:gd name="connsiteY489" fmla="*/ 5168239 h 6246801"/>
              <a:gd name="connsiteX490" fmla="*/ 3532805 w 9384838"/>
              <a:gd name="connsiteY490" fmla="*/ 5168239 h 6246801"/>
              <a:gd name="connsiteX491" fmla="*/ 3532805 w 9384838"/>
              <a:gd name="connsiteY491" fmla="*/ 5118459 h 6246801"/>
              <a:gd name="connsiteX492" fmla="*/ 3507365 w 9384838"/>
              <a:gd name="connsiteY492" fmla="*/ 5093016 h 6246801"/>
              <a:gd name="connsiteX493" fmla="*/ 3483028 w 9384838"/>
              <a:gd name="connsiteY493" fmla="*/ 5118459 h 6246801"/>
              <a:gd name="connsiteX494" fmla="*/ 3432144 w 9384838"/>
              <a:gd name="connsiteY494" fmla="*/ 5093016 h 6246801"/>
              <a:gd name="connsiteX495" fmla="*/ 3407808 w 9384838"/>
              <a:gd name="connsiteY495" fmla="*/ 5093016 h 6246801"/>
              <a:gd name="connsiteX496" fmla="*/ 3407808 w 9384838"/>
              <a:gd name="connsiteY496" fmla="*/ 5043237 h 6246801"/>
              <a:gd name="connsiteX497" fmla="*/ 3382367 w 9384838"/>
              <a:gd name="connsiteY497" fmla="*/ 5043237 h 6246801"/>
              <a:gd name="connsiteX498" fmla="*/ 3356924 w 9384838"/>
              <a:gd name="connsiteY498" fmla="*/ 5093016 h 6246801"/>
              <a:gd name="connsiteX499" fmla="*/ 3382367 w 9384838"/>
              <a:gd name="connsiteY499" fmla="*/ 5118459 h 6246801"/>
              <a:gd name="connsiteX500" fmla="*/ 3382367 w 9384838"/>
              <a:gd name="connsiteY500" fmla="*/ 5142796 h 6246801"/>
              <a:gd name="connsiteX501" fmla="*/ 3331482 w 9384838"/>
              <a:gd name="connsiteY501" fmla="*/ 5093016 h 6246801"/>
              <a:gd name="connsiteX502" fmla="*/ 3356924 w 9384838"/>
              <a:gd name="connsiteY502" fmla="*/ 5067573 h 6246801"/>
              <a:gd name="connsiteX503" fmla="*/ 3356924 w 9384838"/>
              <a:gd name="connsiteY503" fmla="*/ 4992351 h 6246801"/>
              <a:gd name="connsiteX504" fmla="*/ 3407808 w 9384838"/>
              <a:gd name="connsiteY504" fmla="*/ 4942571 h 6246801"/>
              <a:gd name="connsiteX505" fmla="*/ 3356924 w 9384838"/>
              <a:gd name="connsiteY505" fmla="*/ 4942571 h 6246801"/>
              <a:gd name="connsiteX506" fmla="*/ 3349625 w 9384838"/>
              <a:gd name="connsiteY506" fmla="*/ 4928288 h 6246801"/>
              <a:gd name="connsiteX507" fmla="*/ 3349624 w 9384838"/>
              <a:gd name="connsiteY507" fmla="*/ 4928288 h 6246801"/>
              <a:gd name="connsiteX508" fmla="*/ 3356924 w 9384838"/>
              <a:gd name="connsiteY508" fmla="*/ 4942571 h 6246801"/>
              <a:gd name="connsiteX509" fmla="*/ 3281703 w 9384838"/>
              <a:gd name="connsiteY509" fmla="*/ 4968014 h 6246801"/>
              <a:gd name="connsiteX510" fmla="*/ 3256260 w 9384838"/>
              <a:gd name="connsiteY510" fmla="*/ 5017794 h 6246801"/>
              <a:gd name="connsiteX511" fmla="*/ 3181041 w 9384838"/>
              <a:gd name="connsiteY511" fmla="*/ 5067573 h 6246801"/>
              <a:gd name="connsiteX512" fmla="*/ 3206483 w 9384838"/>
              <a:gd name="connsiteY512" fmla="*/ 5118459 h 6246801"/>
              <a:gd name="connsiteX513" fmla="*/ 3181041 w 9384838"/>
              <a:gd name="connsiteY513" fmla="*/ 5142796 h 6246801"/>
              <a:gd name="connsiteX514" fmla="*/ 3231925 w 9384838"/>
              <a:gd name="connsiteY514" fmla="*/ 5168239 h 6246801"/>
              <a:gd name="connsiteX515" fmla="*/ 3281703 w 9384838"/>
              <a:gd name="connsiteY515" fmla="*/ 5218019 h 6246801"/>
              <a:gd name="connsiteX516" fmla="*/ 3331481 w 9384838"/>
              <a:gd name="connsiteY516" fmla="*/ 5268905 h 6246801"/>
              <a:gd name="connsiteX517" fmla="*/ 3281703 w 9384838"/>
              <a:gd name="connsiteY517" fmla="*/ 5293242 h 6246801"/>
              <a:gd name="connsiteX518" fmla="*/ 3281703 w 9384838"/>
              <a:gd name="connsiteY518" fmla="*/ 5318685 h 6246801"/>
              <a:gd name="connsiteX519" fmla="*/ 3256260 w 9384838"/>
              <a:gd name="connsiteY519" fmla="*/ 5293242 h 6246801"/>
              <a:gd name="connsiteX520" fmla="*/ 3206483 w 9384838"/>
              <a:gd name="connsiteY520" fmla="*/ 5293242 h 6246801"/>
              <a:gd name="connsiteX521" fmla="*/ 3181041 w 9384838"/>
              <a:gd name="connsiteY521" fmla="*/ 5293242 h 6246801"/>
              <a:gd name="connsiteX522" fmla="*/ 3056044 w 9384838"/>
              <a:gd name="connsiteY522" fmla="*/ 5293242 h 6246801"/>
              <a:gd name="connsiteX523" fmla="*/ 3030601 w 9384838"/>
              <a:gd name="connsiteY523" fmla="*/ 5344128 h 6246801"/>
              <a:gd name="connsiteX524" fmla="*/ 3006265 w 9384838"/>
              <a:gd name="connsiteY524" fmla="*/ 5344128 h 6246801"/>
              <a:gd name="connsiteX525" fmla="*/ 2980823 w 9384838"/>
              <a:gd name="connsiteY525" fmla="*/ 5369571 h 6246801"/>
              <a:gd name="connsiteX526" fmla="*/ 3006265 w 9384838"/>
              <a:gd name="connsiteY526" fmla="*/ 5393907 h 6246801"/>
              <a:gd name="connsiteX527" fmla="*/ 2980823 w 9384838"/>
              <a:gd name="connsiteY527" fmla="*/ 5419350 h 6246801"/>
              <a:gd name="connsiteX528" fmla="*/ 2905602 w 9384838"/>
              <a:gd name="connsiteY528" fmla="*/ 5444793 h 6246801"/>
              <a:gd name="connsiteX529" fmla="*/ 2880162 w 9384838"/>
              <a:gd name="connsiteY529" fmla="*/ 5520016 h 6246801"/>
              <a:gd name="connsiteX530" fmla="*/ 2880159 w 9384838"/>
              <a:gd name="connsiteY530" fmla="*/ 5520016 h 6246801"/>
              <a:gd name="connsiteX531" fmla="*/ 2830382 w 9384838"/>
              <a:gd name="connsiteY531" fmla="*/ 5544353 h 6246801"/>
              <a:gd name="connsiteX532" fmla="*/ 2804941 w 9384838"/>
              <a:gd name="connsiteY532" fmla="*/ 5569796 h 6246801"/>
              <a:gd name="connsiteX533" fmla="*/ 2755160 w 9384838"/>
              <a:gd name="connsiteY533" fmla="*/ 5595239 h 6246801"/>
              <a:gd name="connsiteX534" fmla="*/ 2679941 w 9384838"/>
              <a:gd name="connsiteY534" fmla="*/ 5569796 h 6246801"/>
              <a:gd name="connsiteX535" fmla="*/ 2629058 w 9384838"/>
              <a:gd name="connsiteY535" fmla="*/ 5494573 h 6246801"/>
              <a:gd name="connsiteX536" fmla="*/ 2629058 w 9384838"/>
              <a:gd name="connsiteY536" fmla="*/ 5444794 h 6246801"/>
              <a:gd name="connsiteX537" fmla="*/ 2579280 w 9384838"/>
              <a:gd name="connsiteY537" fmla="*/ 5393908 h 6246801"/>
              <a:gd name="connsiteX538" fmla="*/ 2579280 w 9384838"/>
              <a:gd name="connsiteY538" fmla="*/ 5344128 h 6246801"/>
              <a:gd name="connsiteX539" fmla="*/ 2529501 w 9384838"/>
              <a:gd name="connsiteY539" fmla="*/ 5318685 h 6246801"/>
              <a:gd name="connsiteX540" fmla="*/ 2553838 w 9384838"/>
              <a:gd name="connsiteY540" fmla="*/ 5293242 h 6246801"/>
              <a:gd name="connsiteX541" fmla="*/ 2579280 w 9384838"/>
              <a:gd name="connsiteY541" fmla="*/ 5268905 h 6246801"/>
              <a:gd name="connsiteX542" fmla="*/ 2579280 w 9384838"/>
              <a:gd name="connsiteY542" fmla="*/ 5243462 h 6246801"/>
              <a:gd name="connsiteX543" fmla="*/ 2629058 w 9384838"/>
              <a:gd name="connsiteY543" fmla="*/ 5218019 h 6246801"/>
              <a:gd name="connsiteX544" fmla="*/ 2604722 w 9384838"/>
              <a:gd name="connsiteY544" fmla="*/ 5193682 h 6246801"/>
              <a:gd name="connsiteX545" fmla="*/ 2579280 w 9384838"/>
              <a:gd name="connsiteY545" fmla="*/ 5142796 h 6246801"/>
              <a:gd name="connsiteX546" fmla="*/ 2579280 w 9384838"/>
              <a:gd name="connsiteY546" fmla="*/ 5142795 h 6246801"/>
              <a:gd name="connsiteX547" fmla="*/ 2705382 w 9384838"/>
              <a:gd name="connsiteY547" fmla="*/ 5093015 h 6246801"/>
              <a:gd name="connsiteX548" fmla="*/ 2755160 w 9384838"/>
              <a:gd name="connsiteY548" fmla="*/ 5043236 h 6246801"/>
              <a:gd name="connsiteX549" fmla="*/ 2755160 w 9384838"/>
              <a:gd name="connsiteY549" fmla="*/ 4992350 h 6246801"/>
              <a:gd name="connsiteX550" fmla="*/ 2729719 w 9384838"/>
              <a:gd name="connsiteY550" fmla="*/ 4968013 h 6246801"/>
              <a:gd name="connsiteX551" fmla="*/ 2705383 w 9384838"/>
              <a:gd name="connsiteY551" fmla="*/ 4942570 h 6246801"/>
              <a:gd name="connsiteX552" fmla="*/ 2679942 w 9384838"/>
              <a:gd name="connsiteY552" fmla="*/ 4942570 h 6246801"/>
              <a:gd name="connsiteX553" fmla="*/ 2654500 w 9384838"/>
              <a:gd name="connsiteY553" fmla="*/ 4968013 h 6246801"/>
              <a:gd name="connsiteX554" fmla="*/ 2604722 w 9384838"/>
              <a:gd name="connsiteY554" fmla="*/ 4968013 h 6246801"/>
              <a:gd name="connsiteX555" fmla="*/ 2529503 w 9384838"/>
              <a:gd name="connsiteY555" fmla="*/ 4917127 h 6246801"/>
              <a:gd name="connsiteX556" fmla="*/ 2529503 w 9384838"/>
              <a:gd name="connsiteY556" fmla="*/ 4867348 h 6246801"/>
              <a:gd name="connsiteX557" fmla="*/ 2454282 w 9384838"/>
              <a:gd name="connsiteY557" fmla="*/ 4841905 h 6246801"/>
              <a:gd name="connsiteX558" fmla="*/ 2454282 w 9384838"/>
              <a:gd name="connsiteY558" fmla="*/ 4867348 h 6246801"/>
              <a:gd name="connsiteX559" fmla="*/ 2428840 w 9384838"/>
              <a:gd name="connsiteY559" fmla="*/ 4841905 h 6246801"/>
              <a:gd name="connsiteX560" fmla="*/ 2379063 w 9384838"/>
              <a:gd name="connsiteY560" fmla="*/ 4841905 h 6246801"/>
              <a:gd name="connsiteX561" fmla="*/ 2353620 w 9384838"/>
              <a:gd name="connsiteY561" fmla="*/ 4867348 h 6246801"/>
              <a:gd name="connsiteX562" fmla="*/ 2353620 w 9384838"/>
              <a:gd name="connsiteY562" fmla="*/ 4867347 h 6246801"/>
              <a:gd name="connsiteX563" fmla="*/ 2328178 w 9384838"/>
              <a:gd name="connsiteY563" fmla="*/ 4841904 h 6246801"/>
              <a:gd name="connsiteX564" fmla="*/ 2303843 w 9384838"/>
              <a:gd name="connsiteY564" fmla="*/ 4841904 h 6246801"/>
              <a:gd name="connsiteX565" fmla="*/ 2278401 w 9384838"/>
              <a:gd name="connsiteY565" fmla="*/ 4817568 h 6246801"/>
              <a:gd name="connsiteX566" fmla="*/ 2252958 w 9384838"/>
              <a:gd name="connsiteY566" fmla="*/ 4841904 h 6246801"/>
              <a:gd name="connsiteX567" fmla="*/ 2303843 w 9384838"/>
              <a:gd name="connsiteY567" fmla="*/ 4867347 h 6246801"/>
              <a:gd name="connsiteX568" fmla="*/ 2228623 w 9384838"/>
              <a:gd name="connsiteY568" fmla="*/ 4892790 h 6246801"/>
              <a:gd name="connsiteX569" fmla="*/ 2177740 w 9384838"/>
              <a:gd name="connsiteY569" fmla="*/ 4841904 h 6246801"/>
              <a:gd name="connsiteX570" fmla="*/ 2153404 w 9384838"/>
              <a:gd name="connsiteY570" fmla="*/ 4867347 h 6246801"/>
              <a:gd name="connsiteX571" fmla="*/ 2153404 w 9384838"/>
              <a:gd name="connsiteY571" fmla="*/ 4892790 h 6246801"/>
              <a:gd name="connsiteX572" fmla="*/ 2127962 w 9384838"/>
              <a:gd name="connsiteY572" fmla="*/ 4942570 h 6246801"/>
              <a:gd name="connsiteX573" fmla="*/ 2102518 w 9384838"/>
              <a:gd name="connsiteY573" fmla="*/ 4917127 h 6246801"/>
              <a:gd name="connsiteX574" fmla="*/ 2078183 w 9384838"/>
              <a:gd name="connsiteY574" fmla="*/ 4917127 h 6246801"/>
              <a:gd name="connsiteX575" fmla="*/ 2078183 w 9384838"/>
              <a:gd name="connsiteY575" fmla="*/ 4867347 h 6246801"/>
              <a:gd name="connsiteX576" fmla="*/ 2027299 w 9384838"/>
              <a:gd name="connsiteY576" fmla="*/ 4867347 h 6246801"/>
              <a:gd name="connsiteX577" fmla="*/ 2001857 w 9384838"/>
              <a:gd name="connsiteY577" fmla="*/ 4892790 h 6246801"/>
              <a:gd name="connsiteX578" fmla="*/ 1952080 w 9384838"/>
              <a:gd name="connsiteY578" fmla="*/ 4892790 h 6246801"/>
              <a:gd name="connsiteX579" fmla="*/ 1902303 w 9384838"/>
              <a:gd name="connsiteY579" fmla="*/ 4917127 h 6246801"/>
              <a:gd name="connsiteX580" fmla="*/ 1876860 w 9384838"/>
              <a:gd name="connsiteY580" fmla="*/ 4892790 h 6246801"/>
              <a:gd name="connsiteX581" fmla="*/ 1876860 w 9384838"/>
              <a:gd name="connsiteY581" fmla="*/ 4867347 h 6246801"/>
              <a:gd name="connsiteX582" fmla="*/ 1851419 w 9384838"/>
              <a:gd name="connsiteY582" fmla="*/ 4892790 h 6246801"/>
              <a:gd name="connsiteX583" fmla="*/ 1827080 w 9384838"/>
              <a:gd name="connsiteY583" fmla="*/ 4892790 h 6246801"/>
              <a:gd name="connsiteX584" fmla="*/ 1801640 w 9384838"/>
              <a:gd name="connsiteY584" fmla="*/ 4867347 h 6246801"/>
              <a:gd name="connsiteX585" fmla="*/ 1801640 w 9384838"/>
              <a:gd name="connsiteY585" fmla="*/ 4892790 h 6246801"/>
              <a:gd name="connsiteX586" fmla="*/ 1776198 w 9384838"/>
              <a:gd name="connsiteY586" fmla="*/ 4917127 h 6246801"/>
              <a:gd name="connsiteX587" fmla="*/ 1751861 w 9384838"/>
              <a:gd name="connsiteY587" fmla="*/ 4892790 h 6246801"/>
              <a:gd name="connsiteX588" fmla="*/ 1726419 w 9384838"/>
              <a:gd name="connsiteY588" fmla="*/ 4892790 h 6246801"/>
              <a:gd name="connsiteX589" fmla="*/ 1700977 w 9384838"/>
              <a:gd name="connsiteY589" fmla="*/ 4917127 h 6246801"/>
              <a:gd name="connsiteX590" fmla="*/ 1676640 w 9384838"/>
              <a:gd name="connsiteY590" fmla="*/ 4892790 h 6246801"/>
              <a:gd name="connsiteX591" fmla="*/ 1625756 w 9384838"/>
              <a:gd name="connsiteY591" fmla="*/ 4917127 h 6246801"/>
              <a:gd name="connsiteX592" fmla="*/ 1601421 w 9384838"/>
              <a:gd name="connsiteY592" fmla="*/ 4917127 h 6246801"/>
              <a:gd name="connsiteX593" fmla="*/ 1575979 w 9384838"/>
              <a:gd name="connsiteY593" fmla="*/ 4892790 h 6246801"/>
              <a:gd name="connsiteX594" fmla="*/ 1575979 w 9384838"/>
              <a:gd name="connsiteY594" fmla="*/ 4867347 h 6246801"/>
              <a:gd name="connsiteX595" fmla="*/ 1575979 w 9384838"/>
              <a:gd name="connsiteY595" fmla="*/ 4841904 h 6246801"/>
              <a:gd name="connsiteX596" fmla="*/ 1526200 w 9384838"/>
              <a:gd name="connsiteY596" fmla="*/ 4817568 h 6246801"/>
              <a:gd name="connsiteX597" fmla="*/ 1450978 w 9384838"/>
              <a:gd name="connsiteY597" fmla="*/ 4867347 h 6246801"/>
              <a:gd name="connsiteX598" fmla="*/ 1425540 w 9384838"/>
              <a:gd name="connsiteY598" fmla="*/ 4867347 h 6246801"/>
              <a:gd name="connsiteX599" fmla="*/ 1425540 w 9384838"/>
              <a:gd name="connsiteY599" fmla="*/ 4867348 h 6246801"/>
              <a:gd name="connsiteX600" fmla="*/ 1425540 w 9384838"/>
              <a:gd name="connsiteY600" fmla="*/ 4917127 h 6246801"/>
              <a:gd name="connsiteX601" fmla="*/ 1400097 w 9384838"/>
              <a:gd name="connsiteY601" fmla="*/ 4942570 h 6246801"/>
              <a:gd name="connsiteX602" fmla="*/ 1400097 w 9384838"/>
              <a:gd name="connsiteY602" fmla="*/ 4992350 h 6246801"/>
              <a:gd name="connsiteX603" fmla="*/ 1350319 w 9384838"/>
              <a:gd name="connsiteY603" fmla="*/ 4992350 h 6246801"/>
              <a:gd name="connsiteX604" fmla="*/ 1350319 w 9384838"/>
              <a:gd name="connsiteY604" fmla="*/ 5043236 h 6246801"/>
              <a:gd name="connsiteX605" fmla="*/ 1299435 w 9384838"/>
              <a:gd name="connsiteY605" fmla="*/ 4992350 h 6246801"/>
              <a:gd name="connsiteX606" fmla="*/ 1249656 w 9384838"/>
              <a:gd name="connsiteY606" fmla="*/ 4917127 h 6246801"/>
              <a:gd name="connsiteX607" fmla="*/ 1224214 w 9384838"/>
              <a:gd name="connsiteY607" fmla="*/ 4917127 h 6246801"/>
              <a:gd name="connsiteX608" fmla="*/ 1148993 w 9384838"/>
              <a:gd name="connsiteY608" fmla="*/ 4892791 h 6246801"/>
              <a:gd name="connsiteX609" fmla="*/ 1124658 w 9384838"/>
              <a:gd name="connsiteY609" fmla="*/ 4917127 h 6246801"/>
              <a:gd name="connsiteX610" fmla="*/ 1124658 w 9384838"/>
              <a:gd name="connsiteY610" fmla="*/ 4892791 h 6246801"/>
              <a:gd name="connsiteX611" fmla="*/ 1099215 w 9384838"/>
              <a:gd name="connsiteY611" fmla="*/ 4917127 h 6246801"/>
              <a:gd name="connsiteX612" fmla="*/ 1073771 w 9384838"/>
              <a:gd name="connsiteY612" fmla="*/ 4892791 h 6246801"/>
              <a:gd name="connsiteX613" fmla="*/ 1049435 w 9384838"/>
              <a:gd name="connsiteY613" fmla="*/ 4917127 h 6246801"/>
              <a:gd name="connsiteX614" fmla="*/ 998551 w 9384838"/>
              <a:gd name="connsiteY614" fmla="*/ 4917127 h 6246801"/>
              <a:gd name="connsiteX615" fmla="*/ 998551 w 9384838"/>
              <a:gd name="connsiteY615" fmla="*/ 4892791 h 6246801"/>
              <a:gd name="connsiteX616" fmla="*/ 948773 w 9384838"/>
              <a:gd name="connsiteY616" fmla="*/ 4841905 h 6246801"/>
              <a:gd name="connsiteX617" fmla="*/ 898995 w 9384838"/>
              <a:gd name="connsiteY617" fmla="*/ 4867348 h 6246801"/>
              <a:gd name="connsiteX618" fmla="*/ 898995 w 9384838"/>
              <a:gd name="connsiteY618" fmla="*/ 4792125 h 6246801"/>
              <a:gd name="connsiteX619" fmla="*/ 923331 w 9384838"/>
              <a:gd name="connsiteY619" fmla="*/ 4766682 h 6246801"/>
              <a:gd name="connsiteX620" fmla="*/ 923331 w 9384838"/>
              <a:gd name="connsiteY620" fmla="*/ 4716902 h 6246801"/>
              <a:gd name="connsiteX621" fmla="*/ 923331 w 9384838"/>
              <a:gd name="connsiteY621" fmla="*/ 4691459 h 6246801"/>
              <a:gd name="connsiteX622" fmla="*/ 974215 w 9384838"/>
              <a:gd name="connsiteY622" fmla="*/ 4691459 h 6246801"/>
              <a:gd name="connsiteX623" fmla="*/ 998551 w 9384838"/>
              <a:gd name="connsiteY623" fmla="*/ 4667122 h 6246801"/>
              <a:gd name="connsiteX624" fmla="*/ 1049435 w 9384838"/>
              <a:gd name="connsiteY624" fmla="*/ 4716902 h 6246801"/>
              <a:gd name="connsiteX625" fmla="*/ 1148993 w 9384838"/>
              <a:gd name="connsiteY625" fmla="*/ 4716902 h 6246801"/>
              <a:gd name="connsiteX626" fmla="*/ 1174436 w 9384838"/>
              <a:gd name="connsiteY626" fmla="*/ 4667122 h 6246801"/>
              <a:gd name="connsiteX627" fmla="*/ 1224214 w 9384838"/>
              <a:gd name="connsiteY627" fmla="*/ 4667122 h 6246801"/>
              <a:gd name="connsiteX628" fmla="*/ 1249656 w 9384838"/>
              <a:gd name="connsiteY628" fmla="*/ 4616236 h 6246801"/>
              <a:gd name="connsiteX629" fmla="*/ 1275099 w 9384838"/>
              <a:gd name="connsiteY629" fmla="*/ 4616236 h 6246801"/>
              <a:gd name="connsiteX630" fmla="*/ 1275099 w 9384838"/>
              <a:gd name="connsiteY630" fmla="*/ 4616237 h 6246801"/>
              <a:gd name="connsiteX631" fmla="*/ 1350319 w 9384838"/>
              <a:gd name="connsiteY631" fmla="*/ 4616237 h 6246801"/>
              <a:gd name="connsiteX632" fmla="*/ 1374654 w 9384838"/>
              <a:gd name="connsiteY632" fmla="*/ 4590794 h 6246801"/>
              <a:gd name="connsiteX633" fmla="*/ 1425539 w 9384838"/>
              <a:gd name="connsiteY633" fmla="*/ 4566457 h 6246801"/>
              <a:gd name="connsiteX634" fmla="*/ 1550537 w 9384838"/>
              <a:gd name="connsiteY634" fmla="*/ 4491234 h 6246801"/>
              <a:gd name="connsiteX635" fmla="*/ 1651201 w 9384838"/>
              <a:gd name="connsiteY635" fmla="*/ 4440348 h 6246801"/>
              <a:gd name="connsiteX636" fmla="*/ 1751865 w 9384838"/>
              <a:gd name="connsiteY636" fmla="*/ 4416011 h 6246801"/>
              <a:gd name="connsiteX637" fmla="*/ 1776201 w 9384838"/>
              <a:gd name="connsiteY637" fmla="*/ 4365125 h 6246801"/>
              <a:gd name="connsiteX638" fmla="*/ 1751865 w 9384838"/>
              <a:gd name="connsiteY638" fmla="*/ 4340788 h 6246801"/>
              <a:gd name="connsiteX639" fmla="*/ 1801642 w 9384838"/>
              <a:gd name="connsiteY639" fmla="*/ 4340788 h 6246801"/>
              <a:gd name="connsiteX640" fmla="*/ 1827082 w 9384838"/>
              <a:gd name="connsiteY640" fmla="*/ 4315345 h 6246801"/>
              <a:gd name="connsiteX641" fmla="*/ 1902304 w 9384838"/>
              <a:gd name="connsiteY641" fmla="*/ 4340788 h 6246801"/>
              <a:gd name="connsiteX642" fmla="*/ 1952081 w 9384838"/>
              <a:gd name="connsiteY642" fmla="*/ 4315345 h 6246801"/>
              <a:gd name="connsiteX643" fmla="*/ 2001860 w 9384838"/>
              <a:gd name="connsiteY643" fmla="*/ 4340788 h 6246801"/>
              <a:gd name="connsiteX644" fmla="*/ 1952081 w 9384838"/>
              <a:gd name="connsiteY644" fmla="*/ 4340788 h 6246801"/>
              <a:gd name="connsiteX645" fmla="*/ 1952081 w 9384838"/>
              <a:gd name="connsiteY645" fmla="*/ 4390568 h 6246801"/>
              <a:gd name="connsiteX646" fmla="*/ 2027302 w 9384838"/>
              <a:gd name="connsiteY646" fmla="*/ 4416011 h 6246801"/>
              <a:gd name="connsiteX647" fmla="*/ 2052742 w 9384838"/>
              <a:gd name="connsiteY647" fmla="*/ 4416011 h 6246801"/>
              <a:gd name="connsiteX648" fmla="*/ 2102518 w 9384838"/>
              <a:gd name="connsiteY648" fmla="*/ 4390568 h 6246801"/>
              <a:gd name="connsiteX649" fmla="*/ 2127962 w 9384838"/>
              <a:gd name="connsiteY649" fmla="*/ 4390568 h 6246801"/>
              <a:gd name="connsiteX650" fmla="*/ 2203182 w 9384838"/>
              <a:gd name="connsiteY650" fmla="*/ 4440348 h 6246801"/>
              <a:gd name="connsiteX651" fmla="*/ 2328178 w 9384838"/>
              <a:gd name="connsiteY651" fmla="*/ 4465791 h 6246801"/>
              <a:gd name="connsiteX652" fmla="*/ 2428839 w 9384838"/>
              <a:gd name="connsiteY652" fmla="*/ 4465791 h 6246801"/>
              <a:gd name="connsiteX653" fmla="*/ 2478617 w 9384838"/>
              <a:gd name="connsiteY653" fmla="*/ 4440348 h 6246801"/>
              <a:gd name="connsiteX654" fmla="*/ 2529503 w 9384838"/>
              <a:gd name="connsiteY654" fmla="*/ 4416011 h 6246801"/>
              <a:gd name="connsiteX655" fmla="*/ 2579280 w 9384838"/>
              <a:gd name="connsiteY655" fmla="*/ 4440348 h 6246801"/>
              <a:gd name="connsiteX656" fmla="*/ 2629058 w 9384838"/>
              <a:gd name="connsiteY656" fmla="*/ 4440348 h 6246801"/>
              <a:gd name="connsiteX657" fmla="*/ 2679941 w 9384838"/>
              <a:gd name="connsiteY657" fmla="*/ 4465791 h 6246801"/>
              <a:gd name="connsiteX658" fmla="*/ 2679941 w 9384838"/>
              <a:gd name="connsiteY658" fmla="*/ 4465790 h 6246801"/>
              <a:gd name="connsiteX659" fmla="*/ 2705383 w 9384838"/>
              <a:gd name="connsiteY659" fmla="*/ 4465790 h 6246801"/>
              <a:gd name="connsiteX660" fmla="*/ 2804940 w 9384838"/>
              <a:gd name="connsiteY660" fmla="*/ 4440347 h 6246801"/>
              <a:gd name="connsiteX661" fmla="*/ 2830382 w 9384838"/>
              <a:gd name="connsiteY661" fmla="*/ 4491233 h 6246801"/>
              <a:gd name="connsiteX662" fmla="*/ 2804940 w 9384838"/>
              <a:gd name="connsiteY662" fmla="*/ 4515570 h 6246801"/>
              <a:gd name="connsiteX663" fmla="*/ 2780604 w 9384838"/>
              <a:gd name="connsiteY663" fmla="*/ 4541013 h 6246801"/>
              <a:gd name="connsiteX664" fmla="*/ 2804940 w 9384838"/>
              <a:gd name="connsiteY664" fmla="*/ 4566456 h 6246801"/>
              <a:gd name="connsiteX665" fmla="*/ 2804940 w 9384838"/>
              <a:gd name="connsiteY665" fmla="*/ 4590793 h 6246801"/>
              <a:gd name="connsiteX666" fmla="*/ 2855825 w 9384838"/>
              <a:gd name="connsiteY666" fmla="*/ 4590793 h 6246801"/>
              <a:gd name="connsiteX667" fmla="*/ 2855825 w 9384838"/>
              <a:gd name="connsiteY667" fmla="*/ 4566456 h 6246801"/>
              <a:gd name="connsiteX668" fmla="*/ 2880159 w 9384838"/>
              <a:gd name="connsiteY668" fmla="*/ 4566456 h 6246801"/>
              <a:gd name="connsiteX669" fmla="*/ 2880159 w 9384838"/>
              <a:gd name="connsiteY669" fmla="*/ 4605916 h 6246801"/>
              <a:gd name="connsiteX670" fmla="*/ 2880162 w 9384838"/>
              <a:gd name="connsiteY670" fmla="*/ 4605918 h 6246801"/>
              <a:gd name="connsiteX671" fmla="*/ 2880162 w 9384838"/>
              <a:gd name="connsiteY671" fmla="*/ 4566457 h 6246801"/>
              <a:gd name="connsiteX672" fmla="*/ 2931045 w 9384838"/>
              <a:gd name="connsiteY672" fmla="*/ 4616236 h 6246801"/>
              <a:gd name="connsiteX673" fmla="*/ 2980823 w 9384838"/>
              <a:gd name="connsiteY673" fmla="*/ 4641679 h 6246801"/>
              <a:gd name="connsiteX674" fmla="*/ 3006265 w 9384838"/>
              <a:gd name="connsiteY674" fmla="*/ 4616236 h 6246801"/>
              <a:gd name="connsiteX675" fmla="*/ 3030601 w 9384838"/>
              <a:gd name="connsiteY675" fmla="*/ 4616236 h 6246801"/>
              <a:gd name="connsiteX676" fmla="*/ 3056044 w 9384838"/>
              <a:gd name="connsiteY676" fmla="*/ 4590793 h 6246801"/>
              <a:gd name="connsiteX677" fmla="*/ 3105820 w 9384838"/>
              <a:gd name="connsiteY677" fmla="*/ 4590793 h 6246801"/>
              <a:gd name="connsiteX678" fmla="*/ 3131263 w 9384838"/>
              <a:gd name="connsiteY678" fmla="*/ 4541014 h 6246801"/>
              <a:gd name="connsiteX679" fmla="*/ 3131263 w 9384838"/>
              <a:gd name="connsiteY679" fmla="*/ 4590793 h 6246801"/>
              <a:gd name="connsiteX680" fmla="*/ 3156704 w 9384838"/>
              <a:gd name="connsiteY680" fmla="*/ 4566457 h 6246801"/>
              <a:gd name="connsiteX681" fmla="*/ 3181041 w 9384838"/>
              <a:gd name="connsiteY681" fmla="*/ 4515571 h 6246801"/>
              <a:gd name="connsiteX682" fmla="*/ 3156704 w 9384838"/>
              <a:gd name="connsiteY682" fmla="*/ 4440348 h 6246801"/>
              <a:gd name="connsiteX683" fmla="*/ 3131263 w 9384838"/>
              <a:gd name="connsiteY683" fmla="*/ 4416011 h 6246801"/>
              <a:gd name="connsiteX684" fmla="*/ 3181041 w 9384838"/>
              <a:gd name="connsiteY684" fmla="*/ 4365125 h 6246801"/>
              <a:gd name="connsiteX685" fmla="*/ 3231924 w 9384838"/>
              <a:gd name="connsiteY685" fmla="*/ 4340788 h 6246801"/>
              <a:gd name="connsiteX686" fmla="*/ 3256260 w 9384838"/>
              <a:gd name="connsiteY686" fmla="*/ 4289902 h 6246801"/>
              <a:gd name="connsiteX687" fmla="*/ 3281703 w 9384838"/>
              <a:gd name="connsiteY687" fmla="*/ 4289902 h 6246801"/>
              <a:gd name="connsiteX688" fmla="*/ 3281705 w 9384838"/>
              <a:gd name="connsiteY688" fmla="*/ 4289902 h 6246801"/>
              <a:gd name="connsiteX689" fmla="*/ 3307147 w 9384838"/>
              <a:gd name="connsiteY689" fmla="*/ 4265565 h 6246801"/>
              <a:gd name="connsiteX690" fmla="*/ 3356924 w 9384838"/>
              <a:gd name="connsiteY690" fmla="*/ 4265565 h 6246801"/>
              <a:gd name="connsiteX691" fmla="*/ 3457589 w 9384838"/>
              <a:gd name="connsiteY691" fmla="*/ 4190342 h 6246801"/>
              <a:gd name="connsiteX692" fmla="*/ 3558250 w 9384838"/>
              <a:gd name="connsiteY692" fmla="*/ 4089676 h 6246801"/>
              <a:gd name="connsiteX693" fmla="*/ 3582585 w 9384838"/>
              <a:gd name="connsiteY693" fmla="*/ 4014453 h 6246801"/>
              <a:gd name="connsiteX694" fmla="*/ 3608026 w 9384838"/>
              <a:gd name="connsiteY694" fmla="*/ 3989010 h 6246801"/>
              <a:gd name="connsiteX695" fmla="*/ 3582585 w 9384838"/>
              <a:gd name="connsiteY695" fmla="*/ 3963567 h 6246801"/>
              <a:gd name="connsiteX696" fmla="*/ 3608026 w 9384838"/>
              <a:gd name="connsiteY696" fmla="*/ 3913787 h 6246801"/>
              <a:gd name="connsiteX697" fmla="*/ 3582585 w 9384838"/>
              <a:gd name="connsiteY697" fmla="*/ 3888344 h 6246801"/>
              <a:gd name="connsiteX698" fmla="*/ 3608026 w 9384838"/>
              <a:gd name="connsiteY698" fmla="*/ 3838565 h 6246801"/>
              <a:gd name="connsiteX699" fmla="*/ 3633468 w 9384838"/>
              <a:gd name="connsiteY699" fmla="*/ 3813122 h 6246801"/>
              <a:gd name="connsiteX700" fmla="*/ 3683247 w 9384838"/>
              <a:gd name="connsiteY700" fmla="*/ 3788785 h 6246801"/>
              <a:gd name="connsiteX701" fmla="*/ 3708689 w 9384838"/>
              <a:gd name="connsiteY701" fmla="*/ 3813122 h 6246801"/>
              <a:gd name="connsiteX702" fmla="*/ 3783908 w 9384838"/>
              <a:gd name="connsiteY702" fmla="*/ 3788785 h 6246801"/>
              <a:gd name="connsiteX703" fmla="*/ 3883464 w 9384838"/>
              <a:gd name="connsiteY703" fmla="*/ 3763342 h 6246801"/>
              <a:gd name="connsiteX704" fmla="*/ 3883464 w 9384838"/>
              <a:gd name="connsiteY704" fmla="*/ 3813122 h 6246801"/>
              <a:gd name="connsiteX705" fmla="*/ 3833686 w 9384838"/>
              <a:gd name="connsiteY705" fmla="*/ 3813122 h 6246801"/>
              <a:gd name="connsiteX706" fmla="*/ 3808245 w 9384838"/>
              <a:gd name="connsiteY706" fmla="*/ 3838565 h 6246801"/>
              <a:gd name="connsiteX707" fmla="*/ 3808245 w 9384838"/>
              <a:gd name="connsiteY707" fmla="*/ 3888344 h 6246801"/>
              <a:gd name="connsiteX708" fmla="*/ 3758467 w 9384838"/>
              <a:gd name="connsiteY708" fmla="*/ 3864008 h 6246801"/>
              <a:gd name="connsiteX709" fmla="*/ 3708689 w 9384838"/>
              <a:gd name="connsiteY709" fmla="*/ 3913787 h 6246801"/>
              <a:gd name="connsiteX710" fmla="*/ 3683247 w 9384838"/>
              <a:gd name="connsiteY710" fmla="*/ 3888344 h 6246801"/>
              <a:gd name="connsiteX711" fmla="*/ 3633468 w 9384838"/>
              <a:gd name="connsiteY711" fmla="*/ 3913787 h 6246801"/>
              <a:gd name="connsiteX712" fmla="*/ 3657804 w 9384838"/>
              <a:gd name="connsiteY712" fmla="*/ 3939230 h 6246801"/>
              <a:gd name="connsiteX713" fmla="*/ 3633468 w 9384838"/>
              <a:gd name="connsiteY713" fmla="*/ 3963567 h 6246801"/>
              <a:gd name="connsiteX714" fmla="*/ 3657804 w 9384838"/>
              <a:gd name="connsiteY714" fmla="*/ 3963567 h 6246801"/>
              <a:gd name="connsiteX715" fmla="*/ 3683247 w 9384838"/>
              <a:gd name="connsiteY715" fmla="*/ 3989010 h 6246801"/>
              <a:gd name="connsiteX716" fmla="*/ 3708689 w 9384838"/>
              <a:gd name="connsiteY716" fmla="*/ 3989010 h 6246801"/>
              <a:gd name="connsiteX717" fmla="*/ 3708689 w 9384838"/>
              <a:gd name="connsiteY717" fmla="*/ 4014453 h 6246801"/>
              <a:gd name="connsiteX718" fmla="*/ 3708688 w 9384838"/>
              <a:gd name="connsiteY718" fmla="*/ 4014453 h 6246801"/>
              <a:gd name="connsiteX719" fmla="*/ 3657804 w 9384838"/>
              <a:gd name="connsiteY719" fmla="*/ 4064233 h 6246801"/>
              <a:gd name="connsiteX720" fmla="*/ 3683246 w 9384838"/>
              <a:gd name="connsiteY720" fmla="*/ 4139455 h 6246801"/>
              <a:gd name="connsiteX721" fmla="*/ 3808243 w 9384838"/>
              <a:gd name="connsiteY721" fmla="*/ 4164898 h 6246801"/>
              <a:gd name="connsiteX722" fmla="*/ 3833684 w 9384838"/>
              <a:gd name="connsiteY722" fmla="*/ 4089676 h 6246801"/>
              <a:gd name="connsiteX723" fmla="*/ 3958666 w 9384838"/>
              <a:gd name="connsiteY723" fmla="*/ 4089676 h 6246801"/>
              <a:gd name="connsiteX724" fmla="*/ 4084770 w 9384838"/>
              <a:gd name="connsiteY724" fmla="*/ 4064233 h 6246801"/>
              <a:gd name="connsiteX725" fmla="*/ 4185432 w 9384838"/>
              <a:gd name="connsiteY725" fmla="*/ 4064233 h 6246801"/>
              <a:gd name="connsiteX726" fmla="*/ 4460870 w 9384838"/>
              <a:gd name="connsiteY726" fmla="*/ 3888345 h 6246801"/>
              <a:gd name="connsiteX727" fmla="*/ 4510648 w 9384838"/>
              <a:gd name="connsiteY727" fmla="*/ 3763342 h 6246801"/>
              <a:gd name="connsiteX728" fmla="*/ 4761751 w 9384838"/>
              <a:gd name="connsiteY728" fmla="*/ 3713562 h 6246801"/>
              <a:gd name="connsiteX729" fmla="*/ 4836971 w 9384838"/>
              <a:gd name="connsiteY729" fmla="*/ 3612896 h 6246801"/>
              <a:gd name="connsiteX730" fmla="*/ 4887855 w 9384838"/>
              <a:gd name="connsiteY730" fmla="*/ 3487894 h 6246801"/>
              <a:gd name="connsiteX731" fmla="*/ 4887855 w 9384838"/>
              <a:gd name="connsiteY731" fmla="*/ 3487893 h 6246801"/>
              <a:gd name="connsiteX732" fmla="*/ 4937633 w 9384838"/>
              <a:gd name="connsiteY732" fmla="*/ 3437007 h 6246801"/>
              <a:gd name="connsiteX733" fmla="*/ 5012854 w 9384838"/>
              <a:gd name="connsiteY733" fmla="*/ 3387227 h 6246801"/>
              <a:gd name="connsiteX734" fmla="*/ 5038296 w 9384838"/>
              <a:gd name="connsiteY734" fmla="*/ 3336341 h 6246801"/>
              <a:gd name="connsiteX735" fmla="*/ 5113516 w 9384838"/>
              <a:gd name="connsiteY735" fmla="*/ 3236782 h 6246801"/>
              <a:gd name="connsiteX736" fmla="*/ 5137852 w 9384838"/>
              <a:gd name="connsiteY736" fmla="*/ 3185896 h 6246801"/>
              <a:gd name="connsiteX737" fmla="*/ 5163294 w 9384838"/>
              <a:gd name="connsiteY737" fmla="*/ 3161560 h 6246801"/>
              <a:gd name="connsiteX738" fmla="*/ 5238514 w 9384838"/>
              <a:gd name="connsiteY738" fmla="*/ 3011116 h 6246801"/>
              <a:gd name="connsiteX739" fmla="*/ 5263957 w 9384838"/>
              <a:gd name="connsiteY739" fmla="*/ 2860672 h 6246801"/>
              <a:gd name="connsiteX740" fmla="*/ 5188736 w 9384838"/>
              <a:gd name="connsiteY740" fmla="*/ 2809788 h 6246801"/>
              <a:gd name="connsiteX741" fmla="*/ 5163294 w 9384838"/>
              <a:gd name="connsiteY741" fmla="*/ 2835229 h 6246801"/>
              <a:gd name="connsiteX742" fmla="*/ 5137852 w 9384838"/>
              <a:gd name="connsiteY742" fmla="*/ 2835229 h 6246801"/>
              <a:gd name="connsiteX743" fmla="*/ 5137852 w 9384838"/>
              <a:gd name="connsiteY743" fmla="*/ 2785450 h 6246801"/>
              <a:gd name="connsiteX744" fmla="*/ 5188736 w 9384838"/>
              <a:gd name="connsiteY744" fmla="*/ 2785450 h 6246801"/>
              <a:gd name="connsiteX745" fmla="*/ 5263957 w 9384838"/>
              <a:gd name="connsiteY745" fmla="*/ 2734563 h 6246801"/>
              <a:gd name="connsiteX746" fmla="*/ 5339177 w 9384838"/>
              <a:gd name="connsiteY746" fmla="*/ 2609561 h 6246801"/>
              <a:gd name="connsiteX747" fmla="*/ 5289399 w 9384838"/>
              <a:gd name="connsiteY747" fmla="*/ 2534339 h 6246801"/>
              <a:gd name="connsiteX748" fmla="*/ 5289931 w 9384838"/>
              <a:gd name="connsiteY748" fmla="*/ 2534660 h 6246801"/>
              <a:gd name="connsiteX749" fmla="*/ 5289398 w 9384838"/>
              <a:gd name="connsiteY749" fmla="*/ 2534339 h 6246801"/>
              <a:gd name="connsiteX750" fmla="*/ 5313734 w 9384838"/>
              <a:gd name="connsiteY750" fmla="*/ 2483451 h 6246801"/>
              <a:gd name="connsiteX751" fmla="*/ 5289398 w 9384838"/>
              <a:gd name="connsiteY751" fmla="*/ 2459115 h 6246801"/>
              <a:gd name="connsiteX752" fmla="*/ 5364618 w 9384838"/>
              <a:gd name="connsiteY752" fmla="*/ 2408231 h 6246801"/>
              <a:gd name="connsiteX753" fmla="*/ 5388954 w 9384838"/>
              <a:gd name="connsiteY753" fmla="*/ 2433674 h 6246801"/>
              <a:gd name="connsiteX754" fmla="*/ 5464174 w 9384838"/>
              <a:gd name="connsiteY754" fmla="*/ 2408231 h 6246801"/>
              <a:gd name="connsiteX755" fmla="*/ 5515059 w 9384838"/>
              <a:gd name="connsiteY755" fmla="*/ 2333007 h 6246801"/>
              <a:gd name="connsiteX756" fmla="*/ 5539394 w 9384838"/>
              <a:gd name="connsiteY756" fmla="*/ 2257785 h 6246801"/>
              <a:gd name="connsiteX757" fmla="*/ 5539394 w 9384838"/>
              <a:gd name="connsiteY757" fmla="*/ 2233447 h 6246801"/>
              <a:gd name="connsiteX758" fmla="*/ 5564837 w 9384838"/>
              <a:gd name="connsiteY758" fmla="*/ 2182565 h 6246801"/>
              <a:gd name="connsiteX759" fmla="*/ 5614615 w 9384838"/>
              <a:gd name="connsiteY759" fmla="*/ 2233447 h 6246801"/>
              <a:gd name="connsiteX760" fmla="*/ 5640057 w 9384838"/>
              <a:gd name="connsiteY760" fmla="*/ 2208005 h 6246801"/>
              <a:gd name="connsiteX761" fmla="*/ 5665499 w 9384838"/>
              <a:gd name="connsiteY761" fmla="*/ 2233447 h 6246801"/>
              <a:gd name="connsiteX762" fmla="*/ 5665499 w 9384838"/>
              <a:gd name="connsiteY762" fmla="*/ 2257785 h 6246801"/>
              <a:gd name="connsiteX763" fmla="*/ 5640057 w 9384838"/>
              <a:gd name="connsiteY763" fmla="*/ 2408231 h 6246801"/>
              <a:gd name="connsiteX764" fmla="*/ 5689835 w 9384838"/>
              <a:gd name="connsiteY764" fmla="*/ 2433674 h 6246801"/>
              <a:gd name="connsiteX765" fmla="*/ 5740719 w 9384838"/>
              <a:gd name="connsiteY765" fmla="*/ 2408231 h 6246801"/>
              <a:gd name="connsiteX766" fmla="*/ 5765055 w 9384838"/>
              <a:gd name="connsiteY766" fmla="*/ 2358450 h 6246801"/>
              <a:gd name="connsiteX767" fmla="*/ 5840275 w 9384838"/>
              <a:gd name="connsiteY767" fmla="*/ 2459115 h 6246801"/>
              <a:gd name="connsiteX768" fmla="*/ 5891159 w 9384838"/>
              <a:gd name="connsiteY768" fmla="*/ 2408231 h 6246801"/>
              <a:gd name="connsiteX769" fmla="*/ 5940937 w 9384838"/>
              <a:gd name="connsiteY769" fmla="*/ 2283229 h 6246801"/>
              <a:gd name="connsiteX770" fmla="*/ 5891159 w 9384838"/>
              <a:gd name="connsiteY770" fmla="*/ 2208005 h 6246801"/>
              <a:gd name="connsiteX771" fmla="*/ 5840275 w 9384838"/>
              <a:gd name="connsiteY771" fmla="*/ 2257785 h 6246801"/>
              <a:gd name="connsiteX772" fmla="*/ 5715277 w 9384838"/>
              <a:gd name="connsiteY772" fmla="*/ 2283229 h 6246801"/>
              <a:gd name="connsiteX773" fmla="*/ 5765055 w 9384838"/>
              <a:gd name="connsiteY773" fmla="*/ 2132783 h 6246801"/>
              <a:gd name="connsiteX774" fmla="*/ 5840275 w 9384838"/>
              <a:gd name="connsiteY774" fmla="*/ 2081897 h 6246801"/>
              <a:gd name="connsiteX775" fmla="*/ 8270546 w 9384838"/>
              <a:gd name="connsiteY775" fmla="*/ 1474959 h 6246801"/>
              <a:gd name="connsiteX776" fmla="*/ 8282255 w 9384838"/>
              <a:gd name="connsiteY776" fmla="*/ 1480813 h 6246801"/>
              <a:gd name="connsiteX777" fmla="*/ 8274449 w 9384838"/>
              <a:gd name="connsiteY777" fmla="*/ 1490571 h 6246801"/>
              <a:gd name="connsiteX778" fmla="*/ 8264691 w 9384838"/>
              <a:gd name="connsiteY778" fmla="*/ 1491546 h 6246801"/>
              <a:gd name="connsiteX779" fmla="*/ 8247128 w 9384838"/>
              <a:gd name="connsiteY779" fmla="*/ 1501304 h 6246801"/>
              <a:gd name="connsiteX780" fmla="*/ 8250055 w 9384838"/>
              <a:gd name="connsiteY780" fmla="*/ 1485692 h 6246801"/>
              <a:gd name="connsiteX781" fmla="*/ 8265667 w 9384838"/>
              <a:gd name="connsiteY781" fmla="*/ 1485692 h 6246801"/>
              <a:gd name="connsiteX782" fmla="*/ 8270546 w 9384838"/>
              <a:gd name="connsiteY782" fmla="*/ 1474959 h 6246801"/>
              <a:gd name="connsiteX783" fmla="*/ 8187608 w 9384838"/>
              <a:gd name="connsiteY783" fmla="*/ 1463250 h 6246801"/>
              <a:gd name="connsiteX784" fmla="*/ 8203220 w 9384838"/>
              <a:gd name="connsiteY784" fmla="*/ 1472032 h 6246801"/>
              <a:gd name="connsiteX785" fmla="*/ 8215904 w 9384838"/>
              <a:gd name="connsiteY785" fmla="*/ 1471056 h 6246801"/>
              <a:gd name="connsiteX786" fmla="*/ 8214929 w 9384838"/>
              <a:gd name="connsiteY786" fmla="*/ 1479838 h 6246801"/>
              <a:gd name="connsiteX787" fmla="*/ 8216880 w 9384838"/>
              <a:gd name="connsiteY787" fmla="*/ 1484717 h 6246801"/>
              <a:gd name="connsiteX788" fmla="*/ 8195414 w 9384838"/>
              <a:gd name="connsiteY788" fmla="*/ 1482765 h 6246801"/>
              <a:gd name="connsiteX789" fmla="*/ 8197365 w 9384838"/>
              <a:gd name="connsiteY789" fmla="*/ 1476909 h 6246801"/>
              <a:gd name="connsiteX790" fmla="*/ 8187608 w 9384838"/>
              <a:gd name="connsiteY790" fmla="*/ 1463250 h 6246801"/>
              <a:gd name="connsiteX791" fmla="*/ 8289085 w 9384838"/>
              <a:gd name="connsiteY791" fmla="*/ 1415439 h 6246801"/>
              <a:gd name="connsiteX792" fmla="*/ 8307624 w 9384838"/>
              <a:gd name="connsiteY792" fmla="*/ 1425197 h 6246801"/>
              <a:gd name="connsiteX793" fmla="*/ 8318357 w 9384838"/>
              <a:gd name="connsiteY793" fmla="*/ 1429100 h 6246801"/>
              <a:gd name="connsiteX794" fmla="*/ 8307624 w 9384838"/>
              <a:gd name="connsiteY794" fmla="*/ 1443734 h 6246801"/>
              <a:gd name="connsiteX795" fmla="*/ 8313478 w 9384838"/>
              <a:gd name="connsiteY795" fmla="*/ 1452516 h 6246801"/>
              <a:gd name="connsiteX796" fmla="*/ 8282255 w 9384838"/>
              <a:gd name="connsiteY796" fmla="*/ 1469104 h 6246801"/>
              <a:gd name="connsiteX797" fmla="*/ 8280303 w 9384838"/>
              <a:gd name="connsiteY797" fmla="*/ 1453493 h 6246801"/>
              <a:gd name="connsiteX798" fmla="*/ 8269570 w 9384838"/>
              <a:gd name="connsiteY798" fmla="*/ 1425197 h 6246801"/>
              <a:gd name="connsiteX799" fmla="*/ 8289085 w 9384838"/>
              <a:gd name="connsiteY799" fmla="*/ 1415439 h 6246801"/>
              <a:gd name="connsiteX800" fmla="*/ 8360314 w 9384838"/>
              <a:gd name="connsiteY800" fmla="*/ 1357869 h 6246801"/>
              <a:gd name="connsiteX801" fmla="*/ 8376902 w 9384838"/>
              <a:gd name="connsiteY801" fmla="*/ 1366651 h 6246801"/>
              <a:gd name="connsiteX802" fmla="*/ 8379829 w 9384838"/>
              <a:gd name="connsiteY802" fmla="*/ 1382264 h 6246801"/>
              <a:gd name="connsiteX803" fmla="*/ 8349581 w 9384838"/>
              <a:gd name="connsiteY803" fmla="*/ 1375434 h 6246801"/>
              <a:gd name="connsiteX804" fmla="*/ 8360314 w 9384838"/>
              <a:gd name="connsiteY804" fmla="*/ 1357869 h 6246801"/>
              <a:gd name="connsiteX805" fmla="*/ 8571073 w 9384838"/>
              <a:gd name="connsiteY805" fmla="*/ 1228098 h 6246801"/>
              <a:gd name="connsiteX806" fmla="*/ 8597418 w 9384838"/>
              <a:gd name="connsiteY806" fmla="*/ 1253467 h 6246801"/>
              <a:gd name="connsiteX807" fmla="*/ 8592539 w 9384838"/>
              <a:gd name="connsiteY807" fmla="*/ 1260297 h 6246801"/>
              <a:gd name="connsiteX808" fmla="*/ 8592539 w 9384838"/>
              <a:gd name="connsiteY808" fmla="*/ 1272981 h 6246801"/>
              <a:gd name="connsiteX809" fmla="*/ 8572049 w 9384838"/>
              <a:gd name="connsiteY809" fmla="*/ 1273957 h 6246801"/>
              <a:gd name="connsiteX810" fmla="*/ 8561316 w 9384838"/>
              <a:gd name="connsiteY810" fmla="*/ 1285666 h 6246801"/>
              <a:gd name="connsiteX811" fmla="*/ 8554486 w 9384838"/>
              <a:gd name="connsiteY811" fmla="*/ 1302253 h 6246801"/>
              <a:gd name="connsiteX812" fmla="*/ 8533995 w 9384838"/>
              <a:gd name="connsiteY812" fmla="*/ 1311035 h 6246801"/>
              <a:gd name="connsiteX813" fmla="*/ 8510577 w 9384838"/>
              <a:gd name="connsiteY813" fmla="*/ 1309083 h 6246801"/>
              <a:gd name="connsiteX814" fmla="*/ 8505699 w 9384838"/>
              <a:gd name="connsiteY814" fmla="*/ 1331526 h 6246801"/>
              <a:gd name="connsiteX815" fmla="*/ 8494966 w 9384838"/>
              <a:gd name="connsiteY815" fmla="*/ 1335428 h 6246801"/>
              <a:gd name="connsiteX816" fmla="*/ 8482281 w 9384838"/>
              <a:gd name="connsiteY816" fmla="*/ 1312986 h 6246801"/>
              <a:gd name="connsiteX817" fmla="*/ 8474475 w 9384838"/>
              <a:gd name="connsiteY817" fmla="*/ 1303229 h 6246801"/>
              <a:gd name="connsiteX818" fmla="*/ 8467645 w 9384838"/>
              <a:gd name="connsiteY818" fmla="*/ 1279811 h 6246801"/>
              <a:gd name="connsiteX819" fmla="*/ 8476427 w 9384838"/>
              <a:gd name="connsiteY819" fmla="*/ 1270054 h 6246801"/>
              <a:gd name="connsiteX820" fmla="*/ 8524238 w 9384838"/>
              <a:gd name="connsiteY820" fmla="*/ 1261273 h 6246801"/>
              <a:gd name="connsiteX821" fmla="*/ 8551558 w 9384838"/>
              <a:gd name="connsiteY821" fmla="*/ 1236879 h 6246801"/>
              <a:gd name="connsiteX822" fmla="*/ 8567170 w 9384838"/>
              <a:gd name="connsiteY822" fmla="*/ 1237855 h 6246801"/>
              <a:gd name="connsiteX823" fmla="*/ 8571073 w 9384838"/>
              <a:gd name="connsiteY823" fmla="*/ 1228098 h 6246801"/>
              <a:gd name="connsiteX824" fmla="*/ 8306648 w 9384838"/>
              <a:gd name="connsiteY824" fmla="*/ 884639 h 6246801"/>
              <a:gd name="connsiteX825" fmla="*/ 8328114 w 9384838"/>
              <a:gd name="connsiteY825" fmla="*/ 903178 h 6246801"/>
              <a:gd name="connsiteX826" fmla="*/ 8334944 w 9384838"/>
              <a:gd name="connsiteY826" fmla="*/ 917814 h 6246801"/>
              <a:gd name="connsiteX827" fmla="*/ 8368119 w 9384838"/>
              <a:gd name="connsiteY827" fmla="*/ 935377 h 6246801"/>
              <a:gd name="connsiteX828" fmla="*/ 8422761 w 9384838"/>
              <a:gd name="connsiteY828" fmla="*/ 939280 h 6246801"/>
              <a:gd name="connsiteX829" fmla="*/ 8461790 w 9384838"/>
              <a:gd name="connsiteY829" fmla="*/ 922693 h 6246801"/>
              <a:gd name="connsiteX830" fmla="*/ 8450081 w 9384838"/>
              <a:gd name="connsiteY830" fmla="*/ 963674 h 6246801"/>
              <a:gd name="connsiteX831" fmla="*/ 8431542 w 9384838"/>
              <a:gd name="connsiteY831" fmla="*/ 975382 h 6246801"/>
              <a:gd name="connsiteX832" fmla="*/ 8415930 w 9384838"/>
              <a:gd name="connsiteY832" fmla="*/ 963674 h 6246801"/>
              <a:gd name="connsiteX833" fmla="*/ 8397391 w 9384838"/>
              <a:gd name="connsiteY833" fmla="*/ 963674 h 6246801"/>
              <a:gd name="connsiteX834" fmla="*/ 8359338 w 9384838"/>
              <a:gd name="connsiteY834" fmla="*/ 1014411 h 6246801"/>
              <a:gd name="connsiteX835" fmla="*/ 8284206 w 9384838"/>
              <a:gd name="connsiteY835" fmla="*/ 1020265 h 6246801"/>
              <a:gd name="connsiteX836" fmla="*/ 8247128 w 9384838"/>
              <a:gd name="connsiteY836" fmla="*/ 1070028 h 6246801"/>
              <a:gd name="connsiteX837" fmla="*/ 8212977 w 9384838"/>
              <a:gd name="connsiteY837" fmla="*/ 1083688 h 6246801"/>
              <a:gd name="connsiteX838" fmla="*/ 8184681 w 9384838"/>
              <a:gd name="connsiteY838" fmla="*/ 1151014 h 6246801"/>
              <a:gd name="connsiteX839" fmla="*/ 8163215 w 9384838"/>
              <a:gd name="connsiteY839" fmla="*/ 1151014 h 6246801"/>
              <a:gd name="connsiteX840" fmla="*/ 8155409 w 9384838"/>
              <a:gd name="connsiteY840" fmla="*/ 1207607 h 6246801"/>
              <a:gd name="connsiteX841" fmla="*/ 8099792 w 9384838"/>
              <a:gd name="connsiteY841" fmla="*/ 1223219 h 6246801"/>
              <a:gd name="connsiteX842" fmla="*/ 8077350 w 9384838"/>
              <a:gd name="connsiteY842" fmla="*/ 1247612 h 6246801"/>
              <a:gd name="connsiteX843" fmla="*/ 8066617 w 9384838"/>
              <a:gd name="connsiteY843" fmla="*/ 1319817 h 6246801"/>
              <a:gd name="connsiteX844" fmla="*/ 8057835 w 9384838"/>
              <a:gd name="connsiteY844" fmla="*/ 1315914 h 6246801"/>
              <a:gd name="connsiteX845" fmla="*/ 8009048 w 9384838"/>
              <a:gd name="connsiteY845" fmla="*/ 1320793 h 6246801"/>
              <a:gd name="connsiteX846" fmla="*/ 8009048 w 9384838"/>
              <a:gd name="connsiteY846" fmla="*/ 1309084 h 6246801"/>
              <a:gd name="connsiteX847" fmla="*/ 8010024 w 9384838"/>
              <a:gd name="connsiteY847" fmla="*/ 1293472 h 6246801"/>
              <a:gd name="connsiteX848" fmla="*/ 8002218 w 9384838"/>
              <a:gd name="connsiteY848" fmla="*/ 1262248 h 6246801"/>
              <a:gd name="connsiteX849" fmla="*/ 8013927 w 9384838"/>
              <a:gd name="connsiteY849" fmla="*/ 1254442 h 6246801"/>
              <a:gd name="connsiteX850" fmla="*/ 8038320 w 9384838"/>
              <a:gd name="connsiteY850" fmla="*/ 1219316 h 6246801"/>
              <a:gd name="connsiteX851" fmla="*/ 8077350 w 9384838"/>
              <a:gd name="connsiteY851" fmla="*/ 1190044 h 6246801"/>
              <a:gd name="connsiteX852" fmla="*/ 8108573 w 9384838"/>
              <a:gd name="connsiteY852" fmla="*/ 1167602 h 6246801"/>
              <a:gd name="connsiteX853" fmla="*/ 8111501 w 9384838"/>
              <a:gd name="connsiteY853" fmla="*/ 1154917 h 6246801"/>
              <a:gd name="connsiteX854" fmla="*/ 8135894 w 9384838"/>
              <a:gd name="connsiteY854" fmla="*/ 1148087 h 6246801"/>
              <a:gd name="connsiteX855" fmla="*/ 8141748 w 9384838"/>
              <a:gd name="connsiteY855" fmla="*/ 1130524 h 6246801"/>
              <a:gd name="connsiteX856" fmla="*/ 8135894 w 9384838"/>
              <a:gd name="connsiteY856" fmla="*/ 1121742 h 6246801"/>
              <a:gd name="connsiteX857" fmla="*/ 8143700 w 9384838"/>
              <a:gd name="connsiteY857" fmla="*/ 1104179 h 6246801"/>
              <a:gd name="connsiteX858" fmla="*/ 8200293 w 9384838"/>
              <a:gd name="connsiteY858" fmla="*/ 1030998 h 6246801"/>
              <a:gd name="connsiteX859" fmla="*/ 8231516 w 9384838"/>
              <a:gd name="connsiteY859" fmla="*/ 993920 h 6246801"/>
              <a:gd name="connsiteX860" fmla="*/ 8245176 w 9384838"/>
              <a:gd name="connsiteY860" fmla="*/ 957819 h 6246801"/>
              <a:gd name="connsiteX861" fmla="*/ 8258837 w 9384838"/>
              <a:gd name="connsiteY861" fmla="*/ 944159 h 6246801"/>
              <a:gd name="connsiteX862" fmla="*/ 8260788 w 9384838"/>
              <a:gd name="connsiteY862" fmla="*/ 920741 h 6246801"/>
              <a:gd name="connsiteX863" fmla="*/ 8289085 w 9384838"/>
              <a:gd name="connsiteY863" fmla="*/ 889516 h 6246801"/>
              <a:gd name="connsiteX864" fmla="*/ 8306648 w 9384838"/>
              <a:gd name="connsiteY864" fmla="*/ 884639 h 6246801"/>
              <a:gd name="connsiteX865" fmla="*/ 9328245 w 9384838"/>
              <a:gd name="connsiteY865" fmla="*/ 311878 h 6246801"/>
              <a:gd name="connsiteX866" fmla="*/ 9371178 w 9384838"/>
              <a:gd name="connsiteY866" fmla="*/ 317733 h 6246801"/>
              <a:gd name="connsiteX867" fmla="*/ 9384838 w 9384838"/>
              <a:gd name="connsiteY867" fmla="*/ 341150 h 6246801"/>
              <a:gd name="connsiteX868" fmla="*/ 9357517 w 9384838"/>
              <a:gd name="connsiteY868" fmla="*/ 360665 h 6246801"/>
              <a:gd name="connsiteX869" fmla="*/ 9357517 w 9384838"/>
              <a:gd name="connsiteY869" fmla="*/ 378228 h 6246801"/>
              <a:gd name="connsiteX870" fmla="*/ 9371178 w 9384838"/>
              <a:gd name="connsiteY870" fmla="*/ 393840 h 6246801"/>
              <a:gd name="connsiteX871" fmla="*/ 9367275 w 9384838"/>
              <a:gd name="connsiteY871" fmla="*/ 427015 h 6246801"/>
              <a:gd name="connsiteX872" fmla="*/ 9314585 w 9384838"/>
              <a:gd name="connsiteY872" fmla="*/ 427015 h 6246801"/>
              <a:gd name="connsiteX873" fmla="*/ 9250186 w 9384838"/>
              <a:gd name="connsiteY873" fmla="*/ 440675 h 6246801"/>
              <a:gd name="connsiteX874" fmla="*/ 9213108 w 9384838"/>
              <a:gd name="connsiteY874" fmla="*/ 471899 h 6246801"/>
              <a:gd name="connsiteX875" fmla="*/ 9162370 w 9384838"/>
              <a:gd name="connsiteY875" fmla="*/ 491414 h 6246801"/>
              <a:gd name="connsiteX876" fmla="*/ 9099923 w 9384838"/>
              <a:gd name="connsiteY876" fmla="*/ 526540 h 6246801"/>
              <a:gd name="connsiteX877" fmla="*/ 9035524 w 9384838"/>
              <a:gd name="connsiteY877" fmla="*/ 587036 h 6246801"/>
              <a:gd name="connsiteX878" fmla="*/ 8996494 w 9384838"/>
              <a:gd name="connsiteY878" fmla="*/ 635822 h 6246801"/>
              <a:gd name="connsiteX879" fmla="*/ 8961368 w 9384838"/>
              <a:gd name="connsiteY879" fmla="*/ 637774 h 6246801"/>
              <a:gd name="connsiteX880" fmla="*/ 8951610 w 9384838"/>
              <a:gd name="connsiteY880" fmla="*/ 647531 h 6246801"/>
              <a:gd name="connsiteX881" fmla="*/ 8926241 w 9384838"/>
              <a:gd name="connsiteY881" fmla="*/ 637774 h 6246801"/>
              <a:gd name="connsiteX882" fmla="*/ 8916484 w 9384838"/>
              <a:gd name="connsiteY882" fmla="*/ 608501 h 6246801"/>
              <a:gd name="connsiteX883" fmla="*/ 8883309 w 9384838"/>
              <a:gd name="connsiteY883" fmla="*/ 622162 h 6246801"/>
              <a:gd name="connsiteX884" fmla="*/ 8877454 w 9384838"/>
              <a:gd name="connsiteY884" fmla="*/ 651434 h 6246801"/>
              <a:gd name="connsiteX885" fmla="*/ 8887212 w 9384838"/>
              <a:gd name="connsiteY885" fmla="*/ 665094 h 6246801"/>
              <a:gd name="connsiteX886" fmla="*/ 8846231 w 9384838"/>
              <a:gd name="connsiteY886" fmla="*/ 719735 h 6246801"/>
              <a:gd name="connsiteX887" fmla="*/ 8799395 w 9384838"/>
              <a:gd name="connsiteY887" fmla="*/ 749008 h 6246801"/>
              <a:gd name="connsiteX888" fmla="*/ 8766220 w 9384838"/>
              <a:gd name="connsiteY888" fmla="*/ 774380 h 6246801"/>
              <a:gd name="connsiteX889" fmla="*/ 8731094 w 9384838"/>
              <a:gd name="connsiteY889" fmla="*/ 844633 h 6246801"/>
              <a:gd name="connsiteX890" fmla="*/ 8697919 w 9384838"/>
              <a:gd name="connsiteY890" fmla="*/ 862196 h 6246801"/>
              <a:gd name="connsiteX891" fmla="*/ 8666695 w 9384838"/>
              <a:gd name="connsiteY891" fmla="*/ 862196 h 6246801"/>
              <a:gd name="connsiteX892" fmla="*/ 8641326 w 9384838"/>
              <a:gd name="connsiteY892" fmla="*/ 887565 h 6246801"/>
              <a:gd name="connsiteX893" fmla="*/ 8614005 w 9384838"/>
              <a:gd name="connsiteY893" fmla="*/ 932449 h 6246801"/>
              <a:gd name="connsiteX894" fmla="*/ 8590587 w 9384838"/>
              <a:gd name="connsiteY894" fmla="*/ 936351 h 6246801"/>
              <a:gd name="connsiteX895" fmla="*/ 8576927 w 9384838"/>
              <a:gd name="connsiteY895" fmla="*/ 920740 h 6246801"/>
              <a:gd name="connsiteX896" fmla="*/ 8590587 w 9384838"/>
              <a:gd name="connsiteY896" fmla="*/ 885614 h 6246801"/>
              <a:gd name="connsiteX897" fmla="*/ 8602296 w 9384838"/>
              <a:gd name="connsiteY897" fmla="*/ 881711 h 6246801"/>
              <a:gd name="connsiteX898" fmla="*/ 8610102 w 9384838"/>
              <a:gd name="connsiteY898" fmla="*/ 868050 h 6246801"/>
              <a:gd name="connsiteX899" fmla="*/ 8606199 w 9384838"/>
              <a:gd name="connsiteY899" fmla="*/ 850487 h 6246801"/>
              <a:gd name="connsiteX900" fmla="*/ 8612054 w 9384838"/>
              <a:gd name="connsiteY900" fmla="*/ 825118 h 6246801"/>
              <a:gd name="connsiteX901" fmla="*/ 8623762 w 9384838"/>
              <a:gd name="connsiteY901" fmla="*/ 846584 h 6246801"/>
              <a:gd name="connsiteX902" fmla="*/ 8637423 w 9384838"/>
              <a:gd name="connsiteY902" fmla="*/ 848536 h 6246801"/>
              <a:gd name="connsiteX903" fmla="*/ 8649132 w 9384838"/>
              <a:gd name="connsiteY903" fmla="*/ 827069 h 6246801"/>
              <a:gd name="connsiteX904" fmla="*/ 8635471 w 9384838"/>
              <a:gd name="connsiteY904" fmla="*/ 807555 h 6246801"/>
              <a:gd name="connsiteX905" fmla="*/ 8654986 w 9384838"/>
              <a:gd name="connsiteY905" fmla="*/ 807555 h 6246801"/>
              <a:gd name="connsiteX906" fmla="*/ 8664743 w 9384838"/>
              <a:gd name="connsiteY906" fmla="*/ 819263 h 6246801"/>
              <a:gd name="connsiteX907" fmla="*/ 8692064 w 9384838"/>
              <a:gd name="connsiteY907" fmla="*/ 805603 h 6246801"/>
              <a:gd name="connsiteX908" fmla="*/ 8709627 w 9384838"/>
              <a:gd name="connsiteY908" fmla="*/ 778282 h 6246801"/>
              <a:gd name="connsiteX909" fmla="*/ 8711579 w 9384838"/>
              <a:gd name="connsiteY909" fmla="*/ 749008 h 6246801"/>
              <a:gd name="connsiteX910" fmla="*/ 8695967 w 9384838"/>
              <a:gd name="connsiteY910" fmla="*/ 749008 h 6246801"/>
              <a:gd name="connsiteX911" fmla="*/ 8672549 w 9384838"/>
              <a:gd name="connsiteY911" fmla="*/ 745105 h 6246801"/>
              <a:gd name="connsiteX912" fmla="*/ 8668646 w 9384838"/>
              <a:gd name="connsiteY912" fmla="*/ 713881 h 6246801"/>
              <a:gd name="connsiteX913" fmla="*/ 8697919 w 9384838"/>
              <a:gd name="connsiteY913" fmla="*/ 713881 h 6246801"/>
              <a:gd name="connsiteX914" fmla="*/ 8715482 w 9384838"/>
              <a:gd name="connsiteY914" fmla="*/ 731444 h 6246801"/>
              <a:gd name="connsiteX915" fmla="*/ 8733045 w 9384838"/>
              <a:gd name="connsiteY915" fmla="*/ 719735 h 6246801"/>
              <a:gd name="connsiteX916" fmla="*/ 8746705 w 9384838"/>
              <a:gd name="connsiteY916" fmla="*/ 688512 h 6246801"/>
              <a:gd name="connsiteX917" fmla="*/ 8787686 w 9384838"/>
              <a:gd name="connsiteY917" fmla="*/ 674851 h 6246801"/>
              <a:gd name="connsiteX918" fmla="*/ 8811104 w 9384838"/>
              <a:gd name="connsiteY918" fmla="*/ 624114 h 6246801"/>
              <a:gd name="connsiteX919" fmla="*/ 8830619 w 9384838"/>
              <a:gd name="connsiteY919" fmla="*/ 618260 h 6246801"/>
              <a:gd name="connsiteX920" fmla="*/ 8840376 w 9384838"/>
              <a:gd name="connsiteY920" fmla="*/ 600695 h 6246801"/>
              <a:gd name="connsiteX921" fmla="*/ 8832570 w 9384838"/>
              <a:gd name="connsiteY921" fmla="*/ 559715 h 6246801"/>
              <a:gd name="connsiteX922" fmla="*/ 8850134 w 9384838"/>
              <a:gd name="connsiteY922" fmla="*/ 559715 h 6246801"/>
              <a:gd name="connsiteX923" fmla="*/ 8885260 w 9384838"/>
              <a:gd name="connsiteY923" fmla="*/ 573376 h 6246801"/>
              <a:gd name="connsiteX924" fmla="*/ 8902823 w 9384838"/>
              <a:gd name="connsiteY924" fmla="*/ 559715 h 6246801"/>
              <a:gd name="connsiteX925" fmla="*/ 8904775 w 9384838"/>
              <a:gd name="connsiteY925" fmla="*/ 524589 h 6246801"/>
              <a:gd name="connsiteX926" fmla="*/ 8949659 w 9384838"/>
              <a:gd name="connsiteY926" fmla="*/ 497268 h 6246801"/>
              <a:gd name="connsiteX927" fmla="*/ 8976980 w 9384838"/>
              <a:gd name="connsiteY927" fmla="*/ 497268 h 6246801"/>
              <a:gd name="connsiteX928" fmla="*/ 8976980 w 9384838"/>
              <a:gd name="connsiteY928" fmla="*/ 462142 h 6246801"/>
              <a:gd name="connsiteX929" fmla="*/ 8965271 w 9384838"/>
              <a:gd name="connsiteY929" fmla="*/ 419209 h 6246801"/>
              <a:gd name="connsiteX930" fmla="*/ 8973077 w 9384838"/>
              <a:gd name="connsiteY930" fmla="*/ 393840 h 6246801"/>
              <a:gd name="connsiteX931" fmla="*/ 9002349 w 9384838"/>
              <a:gd name="connsiteY931" fmla="*/ 376277 h 6246801"/>
              <a:gd name="connsiteX932" fmla="*/ 9017961 w 9384838"/>
              <a:gd name="connsiteY932" fmla="*/ 403597 h 6246801"/>
              <a:gd name="connsiteX933" fmla="*/ 9041378 w 9384838"/>
              <a:gd name="connsiteY933" fmla="*/ 467996 h 6246801"/>
              <a:gd name="connsiteX934" fmla="*/ 9076505 w 9384838"/>
              <a:gd name="connsiteY934" fmla="*/ 475802 h 6246801"/>
              <a:gd name="connsiteX935" fmla="*/ 9154564 w 9384838"/>
              <a:gd name="connsiteY935" fmla="*/ 458239 h 6246801"/>
              <a:gd name="connsiteX936" fmla="*/ 9209205 w 9384838"/>
              <a:gd name="connsiteY936" fmla="*/ 409452 h 6246801"/>
              <a:gd name="connsiteX937" fmla="*/ 9218963 w 9384838"/>
              <a:gd name="connsiteY937" fmla="*/ 380180 h 6246801"/>
              <a:gd name="connsiteX938" fmla="*/ 9283361 w 9384838"/>
              <a:gd name="connsiteY938" fmla="*/ 325538 h 6246801"/>
              <a:gd name="connsiteX939" fmla="*/ 9328245 w 9384838"/>
              <a:gd name="connsiteY939" fmla="*/ 311878 h 6246801"/>
              <a:gd name="connsiteX940" fmla="*/ 6819242 w 9384838"/>
              <a:gd name="connsiteY940" fmla="*/ 0 h 6246801"/>
              <a:gd name="connsiteX941" fmla="*/ 6869020 w 9384838"/>
              <a:gd name="connsiteY941" fmla="*/ 125002 h 6246801"/>
              <a:gd name="connsiteX942" fmla="*/ 6969682 w 9384838"/>
              <a:gd name="connsiteY942" fmla="*/ 326334 h 6246801"/>
              <a:gd name="connsiteX943" fmla="*/ 6969682 w 9384838"/>
              <a:gd name="connsiteY943" fmla="*/ 401556 h 6246801"/>
              <a:gd name="connsiteX944" fmla="*/ 7094680 w 9384838"/>
              <a:gd name="connsiteY944" fmla="*/ 652667 h 6246801"/>
              <a:gd name="connsiteX945" fmla="*/ 7220784 w 9384838"/>
              <a:gd name="connsiteY945" fmla="*/ 803117 h 6246801"/>
              <a:gd name="connsiteX946" fmla="*/ 7321446 w 9384838"/>
              <a:gd name="connsiteY946" fmla="*/ 903783 h 6246801"/>
              <a:gd name="connsiteX947" fmla="*/ 7321446 w 9384838"/>
              <a:gd name="connsiteY947" fmla="*/ 979004 h 6246801"/>
              <a:gd name="connsiteX948" fmla="*/ 7345782 w 9384838"/>
              <a:gd name="connsiteY948" fmla="*/ 979004 h 6246801"/>
              <a:gd name="connsiteX949" fmla="*/ 7396667 w 9384838"/>
              <a:gd name="connsiteY949" fmla="*/ 1003341 h 6246801"/>
              <a:gd name="connsiteX950" fmla="*/ 7421002 w 9384838"/>
              <a:gd name="connsiteY950" fmla="*/ 979004 h 6246801"/>
              <a:gd name="connsiteX951" fmla="*/ 7496223 w 9384838"/>
              <a:gd name="connsiteY951" fmla="*/ 1003341 h 6246801"/>
              <a:gd name="connsiteX952" fmla="*/ 7446445 w 9384838"/>
              <a:gd name="connsiteY952" fmla="*/ 1054227 h 6246801"/>
              <a:gd name="connsiteX953" fmla="*/ 7471887 w 9384838"/>
              <a:gd name="connsiteY953" fmla="*/ 1078564 h 6246801"/>
              <a:gd name="connsiteX954" fmla="*/ 7521665 w 9384838"/>
              <a:gd name="connsiteY954" fmla="*/ 1054227 h 6246801"/>
              <a:gd name="connsiteX955" fmla="*/ 7547107 w 9384838"/>
              <a:gd name="connsiteY955" fmla="*/ 1129449 h 6246801"/>
              <a:gd name="connsiteX956" fmla="*/ 7672105 w 9384838"/>
              <a:gd name="connsiteY956" fmla="*/ 1179229 h 6246801"/>
              <a:gd name="connsiteX957" fmla="*/ 7747325 w 9384838"/>
              <a:gd name="connsiteY957" fmla="*/ 1179229 h 6246801"/>
              <a:gd name="connsiteX958" fmla="*/ 7847987 w 9384838"/>
              <a:gd name="connsiteY958" fmla="*/ 1104007 h 6246801"/>
              <a:gd name="connsiteX959" fmla="*/ 7923207 w 9384838"/>
              <a:gd name="connsiteY959" fmla="*/ 1078564 h 6246801"/>
              <a:gd name="connsiteX960" fmla="*/ 7998427 w 9384838"/>
              <a:gd name="connsiteY960" fmla="*/ 1003341 h 6246801"/>
              <a:gd name="connsiteX961" fmla="*/ 7998427 w 9384838"/>
              <a:gd name="connsiteY961" fmla="*/ 1054227 h 6246801"/>
              <a:gd name="connsiteX962" fmla="*/ 7948649 w 9384838"/>
              <a:gd name="connsiteY962" fmla="*/ 1104007 h 6246801"/>
              <a:gd name="connsiteX963" fmla="*/ 7948649 w 9384838"/>
              <a:gd name="connsiteY963" fmla="*/ 1129449 h 6246801"/>
              <a:gd name="connsiteX964" fmla="*/ 7822545 w 9384838"/>
              <a:gd name="connsiteY964" fmla="*/ 1279895 h 6246801"/>
              <a:gd name="connsiteX965" fmla="*/ 7822545 w 9384838"/>
              <a:gd name="connsiteY965" fmla="*/ 1379454 h 6246801"/>
              <a:gd name="connsiteX966" fmla="*/ 7873429 w 9384838"/>
              <a:gd name="connsiteY966" fmla="*/ 1379454 h 6246801"/>
              <a:gd name="connsiteX967" fmla="*/ 7847987 w 9384838"/>
              <a:gd name="connsiteY967" fmla="*/ 1505563 h 6246801"/>
              <a:gd name="connsiteX968" fmla="*/ 7797103 w 9384838"/>
              <a:gd name="connsiteY968" fmla="*/ 1531005 h 6246801"/>
              <a:gd name="connsiteX969" fmla="*/ 7873429 w 9384838"/>
              <a:gd name="connsiteY969" fmla="*/ 1606229 h 6246801"/>
              <a:gd name="connsiteX970" fmla="*/ 7948649 w 9384838"/>
              <a:gd name="connsiteY970" fmla="*/ 1606229 h 6246801"/>
              <a:gd name="connsiteX971" fmla="*/ 7923207 w 9384838"/>
              <a:gd name="connsiteY971" fmla="*/ 1656009 h 6246801"/>
              <a:gd name="connsiteX972" fmla="*/ 7772767 w 9384838"/>
              <a:gd name="connsiteY972" fmla="*/ 1630565 h 6246801"/>
              <a:gd name="connsiteX973" fmla="*/ 7672105 w 9384838"/>
              <a:gd name="connsiteY973" fmla="*/ 1705789 h 6246801"/>
              <a:gd name="connsiteX974" fmla="*/ 7672105 w 9384838"/>
              <a:gd name="connsiteY974" fmla="*/ 1656009 h 6246801"/>
              <a:gd name="connsiteX975" fmla="*/ 7596885 w 9384838"/>
              <a:gd name="connsiteY975" fmla="*/ 1656009 h 6246801"/>
              <a:gd name="connsiteX976" fmla="*/ 7571443 w 9384838"/>
              <a:gd name="connsiteY976" fmla="*/ 1705789 h 6246801"/>
              <a:gd name="connsiteX977" fmla="*/ 7446445 w 9384838"/>
              <a:gd name="connsiteY977" fmla="*/ 1681452 h 6246801"/>
              <a:gd name="connsiteX978" fmla="*/ 7421002 w 9384838"/>
              <a:gd name="connsiteY978" fmla="*/ 1630565 h 6246801"/>
              <a:gd name="connsiteX979" fmla="*/ 7321446 w 9384838"/>
              <a:gd name="connsiteY979" fmla="*/ 1630565 h 6246801"/>
              <a:gd name="connsiteX980" fmla="*/ 7070344 w 9384838"/>
              <a:gd name="connsiteY980" fmla="*/ 1756674 h 6246801"/>
              <a:gd name="connsiteX981" fmla="*/ 6869020 w 9384838"/>
              <a:gd name="connsiteY981" fmla="*/ 1907113 h 6246801"/>
              <a:gd name="connsiteX982" fmla="*/ 6894462 w 9384838"/>
              <a:gd name="connsiteY982" fmla="*/ 1956897 h 6246801"/>
              <a:gd name="connsiteX983" fmla="*/ 6819242 w 9384838"/>
              <a:gd name="connsiteY983" fmla="*/ 2081899 h 6246801"/>
              <a:gd name="connsiteX984" fmla="*/ 6793800 w 9384838"/>
              <a:gd name="connsiteY984" fmla="*/ 2006676 h 6246801"/>
              <a:gd name="connsiteX985" fmla="*/ 6668802 w 9384838"/>
              <a:gd name="connsiteY985" fmla="*/ 1931450 h 6246801"/>
              <a:gd name="connsiteX986" fmla="*/ 6542697 w 9384838"/>
              <a:gd name="connsiteY986" fmla="*/ 1831894 h 6246801"/>
              <a:gd name="connsiteX987" fmla="*/ 6467477 w 9384838"/>
              <a:gd name="connsiteY987" fmla="*/ 1705789 h 6246801"/>
              <a:gd name="connsiteX988" fmla="*/ 6417699 w 9384838"/>
              <a:gd name="connsiteY988" fmla="*/ 1681452 h 6246801"/>
              <a:gd name="connsiteX989" fmla="*/ 6342479 w 9384838"/>
              <a:gd name="connsiteY989" fmla="*/ 1580786 h 6246801"/>
              <a:gd name="connsiteX990" fmla="*/ 6217481 w 9384838"/>
              <a:gd name="connsiteY990" fmla="*/ 1555343 h 6246801"/>
              <a:gd name="connsiteX991" fmla="*/ 6091377 w 9384838"/>
              <a:gd name="connsiteY991" fmla="*/ 1606229 h 6246801"/>
              <a:gd name="connsiteX992" fmla="*/ 5991821 w 9384838"/>
              <a:gd name="connsiteY992" fmla="*/ 1681452 h 6246801"/>
              <a:gd name="connsiteX993" fmla="*/ 5966379 w 9384838"/>
              <a:gd name="connsiteY993" fmla="*/ 1630565 h 6246801"/>
              <a:gd name="connsiteX994" fmla="*/ 5966379 w 9384838"/>
              <a:gd name="connsiteY994" fmla="*/ 1580786 h 6246801"/>
              <a:gd name="connsiteX995" fmla="*/ 5916601 w 9384838"/>
              <a:gd name="connsiteY995" fmla="*/ 1531005 h 6246801"/>
              <a:gd name="connsiteX996" fmla="*/ 5940937 w 9384838"/>
              <a:gd name="connsiteY996" fmla="*/ 1505563 h 6246801"/>
              <a:gd name="connsiteX997" fmla="*/ 5891159 w 9384838"/>
              <a:gd name="connsiteY997" fmla="*/ 1480122 h 6246801"/>
              <a:gd name="connsiteX998" fmla="*/ 5840275 w 9384838"/>
              <a:gd name="connsiteY998" fmla="*/ 1480122 h 6246801"/>
              <a:gd name="connsiteX999" fmla="*/ 5815939 w 9384838"/>
              <a:gd name="connsiteY999" fmla="*/ 1455784 h 6246801"/>
              <a:gd name="connsiteX1000" fmla="*/ 5740719 w 9384838"/>
              <a:gd name="connsiteY1000" fmla="*/ 1505563 h 6246801"/>
              <a:gd name="connsiteX1001" fmla="*/ 5665499 w 9384838"/>
              <a:gd name="connsiteY1001" fmla="*/ 1606229 h 6246801"/>
              <a:gd name="connsiteX1002" fmla="*/ 5715277 w 9384838"/>
              <a:gd name="connsiteY1002" fmla="*/ 1656009 h 6246801"/>
              <a:gd name="connsiteX1003" fmla="*/ 5765055 w 9384838"/>
              <a:gd name="connsiteY1003" fmla="*/ 1731231 h 6246801"/>
              <a:gd name="connsiteX1004" fmla="*/ 5840275 w 9384838"/>
              <a:gd name="connsiteY1004" fmla="*/ 1731231 h 6246801"/>
              <a:gd name="connsiteX1005" fmla="*/ 5916601 w 9384838"/>
              <a:gd name="connsiteY1005" fmla="*/ 1881669 h 6246801"/>
              <a:gd name="connsiteX1006" fmla="*/ 5966379 w 9384838"/>
              <a:gd name="connsiteY1006" fmla="*/ 1956897 h 6246801"/>
              <a:gd name="connsiteX1007" fmla="*/ 5891159 w 9384838"/>
              <a:gd name="connsiteY1007" fmla="*/ 2006676 h 6246801"/>
              <a:gd name="connsiteX1008" fmla="*/ 5815939 w 9384838"/>
              <a:gd name="connsiteY1008" fmla="*/ 1931450 h 6246801"/>
              <a:gd name="connsiteX1009" fmla="*/ 5765055 w 9384838"/>
              <a:gd name="connsiteY1009" fmla="*/ 1881669 h 6246801"/>
              <a:gd name="connsiteX1010" fmla="*/ 5715277 w 9384838"/>
              <a:gd name="connsiteY1010" fmla="*/ 1931450 h 6246801"/>
              <a:gd name="connsiteX1011" fmla="*/ 5665499 w 9384838"/>
              <a:gd name="connsiteY1011" fmla="*/ 1931450 h 6246801"/>
              <a:gd name="connsiteX1012" fmla="*/ 5640056 w 9384838"/>
              <a:gd name="connsiteY1012" fmla="*/ 2006676 h 6246801"/>
              <a:gd name="connsiteX1013" fmla="*/ 5590278 w 9384838"/>
              <a:gd name="connsiteY1013" fmla="*/ 2006676 h 6246801"/>
              <a:gd name="connsiteX1014" fmla="*/ 5515058 w 9384838"/>
              <a:gd name="connsiteY1014" fmla="*/ 2081899 h 6246801"/>
              <a:gd name="connsiteX1015" fmla="*/ 5464174 w 9384838"/>
              <a:gd name="connsiteY1015" fmla="*/ 2057559 h 6246801"/>
              <a:gd name="connsiteX1016" fmla="*/ 5464174 w 9384838"/>
              <a:gd name="connsiteY1016" fmla="*/ 1956897 h 6246801"/>
              <a:gd name="connsiteX1017" fmla="*/ 5489616 w 9384838"/>
              <a:gd name="connsiteY1017" fmla="*/ 1881669 h 6246801"/>
              <a:gd name="connsiteX1018" fmla="*/ 5564836 w 9384838"/>
              <a:gd name="connsiteY1018" fmla="*/ 1831894 h 6246801"/>
              <a:gd name="connsiteX1019" fmla="*/ 5590278 w 9384838"/>
              <a:gd name="connsiteY1019" fmla="*/ 1756674 h 6246801"/>
              <a:gd name="connsiteX1020" fmla="*/ 5539394 w 9384838"/>
              <a:gd name="connsiteY1020" fmla="*/ 1656009 h 6246801"/>
              <a:gd name="connsiteX1021" fmla="*/ 5515058 w 9384838"/>
              <a:gd name="connsiteY1021" fmla="*/ 1656009 h 6246801"/>
              <a:gd name="connsiteX1022" fmla="*/ 5515058 w 9384838"/>
              <a:gd name="connsiteY1022" fmla="*/ 1606229 h 6246801"/>
              <a:gd name="connsiteX1023" fmla="*/ 5489616 w 9384838"/>
              <a:gd name="connsiteY1023" fmla="*/ 1580786 h 6246801"/>
              <a:gd name="connsiteX1024" fmla="*/ 5489616 w 9384838"/>
              <a:gd name="connsiteY1024" fmla="*/ 1531005 h 6246801"/>
              <a:gd name="connsiteX1025" fmla="*/ 5539394 w 9384838"/>
              <a:gd name="connsiteY1025" fmla="*/ 1455784 h 6246801"/>
              <a:gd name="connsiteX1026" fmla="*/ 5539394 w 9384838"/>
              <a:gd name="connsiteY1026" fmla="*/ 1404898 h 6246801"/>
              <a:gd name="connsiteX1027" fmla="*/ 5564836 w 9384838"/>
              <a:gd name="connsiteY1027" fmla="*/ 1355118 h 6246801"/>
              <a:gd name="connsiteX1028" fmla="*/ 5614614 w 9384838"/>
              <a:gd name="connsiteY1028" fmla="*/ 1379454 h 6246801"/>
              <a:gd name="connsiteX1029" fmla="*/ 5689834 w 9384838"/>
              <a:gd name="connsiteY1029" fmla="*/ 1355118 h 6246801"/>
              <a:gd name="connsiteX1030" fmla="*/ 5740719 w 9384838"/>
              <a:gd name="connsiteY1030" fmla="*/ 1329675 h 6246801"/>
              <a:gd name="connsiteX1031" fmla="*/ 5765055 w 9384838"/>
              <a:gd name="connsiteY1031" fmla="*/ 1355118 h 6246801"/>
              <a:gd name="connsiteX1032" fmla="*/ 5815939 w 9384838"/>
              <a:gd name="connsiteY1032" fmla="*/ 1279895 h 6246801"/>
              <a:gd name="connsiteX1033" fmla="*/ 5891159 w 9384838"/>
              <a:gd name="connsiteY1033" fmla="*/ 1254452 h 6246801"/>
              <a:gd name="connsiteX1034" fmla="*/ 5891159 w 9384838"/>
              <a:gd name="connsiteY1034" fmla="*/ 1179229 h 6246801"/>
              <a:gd name="connsiteX1035" fmla="*/ 5840275 w 9384838"/>
              <a:gd name="connsiteY1035" fmla="*/ 1104007 h 6246801"/>
              <a:gd name="connsiteX1036" fmla="*/ 5865717 w 9384838"/>
              <a:gd name="connsiteY1036" fmla="*/ 1054227 h 6246801"/>
              <a:gd name="connsiteX1037" fmla="*/ 5916601 w 9384838"/>
              <a:gd name="connsiteY1037" fmla="*/ 1054227 h 6246801"/>
              <a:gd name="connsiteX1038" fmla="*/ 6041599 w 9384838"/>
              <a:gd name="connsiteY1038" fmla="*/ 1179229 h 6246801"/>
              <a:gd name="connsiteX1039" fmla="*/ 6091377 w 9384838"/>
              <a:gd name="connsiteY1039" fmla="*/ 1153786 h 6246801"/>
              <a:gd name="connsiteX1040" fmla="*/ 6091377 w 9384838"/>
              <a:gd name="connsiteY1040" fmla="*/ 1204672 h 6246801"/>
              <a:gd name="connsiteX1041" fmla="*/ 6166597 w 9384838"/>
              <a:gd name="connsiteY1041" fmla="*/ 1254452 h 6246801"/>
              <a:gd name="connsiteX1042" fmla="*/ 6292701 w 9384838"/>
              <a:gd name="connsiteY1042" fmla="*/ 1179229 h 6246801"/>
              <a:gd name="connsiteX1043" fmla="*/ 6317037 w 9384838"/>
              <a:gd name="connsiteY1043" fmla="*/ 1129449 h 6246801"/>
              <a:gd name="connsiteX1044" fmla="*/ 6292701 w 9384838"/>
              <a:gd name="connsiteY1044" fmla="*/ 1054227 h 6246801"/>
              <a:gd name="connsiteX1045" fmla="*/ 6317037 w 9384838"/>
              <a:gd name="connsiteY1045" fmla="*/ 1003341 h 6246801"/>
              <a:gd name="connsiteX1046" fmla="*/ 6317037 w 9384838"/>
              <a:gd name="connsiteY1046" fmla="*/ 953562 h 6246801"/>
              <a:gd name="connsiteX1047" fmla="*/ 6342479 w 9384838"/>
              <a:gd name="connsiteY1047" fmla="*/ 903783 h 6246801"/>
              <a:gd name="connsiteX1048" fmla="*/ 6443141 w 9384838"/>
              <a:gd name="connsiteY1048" fmla="*/ 878340 h 6246801"/>
              <a:gd name="connsiteX1049" fmla="*/ 6492919 w 9384838"/>
              <a:gd name="connsiteY1049" fmla="*/ 803117 h 6246801"/>
              <a:gd name="connsiteX1050" fmla="*/ 6518361 w 9384838"/>
              <a:gd name="connsiteY1050" fmla="*/ 652667 h 6246801"/>
              <a:gd name="connsiteX1051" fmla="*/ 6619024 w 9384838"/>
              <a:gd name="connsiteY1051" fmla="*/ 526559 h 6246801"/>
              <a:gd name="connsiteX1052" fmla="*/ 6643360 w 9384838"/>
              <a:gd name="connsiteY1052" fmla="*/ 300891 h 6246801"/>
              <a:gd name="connsiteX1053" fmla="*/ 6619024 w 9384838"/>
              <a:gd name="connsiteY1053" fmla="*/ 125002 h 6246801"/>
              <a:gd name="connsiteX1054" fmla="*/ 6694244 w 9384838"/>
              <a:gd name="connsiteY1054" fmla="*/ 49779 h 6246801"/>
              <a:gd name="connsiteX1055" fmla="*/ 6769464 w 9384838"/>
              <a:gd name="connsiteY1055" fmla="*/ 49779 h 6246801"/>
              <a:gd name="connsiteX1056" fmla="*/ 6819242 w 9384838"/>
              <a:gd name="connsiteY1056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702873 w 9384838"/>
              <a:gd name="connsiteY141" fmla="*/ 6041372 h 6246801"/>
              <a:gd name="connsiteX142" fmla="*/ 672228 w 9384838"/>
              <a:gd name="connsiteY142" fmla="*/ 6072019 h 6246801"/>
              <a:gd name="connsiteX143" fmla="*/ 647891 w 9384838"/>
              <a:gd name="connsiteY143" fmla="*/ 6046576 h 6246801"/>
              <a:gd name="connsiteX144" fmla="*/ 597007 w 9384838"/>
              <a:gd name="connsiteY144" fmla="*/ 6096356 h 6246801"/>
              <a:gd name="connsiteX145" fmla="*/ 622449 w 9384838"/>
              <a:gd name="connsiteY145" fmla="*/ 6147242 h 6246801"/>
              <a:gd name="connsiteX146" fmla="*/ 622449 w 9384838"/>
              <a:gd name="connsiteY146" fmla="*/ 6171578 h 6246801"/>
              <a:gd name="connsiteX147" fmla="*/ 597007 w 9384838"/>
              <a:gd name="connsiteY147" fmla="*/ 6171578 h 6246801"/>
              <a:gd name="connsiteX148" fmla="*/ 547229 w 9384838"/>
              <a:gd name="connsiteY148" fmla="*/ 6222464 h 6246801"/>
              <a:gd name="connsiteX149" fmla="*/ 497452 w 9384838"/>
              <a:gd name="connsiteY149" fmla="*/ 6222464 h 6246801"/>
              <a:gd name="connsiteX150" fmla="*/ 422232 w 9384838"/>
              <a:gd name="connsiteY150" fmla="*/ 6246801 h 6246801"/>
              <a:gd name="connsiteX151" fmla="*/ 472009 w 9384838"/>
              <a:gd name="connsiteY151" fmla="*/ 6171578 h 6246801"/>
              <a:gd name="connsiteX152" fmla="*/ 521787 w 9384838"/>
              <a:gd name="connsiteY152" fmla="*/ 6121799 h 6246801"/>
              <a:gd name="connsiteX153" fmla="*/ 497452 w 9384838"/>
              <a:gd name="connsiteY153" fmla="*/ 6046576 h 6246801"/>
              <a:gd name="connsiteX154" fmla="*/ 497452 w 9384838"/>
              <a:gd name="connsiteY154" fmla="*/ 5996796 h 6246801"/>
              <a:gd name="connsiteX155" fmla="*/ 521787 w 9384838"/>
              <a:gd name="connsiteY155" fmla="*/ 5996796 h 6246801"/>
              <a:gd name="connsiteX156" fmla="*/ 572672 w 9384838"/>
              <a:gd name="connsiteY156" fmla="*/ 5945910 h 6246801"/>
              <a:gd name="connsiteX157" fmla="*/ 547229 w 9384838"/>
              <a:gd name="connsiteY157" fmla="*/ 5920467 h 6246801"/>
              <a:gd name="connsiteX158" fmla="*/ 497452 w 9384838"/>
              <a:gd name="connsiteY158" fmla="*/ 5896130 h 6246801"/>
              <a:gd name="connsiteX159" fmla="*/ 472009 w 9384838"/>
              <a:gd name="connsiteY159" fmla="*/ 5920467 h 6246801"/>
              <a:gd name="connsiteX160" fmla="*/ 396790 w 9384838"/>
              <a:gd name="connsiteY160" fmla="*/ 6021133 h 6246801"/>
              <a:gd name="connsiteX161" fmla="*/ 422232 w 9384838"/>
              <a:gd name="connsiteY161" fmla="*/ 6046576 h 6246801"/>
              <a:gd name="connsiteX162" fmla="*/ 422232 w 9384838"/>
              <a:gd name="connsiteY162" fmla="*/ 6096356 h 6246801"/>
              <a:gd name="connsiteX163" fmla="*/ 446568 w 9384838"/>
              <a:gd name="connsiteY163" fmla="*/ 6121799 h 6246801"/>
              <a:gd name="connsiteX164" fmla="*/ 422232 w 9384838"/>
              <a:gd name="connsiteY164" fmla="*/ 6147242 h 6246801"/>
              <a:gd name="connsiteX165" fmla="*/ 396790 w 9384838"/>
              <a:gd name="connsiteY165" fmla="*/ 6147242 h 6246801"/>
              <a:gd name="connsiteX166" fmla="*/ 371348 w 9384838"/>
              <a:gd name="connsiteY166" fmla="*/ 6121799 h 6246801"/>
              <a:gd name="connsiteX167" fmla="*/ 296127 w 9384838"/>
              <a:gd name="connsiteY167" fmla="*/ 6072019 h 6246801"/>
              <a:gd name="connsiteX168" fmla="*/ 271792 w 9384838"/>
              <a:gd name="connsiteY168" fmla="*/ 5996796 h 6246801"/>
              <a:gd name="connsiteX169" fmla="*/ 321570 w 9384838"/>
              <a:gd name="connsiteY169" fmla="*/ 6021133 h 6246801"/>
              <a:gd name="connsiteX170" fmla="*/ 347012 w 9384838"/>
              <a:gd name="connsiteY170" fmla="*/ 5996796 h 6246801"/>
              <a:gd name="connsiteX171" fmla="*/ 371348 w 9384838"/>
              <a:gd name="connsiteY171" fmla="*/ 5920467 h 6246801"/>
              <a:gd name="connsiteX172" fmla="*/ 321570 w 9384838"/>
              <a:gd name="connsiteY172" fmla="*/ 5845245 h 6246801"/>
              <a:gd name="connsiteX173" fmla="*/ 371348 w 9384838"/>
              <a:gd name="connsiteY173" fmla="*/ 5795465 h 6246801"/>
              <a:gd name="connsiteX174" fmla="*/ 371348 w 9384838"/>
              <a:gd name="connsiteY174" fmla="*/ 5745685 h 6246801"/>
              <a:gd name="connsiteX175" fmla="*/ 371348 w 9384838"/>
              <a:gd name="connsiteY175" fmla="*/ 5720242 h 6246801"/>
              <a:gd name="connsiteX176" fmla="*/ 347012 w 9384838"/>
              <a:gd name="connsiteY176" fmla="*/ 5670462 h 6246801"/>
              <a:gd name="connsiteX177" fmla="*/ 446567 w 9384838"/>
              <a:gd name="connsiteY177" fmla="*/ 5670462 h 6246801"/>
              <a:gd name="connsiteX178" fmla="*/ 446568 w 9384838"/>
              <a:gd name="connsiteY178" fmla="*/ 5670462 h 6246801"/>
              <a:gd name="connsiteX179" fmla="*/ 446567 w 9384838"/>
              <a:gd name="connsiteY179" fmla="*/ 5670462 h 6246801"/>
              <a:gd name="connsiteX180" fmla="*/ 521787 w 9384838"/>
              <a:gd name="connsiteY180" fmla="*/ 5595239 h 6246801"/>
              <a:gd name="connsiteX181" fmla="*/ 572672 w 9384838"/>
              <a:gd name="connsiteY181" fmla="*/ 5569796 h 6246801"/>
              <a:gd name="connsiteX182" fmla="*/ 572672 w 9384838"/>
              <a:gd name="connsiteY182" fmla="*/ 5520016 h 6246801"/>
              <a:gd name="connsiteX183" fmla="*/ 647892 w 9384838"/>
              <a:gd name="connsiteY183" fmla="*/ 5494573 h 6246801"/>
              <a:gd name="connsiteX184" fmla="*/ 622450 w 9384838"/>
              <a:gd name="connsiteY184" fmla="*/ 5469130 h 6246801"/>
              <a:gd name="connsiteX185" fmla="*/ 547230 w 9384838"/>
              <a:gd name="connsiteY185" fmla="*/ 5469130 h 6246801"/>
              <a:gd name="connsiteX186" fmla="*/ 622450 w 9384838"/>
              <a:gd name="connsiteY186" fmla="*/ 5444793 h 6246801"/>
              <a:gd name="connsiteX187" fmla="*/ 622450 w 9384838"/>
              <a:gd name="connsiteY187" fmla="*/ 5369570 h 6246801"/>
              <a:gd name="connsiteX188" fmla="*/ 597008 w 9384838"/>
              <a:gd name="connsiteY188" fmla="*/ 5369570 h 6246801"/>
              <a:gd name="connsiteX189" fmla="*/ 597008 w 9384838"/>
              <a:gd name="connsiteY189" fmla="*/ 5344127 h 6246801"/>
              <a:gd name="connsiteX190" fmla="*/ 572672 w 9384838"/>
              <a:gd name="connsiteY190" fmla="*/ 5318684 h 6246801"/>
              <a:gd name="connsiteX191" fmla="*/ 597008 w 9384838"/>
              <a:gd name="connsiteY191" fmla="*/ 5268904 h 6246801"/>
              <a:gd name="connsiteX192" fmla="*/ 572672 w 9384838"/>
              <a:gd name="connsiteY192" fmla="*/ 5268904 h 6246801"/>
              <a:gd name="connsiteX193" fmla="*/ 572672 w 9384838"/>
              <a:gd name="connsiteY193" fmla="*/ 5218018 h 6246801"/>
              <a:gd name="connsiteX194" fmla="*/ 547230 w 9384838"/>
              <a:gd name="connsiteY194" fmla="*/ 5193682 h 6246801"/>
              <a:gd name="connsiteX195" fmla="*/ 547229 w 9384838"/>
              <a:gd name="connsiteY195" fmla="*/ 5193682 h 6246801"/>
              <a:gd name="connsiteX196" fmla="*/ 521787 w 9384838"/>
              <a:gd name="connsiteY196" fmla="*/ 5168239 h 6246801"/>
              <a:gd name="connsiteX197" fmla="*/ 472009 w 9384838"/>
              <a:gd name="connsiteY197" fmla="*/ 5193682 h 6246801"/>
              <a:gd name="connsiteX198" fmla="*/ 472009 w 9384838"/>
              <a:gd name="connsiteY198" fmla="*/ 5293241 h 6246801"/>
              <a:gd name="connsiteX199" fmla="*/ 472009 w 9384838"/>
              <a:gd name="connsiteY199" fmla="*/ 5293241 h 6246801"/>
              <a:gd name="connsiteX200" fmla="*/ 422231 w 9384838"/>
              <a:gd name="connsiteY200" fmla="*/ 5318684 h 6246801"/>
              <a:gd name="connsiteX201" fmla="*/ 446567 w 9384838"/>
              <a:gd name="connsiteY201" fmla="*/ 5344127 h 6246801"/>
              <a:gd name="connsiteX202" fmla="*/ 497451 w 9384838"/>
              <a:gd name="connsiteY202" fmla="*/ 5344127 h 6246801"/>
              <a:gd name="connsiteX203" fmla="*/ 521787 w 9384838"/>
              <a:gd name="connsiteY203" fmla="*/ 5318684 h 6246801"/>
              <a:gd name="connsiteX204" fmla="*/ 521787 w 9384838"/>
              <a:gd name="connsiteY204" fmla="*/ 5369570 h 6246801"/>
              <a:gd name="connsiteX205" fmla="*/ 497451 w 9384838"/>
              <a:gd name="connsiteY205" fmla="*/ 5419350 h 6246801"/>
              <a:gd name="connsiteX206" fmla="*/ 472009 w 9384838"/>
              <a:gd name="connsiteY206" fmla="*/ 5419350 h 6246801"/>
              <a:gd name="connsiteX207" fmla="*/ 446567 w 9384838"/>
              <a:gd name="connsiteY207" fmla="*/ 5444793 h 6246801"/>
              <a:gd name="connsiteX208" fmla="*/ 422231 w 9384838"/>
              <a:gd name="connsiteY208" fmla="*/ 5419350 h 6246801"/>
              <a:gd name="connsiteX209" fmla="*/ 446567 w 9384838"/>
              <a:gd name="connsiteY209" fmla="*/ 5393907 h 6246801"/>
              <a:gd name="connsiteX210" fmla="*/ 446567 w 9384838"/>
              <a:gd name="connsiteY210" fmla="*/ 5369570 h 6246801"/>
              <a:gd name="connsiteX211" fmla="*/ 422231 w 9384838"/>
              <a:gd name="connsiteY211" fmla="*/ 5344127 h 6246801"/>
              <a:gd name="connsiteX212" fmla="*/ 371347 w 9384838"/>
              <a:gd name="connsiteY212" fmla="*/ 5369570 h 6246801"/>
              <a:gd name="connsiteX213" fmla="*/ 347011 w 9384838"/>
              <a:gd name="connsiteY213" fmla="*/ 5344127 h 6246801"/>
              <a:gd name="connsiteX214" fmla="*/ 321569 w 9384838"/>
              <a:gd name="connsiteY214" fmla="*/ 5393907 h 6246801"/>
              <a:gd name="connsiteX215" fmla="*/ 271791 w 9384838"/>
              <a:gd name="connsiteY215" fmla="*/ 5419350 h 6246801"/>
              <a:gd name="connsiteX216" fmla="*/ 321569 w 9384838"/>
              <a:gd name="connsiteY216" fmla="*/ 5369570 h 6246801"/>
              <a:gd name="connsiteX217" fmla="*/ 296127 w 9384838"/>
              <a:gd name="connsiteY217" fmla="*/ 5344127 h 6246801"/>
              <a:gd name="connsiteX218" fmla="*/ 296127 w 9384838"/>
              <a:gd name="connsiteY218" fmla="*/ 5293241 h 6246801"/>
              <a:gd name="connsiteX219" fmla="*/ 271791 w 9384838"/>
              <a:gd name="connsiteY219" fmla="*/ 5293241 h 6246801"/>
              <a:gd name="connsiteX220" fmla="*/ 246349 w 9384838"/>
              <a:gd name="connsiteY220" fmla="*/ 5243462 h 6246801"/>
              <a:gd name="connsiteX221" fmla="*/ 296127 w 9384838"/>
              <a:gd name="connsiteY221" fmla="*/ 5168239 h 6246801"/>
              <a:gd name="connsiteX222" fmla="*/ 321569 w 9384838"/>
              <a:gd name="connsiteY222" fmla="*/ 5193682 h 6246801"/>
              <a:gd name="connsiteX223" fmla="*/ 296127 w 9384838"/>
              <a:gd name="connsiteY223" fmla="*/ 5218019 h 6246801"/>
              <a:gd name="connsiteX224" fmla="*/ 321569 w 9384838"/>
              <a:gd name="connsiteY224" fmla="*/ 5218019 h 6246801"/>
              <a:gd name="connsiteX225" fmla="*/ 321569 w 9384838"/>
              <a:gd name="connsiteY225" fmla="*/ 5243462 h 6246801"/>
              <a:gd name="connsiteX226" fmla="*/ 296127 w 9384838"/>
              <a:gd name="connsiteY226" fmla="*/ 5268905 h 6246801"/>
              <a:gd name="connsiteX227" fmla="*/ 321569 w 9384838"/>
              <a:gd name="connsiteY227" fmla="*/ 5318684 h 6246801"/>
              <a:gd name="connsiteX228" fmla="*/ 347011 w 9384838"/>
              <a:gd name="connsiteY228" fmla="*/ 5293241 h 6246801"/>
              <a:gd name="connsiteX229" fmla="*/ 371347 w 9384838"/>
              <a:gd name="connsiteY229" fmla="*/ 5318684 h 6246801"/>
              <a:gd name="connsiteX230" fmla="*/ 396789 w 9384838"/>
              <a:gd name="connsiteY230" fmla="*/ 5318684 h 6246801"/>
              <a:gd name="connsiteX231" fmla="*/ 371347 w 9384838"/>
              <a:gd name="connsiteY231" fmla="*/ 5268905 h 6246801"/>
              <a:gd name="connsiteX232" fmla="*/ 396789 w 9384838"/>
              <a:gd name="connsiteY232" fmla="*/ 5243462 h 6246801"/>
              <a:gd name="connsiteX233" fmla="*/ 371347 w 9384838"/>
              <a:gd name="connsiteY233" fmla="*/ 5193682 h 6246801"/>
              <a:gd name="connsiteX234" fmla="*/ 321569 w 9384838"/>
              <a:gd name="connsiteY234" fmla="*/ 5168239 h 6246801"/>
              <a:gd name="connsiteX235" fmla="*/ 347011 w 9384838"/>
              <a:gd name="connsiteY235" fmla="*/ 5142796 h 6246801"/>
              <a:gd name="connsiteX236" fmla="*/ 296127 w 9384838"/>
              <a:gd name="connsiteY236" fmla="*/ 5142796 h 6246801"/>
              <a:gd name="connsiteX237" fmla="*/ 271791 w 9384838"/>
              <a:gd name="connsiteY237" fmla="*/ 5093016 h 6246801"/>
              <a:gd name="connsiteX238" fmla="*/ 296127 w 9384838"/>
              <a:gd name="connsiteY238" fmla="*/ 5067573 h 6246801"/>
              <a:gd name="connsiteX239" fmla="*/ 271791 w 9384838"/>
              <a:gd name="connsiteY239" fmla="*/ 5043236 h 6246801"/>
              <a:gd name="connsiteX240" fmla="*/ 271791 w 9384838"/>
              <a:gd name="connsiteY240" fmla="*/ 5017793 h 6246801"/>
              <a:gd name="connsiteX241" fmla="*/ 321569 w 9384838"/>
              <a:gd name="connsiteY241" fmla="*/ 5043236 h 6246801"/>
              <a:gd name="connsiteX242" fmla="*/ 347011 w 9384838"/>
              <a:gd name="connsiteY242" fmla="*/ 5043236 h 6246801"/>
              <a:gd name="connsiteX243" fmla="*/ 371347 w 9384838"/>
              <a:gd name="connsiteY243" fmla="*/ 5067573 h 6246801"/>
              <a:gd name="connsiteX244" fmla="*/ 371347 w 9384838"/>
              <a:gd name="connsiteY244" fmla="*/ 5093016 h 6246801"/>
              <a:gd name="connsiteX245" fmla="*/ 396789 w 9384838"/>
              <a:gd name="connsiteY245" fmla="*/ 5093016 h 6246801"/>
              <a:gd name="connsiteX246" fmla="*/ 396789 w 9384838"/>
              <a:gd name="connsiteY246" fmla="*/ 5067573 h 6246801"/>
              <a:gd name="connsiteX247" fmla="*/ 422231 w 9384838"/>
              <a:gd name="connsiteY247" fmla="*/ 5043236 h 6246801"/>
              <a:gd name="connsiteX248" fmla="*/ 371347 w 9384838"/>
              <a:gd name="connsiteY248" fmla="*/ 5017793 h 6246801"/>
              <a:gd name="connsiteX249" fmla="*/ 396789 w 9384838"/>
              <a:gd name="connsiteY249" fmla="*/ 4992350 h 6246801"/>
              <a:gd name="connsiteX250" fmla="*/ 422231 w 9384838"/>
              <a:gd name="connsiteY250" fmla="*/ 4968013 h 6246801"/>
              <a:gd name="connsiteX251" fmla="*/ 446567 w 9384838"/>
              <a:gd name="connsiteY251" fmla="*/ 4992350 h 6246801"/>
              <a:gd name="connsiteX252" fmla="*/ 446567 w 9384838"/>
              <a:gd name="connsiteY252" fmla="*/ 5017793 h 6246801"/>
              <a:gd name="connsiteX253" fmla="*/ 472009 w 9384838"/>
              <a:gd name="connsiteY253" fmla="*/ 5043236 h 6246801"/>
              <a:gd name="connsiteX254" fmla="*/ 497451 w 9384838"/>
              <a:gd name="connsiteY254" fmla="*/ 5017793 h 6246801"/>
              <a:gd name="connsiteX255" fmla="*/ 497452 w 9384838"/>
              <a:gd name="connsiteY255" fmla="*/ 5017793 h 6246801"/>
              <a:gd name="connsiteX256" fmla="*/ 547230 w 9384838"/>
              <a:gd name="connsiteY256" fmla="*/ 5017793 h 6246801"/>
              <a:gd name="connsiteX257" fmla="*/ 521788 w 9384838"/>
              <a:gd name="connsiteY257" fmla="*/ 4992350 h 6246801"/>
              <a:gd name="connsiteX258" fmla="*/ 572672 w 9384838"/>
              <a:gd name="connsiteY258" fmla="*/ 4968013 h 6246801"/>
              <a:gd name="connsiteX259" fmla="*/ 597008 w 9384838"/>
              <a:gd name="connsiteY259" fmla="*/ 4992350 h 6246801"/>
              <a:gd name="connsiteX260" fmla="*/ 647892 w 9384838"/>
              <a:gd name="connsiteY260" fmla="*/ 4992350 h 6246801"/>
              <a:gd name="connsiteX261" fmla="*/ 647892 w 9384838"/>
              <a:gd name="connsiteY261" fmla="*/ 4968013 h 6246801"/>
              <a:gd name="connsiteX262" fmla="*/ 672228 w 9384838"/>
              <a:gd name="connsiteY262" fmla="*/ 4942570 h 6246801"/>
              <a:gd name="connsiteX263" fmla="*/ 672228 w 9384838"/>
              <a:gd name="connsiteY263" fmla="*/ 4917127 h 6246801"/>
              <a:gd name="connsiteX264" fmla="*/ 723112 w 9384838"/>
              <a:gd name="connsiteY264" fmla="*/ 4892790 h 6246801"/>
              <a:gd name="connsiteX265" fmla="*/ 772890 w 9384838"/>
              <a:gd name="connsiteY265" fmla="*/ 4892790 h 6246801"/>
              <a:gd name="connsiteX266" fmla="*/ 798333 w 9384838"/>
              <a:gd name="connsiteY266" fmla="*/ 4867347 h 6246801"/>
              <a:gd name="connsiteX267" fmla="*/ 291494 w 9384838"/>
              <a:gd name="connsiteY267" fmla="*/ 3896294 h 6246801"/>
              <a:gd name="connsiteX268" fmla="*/ 319795 w 9384838"/>
              <a:gd name="connsiteY268" fmla="*/ 3947235 h 6246801"/>
              <a:gd name="connsiteX269" fmla="*/ 280174 w 9384838"/>
              <a:gd name="connsiteY269" fmla="*/ 4026476 h 6246801"/>
              <a:gd name="connsiteX270" fmla="*/ 234893 w 9384838"/>
              <a:gd name="connsiteY270" fmla="*/ 4026476 h 6246801"/>
              <a:gd name="connsiteX271" fmla="*/ 220743 w 9384838"/>
              <a:gd name="connsiteY271" fmla="*/ 4066097 h 6246801"/>
              <a:gd name="connsiteX272" fmla="*/ 178292 w 9384838"/>
              <a:gd name="connsiteY272" fmla="*/ 4074587 h 6246801"/>
              <a:gd name="connsiteX273" fmla="*/ 133012 w 9384838"/>
              <a:gd name="connsiteY273" fmla="*/ 4111377 h 6246801"/>
              <a:gd name="connsiteX274" fmla="*/ 93391 w 9384838"/>
              <a:gd name="connsiteY274" fmla="*/ 4125528 h 6246801"/>
              <a:gd name="connsiteX275" fmla="*/ 113201 w 9384838"/>
              <a:gd name="connsiteY275" fmla="*/ 4187789 h 6246801"/>
              <a:gd name="connsiteX276" fmla="*/ 82071 w 9384838"/>
              <a:gd name="connsiteY276" fmla="*/ 4187789 h 6246801"/>
              <a:gd name="connsiteX277" fmla="*/ 59430 w 9384838"/>
              <a:gd name="connsiteY277" fmla="*/ 4250050 h 6246801"/>
              <a:gd name="connsiteX278" fmla="*/ 76411 w 9384838"/>
              <a:gd name="connsiteY278" fmla="*/ 4275521 h 6246801"/>
              <a:gd name="connsiteX279" fmla="*/ 11320 w 9384838"/>
              <a:gd name="connsiteY279" fmla="*/ 4317971 h 6246801"/>
              <a:gd name="connsiteX280" fmla="*/ 0 w 9384838"/>
              <a:gd name="connsiteY280" fmla="*/ 4230240 h 6246801"/>
              <a:gd name="connsiteX281" fmla="*/ 31130 w 9384838"/>
              <a:gd name="connsiteY281" fmla="*/ 4218920 h 6246801"/>
              <a:gd name="connsiteX282" fmla="*/ 45280 w 9384838"/>
              <a:gd name="connsiteY282" fmla="*/ 4187789 h 6246801"/>
              <a:gd name="connsiteX283" fmla="*/ 53771 w 9384838"/>
              <a:gd name="connsiteY283" fmla="*/ 4131188 h 6246801"/>
              <a:gd name="connsiteX284" fmla="*/ 70751 w 9384838"/>
              <a:gd name="connsiteY284" fmla="*/ 4105717 h 6246801"/>
              <a:gd name="connsiteX285" fmla="*/ 124522 w 9384838"/>
              <a:gd name="connsiteY285" fmla="*/ 4083077 h 6246801"/>
              <a:gd name="connsiteX286" fmla="*/ 152822 w 9384838"/>
              <a:gd name="connsiteY286" fmla="*/ 4040626 h 6246801"/>
              <a:gd name="connsiteX287" fmla="*/ 104711 w 9384838"/>
              <a:gd name="connsiteY287" fmla="*/ 4023646 h 6246801"/>
              <a:gd name="connsiteX288" fmla="*/ 104711 w 9384838"/>
              <a:gd name="connsiteY288" fmla="*/ 3981195 h 6246801"/>
              <a:gd name="connsiteX289" fmla="*/ 144332 w 9384838"/>
              <a:gd name="connsiteY289" fmla="*/ 3981195 h 6246801"/>
              <a:gd name="connsiteX290" fmla="*/ 181122 w 9384838"/>
              <a:gd name="connsiteY290" fmla="*/ 4020816 h 6246801"/>
              <a:gd name="connsiteX291" fmla="*/ 240553 w 9384838"/>
              <a:gd name="connsiteY291" fmla="*/ 3955725 h 6246801"/>
              <a:gd name="connsiteX292" fmla="*/ 271684 w 9384838"/>
              <a:gd name="connsiteY292" fmla="*/ 3907614 h 6246801"/>
              <a:gd name="connsiteX293" fmla="*/ 291494 w 9384838"/>
              <a:gd name="connsiteY293" fmla="*/ 3896294 h 6246801"/>
              <a:gd name="connsiteX294" fmla="*/ 481106 w 9384838"/>
              <a:gd name="connsiteY294" fmla="*/ 3596309 h 6246801"/>
              <a:gd name="connsiteX295" fmla="*/ 435825 w 9384838"/>
              <a:gd name="connsiteY295" fmla="*/ 3664230 h 6246801"/>
              <a:gd name="connsiteX296" fmla="*/ 396205 w 9384838"/>
              <a:gd name="connsiteY296" fmla="*/ 3638759 h 6246801"/>
              <a:gd name="connsiteX297" fmla="*/ 481106 w 9384838"/>
              <a:gd name="connsiteY297" fmla="*/ 3596309 h 6246801"/>
              <a:gd name="connsiteX298" fmla="*/ 4460871 w 9384838"/>
              <a:gd name="connsiteY298" fmla="*/ 3512231 h 6246801"/>
              <a:gd name="connsiteX299" fmla="*/ 4435429 w 9384838"/>
              <a:gd name="connsiteY299" fmla="*/ 3563117 h 6246801"/>
              <a:gd name="connsiteX300" fmla="*/ 4385651 w 9384838"/>
              <a:gd name="connsiteY300" fmla="*/ 3612896 h 6246801"/>
              <a:gd name="connsiteX301" fmla="*/ 4385651 w 9384838"/>
              <a:gd name="connsiteY301" fmla="*/ 3638339 h 6246801"/>
              <a:gd name="connsiteX302" fmla="*/ 4435429 w 9384838"/>
              <a:gd name="connsiteY302" fmla="*/ 3638339 h 6246801"/>
              <a:gd name="connsiteX303" fmla="*/ 4435429 w 9384838"/>
              <a:gd name="connsiteY303" fmla="*/ 3662676 h 6246801"/>
              <a:gd name="connsiteX304" fmla="*/ 4385651 w 9384838"/>
              <a:gd name="connsiteY304" fmla="*/ 3713562 h 6246801"/>
              <a:gd name="connsiteX305" fmla="*/ 4284989 w 9384838"/>
              <a:gd name="connsiteY305" fmla="*/ 3737899 h 6246801"/>
              <a:gd name="connsiteX306" fmla="*/ 4310431 w 9384838"/>
              <a:gd name="connsiteY306" fmla="*/ 3688119 h 6246801"/>
              <a:gd name="connsiteX307" fmla="*/ 4335873 w 9384838"/>
              <a:gd name="connsiteY307" fmla="*/ 3662676 h 6246801"/>
              <a:gd name="connsiteX308" fmla="*/ 4335873 w 9384838"/>
              <a:gd name="connsiteY308" fmla="*/ 3638339 h 6246801"/>
              <a:gd name="connsiteX309" fmla="*/ 4284989 w 9384838"/>
              <a:gd name="connsiteY309" fmla="*/ 3662676 h 6246801"/>
              <a:gd name="connsiteX310" fmla="*/ 4284989 w 9384838"/>
              <a:gd name="connsiteY310" fmla="*/ 3612896 h 6246801"/>
              <a:gd name="connsiteX311" fmla="*/ 4360209 w 9384838"/>
              <a:gd name="connsiteY311" fmla="*/ 3537674 h 6246801"/>
              <a:gd name="connsiteX312" fmla="*/ 4460871 w 9384838"/>
              <a:gd name="connsiteY312" fmla="*/ 3512231 h 6246801"/>
              <a:gd name="connsiteX313" fmla="*/ 605629 w 9384838"/>
              <a:gd name="connsiteY313" fmla="*/ 3364245 h 6246801"/>
              <a:gd name="connsiteX314" fmla="*/ 611289 w 9384838"/>
              <a:gd name="connsiteY314" fmla="*/ 3409526 h 6246801"/>
              <a:gd name="connsiteX315" fmla="*/ 633929 w 9384838"/>
              <a:gd name="connsiteY315" fmla="*/ 3437826 h 6246801"/>
              <a:gd name="connsiteX316" fmla="*/ 616949 w 9384838"/>
              <a:gd name="connsiteY316" fmla="*/ 3485937 h 6246801"/>
              <a:gd name="connsiteX317" fmla="*/ 599969 w 9384838"/>
              <a:gd name="connsiteY317" fmla="*/ 3497257 h 6246801"/>
              <a:gd name="connsiteX318" fmla="*/ 560348 w 9384838"/>
              <a:gd name="connsiteY318" fmla="*/ 3451976 h 6246801"/>
              <a:gd name="connsiteX319" fmla="*/ 577328 w 9384838"/>
              <a:gd name="connsiteY319" fmla="*/ 3415186 h 6246801"/>
              <a:gd name="connsiteX320" fmla="*/ 574498 w 9384838"/>
              <a:gd name="connsiteY320" fmla="*/ 3369905 h 6246801"/>
              <a:gd name="connsiteX321" fmla="*/ 605629 w 9384838"/>
              <a:gd name="connsiteY321" fmla="*/ 3364245 h 6246801"/>
              <a:gd name="connsiteX322" fmla="*/ 1098059 w 9384838"/>
              <a:gd name="connsiteY322" fmla="*/ 3109544 h 6246801"/>
              <a:gd name="connsiteX323" fmla="*/ 1081079 w 9384838"/>
              <a:gd name="connsiteY323" fmla="*/ 3137841 h 6246801"/>
              <a:gd name="connsiteX324" fmla="*/ 1064099 w 9384838"/>
              <a:gd name="connsiteY324" fmla="*/ 3154822 h 6246801"/>
              <a:gd name="connsiteX325" fmla="*/ 1038628 w 9384838"/>
              <a:gd name="connsiteY325" fmla="*/ 3143502 h 6246801"/>
              <a:gd name="connsiteX326" fmla="*/ 1098059 w 9384838"/>
              <a:gd name="connsiteY326" fmla="*/ 3109544 h 6246801"/>
              <a:gd name="connsiteX327" fmla="*/ 905615 w 9384838"/>
              <a:gd name="connsiteY327" fmla="*/ 3061433 h 6246801"/>
              <a:gd name="connsiteX328" fmla="*/ 905615 w 9384838"/>
              <a:gd name="connsiteY328" fmla="*/ 3098224 h 6246801"/>
              <a:gd name="connsiteX329" fmla="*/ 874484 w 9384838"/>
              <a:gd name="connsiteY329" fmla="*/ 3149161 h 6246801"/>
              <a:gd name="connsiteX330" fmla="*/ 820713 w 9384838"/>
              <a:gd name="connsiteY330" fmla="*/ 3171802 h 6246801"/>
              <a:gd name="connsiteX331" fmla="*/ 826373 w 9384838"/>
              <a:gd name="connsiteY331" fmla="*/ 3205762 h 6246801"/>
              <a:gd name="connsiteX332" fmla="*/ 769772 w 9384838"/>
              <a:gd name="connsiteY332" fmla="*/ 3214252 h 6246801"/>
              <a:gd name="connsiteX333" fmla="*/ 775432 w 9384838"/>
              <a:gd name="connsiteY333" fmla="*/ 3253873 h 6246801"/>
              <a:gd name="connsiteX334" fmla="*/ 738642 w 9384838"/>
              <a:gd name="connsiteY334" fmla="*/ 3245383 h 6246801"/>
              <a:gd name="connsiteX335" fmla="*/ 724492 w 9384838"/>
              <a:gd name="connsiteY335" fmla="*/ 3214252 h 6246801"/>
              <a:gd name="connsiteX336" fmla="*/ 701851 w 9384838"/>
              <a:gd name="connsiteY336" fmla="*/ 3183122 h 6246801"/>
              <a:gd name="connsiteX337" fmla="*/ 724492 w 9384838"/>
              <a:gd name="connsiteY337" fmla="*/ 3168972 h 6246801"/>
              <a:gd name="connsiteX338" fmla="*/ 747132 w 9384838"/>
              <a:gd name="connsiteY338" fmla="*/ 3146331 h 6246801"/>
              <a:gd name="connsiteX339" fmla="*/ 843354 w 9384838"/>
              <a:gd name="connsiteY339" fmla="*/ 3098224 h 6246801"/>
              <a:gd name="connsiteX340" fmla="*/ 905615 w 9384838"/>
              <a:gd name="connsiteY340" fmla="*/ 3061433 h 6246801"/>
              <a:gd name="connsiteX341" fmla="*/ 936745 w 9384838"/>
              <a:gd name="connsiteY341" fmla="*/ 3033132 h 6246801"/>
              <a:gd name="connsiteX342" fmla="*/ 973535 w 9384838"/>
              <a:gd name="connsiteY342" fmla="*/ 3081244 h 6246801"/>
              <a:gd name="connsiteX343" fmla="*/ 948066 w 9384838"/>
              <a:gd name="connsiteY343" fmla="*/ 3115203 h 6246801"/>
              <a:gd name="connsiteX344" fmla="*/ 925424 w 9384838"/>
              <a:gd name="connsiteY344" fmla="*/ 3067093 h 6246801"/>
              <a:gd name="connsiteX345" fmla="*/ 936745 w 9384838"/>
              <a:gd name="connsiteY345" fmla="*/ 3033132 h 6246801"/>
              <a:gd name="connsiteX346" fmla="*/ 5840275 w 9384838"/>
              <a:gd name="connsiteY346" fmla="*/ 2081897 h 6246801"/>
              <a:gd name="connsiteX347" fmla="*/ 5891159 w 9384838"/>
              <a:gd name="connsiteY347" fmla="*/ 2132783 h 6246801"/>
              <a:gd name="connsiteX348" fmla="*/ 5891159 w 9384838"/>
              <a:gd name="connsiteY348" fmla="*/ 2158226 h 6246801"/>
              <a:gd name="connsiteX349" fmla="*/ 5966379 w 9384838"/>
              <a:gd name="connsiteY349" fmla="*/ 2208005 h 6246801"/>
              <a:gd name="connsiteX350" fmla="*/ 6016157 w 9384838"/>
              <a:gd name="connsiteY350" fmla="*/ 2208005 h 6246801"/>
              <a:gd name="connsiteX351" fmla="*/ 6041599 w 9384838"/>
              <a:gd name="connsiteY351" fmla="*/ 2208005 h 6246801"/>
              <a:gd name="connsiteX352" fmla="*/ 5966379 w 9384838"/>
              <a:gd name="connsiteY352" fmla="*/ 2308672 h 6246801"/>
              <a:gd name="connsiteX353" fmla="*/ 5916601 w 9384838"/>
              <a:gd name="connsiteY353" fmla="*/ 2558676 h 6246801"/>
              <a:gd name="connsiteX354" fmla="*/ 5916601 w 9384838"/>
              <a:gd name="connsiteY354" fmla="*/ 2659341 h 6246801"/>
              <a:gd name="connsiteX355" fmla="*/ 5966379 w 9384838"/>
              <a:gd name="connsiteY355" fmla="*/ 2684786 h 6246801"/>
              <a:gd name="connsiteX356" fmla="*/ 5991821 w 9384838"/>
              <a:gd name="connsiteY356" fmla="*/ 2734563 h 6246801"/>
              <a:gd name="connsiteX357" fmla="*/ 6016157 w 9384838"/>
              <a:gd name="connsiteY357" fmla="*/ 2785448 h 6246801"/>
              <a:gd name="connsiteX358" fmla="*/ 6016157 w 9384838"/>
              <a:gd name="connsiteY358" fmla="*/ 2860670 h 6246801"/>
              <a:gd name="connsiteX359" fmla="*/ 5991821 w 9384838"/>
              <a:gd name="connsiteY359" fmla="*/ 2885007 h 6246801"/>
              <a:gd name="connsiteX360" fmla="*/ 6016157 w 9384838"/>
              <a:gd name="connsiteY360" fmla="*/ 2910449 h 6246801"/>
              <a:gd name="connsiteX361" fmla="*/ 5991821 w 9384838"/>
              <a:gd name="connsiteY361" fmla="*/ 2935892 h 6246801"/>
              <a:gd name="connsiteX362" fmla="*/ 5991821 w 9384838"/>
              <a:gd name="connsiteY362" fmla="*/ 2960229 h 6246801"/>
              <a:gd name="connsiteX363" fmla="*/ 6041599 w 9384838"/>
              <a:gd name="connsiteY363" fmla="*/ 2985670 h 6246801"/>
              <a:gd name="connsiteX364" fmla="*/ 6016157 w 9384838"/>
              <a:gd name="connsiteY364" fmla="*/ 3035453 h 6246801"/>
              <a:gd name="connsiteX365" fmla="*/ 6041599 w 9384838"/>
              <a:gd name="connsiteY365" fmla="*/ 3086339 h 6246801"/>
              <a:gd name="connsiteX366" fmla="*/ 5991821 w 9384838"/>
              <a:gd name="connsiteY366" fmla="*/ 3185896 h 6246801"/>
              <a:gd name="connsiteX367" fmla="*/ 6016157 w 9384838"/>
              <a:gd name="connsiteY367" fmla="*/ 3185896 h 6246801"/>
              <a:gd name="connsiteX368" fmla="*/ 6016157 w 9384838"/>
              <a:gd name="connsiteY368" fmla="*/ 3236782 h 6246801"/>
              <a:gd name="connsiteX369" fmla="*/ 5966379 w 9384838"/>
              <a:gd name="connsiteY369" fmla="*/ 3261118 h 6246801"/>
              <a:gd name="connsiteX370" fmla="*/ 5966379 w 9384838"/>
              <a:gd name="connsiteY370" fmla="*/ 3286561 h 6246801"/>
              <a:gd name="connsiteX371" fmla="*/ 5916601 w 9384838"/>
              <a:gd name="connsiteY371" fmla="*/ 3361784 h 6246801"/>
              <a:gd name="connsiteX372" fmla="*/ 5916601 w 9384838"/>
              <a:gd name="connsiteY372" fmla="*/ 3412670 h 6246801"/>
              <a:gd name="connsiteX373" fmla="*/ 5865717 w 9384838"/>
              <a:gd name="connsiteY373" fmla="*/ 3437007 h 6246801"/>
              <a:gd name="connsiteX374" fmla="*/ 5840275 w 9384838"/>
              <a:gd name="connsiteY374" fmla="*/ 3462450 h 6246801"/>
              <a:gd name="connsiteX375" fmla="*/ 5815939 w 9384838"/>
              <a:gd name="connsiteY375" fmla="*/ 3437007 h 6246801"/>
              <a:gd name="connsiteX376" fmla="*/ 5815939 w 9384838"/>
              <a:gd name="connsiteY376" fmla="*/ 3487893 h 6246801"/>
              <a:gd name="connsiteX377" fmla="*/ 5765055 w 9384838"/>
              <a:gd name="connsiteY377" fmla="*/ 3462450 h 6246801"/>
              <a:gd name="connsiteX378" fmla="*/ 5765055 w 9384838"/>
              <a:gd name="connsiteY378" fmla="*/ 3462451 h 6246801"/>
              <a:gd name="connsiteX379" fmla="*/ 5790497 w 9384838"/>
              <a:gd name="connsiteY379" fmla="*/ 3512230 h 6246801"/>
              <a:gd name="connsiteX380" fmla="*/ 5740719 w 9384838"/>
              <a:gd name="connsiteY380" fmla="*/ 3537673 h 6246801"/>
              <a:gd name="connsiteX381" fmla="*/ 5715277 w 9384838"/>
              <a:gd name="connsiteY381" fmla="*/ 3563116 h 6246801"/>
              <a:gd name="connsiteX382" fmla="*/ 5689835 w 9384838"/>
              <a:gd name="connsiteY382" fmla="*/ 3587453 h 6246801"/>
              <a:gd name="connsiteX383" fmla="*/ 5715277 w 9384838"/>
              <a:gd name="connsiteY383" fmla="*/ 3612896 h 6246801"/>
              <a:gd name="connsiteX384" fmla="*/ 5665499 w 9384838"/>
              <a:gd name="connsiteY384" fmla="*/ 3612896 h 6246801"/>
              <a:gd name="connsiteX385" fmla="*/ 5640057 w 9384838"/>
              <a:gd name="connsiteY385" fmla="*/ 3638339 h 6246801"/>
              <a:gd name="connsiteX386" fmla="*/ 5665499 w 9384838"/>
              <a:gd name="connsiteY386" fmla="*/ 3638339 h 6246801"/>
              <a:gd name="connsiteX387" fmla="*/ 5665499 w 9384838"/>
              <a:gd name="connsiteY387" fmla="*/ 3662676 h 6246801"/>
              <a:gd name="connsiteX388" fmla="*/ 5640057 w 9384838"/>
              <a:gd name="connsiteY388" fmla="*/ 3662676 h 6246801"/>
              <a:gd name="connsiteX389" fmla="*/ 5665499 w 9384838"/>
              <a:gd name="connsiteY389" fmla="*/ 3688119 h 6246801"/>
              <a:gd name="connsiteX390" fmla="*/ 5640057 w 9384838"/>
              <a:gd name="connsiteY390" fmla="*/ 3763342 h 6246801"/>
              <a:gd name="connsiteX391" fmla="*/ 5590279 w 9384838"/>
              <a:gd name="connsiteY391" fmla="*/ 3737899 h 6246801"/>
              <a:gd name="connsiteX392" fmla="*/ 5515059 w 9384838"/>
              <a:gd name="connsiteY392" fmla="*/ 3737899 h 6246801"/>
              <a:gd name="connsiteX393" fmla="*/ 5464175 w 9384838"/>
              <a:gd name="connsiteY393" fmla="*/ 3713562 h 6246801"/>
              <a:gd name="connsiteX394" fmla="*/ 5439839 w 9384838"/>
              <a:gd name="connsiteY394" fmla="*/ 3737899 h 6246801"/>
              <a:gd name="connsiteX395" fmla="*/ 5464175 w 9384838"/>
              <a:gd name="connsiteY395" fmla="*/ 3763342 h 6246801"/>
              <a:gd name="connsiteX396" fmla="*/ 5414397 w 9384838"/>
              <a:gd name="connsiteY396" fmla="*/ 3788785 h 6246801"/>
              <a:gd name="connsiteX397" fmla="*/ 5339177 w 9384838"/>
              <a:gd name="connsiteY397" fmla="*/ 3939230 h 6246801"/>
              <a:gd name="connsiteX398" fmla="*/ 5364619 w 9384838"/>
              <a:gd name="connsiteY398" fmla="*/ 4014453 h 6246801"/>
              <a:gd name="connsiteX399" fmla="*/ 5364618 w 9384838"/>
              <a:gd name="connsiteY399" fmla="*/ 4014453 h 6246801"/>
              <a:gd name="connsiteX400" fmla="*/ 5364618 w 9384838"/>
              <a:gd name="connsiteY400" fmla="*/ 4089676 h 6246801"/>
              <a:gd name="connsiteX401" fmla="*/ 5313734 w 9384838"/>
              <a:gd name="connsiteY401" fmla="*/ 4289902 h 6246801"/>
              <a:gd name="connsiteX402" fmla="*/ 5238514 w 9384838"/>
              <a:gd name="connsiteY402" fmla="*/ 4416010 h 6246801"/>
              <a:gd name="connsiteX403" fmla="*/ 5213072 w 9384838"/>
              <a:gd name="connsiteY403" fmla="*/ 4440347 h 6246801"/>
              <a:gd name="connsiteX404" fmla="*/ 5163294 w 9384838"/>
              <a:gd name="connsiteY404" fmla="*/ 4440347 h 6246801"/>
              <a:gd name="connsiteX405" fmla="*/ 5137852 w 9384838"/>
              <a:gd name="connsiteY405" fmla="*/ 4465790 h 6246801"/>
              <a:gd name="connsiteX406" fmla="*/ 5163294 w 9384838"/>
              <a:gd name="connsiteY406" fmla="*/ 4465790 h 6246801"/>
              <a:gd name="connsiteX407" fmla="*/ 5062632 w 9384838"/>
              <a:gd name="connsiteY407" fmla="*/ 4616236 h 6246801"/>
              <a:gd name="connsiteX408" fmla="*/ 5038296 w 9384838"/>
              <a:gd name="connsiteY408" fmla="*/ 4691459 h 6246801"/>
              <a:gd name="connsiteX409" fmla="*/ 5012854 w 9384838"/>
              <a:gd name="connsiteY409" fmla="*/ 4716902 h 6246801"/>
              <a:gd name="connsiteX410" fmla="*/ 4987412 w 9384838"/>
              <a:gd name="connsiteY410" fmla="*/ 4792125 h 6246801"/>
              <a:gd name="connsiteX411" fmla="*/ 5012854 w 9384838"/>
              <a:gd name="connsiteY411" fmla="*/ 4917127 h 6246801"/>
              <a:gd name="connsiteX412" fmla="*/ 5062632 w 9384838"/>
              <a:gd name="connsiteY412" fmla="*/ 5043236 h 6246801"/>
              <a:gd name="connsiteX413" fmla="*/ 5013583 w 9384838"/>
              <a:gd name="connsiteY413" fmla="*/ 4993096 h 6246801"/>
              <a:gd name="connsiteX414" fmla="*/ 5062632 w 9384838"/>
              <a:gd name="connsiteY414" fmla="*/ 5043237 h 6246801"/>
              <a:gd name="connsiteX415" fmla="*/ 4987412 w 9384838"/>
              <a:gd name="connsiteY415" fmla="*/ 5043237 h 6246801"/>
              <a:gd name="connsiteX416" fmla="*/ 4963076 w 9384838"/>
              <a:gd name="connsiteY416" fmla="*/ 5017794 h 6246801"/>
              <a:gd name="connsiteX417" fmla="*/ 4862414 w 9384838"/>
              <a:gd name="connsiteY417" fmla="*/ 5067574 h 6246801"/>
              <a:gd name="connsiteX418" fmla="*/ 4812636 w 9384838"/>
              <a:gd name="connsiteY418" fmla="*/ 5142796 h 6246801"/>
              <a:gd name="connsiteX419" fmla="*/ 4812636 w 9384838"/>
              <a:gd name="connsiteY419" fmla="*/ 5193682 h 6246801"/>
              <a:gd name="connsiteX420" fmla="*/ 4787194 w 9384838"/>
              <a:gd name="connsiteY420" fmla="*/ 5243462 h 6246801"/>
              <a:gd name="connsiteX421" fmla="*/ 4711974 w 9384838"/>
              <a:gd name="connsiteY421" fmla="*/ 5268905 h 6246801"/>
              <a:gd name="connsiteX422" fmla="*/ 4686532 w 9384838"/>
              <a:gd name="connsiteY422" fmla="*/ 5243462 h 6246801"/>
              <a:gd name="connsiteX423" fmla="*/ 4636753 w 9384838"/>
              <a:gd name="connsiteY423" fmla="*/ 5268905 h 6246801"/>
              <a:gd name="connsiteX424" fmla="*/ 4611311 w 9384838"/>
              <a:gd name="connsiteY424" fmla="*/ 5293242 h 6246801"/>
              <a:gd name="connsiteX425" fmla="*/ 4561533 w 9384838"/>
              <a:gd name="connsiteY425" fmla="*/ 5344128 h 6246801"/>
              <a:gd name="connsiteX426" fmla="*/ 4536091 w 9384838"/>
              <a:gd name="connsiteY426" fmla="*/ 5293242 h 6246801"/>
              <a:gd name="connsiteX427" fmla="*/ 4561533 w 9384838"/>
              <a:gd name="connsiteY427" fmla="*/ 5293242 h 6246801"/>
              <a:gd name="connsiteX428" fmla="*/ 4561533 w 9384838"/>
              <a:gd name="connsiteY428" fmla="*/ 5268905 h 6246801"/>
              <a:gd name="connsiteX429" fmla="*/ 4585869 w 9384838"/>
              <a:gd name="connsiteY429" fmla="*/ 5218019 h 6246801"/>
              <a:gd name="connsiteX430" fmla="*/ 4585869 w 9384838"/>
              <a:gd name="connsiteY430" fmla="*/ 5193682 h 6246801"/>
              <a:gd name="connsiteX431" fmla="*/ 4611311 w 9384838"/>
              <a:gd name="connsiteY431" fmla="*/ 5168239 h 6246801"/>
              <a:gd name="connsiteX432" fmla="*/ 4611311 w 9384838"/>
              <a:gd name="connsiteY432" fmla="*/ 5142796 h 6246801"/>
              <a:gd name="connsiteX433" fmla="*/ 4585869 w 9384838"/>
              <a:gd name="connsiteY433" fmla="*/ 5142796 h 6246801"/>
              <a:gd name="connsiteX434" fmla="*/ 4611311 w 9384838"/>
              <a:gd name="connsiteY434" fmla="*/ 5118460 h 6246801"/>
              <a:gd name="connsiteX435" fmla="*/ 4636753 w 9384838"/>
              <a:gd name="connsiteY435" fmla="*/ 5118460 h 6246801"/>
              <a:gd name="connsiteX436" fmla="*/ 4636753 w 9384838"/>
              <a:gd name="connsiteY436" fmla="*/ 5093017 h 6246801"/>
              <a:gd name="connsiteX437" fmla="*/ 4686532 w 9384838"/>
              <a:gd name="connsiteY437" fmla="*/ 5067574 h 6246801"/>
              <a:gd name="connsiteX438" fmla="*/ 4737416 w 9384838"/>
              <a:gd name="connsiteY438" fmla="*/ 5043237 h 6246801"/>
              <a:gd name="connsiteX439" fmla="*/ 4737416 w 9384838"/>
              <a:gd name="connsiteY439" fmla="*/ 5017794 h 6246801"/>
              <a:gd name="connsiteX440" fmla="*/ 4737416 w 9384838"/>
              <a:gd name="connsiteY440" fmla="*/ 4992351 h 6246801"/>
              <a:gd name="connsiteX441" fmla="*/ 4686532 w 9384838"/>
              <a:gd name="connsiteY441" fmla="*/ 4942571 h 6246801"/>
              <a:gd name="connsiteX442" fmla="*/ 4662196 w 9384838"/>
              <a:gd name="connsiteY442" fmla="*/ 4968014 h 6246801"/>
              <a:gd name="connsiteX443" fmla="*/ 4636753 w 9384838"/>
              <a:gd name="connsiteY443" fmla="*/ 4968014 h 6246801"/>
              <a:gd name="connsiteX444" fmla="*/ 4611311 w 9384838"/>
              <a:gd name="connsiteY444" fmla="*/ 4942571 h 6246801"/>
              <a:gd name="connsiteX445" fmla="*/ 4585869 w 9384838"/>
              <a:gd name="connsiteY445" fmla="*/ 4992350 h 6246801"/>
              <a:gd name="connsiteX446" fmla="*/ 4611310 w 9384838"/>
              <a:gd name="connsiteY446" fmla="*/ 5017792 h 6246801"/>
              <a:gd name="connsiteX447" fmla="*/ 4611311 w 9384838"/>
              <a:gd name="connsiteY447" fmla="*/ 5017793 h 6246801"/>
              <a:gd name="connsiteX448" fmla="*/ 4536091 w 9384838"/>
              <a:gd name="connsiteY448" fmla="*/ 5043236 h 6246801"/>
              <a:gd name="connsiteX449" fmla="*/ 4510649 w 9384838"/>
              <a:gd name="connsiteY449" fmla="*/ 5043236 h 6246801"/>
              <a:gd name="connsiteX450" fmla="*/ 4510649 w 9384838"/>
              <a:gd name="connsiteY450" fmla="*/ 5118458 h 6246801"/>
              <a:gd name="connsiteX451" fmla="*/ 4561533 w 9384838"/>
              <a:gd name="connsiteY451" fmla="*/ 5168238 h 6246801"/>
              <a:gd name="connsiteX452" fmla="*/ 4536091 w 9384838"/>
              <a:gd name="connsiteY452" fmla="*/ 5168238 h 6246801"/>
              <a:gd name="connsiteX453" fmla="*/ 4510649 w 9384838"/>
              <a:gd name="connsiteY453" fmla="*/ 5168238 h 6246801"/>
              <a:gd name="connsiteX454" fmla="*/ 4510649 w 9384838"/>
              <a:gd name="connsiteY454" fmla="*/ 5193681 h 6246801"/>
              <a:gd name="connsiteX455" fmla="*/ 4486313 w 9384838"/>
              <a:gd name="connsiteY455" fmla="*/ 5168238 h 6246801"/>
              <a:gd name="connsiteX456" fmla="*/ 4486313 w 9384838"/>
              <a:gd name="connsiteY456" fmla="*/ 5118458 h 6246801"/>
              <a:gd name="connsiteX457" fmla="*/ 4460871 w 9384838"/>
              <a:gd name="connsiteY457" fmla="*/ 5093016 h 6246801"/>
              <a:gd name="connsiteX458" fmla="*/ 4385651 w 9384838"/>
              <a:gd name="connsiteY458" fmla="*/ 5067573 h 6246801"/>
              <a:gd name="connsiteX459" fmla="*/ 4310431 w 9384838"/>
              <a:gd name="connsiteY459" fmla="*/ 5093016 h 6246801"/>
              <a:gd name="connsiteX460" fmla="*/ 4284989 w 9384838"/>
              <a:gd name="connsiteY460" fmla="*/ 5142795 h 6246801"/>
              <a:gd name="connsiteX461" fmla="*/ 4284989 w 9384838"/>
              <a:gd name="connsiteY461" fmla="*/ 5142796 h 6246801"/>
              <a:gd name="connsiteX462" fmla="*/ 4260653 w 9384838"/>
              <a:gd name="connsiteY462" fmla="*/ 5168239 h 6246801"/>
              <a:gd name="connsiteX463" fmla="*/ 4260653 w 9384838"/>
              <a:gd name="connsiteY463" fmla="*/ 5193683 h 6246801"/>
              <a:gd name="connsiteX464" fmla="*/ 4284989 w 9384838"/>
              <a:gd name="connsiteY464" fmla="*/ 5243462 h 6246801"/>
              <a:gd name="connsiteX465" fmla="*/ 4235211 w 9384838"/>
              <a:gd name="connsiteY465" fmla="*/ 5268905 h 6246801"/>
              <a:gd name="connsiteX466" fmla="*/ 4185433 w 9384838"/>
              <a:gd name="connsiteY466" fmla="*/ 5344128 h 6246801"/>
              <a:gd name="connsiteX467" fmla="*/ 4110213 w 9384838"/>
              <a:gd name="connsiteY467" fmla="*/ 5369571 h 6246801"/>
              <a:gd name="connsiteX468" fmla="*/ 4084771 w 9384838"/>
              <a:gd name="connsiteY468" fmla="*/ 5318685 h 6246801"/>
              <a:gd name="connsiteX469" fmla="*/ 4110213 w 9384838"/>
              <a:gd name="connsiteY469" fmla="*/ 5243462 h 6246801"/>
              <a:gd name="connsiteX470" fmla="*/ 4134549 w 9384838"/>
              <a:gd name="connsiteY470" fmla="*/ 5193683 h 6246801"/>
              <a:gd name="connsiteX471" fmla="*/ 4134549 w 9384838"/>
              <a:gd name="connsiteY471" fmla="*/ 5168239 h 6246801"/>
              <a:gd name="connsiteX472" fmla="*/ 4185433 w 9384838"/>
              <a:gd name="connsiteY472" fmla="*/ 5168239 h 6246801"/>
              <a:gd name="connsiteX473" fmla="*/ 4209769 w 9384838"/>
              <a:gd name="connsiteY473" fmla="*/ 5142796 h 6246801"/>
              <a:gd name="connsiteX474" fmla="*/ 4185433 w 9384838"/>
              <a:gd name="connsiteY474" fmla="*/ 5118460 h 6246801"/>
              <a:gd name="connsiteX475" fmla="*/ 4084771 w 9384838"/>
              <a:gd name="connsiteY475" fmla="*/ 5093017 h 6246801"/>
              <a:gd name="connsiteX476" fmla="*/ 4034993 w 9384838"/>
              <a:gd name="connsiteY476" fmla="*/ 5142796 h 6246801"/>
              <a:gd name="connsiteX477" fmla="*/ 3958666 w 9384838"/>
              <a:gd name="connsiteY477" fmla="*/ 5168239 h 6246801"/>
              <a:gd name="connsiteX478" fmla="*/ 3908904 w 9384838"/>
              <a:gd name="connsiteY478" fmla="*/ 5218019 h 6246801"/>
              <a:gd name="connsiteX479" fmla="*/ 3859127 w 9384838"/>
              <a:gd name="connsiteY479" fmla="*/ 5293242 h 6246801"/>
              <a:gd name="connsiteX480" fmla="*/ 3758465 w 9384838"/>
              <a:gd name="connsiteY480" fmla="*/ 5243462 h 6246801"/>
              <a:gd name="connsiteX481" fmla="*/ 3708688 w 9384838"/>
              <a:gd name="connsiteY481" fmla="*/ 5243462 h 6246801"/>
              <a:gd name="connsiteX482" fmla="*/ 3582584 w 9384838"/>
              <a:gd name="connsiteY482" fmla="*/ 5193683 h 6246801"/>
              <a:gd name="connsiteX483" fmla="*/ 3589545 w 9384838"/>
              <a:gd name="connsiteY483" fmla="*/ 5173103 h 6246801"/>
              <a:gd name="connsiteX484" fmla="*/ 3589543 w 9384838"/>
              <a:gd name="connsiteY484" fmla="*/ 5173102 h 6246801"/>
              <a:gd name="connsiteX485" fmla="*/ 3582582 w 9384838"/>
              <a:gd name="connsiteY485" fmla="*/ 5193682 h 6246801"/>
              <a:gd name="connsiteX486" fmla="*/ 3382367 w 9384838"/>
              <a:gd name="connsiteY486" fmla="*/ 5193682 h 6246801"/>
              <a:gd name="connsiteX487" fmla="*/ 3421081 w 9384838"/>
              <a:gd name="connsiteY487" fmla="*/ 5164921 h 6246801"/>
              <a:gd name="connsiteX488" fmla="*/ 3483028 w 9384838"/>
              <a:gd name="connsiteY488" fmla="*/ 5168239 h 6246801"/>
              <a:gd name="connsiteX489" fmla="*/ 3532805 w 9384838"/>
              <a:gd name="connsiteY489" fmla="*/ 5168239 h 6246801"/>
              <a:gd name="connsiteX490" fmla="*/ 3532805 w 9384838"/>
              <a:gd name="connsiteY490" fmla="*/ 5118459 h 6246801"/>
              <a:gd name="connsiteX491" fmla="*/ 3507365 w 9384838"/>
              <a:gd name="connsiteY491" fmla="*/ 5093016 h 6246801"/>
              <a:gd name="connsiteX492" fmla="*/ 3483028 w 9384838"/>
              <a:gd name="connsiteY492" fmla="*/ 5118459 h 6246801"/>
              <a:gd name="connsiteX493" fmla="*/ 3432144 w 9384838"/>
              <a:gd name="connsiteY493" fmla="*/ 5093016 h 6246801"/>
              <a:gd name="connsiteX494" fmla="*/ 3407808 w 9384838"/>
              <a:gd name="connsiteY494" fmla="*/ 5093016 h 6246801"/>
              <a:gd name="connsiteX495" fmla="*/ 3407808 w 9384838"/>
              <a:gd name="connsiteY495" fmla="*/ 5043237 h 6246801"/>
              <a:gd name="connsiteX496" fmla="*/ 3382367 w 9384838"/>
              <a:gd name="connsiteY496" fmla="*/ 5043237 h 6246801"/>
              <a:gd name="connsiteX497" fmla="*/ 3356924 w 9384838"/>
              <a:gd name="connsiteY497" fmla="*/ 5093016 h 6246801"/>
              <a:gd name="connsiteX498" fmla="*/ 3382367 w 9384838"/>
              <a:gd name="connsiteY498" fmla="*/ 5118459 h 6246801"/>
              <a:gd name="connsiteX499" fmla="*/ 3382367 w 9384838"/>
              <a:gd name="connsiteY499" fmla="*/ 5142796 h 6246801"/>
              <a:gd name="connsiteX500" fmla="*/ 3331482 w 9384838"/>
              <a:gd name="connsiteY500" fmla="*/ 5093016 h 6246801"/>
              <a:gd name="connsiteX501" fmla="*/ 3356924 w 9384838"/>
              <a:gd name="connsiteY501" fmla="*/ 5067573 h 6246801"/>
              <a:gd name="connsiteX502" fmla="*/ 3356924 w 9384838"/>
              <a:gd name="connsiteY502" fmla="*/ 4992351 h 6246801"/>
              <a:gd name="connsiteX503" fmla="*/ 3407808 w 9384838"/>
              <a:gd name="connsiteY503" fmla="*/ 4942571 h 6246801"/>
              <a:gd name="connsiteX504" fmla="*/ 3356924 w 9384838"/>
              <a:gd name="connsiteY504" fmla="*/ 4942571 h 6246801"/>
              <a:gd name="connsiteX505" fmla="*/ 3349625 w 9384838"/>
              <a:gd name="connsiteY505" fmla="*/ 4928288 h 6246801"/>
              <a:gd name="connsiteX506" fmla="*/ 3349624 w 9384838"/>
              <a:gd name="connsiteY506" fmla="*/ 4928288 h 6246801"/>
              <a:gd name="connsiteX507" fmla="*/ 3356924 w 9384838"/>
              <a:gd name="connsiteY507" fmla="*/ 4942571 h 6246801"/>
              <a:gd name="connsiteX508" fmla="*/ 3281703 w 9384838"/>
              <a:gd name="connsiteY508" fmla="*/ 4968014 h 6246801"/>
              <a:gd name="connsiteX509" fmla="*/ 3256260 w 9384838"/>
              <a:gd name="connsiteY509" fmla="*/ 5017794 h 6246801"/>
              <a:gd name="connsiteX510" fmla="*/ 3181041 w 9384838"/>
              <a:gd name="connsiteY510" fmla="*/ 5067573 h 6246801"/>
              <a:gd name="connsiteX511" fmla="*/ 3206483 w 9384838"/>
              <a:gd name="connsiteY511" fmla="*/ 5118459 h 6246801"/>
              <a:gd name="connsiteX512" fmla="*/ 3181041 w 9384838"/>
              <a:gd name="connsiteY512" fmla="*/ 5142796 h 6246801"/>
              <a:gd name="connsiteX513" fmla="*/ 3231925 w 9384838"/>
              <a:gd name="connsiteY513" fmla="*/ 5168239 h 6246801"/>
              <a:gd name="connsiteX514" fmla="*/ 3281703 w 9384838"/>
              <a:gd name="connsiteY514" fmla="*/ 5218019 h 6246801"/>
              <a:gd name="connsiteX515" fmla="*/ 3331481 w 9384838"/>
              <a:gd name="connsiteY515" fmla="*/ 5268905 h 6246801"/>
              <a:gd name="connsiteX516" fmla="*/ 3281703 w 9384838"/>
              <a:gd name="connsiteY516" fmla="*/ 5293242 h 6246801"/>
              <a:gd name="connsiteX517" fmla="*/ 3281703 w 9384838"/>
              <a:gd name="connsiteY517" fmla="*/ 5318685 h 6246801"/>
              <a:gd name="connsiteX518" fmla="*/ 3256260 w 9384838"/>
              <a:gd name="connsiteY518" fmla="*/ 5293242 h 6246801"/>
              <a:gd name="connsiteX519" fmla="*/ 3206483 w 9384838"/>
              <a:gd name="connsiteY519" fmla="*/ 5293242 h 6246801"/>
              <a:gd name="connsiteX520" fmla="*/ 3181041 w 9384838"/>
              <a:gd name="connsiteY520" fmla="*/ 5293242 h 6246801"/>
              <a:gd name="connsiteX521" fmla="*/ 3056044 w 9384838"/>
              <a:gd name="connsiteY521" fmla="*/ 5293242 h 6246801"/>
              <a:gd name="connsiteX522" fmla="*/ 3030601 w 9384838"/>
              <a:gd name="connsiteY522" fmla="*/ 5344128 h 6246801"/>
              <a:gd name="connsiteX523" fmla="*/ 3006265 w 9384838"/>
              <a:gd name="connsiteY523" fmla="*/ 5344128 h 6246801"/>
              <a:gd name="connsiteX524" fmla="*/ 2980823 w 9384838"/>
              <a:gd name="connsiteY524" fmla="*/ 5369571 h 6246801"/>
              <a:gd name="connsiteX525" fmla="*/ 3006265 w 9384838"/>
              <a:gd name="connsiteY525" fmla="*/ 5393907 h 6246801"/>
              <a:gd name="connsiteX526" fmla="*/ 2980823 w 9384838"/>
              <a:gd name="connsiteY526" fmla="*/ 5419350 h 6246801"/>
              <a:gd name="connsiteX527" fmla="*/ 2905602 w 9384838"/>
              <a:gd name="connsiteY527" fmla="*/ 5444793 h 6246801"/>
              <a:gd name="connsiteX528" fmla="*/ 2880162 w 9384838"/>
              <a:gd name="connsiteY528" fmla="*/ 5520016 h 6246801"/>
              <a:gd name="connsiteX529" fmla="*/ 2880159 w 9384838"/>
              <a:gd name="connsiteY529" fmla="*/ 5520016 h 6246801"/>
              <a:gd name="connsiteX530" fmla="*/ 2830382 w 9384838"/>
              <a:gd name="connsiteY530" fmla="*/ 5544353 h 6246801"/>
              <a:gd name="connsiteX531" fmla="*/ 2804941 w 9384838"/>
              <a:gd name="connsiteY531" fmla="*/ 5569796 h 6246801"/>
              <a:gd name="connsiteX532" fmla="*/ 2755160 w 9384838"/>
              <a:gd name="connsiteY532" fmla="*/ 5595239 h 6246801"/>
              <a:gd name="connsiteX533" fmla="*/ 2679941 w 9384838"/>
              <a:gd name="connsiteY533" fmla="*/ 5569796 h 6246801"/>
              <a:gd name="connsiteX534" fmla="*/ 2629058 w 9384838"/>
              <a:gd name="connsiteY534" fmla="*/ 5494573 h 6246801"/>
              <a:gd name="connsiteX535" fmla="*/ 2629058 w 9384838"/>
              <a:gd name="connsiteY535" fmla="*/ 5444794 h 6246801"/>
              <a:gd name="connsiteX536" fmla="*/ 2579280 w 9384838"/>
              <a:gd name="connsiteY536" fmla="*/ 5393908 h 6246801"/>
              <a:gd name="connsiteX537" fmla="*/ 2579280 w 9384838"/>
              <a:gd name="connsiteY537" fmla="*/ 5344128 h 6246801"/>
              <a:gd name="connsiteX538" fmla="*/ 2529501 w 9384838"/>
              <a:gd name="connsiteY538" fmla="*/ 5318685 h 6246801"/>
              <a:gd name="connsiteX539" fmla="*/ 2553838 w 9384838"/>
              <a:gd name="connsiteY539" fmla="*/ 5293242 h 6246801"/>
              <a:gd name="connsiteX540" fmla="*/ 2579280 w 9384838"/>
              <a:gd name="connsiteY540" fmla="*/ 5268905 h 6246801"/>
              <a:gd name="connsiteX541" fmla="*/ 2579280 w 9384838"/>
              <a:gd name="connsiteY541" fmla="*/ 5243462 h 6246801"/>
              <a:gd name="connsiteX542" fmla="*/ 2629058 w 9384838"/>
              <a:gd name="connsiteY542" fmla="*/ 5218019 h 6246801"/>
              <a:gd name="connsiteX543" fmla="*/ 2604722 w 9384838"/>
              <a:gd name="connsiteY543" fmla="*/ 5193682 h 6246801"/>
              <a:gd name="connsiteX544" fmla="*/ 2579280 w 9384838"/>
              <a:gd name="connsiteY544" fmla="*/ 5142796 h 6246801"/>
              <a:gd name="connsiteX545" fmla="*/ 2579280 w 9384838"/>
              <a:gd name="connsiteY545" fmla="*/ 5142795 h 6246801"/>
              <a:gd name="connsiteX546" fmla="*/ 2705382 w 9384838"/>
              <a:gd name="connsiteY546" fmla="*/ 5093015 h 6246801"/>
              <a:gd name="connsiteX547" fmla="*/ 2755160 w 9384838"/>
              <a:gd name="connsiteY547" fmla="*/ 5043236 h 6246801"/>
              <a:gd name="connsiteX548" fmla="*/ 2755160 w 9384838"/>
              <a:gd name="connsiteY548" fmla="*/ 4992350 h 6246801"/>
              <a:gd name="connsiteX549" fmla="*/ 2729719 w 9384838"/>
              <a:gd name="connsiteY549" fmla="*/ 4968013 h 6246801"/>
              <a:gd name="connsiteX550" fmla="*/ 2705383 w 9384838"/>
              <a:gd name="connsiteY550" fmla="*/ 4942570 h 6246801"/>
              <a:gd name="connsiteX551" fmla="*/ 2679942 w 9384838"/>
              <a:gd name="connsiteY551" fmla="*/ 4942570 h 6246801"/>
              <a:gd name="connsiteX552" fmla="*/ 2654500 w 9384838"/>
              <a:gd name="connsiteY552" fmla="*/ 4968013 h 6246801"/>
              <a:gd name="connsiteX553" fmla="*/ 2604722 w 9384838"/>
              <a:gd name="connsiteY553" fmla="*/ 4968013 h 6246801"/>
              <a:gd name="connsiteX554" fmla="*/ 2529503 w 9384838"/>
              <a:gd name="connsiteY554" fmla="*/ 4917127 h 6246801"/>
              <a:gd name="connsiteX555" fmla="*/ 2529503 w 9384838"/>
              <a:gd name="connsiteY555" fmla="*/ 4867348 h 6246801"/>
              <a:gd name="connsiteX556" fmla="*/ 2454282 w 9384838"/>
              <a:gd name="connsiteY556" fmla="*/ 4841905 h 6246801"/>
              <a:gd name="connsiteX557" fmla="*/ 2454282 w 9384838"/>
              <a:gd name="connsiteY557" fmla="*/ 4867348 h 6246801"/>
              <a:gd name="connsiteX558" fmla="*/ 2428840 w 9384838"/>
              <a:gd name="connsiteY558" fmla="*/ 4841905 h 6246801"/>
              <a:gd name="connsiteX559" fmla="*/ 2379063 w 9384838"/>
              <a:gd name="connsiteY559" fmla="*/ 4841905 h 6246801"/>
              <a:gd name="connsiteX560" fmla="*/ 2353620 w 9384838"/>
              <a:gd name="connsiteY560" fmla="*/ 4867348 h 6246801"/>
              <a:gd name="connsiteX561" fmla="*/ 2353620 w 9384838"/>
              <a:gd name="connsiteY561" fmla="*/ 4867347 h 6246801"/>
              <a:gd name="connsiteX562" fmla="*/ 2328178 w 9384838"/>
              <a:gd name="connsiteY562" fmla="*/ 4841904 h 6246801"/>
              <a:gd name="connsiteX563" fmla="*/ 2303843 w 9384838"/>
              <a:gd name="connsiteY563" fmla="*/ 4841904 h 6246801"/>
              <a:gd name="connsiteX564" fmla="*/ 2278401 w 9384838"/>
              <a:gd name="connsiteY564" fmla="*/ 4817568 h 6246801"/>
              <a:gd name="connsiteX565" fmla="*/ 2252958 w 9384838"/>
              <a:gd name="connsiteY565" fmla="*/ 4841904 h 6246801"/>
              <a:gd name="connsiteX566" fmla="*/ 2303843 w 9384838"/>
              <a:gd name="connsiteY566" fmla="*/ 4867347 h 6246801"/>
              <a:gd name="connsiteX567" fmla="*/ 2228623 w 9384838"/>
              <a:gd name="connsiteY567" fmla="*/ 4892790 h 6246801"/>
              <a:gd name="connsiteX568" fmla="*/ 2177740 w 9384838"/>
              <a:gd name="connsiteY568" fmla="*/ 4841904 h 6246801"/>
              <a:gd name="connsiteX569" fmla="*/ 2153404 w 9384838"/>
              <a:gd name="connsiteY569" fmla="*/ 4867347 h 6246801"/>
              <a:gd name="connsiteX570" fmla="*/ 2153404 w 9384838"/>
              <a:gd name="connsiteY570" fmla="*/ 4892790 h 6246801"/>
              <a:gd name="connsiteX571" fmla="*/ 2127962 w 9384838"/>
              <a:gd name="connsiteY571" fmla="*/ 4942570 h 6246801"/>
              <a:gd name="connsiteX572" fmla="*/ 2102518 w 9384838"/>
              <a:gd name="connsiteY572" fmla="*/ 4917127 h 6246801"/>
              <a:gd name="connsiteX573" fmla="*/ 2078183 w 9384838"/>
              <a:gd name="connsiteY573" fmla="*/ 4917127 h 6246801"/>
              <a:gd name="connsiteX574" fmla="*/ 2078183 w 9384838"/>
              <a:gd name="connsiteY574" fmla="*/ 4867347 h 6246801"/>
              <a:gd name="connsiteX575" fmla="*/ 2027299 w 9384838"/>
              <a:gd name="connsiteY575" fmla="*/ 4867347 h 6246801"/>
              <a:gd name="connsiteX576" fmla="*/ 2001857 w 9384838"/>
              <a:gd name="connsiteY576" fmla="*/ 4892790 h 6246801"/>
              <a:gd name="connsiteX577" fmla="*/ 1952080 w 9384838"/>
              <a:gd name="connsiteY577" fmla="*/ 4892790 h 6246801"/>
              <a:gd name="connsiteX578" fmla="*/ 1902303 w 9384838"/>
              <a:gd name="connsiteY578" fmla="*/ 4917127 h 6246801"/>
              <a:gd name="connsiteX579" fmla="*/ 1876860 w 9384838"/>
              <a:gd name="connsiteY579" fmla="*/ 4892790 h 6246801"/>
              <a:gd name="connsiteX580" fmla="*/ 1876860 w 9384838"/>
              <a:gd name="connsiteY580" fmla="*/ 4867347 h 6246801"/>
              <a:gd name="connsiteX581" fmla="*/ 1851419 w 9384838"/>
              <a:gd name="connsiteY581" fmla="*/ 4892790 h 6246801"/>
              <a:gd name="connsiteX582" fmla="*/ 1827080 w 9384838"/>
              <a:gd name="connsiteY582" fmla="*/ 4892790 h 6246801"/>
              <a:gd name="connsiteX583" fmla="*/ 1801640 w 9384838"/>
              <a:gd name="connsiteY583" fmla="*/ 4867347 h 6246801"/>
              <a:gd name="connsiteX584" fmla="*/ 1801640 w 9384838"/>
              <a:gd name="connsiteY584" fmla="*/ 4892790 h 6246801"/>
              <a:gd name="connsiteX585" fmla="*/ 1776198 w 9384838"/>
              <a:gd name="connsiteY585" fmla="*/ 4917127 h 6246801"/>
              <a:gd name="connsiteX586" fmla="*/ 1751861 w 9384838"/>
              <a:gd name="connsiteY586" fmla="*/ 4892790 h 6246801"/>
              <a:gd name="connsiteX587" fmla="*/ 1726419 w 9384838"/>
              <a:gd name="connsiteY587" fmla="*/ 4892790 h 6246801"/>
              <a:gd name="connsiteX588" fmla="*/ 1700977 w 9384838"/>
              <a:gd name="connsiteY588" fmla="*/ 4917127 h 6246801"/>
              <a:gd name="connsiteX589" fmla="*/ 1676640 w 9384838"/>
              <a:gd name="connsiteY589" fmla="*/ 4892790 h 6246801"/>
              <a:gd name="connsiteX590" fmla="*/ 1625756 w 9384838"/>
              <a:gd name="connsiteY590" fmla="*/ 4917127 h 6246801"/>
              <a:gd name="connsiteX591" fmla="*/ 1601421 w 9384838"/>
              <a:gd name="connsiteY591" fmla="*/ 4917127 h 6246801"/>
              <a:gd name="connsiteX592" fmla="*/ 1575979 w 9384838"/>
              <a:gd name="connsiteY592" fmla="*/ 4892790 h 6246801"/>
              <a:gd name="connsiteX593" fmla="*/ 1575979 w 9384838"/>
              <a:gd name="connsiteY593" fmla="*/ 4867347 h 6246801"/>
              <a:gd name="connsiteX594" fmla="*/ 1575979 w 9384838"/>
              <a:gd name="connsiteY594" fmla="*/ 4841904 h 6246801"/>
              <a:gd name="connsiteX595" fmla="*/ 1526200 w 9384838"/>
              <a:gd name="connsiteY595" fmla="*/ 4817568 h 6246801"/>
              <a:gd name="connsiteX596" fmla="*/ 1450978 w 9384838"/>
              <a:gd name="connsiteY596" fmla="*/ 4867347 h 6246801"/>
              <a:gd name="connsiteX597" fmla="*/ 1425540 w 9384838"/>
              <a:gd name="connsiteY597" fmla="*/ 4867347 h 6246801"/>
              <a:gd name="connsiteX598" fmla="*/ 1425540 w 9384838"/>
              <a:gd name="connsiteY598" fmla="*/ 4867348 h 6246801"/>
              <a:gd name="connsiteX599" fmla="*/ 1425540 w 9384838"/>
              <a:gd name="connsiteY599" fmla="*/ 4917127 h 6246801"/>
              <a:gd name="connsiteX600" fmla="*/ 1400097 w 9384838"/>
              <a:gd name="connsiteY600" fmla="*/ 4942570 h 6246801"/>
              <a:gd name="connsiteX601" fmla="*/ 1400097 w 9384838"/>
              <a:gd name="connsiteY601" fmla="*/ 4992350 h 6246801"/>
              <a:gd name="connsiteX602" fmla="*/ 1350319 w 9384838"/>
              <a:gd name="connsiteY602" fmla="*/ 4992350 h 6246801"/>
              <a:gd name="connsiteX603" fmla="*/ 1350319 w 9384838"/>
              <a:gd name="connsiteY603" fmla="*/ 5043236 h 6246801"/>
              <a:gd name="connsiteX604" fmla="*/ 1299435 w 9384838"/>
              <a:gd name="connsiteY604" fmla="*/ 4992350 h 6246801"/>
              <a:gd name="connsiteX605" fmla="*/ 1249656 w 9384838"/>
              <a:gd name="connsiteY605" fmla="*/ 4917127 h 6246801"/>
              <a:gd name="connsiteX606" fmla="*/ 1224214 w 9384838"/>
              <a:gd name="connsiteY606" fmla="*/ 4917127 h 6246801"/>
              <a:gd name="connsiteX607" fmla="*/ 1148993 w 9384838"/>
              <a:gd name="connsiteY607" fmla="*/ 4892791 h 6246801"/>
              <a:gd name="connsiteX608" fmla="*/ 1124658 w 9384838"/>
              <a:gd name="connsiteY608" fmla="*/ 4917127 h 6246801"/>
              <a:gd name="connsiteX609" fmla="*/ 1124658 w 9384838"/>
              <a:gd name="connsiteY609" fmla="*/ 4892791 h 6246801"/>
              <a:gd name="connsiteX610" fmla="*/ 1099215 w 9384838"/>
              <a:gd name="connsiteY610" fmla="*/ 4917127 h 6246801"/>
              <a:gd name="connsiteX611" fmla="*/ 1073771 w 9384838"/>
              <a:gd name="connsiteY611" fmla="*/ 4892791 h 6246801"/>
              <a:gd name="connsiteX612" fmla="*/ 1049435 w 9384838"/>
              <a:gd name="connsiteY612" fmla="*/ 4917127 h 6246801"/>
              <a:gd name="connsiteX613" fmla="*/ 998551 w 9384838"/>
              <a:gd name="connsiteY613" fmla="*/ 4917127 h 6246801"/>
              <a:gd name="connsiteX614" fmla="*/ 998551 w 9384838"/>
              <a:gd name="connsiteY614" fmla="*/ 4892791 h 6246801"/>
              <a:gd name="connsiteX615" fmla="*/ 948773 w 9384838"/>
              <a:gd name="connsiteY615" fmla="*/ 4841905 h 6246801"/>
              <a:gd name="connsiteX616" fmla="*/ 898995 w 9384838"/>
              <a:gd name="connsiteY616" fmla="*/ 4867348 h 6246801"/>
              <a:gd name="connsiteX617" fmla="*/ 898995 w 9384838"/>
              <a:gd name="connsiteY617" fmla="*/ 4792125 h 6246801"/>
              <a:gd name="connsiteX618" fmla="*/ 923331 w 9384838"/>
              <a:gd name="connsiteY618" fmla="*/ 4766682 h 6246801"/>
              <a:gd name="connsiteX619" fmla="*/ 923331 w 9384838"/>
              <a:gd name="connsiteY619" fmla="*/ 4716902 h 6246801"/>
              <a:gd name="connsiteX620" fmla="*/ 923331 w 9384838"/>
              <a:gd name="connsiteY620" fmla="*/ 4691459 h 6246801"/>
              <a:gd name="connsiteX621" fmla="*/ 974215 w 9384838"/>
              <a:gd name="connsiteY621" fmla="*/ 4691459 h 6246801"/>
              <a:gd name="connsiteX622" fmla="*/ 998551 w 9384838"/>
              <a:gd name="connsiteY622" fmla="*/ 4667122 h 6246801"/>
              <a:gd name="connsiteX623" fmla="*/ 1049435 w 9384838"/>
              <a:gd name="connsiteY623" fmla="*/ 4716902 h 6246801"/>
              <a:gd name="connsiteX624" fmla="*/ 1148993 w 9384838"/>
              <a:gd name="connsiteY624" fmla="*/ 4716902 h 6246801"/>
              <a:gd name="connsiteX625" fmla="*/ 1174436 w 9384838"/>
              <a:gd name="connsiteY625" fmla="*/ 4667122 h 6246801"/>
              <a:gd name="connsiteX626" fmla="*/ 1224214 w 9384838"/>
              <a:gd name="connsiteY626" fmla="*/ 4667122 h 6246801"/>
              <a:gd name="connsiteX627" fmla="*/ 1249656 w 9384838"/>
              <a:gd name="connsiteY627" fmla="*/ 4616236 h 6246801"/>
              <a:gd name="connsiteX628" fmla="*/ 1275099 w 9384838"/>
              <a:gd name="connsiteY628" fmla="*/ 4616236 h 6246801"/>
              <a:gd name="connsiteX629" fmla="*/ 1275099 w 9384838"/>
              <a:gd name="connsiteY629" fmla="*/ 4616237 h 6246801"/>
              <a:gd name="connsiteX630" fmla="*/ 1350319 w 9384838"/>
              <a:gd name="connsiteY630" fmla="*/ 4616237 h 6246801"/>
              <a:gd name="connsiteX631" fmla="*/ 1374654 w 9384838"/>
              <a:gd name="connsiteY631" fmla="*/ 4590794 h 6246801"/>
              <a:gd name="connsiteX632" fmla="*/ 1425539 w 9384838"/>
              <a:gd name="connsiteY632" fmla="*/ 4566457 h 6246801"/>
              <a:gd name="connsiteX633" fmla="*/ 1550537 w 9384838"/>
              <a:gd name="connsiteY633" fmla="*/ 4491234 h 6246801"/>
              <a:gd name="connsiteX634" fmla="*/ 1651201 w 9384838"/>
              <a:gd name="connsiteY634" fmla="*/ 4440348 h 6246801"/>
              <a:gd name="connsiteX635" fmla="*/ 1751865 w 9384838"/>
              <a:gd name="connsiteY635" fmla="*/ 4416011 h 6246801"/>
              <a:gd name="connsiteX636" fmla="*/ 1776201 w 9384838"/>
              <a:gd name="connsiteY636" fmla="*/ 4365125 h 6246801"/>
              <a:gd name="connsiteX637" fmla="*/ 1751865 w 9384838"/>
              <a:gd name="connsiteY637" fmla="*/ 4340788 h 6246801"/>
              <a:gd name="connsiteX638" fmla="*/ 1801642 w 9384838"/>
              <a:gd name="connsiteY638" fmla="*/ 4340788 h 6246801"/>
              <a:gd name="connsiteX639" fmla="*/ 1827082 w 9384838"/>
              <a:gd name="connsiteY639" fmla="*/ 4315345 h 6246801"/>
              <a:gd name="connsiteX640" fmla="*/ 1902304 w 9384838"/>
              <a:gd name="connsiteY640" fmla="*/ 4340788 h 6246801"/>
              <a:gd name="connsiteX641" fmla="*/ 1952081 w 9384838"/>
              <a:gd name="connsiteY641" fmla="*/ 4315345 h 6246801"/>
              <a:gd name="connsiteX642" fmla="*/ 2001860 w 9384838"/>
              <a:gd name="connsiteY642" fmla="*/ 4340788 h 6246801"/>
              <a:gd name="connsiteX643" fmla="*/ 1952081 w 9384838"/>
              <a:gd name="connsiteY643" fmla="*/ 4340788 h 6246801"/>
              <a:gd name="connsiteX644" fmla="*/ 1952081 w 9384838"/>
              <a:gd name="connsiteY644" fmla="*/ 4390568 h 6246801"/>
              <a:gd name="connsiteX645" fmla="*/ 2027302 w 9384838"/>
              <a:gd name="connsiteY645" fmla="*/ 4416011 h 6246801"/>
              <a:gd name="connsiteX646" fmla="*/ 2052742 w 9384838"/>
              <a:gd name="connsiteY646" fmla="*/ 4416011 h 6246801"/>
              <a:gd name="connsiteX647" fmla="*/ 2102518 w 9384838"/>
              <a:gd name="connsiteY647" fmla="*/ 4390568 h 6246801"/>
              <a:gd name="connsiteX648" fmla="*/ 2127962 w 9384838"/>
              <a:gd name="connsiteY648" fmla="*/ 4390568 h 6246801"/>
              <a:gd name="connsiteX649" fmla="*/ 2203182 w 9384838"/>
              <a:gd name="connsiteY649" fmla="*/ 4440348 h 6246801"/>
              <a:gd name="connsiteX650" fmla="*/ 2328178 w 9384838"/>
              <a:gd name="connsiteY650" fmla="*/ 4465791 h 6246801"/>
              <a:gd name="connsiteX651" fmla="*/ 2428839 w 9384838"/>
              <a:gd name="connsiteY651" fmla="*/ 4465791 h 6246801"/>
              <a:gd name="connsiteX652" fmla="*/ 2478617 w 9384838"/>
              <a:gd name="connsiteY652" fmla="*/ 4440348 h 6246801"/>
              <a:gd name="connsiteX653" fmla="*/ 2529503 w 9384838"/>
              <a:gd name="connsiteY653" fmla="*/ 4416011 h 6246801"/>
              <a:gd name="connsiteX654" fmla="*/ 2579280 w 9384838"/>
              <a:gd name="connsiteY654" fmla="*/ 4440348 h 6246801"/>
              <a:gd name="connsiteX655" fmla="*/ 2629058 w 9384838"/>
              <a:gd name="connsiteY655" fmla="*/ 4440348 h 6246801"/>
              <a:gd name="connsiteX656" fmla="*/ 2679941 w 9384838"/>
              <a:gd name="connsiteY656" fmla="*/ 4465791 h 6246801"/>
              <a:gd name="connsiteX657" fmla="*/ 2679941 w 9384838"/>
              <a:gd name="connsiteY657" fmla="*/ 4465790 h 6246801"/>
              <a:gd name="connsiteX658" fmla="*/ 2705383 w 9384838"/>
              <a:gd name="connsiteY658" fmla="*/ 4465790 h 6246801"/>
              <a:gd name="connsiteX659" fmla="*/ 2804940 w 9384838"/>
              <a:gd name="connsiteY659" fmla="*/ 4440347 h 6246801"/>
              <a:gd name="connsiteX660" fmla="*/ 2830382 w 9384838"/>
              <a:gd name="connsiteY660" fmla="*/ 4491233 h 6246801"/>
              <a:gd name="connsiteX661" fmla="*/ 2804940 w 9384838"/>
              <a:gd name="connsiteY661" fmla="*/ 4515570 h 6246801"/>
              <a:gd name="connsiteX662" fmla="*/ 2780604 w 9384838"/>
              <a:gd name="connsiteY662" fmla="*/ 4541013 h 6246801"/>
              <a:gd name="connsiteX663" fmla="*/ 2804940 w 9384838"/>
              <a:gd name="connsiteY663" fmla="*/ 4566456 h 6246801"/>
              <a:gd name="connsiteX664" fmla="*/ 2804940 w 9384838"/>
              <a:gd name="connsiteY664" fmla="*/ 4590793 h 6246801"/>
              <a:gd name="connsiteX665" fmla="*/ 2855825 w 9384838"/>
              <a:gd name="connsiteY665" fmla="*/ 4590793 h 6246801"/>
              <a:gd name="connsiteX666" fmla="*/ 2855825 w 9384838"/>
              <a:gd name="connsiteY666" fmla="*/ 4566456 h 6246801"/>
              <a:gd name="connsiteX667" fmla="*/ 2880159 w 9384838"/>
              <a:gd name="connsiteY667" fmla="*/ 4566456 h 6246801"/>
              <a:gd name="connsiteX668" fmla="*/ 2880159 w 9384838"/>
              <a:gd name="connsiteY668" fmla="*/ 4605916 h 6246801"/>
              <a:gd name="connsiteX669" fmla="*/ 2880162 w 9384838"/>
              <a:gd name="connsiteY669" fmla="*/ 4605918 h 6246801"/>
              <a:gd name="connsiteX670" fmla="*/ 2880162 w 9384838"/>
              <a:gd name="connsiteY670" fmla="*/ 4566457 h 6246801"/>
              <a:gd name="connsiteX671" fmla="*/ 2931045 w 9384838"/>
              <a:gd name="connsiteY671" fmla="*/ 4616236 h 6246801"/>
              <a:gd name="connsiteX672" fmla="*/ 2980823 w 9384838"/>
              <a:gd name="connsiteY672" fmla="*/ 4641679 h 6246801"/>
              <a:gd name="connsiteX673" fmla="*/ 3006265 w 9384838"/>
              <a:gd name="connsiteY673" fmla="*/ 4616236 h 6246801"/>
              <a:gd name="connsiteX674" fmla="*/ 3030601 w 9384838"/>
              <a:gd name="connsiteY674" fmla="*/ 4616236 h 6246801"/>
              <a:gd name="connsiteX675" fmla="*/ 3056044 w 9384838"/>
              <a:gd name="connsiteY675" fmla="*/ 4590793 h 6246801"/>
              <a:gd name="connsiteX676" fmla="*/ 3105820 w 9384838"/>
              <a:gd name="connsiteY676" fmla="*/ 4590793 h 6246801"/>
              <a:gd name="connsiteX677" fmla="*/ 3131263 w 9384838"/>
              <a:gd name="connsiteY677" fmla="*/ 4541014 h 6246801"/>
              <a:gd name="connsiteX678" fmla="*/ 3131263 w 9384838"/>
              <a:gd name="connsiteY678" fmla="*/ 4590793 h 6246801"/>
              <a:gd name="connsiteX679" fmla="*/ 3156704 w 9384838"/>
              <a:gd name="connsiteY679" fmla="*/ 4566457 h 6246801"/>
              <a:gd name="connsiteX680" fmla="*/ 3181041 w 9384838"/>
              <a:gd name="connsiteY680" fmla="*/ 4515571 h 6246801"/>
              <a:gd name="connsiteX681" fmla="*/ 3156704 w 9384838"/>
              <a:gd name="connsiteY681" fmla="*/ 4440348 h 6246801"/>
              <a:gd name="connsiteX682" fmla="*/ 3131263 w 9384838"/>
              <a:gd name="connsiteY682" fmla="*/ 4416011 h 6246801"/>
              <a:gd name="connsiteX683" fmla="*/ 3181041 w 9384838"/>
              <a:gd name="connsiteY683" fmla="*/ 4365125 h 6246801"/>
              <a:gd name="connsiteX684" fmla="*/ 3231924 w 9384838"/>
              <a:gd name="connsiteY684" fmla="*/ 4340788 h 6246801"/>
              <a:gd name="connsiteX685" fmla="*/ 3256260 w 9384838"/>
              <a:gd name="connsiteY685" fmla="*/ 4289902 h 6246801"/>
              <a:gd name="connsiteX686" fmla="*/ 3281703 w 9384838"/>
              <a:gd name="connsiteY686" fmla="*/ 4289902 h 6246801"/>
              <a:gd name="connsiteX687" fmla="*/ 3281705 w 9384838"/>
              <a:gd name="connsiteY687" fmla="*/ 4289902 h 6246801"/>
              <a:gd name="connsiteX688" fmla="*/ 3307147 w 9384838"/>
              <a:gd name="connsiteY688" fmla="*/ 4265565 h 6246801"/>
              <a:gd name="connsiteX689" fmla="*/ 3356924 w 9384838"/>
              <a:gd name="connsiteY689" fmla="*/ 4265565 h 6246801"/>
              <a:gd name="connsiteX690" fmla="*/ 3457589 w 9384838"/>
              <a:gd name="connsiteY690" fmla="*/ 4190342 h 6246801"/>
              <a:gd name="connsiteX691" fmla="*/ 3558250 w 9384838"/>
              <a:gd name="connsiteY691" fmla="*/ 4089676 h 6246801"/>
              <a:gd name="connsiteX692" fmla="*/ 3582585 w 9384838"/>
              <a:gd name="connsiteY692" fmla="*/ 4014453 h 6246801"/>
              <a:gd name="connsiteX693" fmla="*/ 3608026 w 9384838"/>
              <a:gd name="connsiteY693" fmla="*/ 3989010 h 6246801"/>
              <a:gd name="connsiteX694" fmla="*/ 3582585 w 9384838"/>
              <a:gd name="connsiteY694" fmla="*/ 3963567 h 6246801"/>
              <a:gd name="connsiteX695" fmla="*/ 3608026 w 9384838"/>
              <a:gd name="connsiteY695" fmla="*/ 3913787 h 6246801"/>
              <a:gd name="connsiteX696" fmla="*/ 3582585 w 9384838"/>
              <a:gd name="connsiteY696" fmla="*/ 3888344 h 6246801"/>
              <a:gd name="connsiteX697" fmla="*/ 3608026 w 9384838"/>
              <a:gd name="connsiteY697" fmla="*/ 3838565 h 6246801"/>
              <a:gd name="connsiteX698" fmla="*/ 3633468 w 9384838"/>
              <a:gd name="connsiteY698" fmla="*/ 3813122 h 6246801"/>
              <a:gd name="connsiteX699" fmla="*/ 3683247 w 9384838"/>
              <a:gd name="connsiteY699" fmla="*/ 3788785 h 6246801"/>
              <a:gd name="connsiteX700" fmla="*/ 3708689 w 9384838"/>
              <a:gd name="connsiteY700" fmla="*/ 3813122 h 6246801"/>
              <a:gd name="connsiteX701" fmla="*/ 3783908 w 9384838"/>
              <a:gd name="connsiteY701" fmla="*/ 3788785 h 6246801"/>
              <a:gd name="connsiteX702" fmla="*/ 3883464 w 9384838"/>
              <a:gd name="connsiteY702" fmla="*/ 3763342 h 6246801"/>
              <a:gd name="connsiteX703" fmla="*/ 3883464 w 9384838"/>
              <a:gd name="connsiteY703" fmla="*/ 3813122 h 6246801"/>
              <a:gd name="connsiteX704" fmla="*/ 3833686 w 9384838"/>
              <a:gd name="connsiteY704" fmla="*/ 3813122 h 6246801"/>
              <a:gd name="connsiteX705" fmla="*/ 3808245 w 9384838"/>
              <a:gd name="connsiteY705" fmla="*/ 3838565 h 6246801"/>
              <a:gd name="connsiteX706" fmla="*/ 3808245 w 9384838"/>
              <a:gd name="connsiteY706" fmla="*/ 3888344 h 6246801"/>
              <a:gd name="connsiteX707" fmla="*/ 3758467 w 9384838"/>
              <a:gd name="connsiteY707" fmla="*/ 3864008 h 6246801"/>
              <a:gd name="connsiteX708" fmla="*/ 3708689 w 9384838"/>
              <a:gd name="connsiteY708" fmla="*/ 3913787 h 6246801"/>
              <a:gd name="connsiteX709" fmla="*/ 3683247 w 9384838"/>
              <a:gd name="connsiteY709" fmla="*/ 3888344 h 6246801"/>
              <a:gd name="connsiteX710" fmla="*/ 3633468 w 9384838"/>
              <a:gd name="connsiteY710" fmla="*/ 3913787 h 6246801"/>
              <a:gd name="connsiteX711" fmla="*/ 3657804 w 9384838"/>
              <a:gd name="connsiteY711" fmla="*/ 3939230 h 6246801"/>
              <a:gd name="connsiteX712" fmla="*/ 3633468 w 9384838"/>
              <a:gd name="connsiteY712" fmla="*/ 3963567 h 6246801"/>
              <a:gd name="connsiteX713" fmla="*/ 3657804 w 9384838"/>
              <a:gd name="connsiteY713" fmla="*/ 3963567 h 6246801"/>
              <a:gd name="connsiteX714" fmla="*/ 3683247 w 9384838"/>
              <a:gd name="connsiteY714" fmla="*/ 3989010 h 6246801"/>
              <a:gd name="connsiteX715" fmla="*/ 3708689 w 9384838"/>
              <a:gd name="connsiteY715" fmla="*/ 3989010 h 6246801"/>
              <a:gd name="connsiteX716" fmla="*/ 3708689 w 9384838"/>
              <a:gd name="connsiteY716" fmla="*/ 4014453 h 6246801"/>
              <a:gd name="connsiteX717" fmla="*/ 3708688 w 9384838"/>
              <a:gd name="connsiteY717" fmla="*/ 4014453 h 6246801"/>
              <a:gd name="connsiteX718" fmla="*/ 3657804 w 9384838"/>
              <a:gd name="connsiteY718" fmla="*/ 4064233 h 6246801"/>
              <a:gd name="connsiteX719" fmla="*/ 3683246 w 9384838"/>
              <a:gd name="connsiteY719" fmla="*/ 4139455 h 6246801"/>
              <a:gd name="connsiteX720" fmla="*/ 3808243 w 9384838"/>
              <a:gd name="connsiteY720" fmla="*/ 4164898 h 6246801"/>
              <a:gd name="connsiteX721" fmla="*/ 3833684 w 9384838"/>
              <a:gd name="connsiteY721" fmla="*/ 4089676 h 6246801"/>
              <a:gd name="connsiteX722" fmla="*/ 3958666 w 9384838"/>
              <a:gd name="connsiteY722" fmla="*/ 4089676 h 6246801"/>
              <a:gd name="connsiteX723" fmla="*/ 4084770 w 9384838"/>
              <a:gd name="connsiteY723" fmla="*/ 4064233 h 6246801"/>
              <a:gd name="connsiteX724" fmla="*/ 4185432 w 9384838"/>
              <a:gd name="connsiteY724" fmla="*/ 4064233 h 6246801"/>
              <a:gd name="connsiteX725" fmla="*/ 4460870 w 9384838"/>
              <a:gd name="connsiteY725" fmla="*/ 3888345 h 6246801"/>
              <a:gd name="connsiteX726" fmla="*/ 4510648 w 9384838"/>
              <a:gd name="connsiteY726" fmla="*/ 3763342 h 6246801"/>
              <a:gd name="connsiteX727" fmla="*/ 4761751 w 9384838"/>
              <a:gd name="connsiteY727" fmla="*/ 3713562 h 6246801"/>
              <a:gd name="connsiteX728" fmla="*/ 4836971 w 9384838"/>
              <a:gd name="connsiteY728" fmla="*/ 3612896 h 6246801"/>
              <a:gd name="connsiteX729" fmla="*/ 4887855 w 9384838"/>
              <a:gd name="connsiteY729" fmla="*/ 3487894 h 6246801"/>
              <a:gd name="connsiteX730" fmla="*/ 4887855 w 9384838"/>
              <a:gd name="connsiteY730" fmla="*/ 3487893 h 6246801"/>
              <a:gd name="connsiteX731" fmla="*/ 4937633 w 9384838"/>
              <a:gd name="connsiteY731" fmla="*/ 3437007 h 6246801"/>
              <a:gd name="connsiteX732" fmla="*/ 5012854 w 9384838"/>
              <a:gd name="connsiteY732" fmla="*/ 3387227 h 6246801"/>
              <a:gd name="connsiteX733" fmla="*/ 5038296 w 9384838"/>
              <a:gd name="connsiteY733" fmla="*/ 3336341 h 6246801"/>
              <a:gd name="connsiteX734" fmla="*/ 5113516 w 9384838"/>
              <a:gd name="connsiteY734" fmla="*/ 3236782 h 6246801"/>
              <a:gd name="connsiteX735" fmla="*/ 5137852 w 9384838"/>
              <a:gd name="connsiteY735" fmla="*/ 3185896 h 6246801"/>
              <a:gd name="connsiteX736" fmla="*/ 5163294 w 9384838"/>
              <a:gd name="connsiteY736" fmla="*/ 3161560 h 6246801"/>
              <a:gd name="connsiteX737" fmla="*/ 5238514 w 9384838"/>
              <a:gd name="connsiteY737" fmla="*/ 3011116 h 6246801"/>
              <a:gd name="connsiteX738" fmla="*/ 5263957 w 9384838"/>
              <a:gd name="connsiteY738" fmla="*/ 2860672 h 6246801"/>
              <a:gd name="connsiteX739" fmla="*/ 5188736 w 9384838"/>
              <a:gd name="connsiteY739" fmla="*/ 2809788 h 6246801"/>
              <a:gd name="connsiteX740" fmla="*/ 5163294 w 9384838"/>
              <a:gd name="connsiteY740" fmla="*/ 2835229 h 6246801"/>
              <a:gd name="connsiteX741" fmla="*/ 5137852 w 9384838"/>
              <a:gd name="connsiteY741" fmla="*/ 2835229 h 6246801"/>
              <a:gd name="connsiteX742" fmla="*/ 5137852 w 9384838"/>
              <a:gd name="connsiteY742" fmla="*/ 2785450 h 6246801"/>
              <a:gd name="connsiteX743" fmla="*/ 5188736 w 9384838"/>
              <a:gd name="connsiteY743" fmla="*/ 2785450 h 6246801"/>
              <a:gd name="connsiteX744" fmla="*/ 5263957 w 9384838"/>
              <a:gd name="connsiteY744" fmla="*/ 2734563 h 6246801"/>
              <a:gd name="connsiteX745" fmla="*/ 5339177 w 9384838"/>
              <a:gd name="connsiteY745" fmla="*/ 2609561 h 6246801"/>
              <a:gd name="connsiteX746" fmla="*/ 5289399 w 9384838"/>
              <a:gd name="connsiteY746" fmla="*/ 2534339 h 6246801"/>
              <a:gd name="connsiteX747" fmla="*/ 5289931 w 9384838"/>
              <a:gd name="connsiteY747" fmla="*/ 2534660 h 6246801"/>
              <a:gd name="connsiteX748" fmla="*/ 5289398 w 9384838"/>
              <a:gd name="connsiteY748" fmla="*/ 2534339 h 6246801"/>
              <a:gd name="connsiteX749" fmla="*/ 5313734 w 9384838"/>
              <a:gd name="connsiteY749" fmla="*/ 2483451 h 6246801"/>
              <a:gd name="connsiteX750" fmla="*/ 5289398 w 9384838"/>
              <a:gd name="connsiteY750" fmla="*/ 2459115 h 6246801"/>
              <a:gd name="connsiteX751" fmla="*/ 5364618 w 9384838"/>
              <a:gd name="connsiteY751" fmla="*/ 2408231 h 6246801"/>
              <a:gd name="connsiteX752" fmla="*/ 5388954 w 9384838"/>
              <a:gd name="connsiteY752" fmla="*/ 2433674 h 6246801"/>
              <a:gd name="connsiteX753" fmla="*/ 5464174 w 9384838"/>
              <a:gd name="connsiteY753" fmla="*/ 2408231 h 6246801"/>
              <a:gd name="connsiteX754" fmla="*/ 5515059 w 9384838"/>
              <a:gd name="connsiteY754" fmla="*/ 2333007 h 6246801"/>
              <a:gd name="connsiteX755" fmla="*/ 5539394 w 9384838"/>
              <a:gd name="connsiteY755" fmla="*/ 2257785 h 6246801"/>
              <a:gd name="connsiteX756" fmla="*/ 5539394 w 9384838"/>
              <a:gd name="connsiteY756" fmla="*/ 2233447 h 6246801"/>
              <a:gd name="connsiteX757" fmla="*/ 5564837 w 9384838"/>
              <a:gd name="connsiteY757" fmla="*/ 2182565 h 6246801"/>
              <a:gd name="connsiteX758" fmla="*/ 5614615 w 9384838"/>
              <a:gd name="connsiteY758" fmla="*/ 2233447 h 6246801"/>
              <a:gd name="connsiteX759" fmla="*/ 5640057 w 9384838"/>
              <a:gd name="connsiteY759" fmla="*/ 2208005 h 6246801"/>
              <a:gd name="connsiteX760" fmla="*/ 5665499 w 9384838"/>
              <a:gd name="connsiteY760" fmla="*/ 2233447 h 6246801"/>
              <a:gd name="connsiteX761" fmla="*/ 5665499 w 9384838"/>
              <a:gd name="connsiteY761" fmla="*/ 2257785 h 6246801"/>
              <a:gd name="connsiteX762" fmla="*/ 5640057 w 9384838"/>
              <a:gd name="connsiteY762" fmla="*/ 2408231 h 6246801"/>
              <a:gd name="connsiteX763" fmla="*/ 5689835 w 9384838"/>
              <a:gd name="connsiteY763" fmla="*/ 2433674 h 6246801"/>
              <a:gd name="connsiteX764" fmla="*/ 5740719 w 9384838"/>
              <a:gd name="connsiteY764" fmla="*/ 2408231 h 6246801"/>
              <a:gd name="connsiteX765" fmla="*/ 5765055 w 9384838"/>
              <a:gd name="connsiteY765" fmla="*/ 2358450 h 6246801"/>
              <a:gd name="connsiteX766" fmla="*/ 5840275 w 9384838"/>
              <a:gd name="connsiteY766" fmla="*/ 2459115 h 6246801"/>
              <a:gd name="connsiteX767" fmla="*/ 5891159 w 9384838"/>
              <a:gd name="connsiteY767" fmla="*/ 2408231 h 6246801"/>
              <a:gd name="connsiteX768" fmla="*/ 5940937 w 9384838"/>
              <a:gd name="connsiteY768" fmla="*/ 2283229 h 6246801"/>
              <a:gd name="connsiteX769" fmla="*/ 5891159 w 9384838"/>
              <a:gd name="connsiteY769" fmla="*/ 2208005 h 6246801"/>
              <a:gd name="connsiteX770" fmla="*/ 5840275 w 9384838"/>
              <a:gd name="connsiteY770" fmla="*/ 2257785 h 6246801"/>
              <a:gd name="connsiteX771" fmla="*/ 5715277 w 9384838"/>
              <a:gd name="connsiteY771" fmla="*/ 2283229 h 6246801"/>
              <a:gd name="connsiteX772" fmla="*/ 5765055 w 9384838"/>
              <a:gd name="connsiteY772" fmla="*/ 2132783 h 6246801"/>
              <a:gd name="connsiteX773" fmla="*/ 5840275 w 9384838"/>
              <a:gd name="connsiteY773" fmla="*/ 2081897 h 6246801"/>
              <a:gd name="connsiteX774" fmla="*/ 8270546 w 9384838"/>
              <a:gd name="connsiteY774" fmla="*/ 1474959 h 6246801"/>
              <a:gd name="connsiteX775" fmla="*/ 8282255 w 9384838"/>
              <a:gd name="connsiteY775" fmla="*/ 1480813 h 6246801"/>
              <a:gd name="connsiteX776" fmla="*/ 8274449 w 9384838"/>
              <a:gd name="connsiteY776" fmla="*/ 1490571 h 6246801"/>
              <a:gd name="connsiteX777" fmla="*/ 8264691 w 9384838"/>
              <a:gd name="connsiteY777" fmla="*/ 1491546 h 6246801"/>
              <a:gd name="connsiteX778" fmla="*/ 8247128 w 9384838"/>
              <a:gd name="connsiteY778" fmla="*/ 1501304 h 6246801"/>
              <a:gd name="connsiteX779" fmla="*/ 8250055 w 9384838"/>
              <a:gd name="connsiteY779" fmla="*/ 1485692 h 6246801"/>
              <a:gd name="connsiteX780" fmla="*/ 8265667 w 9384838"/>
              <a:gd name="connsiteY780" fmla="*/ 1485692 h 6246801"/>
              <a:gd name="connsiteX781" fmla="*/ 8270546 w 9384838"/>
              <a:gd name="connsiteY781" fmla="*/ 1474959 h 6246801"/>
              <a:gd name="connsiteX782" fmla="*/ 8187608 w 9384838"/>
              <a:gd name="connsiteY782" fmla="*/ 1463250 h 6246801"/>
              <a:gd name="connsiteX783" fmla="*/ 8203220 w 9384838"/>
              <a:gd name="connsiteY783" fmla="*/ 1472032 h 6246801"/>
              <a:gd name="connsiteX784" fmla="*/ 8215904 w 9384838"/>
              <a:gd name="connsiteY784" fmla="*/ 1471056 h 6246801"/>
              <a:gd name="connsiteX785" fmla="*/ 8214929 w 9384838"/>
              <a:gd name="connsiteY785" fmla="*/ 1479838 h 6246801"/>
              <a:gd name="connsiteX786" fmla="*/ 8216880 w 9384838"/>
              <a:gd name="connsiteY786" fmla="*/ 1484717 h 6246801"/>
              <a:gd name="connsiteX787" fmla="*/ 8195414 w 9384838"/>
              <a:gd name="connsiteY787" fmla="*/ 1482765 h 6246801"/>
              <a:gd name="connsiteX788" fmla="*/ 8197365 w 9384838"/>
              <a:gd name="connsiteY788" fmla="*/ 1476909 h 6246801"/>
              <a:gd name="connsiteX789" fmla="*/ 8187608 w 9384838"/>
              <a:gd name="connsiteY789" fmla="*/ 1463250 h 6246801"/>
              <a:gd name="connsiteX790" fmla="*/ 8289085 w 9384838"/>
              <a:gd name="connsiteY790" fmla="*/ 1415439 h 6246801"/>
              <a:gd name="connsiteX791" fmla="*/ 8307624 w 9384838"/>
              <a:gd name="connsiteY791" fmla="*/ 1425197 h 6246801"/>
              <a:gd name="connsiteX792" fmla="*/ 8318357 w 9384838"/>
              <a:gd name="connsiteY792" fmla="*/ 1429100 h 6246801"/>
              <a:gd name="connsiteX793" fmla="*/ 8307624 w 9384838"/>
              <a:gd name="connsiteY793" fmla="*/ 1443734 h 6246801"/>
              <a:gd name="connsiteX794" fmla="*/ 8313478 w 9384838"/>
              <a:gd name="connsiteY794" fmla="*/ 1452516 h 6246801"/>
              <a:gd name="connsiteX795" fmla="*/ 8282255 w 9384838"/>
              <a:gd name="connsiteY795" fmla="*/ 1469104 h 6246801"/>
              <a:gd name="connsiteX796" fmla="*/ 8280303 w 9384838"/>
              <a:gd name="connsiteY796" fmla="*/ 1453493 h 6246801"/>
              <a:gd name="connsiteX797" fmla="*/ 8269570 w 9384838"/>
              <a:gd name="connsiteY797" fmla="*/ 1425197 h 6246801"/>
              <a:gd name="connsiteX798" fmla="*/ 8289085 w 9384838"/>
              <a:gd name="connsiteY798" fmla="*/ 1415439 h 6246801"/>
              <a:gd name="connsiteX799" fmla="*/ 8360314 w 9384838"/>
              <a:gd name="connsiteY799" fmla="*/ 1357869 h 6246801"/>
              <a:gd name="connsiteX800" fmla="*/ 8376902 w 9384838"/>
              <a:gd name="connsiteY800" fmla="*/ 1366651 h 6246801"/>
              <a:gd name="connsiteX801" fmla="*/ 8379829 w 9384838"/>
              <a:gd name="connsiteY801" fmla="*/ 1382264 h 6246801"/>
              <a:gd name="connsiteX802" fmla="*/ 8349581 w 9384838"/>
              <a:gd name="connsiteY802" fmla="*/ 1375434 h 6246801"/>
              <a:gd name="connsiteX803" fmla="*/ 8360314 w 9384838"/>
              <a:gd name="connsiteY803" fmla="*/ 1357869 h 6246801"/>
              <a:gd name="connsiteX804" fmla="*/ 8571073 w 9384838"/>
              <a:gd name="connsiteY804" fmla="*/ 1228098 h 6246801"/>
              <a:gd name="connsiteX805" fmla="*/ 8597418 w 9384838"/>
              <a:gd name="connsiteY805" fmla="*/ 1253467 h 6246801"/>
              <a:gd name="connsiteX806" fmla="*/ 8592539 w 9384838"/>
              <a:gd name="connsiteY806" fmla="*/ 1260297 h 6246801"/>
              <a:gd name="connsiteX807" fmla="*/ 8592539 w 9384838"/>
              <a:gd name="connsiteY807" fmla="*/ 1272981 h 6246801"/>
              <a:gd name="connsiteX808" fmla="*/ 8572049 w 9384838"/>
              <a:gd name="connsiteY808" fmla="*/ 1273957 h 6246801"/>
              <a:gd name="connsiteX809" fmla="*/ 8561316 w 9384838"/>
              <a:gd name="connsiteY809" fmla="*/ 1285666 h 6246801"/>
              <a:gd name="connsiteX810" fmla="*/ 8554486 w 9384838"/>
              <a:gd name="connsiteY810" fmla="*/ 1302253 h 6246801"/>
              <a:gd name="connsiteX811" fmla="*/ 8533995 w 9384838"/>
              <a:gd name="connsiteY811" fmla="*/ 1311035 h 6246801"/>
              <a:gd name="connsiteX812" fmla="*/ 8510577 w 9384838"/>
              <a:gd name="connsiteY812" fmla="*/ 1309083 h 6246801"/>
              <a:gd name="connsiteX813" fmla="*/ 8505699 w 9384838"/>
              <a:gd name="connsiteY813" fmla="*/ 1331526 h 6246801"/>
              <a:gd name="connsiteX814" fmla="*/ 8494966 w 9384838"/>
              <a:gd name="connsiteY814" fmla="*/ 1335428 h 6246801"/>
              <a:gd name="connsiteX815" fmla="*/ 8482281 w 9384838"/>
              <a:gd name="connsiteY815" fmla="*/ 1312986 h 6246801"/>
              <a:gd name="connsiteX816" fmla="*/ 8474475 w 9384838"/>
              <a:gd name="connsiteY816" fmla="*/ 1303229 h 6246801"/>
              <a:gd name="connsiteX817" fmla="*/ 8467645 w 9384838"/>
              <a:gd name="connsiteY817" fmla="*/ 1279811 h 6246801"/>
              <a:gd name="connsiteX818" fmla="*/ 8476427 w 9384838"/>
              <a:gd name="connsiteY818" fmla="*/ 1270054 h 6246801"/>
              <a:gd name="connsiteX819" fmla="*/ 8524238 w 9384838"/>
              <a:gd name="connsiteY819" fmla="*/ 1261273 h 6246801"/>
              <a:gd name="connsiteX820" fmla="*/ 8551558 w 9384838"/>
              <a:gd name="connsiteY820" fmla="*/ 1236879 h 6246801"/>
              <a:gd name="connsiteX821" fmla="*/ 8567170 w 9384838"/>
              <a:gd name="connsiteY821" fmla="*/ 1237855 h 6246801"/>
              <a:gd name="connsiteX822" fmla="*/ 8571073 w 9384838"/>
              <a:gd name="connsiteY822" fmla="*/ 1228098 h 6246801"/>
              <a:gd name="connsiteX823" fmla="*/ 8306648 w 9384838"/>
              <a:gd name="connsiteY823" fmla="*/ 884639 h 6246801"/>
              <a:gd name="connsiteX824" fmla="*/ 8328114 w 9384838"/>
              <a:gd name="connsiteY824" fmla="*/ 903178 h 6246801"/>
              <a:gd name="connsiteX825" fmla="*/ 8334944 w 9384838"/>
              <a:gd name="connsiteY825" fmla="*/ 917814 h 6246801"/>
              <a:gd name="connsiteX826" fmla="*/ 8368119 w 9384838"/>
              <a:gd name="connsiteY826" fmla="*/ 935377 h 6246801"/>
              <a:gd name="connsiteX827" fmla="*/ 8422761 w 9384838"/>
              <a:gd name="connsiteY827" fmla="*/ 939280 h 6246801"/>
              <a:gd name="connsiteX828" fmla="*/ 8461790 w 9384838"/>
              <a:gd name="connsiteY828" fmla="*/ 922693 h 6246801"/>
              <a:gd name="connsiteX829" fmla="*/ 8450081 w 9384838"/>
              <a:gd name="connsiteY829" fmla="*/ 963674 h 6246801"/>
              <a:gd name="connsiteX830" fmla="*/ 8431542 w 9384838"/>
              <a:gd name="connsiteY830" fmla="*/ 975382 h 6246801"/>
              <a:gd name="connsiteX831" fmla="*/ 8415930 w 9384838"/>
              <a:gd name="connsiteY831" fmla="*/ 963674 h 6246801"/>
              <a:gd name="connsiteX832" fmla="*/ 8397391 w 9384838"/>
              <a:gd name="connsiteY832" fmla="*/ 963674 h 6246801"/>
              <a:gd name="connsiteX833" fmla="*/ 8359338 w 9384838"/>
              <a:gd name="connsiteY833" fmla="*/ 1014411 h 6246801"/>
              <a:gd name="connsiteX834" fmla="*/ 8284206 w 9384838"/>
              <a:gd name="connsiteY834" fmla="*/ 1020265 h 6246801"/>
              <a:gd name="connsiteX835" fmla="*/ 8247128 w 9384838"/>
              <a:gd name="connsiteY835" fmla="*/ 1070028 h 6246801"/>
              <a:gd name="connsiteX836" fmla="*/ 8212977 w 9384838"/>
              <a:gd name="connsiteY836" fmla="*/ 1083688 h 6246801"/>
              <a:gd name="connsiteX837" fmla="*/ 8184681 w 9384838"/>
              <a:gd name="connsiteY837" fmla="*/ 1151014 h 6246801"/>
              <a:gd name="connsiteX838" fmla="*/ 8163215 w 9384838"/>
              <a:gd name="connsiteY838" fmla="*/ 1151014 h 6246801"/>
              <a:gd name="connsiteX839" fmla="*/ 8155409 w 9384838"/>
              <a:gd name="connsiteY839" fmla="*/ 1207607 h 6246801"/>
              <a:gd name="connsiteX840" fmla="*/ 8099792 w 9384838"/>
              <a:gd name="connsiteY840" fmla="*/ 1223219 h 6246801"/>
              <a:gd name="connsiteX841" fmla="*/ 8077350 w 9384838"/>
              <a:gd name="connsiteY841" fmla="*/ 1247612 h 6246801"/>
              <a:gd name="connsiteX842" fmla="*/ 8066617 w 9384838"/>
              <a:gd name="connsiteY842" fmla="*/ 1319817 h 6246801"/>
              <a:gd name="connsiteX843" fmla="*/ 8057835 w 9384838"/>
              <a:gd name="connsiteY843" fmla="*/ 1315914 h 6246801"/>
              <a:gd name="connsiteX844" fmla="*/ 8009048 w 9384838"/>
              <a:gd name="connsiteY844" fmla="*/ 1320793 h 6246801"/>
              <a:gd name="connsiteX845" fmla="*/ 8009048 w 9384838"/>
              <a:gd name="connsiteY845" fmla="*/ 1309084 h 6246801"/>
              <a:gd name="connsiteX846" fmla="*/ 8010024 w 9384838"/>
              <a:gd name="connsiteY846" fmla="*/ 1293472 h 6246801"/>
              <a:gd name="connsiteX847" fmla="*/ 8002218 w 9384838"/>
              <a:gd name="connsiteY847" fmla="*/ 1262248 h 6246801"/>
              <a:gd name="connsiteX848" fmla="*/ 8013927 w 9384838"/>
              <a:gd name="connsiteY848" fmla="*/ 1254442 h 6246801"/>
              <a:gd name="connsiteX849" fmla="*/ 8038320 w 9384838"/>
              <a:gd name="connsiteY849" fmla="*/ 1219316 h 6246801"/>
              <a:gd name="connsiteX850" fmla="*/ 8077350 w 9384838"/>
              <a:gd name="connsiteY850" fmla="*/ 1190044 h 6246801"/>
              <a:gd name="connsiteX851" fmla="*/ 8108573 w 9384838"/>
              <a:gd name="connsiteY851" fmla="*/ 1167602 h 6246801"/>
              <a:gd name="connsiteX852" fmla="*/ 8111501 w 9384838"/>
              <a:gd name="connsiteY852" fmla="*/ 1154917 h 6246801"/>
              <a:gd name="connsiteX853" fmla="*/ 8135894 w 9384838"/>
              <a:gd name="connsiteY853" fmla="*/ 1148087 h 6246801"/>
              <a:gd name="connsiteX854" fmla="*/ 8141748 w 9384838"/>
              <a:gd name="connsiteY854" fmla="*/ 1130524 h 6246801"/>
              <a:gd name="connsiteX855" fmla="*/ 8135894 w 9384838"/>
              <a:gd name="connsiteY855" fmla="*/ 1121742 h 6246801"/>
              <a:gd name="connsiteX856" fmla="*/ 8143700 w 9384838"/>
              <a:gd name="connsiteY856" fmla="*/ 1104179 h 6246801"/>
              <a:gd name="connsiteX857" fmla="*/ 8200293 w 9384838"/>
              <a:gd name="connsiteY857" fmla="*/ 1030998 h 6246801"/>
              <a:gd name="connsiteX858" fmla="*/ 8231516 w 9384838"/>
              <a:gd name="connsiteY858" fmla="*/ 993920 h 6246801"/>
              <a:gd name="connsiteX859" fmla="*/ 8245176 w 9384838"/>
              <a:gd name="connsiteY859" fmla="*/ 957819 h 6246801"/>
              <a:gd name="connsiteX860" fmla="*/ 8258837 w 9384838"/>
              <a:gd name="connsiteY860" fmla="*/ 944159 h 6246801"/>
              <a:gd name="connsiteX861" fmla="*/ 8260788 w 9384838"/>
              <a:gd name="connsiteY861" fmla="*/ 920741 h 6246801"/>
              <a:gd name="connsiteX862" fmla="*/ 8289085 w 9384838"/>
              <a:gd name="connsiteY862" fmla="*/ 889516 h 6246801"/>
              <a:gd name="connsiteX863" fmla="*/ 8306648 w 9384838"/>
              <a:gd name="connsiteY863" fmla="*/ 884639 h 6246801"/>
              <a:gd name="connsiteX864" fmla="*/ 9328245 w 9384838"/>
              <a:gd name="connsiteY864" fmla="*/ 311878 h 6246801"/>
              <a:gd name="connsiteX865" fmla="*/ 9371178 w 9384838"/>
              <a:gd name="connsiteY865" fmla="*/ 317733 h 6246801"/>
              <a:gd name="connsiteX866" fmla="*/ 9384838 w 9384838"/>
              <a:gd name="connsiteY866" fmla="*/ 341150 h 6246801"/>
              <a:gd name="connsiteX867" fmla="*/ 9357517 w 9384838"/>
              <a:gd name="connsiteY867" fmla="*/ 360665 h 6246801"/>
              <a:gd name="connsiteX868" fmla="*/ 9357517 w 9384838"/>
              <a:gd name="connsiteY868" fmla="*/ 378228 h 6246801"/>
              <a:gd name="connsiteX869" fmla="*/ 9371178 w 9384838"/>
              <a:gd name="connsiteY869" fmla="*/ 393840 h 6246801"/>
              <a:gd name="connsiteX870" fmla="*/ 9367275 w 9384838"/>
              <a:gd name="connsiteY870" fmla="*/ 427015 h 6246801"/>
              <a:gd name="connsiteX871" fmla="*/ 9314585 w 9384838"/>
              <a:gd name="connsiteY871" fmla="*/ 427015 h 6246801"/>
              <a:gd name="connsiteX872" fmla="*/ 9250186 w 9384838"/>
              <a:gd name="connsiteY872" fmla="*/ 440675 h 6246801"/>
              <a:gd name="connsiteX873" fmla="*/ 9213108 w 9384838"/>
              <a:gd name="connsiteY873" fmla="*/ 471899 h 6246801"/>
              <a:gd name="connsiteX874" fmla="*/ 9162370 w 9384838"/>
              <a:gd name="connsiteY874" fmla="*/ 491414 h 6246801"/>
              <a:gd name="connsiteX875" fmla="*/ 9099923 w 9384838"/>
              <a:gd name="connsiteY875" fmla="*/ 526540 h 6246801"/>
              <a:gd name="connsiteX876" fmla="*/ 9035524 w 9384838"/>
              <a:gd name="connsiteY876" fmla="*/ 587036 h 6246801"/>
              <a:gd name="connsiteX877" fmla="*/ 8996494 w 9384838"/>
              <a:gd name="connsiteY877" fmla="*/ 635822 h 6246801"/>
              <a:gd name="connsiteX878" fmla="*/ 8961368 w 9384838"/>
              <a:gd name="connsiteY878" fmla="*/ 637774 h 6246801"/>
              <a:gd name="connsiteX879" fmla="*/ 8951610 w 9384838"/>
              <a:gd name="connsiteY879" fmla="*/ 647531 h 6246801"/>
              <a:gd name="connsiteX880" fmla="*/ 8926241 w 9384838"/>
              <a:gd name="connsiteY880" fmla="*/ 637774 h 6246801"/>
              <a:gd name="connsiteX881" fmla="*/ 8916484 w 9384838"/>
              <a:gd name="connsiteY881" fmla="*/ 608501 h 6246801"/>
              <a:gd name="connsiteX882" fmla="*/ 8883309 w 9384838"/>
              <a:gd name="connsiteY882" fmla="*/ 622162 h 6246801"/>
              <a:gd name="connsiteX883" fmla="*/ 8877454 w 9384838"/>
              <a:gd name="connsiteY883" fmla="*/ 651434 h 6246801"/>
              <a:gd name="connsiteX884" fmla="*/ 8887212 w 9384838"/>
              <a:gd name="connsiteY884" fmla="*/ 665094 h 6246801"/>
              <a:gd name="connsiteX885" fmla="*/ 8846231 w 9384838"/>
              <a:gd name="connsiteY885" fmla="*/ 719735 h 6246801"/>
              <a:gd name="connsiteX886" fmla="*/ 8799395 w 9384838"/>
              <a:gd name="connsiteY886" fmla="*/ 749008 h 6246801"/>
              <a:gd name="connsiteX887" fmla="*/ 8766220 w 9384838"/>
              <a:gd name="connsiteY887" fmla="*/ 774380 h 6246801"/>
              <a:gd name="connsiteX888" fmla="*/ 8731094 w 9384838"/>
              <a:gd name="connsiteY888" fmla="*/ 844633 h 6246801"/>
              <a:gd name="connsiteX889" fmla="*/ 8697919 w 9384838"/>
              <a:gd name="connsiteY889" fmla="*/ 862196 h 6246801"/>
              <a:gd name="connsiteX890" fmla="*/ 8666695 w 9384838"/>
              <a:gd name="connsiteY890" fmla="*/ 862196 h 6246801"/>
              <a:gd name="connsiteX891" fmla="*/ 8641326 w 9384838"/>
              <a:gd name="connsiteY891" fmla="*/ 887565 h 6246801"/>
              <a:gd name="connsiteX892" fmla="*/ 8614005 w 9384838"/>
              <a:gd name="connsiteY892" fmla="*/ 932449 h 6246801"/>
              <a:gd name="connsiteX893" fmla="*/ 8590587 w 9384838"/>
              <a:gd name="connsiteY893" fmla="*/ 936351 h 6246801"/>
              <a:gd name="connsiteX894" fmla="*/ 8576927 w 9384838"/>
              <a:gd name="connsiteY894" fmla="*/ 920740 h 6246801"/>
              <a:gd name="connsiteX895" fmla="*/ 8590587 w 9384838"/>
              <a:gd name="connsiteY895" fmla="*/ 885614 h 6246801"/>
              <a:gd name="connsiteX896" fmla="*/ 8602296 w 9384838"/>
              <a:gd name="connsiteY896" fmla="*/ 881711 h 6246801"/>
              <a:gd name="connsiteX897" fmla="*/ 8610102 w 9384838"/>
              <a:gd name="connsiteY897" fmla="*/ 868050 h 6246801"/>
              <a:gd name="connsiteX898" fmla="*/ 8606199 w 9384838"/>
              <a:gd name="connsiteY898" fmla="*/ 850487 h 6246801"/>
              <a:gd name="connsiteX899" fmla="*/ 8612054 w 9384838"/>
              <a:gd name="connsiteY899" fmla="*/ 825118 h 6246801"/>
              <a:gd name="connsiteX900" fmla="*/ 8623762 w 9384838"/>
              <a:gd name="connsiteY900" fmla="*/ 846584 h 6246801"/>
              <a:gd name="connsiteX901" fmla="*/ 8637423 w 9384838"/>
              <a:gd name="connsiteY901" fmla="*/ 848536 h 6246801"/>
              <a:gd name="connsiteX902" fmla="*/ 8649132 w 9384838"/>
              <a:gd name="connsiteY902" fmla="*/ 827069 h 6246801"/>
              <a:gd name="connsiteX903" fmla="*/ 8635471 w 9384838"/>
              <a:gd name="connsiteY903" fmla="*/ 807555 h 6246801"/>
              <a:gd name="connsiteX904" fmla="*/ 8654986 w 9384838"/>
              <a:gd name="connsiteY904" fmla="*/ 807555 h 6246801"/>
              <a:gd name="connsiteX905" fmla="*/ 8664743 w 9384838"/>
              <a:gd name="connsiteY905" fmla="*/ 819263 h 6246801"/>
              <a:gd name="connsiteX906" fmla="*/ 8692064 w 9384838"/>
              <a:gd name="connsiteY906" fmla="*/ 805603 h 6246801"/>
              <a:gd name="connsiteX907" fmla="*/ 8709627 w 9384838"/>
              <a:gd name="connsiteY907" fmla="*/ 778282 h 6246801"/>
              <a:gd name="connsiteX908" fmla="*/ 8711579 w 9384838"/>
              <a:gd name="connsiteY908" fmla="*/ 749008 h 6246801"/>
              <a:gd name="connsiteX909" fmla="*/ 8695967 w 9384838"/>
              <a:gd name="connsiteY909" fmla="*/ 749008 h 6246801"/>
              <a:gd name="connsiteX910" fmla="*/ 8672549 w 9384838"/>
              <a:gd name="connsiteY910" fmla="*/ 745105 h 6246801"/>
              <a:gd name="connsiteX911" fmla="*/ 8668646 w 9384838"/>
              <a:gd name="connsiteY911" fmla="*/ 713881 h 6246801"/>
              <a:gd name="connsiteX912" fmla="*/ 8697919 w 9384838"/>
              <a:gd name="connsiteY912" fmla="*/ 713881 h 6246801"/>
              <a:gd name="connsiteX913" fmla="*/ 8715482 w 9384838"/>
              <a:gd name="connsiteY913" fmla="*/ 731444 h 6246801"/>
              <a:gd name="connsiteX914" fmla="*/ 8733045 w 9384838"/>
              <a:gd name="connsiteY914" fmla="*/ 719735 h 6246801"/>
              <a:gd name="connsiteX915" fmla="*/ 8746705 w 9384838"/>
              <a:gd name="connsiteY915" fmla="*/ 688512 h 6246801"/>
              <a:gd name="connsiteX916" fmla="*/ 8787686 w 9384838"/>
              <a:gd name="connsiteY916" fmla="*/ 674851 h 6246801"/>
              <a:gd name="connsiteX917" fmla="*/ 8811104 w 9384838"/>
              <a:gd name="connsiteY917" fmla="*/ 624114 h 6246801"/>
              <a:gd name="connsiteX918" fmla="*/ 8830619 w 9384838"/>
              <a:gd name="connsiteY918" fmla="*/ 618260 h 6246801"/>
              <a:gd name="connsiteX919" fmla="*/ 8840376 w 9384838"/>
              <a:gd name="connsiteY919" fmla="*/ 600695 h 6246801"/>
              <a:gd name="connsiteX920" fmla="*/ 8832570 w 9384838"/>
              <a:gd name="connsiteY920" fmla="*/ 559715 h 6246801"/>
              <a:gd name="connsiteX921" fmla="*/ 8850134 w 9384838"/>
              <a:gd name="connsiteY921" fmla="*/ 559715 h 6246801"/>
              <a:gd name="connsiteX922" fmla="*/ 8885260 w 9384838"/>
              <a:gd name="connsiteY922" fmla="*/ 573376 h 6246801"/>
              <a:gd name="connsiteX923" fmla="*/ 8902823 w 9384838"/>
              <a:gd name="connsiteY923" fmla="*/ 559715 h 6246801"/>
              <a:gd name="connsiteX924" fmla="*/ 8904775 w 9384838"/>
              <a:gd name="connsiteY924" fmla="*/ 524589 h 6246801"/>
              <a:gd name="connsiteX925" fmla="*/ 8949659 w 9384838"/>
              <a:gd name="connsiteY925" fmla="*/ 497268 h 6246801"/>
              <a:gd name="connsiteX926" fmla="*/ 8976980 w 9384838"/>
              <a:gd name="connsiteY926" fmla="*/ 497268 h 6246801"/>
              <a:gd name="connsiteX927" fmla="*/ 8976980 w 9384838"/>
              <a:gd name="connsiteY927" fmla="*/ 462142 h 6246801"/>
              <a:gd name="connsiteX928" fmla="*/ 8965271 w 9384838"/>
              <a:gd name="connsiteY928" fmla="*/ 419209 h 6246801"/>
              <a:gd name="connsiteX929" fmla="*/ 8973077 w 9384838"/>
              <a:gd name="connsiteY929" fmla="*/ 393840 h 6246801"/>
              <a:gd name="connsiteX930" fmla="*/ 9002349 w 9384838"/>
              <a:gd name="connsiteY930" fmla="*/ 376277 h 6246801"/>
              <a:gd name="connsiteX931" fmla="*/ 9017961 w 9384838"/>
              <a:gd name="connsiteY931" fmla="*/ 403597 h 6246801"/>
              <a:gd name="connsiteX932" fmla="*/ 9041378 w 9384838"/>
              <a:gd name="connsiteY932" fmla="*/ 467996 h 6246801"/>
              <a:gd name="connsiteX933" fmla="*/ 9076505 w 9384838"/>
              <a:gd name="connsiteY933" fmla="*/ 475802 h 6246801"/>
              <a:gd name="connsiteX934" fmla="*/ 9154564 w 9384838"/>
              <a:gd name="connsiteY934" fmla="*/ 458239 h 6246801"/>
              <a:gd name="connsiteX935" fmla="*/ 9209205 w 9384838"/>
              <a:gd name="connsiteY935" fmla="*/ 409452 h 6246801"/>
              <a:gd name="connsiteX936" fmla="*/ 9218963 w 9384838"/>
              <a:gd name="connsiteY936" fmla="*/ 380180 h 6246801"/>
              <a:gd name="connsiteX937" fmla="*/ 9283361 w 9384838"/>
              <a:gd name="connsiteY937" fmla="*/ 325538 h 6246801"/>
              <a:gd name="connsiteX938" fmla="*/ 9328245 w 9384838"/>
              <a:gd name="connsiteY938" fmla="*/ 311878 h 6246801"/>
              <a:gd name="connsiteX939" fmla="*/ 6819242 w 9384838"/>
              <a:gd name="connsiteY939" fmla="*/ 0 h 6246801"/>
              <a:gd name="connsiteX940" fmla="*/ 6869020 w 9384838"/>
              <a:gd name="connsiteY940" fmla="*/ 125002 h 6246801"/>
              <a:gd name="connsiteX941" fmla="*/ 6969682 w 9384838"/>
              <a:gd name="connsiteY941" fmla="*/ 326334 h 6246801"/>
              <a:gd name="connsiteX942" fmla="*/ 6969682 w 9384838"/>
              <a:gd name="connsiteY942" fmla="*/ 401556 h 6246801"/>
              <a:gd name="connsiteX943" fmla="*/ 7094680 w 9384838"/>
              <a:gd name="connsiteY943" fmla="*/ 652667 h 6246801"/>
              <a:gd name="connsiteX944" fmla="*/ 7220784 w 9384838"/>
              <a:gd name="connsiteY944" fmla="*/ 803117 h 6246801"/>
              <a:gd name="connsiteX945" fmla="*/ 7321446 w 9384838"/>
              <a:gd name="connsiteY945" fmla="*/ 903783 h 6246801"/>
              <a:gd name="connsiteX946" fmla="*/ 7321446 w 9384838"/>
              <a:gd name="connsiteY946" fmla="*/ 979004 h 6246801"/>
              <a:gd name="connsiteX947" fmla="*/ 7345782 w 9384838"/>
              <a:gd name="connsiteY947" fmla="*/ 979004 h 6246801"/>
              <a:gd name="connsiteX948" fmla="*/ 7396667 w 9384838"/>
              <a:gd name="connsiteY948" fmla="*/ 1003341 h 6246801"/>
              <a:gd name="connsiteX949" fmla="*/ 7421002 w 9384838"/>
              <a:gd name="connsiteY949" fmla="*/ 979004 h 6246801"/>
              <a:gd name="connsiteX950" fmla="*/ 7496223 w 9384838"/>
              <a:gd name="connsiteY950" fmla="*/ 1003341 h 6246801"/>
              <a:gd name="connsiteX951" fmla="*/ 7446445 w 9384838"/>
              <a:gd name="connsiteY951" fmla="*/ 1054227 h 6246801"/>
              <a:gd name="connsiteX952" fmla="*/ 7471887 w 9384838"/>
              <a:gd name="connsiteY952" fmla="*/ 1078564 h 6246801"/>
              <a:gd name="connsiteX953" fmla="*/ 7521665 w 9384838"/>
              <a:gd name="connsiteY953" fmla="*/ 1054227 h 6246801"/>
              <a:gd name="connsiteX954" fmla="*/ 7547107 w 9384838"/>
              <a:gd name="connsiteY954" fmla="*/ 1129449 h 6246801"/>
              <a:gd name="connsiteX955" fmla="*/ 7672105 w 9384838"/>
              <a:gd name="connsiteY955" fmla="*/ 1179229 h 6246801"/>
              <a:gd name="connsiteX956" fmla="*/ 7747325 w 9384838"/>
              <a:gd name="connsiteY956" fmla="*/ 1179229 h 6246801"/>
              <a:gd name="connsiteX957" fmla="*/ 7847987 w 9384838"/>
              <a:gd name="connsiteY957" fmla="*/ 1104007 h 6246801"/>
              <a:gd name="connsiteX958" fmla="*/ 7923207 w 9384838"/>
              <a:gd name="connsiteY958" fmla="*/ 1078564 h 6246801"/>
              <a:gd name="connsiteX959" fmla="*/ 7998427 w 9384838"/>
              <a:gd name="connsiteY959" fmla="*/ 1003341 h 6246801"/>
              <a:gd name="connsiteX960" fmla="*/ 7998427 w 9384838"/>
              <a:gd name="connsiteY960" fmla="*/ 1054227 h 6246801"/>
              <a:gd name="connsiteX961" fmla="*/ 7948649 w 9384838"/>
              <a:gd name="connsiteY961" fmla="*/ 1104007 h 6246801"/>
              <a:gd name="connsiteX962" fmla="*/ 7948649 w 9384838"/>
              <a:gd name="connsiteY962" fmla="*/ 1129449 h 6246801"/>
              <a:gd name="connsiteX963" fmla="*/ 7822545 w 9384838"/>
              <a:gd name="connsiteY963" fmla="*/ 1279895 h 6246801"/>
              <a:gd name="connsiteX964" fmla="*/ 7822545 w 9384838"/>
              <a:gd name="connsiteY964" fmla="*/ 1379454 h 6246801"/>
              <a:gd name="connsiteX965" fmla="*/ 7873429 w 9384838"/>
              <a:gd name="connsiteY965" fmla="*/ 1379454 h 6246801"/>
              <a:gd name="connsiteX966" fmla="*/ 7847987 w 9384838"/>
              <a:gd name="connsiteY966" fmla="*/ 1505563 h 6246801"/>
              <a:gd name="connsiteX967" fmla="*/ 7797103 w 9384838"/>
              <a:gd name="connsiteY967" fmla="*/ 1531005 h 6246801"/>
              <a:gd name="connsiteX968" fmla="*/ 7873429 w 9384838"/>
              <a:gd name="connsiteY968" fmla="*/ 1606229 h 6246801"/>
              <a:gd name="connsiteX969" fmla="*/ 7948649 w 9384838"/>
              <a:gd name="connsiteY969" fmla="*/ 1606229 h 6246801"/>
              <a:gd name="connsiteX970" fmla="*/ 7923207 w 9384838"/>
              <a:gd name="connsiteY970" fmla="*/ 1656009 h 6246801"/>
              <a:gd name="connsiteX971" fmla="*/ 7772767 w 9384838"/>
              <a:gd name="connsiteY971" fmla="*/ 1630565 h 6246801"/>
              <a:gd name="connsiteX972" fmla="*/ 7672105 w 9384838"/>
              <a:gd name="connsiteY972" fmla="*/ 1705789 h 6246801"/>
              <a:gd name="connsiteX973" fmla="*/ 7672105 w 9384838"/>
              <a:gd name="connsiteY973" fmla="*/ 1656009 h 6246801"/>
              <a:gd name="connsiteX974" fmla="*/ 7596885 w 9384838"/>
              <a:gd name="connsiteY974" fmla="*/ 1656009 h 6246801"/>
              <a:gd name="connsiteX975" fmla="*/ 7571443 w 9384838"/>
              <a:gd name="connsiteY975" fmla="*/ 1705789 h 6246801"/>
              <a:gd name="connsiteX976" fmla="*/ 7446445 w 9384838"/>
              <a:gd name="connsiteY976" fmla="*/ 1681452 h 6246801"/>
              <a:gd name="connsiteX977" fmla="*/ 7421002 w 9384838"/>
              <a:gd name="connsiteY977" fmla="*/ 1630565 h 6246801"/>
              <a:gd name="connsiteX978" fmla="*/ 7321446 w 9384838"/>
              <a:gd name="connsiteY978" fmla="*/ 1630565 h 6246801"/>
              <a:gd name="connsiteX979" fmla="*/ 7070344 w 9384838"/>
              <a:gd name="connsiteY979" fmla="*/ 1756674 h 6246801"/>
              <a:gd name="connsiteX980" fmla="*/ 6869020 w 9384838"/>
              <a:gd name="connsiteY980" fmla="*/ 1907113 h 6246801"/>
              <a:gd name="connsiteX981" fmla="*/ 6894462 w 9384838"/>
              <a:gd name="connsiteY981" fmla="*/ 1956897 h 6246801"/>
              <a:gd name="connsiteX982" fmla="*/ 6819242 w 9384838"/>
              <a:gd name="connsiteY982" fmla="*/ 2081899 h 6246801"/>
              <a:gd name="connsiteX983" fmla="*/ 6793800 w 9384838"/>
              <a:gd name="connsiteY983" fmla="*/ 2006676 h 6246801"/>
              <a:gd name="connsiteX984" fmla="*/ 6668802 w 9384838"/>
              <a:gd name="connsiteY984" fmla="*/ 1931450 h 6246801"/>
              <a:gd name="connsiteX985" fmla="*/ 6542697 w 9384838"/>
              <a:gd name="connsiteY985" fmla="*/ 1831894 h 6246801"/>
              <a:gd name="connsiteX986" fmla="*/ 6467477 w 9384838"/>
              <a:gd name="connsiteY986" fmla="*/ 1705789 h 6246801"/>
              <a:gd name="connsiteX987" fmla="*/ 6417699 w 9384838"/>
              <a:gd name="connsiteY987" fmla="*/ 1681452 h 6246801"/>
              <a:gd name="connsiteX988" fmla="*/ 6342479 w 9384838"/>
              <a:gd name="connsiteY988" fmla="*/ 1580786 h 6246801"/>
              <a:gd name="connsiteX989" fmla="*/ 6217481 w 9384838"/>
              <a:gd name="connsiteY989" fmla="*/ 1555343 h 6246801"/>
              <a:gd name="connsiteX990" fmla="*/ 6091377 w 9384838"/>
              <a:gd name="connsiteY990" fmla="*/ 1606229 h 6246801"/>
              <a:gd name="connsiteX991" fmla="*/ 5991821 w 9384838"/>
              <a:gd name="connsiteY991" fmla="*/ 1681452 h 6246801"/>
              <a:gd name="connsiteX992" fmla="*/ 5966379 w 9384838"/>
              <a:gd name="connsiteY992" fmla="*/ 1630565 h 6246801"/>
              <a:gd name="connsiteX993" fmla="*/ 5966379 w 9384838"/>
              <a:gd name="connsiteY993" fmla="*/ 1580786 h 6246801"/>
              <a:gd name="connsiteX994" fmla="*/ 5916601 w 9384838"/>
              <a:gd name="connsiteY994" fmla="*/ 1531005 h 6246801"/>
              <a:gd name="connsiteX995" fmla="*/ 5940937 w 9384838"/>
              <a:gd name="connsiteY995" fmla="*/ 1505563 h 6246801"/>
              <a:gd name="connsiteX996" fmla="*/ 5891159 w 9384838"/>
              <a:gd name="connsiteY996" fmla="*/ 1480122 h 6246801"/>
              <a:gd name="connsiteX997" fmla="*/ 5840275 w 9384838"/>
              <a:gd name="connsiteY997" fmla="*/ 1480122 h 6246801"/>
              <a:gd name="connsiteX998" fmla="*/ 5815939 w 9384838"/>
              <a:gd name="connsiteY998" fmla="*/ 1455784 h 6246801"/>
              <a:gd name="connsiteX999" fmla="*/ 5740719 w 9384838"/>
              <a:gd name="connsiteY999" fmla="*/ 1505563 h 6246801"/>
              <a:gd name="connsiteX1000" fmla="*/ 5665499 w 9384838"/>
              <a:gd name="connsiteY1000" fmla="*/ 1606229 h 6246801"/>
              <a:gd name="connsiteX1001" fmla="*/ 5715277 w 9384838"/>
              <a:gd name="connsiteY1001" fmla="*/ 1656009 h 6246801"/>
              <a:gd name="connsiteX1002" fmla="*/ 5765055 w 9384838"/>
              <a:gd name="connsiteY1002" fmla="*/ 1731231 h 6246801"/>
              <a:gd name="connsiteX1003" fmla="*/ 5840275 w 9384838"/>
              <a:gd name="connsiteY1003" fmla="*/ 1731231 h 6246801"/>
              <a:gd name="connsiteX1004" fmla="*/ 5916601 w 9384838"/>
              <a:gd name="connsiteY1004" fmla="*/ 1881669 h 6246801"/>
              <a:gd name="connsiteX1005" fmla="*/ 5966379 w 9384838"/>
              <a:gd name="connsiteY1005" fmla="*/ 1956897 h 6246801"/>
              <a:gd name="connsiteX1006" fmla="*/ 5891159 w 9384838"/>
              <a:gd name="connsiteY1006" fmla="*/ 2006676 h 6246801"/>
              <a:gd name="connsiteX1007" fmla="*/ 5815939 w 9384838"/>
              <a:gd name="connsiteY1007" fmla="*/ 1931450 h 6246801"/>
              <a:gd name="connsiteX1008" fmla="*/ 5765055 w 9384838"/>
              <a:gd name="connsiteY1008" fmla="*/ 1881669 h 6246801"/>
              <a:gd name="connsiteX1009" fmla="*/ 5715277 w 9384838"/>
              <a:gd name="connsiteY1009" fmla="*/ 1931450 h 6246801"/>
              <a:gd name="connsiteX1010" fmla="*/ 5665499 w 9384838"/>
              <a:gd name="connsiteY1010" fmla="*/ 1931450 h 6246801"/>
              <a:gd name="connsiteX1011" fmla="*/ 5640056 w 9384838"/>
              <a:gd name="connsiteY1011" fmla="*/ 2006676 h 6246801"/>
              <a:gd name="connsiteX1012" fmla="*/ 5590278 w 9384838"/>
              <a:gd name="connsiteY1012" fmla="*/ 2006676 h 6246801"/>
              <a:gd name="connsiteX1013" fmla="*/ 5515058 w 9384838"/>
              <a:gd name="connsiteY1013" fmla="*/ 2081899 h 6246801"/>
              <a:gd name="connsiteX1014" fmla="*/ 5464174 w 9384838"/>
              <a:gd name="connsiteY1014" fmla="*/ 2057559 h 6246801"/>
              <a:gd name="connsiteX1015" fmla="*/ 5464174 w 9384838"/>
              <a:gd name="connsiteY1015" fmla="*/ 1956897 h 6246801"/>
              <a:gd name="connsiteX1016" fmla="*/ 5489616 w 9384838"/>
              <a:gd name="connsiteY1016" fmla="*/ 1881669 h 6246801"/>
              <a:gd name="connsiteX1017" fmla="*/ 5564836 w 9384838"/>
              <a:gd name="connsiteY1017" fmla="*/ 1831894 h 6246801"/>
              <a:gd name="connsiteX1018" fmla="*/ 5590278 w 9384838"/>
              <a:gd name="connsiteY1018" fmla="*/ 1756674 h 6246801"/>
              <a:gd name="connsiteX1019" fmla="*/ 5539394 w 9384838"/>
              <a:gd name="connsiteY1019" fmla="*/ 1656009 h 6246801"/>
              <a:gd name="connsiteX1020" fmla="*/ 5515058 w 9384838"/>
              <a:gd name="connsiteY1020" fmla="*/ 1656009 h 6246801"/>
              <a:gd name="connsiteX1021" fmla="*/ 5515058 w 9384838"/>
              <a:gd name="connsiteY1021" fmla="*/ 1606229 h 6246801"/>
              <a:gd name="connsiteX1022" fmla="*/ 5489616 w 9384838"/>
              <a:gd name="connsiteY1022" fmla="*/ 1580786 h 6246801"/>
              <a:gd name="connsiteX1023" fmla="*/ 5489616 w 9384838"/>
              <a:gd name="connsiteY1023" fmla="*/ 1531005 h 6246801"/>
              <a:gd name="connsiteX1024" fmla="*/ 5539394 w 9384838"/>
              <a:gd name="connsiteY1024" fmla="*/ 1455784 h 6246801"/>
              <a:gd name="connsiteX1025" fmla="*/ 5539394 w 9384838"/>
              <a:gd name="connsiteY1025" fmla="*/ 1404898 h 6246801"/>
              <a:gd name="connsiteX1026" fmla="*/ 5564836 w 9384838"/>
              <a:gd name="connsiteY1026" fmla="*/ 1355118 h 6246801"/>
              <a:gd name="connsiteX1027" fmla="*/ 5614614 w 9384838"/>
              <a:gd name="connsiteY1027" fmla="*/ 1379454 h 6246801"/>
              <a:gd name="connsiteX1028" fmla="*/ 5689834 w 9384838"/>
              <a:gd name="connsiteY1028" fmla="*/ 1355118 h 6246801"/>
              <a:gd name="connsiteX1029" fmla="*/ 5740719 w 9384838"/>
              <a:gd name="connsiteY1029" fmla="*/ 1329675 h 6246801"/>
              <a:gd name="connsiteX1030" fmla="*/ 5765055 w 9384838"/>
              <a:gd name="connsiteY1030" fmla="*/ 1355118 h 6246801"/>
              <a:gd name="connsiteX1031" fmla="*/ 5815939 w 9384838"/>
              <a:gd name="connsiteY1031" fmla="*/ 1279895 h 6246801"/>
              <a:gd name="connsiteX1032" fmla="*/ 5891159 w 9384838"/>
              <a:gd name="connsiteY1032" fmla="*/ 1254452 h 6246801"/>
              <a:gd name="connsiteX1033" fmla="*/ 5891159 w 9384838"/>
              <a:gd name="connsiteY1033" fmla="*/ 1179229 h 6246801"/>
              <a:gd name="connsiteX1034" fmla="*/ 5840275 w 9384838"/>
              <a:gd name="connsiteY1034" fmla="*/ 1104007 h 6246801"/>
              <a:gd name="connsiteX1035" fmla="*/ 5865717 w 9384838"/>
              <a:gd name="connsiteY1035" fmla="*/ 1054227 h 6246801"/>
              <a:gd name="connsiteX1036" fmla="*/ 5916601 w 9384838"/>
              <a:gd name="connsiteY1036" fmla="*/ 1054227 h 6246801"/>
              <a:gd name="connsiteX1037" fmla="*/ 6041599 w 9384838"/>
              <a:gd name="connsiteY1037" fmla="*/ 1179229 h 6246801"/>
              <a:gd name="connsiteX1038" fmla="*/ 6091377 w 9384838"/>
              <a:gd name="connsiteY1038" fmla="*/ 1153786 h 6246801"/>
              <a:gd name="connsiteX1039" fmla="*/ 6091377 w 9384838"/>
              <a:gd name="connsiteY1039" fmla="*/ 1204672 h 6246801"/>
              <a:gd name="connsiteX1040" fmla="*/ 6166597 w 9384838"/>
              <a:gd name="connsiteY1040" fmla="*/ 1254452 h 6246801"/>
              <a:gd name="connsiteX1041" fmla="*/ 6292701 w 9384838"/>
              <a:gd name="connsiteY1041" fmla="*/ 1179229 h 6246801"/>
              <a:gd name="connsiteX1042" fmla="*/ 6317037 w 9384838"/>
              <a:gd name="connsiteY1042" fmla="*/ 1129449 h 6246801"/>
              <a:gd name="connsiteX1043" fmla="*/ 6292701 w 9384838"/>
              <a:gd name="connsiteY1043" fmla="*/ 1054227 h 6246801"/>
              <a:gd name="connsiteX1044" fmla="*/ 6317037 w 9384838"/>
              <a:gd name="connsiteY1044" fmla="*/ 1003341 h 6246801"/>
              <a:gd name="connsiteX1045" fmla="*/ 6317037 w 9384838"/>
              <a:gd name="connsiteY1045" fmla="*/ 953562 h 6246801"/>
              <a:gd name="connsiteX1046" fmla="*/ 6342479 w 9384838"/>
              <a:gd name="connsiteY1046" fmla="*/ 903783 h 6246801"/>
              <a:gd name="connsiteX1047" fmla="*/ 6443141 w 9384838"/>
              <a:gd name="connsiteY1047" fmla="*/ 878340 h 6246801"/>
              <a:gd name="connsiteX1048" fmla="*/ 6492919 w 9384838"/>
              <a:gd name="connsiteY1048" fmla="*/ 803117 h 6246801"/>
              <a:gd name="connsiteX1049" fmla="*/ 6518361 w 9384838"/>
              <a:gd name="connsiteY1049" fmla="*/ 652667 h 6246801"/>
              <a:gd name="connsiteX1050" fmla="*/ 6619024 w 9384838"/>
              <a:gd name="connsiteY1050" fmla="*/ 526559 h 6246801"/>
              <a:gd name="connsiteX1051" fmla="*/ 6643360 w 9384838"/>
              <a:gd name="connsiteY1051" fmla="*/ 300891 h 6246801"/>
              <a:gd name="connsiteX1052" fmla="*/ 6619024 w 9384838"/>
              <a:gd name="connsiteY1052" fmla="*/ 125002 h 6246801"/>
              <a:gd name="connsiteX1053" fmla="*/ 6694244 w 9384838"/>
              <a:gd name="connsiteY1053" fmla="*/ 49779 h 6246801"/>
              <a:gd name="connsiteX1054" fmla="*/ 6769464 w 9384838"/>
              <a:gd name="connsiteY1054" fmla="*/ 49779 h 6246801"/>
              <a:gd name="connsiteX1055" fmla="*/ 6819242 w 9384838"/>
              <a:gd name="connsiteY1055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93023 w 9384838"/>
              <a:gd name="connsiteY140" fmla="*/ 6051222 h 6246801"/>
              <a:gd name="connsiteX141" fmla="*/ 672228 w 9384838"/>
              <a:gd name="connsiteY141" fmla="*/ 6072019 h 6246801"/>
              <a:gd name="connsiteX142" fmla="*/ 647891 w 9384838"/>
              <a:gd name="connsiteY142" fmla="*/ 6046576 h 6246801"/>
              <a:gd name="connsiteX143" fmla="*/ 597007 w 9384838"/>
              <a:gd name="connsiteY143" fmla="*/ 6096356 h 6246801"/>
              <a:gd name="connsiteX144" fmla="*/ 622449 w 9384838"/>
              <a:gd name="connsiteY144" fmla="*/ 6147242 h 6246801"/>
              <a:gd name="connsiteX145" fmla="*/ 622449 w 9384838"/>
              <a:gd name="connsiteY145" fmla="*/ 6171578 h 6246801"/>
              <a:gd name="connsiteX146" fmla="*/ 597007 w 9384838"/>
              <a:gd name="connsiteY146" fmla="*/ 6171578 h 6246801"/>
              <a:gd name="connsiteX147" fmla="*/ 547229 w 9384838"/>
              <a:gd name="connsiteY147" fmla="*/ 6222464 h 6246801"/>
              <a:gd name="connsiteX148" fmla="*/ 497452 w 9384838"/>
              <a:gd name="connsiteY148" fmla="*/ 6222464 h 6246801"/>
              <a:gd name="connsiteX149" fmla="*/ 422232 w 9384838"/>
              <a:gd name="connsiteY149" fmla="*/ 6246801 h 6246801"/>
              <a:gd name="connsiteX150" fmla="*/ 472009 w 9384838"/>
              <a:gd name="connsiteY150" fmla="*/ 6171578 h 6246801"/>
              <a:gd name="connsiteX151" fmla="*/ 521787 w 9384838"/>
              <a:gd name="connsiteY151" fmla="*/ 6121799 h 6246801"/>
              <a:gd name="connsiteX152" fmla="*/ 497452 w 9384838"/>
              <a:gd name="connsiteY152" fmla="*/ 6046576 h 6246801"/>
              <a:gd name="connsiteX153" fmla="*/ 497452 w 9384838"/>
              <a:gd name="connsiteY153" fmla="*/ 5996796 h 6246801"/>
              <a:gd name="connsiteX154" fmla="*/ 521787 w 9384838"/>
              <a:gd name="connsiteY154" fmla="*/ 5996796 h 6246801"/>
              <a:gd name="connsiteX155" fmla="*/ 572672 w 9384838"/>
              <a:gd name="connsiteY155" fmla="*/ 5945910 h 6246801"/>
              <a:gd name="connsiteX156" fmla="*/ 547229 w 9384838"/>
              <a:gd name="connsiteY156" fmla="*/ 5920467 h 6246801"/>
              <a:gd name="connsiteX157" fmla="*/ 497452 w 9384838"/>
              <a:gd name="connsiteY157" fmla="*/ 5896130 h 6246801"/>
              <a:gd name="connsiteX158" fmla="*/ 472009 w 9384838"/>
              <a:gd name="connsiteY158" fmla="*/ 5920467 h 6246801"/>
              <a:gd name="connsiteX159" fmla="*/ 396790 w 9384838"/>
              <a:gd name="connsiteY159" fmla="*/ 6021133 h 6246801"/>
              <a:gd name="connsiteX160" fmla="*/ 422232 w 9384838"/>
              <a:gd name="connsiteY160" fmla="*/ 6046576 h 6246801"/>
              <a:gd name="connsiteX161" fmla="*/ 422232 w 9384838"/>
              <a:gd name="connsiteY161" fmla="*/ 6096356 h 6246801"/>
              <a:gd name="connsiteX162" fmla="*/ 446568 w 9384838"/>
              <a:gd name="connsiteY162" fmla="*/ 6121799 h 6246801"/>
              <a:gd name="connsiteX163" fmla="*/ 422232 w 9384838"/>
              <a:gd name="connsiteY163" fmla="*/ 6147242 h 6246801"/>
              <a:gd name="connsiteX164" fmla="*/ 396790 w 9384838"/>
              <a:gd name="connsiteY164" fmla="*/ 6147242 h 6246801"/>
              <a:gd name="connsiteX165" fmla="*/ 371348 w 9384838"/>
              <a:gd name="connsiteY165" fmla="*/ 6121799 h 6246801"/>
              <a:gd name="connsiteX166" fmla="*/ 296127 w 9384838"/>
              <a:gd name="connsiteY166" fmla="*/ 6072019 h 6246801"/>
              <a:gd name="connsiteX167" fmla="*/ 271792 w 9384838"/>
              <a:gd name="connsiteY167" fmla="*/ 5996796 h 6246801"/>
              <a:gd name="connsiteX168" fmla="*/ 321570 w 9384838"/>
              <a:gd name="connsiteY168" fmla="*/ 6021133 h 6246801"/>
              <a:gd name="connsiteX169" fmla="*/ 347012 w 9384838"/>
              <a:gd name="connsiteY169" fmla="*/ 5996796 h 6246801"/>
              <a:gd name="connsiteX170" fmla="*/ 371348 w 9384838"/>
              <a:gd name="connsiteY170" fmla="*/ 5920467 h 6246801"/>
              <a:gd name="connsiteX171" fmla="*/ 321570 w 9384838"/>
              <a:gd name="connsiteY171" fmla="*/ 5845245 h 6246801"/>
              <a:gd name="connsiteX172" fmla="*/ 371348 w 9384838"/>
              <a:gd name="connsiteY172" fmla="*/ 5795465 h 6246801"/>
              <a:gd name="connsiteX173" fmla="*/ 371348 w 9384838"/>
              <a:gd name="connsiteY173" fmla="*/ 5745685 h 6246801"/>
              <a:gd name="connsiteX174" fmla="*/ 371348 w 9384838"/>
              <a:gd name="connsiteY174" fmla="*/ 5720242 h 6246801"/>
              <a:gd name="connsiteX175" fmla="*/ 347012 w 9384838"/>
              <a:gd name="connsiteY175" fmla="*/ 5670462 h 6246801"/>
              <a:gd name="connsiteX176" fmla="*/ 446567 w 9384838"/>
              <a:gd name="connsiteY176" fmla="*/ 5670462 h 6246801"/>
              <a:gd name="connsiteX177" fmla="*/ 446568 w 9384838"/>
              <a:gd name="connsiteY177" fmla="*/ 5670462 h 6246801"/>
              <a:gd name="connsiteX178" fmla="*/ 446567 w 9384838"/>
              <a:gd name="connsiteY178" fmla="*/ 5670462 h 6246801"/>
              <a:gd name="connsiteX179" fmla="*/ 521787 w 9384838"/>
              <a:gd name="connsiteY179" fmla="*/ 5595239 h 6246801"/>
              <a:gd name="connsiteX180" fmla="*/ 572672 w 9384838"/>
              <a:gd name="connsiteY180" fmla="*/ 5569796 h 6246801"/>
              <a:gd name="connsiteX181" fmla="*/ 572672 w 9384838"/>
              <a:gd name="connsiteY181" fmla="*/ 5520016 h 6246801"/>
              <a:gd name="connsiteX182" fmla="*/ 647892 w 9384838"/>
              <a:gd name="connsiteY182" fmla="*/ 5494573 h 6246801"/>
              <a:gd name="connsiteX183" fmla="*/ 622450 w 9384838"/>
              <a:gd name="connsiteY183" fmla="*/ 5469130 h 6246801"/>
              <a:gd name="connsiteX184" fmla="*/ 547230 w 9384838"/>
              <a:gd name="connsiteY184" fmla="*/ 5469130 h 6246801"/>
              <a:gd name="connsiteX185" fmla="*/ 622450 w 9384838"/>
              <a:gd name="connsiteY185" fmla="*/ 5444793 h 6246801"/>
              <a:gd name="connsiteX186" fmla="*/ 622450 w 9384838"/>
              <a:gd name="connsiteY186" fmla="*/ 5369570 h 6246801"/>
              <a:gd name="connsiteX187" fmla="*/ 597008 w 9384838"/>
              <a:gd name="connsiteY187" fmla="*/ 5369570 h 6246801"/>
              <a:gd name="connsiteX188" fmla="*/ 597008 w 9384838"/>
              <a:gd name="connsiteY188" fmla="*/ 5344127 h 6246801"/>
              <a:gd name="connsiteX189" fmla="*/ 572672 w 9384838"/>
              <a:gd name="connsiteY189" fmla="*/ 5318684 h 6246801"/>
              <a:gd name="connsiteX190" fmla="*/ 597008 w 9384838"/>
              <a:gd name="connsiteY190" fmla="*/ 5268904 h 6246801"/>
              <a:gd name="connsiteX191" fmla="*/ 572672 w 9384838"/>
              <a:gd name="connsiteY191" fmla="*/ 5268904 h 6246801"/>
              <a:gd name="connsiteX192" fmla="*/ 572672 w 9384838"/>
              <a:gd name="connsiteY192" fmla="*/ 5218018 h 6246801"/>
              <a:gd name="connsiteX193" fmla="*/ 547230 w 9384838"/>
              <a:gd name="connsiteY193" fmla="*/ 5193682 h 6246801"/>
              <a:gd name="connsiteX194" fmla="*/ 547229 w 9384838"/>
              <a:gd name="connsiteY194" fmla="*/ 5193682 h 6246801"/>
              <a:gd name="connsiteX195" fmla="*/ 521787 w 9384838"/>
              <a:gd name="connsiteY195" fmla="*/ 5168239 h 6246801"/>
              <a:gd name="connsiteX196" fmla="*/ 472009 w 9384838"/>
              <a:gd name="connsiteY196" fmla="*/ 5193682 h 6246801"/>
              <a:gd name="connsiteX197" fmla="*/ 472009 w 9384838"/>
              <a:gd name="connsiteY197" fmla="*/ 5293241 h 6246801"/>
              <a:gd name="connsiteX198" fmla="*/ 472009 w 9384838"/>
              <a:gd name="connsiteY198" fmla="*/ 5293241 h 6246801"/>
              <a:gd name="connsiteX199" fmla="*/ 422231 w 9384838"/>
              <a:gd name="connsiteY199" fmla="*/ 5318684 h 6246801"/>
              <a:gd name="connsiteX200" fmla="*/ 446567 w 9384838"/>
              <a:gd name="connsiteY200" fmla="*/ 5344127 h 6246801"/>
              <a:gd name="connsiteX201" fmla="*/ 497451 w 9384838"/>
              <a:gd name="connsiteY201" fmla="*/ 5344127 h 6246801"/>
              <a:gd name="connsiteX202" fmla="*/ 521787 w 9384838"/>
              <a:gd name="connsiteY202" fmla="*/ 5318684 h 6246801"/>
              <a:gd name="connsiteX203" fmla="*/ 521787 w 9384838"/>
              <a:gd name="connsiteY203" fmla="*/ 5369570 h 6246801"/>
              <a:gd name="connsiteX204" fmla="*/ 497451 w 9384838"/>
              <a:gd name="connsiteY204" fmla="*/ 5419350 h 6246801"/>
              <a:gd name="connsiteX205" fmla="*/ 472009 w 9384838"/>
              <a:gd name="connsiteY205" fmla="*/ 5419350 h 6246801"/>
              <a:gd name="connsiteX206" fmla="*/ 446567 w 9384838"/>
              <a:gd name="connsiteY206" fmla="*/ 5444793 h 6246801"/>
              <a:gd name="connsiteX207" fmla="*/ 422231 w 9384838"/>
              <a:gd name="connsiteY207" fmla="*/ 5419350 h 6246801"/>
              <a:gd name="connsiteX208" fmla="*/ 446567 w 9384838"/>
              <a:gd name="connsiteY208" fmla="*/ 5393907 h 6246801"/>
              <a:gd name="connsiteX209" fmla="*/ 446567 w 9384838"/>
              <a:gd name="connsiteY209" fmla="*/ 5369570 h 6246801"/>
              <a:gd name="connsiteX210" fmla="*/ 422231 w 9384838"/>
              <a:gd name="connsiteY210" fmla="*/ 5344127 h 6246801"/>
              <a:gd name="connsiteX211" fmla="*/ 371347 w 9384838"/>
              <a:gd name="connsiteY211" fmla="*/ 5369570 h 6246801"/>
              <a:gd name="connsiteX212" fmla="*/ 347011 w 9384838"/>
              <a:gd name="connsiteY212" fmla="*/ 5344127 h 6246801"/>
              <a:gd name="connsiteX213" fmla="*/ 321569 w 9384838"/>
              <a:gd name="connsiteY213" fmla="*/ 5393907 h 6246801"/>
              <a:gd name="connsiteX214" fmla="*/ 271791 w 9384838"/>
              <a:gd name="connsiteY214" fmla="*/ 5419350 h 6246801"/>
              <a:gd name="connsiteX215" fmla="*/ 321569 w 9384838"/>
              <a:gd name="connsiteY215" fmla="*/ 5369570 h 6246801"/>
              <a:gd name="connsiteX216" fmla="*/ 296127 w 9384838"/>
              <a:gd name="connsiteY216" fmla="*/ 5344127 h 6246801"/>
              <a:gd name="connsiteX217" fmla="*/ 296127 w 9384838"/>
              <a:gd name="connsiteY217" fmla="*/ 5293241 h 6246801"/>
              <a:gd name="connsiteX218" fmla="*/ 271791 w 9384838"/>
              <a:gd name="connsiteY218" fmla="*/ 5293241 h 6246801"/>
              <a:gd name="connsiteX219" fmla="*/ 246349 w 9384838"/>
              <a:gd name="connsiteY219" fmla="*/ 5243462 h 6246801"/>
              <a:gd name="connsiteX220" fmla="*/ 296127 w 9384838"/>
              <a:gd name="connsiteY220" fmla="*/ 5168239 h 6246801"/>
              <a:gd name="connsiteX221" fmla="*/ 321569 w 9384838"/>
              <a:gd name="connsiteY221" fmla="*/ 5193682 h 6246801"/>
              <a:gd name="connsiteX222" fmla="*/ 296127 w 9384838"/>
              <a:gd name="connsiteY222" fmla="*/ 5218019 h 6246801"/>
              <a:gd name="connsiteX223" fmla="*/ 321569 w 9384838"/>
              <a:gd name="connsiteY223" fmla="*/ 5218019 h 6246801"/>
              <a:gd name="connsiteX224" fmla="*/ 321569 w 9384838"/>
              <a:gd name="connsiteY224" fmla="*/ 5243462 h 6246801"/>
              <a:gd name="connsiteX225" fmla="*/ 296127 w 9384838"/>
              <a:gd name="connsiteY225" fmla="*/ 5268905 h 6246801"/>
              <a:gd name="connsiteX226" fmla="*/ 321569 w 9384838"/>
              <a:gd name="connsiteY226" fmla="*/ 5318684 h 6246801"/>
              <a:gd name="connsiteX227" fmla="*/ 347011 w 9384838"/>
              <a:gd name="connsiteY227" fmla="*/ 5293241 h 6246801"/>
              <a:gd name="connsiteX228" fmla="*/ 371347 w 9384838"/>
              <a:gd name="connsiteY228" fmla="*/ 5318684 h 6246801"/>
              <a:gd name="connsiteX229" fmla="*/ 396789 w 9384838"/>
              <a:gd name="connsiteY229" fmla="*/ 5318684 h 6246801"/>
              <a:gd name="connsiteX230" fmla="*/ 371347 w 9384838"/>
              <a:gd name="connsiteY230" fmla="*/ 5268905 h 6246801"/>
              <a:gd name="connsiteX231" fmla="*/ 396789 w 9384838"/>
              <a:gd name="connsiteY231" fmla="*/ 5243462 h 6246801"/>
              <a:gd name="connsiteX232" fmla="*/ 371347 w 9384838"/>
              <a:gd name="connsiteY232" fmla="*/ 5193682 h 6246801"/>
              <a:gd name="connsiteX233" fmla="*/ 321569 w 9384838"/>
              <a:gd name="connsiteY233" fmla="*/ 5168239 h 6246801"/>
              <a:gd name="connsiteX234" fmla="*/ 347011 w 9384838"/>
              <a:gd name="connsiteY234" fmla="*/ 5142796 h 6246801"/>
              <a:gd name="connsiteX235" fmla="*/ 296127 w 9384838"/>
              <a:gd name="connsiteY235" fmla="*/ 5142796 h 6246801"/>
              <a:gd name="connsiteX236" fmla="*/ 271791 w 9384838"/>
              <a:gd name="connsiteY236" fmla="*/ 5093016 h 6246801"/>
              <a:gd name="connsiteX237" fmla="*/ 296127 w 9384838"/>
              <a:gd name="connsiteY237" fmla="*/ 5067573 h 6246801"/>
              <a:gd name="connsiteX238" fmla="*/ 271791 w 9384838"/>
              <a:gd name="connsiteY238" fmla="*/ 5043236 h 6246801"/>
              <a:gd name="connsiteX239" fmla="*/ 271791 w 9384838"/>
              <a:gd name="connsiteY239" fmla="*/ 5017793 h 6246801"/>
              <a:gd name="connsiteX240" fmla="*/ 321569 w 9384838"/>
              <a:gd name="connsiteY240" fmla="*/ 5043236 h 6246801"/>
              <a:gd name="connsiteX241" fmla="*/ 347011 w 9384838"/>
              <a:gd name="connsiteY241" fmla="*/ 5043236 h 6246801"/>
              <a:gd name="connsiteX242" fmla="*/ 371347 w 9384838"/>
              <a:gd name="connsiteY242" fmla="*/ 5067573 h 6246801"/>
              <a:gd name="connsiteX243" fmla="*/ 371347 w 9384838"/>
              <a:gd name="connsiteY243" fmla="*/ 5093016 h 6246801"/>
              <a:gd name="connsiteX244" fmla="*/ 396789 w 9384838"/>
              <a:gd name="connsiteY244" fmla="*/ 5093016 h 6246801"/>
              <a:gd name="connsiteX245" fmla="*/ 396789 w 9384838"/>
              <a:gd name="connsiteY245" fmla="*/ 5067573 h 6246801"/>
              <a:gd name="connsiteX246" fmla="*/ 422231 w 9384838"/>
              <a:gd name="connsiteY246" fmla="*/ 5043236 h 6246801"/>
              <a:gd name="connsiteX247" fmla="*/ 371347 w 9384838"/>
              <a:gd name="connsiteY247" fmla="*/ 5017793 h 6246801"/>
              <a:gd name="connsiteX248" fmla="*/ 396789 w 9384838"/>
              <a:gd name="connsiteY248" fmla="*/ 4992350 h 6246801"/>
              <a:gd name="connsiteX249" fmla="*/ 422231 w 9384838"/>
              <a:gd name="connsiteY249" fmla="*/ 4968013 h 6246801"/>
              <a:gd name="connsiteX250" fmla="*/ 446567 w 9384838"/>
              <a:gd name="connsiteY250" fmla="*/ 4992350 h 6246801"/>
              <a:gd name="connsiteX251" fmla="*/ 446567 w 9384838"/>
              <a:gd name="connsiteY251" fmla="*/ 5017793 h 6246801"/>
              <a:gd name="connsiteX252" fmla="*/ 472009 w 9384838"/>
              <a:gd name="connsiteY252" fmla="*/ 5043236 h 6246801"/>
              <a:gd name="connsiteX253" fmla="*/ 497451 w 9384838"/>
              <a:gd name="connsiteY253" fmla="*/ 5017793 h 6246801"/>
              <a:gd name="connsiteX254" fmla="*/ 497452 w 9384838"/>
              <a:gd name="connsiteY254" fmla="*/ 5017793 h 6246801"/>
              <a:gd name="connsiteX255" fmla="*/ 547230 w 9384838"/>
              <a:gd name="connsiteY255" fmla="*/ 5017793 h 6246801"/>
              <a:gd name="connsiteX256" fmla="*/ 521788 w 9384838"/>
              <a:gd name="connsiteY256" fmla="*/ 4992350 h 6246801"/>
              <a:gd name="connsiteX257" fmla="*/ 572672 w 9384838"/>
              <a:gd name="connsiteY257" fmla="*/ 4968013 h 6246801"/>
              <a:gd name="connsiteX258" fmla="*/ 597008 w 9384838"/>
              <a:gd name="connsiteY258" fmla="*/ 4992350 h 6246801"/>
              <a:gd name="connsiteX259" fmla="*/ 647892 w 9384838"/>
              <a:gd name="connsiteY259" fmla="*/ 4992350 h 6246801"/>
              <a:gd name="connsiteX260" fmla="*/ 647892 w 9384838"/>
              <a:gd name="connsiteY260" fmla="*/ 4968013 h 6246801"/>
              <a:gd name="connsiteX261" fmla="*/ 672228 w 9384838"/>
              <a:gd name="connsiteY261" fmla="*/ 4942570 h 6246801"/>
              <a:gd name="connsiteX262" fmla="*/ 672228 w 9384838"/>
              <a:gd name="connsiteY262" fmla="*/ 4917127 h 6246801"/>
              <a:gd name="connsiteX263" fmla="*/ 723112 w 9384838"/>
              <a:gd name="connsiteY263" fmla="*/ 4892790 h 6246801"/>
              <a:gd name="connsiteX264" fmla="*/ 772890 w 9384838"/>
              <a:gd name="connsiteY264" fmla="*/ 4892790 h 6246801"/>
              <a:gd name="connsiteX265" fmla="*/ 798333 w 9384838"/>
              <a:gd name="connsiteY265" fmla="*/ 4867347 h 6246801"/>
              <a:gd name="connsiteX266" fmla="*/ 291494 w 9384838"/>
              <a:gd name="connsiteY266" fmla="*/ 3896294 h 6246801"/>
              <a:gd name="connsiteX267" fmla="*/ 319795 w 9384838"/>
              <a:gd name="connsiteY267" fmla="*/ 3947235 h 6246801"/>
              <a:gd name="connsiteX268" fmla="*/ 280174 w 9384838"/>
              <a:gd name="connsiteY268" fmla="*/ 4026476 h 6246801"/>
              <a:gd name="connsiteX269" fmla="*/ 234893 w 9384838"/>
              <a:gd name="connsiteY269" fmla="*/ 4026476 h 6246801"/>
              <a:gd name="connsiteX270" fmla="*/ 220743 w 9384838"/>
              <a:gd name="connsiteY270" fmla="*/ 4066097 h 6246801"/>
              <a:gd name="connsiteX271" fmla="*/ 178292 w 9384838"/>
              <a:gd name="connsiteY271" fmla="*/ 4074587 h 6246801"/>
              <a:gd name="connsiteX272" fmla="*/ 133012 w 9384838"/>
              <a:gd name="connsiteY272" fmla="*/ 4111377 h 6246801"/>
              <a:gd name="connsiteX273" fmla="*/ 93391 w 9384838"/>
              <a:gd name="connsiteY273" fmla="*/ 4125528 h 6246801"/>
              <a:gd name="connsiteX274" fmla="*/ 113201 w 9384838"/>
              <a:gd name="connsiteY274" fmla="*/ 4187789 h 6246801"/>
              <a:gd name="connsiteX275" fmla="*/ 82071 w 9384838"/>
              <a:gd name="connsiteY275" fmla="*/ 4187789 h 6246801"/>
              <a:gd name="connsiteX276" fmla="*/ 59430 w 9384838"/>
              <a:gd name="connsiteY276" fmla="*/ 4250050 h 6246801"/>
              <a:gd name="connsiteX277" fmla="*/ 76411 w 9384838"/>
              <a:gd name="connsiteY277" fmla="*/ 4275521 h 6246801"/>
              <a:gd name="connsiteX278" fmla="*/ 11320 w 9384838"/>
              <a:gd name="connsiteY278" fmla="*/ 4317971 h 6246801"/>
              <a:gd name="connsiteX279" fmla="*/ 0 w 9384838"/>
              <a:gd name="connsiteY279" fmla="*/ 4230240 h 6246801"/>
              <a:gd name="connsiteX280" fmla="*/ 31130 w 9384838"/>
              <a:gd name="connsiteY280" fmla="*/ 4218920 h 6246801"/>
              <a:gd name="connsiteX281" fmla="*/ 45280 w 9384838"/>
              <a:gd name="connsiteY281" fmla="*/ 4187789 h 6246801"/>
              <a:gd name="connsiteX282" fmla="*/ 53771 w 9384838"/>
              <a:gd name="connsiteY282" fmla="*/ 4131188 h 6246801"/>
              <a:gd name="connsiteX283" fmla="*/ 70751 w 9384838"/>
              <a:gd name="connsiteY283" fmla="*/ 4105717 h 6246801"/>
              <a:gd name="connsiteX284" fmla="*/ 124522 w 9384838"/>
              <a:gd name="connsiteY284" fmla="*/ 4083077 h 6246801"/>
              <a:gd name="connsiteX285" fmla="*/ 152822 w 9384838"/>
              <a:gd name="connsiteY285" fmla="*/ 4040626 h 6246801"/>
              <a:gd name="connsiteX286" fmla="*/ 104711 w 9384838"/>
              <a:gd name="connsiteY286" fmla="*/ 4023646 h 6246801"/>
              <a:gd name="connsiteX287" fmla="*/ 104711 w 9384838"/>
              <a:gd name="connsiteY287" fmla="*/ 3981195 h 6246801"/>
              <a:gd name="connsiteX288" fmla="*/ 144332 w 9384838"/>
              <a:gd name="connsiteY288" fmla="*/ 3981195 h 6246801"/>
              <a:gd name="connsiteX289" fmla="*/ 181122 w 9384838"/>
              <a:gd name="connsiteY289" fmla="*/ 4020816 h 6246801"/>
              <a:gd name="connsiteX290" fmla="*/ 240553 w 9384838"/>
              <a:gd name="connsiteY290" fmla="*/ 3955725 h 6246801"/>
              <a:gd name="connsiteX291" fmla="*/ 271684 w 9384838"/>
              <a:gd name="connsiteY291" fmla="*/ 3907614 h 6246801"/>
              <a:gd name="connsiteX292" fmla="*/ 291494 w 9384838"/>
              <a:gd name="connsiteY292" fmla="*/ 3896294 h 6246801"/>
              <a:gd name="connsiteX293" fmla="*/ 481106 w 9384838"/>
              <a:gd name="connsiteY293" fmla="*/ 3596309 h 6246801"/>
              <a:gd name="connsiteX294" fmla="*/ 435825 w 9384838"/>
              <a:gd name="connsiteY294" fmla="*/ 3664230 h 6246801"/>
              <a:gd name="connsiteX295" fmla="*/ 396205 w 9384838"/>
              <a:gd name="connsiteY295" fmla="*/ 3638759 h 6246801"/>
              <a:gd name="connsiteX296" fmla="*/ 481106 w 9384838"/>
              <a:gd name="connsiteY296" fmla="*/ 3596309 h 6246801"/>
              <a:gd name="connsiteX297" fmla="*/ 4460871 w 9384838"/>
              <a:gd name="connsiteY297" fmla="*/ 3512231 h 6246801"/>
              <a:gd name="connsiteX298" fmla="*/ 4435429 w 9384838"/>
              <a:gd name="connsiteY298" fmla="*/ 3563117 h 6246801"/>
              <a:gd name="connsiteX299" fmla="*/ 4385651 w 9384838"/>
              <a:gd name="connsiteY299" fmla="*/ 3612896 h 6246801"/>
              <a:gd name="connsiteX300" fmla="*/ 4385651 w 9384838"/>
              <a:gd name="connsiteY300" fmla="*/ 3638339 h 6246801"/>
              <a:gd name="connsiteX301" fmla="*/ 4435429 w 9384838"/>
              <a:gd name="connsiteY301" fmla="*/ 3638339 h 6246801"/>
              <a:gd name="connsiteX302" fmla="*/ 4435429 w 9384838"/>
              <a:gd name="connsiteY302" fmla="*/ 3662676 h 6246801"/>
              <a:gd name="connsiteX303" fmla="*/ 4385651 w 9384838"/>
              <a:gd name="connsiteY303" fmla="*/ 3713562 h 6246801"/>
              <a:gd name="connsiteX304" fmla="*/ 4284989 w 9384838"/>
              <a:gd name="connsiteY304" fmla="*/ 3737899 h 6246801"/>
              <a:gd name="connsiteX305" fmla="*/ 4310431 w 9384838"/>
              <a:gd name="connsiteY305" fmla="*/ 3688119 h 6246801"/>
              <a:gd name="connsiteX306" fmla="*/ 4335873 w 9384838"/>
              <a:gd name="connsiteY306" fmla="*/ 3662676 h 6246801"/>
              <a:gd name="connsiteX307" fmla="*/ 4335873 w 9384838"/>
              <a:gd name="connsiteY307" fmla="*/ 3638339 h 6246801"/>
              <a:gd name="connsiteX308" fmla="*/ 4284989 w 9384838"/>
              <a:gd name="connsiteY308" fmla="*/ 3662676 h 6246801"/>
              <a:gd name="connsiteX309" fmla="*/ 4284989 w 9384838"/>
              <a:gd name="connsiteY309" fmla="*/ 3612896 h 6246801"/>
              <a:gd name="connsiteX310" fmla="*/ 4360209 w 9384838"/>
              <a:gd name="connsiteY310" fmla="*/ 3537674 h 6246801"/>
              <a:gd name="connsiteX311" fmla="*/ 4460871 w 9384838"/>
              <a:gd name="connsiteY311" fmla="*/ 3512231 h 6246801"/>
              <a:gd name="connsiteX312" fmla="*/ 605629 w 9384838"/>
              <a:gd name="connsiteY312" fmla="*/ 3364245 h 6246801"/>
              <a:gd name="connsiteX313" fmla="*/ 611289 w 9384838"/>
              <a:gd name="connsiteY313" fmla="*/ 3409526 h 6246801"/>
              <a:gd name="connsiteX314" fmla="*/ 633929 w 9384838"/>
              <a:gd name="connsiteY314" fmla="*/ 3437826 h 6246801"/>
              <a:gd name="connsiteX315" fmla="*/ 616949 w 9384838"/>
              <a:gd name="connsiteY315" fmla="*/ 3485937 h 6246801"/>
              <a:gd name="connsiteX316" fmla="*/ 599969 w 9384838"/>
              <a:gd name="connsiteY316" fmla="*/ 3497257 h 6246801"/>
              <a:gd name="connsiteX317" fmla="*/ 560348 w 9384838"/>
              <a:gd name="connsiteY317" fmla="*/ 3451976 h 6246801"/>
              <a:gd name="connsiteX318" fmla="*/ 577328 w 9384838"/>
              <a:gd name="connsiteY318" fmla="*/ 3415186 h 6246801"/>
              <a:gd name="connsiteX319" fmla="*/ 574498 w 9384838"/>
              <a:gd name="connsiteY319" fmla="*/ 3369905 h 6246801"/>
              <a:gd name="connsiteX320" fmla="*/ 605629 w 9384838"/>
              <a:gd name="connsiteY320" fmla="*/ 3364245 h 6246801"/>
              <a:gd name="connsiteX321" fmla="*/ 1098059 w 9384838"/>
              <a:gd name="connsiteY321" fmla="*/ 3109544 h 6246801"/>
              <a:gd name="connsiteX322" fmla="*/ 1081079 w 9384838"/>
              <a:gd name="connsiteY322" fmla="*/ 3137841 h 6246801"/>
              <a:gd name="connsiteX323" fmla="*/ 1064099 w 9384838"/>
              <a:gd name="connsiteY323" fmla="*/ 3154822 h 6246801"/>
              <a:gd name="connsiteX324" fmla="*/ 1038628 w 9384838"/>
              <a:gd name="connsiteY324" fmla="*/ 3143502 h 6246801"/>
              <a:gd name="connsiteX325" fmla="*/ 1098059 w 9384838"/>
              <a:gd name="connsiteY325" fmla="*/ 3109544 h 6246801"/>
              <a:gd name="connsiteX326" fmla="*/ 905615 w 9384838"/>
              <a:gd name="connsiteY326" fmla="*/ 3061433 h 6246801"/>
              <a:gd name="connsiteX327" fmla="*/ 905615 w 9384838"/>
              <a:gd name="connsiteY327" fmla="*/ 3098224 h 6246801"/>
              <a:gd name="connsiteX328" fmla="*/ 874484 w 9384838"/>
              <a:gd name="connsiteY328" fmla="*/ 3149161 h 6246801"/>
              <a:gd name="connsiteX329" fmla="*/ 820713 w 9384838"/>
              <a:gd name="connsiteY329" fmla="*/ 3171802 h 6246801"/>
              <a:gd name="connsiteX330" fmla="*/ 826373 w 9384838"/>
              <a:gd name="connsiteY330" fmla="*/ 3205762 h 6246801"/>
              <a:gd name="connsiteX331" fmla="*/ 769772 w 9384838"/>
              <a:gd name="connsiteY331" fmla="*/ 3214252 h 6246801"/>
              <a:gd name="connsiteX332" fmla="*/ 775432 w 9384838"/>
              <a:gd name="connsiteY332" fmla="*/ 3253873 h 6246801"/>
              <a:gd name="connsiteX333" fmla="*/ 738642 w 9384838"/>
              <a:gd name="connsiteY333" fmla="*/ 3245383 h 6246801"/>
              <a:gd name="connsiteX334" fmla="*/ 724492 w 9384838"/>
              <a:gd name="connsiteY334" fmla="*/ 3214252 h 6246801"/>
              <a:gd name="connsiteX335" fmla="*/ 701851 w 9384838"/>
              <a:gd name="connsiteY335" fmla="*/ 3183122 h 6246801"/>
              <a:gd name="connsiteX336" fmla="*/ 724492 w 9384838"/>
              <a:gd name="connsiteY336" fmla="*/ 3168972 h 6246801"/>
              <a:gd name="connsiteX337" fmla="*/ 747132 w 9384838"/>
              <a:gd name="connsiteY337" fmla="*/ 3146331 h 6246801"/>
              <a:gd name="connsiteX338" fmla="*/ 843354 w 9384838"/>
              <a:gd name="connsiteY338" fmla="*/ 3098224 h 6246801"/>
              <a:gd name="connsiteX339" fmla="*/ 905615 w 9384838"/>
              <a:gd name="connsiteY339" fmla="*/ 3061433 h 6246801"/>
              <a:gd name="connsiteX340" fmla="*/ 936745 w 9384838"/>
              <a:gd name="connsiteY340" fmla="*/ 3033132 h 6246801"/>
              <a:gd name="connsiteX341" fmla="*/ 973535 w 9384838"/>
              <a:gd name="connsiteY341" fmla="*/ 3081244 h 6246801"/>
              <a:gd name="connsiteX342" fmla="*/ 948066 w 9384838"/>
              <a:gd name="connsiteY342" fmla="*/ 3115203 h 6246801"/>
              <a:gd name="connsiteX343" fmla="*/ 925424 w 9384838"/>
              <a:gd name="connsiteY343" fmla="*/ 3067093 h 6246801"/>
              <a:gd name="connsiteX344" fmla="*/ 936745 w 9384838"/>
              <a:gd name="connsiteY344" fmla="*/ 3033132 h 6246801"/>
              <a:gd name="connsiteX345" fmla="*/ 5840275 w 9384838"/>
              <a:gd name="connsiteY345" fmla="*/ 2081897 h 6246801"/>
              <a:gd name="connsiteX346" fmla="*/ 5891159 w 9384838"/>
              <a:gd name="connsiteY346" fmla="*/ 2132783 h 6246801"/>
              <a:gd name="connsiteX347" fmla="*/ 5891159 w 9384838"/>
              <a:gd name="connsiteY347" fmla="*/ 2158226 h 6246801"/>
              <a:gd name="connsiteX348" fmla="*/ 5966379 w 9384838"/>
              <a:gd name="connsiteY348" fmla="*/ 2208005 h 6246801"/>
              <a:gd name="connsiteX349" fmla="*/ 6016157 w 9384838"/>
              <a:gd name="connsiteY349" fmla="*/ 2208005 h 6246801"/>
              <a:gd name="connsiteX350" fmla="*/ 6041599 w 9384838"/>
              <a:gd name="connsiteY350" fmla="*/ 2208005 h 6246801"/>
              <a:gd name="connsiteX351" fmla="*/ 5966379 w 9384838"/>
              <a:gd name="connsiteY351" fmla="*/ 2308672 h 6246801"/>
              <a:gd name="connsiteX352" fmla="*/ 5916601 w 9384838"/>
              <a:gd name="connsiteY352" fmla="*/ 2558676 h 6246801"/>
              <a:gd name="connsiteX353" fmla="*/ 5916601 w 9384838"/>
              <a:gd name="connsiteY353" fmla="*/ 2659341 h 6246801"/>
              <a:gd name="connsiteX354" fmla="*/ 5966379 w 9384838"/>
              <a:gd name="connsiteY354" fmla="*/ 2684786 h 6246801"/>
              <a:gd name="connsiteX355" fmla="*/ 5991821 w 9384838"/>
              <a:gd name="connsiteY355" fmla="*/ 2734563 h 6246801"/>
              <a:gd name="connsiteX356" fmla="*/ 6016157 w 9384838"/>
              <a:gd name="connsiteY356" fmla="*/ 2785448 h 6246801"/>
              <a:gd name="connsiteX357" fmla="*/ 6016157 w 9384838"/>
              <a:gd name="connsiteY357" fmla="*/ 2860670 h 6246801"/>
              <a:gd name="connsiteX358" fmla="*/ 5991821 w 9384838"/>
              <a:gd name="connsiteY358" fmla="*/ 2885007 h 6246801"/>
              <a:gd name="connsiteX359" fmla="*/ 6016157 w 9384838"/>
              <a:gd name="connsiteY359" fmla="*/ 2910449 h 6246801"/>
              <a:gd name="connsiteX360" fmla="*/ 5991821 w 9384838"/>
              <a:gd name="connsiteY360" fmla="*/ 2935892 h 6246801"/>
              <a:gd name="connsiteX361" fmla="*/ 5991821 w 9384838"/>
              <a:gd name="connsiteY361" fmla="*/ 2960229 h 6246801"/>
              <a:gd name="connsiteX362" fmla="*/ 6041599 w 9384838"/>
              <a:gd name="connsiteY362" fmla="*/ 2985670 h 6246801"/>
              <a:gd name="connsiteX363" fmla="*/ 6016157 w 9384838"/>
              <a:gd name="connsiteY363" fmla="*/ 3035453 h 6246801"/>
              <a:gd name="connsiteX364" fmla="*/ 6041599 w 9384838"/>
              <a:gd name="connsiteY364" fmla="*/ 3086339 h 6246801"/>
              <a:gd name="connsiteX365" fmla="*/ 5991821 w 9384838"/>
              <a:gd name="connsiteY365" fmla="*/ 3185896 h 6246801"/>
              <a:gd name="connsiteX366" fmla="*/ 6016157 w 9384838"/>
              <a:gd name="connsiteY366" fmla="*/ 3185896 h 6246801"/>
              <a:gd name="connsiteX367" fmla="*/ 6016157 w 9384838"/>
              <a:gd name="connsiteY367" fmla="*/ 3236782 h 6246801"/>
              <a:gd name="connsiteX368" fmla="*/ 5966379 w 9384838"/>
              <a:gd name="connsiteY368" fmla="*/ 3261118 h 6246801"/>
              <a:gd name="connsiteX369" fmla="*/ 5966379 w 9384838"/>
              <a:gd name="connsiteY369" fmla="*/ 3286561 h 6246801"/>
              <a:gd name="connsiteX370" fmla="*/ 5916601 w 9384838"/>
              <a:gd name="connsiteY370" fmla="*/ 3361784 h 6246801"/>
              <a:gd name="connsiteX371" fmla="*/ 5916601 w 9384838"/>
              <a:gd name="connsiteY371" fmla="*/ 3412670 h 6246801"/>
              <a:gd name="connsiteX372" fmla="*/ 5865717 w 9384838"/>
              <a:gd name="connsiteY372" fmla="*/ 3437007 h 6246801"/>
              <a:gd name="connsiteX373" fmla="*/ 5840275 w 9384838"/>
              <a:gd name="connsiteY373" fmla="*/ 3462450 h 6246801"/>
              <a:gd name="connsiteX374" fmla="*/ 5815939 w 9384838"/>
              <a:gd name="connsiteY374" fmla="*/ 3437007 h 6246801"/>
              <a:gd name="connsiteX375" fmla="*/ 5815939 w 9384838"/>
              <a:gd name="connsiteY375" fmla="*/ 3487893 h 6246801"/>
              <a:gd name="connsiteX376" fmla="*/ 5765055 w 9384838"/>
              <a:gd name="connsiteY376" fmla="*/ 3462450 h 6246801"/>
              <a:gd name="connsiteX377" fmla="*/ 5765055 w 9384838"/>
              <a:gd name="connsiteY377" fmla="*/ 3462451 h 6246801"/>
              <a:gd name="connsiteX378" fmla="*/ 5790497 w 9384838"/>
              <a:gd name="connsiteY378" fmla="*/ 3512230 h 6246801"/>
              <a:gd name="connsiteX379" fmla="*/ 5740719 w 9384838"/>
              <a:gd name="connsiteY379" fmla="*/ 3537673 h 6246801"/>
              <a:gd name="connsiteX380" fmla="*/ 5715277 w 9384838"/>
              <a:gd name="connsiteY380" fmla="*/ 3563116 h 6246801"/>
              <a:gd name="connsiteX381" fmla="*/ 5689835 w 9384838"/>
              <a:gd name="connsiteY381" fmla="*/ 3587453 h 6246801"/>
              <a:gd name="connsiteX382" fmla="*/ 5715277 w 9384838"/>
              <a:gd name="connsiteY382" fmla="*/ 3612896 h 6246801"/>
              <a:gd name="connsiteX383" fmla="*/ 5665499 w 9384838"/>
              <a:gd name="connsiteY383" fmla="*/ 3612896 h 6246801"/>
              <a:gd name="connsiteX384" fmla="*/ 5640057 w 9384838"/>
              <a:gd name="connsiteY384" fmla="*/ 3638339 h 6246801"/>
              <a:gd name="connsiteX385" fmla="*/ 5665499 w 9384838"/>
              <a:gd name="connsiteY385" fmla="*/ 3638339 h 6246801"/>
              <a:gd name="connsiteX386" fmla="*/ 5665499 w 9384838"/>
              <a:gd name="connsiteY386" fmla="*/ 3662676 h 6246801"/>
              <a:gd name="connsiteX387" fmla="*/ 5640057 w 9384838"/>
              <a:gd name="connsiteY387" fmla="*/ 3662676 h 6246801"/>
              <a:gd name="connsiteX388" fmla="*/ 5665499 w 9384838"/>
              <a:gd name="connsiteY388" fmla="*/ 3688119 h 6246801"/>
              <a:gd name="connsiteX389" fmla="*/ 5640057 w 9384838"/>
              <a:gd name="connsiteY389" fmla="*/ 3763342 h 6246801"/>
              <a:gd name="connsiteX390" fmla="*/ 5590279 w 9384838"/>
              <a:gd name="connsiteY390" fmla="*/ 3737899 h 6246801"/>
              <a:gd name="connsiteX391" fmla="*/ 5515059 w 9384838"/>
              <a:gd name="connsiteY391" fmla="*/ 3737899 h 6246801"/>
              <a:gd name="connsiteX392" fmla="*/ 5464175 w 9384838"/>
              <a:gd name="connsiteY392" fmla="*/ 3713562 h 6246801"/>
              <a:gd name="connsiteX393" fmla="*/ 5439839 w 9384838"/>
              <a:gd name="connsiteY393" fmla="*/ 3737899 h 6246801"/>
              <a:gd name="connsiteX394" fmla="*/ 5464175 w 9384838"/>
              <a:gd name="connsiteY394" fmla="*/ 3763342 h 6246801"/>
              <a:gd name="connsiteX395" fmla="*/ 5414397 w 9384838"/>
              <a:gd name="connsiteY395" fmla="*/ 3788785 h 6246801"/>
              <a:gd name="connsiteX396" fmla="*/ 5339177 w 9384838"/>
              <a:gd name="connsiteY396" fmla="*/ 3939230 h 6246801"/>
              <a:gd name="connsiteX397" fmla="*/ 5364619 w 9384838"/>
              <a:gd name="connsiteY397" fmla="*/ 4014453 h 6246801"/>
              <a:gd name="connsiteX398" fmla="*/ 5364618 w 9384838"/>
              <a:gd name="connsiteY398" fmla="*/ 4014453 h 6246801"/>
              <a:gd name="connsiteX399" fmla="*/ 5364618 w 9384838"/>
              <a:gd name="connsiteY399" fmla="*/ 4089676 h 6246801"/>
              <a:gd name="connsiteX400" fmla="*/ 5313734 w 9384838"/>
              <a:gd name="connsiteY400" fmla="*/ 4289902 h 6246801"/>
              <a:gd name="connsiteX401" fmla="*/ 5238514 w 9384838"/>
              <a:gd name="connsiteY401" fmla="*/ 4416010 h 6246801"/>
              <a:gd name="connsiteX402" fmla="*/ 5213072 w 9384838"/>
              <a:gd name="connsiteY402" fmla="*/ 4440347 h 6246801"/>
              <a:gd name="connsiteX403" fmla="*/ 5163294 w 9384838"/>
              <a:gd name="connsiteY403" fmla="*/ 4440347 h 6246801"/>
              <a:gd name="connsiteX404" fmla="*/ 5137852 w 9384838"/>
              <a:gd name="connsiteY404" fmla="*/ 4465790 h 6246801"/>
              <a:gd name="connsiteX405" fmla="*/ 5163294 w 9384838"/>
              <a:gd name="connsiteY405" fmla="*/ 4465790 h 6246801"/>
              <a:gd name="connsiteX406" fmla="*/ 5062632 w 9384838"/>
              <a:gd name="connsiteY406" fmla="*/ 4616236 h 6246801"/>
              <a:gd name="connsiteX407" fmla="*/ 5038296 w 9384838"/>
              <a:gd name="connsiteY407" fmla="*/ 4691459 h 6246801"/>
              <a:gd name="connsiteX408" fmla="*/ 5012854 w 9384838"/>
              <a:gd name="connsiteY408" fmla="*/ 4716902 h 6246801"/>
              <a:gd name="connsiteX409" fmla="*/ 4987412 w 9384838"/>
              <a:gd name="connsiteY409" fmla="*/ 4792125 h 6246801"/>
              <a:gd name="connsiteX410" fmla="*/ 5012854 w 9384838"/>
              <a:gd name="connsiteY410" fmla="*/ 4917127 h 6246801"/>
              <a:gd name="connsiteX411" fmla="*/ 5062632 w 9384838"/>
              <a:gd name="connsiteY411" fmla="*/ 5043236 h 6246801"/>
              <a:gd name="connsiteX412" fmla="*/ 5013583 w 9384838"/>
              <a:gd name="connsiteY412" fmla="*/ 4993096 h 6246801"/>
              <a:gd name="connsiteX413" fmla="*/ 5062632 w 9384838"/>
              <a:gd name="connsiteY413" fmla="*/ 5043237 h 6246801"/>
              <a:gd name="connsiteX414" fmla="*/ 4987412 w 9384838"/>
              <a:gd name="connsiteY414" fmla="*/ 5043237 h 6246801"/>
              <a:gd name="connsiteX415" fmla="*/ 4963076 w 9384838"/>
              <a:gd name="connsiteY415" fmla="*/ 5017794 h 6246801"/>
              <a:gd name="connsiteX416" fmla="*/ 4862414 w 9384838"/>
              <a:gd name="connsiteY416" fmla="*/ 5067574 h 6246801"/>
              <a:gd name="connsiteX417" fmla="*/ 4812636 w 9384838"/>
              <a:gd name="connsiteY417" fmla="*/ 5142796 h 6246801"/>
              <a:gd name="connsiteX418" fmla="*/ 4812636 w 9384838"/>
              <a:gd name="connsiteY418" fmla="*/ 5193682 h 6246801"/>
              <a:gd name="connsiteX419" fmla="*/ 4787194 w 9384838"/>
              <a:gd name="connsiteY419" fmla="*/ 5243462 h 6246801"/>
              <a:gd name="connsiteX420" fmla="*/ 4711974 w 9384838"/>
              <a:gd name="connsiteY420" fmla="*/ 5268905 h 6246801"/>
              <a:gd name="connsiteX421" fmla="*/ 4686532 w 9384838"/>
              <a:gd name="connsiteY421" fmla="*/ 5243462 h 6246801"/>
              <a:gd name="connsiteX422" fmla="*/ 4636753 w 9384838"/>
              <a:gd name="connsiteY422" fmla="*/ 5268905 h 6246801"/>
              <a:gd name="connsiteX423" fmla="*/ 4611311 w 9384838"/>
              <a:gd name="connsiteY423" fmla="*/ 5293242 h 6246801"/>
              <a:gd name="connsiteX424" fmla="*/ 4561533 w 9384838"/>
              <a:gd name="connsiteY424" fmla="*/ 5344128 h 6246801"/>
              <a:gd name="connsiteX425" fmla="*/ 4536091 w 9384838"/>
              <a:gd name="connsiteY425" fmla="*/ 5293242 h 6246801"/>
              <a:gd name="connsiteX426" fmla="*/ 4561533 w 9384838"/>
              <a:gd name="connsiteY426" fmla="*/ 5293242 h 6246801"/>
              <a:gd name="connsiteX427" fmla="*/ 4561533 w 9384838"/>
              <a:gd name="connsiteY427" fmla="*/ 5268905 h 6246801"/>
              <a:gd name="connsiteX428" fmla="*/ 4585869 w 9384838"/>
              <a:gd name="connsiteY428" fmla="*/ 5218019 h 6246801"/>
              <a:gd name="connsiteX429" fmla="*/ 4585869 w 9384838"/>
              <a:gd name="connsiteY429" fmla="*/ 5193682 h 6246801"/>
              <a:gd name="connsiteX430" fmla="*/ 4611311 w 9384838"/>
              <a:gd name="connsiteY430" fmla="*/ 5168239 h 6246801"/>
              <a:gd name="connsiteX431" fmla="*/ 4611311 w 9384838"/>
              <a:gd name="connsiteY431" fmla="*/ 5142796 h 6246801"/>
              <a:gd name="connsiteX432" fmla="*/ 4585869 w 9384838"/>
              <a:gd name="connsiteY432" fmla="*/ 5142796 h 6246801"/>
              <a:gd name="connsiteX433" fmla="*/ 4611311 w 9384838"/>
              <a:gd name="connsiteY433" fmla="*/ 5118460 h 6246801"/>
              <a:gd name="connsiteX434" fmla="*/ 4636753 w 9384838"/>
              <a:gd name="connsiteY434" fmla="*/ 5118460 h 6246801"/>
              <a:gd name="connsiteX435" fmla="*/ 4636753 w 9384838"/>
              <a:gd name="connsiteY435" fmla="*/ 5093017 h 6246801"/>
              <a:gd name="connsiteX436" fmla="*/ 4686532 w 9384838"/>
              <a:gd name="connsiteY436" fmla="*/ 5067574 h 6246801"/>
              <a:gd name="connsiteX437" fmla="*/ 4737416 w 9384838"/>
              <a:gd name="connsiteY437" fmla="*/ 5043237 h 6246801"/>
              <a:gd name="connsiteX438" fmla="*/ 4737416 w 9384838"/>
              <a:gd name="connsiteY438" fmla="*/ 5017794 h 6246801"/>
              <a:gd name="connsiteX439" fmla="*/ 4737416 w 9384838"/>
              <a:gd name="connsiteY439" fmla="*/ 4992351 h 6246801"/>
              <a:gd name="connsiteX440" fmla="*/ 4686532 w 9384838"/>
              <a:gd name="connsiteY440" fmla="*/ 4942571 h 6246801"/>
              <a:gd name="connsiteX441" fmla="*/ 4662196 w 9384838"/>
              <a:gd name="connsiteY441" fmla="*/ 4968014 h 6246801"/>
              <a:gd name="connsiteX442" fmla="*/ 4636753 w 9384838"/>
              <a:gd name="connsiteY442" fmla="*/ 4968014 h 6246801"/>
              <a:gd name="connsiteX443" fmla="*/ 4611311 w 9384838"/>
              <a:gd name="connsiteY443" fmla="*/ 4942571 h 6246801"/>
              <a:gd name="connsiteX444" fmla="*/ 4585869 w 9384838"/>
              <a:gd name="connsiteY444" fmla="*/ 4992350 h 6246801"/>
              <a:gd name="connsiteX445" fmla="*/ 4611310 w 9384838"/>
              <a:gd name="connsiteY445" fmla="*/ 5017792 h 6246801"/>
              <a:gd name="connsiteX446" fmla="*/ 4611311 w 9384838"/>
              <a:gd name="connsiteY446" fmla="*/ 5017793 h 6246801"/>
              <a:gd name="connsiteX447" fmla="*/ 4536091 w 9384838"/>
              <a:gd name="connsiteY447" fmla="*/ 5043236 h 6246801"/>
              <a:gd name="connsiteX448" fmla="*/ 4510649 w 9384838"/>
              <a:gd name="connsiteY448" fmla="*/ 5043236 h 6246801"/>
              <a:gd name="connsiteX449" fmla="*/ 4510649 w 9384838"/>
              <a:gd name="connsiteY449" fmla="*/ 5118458 h 6246801"/>
              <a:gd name="connsiteX450" fmla="*/ 4561533 w 9384838"/>
              <a:gd name="connsiteY450" fmla="*/ 5168238 h 6246801"/>
              <a:gd name="connsiteX451" fmla="*/ 4536091 w 9384838"/>
              <a:gd name="connsiteY451" fmla="*/ 5168238 h 6246801"/>
              <a:gd name="connsiteX452" fmla="*/ 4510649 w 9384838"/>
              <a:gd name="connsiteY452" fmla="*/ 5168238 h 6246801"/>
              <a:gd name="connsiteX453" fmla="*/ 4510649 w 9384838"/>
              <a:gd name="connsiteY453" fmla="*/ 5193681 h 6246801"/>
              <a:gd name="connsiteX454" fmla="*/ 4486313 w 9384838"/>
              <a:gd name="connsiteY454" fmla="*/ 5168238 h 6246801"/>
              <a:gd name="connsiteX455" fmla="*/ 4486313 w 9384838"/>
              <a:gd name="connsiteY455" fmla="*/ 5118458 h 6246801"/>
              <a:gd name="connsiteX456" fmla="*/ 4460871 w 9384838"/>
              <a:gd name="connsiteY456" fmla="*/ 5093016 h 6246801"/>
              <a:gd name="connsiteX457" fmla="*/ 4385651 w 9384838"/>
              <a:gd name="connsiteY457" fmla="*/ 5067573 h 6246801"/>
              <a:gd name="connsiteX458" fmla="*/ 4310431 w 9384838"/>
              <a:gd name="connsiteY458" fmla="*/ 5093016 h 6246801"/>
              <a:gd name="connsiteX459" fmla="*/ 4284989 w 9384838"/>
              <a:gd name="connsiteY459" fmla="*/ 5142795 h 6246801"/>
              <a:gd name="connsiteX460" fmla="*/ 4284989 w 9384838"/>
              <a:gd name="connsiteY460" fmla="*/ 5142796 h 6246801"/>
              <a:gd name="connsiteX461" fmla="*/ 4260653 w 9384838"/>
              <a:gd name="connsiteY461" fmla="*/ 5168239 h 6246801"/>
              <a:gd name="connsiteX462" fmla="*/ 4260653 w 9384838"/>
              <a:gd name="connsiteY462" fmla="*/ 5193683 h 6246801"/>
              <a:gd name="connsiteX463" fmla="*/ 4284989 w 9384838"/>
              <a:gd name="connsiteY463" fmla="*/ 5243462 h 6246801"/>
              <a:gd name="connsiteX464" fmla="*/ 4235211 w 9384838"/>
              <a:gd name="connsiteY464" fmla="*/ 5268905 h 6246801"/>
              <a:gd name="connsiteX465" fmla="*/ 4185433 w 9384838"/>
              <a:gd name="connsiteY465" fmla="*/ 5344128 h 6246801"/>
              <a:gd name="connsiteX466" fmla="*/ 4110213 w 9384838"/>
              <a:gd name="connsiteY466" fmla="*/ 5369571 h 6246801"/>
              <a:gd name="connsiteX467" fmla="*/ 4084771 w 9384838"/>
              <a:gd name="connsiteY467" fmla="*/ 5318685 h 6246801"/>
              <a:gd name="connsiteX468" fmla="*/ 4110213 w 9384838"/>
              <a:gd name="connsiteY468" fmla="*/ 5243462 h 6246801"/>
              <a:gd name="connsiteX469" fmla="*/ 4134549 w 9384838"/>
              <a:gd name="connsiteY469" fmla="*/ 5193683 h 6246801"/>
              <a:gd name="connsiteX470" fmla="*/ 4134549 w 9384838"/>
              <a:gd name="connsiteY470" fmla="*/ 5168239 h 6246801"/>
              <a:gd name="connsiteX471" fmla="*/ 4185433 w 9384838"/>
              <a:gd name="connsiteY471" fmla="*/ 5168239 h 6246801"/>
              <a:gd name="connsiteX472" fmla="*/ 4209769 w 9384838"/>
              <a:gd name="connsiteY472" fmla="*/ 5142796 h 6246801"/>
              <a:gd name="connsiteX473" fmla="*/ 4185433 w 9384838"/>
              <a:gd name="connsiteY473" fmla="*/ 5118460 h 6246801"/>
              <a:gd name="connsiteX474" fmla="*/ 4084771 w 9384838"/>
              <a:gd name="connsiteY474" fmla="*/ 5093017 h 6246801"/>
              <a:gd name="connsiteX475" fmla="*/ 4034993 w 9384838"/>
              <a:gd name="connsiteY475" fmla="*/ 5142796 h 6246801"/>
              <a:gd name="connsiteX476" fmla="*/ 3958666 w 9384838"/>
              <a:gd name="connsiteY476" fmla="*/ 5168239 h 6246801"/>
              <a:gd name="connsiteX477" fmla="*/ 3908904 w 9384838"/>
              <a:gd name="connsiteY477" fmla="*/ 5218019 h 6246801"/>
              <a:gd name="connsiteX478" fmla="*/ 3859127 w 9384838"/>
              <a:gd name="connsiteY478" fmla="*/ 5293242 h 6246801"/>
              <a:gd name="connsiteX479" fmla="*/ 3758465 w 9384838"/>
              <a:gd name="connsiteY479" fmla="*/ 5243462 h 6246801"/>
              <a:gd name="connsiteX480" fmla="*/ 3708688 w 9384838"/>
              <a:gd name="connsiteY480" fmla="*/ 5243462 h 6246801"/>
              <a:gd name="connsiteX481" fmla="*/ 3582584 w 9384838"/>
              <a:gd name="connsiteY481" fmla="*/ 5193683 h 6246801"/>
              <a:gd name="connsiteX482" fmla="*/ 3589545 w 9384838"/>
              <a:gd name="connsiteY482" fmla="*/ 5173103 h 6246801"/>
              <a:gd name="connsiteX483" fmla="*/ 3589543 w 9384838"/>
              <a:gd name="connsiteY483" fmla="*/ 5173102 h 6246801"/>
              <a:gd name="connsiteX484" fmla="*/ 3582582 w 9384838"/>
              <a:gd name="connsiteY484" fmla="*/ 5193682 h 6246801"/>
              <a:gd name="connsiteX485" fmla="*/ 3382367 w 9384838"/>
              <a:gd name="connsiteY485" fmla="*/ 5193682 h 6246801"/>
              <a:gd name="connsiteX486" fmla="*/ 3421081 w 9384838"/>
              <a:gd name="connsiteY486" fmla="*/ 5164921 h 6246801"/>
              <a:gd name="connsiteX487" fmla="*/ 3483028 w 9384838"/>
              <a:gd name="connsiteY487" fmla="*/ 5168239 h 6246801"/>
              <a:gd name="connsiteX488" fmla="*/ 3532805 w 9384838"/>
              <a:gd name="connsiteY488" fmla="*/ 5168239 h 6246801"/>
              <a:gd name="connsiteX489" fmla="*/ 3532805 w 9384838"/>
              <a:gd name="connsiteY489" fmla="*/ 5118459 h 6246801"/>
              <a:gd name="connsiteX490" fmla="*/ 3507365 w 9384838"/>
              <a:gd name="connsiteY490" fmla="*/ 5093016 h 6246801"/>
              <a:gd name="connsiteX491" fmla="*/ 3483028 w 9384838"/>
              <a:gd name="connsiteY491" fmla="*/ 5118459 h 6246801"/>
              <a:gd name="connsiteX492" fmla="*/ 3432144 w 9384838"/>
              <a:gd name="connsiteY492" fmla="*/ 5093016 h 6246801"/>
              <a:gd name="connsiteX493" fmla="*/ 3407808 w 9384838"/>
              <a:gd name="connsiteY493" fmla="*/ 5093016 h 6246801"/>
              <a:gd name="connsiteX494" fmla="*/ 3407808 w 9384838"/>
              <a:gd name="connsiteY494" fmla="*/ 5043237 h 6246801"/>
              <a:gd name="connsiteX495" fmla="*/ 3382367 w 9384838"/>
              <a:gd name="connsiteY495" fmla="*/ 5043237 h 6246801"/>
              <a:gd name="connsiteX496" fmla="*/ 3356924 w 9384838"/>
              <a:gd name="connsiteY496" fmla="*/ 5093016 h 6246801"/>
              <a:gd name="connsiteX497" fmla="*/ 3382367 w 9384838"/>
              <a:gd name="connsiteY497" fmla="*/ 5118459 h 6246801"/>
              <a:gd name="connsiteX498" fmla="*/ 3382367 w 9384838"/>
              <a:gd name="connsiteY498" fmla="*/ 5142796 h 6246801"/>
              <a:gd name="connsiteX499" fmla="*/ 3331482 w 9384838"/>
              <a:gd name="connsiteY499" fmla="*/ 5093016 h 6246801"/>
              <a:gd name="connsiteX500" fmla="*/ 3356924 w 9384838"/>
              <a:gd name="connsiteY500" fmla="*/ 5067573 h 6246801"/>
              <a:gd name="connsiteX501" fmla="*/ 3356924 w 9384838"/>
              <a:gd name="connsiteY501" fmla="*/ 4992351 h 6246801"/>
              <a:gd name="connsiteX502" fmla="*/ 3407808 w 9384838"/>
              <a:gd name="connsiteY502" fmla="*/ 4942571 h 6246801"/>
              <a:gd name="connsiteX503" fmla="*/ 3356924 w 9384838"/>
              <a:gd name="connsiteY503" fmla="*/ 4942571 h 6246801"/>
              <a:gd name="connsiteX504" fmla="*/ 3349625 w 9384838"/>
              <a:gd name="connsiteY504" fmla="*/ 4928288 h 6246801"/>
              <a:gd name="connsiteX505" fmla="*/ 3349624 w 9384838"/>
              <a:gd name="connsiteY505" fmla="*/ 4928288 h 6246801"/>
              <a:gd name="connsiteX506" fmla="*/ 3356924 w 9384838"/>
              <a:gd name="connsiteY506" fmla="*/ 4942571 h 6246801"/>
              <a:gd name="connsiteX507" fmla="*/ 3281703 w 9384838"/>
              <a:gd name="connsiteY507" fmla="*/ 4968014 h 6246801"/>
              <a:gd name="connsiteX508" fmla="*/ 3256260 w 9384838"/>
              <a:gd name="connsiteY508" fmla="*/ 5017794 h 6246801"/>
              <a:gd name="connsiteX509" fmla="*/ 3181041 w 9384838"/>
              <a:gd name="connsiteY509" fmla="*/ 5067573 h 6246801"/>
              <a:gd name="connsiteX510" fmla="*/ 3206483 w 9384838"/>
              <a:gd name="connsiteY510" fmla="*/ 5118459 h 6246801"/>
              <a:gd name="connsiteX511" fmla="*/ 3181041 w 9384838"/>
              <a:gd name="connsiteY511" fmla="*/ 5142796 h 6246801"/>
              <a:gd name="connsiteX512" fmla="*/ 3231925 w 9384838"/>
              <a:gd name="connsiteY512" fmla="*/ 5168239 h 6246801"/>
              <a:gd name="connsiteX513" fmla="*/ 3281703 w 9384838"/>
              <a:gd name="connsiteY513" fmla="*/ 5218019 h 6246801"/>
              <a:gd name="connsiteX514" fmla="*/ 3331481 w 9384838"/>
              <a:gd name="connsiteY514" fmla="*/ 5268905 h 6246801"/>
              <a:gd name="connsiteX515" fmla="*/ 3281703 w 9384838"/>
              <a:gd name="connsiteY515" fmla="*/ 5293242 h 6246801"/>
              <a:gd name="connsiteX516" fmla="*/ 3281703 w 9384838"/>
              <a:gd name="connsiteY516" fmla="*/ 5318685 h 6246801"/>
              <a:gd name="connsiteX517" fmla="*/ 3256260 w 9384838"/>
              <a:gd name="connsiteY517" fmla="*/ 5293242 h 6246801"/>
              <a:gd name="connsiteX518" fmla="*/ 3206483 w 9384838"/>
              <a:gd name="connsiteY518" fmla="*/ 5293242 h 6246801"/>
              <a:gd name="connsiteX519" fmla="*/ 3181041 w 9384838"/>
              <a:gd name="connsiteY519" fmla="*/ 5293242 h 6246801"/>
              <a:gd name="connsiteX520" fmla="*/ 3056044 w 9384838"/>
              <a:gd name="connsiteY520" fmla="*/ 5293242 h 6246801"/>
              <a:gd name="connsiteX521" fmla="*/ 3030601 w 9384838"/>
              <a:gd name="connsiteY521" fmla="*/ 5344128 h 6246801"/>
              <a:gd name="connsiteX522" fmla="*/ 3006265 w 9384838"/>
              <a:gd name="connsiteY522" fmla="*/ 5344128 h 6246801"/>
              <a:gd name="connsiteX523" fmla="*/ 2980823 w 9384838"/>
              <a:gd name="connsiteY523" fmla="*/ 5369571 h 6246801"/>
              <a:gd name="connsiteX524" fmla="*/ 3006265 w 9384838"/>
              <a:gd name="connsiteY524" fmla="*/ 5393907 h 6246801"/>
              <a:gd name="connsiteX525" fmla="*/ 2980823 w 9384838"/>
              <a:gd name="connsiteY525" fmla="*/ 5419350 h 6246801"/>
              <a:gd name="connsiteX526" fmla="*/ 2905602 w 9384838"/>
              <a:gd name="connsiteY526" fmla="*/ 5444793 h 6246801"/>
              <a:gd name="connsiteX527" fmla="*/ 2880162 w 9384838"/>
              <a:gd name="connsiteY527" fmla="*/ 5520016 h 6246801"/>
              <a:gd name="connsiteX528" fmla="*/ 2880159 w 9384838"/>
              <a:gd name="connsiteY528" fmla="*/ 5520016 h 6246801"/>
              <a:gd name="connsiteX529" fmla="*/ 2830382 w 9384838"/>
              <a:gd name="connsiteY529" fmla="*/ 5544353 h 6246801"/>
              <a:gd name="connsiteX530" fmla="*/ 2804941 w 9384838"/>
              <a:gd name="connsiteY530" fmla="*/ 5569796 h 6246801"/>
              <a:gd name="connsiteX531" fmla="*/ 2755160 w 9384838"/>
              <a:gd name="connsiteY531" fmla="*/ 5595239 h 6246801"/>
              <a:gd name="connsiteX532" fmla="*/ 2679941 w 9384838"/>
              <a:gd name="connsiteY532" fmla="*/ 5569796 h 6246801"/>
              <a:gd name="connsiteX533" fmla="*/ 2629058 w 9384838"/>
              <a:gd name="connsiteY533" fmla="*/ 5494573 h 6246801"/>
              <a:gd name="connsiteX534" fmla="*/ 2629058 w 9384838"/>
              <a:gd name="connsiteY534" fmla="*/ 5444794 h 6246801"/>
              <a:gd name="connsiteX535" fmla="*/ 2579280 w 9384838"/>
              <a:gd name="connsiteY535" fmla="*/ 5393908 h 6246801"/>
              <a:gd name="connsiteX536" fmla="*/ 2579280 w 9384838"/>
              <a:gd name="connsiteY536" fmla="*/ 5344128 h 6246801"/>
              <a:gd name="connsiteX537" fmla="*/ 2529501 w 9384838"/>
              <a:gd name="connsiteY537" fmla="*/ 5318685 h 6246801"/>
              <a:gd name="connsiteX538" fmla="*/ 2553838 w 9384838"/>
              <a:gd name="connsiteY538" fmla="*/ 5293242 h 6246801"/>
              <a:gd name="connsiteX539" fmla="*/ 2579280 w 9384838"/>
              <a:gd name="connsiteY539" fmla="*/ 5268905 h 6246801"/>
              <a:gd name="connsiteX540" fmla="*/ 2579280 w 9384838"/>
              <a:gd name="connsiteY540" fmla="*/ 5243462 h 6246801"/>
              <a:gd name="connsiteX541" fmla="*/ 2629058 w 9384838"/>
              <a:gd name="connsiteY541" fmla="*/ 5218019 h 6246801"/>
              <a:gd name="connsiteX542" fmla="*/ 2604722 w 9384838"/>
              <a:gd name="connsiteY542" fmla="*/ 5193682 h 6246801"/>
              <a:gd name="connsiteX543" fmla="*/ 2579280 w 9384838"/>
              <a:gd name="connsiteY543" fmla="*/ 5142796 h 6246801"/>
              <a:gd name="connsiteX544" fmla="*/ 2579280 w 9384838"/>
              <a:gd name="connsiteY544" fmla="*/ 5142795 h 6246801"/>
              <a:gd name="connsiteX545" fmla="*/ 2705382 w 9384838"/>
              <a:gd name="connsiteY545" fmla="*/ 5093015 h 6246801"/>
              <a:gd name="connsiteX546" fmla="*/ 2755160 w 9384838"/>
              <a:gd name="connsiteY546" fmla="*/ 5043236 h 6246801"/>
              <a:gd name="connsiteX547" fmla="*/ 2755160 w 9384838"/>
              <a:gd name="connsiteY547" fmla="*/ 4992350 h 6246801"/>
              <a:gd name="connsiteX548" fmla="*/ 2729719 w 9384838"/>
              <a:gd name="connsiteY548" fmla="*/ 4968013 h 6246801"/>
              <a:gd name="connsiteX549" fmla="*/ 2705383 w 9384838"/>
              <a:gd name="connsiteY549" fmla="*/ 4942570 h 6246801"/>
              <a:gd name="connsiteX550" fmla="*/ 2679942 w 9384838"/>
              <a:gd name="connsiteY550" fmla="*/ 4942570 h 6246801"/>
              <a:gd name="connsiteX551" fmla="*/ 2654500 w 9384838"/>
              <a:gd name="connsiteY551" fmla="*/ 4968013 h 6246801"/>
              <a:gd name="connsiteX552" fmla="*/ 2604722 w 9384838"/>
              <a:gd name="connsiteY552" fmla="*/ 4968013 h 6246801"/>
              <a:gd name="connsiteX553" fmla="*/ 2529503 w 9384838"/>
              <a:gd name="connsiteY553" fmla="*/ 4917127 h 6246801"/>
              <a:gd name="connsiteX554" fmla="*/ 2529503 w 9384838"/>
              <a:gd name="connsiteY554" fmla="*/ 4867348 h 6246801"/>
              <a:gd name="connsiteX555" fmla="*/ 2454282 w 9384838"/>
              <a:gd name="connsiteY555" fmla="*/ 4841905 h 6246801"/>
              <a:gd name="connsiteX556" fmla="*/ 2454282 w 9384838"/>
              <a:gd name="connsiteY556" fmla="*/ 4867348 h 6246801"/>
              <a:gd name="connsiteX557" fmla="*/ 2428840 w 9384838"/>
              <a:gd name="connsiteY557" fmla="*/ 4841905 h 6246801"/>
              <a:gd name="connsiteX558" fmla="*/ 2379063 w 9384838"/>
              <a:gd name="connsiteY558" fmla="*/ 4841905 h 6246801"/>
              <a:gd name="connsiteX559" fmla="*/ 2353620 w 9384838"/>
              <a:gd name="connsiteY559" fmla="*/ 4867348 h 6246801"/>
              <a:gd name="connsiteX560" fmla="*/ 2353620 w 9384838"/>
              <a:gd name="connsiteY560" fmla="*/ 4867347 h 6246801"/>
              <a:gd name="connsiteX561" fmla="*/ 2328178 w 9384838"/>
              <a:gd name="connsiteY561" fmla="*/ 4841904 h 6246801"/>
              <a:gd name="connsiteX562" fmla="*/ 2303843 w 9384838"/>
              <a:gd name="connsiteY562" fmla="*/ 4841904 h 6246801"/>
              <a:gd name="connsiteX563" fmla="*/ 2278401 w 9384838"/>
              <a:gd name="connsiteY563" fmla="*/ 4817568 h 6246801"/>
              <a:gd name="connsiteX564" fmla="*/ 2252958 w 9384838"/>
              <a:gd name="connsiteY564" fmla="*/ 4841904 h 6246801"/>
              <a:gd name="connsiteX565" fmla="*/ 2303843 w 9384838"/>
              <a:gd name="connsiteY565" fmla="*/ 4867347 h 6246801"/>
              <a:gd name="connsiteX566" fmla="*/ 2228623 w 9384838"/>
              <a:gd name="connsiteY566" fmla="*/ 4892790 h 6246801"/>
              <a:gd name="connsiteX567" fmla="*/ 2177740 w 9384838"/>
              <a:gd name="connsiteY567" fmla="*/ 4841904 h 6246801"/>
              <a:gd name="connsiteX568" fmla="*/ 2153404 w 9384838"/>
              <a:gd name="connsiteY568" fmla="*/ 4867347 h 6246801"/>
              <a:gd name="connsiteX569" fmla="*/ 2153404 w 9384838"/>
              <a:gd name="connsiteY569" fmla="*/ 4892790 h 6246801"/>
              <a:gd name="connsiteX570" fmla="*/ 2127962 w 9384838"/>
              <a:gd name="connsiteY570" fmla="*/ 4942570 h 6246801"/>
              <a:gd name="connsiteX571" fmla="*/ 2102518 w 9384838"/>
              <a:gd name="connsiteY571" fmla="*/ 4917127 h 6246801"/>
              <a:gd name="connsiteX572" fmla="*/ 2078183 w 9384838"/>
              <a:gd name="connsiteY572" fmla="*/ 4917127 h 6246801"/>
              <a:gd name="connsiteX573" fmla="*/ 2078183 w 9384838"/>
              <a:gd name="connsiteY573" fmla="*/ 4867347 h 6246801"/>
              <a:gd name="connsiteX574" fmla="*/ 2027299 w 9384838"/>
              <a:gd name="connsiteY574" fmla="*/ 4867347 h 6246801"/>
              <a:gd name="connsiteX575" fmla="*/ 2001857 w 9384838"/>
              <a:gd name="connsiteY575" fmla="*/ 4892790 h 6246801"/>
              <a:gd name="connsiteX576" fmla="*/ 1952080 w 9384838"/>
              <a:gd name="connsiteY576" fmla="*/ 4892790 h 6246801"/>
              <a:gd name="connsiteX577" fmla="*/ 1902303 w 9384838"/>
              <a:gd name="connsiteY577" fmla="*/ 4917127 h 6246801"/>
              <a:gd name="connsiteX578" fmla="*/ 1876860 w 9384838"/>
              <a:gd name="connsiteY578" fmla="*/ 4892790 h 6246801"/>
              <a:gd name="connsiteX579" fmla="*/ 1876860 w 9384838"/>
              <a:gd name="connsiteY579" fmla="*/ 4867347 h 6246801"/>
              <a:gd name="connsiteX580" fmla="*/ 1851419 w 9384838"/>
              <a:gd name="connsiteY580" fmla="*/ 4892790 h 6246801"/>
              <a:gd name="connsiteX581" fmla="*/ 1827080 w 9384838"/>
              <a:gd name="connsiteY581" fmla="*/ 4892790 h 6246801"/>
              <a:gd name="connsiteX582" fmla="*/ 1801640 w 9384838"/>
              <a:gd name="connsiteY582" fmla="*/ 4867347 h 6246801"/>
              <a:gd name="connsiteX583" fmla="*/ 1801640 w 9384838"/>
              <a:gd name="connsiteY583" fmla="*/ 4892790 h 6246801"/>
              <a:gd name="connsiteX584" fmla="*/ 1776198 w 9384838"/>
              <a:gd name="connsiteY584" fmla="*/ 4917127 h 6246801"/>
              <a:gd name="connsiteX585" fmla="*/ 1751861 w 9384838"/>
              <a:gd name="connsiteY585" fmla="*/ 4892790 h 6246801"/>
              <a:gd name="connsiteX586" fmla="*/ 1726419 w 9384838"/>
              <a:gd name="connsiteY586" fmla="*/ 4892790 h 6246801"/>
              <a:gd name="connsiteX587" fmla="*/ 1700977 w 9384838"/>
              <a:gd name="connsiteY587" fmla="*/ 4917127 h 6246801"/>
              <a:gd name="connsiteX588" fmla="*/ 1676640 w 9384838"/>
              <a:gd name="connsiteY588" fmla="*/ 4892790 h 6246801"/>
              <a:gd name="connsiteX589" fmla="*/ 1625756 w 9384838"/>
              <a:gd name="connsiteY589" fmla="*/ 4917127 h 6246801"/>
              <a:gd name="connsiteX590" fmla="*/ 1601421 w 9384838"/>
              <a:gd name="connsiteY590" fmla="*/ 4917127 h 6246801"/>
              <a:gd name="connsiteX591" fmla="*/ 1575979 w 9384838"/>
              <a:gd name="connsiteY591" fmla="*/ 4892790 h 6246801"/>
              <a:gd name="connsiteX592" fmla="*/ 1575979 w 9384838"/>
              <a:gd name="connsiteY592" fmla="*/ 4867347 h 6246801"/>
              <a:gd name="connsiteX593" fmla="*/ 1575979 w 9384838"/>
              <a:gd name="connsiteY593" fmla="*/ 4841904 h 6246801"/>
              <a:gd name="connsiteX594" fmla="*/ 1526200 w 9384838"/>
              <a:gd name="connsiteY594" fmla="*/ 4817568 h 6246801"/>
              <a:gd name="connsiteX595" fmla="*/ 1450978 w 9384838"/>
              <a:gd name="connsiteY595" fmla="*/ 4867347 h 6246801"/>
              <a:gd name="connsiteX596" fmla="*/ 1425540 w 9384838"/>
              <a:gd name="connsiteY596" fmla="*/ 4867347 h 6246801"/>
              <a:gd name="connsiteX597" fmla="*/ 1425540 w 9384838"/>
              <a:gd name="connsiteY597" fmla="*/ 4867348 h 6246801"/>
              <a:gd name="connsiteX598" fmla="*/ 1425540 w 9384838"/>
              <a:gd name="connsiteY598" fmla="*/ 4917127 h 6246801"/>
              <a:gd name="connsiteX599" fmla="*/ 1400097 w 9384838"/>
              <a:gd name="connsiteY599" fmla="*/ 4942570 h 6246801"/>
              <a:gd name="connsiteX600" fmla="*/ 1400097 w 9384838"/>
              <a:gd name="connsiteY600" fmla="*/ 4992350 h 6246801"/>
              <a:gd name="connsiteX601" fmla="*/ 1350319 w 9384838"/>
              <a:gd name="connsiteY601" fmla="*/ 4992350 h 6246801"/>
              <a:gd name="connsiteX602" fmla="*/ 1350319 w 9384838"/>
              <a:gd name="connsiteY602" fmla="*/ 5043236 h 6246801"/>
              <a:gd name="connsiteX603" fmla="*/ 1299435 w 9384838"/>
              <a:gd name="connsiteY603" fmla="*/ 4992350 h 6246801"/>
              <a:gd name="connsiteX604" fmla="*/ 1249656 w 9384838"/>
              <a:gd name="connsiteY604" fmla="*/ 4917127 h 6246801"/>
              <a:gd name="connsiteX605" fmla="*/ 1224214 w 9384838"/>
              <a:gd name="connsiteY605" fmla="*/ 4917127 h 6246801"/>
              <a:gd name="connsiteX606" fmla="*/ 1148993 w 9384838"/>
              <a:gd name="connsiteY606" fmla="*/ 4892791 h 6246801"/>
              <a:gd name="connsiteX607" fmla="*/ 1124658 w 9384838"/>
              <a:gd name="connsiteY607" fmla="*/ 4917127 h 6246801"/>
              <a:gd name="connsiteX608" fmla="*/ 1124658 w 9384838"/>
              <a:gd name="connsiteY608" fmla="*/ 4892791 h 6246801"/>
              <a:gd name="connsiteX609" fmla="*/ 1099215 w 9384838"/>
              <a:gd name="connsiteY609" fmla="*/ 4917127 h 6246801"/>
              <a:gd name="connsiteX610" fmla="*/ 1073771 w 9384838"/>
              <a:gd name="connsiteY610" fmla="*/ 4892791 h 6246801"/>
              <a:gd name="connsiteX611" fmla="*/ 1049435 w 9384838"/>
              <a:gd name="connsiteY611" fmla="*/ 4917127 h 6246801"/>
              <a:gd name="connsiteX612" fmla="*/ 998551 w 9384838"/>
              <a:gd name="connsiteY612" fmla="*/ 4917127 h 6246801"/>
              <a:gd name="connsiteX613" fmla="*/ 998551 w 9384838"/>
              <a:gd name="connsiteY613" fmla="*/ 4892791 h 6246801"/>
              <a:gd name="connsiteX614" fmla="*/ 948773 w 9384838"/>
              <a:gd name="connsiteY614" fmla="*/ 4841905 h 6246801"/>
              <a:gd name="connsiteX615" fmla="*/ 898995 w 9384838"/>
              <a:gd name="connsiteY615" fmla="*/ 4867348 h 6246801"/>
              <a:gd name="connsiteX616" fmla="*/ 898995 w 9384838"/>
              <a:gd name="connsiteY616" fmla="*/ 4792125 h 6246801"/>
              <a:gd name="connsiteX617" fmla="*/ 923331 w 9384838"/>
              <a:gd name="connsiteY617" fmla="*/ 4766682 h 6246801"/>
              <a:gd name="connsiteX618" fmla="*/ 923331 w 9384838"/>
              <a:gd name="connsiteY618" fmla="*/ 4716902 h 6246801"/>
              <a:gd name="connsiteX619" fmla="*/ 923331 w 9384838"/>
              <a:gd name="connsiteY619" fmla="*/ 4691459 h 6246801"/>
              <a:gd name="connsiteX620" fmla="*/ 974215 w 9384838"/>
              <a:gd name="connsiteY620" fmla="*/ 4691459 h 6246801"/>
              <a:gd name="connsiteX621" fmla="*/ 998551 w 9384838"/>
              <a:gd name="connsiteY621" fmla="*/ 4667122 h 6246801"/>
              <a:gd name="connsiteX622" fmla="*/ 1049435 w 9384838"/>
              <a:gd name="connsiteY622" fmla="*/ 4716902 h 6246801"/>
              <a:gd name="connsiteX623" fmla="*/ 1148993 w 9384838"/>
              <a:gd name="connsiteY623" fmla="*/ 4716902 h 6246801"/>
              <a:gd name="connsiteX624" fmla="*/ 1174436 w 9384838"/>
              <a:gd name="connsiteY624" fmla="*/ 4667122 h 6246801"/>
              <a:gd name="connsiteX625" fmla="*/ 1224214 w 9384838"/>
              <a:gd name="connsiteY625" fmla="*/ 4667122 h 6246801"/>
              <a:gd name="connsiteX626" fmla="*/ 1249656 w 9384838"/>
              <a:gd name="connsiteY626" fmla="*/ 4616236 h 6246801"/>
              <a:gd name="connsiteX627" fmla="*/ 1275099 w 9384838"/>
              <a:gd name="connsiteY627" fmla="*/ 4616236 h 6246801"/>
              <a:gd name="connsiteX628" fmla="*/ 1275099 w 9384838"/>
              <a:gd name="connsiteY628" fmla="*/ 4616237 h 6246801"/>
              <a:gd name="connsiteX629" fmla="*/ 1350319 w 9384838"/>
              <a:gd name="connsiteY629" fmla="*/ 4616237 h 6246801"/>
              <a:gd name="connsiteX630" fmla="*/ 1374654 w 9384838"/>
              <a:gd name="connsiteY630" fmla="*/ 4590794 h 6246801"/>
              <a:gd name="connsiteX631" fmla="*/ 1425539 w 9384838"/>
              <a:gd name="connsiteY631" fmla="*/ 4566457 h 6246801"/>
              <a:gd name="connsiteX632" fmla="*/ 1550537 w 9384838"/>
              <a:gd name="connsiteY632" fmla="*/ 4491234 h 6246801"/>
              <a:gd name="connsiteX633" fmla="*/ 1651201 w 9384838"/>
              <a:gd name="connsiteY633" fmla="*/ 4440348 h 6246801"/>
              <a:gd name="connsiteX634" fmla="*/ 1751865 w 9384838"/>
              <a:gd name="connsiteY634" fmla="*/ 4416011 h 6246801"/>
              <a:gd name="connsiteX635" fmla="*/ 1776201 w 9384838"/>
              <a:gd name="connsiteY635" fmla="*/ 4365125 h 6246801"/>
              <a:gd name="connsiteX636" fmla="*/ 1751865 w 9384838"/>
              <a:gd name="connsiteY636" fmla="*/ 4340788 h 6246801"/>
              <a:gd name="connsiteX637" fmla="*/ 1801642 w 9384838"/>
              <a:gd name="connsiteY637" fmla="*/ 4340788 h 6246801"/>
              <a:gd name="connsiteX638" fmla="*/ 1827082 w 9384838"/>
              <a:gd name="connsiteY638" fmla="*/ 4315345 h 6246801"/>
              <a:gd name="connsiteX639" fmla="*/ 1902304 w 9384838"/>
              <a:gd name="connsiteY639" fmla="*/ 4340788 h 6246801"/>
              <a:gd name="connsiteX640" fmla="*/ 1952081 w 9384838"/>
              <a:gd name="connsiteY640" fmla="*/ 4315345 h 6246801"/>
              <a:gd name="connsiteX641" fmla="*/ 2001860 w 9384838"/>
              <a:gd name="connsiteY641" fmla="*/ 4340788 h 6246801"/>
              <a:gd name="connsiteX642" fmla="*/ 1952081 w 9384838"/>
              <a:gd name="connsiteY642" fmla="*/ 4340788 h 6246801"/>
              <a:gd name="connsiteX643" fmla="*/ 1952081 w 9384838"/>
              <a:gd name="connsiteY643" fmla="*/ 4390568 h 6246801"/>
              <a:gd name="connsiteX644" fmla="*/ 2027302 w 9384838"/>
              <a:gd name="connsiteY644" fmla="*/ 4416011 h 6246801"/>
              <a:gd name="connsiteX645" fmla="*/ 2052742 w 9384838"/>
              <a:gd name="connsiteY645" fmla="*/ 4416011 h 6246801"/>
              <a:gd name="connsiteX646" fmla="*/ 2102518 w 9384838"/>
              <a:gd name="connsiteY646" fmla="*/ 4390568 h 6246801"/>
              <a:gd name="connsiteX647" fmla="*/ 2127962 w 9384838"/>
              <a:gd name="connsiteY647" fmla="*/ 4390568 h 6246801"/>
              <a:gd name="connsiteX648" fmla="*/ 2203182 w 9384838"/>
              <a:gd name="connsiteY648" fmla="*/ 4440348 h 6246801"/>
              <a:gd name="connsiteX649" fmla="*/ 2328178 w 9384838"/>
              <a:gd name="connsiteY649" fmla="*/ 4465791 h 6246801"/>
              <a:gd name="connsiteX650" fmla="*/ 2428839 w 9384838"/>
              <a:gd name="connsiteY650" fmla="*/ 4465791 h 6246801"/>
              <a:gd name="connsiteX651" fmla="*/ 2478617 w 9384838"/>
              <a:gd name="connsiteY651" fmla="*/ 4440348 h 6246801"/>
              <a:gd name="connsiteX652" fmla="*/ 2529503 w 9384838"/>
              <a:gd name="connsiteY652" fmla="*/ 4416011 h 6246801"/>
              <a:gd name="connsiteX653" fmla="*/ 2579280 w 9384838"/>
              <a:gd name="connsiteY653" fmla="*/ 4440348 h 6246801"/>
              <a:gd name="connsiteX654" fmla="*/ 2629058 w 9384838"/>
              <a:gd name="connsiteY654" fmla="*/ 4440348 h 6246801"/>
              <a:gd name="connsiteX655" fmla="*/ 2679941 w 9384838"/>
              <a:gd name="connsiteY655" fmla="*/ 4465791 h 6246801"/>
              <a:gd name="connsiteX656" fmla="*/ 2679941 w 9384838"/>
              <a:gd name="connsiteY656" fmla="*/ 4465790 h 6246801"/>
              <a:gd name="connsiteX657" fmla="*/ 2705383 w 9384838"/>
              <a:gd name="connsiteY657" fmla="*/ 4465790 h 6246801"/>
              <a:gd name="connsiteX658" fmla="*/ 2804940 w 9384838"/>
              <a:gd name="connsiteY658" fmla="*/ 4440347 h 6246801"/>
              <a:gd name="connsiteX659" fmla="*/ 2830382 w 9384838"/>
              <a:gd name="connsiteY659" fmla="*/ 4491233 h 6246801"/>
              <a:gd name="connsiteX660" fmla="*/ 2804940 w 9384838"/>
              <a:gd name="connsiteY660" fmla="*/ 4515570 h 6246801"/>
              <a:gd name="connsiteX661" fmla="*/ 2780604 w 9384838"/>
              <a:gd name="connsiteY661" fmla="*/ 4541013 h 6246801"/>
              <a:gd name="connsiteX662" fmla="*/ 2804940 w 9384838"/>
              <a:gd name="connsiteY662" fmla="*/ 4566456 h 6246801"/>
              <a:gd name="connsiteX663" fmla="*/ 2804940 w 9384838"/>
              <a:gd name="connsiteY663" fmla="*/ 4590793 h 6246801"/>
              <a:gd name="connsiteX664" fmla="*/ 2855825 w 9384838"/>
              <a:gd name="connsiteY664" fmla="*/ 4590793 h 6246801"/>
              <a:gd name="connsiteX665" fmla="*/ 2855825 w 9384838"/>
              <a:gd name="connsiteY665" fmla="*/ 4566456 h 6246801"/>
              <a:gd name="connsiteX666" fmla="*/ 2880159 w 9384838"/>
              <a:gd name="connsiteY666" fmla="*/ 4566456 h 6246801"/>
              <a:gd name="connsiteX667" fmla="*/ 2880159 w 9384838"/>
              <a:gd name="connsiteY667" fmla="*/ 4605916 h 6246801"/>
              <a:gd name="connsiteX668" fmla="*/ 2880162 w 9384838"/>
              <a:gd name="connsiteY668" fmla="*/ 4605918 h 6246801"/>
              <a:gd name="connsiteX669" fmla="*/ 2880162 w 9384838"/>
              <a:gd name="connsiteY669" fmla="*/ 4566457 h 6246801"/>
              <a:gd name="connsiteX670" fmla="*/ 2931045 w 9384838"/>
              <a:gd name="connsiteY670" fmla="*/ 4616236 h 6246801"/>
              <a:gd name="connsiteX671" fmla="*/ 2980823 w 9384838"/>
              <a:gd name="connsiteY671" fmla="*/ 4641679 h 6246801"/>
              <a:gd name="connsiteX672" fmla="*/ 3006265 w 9384838"/>
              <a:gd name="connsiteY672" fmla="*/ 4616236 h 6246801"/>
              <a:gd name="connsiteX673" fmla="*/ 3030601 w 9384838"/>
              <a:gd name="connsiteY673" fmla="*/ 4616236 h 6246801"/>
              <a:gd name="connsiteX674" fmla="*/ 3056044 w 9384838"/>
              <a:gd name="connsiteY674" fmla="*/ 4590793 h 6246801"/>
              <a:gd name="connsiteX675" fmla="*/ 3105820 w 9384838"/>
              <a:gd name="connsiteY675" fmla="*/ 4590793 h 6246801"/>
              <a:gd name="connsiteX676" fmla="*/ 3131263 w 9384838"/>
              <a:gd name="connsiteY676" fmla="*/ 4541014 h 6246801"/>
              <a:gd name="connsiteX677" fmla="*/ 3131263 w 9384838"/>
              <a:gd name="connsiteY677" fmla="*/ 4590793 h 6246801"/>
              <a:gd name="connsiteX678" fmla="*/ 3156704 w 9384838"/>
              <a:gd name="connsiteY678" fmla="*/ 4566457 h 6246801"/>
              <a:gd name="connsiteX679" fmla="*/ 3181041 w 9384838"/>
              <a:gd name="connsiteY679" fmla="*/ 4515571 h 6246801"/>
              <a:gd name="connsiteX680" fmla="*/ 3156704 w 9384838"/>
              <a:gd name="connsiteY680" fmla="*/ 4440348 h 6246801"/>
              <a:gd name="connsiteX681" fmla="*/ 3131263 w 9384838"/>
              <a:gd name="connsiteY681" fmla="*/ 4416011 h 6246801"/>
              <a:gd name="connsiteX682" fmla="*/ 3181041 w 9384838"/>
              <a:gd name="connsiteY682" fmla="*/ 4365125 h 6246801"/>
              <a:gd name="connsiteX683" fmla="*/ 3231924 w 9384838"/>
              <a:gd name="connsiteY683" fmla="*/ 4340788 h 6246801"/>
              <a:gd name="connsiteX684" fmla="*/ 3256260 w 9384838"/>
              <a:gd name="connsiteY684" fmla="*/ 4289902 h 6246801"/>
              <a:gd name="connsiteX685" fmla="*/ 3281703 w 9384838"/>
              <a:gd name="connsiteY685" fmla="*/ 4289902 h 6246801"/>
              <a:gd name="connsiteX686" fmla="*/ 3281705 w 9384838"/>
              <a:gd name="connsiteY686" fmla="*/ 4289902 h 6246801"/>
              <a:gd name="connsiteX687" fmla="*/ 3307147 w 9384838"/>
              <a:gd name="connsiteY687" fmla="*/ 4265565 h 6246801"/>
              <a:gd name="connsiteX688" fmla="*/ 3356924 w 9384838"/>
              <a:gd name="connsiteY688" fmla="*/ 4265565 h 6246801"/>
              <a:gd name="connsiteX689" fmla="*/ 3457589 w 9384838"/>
              <a:gd name="connsiteY689" fmla="*/ 4190342 h 6246801"/>
              <a:gd name="connsiteX690" fmla="*/ 3558250 w 9384838"/>
              <a:gd name="connsiteY690" fmla="*/ 4089676 h 6246801"/>
              <a:gd name="connsiteX691" fmla="*/ 3582585 w 9384838"/>
              <a:gd name="connsiteY691" fmla="*/ 4014453 h 6246801"/>
              <a:gd name="connsiteX692" fmla="*/ 3608026 w 9384838"/>
              <a:gd name="connsiteY692" fmla="*/ 3989010 h 6246801"/>
              <a:gd name="connsiteX693" fmla="*/ 3582585 w 9384838"/>
              <a:gd name="connsiteY693" fmla="*/ 3963567 h 6246801"/>
              <a:gd name="connsiteX694" fmla="*/ 3608026 w 9384838"/>
              <a:gd name="connsiteY694" fmla="*/ 3913787 h 6246801"/>
              <a:gd name="connsiteX695" fmla="*/ 3582585 w 9384838"/>
              <a:gd name="connsiteY695" fmla="*/ 3888344 h 6246801"/>
              <a:gd name="connsiteX696" fmla="*/ 3608026 w 9384838"/>
              <a:gd name="connsiteY696" fmla="*/ 3838565 h 6246801"/>
              <a:gd name="connsiteX697" fmla="*/ 3633468 w 9384838"/>
              <a:gd name="connsiteY697" fmla="*/ 3813122 h 6246801"/>
              <a:gd name="connsiteX698" fmla="*/ 3683247 w 9384838"/>
              <a:gd name="connsiteY698" fmla="*/ 3788785 h 6246801"/>
              <a:gd name="connsiteX699" fmla="*/ 3708689 w 9384838"/>
              <a:gd name="connsiteY699" fmla="*/ 3813122 h 6246801"/>
              <a:gd name="connsiteX700" fmla="*/ 3783908 w 9384838"/>
              <a:gd name="connsiteY700" fmla="*/ 3788785 h 6246801"/>
              <a:gd name="connsiteX701" fmla="*/ 3883464 w 9384838"/>
              <a:gd name="connsiteY701" fmla="*/ 3763342 h 6246801"/>
              <a:gd name="connsiteX702" fmla="*/ 3883464 w 9384838"/>
              <a:gd name="connsiteY702" fmla="*/ 3813122 h 6246801"/>
              <a:gd name="connsiteX703" fmla="*/ 3833686 w 9384838"/>
              <a:gd name="connsiteY703" fmla="*/ 3813122 h 6246801"/>
              <a:gd name="connsiteX704" fmla="*/ 3808245 w 9384838"/>
              <a:gd name="connsiteY704" fmla="*/ 3838565 h 6246801"/>
              <a:gd name="connsiteX705" fmla="*/ 3808245 w 9384838"/>
              <a:gd name="connsiteY705" fmla="*/ 3888344 h 6246801"/>
              <a:gd name="connsiteX706" fmla="*/ 3758467 w 9384838"/>
              <a:gd name="connsiteY706" fmla="*/ 3864008 h 6246801"/>
              <a:gd name="connsiteX707" fmla="*/ 3708689 w 9384838"/>
              <a:gd name="connsiteY707" fmla="*/ 3913787 h 6246801"/>
              <a:gd name="connsiteX708" fmla="*/ 3683247 w 9384838"/>
              <a:gd name="connsiteY708" fmla="*/ 3888344 h 6246801"/>
              <a:gd name="connsiteX709" fmla="*/ 3633468 w 9384838"/>
              <a:gd name="connsiteY709" fmla="*/ 3913787 h 6246801"/>
              <a:gd name="connsiteX710" fmla="*/ 3657804 w 9384838"/>
              <a:gd name="connsiteY710" fmla="*/ 3939230 h 6246801"/>
              <a:gd name="connsiteX711" fmla="*/ 3633468 w 9384838"/>
              <a:gd name="connsiteY711" fmla="*/ 3963567 h 6246801"/>
              <a:gd name="connsiteX712" fmla="*/ 3657804 w 9384838"/>
              <a:gd name="connsiteY712" fmla="*/ 3963567 h 6246801"/>
              <a:gd name="connsiteX713" fmla="*/ 3683247 w 9384838"/>
              <a:gd name="connsiteY713" fmla="*/ 3989010 h 6246801"/>
              <a:gd name="connsiteX714" fmla="*/ 3708689 w 9384838"/>
              <a:gd name="connsiteY714" fmla="*/ 3989010 h 6246801"/>
              <a:gd name="connsiteX715" fmla="*/ 3708689 w 9384838"/>
              <a:gd name="connsiteY715" fmla="*/ 4014453 h 6246801"/>
              <a:gd name="connsiteX716" fmla="*/ 3708688 w 9384838"/>
              <a:gd name="connsiteY716" fmla="*/ 4014453 h 6246801"/>
              <a:gd name="connsiteX717" fmla="*/ 3657804 w 9384838"/>
              <a:gd name="connsiteY717" fmla="*/ 4064233 h 6246801"/>
              <a:gd name="connsiteX718" fmla="*/ 3683246 w 9384838"/>
              <a:gd name="connsiteY718" fmla="*/ 4139455 h 6246801"/>
              <a:gd name="connsiteX719" fmla="*/ 3808243 w 9384838"/>
              <a:gd name="connsiteY719" fmla="*/ 4164898 h 6246801"/>
              <a:gd name="connsiteX720" fmla="*/ 3833684 w 9384838"/>
              <a:gd name="connsiteY720" fmla="*/ 4089676 h 6246801"/>
              <a:gd name="connsiteX721" fmla="*/ 3958666 w 9384838"/>
              <a:gd name="connsiteY721" fmla="*/ 4089676 h 6246801"/>
              <a:gd name="connsiteX722" fmla="*/ 4084770 w 9384838"/>
              <a:gd name="connsiteY722" fmla="*/ 4064233 h 6246801"/>
              <a:gd name="connsiteX723" fmla="*/ 4185432 w 9384838"/>
              <a:gd name="connsiteY723" fmla="*/ 4064233 h 6246801"/>
              <a:gd name="connsiteX724" fmla="*/ 4460870 w 9384838"/>
              <a:gd name="connsiteY724" fmla="*/ 3888345 h 6246801"/>
              <a:gd name="connsiteX725" fmla="*/ 4510648 w 9384838"/>
              <a:gd name="connsiteY725" fmla="*/ 3763342 h 6246801"/>
              <a:gd name="connsiteX726" fmla="*/ 4761751 w 9384838"/>
              <a:gd name="connsiteY726" fmla="*/ 3713562 h 6246801"/>
              <a:gd name="connsiteX727" fmla="*/ 4836971 w 9384838"/>
              <a:gd name="connsiteY727" fmla="*/ 3612896 h 6246801"/>
              <a:gd name="connsiteX728" fmla="*/ 4887855 w 9384838"/>
              <a:gd name="connsiteY728" fmla="*/ 3487894 h 6246801"/>
              <a:gd name="connsiteX729" fmla="*/ 4887855 w 9384838"/>
              <a:gd name="connsiteY729" fmla="*/ 3487893 h 6246801"/>
              <a:gd name="connsiteX730" fmla="*/ 4937633 w 9384838"/>
              <a:gd name="connsiteY730" fmla="*/ 3437007 h 6246801"/>
              <a:gd name="connsiteX731" fmla="*/ 5012854 w 9384838"/>
              <a:gd name="connsiteY731" fmla="*/ 3387227 h 6246801"/>
              <a:gd name="connsiteX732" fmla="*/ 5038296 w 9384838"/>
              <a:gd name="connsiteY732" fmla="*/ 3336341 h 6246801"/>
              <a:gd name="connsiteX733" fmla="*/ 5113516 w 9384838"/>
              <a:gd name="connsiteY733" fmla="*/ 3236782 h 6246801"/>
              <a:gd name="connsiteX734" fmla="*/ 5137852 w 9384838"/>
              <a:gd name="connsiteY734" fmla="*/ 3185896 h 6246801"/>
              <a:gd name="connsiteX735" fmla="*/ 5163294 w 9384838"/>
              <a:gd name="connsiteY735" fmla="*/ 3161560 h 6246801"/>
              <a:gd name="connsiteX736" fmla="*/ 5238514 w 9384838"/>
              <a:gd name="connsiteY736" fmla="*/ 3011116 h 6246801"/>
              <a:gd name="connsiteX737" fmla="*/ 5263957 w 9384838"/>
              <a:gd name="connsiteY737" fmla="*/ 2860672 h 6246801"/>
              <a:gd name="connsiteX738" fmla="*/ 5188736 w 9384838"/>
              <a:gd name="connsiteY738" fmla="*/ 2809788 h 6246801"/>
              <a:gd name="connsiteX739" fmla="*/ 5163294 w 9384838"/>
              <a:gd name="connsiteY739" fmla="*/ 2835229 h 6246801"/>
              <a:gd name="connsiteX740" fmla="*/ 5137852 w 9384838"/>
              <a:gd name="connsiteY740" fmla="*/ 2835229 h 6246801"/>
              <a:gd name="connsiteX741" fmla="*/ 5137852 w 9384838"/>
              <a:gd name="connsiteY741" fmla="*/ 2785450 h 6246801"/>
              <a:gd name="connsiteX742" fmla="*/ 5188736 w 9384838"/>
              <a:gd name="connsiteY742" fmla="*/ 2785450 h 6246801"/>
              <a:gd name="connsiteX743" fmla="*/ 5263957 w 9384838"/>
              <a:gd name="connsiteY743" fmla="*/ 2734563 h 6246801"/>
              <a:gd name="connsiteX744" fmla="*/ 5339177 w 9384838"/>
              <a:gd name="connsiteY744" fmla="*/ 2609561 h 6246801"/>
              <a:gd name="connsiteX745" fmla="*/ 5289399 w 9384838"/>
              <a:gd name="connsiteY745" fmla="*/ 2534339 h 6246801"/>
              <a:gd name="connsiteX746" fmla="*/ 5289931 w 9384838"/>
              <a:gd name="connsiteY746" fmla="*/ 2534660 h 6246801"/>
              <a:gd name="connsiteX747" fmla="*/ 5289398 w 9384838"/>
              <a:gd name="connsiteY747" fmla="*/ 2534339 h 6246801"/>
              <a:gd name="connsiteX748" fmla="*/ 5313734 w 9384838"/>
              <a:gd name="connsiteY748" fmla="*/ 2483451 h 6246801"/>
              <a:gd name="connsiteX749" fmla="*/ 5289398 w 9384838"/>
              <a:gd name="connsiteY749" fmla="*/ 2459115 h 6246801"/>
              <a:gd name="connsiteX750" fmla="*/ 5364618 w 9384838"/>
              <a:gd name="connsiteY750" fmla="*/ 2408231 h 6246801"/>
              <a:gd name="connsiteX751" fmla="*/ 5388954 w 9384838"/>
              <a:gd name="connsiteY751" fmla="*/ 2433674 h 6246801"/>
              <a:gd name="connsiteX752" fmla="*/ 5464174 w 9384838"/>
              <a:gd name="connsiteY752" fmla="*/ 2408231 h 6246801"/>
              <a:gd name="connsiteX753" fmla="*/ 5515059 w 9384838"/>
              <a:gd name="connsiteY753" fmla="*/ 2333007 h 6246801"/>
              <a:gd name="connsiteX754" fmla="*/ 5539394 w 9384838"/>
              <a:gd name="connsiteY754" fmla="*/ 2257785 h 6246801"/>
              <a:gd name="connsiteX755" fmla="*/ 5539394 w 9384838"/>
              <a:gd name="connsiteY755" fmla="*/ 2233447 h 6246801"/>
              <a:gd name="connsiteX756" fmla="*/ 5564837 w 9384838"/>
              <a:gd name="connsiteY756" fmla="*/ 2182565 h 6246801"/>
              <a:gd name="connsiteX757" fmla="*/ 5614615 w 9384838"/>
              <a:gd name="connsiteY757" fmla="*/ 2233447 h 6246801"/>
              <a:gd name="connsiteX758" fmla="*/ 5640057 w 9384838"/>
              <a:gd name="connsiteY758" fmla="*/ 2208005 h 6246801"/>
              <a:gd name="connsiteX759" fmla="*/ 5665499 w 9384838"/>
              <a:gd name="connsiteY759" fmla="*/ 2233447 h 6246801"/>
              <a:gd name="connsiteX760" fmla="*/ 5665499 w 9384838"/>
              <a:gd name="connsiteY760" fmla="*/ 2257785 h 6246801"/>
              <a:gd name="connsiteX761" fmla="*/ 5640057 w 9384838"/>
              <a:gd name="connsiteY761" fmla="*/ 2408231 h 6246801"/>
              <a:gd name="connsiteX762" fmla="*/ 5689835 w 9384838"/>
              <a:gd name="connsiteY762" fmla="*/ 2433674 h 6246801"/>
              <a:gd name="connsiteX763" fmla="*/ 5740719 w 9384838"/>
              <a:gd name="connsiteY763" fmla="*/ 2408231 h 6246801"/>
              <a:gd name="connsiteX764" fmla="*/ 5765055 w 9384838"/>
              <a:gd name="connsiteY764" fmla="*/ 2358450 h 6246801"/>
              <a:gd name="connsiteX765" fmla="*/ 5840275 w 9384838"/>
              <a:gd name="connsiteY765" fmla="*/ 2459115 h 6246801"/>
              <a:gd name="connsiteX766" fmla="*/ 5891159 w 9384838"/>
              <a:gd name="connsiteY766" fmla="*/ 2408231 h 6246801"/>
              <a:gd name="connsiteX767" fmla="*/ 5940937 w 9384838"/>
              <a:gd name="connsiteY767" fmla="*/ 2283229 h 6246801"/>
              <a:gd name="connsiteX768" fmla="*/ 5891159 w 9384838"/>
              <a:gd name="connsiteY768" fmla="*/ 2208005 h 6246801"/>
              <a:gd name="connsiteX769" fmla="*/ 5840275 w 9384838"/>
              <a:gd name="connsiteY769" fmla="*/ 2257785 h 6246801"/>
              <a:gd name="connsiteX770" fmla="*/ 5715277 w 9384838"/>
              <a:gd name="connsiteY770" fmla="*/ 2283229 h 6246801"/>
              <a:gd name="connsiteX771" fmla="*/ 5765055 w 9384838"/>
              <a:gd name="connsiteY771" fmla="*/ 2132783 h 6246801"/>
              <a:gd name="connsiteX772" fmla="*/ 5840275 w 9384838"/>
              <a:gd name="connsiteY772" fmla="*/ 2081897 h 6246801"/>
              <a:gd name="connsiteX773" fmla="*/ 8270546 w 9384838"/>
              <a:gd name="connsiteY773" fmla="*/ 1474959 h 6246801"/>
              <a:gd name="connsiteX774" fmla="*/ 8282255 w 9384838"/>
              <a:gd name="connsiteY774" fmla="*/ 1480813 h 6246801"/>
              <a:gd name="connsiteX775" fmla="*/ 8274449 w 9384838"/>
              <a:gd name="connsiteY775" fmla="*/ 1490571 h 6246801"/>
              <a:gd name="connsiteX776" fmla="*/ 8264691 w 9384838"/>
              <a:gd name="connsiteY776" fmla="*/ 1491546 h 6246801"/>
              <a:gd name="connsiteX777" fmla="*/ 8247128 w 9384838"/>
              <a:gd name="connsiteY777" fmla="*/ 1501304 h 6246801"/>
              <a:gd name="connsiteX778" fmla="*/ 8250055 w 9384838"/>
              <a:gd name="connsiteY778" fmla="*/ 1485692 h 6246801"/>
              <a:gd name="connsiteX779" fmla="*/ 8265667 w 9384838"/>
              <a:gd name="connsiteY779" fmla="*/ 1485692 h 6246801"/>
              <a:gd name="connsiteX780" fmla="*/ 8270546 w 9384838"/>
              <a:gd name="connsiteY780" fmla="*/ 1474959 h 6246801"/>
              <a:gd name="connsiteX781" fmla="*/ 8187608 w 9384838"/>
              <a:gd name="connsiteY781" fmla="*/ 1463250 h 6246801"/>
              <a:gd name="connsiteX782" fmla="*/ 8203220 w 9384838"/>
              <a:gd name="connsiteY782" fmla="*/ 1472032 h 6246801"/>
              <a:gd name="connsiteX783" fmla="*/ 8215904 w 9384838"/>
              <a:gd name="connsiteY783" fmla="*/ 1471056 h 6246801"/>
              <a:gd name="connsiteX784" fmla="*/ 8214929 w 9384838"/>
              <a:gd name="connsiteY784" fmla="*/ 1479838 h 6246801"/>
              <a:gd name="connsiteX785" fmla="*/ 8216880 w 9384838"/>
              <a:gd name="connsiteY785" fmla="*/ 1484717 h 6246801"/>
              <a:gd name="connsiteX786" fmla="*/ 8195414 w 9384838"/>
              <a:gd name="connsiteY786" fmla="*/ 1482765 h 6246801"/>
              <a:gd name="connsiteX787" fmla="*/ 8197365 w 9384838"/>
              <a:gd name="connsiteY787" fmla="*/ 1476909 h 6246801"/>
              <a:gd name="connsiteX788" fmla="*/ 8187608 w 9384838"/>
              <a:gd name="connsiteY788" fmla="*/ 1463250 h 6246801"/>
              <a:gd name="connsiteX789" fmla="*/ 8289085 w 9384838"/>
              <a:gd name="connsiteY789" fmla="*/ 1415439 h 6246801"/>
              <a:gd name="connsiteX790" fmla="*/ 8307624 w 9384838"/>
              <a:gd name="connsiteY790" fmla="*/ 1425197 h 6246801"/>
              <a:gd name="connsiteX791" fmla="*/ 8318357 w 9384838"/>
              <a:gd name="connsiteY791" fmla="*/ 1429100 h 6246801"/>
              <a:gd name="connsiteX792" fmla="*/ 8307624 w 9384838"/>
              <a:gd name="connsiteY792" fmla="*/ 1443734 h 6246801"/>
              <a:gd name="connsiteX793" fmla="*/ 8313478 w 9384838"/>
              <a:gd name="connsiteY793" fmla="*/ 1452516 h 6246801"/>
              <a:gd name="connsiteX794" fmla="*/ 8282255 w 9384838"/>
              <a:gd name="connsiteY794" fmla="*/ 1469104 h 6246801"/>
              <a:gd name="connsiteX795" fmla="*/ 8280303 w 9384838"/>
              <a:gd name="connsiteY795" fmla="*/ 1453493 h 6246801"/>
              <a:gd name="connsiteX796" fmla="*/ 8269570 w 9384838"/>
              <a:gd name="connsiteY796" fmla="*/ 1425197 h 6246801"/>
              <a:gd name="connsiteX797" fmla="*/ 8289085 w 9384838"/>
              <a:gd name="connsiteY797" fmla="*/ 1415439 h 6246801"/>
              <a:gd name="connsiteX798" fmla="*/ 8360314 w 9384838"/>
              <a:gd name="connsiteY798" fmla="*/ 1357869 h 6246801"/>
              <a:gd name="connsiteX799" fmla="*/ 8376902 w 9384838"/>
              <a:gd name="connsiteY799" fmla="*/ 1366651 h 6246801"/>
              <a:gd name="connsiteX800" fmla="*/ 8379829 w 9384838"/>
              <a:gd name="connsiteY800" fmla="*/ 1382264 h 6246801"/>
              <a:gd name="connsiteX801" fmla="*/ 8349581 w 9384838"/>
              <a:gd name="connsiteY801" fmla="*/ 1375434 h 6246801"/>
              <a:gd name="connsiteX802" fmla="*/ 8360314 w 9384838"/>
              <a:gd name="connsiteY802" fmla="*/ 1357869 h 6246801"/>
              <a:gd name="connsiteX803" fmla="*/ 8571073 w 9384838"/>
              <a:gd name="connsiteY803" fmla="*/ 1228098 h 6246801"/>
              <a:gd name="connsiteX804" fmla="*/ 8597418 w 9384838"/>
              <a:gd name="connsiteY804" fmla="*/ 1253467 h 6246801"/>
              <a:gd name="connsiteX805" fmla="*/ 8592539 w 9384838"/>
              <a:gd name="connsiteY805" fmla="*/ 1260297 h 6246801"/>
              <a:gd name="connsiteX806" fmla="*/ 8592539 w 9384838"/>
              <a:gd name="connsiteY806" fmla="*/ 1272981 h 6246801"/>
              <a:gd name="connsiteX807" fmla="*/ 8572049 w 9384838"/>
              <a:gd name="connsiteY807" fmla="*/ 1273957 h 6246801"/>
              <a:gd name="connsiteX808" fmla="*/ 8561316 w 9384838"/>
              <a:gd name="connsiteY808" fmla="*/ 1285666 h 6246801"/>
              <a:gd name="connsiteX809" fmla="*/ 8554486 w 9384838"/>
              <a:gd name="connsiteY809" fmla="*/ 1302253 h 6246801"/>
              <a:gd name="connsiteX810" fmla="*/ 8533995 w 9384838"/>
              <a:gd name="connsiteY810" fmla="*/ 1311035 h 6246801"/>
              <a:gd name="connsiteX811" fmla="*/ 8510577 w 9384838"/>
              <a:gd name="connsiteY811" fmla="*/ 1309083 h 6246801"/>
              <a:gd name="connsiteX812" fmla="*/ 8505699 w 9384838"/>
              <a:gd name="connsiteY812" fmla="*/ 1331526 h 6246801"/>
              <a:gd name="connsiteX813" fmla="*/ 8494966 w 9384838"/>
              <a:gd name="connsiteY813" fmla="*/ 1335428 h 6246801"/>
              <a:gd name="connsiteX814" fmla="*/ 8482281 w 9384838"/>
              <a:gd name="connsiteY814" fmla="*/ 1312986 h 6246801"/>
              <a:gd name="connsiteX815" fmla="*/ 8474475 w 9384838"/>
              <a:gd name="connsiteY815" fmla="*/ 1303229 h 6246801"/>
              <a:gd name="connsiteX816" fmla="*/ 8467645 w 9384838"/>
              <a:gd name="connsiteY816" fmla="*/ 1279811 h 6246801"/>
              <a:gd name="connsiteX817" fmla="*/ 8476427 w 9384838"/>
              <a:gd name="connsiteY817" fmla="*/ 1270054 h 6246801"/>
              <a:gd name="connsiteX818" fmla="*/ 8524238 w 9384838"/>
              <a:gd name="connsiteY818" fmla="*/ 1261273 h 6246801"/>
              <a:gd name="connsiteX819" fmla="*/ 8551558 w 9384838"/>
              <a:gd name="connsiteY819" fmla="*/ 1236879 h 6246801"/>
              <a:gd name="connsiteX820" fmla="*/ 8567170 w 9384838"/>
              <a:gd name="connsiteY820" fmla="*/ 1237855 h 6246801"/>
              <a:gd name="connsiteX821" fmla="*/ 8571073 w 9384838"/>
              <a:gd name="connsiteY821" fmla="*/ 1228098 h 6246801"/>
              <a:gd name="connsiteX822" fmla="*/ 8306648 w 9384838"/>
              <a:gd name="connsiteY822" fmla="*/ 884639 h 6246801"/>
              <a:gd name="connsiteX823" fmla="*/ 8328114 w 9384838"/>
              <a:gd name="connsiteY823" fmla="*/ 903178 h 6246801"/>
              <a:gd name="connsiteX824" fmla="*/ 8334944 w 9384838"/>
              <a:gd name="connsiteY824" fmla="*/ 917814 h 6246801"/>
              <a:gd name="connsiteX825" fmla="*/ 8368119 w 9384838"/>
              <a:gd name="connsiteY825" fmla="*/ 935377 h 6246801"/>
              <a:gd name="connsiteX826" fmla="*/ 8422761 w 9384838"/>
              <a:gd name="connsiteY826" fmla="*/ 939280 h 6246801"/>
              <a:gd name="connsiteX827" fmla="*/ 8461790 w 9384838"/>
              <a:gd name="connsiteY827" fmla="*/ 922693 h 6246801"/>
              <a:gd name="connsiteX828" fmla="*/ 8450081 w 9384838"/>
              <a:gd name="connsiteY828" fmla="*/ 963674 h 6246801"/>
              <a:gd name="connsiteX829" fmla="*/ 8431542 w 9384838"/>
              <a:gd name="connsiteY829" fmla="*/ 975382 h 6246801"/>
              <a:gd name="connsiteX830" fmla="*/ 8415930 w 9384838"/>
              <a:gd name="connsiteY830" fmla="*/ 963674 h 6246801"/>
              <a:gd name="connsiteX831" fmla="*/ 8397391 w 9384838"/>
              <a:gd name="connsiteY831" fmla="*/ 963674 h 6246801"/>
              <a:gd name="connsiteX832" fmla="*/ 8359338 w 9384838"/>
              <a:gd name="connsiteY832" fmla="*/ 1014411 h 6246801"/>
              <a:gd name="connsiteX833" fmla="*/ 8284206 w 9384838"/>
              <a:gd name="connsiteY833" fmla="*/ 1020265 h 6246801"/>
              <a:gd name="connsiteX834" fmla="*/ 8247128 w 9384838"/>
              <a:gd name="connsiteY834" fmla="*/ 1070028 h 6246801"/>
              <a:gd name="connsiteX835" fmla="*/ 8212977 w 9384838"/>
              <a:gd name="connsiteY835" fmla="*/ 1083688 h 6246801"/>
              <a:gd name="connsiteX836" fmla="*/ 8184681 w 9384838"/>
              <a:gd name="connsiteY836" fmla="*/ 1151014 h 6246801"/>
              <a:gd name="connsiteX837" fmla="*/ 8163215 w 9384838"/>
              <a:gd name="connsiteY837" fmla="*/ 1151014 h 6246801"/>
              <a:gd name="connsiteX838" fmla="*/ 8155409 w 9384838"/>
              <a:gd name="connsiteY838" fmla="*/ 1207607 h 6246801"/>
              <a:gd name="connsiteX839" fmla="*/ 8099792 w 9384838"/>
              <a:gd name="connsiteY839" fmla="*/ 1223219 h 6246801"/>
              <a:gd name="connsiteX840" fmla="*/ 8077350 w 9384838"/>
              <a:gd name="connsiteY840" fmla="*/ 1247612 h 6246801"/>
              <a:gd name="connsiteX841" fmla="*/ 8066617 w 9384838"/>
              <a:gd name="connsiteY841" fmla="*/ 1319817 h 6246801"/>
              <a:gd name="connsiteX842" fmla="*/ 8057835 w 9384838"/>
              <a:gd name="connsiteY842" fmla="*/ 1315914 h 6246801"/>
              <a:gd name="connsiteX843" fmla="*/ 8009048 w 9384838"/>
              <a:gd name="connsiteY843" fmla="*/ 1320793 h 6246801"/>
              <a:gd name="connsiteX844" fmla="*/ 8009048 w 9384838"/>
              <a:gd name="connsiteY844" fmla="*/ 1309084 h 6246801"/>
              <a:gd name="connsiteX845" fmla="*/ 8010024 w 9384838"/>
              <a:gd name="connsiteY845" fmla="*/ 1293472 h 6246801"/>
              <a:gd name="connsiteX846" fmla="*/ 8002218 w 9384838"/>
              <a:gd name="connsiteY846" fmla="*/ 1262248 h 6246801"/>
              <a:gd name="connsiteX847" fmla="*/ 8013927 w 9384838"/>
              <a:gd name="connsiteY847" fmla="*/ 1254442 h 6246801"/>
              <a:gd name="connsiteX848" fmla="*/ 8038320 w 9384838"/>
              <a:gd name="connsiteY848" fmla="*/ 1219316 h 6246801"/>
              <a:gd name="connsiteX849" fmla="*/ 8077350 w 9384838"/>
              <a:gd name="connsiteY849" fmla="*/ 1190044 h 6246801"/>
              <a:gd name="connsiteX850" fmla="*/ 8108573 w 9384838"/>
              <a:gd name="connsiteY850" fmla="*/ 1167602 h 6246801"/>
              <a:gd name="connsiteX851" fmla="*/ 8111501 w 9384838"/>
              <a:gd name="connsiteY851" fmla="*/ 1154917 h 6246801"/>
              <a:gd name="connsiteX852" fmla="*/ 8135894 w 9384838"/>
              <a:gd name="connsiteY852" fmla="*/ 1148087 h 6246801"/>
              <a:gd name="connsiteX853" fmla="*/ 8141748 w 9384838"/>
              <a:gd name="connsiteY853" fmla="*/ 1130524 h 6246801"/>
              <a:gd name="connsiteX854" fmla="*/ 8135894 w 9384838"/>
              <a:gd name="connsiteY854" fmla="*/ 1121742 h 6246801"/>
              <a:gd name="connsiteX855" fmla="*/ 8143700 w 9384838"/>
              <a:gd name="connsiteY855" fmla="*/ 1104179 h 6246801"/>
              <a:gd name="connsiteX856" fmla="*/ 8200293 w 9384838"/>
              <a:gd name="connsiteY856" fmla="*/ 1030998 h 6246801"/>
              <a:gd name="connsiteX857" fmla="*/ 8231516 w 9384838"/>
              <a:gd name="connsiteY857" fmla="*/ 993920 h 6246801"/>
              <a:gd name="connsiteX858" fmla="*/ 8245176 w 9384838"/>
              <a:gd name="connsiteY858" fmla="*/ 957819 h 6246801"/>
              <a:gd name="connsiteX859" fmla="*/ 8258837 w 9384838"/>
              <a:gd name="connsiteY859" fmla="*/ 944159 h 6246801"/>
              <a:gd name="connsiteX860" fmla="*/ 8260788 w 9384838"/>
              <a:gd name="connsiteY860" fmla="*/ 920741 h 6246801"/>
              <a:gd name="connsiteX861" fmla="*/ 8289085 w 9384838"/>
              <a:gd name="connsiteY861" fmla="*/ 889516 h 6246801"/>
              <a:gd name="connsiteX862" fmla="*/ 8306648 w 9384838"/>
              <a:gd name="connsiteY862" fmla="*/ 884639 h 6246801"/>
              <a:gd name="connsiteX863" fmla="*/ 9328245 w 9384838"/>
              <a:gd name="connsiteY863" fmla="*/ 311878 h 6246801"/>
              <a:gd name="connsiteX864" fmla="*/ 9371178 w 9384838"/>
              <a:gd name="connsiteY864" fmla="*/ 317733 h 6246801"/>
              <a:gd name="connsiteX865" fmla="*/ 9384838 w 9384838"/>
              <a:gd name="connsiteY865" fmla="*/ 341150 h 6246801"/>
              <a:gd name="connsiteX866" fmla="*/ 9357517 w 9384838"/>
              <a:gd name="connsiteY866" fmla="*/ 360665 h 6246801"/>
              <a:gd name="connsiteX867" fmla="*/ 9357517 w 9384838"/>
              <a:gd name="connsiteY867" fmla="*/ 378228 h 6246801"/>
              <a:gd name="connsiteX868" fmla="*/ 9371178 w 9384838"/>
              <a:gd name="connsiteY868" fmla="*/ 393840 h 6246801"/>
              <a:gd name="connsiteX869" fmla="*/ 9367275 w 9384838"/>
              <a:gd name="connsiteY869" fmla="*/ 427015 h 6246801"/>
              <a:gd name="connsiteX870" fmla="*/ 9314585 w 9384838"/>
              <a:gd name="connsiteY870" fmla="*/ 427015 h 6246801"/>
              <a:gd name="connsiteX871" fmla="*/ 9250186 w 9384838"/>
              <a:gd name="connsiteY871" fmla="*/ 440675 h 6246801"/>
              <a:gd name="connsiteX872" fmla="*/ 9213108 w 9384838"/>
              <a:gd name="connsiteY872" fmla="*/ 471899 h 6246801"/>
              <a:gd name="connsiteX873" fmla="*/ 9162370 w 9384838"/>
              <a:gd name="connsiteY873" fmla="*/ 491414 h 6246801"/>
              <a:gd name="connsiteX874" fmla="*/ 9099923 w 9384838"/>
              <a:gd name="connsiteY874" fmla="*/ 526540 h 6246801"/>
              <a:gd name="connsiteX875" fmla="*/ 9035524 w 9384838"/>
              <a:gd name="connsiteY875" fmla="*/ 587036 h 6246801"/>
              <a:gd name="connsiteX876" fmla="*/ 8996494 w 9384838"/>
              <a:gd name="connsiteY876" fmla="*/ 635822 h 6246801"/>
              <a:gd name="connsiteX877" fmla="*/ 8961368 w 9384838"/>
              <a:gd name="connsiteY877" fmla="*/ 637774 h 6246801"/>
              <a:gd name="connsiteX878" fmla="*/ 8951610 w 9384838"/>
              <a:gd name="connsiteY878" fmla="*/ 647531 h 6246801"/>
              <a:gd name="connsiteX879" fmla="*/ 8926241 w 9384838"/>
              <a:gd name="connsiteY879" fmla="*/ 637774 h 6246801"/>
              <a:gd name="connsiteX880" fmla="*/ 8916484 w 9384838"/>
              <a:gd name="connsiteY880" fmla="*/ 608501 h 6246801"/>
              <a:gd name="connsiteX881" fmla="*/ 8883309 w 9384838"/>
              <a:gd name="connsiteY881" fmla="*/ 622162 h 6246801"/>
              <a:gd name="connsiteX882" fmla="*/ 8877454 w 9384838"/>
              <a:gd name="connsiteY882" fmla="*/ 651434 h 6246801"/>
              <a:gd name="connsiteX883" fmla="*/ 8887212 w 9384838"/>
              <a:gd name="connsiteY883" fmla="*/ 665094 h 6246801"/>
              <a:gd name="connsiteX884" fmla="*/ 8846231 w 9384838"/>
              <a:gd name="connsiteY884" fmla="*/ 719735 h 6246801"/>
              <a:gd name="connsiteX885" fmla="*/ 8799395 w 9384838"/>
              <a:gd name="connsiteY885" fmla="*/ 749008 h 6246801"/>
              <a:gd name="connsiteX886" fmla="*/ 8766220 w 9384838"/>
              <a:gd name="connsiteY886" fmla="*/ 774380 h 6246801"/>
              <a:gd name="connsiteX887" fmla="*/ 8731094 w 9384838"/>
              <a:gd name="connsiteY887" fmla="*/ 844633 h 6246801"/>
              <a:gd name="connsiteX888" fmla="*/ 8697919 w 9384838"/>
              <a:gd name="connsiteY888" fmla="*/ 862196 h 6246801"/>
              <a:gd name="connsiteX889" fmla="*/ 8666695 w 9384838"/>
              <a:gd name="connsiteY889" fmla="*/ 862196 h 6246801"/>
              <a:gd name="connsiteX890" fmla="*/ 8641326 w 9384838"/>
              <a:gd name="connsiteY890" fmla="*/ 887565 h 6246801"/>
              <a:gd name="connsiteX891" fmla="*/ 8614005 w 9384838"/>
              <a:gd name="connsiteY891" fmla="*/ 932449 h 6246801"/>
              <a:gd name="connsiteX892" fmla="*/ 8590587 w 9384838"/>
              <a:gd name="connsiteY892" fmla="*/ 936351 h 6246801"/>
              <a:gd name="connsiteX893" fmla="*/ 8576927 w 9384838"/>
              <a:gd name="connsiteY893" fmla="*/ 920740 h 6246801"/>
              <a:gd name="connsiteX894" fmla="*/ 8590587 w 9384838"/>
              <a:gd name="connsiteY894" fmla="*/ 885614 h 6246801"/>
              <a:gd name="connsiteX895" fmla="*/ 8602296 w 9384838"/>
              <a:gd name="connsiteY895" fmla="*/ 881711 h 6246801"/>
              <a:gd name="connsiteX896" fmla="*/ 8610102 w 9384838"/>
              <a:gd name="connsiteY896" fmla="*/ 868050 h 6246801"/>
              <a:gd name="connsiteX897" fmla="*/ 8606199 w 9384838"/>
              <a:gd name="connsiteY897" fmla="*/ 850487 h 6246801"/>
              <a:gd name="connsiteX898" fmla="*/ 8612054 w 9384838"/>
              <a:gd name="connsiteY898" fmla="*/ 825118 h 6246801"/>
              <a:gd name="connsiteX899" fmla="*/ 8623762 w 9384838"/>
              <a:gd name="connsiteY899" fmla="*/ 846584 h 6246801"/>
              <a:gd name="connsiteX900" fmla="*/ 8637423 w 9384838"/>
              <a:gd name="connsiteY900" fmla="*/ 848536 h 6246801"/>
              <a:gd name="connsiteX901" fmla="*/ 8649132 w 9384838"/>
              <a:gd name="connsiteY901" fmla="*/ 827069 h 6246801"/>
              <a:gd name="connsiteX902" fmla="*/ 8635471 w 9384838"/>
              <a:gd name="connsiteY902" fmla="*/ 807555 h 6246801"/>
              <a:gd name="connsiteX903" fmla="*/ 8654986 w 9384838"/>
              <a:gd name="connsiteY903" fmla="*/ 807555 h 6246801"/>
              <a:gd name="connsiteX904" fmla="*/ 8664743 w 9384838"/>
              <a:gd name="connsiteY904" fmla="*/ 819263 h 6246801"/>
              <a:gd name="connsiteX905" fmla="*/ 8692064 w 9384838"/>
              <a:gd name="connsiteY905" fmla="*/ 805603 h 6246801"/>
              <a:gd name="connsiteX906" fmla="*/ 8709627 w 9384838"/>
              <a:gd name="connsiteY906" fmla="*/ 778282 h 6246801"/>
              <a:gd name="connsiteX907" fmla="*/ 8711579 w 9384838"/>
              <a:gd name="connsiteY907" fmla="*/ 749008 h 6246801"/>
              <a:gd name="connsiteX908" fmla="*/ 8695967 w 9384838"/>
              <a:gd name="connsiteY908" fmla="*/ 749008 h 6246801"/>
              <a:gd name="connsiteX909" fmla="*/ 8672549 w 9384838"/>
              <a:gd name="connsiteY909" fmla="*/ 745105 h 6246801"/>
              <a:gd name="connsiteX910" fmla="*/ 8668646 w 9384838"/>
              <a:gd name="connsiteY910" fmla="*/ 713881 h 6246801"/>
              <a:gd name="connsiteX911" fmla="*/ 8697919 w 9384838"/>
              <a:gd name="connsiteY911" fmla="*/ 713881 h 6246801"/>
              <a:gd name="connsiteX912" fmla="*/ 8715482 w 9384838"/>
              <a:gd name="connsiteY912" fmla="*/ 731444 h 6246801"/>
              <a:gd name="connsiteX913" fmla="*/ 8733045 w 9384838"/>
              <a:gd name="connsiteY913" fmla="*/ 719735 h 6246801"/>
              <a:gd name="connsiteX914" fmla="*/ 8746705 w 9384838"/>
              <a:gd name="connsiteY914" fmla="*/ 688512 h 6246801"/>
              <a:gd name="connsiteX915" fmla="*/ 8787686 w 9384838"/>
              <a:gd name="connsiteY915" fmla="*/ 674851 h 6246801"/>
              <a:gd name="connsiteX916" fmla="*/ 8811104 w 9384838"/>
              <a:gd name="connsiteY916" fmla="*/ 624114 h 6246801"/>
              <a:gd name="connsiteX917" fmla="*/ 8830619 w 9384838"/>
              <a:gd name="connsiteY917" fmla="*/ 618260 h 6246801"/>
              <a:gd name="connsiteX918" fmla="*/ 8840376 w 9384838"/>
              <a:gd name="connsiteY918" fmla="*/ 600695 h 6246801"/>
              <a:gd name="connsiteX919" fmla="*/ 8832570 w 9384838"/>
              <a:gd name="connsiteY919" fmla="*/ 559715 h 6246801"/>
              <a:gd name="connsiteX920" fmla="*/ 8850134 w 9384838"/>
              <a:gd name="connsiteY920" fmla="*/ 559715 h 6246801"/>
              <a:gd name="connsiteX921" fmla="*/ 8885260 w 9384838"/>
              <a:gd name="connsiteY921" fmla="*/ 573376 h 6246801"/>
              <a:gd name="connsiteX922" fmla="*/ 8902823 w 9384838"/>
              <a:gd name="connsiteY922" fmla="*/ 559715 h 6246801"/>
              <a:gd name="connsiteX923" fmla="*/ 8904775 w 9384838"/>
              <a:gd name="connsiteY923" fmla="*/ 524589 h 6246801"/>
              <a:gd name="connsiteX924" fmla="*/ 8949659 w 9384838"/>
              <a:gd name="connsiteY924" fmla="*/ 497268 h 6246801"/>
              <a:gd name="connsiteX925" fmla="*/ 8976980 w 9384838"/>
              <a:gd name="connsiteY925" fmla="*/ 497268 h 6246801"/>
              <a:gd name="connsiteX926" fmla="*/ 8976980 w 9384838"/>
              <a:gd name="connsiteY926" fmla="*/ 462142 h 6246801"/>
              <a:gd name="connsiteX927" fmla="*/ 8965271 w 9384838"/>
              <a:gd name="connsiteY927" fmla="*/ 419209 h 6246801"/>
              <a:gd name="connsiteX928" fmla="*/ 8973077 w 9384838"/>
              <a:gd name="connsiteY928" fmla="*/ 393840 h 6246801"/>
              <a:gd name="connsiteX929" fmla="*/ 9002349 w 9384838"/>
              <a:gd name="connsiteY929" fmla="*/ 376277 h 6246801"/>
              <a:gd name="connsiteX930" fmla="*/ 9017961 w 9384838"/>
              <a:gd name="connsiteY930" fmla="*/ 403597 h 6246801"/>
              <a:gd name="connsiteX931" fmla="*/ 9041378 w 9384838"/>
              <a:gd name="connsiteY931" fmla="*/ 467996 h 6246801"/>
              <a:gd name="connsiteX932" fmla="*/ 9076505 w 9384838"/>
              <a:gd name="connsiteY932" fmla="*/ 475802 h 6246801"/>
              <a:gd name="connsiteX933" fmla="*/ 9154564 w 9384838"/>
              <a:gd name="connsiteY933" fmla="*/ 458239 h 6246801"/>
              <a:gd name="connsiteX934" fmla="*/ 9209205 w 9384838"/>
              <a:gd name="connsiteY934" fmla="*/ 409452 h 6246801"/>
              <a:gd name="connsiteX935" fmla="*/ 9218963 w 9384838"/>
              <a:gd name="connsiteY935" fmla="*/ 380180 h 6246801"/>
              <a:gd name="connsiteX936" fmla="*/ 9283361 w 9384838"/>
              <a:gd name="connsiteY936" fmla="*/ 325538 h 6246801"/>
              <a:gd name="connsiteX937" fmla="*/ 9328245 w 9384838"/>
              <a:gd name="connsiteY937" fmla="*/ 311878 h 6246801"/>
              <a:gd name="connsiteX938" fmla="*/ 6819242 w 9384838"/>
              <a:gd name="connsiteY938" fmla="*/ 0 h 6246801"/>
              <a:gd name="connsiteX939" fmla="*/ 6869020 w 9384838"/>
              <a:gd name="connsiteY939" fmla="*/ 125002 h 6246801"/>
              <a:gd name="connsiteX940" fmla="*/ 6969682 w 9384838"/>
              <a:gd name="connsiteY940" fmla="*/ 326334 h 6246801"/>
              <a:gd name="connsiteX941" fmla="*/ 6969682 w 9384838"/>
              <a:gd name="connsiteY941" fmla="*/ 401556 h 6246801"/>
              <a:gd name="connsiteX942" fmla="*/ 7094680 w 9384838"/>
              <a:gd name="connsiteY942" fmla="*/ 652667 h 6246801"/>
              <a:gd name="connsiteX943" fmla="*/ 7220784 w 9384838"/>
              <a:gd name="connsiteY943" fmla="*/ 803117 h 6246801"/>
              <a:gd name="connsiteX944" fmla="*/ 7321446 w 9384838"/>
              <a:gd name="connsiteY944" fmla="*/ 903783 h 6246801"/>
              <a:gd name="connsiteX945" fmla="*/ 7321446 w 9384838"/>
              <a:gd name="connsiteY945" fmla="*/ 979004 h 6246801"/>
              <a:gd name="connsiteX946" fmla="*/ 7345782 w 9384838"/>
              <a:gd name="connsiteY946" fmla="*/ 979004 h 6246801"/>
              <a:gd name="connsiteX947" fmla="*/ 7396667 w 9384838"/>
              <a:gd name="connsiteY947" fmla="*/ 1003341 h 6246801"/>
              <a:gd name="connsiteX948" fmla="*/ 7421002 w 9384838"/>
              <a:gd name="connsiteY948" fmla="*/ 979004 h 6246801"/>
              <a:gd name="connsiteX949" fmla="*/ 7496223 w 9384838"/>
              <a:gd name="connsiteY949" fmla="*/ 1003341 h 6246801"/>
              <a:gd name="connsiteX950" fmla="*/ 7446445 w 9384838"/>
              <a:gd name="connsiteY950" fmla="*/ 1054227 h 6246801"/>
              <a:gd name="connsiteX951" fmla="*/ 7471887 w 9384838"/>
              <a:gd name="connsiteY951" fmla="*/ 1078564 h 6246801"/>
              <a:gd name="connsiteX952" fmla="*/ 7521665 w 9384838"/>
              <a:gd name="connsiteY952" fmla="*/ 1054227 h 6246801"/>
              <a:gd name="connsiteX953" fmla="*/ 7547107 w 9384838"/>
              <a:gd name="connsiteY953" fmla="*/ 1129449 h 6246801"/>
              <a:gd name="connsiteX954" fmla="*/ 7672105 w 9384838"/>
              <a:gd name="connsiteY954" fmla="*/ 1179229 h 6246801"/>
              <a:gd name="connsiteX955" fmla="*/ 7747325 w 9384838"/>
              <a:gd name="connsiteY955" fmla="*/ 1179229 h 6246801"/>
              <a:gd name="connsiteX956" fmla="*/ 7847987 w 9384838"/>
              <a:gd name="connsiteY956" fmla="*/ 1104007 h 6246801"/>
              <a:gd name="connsiteX957" fmla="*/ 7923207 w 9384838"/>
              <a:gd name="connsiteY957" fmla="*/ 1078564 h 6246801"/>
              <a:gd name="connsiteX958" fmla="*/ 7998427 w 9384838"/>
              <a:gd name="connsiteY958" fmla="*/ 1003341 h 6246801"/>
              <a:gd name="connsiteX959" fmla="*/ 7998427 w 9384838"/>
              <a:gd name="connsiteY959" fmla="*/ 1054227 h 6246801"/>
              <a:gd name="connsiteX960" fmla="*/ 7948649 w 9384838"/>
              <a:gd name="connsiteY960" fmla="*/ 1104007 h 6246801"/>
              <a:gd name="connsiteX961" fmla="*/ 7948649 w 9384838"/>
              <a:gd name="connsiteY961" fmla="*/ 1129449 h 6246801"/>
              <a:gd name="connsiteX962" fmla="*/ 7822545 w 9384838"/>
              <a:gd name="connsiteY962" fmla="*/ 1279895 h 6246801"/>
              <a:gd name="connsiteX963" fmla="*/ 7822545 w 9384838"/>
              <a:gd name="connsiteY963" fmla="*/ 1379454 h 6246801"/>
              <a:gd name="connsiteX964" fmla="*/ 7873429 w 9384838"/>
              <a:gd name="connsiteY964" fmla="*/ 1379454 h 6246801"/>
              <a:gd name="connsiteX965" fmla="*/ 7847987 w 9384838"/>
              <a:gd name="connsiteY965" fmla="*/ 1505563 h 6246801"/>
              <a:gd name="connsiteX966" fmla="*/ 7797103 w 9384838"/>
              <a:gd name="connsiteY966" fmla="*/ 1531005 h 6246801"/>
              <a:gd name="connsiteX967" fmla="*/ 7873429 w 9384838"/>
              <a:gd name="connsiteY967" fmla="*/ 1606229 h 6246801"/>
              <a:gd name="connsiteX968" fmla="*/ 7948649 w 9384838"/>
              <a:gd name="connsiteY968" fmla="*/ 1606229 h 6246801"/>
              <a:gd name="connsiteX969" fmla="*/ 7923207 w 9384838"/>
              <a:gd name="connsiteY969" fmla="*/ 1656009 h 6246801"/>
              <a:gd name="connsiteX970" fmla="*/ 7772767 w 9384838"/>
              <a:gd name="connsiteY970" fmla="*/ 1630565 h 6246801"/>
              <a:gd name="connsiteX971" fmla="*/ 7672105 w 9384838"/>
              <a:gd name="connsiteY971" fmla="*/ 1705789 h 6246801"/>
              <a:gd name="connsiteX972" fmla="*/ 7672105 w 9384838"/>
              <a:gd name="connsiteY972" fmla="*/ 1656009 h 6246801"/>
              <a:gd name="connsiteX973" fmla="*/ 7596885 w 9384838"/>
              <a:gd name="connsiteY973" fmla="*/ 1656009 h 6246801"/>
              <a:gd name="connsiteX974" fmla="*/ 7571443 w 9384838"/>
              <a:gd name="connsiteY974" fmla="*/ 1705789 h 6246801"/>
              <a:gd name="connsiteX975" fmla="*/ 7446445 w 9384838"/>
              <a:gd name="connsiteY975" fmla="*/ 1681452 h 6246801"/>
              <a:gd name="connsiteX976" fmla="*/ 7421002 w 9384838"/>
              <a:gd name="connsiteY976" fmla="*/ 1630565 h 6246801"/>
              <a:gd name="connsiteX977" fmla="*/ 7321446 w 9384838"/>
              <a:gd name="connsiteY977" fmla="*/ 1630565 h 6246801"/>
              <a:gd name="connsiteX978" fmla="*/ 7070344 w 9384838"/>
              <a:gd name="connsiteY978" fmla="*/ 1756674 h 6246801"/>
              <a:gd name="connsiteX979" fmla="*/ 6869020 w 9384838"/>
              <a:gd name="connsiteY979" fmla="*/ 1907113 h 6246801"/>
              <a:gd name="connsiteX980" fmla="*/ 6894462 w 9384838"/>
              <a:gd name="connsiteY980" fmla="*/ 1956897 h 6246801"/>
              <a:gd name="connsiteX981" fmla="*/ 6819242 w 9384838"/>
              <a:gd name="connsiteY981" fmla="*/ 2081899 h 6246801"/>
              <a:gd name="connsiteX982" fmla="*/ 6793800 w 9384838"/>
              <a:gd name="connsiteY982" fmla="*/ 2006676 h 6246801"/>
              <a:gd name="connsiteX983" fmla="*/ 6668802 w 9384838"/>
              <a:gd name="connsiteY983" fmla="*/ 1931450 h 6246801"/>
              <a:gd name="connsiteX984" fmla="*/ 6542697 w 9384838"/>
              <a:gd name="connsiteY984" fmla="*/ 1831894 h 6246801"/>
              <a:gd name="connsiteX985" fmla="*/ 6467477 w 9384838"/>
              <a:gd name="connsiteY985" fmla="*/ 1705789 h 6246801"/>
              <a:gd name="connsiteX986" fmla="*/ 6417699 w 9384838"/>
              <a:gd name="connsiteY986" fmla="*/ 1681452 h 6246801"/>
              <a:gd name="connsiteX987" fmla="*/ 6342479 w 9384838"/>
              <a:gd name="connsiteY987" fmla="*/ 1580786 h 6246801"/>
              <a:gd name="connsiteX988" fmla="*/ 6217481 w 9384838"/>
              <a:gd name="connsiteY988" fmla="*/ 1555343 h 6246801"/>
              <a:gd name="connsiteX989" fmla="*/ 6091377 w 9384838"/>
              <a:gd name="connsiteY989" fmla="*/ 1606229 h 6246801"/>
              <a:gd name="connsiteX990" fmla="*/ 5991821 w 9384838"/>
              <a:gd name="connsiteY990" fmla="*/ 1681452 h 6246801"/>
              <a:gd name="connsiteX991" fmla="*/ 5966379 w 9384838"/>
              <a:gd name="connsiteY991" fmla="*/ 1630565 h 6246801"/>
              <a:gd name="connsiteX992" fmla="*/ 5966379 w 9384838"/>
              <a:gd name="connsiteY992" fmla="*/ 1580786 h 6246801"/>
              <a:gd name="connsiteX993" fmla="*/ 5916601 w 9384838"/>
              <a:gd name="connsiteY993" fmla="*/ 1531005 h 6246801"/>
              <a:gd name="connsiteX994" fmla="*/ 5940937 w 9384838"/>
              <a:gd name="connsiteY994" fmla="*/ 1505563 h 6246801"/>
              <a:gd name="connsiteX995" fmla="*/ 5891159 w 9384838"/>
              <a:gd name="connsiteY995" fmla="*/ 1480122 h 6246801"/>
              <a:gd name="connsiteX996" fmla="*/ 5840275 w 9384838"/>
              <a:gd name="connsiteY996" fmla="*/ 1480122 h 6246801"/>
              <a:gd name="connsiteX997" fmla="*/ 5815939 w 9384838"/>
              <a:gd name="connsiteY997" fmla="*/ 1455784 h 6246801"/>
              <a:gd name="connsiteX998" fmla="*/ 5740719 w 9384838"/>
              <a:gd name="connsiteY998" fmla="*/ 1505563 h 6246801"/>
              <a:gd name="connsiteX999" fmla="*/ 5665499 w 9384838"/>
              <a:gd name="connsiteY999" fmla="*/ 1606229 h 6246801"/>
              <a:gd name="connsiteX1000" fmla="*/ 5715277 w 9384838"/>
              <a:gd name="connsiteY1000" fmla="*/ 1656009 h 6246801"/>
              <a:gd name="connsiteX1001" fmla="*/ 5765055 w 9384838"/>
              <a:gd name="connsiteY1001" fmla="*/ 1731231 h 6246801"/>
              <a:gd name="connsiteX1002" fmla="*/ 5840275 w 9384838"/>
              <a:gd name="connsiteY1002" fmla="*/ 1731231 h 6246801"/>
              <a:gd name="connsiteX1003" fmla="*/ 5916601 w 9384838"/>
              <a:gd name="connsiteY1003" fmla="*/ 1881669 h 6246801"/>
              <a:gd name="connsiteX1004" fmla="*/ 5966379 w 9384838"/>
              <a:gd name="connsiteY1004" fmla="*/ 1956897 h 6246801"/>
              <a:gd name="connsiteX1005" fmla="*/ 5891159 w 9384838"/>
              <a:gd name="connsiteY1005" fmla="*/ 2006676 h 6246801"/>
              <a:gd name="connsiteX1006" fmla="*/ 5815939 w 9384838"/>
              <a:gd name="connsiteY1006" fmla="*/ 1931450 h 6246801"/>
              <a:gd name="connsiteX1007" fmla="*/ 5765055 w 9384838"/>
              <a:gd name="connsiteY1007" fmla="*/ 1881669 h 6246801"/>
              <a:gd name="connsiteX1008" fmla="*/ 5715277 w 9384838"/>
              <a:gd name="connsiteY1008" fmla="*/ 1931450 h 6246801"/>
              <a:gd name="connsiteX1009" fmla="*/ 5665499 w 9384838"/>
              <a:gd name="connsiteY1009" fmla="*/ 1931450 h 6246801"/>
              <a:gd name="connsiteX1010" fmla="*/ 5640056 w 9384838"/>
              <a:gd name="connsiteY1010" fmla="*/ 2006676 h 6246801"/>
              <a:gd name="connsiteX1011" fmla="*/ 5590278 w 9384838"/>
              <a:gd name="connsiteY1011" fmla="*/ 2006676 h 6246801"/>
              <a:gd name="connsiteX1012" fmla="*/ 5515058 w 9384838"/>
              <a:gd name="connsiteY1012" fmla="*/ 2081899 h 6246801"/>
              <a:gd name="connsiteX1013" fmla="*/ 5464174 w 9384838"/>
              <a:gd name="connsiteY1013" fmla="*/ 2057559 h 6246801"/>
              <a:gd name="connsiteX1014" fmla="*/ 5464174 w 9384838"/>
              <a:gd name="connsiteY1014" fmla="*/ 1956897 h 6246801"/>
              <a:gd name="connsiteX1015" fmla="*/ 5489616 w 9384838"/>
              <a:gd name="connsiteY1015" fmla="*/ 1881669 h 6246801"/>
              <a:gd name="connsiteX1016" fmla="*/ 5564836 w 9384838"/>
              <a:gd name="connsiteY1016" fmla="*/ 1831894 h 6246801"/>
              <a:gd name="connsiteX1017" fmla="*/ 5590278 w 9384838"/>
              <a:gd name="connsiteY1017" fmla="*/ 1756674 h 6246801"/>
              <a:gd name="connsiteX1018" fmla="*/ 5539394 w 9384838"/>
              <a:gd name="connsiteY1018" fmla="*/ 1656009 h 6246801"/>
              <a:gd name="connsiteX1019" fmla="*/ 5515058 w 9384838"/>
              <a:gd name="connsiteY1019" fmla="*/ 1656009 h 6246801"/>
              <a:gd name="connsiteX1020" fmla="*/ 5515058 w 9384838"/>
              <a:gd name="connsiteY1020" fmla="*/ 1606229 h 6246801"/>
              <a:gd name="connsiteX1021" fmla="*/ 5489616 w 9384838"/>
              <a:gd name="connsiteY1021" fmla="*/ 1580786 h 6246801"/>
              <a:gd name="connsiteX1022" fmla="*/ 5489616 w 9384838"/>
              <a:gd name="connsiteY1022" fmla="*/ 1531005 h 6246801"/>
              <a:gd name="connsiteX1023" fmla="*/ 5539394 w 9384838"/>
              <a:gd name="connsiteY1023" fmla="*/ 1455784 h 6246801"/>
              <a:gd name="connsiteX1024" fmla="*/ 5539394 w 9384838"/>
              <a:gd name="connsiteY1024" fmla="*/ 1404898 h 6246801"/>
              <a:gd name="connsiteX1025" fmla="*/ 5564836 w 9384838"/>
              <a:gd name="connsiteY1025" fmla="*/ 1355118 h 6246801"/>
              <a:gd name="connsiteX1026" fmla="*/ 5614614 w 9384838"/>
              <a:gd name="connsiteY1026" fmla="*/ 1379454 h 6246801"/>
              <a:gd name="connsiteX1027" fmla="*/ 5689834 w 9384838"/>
              <a:gd name="connsiteY1027" fmla="*/ 1355118 h 6246801"/>
              <a:gd name="connsiteX1028" fmla="*/ 5740719 w 9384838"/>
              <a:gd name="connsiteY1028" fmla="*/ 1329675 h 6246801"/>
              <a:gd name="connsiteX1029" fmla="*/ 5765055 w 9384838"/>
              <a:gd name="connsiteY1029" fmla="*/ 1355118 h 6246801"/>
              <a:gd name="connsiteX1030" fmla="*/ 5815939 w 9384838"/>
              <a:gd name="connsiteY1030" fmla="*/ 1279895 h 6246801"/>
              <a:gd name="connsiteX1031" fmla="*/ 5891159 w 9384838"/>
              <a:gd name="connsiteY1031" fmla="*/ 1254452 h 6246801"/>
              <a:gd name="connsiteX1032" fmla="*/ 5891159 w 9384838"/>
              <a:gd name="connsiteY1032" fmla="*/ 1179229 h 6246801"/>
              <a:gd name="connsiteX1033" fmla="*/ 5840275 w 9384838"/>
              <a:gd name="connsiteY1033" fmla="*/ 1104007 h 6246801"/>
              <a:gd name="connsiteX1034" fmla="*/ 5865717 w 9384838"/>
              <a:gd name="connsiteY1034" fmla="*/ 1054227 h 6246801"/>
              <a:gd name="connsiteX1035" fmla="*/ 5916601 w 9384838"/>
              <a:gd name="connsiteY1035" fmla="*/ 1054227 h 6246801"/>
              <a:gd name="connsiteX1036" fmla="*/ 6041599 w 9384838"/>
              <a:gd name="connsiteY1036" fmla="*/ 1179229 h 6246801"/>
              <a:gd name="connsiteX1037" fmla="*/ 6091377 w 9384838"/>
              <a:gd name="connsiteY1037" fmla="*/ 1153786 h 6246801"/>
              <a:gd name="connsiteX1038" fmla="*/ 6091377 w 9384838"/>
              <a:gd name="connsiteY1038" fmla="*/ 1204672 h 6246801"/>
              <a:gd name="connsiteX1039" fmla="*/ 6166597 w 9384838"/>
              <a:gd name="connsiteY1039" fmla="*/ 1254452 h 6246801"/>
              <a:gd name="connsiteX1040" fmla="*/ 6292701 w 9384838"/>
              <a:gd name="connsiteY1040" fmla="*/ 1179229 h 6246801"/>
              <a:gd name="connsiteX1041" fmla="*/ 6317037 w 9384838"/>
              <a:gd name="connsiteY1041" fmla="*/ 1129449 h 6246801"/>
              <a:gd name="connsiteX1042" fmla="*/ 6292701 w 9384838"/>
              <a:gd name="connsiteY1042" fmla="*/ 1054227 h 6246801"/>
              <a:gd name="connsiteX1043" fmla="*/ 6317037 w 9384838"/>
              <a:gd name="connsiteY1043" fmla="*/ 1003341 h 6246801"/>
              <a:gd name="connsiteX1044" fmla="*/ 6317037 w 9384838"/>
              <a:gd name="connsiteY1044" fmla="*/ 953562 h 6246801"/>
              <a:gd name="connsiteX1045" fmla="*/ 6342479 w 9384838"/>
              <a:gd name="connsiteY1045" fmla="*/ 903783 h 6246801"/>
              <a:gd name="connsiteX1046" fmla="*/ 6443141 w 9384838"/>
              <a:gd name="connsiteY1046" fmla="*/ 878340 h 6246801"/>
              <a:gd name="connsiteX1047" fmla="*/ 6492919 w 9384838"/>
              <a:gd name="connsiteY1047" fmla="*/ 803117 h 6246801"/>
              <a:gd name="connsiteX1048" fmla="*/ 6518361 w 9384838"/>
              <a:gd name="connsiteY1048" fmla="*/ 652667 h 6246801"/>
              <a:gd name="connsiteX1049" fmla="*/ 6619024 w 9384838"/>
              <a:gd name="connsiteY1049" fmla="*/ 526559 h 6246801"/>
              <a:gd name="connsiteX1050" fmla="*/ 6643360 w 9384838"/>
              <a:gd name="connsiteY1050" fmla="*/ 300891 h 6246801"/>
              <a:gd name="connsiteX1051" fmla="*/ 6619024 w 9384838"/>
              <a:gd name="connsiteY1051" fmla="*/ 125002 h 6246801"/>
              <a:gd name="connsiteX1052" fmla="*/ 6694244 w 9384838"/>
              <a:gd name="connsiteY1052" fmla="*/ 49779 h 6246801"/>
              <a:gd name="connsiteX1053" fmla="*/ 6769464 w 9384838"/>
              <a:gd name="connsiteY1053" fmla="*/ 49779 h 6246801"/>
              <a:gd name="connsiteX1054" fmla="*/ 6819242 w 9384838"/>
              <a:gd name="connsiteY1054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59 w 9384838"/>
              <a:gd name="connsiteY666" fmla="*/ 4605916 h 6246801"/>
              <a:gd name="connsiteX667" fmla="*/ 2880162 w 9384838"/>
              <a:gd name="connsiteY667" fmla="*/ 4605918 h 6246801"/>
              <a:gd name="connsiteX668" fmla="*/ 2880162 w 9384838"/>
              <a:gd name="connsiteY668" fmla="*/ 4566457 h 6246801"/>
              <a:gd name="connsiteX669" fmla="*/ 2931045 w 9384838"/>
              <a:gd name="connsiteY669" fmla="*/ 4616236 h 6246801"/>
              <a:gd name="connsiteX670" fmla="*/ 2980823 w 9384838"/>
              <a:gd name="connsiteY670" fmla="*/ 4641679 h 6246801"/>
              <a:gd name="connsiteX671" fmla="*/ 3006265 w 9384838"/>
              <a:gd name="connsiteY671" fmla="*/ 4616236 h 6246801"/>
              <a:gd name="connsiteX672" fmla="*/ 3030601 w 9384838"/>
              <a:gd name="connsiteY672" fmla="*/ 4616236 h 6246801"/>
              <a:gd name="connsiteX673" fmla="*/ 3056044 w 9384838"/>
              <a:gd name="connsiteY673" fmla="*/ 4590793 h 6246801"/>
              <a:gd name="connsiteX674" fmla="*/ 3105820 w 9384838"/>
              <a:gd name="connsiteY674" fmla="*/ 4590793 h 6246801"/>
              <a:gd name="connsiteX675" fmla="*/ 3131263 w 9384838"/>
              <a:gd name="connsiteY675" fmla="*/ 4541014 h 6246801"/>
              <a:gd name="connsiteX676" fmla="*/ 3131263 w 9384838"/>
              <a:gd name="connsiteY676" fmla="*/ 4590793 h 6246801"/>
              <a:gd name="connsiteX677" fmla="*/ 3156704 w 9384838"/>
              <a:gd name="connsiteY677" fmla="*/ 4566457 h 6246801"/>
              <a:gd name="connsiteX678" fmla="*/ 3181041 w 9384838"/>
              <a:gd name="connsiteY678" fmla="*/ 4515571 h 6246801"/>
              <a:gd name="connsiteX679" fmla="*/ 3156704 w 9384838"/>
              <a:gd name="connsiteY679" fmla="*/ 4440348 h 6246801"/>
              <a:gd name="connsiteX680" fmla="*/ 3131263 w 9384838"/>
              <a:gd name="connsiteY680" fmla="*/ 4416011 h 6246801"/>
              <a:gd name="connsiteX681" fmla="*/ 3181041 w 9384838"/>
              <a:gd name="connsiteY681" fmla="*/ 4365125 h 6246801"/>
              <a:gd name="connsiteX682" fmla="*/ 3231924 w 9384838"/>
              <a:gd name="connsiteY682" fmla="*/ 4340788 h 6246801"/>
              <a:gd name="connsiteX683" fmla="*/ 3256260 w 9384838"/>
              <a:gd name="connsiteY683" fmla="*/ 4289902 h 6246801"/>
              <a:gd name="connsiteX684" fmla="*/ 3281703 w 9384838"/>
              <a:gd name="connsiteY684" fmla="*/ 4289902 h 6246801"/>
              <a:gd name="connsiteX685" fmla="*/ 3281705 w 9384838"/>
              <a:gd name="connsiteY685" fmla="*/ 4289902 h 6246801"/>
              <a:gd name="connsiteX686" fmla="*/ 3307147 w 9384838"/>
              <a:gd name="connsiteY686" fmla="*/ 4265565 h 6246801"/>
              <a:gd name="connsiteX687" fmla="*/ 3356924 w 9384838"/>
              <a:gd name="connsiteY687" fmla="*/ 4265565 h 6246801"/>
              <a:gd name="connsiteX688" fmla="*/ 3457589 w 9384838"/>
              <a:gd name="connsiteY688" fmla="*/ 4190342 h 6246801"/>
              <a:gd name="connsiteX689" fmla="*/ 3558250 w 9384838"/>
              <a:gd name="connsiteY689" fmla="*/ 4089676 h 6246801"/>
              <a:gd name="connsiteX690" fmla="*/ 3582585 w 9384838"/>
              <a:gd name="connsiteY690" fmla="*/ 4014453 h 6246801"/>
              <a:gd name="connsiteX691" fmla="*/ 3608026 w 9384838"/>
              <a:gd name="connsiteY691" fmla="*/ 3989010 h 6246801"/>
              <a:gd name="connsiteX692" fmla="*/ 3582585 w 9384838"/>
              <a:gd name="connsiteY692" fmla="*/ 3963567 h 6246801"/>
              <a:gd name="connsiteX693" fmla="*/ 3608026 w 9384838"/>
              <a:gd name="connsiteY693" fmla="*/ 3913787 h 6246801"/>
              <a:gd name="connsiteX694" fmla="*/ 3582585 w 9384838"/>
              <a:gd name="connsiteY694" fmla="*/ 3888344 h 6246801"/>
              <a:gd name="connsiteX695" fmla="*/ 3608026 w 9384838"/>
              <a:gd name="connsiteY695" fmla="*/ 3838565 h 6246801"/>
              <a:gd name="connsiteX696" fmla="*/ 3633468 w 9384838"/>
              <a:gd name="connsiteY696" fmla="*/ 3813122 h 6246801"/>
              <a:gd name="connsiteX697" fmla="*/ 3683247 w 9384838"/>
              <a:gd name="connsiteY697" fmla="*/ 3788785 h 6246801"/>
              <a:gd name="connsiteX698" fmla="*/ 3708689 w 9384838"/>
              <a:gd name="connsiteY698" fmla="*/ 3813122 h 6246801"/>
              <a:gd name="connsiteX699" fmla="*/ 3783908 w 9384838"/>
              <a:gd name="connsiteY699" fmla="*/ 3788785 h 6246801"/>
              <a:gd name="connsiteX700" fmla="*/ 3883464 w 9384838"/>
              <a:gd name="connsiteY700" fmla="*/ 3763342 h 6246801"/>
              <a:gd name="connsiteX701" fmla="*/ 3883464 w 9384838"/>
              <a:gd name="connsiteY701" fmla="*/ 3813122 h 6246801"/>
              <a:gd name="connsiteX702" fmla="*/ 3833686 w 9384838"/>
              <a:gd name="connsiteY702" fmla="*/ 3813122 h 6246801"/>
              <a:gd name="connsiteX703" fmla="*/ 3808245 w 9384838"/>
              <a:gd name="connsiteY703" fmla="*/ 3838565 h 6246801"/>
              <a:gd name="connsiteX704" fmla="*/ 3808245 w 9384838"/>
              <a:gd name="connsiteY704" fmla="*/ 3888344 h 6246801"/>
              <a:gd name="connsiteX705" fmla="*/ 3758467 w 9384838"/>
              <a:gd name="connsiteY705" fmla="*/ 3864008 h 6246801"/>
              <a:gd name="connsiteX706" fmla="*/ 3708689 w 9384838"/>
              <a:gd name="connsiteY706" fmla="*/ 3913787 h 6246801"/>
              <a:gd name="connsiteX707" fmla="*/ 3683247 w 9384838"/>
              <a:gd name="connsiteY707" fmla="*/ 3888344 h 6246801"/>
              <a:gd name="connsiteX708" fmla="*/ 3633468 w 9384838"/>
              <a:gd name="connsiteY708" fmla="*/ 3913787 h 6246801"/>
              <a:gd name="connsiteX709" fmla="*/ 3657804 w 9384838"/>
              <a:gd name="connsiteY709" fmla="*/ 3939230 h 6246801"/>
              <a:gd name="connsiteX710" fmla="*/ 3633468 w 9384838"/>
              <a:gd name="connsiteY710" fmla="*/ 3963567 h 6246801"/>
              <a:gd name="connsiteX711" fmla="*/ 3657804 w 9384838"/>
              <a:gd name="connsiteY711" fmla="*/ 3963567 h 6246801"/>
              <a:gd name="connsiteX712" fmla="*/ 3683247 w 9384838"/>
              <a:gd name="connsiteY712" fmla="*/ 3989010 h 6246801"/>
              <a:gd name="connsiteX713" fmla="*/ 3708689 w 9384838"/>
              <a:gd name="connsiteY713" fmla="*/ 3989010 h 6246801"/>
              <a:gd name="connsiteX714" fmla="*/ 3708689 w 9384838"/>
              <a:gd name="connsiteY714" fmla="*/ 4014453 h 6246801"/>
              <a:gd name="connsiteX715" fmla="*/ 3708688 w 9384838"/>
              <a:gd name="connsiteY715" fmla="*/ 4014453 h 6246801"/>
              <a:gd name="connsiteX716" fmla="*/ 3657804 w 9384838"/>
              <a:gd name="connsiteY716" fmla="*/ 4064233 h 6246801"/>
              <a:gd name="connsiteX717" fmla="*/ 3683246 w 9384838"/>
              <a:gd name="connsiteY717" fmla="*/ 4139455 h 6246801"/>
              <a:gd name="connsiteX718" fmla="*/ 3808243 w 9384838"/>
              <a:gd name="connsiteY718" fmla="*/ 4164898 h 6246801"/>
              <a:gd name="connsiteX719" fmla="*/ 3833684 w 9384838"/>
              <a:gd name="connsiteY719" fmla="*/ 4089676 h 6246801"/>
              <a:gd name="connsiteX720" fmla="*/ 3958666 w 9384838"/>
              <a:gd name="connsiteY720" fmla="*/ 4089676 h 6246801"/>
              <a:gd name="connsiteX721" fmla="*/ 4084770 w 9384838"/>
              <a:gd name="connsiteY721" fmla="*/ 4064233 h 6246801"/>
              <a:gd name="connsiteX722" fmla="*/ 4185432 w 9384838"/>
              <a:gd name="connsiteY722" fmla="*/ 4064233 h 6246801"/>
              <a:gd name="connsiteX723" fmla="*/ 4460870 w 9384838"/>
              <a:gd name="connsiteY723" fmla="*/ 3888345 h 6246801"/>
              <a:gd name="connsiteX724" fmla="*/ 4510648 w 9384838"/>
              <a:gd name="connsiteY724" fmla="*/ 3763342 h 6246801"/>
              <a:gd name="connsiteX725" fmla="*/ 4761751 w 9384838"/>
              <a:gd name="connsiteY725" fmla="*/ 3713562 h 6246801"/>
              <a:gd name="connsiteX726" fmla="*/ 4836971 w 9384838"/>
              <a:gd name="connsiteY726" fmla="*/ 3612896 h 6246801"/>
              <a:gd name="connsiteX727" fmla="*/ 4887855 w 9384838"/>
              <a:gd name="connsiteY727" fmla="*/ 3487894 h 6246801"/>
              <a:gd name="connsiteX728" fmla="*/ 4887855 w 9384838"/>
              <a:gd name="connsiteY728" fmla="*/ 3487893 h 6246801"/>
              <a:gd name="connsiteX729" fmla="*/ 4937633 w 9384838"/>
              <a:gd name="connsiteY729" fmla="*/ 3437007 h 6246801"/>
              <a:gd name="connsiteX730" fmla="*/ 5012854 w 9384838"/>
              <a:gd name="connsiteY730" fmla="*/ 3387227 h 6246801"/>
              <a:gd name="connsiteX731" fmla="*/ 5038296 w 9384838"/>
              <a:gd name="connsiteY731" fmla="*/ 3336341 h 6246801"/>
              <a:gd name="connsiteX732" fmla="*/ 5113516 w 9384838"/>
              <a:gd name="connsiteY732" fmla="*/ 3236782 h 6246801"/>
              <a:gd name="connsiteX733" fmla="*/ 5137852 w 9384838"/>
              <a:gd name="connsiteY733" fmla="*/ 3185896 h 6246801"/>
              <a:gd name="connsiteX734" fmla="*/ 5163294 w 9384838"/>
              <a:gd name="connsiteY734" fmla="*/ 3161560 h 6246801"/>
              <a:gd name="connsiteX735" fmla="*/ 5238514 w 9384838"/>
              <a:gd name="connsiteY735" fmla="*/ 3011116 h 6246801"/>
              <a:gd name="connsiteX736" fmla="*/ 5263957 w 9384838"/>
              <a:gd name="connsiteY736" fmla="*/ 2860672 h 6246801"/>
              <a:gd name="connsiteX737" fmla="*/ 5188736 w 9384838"/>
              <a:gd name="connsiteY737" fmla="*/ 2809788 h 6246801"/>
              <a:gd name="connsiteX738" fmla="*/ 5163294 w 9384838"/>
              <a:gd name="connsiteY738" fmla="*/ 2835229 h 6246801"/>
              <a:gd name="connsiteX739" fmla="*/ 5137852 w 9384838"/>
              <a:gd name="connsiteY739" fmla="*/ 2835229 h 6246801"/>
              <a:gd name="connsiteX740" fmla="*/ 5137852 w 9384838"/>
              <a:gd name="connsiteY740" fmla="*/ 2785450 h 6246801"/>
              <a:gd name="connsiteX741" fmla="*/ 5188736 w 9384838"/>
              <a:gd name="connsiteY741" fmla="*/ 2785450 h 6246801"/>
              <a:gd name="connsiteX742" fmla="*/ 5263957 w 9384838"/>
              <a:gd name="connsiteY742" fmla="*/ 2734563 h 6246801"/>
              <a:gd name="connsiteX743" fmla="*/ 5339177 w 9384838"/>
              <a:gd name="connsiteY743" fmla="*/ 2609561 h 6246801"/>
              <a:gd name="connsiteX744" fmla="*/ 5289399 w 9384838"/>
              <a:gd name="connsiteY744" fmla="*/ 2534339 h 6246801"/>
              <a:gd name="connsiteX745" fmla="*/ 5289931 w 9384838"/>
              <a:gd name="connsiteY745" fmla="*/ 2534660 h 6246801"/>
              <a:gd name="connsiteX746" fmla="*/ 5289398 w 9384838"/>
              <a:gd name="connsiteY746" fmla="*/ 2534339 h 6246801"/>
              <a:gd name="connsiteX747" fmla="*/ 5313734 w 9384838"/>
              <a:gd name="connsiteY747" fmla="*/ 2483451 h 6246801"/>
              <a:gd name="connsiteX748" fmla="*/ 5289398 w 9384838"/>
              <a:gd name="connsiteY748" fmla="*/ 2459115 h 6246801"/>
              <a:gd name="connsiteX749" fmla="*/ 5364618 w 9384838"/>
              <a:gd name="connsiteY749" fmla="*/ 2408231 h 6246801"/>
              <a:gd name="connsiteX750" fmla="*/ 5388954 w 9384838"/>
              <a:gd name="connsiteY750" fmla="*/ 2433674 h 6246801"/>
              <a:gd name="connsiteX751" fmla="*/ 5464174 w 9384838"/>
              <a:gd name="connsiteY751" fmla="*/ 2408231 h 6246801"/>
              <a:gd name="connsiteX752" fmla="*/ 5515059 w 9384838"/>
              <a:gd name="connsiteY752" fmla="*/ 2333007 h 6246801"/>
              <a:gd name="connsiteX753" fmla="*/ 5539394 w 9384838"/>
              <a:gd name="connsiteY753" fmla="*/ 2257785 h 6246801"/>
              <a:gd name="connsiteX754" fmla="*/ 5539394 w 9384838"/>
              <a:gd name="connsiteY754" fmla="*/ 2233447 h 6246801"/>
              <a:gd name="connsiteX755" fmla="*/ 5564837 w 9384838"/>
              <a:gd name="connsiteY755" fmla="*/ 2182565 h 6246801"/>
              <a:gd name="connsiteX756" fmla="*/ 5614615 w 9384838"/>
              <a:gd name="connsiteY756" fmla="*/ 2233447 h 6246801"/>
              <a:gd name="connsiteX757" fmla="*/ 5640057 w 9384838"/>
              <a:gd name="connsiteY757" fmla="*/ 2208005 h 6246801"/>
              <a:gd name="connsiteX758" fmla="*/ 5665499 w 9384838"/>
              <a:gd name="connsiteY758" fmla="*/ 2233447 h 6246801"/>
              <a:gd name="connsiteX759" fmla="*/ 5665499 w 9384838"/>
              <a:gd name="connsiteY759" fmla="*/ 2257785 h 6246801"/>
              <a:gd name="connsiteX760" fmla="*/ 5640057 w 9384838"/>
              <a:gd name="connsiteY760" fmla="*/ 2408231 h 6246801"/>
              <a:gd name="connsiteX761" fmla="*/ 5689835 w 9384838"/>
              <a:gd name="connsiteY761" fmla="*/ 2433674 h 6246801"/>
              <a:gd name="connsiteX762" fmla="*/ 5740719 w 9384838"/>
              <a:gd name="connsiteY762" fmla="*/ 2408231 h 6246801"/>
              <a:gd name="connsiteX763" fmla="*/ 5765055 w 9384838"/>
              <a:gd name="connsiteY763" fmla="*/ 2358450 h 6246801"/>
              <a:gd name="connsiteX764" fmla="*/ 5840275 w 9384838"/>
              <a:gd name="connsiteY764" fmla="*/ 2459115 h 6246801"/>
              <a:gd name="connsiteX765" fmla="*/ 5891159 w 9384838"/>
              <a:gd name="connsiteY765" fmla="*/ 2408231 h 6246801"/>
              <a:gd name="connsiteX766" fmla="*/ 5940937 w 9384838"/>
              <a:gd name="connsiteY766" fmla="*/ 2283229 h 6246801"/>
              <a:gd name="connsiteX767" fmla="*/ 5891159 w 9384838"/>
              <a:gd name="connsiteY767" fmla="*/ 2208005 h 6246801"/>
              <a:gd name="connsiteX768" fmla="*/ 5840275 w 9384838"/>
              <a:gd name="connsiteY768" fmla="*/ 2257785 h 6246801"/>
              <a:gd name="connsiteX769" fmla="*/ 5715277 w 9384838"/>
              <a:gd name="connsiteY769" fmla="*/ 2283229 h 6246801"/>
              <a:gd name="connsiteX770" fmla="*/ 5765055 w 9384838"/>
              <a:gd name="connsiteY770" fmla="*/ 2132783 h 6246801"/>
              <a:gd name="connsiteX771" fmla="*/ 5840275 w 9384838"/>
              <a:gd name="connsiteY771" fmla="*/ 2081897 h 6246801"/>
              <a:gd name="connsiteX772" fmla="*/ 8270546 w 9384838"/>
              <a:gd name="connsiteY772" fmla="*/ 1474959 h 6246801"/>
              <a:gd name="connsiteX773" fmla="*/ 8282255 w 9384838"/>
              <a:gd name="connsiteY773" fmla="*/ 1480813 h 6246801"/>
              <a:gd name="connsiteX774" fmla="*/ 8274449 w 9384838"/>
              <a:gd name="connsiteY774" fmla="*/ 1490571 h 6246801"/>
              <a:gd name="connsiteX775" fmla="*/ 8264691 w 9384838"/>
              <a:gd name="connsiteY775" fmla="*/ 1491546 h 6246801"/>
              <a:gd name="connsiteX776" fmla="*/ 8247128 w 9384838"/>
              <a:gd name="connsiteY776" fmla="*/ 1501304 h 6246801"/>
              <a:gd name="connsiteX777" fmla="*/ 8250055 w 9384838"/>
              <a:gd name="connsiteY777" fmla="*/ 1485692 h 6246801"/>
              <a:gd name="connsiteX778" fmla="*/ 8265667 w 9384838"/>
              <a:gd name="connsiteY778" fmla="*/ 1485692 h 6246801"/>
              <a:gd name="connsiteX779" fmla="*/ 8270546 w 9384838"/>
              <a:gd name="connsiteY779" fmla="*/ 1474959 h 6246801"/>
              <a:gd name="connsiteX780" fmla="*/ 8187608 w 9384838"/>
              <a:gd name="connsiteY780" fmla="*/ 1463250 h 6246801"/>
              <a:gd name="connsiteX781" fmla="*/ 8203220 w 9384838"/>
              <a:gd name="connsiteY781" fmla="*/ 1472032 h 6246801"/>
              <a:gd name="connsiteX782" fmla="*/ 8215904 w 9384838"/>
              <a:gd name="connsiteY782" fmla="*/ 1471056 h 6246801"/>
              <a:gd name="connsiteX783" fmla="*/ 8214929 w 9384838"/>
              <a:gd name="connsiteY783" fmla="*/ 1479838 h 6246801"/>
              <a:gd name="connsiteX784" fmla="*/ 8216880 w 9384838"/>
              <a:gd name="connsiteY784" fmla="*/ 1484717 h 6246801"/>
              <a:gd name="connsiteX785" fmla="*/ 8195414 w 9384838"/>
              <a:gd name="connsiteY785" fmla="*/ 1482765 h 6246801"/>
              <a:gd name="connsiteX786" fmla="*/ 8197365 w 9384838"/>
              <a:gd name="connsiteY786" fmla="*/ 1476909 h 6246801"/>
              <a:gd name="connsiteX787" fmla="*/ 8187608 w 9384838"/>
              <a:gd name="connsiteY787" fmla="*/ 1463250 h 6246801"/>
              <a:gd name="connsiteX788" fmla="*/ 8289085 w 9384838"/>
              <a:gd name="connsiteY788" fmla="*/ 1415439 h 6246801"/>
              <a:gd name="connsiteX789" fmla="*/ 8307624 w 9384838"/>
              <a:gd name="connsiteY789" fmla="*/ 1425197 h 6246801"/>
              <a:gd name="connsiteX790" fmla="*/ 8318357 w 9384838"/>
              <a:gd name="connsiteY790" fmla="*/ 1429100 h 6246801"/>
              <a:gd name="connsiteX791" fmla="*/ 8307624 w 9384838"/>
              <a:gd name="connsiteY791" fmla="*/ 1443734 h 6246801"/>
              <a:gd name="connsiteX792" fmla="*/ 8313478 w 9384838"/>
              <a:gd name="connsiteY792" fmla="*/ 1452516 h 6246801"/>
              <a:gd name="connsiteX793" fmla="*/ 8282255 w 9384838"/>
              <a:gd name="connsiteY793" fmla="*/ 1469104 h 6246801"/>
              <a:gd name="connsiteX794" fmla="*/ 8280303 w 9384838"/>
              <a:gd name="connsiteY794" fmla="*/ 1453493 h 6246801"/>
              <a:gd name="connsiteX795" fmla="*/ 8269570 w 9384838"/>
              <a:gd name="connsiteY795" fmla="*/ 1425197 h 6246801"/>
              <a:gd name="connsiteX796" fmla="*/ 8289085 w 9384838"/>
              <a:gd name="connsiteY796" fmla="*/ 1415439 h 6246801"/>
              <a:gd name="connsiteX797" fmla="*/ 8360314 w 9384838"/>
              <a:gd name="connsiteY797" fmla="*/ 1357869 h 6246801"/>
              <a:gd name="connsiteX798" fmla="*/ 8376902 w 9384838"/>
              <a:gd name="connsiteY798" fmla="*/ 1366651 h 6246801"/>
              <a:gd name="connsiteX799" fmla="*/ 8379829 w 9384838"/>
              <a:gd name="connsiteY799" fmla="*/ 1382264 h 6246801"/>
              <a:gd name="connsiteX800" fmla="*/ 8349581 w 9384838"/>
              <a:gd name="connsiteY800" fmla="*/ 1375434 h 6246801"/>
              <a:gd name="connsiteX801" fmla="*/ 8360314 w 9384838"/>
              <a:gd name="connsiteY801" fmla="*/ 1357869 h 6246801"/>
              <a:gd name="connsiteX802" fmla="*/ 8571073 w 9384838"/>
              <a:gd name="connsiteY802" fmla="*/ 1228098 h 6246801"/>
              <a:gd name="connsiteX803" fmla="*/ 8597418 w 9384838"/>
              <a:gd name="connsiteY803" fmla="*/ 1253467 h 6246801"/>
              <a:gd name="connsiteX804" fmla="*/ 8592539 w 9384838"/>
              <a:gd name="connsiteY804" fmla="*/ 1260297 h 6246801"/>
              <a:gd name="connsiteX805" fmla="*/ 8592539 w 9384838"/>
              <a:gd name="connsiteY805" fmla="*/ 1272981 h 6246801"/>
              <a:gd name="connsiteX806" fmla="*/ 8572049 w 9384838"/>
              <a:gd name="connsiteY806" fmla="*/ 1273957 h 6246801"/>
              <a:gd name="connsiteX807" fmla="*/ 8561316 w 9384838"/>
              <a:gd name="connsiteY807" fmla="*/ 1285666 h 6246801"/>
              <a:gd name="connsiteX808" fmla="*/ 8554486 w 9384838"/>
              <a:gd name="connsiteY808" fmla="*/ 1302253 h 6246801"/>
              <a:gd name="connsiteX809" fmla="*/ 8533995 w 9384838"/>
              <a:gd name="connsiteY809" fmla="*/ 1311035 h 6246801"/>
              <a:gd name="connsiteX810" fmla="*/ 8510577 w 9384838"/>
              <a:gd name="connsiteY810" fmla="*/ 1309083 h 6246801"/>
              <a:gd name="connsiteX811" fmla="*/ 8505699 w 9384838"/>
              <a:gd name="connsiteY811" fmla="*/ 1331526 h 6246801"/>
              <a:gd name="connsiteX812" fmla="*/ 8494966 w 9384838"/>
              <a:gd name="connsiteY812" fmla="*/ 1335428 h 6246801"/>
              <a:gd name="connsiteX813" fmla="*/ 8482281 w 9384838"/>
              <a:gd name="connsiteY813" fmla="*/ 1312986 h 6246801"/>
              <a:gd name="connsiteX814" fmla="*/ 8474475 w 9384838"/>
              <a:gd name="connsiteY814" fmla="*/ 1303229 h 6246801"/>
              <a:gd name="connsiteX815" fmla="*/ 8467645 w 9384838"/>
              <a:gd name="connsiteY815" fmla="*/ 1279811 h 6246801"/>
              <a:gd name="connsiteX816" fmla="*/ 8476427 w 9384838"/>
              <a:gd name="connsiteY816" fmla="*/ 1270054 h 6246801"/>
              <a:gd name="connsiteX817" fmla="*/ 8524238 w 9384838"/>
              <a:gd name="connsiteY817" fmla="*/ 1261273 h 6246801"/>
              <a:gd name="connsiteX818" fmla="*/ 8551558 w 9384838"/>
              <a:gd name="connsiteY818" fmla="*/ 1236879 h 6246801"/>
              <a:gd name="connsiteX819" fmla="*/ 8567170 w 9384838"/>
              <a:gd name="connsiteY819" fmla="*/ 1237855 h 6246801"/>
              <a:gd name="connsiteX820" fmla="*/ 8571073 w 9384838"/>
              <a:gd name="connsiteY820" fmla="*/ 1228098 h 6246801"/>
              <a:gd name="connsiteX821" fmla="*/ 8306648 w 9384838"/>
              <a:gd name="connsiteY821" fmla="*/ 884639 h 6246801"/>
              <a:gd name="connsiteX822" fmla="*/ 8328114 w 9384838"/>
              <a:gd name="connsiteY822" fmla="*/ 903178 h 6246801"/>
              <a:gd name="connsiteX823" fmla="*/ 8334944 w 9384838"/>
              <a:gd name="connsiteY823" fmla="*/ 917814 h 6246801"/>
              <a:gd name="connsiteX824" fmla="*/ 8368119 w 9384838"/>
              <a:gd name="connsiteY824" fmla="*/ 935377 h 6246801"/>
              <a:gd name="connsiteX825" fmla="*/ 8422761 w 9384838"/>
              <a:gd name="connsiteY825" fmla="*/ 939280 h 6246801"/>
              <a:gd name="connsiteX826" fmla="*/ 8461790 w 9384838"/>
              <a:gd name="connsiteY826" fmla="*/ 922693 h 6246801"/>
              <a:gd name="connsiteX827" fmla="*/ 8450081 w 9384838"/>
              <a:gd name="connsiteY827" fmla="*/ 963674 h 6246801"/>
              <a:gd name="connsiteX828" fmla="*/ 8431542 w 9384838"/>
              <a:gd name="connsiteY828" fmla="*/ 975382 h 6246801"/>
              <a:gd name="connsiteX829" fmla="*/ 8415930 w 9384838"/>
              <a:gd name="connsiteY829" fmla="*/ 963674 h 6246801"/>
              <a:gd name="connsiteX830" fmla="*/ 8397391 w 9384838"/>
              <a:gd name="connsiteY830" fmla="*/ 963674 h 6246801"/>
              <a:gd name="connsiteX831" fmla="*/ 8359338 w 9384838"/>
              <a:gd name="connsiteY831" fmla="*/ 1014411 h 6246801"/>
              <a:gd name="connsiteX832" fmla="*/ 8284206 w 9384838"/>
              <a:gd name="connsiteY832" fmla="*/ 1020265 h 6246801"/>
              <a:gd name="connsiteX833" fmla="*/ 8247128 w 9384838"/>
              <a:gd name="connsiteY833" fmla="*/ 1070028 h 6246801"/>
              <a:gd name="connsiteX834" fmla="*/ 8212977 w 9384838"/>
              <a:gd name="connsiteY834" fmla="*/ 1083688 h 6246801"/>
              <a:gd name="connsiteX835" fmla="*/ 8184681 w 9384838"/>
              <a:gd name="connsiteY835" fmla="*/ 1151014 h 6246801"/>
              <a:gd name="connsiteX836" fmla="*/ 8163215 w 9384838"/>
              <a:gd name="connsiteY836" fmla="*/ 1151014 h 6246801"/>
              <a:gd name="connsiteX837" fmla="*/ 8155409 w 9384838"/>
              <a:gd name="connsiteY837" fmla="*/ 1207607 h 6246801"/>
              <a:gd name="connsiteX838" fmla="*/ 8099792 w 9384838"/>
              <a:gd name="connsiteY838" fmla="*/ 1223219 h 6246801"/>
              <a:gd name="connsiteX839" fmla="*/ 8077350 w 9384838"/>
              <a:gd name="connsiteY839" fmla="*/ 1247612 h 6246801"/>
              <a:gd name="connsiteX840" fmla="*/ 8066617 w 9384838"/>
              <a:gd name="connsiteY840" fmla="*/ 1319817 h 6246801"/>
              <a:gd name="connsiteX841" fmla="*/ 8057835 w 9384838"/>
              <a:gd name="connsiteY841" fmla="*/ 1315914 h 6246801"/>
              <a:gd name="connsiteX842" fmla="*/ 8009048 w 9384838"/>
              <a:gd name="connsiteY842" fmla="*/ 1320793 h 6246801"/>
              <a:gd name="connsiteX843" fmla="*/ 8009048 w 9384838"/>
              <a:gd name="connsiteY843" fmla="*/ 1309084 h 6246801"/>
              <a:gd name="connsiteX844" fmla="*/ 8010024 w 9384838"/>
              <a:gd name="connsiteY844" fmla="*/ 1293472 h 6246801"/>
              <a:gd name="connsiteX845" fmla="*/ 8002218 w 9384838"/>
              <a:gd name="connsiteY845" fmla="*/ 1262248 h 6246801"/>
              <a:gd name="connsiteX846" fmla="*/ 8013927 w 9384838"/>
              <a:gd name="connsiteY846" fmla="*/ 1254442 h 6246801"/>
              <a:gd name="connsiteX847" fmla="*/ 8038320 w 9384838"/>
              <a:gd name="connsiteY847" fmla="*/ 1219316 h 6246801"/>
              <a:gd name="connsiteX848" fmla="*/ 8077350 w 9384838"/>
              <a:gd name="connsiteY848" fmla="*/ 1190044 h 6246801"/>
              <a:gd name="connsiteX849" fmla="*/ 8108573 w 9384838"/>
              <a:gd name="connsiteY849" fmla="*/ 1167602 h 6246801"/>
              <a:gd name="connsiteX850" fmla="*/ 8111501 w 9384838"/>
              <a:gd name="connsiteY850" fmla="*/ 1154917 h 6246801"/>
              <a:gd name="connsiteX851" fmla="*/ 8135894 w 9384838"/>
              <a:gd name="connsiteY851" fmla="*/ 1148087 h 6246801"/>
              <a:gd name="connsiteX852" fmla="*/ 8141748 w 9384838"/>
              <a:gd name="connsiteY852" fmla="*/ 1130524 h 6246801"/>
              <a:gd name="connsiteX853" fmla="*/ 8135894 w 9384838"/>
              <a:gd name="connsiteY853" fmla="*/ 1121742 h 6246801"/>
              <a:gd name="connsiteX854" fmla="*/ 8143700 w 9384838"/>
              <a:gd name="connsiteY854" fmla="*/ 1104179 h 6246801"/>
              <a:gd name="connsiteX855" fmla="*/ 8200293 w 9384838"/>
              <a:gd name="connsiteY855" fmla="*/ 1030998 h 6246801"/>
              <a:gd name="connsiteX856" fmla="*/ 8231516 w 9384838"/>
              <a:gd name="connsiteY856" fmla="*/ 993920 h 6246801"/>
              <a:gd name="connsiteX857" fmla="*/ 8245176 w 9384838"/>
              <a:gd name="connsiteY857" fmla="*/ 957819 h 6246801"/>
              <a:gd name="connsiteX858" fmla="*/ 8258837 w 9384838"/>
              <a:gd name="connsiteY858" fmla="*/ 944159 h 6246801"/>
              <a:gd name="connsiteX859" fmla="*/ 8260788 w 9384838"/>
              <a:gd name="connsiteY859" fmla="*/ 920741 h 6246801"/>
              <a:gd name="connsiteX860" fmla="*/ 8289085 w 9384838"/>
              <a:gd name="connsiteY860" fmla="*/ 889516 h 6246801"/>
              <a:gd name="connsiteX861" fmla="*/ 8306648 w 9384838"/>
              <a:gd name="connsiteY861" fmla="*/ 884639 h 6246801"/>
              <a:gd name="connsiteX862" fmla="*/ 9328245 w 9384838"/>
              <a:gd name="connsiteY862" fmla="*/ 311878 h 6246801"/>
              <a:gd name="connsiteX863" fmla="*/ 9371178 w 9384838"/>
              <a:gd name="connsiteY863" fmla="*/ 317733 h 6246801"/>
              <a:gd name="connsiteX864" fmla="*/ 9384838 w 9384838"/>
              <a:gd name="connsiteY864" fmla="*/ 341150 h 6246801"/>
              <a:gd name="connsiteX865" fmla="*/ 9357517 w 9384838"/>
              <a:gd name="connsiteY865" fmla="*/ 360665 h 6246801"/>
              <a:gd name="connsiteX866" fmla="*/ 9357517 w 9384838"/>
              <a:gd name="connsiteY866" fmla="*/ 378228 h 6246801"/>
              <a:gd name="connsiteX867" fmla="*/ 9371178 w 9384838"/>
              <a:gd name="connsiteY867" fmla="*/ 393840 h 6246801"/>
              <a:gd name="connsiteX868" fmla="*/ 9367275 w 9384838"/>
              <a:gd name="connsiteY868" fmla="*/ 427015 h 6246801"/>
              <a:gd name="connsiteX869" fmla="*/ 9314585 w 9384838"/>
              <a:gd name="connsiteY869" fmla="*/ 427015 h 6246801"/>
              <a:gd name="connsiteX870" fmla="*/ 9250186 w 9384838"/>
              <a:gd name="connsiteY870" fmla="*/ 440675 h 6246801"/>
              <a:gd name="connsiteX871" fmla="*/ 9213108 w 9384838"/>
              <a:gd name="connsiteY871" fmla="*/ 471899 h 6246801"/>
              <a:gd name="connsiteX872" fmla="*/ 9162370 w 9384838"/>
              <a:gd name="connsiteY872" fmla="*/ 491414 h 6246801"/>
              <a:gd name="connsiteX873" fmla="*/ 9099923 w 9384838"/>
              <a:gd name="connsiteY873" fmla="*/ 526540 h 6246801"/>
              <a:gd name="connsiteX874" fmla="*/ 9035524 w 9384838"/>
              <a:gd name="connsiteY874" fmla="*/ 587036 h 6246801"/>
              <a:gd name="connsiteX875" fmla="*/ 8996494 w 9384838"/>
              <a:gd name="connsiteY875" fmla="*/ 635822 h 6246801"/>
              <a:gd name="connsiteX876" fmla="*/ 8961368 w 9384838"/>
              <a:gd name="connsiteY876" fmla="*/ 637774 h 6246801"/>
              <a:gd name="connsiteX877" fmla="*/ 8951610 w 9384838"/>
              <a:gd name="connsiteY877" fmla="*/ 647531 h 6246801"/>
              <a:gd name="connsiteX878" fmla="*/ 8926241 w 9384838"/>
              <a:gd name="connsiteY878" fmla="*/ 637774 h 6246801"/>
              <a:gd name="connsiteX879" fmla="*/ 8916484 w 9384838"/>
              <a:gd name="connsiteY879" fmla="*/ 608501 h 6246801"/>
              <a:gd name="connsiteX880" fmla="*/ 8883309 w 9384838"/>
              <a:gd name="connsiteY880" fmla="*/ 622162 h 6246801"/>
              <a:gd name="connsiteX881" fmla="*/ 8877454 w 9384838"/>
              <a:gd name="connsiteY881" fmla="*/ 651434 h 6246801"/>
              <a:gd name="connsiteX882" fmla="*/ 8887212 w 9384838"/>
              <a:gd name="connsiteY882" fmla="*/ 665094 h 6246801"/>
              <a:gd name="connsiteX883" fmla="*/ 8846231 w 9384838"/>
              <a:gd name="connsiteY883" fmla="*/ 719735 h 6246801"/>
              <a:gd name="connsiteX884" fmla="*/ 8799395 w 9384838"/>
              <a:gd name="connsiteY884" fmla="*/ 749008 h 6246801"/>
              <a:gd name="connsiteX885" fmla="*/ 8766220 w 9384838"/>
              <a:gd name="connsiteY885" fmla="*/ 774380 h 6246801"/>
              <a:gd name="connsiteX886" fmla="*/ 8731094 w 9384838"/>
              <a:gd name="connsiteY886" fmla="*/ 844633 h 6246801"/>
              <a:gd name="connsiteX887" fmla="*/ 8697919 w 9384838"/>
              <a:gd name="connsiteY887" fmla="*/ 862196 h 6246801"/>
              <a:gd name="connsiteX888" fmla="*/ 8666695 w 9384838"/>
              <a:gd name="connsiteY888" fmla="*/ 862196 h 6246801"/>
              <a:gd name="connsiteX889" fmla="*/ 8641326 w 9384838"/>
              <a:gd name="connsiteY889" fmla="*/ 887565 h 6246801"/>
              <a:gd name="connsiteX890" fmla="*/ 8614005 w 9384838"/>
              <a:gd name="connsiteY890" fmla="*/ 932449 h 6246801"/>
              <a:gd name="connsiteX891" fmla="*/ 8590587 w 9384838"/>
              <a:gd name="connsiteY891" fmla="*/ 936351 h 6246801"/>
              <a:gd name="connsiteX892" fmla="*/ 8576927 w 9384838"/>
              <a:gd name="connsiteY892" fmla="*/ 920740 h 6246801"/>
              <a:gd name="connsiteX893" fmla="*/ 8590587 w 9384838"/>
              <a:gd name="connsiteY893" fmla="*/ 885614 h 6246801"/>
              <a:gd name="connsiteX894" fmla="*/ 8602296 w 9384838"/>
              <a:gd name="connsiteY894" fmla="*/ 881711 h 6246801"/>
              <a:gd name="connsiteX895" fmla="*/ 8610102 w 9384838"/>
              <a:gd name="connsiteY895" fmla="*/ 868050 h 6246801"/>
              <a:gd name="connsiteX896" fmla="*/ 8606199 w 9384838"/>
              <a:gd name="connsiteY896" fmla="*/ 850487 h 6246801"/>
              <a:gd name="connsiteX897" fmla="*/ 8612054 w 9384838"/>
              <a:gd name="connsiteY897" fmla="*/ 825118 h 6246801"/>
              <a:gd name="connsiteX898" fmla="*/ 8623762 w 9384838"/>
              <a:gd name="connsiteY898" fmla="*/ 846584 h 6246801"/>
              <a:gd name="connsiteX899" fmla="*/ 8637423 w 9384838"/>
              <a:gd name="connsiteY899" fmla="*/ 848536 h 6246801"/>
              <a:gd name="connsiteX900" fmla="*/ 8649132 w 9384838"/>
              <a:gd name="connsiteY900" fmla="*/ 827069 h 6246801"/>
              <a:gd name="connsiteX901" fmla="*/ 8635471 w 9384838"/>
              <a:gd name="connsiteY901" fmla="*/ 807555 h 6246801"/>
              <a:gd name="connsiteX902" fmla="*/ 8654986 w 9384838"/>
              <a:gd name="connsiteY902" fmla="*/ 807555 h 6246801"/>
              <a:gd name="connsiteX903" fmla="*/ 8664743 w 9384838"/>
              <a:gd name="connsiteY903" fmla="*/ 819263 h 6246801"/>
              <a:gd name="connsiteX904" fmla="*/ 8692064 w 9384838"/>
              <a:gd name="connsiteY904" fmla="*/ 805603 h 6246801"/>
              <a:gd name="connsiteX905" fmla="*/ 8709627 w 9384838"/>
              <a:gd name="connsiteY905" fmla="*/ 778282 h 6246801"/>
              <a:gd name="connsiteX906" fmla="*/ 8711579 w 9384838"/>
              <a:gd name="connsiteY906" fmla="*/ 749008 h 6246801"/>
              <a:gd name="connsiteX907" fmla="*/ 8695967 w 9384838"/>
              <a:gd name="connsiteY907" fmla="*/ 749008 h 6246801"/>
              <a:gd name="connsiteX908" fmla="*/ 8672549 w 9384838"/>
              <a:gd name="connsiteY908" fmla="*/ 745105 h 6246801"/>
              <a:gd name="connsiteX909" fmla="*/ 8668646 w 9384838"/>
              <a:gd name="connsiteY909" fmla="*/ 713881 h 6246801"/>
              <a:gd name="connsiteX910" fmla="*/ 8697919 w 9384838"/>
              <a:gd name="connsiteY910" fmla="*/ 713881 h 6246801"/>
              <a:gd name="connsiteX911" fmla="*/ 8715482 w 9384838"/>
              <a:gd name="connsiteY911" fmla="*/ 731444 h 6246801"/>
              <a:gd name="connsiteX912" fmla="*/ 8733045 w 9384838"/>
              <a:gd name="connsiteY912" fmla="*/ 719735 h 6246801"/>
              <a:gd name="connsiteX913" fmla="*/ 8746705 w 9384838"/>
              <a:gd name="connsiteY913" fmla="*/ 688512 h 6246801"/>
              <a:gd name="connsiteX914" fmla="*/ 8787686 w 9384838"/>
              <a:gd name="connsiteY914" fmla="*/ 674851 h 6246801"/>
              <a:gd name="connsiteX915" fmla="*/ 8811104 w 9384838"/>
              <a:gd name="connsiteY915" fmla="*/ 624114 h 6246801"/>
              <a:gd name="connsiteX916" fmla="*/ 8830619 w 9384838"/>
              <a:gd name="connsiteY916" fmla="*/ 618260 h 6246801"/>
              <a:gd name="connsiteX917" fmla="*/ 8840376 w 9384838"/>
              <a:gd name="connsiteY917" fmla="*/ 600695 h 6246801"/>
              <a:gd name="connsiteX918" fmla="*/ 8832570 w 9384838"/>
              <a:gd name="connsiteY918" fmla="*/ 559715 h 6246801"/>
              <a:gd name="connsiteX919" fmla="*/ 8850134 w 9384838"/>
              <a:gd name="connsiteY919" fmla="*/ 559715 h 6246801"/>
              <a:gd name="connsiteX920" fmla="*/ 8885260 w 9384838"/>
              <a:gd name="connsiteY920" fmla="*/ 573376 h 6246801"/>
              <a:gd name="connsiteX921" fmla="*/ 8902823 w 9384838"/>
              <a:gd name="connsiteY921" fmla="*/ 559715 h 6246801"/>
              <a:gd name="connsiteX922" fmla="*/ 8904775 w 9384838"/>
              <a:gd name="connsiteY922" fmla="*/ 524589 h 6246801"/>
              <a:gd name="connsiteX923" fmla="*/ 8949659 w 9384838"/>
              <a:gd name="connsiteY923" fmla="*/ 497268 h 6246801"/>
              <a:gd name="connsiteX924" fmla="*/ 8976980 w 9384838"/>
              <a:gd name="connsiteY924" fmla="*/ 497268 h 6246801"/>
              <a:gd name="connsiteX925" fmla="*/ 8976980 w 9384838"/>
              <a:gd name="connsiteY925" fmla="*/ 462142 h 6246801"/>
              <a:gd name="connsiteX926" fmla="*/ 8965271 w 9384838"/>
              <a:gd name="connsiteY926" fmla="*/ 419209 h 6246801"/>
              <a:gd name="connsiteX927" fmla="*/ 8973077 w 9384838"/>
              <a:gd name="connsiteY927" fmla="*/ 393840 h 6246801"/>
              <a:gd name="connsiteX928" fmla="*/ 9002349 w 9384838"/>
              <a:gd name="connsiteY928" fmla="*/ 376277 h 6246801"/>
              <a:gd name="connsiteX929" fmla="*/ 9017961 w 9384838"/>
              <a:gd name="connsiteY929" fmla="*/ 403597 h 6246801"/>
              <a:gd name="connsiteX930" fmla="*/ 9041378 w 9384838"/>
              <a:gd name="connsiteY930" fmla="*/ 467996 h 6246801"/>
              <a:gd name="connsiteX931" fmla="*/ 9076505 w 9384838"/>
              <a:gd name="connsiteY931" fmla="*/ 475802 h 6246801"/>
              <a:gd name="connsiteX932" fmla="*/ 9154564 w 9384838"/>
              <a:gd name="connsiteY932" fmla="*/ 458239 h 6246801"/>
              <a:gd name="connsiteX933" fmla="*/ 9209205 w 9384838"/>
              <a:gd name="connsiteY933" fmla="*/ 409452 h 6246801"/>
              <a:gd name="connsiteX934" fmla="*/ 9218963 w 9384838"/>
              <a:gd name="connsiteY934" fmla="*/ 380180 h 6246801"/>
              <a:gd name="connsiteX935" fmla="*/ 9283361 w 9384838"/>
              <a:gd name="connsiteY935" fmla="*/ 325538 h 6246801"/>
              <a:gd name="connsiteX936" fmla="*/ 9328245 w 9384838"/>
              <a:gd name="connsiteY936" fmla="*/ 311878 h 6246801"/>
              <a:gd name="connsiteX937" fmla="*/ 6819242 w 9384838"/>
              <a:gd name="connsiteY937" fmla="*/ 0 h 6246801"/>
              <a:gd name="connsiteX938" fmla="*/ 6869020 w 9384838"/>
              <a:gd name="connsiteY938" fmla="*/ 125002 h 6246801"/>
              <a:gd name="connsiteX939" fmla="*/ 6969682 w 9384838"/>
              <a:gd name="connsiteY939" fmla="*/ 326334 h 6246801"/>
              <a:gd name="connsiteX940" fmla="*/ 6969682 w 9384838"/>
              <a:gd name="connsiteY940" fmla="*/ 401556 h 6246801"/>
              <a:gd name="connsiteX941" fmla="*/ 7094680 w 9384838"/>
              <a:gd name="connsiteY941" fmla="*/ 652667 h 6246801"/>
              <a:gd name="connsiteX942" fmla="*/ 7220784 w 9384838"/>
              <a:gd name="connsiteY942" fmla="*/ 803117 h 6246801"/>
              <a:gd name="connsiteX943" fmla="*/ 7321446 w 9384838"/>
              <a:gd name="connsiteY943" fmla="*/ 903783 h 6246801"/>
              <a:gd name="connsiteX944" fmla="*/ 7321446 w 9384838"/>
              <a:gd name="connsiteY944" fmla="*/ 979004 h 6246801"/>
              <a:gd name="connsiteX945" fmla="*/ 7345782 w 9384838"/>
              <a:gd name="connsiteY945" fmla="*/ 979004 h 6246801"/>
              <a:gd name="connsiteX946" fmla="*/ 7396667 w 9384838"/>
              <a:gd name="connsiteY946" fmla="*/ 1003341 h 6246801"/>
              <a:gd name="connsiteX947" fmla="*/ 7421002 w 9384838"/>
              <a:gd name="connsiteY947" fmla="*/ 979004 h 6246801"/>
              <a:gd name="connsiteX948" fmla="*/ 7496223 w 9384838"/>
              <a:gd name="connsiteY948" fmla="*/ 1003341 h 6246801"/>
              <a:gd name="connsiteX949" fmla="*/ 7446445 w 9384838"/>
              <a:gd name="connsiteY949" fmla="*/ 1054227 h 6246801"/>
              <a:gd name="connsiteX950" fmla="*/ 7471887 w 9384838"/>
              <a:gd name="connsiteY950" fmla="*/ 1078564 h 6246801"/>
              <a:gd name="connsiteX951" fmla="*/ 7521665 w 9384838"/>
              <a:gd name="connsiteY951" fmla="*/ 1054227 h 6246801"/>
              <a:gd name="connsiteX952" fmla="*/ 7547107 w 9384838"/>
              <a:gd name="connsiteY952" fmla="*/ 1129449 h 6246801"/>
              <a:gd name="connsiteX953" fmla="*/ 7672105 w 9384838"/>
              <a:gd name="connsiteY953" fmla="*/ 1179229 h 6246801"/>
              <a:gd name="connsiteX954" fmla="*/ 7747325 w 9384838"/>
              <a:gd name="connsiteY954" fmla="*/ 1179229 h 6246801"/>
              <a:gd name="connsiteX955" fmla="*/ 7847987 w 9384838"/>
              <a:gd name="connsiteY955" fmla="*/ 1104007 h 6246801"/>
              <a:gd name="connsiteX956" fmla="*/ 7923207 w 9384838"/>
              <a:gd name="connsiteY956" fmla="*/ 1078564 h 6246801"/>
              <a:gd name="connsiteX957" fmla="*/ 7998427 w 9384838"/>
              <a:gd name="connsiteY957" fmla="*/ 1003341 h 6246801"/>
              <a:gd name="connsiteX958" fmla="*/ 7998427 w 9384838"/>
              <a:gd name="connsiteY958" fmla="*/ 1054227 h 6246801"/>
              <a:gd name="connsiteX959" fmla="*/ 7948649 w 9384838"/>
              <a:gd name="connsiteY959" fmla="*/ 1104007 h 6246801"/>
              <a:gd name="connsiteX960" fmla="*/ 7948649 w 9384838"/>
              <a:gd name="connsiteY960" fmla="*/ 1129449 h 6246801"/>
              <a:gd name="connsiteX961" fmla="*/ 7822545 w 9384838"/>
              <a:gd name="connsiteY961" fmla="*/ 1279895 h 6246801"/>
              <a:gd name="connsiteX962" fmla="*/ 7822545 w 9384838"/>
              <a:gd name="connsiteY962" fmla="*/ 1379454 h 6246801"/>
              <a:gd name="connsiteX963" fmla="*/ 7873429 w 9384838"/>
              <a:gd name="connsiteY963" fmla="*/ 1379454 h 6246801"/>
              <a:gd name="connsiteX964" fmla="*/ 7847987 w 9384838"/>
              <a:gd name="connsiteY964" fmla="*/ 1505563 h 6246801"/>
              <a:gd name="connsiteX965" fmla="*/ 7797103 w 9384838"/>
              <a:gd name="connsiteY965" fmla="*/ 1531005 h 6246801"/>
              <a:gd name="connsiteX966" fmla="*/ 7873429 w 9384838"/>
              <a:gd name="connsiteY966" fmla="*/ 1606229 h 6246801"/>
              <a:gd name="connsiteX967" fmla="*/ 7948649 w 9384838"/>
              <a:gd name="connsiteY967" fmla="*/ 1606229 h 6246801"/>
              <a:gd name="connsiteX968" fmla="*/ 7923207 w 9384838"/>
              <a:gd name="connsiteY968" fmla="*/ 1656009 h 6246801"/>
              <a:gd name="connsiteX969" fmla="*/ 7772767 w 9384838"/>
              <a:gd name="connsiteY969" fmla="*/ 1630565 h 6246801"/>
              <a:gd name="connsiteX970" fmla="*/ 7672105 w 9384838"/>
              <a:gd name="connsiteY970" fmla="*/ 1705789 h 6246801"/>
              <a:gd name="connsiteX971" fmla="*/ 7672105 w 9384838"/>
              <a:gd name="connsiteY971" fmla="*/ 1656009 h 6246801"/>
              <a:gd name="connsiteX972" fmla="*/ 7596885 w 9384838"/>
              <a:gd name="connsiteY972" fmla="*/ 1656009 h 6246801"/>
              <a:gd name="connsiteX973" fmla="*/ 7571443 w 9384838"/>
              <a:gd name="connsiteY973" fmla="*/ 1705789 h 6246801"/>
              <a:gd name="connsiteX974" fmla="*/ 7446445 w 9384838"/>
              <a:gd name="connsiteY974" fmla="*/ 1681452 h 6246801"/>
              <a:gd name="connsiteX975" fmla="*/ 7421002 w 9384838"/>
              <a:gd name="connsiteY975" fmla="*/ 1630565 h 6246801"/>
              <a:gd name="connsiteX976" fmla="*/ 7321446 w 9384838"/>
              <a:gd name="connsiteY976" fmla="*/ 1630565 h 6246801"/>
              <a:gd name="connsiteX977" fmla="*/ 7070344 w 9384838"/>
              <a:gd name="connsiteY977" fmla="*/ 1756674 h 6246801"/>
              <a:gd name="connsiteX978" fmla="*/ 6869020 w 9384838"/>
              <a:gd name="connsiteY978" fmla="*/ 1907113 h 6246801"/>
              <a:gd name="connsiteX979" fmla="*/ 6894462 w 9384838"/>
              <a:gd name="connsiteY979" fmla="*/ 1956897 h 6246801"/>
              <a:gd name="connsiteX980" fmla="*/ 6819242 w 9384838"/>
              <a:gd name="connsiteY980" fmla="*/ 2081899 h 6246801"/>
              <a:gd name="connsiteX981" fmla="*/ 6793800 w 9384838"/>
              <a:gd name="connsiteY981" fmla="*/ 2006676 h 6246801"/>
              <a:gd name="connsiteX982" fmla="*/ 6668802 w 9384838"/>
              <a:gd name="connsiteY982" fmla="*/ 1931450 h 6246801"/>
              <a:gd name="connsiteX983" fmla="*/ 6542697 w 9384838"/>
              <a:gd name="connsiteY983" fmla="*/ 1831894 h 6246801"/>
              <a:gd name="connsiteX984" fmla="*/ 6467477 w 9384838"/>
              <a:gd name="connsiteY984" fmla="*/ 1705789 h 6246801"/>
              <a:gd name="connsiteX985" fmla="*/ 6417699 w 9384838"/>
              <a:gd name="connsiteY985" fmla="*/ 1681452 h 6246801"/>
              <a:gd name="connsiteX986" fmla="*/ 6342479 w 9384838"/>
              <a:gd name="connsiteY986" fmla="*/ 1580786 h 6246801"/>
              <a:gd name="connsiteX987" fmla="*/ 6217481 w 9384838"/>
              <a:gd name="connsiteY987" fmla="*/ 1555343 h 6246801"/>
              <a:gd name="connsiteX988" fmla="*/ 6091377 w 9384838"/>
              <a:gd name="connsiteY988" fmla="*/ 1606229 h 6246801"/>
              <a:gd name="connsiteX989" fmla="*/ 5991821 w 9384838"/>
              <a:gd name="connsiteY989" fmla="*/ 1681452 h 6246801"/>
              <a:gd name="connsiteX990" fmla="*/ 5966379 w 9384838"/>
              <a:gd name="connsiteY990" fmla="*/ 1630565 h 6246801"/>
              <a:gd name="connsiteX991" fmla="*/ 5966379 w 9384838"/>
              <a:gd name="connsiteY991" fmla="*/ 1580786 h 6246801"/>
              <a:gd name="connsiteX992" fmla="*/ 5916601 w 9384838"/>
              <a:gd name="connsiteY992" fmla="*/ 1531005 h 6246801"/>
              <a:gd name="connsiteX993" fmla="*/ 5940937 w 9384838"/>
              <a:gd name="connsiteY993" fmla="*/ 1505563 h 6246801"/>
              <a:gd name="connsiteX994" fmla="*/ 5891159 w 9384838"/>
              <a:gd name="connsiteY994" fmla="*/ 1480122 h 6246801"/>
              <a:gd name="connsiteX995" fmla="*/ 5840275 w 9384838"/>
              <a:gd name="connsiteY995" fmla="*/ 1480122 h 6246801"/>
              <a:gd name="connsiteX996" fmla="*/ 5815939 w 9384838"/>
              <a:gd name="connsiteY996" fmla="*/ 1455784 h 6246801"/>
              <a:gd name="connsiteX997" fmla="*/ 5740719 w 9384838"/>
              <a:gd name="connsiteY997" fmla="*/ 1505563 h 6246801"/>
              <a:gd name="connsiteX998" fmla="*/ 5665499 w 9384838"/>
              <a:gd name="connsiteY998" fmla="*/ 1606229 h 6246801"/>
              <a:gd name="connsiteX999" fmla="*/ 5715277 w 9384838"/>
              <a:gd name="connsiteY999" fmla="*/ 1656009 h 6246801"/>
              <a:gd name="connsiteX1000" fmla="*/ 5765055 w 9384838"/>
              <a:gd name="connsiteY1000" fmla="*/ 1731231 h 6246801"/>
              <a:gd name="connsiteX1001" fmla="*/ 5840275 w 9384838"/>
              <a:gd name="connsiteY1001" fmla="*/ 1731231 h 6246801"/>
              <a:gd name="connsiteX1002" fmla="*/ 5916601 w 9384838"/>
              <a:gd name="connsiteY1002" fmla="*/ 1881669 h 6246801"/>
              <a:gd name="connsiteX1003" fmla="*/ 5966379 w 9384838"/>
              <a:gd name="connsiteY1003" fmla="*/ 1956897 h 6246801"/>
              <a:gd name="connsiteX1004" fmla="*/ 5891159 w 9384838"/>
              <a:gd name="connsiteY1004" fmla="*/ 2006676 h 6246801"/>
              <a:gd name="connsiteX1005" fmla="*/ 5815939 w 9384838"/>
              <a:gd name="connsiteY1005" fmla="*/ 1931450 h 6246801"/>
              <a:gd name="connsiteX1006" fmla="*/ 5765055 w 9384838"/>
              <a:gd name="connsiteY1006" fmla="*/ 1881669 h 6246801"/>
              <a:gd name="connsiteX1007" fmla="*/ 5715277 w 9384838"/>
              <a:gd name="connsiteY1007" fmla="*/ 1931450 h 6246801"/>
              <a:gd name="connsiteX1008" fmla="*/ 5665499 w 9384838"/>
              <a:gd name="connsiteY1008" fmla="*/ 1931450 h 6246801"/>
              <a:gd name="connsiteX1009" fmla="*/ 5640056 w 9384838"/>
              <a:gd name="connsiteY1009" fmla="*/ 2006676 h 6246801"/>
              <a:gd name="connsiteX1010" fmla="*/ 5590278 w 9384838"/>
              <a:gd name="connsiteY1010" fmla="*/ 2006676 h 6246801"/>
              <a:gd name="connsiteX1011" fmla="*/ 5515058 w 9384838"/>
              <a:gd name="connsiteY1011" fmla="*/ 2081899 h 6246801"/>
              <a:gd name="connsiteX1012" fmla="*/ 5464174 w 9384838"/>
              <a:gd name="connsiteY1012" fmla="*/ 2057559 h 6246801"/>
              <a:gd name="connsiteX1013" fmla="*/ 5464174 w 9384838"/>
              <a:gd name="connsiteY1013" fmla="*/ 1956897 h 6246801"/>
              <a:gd name="connsiteX1014" fmla="*/ 5489616 w 9384838"/>
              <a:gd name="connsiteY1014" fmla="*/ 1881669 h 6246801"/>
              <a:gd name="connsiteX1015" fmla="*/ 5564836 w 9384838"/>
              <a:gd name="connsiteY1015" fmla="*/ 1831894 h 6246801"/>
              <a:gd name="connsiteX1016" fmla="*/ 5590278 w 9384838"/>
              <a:gd name="connsiteY1016" fmla="*/ 1756674 h 6246801"/>
              <a:gd name="connsiteX1017" fmla="*/ 5539394 w 9384838"/>
              <a:gd name="connsiteY1017" fmla="*/ 1656009 h 6246801"/>
              <a:gd name="connsiteX1018" fmla="*/ 5515058 w 9384838"/>
              <a:gd name="connsiteY1018" fmla="*/ 1656009 h 6246801"/>
              <a:gd name="connsiteX1019" fmla="*/ 5515058 w 9384838"/>
              <a:gd name="connsiteY1019" fmla="*/ 1606229 h 6246801"/>
              <a:gd name="connsiteX1020" fmla="*/ 5489616 w 9384838"/>
              <a:gd name="connsiteY1020" fmla="*/ 1580786 h 6246801"/>
              <a:gd name="connsiteX1021" fmla="*/ 5489616 w 9384838"/>
              <a:gd name="connsiteY1021" fmla="*/ 1531005 h 6246801"/>
              <a:gd name="connsiteX1022" fmla="*/ 5539394 w 9384838"/>
              <a:gd name="connsiteY1022" fmla="*/ 1455784 h 6246801"/>
              <a:gd name="connsiteX1023" fmla="*/ 5539394 w 9384838"/>
              <a:gd name="connsiteY1023" fmla="*/ 1404898 h 6246801"/>
              <a:gd name="connsiteX1024" fmla="*/ 5564836 w 9384838"/>
              <a:gd name="connsiteY1024" fmla="*/ 1355118 h 6246801"/>
              <a:gd name="connsiteX1025" fmla="*/ 5614614 w 9384838"/>
              <a:gd name="connsiteY1025" fmla="*/ 1379454 h 6246801"/>
              <a:gd name="connsiteX1026" fmla="*/ 5689834 w 9384838"/>
              <a:gd name="connsiteY1026" fmla="*/ 1355118 h 6246801"/>
              <a:gd name="connsiteX1027" fmla="*/ 5740719 w 9384838"/>
              <a:gd name="connsiteY1027" fmla="*/ 1329675 h 6246801"/>
              <a:gd name="connsiteX1028" fmla="*/ 5765055 w 9384838"/>
              <a:gd name="connsiteY1028" fmla="*/ 1355118 h 6246801"/>
              <a:gd name="connsiteX1029" fmla="*/ 5815939 w 9384838"/>
              <a:gd name="connsiteY1029" fmla="*/ 1279895 h 6246801"/>
              <a:gd name="connsiteX1030" fmla="*/ 5891159 w 9384838"/>
              <a:gd name="connsiteY1030" fmla="*/ 1254452 h 6246801"/>
              <a:gd name="connsiteX1031" fmla="*/ 5891159 w 9384838"/>
              <a:gd name="connsiteY1031" fmla="*/ 1179229 h 6246801"/>
              <a:gd name="connsiteX1032" fmla="*/ 5840275 w 9384838"/>
              <a:gd name="connsiteY1032" fmla="*/ 1104007 h 6246801"/>
              <a:gd name="connsiteX1033" fmla="*/ 5865717 w 9384838"/>
              <a:gd name="connsiteY1033" fmla="*/ 1054227 h 6246801"/>
              <a:gd name="connsiteX1034" fmla="*/ 5916601 w 9384838"/>
              <a:gd name="connsiteY1034" fmla="*/ 1054227 h 6246801"/>
              <a:gd name="connsiteX1035" fmla="*/ 6041599 w 9384838"/>
              <a:gd name="connsiteY1035" fmla="*/ 1179229 h 6246801"/>
              <a:gd name="connsiteX1036" fmla="*/ 6091377 w 9384838"/>
              <a:gd name="connsiteY1036" fmla="*/ 1153786 h 6246801"/>
              <a:gd name="connsiteX1037" fmla="*/ 6091377 w 9384838"/>
              <a:gd name="connsiteY1037" fmla="*/ 1204672 h 6246801"/>
              <a:gd name="connsiteX1038" fmla="*/ 6166597 w 9384838"/>
              <a:gd name="connsiteY1038" fmla="*/ 1254452 h 6246801"/>
              <a:gd name="connsiteX1039" fmla="*/ 6292701 w 9384838"/>
              <a:gd name="connsiteY1039" fmla="*/ 1179229 h 6246801"/>
              <a:gd name="connsiteX1040" fmla="*/ 6317037 w 9384838"/>
              <a:gd name="connsiteY1040" fmla="*/ 1129449 h 6246801"/>
              <a:gd name="connsiteX1041" fmla="*/ 6292701 w 9384838"/>
              <a:gd name="connsiteY1041" fmla="*/ 1054227 h 6246801"/>
              <a:gd name="connsiteX1042" fmla="*/ 6317037 w 9384838"/>
              <a:gd name="connsiteY1042" fmla="*/ 1003341 h 6246801"/>
              <a:gd name="connsiteX1043" fmla="*/ 6317037 w 9384838"/>
              <a:gd name="connsiteY1043" fmla="*/ 953562 h 6246801"/>
              <a:gd name="connsiteX1044" fmla="*/ 6342479 w 9384838"/>
              <a:gd name="connsiteY1044" fmla="*/ 903783 h 6246801"/>
              <a:gd name="connsiteX1045" fmla="*/ 6443141 w 9384838"/>
              <a:gd name="connsiteY1045" fmla="*/ 878340 h 6246801"/>
              <a:gd name="connsiteX1046" fmla="*/ 6492919 w 9384838"/>
              <a:gd name="connsiteY1046" fmla="*/ 803117 h 6246801"/>
              <a:gd name="connsiteX1047" fmla="*/ 6518361 w 9384838"/>
              <a:gd name="connsiteY1047" fmla="*/ 652667 h 6246801"/>
              <a:gd name="connsiteX1048" fmla="*/ 6619024 w 9384838"/>
              <a:gd name="connsiteY1048" fmla="*/ 526559 h 6246801"/>
              <a:gd name="connsiteX1049" fmla="*/ 6643360 w 9384838"/>
              <a:gd name="connsiteY1049" fmla="*/ 300891 h 6246801"/>
              <a:gd name="connsiteX1050" fmla="*/ 6619024 w 9384838"/>
              <a:gd name="connsiteY1050" fmla="*/ 125002 h 6246801"/>
              <a:gd name="connsiteX1051" fmla="*/ 6694244 w 9384838"/>
              <a:gd name="connsiteY1051" fmla="*/ 49779 h 6246801"/>
              <a:gd name="connsiteX1052" fmla="*/ 6769464 w 9384838"/>
              <a:gd name="connsiteY1052" fmla="*/ 49779 h 6246801"/>
              <a:gd name="connsiteX1053" fmla="*/ 6819242 w 9384838"/>
              <a:gd name="connsiteY1053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59 w 9384838"/>
              <a:gd name="connsiteY666" fmla="*/ 4605916 h 6246801"/>
              <a:gd name="connsiteX667" fmla="*/ 2880162 w 9384838"/>
              <a:gd name="connsiteY667" fmla="*/ 4566457 h 6246801"/>
              <a:gd name="connsiteX668" fmla="*/ 2931045 w 9384838"/>
              <a:gd name="connsiteY668" fmla="*/ 4616236 h 6246801"/>
              <a:gd name="connsiteX669" fmla="*/ 2980823 w 9384838"/>
              <a:gd name="connsiteY669" fmla="*/ 4641679 h 6246801"/>
              <a:gd name="connsiteX670" fmla="*/ 3006265 w 9384838"/>
              <a:gd name="connsiteY670" fmla="*/ 4616236 h 6246801"/>
              <a:gd name="connsiteX671" fmla="*/ 3030601 w 9384838"/>
              <a:gd name="connsiteY671" fmla="*/ 4616236 h 6246801"/>
              <a:gd name="connsiteX672" fmla="*/ 3056044 w 9384838"/>
              <a:gd name="connsiteY672" fmla="*/ 4590793 h 6246801"/>
              <a:gd name="connsiteX673" fmla="*/ 3105820 w 9384838"/>
              <a:gd name="connsiteY673" fmla="*/ 4590793 h 6246801"/>
              <a:gd name="connsiteX674" fmla="*/ 3131263 w 9384838"/>
              <a:gd name="connsiteY674" fmla="*/ 4541014 h 6246801"/>
              <a:gd name="connsiteX675" fmla="*/ 3131263 w 9384838"/>
              <a:gd name="connsiteY675" fmla="*/ 4590793 h 6246801"/>
              <a:gd name="connsiteX676" fmla="*/ 3156704 w 9384838"/>
              <a:gd name="connsiteY676" fmla="*/ 4566457 h 6246801"/>
              <a:gd name="connsiteX677" fmla="*/ 3181041 w 9384838"/>
              <a:gd name="connsiteY677" fmla="*/ 4515571 h 6246801"/>
              <a:gd name="connsiteX678" fmla="*/ 3156704 w 9384838"/>
              <a:gd name="connsiteY678" fmla="*/ 4440348 h 6246801"/>
              <a:gd name="connsiteX679" fmla="*/ 3131263 w 9384838"/>
              <a:gd name="connsiteY679" fmla="*/ 4416011 h 6246801"/>
              <a:gd name="connsiteX680" fmla="*/ 3181041 w 9384838"/>
              <a:gd name="connsiteY680" fmla="*/ 4365125 h 6246801"/>
              <a:gd name="connsiteX681" fmla="*/ 3231924 w 9384838"/>
              <a:gd name="connsiteY681" fmla="*/ 4340788 h 6246801"/>
              <a:gd name="connsiteX682" fmla="*/ 3256260 w 9384838"/>
              <a:gd name="connsiteY682" fmla="*/ 4289902 h 6246801"/>
              <a:gd name="connsiteX683" fmla="*/ 3281703 w 9384838"/>
              <a:gd name="connsiteY683" fmla="*/ 4289902 h 6246801"/>
              <a:gd name="connsiteX684" fmla="*/ 3281705 w 9384838"/>
              <a:gd name="connsiteY684" fmla="*/ 4289902 h 6246801"/>
              <a:gd name="connsiteX685" fmla="*/ 3307147 w 9384838"/>
              <a:gd name="connsiteY685" fmla="*/ 4265565 h 6246801"/>
              <a:gd name="connsiteX686" fmla="*/ 3356924 w 9384838"/>
              <a:gd name="connsiteY686" fmla="*/ 4265565 h 6246801"/>
              <a:gd name="connsiteX687" fmla="*/ 3457589 w 9384838"/>
              <a:gd name="connsiteY687" fmla="*/ 4190342 h 6246801"/>
              <a:gd name="connsiteX688" fmla="*/ 3558250 w 9384838"/>
              <a:gd name="connsiteY688" fmla="*/ 4089676 h 6246801"/>
              <a:gd name="connsiteX689" fmla="*/ 3582585 w 9384838"/>
              <a:gd name="connsiteY689" fmla="*/ 4014453 h 6246801"/>
              <a:gd name="connsiteX690" fmla="*/ 3608026 w 9384838"/>
              <a:gd name="connsiteY690" fmla="*/ 3989010 h 6246801"/>
              <a:gd name="connsiteX691" fmla="*/ 3582585 w 9384838"/>
              <a:gd name="connsiteY691" fmla="*/ 3963567 h 6246801"/>
              <a:gd name="connsiteX692" fmla="*/ 3608026 w 9384838"/>
              <a:gd name="connsiteY692" fmla="*/ 3913787 h 6246801"/>
              <a:gd name="connsiteX693" fmla="*/ 3582585 w 9384838"/>
              <a:gd name="connsiteY693" fmla="*/ 3888344 h 6246801"/>
              <a:gd name="connsiteX694" fmla="*/ 3608026 w 9384838"/>
              <a:gd name="connsiteY694" fmla="*/ 3838565 h 6246801"/>
              <a:gd name="connsiteX695" fmla="*/ 3633468 w 9384838"/>
              <a:gd name="connsiteY695" fmla="*/ 3813122 h 6246801"/>
              <a:gd name="connsiteX696" fmla="*/ 3683247 w 9384838"/>
              <a:gd name="connsiteY696" fmla="*/ 3788785 h 6246801"/>
              <a:gd name="connsiteX697" fmla="*/ 3708689 w 9384838"/>
              <a:gd name="connsiteY697" fmla="*/ 3813122 h 6246801"/>
              <a:gd name="connsiteX698" fmla="*/ 3783908 w 9384838"/>
              <a:gd name="connsiteY698" fmla="*/ 3788785 h 6246801"/>
              <a:gd name="connsiteX699" fmla="*/ 3883464 w 9384838"/>
              <a:gd name="connsiteY699" fmla="*/ 3763342 h 6246801"/>
              <a:gd name="connsiteX700" fmla="*/ 3883464 w 9384838"/>
              <a:gd name="connsiteY700" fmla="*/ 3813122 h 6246801"/>
              <a:gd name="connsiteX701" fmla="*/ 3833686 w 9384838"/>
              <a:gd name="connsiteY701" fmla="*/ 3813122 h 6246801"/>
              <a:gd name="connsiteX702" fmla="*/ 3808245 w 9384838"/>
              <a:gd name="connsiteY702" fmla="*/ 3838565 h 6246801"/>
              <a:gd name="connsiteX703" fmla="*/ 3808245 w 9384838"/>
              <a:gd name="connsiteY703" fmla="*/ 3888344 h 6246801"/>
              <a:gd name="connsiteX704" fmla="*/ 3758467 w 9384838"/>
              <a:gd name="connsiteY704" fmla="*/ 3864008 h 6246801"/>
              <a:gd name="connsiteX705" fmla="*/ 3708689 w 9384838"/>
              <a:gd name="connsiteY705" fmla="*/ 3913787 h 6246801"/>
              <a:gd name="connsiteX706" fmla="*/ 3683247 w 9384838"/>
              <a:gd name="connsiteY706" fmla="*/ 3888344 h 6246801"/>
              <a:gd name="connsiteX707" fmla="*/ 3633468 w 9384838"/>
              <a:gd name="connsiteY707" fmla="*/ 3913787 h 6246801"/>
              <a:gd name="connsiteX708" fmla="*/ 3657804 w 9384838"/>
              <a:gd name="connsiteY708" fmla="*/ 3939230 h 6246801"/>
              <a:gd name="connsiteX709" fmla="*/ 3633468 w 9384838"/>
              <a:gd name="connsiteY709" fmla="*/ 3963567 h 6246801"/>
              <a:gd name="connsiteX710" fmla="*/ 3657804 w 9384838"/>
              <a:gd name="connsiteY710" fmla="*/ 3963567 h 6246801"/>
              <a:gd name="connsiteX711" fmla="*/ 3683247 w 9384838"/>
              <a:gd name="connsiteY711" fmla="*/ 3989010 h 6246801"/>
              <a:gd name="connsiteX712" fmla="*/ 3708689 w 9384838"/>
              <a:gd name="connsiteY712" fmla="*/ 3989010 h 6246801"/>
              <a:gd name="connsiteX713" fmla="*/ 3708689 w 9384838"/>
              <a:gd name="connsiteY713" fmla="*/ 4014453 h 6246801"/>
              <a:gd name="connsiteX714" fmla="*/ 3708688 w 9384838"/>
              <a:gd name="connsiteY714" fmla="*/ 4014453 h 6246801"/>
              <a:gd name="connsiteX715" fmla="*/ 3657804 w 9384838"/>
              <a:gd name="connsiteY715" fmla="*/ 4064233 h 6246801"/>
              <a:gd name="connsiteX716" fmla="*/ 3683246 w 9384838"/>
              <a:gd name="connsiteY716" fmla="*/ 4139455 h 6246801"/>
              <a:gd name="connsiteX717" fmla="*/ 3808243 w 9384838"/>
              <a:gd name="connsiteY717" fmla="*/ 4164898 h 6246801"/>
              <a:gd name="connsiteX718" fmla="*/ 3833684 w 9384838"/>
              <a:gd name="connsiteY718" fmla="*/ 4089676 h 6246801"/>
              <a:gd name="connsiteX719" fmla="*/ 3958666 w 9384838"/>
              <a:gd name="connsiteY719" fmla="*/ 4089676 h 6246801"/>
              <a:gd name="connsiteX720" fmla="*/ 4084770 w 9384838"/>
              <a:gd name="connsiteY720" fmla="*/ 4064233 h 6246801"/>
              <a:gd name="connsiteX721" fmla="*/ 4185432 w 9384838"/>
              <a:gd name="connsiteY721" fmla="*/ 4064233 h 6246801"/>
              <a:gd name="connsiteX722" fmla="*/ 4460870 w 9384838"/>
              <a:gd name="connsiteY722" fmla="*/ 3888345 h 6246801"/>
              <a:gd name="connsiteX723" fmla="*/ 4510648 w 9384838"/>
              <a:gd name="connsiteY723" fmla="*/ 3763342 h 6246801"/>
              <a:gd name="connsiteX724" fmla="*/ 4761751 w 9384838"/>
              <a:gd name="connsiteY724" fmla="*/ 3713562 h 6246801"/>
              <a:gd name="connsiteX725" fmla="*/ 4836971 w 9384838"/>
              <a:gd name="connsiteY725" fmla="*/ 3612896 h 6246801"/>
              <a:gd name="connsiteX726" fmla="*/ 4887855 w 9384838"/>
              <a:gd name="connsiteY726" fmla="*/ 3487894 h 6246801"/>
              <a:gd name="connsiteX727" fmla="*/ 4887855 w 9384838"/>
              <a:gd name="connsiteY727" fmla="*/ 3487893 h 6246801"/>
              <a:gd name="connsiteX728" fmla="*/ 4937633 w 9384838"/>
              <a:gd name="connsiteY728" fmla="*/ 3437007 h 6246801"/>
              <a:gd name="connsiteX729" fmla="*/ 5012854 w 9384838"/>
              <a:gd name="connsiteY729" fmla="*/ 3387227 h 6246801"/>
              <a:gd name="connsiteX730" fmla="*/ 5038296 w 9384838"/>
              <a:gd name="connsiteY730" fmla="*/ 3336341 h 6246801"/>
              <a:gd name="connsiteX731" fmla="*/ 5113516 w 9384838"/>
              <a:gd name="connsiteY731" fmla="*/ 3236782 h 6246801"/>
              <a:gd name="connsiteX732" fmla="*/ 5137852 w 9384838"/>
              <a:gd name="connsiteY732" fmla="*/ 3185896 h 6246801"/>
              <a:gd name="connsiteX733" fmla="*/ 5163294 w 9384838"/>
              <a:gd name="connsiteY733" fmla="*/ 3161560 h 6246801"/>
              <a:gd name="connsiteX734" fmla="*/ 5238514 w 9384838"/>
              <a:gd name="connsiteY734" fmla="*/ 3011116 h 6246801"/>
              <a:gd name="connsiteX735" fmla="*/ 5263957 w 9384838"/>
              <a:gd name="connsiteY735" fmla="*/ 2860672 h 6246801"/>
              <a:gd name="connsiteX736" fmla="*/ 5188736 w 9384838"/>
              <a:gd name="connsiteY736" fmla="*/ 2809788 h 6246801"/>
              <a:gd name="connsiteX737" fmla="*/ 5163294 w 9384838"/>
              <a:gd name="connsiteY737" fmla="*/ 2835229 h 6246801"/>
              <a:gd name="connsiteX738" fmla="*/ 5137852 w 9384838"/>
              <a:gd name="connsiteY738" fmla="*/ 2835229 h 6246801"/>
              <a:gd name="connsiteX739" fmla="*/ 5137852 w 9384838"/>
              <a:gd name="connsiteY739" fmla="*/ 2785450 h 6246801"/>
              <a:gd name="connsiteX740" fmla="*/ 5188736 w 9384838"/>
              <a:gd name="connsiteY740" fmla="*/ 2785450 h 6246801"/>
              <a:gd name="connsiteX741" fmla="*/ 5263957 w 9384838"/>
              <a:gd name="connsiteY741" fmla="*/ 2734563 h 6246801"/>
              <a:gd name="connsiteX742" fmla="*/ 5339177 w 9384838"/>
              <a:gd name="connsiteY742" fmla="*/ 2609561 h 6246801"/>
              <a:gd name="connsiteX743" fmla="*/ 5289399 w 9384838"/>
              <a:gd name="connsiteY743" fmla="*/ 2534339 h 6246801"/>
              <a:gd name="connsiteX744" fmla="*/ 5289931 w 9384838"/>
              <a:gd name="connsiteY744" fmla="*/ 2534660 h 6246801"/>
              <a:gd name="connsiteX745" fmla="*/ 5289398 w 9384838"/>
              <a:gd name="connsiteY745" fmla="*/ 2534339 h 6246801"/>
              <a:gd name="connsiteX746" fmla="*/ 5313734 w 9384838"/>
              <a:gd name="connsiteY746" fmla="*/ 2483451 h 6246801"/>
              <a:gd name="connsiteX747" fmla="*/ 5289398 w 9384838"/>
              <a:gd name="connsiteY747" fmla="*/ 2459115 h 6246801"/>
              <a:gd name="connsiteX748" fmla="*/ 5364618 w 9384838"/>
              <a:gd name="connsiteY748" fmla="*/ 2408231 h 6246801"/>
              <a:gd name="connsiteX749" fmla="*/ 5388954 w 9384838"/>
              <a:gd name="connsiteY749" fmla="*/ 2433674 h 6246801"/>
              <a:gd name="connsiteX750" fmla="*/ 5464174 w 9384838"/>
              <a:gd name="connsiteY750" fmla="*/ 2408231 h 6246801"/>
              <a:gd name="connsiteX751" fmla="*/ 5515059 w 9384838"/>
              <a:gd name="connsiteY751" fmla="*/ 2333007 h 6246801"/>
              <a:gd name="connsiteX752" fmla="*/ 5539394 w 9384838"/>
              <a:gd name="connsiteY752" fmla="*/ 2257785 h 6246801"/>
              <a:gd name="connsiteX753" fmla="*/ 5539394 w 9384838"/>
              <a:gd name="connsiteY753" fmla="*/ 2233447 h 6246801"/>
              <a:gd name="connsiteX754" fmla="*/ 5564837 w 9384838"/>
              <a:gd name="connsiteY754" fmla="*/ 2182565 h 6246801"/>
              <a:gd name="connsiteX755" fmla="*/ 5614615 w 9384838"/>
              <a:gd name="connsiteY755" fmla="*/ 2233447 h 6246801"/>
              <a:gd name="connsiteX756" fmla="*/ 5640057 w 9384838"/>
              <a:gd name="connsiteY756" fmla="*/ 2208005 h 6246801"/>
              <a:gd name="connsiteX757" fmla="*/ 5665499 w 9384838"/>
              <a:gd name="connsiteY757" fmla="*/ 2233447 h 6246801"/>
              <a:gd name="connsiteX758" fmla="*/ 5665499 w 9384838"/>
              <a:gd name="connsiteY758" fmla="*/ 2257785 h 6246801"/>
              <a:gd name="connsiteX759" fmla="*/ 5640057 w 9384838"/>
              <a:gd name="connsiteY759" fmla="*/ 2408231 h 6246801"/>
              <a:gd name="connsiteX760" fmla="*/ 5689835 w 9384838"/>
              <a:gd name="connsiteY760" fmla="*/ 2433674 h 6246801"/>
              <a:gd name="connsiteX761" fmla="*/ 5740719 w 9384838"/>
              <a:gd name="connsiteY761" fmla="*/ 2408231 h 6246801"/>
              <a:gd name="connsiteX762" fmla="*/ 5765055 w 9384838"/>
              <a:gd name="connsiteY762" fmla="*/ 2358450 h 6246801"/>
              <a:gd name="connsiteX763" fmla="*/ 5840275 w 9384838"/>
              <a:gd name="connsiteY763" fmla="*/ 2459115 h 6246801"/>
              <a:gd name="connsiteX764" fmla="*/ 5891159 w 9384838"/>
              <a:gd name="connsiteY764" fmla="*/ 2408231 h 6246801"/>
              <a:gd name="connsiteX765" fmla="*/ 5940937 w 9384838"/>
              <a:gd name="connsiteY765" fmla="*/ 2283229 h 6246801"/>
              <a:gd name="connsiteX766" fmla="*/ 5891159 w 9384838"/>
              <a:gd name="connsiteY766" fmla="*/ 2208005 h 6246801"/>
              <a:gd name="connsiteX767" fmla="*/ 5840275 w 9384838"/>
              <a:gd name="connsiteY767" fmla="*/ 2257785 h 6246801"/>
              <a:gd name="connsiteX768" fmla="*/ 5715277 w 9384838"/>
              <a:gd name="connsiteY768" fmla="*/ 2283229 h 6246801"/>
              <a:gd name="connsiteX769" fmla="*/ 5765055 w 9384838"/>
              <a:gd name="connsiteY769" fmla="*/ 2132783 h 6246801"/>
              <a:gd name="connsiteX770" fmla="*/ 5840275 w 9384838"/>
              <a:gd name="connsiteY770" fmla="*/ 2081897 h 6246801"/>
              <a:gd name="connsiteX771" fmla="*/ 8270546 w 9384838"/>
              <a:gd name="connsiteY771" fmla="*/ 1474959 h 6246801"/>
              <a:gd name="connsiteX772" fmla="*/ 8282255 w 9384838"/>
              <a:gd name="connsiteY772" fmla="*/ 1480813 h 6246801"/>
              <a:gd name="connsiteX773" fmla="*/ 8274449 w 9384838"/>
              <a:gd name="connsiteY773" fmla="*/ 1490571 h 6246801"/>
              <a:gd name="connsiteX774" fmla="*/ 8264691 w 9384838"/>
              <a:gd name="connsiteY774" fmla="*/ 1491546 h 6246801"/>
              <a:gd name="connsiteX775" fmla="*/ 8247128 w 9384838"/>
              <a:gd name="connsiteY775" fmla="*/ 1501304 h 6246801"/>
              <a:gd name="connsiteX776" fmla="*/ 8250055 w 9384838"/>
              <a:gd name="connsiteY776" fmla="*/ 1485692 h 6246801"/>
              <a:gd name="connsiteX777" fmla="*/ 8265667 w 9384838"/>
              <a:gd name="connsiteY777" fmla="*/ 1485692 h 6246801"/>
              <a:gd name="connsiteX778" fmla="*/ 8270546 w 9384838"/>
              <a:gd name="connsiteY778" fmla="*/ 1474959 h 6246801"/>
              <a:gd name="connsiteX779" fmla="*/ 8187608 w 9384838"/>
              <a:gd name="connsiteY779" fmla="*/ 1463250 h 6246801"/>
              <a:gd name="connsiteX780" fmla="*/ 8203220 w 9384838"/>
              <a:gd name="connsiteY780" fmla="*/ 1472032 h 6246801"/>
              <a:gd name="connsiteX781" fmla="*/ 8215904 w 9384838"/>
              <a:gd name="connsiteY781" fmla="*/ 1471056 h 6246801"/>
              <a:gd name="connsiteX782" fmla="*/ 8214929 w 9384838"/>
              <a:gd name="connsiteY782" fmla="*/ 1479838 h 6246801"/>
              <a:gd name="connsiteX783" fmla="*/ 8216880 w 9384838"/>
              <a:gd name="connsiteY783" fmla="*/ 1484717 h 6246801"/>
              <a:gd name="connsiteX784" fmla="*/ 8195414 w 9384838"/>
              <a:gd name="connsiteY784" fmla="*/ 1482765 h 6246801"/>
              <a:gd name="connsiteX785" fmla="*/ 8197365 w 9384838"/>
              <a:gd name="connsiteY785" fmla="*/ 1476909 h 6246801"/>
              <a:gd name="connsiteX786" fmla="*/ 8187608 w 9384838"/>
              <a:gd name="connsiteY786" fmla="*/ 1463250 h 6246801"/>
              <a:gd name="connsiteX787" fmla="*/ 8289085 w 9384838"/>
              <a:gd name="connsiteY787" fmla="*/ 1415439 h 6246801"/>
              <a:gd name="connsiteX788" fmla="*/ 8307624 w 9384838"/>
              <a:gd name="connsiteY788" fmla="*/ 1425197 h 6246801"/>
              <a:gd name="connsiteX789" fmla="*/ 8318357 w 9384838"/>
              <a:gd name="connsiteY789" fmla="*/ 1429100 h 6246801"/>
              <a:gd name="connsiteX790" fmla="*/ 8307624 w 9384838"/>
              <a:gd name="connsiteY790" fmla="*/ 1443734 h 6246801"/>
              <a:gd name="connsiteX791" fmla="*/ 8313478 w 9384838"/>
              <a:gd name="connsiteY791" fmla="*/ 1452516 h 6246801"/>
              <a:gd name="connsiteX792" fmla="*/ 8282255 w 9384838"/>
              <a:gd name="connsiteY792" fmla="*/ 1469104 h 6246801"/>
              <a:gd name="connsiteX793" fmla="*/ 8280303 w 9384838"/>
              <a:gd name="connsiteY793" fmla="*/ 1453493 h 6246801"/>
              <a:gd name="connsiteX794" fmla="*/ 8269570 w 9384838"/>
              <a:gd name="connsiteY794" fmla="*/ 1425197 h 6246801"/>
              <a:gd name="connsiteX795" fmla="*/ 8289085 w 9384838"/>
              <a:gd name="connsiteY795" fmla="*/ 1415439 h 6246801"/>
              <a:gd name="connsiteX796" fmla="*/ 8360314 w 9384838"/>
              <a:gd name="connsiteY796" fmla="*/ 1357869 h 6246801"/>
              <a:gd name="connsiteX797" fmla="*/ 8376902 w 9384838"/>
              <a:gd name="connsiteY797" fmla="*/ 1366651 h 6246801"/>
              <a:gd name="connsiteX798" fmla="*/ 8379829 w 9384838"/>
              <a:gd name="connsiteY798" fmla="*/ 1382264 h 6246801"/>
              <a:gd name="connsiteX799" fmla="*/ 8349581 w 9384838"/>
              <a:gd name="connsiteY799" fmla="*/ 1375434 h 6246801"/>
              <a:gd name="connsiteX800" fmla="*/ 8360314 w 9384838"/>
              <a:gd name="connsiteY800" fmla="*/ 1357869 h 6246801"/>
              <a:gd name="connsiteX801" fmla="*/ 8571073 w 9384838"/>
              <a:gd name="connsiteY801" fmla="*/ 1228098 h 6246801"/>
              <a:gd name="connsiteX802" fmla="*/ 8597418 w 9384838"/>
              <a:gd name="connsiteY802" fmla="*/ 1253467 h 6246801"/>
              <a:gd name="connsiteX803" fmla="*/ 8592539 w 9384838"/>
              <a:gd name="connsiteY803" fmla="*/ 1260297 h 6246801"/>
              <a:gd name="connsiteX804" fmla="*/ 8592539 w 9384838"/>
              <a:gd name="connsiteY804" fmla="*/ 1272981 h 6246801"/>
              <a:gd name="connsiteX805" fmla="*/ 8572049 w 9384838"/>
              <a:gd name="connsiteY805" fmla="*/ 1273957 h 6246801"/>
              <a:gd name="connsiteX806" fmla="*/ 8561316 w 9384838"/>
              <a:gd name="connsiteY806" fmla="*/ 1285666 h 6246801"/>
              <a:gd name="connsiteX807" fmla="*/ 8554486 w 9384838"/>
              <a:gd name="connsiteY807" fmla="*/ 1302253 h 6246801"/>
              <a:gd name="connsiteX808" fmla="*/ 8533995 w 9384838"/>
              <a:gd name="connsiteY808" fmla="*/ 1311035 h 6246801"/>
              <a:gd name="connsiteX809" fmla="*/ 8510577 w 9384838"/>
              <a:gd name="connsiteY809" fmla="*/ 1309083 h 6246801"/>
              <a:gd name="connsiteX810" fmla="*/ 8505699 w 9384838"/>
              <a:gd name="connsiteY810" fmla="*/ 1331526 h 6246801"/>
              <a:gd name="connsiteX811" fmla="*/ 8494966 w 9384838"/>
              <a:gd name="connsiteY811" fmla="*/ 1335428 h 6246801"/>
              <a:gd name="connsiteX812" fmla="*/ 8482281 w 9384838"/>
              <a:gd name="connsiteY812" fmla="*/ 1312986 h 6246801"/>
              <a:gd name="connsiteX813" fmla="*/ 8474475 w 9384838"/>
              <a:gd name="connsiteY813" fmla="*/ 1303229 h 6246801"/>
              <a:gd name="connsiteX814" fmla="*/ 8467645 w 9384838"/>
              <a:gd name="connsiteY814" fmla="*/ 1279811 h 6246801"/>
              <a:gd name="connsiteX815" fmla="*/ 8476427 w 9384838"/>
              <a:gd name="connsiteY815" fmla="*/ 1270054 h 6246801"/>
              <a:gd name="connsiteX816" fmla="*/ 8524238 w 9384838"/>
              <a:gd name="connsiteY816" fmla="*/ 1261273 h 6246801"/>
              <a:gd name="connsiteX817" fmla="*/ 8551558 w 9384838"/>
              <a:gd name="connsiteY817" fmla="*/ 1236879 h 6246801"/>
              <a:gd name="connsiteX818" fmla="*/ 8567170 w 9384838"/>
              <a:gd name="connsiteY818" fmla="*/ 1237855 h 6246801"/>
              <a:gd name="connsiteX819" fmla="*/ 8571073 w 9384838"/>
              <a:gd name="connsiteY819" fmla="*/ 1228098 h 6246801"/>
              <a:gd name="connsiteX820" fmla="*/ 8306648 w 9384838"/>
              <a:gd name="connsiteY820" fmla="*/ 884639 h 6246801"/>
              <a:gd name="connsiteX821" fmla="*/ 8328114 w 9384838"/>
              <a:gd name="connsiteY821" fmla="*/ 903178 h 6246801"/>
              <a:gd name="connsiteX822" fmla="*/ 8334944 w 9384838"/>
              <a:gd name="connsiteY822" fmla="*/ 917814 h 6246801"/>
              <a:gd name="connsiteX823" fmla="*/ 8368119 w 9384838"/>
              <a:gd name="connsiteY823" fmla="*/ 935377 h 6246801"/>
              <a:gd name="connsiteX824" fmla="*/ 8422761 w 9384838"/>
              <a:gd name="connsiteY824" fmla="*/ 939280 h 6246801"/>
              <a:gd name="connsiteX825" fmla="*/ 8461790 w 9384838"/>
              <a:gd name="connsiteY825" fmla="*/ 922693 h 6246801"/>
              <a:gd name="connsiteX826" fmla="*/ 8450081 w 9384838"/>
              <a:gd name="connsiteY826" fmla="*/ 963674 h 6246801"/>
              <a:gd name="connsiteX827" fmla="*/ 8431542 w 9384838"/>
              <a:gd name="connsiteY827" fmla="*/ 975382 h 6246801"/>
              <a:gd name="connsiteX828" fmla="*/ 8415930 w 9384838"/>
              <a:gd name="connsiteY828" fmla="*/ 963674 h 6246801"/>
              <a:gd name="connsiteX829" fmla="*/ 8397391 w 9384838"/>
              <a:gd name="connsiteY829" fmla="*/ 963674 h 6246801"/>
              <a:gd name="connsiteX830" fmla="*/ 8359338 w 9384838"/>
              <a:gd name="connsiteY830" fmla="*/ 1014411 h 6246801"/>
              <a:gd name="connsiteX831" fmla="*/ 8284206 w 9384838"/>
              <a:gd name="connsiteY831" fmla="*/ 1020265 h 6246801"/>
              <a:gd name="connsiteX832" fmla="*/ 8247128 w 9384838"/>
              <a:gd name="connsiteY832" fmla="*/ 1070028 h 6246801"/>
              <a:gd name="connsiteX833" fmla="*/ 8212977 w 9384838"/>
              <a:gd name="connsiteY833" fmla="*/ 1083688 h 6246801"/>
              <a:gd name="connsiteX834" fmla="*/ 8184681 w 9384838"/>
              <a:gd name="connsiteY834" fmla="*/ 1151014 h 6246801"/>
              <a:gd name="connsiteX835" fmla="*/ 8163215 w 9384838"/>
              <a:gd name="connsiteY835" fmla="*/ 1151014 h 6246801"/>
              <a:gd name="connsiteX836" fmla="*/ 8155409 w 9384838"/>
              <a:gd name="connsiteY836" fmla="*/ 1207607 h 6246801"/>
              <a:gd name="connsiteX837" fmla="*/ 8099792 w 9384838"/>
              <a:gd name="connsiteY837" fmla="*/ 1223219 h 6246801"/>
              <a:gd name="connsiteX838" fmla="*/ 8077350 w 9384838"/>
              <a:gd name="connsiteY838" fmla="*/ 1247612 h 6246801"/>
              <a:gd name="connsiteX839" fmla="*/ 8066617 w 9384838"/>
              <a:gd name="connsiteY839" fmla="*/ 1319817 h 6246801"/>
              <a:gd name="connsiteX840" fmla="*/ 8057835 w 9384838"/>
              <a:gd name="connsiteY840" fmla="*/ 1315914 h 6246801"/>
              <a:gd name="connsiteX841" fmla="*/ 8009048 w 9384838"/>
              <a:gd name="connsiteY841" fmla="*/ 1320793 h 6246801"/>
              <a:gd name="connsiteX842" fmla="*/ 8009048 w 9384838"/>
              <a:gd name="connsiteY842" fmla="*/ 1309084 h 6246801"/>
              <a:gd name="connsiteX843" fmla="*/ 8010024 w 9384838"/>
              <a:gd name="connsiteY843" fmla="*/ 1293472 h 6246801"/>
              <a:gd name="connsiteX844" fmla="*/ 8002218 w 9384838"/>
              <a:gd name="connsiteY844" fmla="*/ 1262248 h 6246801"/>
              <a:gd name="connsiteX845" fmla="*/ 8013927 w 9384838"/>
              <a:gd name="connsiteY845" fmla="*/ 1254442 h 6246801"/>
              <a:gd name="connsiteX846" fmla="*/ 8038320 w 9384838"/>
              <a:gd name="connsiteY846" fmla="*/ 1219316 h 6246801"/>
              <a:gd name="connsiteX847" fmla="*/ 8077350 w 9384838"/>
              <a:gd name="connsiteY847" fmla="*/ 1190044 h 6246801"/>
              <a:gd name="connsiteX848" fmla="*/ 8108573 w 9384838"/>
              <a:gd name="connsiteY848" fmla="*/ 1167602 h 6246801"/>
              <a:gd name="connsiteX849" fmla="*/ 8111501 w 9384838"/>
              <a:gd name="connsiteY849" fmla="*/ 1154917 h 6246801"/>
              <a:gd name="connsiteX850" fmla="*/ 8135894 w 9384838"/>
              <a:gd name="connsiteY850" fmla="*/ 1148087 h 6246801"/>
              <a:gd name="connsiteX851" fmla="*/ 8141748 w 9384838"/>
              <a:gd name="connsiteY851" fmla="*/ 1130524 h 6246801"/>
              <a:gd name="connsiteX852" fmla="*/ 8135894 w 9384838"/>
              <a:gd name="connsiteY852" fmla="*/ 1121742 h 6246801"/>
              <a:gd name="connsiteX853" fmla="*/ 8143700 w 9384838"/>
              <a:gd name="connsiteY853" fmla="*/ 1104179 h 6246801"/>
              <a:gd name="connsiteX854" fmla="*/ 8200293 w 9384838"/>
              <a:gd name="connsiteY854" fmla="*/ 1030998 h 6246801"/>
              <a:gd name="connsiteX855" fmla="*/ 8231516 w 9384838"/>
              <a:gd name="connsiteY855" fmla="*/ 993920 h 6246801"/>
              <a:gd name="connsiteX856" fmla="*/ 8245176 w 9384838"/>
              <a:gd name="connsiteY856" fmla="*/ 957819 h 6246801"/>
              <a:gd name="connsiteX857" fmla="*/ 8258837 w 9384838"/>
              <a:gd name="connsiteY857" fmla="*/ 944159 h 6246801"/>
              <a:gd name="connsiteX858" fmla="*/ 8260788 w 9384838"/>
              <a:gd name="connsiteY858" fmla="*/ 920741 h 6246801"/>
              <a:gd name="connsiteX859" fmla="*/ 8289085 w 9384838"/>
              <a:gd name="connsiteY859" fmla="*/ 889516 h 6246801"/>
              <a:gd name="connsiteX860" fmla="*/ 8306648 w 9384838"/>
              <a:gd name="connsiteY860" fmla="*/ 884639 h 6246801"/>
              <a:gd name="connsiteX861" fmla="*/ 9328245 w 9384838"/>
              <a:gd name="connsiteY861" fmla="*/ 311878 h 6246801"/>
              <a:gd name="connsiteX862" fmla="*/ 9371178 w 9384838"/>
              <a:gd name="connsiteY862" fmla="*/ 317733 h 6246801"/>
              <a:gd name="connsiteX863" fmla="*/ 9384838 w 9384838"/>
              <a:gd name="connsiteY863" fmla="*/ 341150 h 6246801"/>
              <a:gd name="connsiteX864" fmla="*/ 9357517 w 9384838"/>
              <a:gd name="connsiteY864" fmla="*/ 360665 h 6246801"/>
              <a:gd name="connsiteX865" fmla="*/ 9357517 w 9384838"/>
              <a:gd name="connsiteY865" fmla="*/ 378228 h 6246801"/>
              <a:gd name="connsiteX866" fmla="*/ 9371178 w 9384838"/>
              <a:gd name="connsiteY866" fmla="*/ 393840 h 6246801"/>
              <a:gd name="connsiteX867" fmla="*/ 9367275 w 9384838"/>
              <a:gd name="connsiteY867" fmla="*/ 427015 h 6246801"/>
              <a:gd name="connsiteX868" fmla="*/ 9314585 w 9384838"/>
              <a:gd name="connsiteY868" fmla="*/ 427015 h 6246801"/>
              <a:gd name="connsiteX869" fmla="*/ 9250186 w 9384838"/>
              <a:gd name="connsiteY869" fmla="*/ 440675 h 6246801"/>
              <a:gd name="connsiteX870" fmla="*/ 9213108 w 9384838"/>
              <a:gd name="connsiteY870" fmla="*/ 471899 h 6246801"/>
              <a:gd name="connsiteX871" fmla="*/ 9162370 w 9384838"/>
              <a:gd name="connsiteY871" fmla="*/ 491414 h 6246801"/>
              <a:gd name="connsiteX872" fmla="*/ 9099923 w 9384838"/>
              <a:gd name="connsiteY872" fmla="*/ 526540 h 6246801"/>
              <a:gd name="connsiteX873" fmla="*/ 9035524 w 9384838"/>
              <a:gd name="connsiteY873" fmla="*/ 587036 h 6246801"/>
              <a:gd name="connsiteX874" fmla="*/ 8996494 w 9384838"/>
              <a:gd name="connsiteY874" fmla="*/ 635822 h 6246801"/>
              <a:gd name="connsiteX875" fmla="*/ 8961368 w 9384838"/>
              <a:gd name="connsiteY875" fmla="*/ 637774 h 6246801"/>
              <a:gd name="connsiteX876" fmla="*/ 8951610 w 9384838"/>
              <a:gd name="connsiteY876" fmla="*/ 647531 h 6246801"/>
              <a:gd name="connsiteX877" fmla="*/ 8926241 w 9384838"/>
              <a:gd name="connsiteY877" fmla="*/ 637774 h 6246801"/>
              <a:gd name="connsiteX878" fmla="*/ 8916484 w 9384838"/>
              <a:gd name="connsiteY878" fmla="*/ 608501 h 6246801"/>
              <a:gd name="connsiteX879" fmla="*/ 8883309 w 9384838"/>
              <a:gd name="connsiteY879" fmla="*/ 622162 h 6246801"/>
              <a:gd name="connsiteX880" fmla="*/ 8877454 w 9384838"/>
              <a:gd name="connsiteY880" fmla="*/ 651434 h 6246801"/>
              <a:gd name="connsiteX881" fmla="*/ 8887212 w 9384838"/>
              <a:gd name="connsiteY881" fmla="*/ 665094 h 6246801"/>
              <a:gd name="connsiteX882" fmla="*/ 8846231 w 9384838"/>
              <a:gd name="connsiteY882" fmla="*/ 719735 h 6246801"/>
              <a:gd name="connsiteX883" fmla="*/ 8799395 w 9384838"/>
              <a:gd name="connsiteY883" fmla="*/ 749008 h 6246801"/>
              <a:gd name="connsiteX884" fmla="*/ 8766220 w 9384838"/>
              <a:gd name="connsiteY884" fmla="*/ 774380 h 6246801"/>
              <a:gd name="connsiteX885" fmla="*/ 8731094 w 9384838"/>
              <a:gd name="connsiteY885" fmla="*/ 844633 h 6246801"/>
              <a:gd name="connsiteX886" fmla="*/ 8697919 w 9384838"/>
              <a:gd name="connsiteY886" fmla="*/ 862196 h 6246801"/>
              <a:gd name="connsiteX887" fmla="*/ 8666695 w 9384838"/>
              <a:gd name="connsiteY887" fmla="*/ 862196 h 6246801"/>
              <a:gd name="connsiteX888" fmla="*/ 8641326 w 9384838"/>
              <a:gd name="connsiteY888" fmla="*/ 887565 h 6246801"/>
              <a:gd name="connsiteX889" fmla="*/ 8614005 w 9384838"/>
              <a:gd name="connsiteY889" fmla="*/ 932449 h 6246801"/>
              <a:gd name="connsiteX890" fmla="*/ 8590587 w 9384838"/>
              <a:gd name="connsiteY890" fmla="*/ 936351 h 6246801"/>
              <a:gd name="connsiteX891" fmla="*/ 8576927 w 9384838"/>
              <a:gd name="connsiteY891" fmla="*/ 920740 h 6246801"/>
              <a:gd name="connsiteX892" fmla="*/ 8590587 w 9384838"/>
              <a:gd name="connsiteY892" fmla="*/ 885614 h 6246801"/>
              <a:gd name="connsiteX893" fmla="*/ 8602296 w 9384838"/>
              <a:gd name="connsiteY893" fmla="*/ 881711 h 6246801"/>
              <a:gd name="connsiteX894" fmla="*/ 8610102 w 9384838"/>
              <a:gd name="connsiteY894" fmla="*/ 868050 h 6246801"/>
              <a:gd name="connsiteX895" fmla="*/ 8606199 w 9384838"/>
              <a:gd name="connsiteY895" fmla="*/ 850487 h 6246801"/>
              <a:gd name="connsiteX896" fmla="*/ 8612054 w 9384838"/>
              <a:gd name="connsiteY896" fmla="*/ 825118 h 6246801"/>
              <a:gd name="connsiteX897" fmla="*/ 8623762 w 9384838"/>
              <a:gd name="connsiteY897" fmla="*/ 846584 h 6246801"/>
              <a:gd name="connsiteX898" fmla="*/ 8637423 w 9384838"/>
              <a:gd name="connsiteY898" fmla="*/ 848536 h 6246801"/>
              <a:gd name="connsiteX899" fmla="*/ 8649132 w 9384838"/>
              <a:gd name="connsiteY899" fmla="*/ 827069 h 6246801"/>
              <a:gd name="connsiteX900" fmla="*/ 8635471 w 9384838"/>
              <a:gd name="connsiteY900" fmla="*/ 807555 h 6246801"/>
              <a:gd name="connsiteX901" fmla="*/ 8654986 w 9384838"/>
              <a:gd name="connsiteY901" fmla="*/ 807555 h 6246801"/>
              <a:gd name="connsiteX902" fmla="*/ 8664743 w 9384838"/>
              <a:gd name="connsiteY902" fmla="*/ 819263 h 6246801"/>
              <a:gd name="connsiteX903" fmla="*/ 8692064 w 9384838"/>
              <a:gd name="connsiteY903" fmla="*/ 805603 h 6246801"/>
              <a:gd name="connsiteX904" fmla="*/ 8709627 w 9384838"/>
              <a:gd name="connsiteY904" fmla="*/ 778282 h 6246801"/>
              <a:gd name="connsiteX905" fmla="*/ 8711579 w 9384838"/>
              <a:gd name="connsiteY905" fmla="*/ 749008 h 6246801"/>
              <a:gd name="connsiteX906" fmla="*/ 8695967 w 9384838"/>
              <a:gd name="connsiteY906" fmla="*/ 749008 h 6246801"/>
              <a:gd name="connsiteX907" fmla="*/ 8672549 w 9384838"/>
              <a:gd name="connsiteY907" fmla="*/ 745105 h 6246801"/>
              <a:gd name="connsiteX908" fmla="*/ 8668646 w 9384838"/>
              <a:gd name="connsiteY908" fmla="*/ 713881 h 6246801"/>
              <a:gd name="connsiteX909" fmla="*/ 8697919 w 9384838"/>
              <a:gd name="connsiteY909" fmla="*/ 713881 h 6246801"/>
              <a:gd name="connsiteX910" fmla="*/ 8715482 w 9384838"/>
              <a:gd name="connsiteY910" fmla="*/ 731444 h 6246801"/>
              <a:gd name="connsiteX911" fmla="*/ 8733045 w 9384838"/>
              <a:gd name="connsiteY911" fmla="*/ 719735 h 6246801"/>
              <a:gd name="connsiteX912" fmla="*/ 8746705 w 9384838"/>
              <a:gd name="connsiteY912" fmla="*/ 688512 h 6246801"/>
              <a:gd name="connsiteX913" fmla="*/ 8787686 w 9384838"/>
              <a:gd name="connsiteY913" fmla="*/ 674851 h 6246801"/>
              <a:gd name="connsiteX914" fmla="*/ 8811104 w 9384838"/>
              <a:gd name="connsiteY914" fmla="*/ 624114 h 6246801"/>
              <a:gd name="connsiteX915" fmla="*/ 8830619 w 9384838"/>
              <a:gd name="connsiteY915" fmla="*/ 618260 h 6246801"/>
              <a:gd name="connsiteX916" fmla="*/ 8840376 w 9384838"/>
              <a:gd name="connsiteY916" fmla="*/ 600695 h 6246801"/>
              <a:gd name="connsiteX917" fmla="*/ 8832570 w 9384838"/>
              <a:gd name="connsiteY917" fmla="*/ 559715 h 6246801"/>
              <a:gd name="connsiteX918" fmla="*/ 8850134 w 9384838"/>
              <a:gd name="connsiteY918" fmla="*/ 559715 h 6246801"/>
              <a:gd name="connsiteX919" fmla="*/ 8885260 w 9384838"/>
              <a:gd name="connsiteY919" fmla="*/ 573376 h 6246801"/>
              <a:gd name="connsiteX920" fmla="*/ 8902823 w 9384838"/>
              <a:gd name="connsiteY920" fmla="*/ 559715 h 6246801"/>
              <a:gd name="connsiteX921" fmla="*/ 8904775 w 9384838"/>
              <a:gd name="connsiteY921" fmla="*/ 524589 h 6246801"/>
              <a:gd name="connsiteX922" fmla="*/ 8949659 w 9384838"/>
              <a:gd name="connsiteY922" fmla="*/ 497268 h 6246801"/>
              <a:gd name="connsiteX923" fmla="*/ 8976980 w 9384838"/>
              <a:gd name="connsiteY923" fmla="*/ 497268 h 6246801"/>
              <a:gd name="connsiteX924" fmla="*/ 8976980 w 9384838"/>
              <a:gd name="connsiteY924" fmla="*/ 462142 h 6246801"/>
              <a:gd name="connsiteX925" fmla="*/ 8965271 w 9384838"/>
              <a:gd name="connsiteY925" fmla="*/ 419209 h 6246801"/>
              <a:gd name="connsiteX926" fmla="*/ 8973077 w 9384838"/>
              <a:gd name="connsiteY926" fmla="*/ 393840 h 6246801"/>
              <a:gd name="connsiteX927" fmla="*/ 9002349 w 9384838"/>
              <a:gd name="connsiteY927" fmla="*/ 376277 h 6246801"/>
              <a:gd name="connsiteX928" fmla="*/ 9017961 w 9384838"/>
              <a:gd name="connsiteY928" fmla="*/ 403597 h 6246801"/>
              <a:gd name="connsiteX929" fmla="*/ 9041378 w 9384838"/>
              <a:gd name="connsiteY929" fmla="*/ 467996 h 6246801"/>
              <a:gd name="connsiteX930" fmla="*/ 9076505 w 9384838"/>
              <a:gd name="connsiteY930" fmla="*/ 475802 h 6246801"/>
              <a:gd name="connsiteX931" fmla="*/ 9154564 w 9384838"/>
              <a:gd name="connsiteY931" fmla="*/ 458239 h 6246801"/>
              <a:gd name="connsiteX932" fmla="*/ 9209205 w 9384838"/>
              <a:gd name="connsiteY932" fmla="*/ 409452 h 6246801"/>
              <a:gd name="connsiteX933" fmla="*/ 9218963 w 9384838"/>
              <a:gd name="connsiteY933" fmla="*/ 380180 h 6246801"/>
              <a:gd name="connsiteX934" fmla="*/ 9283361 w 9384838"/>
              <a:gd name="connsiteY934" fmla="*/ 325538 h 6246801"/>
              <a:gd name="connsiteX935" fmla="*/ 9328245 w 9384838"/>
              <a:gd name="connsiteY935" fmla="*/ 311878 h 6246801"/>
              <a:gd name="connsiteX936" fmla="*/ 6819242 w 9384838"/>
              <a:gd name="connsiteY936" fmla="*/ 0 h 6246801"/>
              <a:gd name="connsiteX937" fmla="*/ 6869020 w 9384838"/>
              <a:gd name="connsiteY937" fmla="*/ 125002 h 6246801"/>
              <a:gd name="connsiteX938" fmla="*/ 6969682 w 9384838"/>
              <a:gd name="connsiteY938" fmla="*/ 326334 h 6246801"/>
              <a:gd name="connsiteX939" fmla="*/ 6969682 w 9384838"/>
              <a:gd name="connsiteY939" fmla="*/ 401556 h 6246801"/>
              <a:gd name="connsiteX940" fmla="*/ 7094680 w 9384838"/>
              <a:gd name="connsiteY940" fmla="*/ 652667 h 6246801"/>
              <a:gd name="connsiteX941" fmla="*/ 7220784 w 9384838"/>
              <a:gd name="connsiteY941" fmla="*/ 803117 h 6246801"/>
              <a:gd name="connsiteX942" fmla="*/ 7321446 w 9384838"/>
              <a:gd name="connsiteY942" fmla="*/ 903783 h 6246801"/>
              <a:gd name="connsiteX943" fmla="*/ 7321446 w 9384838"/>
              <a:gd name="connsiteY943" fmla="*/ 979004 h 6246801"/>
              <a:gd name="connsiteX944" fmla="*/ 7345782 w 9384838"/>
              <a:gd name="connsiteY944" fmla="*/ 979004 h 6246801"/>
              <a:gd name="connsiteX945" fmla="*/ 7396667 w 9384838"/>
              <a:gd name="connsiteY945" fmla="*/ 1003341 h 6246801"/>
              <a:gd name="connsiteX946" fmla="*/ 7421002 w 9384838"/>
              <a:gd name="connsiteY946" fmla="*/ 979004 h 6246801"/>
              <a:gd name="connsiteX947" fmla="*/ 7496223 w 9384838"/>
              <a:gd name="connsiteY947" fmla="*/ 1003341 h 6246801"/>
              <a:gd name="connsiteX948" fmla="*/ 7446445 w 9384838"/>
              <a:gd name="connsiteY948" fmla="*/ 1054227 h 6246801"/>
              <a:gd name="connsiteX949" fmla="*/ 7471887 w 9384838"/>
              <a:gd name="connsiteY949" fmla="*/ 1078564 h 6246801"/>
              <a:gd name="connsiteX950" fmla="*/ 7521665 w 9384838"/>
              <a:gd name="connsiteY950" fmla="*/ 1054227 h 6246801"/>
              <a:gd name="connsiteX951" fmla="*/ 7547107 w 9384838"/>
              <a:gd name="connsiteY951" fmla="*/ 1129449 h 6246801"/>
              <a:gd name="connsiteX952" fmla="*/ 7672105 w 9384838"/>
              <a:gd name="connsiteY952" fmla="*/ 1179229 h 6246801"/>
              <a:gd name="connsiteX953" fmla="*/ 7747325 w 9384838"/>
              <a:gd name="connsiteY953" fmla="*/ 1179229 h 6246801"/>
              <a:gd name="connsiteX954" fmla="*/ 7847987 w 9384838"/>
              <a:gd name="connsiteY954" fmla="*/ 1104007 h 6246801"/>
              <a:gd name="connsiteX955" fmla="*/ 7923207 w 9384838"/>
              <a:gd name="connsiteY955" fmla="*/ 1078564 h 6246801"/>
              <a:gd name="connsiteX956" fmla="*/ 7998427 w 9384838"/>
              <a:gd name="connsiteY956" fmla="*/ 1003341 h 6246801"/>
              <a:gd name="connsiteX957" fmla="*/ 7998427 w 9384838"/>
              <a:gd name="connsiteY957" fmla="*/ 1054227 h 6246801"/>
              <a:gd name="connsiteX958" fmla="*/ 7948649 w 9384838"/>
              <a:gd name="connsiteY958" fmla="*/ 1104007 h 6246801"/>
              <a:gd name="connsiteX959" fmla="*/ 7948649 w 9384838"/>
              <a:gd name="connsiteY959" fmla="*/ 1129449 h 6246801"/>
              <a:gd name="connsiteX960" fmla="*/ 7822545 w 9384838"/>
              <a:gd name="connsiteY960" fmla="*/ 1279895 h 6246801"/>
              <a:gd name="connsiteX961" fmla="*/ 7822545 w 9384838"/>
              <a:gd name="connsiteY961" fmla="*/ 1379454 h 6246801"/>
              <a:gd name="connsiteX962" fmla="*/ 7873429 w 9384838"/>
              <a:gd name="connsiteY962" fmla="*/ 1379454 h 6246801"/>
              <a:gd name="connsiteX963" fmla="*/ 7847987 w 9384838"/>
              <a:gd name="connsiteY963" fmla="*/ 1505563 h 6246801"/>
              <a:gd name="connsiteX964" fmla="*/ 7797103 w 9384838"/>
              <a:gd name="connsiteY964" fmla="*/ 1531005 h 6246801"/>
              <a:gd name="connsiteX965" fmla="*/ 7873429 w 9384838"/>
              <a:gd name="connsiteY965" fmla="*/ 1606229 h 6246801"/>
              <a:gd name="connsiteX966" fmla="*/ 7948649 w 9384838"/>
              <a:gd name="connsiteY966" fmla="*/ 1606229 h 6246801"/>
              <a:gd name="connsiteX967" fmla="*/ 7923207 w 9384838"/>
              <a:gd name="connsiteY967" fmla="*/ 1656009 h 6246801"/>
              <a:gd name="connsiteX968" fmla="*/ 7772767 w 9384838"/>
              <a:gd name="connsiteY968" fmla="*/ 1630565 h 6246801"/>
              <a:gd name="connsiteX969" fmla="*/ 7672105 w 9384838"/>
              <a:gd name="connsiteY969" fmla="*/ 1705789 h 6246801"/>
              <a:gd name="connsiteX970" fmla="*/ 7672105 w 9384838"/>
              <a:gd name="connsiteY970" fmla="*/ 1656009 h 6246801"/>
              <a:gd name="connsiteX971" fmla="*/ 7596885 w 9384838"/>
              <a:gd name="connsiteY971" fmla="*/ 1656009 h 6246801"/>
              <a:gd name="connsiteX972" fmla="*/ 7571443 w 9384838"/>
              <a:gd name="connsiteY972" fmla="*/ 1705789 h 6246801"/>
              <a:gd name="connsiteX973" fmla="*/ 7446445 w 9384838"/>
              <a:gd name="connsiteY973" fmla="*/ 1681452 h 6246801"/>
              <a:gd name="connsiteX974" fmla="*/ 7421002 w 9384838"/>
              <a:gd name="connsiteY974" fmla="*/ 1630565 h 6246801"/>
              <a:gd name="connsiteX975" fmla="*/ 7321446 w 9384838"/>
              <a:gd name="connsiteY975" fmla="*/ 1630565 h 6246801"/>
              <a:gd name="connsiteX976" fmla="*/ 7070344 w 9384838"/>
              <a:gd name="connsiteY976" fmla="*/ 1756674 h 6246801"/>
              <a:gd name="connsiteX977" fmla="*/ 6869020 w 9384838"/>
              <a:gd name="connsiteY977" fmla="*/ 1907113 h 6246801"/>
              <a:gd name="connsiteX978" fmla="*/ 6894462 w 9384838"/>
              <a:gd name="connsiteY978" fmla="*/ 1956897 h 6246801"/>
              <a:gd name="connsiteX979" fmla="*/ 6819242 w 9384838"/>
              <a:gd name="connsiteY979" fmla="*/ 2081899 h 6246801"/>
              <a:gd name="connsiteX980" fmla="*/ 6793800 w 9384838"/>
              <a:gd name="connsiteY980" fmla="*/ 2006676 h 6246801"/>
              <a:gd name="connsiteX981" fmla="*/ 6668802 w 9384838"/>
              <a:gd name="connsiteY981" fmla="*/ 1931450 h 6246801"/>
              <a:gd name="connsiteX982" fmla="*/ 6542697 w 9384838"/>
              <a:gd name="connsiteY982" fmla="*/ 1831894 h 6246801"/>
              <a:gd name="connsiteX983" fmla="*/ 6467477 w 9384838"/>
              <a:gd name="connsiteY983" fmla="*/ 1705789 h 6246801"/>
              <a:gd name="connsiteX984" fmla="*/ 6417699 w 9384838"/>
              <a:gd name="connsiteY984" fmla="*/ 1681452 h 6246801"/>
              <a:gd name="connsiteX985" fmla="*/ 6342479 w 9384838"/>
              <a:gd name="connsiteY985" fmla="*/ 1580786 h 6246801"/>
              <a:gd name="connsiteX986" fmla="*/ 6217481 w 9384838"/>
              <a:gd name="connsiteY986" fmla="*/ 1555343 h 6246801"/>
              <a:gd name="connsiteX987" fmla="*/ 6091377 w 9384838"/>
              <a:gd name="connsiteY987" fmla="*/ 1606229 h 6246801"/>
              <a:gd name="connsiteX988" fmla="*/ 5991821 w 9384838"/>
              <a:gd name="connsiteY988" fmla="*/ 1681452 h 6246801"/>
              <a:gd name="connsiteX989" fmla="*/ 5966379 w 9384838"/>
              <a:gd name="connsiteY989" fmla="*/ 1630565 h 6246801"/>
              <a:gd name="connsiteX990" fmla="*/ 5966379 w 9384838"/>
              <a:gd name="connsiteY990" fmla="*/ 1580786 h 6246801"/>
              <a:gd name="connsiteX991" fmla="*/ 5916601 w 9384838"/>
              <a:gd name="connsiteY991" fmla="*/ 1531005 h 6246801"/>
              <a:gd name="connsiteX992" fmla="*/ 5940937 w 9384838"/>
              <a:gd name="connsiteY992" fmla="*/ 1505563 h 6246801"/>
              <a:gd name="connsiteX993" fmla="*/ 5891159 w 9384838"/>
              <a:gd name="connsiteY993" fmla="*/ 1480122 h 6246801"/>
              <a:gd name="connsiteX994" fmla="*/ 5840275 w 9384838"/>
              <a:gd name="connsiteY994" fmla="*/ 1480122 h 6246801"/>
              <a:gd name="connsiteX995" fmla="*/ 5815939 w 9384838"/>
              <a:gd name="connsiteY995" fmla="*/ 1455784 h 6246801"/>
              <a:gd name="connsiteX996" fmla="*/ 5740719 w 9384838"/>
              <a:gd name="connsiteY996" fmla="*/ 1505563 h 6246801"/>
              <a:gd name="connsiteX997" fmla="*/ 5665499 w 9384838"/>
              <a:gd name="connsiteY997" fmla="*/ 1606229 h 6246801"/>
              <a:gd name="connsiteX998" fmla="*/ 5715277 w 9384838"/>
              <a:gd name="connsiteY998" fmla="*/ 1656009 h 6246801"/>
              <a:gd name="connsiteX999" fmla="*/ 5765055 w 9384838"/>
              <a:gd name="connsiteY999" fmla="*/ 1731231 h 6246801"/>
              <a:gd name="connsiteX1000" fmla="*/ 5840275 w 9384838"/>
              <a:gd name="connsiteY1000" fmla="*/ 1731231 h 6246801"/>
              <a:gd name="connsiteX1001" fmla="*/ 5916601 w 9384838"/>
              <a:gd name="connsiteY1001" fmla="*/ 1881669 h 6246801"/>
              <a:gd name="connsiteX1002" fmla="*/ 5966379 w 9384838"/>
              <a:gd name="connsiteY1002" fmla="*/ 1956897 h 6246801"/>
              <a:gd name="connsiteX1003" fmla="*/ 5891159 w 9384838"/>
              <a:gd name="connsiteY1003" fmla="*/ 2006676 h 6246801"/>
              <a:gd name="connsiteX1004" fmla="*/ 5815939 w 9384838"/>
              <a:gd name="connsiteY1004" fmla="*/ 1931450 h 6246801"/>
              <a:gd name="connsiteX1005" fmla="*/ 5765055 w 9384838"/>
              <a:gd name="connsiteY1005" fmla="*/ 1881669 h 6246801"/>
              <a:gd name="connsiteX1006" fmla="*/ 5715277 w 9384838"/>
              <a:gd name="connsiteY1006" fmla="*/ 1931450 h 6246801"/>
              <a:gd name="connsiteX1007" fmla="*/ 5665499 w 9384838"/>
              <a:gd name="connsiteY1007" fmla="*/ 1931450 h 6246801"/>
              <a:gd name="connsiteX1008" fmla="*/ 5640056 w 9384838"/>
              <a:gd name="connsiteY1008" fmla="*/ 2006676 h 6246801"/>
              <a:gd name="connsiteX1009" fmla="*/ 5590278 w 9384838"/>
              <a:gd name="connsiteY1009" fmla="*/ 2006676 h 6246801"/>
              <a:gd name="connsiteX1010" fmla="*/ 5515058 w 9384838"/>
              <a:gd name="connsiteY1010" fmla="*/ 2081899 h 6246801"/>
              <a:gd name="connsiteX1011" fmla="*/ 5464174 w 9384838"/>
              <a:gd name="connsiteY1011" fmla="*/ 2057559 h 6246801"/>
              <a:gd name="connsiteX1012" fmla="*/ 5464174 w 9384838"/>
              <a:gd name="connsiteY1012" fmla="*/ 1956897 h 6246801"/>
              <a:gd name="connsiteX1013" fmla="*/ 5489616 w 9384838"/>
              <a:gd name="connsiteY1013" fmla="*/ 1881669 h 6246801"/>
              <a:gd name="connsiteX1014" fmla="*/ 5564836 w 9384838"/>
              <a:gd name="connsiteY1014" fmla="*/ 1831894 h 6246801"/>
              <a:gd name="connsiteX1015" fmla="*/ 5590278 w 9384838"/>
              <a:gd name="connsiteY1015" fmla="*/ 1756674 h 6246801"/>
              <a:gd name="connsiteX1016" fmla="*/ 5539394 w 9384838"/>
              <a:gd name="connsiteY1016" fmla="*/ 1656009 h 6246801"/>
              <a:gd name="connsiteX1017" fmla="*/ 5515058 w 9384838"/>
              <a:gd name="connsiteY1017" fmla="*/ 1656009 h 6246801"/>
              <a:gd name="connsiteX1018" fmla="*/ 5515058 w 9384838"/>
              <a:gd name="connsiteY1018" fmla="*/ 1606229 h 6246801"/>
              <a:gd name="connsiteX1019" fmla="*/ 5489616 w 9384838"/>
              <a:gd name="connsiteY1019" fmla="*/ 1580786 h 6246801"/>
              <a:gd name="connsiteX1020" fmla="*/ 5489616 w 9384838"/>
              <a:gd name="connsiteY1020" fmla="*/ 1531005 h 6246801"/>
              <a:gd name="connsiteX1021" fmla="*/ 5539394 w 9384838"/>
              <a:gd name="connsiteY1021" fmla="*/ 1455784 h 6246801"/>
              <a:gd name="connsiteX1022" fmla="*/ 5539394 w 9384838"/>
              <a:gd name="connsiteY1022" fmla="*/ 1404898 h 6246801"/>
              <a:gd name="connsiteX1023" fmla="*/ 5564836 w 9384838"/>
              <a:gd name="connsiteY1023" fmla="*/ 1355118 h 6246801"/>
              <a:gd name="connsiteX1024" fmla="*/ 5614614 w 9384838"/>
              <a:gd name="connsiteY1024" fmla="*/ 1379454 h 6246801"/>
              <a:gd name="connsiteX1025" fmla="*/ 5689834 w 9384838"/>
              <a:gd name="connsiteY1025" fmla="*/ 1355118 h 6246801"/>
              <a:gd name="connsiteX1026" fmla="*/ 5740719 w 9384838"/>
              <a:gd name="connsiteY1026" fmla="*/ 1329675 h 6246801"/>
              <a:gd name="connsiteX1027" fmla="*/ 5765055 w 9384838"/>
              <a:gd name="connsiteY1027" fmla="*/ 1355118 h 6246801"/>
              <a:gd name="connsiteX1028" fmla="*/ 5815939 w 9384838"/>
              <a:gd name="connsiteY1028" fmla="*/ 1279895 h 6246801"/>
              <a:gd name="connsiteX1029" fmla="*/ 5891159 w 9384838"/>
              <a:gd name="connsiteY1029" fmla="*/ 1254452 h 6246801"/>
              <a:gd name="connsiteX1030" fmla="*/ 5891159 w 9384838"/>
              <a:gd name="connsiteY1030" fmla="*/ 1179229 h 6246801"/>
              <a:gd name="connsiteX1031" fmla="*/ 5840275 w 9384838"/>
              <a:gd name="connsiteY1031" fmla="*/ 1104007 h 6246801"/>
              <a:gd name="connsiteX1032" fmla="*/ 5865717 w 9384838"/>
              <a:gd name="connsiteY1032" fmla="*/ 1054227 h 6246801"/>
              <a:gd name="connsiteX1033" fmla="*/ 5916601 w 9384838"/>
              <a:gd name="connsiteY1033" fmla="*/ 1054227 h 6246801"/>
              <a:gd name="connsiteX1034" fmla="*/ 6041599 w 9384838"/>
              <a:gd name="connsiteY1034" fmla="*/ 1179229 h 6246801"/>
              <a:gd name="connsiteX1035" fmla="*/ 6091377 w 9384838"/>
              <a:gd name="connsiteY1035" fmla="*/ 1153786 h 6246801"/>
              <a:gd name="connsiteX1036" fmla="*/ 6091377 w 9384838"/>
              <a:gd name="connsiteY1036" fmla="*/ 1204672 h 6246801"/>
              <a:gd name="connsiteX1037" fmla="*/ 6166597 w 9384838"/>
              <a:gd name="connsiteY1037" fmla="*/ 1254452 h 6246801"/>
              <a:gd name="connsiteX1038" fmla="*/ 6292701 w 9384838"/>
              <a:gd name="connsiteY1038" fmla="*/ 1179229 h 6246801"/>
              <a:gd name="connsiteX1039" fmla="*/ 6317037 w 9384838"/>
              <a:gd name="connsiteY1039" fmla="*/ 1129449 h 6246801"/>
              <a:gd name="connsiteX1040" fmla="*/ 6292701 w 9384838"/>
              <a:gd name="connsiteY1040" fmla="*/ 1054227 h 6246801"/>
              <a:gd name="connsiteX1041" fmla="*/ 6317037 w 9384838"/>
              <a:gd name="connsiteY1041" fmla="*/ 1003341 h 6246801"/>
              <a:gd name="connsiteX1042" fmla="*/ 6317037 w 9384838"/>
              <a:gd name="connsiteY1042" fmla="*/ 953562 h 6246801"/>
              <a:gd name="connsiteX1043" fmla="*/ 6342479 w 9384838"/>
              <a:gd name="connsiteY1043" fmla="*/ 903783 h 6246801"/>
              <a:gd name="connsiteX1044" fmla="*/ 6443141 w 9384838"/>
              <a:gd name="connsiteY1044" fmla="*/ 878340 h 6246801"/>
              <a:gd name="connsiteX1045" fmla="*/ 6492919 w 9384838"/>
              <a:gd name="connsiteY1045" fmla="*/ 803117 h 6246801"/>
              <a:gd name="connsiteX1046" fmla="*/ 6518361 w 9384838"/>
              <a:gd name="connsiteY1046" fmla="*/ 652667 h 6246801"/>
              <a:gd name="connsiteX1047" fmla="*/ 6619024 w 9384838"/>
              <a:gd name="connsiteY1047" fmla="*/ 526559 h 6246801"/>
              <a:gd name="connsiteX1048" fmla="*/ 6643360 w 9384838"/>
              <a:gd name="connsiteY1048" fmla="*/ 300891 h 6246801"/>
              <a:gd name="connsiteX1049" fmla="*/ 6619024 w 9384838"/>
              <a:gd name="connsiteY1049" fmla="*/ 125002 h 6246801"/>
              <a:gd name="connsiteX1050" fmla="*/ 6694244 w 9384838"/>
              <a:gd name="connsiteY1050" fmla="*/ 49779 h 6246801"/>
              <a:gd name="connsiteX1051" fmla="*/ 6769464 w 9384838"/>
              <a:gd name="connsiteY1051" fmla="*/ 49779 h 6246801"/>
              <a:gd name="connsiteX1052" fmla="*/ 6819242 w 9384838"/>
              <a:gd name="connsiteY1052" fmla="*/ 0 h 6246801"/>
              <a:gd name="connsiteX0" fmla="*/ 371347 w 9384838"/>
              <a:gd name="connsiteY0" fmla="*/ 5469130 h 6246801"/>
              <a:gd name="connsiteX1" fmla="*/ 422231 w 9384838"/>
              <a:gd name="connsiteY1" fmla="*/ 5469130 h 6246801"/>
              <a:gd name="connsiteX2" fmla="*/ 396789 w 9384838"/>
              <a:gd name="connsiteY2" fmla="*/ 5520016 h 6246801"/>
              <a:gd name="connsiteX3" fmla="*/ 472009 w 9384838"/>
              <a:gd name="connsiteY3" fmla="*/ 5494573 h 6246801"/>
              <a:gd name="connsiteX4" fmla="*/ 521787 w 9384838"/>
              <a:gd name="connsiteY4" fmla="*/ 5520016 h 6246801"/>
              <a:gd name="connsiteX5" fmla="*/ 497451 w 9384838"/>
              <a:gd name="connsiteY5" fmla="*/ 5569796 h 6246801"/>
              <a:gd name="connsiteX6" fmla="*/ 472009 w 9384838"/>
              <a:gd name="connsiteY6" fmla="*/ 5544353 h 6246801"/>
              <a:gd name="connsiteX7" fmla="*/ 422231 w 9384838"/>
              <a:gd name="connsiteY7" fmla="*/ 5544353 h 6246801"/>
              <a:gd name="connsiteX8" fmla="*/ 396789 w 9384838"/>
              <a:gd name="connsiteY8" fmla="*/ 5569796 h 6246801"/>
              <a:gd name="connsiteX9" fmla="*/ 321569 w 9384838"/>
              <a:gd name="connsiteY9" fmla="*/ 5619576 h 6246801"/>
              <a:gd name="connsiteX10" fmla="*/ 296127 w 9384838"/>
              <a:gd name="connsiteY10" fmla="*/ 5595239 h 6246801"/>
              <a:gd name="connsiteX11" fmla="*/ 321569 w 9384838"/>
              <a:gd name="connsiteY11" fmla="*/ 5569796 h 6246801"/>
              <a:gd name="connsiteX12" fmla="*/ 296127 w 9384838"/>
              <a:gd name="connsiteY12" fmla="*/ 5544353 h 6246801"/>
              <a:gd name="connsiteX13" fmla="*/ 371347 w 9384838"/>
              <a:gd name="connsiteY13" fmla="*/ 5469130 h 6246801"/>
              <a:gd name="connsiteX14" fmla="*/ 2579281 w 9384838"/>
              <a:gd name="connsiteY14" fmla="*/ 4992350 h 6246801"/>
              <a:gd name="connsiteX15" fmla="*/ 2579281 w 9384838"/>
              <a:gd name="connsiteY15" fmla="*/ 5017793 h 6246801"/>
              <a:gd name="connsiteX16" fmla="*/ 2529503 w 9384838"/>
              <a:gd name="connsiteY16" fmla="*/ 5043236 h 6246801"/>
              <a:gd name="connsiteX17" fmla="*/ 2504061 w 9384838"/>
              <a:gd name="connsiteY17" fmla="*/ 5093016 h 6246801"/>
              <a:gd name="connsiteX18" fmla="*/ 2529503 w 9384838"/>
              <a:gd name="connsiteY18" fmla="*/ 5118459 h 6246801"/>
              <a:gd name="connsiteX19" fmla="*/ 2504061 w 9384838"/>
              <a:gd name="connsiteY19" fmla="*/ 5142796 h 6246801"/>
              <a:gd name="connsiteX20" fmla="*/ 2478619 w 9384838"/>
              <a:gd name="connsiteY20" fmla="*/ 5142796 h 6246801"/>
              <a:gd name="connsiteX21" fmla="*/ 2454284 w 9384838"/>
              <a:gd name="connsiteY21" fmla="*/ 5168239 h 6246801"/>
              <a:gd name="connsiteX22" fmla="*/ 2428843 w 9384838"/>
              <a:gd name="connsiteY22" fmla="*/ 5142796 h 6246801"/>
              <a:gd name="connsiteX23" fmla="*/ 2403401 w 9384838"/>
              <a:gd name="connsiteY23" fmla="*/ 5093016 h 6246801"/>
              <a:gd name="connsiteX24" fmla="*/ 2428843 w 9384838"/>
              <a:gd name="connsiteY24" fmla="*/ 5093016 h 6246801"/>
              <a:gd name="connsiteX25" fmla="*/ 2504061 w 9384838"/>
              <a:gd name="connsiteY25" fmla="*/ 5017793 h 6246801"/>
              <a:gd name="connsiteX26" fmla="*/ 2579281 w 9384838"/>
              <a:gd name="connsiteY26" fmla="*/ 4992350 h 6246801"/>
              <a:gd name="connsiteX27" fmla="*/ 2127963 w 9384838"/>
              <a:gd name="connsiteY27" fmla="*/ 4992350 h 6246801"/>
              <a:gd name="connsiteX28" fmla="*/ 2177741 w 9384838"/>
              <a:gd name="connsiteY28" fmla="*/ 5017793 h 6246801"/>
              <a:gd name="connsiteX29" fmla="*/ 2203182 w 9384838"/>
              <a:gd name="connsiteY29" fmla="*/ 4992350 h 6246801"/>
              <a:gd name="connsiteX30" fmla="*/ 2228624 w 9384838"/>
              <a:gd name="connsiteY30" fmla="*/ 5043236 h 6246801"/>
              <a:gd name="connsiteX31" fmla="*/ 2278402 w 9384838"/>
              <a:gd name="connsiteY31" fmla="*/ 5093016 h 6246801"/>
              <a:gd name="connsiteX32" fmla="*/ 2328179 w 9384838"/>
              <a:gd name="connsiteY32" fmla="*/ 5118459 h 6246801"/>
              <a:gd name="connsiteX33" fmla="*/ 2328180 w 9384838"/>
              <a:gd name="connsiteY33" fmla="*/ 5118459 h 6246801"/>
              <a:gd name="connsiteX34" fmla="*/ 2353623 w 9384838"/>
              <a:gd name="connsiteY34" fmla="*/ 5118459 h 6246801"/>
              <a:gd name="connsiteX35" fmla="*/ 2379065 w 9384838"/>
              <a:gd name="connsiteY35" fmla="*/ 5142796 h 6246801"/>
              <a:gd name="connsiteX36" fmla="*/ 2353623 w 9384838"/>
              <a:gd name="connsiteY36" fmla="*/ 5168239 h 6246801"/>
              <a:gd name="connsiteX37" fmla="*/ 2328180 w 9384838"/>
              <a:gd name="connsiteY37" fmla="*/ 5218019 h 6246801"/>
              <a:gd name="connsiteX38" fmla="*/ 2379065 w 9384838"/>
              <a:gd name="connsiteY38" fmla="*/ 5268905 h 6246801"/>
              <a:gd name="connsiteX39" fmla="*/ 2353623 w 9384838"/>
              <a:gd name="connsiteY39" fmla="*/ 5293242 h 6246801"/>
              <a:gd name="connsiteX40" fmla="*/ 2353623 w 9384838"/>
              <a:gd name="connsiteY40" fmla="*/ 5318684 h 6246801"/>
              <a:gd name="connsiteX41" fmla="*/ 2328180 w 9384838"/>
              <a:gd name="connsiteY41" fmla="*/ 5318684 h 6246801"/>
              <a:gd name="connsiteX42" fmla="*/ 2278402 w 9384838"/>
              <a:gd name="connsiteY42" fmla="*/ 5369570 h 6246801"/>
              <a:gd name="connsiteX43" fmla="*/ 2228625 w 9384838"/>
              <a:gd name="connsiteY43" fmla="*/ 5369570 h 6246801"/>
              <a:gd name="connsiteX44" fmla="*/ 2203182 w 9384838"/>
              <a:gd name="connsiteY44" fmla="*/ 5393907 h 6246801"/>
              <a:gd name="connsiteX45" fmla="*/ 2177742 w 9384838"/>
              <a:gd name="connsiteY45" fmla="*/ 5419350 h 6246801"/>
              <a:gd name="connsiteX46" fmla="*/ 2177742 w 9384838"/>
              <a:gd name="connsiteY46" fmla="*/ 5419351 h 6246801"/>
              <a:gd name="connsiteX47" fmla="*/ 2153406 w 9384838"/>
              <a:gd name="connsiteY47" fmla="*/ 5444794 h 6246801"/>
              <a:gd name="connsiteX48" fmla="*/ 2089246 w 9384838"/>
              <a:gd name="connsiteY48" fmla="*/ 5541035 h 6246801"/>
              <a:gd name="connsiteX49" fmla="*/ 2052745 w 9384838"/>
              <a:gd name="connsiteY49" fmla="*/ 5444794 h 6246801"/>
              <a:gd name="connsiteX50" fmla="*/ 2031728 w 9384838"/>
              <a:gd name="connsiteY50" fmla="*/ 5401651 h 6246801"/>
              <a:gd name="connsiteX51" fmla="*/ 1976418 w 9384838"/>
              <a:gd name="connsiteY51" fmla="*/ 5379527 h 6246801"/>
              <a:gd name="connsiteX52" fmla="*/ 1952840 w 9384838"/>
              <a:gd name="connsiteY52" fmla="*/ 5345230 h 6246801"/>
              <a:gd name="connsiteX53" fmla="*/ 1949964 w 9384838"/>
              <a:gd name="connsiteY53" fmla="*/ 5344664 h 6246801"/>
              <a:gd name="connsiteX54" fmla="*/ 1851420 w 9384838"/>
              <a:gd name="connsiteY54" fmla="*/ 5369571 h 6246801"/>
              <a:gd name="connsiteX55" fmla="*/ 1827084 w 9384838"/>
              <a:gd name="connsiteY55" fmla="*/ 5393908 h 6246801"/>
              <a:gd name="connsiteX56" fmla="*/ 1751865 w 9384838"/>
              <a:gd name="connsiteY56" fmla="*/ 5393908 h 6246801"/>
              <a:gd name="connsiteX57" fmla="*/ 1726423 w 9384838"/>
              <a:gd name="connsiteY57" fmla="*/ 5419351 h 6246801"/>
              <a:gd name="connsiteX58" fmla="*/ 1726423 w 9384838"/>
              <a:gd name="connsiteY58" fmla="*/ 5444794 h 6246801"/>
              <a:gd name="connsiteX59" fmla="*/ 1625760 w 9384838"/>
              <a:gd name="connsiteY59" fmla="*/ 5544353 h 6246801"/>
              <a:gd name="connsiteX60" fmla="*/ 1601424 w 9384838"/>
              <a:gd name="connsiteY60" fmla="*/ 5520017 h 6246801"/>
              <a:gd name="connsiteX61" fmla="*/ 1575982 w 9384838"/>
              <a:gd name="connsiteY61" fmla="*/ 5544353 h 6246801"/>
              <a:gd name="connsiteX62" fmla="*/ 1575982 w 9384838"/>
              <a:gd name="connsiteY62" fmla="*/ 5595239 h 6246801"/>
              <a:gd name="connsiteX63" fmla="*/ 1550540 w 9384838"/>
              <a:gd name="connsiteY63" fmla="*/ 5595239 h 6246801"/>
              <a:gd name="connsiteX64" fmla="*/ 1550540 w 9384838"/>
              <a:gd name="connsiteY64" fmla="*/ 5645019 h 6246801"/>
              <a:gd name="connsiteX65" fmla="*/ 1500761 w 9384838"/>
              <a:gd name="connsiteY65" fmla="*/ 5619576 h 6246801"/>
              <a:gd name="connsiteX66" fmla="*/ 1475319 w 9384838"/>
              <a:gd name="connsiteY66" fmla="*/ 5619576 h 6246801"/>
              <a:gd name="connsiteX67" fmla="*/ 1425540 w 9384838"/>
              <a:gd name="connsiteY67" fmla="*/ 5595239 h 6246801"/>
              <a:gd name="connsiteX68" fmla="*/ 1475319 w 9384838"/>
              <a:gd name="connsiteY68" fmla="*/ 5569796 h 6246801"/>
              <a:gd name="connsiteX69" fmla="*/ 1450982 w 9384838"/>
              <a:gd name="connsiteY69" fmla="*/ 5544353 h 6246801"/>
              <a:gd name="connsiteX70" fmla="*/ 1450982 w 9384838"/>
              <a:gd name="connsiteY70" fmla="*/ 5544353 h 6246801"/>
              <a:gd name="connsiteX71" fmla="*/ 1425539 w 9384838"/>
              <a:gd name="connsiteY71" fmla="*/ 5544353 h 6246801"/>
              <a:gd name="connsiteX72" fmla="*/ 1400097 w 9384838"/>
              <a:gd name="connsiteY72" fmla="*/ 5469130 h 6246801"/>
              <a:gd name="connsiteX73" fmla="*/ 1400097 w 9384838"/>
              <a:gd name="connsiteY73" fmla="*/ 5419351 h 6246801"/>
              <a:gd name="connsiteX74" fmla="*/ 1450982 w 9384838"/>
              <a:gd name="connsiteY74" fmla="*/ 5369571 h 6246801"/>
              <a:gd name="connsiteX75" fmla="*/ 1450982 w 9384838"/>
              <a:gd name="connsiteY75" fmla="*/ 5344128 h 6246801"/>
              <a:gd name="connsiteX76" fmla="*/ 1400097 w 9384838"/>
              <a:gd name="connsiteY76" fmla="*/ 5318685 h 6246801"/>
              <a:gd name="connsiteX77" fmla="*/ 1425539 w 9384838"/>
              <a:gd name="connsiteY77" fmla="*/ 5268905 h 6246801"/>
              <a:gd name="connsiteX78" fmla="*/ 1400097 w 9384838"/>
              <a:gd name="connsiteY78" fmla="*/ 5243462 h 6246801"/>
              <a:gd name="connsiteX79" fmla="*/ 1450982 w 9384838"/>
              <a:gd name="connsiteY79" fmla="*/ 5218019 h 6246801"/>
              <a:gd name="connsiteX80" fmla="*/ 1526203 w 9384838"/>
              <a:gd name="connsiteY80" fmla="*/ 5193682 h 6246801"/>
              <a:gd name="connsiteX81" fmla="*/ 1575981 w 9384838"/>
              <a:gd name="connsiteY81" fmla="*/ 5168239 h 6246801"/>
              <a:gd name="connsiteX82" fmla="*/ 1575981 w 9384838"/>
              <a:gd name="connsiteY82" fmla="*/ 5118459 h 6246801"/>
              <a:gd name="connsiteX83" fmla="*/ 1625759 w 9384838"/>
              <a:gd name="connsiteY83" fmla="*/ 5093016 h 6246801"/>
              <a:gd name="connsiteX84" fmla="*/ 1625759 w 9384838"/>
              <a:gd name="connsiteY84" fmla="*/ 5043236 h 6246801"/>
              <a:gd name="connsiteX85" fmla="*/ 1726423 w 9384838"/>
              <a:gd name="connsiteY85" fmla="*/ 5017793 h 6246801"/>
              <a:gd name="connsiteX86" fmla="*/ 1726423 w 9384838"/>
              <a:gd name="connsiteY86" fmla="*/ 5067573 h 6246801"/>
              <a:gd name="connsiteX87" fmla="*/ 1751865 w 9384838"/>
              <a:gd name="connsiteY87" fmla="*/ 5118459 h 6246801"/>
              <a:gd name="connsiteX88" fmla="*/ 1851420 w 9384838"/>
              <a:gd name="connsiteY88" fmla="*/ 5118459 h 6246801"/>
              <a:gd name="connsiteX89" fmla="*/ 1902304 w 9384838"/>
              <a:gd name="connsiteY89" fmla="*/ 5142796 h 6246801"/>
              <a:gd name="connsiteX90" fmla="*/ 1977523 w 9384838"/>
              <a:gd name="connsiteY90" fmla="*/ 5093016 h 6246801"/>
              <a:gd name="connsiteX91" fmla="*/ 1999647 w 9384838"/>
              <a:gd name="connsiteY91" fmla="*/ 5047661 h 6246801"/>
              <a:gd name="connsiteX92" fmla="*/ 1989691 w 9384838"/>
              <a:gd name="connsiteY92" fmla="*/ 5011156 h 6246801"/>
              <a:gd name="connsiteX93" fmla="*/ 2030620 w 9384838"/>
              <a:gd name="connsiteY93" fmla="*/ 5032174 h 6246801"/>
              <a:gd name="connsiteX94" fmla="*/ 2050531 w 9384838"/>
              <a:gd name="connsiteY94" fmla="*/ 5012262 h 6246801"/>
              <a:gd name="connsiteX95" fmla="*/ 2127963 w 9384838"/>
              <a:gd name="connsiteY95" fmla="*/ 4992350 h 6246801"/>
              <a:gd name="connsiteX96" fmla="*/ 798333 w 9384838"/>
              <a:gd name="connsiteY96" fmla="*/ 4867347 h 6246801"/>
              <a:gd name="connsiteX97" fmla="*/ 848111 w 9384838"/>
              <a:gd name="connsiteY97" fmla="*/ 4867347 h 6246801"/>
              <a:gd name="connsiteX98" fmla="*/ 873554 w 9384838"/>
              <a:gd name="connsiteY98" fmla="*/ 4917127 h 6246801"/>
              <a:gd name="connsiteX99" fmla="*/ 898996 w 9384838"/>
              <a:gd name="connsiteY99" fmla="*/ 4892790 h 6246801"/>
              <a:gd name="connsiteX100" fmla="*/ 923332 w 9384838"/>
              <a:gd name="connsiteY100" fmla="*/ 4892790 h 6246801"/>
              <a:gd name="connsiteX101" fmla="*/ 873554 w 9384838"/>
              <a:gd name="connsiteY101" fmla="*/ 4942570 h 6246801"/>
              <a:gd name="connsiteX102" fmla="*/ 898996 w 9384838"/>
              <a:gd name="connsiteY102" fmla="*/ 4968013 h 6246801"/>
              <a:gd name="connsiteX103" fmla="*/ 873554 w 9384838"/>
              <a:gd name="connsiteY103" fmla="*/ 4992350 h 6246801"/>
              <a:gd name="connsiteX104" fmla="*/ 898996 w 9384838"/>
              <a:gd name="connsiteY104" fmla="*/ 5017793 h 6246801"/>
              <a:gd name="connsiteX105" fmla="*/ 898996 w 9384838"/>
              <a:gd name="connsiteY105" fmla="*/ 5043236 h 6246801"/>
              <a:gd name="connsiteX106" fmla="*/ 948774 w 9384838"/>
              <a:gd name="connsiteY106" fmla="*/ 5067573 h 6246801"/>
              <a:gd name="connsiteX107" fmla="*/ 974217 w 9384838"/>
              <a:gd name="connsiteY107" fmla="*/ 5093016 h 6246801"/>
              <a:gd name="connsiteX108" fmla="*/ 998553 w 9384838"/>
              <a:gd name="connsiteY108" fmla="*/ 5118459 h 6246801"/>
              <a:gd name="connsiteX109" fmla="*/ 1049437 w 9384838"/>
              <a:gd name="connsiteY109" fmla="*/ 5118459 h 6246801"/>
              <a:gd name="connsiteX110" fmla="*/ 1099216 w 9384838"/>
              <a:gd name="connsiteY110" fmla="*/ 5067573 h 6246801"/>
              <a:gd name="connsiteX111" fmla="*/ 1148994 w 9384838"/>
              <a:gd name="connsiteY111" fmla="*/ 5093016 h 6246801"/>
              <a:gd name="connsiteX112" fmla="*/ 1174436 w 9384838"/>
              <a:gd name="connsiteY112" fmla="*/ 5142796 h 6246801"/>
              <a:gd name="connsiteX113" fmla="*/ 1148994 w 9384838"/>
              <a:gd name="connsiteY113" fmla="*/ 5193682 h 6246801"/>
              <a:gd name="connsiteX114" fmla="*/ 1099216 w 9384838"/>
              <a:gd name="connsiteY114" fmla="*/ 5218019 h 6246801"/>
              <a:gd name="connsiteX115" fmla="*/ 1073773 w 9384838"/>
              <a:gd name="connsiteY115" fmla="*/ 5218019 h 6246801"/>
              <a:gd name="connsiteX116" fmla="*/ 1049437 w 9384838"/>
              <a:gd name="connsiteY116" fmla="*/ 5193682 h 6246801"/>
              <a:gd name="connsiteX117" fmla="*/ 1023995 w 9384838"/>
              <a:gd name="connsiteY117" fmla="*/ 5243462 h 6246801"/>
              <a:gd name="connsiteX118" fmla="*/ 1049437 w 9384838"/>
              <a:gd name="connsiteY118" fmla="*/ 5293242 h 6246801"/>
              <a:gd name="connsiteX119" fmla="*/ 1099216 w 9384838"/>
              <a:gd name="connsiteY119" fmla="*/ 5293242 h 6246801"/>
              <a:gd name="connsiteX120" fmla="*/ 1199879 w 9384838"/>
              <a:gd name="connsiteY120" fmla="*/ 5318685 h 6246801"/>
              <a:gd name="connsiteX121" fmla="*/ 1124658 w 9384838"/>
              <a:gd name="connsiteY121" fmla="*/ 5369571 h 6246801"/>
              <a:gd name="connsiteX122" fmla="*/ 1148994 w 9384838"/>
              <a:gd name="connsiteY122" fmla="*/ 5393907 h 6246801"/>
              <a:gd name="connsiteX123" fmla="*/ 1199879 w 9384838"/>
              <a:gd name="connsiteY123" fmla="*/ 5393907 h 6246801"/>
              <a:gd name="connsiteX124" fmla="*/ 1148994 w 9384838"/>
              <a:gd name="connsiteY124" fmla="*/ 5444793 h 6246801"/>
              <a:gd name="connsiteX125" fmla="*/ 1199879 w 9384838"/>
              <a:gd name="connsiteY125" fmla="*/ 5469130 h 6246801"/>
              <a:gd name="connsiteX126" fmla="*/ 1174436 w 9384838"/>
              <a:gd name="connsiteY126" fmla="*/ 5520016 h 6246801"/>
              <a:gd name="connsiteX127" fmla="*/ 1124658 w 9384838"/>
              <a:gd name="connsiteY127" fmla="*/ 5520016 h 6246801"/>
              <a:gd name="connsiteX128" fmla="*/ 1099216 w 9384838"/>
              <a:gd name="connsiteY128" fmla="*/ 5544353 h 6246801"/>
              <a:gd name="connsiteX129" fmla="*/ 1023995 w 9384838"/>
              <a:gd name="connsiteY129" fmla="*/ 5619576 h 6246801"/>
              <a:gd name="connsiteX130" fmla="*/ 1023995 w 9384838"/>
              <a:gd name="connsiteY130" fmla="*/ 5645019 h 6246801"/>
              <a:gd name="connsiteX131" fmla="*/ 998553 w 9384838"/>
              <a:gd name="connsiteY131" fmla="*/ 5670462 h 6246801"/>
              <a:gd name="connsiteX132" fmla="*/ 823775 w 9384838"/>
              <a:gd name="connsiteY132" fmla="*/ 5920467 h 6246801"/>
              <a:gd name="connsiteX133" fmla="*/ 848111 w 9384838"/>
              <a:gd name="connsiteY133" fmla="*/ 5971353 h 6246801"/>
              <a:gd name="connsiteX134" fmla="*/ 798334 w 9384838"/>
              <a:gd name="connsiteY134" fmla="*/ 6021132 h 6246801"/>
              <a:gd name="connsiteX135" fmla="*/ 772890 w 9384838"/>
              <a:gd name="connsiteY135" fmla="*/ 6046575 h 6246801"/>
              <a:gd name="connsiteX136" fmla="*/ 772890 w 9384838"/>
              <a:gd name="connsiteY136" fmla="*/ 6096355 h 6246801"/>
              <a:gd name="connsiteX137" fmla="*/ 723113 w 9384838"/>
              <a:gd name="connsiteY137" fmla="*/ 6147241 h 6246801"/>
              <a:gd name="connsiteX138" fmla="*/ 697671 w 9384838"/>
              <a:gd name="connsiteY138" fmla="*/ 6096355 h 6246801"/>
              <a:gd name="connsiteX139" fmla="*/ 672229 w 9384838"/>
              <a:gd name="connsiteY139" fmla="*/ 6072018 h 6246801"/>
              <a:gd name="connsiteX140" fmla="*/ 672228 w 9384838"/>
              <a:gd name="connsiteY140" fmla="*/ 6072019 h 6246801"/>
              <a:gd name="connsiteX141" fmla="*/ 647891 w 9384838"/>
              <a:gd name="connsiteY141" fmla="*/ 6046576 h 6246801"/>
              <a:gd name="connsiteX142" fmla="*/ 597007 w 9384838"/>
              <a:gd name="connsiteY142" fmla="*/ 6096356 h 6246801"/>
              <a:gd name="connsiteX143" fmla="*/ 622449 w 9384838"/>
              <a:gd name="connsiteY143" fmla="*/ 6147242 h 6246801"/>
              <a:gd name="connsiteX144" fmla="*/ 622449 w 9384838"/>
              <a:gd name="connsiteY144" fmla="*/ 6171578 h 6246801"/>
              <a:gd name="connsiteX145" fmla="*/ 597007 w 9384838"/>
              <a:gd name="connsiteY145" fmla="*/ 6171578 h 6246801"/>
              <a:gd name="connsiteX146" fmla="*/ 547229 w 9384838"/>
              <a:gd name="connsiteY146" fmla="*/ 6222464 h 6246801"/>
              <a:gd name="connsiteX147" fmla="*/ 497452 w 9384838"/>
              <a:gd name="connsiteY147" fmla="*/ 6222464 h 6246801"/>
              <a:gd name="connsiteX148" fmla="*/ 422232 w 9384838"/>
              <a:gd name="connsiteY148" fmla="*/ 6246801 h 6246801"/>
              <a:gd name="connsiteX149" fmla="*/ 472009 w 9384838"/>
              <a:gd name="connsiteY149" fmla="*/ 6171578 h 6246801"/>
              <a:gd name="connsiteX150" fmla="*/ 521787 w 9384838"/>
              <a:gd name="connsiteY150" fmla="*/ 6121799 h 6246801"/>
              <a:gd name="connsiteX151" fmla="*/ 497452 w 9384838"/>
              <a:gd name="connsiteY151" fmla="*/ 6046576 h 6246801"/>
              <a:gd name="connsiteX152" fmla="*/ 497452 w 9384838"/>
              <a:gd name="connsiteY152" fmla="*/ 5996796 h 6246801"/>
              <a:gd name="connsiteX153" fmla="*/ 521787 w 9384838"/>
              <a:gd name="connsiteY153" fmla="*/ 5996796 h 6246801"/>
              <a:gd name="connsiteX154" fmla="*/ 572672 w 9384838"/>
              <a:gd name="connsiteY154" fmla="*/ 5945910 h 6246801"/>
              <a:gd name="connsiteX155" fmla="*/ 547229 w 9384838"/>
              <a:gd name="connsiteY155" fmla="*/ 5920467 h 6246801"/>
              <a:gd name="connsiteX156" fmla="*/ 497452 w 9384838"/>
              <a:gd name="connsiteY156" fmla="*/ 5896130 h 6246801"/>
              <a:gd name="connsiteX157" fmla="*/ 472009 w 9384838"/>
              <a:gd name="connsiteY157" fmla="*/ 5920467 h 6246801"/>
              <a:gd name="connsiteX158" fmla="*/ 396790 w 9384838"/>
              <a:gd name="connsiteY158" fmla="*/ 6021133 h 6246801"/>
              <a:gd name="connsiteX159" fmla="*/ 422232 w 9384838"/>
              <a:gd name="connsiteY159" fmla="*/ 6046576 h 6246801"/>
              <a:gd name="connsiteX160" fmla="*/ 422232 w 9384838"/>
              <a:gd name="connsiteY160" fmla="*/ 6096356 h 6246801"/>
              <a:gd name="connsiteX161" fmla="*/ 446568 w 9384838"/>
              <a:gd name="connsiteY161" fmla="*/ 6121799 h 6246801"/>
              <a:gd name="connsiteX162" fmla="*/ 422232 w 9384838"/>
              <a:gd name="connsiteY162" fmla="*/ 6147242 h 6246801"/>
              <a:gd name="connsiteX163" fmla="*/ 396790 w 9384838"/>
              <a:gd name="connsiteY163" fmla="*/ 6147242 h 6246801"/>
              <a:gd name="connsiteX164" fmla="*/ 371348 w 9384838"/>
              <a:gd name="connsiteY164" fmla="*/ 6121799 h 6246801"/>
              <a:gd name="connsiteX165" fmla="*/ 296127 w 9384838"/>
              <a:gd name="connsiteY165" fmla="*/ 6072019 h 6246801"/>
              <a:gd name="connsiteX166" fmla="*/ 271792 w 9384838"/>
              <a:gd name="connsiteY166" fmla="*/ 5996796 h 6246801"/>
              <a:gd name="connsiteX167" fmla="*/ 321570 w 9384838"/>
              <a:gd name="connsiteY167" fmla="*/ 6021133 h 6246801"/>
              <a:gd name="connsiteX168" fmla="*/ 347012 w 9384838"/>
              <a:gd name="connsiteY168" fmla="*/ 5996796 h 6246801"/>
              <a:gd name="connsiteX169" fmla="*/ 371348 w 9384838"/>
              <a:gd name="connsiteY169" fmla="*/ 5920467 h 6246801"/>
              <a:gd name="connsiteX170" fmla="*/ 321570 w 9384838"/>
              <a:gd name="connsiteY170" fmla="*/ 5845245 h 6246801"/>
              <a:gd name="connsiteX171" fmla="*/ 371348 w 9384838"/>
              <a:gd name="connsiteY171" fmla="*/ 5795465 h 6246801"/>
              <a:gd name="connsiteX172" fmla="*/ 371348 w 9384838"/>
              <a:gd name="connsiteY172" fmla="*/ 5745685 h 6246801"/>
              <a:gd name="connsiteX173" fmla="*/ 371348 w 9384838"/>
              <a:gd name="connsiteY173" fmla="*/ 5720242 h 6246801"/>
              <a:gd name="connsiteX174" fmla="*/ 347012 w 9384838"/>
              <a:gd name="connsiteY174" fmla="*/ 5670462 h 6246801"/>
              <a:gd name="connsiteX175" fmla="*/ 446567 w 9384838"/>
              <a:gd name="connsiteY175" fmla="*/ 5670462 h 6246801"/>
              <a:gd name="connsiteX176" fmla="*/ 446568 w 9384838"/>
              <a:gd name="connsiteY176" fmla="*/ 5670462 h 6246801"/>
              <a:gd name="connsiteX177" fmla="*/ 446567 w 9384838"/>
              <a:gd name="connsiteY177" fmla="*/ 5670462 h 6246801"/>
              <a:gd name="connsiteX178" fmla="*/ 521787 w 9384838"/>
              <a:gd name="connsiteY178" fmla="*/ 5595239 h 6246801"/>
              <a:gd name="connsiteX179" fmla="*/ 572672 w 9384838"/>
              <a:gd name="connsiteY179" fmla="*/ 5569796 h 6246801"/>
              <a:gd name="connsiteX180" fmla="*/ 572672 w 9384838"/>
              <a:gd name="connsiteY180" fmla="*/ 5520016 h 6246801"/>
              <a:gd name="connsiteX181" fmla="*/ 647892 w 9384838"/>
              <a:gd name="connsiteY181" fmla="*/ 5494573 h 6246801"/>
              <a:gd name="connsiteX182" fmla="*/ 622450 w 9384838"/>
              <a:gd name="connsiteY182" fmla="*/ 5469130 h 6246801"/>
              <a:gd name="connsiteX183" fmla="*/ 547230 w 9384838"/>
              <a:gd name="connsiteY183" fmla="*/ 5469130 h 6246801"/>
              <a:gd name="connsiteX184" fmla="*/ 622450 w 9384838"/>
              <a:gd name="connsiteY184" fmla="*/ 5444793 h 6246801"/>
              <a:gd name="connsiteX185" fmla="*/ 622450 w 9384838"/>
              <a:gd name="connsiteY185" fmla="*/ 5369570 h 6246801"/>
              <a:gd name="connsiteX186" fmla="*/ 597008 w 9384838"/>
              <a:gd name="connsiteY186" fmla="*/ 5369570 h 6246801"/>
              <a:gd name="connsiteX187" fmla="*/ 597008 w 9384838"/>
              <a:gd name="connsiteY187" fmla="*/ 5344127 h 6246801"/>
              <a:gd name="connsiteX188" fmla="*/ 572672 w 9384838"/>
              <a:gd name="connsiteY188" fmla="*/ 5318684 h 6246801"/>
              <a:gd name="connsiteX189" fmla="*/ 597008 w 9384838"/>
              <a:gd name="connsiteY189" fmla="*/ 5268904 h 6246801"/>
              <a:gd name="connsiteX190" fmla="*/ 572672 w 9384838"/>
              <a:gd name="connsiteY190" fmla="*/ 5268904 h 6246801"/>
              <a:gd name="connsiteX191" fmla="*/ 572672 w 9384838"/>
              <a:gd name="connsiteY191" fmla="*/ 5218018 h 6246801"/>
              <a:gd name="connsiteX192" fmla="*/ 547230 w 9384838"/>
              <a:gd name="connsiteY192" fmla="*/ 5193682 h 6246801"/>
              <a:gd name="connsiteX193" fmla="*/ 547229 w 9384838"/>
              <a:gd name="connsiteY193" fmla="*/ 5193682 h 6246801"/>
              <a:gd name="connsiteX194" fmla="*/ 521787 w 9384838"/>
              <a:gd name="connsiteY194" fmla="*/ 5168239 h 6246801"/>
              <a:gd name="connsiteX195" fmla="*/ 472009 w 9384838"/>
              <a:gd name="connsiteY195" fmla="*/ 5193682 h 6246801"/>
              <a:gd name="connsiteX196" fmla="*/ 472009 w 9384838"/>
              <a:gd name="connsiteY196" fmla="*/ 5293241 h 6246801"/>
              <a:gd name="connsiteX197" fmla="*/ 472009 w 9384838"/>
              <a:gd name="connsiteY197" fmla="*/ 5293241 h 6246801"/>
              <a:gd name="connsiteX198" fmla="*/ 422231 w 9384838"/>
              <a:gd name="connsiteY198" fmla="*/ 5318684 h 6246801"/>
              <a:gd name="connsiteX199" fmla="*/ 446567 w 9384838"/>
              <a:gd name="connsiteY199" fmla="*/ 5344127 h 6246801"/>
              <a:gd name="connsiteX200" fmla="*/ 497451 w 9384838"/>
              <a:gd name="connsiteY200" fmla="*/ 5344127 h 6246801"/>
              <a:gd name="connsiteX201" fmla="*/ 521787 w 9384838"/>
              <a:gd name="connsiteY201" fmla="*/ 5318684 h 6246801"/>
              <a:gd name="connsiteX202" fmla="*/ 521787 w 9384838"/>
              <a:gd name="connsiteY202" fmla="*/ 5369570 h 6246801"/>
              <a:gd name="connsiteX203" fmla="*/ 497451 w 9384838"/>
              <a:gd name="connsiteY203" fmla="*/ 5419350 h 6246801"/>
              <a:gd name="connsiteX204" fmla="*/ 472009 w 9384838"/>
              <a:gd name="connsiteY204" fmla="*/ 5419350 h 6246801"/>
              <a:gd name="connsiteX205" fmla="*/ 446567 w 9384838"/>
              <a:gd name="connsiteY205" fmla="*/ 5444793 h 6246801"/>
              <a:gd name="connsiteX206" fmla="*/ 422231 w 9384838"/>
              <a:gd name="connsiteY206" fmla="*/ 5419350 h 6246801"/>
              <a:gd name="connsiteX207" fmla="*/ 446567 w 9384838"/>
              <a:gd name="connsiteY207" fmla="*/ 5393907 h 6246801"/>
              <a:gd name="connsiteX208" fmla="*/ 446567 w 9384838"/>
              <a:gd name="connsiteY208" fmla="*/ 5369570 h 6246801"/>
              <a:gd name="connsiteX209" fmla="*/ 422231 w 9384838"/>
              <a:gd name="connsiteY209" fmla="*/ 5344127 h 6246801"/>
              <a:gd name="connsiteX210" fmla="*/ 371347 w 9384838"/>
              <a:gd name="connsiteY210" fmla="*/ 5369570 h 6246801"/>
              <a:gd name="connsiteX211" fmla="*/ 347011 w 9384838"/>
              <a:gd name="connsiteY211" fmla="*/ 5344127 h 6246801"/>
              <a:gd name="connsiteX212" fmla="*/ 321569 w 9384838"/>
              <a:gd name="connsiteY212" fmla="*/ 5393907 h 6246801"/>
              <a:gd name="connsiteX213" fmla="*/ 271791 w 9384838"/>
              <a:gd name="connsiteY213" fmla="*/ 5419350 h 6246801"/>
              <a:gd name="connsiteX214" fmla="*/ 321569 w 9384838"/>
              <a:gd name="connsiteY214" fmla="*/ 5369570 h 6246801"/>
              <a:gd name="connsiteX215" fmla="*/ 296127 w 9384838"/>
              <a:gd name="connsiteY215" fmla="*/ 5344127 h 6246801"/>
              <a:gd name="connsiteX216" fmla="*/ 296127 w 9384838"/>
              <a:gd name="connsiteY216" fmla="*/ 5293241 h 6246801"/>
              <a:gd name="connsiteX217" fmla="*/ 271791 w 9384838"/>
              <a:gd name="connsiteY217" fmla="*/ 5293241 h 6246801"/>
              <a:gd name="connsiteX218" fmla="*/ 246349 w 9384838"/>
              <a:gd name="connsiteY218" fmla="*/ 5243462 h 6246801"/>
              <a:gd name="connsiteX219" fmla="*/ 296127 w 9384838"/>
              <a:gd name="connsiteY219" fmla="*/ 5168239 h 6246801"/>
              <a:gd name="connsiteX220" fmla="*/ 321569 w 9384838"/>
              <a:gd name="connsiteY220" fmla="*/ 5193682 h 6246801"/>
              <a:gd name="connsiteX221" fmla="*/ 296127 w 9384838"/>
              <a:gd name="connsiteY221" fmla="*/ 5218019 h 6246801"/>
              <a:gd name="connsiteX222" fmla="*/ 321569 w 9384838"/>
              <a:gd name="connsiteY222" fmla="*/ 5218019 h 6246801"/>
              <a:gd name="connsiteX223" fmla="*/ 321569 w 9384838"/>
              <a:gd name="connsiteY223" fmla="*/ 5243462 h 6246801"/>
              <a:gd name="connsiteX224" fmla="*/ 296127 w 9384838"/>
              <a:gd name="connsiteY224" fmla="*/ 5268905 h 6246801"/>
              <a:gd name="connsiteX225" fmla="*/ 321569 w 9384838"/>
              <a:gd name="connsiteY225" fmla="*/ 5318684 h 6246801"/>
              <a:gd name="connsiteX226" fmla="*/ 347011 w 9384838"/>
              <a:gd name="connsiteY226" fmla="*/ 5293241 h 6246801"/>
              <a:gd name="connsiteX227" fmla="*/ 371347 w 9384838"/>
              <a:gd name="connsiteY227" fmla="*/ 5318684 h 6246801"/>
              <a:gd name="connsiteX228" fmla="*/ 396789 w 9384838"/>
              <a:gd name="connsiteY228" fmla="*/ 5318684 h 6246801"/>
              <a:gd name="connsiteX229" fmla="*/ 371347 w 9384838"/>
              <a:gd name="connsiteY229" fmla="*/ 5268905 h 6246801"/>
              <a:gd name="connsiteX230" fmla="*/ 396789 w 9384838"/>
              <a:gd name="connsiteY230" fmla="*/ 5243462 h 6246801"/>
              <a:gd name="connsiteX231" fmla="*/ 371347 w 9384838"/>
              <a:gd name="connsiteY231" fmla="*/ 5193682 h 6246801"/>
              <a:gd name="connsiteX232" fmla="*/ 321569 w 9384838"/>
              <a:gd name="connsiteY232" fmla="*/ 5168239 h 6246801"/>
              <a:gd name="connsiteX233" fmla="*/ 347011 w 9384838"/>
              <a:gd name="connsiteY233" fmla="*/ 5142796 h 6246801"/>
              <a:gd name="connsiteX234" fmla="*/ 296127 w 9384838"/>
              <a:gd name="connsiteY234" fmla="*/ 5142796 h 6246801"/>
              <a:gd name="connsiteX235" fmla="*/ 271791 w 9384838"/>
              <a:gd name="connsiteY235" fmla="*/ 5093016 h 6246801"/>
              <a:gd name="connsiteX236" fmla="*/ 296127 w 9384838"/>
              <a:gd name="connsiteY236" fmla="*/ 5067573 h 6246801"/>
              <a:gd name="connsiteX237" fmla="*/ 271791 w 9384838"/>
              <a:gd name="connsiteY237" fmla="*/ 5043236 h 6246801"/>
              <a:gd name="connsiteX238" fmla="*/ 271791 w 9384838"/>
              <a:gd name="connsiteY238" fmla="*/ 5017793 h 6246801"/>
              <a:gd name="connsiteX239" fmla="*/ 321569 w 9384838"/>
              <a:gd name="connsiteY239" fmla="*/ 5043236 h 6246801"/>
              <a:gd name="connsiteX240" fmla="*/ 347011 w 9384838"/>
              <a:gd name="connsiteY240" fmla="*/ 5043236 h 6246801"/>
              <a:gd name="connsiteX241" fmla="*/ 371347 w 9384838"/>
              <a:gd name="connsiteY241" fmla="*/ 5067573 h 6246801"/>
              <a:gd name="connsiteX242" fmla="*/ 371347 w 9384838"/>
              <a:gd name="connsiteY242" fmla="*/ 5093016 h 6246801"/>
              <a:gd name="connsiteX243" fmla="*/ 396789 w 9384838"/>
              <a:gd name="connsiteY243" fmla="*/ 5093016 h 6246801"/>
              <a:gd name="connsiteX244" fmla="*/ 396789 w 9384838"/>
              <a:gd name="connsiteY244" fmla="*/ 5067573 h 6246801"/>
              <a:gd name="connsiteX245" fmla="*/ 422231 w 9384838"/>
              <a:gd name="connsiteY245" fmla="*/ 5043236 h 6246801"/>
              <a:gd name="connsiteX246" fmla="*/ 371347 w 9384838"/>
              <a:gd name="connsiteY246" fmla="*/ 5017793 h 6246801"/>
              <a:gd name="connsiteX247" fmla="*/ 396789 w 9384838"/>
              <a:gd name="connsiteY247" fmla="*/ 4992350 h 6246801"/>
              <a:gd name="connsiteX248" fmla="*/ 422231 w 9384838"/>
              <a:gd name="connsiteY248" fmla="*/ 4968013 h 6246801"/>
              <a:gd name="connsiteX249" fmla="*/ 446567 w 9384838"/>
              <a:gd name="connsiteY249" fmla="*/ 4992350 h 6246801"/>
              <a:gd name="connsiteX250" fmla="*/ 446567 w 9384838"/>
              <a:gd name="connsiteY250" fmla="*/ 5017793 h 6246801"/>
              <a:gd name="connsiteX251" fmla="*/ 472009 w 9384838"/>
              <a:gd name="connsiteY251" fmla="*/ 5043236 h 6246801"/>
              <a:gd name="connsiteX252" fmla="*/ 497451 w 9384838"/>
              <a:gd name="connsiteY252" fmla="*/ 5017793 h 6246801"/>
              <a:gd name="connsiteX253" fmla="*/ 497452 w 9384838"/>
              <a:gd name="connsiteY253" fmla="*/ 5017793 h 6246801"/>
              <a:gd name="connsiteX254" fmla="*/ 547230 w 9384838"/>
              <a:gd name="connsiteY254" fmla="*/ 5017793 h 6246801"/>
              <a:gd name="connsiteX255" fmla="*/ 521788 w 9384838"/>
              <a:gd name="connsiteY255" fmla="*/ 4992350 h 6246801"/>
              <a:gd name="connsiteX256" fmla="*/ 572672 w 9384838"/>
              <a:gd name="connsiteY256" fmla="*/ 4968013 h 6246801"/>
              <a:gd name="connsiteX257" fmla="*/ 597008 w 9384838"/>
              <a:gd name="connsiteY257" fmla="*/ 4992350 h 6246801"/>
              <a:gd name="connsiteX258" fmla="*/ 647892 w 9384838"/>
              <a:gd name="connsiteY258" fmla="*/ 4992350 h 6246801"/>
              <a:gd name="connsiteX259" fmla="*/ 647892 w 9384838"/>
              <a:gd name="connsiteY259" fmla="*/ 4968013 h 6246801"/>
              <a:gd name="connsiteX260" fmla="*/ 672228 w 9384838"/>
              <a:gd name="connsiteY260" fmla="*/ 4942570 h 6246801"/>
              <a:gd name="connsiteX261" fmla="*/ 672228 w 9384838"/>
              <a:gd name="connsiteY261" fmla="*/ 4917127 h 6246801"/>
              <a:gd name="connsiteX262" fmla="*/ 723112 w 9384838"/>
              <a:gd name="connsiteY262" fmla="*/ 4892790 h 6246801"/>
              <a:gd name="connsiteX263" fmla="*/ 772890 w 9384838"/>
              <a:gd name="connsiteY263" fmla="*/ 4892790 h 6246801"/>
              <a:gd name="connsiteX264" fmla="*/ 798333 w 9384838"/>
              <a:gd name="connsiteY264" fmla="*/ 4867347 h 6246801"/>
              <a:gd name="connsiteX265" fmla="*/ 291494 w 9384838"/>
              <a:gd name="connsiteY265" fmla="*/ 3896294 h 6246801"/>
              <a:gd name="connsiteX266" fmla="*/ 319795 w 9384838"/>
              <a:gd name="connsiteY266" fmla="*/ 3947235 h 6246801"/>
              <a:gd name="connsiteX267" fmla="*/ 280174 w 9384838"/>
              <a:gd name="connsiteY267" fmla="*/ 4026476 h 6246801"/>
              <a:gd name="connsiteX268" fmla="*/ 234893 w 9384838"/>
              <a:gd name="connsiteY268" fmla="*/ 4026476 h 6246801"/>
              <a:gd name="connsiteX269" fmla="*/ 220743 w 9384838"/>
              <a:gd name="connsiteY269" fmla="*/ 4066097 h 6246801"/>
              <a:gd name="connsiteX270" fmla="*/ 178292 w 9384838"/>
              <a:gd name="connsiteY270" fmla="*/ 4074587 h 6246801"/>
              <a:gd name="connsiteX271" fmla="*/ 133012 w 9384838"/>
              <a:gd name="connsiteY271" fmla="*/ 4111377 h 6246801"/>
              <a:gd name="connsiteX272" fmla="*/ 93391 w 9384838"/>
              <a:gd name="connsiteY272" fmla="*/ 4125528 h 6246801"/>
              <a:gd name="connsiteX273" fmla="*/ 113201 w 9384838"/>
              <a:gd name="connsiteY273" fmla="*/ 4187789 h 6246801"/>
              <a:gd name="connsiteX274" fmla="*/ 82071 w 9384838"/>
              <a:gd name="connsiteY274" fmla="*/ 4187789 h 6246801"/>
              <a:gd name="connsiteX275" fmla="*/ 59430 w 9384838"/>
              <a:gd name="connsiteY275" fmla="*/ 4250050 h 6246801"/>
              <a:gd name="connsiteX276" fmla="*/ 76411 w 9384838"/>
              <a:gd name="connsiteY276" fmla="*/ 4275521 h 6246801"/>
              <a:gd name="connsiteX277" fmla="*/ 11320 w 9384838"/>
              <a:gd name="connsiteY277" fmla="*/ 4317971 h 6246801"/>
              <a:gd name="connsiteX278" fmla="*/ 0 w 9384838"/>
              <a:gd name="connsiteY278" fmla="*/ 4230240 h 6246801"/>
              <a:gd name="connsiteX279" fmla="*/ 31130 w 9384838"/>
              <a:gd name="connsiteY279" fmla="*/ 4218920 h 6246801"/>
              <a:gd name="connsiteX280" fmla="*/ 45280 w 9384838"/>
              <a:gd name="connsiteY280" fmla="*/ 4187789 h 6246801"/>
              <a:gd name="connsiteX281" fmla="*/ 53771 w 9384838"/>
              <a:gd name="connsiteY281" fmla="*/ 4131188 h 6246801"/>
              <a:gd name="connsiteX282" fmla="*/ 70751 w 9384838"/>
              <a:gd name="connsiteY282" fmla="*/ 4105717 h 6246801"/>
              <a:gd name="connsiteX283" fmla="*/ 124522 w 9384838"/>
              <a:gd name="connsiteY283" fmla="*/ 4083077 h 6246801"/>
              <a:gd name="connsiteX284" fmla="*/ 152822 w 9384838"/>
              <a:gd name="connsiteY284" fmla="*/ 4040626 h 6246801"/>
              <a:gd name="connsiteX285" fmla="*/ 104711 w 9384838"/>
              <a:gd name="connsiteY285" fmla="*/ 4023646 h 6246801"/>
              <a:gd name="connsiteX286" fmla="*/ 104711 w 9384838"/>
              <a:gd name="connsiteY286" fmla="*/ 3981195 h 6246801"/>
              <a:gd name="connsiteX287" fmla="*/ 144332 w 9384838"/>
              <a:gd name="connsiteY287" fmla="*/ 3981195 h 6246801"/>
              <a:gd name="connsiteX288" fmla="*/ 181122 w 9384838"/>
              <a:gd name="connsiteY288" fmla="*/ 4020816 h 6246801"/>
              <a:gd name="connsiteX289" fmla="*/ 240553 w 9384838"/>
              <a:gd name="connsiteY289" fmla="*/ 3955725 h 6246801"/>
              <a:gd name="connsiteX290" fmla="*/ 271684 w 9384838"/>
              <a:gd name="connsiteY290" fmla="*/ 3907614 h 6246801"/>
              <a:gd name="connsiteX291" fmla="*/ 291494 w 9384838"/>
              <a:gd name="connsiteY291" fmla="*/ 3896294 h 6246801"/>
              <a:gd name="connsiteX292" fmla="*/ 481106 w 9384838"/>
              <a:gd name="connsiteY292" fmla="*/ 3596309 h 6246801"/>
              <a:gd name="connsiteX293" fmla="*/ 435825 w 9384838"/>
              <a:gd name="connsiteY293" fmla="*/ 3664230 h 6246801"/>
              <a:gd name="connsiteX294" fmla="*/ 396205 w 9384838"/>
              <a:gd name="connsiteY294" fmla="*/ 3638759 h 6246801"/>
              <a:gd name="connsiteX295" fmla="*/ 481106 w 9384838"/>
              <a:gd name="connsiteY295" fmla="*/ 3596309 h 6246801"/>
              <a:gd name="connsiteX296" fmla="*/ 4460871 w 9384838"/>
              <a:gd name="connsiteY296" fmla="*/ 3512231 h 6246801"/>
              <a:gd name="connsiteX297" fmla="*/ 4435429 w 9384838"/>
              <a:gd name="connsiteY297" fmla="*/ 3563117 h 6246801"/>
              <a:gd name="connsiteX298" fmla="*/ 4385651 w 9384838"/>
              <a:gd name="connsiteY298" fmla="*/ 3612896 h 6246801"/>
              <a:gd name="connsiteX299" fmla="*/ 4385651 w 9384838"/>
              <a:gd name="connsiteY299" fmla="*/ 3638339 h 6246801"/>
              <a:gd name="connsiteX300" fmla="*/ 4435429 w 9384838"/>
              <a:gd name="connsiteY300" fmla="*/ 3638339 h 6246801"/>
              <a:gd name="connsiteX301" fmla="*/ 4435429 w 9384838"/>
              <a:gd name="connsiteY301" fmla="*/ 3662676 h 6246801"/>
              <a:gd name="connsiteX302" fmla="*/ 4385651 w 9384838"/>
              <a:gd name="connsiteY302" fmla="*/ 3713562 h 6246801"/>
              <a:gd name="connsiteX303" fmla="*/ 4284989 w 9384838"/>
              <a:gd name="connsiteY303" fmla="*/ 3737899 h 6246801"/>
              <a:gd name="connsiteX304" fmla="*/ 4310431 w 9384838"/>
              <a:gd name="connsiteY304" fmla="*/ 3688119 h 6246801"/>
              <a:gd name="connsiteX305" fmla="*/ 4335873 w 9384838"/>
              <a:gd name="connsiteY305" fmla="*/ 3662676 h 6246801"/>
              <a:gd name="connsiteX306" fmla="*/ 4335873 w 9384838"/>
              <a:gd name="connsiteY306" fmla="*/ 3638339 h 6246801"/>
              <a:gd name="connsiteX307" fmla="*/ 4284989 w 9384838"/>
              <a:gd name="connsiteY307" fmla="*/ 3662676 h 6246801"/>
              <a:gd name="connsiteX308" fmla="*/ 4284989 w 9384838"/>
              <a:gd name="connsiteY308" fmla="*/ 3612896 h 6246801"/>
              <a:gd name="connsiteX309" fmla="*/ 4360209 w 9384838"/>
              <a:gd name="connsiteY309" fmla="*/ 3537674 h 6246801"/>
              <a:gd name="connsiteX310" fmla="*/ 4460871 w 9384838"/>
              <a:gd name="connsiteY310" fmla="*/ 3512231 h 6246801"/>
              <a:gd name="connsiteX311" fmla="*/ 605629 w 9384838"/>
              <a:gd name="connsiteY311" fmla="*/ 3364245 h 6246801"/>
              <a:gd name="connsiteX312" fmla="*/ 611289 w 9384838"/>
              <a:gd name="connsiteY312" fmla="*/ 3409526 h 6246801"/>
              <a:gd name="connsiteX313" fmla="*/ 633929 w 9384838"/>
              <a:gd name="connsiteY313" fmla="*/ 3437826 h 6246801"/>
              <a:gd name="connsiteX314" fmla="*/ 616949 w 9384838"/>
              <a:gd name="connsiteY314" fmla="*/ 3485937 h 6246801"/>
              <a:gd name="connsiteX315" fmla="*/ 599969 w 9384838"/>
              <a:gd name="connsiteY315" fmla="*/ 3497257 h 6246801"/>
              <a:gd name="connsiteX316" fmla="*/ 560348 w 9384838"/>
              <a:gd name="connsiteY316" fmla="*/ 3451976 h 6246801"/>
              <a:gd name="connsiteX317" fmla="*/ 577328 w 9384838"/>
              <a:gd name="connsiteY317" fmla="*/ 3415186 h 6246801"/>
              <a:gd name="connsiteX318" fmla="*/ 574498 w 9384838"/>
              <a:gd name="connsiteY318" fmla="*/ 3369905 h 6246801"/>
              <a:gd name="connsiteX319" fmla="*/ 605629 w 9384838"/>
              <a:gd name="connsiteY319" fmla="*/ 3364245 h 6246801"/>
              <a:gd name="connsiteX320" fmla="*/ 1098059 w 9384838"/>
              <a:gd name="connsiteY320" fmla="*/ 3109544 h 6246801"/>
              <a:gd name="connsiteX321" fmla="*/ 1081079 w 9384838"/>
              <a:gd name="connsiteY321" fmla="*/ 3137841 h 6246801"/>
              <a:gd name="connsiteX322" fmla="*/ 1064099 w 9384838"/>
              <a:gd name="connsiteY322" fmla="*/ 3154822 h 6246801"/>
              <a:gd name="connsiteX323" fmla="*/ 1038628 w 9384838"/>
              <a:gd name="connsiteY323" fmla="*/ 3143502 h 6246801"/>
              <a:gd name="connsiteX324" fmla="*/ 1098059 w 9384838"/>
              <a:gd name="connsiteY324" fmla="*/ 3109544 h 6246801"/>
              <a:gd name="connsiteX325" fmla="*/ 905615 w 9384838"/>
              <a:gd name="connsiteY325" fmla="*/ 3061433 h 6246801"/>
              <a:gd name="connsiteX326" fmla="*/ 905615 w 9384838"/>
              <a:gd name="connsiteY326" fmla="*/ 3098224 h 6246801"/>
              <a:gd name="connsiteX327" fmla="*/ 874484 w 9384838"/>
              <a:gd name="connsiteY327" fmla="*/ 3149161 h 6246801"/>
              <a:gd name="connsiteX328" fmla="*/ 820713 w 9384838"/>
              <a:gd name="connsiteY328" fmla="*/ 3171802 h 6246801"/>
              <a:gd name="connsiteX329" fmla="*/ 826373 w 9384838"/>
              <a:gd name="connsiteY329" fmla="*/ 3205762 h 6246801"/>
              <a:gd name="connsiteX330" fmla="*/ 769772 w 9384838"/>
              <a:gd name="connsiteY330" fmla="*/ 3214252 h 6246801"/>
              <a:gd name="connsiteX331" fmla="*/ 775432 w 9384838"/>
              <a:gd name="connsiteY331" fmla="*/ 3253873 h 6246801"/>
              <a:gd name="connsiteX332" fmla="*/ 738642 w 9384838"/>
              <a:gd name="connsiteY332" fmla="*/ 3245383 h 6246801"/>
              <a:gd name="connsiteX333" fmla="*/ 724492 w 9384838"/>
              <a:gd name="connsiteY333" fmla="*/ 3214252 h 6246801"/>
              <a:gd name="connsiteX334" fmla="*/ 701851 w 9384838"/>
              <a:gd name="connsiteY334" fmla="*/ 3183122 h 6246801"/>
              <a:gd name="connsiteX335" fmla="*/ 724492 w 9384838"/>
              <a:gd name="connsiteY335" fmla="*/ 3168972 h 6246801"/>
              <a:gd name="connsiteX336" fmla="*/ 747132 w 9384838"/>
              <a:gd name="connsiteY336" fmla="*/ 3146331 h 6246801"/>
              <a:gd name="connsiteX337" fmla="*/ 843354 w 9384838"/>
              <a:gd name="connsiteY337" fmla="*/ 3098224 h 6246801"/>
              <a:gd name="connsiteX338" fmla="*/ 905615 w 9384838"/>
              <a:gd name="connsiteY338" fmla="*/ 3061433 h 6246801"/>
              <a:gd name="connsiteX339" fmla="*/ 936745 w 9384838"/>
              <a:gd name="connsiteY339" fmla="*/ 3033132 h 6246801"/>
              <a:gd name="connsiteX340" fmla="*/ 973535 w 9384838"/>
              <a:gd name="connsiteY340" fmla="*/ 3081244 h 6246801"/>
              <a:gd name="connsiteX341" fmla="*/ 948066 w 9384838"/>
              <a:gd name="connsiteY341" fmla="*/ 3115203 h 6246801"/>
              <a:gd name="connsiteX342" fmla="*/ 925424 w 9384838"/>
              <a:gd name="connsiteY342" fmla="*/ 3067093 h 6246801"/>
              <a:gd name="connsiteX343" fmla="*/ 936745 w 9384838"/>
              <a:gd name="connsiteY343" fmla="*/ 3033132 h 6246801"/>
              <a:gd name="connsiteX344" fmla="*/ 5840275 w 9384838"/>
              <a:gd name="connsiteY344" fmla="*/ 2081897 h 6246801"/>
              <a:gd name="connsiteX345" fmla="*/ 5891159 w 9384838"/>
              <a:gd name="connsiteY345" fmla="*/ 2132783 h 6246801"/>
              <a:gd name="connsiteX346" fmla="*/ 5891159 w 9384838"/>
              <a:gd name="connsiteY346" fmla="*/ 2158226 h 6246801"/>
              <a:gd name="connsiteX347" fmla="*/ 5966379 w 9384838"/>
              <a:gd name="connsiteY347" fmla="*/ 2208005 h 6246801"/>
              <a:gd name="connsiteX348" fmla="*/ 6016157 w 9384838"/>
              <a:gd name="connsiteY348" fmla="*/ 2208005 h 6246801"/>
              <a:gd name="connsiteX349" fmla="*/ 6041599 w 9384838"/>
              <a:gd name="connsiteY349" fmla="*/ 2208005 h 6246801"/>
              <a:gd name="connsiteX350" fmla="*/ 5966379 w 9384838"/>
              <a:gd name="connsiteY350" fmla="*/ 2308672 h 6246801"/>
              <a:gd name="connsiteX351" fmla="*/ 5916601 w 9384838"/>
              <a:gd name="connsiteY351" fmla="*/ 2558676 h 6246801"/>
              <a:gd name="connsiteX352" fmla="*/ 5916601 w 9384838"/>
              <a:gd name="connsiteY352" fmla="*/ 2659341 h 6246801"/>
              <a:gd name="connsiteX353" fmla="*/ 5966379 w 9384838"/>
              <a:gd name="connsiteY353" fmla="*/ 2684786 h 6246801"/>
              <a:gd name="connsiteX354" fmla="*/ 5991821 w 9384838"/>
              <a:gd name="connsiteY354" fmla="*/ 2734563 h 6246801"/>
              <a:gd name="connsiteX355" fmla="*/ 6016157 w 9384838"/>
              <a:gd name="connsiteY355" fmla="*/ 2785448 h 6246801"/>
              <a:gd name="connsiteX356" fmla="*/ 6016157 w 9384838"/>
              <a:gd name="connsiteY356" fmla="*/ 2860670 h 6246801"/>
              <a:gd name="connsiteX357" fmla="*/ 5991821 w 9384838"/>
              <a:gd name="connsiteY357" fmla="*/ 2885007 h 6246801"/>
              <a:gd name="connsiteX358" fmla="*/ 6016157 w 9384838"/>
              <a:gd name="connsiteY358" fmla="*/ 2910449 h 6246801"/>
              <a:gd name="connsiteX359" fmla="*/ 5991821 w 9384838"/>
              <a:gd name="connsiteY359" fmla="*/ 2935892 h 6246801"/>
              <a:gd name="connsiteX360" fmla="*/ 5991821 w 9384838"/>
              <a:gd name="connsiteY360" fmla="*/ 2960229 h 6246801"/>
              <a:gd name="connsiteX361" fmla="*/ 6041599 w 9384838"/>
              <a:gd name="connsiteY361" fmla="*/ 2985670 h 6246801"/>
              <a:gd name="connsiteX362" fmla="*/ 6016157 w 9384838"/>
              <a:gd name="connsiteY362" fmla="*/ 3035453 h 6246801"/>
              <a:gd name="connsiteX363" fmla="*/ 6041599 w 9384838"/>
              <a:gd name="connsiteY363" fmla="*/ 3086339 h 6246801"/>
              <a:gd name="connsiteX364" fmla="*/ 5991821 w 9384838"/>
              <a:gd name="connsiteY364" fmla="*/ 3185896 h 6246801"/>
              <a:gd name="connsiteX365" fmla="*/ 6016157 w 9384838"/>
              <a:gd name="connsiteY365" fmla="*/ 3185896 h 6246801"/>
              <a:gd name="connsiteX366" fmla="*/ 6016157 w 9384838"/>
              <a:gd name="connsiteY366" fmla="*/ 3236782 h 6246801"/>
              <a:gd name="connsiteX367" fmla="*/ 5966379 w 9384838"/>
              <a:gd name="connsiteY367" fmla="*/ 3261118 h 6246801"/>
              <a:gd name="connsiteX368" fmla="*/ 5966379 w 9384838"/>
              <a:gd name="connsiteY368" fmla="*/ 3286561 h 6246801"/>
              <a:gd name="connsiteX369" fmla="*/ 5916601 w 9384838"/>
              <a:gd name="connsiteY369" fmla="*/ 3361784 h 6246801"/>
              <a:gd name="connsiteX370" fmla="*/ 5916601 w 9384838"/>
              <a:gd name="connsiteY370" fmla="*/ 3412670 h 6246801"/>
              <a:gd name="connsiteX371" fmla="*/ 5865717 w 9384838"/>
              <a:gd name="connsiteY371" fmla="*/ 3437007 h 6246801"/>
              <a:gd name="connsiteX372" fmla="*/ 5840275 w 9384838"/>
              <a:gd name="connsiteY372" fmla="*/ 3462450 h 6246801"/>
              <a:gd name="connsiteX373" fmla="*/ 5815939 w 9384838"/>
              <a:gd name="connsiteY373" fmla="*/ 3437007 h 6246801"/>
              <a:gd name="connsiteX374" fmla="*/ 5815939 w 9384838"/>
              <a:gd name="connsiteY374" fmla="*/ 3487893 h 6246801"/>
              <a:gd name="connsiteX375" fmla="*/ 5765055 w 9384838"/>
              <a:gd name="connsiteY375" fmla="*/ 3462450 h 6246801"/>
              <a:gd name="connsiteX376" fmla="*/ 5765055 w 9384838"/>
              <a:gd name="connsiteY376" fmla="*/ 3462451 h 6246801"/>
              <a:gd name="connsiteX377" fmla="*/ 5790497 w 9384838"/>
              <a:gd name="connsiteY377" fmla="*/ 3512230 h 6246801"/>
              <a:gd name="connsiteX378" fmla="*/ 5740719 w 9384838"/>
              <a:gd name="connsiteY378" fmla="*/ 3537673 h 6246801"/>
              <a:gd name="connsiteX379" fmla="*/ 5715277 w 9384838"/>
              <a:gd name="connsiteY379" fmla="*/ 3563116 h 6246801"/>
              <a:gd name="connsiteX380" fmla="*/ 5689835 w 9384838"/>
              <a:gd name="connsiteY380" fmla="*/ 3587453 h 6246801"/>
              <a:gd name="connsiteX381" fmla="*/ 5715277 w 9384838"/>
              <a:gd name="connsiteY381" fmla="*/ 3612896 h 6246801"/>
              <a:gd name="connsiteX382" fmla="*/ 5665499 w 9384838"/>
              <a:gd name="connsiteY382" fmla="*/ 3612896 h 6246801"/>
              <a:gd name="connsiteX383" fmla="*/ 5640057 w 9384838"/>
              <a:gd name="connsiteY383" fmla="*/ 3638339 h 6246801"/>
              <a:gd name="connsiteX384" fmla="*/ 5665499 w 9384838"/>
              <a:gd name="connsiteY384" fmla="*/ 3638339 h 6246801"/>
              <a:gd name="connsiteX385" fmla="*/ 5665499 w 9384838"/>
              <a:gd name="connsiteY385" fmla="*/ 3662676 h 6246801"/>
              <a:gd name="connsiteX386" fmla="*/ 5640057 w 9384838"/>
              <a:gd name="connsiteY386" fmla="*/ 3662676 h 6246801"/>
              <a:gd name="connsiteX387" fmla="*/ 5665499 w 9384838"/>
              <a:gd name="connsiteY387" fmla="*/ 3688119 h 6246801"/>
              <a:gd name="connsiteX388" fmla="*/ 5640057 w 9384838"/>
              <a:gd name="connsiteY388" fmla="*/ 3763342 h 6246801"/>
              <a:gd name="connsiteX389" fmla="*/ 5590279 w 9384838"/>
              <a:gd name="connsiteY389" fmla="*/ 3737899 h 6246801"/>
              <a:gd name="connsiteX390" fmla="*/ 5515059 w 9384838"/>
              <a:gd name="connsiteY390" fmla="*/ 3737899 h 6246801"/>
              <a:gd name="connsiteX391" fmla="*/ 5464175 w 9384838"/>
              <a:gd name="connsiteY391" fmla="*/ 3713562 h 6246801"/>
              <a:gd name="connsiteX392" fmla="*/ 5439839 w 9384838"/>
              <a:gd name="connsiteY392" fmla="*/ 3737899 h 6246801"/>
              <a:gd name="connsiteX393" fmla="*/ 5464175 w 9384838"/>
              <a:gd name="connsiteY393" fmla="*/ 3763342 h 6246801"/>
              <a:gd name="connsiteX394" fmla="*/ 5414397 w 9384838"/>
              <a:gd name="connsiteY394" fmla="*/ 3788785 h 6246801"/>
              <a:gd name="connsiteX395" fmla="*/ 5339177 w 9384838"/>
              <a:gd name="connsiteY395" fmla="*/ 3939230 h 6246801"/>
              <a:gd name="connsiteX396" fmla="*/ 5364619 w 9384838"/>
              <a:gd name="connsiteY396" fmla="*/ 4014453 h 6246801"/>
              <a:gd name="connsiteX397" fmla="*/ 5364618 w 9384838"/>
              <a:gd name="connsiteY397" fmla="*/ 4014453 h 6246801"/>
              <a:gd name="connsiteX398" fmla="*/ 5364618 w 9384838"/>
              <a:gd name="connsiteY398" fmla="*/ 4089676 h 6246801"/>
              <a:gd name="connsiteX399" fmla="*/ 5313734 w 9384838"/>
              <a:gd name="connsiteY399" fmla="*/ 4289902 h 6246801"/>
              <a:gd name="connsiteX400" fmla="*/ 5238514 w 9384838"/>
              <a:gd name="connsiteY400" fmla="*/ 4416010 h 6246801"/>
              <a:gd name="connsiteX401" fmla="*/ 5213072 w 9384838"/>
              <a:gd name="connsiteY401" fmla="*/ 4440347 h 6246801"/>
              <a:gd name="connsiteX402" fmla="*/ 5163294 w 9384838"/>
              <a:gd name="connsiteY402" fmla="*/ 4440347 h 6246801"/>
              <a:gd name="connsiteX403" fmla="*/ 5137852 w 9384838"/>
              <a:gd name="connsiteY403" fmla="*/ 4465790 h 6246801"/>
              <a:gd name="connsiteX404" fmla="*/ 5163294 w 9384838"/>
              <a:gd name="connsiteY404" fmla="*/ 4465790 h 6246801"/>
              <a:gd name="connsiteX405" fmla="*/ 5062632 w 9384838"/>
              <a:gd name="connsiteY405" fmla="*/ 4616236 h 6246801"/>
              <a:gd name="connsiteX406" fmla="*/ 5038296 w 9384838"/>
              <a:gd name="connsiteY406" fmla="*/ 4691459 h 6246801"/>
              <a:gd name="connsiteX407" fmla="*/ 5012854 w 9384838"/>
              <a:gd name="connsiteY407" fmla="*/ 4716902 h 6246801"/>
              <a:gd name="connsiteX408" fmla="*/ 4987412 w 9384838"/>
              <a:gd name="connsiteY408" fmla="*/ 4792125 h 6246801"/>
              <a:gd name="connsiteX409" fmla="*/ 5012854 w 9384838"/>
              <a:gd name="connsiteY409" fmla="*/ 4917127 h 6246801"/>
              <a:gd name="connsiteX410" fmla="*/ 5062632 w 9384838"/>
              <a:gd name="connsiteY410" fmla="*/ 5043236 h 6246801"/>
              <a:gd name="connsiteX411" fmla="*/ 5013583 w 9384838"/>
              <a:gd name="connsiteY411" fmla="*/ 4993096 h 6246801"/>
              <a:gd name="connsiteX412" fmla="*/ 5062632 w 9384838"/>
              <a:gd name="connsiteY412" fmla="*/ 5043237 h 6246801"/>
              <a:gd name="connsiteX413" fmla="*/ 4987412 w 9384838"/>
              <a:gd name="connsiteY413" fmla="*/ 5043237 h 6246801"/>
              <a:gd name="connsiteX414" fmla="*/ 4963076 w 9384838"/>
              <a:gd name="connsiteY414" fmla="*/ 5017794 h 6246801"/>
              <a:gd name="connsiteX415" fmla="*/ 4862414 w 9384838"/>
              <a:gd name="connsiteY415" fmla="*/ 5067574 h 6246801"/>
              <a:gd name="connsiteX416" fmla="*/ 4812636 w 9384838"/>
              <a:gd name="connsiteY416" fmla="*/ 5142796 h 6246801"/>
              <a:gd name="connsiteX417" fmla="*/ 4812636 w 9384838"/>
              <a:gd name="connsiteY417" fmla="*/ 5193682 h 6246801"/>
              <a:gd name="connsiteX418" fmla="*/ 4787194 w 9384838"/>
              <a:gd name="connsiteY418" fmla="*/ 5243462 h 6246801"/>
              <a:gd name="connsiteX419" fmla="*/ 4711974 w 9384838"/>
              <a:gd name="connsiteY419" fmla="*/ 5268905 h 6246801"/>
              <a:gd name="connsiteX420" fmla="*/ 4686532 w 9384838"/>
              <a:gd name="connsiteY420" fmla="*/ 5243462 h 6246801"/>
              <a:gd name="connsiteX421" fmla="*/ 4636753 w 9384838"/>
              <a:gd name="connsiteY421" fmla="*/ 5268905 h 6246801"/>
              <a:gd name="connsiteX422" fmla="*/ 4611311 w 9384838"/>
              <a:gd name="connsiteY422" fmla="*/ 5293242 h 6246801"/>
              <a:gd name="connsiteX423" fmla="*/ 4561533 w 9384838"/>
              <a:gd name="connsiteY423" fmla="*/ 5344128 h 6246801"/>
              <a:gd name="connsiteX424" fmla="*/ 4536091 w 9384838"/>
              <a:gd name="connsiteY424" fmla="*/ 5293242 h 6246801"/>
              <a:gd name="connsiteX425" fmla="*/ 4561533 w 9384838"/>
              <a:gd name="connsiteY425" fmla="*/ 5293242 h 6246801"/>
              <a:gd name="connsiteX426" fmla="*/ 4561533 w 9384838"/>
              <a:gd name="connsiteY426" fmla="*/ 5268905 h 6246801"/>
              <a:gd name="connsiteX427" fmla="*/ 4585869 w 9384838"/>
              <a:gd name="connsiteY427" fmla="*/ 5218019 h 6246801"/>
              <a:gd name="connsiteX428" fmla="*/ 4585869 w 9384838"/>
              <a:gd name="connsiteY428" fmla="*/ 5193682 h 6246801"/>
              <a:gd name="connsiteX429" fmla="*/ 4611311 w 9384838"/>
              <a:gd name="connsiteY429" fmla="*/ 5168239 h 6246801"/>
              <a:gd name="connsiteX430" fmla="*/ 4611311 w 9384838"/>
              <a:gd name="connsiteY430" fmla="*/ 5142796 h 6246801"/>
              <a:gd name="connsiteX431" fmla="*/ 4585869 w 9384838"/>
              <a:gd name="connsiteY431" fmla="*/ 5142796 h 6246801"/>
              <a:gd name="connsiteX432" fmla="*/ 4611311 w 9384838"/>
              <a:gd name="connsiteY432" fmla="*/ 5118460 h 6246801"/>
              <a:gd name="connsiteX433" fmla="*/ 4636753 w 9384838"/>
              <a:gd name="connsiteY433" fmla="*/ 5118460 h 6246801"/>
              <a:gd name="connsiteX434" fmla="*/ 4636753 w 9384838"/>
              <a:gd name="connsiteY434" fmla="*/ 5093017 h 6246801"/>
              <a:gd name="connsiteX435" fmla="*/ 4686532 w 9384838"/>
              <a:gd name="connsiteY435" fmla="*/ 5067574 h 6246801"/>
              <a:gd name="connsiteX436" fmla="*/ 4737416 w 9384838"/>
              <a:gd name="connsiteY436" fmla="*/ 5043237 h 6246801"/>
              <a:gd name="connsiteX437" fmla="*/ 4737416 w 9384838"/>
              <a:gd name="connsiteY437" fmla="*/ 5017794 h 6246801"/>
              <a:gd name="connsiteX438" fmla="*/ 4737416 w 9384838"/>
              <a:gd name="connsiteY438" fmla="*/ 4992351 h 6246801"/>
              <a:gd name="connsiteX439" fmla="*/ 4686532 w 9384838"/>
              <a:gd name="connsiteY439" fmla="*/ 4942571 h 6246801"/>
              <a:gd name="connsiteX440" fmla="*/ 4662196 w 9384838"/>
              <a:gd name="connsiteY440" fmla="*/ 4968014 h 6246801"/>
              <a:gd name="connsiteX441" fmla="*/ 4636753 w 9384838"/>
              <a:gd name="connsiteY441" fmla="*/ 4968014 h 6246801"/>
              <a:gd name="connsiteX442" fmla="*/ 4611311 w 9384838"/>
              <a:gd name="connsiteY442" fmla="*/ 4942571 h 6246801"/>
              <a:gd name="connsiteX443" fmla="*/ 4585869 w 9384838"/>
              <a:gd name="connsiteY443" fmla="*/ 4992350 h 6246801"/>
              <a:gd name="connsiteX444" fmla="*/ 4611310 w 9384838"/>
              <a:gd name="connsiteY444" fmla="*/ 5017792 h 6246801"/>
              <a:gd name="connsiteX445" fmla="*/ 4611311 w 9384838"/>
              <a:gd name="connsiteY445" fmla="*/ 5017793 h 6246801"/>
              <a:gd name="connsiteX446" fmla="*/ 4536091 w 9384838"/>
              <a:gd name="connsiteY446" fmla="*/ 5043236 h 6246801"/>
              <a:gd name="connsiteX447" fmla="*/ 4510649 w 9384838"/>
              <a:gd name="connsiteY447" fmla="*/ 5043236 h 6246801"/>
              <a:gd name="connsiteX448" fmla="*/ 4510649 w 9384838"/>
              <a:gd name="connsiteY448" fmla="*/ 5118458 h 6246801"/>
              <a:gd name="connsiteX449" fmla="*/ 4561533 w 9384838"/>
              <a:gd name="connsiteY449" fmla="*/ 5168238 h 6246801"/>
              <a:gd name="connsiteX450" fmla="*/ 4536091 w 9384838"/>
              <a:gd name="connsiteY450" fmla="*/ 5168238 h 6246801"/>
              <a:gd name="connsiteX451" fmla="*/ 4510649 w 9384838"/>
              <a:gd name="connsiteY451" fmla="*/ 5168238 h 6246801"/>
              <a:gd name="connsiteX452" fmla="*/ 4510649 w 9384838"/>
              <a:gd name="connsiteY452" fmla="*/ 5193681 h 6246801"/>
              <a:gd name="connsiteX453" fmla="*/ 4486313 w 9384838"/>
              <a:gd name="connsiteY453" fmla="*/ 5168238 h 6246801"/>
              <a:gd name="connsiteX454" fmla="*/ 4486313 w 9384838"/>
              <a:gd name="connsiteY454" fmla="*/ 5118458 h 6246801"/>
              <a:gd name="connsiteX455" fmla="*/ 4460871 w 9384838"/>
              <a:gd name="connsiteY455" fmla="*/ 5093016 h 6246801"/>
              <a:gd name="connsiteX456" fmla="*/ 4385651 w 9384838"/>
              <a:gd name="connsiteY456" fmla="*/ 5067573 h 6246801"/>
              <a:gd name="connsiteX457" fmla="*/ 4310431 w 9384838"/>
              <a:gd name="connsiteY457" fmla="*/ 5093016 h 6246801"/>
              <a:gd name="connsiteX458" fmla="*/ 4284989 w 9384838"/>
              <a:gd name="connsiteY458" fmla="*/ 5142795 h 6246801"/>
              <a:gd name="connsiteX459" fmla="*/ 4284989 w 9384838"/>
              <a:gd name="connsiteY459" fmla="*/ 5142796 h 6246801"/>
              <a:gd name="connsiteX460" fmla="*/ 4260653 w 9384838"/>
              <a:gd name="connsiteY460" fmla="*/ 5168239 h 6246801"/>
              <a:gd name="connsiteX461" fmla="*/ 4260653 w 9384838"/>
              <a:gd name="connsiteY461" fmla="*/ 5193683 h 6246801"/>
              <a:gd name="connsiteX462" fmla="*/ 4284989 w 9384838"/>
              <a:gd name="connsiteY462" fmla="*/ 5243462 h 6246801"/>
              <a:gd name="connsiteX463" fmla="*/ 4235211 w 9384838"/>
              <a:gd name="connsiteY463" fmla="*/ 5268905 h 6246801"/>
              <a:gd name="connsiteX464" fmla="*/ 4185433 w 9384838"/>
              <a:gd name="connsiteY464" fmla="*/ 5344128 h 6246801"/>
              <a:gd name="connsiteX465" fmla="*/ 4110213 w 9384838"/>
              <a:gd name="connsiteY465" fmla="*/ 5369571 h 6246801"/>
              <a:gd name="connsiteX466" fmla="*/ 4084771 w 9384838"/>
              <a:gd name="connsiteY466" fmla="*/ 5318685 h 6246801"/>
              <a:gd name="connsiteX467" fmla="*/ 4110213 w 9384838"/>
              <a:gd name="connsiteY467" fmla="*/ 5243462 h 6246801"/>
              <a:gd name="connsiteX468" fmla="*/ 4134549 w 9384838"/>
              <a:gd name="connsiteY468" fmla="*/ 5193683 h 6246801"/>
              <a:gd name="connsiteX469" fmla="*/ 4134549 w 9384838"/>
              <a:gd name="connsiteY469" fmla="*/ 5168239 h 6246801"/>
              <a:gd name="connsiteX470" fmla="*/ 4185433 w 9384838"/>
              <a:gd name="connsiteY470" fmla="*/ 5168239 h 6246801"/>
              <a:gd name="connsiteX471" fmla="*/ 4209769 w 9384838"/>
              <a:gd name="connsiteY471" fmla="*/ 5142796 h 6246801"/>
              <a:gd name="connsiteX472" fmla="*/ 4185433 w 9384838"/>
              <a:gd name="connsiteY472" fmla="*/ 5118460 h 6246801"/>
              <a:gd name="connsiteX473" fmla="*/ 4084771 w 9384838"/>
              <a:gd name="connsiteY473" fmla="*/ 5093017 h 6246801"/>
              <a:gd name="connsiteX474" fmla="*/ 4034993 w 9384838"/>
              <a:gd name="connsiteY474" fmla="*/ 5142796 h 6246801"/>
              <a:gd name="connsiteX475" fmla="*/ 3958666 w 9384838"/>
              <a:gd name="connsiteY475" fmla="*/ 5168239 h 6246801"/>
              <a:gd name="connsiteX476" fmla="*/ 3908904 w 9384838"/>
              <a:gd name="connsiteY476" fmla="*/ 5218019 h 6246801"/>
              <a:gd name="connsiteX477" fmla="*/ 3859127 w 9384838"/>
              <a:gd name="connsiteY477" fmla="*/ 5293242 h 6246801"/>
              <a:gd name="connsiteX478" fmla="*/ 3758465 w 9384838"/>
              <a:gd name="connsiteY478" fmla="*/ 5243462 h 6246801"/>
              <a:gd name="connsiteX479" fmla="*/ 3708688 w 9384838"/>
              <a:gd name="connsiteY479" fmla="*/ 5243462 h 6246801"/>
              <a:gd name="connsiteX480" fmla="*/ 3582584 w 9384838"/>
              <a:gd name="connsiteY480" fmla="*/ 5193683 h 6246801"/>
              <a:gd name="connsiteX481" fmla="*/ 3589545 w 9384838"/>
              <a:gd name="connsiteY481" fmla="*/ 5173103 h 6246801"/>
              <a:gd name="connsiteX482" fmla="*/ 3589543 w 9384838"/>
              <a:gd name="connsiteY482" fmla="*/ 5173102 h 6246801"/>
              <a:gd name="connsiteX483" fmla="*/ 3582582 w 9384838"/>
              <a:gd name="connsiteY483" fmla="*/ 5193682 h 6246801"/>
              <a:gd name="connsiteX484" fmla="*/ 3382367 w 9384838"/>
              <a:gd name="connsiteY484" fmla="*/ 5193682 h 6246801"/>
              <a:gd name="connsiteX485" fmla="*/ 3421081 w 9384838"/>
              <a:gd name="connsiteY485" fmla="*/ 5164921 h 6246801"/>
              <a:gd name="connsiteX486" fmla="*/ 3483028 w 9384838"/>
              <a:gd name="connsiteY486" fmla="*/ 5168239 h 6246801"/>
              <a:gd name="connsiteX487" fmla="*/ 3532805 w 9384838"/>
              <a:gd name="connsiteY487" fmla="*/ 5168239 h 6246801"/>
              <a:gd name="connsiteX488" fmla="*/ 3532805 w 9384838"/>
              <a:gd name="connsiteY488" fmla="*/ 5118459 h 6246801"/>
              <a:gd name="connsiteX489" fmla="*/ 3507365 w 9384838"/>
              <a:gd name="connsiteY489" fmla="*/ 5093016 h 6246801"/>
              <a:gd name="connsiteX490" fmla="*/ 3483028 w 9384838"/>
              <a:gd name="connsiteY490" fmla="*/ 5118459 h 6246801"/>
              <a:gd name="connsiteX491" fmla="*/ 3432144 w 9384838"/>
              <a:gd name="connsiteY491" fmla="*/ 5093016 h 6246801"/>
              <a:gd name="connsiteX492" fmla="*/ 3407808 w 9384838"/>
              <a:gd name="connsiteY492" fmla="*/ 5093016 h 6246801"/>
              <a:gd name="connsiteX493" fmla="*/ 3407808 w 9384838"/>
              <a:gd name="connsiteY493" fmla="*/ 5043237 h 6246801"/>
              <a:gd name="connsiteX494" fmla="*/ 3382367 w 9384838"/>
              <a:gd name="connsiteY494" fmla="*/ 5043237 h 6246801"/>
              <a:gd name="connsiteX495" fmla="*/ 3356924 w 9384838"/>
              <a:gd name="connsiteY495" fmla="*/ 5093016 h 6246801"/>
              <a:gd name="connsiteX496" fmla="*/ 3382367 w 9384838"/>
              <a:gd name="connsiteY496" fmla="*/ 5118459 h 6246801"/>
              <a:gd name="connsiteX497" fmla="*/ 3382367 w 9384838"/>
              <a:gd name="connsiteY497" fmla="*/ 5142796 h 6246801"/>
              <a:gd name="connsiteX498" fmla="*/ 3331482 w 9384838"/>
              <a:gd name="connsiteY498" fmla="*/ 5093016 h 6246801"/>
              <a:gd name="connsiteX499" fmla="*/ 3356924 w 9384838"/>
              <a:gd name="connsiteY499" fmla="*/ 5067573 h 6246801"/>
              <a:gd name="connsiteX500" fmla="*/ 3356924 w 9384838"/>
              <a:gd name="connsiteY500" fmla="*/ 4992351 h 6246801"/>
              <a:gd name="connsiteX501" fmla="*/ 3407808 w 9384838"/>
              <a:gd name="connsiteY501" fmla="*/ 4942571 h 6246801"/>
              <a:gd name="connsiteX502" fmla="*/ 3356924 w 9384838"/>
              <a:gd name="connsiteY502" fmla="*/ 4942571 h 6246801"/>
              <a:gd name="connsiteX503" fmla="*/ 3349625 w 9384838"/>
              <a:gd name="connsiteY503" fmla="*/ 4928288 h 6246801"/>
              <a:gd name="connsiteX504" fmla="*/ 3349624 w 9384838"/>
              <a:gd name="connsiteY504" fmla="*/ 4928288 h 6246801"/>
              <a:gd name="connsiteX505" fmla="*/ 3356924 w 9384838"/>
              <a:gd name="connsiteY505" fmla="*/ 4942571 h 6246801"/>
              <a:gd name="connsiteX506" fmla="*/ 3281703 w 9384838"/>
              <a:gd name="connsiteY506" fmla="*/ 4968014 h 6246801"/>
              <a:gd name="connsiteX507" fmla="*/ 3256260 w 9384838"/>
              <a:gd name="connsiteY507" fmla="*/ 5017794 h 6246801"/>
              <a:gd name="connsiteX508" fmla="*/ 3181041 w 9384838"/>
              <a:gd name="connsiteY508" fmla="*/ 5067573 h 6246801"/>
              <a:gd name="connsiteX509" fmla="*/ 3206483 w 9384838"/>
              <a:gd name="connsiteY509" fmla="*/ 5118459 h 6246801"/>
              <a:gd name="connsiteX510" fmla="*/ 3181041 w 9384838"/>
              <a:gd name="connsiteY510" fmla="*/ 5142796 h 6246801"/>
              <a:gd name="connsiteX511" fmla="*/ 3231925 w 9384838"/>
              <a:gd name="connsiteY511" fmla="*/ 5168239 h 6246801"/>
              <a:gd name="connsiteX512" fmla="*/ 3281703 w 9384838"/>
              <a:gd name="connsiteY512" fmla="*/ 5218019 h 6246801"/>
              <a:gd name="connsiteX513" fmla="*/ 3331481 w 9384838"/>
              <a:gd name="connsiteY513" fmla="*/ 5268905 h 6246801"/>
              <a:gd name="connsiteX514" fmla="*/ 3281703 w 9384838"/>
              <a:gd name="connsiteY514" fmla="*/ 5293242 h 6246801"/>
              <a:gd name="connsiteX515" fmla="*/ 3281703 w 9384838"/>
              <a:gd name="connsiteY515" fmla="*/ 5318685 h 6246801"/>
              <a:gd name="connsiteX516" fmla="*/ 3256260 w 9384838"/>
              <a:gd name="connsiteY516" fmla="*/ 5293242 h 6246801"/>
              <a:gd name="connsiteX517" fmla="*/ 3206483 w 9384838"/>
              <a:gd name="connsiteY517" fmla="*/ 5293242 h 6246801"/>
              <a:gd name="connsiteX518" fmla="*/ 3181041 w 9384838"/>
              <a:gd name="connsiteY518" fmla="*/ 5293242 h 6246801"/>
              <a:gd name="connsiteX519" fmla="*/ 3056044 w 9384838"/>
              <a:gd name="connsiteY519" fmla="*/ 5293242 h 6246801"/>
              <a:gd name="connsiteX520" fmla="*/ 3030601 w 9384838"/>
              <a:gd name="connsiteY520" fmla="*/ 5344128 h 6246801"/>
              <a:gd name="connsiteX521" fmla="*/ 3006265 w 9384838"/>
              <a:gd name="connsiteY521" fmla="*/ 5344128 h 6246801"/>
              <a:gd name="connsiteX522" fmla="*/ 2980823 w 9384838"/>
              <a:gd name="connsiteY522" fmla="*/ 5369571 h 6246801"/>
              <a:gd name="connsiteX523" fmla="*/ 3006265 w 9384838"/>
              <a:gd name="connsiteY523" fmla="*/ 5393907 h 6246801"/>
              <a:gd name="connsiteX524" fmla="*/ 2980823 w 9384838"/>
              <a:gd name="connsiteY524" fmla="*/ 5419350 h 6246801"/>
              <a:gd name="connsiteX525" fmla="*/ 2905602 w 9384838"/>
              <a:gd name="connsiteY525" fmla="*/ 5444793 h 6246801"/>
              <a:gd name="connsiteX526" fmla="*/ 2880162 w 9384838"/>
              <a:gd name="connsiteY526" fmla="*/ 5520016 h 6246801"/>
              <a:gd name="connsiteX527" fmla="*/ 2880159 w 9384838"/>
              <a:gd name="connsiteY527" fmla="*/ 5520016 h 6246801"/>
              <a:gd name="connsiteX528" fmla="*/ 2830382 w 9384838"/>
              <a:gd name="connsiteY528" fmla="*/ 5544353 h 6246801"/>
              <a:gd name="connsiteX529" fmla="*/ 2804941 w 9384838"/>
              <a:gd name="connsiteY529" fmla="*/ 5569796 h 6246801"/>
              <a:gd name="connsiteX530" fmla="*/ 2755160 w 9384838"/>
              <a:gd name="connsiteY530" fmla="*/ 5595239 h 6246801"/>
              <a:gd name="connsiteX531" fmla="*/ 2679941 w 9384838"/>
              <a:gd name="connsiteY531" fmla="*/ 5569796 h 6246801"/>
              <a:gd name="connsiteX532" fmla="*/ 2629058 w 9384838"/>
              <a:gd name="connsiteY532" fmla="*/ 5494573 h 6246801"/>
              <a:gd name="connsiteX533" fmla="*/ 2629058 w 9384838"/>
              <a:gd name="connsiteY533" fmla="*/ 5444794 h 6246801"/>
              <a:gd name="connsiteX534" fmla="*/ 2579280 w 9384838"/>
              <a:gd name="connsiteY534" fmla="*/ 5393908 h 6246801"/>
              <a:gd name="connsiteX535" fmla="*/ 2579280 w 9384838"/>
              <a:gd name="connsiteY535" fmla="*/ 5344128 h 6246801"/>
              <a:gd name="connsiteX536" fmla="*/ 2529501 w 9384838"/>
              <a:gd name="connsiteY536" fmla="*/ 5318685 h 6246801"/>
              <a:gd name="connsiteX537" fmla="*/ 2553838 w 9384838"/>
              <a:gd name="connsiteY537" fmla="*/ 5293242 h 6246801"/>
              <a:gd name="connsiteX538" fmla="*/ 2579280 w 9384838"/>
              <a:gd name="connsiteY538" fmla="*/ 5268905 h 6246801"/>
              <a:gd name="connsiteX539" fmla="*/ 2579280 w 9384838"/>
              <a:gd name="connsiteY539" fmla="*/ 5243462 h 6246801"/>
              <a:gd name="connsiteX540" fmla="*/ 2629058 w 9384838"/>
              <a:gd name="connsiteY540" fmla="*/ 5218019 h 6246801"/>
              <a:gd name="connsiteX541" fmla="*/ 2604722 w 9384838"/>
              <a:gd name="connsiteY541" fmla="*/ 5193682 h 6246801"/>
              <a:gd name="connsiteX542" fmla="*/ 2579280 w 9384838"/>
              <a:gd name="connsiteY542" fmla="*/ 5142796 h 6246801"/>
              <a:gd name="connsiteX543" fmla="*/ 2579280 w 9384838"/>
              <a:gd name="connsiteY543" fmla="*/ 5142795 h 6246801"/>
              <a:gd name="connsiteX544" fmla="*/ 2705382 w 9384838"/>
              <a:gd name="connsiteY544" fmla="*/ 5093015 h 6246801"/>
              <a:gd name="connsiteX545" fmla="*/ 2755160 w 9384838"/>
              <a:gd name="connsiteY545" fmla="*/ 5043236 h 6246801"/>
              <a:gd name="connsiteX546" fmla="*/ 2755160 w 9384838"/>
              <a:gd name="connsiteY546" fmla="*/ 4992350 h 6246801"/>
              <a:gd name="connsiteX547" fmla="*/ 2729719 w 9384838"/>
              <a:gd name="connsiteY547" fmla="*/ 4968013 h 6246801"/>
              <a:gd name="connsiteX548" fmla="*/ 2705383 w 9384838"/>
              <a:gd name="connsiteY548" fmla="*/ 4942570 h 6246801"/>
              <a:gd name="connsiteX549" fmla="*/ 2679942 w 9384838"/>
              <a:gd name="connsiteY549" fmla="*/ 4942570 h 6246801"/>
              <a:gd name="connsiteX550" fmla="*/ 2654500 w 9384838"/>
              <a:gd name="connsiteY550" fmla="*/ 4968013 h 6246801"/>
              <a:gd name="connsiteX551" fmla="*/ 2604722 w 9384838"/>
              <a:gd name="connsiteY551" fmla="*/ 4968013 h 6246801"/>
              <a:gd name="connsiteX552" fmla="*/ 2529503 w 9384838"/>
              <a:gd name="connsiteY552" fmla="*/ 4917127 h 6246801"/>
              <a:gd name="connsiteX553" fmla="*/ 2529503 w 9384838"/>
              <a:gd name="connsiteY553" fmla="*/ 4867348 h 6246801"/>
              <a:gd name="connsiteX554" fmla="*/ 2454282 w 9384838"/>
              <a:gd name="connsiteY554" fmla="*/ 4841905 h 6246801"/>
              <a:gd name="connsiteX555" fmla="*/ 2454282 w 9384838"/>
              <a:gd name="connsiteY555" fmla="*/ 4867348 h 6246801"/>
              <a:gd name="connsiteX556" fmla="*/ 2428840 w 9384838"/>
              <a:gd name="connsiteY556" fmla="*/ 4841905 h 6246801"/>
              <a:gd name="connsiteX557" fmla="*/ 2379063 w 9384838"/>
              <a:gd name="connsiteY557" fmla="*/ 4841905 h 6246801"/>
              <a:gd name="connsiteX558" fmla="*/ 2353620 w 9384838"/>
              <a:gd name="connsiteY558" fmla="*/ 4867348 h 6246801"/>
              <a:gd name="connsiteX559" fmla="*/ 2353620 w 9384838"/>
              <a:gd name="connsiteY559" fmla="*/ 4867347 h 6246801"/>
              <a:gd name="connsiteX560" fmla="*/ 2328178 w 9384838"/>
              <a:gd name="connsiteY560" fmla="*/ 4841904 h 6246801"/>
              <a:gd name="connsiteX561" fmla="*/ 2303843 w 9384838"/>
              <a:gd name="connsiteY561" fmla="*/ 4841904 h 6246801"/>
              <a:gd name="connsiteX562" fmla="*/ 2278401 w 9384838"/>
              <a:gd name="connsiteY562" fmla="*/ 4817568 h 6246801"/>
              <a:gd name="connsiteX563" fmla="*/ 2252958 w 9384838"/>
              <a:gd name="connsiteY563" fmla="*/ 4841904 h 6246801"/>
              <a:gd name="connsiteX564" fmla="*/ 2303843 w 9384838"/>
              <a:gd name="connsiteY564" fmla="*/ 4867347 h 6246801"/>
              <a:gd name="connsiteX565" fmla="*/ 2228623 w 9384838"/>
              <a:gd name="connsiteY565" fmla="*/ 4892790 h 6246801"/>
              <a:gd name="connsiteX566" fmla="*/ 2177740 w 9384838"/>
              <a:gd name="connsiteY566" fmla="*/ 4841904 h 6246801"/>
              <a:gd name="connsiteX567" fmla="*/ 2153404 w 9384838"/>
              <a:gd name="connsiteY567" fmla="*/ 4867347 h 6246801"/>
              <a:gd name="connsiteX568" fmla="*/ 2153404 w 9384838"/>
              <a:gd name="connsiteY568" fmla="*/ 4892790 h 6246801"/>
              <a:gd name="connsiteX569" fmla="*/ 2127962 w 9384838"/>
              <a:gd name="connsiteY569" fmla="*/ 4942570 h 6246801"/>
              <a:gd name="connsiteX570" fmla="*/ 2102518 w 9384838"/>
              <a:gd name="connsiteY570" fmla="*/ 4917127 h 6246801"/>
              <a:gd name="connsiteX571" fmla="*/ 2078183 w 9384838"/>
              <a:gd name="connsiteY571" fmla="*/ 4917127 h 6246801"/>
              <a:gd name="connsiteX572" fmla="*/ 2078183 w 9384838"/>
              <a:gd name="connsiteY572" fmla="*/ 4867347 h 6246801"/>
              <a:gd name="connsiteX573" fmla="*/ 2027299 w 9384838"/>
              <a:gd name="connsiteY573" fmla="*/ 4867347 h 6246801"/>
              <a:gd name="connsiteX574" fmla="*/ 2001857 w 9384838"/>
              <a:gd name="connsiteY574" fmla="*/ 4892790 h 6246801"/>
              <a:gd name="connsiteX575" fmla="*/ 1952080 w 9384838"/>
              <a:gd name="connsiteY575" fmla="*/ 4892790 h 6246801"/>
              <a:gd name="connsiteX576" fmla="*/ 1902303 w 9384838"/>
              <a:gd name="connsiteY576" fmla="*/ 4917127 h 6246801"/>
              <a:gd name="connsiteX577" fmla="*/ 1876860 w 9384838"/>
              <a:gd name="connsiteY577" fmla="*/ 4892790 h 6246801"/>
              <a:gd name="connsiteX578" fmla="*/ 1876860 w 9384838"/>
              <a:gd name="connsiteY578" fmla="*/ 4867347 h 6246801"/>
              <a:gd name="connsiteX579" fmla="*/ 1851419 w 9384838"/>
              <a:gd name="connsiteY579" fmla="*/ 4892790 h 6246801"/>
              <a:gd name="connsiteX580" fmla="*/ 1827080 w 9384838"/>
              <a:gd name="connsiteY580" fmla="*/ 4892790 h 6246801"/>
              <a:gd name="connsiteX581" fmla="*/ 1801640 w 9384838"/>
              <a:gd name="connsiteY581" fmla="*/ 4867347 h 6246801"/>
              <a:gd name="connsiteX582" fmla="*/ 1801640 w 9384838"/>
              <a:gd name="connsiteY582" fmla="*/ 4892790 h 6246801"/>
              <a:gd name="connsiteX583" fmla="*/ 1776198 w 9384838"/>
              <a:gd name="connsiteY583" fmla="*/ 4917127 h 6246801"/>
              <a:gd name="connsiteX584" fmla="*/ 1751861 w 9384838"/>
              <a:gd name="connsiteY584" fmla="*/ 4892790 h 6246801"/>
              <a:gd name="connsiteX585" fmla="*/ 1726419 w 9384838"/>
              <a:gd name="connsiteY585" fmla="*/ 4892790 h 6246801"/>
              <a:gd name="connsiteX586" fmla="*/ 1700977 w 9384838"/>
              <a:gd name="connsiteY586" fmla="*/ 4917127 h 6246801"/>
              <a:gd name="connsiteX587" fmla="*/ 1676640 w 9384838"/>
              <a:gd name="connsiteY587" fmla="*/ 4892790 h 6246801"/>
              <a:gd name="connsiteX588" fmla="*/ 1625756 w 9384838"/>
              <a:gd name="connsiteY588" fmla="*/ 4917127 h 6246801"/>
              <a:gd name="connsiteX589" fmla="*/ 1601421 w 9384838"/>
              <a:gd name="connsiteY589" fmla="*/ 4917127 h 6246801"/>
              <a:gd name="connsiteX590" fmla="*/ 1575979 w 9384838"/>
              <a:gd name="connsiteY590" fmla="*/ 4892790 h 6246801"/>
              <a:gd name="connsiteX591" fmla="*/ 1575979 w 9384838"/>
              <a:gd name="connsiteY591" fmla="*/ 4867347 h 6246801"/>
              <a:gd name="connsiteX592" fmla="*/ 1575979 w 9384838"/>
              <a:gd name="connsiteY592" fmla="*/ 4841904 h 6246801"/>
              <a:gd name="connsiteX593" fmla="*/ 1526200 w 9384838"/>
              <a:gd name="connsiteY593" fmla="*/ 4817568 h 6246801"/>
              <a:gd name="connsiteX594" fmla="*/ 1450978 w 9384838"/>
              <a:gd name="connsiteY594" fmla="*/ 4867347 h 6246801"/>
              <a:gd name="connsiteX595" fmla="*/ 1425540 w 9384838"/>
              <a:gd name="connsiteY595" fmla="*/ 4867347 h 6246801"/>
              <a:gd name="connsiteX596" fmla="*/ 1425540 w 9384838"/>
              <a:gd name="connsiteY596" fmla="*/ 4867348 h 6246801"/>
              <a:gd name="connsiteX597" fmla="*/ 1425540 w 9384838"/>
              <a:gd name="connsiteY597" fmla="*/ 4917127 h 6246801"/>
              <a:gd name="connsiteX598" fmla="*/ 1400097 w 9384838"/>
              <a:gd name="connsiteY598" fmla="*/ 4942570 h 6246801"/>
              <a:gd name="connsiteX599" fmla="*/ 1400097 w 9384838"/>
              <a:gd name="connsiteY599" fmla="*/ 4992350 h 6246801"/>
              <a:gd name="connsiteX600" fmla="*/ 1350319 w 9384838"/>
              <a:gd name="connsiteY600" fmla="*/ 4992350 h 6246801"/>
              <a:gd name="connsiteX601" fmla="*/ 1350319 w 9384838"/>
              <a:gd name="connsiteY601" fmla="*/ 5043236 h 6246801"/>
              <a:gd name="connsiteX602" fmla="*/ 1299435 w 9384838"/>
              <a:gd name="connsiteY602" fmla="*/ 4992350 h 6246801"/>
              <a:gd name="connsiteX603" fmla="*/ 1249656 w 9384838"/>
              <a:gd name="connsiteY603" fmla="*/ 4917127 h 6246801"/>
              <a:gd name="connsiteX604" fmla="*/ 1224214 w 9384838"/>
              <a:gd name="connsiteY604" fmla="*/ 4917127 h 6246801"/>
              <a:gd name="connsiteX605" fmla="*/ 1148993 w 9384838"/>
              <a:gd name="connsiteY605" fmla="*/ 4892791 h 6246801"/>
              <a:gd name="connsiteX606" fmla="*/ 1124658 w 9384838"/>
              <a:gd name="connsiteY606" fmla="*/ 4917127 h 6246801"/>
              <a:gd name="connsiteX607" fmla="*/ 1124658 w 9384838"/>
              <a:gd name="connsiteY607" fmla="*/ 4892791 h 6246801"/>
              <a:gd name="connsiteX608" fmla="*/ 1099215 w 9384838"/>
              <a:gd name="connsiteY608" fmla="*/ 4917127 h 6246801"/>
              <a:gd name="connsiteX609" fmla="*/ 1073771 w 9384838"/>
              <a:gd name="connsiteY609" fmla="*/ 4892791 h 6246801"/>
              <a:gd name="connsiteX610" fmla="*/ 1049435 w 9384838"/>
              <a:gd name="connsiteY610" fmla="*/ 4917127 h 6246801"/>
              <a:gd name="connsiteX611" fmla="*/ 998551 w 9384838"/>
              <a:gd name="connsiteY611" fmla="*/ 4917127 h 6246801"/>
              <a:gd name="connsiteX612" fmla="*/ 998551 w 9384838"/>
              <a:gd name="connsiteY612" fmla="*/ 4892791 h 6246801"/>
              <a:gd name="connsiteX613" fmla="*/ 948773 w 9384838"/>
              <a:gd name="connsiteY613" fmla="*/ 4841905 h 6246801"/>
              <a:gd name="connsiteX614" fmla="*/ 898995 w 9384838"/>
              <a:gd name="connsiteY614" fmla="*/ 4867348 h 6246801"/>
              <a:gd name="connsiteX615" fmla="*/ 898995 w 9384838"/>
              <a:gd name="connsiteY615" fmla="*/ 4792125 h 6246801"/>
              <a:gd name="connsiteX616" fmla="*/ 923331 w 9384838"/>
              <a:gd name="connsiteY616" fmla="*/ 4766682 h 6246801"/>
              <a:gd name="connsiteX617" fmla="*/ 923331 w 9384838"/>
              <a:gd name="connsiteY617" fmla="*/ 4716902 h 6246801"/>
              <a:gd name="connsiteX618" fmla="*/ 923331 w 9384838"/>
              <a:gd name="connsiteY618" fmla="*/ 4691459 h 6246801"/>
              <a:gd name="connsiteX619" fmla="*/ 974215 w 9384838"/>
              <a:gd name="connsiteY619" fmla="*/ 4691459 h 6246801"/>
              <a:gd name="connsiteX620" fmla="*/ 998551 w 9384838"/>
              <a:gd name="connsiteY620" fmla="*/ 4667122 h 6246801"/>
              <a:gd name="connsiteX621" fmla="*/ 1049435 w 9384838"/>
              <a:gd name="connsiteY621" fmla="*/ 4716902 h 6246801"/>
              <a:gd name="connsiteX622" fmla="*/ 1148993 w 9384838"/>
              <a:gd name="connsiteY622" fmla="*/ 4716902 h 6246801"/>
              <a:gd name="connsiteX623" fmla="*/ 1174436 w 9384838"/>
              <a:gd name="connsiteY623" fmla="*/ 4667122 h 6246801"/>
              <a:gd name="connsiteX624" fmla="*/ 1224214 w 9384838"/>
              <a:gd name="connsiteY624" fmla="*/ 4667122 h 6246801"/>
              <a:gd name="connsiteX625" fmla="*/ 1249656 w 9384838"/>
              <a:gd name="connsiteY625" fmla="*/ 4616236 h 6246801"/>
              <a:gd name="connsiteX626" fmla="*/ 1275099 w 9384838"/>
              <a:gd name="connsiteY626" fmla="*/ 4616236 h 6246801"/>
              <a:gd name="connsiteX627" fmla="*/ 1275099 w 9384838"/>
              <a:gd name="connsiteY627" fmla="*/ 4616237 h 6246801"/>
              <a:gd name="connsiteX628" fmla="*/ 1350319 w 9384838"/>
              <a:gd name="connsiteY628" fmla="*/ 4616237 h 6246801"/>
              <a:gd name="connsiteX629" fmla="*/ 1374654 w 9384838"/>
              <a:gd name="connsiteY629" fmla="*/ 4590794 h 6246801"/>
              <a:gd name="connsiteX630" fmla="*/ 1425539 w 9384838"/>
              <a:gd name="connsiteY630" fmla="*/ 4566457 h 6246801"/>
              <a:gd name="connsiteX631" fmla="*/ 1550537 w 9384838"/>
              <a:gd name="connsiteY631" fmla="*/ 4491234 h 6246801"/>
              <a:gd name="connsiteX632" fmla="*/ 1651201 w 9384838"/>
              <a:gd name="connsiteY632" fmla="*/ 4440348 h 6246801"/>
              <a:gd name="connsiteX633" fmla="*/ 1751865 w 9384838"/>
              <a:gd name="connsiteY633" fmla="*/ 4416011 h 6246801"/>
              <a:gd name="connsiteX634" fmla="*/ 1776201 w 9384838"/>
              <a:gd name="connsiteY634" fmla="*/ 4365125 h 6246801"/>
              <a:gd name="connsiteX635" fmla="*/ 1751865 w 9384838"/>
              <a:gd name="connsiteY635" fmla="*/ 4340788 h 6246801"/>
              <a:gd name="connsiteX636" fmla="*/ 1801642 w 9384838"/>
              <a:gd name="connsiteY636" fmla="*/ 4340788 h 6246801"/>
              <a:gd name="connsiteX637" fmla="*/ 1827082 w 9384838"/>
              <a:gd name="connsiteY637" fmla="*/ 4315345 h 6246801"/>
              <a:gd name="connsiteX638" fmla="*/ 1902304 w 9384838"/>
              <a:gd name="connsiteY638" fmla="*/ 4340788 h 6246801"/>
              <a:gd name="connsiteX639" fmla="*/ 1952081 w 9384838"/>
              <a:gd name="connsiteY639" fmla="*/ 4315345 h 6246801"/>
              <a:gd name="connsiteX640" fmla="*/ 2001860 w 9384838"/>
              <a:gd name="connsiteY640" fmla="*/ 4340788 h 6246801"/>
              <a:gd name="connsiteX641" fmla="*/ 1952081 w 9384838"/>
              <a:gd name="connsiteY641" fmla="*/ 4340788 h 6246801"/>
              <a:gd name="connsiteX642" fmla="*/ 1952081 w 9384838"/>
              <a:gd name="connsiteY642" fmla="*/ 4390568 h 6246801"/>
              <a:gd name="connsiteX643" fmla="*/ 2027302 w 9384838"/>
              <a:gd name="connsiteY643" fmla="*/ 4416011 h 6246801"/>
              <a:gd name="connsiteX644" fmla="*/ 2052742 w 9384838"/>
              <a:gd name="connsiteY644" fmla="*/ 4416011 h 6246801"/>
              <a:gd name="connsiteX645" fmla="*/ 2102518 w 9384838"/>
              <a:gd name="connsiteY645" fmla="*/ 4390568 h 6246801"/>
              <a:gd name="connsiteX646" fmla="*/ 2127962 w 9384838"/>
              <a:gd name="connsiteY646" fmla="*/ 4390568 h 6246801"/>
              <a:gd name="connsiteX647" fmla="*/ 2203182 w 9384838"/>
              <a:gd name="connsiteY647" fmla="*/ 4440348 h 6246801"/>
              <a:gd name="connsiteX648" fmla="*/ 2328178 w 9384838"/>
              <a:gd name="connsiteY648" fmla="*/ 4465791 h 6246801"/>
              <a:gd name="connsiteX649" fmla="*/ 2428839 w 9384838"/>
              <a:gd name="connsiteY649" fmla="*/ 4465791 h 6246801"/>
              <a:gd name="connsiteX650" fmla="*/ 2478617 w 9384838"/>
              <a:gd name="connsiteY650" fmla="*/ 4440348 h 6246801"/>
              <a:gd name="connsiteX651" fmla="*/ 2529503 w 9384838"/>
              <a:gd name="connsiteY651" fmla="*/ 4416011 h 6246801"/>
              <a:gd name="connsiteX652" fmla="*/ 2579280 w 9384838"/>
              <a:gd name="connsiteY652" fmla="*/ 4440348 h 6246801"/>
              <a:gd name="connsiteX653" fmla="*/ 2629058 w 9384838"/>
              <a:gd name="connsiteY653" fmla="*/ 4440348 h 6246801"/>
              <a:gd name="connsiteX654" fmla="*/ 2679941 w 9384838"/>
              <a:gd name="connsiteY654" fmla="*/ 4465791 h 6246801"/>
              <a:gd name="connsiteX655" fmla="*/ 2679941 w 9384838"/>
              <a:gd name="connsiteY655" fmla="*/ 4465790 h 6246801"/>
              <a:gd name="connsiteX656" fmla="*/ 2705383 w 9384838"/>
              <a:gd name="connsiteY656" fmla="*/ 4465790 h 6246801"/>
              <a:gd name="connsiteX657" fmla="*/ 2804940 w 9384838"/>
              <a:gd name="connsiteY657" fmla="*/ 4440347 h 6246801"/>
              <a:gd name="connsiteX658" fmla="*/ 2830382 w 9384838"/>
              <a:gd name="connsiteY658" fmla="*/ 4491233 h 6246801"/>
              <a:gd name="connsiteX659" fmla="*/ 2804940 w 9384838"/>
              <a:gd name="connsiteY659" fmla="*/ 4515570 h 6246801"/>
              <a:gd name="connsiteX660" fmla="*/ 2780604 w 9384838"/>
              <a:gd name="connsiteY660" fmla="*/ 4541013 h 6246801"/>
              <a:gd name="connsiteX661" fmla="*/ 2804940 w 9384838"/>
              <a:gd name="connsiteY661" fmla="*/ 4566456 h 6246801"/>
              <a:gd name="connsiteX662" fmla="*/ 2804940 w 9384838"/>
              <a:gd name="connsiteY662" fmla="*/ 4590793 h 6246801"/>
              <a:gd name="connsiteX663" fmla="*/ 2855825 w 9384838"/>
              <a:gd name="connsiteY663" fmla="*/ 4590793 h 6246801"/>
              <a:gd name="connsiteX664" fmla="*/ 2855825 w 9384838"/>
              <a:gd name="connsiteY664" fmla="*/ 4566456 h 6246801"/>
              <a:gd name="connsiteX665" fmla="*/ 2880159 w 9384838"/>
              <a:gd name="connsiteY665" fmla="*/ 4566456 h 6246801"/>
              <a:gd name="connsiteX666" fmla="*/ 2880162 w 9384838"/>
              <a:gd name="connsiteY666" fmla="*/ 4566457 h 6246801"/>
              <a:gd name="connsiteX667" fmla="*/ 2931045 w 9384838"/>
              <a:gd name="connsiteY667" fmla="*/ 4616236 h 6246801"/>
              <a:gd name="connsiteX668" fmla="*/ 2980823 w 9384838"/>
              <a:gd name="connsiteY668" fmla="*/ 4641679 h 6246801"/>
              <a:gd name="connsiteX669" fmla="*/ 3006265 w 9384838"/>
              <a:gd name="connsiteY669" fmla="*/ 4616236 h 6246801"/>
              <a:gd name="connsiteX670" fmla="*/ 3030601 w 9384838"/>
              <a:gd name="connsiteY670" fmla="*/ 4616236 h 6246801"/>
              <a:gd name="connsiteX671" fmla="*/ 3056044 w 9384838"/>
              <a:gd name="connsiteY671" fmla="*/ 4590793 h 6246801"/>
              <a:gd name="connsiteX672" fmla="*/ 3105820 w 9384838"/>
              <a:gd name="connsiteY672" fmla="*/ 4590793 h 6246801"/>
              <a:gd name="connsiteX673" fmla="*/ 3131263 w 9384838"/>
              <a:gd name="connsiteY673" fmla="*/ 4541014 h 6246801"/>
              <a:gd name="connsiteX674" fmla="*/ 3131263 w 9384838"/>
              <a:gd name="connsiteY674" fmla="*/ 4590793 h 6246801"/>
              <a:gd name="connsiteX675" fmla="*/ 3156704 w 9384838"/>
              <a:gd name="connsiteY675" fmla="*/ 4566457 h 6246801"/>
              <a:gd name="connsiteX676" fmla="*/ 3181041 w 9384838"/>
              <a:gd name="connsiteY676" fmla="*/ 4515571 h 6246801"/>
              <a:gd name="connsiteX677" fmla="*/ 3156704 w 9384838"/>
              <a:gd name="connsiteY677" fmla="*/ 4440348 h 6246801"/>
              <a:gd name="connsiteX678" fmla="*/ 3131263 w 9384838"/>
              <a:gd name="connsiteY678" fmla="*/ 4416011 h 6246801"/>
              <a:gd name="connsiteX679" fmla="*/ 3181041 w 9384838"/>
              <a:gd name="connsiteY679" fmla="*/ 4365125 h 6246801"/>
              <a:gd name="connsiteX680" fmla="*/ 3231924 w 9384838"/>
              <a:gd name="connsiteY680" fmla="*/ 4340788 h 6246801"/>
              <a:gd name="connsiteX681" fmla="*/ 3256260 w 9384838"/>
              <a:gd name="connsiteY681" fmla="*/ 4289902 h 6246801"/>
              <a:gd name="connsiteX682" fmla="*/ 3281703 w 9384838"/>
              <a:gd name="connsiteY682" fmla="*/ 4289902 h 6246801"/>
              <a:gd name="connsiteX683" fmla="*/ 3281705 w 9384838"/>
              <a:gd name="connsiteY683" fmla="*/ 4289902 h 6246801"/>
              <a:gd name="connsiteX684" fmla="*/ 3307147 w 9384838"/>
              <a:gd name="connsiteY684" fmla="*/ 4265565 h 6246801"/>
              <a:gd name="connsiteX685" fmla="*/ 3356924 w 9384838"/>
              <a:gd name="connsiteY685" fmla="*/ 4265565 h 6246801"/>
              <a:gd name="connsiteX686" fmla="*/ 3457589 w 9384838"/>
              <a:gd name="connsiteY686" fmla="*/ 4190342 h 6246801"/>
              <a:gd name="connsiteX687" fmla="*/ 3558250 w 9384838"/>
              <a:gd name="connsiteY687" fmla="*/ 4089676 h 6246801"/>
              <a:gd name="connsiteX688" fmla="*/ 3582585 w 9384838"/>
              <a:gd name="connsiteY688" fmla="*/ 4014453 h 6246801"/>
              <a:gd name="connsiteX689" fmla="*/ 3608026 w 9384838"/>
              <a:gd name="connsiteY689" fmla="*/ 3989010 h 6246801"/>
              <a:gd name="connsiteX690" fmla="*/ 3582585 w 9384838"/>
              <a:gd name="connsiteY690" fmla="*/ 3963567 h 6246801"/>
              <a:gd name="connsiteX691" fmla="*/ 3608026 w 9384838"/>
              <a:gd name="connsiteY691" fmla="*/ 3913787 h 6246801"/>
              <a:gd name="connsiteX692" fmla="*/ 3582585 w 9384838"/>
              <a:gd name="connsiteY692" fmla="*/ 3888344 h 6246801"/>
              <a:gd name="connsiteX693" fmla="*/ 3608026 w 9384838"/>
              <a:gd name="connsiteY693" fmla="*/ 3838565 h 6246801"/>
              <a:gd name="connsiteX694" fmla="*/ 3633468 w 9384838"/>
              <a:gd name="connsiteY694" fmla="*/ 3813122 h 6246801"/>
              <a:gd name="connsiteX695" fmla="*/ 3683247 w 9384838"/>
              <a:gd name="connsiteY695" fmla="*/ 3788785 h 6246801"/>
              <a:gd name="connsiteX696" fmla="*/ 3708689 w 9384838"/>
              <a:gd name="connsiteY696" fmla="*/ 3813122 h 6246801"/>
              <a:gd name="connsiteX697" fmla="*/ 3783908 w 9384838"/>
              <a:gd name="connsiteY697" fmla="*/ 3788785 h 6246801"/>
              <a:gd name="connsiteX698" fmla="*/ 3883464 w 9384838"/>
              <a:gd name="connsiteY698" fmla="*/ 3763342 h 6246801"/>
              <a:gd name="connsiteX699" fmla="*/ 3883464 w 9384838"/>
              <a:gd name="connsiteY699" fmla="*/ 3813122 h 6246801"/>
              <a:gd name="connsiteX700" fmla="*/ 3833686 w 9384838"/>
              <a:gd name="connsiteY700" fmla="*/ 3813122 h 6246801"/>
              <a:gd name="connsiteX701" fmla="*/ 3808245 w 9384838"/>
              <a:gd name="connsiteY701" fmla="*/ 3838565 h 6246801"/>
              <a:gd name="connsiteX702" fmla="*/ 3808245 w 9384838"/>
              <a:gd name="connsiteY702" fmla="*/ 3888344 h 6246801"/>
              <a:gd name="connsiteX703" fmla="*/ 3758467 w 9384838"/>
              <a:gd name="connsiteY703" fmla="*/ 3864008 h 6246801"/>
              <a:gd name="connsiteX704" fmla="*/ 3708689 w 9384838"/>
              <a:gd name="connsiteY704" fmla="*/ 3913787 h 6246801"/>
              <a:gd name="connsiteX705" fmla="*/ 3683247 w 9384838"/>
              <a:gd name="connsiteY705" fmla="*/ 3888344 h 6246801"/>
              <a:gd name="connsiteX706" fmla="*/ 3633468 w 9384838"/>
              <a:gd name="connsiteY706" fmla="*/ 3913787 h 6246801"/>
              <a:gd name="connsiteX707" fmla="*/ 3657804 w 9384838"/>
              <a:gd name="connsiteY707" fmla="*/ 3939230 h 6246801"/>
              <a:gd name="connsiteX708" fmla="*/ 3633468 w 9384838"/>
              <a:gd name="connsiteY708" fmla="*/ 3963567 h 6246801"/>
              <a:gd name="connsiteX709" fmla="*/ 3657804 w 9384838"/>
              <a:gd name="connsiteY709" fmla="*/ 3963567 h 6246801"/>
              <a:gd name="connsiteX710" fmla="*/ 3683247 w 9384838"/>
              <a:gd name="connsiteY710" fmla="*/ 3989010 h 6246801"/>
              <a:gd name="connsiteX711" fmla="*/ 3708689 w 9384838"/>
              <a:gd name="connsiteY711" fmla="*/ 3989010 h 6246801"/>
              <a:gd name="connsiteX712" fmla="*/ 3708689 w 9384838"/>
              <a:gd name="connsiteY712" fmla="*/ 4014453 h 6246801"/>
              <a:gd name="connsiteX713" fmla="*/ 3708688 w 9384838"/>
              <a:gd name="connsiteY713" fmla="*/ 4014453 h 6246801"/>
              <a:gd name="connsiteX714" fmla="*/ 3657804 w 9384838"/>
              <a:gd name="connsiteY714" fmla="*/ 4064233 h 6246801"/>
              <a:gd name="connsiteX715" fmla="*/ 3683246 w 9384838"/>
              <a:gd name="connsiteY715" fmla="*/ 4139455 h 6246801"/>
              <a:gd name="connsiteX716" fmla="*/ 3808243 w 9384838"/>
              <a:gd name="connsiteY716" fmla="*/ 4164898 h 6246801"/>
              <a:gd name="connsiteX717" fmla="*/ 3833684 w 9384838"/>
              <a:gd name="connsiteY717" fmla="*/ 4089676 h 6246801"/>
              <a:gd name="connsiteX718" fmla="*/ 3958666 w 9384838"/>
              <a:gd name="connsiteY718" fmla="*/ 4089676 h 6246801"/>
              <a:gd name="connsiteX719" fmla="*/ 4084770 w 9384838"/>
              <a:gd name="connsiteY719" fmla="*/ 4064233 h 6246801"/>
              <a:gd name="connsiteX720" fmla="*/ 4185432 w 9384838"/>
              <a:gd name="connsiteY720" fmla="*/ 4064233 h 6246801"/>
              <a:gd name="connsiteX721" fmla="*/ 4460870 w 9384838"/>
              <a:gd name="connsiteY721" fmla="*/ 3888345 h 6246801"/>
              <a:gd name="connsiteX722" fmla="*/ 4510648 w 9384838"/>
              <a:gd name="connsiteY722" fmla="*/ 3763342 h 6246801"/>
              <a:gd name="connsiteX723" fmla="*/ 4761751 w 9384838"/>
              <a:gd name="connsiteY723" fmla="*/ 3713562 h 6246801"/>
              <a:gd name="connsiteX724" fmla="*/ 4836971 w 9384838"/>
              <a:gd name="connsiteY724" fmla="*/ 3612896 h 6246801"/>
              <a:gd name="connsiteX725" fmla="*/ 4887855 w 9384838"/>
              <a:gd name="connsiteY725" fmla="*/ 3487894 h 6246801"/>
              <a:gd name="connsiteX726" fmla="*/ 4887855 w 9384838"/>
              <a:gd name="connsiteY726" fmla="*/ 3487893 h 6246801"/>
              <a:gd name="connsiteX727" fmla="*/ 4937633 w 9384838"/>
              <a:gd name="connsiteY727" fmla="*/ 3437007 h 6246801"/>
              <a:gd name="connsiteX728" fmla="*/ 5012854 w 9384838"/>
              <a:gd name="connsiteY728" fmla="*/ 3387227 h 6246801"/>
              <a:gd name="connsiteX729" fmla="*/ 5038296 w 9384838"/>
              <a:gd name="connsiteY729" fmla="*/ 3336341 h 6246801"/>
              <a:gd name="connsiteX730" fmla="*/ 5113516 w 9384838"/>
              <a:gd name="connsiteY730" fmla="*/ 3236782 h 6246801"/>
              <a:gd name="connsiteX731" fmla="*/ 5137852 w 9384838"/>
              <a:gd name="connsiteY731" fmla="*/ 3185896 h 6246801"/>
              <a:gd name="connsiteX732" fmla="*/ 5163294 w 9384838"/>
              <a:gd name="connsiteY732" fmla="*/ 3161560 h 6246801"/>
              <a:gd name="connsiteX733" fmla="*/ 5238514 w 9384838"/>
              <a:gd name="connsiteY733" fmla="*/ 3011116 h 6246801"/>
              <a:gd name="connsiteX734" fmla="*/ 5263957 w 9384838"/>
              <a:gd name="connsiteY734" fmla="*/ 2860672 h 6246801"/>
              <a:gd name="connsiteX735" fmla="*/ 5188736 w 9384838"/>
              <a:gd name="connsiteY735" fmla="*/ 2809788 h 6246801"/>
              <a:gd name="connsiteX736" fmla="*/ 5163294 w 9384838"/>
              <a:gd name="connsiteY736" fmla="*/ 2835229 h 6246801"/>
              <a:gd name="connsiteX737" fmla="*/ 5137852 w 9384838"/>
              <a:gd name="connsiteY737" fmla="*/ 2835229 h 6246801"/>
              <a:gd name="connsiteX738" fmla="*/ 5137852 w 9384838"/>
              <a:gd name="connsiteY738" fmla="*/ 2785450 h 6246801"/>
              <a:gd name="connsiteX739" fmla="*/ 5188736 w 9384838"/>
              <a:gd name="connsiteY739" fmla="*/ 2785450 h 6246801"/>
              <a:gd name="connsiteX740" fmla="*/ 5263957 w 9384838"/>
              <a:gd name="connsiteY740" fmla="*/ 2734563 h 6246801"/>
              <a:gd name="connsiteX741" fmla="*/ 5339177 w 9384838"/>
              <a:gd name="connsiteY741" fmla="*/ 2609561 h 6246801"/>
              <a:gd name="connsiteX742" fmla="*/ 5289399 w 9384838"/>
              <a:gd name="connsiteY742" fmla="*/ 2534339 h 6246801"/>
              <a:gd name="connsiteX743" fmla="*/ 5289931 w 9384838"/>
              <a:gd name="connsiteY743" fmla="*/ 2534660 h 6246801"/>
              <a:gd name="connsiteX744" fmla="*/ 5289398 w 9384838"/>
              <a:gd name="connsiteY744" fmla="*/ 2534339 h 6246801"/>
              <a:gd name="connsiteX745" fmla="*/ 5313734 w 9384838"/>
              <a:gd name="connsiteY745" fmla="*/ 2483451 h 6246801"/>
              <a:gd name="connsiteX746" fmla="*/ 5289398 w 9384838"/>
              <a:gd name="connsiteY746" fmla="*/ 2459115 h 6246801"/>
              <a:gd name="connsiteX747" fmla="*/ 5364618 w 9384838"/>
              <a:gd name="connsiteY747" fmla="*/ 2408231 h 6246801"/>
              <a:gd name="connsiteX748" fmla="*/ 5388954 w 9384838"/>
              <a:gd name="connsiteY748" fmla="*/ 2433674 h 6246801"/>
              <a:gd name="connsiteX749" fmla="*/ 5464174 w 9384838"/>
              <a:gd name="connsiteY749" fmla="*/ 2408231 h 6246801"/>
              <a:gd name="connsiteX750" fmla="*/ 5515059 w 9384838"/>
              <a:gd name="connsiteY750" fmla="*/ 2333007 h 6246801"/>
              <a:gd name="connsiteX751" fmla="*/ 5539394 w 9384838"/>
              <a:gd name="connsiteY751" fmla="*/ 2257785 h 6246801"/>
              <a:gd name="connsiteX752" fmla="*/ 5539394 w 9384838"/>
              <a:gd name="connsiteY752" fmla="*/ 2233447 h 6246801"/>
              <a:gd name="connsiteX753" fmla="*/ 5564837 w 9384838"/>
              <a:gd name="connsiteY753" fmla="*/ 2182565 h 6246801"/>
              <a:gd name="connsiteX754" fmla="*/ 5614615 w 9384838"/>
              <a:gd name="connsiteY754" fmla="*/ 2233447 h 6246801"/>
              <a:gd name="connsiteX755" fmla="*/ 5640057 w 9384838"/>
              <a:gd name="connsiteY755" fmla="*/ 2208005 h 6246801"/>
              <a:gd name="connsiteX756" fmla="*/ 5665499 w 9384838"/>
              <a:gd name="connsiteY756" fmla="*/ 2233447 h 6246801"/>
              <a:gd name="connsiteX757" fmla="*/ 5665499 w 9384838"/>
              <a:gd name="connsiteY757" fmla="*/ 2257785 h 6246801"/>
              <a:gd name="connsiteX758" fmla="*/ 5640057 w 9384838"/>
              <a:gd name="connsiteY758" fmla="*/ 2408231 h 6246801"/>
              <a:gd name="connsiteX759" fmla="*/ 5689835 w 9384838"/>
              <a:gd name="connsiteY759" fmla="*/ 2433674 h 6246801"/>
              <a:gd name="connsiteX760" fmla="*/ 5740719 w 9384838"/>
              <a:gd name="connsiteY760" fmla="*/ 2408231 h 6246801"/>
              <a:gd name="connsiteX761" fmla="*/ 5765055 w 9384838"/>
              <a:gd name="connsiteY761" fmla="*/ 2358450 h 6246801"/>
              <a:gd name="connsiteX762" fmla="*/ 5840275 w 9384838"/>
              <a:gd name="connsiteY762" fmla="*/ 2459115 h 6246801"/>
              <a:gd name="connsiteX763" fmla="*/ 5891159 w 9384838"/>
              <a:gd name="connsiteY763" fmla="*/ 2408231 h 6246801"/>
              <a:gd name="connsiteX764" fmla="*/ 5940937 w 9384838"/>
              <a:gd name="connsiteY764" fmla="*/ 2283229 h 6246801"/>
              <a:gd name="connsiteX765" fmla="*/ 5891159 w 9384838"/>
              <a:gd name="connsiteY765" fmla="*/ 2208005 h 6246801"/>
              <a:gd name="connsiteX766" fmla="*/ 5840275 w 9384838"/>
              <a:gd name="connsiteY766" fmla="*/ 2257785 h 6246801"/>
              <a:gd name="connsiteX767" fmla="*/ 5715277 w 9384838"/>
              <a:gd name="connsiteY767" fmla="*/ 2283229 h 6246801"/>
              <a:gd name="connsiteX768" fmla="*/ 5765055 w 9384838"/>
              <a:gd name="connsiteY768" fmla="*/ 2132783 h 6246801"/>
              <a:gd name="connsiteX769" fmla="*/ 5840275 w 9384838"/>
              <a:gd name="connsiteY769" fmla="*/ 2081897 h 6246801"/>
              <a:gd name="connsiteX770" fmla="*/ 8270546 w 9384838"/>
              <a:gd name="connsiteY770" fmla="*/ 1474959 h 6246801"/>
              <a:gd name="connsiteX771" fmla="*/ 8282255 w 9384838"/>
              <a:gd name="connsiteY771" fmla="*/ 1480813 h 6246801"/>
              <a:gd name="connsiteX772" fmla="*/ 8274449 w 9384838"/>
              <a:gd name="connsiteY772" fmla="*/ 1490571 h 6246801"/>
              <a:gd name="connsiteX773" fmla="*/ 8264691 w 9384838"/>
              <a:gd name="connsiteY773" fmla="*/ 1491546 h 6246801"/>
              <a:gd name="connsiteX774" fmla="*/ 8247128 w 9384838"/>
              <a:gd name="connsiteY774" fmla="*/ 1501304 h 6246801"/>
              <a:gd name="connsiteX775" fmla="*/ 8250055 w 9384838"/>
              <a:gd name="connsiteY775" fmla="*/ 1485692 h 6246801"/>
              <a:gd name="connsiteX776" fmla="*/ 8265667 w 9384838"/>
              <a:gd name="connsiteY776" fmla="*/ 1485692 h 6246801"/>
              <a:gd name="connsiteX777" fmla="*/ 8270546 w 9384838"/>
              <a:gd name="connsiteY777" fmla="*/ 1474959 h 6246801"/>
              <a:gd name="connsiteX778" fmla="*/ 8187608 w 9384838"/>
              <a:gd name="connsiteY778" fmla="*/ 1463250 h 6246801"/>
              <a:gd name="connsiteX779" fmla="*/ 8203220 w 9384838"/>
              <a:gd name="connsiteY779" fmla="*/ 1472032 h 6246801"/>
              <a:gd name="connsiteX780" fmla="*/ 8215904 w 9384838"/>
              <a:gd name="connsiteY780" fmla="*/ 1471056 h 6246801"/>
              <a:gd name="connsiteX781" fmla="*/ 8214929 w 9384838"/>
              <a:gd name="connsiteY781" fmla="*/ 1479838 h 6246801"/>
              <a:gd name="connsiteX782" fmla="*/ 8216880 w 9384838"/>
              <a:gd name="connsiteY782" fmla="*/ 1484717 h 6246801"/>
              <a:gd name="connsiteX783" fmla="*/ 8195414 w 9384838"/>
              <a:gd name="connsiteY783" fmla="*/ 1482765 h 6246801"/>
              <a:gd name="connsiteX784" fmla="*/ 8197365 w 9384838"/>
              <a:gd name="connsiteY784" fmla="*/ 1476909 h 6246801"/>
              <a:gd name="connsiteX785" fmla="*/ 8187608 w 9384838"/>
              <a:gd name="connsiteY785" fmla="*/ 1463250 h 6246801"/>
              <a:gd name="connsiteX786" fmla="*/ 8289085 w 9384838"/>
              <a:gd name="connsiteY786" fmla="*/ 1415439 h 6246801"/>
              <a:gd name="connsiteX787" fmla="*/ 8307624 w 9384838"/>
              <a:gd name="connsiteY787" fmla="*/ 1425197 h 6246801"/>
              <a:gd name="connsiteX788" fmla="*/ 8318357 w 9384838"/>
              <a:gd name="connsiteY788" fmla="*/ 1429100 h 6246801"/>
              <a:gd name="connsiteX789" fmla="*/ 8307624 w 9384838"/>
              <a:gd name="connsiteY789" fmla="*/ 1443734 h 6246801"/>
              <a:gd name="connsiteX790" fmla="*/ 8313478 w 9384838"/>
              <a:gd name="connsiteY790" fmla="*/ 1452516 h 6246801"/>
              <a:gd name="connsiteX791" fmla="*/ 8282255 w 9384838"/>
              <a:gd name="connsiteY791" fmla="*/ 1469104 h 6246801"/>
              <a:gd name="connsiteX792" fmla="*/ 8280303 w 9384838"/>
              <a:gd name="connsiteY792" fmla="*/ 1453493 h 6246801"/>
              <a:gd name="connsiteX793" fmla="*/ 8269570 w 9384838"/>
              <a:gd name="connsiteY793" fmla="*/ 1425197 h 6246801"/>
              <a:gd name="connsiteX794" fmla="*/ 8289085 w 9384838"/>
              <a:gd name="connsiteY794" fmla="*/ 1415439 h 6246801"/>
              <a:gd name="connsiteX795" fmla="*/ 8360314 w 9384838"/>
              <a:gd name="connsiteY795" fmla="*/ 1357869 h 6246801"/>
              <a:gd name="connsiteX796" fmla="*/ 8376902 w 9384838"/>
              <a:gd name="connsiteY796" fmla="*/ 1366651 h 6246801"/>
              <a:gd name="connsiteX797" fmla="*/ 8379829 w 9384838"/>
              <a:gd name="connsiteY797" fmla="*/ 1382264 h 6246801"/>
              <a:gd name="connsiteX798" fmla="*/ 8349581 w 9384838"/>
              <a:gd name="connsiteY798" fmla="*/ 1375434 h 6246801"/>
              <a:gd name="connsiteX799" fmla="*/ 8360314 w 9384838"/>
              <a:gd name="connsiteY799" fmla="*/ 1357869 h 6246801"/>
              <a:gd name="connsiteX800" fmla="*/ 8571073 w 9384838"/>
              <a:gd name="connsiteY800" fmla="*/ 1228098 h 6246801"/>
              <a:gd name="connsiteX801" fmla="*/ 8597418 w 9384838"/>
              <a:gd name="connsiteY801" fmla="*/ 1253467 h 6246801"/>
              <a:gd name="connsiteX802" fmla="*/ 8592539 w 9384838"/>
              <a:gd name="connsiteY802" fmla="*/ 1260297 h 6246801"/>
              <a:gd name="connsiteX803" fmla="*/ 8592539 w 9384838"/>
              <a:gd name="connsiteY803" fmla="*/ 1272981 h 6246801"/>
              <a:gd name="connsiteX804" fmla="*/ 8572049 w 9384838"/>
              <a:gd name="connsiteY804" fmla="*/ 1273957 h 6246801"/>
              <a:gd name="connsiteX805" fmla="*/ 8561316 w 9384838"/>
              <a:gd name="connsiteY805" fmla="*/ 1285666 h 6246801"/>
              <a:gd name="connsiteX806" fmla="*/ 8554486 w 9384838"/>
              <a:gd name="connsiteY806" fmla="*/ 1302253 h 6246801"/>
              <a:gd name="connsiteX807" fmla="*/ 8533995 w 9384838"/>
              <a:gd name="connsiteY807" fmla="*/ 1311035 h 6246801"/>
              <a:gd name="connsiteX808" fmla="*/ 8510577 w 9384838"/>
              <a:gd name="connsiteY808" fmla="*/ 1309083 h 6246801"/>
              <a:gd name="connsiteX809" fmla="*/ 8505699 w 9384838"/>
              <a:gd name="connsiteY809" fmla="*/ 1331526 h 6246801"/>
              <a:gd name="connsiteX810" fmla="*/ 8494966 w 9384838"/>
              <a:gd name="connsiteY810" fmla="*/ 1335428 h 6246801"/>
              <a:gd name="connsiteX811" fmla="*/ 8482281 w 9384838"/>
              <a:gd name="connsiteY811" fmla="*/ 1312986 h 6246801"/>
              <a:gd name="connsiteX812" fmla="*/ 8474475 w 9384838"/>
              <a:gd name="connsiteY812" fmla="*/ 1303229 h 6246801"/>
              <a:gd name="connsiteX813" fmla="*/ 8467645 w 9384838"/>
              <a:gd name="connsiteY813" fmla="*/ 1279811 h 6246801"/>
              <a:gd name="connsiteX814" fmla="*/ 8476427 w 9384838"/>
              <a:gd name="connsiteY814" fmla="*/ 1270054 h 6246801"/>
              <a:gd name="connsiteX815" fmla="*/ 8524238 w 9384838"/>
              <a:gd name="connsiteY815" fmla="*/ 1261273 h 6246801"/>
              <a:gd name="connsiteX816" fmla="*/ 8551558 w 9384838"/>
              <a:gd name="connsiteY816" fmla="*/ 1236879 h 6246801"/>
              <a:gd name="connsiteX817" fmla="*/ 8567170 w 9384838"/>
              <a:gd name="connsiteY817" fmla="*/ 1237855 h 6246801"/>
              <a:gd name="connsiteX818" fmla="*/ 8571073 w 9384838"/>
              <a:gd name="connsiteY818" fmla="*/ 1228098 h 6246801"/>
              <a:gd name="connsiteX819" fmla="*/ 8306648 w 9384838"/>
              <a:gd name="connsiteY819" fmla="*/ 884639 h 6246801"/>
              <a:gd name="connsiteX820" fmla="*/ 8328114 w 9384838"/>
              <a:gd name="connsiteY820" fmla="*/ 903178 h 6246801"/>
              <a:gd name="connsiteX821" fmla="*/ 8334944 w 9384838"/>
              <a:gd name="connsiteY821" fmla="*/ 917814 h 6246801"/>
              <a:gd name="connsiteX822" fmla="*/ 8368119 w 9384838"/>
              <a:gd name="connsiteY822" fmla="*/ 935377 h 6246801"/>
              <a:gd name="connsiteX823" fmla="*/ 8422761 w 9384838"/>
              <a:gd name="connsiteY823" fmla="*/ 939280 h 6246801"/>
              <a:gd name="connsiteX824" fmla="*/ 8461790 w 9384838"/>
              <a:gd name="connsiteY824" fmla="*/ 922693 h 6246801"/>
              <a:gd name="connsiteX825" fmla="*/ 8450081 w 9384838"/>
              <a:gd name="connsiteY825" fmla="*/ 963674 h 6246801"/>
              <a:gd name="connsiteX826" fmla="*/ 8431542 w 9384838"/>
              <a:gd name="connsiteY826" fmla="*/ 975382 h 6246801"/>
              <a:gd name="connsiteX827" fmla="*/ 8415930 w 9384838"/>
              <a:gd name="connsiteY827" fmla="*/ 963674 h 6246801"/>
              <a:gd name="connsiteX828" fmla="*/ 8397391 w 9384838"/>
              <a:gd name="connsiteY828" fmla="*/ 963674 h 6246801"/>
              <a:gd name="connsiteX829" fmla="*/ 8359338 w 9384838"/>
              <a:gd name="connsiteY829" fmla="*/ 1014411 h 6246801"/>
              <a:gd name="connsiteX830" fmla="*/ 8284206 w 9384838"/>
              <a:gd name="connsiteY830" fmla="*/ 1020265 h 6246801"/>
              <a:gd name="connsiteX831" fmla="*/ 8247128 w 9384838"/>
              <a:gd name="connsiteY831" fmla="*/ 1070028 h 6246801"/>
              <a:gd name="connsiteX832" fmla="*/ 8212977 w 9384838"/>
              <a:gd name="connsiteY832" fmla="*/ 1083688 h 6246801"/>
              <a:gd name="connsiteX833" fmla="*/ 8184681 w 9384838"/>
              <a:gd name="connsiteY833" fmla="*/ 1151014 h 6246801"/>
              <a:gd name="connsiteX834" fmla="*/ 8163215 w 9384838"/>
              <a:gd name="connsiteY834" fmla="*/ 1151014 h 6246801"/>
              <a:gd name="connsiteX835" fmla="*/ 8155409 w 9384838"/>
              <a:gd name="connsiteY835" fmla="*/ 1207607 h 6246801"/>
              <a:gd name="connsiteX836" fmla="*/ 8099792 w 9384838"/>
              <a:gd name="connsiteY836" fmla="*/ 1223219 h 6246801"/>
              <a:gd name="connsiteX837" fmla="*/ 8077350 w 9384838"/>
              <a:gd name="connsiteY837" fmla="*/ 1247612 h 6246801"/>
              <a:gd name="connsiteX838" fmla="*/ 8066617 w 9384838"/>
              <a:gd name="connsiteY838" fmla="*/ 1319817 h 6246801"/>
              <a:gd name="connsiteX839" fmla="*/ 8057835 w 9384838"/>
              <a:gd name="connsiteY839" fmla="*/ 1315914 h 6246801"/>
              <a:gd name="connsiteX840" fmla="*/ 8009048 w 9384838"/>
              <a:gd name="connsiteY840" fmla="*/ 1320793 h 6246801"/>
              <a:gd name="connsiteX841" fmla="*/ 8009048 w 9384838"/>
              <a:gd name="connsiteY841" fmla="*/ 1309084 h 6246801"/>
              <a:gd name="connsiteX842" fmla="*/ 8010024 w 9384838"/>
              <a:gd name="connsiteY842" fmla="*/ 1293472 h 6246801"/>
              <a:gd name="connsiteX843" fmla="*/ 8002218 w 9384838"/>
              <a:gd name="connsiteY843" fmla="*/ 1262248 h 6246801"/>
              <a:gd name="connsiteX844" fmla="*/ 8013927 w 9384838"/>
              <a:gd name="connsiteY844" fmla="*/ 1254442 h 6246801"/>
              <a:gd name="connsiteX845" fmla="*/ 8038320 w 9384838"/>
              <a:gd name="connsiteY845" fmla="*/ 1219316 h 6246801"/>
              <a:gd name="connsiteX846" fmla="*/ 8077350 w 9384838"/>
              <a:gd name="connsiteY846" fmla="*/ 1190044 h 6246801"/>
              <a:gd name="connsiteX847" fmla="*/ 8108573 w 9384838"/>
              <a:gd name="connsiteY847" fmla="*/ 1167602 h 6246801"/>
              <a:gd name="connsiteX848" fmla="*/ 8111501 w 9384838"/>
              <a:gd name="connsiteY848" fmla="*/ 1154917 h 6246801"/>
              <a:gd name="connsiteX849" fmla="*/ 8135894 w 9384838"/>
              <a:gd name="connsiteY849" fmla="*/ 1148087 h 6246801"/>
              <a:gd name="connsiteX850" fmla="*/ 8141748 w 9384838"/>
              <a:gd name="connsiteY850" fmla="*/ 1130524 h 6246801"/>
              <a:gd name="connsiteX851" fmla="*/ 8135894 w 9384838"/>
              <a:gd name="connsiteY851" fmla="*/ 1121742 h 6246801"/>
              <a:gd name="connsiteX852" fmla="*/ 8143700 w 9384838"/>
              <a:gd name="connsiteY852" fmla="*/ 1104179 h 6246801"/>
              <a:gd name="connsiteX853" fmla="*/ 8200293 w 9384838"/>
              <a:gd name="connsiteY853" fmla="*/ 1030998 h 6246801"/>
              <a:gd name="connsiteX854" fmla="*/ 8231516 w 9384838"/>
              <a:gd name="connsiteY854" fmla="*/ 993920 h 6246801"/>
              <a:gd name="connsiteX855" fmla="*/ 8245176 w 9384838"/>
              <a:gd name="connsiteY855" fmla="*/ 957819 h 6246801"/>
              <a:gd name="connsiteX856" fmla="*/ 8258837 w 9384838"/>
              <a:gd name="connsiteY856" fmla="*/ 944159 h 6246801"/>
              <a:gd name="connsiteX857" fmla="*/ 8260788 w 9384838"/>
              <a:gd name="connsiteY857" fmla="*/ 920741 h 6246801"/>
              <a:gd name="connsiteX858" fmla="*/ 8289085 w 9384838"/>
              <a:gd name="connsiteY858" fmla="*/ 889516 h 6246801"/>
              <a:gd name="connsiteX859" fmla="*/ 8306648 w 9384838"/>
              <a:gd name="connsiteY859" fmla="*/ 884639 h 6246801"/>
              <a:gd name="connsiteX860" fmla="*/ 9328245 w 9384838"/>
              <a:gd name="connsiteY860" fmla="*/ 311878 h 6246801"/>
              <a:gd name="connsiteX861" fmla="*/ 9371178 w 9384838"/>
              <a:gd name="connsiteY861" fmla="*/ 317733 h 6246801"/>
              <a:gd name="connsiteX862" fmla="*/ 9384838 w 9384838"/>
              <a:gd name="connsiteY862" fmla="*/ 341150 h 6246801"/>
              <a:gd name="connsiteX863" fmla="*/ 9357517 w 9384838"/>
              <a:gd name="connsiteY863" fmla="*/ 360665 h 6246801"/>
              <a:gd name="connsiteX864" fmla="*/ 9357517 w 9384838"/>
              <a:gd name="connsiteY864" fmla="*/ 378228 h 6246801"/>
              <a:gd name="connsiteX865" fmla="*/ 9371178 w 9384838"/>
              <a:gd name="connsiteY865" fmla="*/ 393840 h 6246801"/>
              <a:gd name="connsiteX866" fmla="*/ 9367275 w 9384838"/>
              <a:gd name="connsiteY866" fmla="*/ 427015 h 6246801"/>
              <a:gd name="connsiteX867" fmla="*/ 9314585 w 9384838"/>
              <a:gd name="connsiteY867" fmla="*/ 427015 h 6246801"/>
              <a:gd name="connsiteX868" fmla="*/ 9250186 w 9384838"/>
              <a:gd name="connsiteY868" fmla="*/ 440675 h 6246801"/>
              <a:gd name="connsiteX869" fmla="*/ 9213108 w 9384838"/>
              <a:gd name="connsiteY869" fmla="*/ 471899 h 6246801"/>
              <a:gd name="connsiteX870" fmla="*/ 9162370 w 9384838"/>
              <a:gd name="connsiteY870" fmla="*/ 491414 h 6246801"/>
              <a:gd name="connsiteX871" fmla="*/ 9099923 w 9384838"/>
              <a:gd name="connsiteY871" fmla="*/ 526540 h 6246801"/>
              <a:gd name="connsiteX872" fmla="*/ 9035524 w 9384838"/>
              <a:gd name="connsiteY872" fmla="*/ 587036 h 6246801"/>
              <a:gd name="connsiteX873" fmla="*/ 8996494 w 9384838"/>
              <a:gd name="connsiteY873" fmla="*/ 635822 h 6246801"/>
              <a:gd name="connsiteX874" fmla="*/ 8961368 w 9384838"/>
              <a:gd name="connsiteY874" fmla="*/ 637774 h 6246801"/>
              <a:gd name="connsiteX875" fmla="*/ 8951610 w 9384838"/>
              <a:gd name="connsiteY875" fmla="*/ 647531 h 6246801"/>
              <a:gd name="connsiteX876" fmla="*/ 8926241 w 9384838"/>
              <a:gd name="connsiteY876" fmla="*/ 637774 h 6246801"/>
              <a:gd name="connsiteX877" fmla="*/ 8916484 w 9384838"/>
              <a:gd name="connsiteY877" fmla="*/ 608501 h 6246801"/>
              <a:gd name="connsiteX878" fmla="*/ 8883309 w 9384838"/>
              <a:gd name="connsiteY878" fmla="*/ 622162 h 6246801"/>
              <a:gd name="connsiteX879" fmla="*/ 8877454 w 9384838"/>
              <a:gd name="connsiteY879" fmla="*/ 651434 h 6246801"/>
              <a:gd name="connsiteX880" fmla="*/ 8887212 w 9384838"/>
              <a:gd name="connsiteY880" fmla="*/ 665094 h 6246801"/>
              <a:gd name="connsiteX881" fmla="*/ 8846231 w 9384838"/>
              <a:gd name="connsiteY881" fmla="*/ 719735 h 6246801"/>
              <a:gd name="connsiteX882" fmla="*/ 8799395 w 9384838"/>
              <a:gd name="connsiteY882" fmla="*/ 749008 h 6246801"/>
              <a:gd name="connsiteX883" fmla="*/ 8766220 w 9384838"/>
              <a:gd name="connsiteY883" fmla="*/ 774380 h 6246801"/>
              <a:gd name="connsiteX884" fmla="*/ 8731094 w 9384838"/>
              <a:gd name="connsiteY884" fmla="*/ 844633 h 6246801"/>
              <a:gd name="connsiteX885" fmla="*/ 8697919 w 9384838"/>
              <a:gd name="connsiteY885" fmla="*/ 862196 h 6246801"/>
              <a:gd name="connsiteX886" fmla="*/ 8666695 w 9384838"/>
              <a:gd name="connsiteY886" fmla="*/ 862196 h 6246801"/>
              <a:gd name="connsiteX887" fmla="*/ 8641326 w 9384838"/>
              <a:gd name="connsiteY887" fmla="*/ 887565 h 6246801"/>
              <a:gd name="connsiteX888" fmla="*/ 8614005 w 9384838"/>
              <a:gd name="connsiteY888" fmla="*/ 932449 h 6246801"/>
              <a:gd name="connsiteX889" fmla="*/ 8590587 w 9384838"/>
              <a:gd name="connsiteY889" fmla="*/ 936351 h 6246801"/>
              <a:gd name="connsiteX890" fmla="*/ 8576927 w 9384838"/>
              <a:gd name="connsiteY890" fmla="*/ 920740 h 6246801"/>
              <a:gd name="connsiteX891" fmla="*/ 8590587 w 9384838"/>
              <a:gd name="connsiteY891" fmla="*/ 885614 h 6246801"/>
              <a:gd name="connsiteX892" fmla="*/ 8602296 w 9384838"/>
              <a:gd name="connsiteY892" fmla="*/ 881711 h 6246801"/>
              <a:gd name="connsiteX893" fmla="*/ 8610102 w 9384838"/>
              <a:gd name="connsiteY893" fmla="*/ 868050 h 6246801"/>
              <a:gd name="connsiteX894" fmla="*/ 8606199 w 9384838"/>
              <a:gd name="connsiteY894" fmla="*/ 850487 h 6246801"/>
              <a:gd name="connsiteX895" fmla="*/ 8612054 w 9384838"/>
              <a:gd name="connsiteY895" fmla="*/ 825118 h 6246801"/>
              <a:gd name="connsiteX896" fmla="*/ 8623762 w 9384838"/>
              <a:gd name="connsiteY896" fmla="*/ 846584 h 6246801"/>
              <a:gd name="connsiteX897" fmla="*/ 8637423 w 9384838"/>
              <a:gd name="connsiteY897" fmla="*/ 848536 h 6246801"/>
              <a:gd name="connsiteX898" fmla="*/ 8649132 w 9384838"/>
              <a:gd name="connsiteY898" fmla="*/ 827069 h 6246801"/>
              <a:gd name="connsiteX899" fmla="*/ 8635471 w 9384838"/>
              <a:gd name="connsiteY899" fmla="*/ 807555 h 6246801"/>
              <a:gd name="connsiteX900" fmla="*/ 8654986 w 9384838"/>
              <a:gd name="connsiteY900" fmla="*/ 807555 h 6246801"/>
              <a:gd name="connsiteX901" fmla="*/ 8664743 w 9384838"/>
              <a:gd name="connsiteY901" fmla="*/ 819263 h 6246801"/>
              <a:gd name="connsiteX902" fmla="*/ 8692064 w 9384838"/>
              <a:gd name="connsiteY902" fmla="*/ 805603 h 6246801"/>
              <a:gd name="connsiteX903" fmla="*/ 8709627 w 9384838"/>
              <a:gd name="connsiteY903" fmla="*/ 778282 h 6246801"/>
              <a:gd name="connsiteX904" fmla="*/ 8711579 w 9384838"/>
              <a:gd name="connsiteY904" fmla="*/ 749008 h 6246801"/>
              <a:gd name="connsiteX905" fmla="*/ 8695967 w 9384838"/>
              <a:gd name="connsiteY905" fmla="*/ 749008 h 6246801"/>
              <a:gd name="connsiteX906" fmla="*/ 8672549 w 9384838"/>
              <a:gd name="connsiteY906" fmla="*/ 745105 h 6246801"/>
              <a:gd name="connsiteX907" fmla="*/ 8668646 w 9384838"/>
              <a:gd name="connsiteY907" fmla="*/ 713881 h 6246801"/>
              <a:gd name="connsiteX908" fmla="*/ 8697919 w 9384838"/>
              <a:gd name="connsiteY908" fmla="*/ 713881 h 6246801"/>
              <a:gd name="connsiteX909" fmla="*/ 8715482 w 9384838"/>
              <a:gd name="connsiteY909" fmla="*/ 731444 h 6246801"/>
              <a:gd name="connsiteX910" fmla="*/ 8733045 w 9384838"/>
              <a:gd name="connsiteY910" fmla="*/ 719735 h 6246801"/>
              <a:gd name="connsiteX911" fmla="*/ 8746705 w 9384838"/>
              <a:gd name="connsiteY911" fmla="*/ 688512 h 6246801"/>
              <a:gd name="connsiteX912" fmla="*/ 8787686 w 9384838"/>
              <a:gd name="connsiteY912" fmla="*/ 674851 h 6246801"/>
              <a:gd name="connsiteX913" fmla="*/ 8811104 w 9384838"/>
              <a:gd name="connsiteY913" fmla="*/ 624114 h 6246801"/>
              <a:gd name="connsiteX914" fmla="*/ 8830619 w 9384838"/>
              <a:gd name="connsiteY914" fmla="*/ 618260 h 6246801"/>
              <a:gd name="connsiteX915" fmla="*/ 8840376 w 9384838"/>
              <a:gd name="connsiteY915" fmla="*/ 600695 h 6246801"/>
              <a:gd name="connsiteX916" fmla="*/ 8832570 w 9384838"/>
              <a:gd name="connsiteY916" fmla="*/ 559715 h 6246801"/>
              <a:gd name="connsiteX917" fmla="*/ 8850134 w 9384838"/>
              <a:gd name="connsiteY917" fmla="*/ 559715 h 6246801"/>
              <a:gd name="connsiteX918" fmla="*/ 8885260 w 9384838"/>
              <a:gd name="connsiteY918" fmla="*/ 573376 h 6246801"/>
              <a:gd name="connsiteX919" fmla="*/ 8902823 w 9384838"/>
              <a:gd name="connsiteY919" fmla="*/ 559715 h 6246801"/>
              <a:gd name="connsiteX920" fmla="*/ 8904775 w 9384838"/>
              <a:gd name="connsiteY920" fmla="*/ 524589 h 6246801"/>
              <a:gd name="connsiteX921" fmla="*/ 8949659 w 9384838"/>
              <a:gd name="connsiteY921" fmla="*/ 497268 h 6246801"/>
              <a:gd name="connsiteX922" fmla="*/ 8976980 w 9384838"/>
              <a:gd name="connsiteY922" fmla="*/ 497268 h 6246801"/>
              <a:gd name="connsiteX923" fmla="*/ 8976980 w 9384838"/>
              <a:gd name="connsiteY923" fmla="*/ 462142 h 6246801"/>
              <a:gd name="connsiteX924" fmla="*/ 8965271 w 9384838"/>
              <a:gd name="connsiteY924" fmla="*/ 419209 h 6246801"/>
              <a:gd name="connsiteX925" fmla="*/ 8973077 w 9384838"/>
              <a:gd name="connsiteY925" fmla="*/ 393840 h 6246801"/>
              <a:gd name="connsiteX926" fmla="*/ 9002349 w 9384838"/>
              <a:gd name="connsiteY926" fmla="*/ 376277 h 6246801"/>
              <a:gd name="connsiteX927" fmla="*/ 9017961 w 9384838"/>
              <a:gd name="connsiteY927" fmla="*/ 403597 h 6246801"/>
              <a:gd name="connsiteX928" fmla="*/ 9041378 w 9384838"/>
              <a:gd name="connsiteY928" fmla="*/ 467996 h 6246801"/>
              <a:gd name="connsiteX929" fmla="*/ 9076505 w 9384838"/>
              <a:gd name="connsiteY929" fmla="*/ 475802 h 6246801"/>
              <a:gd name="connsiteX930" fmla="*/ 9154564 w 9384838"/>
              <a:gd name="connsiteY930" fmla="*/ 458239 h 6246801"/>
              <a:gd name="connsiteX931" fmla="*/ 9209205 w 9384838"/>
              <a:gd name="connsiteY931" fmla="*/ 409452 h 6246801"/>
              <a:gd name="connsiteX932" fmla="*/ 9218963 w 9384838"/>
              <a:gd name="connsiteY932" fmla="*/ 380180 h 6246801"/>
              <a:gd name="connsiteX933" fmla="*/ 9283361 w 9384838"/>
              <a:gd name="connsiteY933" fmla="*/ 325538 h 6246801"/>
              <a:gd name="connsiteX934" fmla="*/ 9328245 w 9384838"/>
              <a:gd name="connsiteY934" fmla="*/ 311878 h 6246801"/>
              <a:gd name="connsiteX935" fmla="*/ 6819242 w 9384838"/>
              <a:gd name="connsiteY935" fmla="*/ 0 h 6246801"/>
              <a:gd name="connsiteX936" fmla="*/ 6869020 w 9384838"/>
              <a:gd name="connsiteY936" fmla="*/ 125002 h 6246801"/>
              <a:gd name="connsiteX937" fmla="*/ 6969682 w 9384838"/>
              <a:gd name="connsiteY937" fmla="*/ 326334 h 6246801"/>
              <a:gd name="connsiteX938" fmla="*/ 6969682 w 9384838"/>
              <a:gd name="connsiteY938" fmla="*/ 401556 h 6246801"/>
              <a:gd name="connsiteX939" fmla="*/ 7094680 w 9384838"/>
              <a:gd name="connsiteY939" fmla="*/ 652667 h 6246801"/>
              <a:gd name="connsiteX940" fmla="*/ 7220784 w 9384838"/>
              <a:gd name="connsiteY940" fmla="*/ 803117 h 6246801"/>
              <a:gd name="connsiteX941" fmla="*/ 7321446 w 9384838"/>
              <a:gd name="connsiteY941" fmla="*/ 903783 h 6246801"/>
              <a:gd name="connsiteX942" fmla="*/ 7321446 w 9384838"/>
              <a:gd name="connsiteY942" fmla="*/ 979004 h 6246801"/>
              <a:gd name="connsiteX943" fmla="*/ 7345782 w 9384838"/>
              <a:gd name="connsiteY943" fmla="*/ 979004 h 6246801"/>
              <a:gd name="connsiteX944" fmla="*/ 7396667 w 9384838"/>
              <a:gd name="connsiteY944" fmla="*/ 1003341 h 6246801"/>
              <a:gd name="connsiteX945" fmla="*/ 7421002 w 9384838"/>
              <a:gd name="connsiteY945" fmla="*/ 979004 h 6246801"/>
              <a:gd name="connsiteX946" fmla="*/ 7496223 w 9384838"/>
              <a:gd name="connsiteY946" fmla="*/ 1003341 h 6246801"/>
              <a:gd name="connsiteX947" fmla="*/ 7446445 w 9384838"/>
              <a:gd name="connsiteY947" fmla="*/ 1054227 h 6246801"/>
              <a:gd name="connsiteX948" fmla="*/ 7471887 w 9384838"/>
              <a:gd name="connsiteY948" fmla="*/ 1078564 h 6246801"/>
              <a:gd name="connsiteX949" fmla="*/ 7521665 w 9384838"/>
              <a:gd name="connsiteY949" fmla="*/ 1054227 h 6246801"/>
              <a:gd name="connsiteX950" fmla="*/ 7547107 w 9384838"/>
              <a:gd name="connsiteY950" fmla="*/ 1129449 h 6246801"/>
              <a:gd name="connsiteX951" fmla="*/ 7672105 w 9384838"/>
              <a:gd name="connsiteY951" fmla="*/ 1179229 h 6246801"/>
              <a:gd name="connsiteX952" fmla="*/ 7747325 w 9384838"/>
              <a:gd name="connsiteY952" fmla="*/ 1179229 h 6246801"/>
              <a:gd name="connsiteX953" fmla="*/ 7847987 w 9384838"/>
              <a:gd name="connsiteY953" fmla="*/ 1104007 h 6246801"/>
              <a:gd name="connsiteX954" fmla="*/ 7923207 w 9384838"/>
              <a:gd name="connsiteY954" fmla="*/ 1078564 h 6246801"/>
              <a:gd name="connsiteX955" fmla="*/ 7998427 w 9384838"/>
              <a:gd name="connsiteY955" fmla="*/ 1003341 h 6246801"/>
              <a:gd name="connsiteX956" fmla="*/ 7998427 w 9384838"/>
              <a:gd name="connsiteY956" fmla="*/ 1054227 h 6246801"/>
              <a:gd name="connsiteX957" fmla="*/ 7948649 w 9384838"/>
              <a:gd name="connsiteY957" fmla="*/ 1104007 h 6246801"/>
              <a:gd name="connsiteX958" fmla="*/ 7948649 w 9384838"/>
              <a:gd name="connsiteY958" fmla="*/ 1129449 h 6246801"/>
              <a:gd name="connsiteX959" fmla="*/ 7822545 w 9384838"/>
              <a:gd name="connsiteY959" fmla="*/ 1279895 h 6246801"/>
              <a:gd name="connsiteX960" fmla="*/ 7822545 w 9384838"/>
              <a:gd name="connsiteY960" fmla="*/ 1379454 h 6246801"/>
              <a:gd name="connsiteX961" fmla="*/ 7873429 w 9384838"/>
              <a:gd name="connsiteY961" fmla="*/ 1379454 h 6246801"/>
              <a:gd name="connsiteX962" fmla="*/ 7847987 w 9384838"/>
              <a:gd name="connsiteY962" fmla="*/ 1505563 h 6246801"/>
              <a:gd name="connsiteX963" fmla="*/ 7797103 w 9384838"/>
              <a:gd name="connsiteY963" fmla="*/ 1531005 h 6246801"/>
              <a:gd name="connsiteX964" fmla="*/ 7873429 w 9384838"/>
              <a:gd name="connsiteY964" fmla="*/ 1606229 h 6246801"/>
              <a:gd name="connsiteX965" fmla="*/ 7948649 w 9384838"/>
              <a:gd name="connsiteY965" fmla="*/ 1606229 h 6246801"/>
              <a:gd name="connsiteX966" fmla="*/ 7923207 w 9384838"/>
              <a:gd name="connsiteY966" fmla="*/ 1656009 h 6246801"/>
              <a:gd name="connsiteX967" fmla="*/ 7772767 w 9384838"/>
              <a:gd name="connsiteY967" fmla="*/ 1630565 h 6246801"/>
              <a:gd name="connsiteX968" fmla="*/ 7672105 w 9384838"/>
              <a:gd name="connsiteY968" fmla="*/ 1705789 h 6246801"/>
              <a:gd name="connsiteX969" fmla="*/ 7672105 w 9384838"/>
              <a:gd name="connsiteY969" fmla="*/ 1656009 h 6246801"/>
              <a:gd name="connsiteX970" fmla="*/ 7596885 w 9384838"/>
              <a:gd name="connsiteY970" fmla="*/ 1656009 h 6246801"/>
              <a:gd name="connsiteX971" fmla="*/ 7571443 w 9384838"/>
              <a:gd name="connsiteY971" fmla="*/ 1705789 h 6246801"/>
              <a:gd name="connsiteX972" fmla="*/ 7446445 w 9384838"/>
              <a:gd name="connsiteY972" fmla="*/ 1681452 h 6246801"/>
              <a:gd name="connsiteX973" fmla="*/ 7421002 w 9384838"/>
              <a:gd name="connsiteY973" fmla="*/ 1630565 h 6246801"/>
              <a:gd name="connsiteX974" fmla="*/ 7321446 w 9384838"/>
              <a:gd name="connsiteY974" fmla="*/ 1630565 h 6246801"/>
              <a:gd name="connsiteX975" fmla="*/ 7070344 w 9384838"/>
              <a:gd name="connsiteY975" fmla="*/ 1756674 h 6246801"/>
              <a:gd name="connsiteX976" fmla="*/ 6869020 w 9384838"/>
              <a:gd name="connsiteY976" fmla="*/ 1907113 h 6246801"/>
              <a:gd name="connsiteX977" fmla="*/ 6894462 w 9384838"/>
              <a:gd name="connsiteY977" fmla="*/ 1956897 h 6246801"/>
              <a:gd name="connsiteX978" fmla="*/ 6819242 w 9384838"/>
              <a:gd name="connsiteY978" fmla="*/ 2081899 h 6246801"/>
              <a:gd name="connsiteX979" fmla="*/ 6793800 w 9384838"/>
              <a:gd name="connsiteY979" fmla="*/ 2006676 h 6246801"/>
              <a:gd name="connsiteX980" fmla="*/ 6668802 w 9384838"/>
              <a:gd name="connsiteY980" fmla="*/ 1931450 h 6246801"/>
              <a:gd name="connsiteX981" fmla="*/ 6542697 w 9384838"/>
              <a:gd name="connsiteY981" fmla="*/ 1831894 h 6246801"/>
              <a:gd name="connsiteX982" fmla="*/ 6467477 w 9384838"/>
              <a:gd name="connsiteY982" fmla="*/ 1705789 h 6246801"/>
              <a:gd name="connsiteX983" fmla="*/ 6417699 w 9384838"/>
              <a:gd name="connsiteY983" fmla="*/ 1681452 h 6246801"/>
              <a:gd name="connsiteX984" fmla="*/ 6342479 w 9384838"/>
              <a:gd name="connsiteY984" fmla="*/ 1580786 h 6246801"/>
              <a:gd name="connsiteX985" fmla="*/ 6217481 w 9384838"/>
              <a:gd name="connsiteY985" fmla="*/ 1555343 h 6246801"/>
              <a:gd name="connsiteX986" fmla="*/ 6091377 w 9384838"/>
              <a:gd name="connsiteY986" fmla="*/ 1606229 h 6246801"/>
              <a:gd name="connsiteX987" fmla="*/ 5991821 w 9384838"/>
              <a:gd name="connsiteY987" fmla="*/ 1681452 h 6246801"/>
              <a:gd name="connsiteX988" fmla="*/ 5966379 w 9384838"/>
              <a:gd name="connsiteY988" fmla="*/ 1630565 h 6246801"/>
              <a:gd name="connsiteX989" fmla="*/ 5966379 w 9384838"/>
              <a:gd name="connsiteY989" fmla="*/ 1580786 h 6246801"/>
              <a:gd name="connsiteX990" fmla="*/ 5916601 w 9384838"/>
              <a:gd name="connsiteY990" fmla="*/ 1531005 h 6246801"/>
              <a:gd name="connsiteX991" fmla="*/ 5940937 w 9384838"/>
              <a:gd name="connsiteY991" fmla="*/ 1505563 h 6246801"/>
              <a:gd name="connsiteX992" fmla="*/ 5891159 w 9384838"/>
              <a:gd name="connsiteY992" fmla="*/ 1480122 h 6246801"/>
              <a:gd name="connsiteX993" fmla="*/ 5840275 w 9384838"/>
              <a:gd name="connsiteY993" fmla="*/ 1480122 h 6246801"/>
              <a:gd name="connsiteX994" fmla="*/ 5815939 w 9384838"/>
              <a:gd name="connsiteY994" fmla="*/ 1455784 h 6246801"/>
              <a:gd name="connsiteX995" fmla="*/ 5740719 w 9384838"/>
              <a:gd name="connsiteY995" fmla="*/ 1505563 h 6246801"/>
              <a:gd name="connsiteX996" fmla="*/ 5665499 w 9384838"/>
              <a:gd name="connsiteY996" fmla="*/ 1606229 h 6246801"/>
              <a:gd name="connsiteX997" fmla="*/ 5715277 w 9384838"/>
              <a:gd name="connsiteY997" fmla="*/ 1656009 h 6246801"/>
              <a:gd name="connsiteX998" fmla="*/ 5765055 w 9384838"/>
              <a:gd name="connsiteY998" fmla="*/ 1731231 h 6246801"/>
              <a:gd name="connsiteX999" fmla="*/ 5840275 w 9384838"/>
              <a:gd name="connsiteY999" fmla="*/ 1731231 h 6246801"/>
              <a:gd name="connsiteX1000" fmla="*/ 5916601 w 9384838"/>
              <a:gd name="connsiteY1000" fmla="*/ 1881669 h 6246801"/>
              <a:gd name="connsiteX1001" fmla="*/ 5966379 w 9384838"/>
              <a:gd name="connsiteY1001" fmla="*/ 1956897 h 6246801"/>
              <a:gd name="connsiteX1002" fmla="*/ 5891159 w 9384838"/>
              <a:gd name="connsiteY1002" fmla="*/ 2006676 h 6246801"/>
              <a:gd name="connsiteX1003" fmla="*/ 5815939 w 9384838"/>
              <a:gd name="connsiteY1003" fmla="*/ 1931450 h 6246801"/>
              <a:gd name="connsiteX1004" fmla="*/ 5765055 w 9384838"/>
              <a:gd name="connsiteY1004" fmla="*/ 1881669 h 6246801"/>
              <a:gd name="connsiteX1005" fmla="*/ 5715277 w 9384838"/>
              <a:gd name="connsiteY1005" fmla="*/ 1931450 h 6246801"/>
              <a:gd name="connsiteX1006" fmla="*/ 5665499 w 9384838"/>
              <a:gd name="connsiteY1006" fmla="*/ 1931450 h 6246801"/>
              <a:gd name="connsiteX1007" fmla="*/ 5640056 w 9384838"/>
              <a:gd name="connsiteY1007" fmla="*/ 2006676 h 6246801"/>
              <a:gd name="connsiteX1008" fmla="*/ 5590278 w 9384838"/>
              <a:gd name="connsiteY1008" fmla="*/ 2006676 h 6246801"/>
              <a:gd name="connsiteX1009" fmla="*/ 5515058 w 9384838"/>
              <a:gd name="connsiteY1009" fmla="*/ 2081899 h 6246801"/>
              <a:gd name="connsiteX1010" fmla="*/ 5464174 w 9384838"/>
              <a:gd name="connsiteY1010" fmla="*/ 2057559 h 6246801"/>
              <a:gd name="connsiteX1011" fmla="*/ 5464174 w 9384838"/>
              <a:gd name="connsiteY1011" fmla="*/ 1956897 h 6246801"/>
              <a:gd name="connsiteX1012" fmla="*/ 5489616 w 9384838"/>
              <a:gd name="connsiteY1012" fmla="*/ 1881669 h 6246801"/>
              <a:gd name="connsiteX1013" fmla="*/ 5564836 w 9384838"/>
              <a:gd name="connsiteY1013" fmla="*/ 1831894 h 6246801"/>
              <a:gd name="connsiteX1014" fmla="*/ 5590278 w 9384838"/>
              <a:gd name="connsiteY1014" fmla="*/ 1756674 h 6246801"/>
              <a:gd name="connsiteX1015" fmla="*/ 5539394 w 9384838"/>
              <a:gd name="connsiteY1015" fmla="*/ 1656009 h 6246801"/>
              <a:gd name="connsiteX1016" fmla="*/ 5515058 w 9384838"/>
              <a:gd name="connsiteY1016" fmla="*/ 1656009 h 6246801"/>
              <a:gd name="connsiteX1017" fmla="*/ 5515058 w 9384838"/>
              <a:gd name="connsiteY1017" fmla="*/ 1606229 h 6246801"/>
              <a:gd name="connsiteX1018" fmla="*/ 5489616 w 9384838"/>
              <a:gd name="connsiteY1018" fmla="*/ 1580786 h 6246801"/>
              <a:gd name="connsiteX1019" fmla="*/ 5489616 w 9384838"/>
              <a:gd name="connsiteY1019" fmla="*/ 1531005 h 6246801"/>
              <a:gd name="connsiteX1020" fmla="*/ 5539394 w 9384838"/>
              <a:gd name="connsiteY1020" fmla="*/ 1455784 h 6246801"/>
              <a:gd name="connsiteX1021" fmla="*/ 5539394 w 9384838"/>
              <a:gd name="connsiteY1021" fmla="*/ 1404898 h 6246801"/>
              <a:gd name="connsiteX1022" fmla="*/ 5564836 w 9384838"/>
              <a:gd name="connsiteY1022" fmla="*/ 1355118 h 6246801"/>
              <a:gd name="connsiteX1023" fmla="*/ 5614614 w 9384838"/>
              <a:gd name="connsiteY1023" fmla="*/ 1379454 h 6246801"/>
              <a:gd name="connsiteX1024" fmla="*/ 5689834 w 9384838"/>
              <a:gd name="connsiteY1024" fmla="*/ 1355118 h 6246801"/>
              <a:gd name="connsiteX1025" fmla="*/ 5740719 w 9384838"/>
              <a:gd name="connsiteY1025" fmla="*/ 1329675 h 6246801"/>
              <a:gd name="connsiteX1026" fmla="*/ 5765055 w 9384838"/>
              <a:gd name="connsiteY1026" fmla="*/ 1355118 h 6246801"/>
              <a:gd name="connsiteX1027" fmla="*/ 5815939 w 9384838"/>
              <a:gd name="connsiteY1027" fmla="*/ 1279895 h 6246801"/>
              <a:gd name="connsiteX1028" fmla="*/ 5891159 w 9384838"/>
              <a:gd name="connsiteY1028" fmla="*/ 1254452 h 6246801"/>
              <a:gd name="connsiteX1029" fmla="*/ 5891159 w 9384838"/>
              <a:gd name="connsiteY1029" fmla="*/ 1179229 h 6246801"/>
              <a:gd name="connsiteX1030" fmla="*/ 5840275 w 9384838"/>
              <a:gd name="connsiteY1030" fmla="*/ 1104007 h 6246801"/>
              <a:gd name="connsiteX1031" fmla="*/ 5865717 w 9384838"/>
              <a:gd name="connsiteY1031" fmla="*/ 1054227 h 6246801"/>
              <a:gd name="connsiteX1032" fmla="*/ 5916601 w 9384838"/>
              <a:gd name="connsiteY1032" fmla="*/ 1054227 h 6246801"/>
              <a:gd name="connsiteX1033" fmla="*/ 6041599 w 9384838"/>
              <a:gd name="connsiteY1033" fmla="*/ 1179229 h 6246801"/>
              <a:gd name="connsiteX1034" fmla="*/ 6091377 w 9384838"/>
              <a:gd name="connsiteY1034" fmla="*/ 1153786 h 6246801"/>
              <a:gd name="connsiteX1035" fmla="*/ 6091377 w 9384838"/>
              <a:gd name="connsiteY1035" fmla="*/ 1204672 h 6246801"/>
              <a:gd name="connsiteX1036" fmla="*/ 6166597 w 9384838"/>
              <a:gd name="connsiteY1036" fmla="*/ 1254452 h 6246801"/>
              <a:gd name="connsiteX1037" fmla="*/ 6292701 w 9384838"/>
              <a:gd name="connsiteY1037" fmla="*/ 1179229 h 6246801"/>
              <a:gd name="connsiteX1038" fmla="*/ 6317037 w 9384838"/>
              <a:gd name="connsiteY1038" fmla="*/ 1129449 h 6246801"/>
              <a:gd name="connsiteX1039" fmla="*/ 6292701 w 9384838"/>
              <a:gd name="connsiteY1039" fmla="*/ 1054227 h 6246801"/>
              <a:gd name="connsiteX1040" fmla="*/ 6317037 w 9384838"/>
              <a:gd name="connsiteY1040" fmla="*/ 1003341 h 6246801"/>
              <a:gd name="connsiteX1041" fmla="*/ 6317037 w 9384838"/>
              <a:gd name="connsiteY1041" fmla="*/ 953562 h 6246801"/>
              <a:gd name="connsiteX1042" fmla="*/ 6342479 w 9384838"/>
              <a:gd name="connsiteY1042" fmla="*/ 903783 h 6246801"/>
              <a:gd name="connsiteX1043" fmla="*/ 6443141 w 9384838"/>
              <a:gd name="connsiteY1043" fmla="*/ 878340 h 6246801"/>
              <a:gd name="connsiteX1044" fmla="*/ 6492919 w 9384838"/>
              <a:gd name="connsiteY1044" fmla="*/ 803117 h 6246801"/>
              <a:gd name="connsiteX1045" fmla="*/ 6518361 w 9384838"/>
              <a:gd name="connsiteY1045" fmla="*/ 652667 h 6246801"/>
              <a:gd name="connsiteX1046" fmla="*/ 6619024 w 9384838"/>
              <a:gd name="connsiteY1046" fmla="*/ 526559 h 6246801"/>
              <a:gd name="connsiteX1047" fmla="*/ 6643360 w 9384838"/>
              <a:gd name="connsiteY1047" fmla="*/ 300891 h 6246801"/>
              <a:gd name="connsiteX1048" fmla="*/ 6619024 w 9384838"/>
              <a:gd name="connsiteY1048" fmla="*/ 125002 h 6246801"/>
              <a:gd name="connsiteX1049" fmla="*/ 6694244 w 9384838"/>
              <a:gd name="connsiteY1049" fmla="*/ 49779 h 6246801"/>
              <a:gd name="connsiteX1050" fmla="*/ 6769464 w 9384838"/>
              <a:gd name="connsiteY1050" fmla="*/ 49779 h 6246801"/>
              <a:gd name="connsiteX1051" fmla="*/ 6819242 w 9384838"/>
              <a:gd name="connsiteY1051" fmla="*/ 0 h 624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</a:cxnLst>
            <a:rect l="l" t="t" r="r" b="b"/>
            <a:pathLst>
              <a:path w="9384838" h="6246801">
                <a:moveTo>
                  <a:pt x="371347" y="5469130"/>
                </a:moveTo>
                <a:lnTo>
                  <a:pt x="422231" y="5469130"/>
                </a:lnTo>
                <a:lnTo>
                  <a:pt x="396789" y="5520016"/>
                </a:lnTo>
                <a:lnTo>
                  <a:pt x="472009" y="5494573"/>
                </a:lnTo>
                <a:lnTo>
                  <a:pt x="521787" y="5520016"/>
                </a:lnTo>
                <a:lnTo>
                  <a:pt x="497451" y="5569796"/>
                </a:lnTo>
                <a:lnTo>
                  <a:pt x="472009" y="5544353"/>
                </a:lnTo>
                <a:lnTo>
                  <a:pt x="422231" y="5544353"/>
                </a:lnTo>
                <a:lnTo>
                  <a:pt x="396789" y="5569796"/>
                </a:lnTo>
                <a:lnTo>
                  <a:pt x="321569" y="5619576"/>
                </a:lnTo>
                <a:lnTo>
                  <a:pt x="296127" y="5595239"/>
                </a:lnTo>
                <a:lnTo>
                  <a:pt x="321569" y="5569796"/>
                </a:lnTo>
                <a:lnTo>
                  <a:pt x="296127" y="5544353"/>
                </a:lnTo>
                <a:lnTo>
                  <a:pt x="371347" y="5469130"/>
                </a:lnTo>
                <a:close/>
                <a:moveTo>
                  <a:pt x="2579281" y="4992350"/>
                </a:moveTo>
                <a:lnTo>
                  <a:pt x="2579281" y="5017793"/>
                </a:lnTo>
                <a:lnTo>
                  <a:pt x="2529503" y="5043236"/>
                </a:lnTo>
                <a:lnTo>
                  <a:pt x="2504061" y="5093016"/>
                </a:lnTo>
                <a:lnTo>
                  <a:pt x="2529503" y="5118459"/>
                </a:lnTo>
                <a:lnTo>
                  <a:pt x="2504061" y="5142796"/>
                </a:lnTo>
                <a:lnTo>
                  <a:pt x="2478619" y="5142796"/>
                </a:lnTo>
                <a:lnTo>
                  <a:pt x="2454284" y="5168239"/>
                </a:lnTo>
                <a:lnTo>
                  <a:pt x="2428843" y="5142796"/>
                </a:lnTo>
                <a:lnTo>
                  <a:pt x="2403401" y="5093016"/>
                </a:lnTo>
                <a:lnTo>
                  <a:pt x="2428843" y="5093016"/>
                </a:lnTo>
                <a:lnTo>
                  <a:pt x="2504061" y="5017793"/>
                </a:lnTo>
                <a:lnTo>
                  <a:pt x="2579281" y="4992350"/>
                </a:lnTo>
                <a:close/>
                <a:moveTo>
                  <a:pt x="2127963" y="4992350"/>
                </a:moveTo>
                <a:lnTo>
                  <a:pt x="2177741" y="5017793"/>
                </a:lnTo>
                <a:lnTo>
                  <a:pt x="2203182" y="4992350"/>
                </a:lnTo>
                <a:lnTo>
                  <a:pt x="2228624" y="5043236"/>
                </a:lnTo>
                <a:lnTo>
                  <a:pt x="2278402" y="5093016"/>
                </a:lnTo>
                <a:lnTo>
                  <a:pt x="2328179" y="5118459"/>
                </a:lnTo>
                <a:lnTo>
                  <a:pt x="2328180" y="5118459"/>
                </a:lnTo>
                <a:lnTo>
                  <a:pt x="2353623" y="5118459"/>
                </a:lnTo>
                <a:lnTo>
                  <a:pt x="2379065" y="5142796"/>
                </a:lnTo>
                <a:lnTo>
                  <a:pt x="2353623" y="5168239"/>
                </a:lnTo>
                <a:lnTo>
                  <a:pt x="2328180" y="5218019"/>
                </a:lnTo>
                <a:lnTo>
                  <a:pt x="2379065" y="5268905"/>
                </a:lnTo>
                <a:lnTo>
                  <a:pt x="2353623" y="5293242"/>
                </a:lnTo>
                <a:lnTo>
                  <a:pt x="2353623" y="5318684"/>
                </a:lnTo>
                <a:lnTo>
                  <a:pt x="2328180" y="5318684"/>
                </a:lnTo>
                <a:lnTo>
                  <a:pt x="2278402" y="5369570"/>
                </a:lnTo>
                <a:lnTo>
                  <a:pt x="2228625" y="5369570"/>
                </a:lnTo>
                <a:lnTo>
                  <a:pt x="2203182" y="5393907"/>
                </a:lnTo>
                <a:lnTo>
                  <a:pt x="2177742" y="5419350"/>
                </a:lnTo>
                <a:lnTo>
                  <a:pt x="2177742" y="5419351"/>
                </a:lnTo>
                <a:lnTo>
                  <a:pt x="2153406" y="5444794"/>
                </a:lnTo>
                <a:lnTo>
                  <a:pt x="2089246" y="5541035"/>
                </a:lnTo>
                <a:lnTo>
                  <a:pt x="2052745" y="5444794"/>
                </a:lnTo>
                <a:lnTo>
                  <a:pt x="2031728" y="5401651"/>
                </a:lnTo>
                <a:lnTo>
                  <a:pt x="1976418" y="5379527"/>
                </a:lnTo>
                <a:lnTo>
                  <a:pt x="1952840" y="5345230"/>
                </a:lnTo>
                <a:lnTo>
                  <a:pt x="1949964" y="5344664"/>
                </a:lnTo>
                <a:lnTo>
                  <a:pt x="1851420" y="5369571"/>
                </a:lnTo>
                <a:lnTo>
                  <a:pt x="1827084" y="5393908"/>
                </a:lnTo>
                <a:lnTo>
                  <a:pt x="1751865" y="5393908"/>
                </a:lnTo>
                <a:lnTo>
                  <a:pt x="1726423" y="5419351"/>
                </a:lnTo>
                <a:lnTo>
                  <a:pt x="1726423" y="5444794"/>
                </a:lnTo>
                <a:lnTo>
                  <a:pt x="1625760" y="5544353"/>
                </a:lnTo>
                <a:lnTo>
                  <a:pt x="1601424" y="5520017"/>
                </a:lnTo>
                <a:lnTo>
                  <a:pt x="1575982" y="5544353"/>
                </a:lnTo>
                <a:lnTo>
                  <a:pt x="1575982" y="5595239"/>
                </a:lnTo>
                <a:lnTo>
                  <a:pt x="1550540" y="5595239"/>
                </a:lnTo>
                <a:lnTo>
                  <a:pt x="1550540" y="5645019"/>
                </a:lnTo>
                <a:lnTo>
                  <a:pt x="1500761" y="5619576"/>
                </a:lnTo>
                <a:lnTo>
                  <a:pt x="1475319" y="5619576"/>
                </a:lnTo>
                <a:lnTo>
                  <a:pt x="1425540" y="5595239"/>
                </a:lnTo>
                <a:lnTo>
                  <a:pt x="1475319" y="5569796"/>
                </a:lnTo>
                <a:lnTo>
                  <a:pt x="1450982" y="5544353"/>
                </a:lnTo>
                <a:lnTo>
                  <a:pt x="1450982" y="5544353"/>
                </a:lnTo>
                <a:lnTo>
                  <a:pt x="1425539" y="5544353"/>
                </a:lnTo>
                <a:lnTo>
                  <a:pt x="1400097" y="5469130"/>
                </a:lnTo>
                <a:lnTo>
                  <a:pt x="1400097" y="5419351"/>
                </a:lnTo>
                <a:lnTo>
                  <a:pt x="1450982" y="5369571"/>
                </a:lnTo>
                <a:lnTo>
                  <a:pt x="1450982" y="5344128"/>
                </a:lnTo>
                <a:lnTo>
                  <a:pt x="1400097" y="5318685"/>
                </a:lnTo>
                <a:lnTo>
                  <a:pt x="1425539" y="5268905"/>
                </a:lnTo>
                <a:lnTo>
                  <a:pt x="1400097" y="5243462"/>
                </a:lnTo>
                <a:lnTo>
                  <a:pt x="1450982" y="5218019"/>
                </a:lnTo>
                <a:lnTo>
                  <a:pt x="1526203" y="5193682"/>
                </a:lnTo>
                <a:lnTo>
                  <a:pt x="1575981" y="5168239"/>
                </a:lnTo>
                <a:lnTo>
                  <a:pt x="1575981" y="5118459"/>
                </a:lnTo>
                <a:lnTo>
                  <a:pt x="1625759" y="5093016"/>
                </a:lnTo>
                <a:lnTo>
                  <a:pt x="1625759" y="5043236"/>
                </a:lnTo>
                <a:lnTo>
                  <a:pt x="1726423" y="5017793"/>
                </a:lnTo>
                <a:lnTo>
                  <a:pt x="1726423" y="5067573"/>
                </a:lnTo>
                <a:lnTo>
                  <a:pt x="1751865" y="5118459"/>
                </a:lnTo>
                <a:lnTo>
                  <a:pt x="1851420" y="5118459"/>
                </a:lnTo>
                <a:lnTo>
                  <a:pt x="1902304" y="5142796"/>
                </a:lnTo>
                <a:lnTo>
                  <a:pt x="1977523" y="5093016"/>
                </a:lnTo>
                <a:lnTo>
                  <a:pt x="1999647" y="5047661"/>
                </a:lnTo>
                <a:lnTo>
                  <a:pt x="1989691" y="5011156"/>
                </a:lnTo>
                <a:lnTo>
                  <a:pt x="2030620" y="5032174"/>
                </a:lnTo>
                <a:lnTo>
                  <a:pt x="2050531" y="5012262"/>
                </a:lnTo>
                <a:lnTo>
                  <a:pt x="2127963" y="4992350"/>
                </a:lnTo>
                <a:close/>
                <a:moveTo>
                  <a:pt x="798333" y="4867347"/>
                </a:moveTo>
                <a:lnTo>
                  <a:pt x="848111" y="4867347"/>
                </a:lnTo>
                <a:lnTo>
                  <a:pt x="873554" y="4917127"/>
                </a:lnTo>
                <a:lnTo>
                  <a:pt x="898996" y="4892790"/>
                </a:lnTo>
                <a:lnTo>
                  <a:pt x="923332" y="4892790"/>
                </a:lnTo>
                <a:lnTo>
                  <a:pt x="873554" y="4942570"/>
                </a:lnTo>
                <a:lnTo>
                  <a:pt x="898996" y="4968013"/>
                </a:lnTo>
                <a:lnTo>
                  <a:pt x="873554" y="4992350"/>
                </a:lnTo>
                <a:lnTo>
                  <a:pt x="898996" y="5017793"/>
                </a:lnTo>
                <a:lnTo>
                  <a:pt x="898996" y="5043236"/>
                </a:lnTo>
                <a:lnTo>
                  <a:pt x="948774" y="5067573"/>
                </a:lnTo>
                <a:lnTo>
                  <a:pt x="974217" y="5093016"/>
                </a:lnTo>
                <a:lnTo>
                  <a:pt x="998553" y="5118459"/>
                </a:lnTo>
                <a:lnTo>
                  <a:pt x="1049437" y="5118459"/>
                </a:lnTo>
                <a:lnTo>
                  <a:pt x="1099216" y="5067573"/>
                </a:lnTo>
                <a:lnTo>
                  <a:pt x="1148994" y="5093016"/>
                </a:lnTo>
                <a:lnTo>
                  <a:pt x="1174436" y="5142796"/>
                </a:lnTo>
                <a:lnTo>
                  <a:pt x="1148994" y="5193682"/>
                </a:lnTo>
                <a:lnTo>
                  <a:pt x="1099216" y="5218019"/>
                </a:lnTo>
                <a:lnTo>
                  <a:pt x="1073773" y="5218019"/>
                </a:lnTo>
                <a:lnTo>
                  <a:pt x="1049437" y="5193682"/>
                </a:lnTo>
                <a:lnTo>
                  <a:pt x="1023995" y="5243462"/>
                </a:lnTo>
                <a:lnTo>
                  <a:pt x="1049437" y="5293242"/>
                </a:lnTo>
                <a:lnTo>
                  <a:pt x="1099216" y="5293242"/>
                </a:lnTo>
                <a:lnTo>
                  <a:pt x="1199879" y="5318685"/>
                </a:lnTo>
                <a:lnTo>
                  <a:pt x="1124658" y="5369571"/>
                </a:lnTo>
                <a:lnTo>
                  <a:pt x="1148994" y="5393907"/>
                </a:lnTo>
                <a:lnTo>
                  <a:pt x="1199879" y="5393907"/>
                </a:lnTo>
                <a:lnTo>
                  <a:pt x="1148994" y="5444793"/>
                </a:lnTo>
                <a:lnTo>
                  <a:pt x="1199879" y="5469130"/>
                </a:lnTo>
                <a:lnTo>
                  <a:pt x="1174436" y="5520016"/>
                </a:lnTo>
                <a:lnTo>
                  <a:pt x="1124658" y="5520016"/>
                </a:lnTo>
                <a:lnTo>
                  <a:pt x="1099216" y="5544353"/>
                </a:lnTo>
                <a:lnTo>
                  <a:pt x="1023995" y="5619576"/>
                </a:lnTo>
                <a:lnTo>
                  <a:pt x="1023995" y="5645019"/>
                </a:lnTo>
                <a:lnTo>
                  <a:pt x="998553" y="5670462"/>
                </a:lnTo>
                <a:lnTo>
                  <a:pt x="823775" y="5920467"/>
                </a:lnTo>
                <a:lnTo>
                  <a:pt x="848111" y="5971353"/>
                </a:lnTo>
                <a:lnTo>
                  <a:pt x="798334" y="6021132"/>
                </a:lnTo>
                <a:lnTo>
                  <a:pt x="772890" y="6046575"/>
                </a:lnTo>
                <a:lnTo>
                  <a:pt x="772890" y="6096355"/>
                </a:lnTo>
                <a:lnTo>
                  <a:pt x="723113" y="6147241"/>
                </a:lnTo>
                <a:lnTo>
                  <a:pt x="697671" y="6096355"/>
                </a:lnTo>
                <a:lnTo>
                  <a:pt x="672229" y="6072018"/>
                </a:lnTo>
                <a:lnTo>
                  <a:pt x="672228" y="6072019"/>
                </a:lnTo>
                <a:lnTo>
                  <a:pt x="647891" y="6046576"/>
                </a:lnTo>
                <a:lnTo>
                  <a:pt x="597007" y="6096356"/>
                </a:lnTo>
                <a:lnTo>
                  <a:pt x="622449" y="6147242"/>
                </a:lnTo>
                <a:lnTo>
                  <a:pt x="622449" y="6171578"/>
                </a:lnTo>
                <a:lnTo>
                  <a:pt x="597007" y="6171578"/>
                </a:lnTo>
                <a:lnTo>
                  <a:pt x="547229" y="6222464"/>
                </a:lnTo>
                <a:lnTo>
                  <a:pt x="497452" y="6222464"/>
                </a:lnTo>
                <a:lnTo>
                  <a:pt x="422232" y="6246801"/>
                </a:lnTo>
                <a:lnTo>
                  <a:pt x="472009" y="6171578"/>
                </a:lnTo>
                <a:lnTo>
                  <a:pt x="521787" y="6121799"/>
                </a:lnTo>
                <a:lnTo>
                  <a:pt x="497452" y="6046576"/>
                </a:lnTo>
                <a:lnTo>
                  <a:pt x="497452" y="5996796"/>
                </a:lnTo>
                <a:lnTo>
                  <a:pt x="521787" y="5996796"/>
                </a:lnTo>
                <a:lnTo>
                  <a:pt x="572672" y="5945910"/>
                </a:lnTo>
                <a:lnTo>
                  <a:pt x="547229" y="5920467"/>
                </a:lnTo>
                <a:lnTo>
                  <a:pt x="497452" y="5896130"/>
                </a:lnTo>
                <a:lnTo>
                  <a:pt x="472009" y="5920467"/>
                </a:lnTo>
                <a:lnTo>
                  <a:pt x="396790" y="6021133"/>
                </a:lnTo>
                <a:lnTo>
                  <a:pt x="422232" y="6046576"/>
                </a:lnTo>
                <a:lnTo>
                  <a:pt x="422232" y="6096356"/>
                </a:lnTo>
                <a:lnTo>
                  <a:pt x="446568" y="6121799"/>
                </a:lnTo>
                <a:lnTo>
                  <a:pt x="422232" y="6147242"/>
                </a:lnTo>
                <a:lnTo>
                  <a:pt x="396790" y="6147242"/>
                </a:lnTo>
                <a:lnTo>
                  <a:pt x="371348" y="6121799"/>
                </a:lnTo>
                <a:lnTo>
                  <a:pt x="296127" y="6072019"/>
                </a:lnTo>
                <a:lnTo>
                  <a:pt x="271792" y="5996796"/>
                </a:lnTo>
                <a:lnTo>
                  <a:pt x="321570" y="6021133"/>
                </a:lnTo>
                <a:lnTo>
                  <a:pt x="347012" y="5996796"/>
                </a:lnTo>
                <a:lnTo>
                  <a:pt x="371348" y="5920467"/>
                </a:lnTo>
                <a:lnTo>
                  <a:pt x="321570" y="5845245"/>
                </a:lnTo>
                <a:lnTo>
                  <a:pt x="371348" y="5795465"/>
                </a:lnTo>
                <a:lnTo>
                  <a:pt x="371348" y="5745685"/>
                </a:lnTo>
                <a:lnTo>
                  <a:pt x="371348" y="5720242"/>
                </a:lnTo>
                <a:lnTo>
                  <a:pt x="347012" y="5670462"/>
                </a:lnTo>
                <a:lnTo>
                  <a:pt x="446567" y="5670462"/>
                </a:lnTo>
                <a:lnTo>
                  <a:pt x="446568" y="5670462"/>
                </a:lnTo>
                <a:lnTo>
                  <a:pt x="446567" y="5670462"/>
                </a:lnTo>
                <a:lnTo>
                  <a:pt x="521787" y="5595239"/>
                </a:lnTo>
                <a:lnTo>
                  <a:pt x="572672" y="5569796"/>
                </a:lnTo>
                <a:lnTo>
                  <a:pt x="572672" y="5520016"/>
                </a:lnTo>
                <a:lnTo>
                  <a:pt x="647892" y="5494573"/>
                </a:lnTo>
                <a:lnTo>
                  <a:pt x="622450" y="5469130"/>
                </a:lnTo>
                <a:lnTo>
                  <a:pt x="547230" y="5469130"/>
                </a:lnTo>
                <a:lnTo>
                  <a:pt x="622450" y="5444793"/>
                </a:lnTo>
                <a:lnTo>
                  <a:pt x="622450" y="5369570"/>
                </a:lnTo>
                <a:lnTo>
                  <a:pt x="597008" y="5369570"/>
                </a:lnTo>
                <a:lnTo>
                  <a:pt x="597008" y="5344127"/>
                </a:lnTo>
                <a:lnTo>
                  <a:pt x="572672" y="5318684"/>
                </a:lnTo>
                <a:lnTo>
                  <a:pt x="597008" y="5268904"/>
                </a:lnTo>
                <a:lnTo>
                  <a:pt x="572672" y="5268904"/>
                </a:lnTo>
                <a:lnTo>
                  <a:pt x="572672" y="5218018"/>
                </a:lnTo>
                <a:lnTo>
                  <a:pt x="547230" y="5193682"/>
                </a:lnTo>
                <a:lnTo>
                  <a:pt x="547229" y="5193682"/>
                </a:lnTo>
                <a:lnTo>
                  <a:pt x="521787" y="5168239"/>
                </a:lnTo>
                <a:lnTo>
                  <a:pt x="472009" y="5193682"/>
                </a:lnTo>
                <a:lnTo>
                  <a:pt x="472009" y="5293241"/>
                </a:lnTo>
                <a:lnTo>
                  <a:pt x="472009" y="5293241"/>
                </a:lnTo>
                <a:lnTo>
                  <a:pt x="422231" y="5318684"/>
                </a:lnTo>
                <a:lnTo>
                  <a:pt x="446567" y="5344127"/>
                </a:lnTo>
                <a:lnTo>
                  <a:pt x="497451" y="5344127"/>
                </a:lnTo>
                <a:lnTo>
                  <a:pt x="521787" y="5318684"/>
                </a:lnTo>
                <a:lnTo>
                  <a:pt x="521787" y="5369570"/>
                </a:lnTo>
                <a:lnTo>
                  <a:pt x="497451" y="5419350"/>
                </a:lnTo>
                <a:lnTo>
                  <a:pt x="472009" y="5419350"/>
                </a:lnTo>
                <a:lnTo>
                  <a:pt x="446567" y="5444793"/>
                </a:lnTo>
                <a:lnTo>
                  <a:pt x="422231" y="5419350"/>
                </a:lnTo>
                <a:lnTo>
                  <a:pt x="446567" y="5393907"/>
                </a:lnTo>
                <a:lnTo>
                  <a:pt x="446567" y="5369570"/>
                </a:lnTo>
                <a:lnTo>
                  <a:pt x="422231" y="5344127"/>
                </a:lnTo>
                <a:lnTo>
                  <a:pt x="371347" y="5369570"/>
                </a:lnTo>
                <a:lnTo>
                  <a:pt x="347011" y="5344127"/>
                </a:lnTo>
                <a:lnTo>
                  <a:pt x="321569" y="5393907"/>
                </a:lnTo>
                <a:lnTo>
                  <a:pt x="271791" y="5419350"/>
                </a:lnTo>
                <a:lnTo>
                  <a:pt x="321569" y="5369570"/>
                </a:lnTo>
                <a:lnTo>
                  <a:pt x="296127" y="5344127"/>
                </a:lnTo>
                <a:lnTo>
                  <a:pt x="296127" y="5293241"/>
                </a:lnTo>
                <a:lnTo>
                  <a:pt x="271791" y="5293241"/>
                </a:lnTo>
                <a:lnTo>
                  <a:pt x="246349" y="5243462"/>
                </a:lnTo>
                <a:lnTo>
                  <a:pt x="296127" y="5168239"/>
                </a:lnTo>
                <a:lnTo>
                  <a:pt x="321569" y="5193682"/>
                </a:lnTo>
                <a:lnTo>
                  <a:pt x="296127" y="5218019"/>
                </a:lnTo>
                <a:lnTo>
                  <a:pt x="321569" y="5218019"/>
                </a:lnTo>
                <a:lnTo>
                  <a:pt x="321569" y="5243462"/>
                </a:lnTo>
                <a:lnTo>
                  <a:pt x="296127" y="5268905"/>
                </a:lnTo>
                <a:lnTo>
                  <a:pt x="321569" y="5318684"/>
                </a:lnTo>
                <a:lnTo>
                  <a:pt x="347011" y="5293241"/>
                </a:lnTo>
                <a:lnTo>
                  <a:pt x="371347" y="5318684"/>
                </a:lnTo>
                <a:lnTo>
                  <a:pt x="396789" y="5318684"/>
                </a:lnTo>
                <a:lnTo>
                  <a:pt x="371347" y="5268905"/>
                </a:lnTo>
                <a:lnTo>
                  <a:pt x="396789" y="5243462"/>
                </a:lnTo>
                <a:lnTo>
                  <a:pt x="371347" y="5193682"/>
                </a:lnTo>
                <a:lnTo>
                  <a:pt x="321569" y="5168239"/>
                </a:lnTo>
                <a:lnTo>
                  <a:pt x="347011" y="5142796"/>
                </a:lnTo>
                <a:lnTo>
                  <a:pt x="296127" y="5142796"/>
                </a:lnTo>
                <a:lnTo>
                  <a:pt x="271791" y="5093016"/>
                </a:lnTo>
                <a:lnTo>
                  <a:pt x="296127" y="5067573"/>
                </a:lnTo>
                <a:lnTo>
                  <a:pt x="271791" y="5043236"/>
                </a:lnTo>
                <a:lnTo>
                  <a:pt x="271791" y="5017793"/>
                </a:lnTo>
                <a:lnTo>
                  <a:pt x="321569" y="5043236"/>
                </a:lnTo>
                <a:lnTo>
                  <a:pt x="347011" y="5043236"/>
                </a:lnTo>
                <a:lnTo>
                  <a:pt x="371347" y="5067573"/>
                </a:lnTo>
                <a:lnTo>
                  <a:pt x="371347" y="5093016"/>
                </a:lnTo>
                <a:lnTo>
                  <a:pt x="396789" y="5093016"/>
                </a:lnTo>
                <a:lnTo>
                  <a:pt x="396789" y="5067573"/>
                </a:lnTo>
                <a:lnTo>
                  <a:pt x="422231" y="5043236"/>
                </a:lnTo>
                <a:lnTo>
                  <a:pt x="371347" y="5017793"/>
                </a:lnTo>
                <a:lnTo>
                  <a:pt x="396789" y="4992350"/>
                </a:lnTo>
                <a:lnTo>
                  <a:pt x="422231" y="4968013"/>
                </a:lnTo>
                <a:lnTo>
                  <a:pt x="446567" y="4992350"/>
                </a:lnTo>
                <a:lnTo>
                  <a:pt x="446567" y="5017793"/>
                </a:lnTo>
                <a:lnTo>
                  <a:pt x="472009" y="5043236"/>
                </a:lnTo>
                <a:lnTo>
                  <a:pt x="497451" y="5017793"/>
                </a:lnTo>
                <a:lnTo>
                  <a:pt x="497452" y="5017793"/>
                </a:lnTo>
                <a:lnTo>
                  <a:pt x="547230" y="5017793"/>
                </a:lnTo>
                <a:lnTo>
                  <a:pt x="521788" y="4992350"/>
                </a:lnTo>
                <a:lnTo>
                  <a:pt x="572672" y="4968013"/>
                </a:lnTo>
                <a:lnTo>
                  <a:pt x="597008" y="4992350"/>
                </a:lnTo>
                <a:lnTo>
                  <a:pt x="647892" y="4992350"/>
                </a:lnTo>
                <a:lnTo>
                  <a:pt x="647892" y="4968013"/>
                </a:lnTo>
                <a:lnTo>
                  <a:pt x="672228" y="4942570"/>
                </a:lnTo>
                <a:lnTo>
                  <a:pt x="672228" y="4917127"/>
                </a:lnTo>
                <a:lnTo>
                  <a:pt x="723112" y="4892790"/>
                </a:lnTo>
                <a:lnTo>
                  <a:pt x="772890" y="4892790"/>
                </a:lnTo>
                <a:lnTo>
                  <a:pt x="798333" y="4867347"/>
                </a:lnTo>
                <a:close/>
                <a:moveTo>
                  <a:pt x="291494" y="3896294"/>
                </a:moveTo>
                <a:lnTo>
                  <a:pt x="319795" y="3947235"/>
                </a:lnTo>
                <a:lnTo>
                  <a:pt x="280174" y="4026476"/>
                </a:lnTo>
                <a:lnTo>
                  <a:pt x="234893" y="4026476"/>
                </a:lnTo>
                <a:lnTo>
                  <a:pt x="220743" y="4066097"/>
                </a:lnTo>
                <a:lnTo>
                  <a:pt x="178292" y="4074587"/>
                </a:lnTo>
                <a:lnTo>
                  <a:pt x="133012" y="4111377"/>
                </a:lnTo>
                <a:lnTo>
                  <a:pt x="93391" y="4125528"/>
                </a:lnTo>
                <a:lnTo>
                  <a:pt x="113201" y="4187789"/>
                </a:lnTo>
                <a:lnTo>
                  <a:pt x="82071" y="4187789"/>
                </a:lnTo>
                <a:lnTo>
                  <a:pt x="59430" y="4250050"/>
                </a:lnTo>
                <a:lnTo>
                  <a:pt x="76411" y="4275521"/>
                </a:lnTo>
                <a:lnTo>
                  <a:pt x="11320" y="4317971"/>
                </a:lnTo>
                <a:lnTo>
                  <a:pt x="0" y="4230240"/>
                </a:lnTo>
                <a:lnTo>
                  <a:pt x="31130" y="4218920"/>
                </a:lnTo>
                <a:lnTo>
                  <a:pt x="45280" y="4187789"/>
                </a:lnTo>
                <a:lnTo>
                  <a:pt x="53771" y="4131188"/>
                </a:lnTo>
                <a:lnTo>
                  <a:pt x="70751" y="4105717"/>
                </a:lnTo>
                <a:lnTo>
                  <a:pt x="124522" y="4083077"/>
                </a:lnTo>
                <a:lnTo>
                  <a:pt x="152822" y="4040626"/>
                </a:lnTo>
                <a:lnTo>
                  <a:pt x="104711" y="4023646"/>
                </a:lnTo>
                <a:lnTo>
                  <a:pt x="104711" y="3981195"/>
                </a:lnTo>
                <a:lnTo>
                  <a:pt x="144332" y="3981195"/>
                </a:lnTo>
                <a:lnTo>
                  <a:pt x="181122" y="4020816"/>
                </a:lnTo>
                <a:lnTo>
                  <a:pt x="240553" y="3955725"/>
                </a:lnTo>
                <a:lnTo>
                  <a:pt x="271684" y="3907614"/>
                </a:lnTo>
                <a:lnTo>
                  <a:pt x="291494" y="3896294"/>
                </a:lnTo>
                <a:close/>
                <a:moveTo>
                  <a:pt x="481106" y="3596309"/>
                </a:moveTo>
                <a:lnTo>
                  <a:pt x="435825" y="3664230"/>
                </a:lnTo>
                <a:lnTo>
                  <a:pt x="396205" y="3638759"/>
                </a:lnTo>
                <a:lnTo>
                  <a:pt x="481106" y="3596309"/>
                </a:lnTo>
                <a:close/>
                <a:moveTo>
                  <a:pt x="4460871" y="3512231"/>
                </a:moveTo>
                <a:lnTo>
                  <a:pt x="4435429" y="3563117"/>
                </a:lnTo>
                <a:lnTo>
                  <a:pt x="4385651" y="3612896"/>
                </a:lnTo>
                <a:lnTo>
                  <a:pt x="4385651" y="3638339"/>
                </a:lnTo>
                <a:lnTo>
                  <a:pt x="4435429" y="3638339"/>
                </a:lnTo>
                <a:lnTo>
                  <a:pt x="4435429" y="3662676"/>
                </a:lnTo>
                <a:lnTo>
                  <a:pt x="4385651" y="3713562"/>
                </a:lnTo>
                <a:lnTo>
                  <a:pt x="4284989" y="3737899"/>
                </a:lnTo>
                <a:lnTo>
                  <a:pt x="4310431" y="3688119"/>
                </a:lnTo>
                <a:lnTo>
                  <a:pt x="4335873" y="3662676"/>
                </a:lnTo>
                <a:lnTo>
                  <a:pt x="4335873" y="3638339"/>
                </a:lnTo>
                <a:lnTo>
                  <a:pt x="4284989" y="3662676"/>
                </a:lnTo>
                <a:lnTo>
                  <a:pt x="4284989" y="3612896"/>
                </a:lnTo>
                <a:lnTo>
                  <a:pt x="4360209" y="3537674"/>
                </a:lnTo>
                <a:lnTo>
                  <a:pt x="4460871" y="3512231"/>
                </a:lnTo>
                <a:close/>
                <a:moveTo>
                  <a:pt x="605629" y="3364245"/>
                </a:moveTo>
                <a:lnTo>
                  <a:pt x="611289" y="3409526"/>
                </a:lnTo>
                <a:lnTo>
                  <a:pt x="633929" y="3437826"/>
                </a:lnTo>
                <a:lnTo>
                  <a:pt x="616949" y="3485937"/>
                </a:lnTo>
                <a:lnTo>
                  <a:pt x="599969" y="3497257"/>
                </a:lnTo>
                <a:lnTo>
                  <a:pt x="560348" y="3451976"/>
                </a:lnTo>
                <a:lnTo>
                  <a:pt x="577328" y="3415186"/>
                </a:lnTo>
                <a:lnTo>
                  <a:pt x="574498" y="3369905"/>
                </a:lnTo>
                <a:lnTo>
                  <a:pt x="605629" y="3364245"/>
                </a:lnTo>
                <a:close/>
                <a:moveTo>
                  <a:pt x="1098059" y="3109544"/>
                </a:moveTo>
                <a:lnTo>
                  <a:pt x="1081079" y="3137841"/>
                </a:lnTo>
                <a:lnTo>
                  <a:pt x="1064099" y="3154822"/>
                </a:lnTo>
                <a:lnTo>
                  <a:pt x="1038628" y="3143502"/>
                </a:lnTo>
                <a:lnTo>
                  <a:pt x="1098059" y="3109544"/>
                </a:lnTo>
                <a:close/>
                <a:moveTo>
                  <a:pt x="905615" y="3061433"/>
                </a:moveTo>
                <a:lnTo>
                  <a:pt x="905615" y="3098224"/>
                </a:lnTo>
                <a:lnTo>
                  <a:pt x="874484" y="3149161"/>
                </a:lnTo>
                <a:lnTo>
                  <a:pt x="820713" y="3171802"/>
                </a:lnTo>
                <a:lnTo>
                  <a:pt x="826373" y="3205762"/>
                </a:lnTo>
                <a:lnTo>
                  <a:pt x="769772" y="3214252"/>
                </a:lnTo>
                <a:lnTo>
                  <a:pt x="775432" y="3253873"/>
                </a:lnTo>
                <a:lnTo>
                  <a:pt x="738642" y="3245383"/>
                </a:lnTo>
                <a:lnTo>
                  <a:pt x="724492" y="3214252"/>
                </a:lnTo>
                <a:lnTo>
                  <a:pt x="701851" y="3183122"/>
                </a:lnTo>
                <a:lnTo>
                  <a:pt x="724492" y="3168972"/>
                </a:lnTo>
                <a:lnTo>
                  <a:pt x="747132" y="3146331"/>
                </a:lnTo>
                <a:lnTo>
                  <a:pt x="843354" y="3098224"/>
                </a:lnTo>
                <a:lnTo>
                  <a:pt x="905615" y="3061433"/>
                </a:lnTo>
                <a:close/>
                <a:moveTo>
                  <a:pt x="936745" y="3033132"/>
                </a:moveTo>
                <a:lnTo>
                  <a:pt x="973535" y="3081244"/>
                </a:lnTo>
                <a:lnTo>
                  <a:pt x="948066" y="3115203"/>
                </a:lnTo>
                <a:lnTo>
                  <a:pt x="925424" y="3067093"/>
                </a:lnTo>
                <a:lnTo>
                  <a:pt x="936745" y="3033132"/>
                </a:lnTo>
                <a:close/>
                <a:moveTo>
                  <a:pt x="5840275" y="2081897"/>
                </a:moveTo>
                <a:lnTo>
                  <a:pt x="5891159" y="2132783"/>
                </a:lnTo>
                <a:lnTo>
                  <a:pt x="5891159" y="2158226"/>
                </a:lnTo>
                <a:lnTo>
                  <a:pt x="5966379" y="2208005"/>
                </a:lnTo>
                <a:lnTo>
                  <a:pt x="6016157" y="2208005"/>
                </a:lnTo>
                <a:lnTo>
                  <a:pt x="6041599" y="2208005"/>
                </a:lnTo>
                <a:lnTo>
                  <a:pt x="5966379" y="2308672"/>
                </a:lnTo>
                <a:lnTo>
                  <a:pt x="5916601" y="2558676"/>
                </a:lnTo>
                <a:lnTo>
                  <a:pt x="5916601" y="2659341"/>
                </a:lnTo>
                <a:lnTo>
                  <a:pt x="5966379" y="2684786"/>
                </a:lnTo>
                <a:lnTo>
                  <a:pt x="5991821" y="2734563"/>
                </a:lnTo>
                <a:lnTo>
                  <a:pt x="6016157" y="2785448"/>
                </a:lnTo>
                <a:lnTo>
                  <a:pt x="6016157" y="2860670"/>
                </a:lnTo>
                <a:lnTo>
                  <a:pt x="5991821" y="2885007"/>
                </a:lnTo>
                <a:lnTo>
                  <a:pt x="6016157" y="2910449"/>
                </a:lnTo>
                <a:lnTo>
                  <a:pt x="5991821" y="2935892"/>
                </a:lnTo>
                <a:lnTo>
                  <a:pt x="5991821" y="2960229"/>
                </a:lnTo>
                <a:lnTo>
                  <a:pt x="6041599" y="2985670"/>
                </a:lnTo>
                <a:lnTo>
                  <a:pt x="6016157" y="3035453"/>
                </a:lnTo>
                <a:lnTo>
                  <a:pt x="6041599" y="3086339"/>
                </a:lnTo>
                <a:lnTo>
                  <a:pt x="5991821" y="3185896"/>
                </a:lnTo>
                <a:lnTo>
                  <a:pt x="6016157" y="3185896"/>
                </a:lnTo>
                <a:lnTo>
                  <a:pt x="6016157" y="3236782"/>
                </a:lnTo>
                <a:lnTo>
                  <a:pt x="5966379" y="3261118"/>
                </a:lnTo>
                <a:lnTo>
                  <a:pt x="5966379" y="3286561"/>
                </a:lnTo>
                <a:lnTo>
                  <a:pt x="5916601" y="3361784"/>
                </a:lnTo>
                <a:lnTo>
                  <a:pt x="5916601" y="3412670"/>
                </a:lnTo>
                <a:lnTo>
                  <a:pt x="5865717" y="3437007"/>
                </a:lnTo>
                <a:lnTo>
                  <a:pt x="5840275" y="3462450"/>
                </a:lnTo>
                <a:lnTo>
                  <a:pt x="5815939" y="3437007"/>
                </a:lnTo>
                <a:lnTo>
                  <a:pt x="5815939" y="3487893"/>
                </a:lnTo>
                <a:lnTo>
                  <a:pt x="5765055" y="3462450"/>
                </a:lnTo>
                <a:lnTo>
                  <a:pt x="5765055" y="3462451"/>
                </a:lnTo>
                <a:lnTo>
                  <a:pt x="5790497" y="3512230"/>
                </a:lnTo>
                <a:lnTo>
                  <a:pt x="5740719" y="3537673"/>
                </a:lnTo>
                <a:lnTo>
                  <a:pt x="5715277" y="3563116"/>
                </a:lnTo>
                <a:lnTo>
                  <a:pt x="5689835" y="3587453"/>
                </a:lnTo>
                <a:lnTo>
                  <a:pt x="5715277" y="3612896"/>
                </a:lnTo>
                <a:lnTo>
                  <a:pt x="5665499" y="3612896"/>
                </a:lnTo>
                <a:lnTo>
                  <a:pt x="5640057" y="3638339"/>
                </a:lnTo>
                <a:lnTo>
                  <a:pt x="5665499" y="3638339"/>
                </a:lnTo>
                <a:lnTo>
                  <a:pt x="5665499" y="3662676"/>
                </a:lnTo>
                <a:lnTo>
                  <a:pt x="5640057" y="3662676"/>
                </a:lnTo>
                <a:lnTo>
                  <a:pt x="5665499" y="3688119"/>
                </a:lnTo>
                <a:lnTo>
                  <a:pt x="5640057" y="3763342"/>
                </a:lnTo>
                <a:lnTo>
                  <a:pt x="5590279" y="3737899"/>
                </a:lnTo>
                <a:lnTo>
                  <a:pt x="5515059" y="3737899"/>
                </a:lnTo>
                <a:lnTo>
                  <a:pt x="5464175" y="3713562"/>
                </a:lnTo>
                <a:lnTo>
                  <a:pt x="5439839" y="3737899"/>
                </a:lnTo>
                <a:lnTo>
                  <a:pt x="5464175" y="3763342"/>
                </a:lnTo>
                <a:lnTo>
                  <a:pt x="5414397" y="3788785"/>
                </a:lnTo>
                <a:lnTo>
                  <a:pt x="5339177" y="3939230"/>
                </a:lnTo>
                <a:lnTo>
                  <a:pt x="5364619" y="4014453"/>
                </a:lnTo>
                <a:lnTo>
                  <a:pt x="5364618" y="4014453"/>
                </a:lnTo>
                <a:lnTo>
                  <a:pt x="5364618" y="4089676"/>
                </a:lnTo>
                <a:lnTo>
                  <a:pt x="5313734" y="4289902"/>
                </a:lnTo>
                <a:lnTo>
                  <a:pt x="5238514" y="4416010"/>
                </a:lnTo>
                <a:lnTo>
                  <a:pt x="5213072" y="4440347"/>
                </a:lnTo>
                <a:lnTo>
                  <a:pt x="5163294" y="4440347"/>
                </a:lnTo>
                <a:lnTo>
                  <a:pt x="5137852" y="4465790"/>
                </a:lnTo>
                <a:lnTo>
                  <a:pt x="5163294" y="4465790"/>
                </a:lnTo>
                <a:lnTo>
                  <a:pt x="5062632" y="4616236"/>
                </a:lnTo>
                <a:lnTo>
                  <a:pt x="5038296" y="4691459"/>
                </a:lnTo>
                <a:lnTo>
                  <a:pt x="5012854" y="4716902"/>
                </a:lnTo>
                <a:lnTo>
                  <a:pt x="4987412" y="4792125"/>
                </a:lnTo>
                <a:lnTo>
                  <a:pt x="5012854" y="4917127"/>
                </a:lnTo>
                <a:lnTo>
                  <a:pt x="5062632" y="5043236"/>
                </a:lnTo>
                <a:lnTo>
                  <a:pt x="5013583" y="4993096"/>
                </a:lnTo>
                <a:lnTo>
                  <a:pt x="5062632" y="5043237"/>
                </a:lnTo>
                <a:lnTo>
                  <a:pt x="4987412" y="5043237"/>
                </a:lnTo>
                <a:lnTo>
                  <a:pt x="4963076" y="5017794"/>
                </a:lnTo>
                <a:lnTo>
                  <a:pt x="4862414" y="5067574"/>
                </a:lnTo>
                <a:lnTo>
                  <a:pt x="4812636" y="5142796"/>
                </a:lnTo>
                <a:lnTo>
                  <a:pt x="4812636" y="5193682"/>
                </a:lnTo>
                <a:lnTo>
                  <a:pt x="4787194" y="5243462"/>
                </a:lnTo>
                <a:lnTo>
                  <a:pt x="4711974" y="5268905"/>
                </a:lnTo>
                <a:lnTo>
                  <a:pt x="4686532" y="5243462"/>
                </a:lnTo>
                <a:lnTo>
                  <a:pt x="4636753" y="5268905"/>
                </a:lnTo>
                <a:lnTo>
                  <a:pt x="4611311" y="5293242"/>
                </a:lnTo>
                <a:lnTo>
                  <a:pt x="4561533" y="5344128"/>
                </a:lnTo>
                <a:lnTo>
                  <a:pt x="4536091" y="5293242"/>
                </a:lnTo>
                <a:lnTo>
                  <a:pt x="4561533" y="5293242"/>
                </a:lnTo>
                <a:lnTo>
                  <a:pt x="4561533" y="5268905"/>
                </a:lnTo>
                <a:lnTo>
                  <a:pt x="4585869" y="5218019"/>
                </a:lnTo>
                <a:lnTo>
                  <a:pt x="4585869" y="5193682"/>
                </a:lnTo>
                <a:lnTo>
                  <a:pt x="4611311" y="5168239"/>
                </a:lnTo>
                <a:lnTo>
                  <a:pt x="4611311" y="5142796"/>
                </a:lnTo>
                <a:lnTo>
                  <a:pt x="4585869" y="5142796"/>
                </a:lnTo>
                <a:lnTo>
                  <a:pt x="4611311" y="5118460"/>
                </a:lnTo>
                <a:lnTo>
                  <a:pt x="4636753" y="5118460"/>
                </a:lnTo>
                <a:lnTo>
                  <a:pt x="4636753" y="5093017"/>
                </a:lnTo>
                <a:lnTo>
                  <a:pt x="4686532" y="5067574"/>
                </a:lnTo>
                <a:lnTo>
                  <a:pt x="4737416" y="5043237"/>
                </a:lnTo>
                <a:lnTo>
                  <a:pt x="4737416" y="5017794"/>
                </a:lnTo>
                <a:lnTo>
                  <a:pt x="4737416" y="4992351"/>
                </a:lnTo>
                <a:lnTo>
                  <a:pt x="4686532" y="4942571"/>
                </a:lnTo>
                <a:lnTo>
                  <a:pt x="4662196" y="4968014"/>
                </a:lnTo>
                <a:lnTo>
                  <a:pt x="4636753" y="4968014"/>
                </a:lnTo>
                <a:lnTo>
                  <a:pt x="4611311" y="4942571"/>
                </a:lnTo>
                <a:lnTo>
                  <a:pt x="4585869" y="4992350"/>
                </a:lnTo>
                <a:lnTo>
                  <a:pt x="4611310" y="5017792"/>
                </a:lnTo>
                <a:lnTo>
                  <a:pt x="4611311" y="5017793"/>
                </a:lnTo>
                <a:lnTo>
                  <a:pt x="4536091" y="5043236"/>
                </a:lnTo>
                <a:lnTo>
                  <a:pt x="4510649" y="5043236"/>
                </a:lnTo>
                <a:lnTo>
                  <a:pt x="4510649" y="5118458"/>
                </a:lnTo>
                <a:lnTo>
                  <a:pt x="4561533" y="5168238"/>
                </a:lnTo>
                <a:lnTo>
                  <a:pt x="4536091" y="5168238"/>
                </a:lnTo>
                <a:lnTo>
                  <a:pt x="4510649" y="5168238"/>
                </a:lnTo>
                <a:lnTo>
                  <a:pt x="4510649" y="5193681"/>
                </a:lnTo>
                <a:lnTo>
                  <a:pt x="4486313" y="5168238"/>
                </a:lnTo>
                <a:lnTo>
                  <a:pt x="4486313" y="5118458"/>
                </a:lnTo>
                <a:lnTo>
                  <a:pt x="4460871" y="5093016"/>
                </a:lnTo>
                <a:lnTo>
                  <a:pt x="4385651" y="5067573"/>
                </a:lnTo>
                <a:lnTo>
                  <a:pt x="4310431" y="5093016"/>
                </a:lnTo>
                <a:lnTo>
                  <a:pt x="4284989" y="5142795"/>
                </a:lnTo>
                <a:lnTo>
                  <a:pt x="4284989" y="5142796"/>
                </a:lnTo>
                <a:lnTo>
                  <a:pt x="4260653" y="5168239"/>
                </a:lnTo>
                <a:lnTo>
                  <a:pt x="4260653" y="5193683"/>
                </a:lnTo>
                <a:lnTo>
                  <a:pt x="4284989" y="5243462"/>
                </a:lnTo>
                <a:lnTo>
                  <a:pt x="4235211" y="5268905"/>
                </a:lnTo>
                <a:lnTo>
                  <a:pt x="4185433" y="5344128"/>
                </a:lnTo>
                <a:lnTo>
                  <a:pt x="4110213" y="5369571"/>
                </a:lnTo>
                <a:lnTo>
                  <a:pt x="4084771" y="5318685"/>
                </a:lnTo>
                <a:lnTo>
                  <a:pt x="4110213" y="5243462"/>
                </a:lnTo>
                <a:lnTo>
                  <a:pt x="4134549" y="5193683"/>
                </a:lnTo>
                <a:lnTo>
                  <a:pt x="4134549" y="5168239"/>
                </a:lnTo>
                <a:lnTo>
                  <a:pt x="4185433" y="5168239"/>
                </a:lnTo>
                <a:lnTo>
                  <a:pt x="4209769" y="5142796"/>
                </a:lnTo>
                <a:lnTo>
                  <a:pt x="4185433" y="5118460"/>
                </a:lnTo>
                <a:lnTo>
                  <a:pt x="4084771" y="5093017"/>
                </a:lnTo>
                <a:lnTo>
                  <a:pt x="4034993" y="5142796"/>
                </a:lnTo>
                <a:lnTo>
                  <a:pt x="3958666" y="5168239"/>
                </a:lnTo>
                <a:lnTo>
                  <a:pt x="3908904" y="5218019"/>
                </a:lnTo>
                <a:lnTo>
                  <a:pt x="3859127" y="5293242"/>
                </a:lnTo>
                <a:lnTo>
                  <a:pt x="3758465" y="5243462"/>
                </a:lnTo>
                <a:lnTo>
                  <a:pt x="3708688" y="5243462"/>
                </a:lnTo>
                <a:lnTo>
                  <a:pt x="3582584" y="5193683"/>
                </a:lnTo>
                <a:lnTo>
                  <a:pt x="3589545" y="5173103"/>
                </a:lnTo>
                <a:cubicBezTo>
                  <a:pt x="3589544" y="5173103"/>
                  <a:pt x="3589544" y="5173102"/>
                  <a:pt x="3589543" y="5173102"/>
                </a:cubicBezTo>
                <a:lnTo>
                  <a:pt x="3582582" y="5193682"/>
                </a:lnTo>
                <a:lnTo>
                  <a:pt x="3382367" y="5193682"/>
                </a:lnTo>
                <a:lnTo>
                  <a:pt x="3421081" y="5164921"/>
                </a:lnTo>
                <a:lnTo>
                  <a:pt x="3483028" y="5168239"/>
                </a:lnTo>
                <a:lnTo>
                  <a:pt x="3532805" y="5168239"/>
                </a:lnTo>
                <a:lnTo>
                  <a:pt x="3532805" y="5118459"/>
                </a:lnTo>
                <a:lnTo>
                  <a:pt x="3507365" y="5093016"/>
                </a:lnTo>
                <a:lnTo>
                  <a:pt x="3483028" y="5118459"/>
                </a:lnTo>
                <a:lnTo>
                  <a:pt x="3432144" y="5093016"/>
                </a:lnTo>
                <a:lnTo>
                  <a:pt x="3407808" y="5093016"/>
                </a:lnTo>
                <a:lnTo>
                  <a:pt x="3407808" y="5043237"/>
                </a:lnTo>
                <a:lnTo>
                  <a:pt x="3382367" y="5043237"/>
                </a:lnTo>
                <a:lnTo>
                  <a:pt x="3356924" y="5093016"/>
                </a:lnTo>
                <a:lnTo>
                  <a:pt x="3382367" y="5118459"/>
                </a:lnTo>
                <a:lnTo>
                  <a:pt x="3382367" y="5142796"/>
                </a:lnTo>
                <a:lnTo>
                  <a:pt x="3331482" y="5093016"/>
                </a:lnTo>
                <a:lnTo>
                  <a:pt x="3356924" y="5067573"/>
                </a:lnTo>
                <a:lnTo>
                  <a:pt x="3356924" y="4992351"/>
                </a:lnTo>
                <a:lnTo>
                  <a:pt x="3407808" y="4942571"/>
                </a:lnTo>
                <a:lnTo>
                  <a:pt x="3356924" y="4942571"/>
                </a:lnTo>
                <a:lnTo>
                  <a:pt x="3349625" y="4928288"/>
                </a:lnTo>
                <a:lnTo>
                  <a:pt x="3349624" y="4928288"/>
                </a:lnTo>
                <a:lnTo>
                  <a:pt x="3356924" y="4942571"/>
                </a:lnTo>
                <a:lnTo>
                  <a:pt x="3281703" y="4968014"/>
                </a:lnTo>
                <a:lnTo>
                  <a:pt x="3256260" y="5017794"/>
                </a:lnTo>
                <a:lnTo>
                  <a:pt x="3181041" y="5067573"/>
                </a:lnTo>
                <a:lnTo>
                  <a:pt x="3206483" y="5118459"/>
                </a:lnTo>
                <a:lnTo>
                  <a:pt x="3181041" y="5142796"/>
                </a:lnTo>
                <a:lnTo>
                  <a:pt x="3231925" y="5168239"/>
                </a:lnTo>
                <a:lnTo>
                  <a:pt x="3281703" y="5218019"/>
                </a:lnTo>
                <a:lnTo>
                  <a:pt x="3331481" y="5268905"/>
                </a:lnTo>
                <a:lnTo>
                  <a:pt x="3281703" y="5293242"/>
                </a:lnTo>
                <a:lnTo>
                  <a:pt x="3281703" y="5318685"/>
                </a:lnTo>
                <a:lnTo>
                  <a:pt x="3256260" y="5293242"/>
                </a:lnTo>
                <a:lnTo>
                  <a:pt x="3206483" y="5293242"/>
                </a:lnTo>
                <a:lnTo>
                  <a:pt x="3181041" y="5293242"/>
                </a:lnTo>
                <a:lnTo>
                  <a:pt x="3056044" y="5293242"/>
                </a:lnTo>
                <a:lnTo>
                  <a:pt x="3030601" y="5344128"/>
                </a:lnTo>
                <a:lnTo>
                  <a:pt x="3006265" y="5344128"/>
                </a:lnTo>
                <a:lnTo>
                  <a:pt x="2980823" y="5369571"/>
                </a:lnTo>
                <a:lnTo>
                  <a:pt x="3006265" y="5393907"/>
                </a:lnTo>
                <a:lnTo>
                  <a:pt x="2980823" y="5419350"/>
                </a:lnTo>
                <a:lnTo>
                  <a:pt x="2905602" y="5444793"/>
                </a:lnTo>
                <a:lnTo>
                  <a:pt x="2880162" y="5520016"/>
                </a:lnTo>
                <a:lnTo>
                  <a:pt x="2880159" y="5520016"/>
                </a:lnTo>
                <a:lnTo>
                  <a:pt x="2830382" y="5544353"/>
                </a:lnTo>
                <a:lnTo>
                  <a:pt x="2804941" y="5569796"/>
                </a:lnTo>
                <a:lnTo>
                  <a:pt x="2755160" y="5595239"/>
                </a:lnTo>
                <a:lnTo>
                  <a:pt x="2679941" y="5569796"/>
                </a:lnTo>
                <a:lnTo>
                  <a:pt x="2629058" y="5494573"/>
                </a:lnTo>
                <a:lnTo>
                  <a:pt x="2629058" y="5444794"/>
                </a:lnTo>
                <a:lnTo>
                  <a:pt x="2579280" y="5393908"/>
                </a:lnTo>
                <a:lnTo>
                  <a:pt x="2579280" y="5344128"/>
                </a:lnTo>
                <a:lnTo>
                  <a:pt x="2529501" y="5318685"/>
                </a:lnTo>
                <a:lnTo>
                  <a:pt x="2553838" y="5293242"/>
                </a:lnTo>
                <a:lnTo>
                  <a:pt x="2579280" y="5268905"/>
                </a:lnTo>
                <a:lnTo>
                  <a:pt x="2579280" y="5243462"/>
                </a:lnTo>
                <a:lnTo>
                  <a:pt x="2629058" y="5218019"/>
                </a:lnTo>
                <a:lnTo>
                  <a:pt x="2604722" y="5193682"/>
                </a:lnTo>
                <a:lnTo>
                  <a:pt x="2579280" y="5142796"/>
                </a:lnTo>
                <a:lnTo>
                  <a:pt x="2579280" y="5142795"/>
                </a:lnTo>
                <a:lnTo>
                  <a:pt x="2705382" y="5093015"/>
                </a:lnTo>
                <a:lnTo>
                  <a:pt x="2755160" y="5043236"/>
                </a:lnTo>
                <a:lnTo>
                  <a:pt x="2755160" y="4992350"/>
                </a:lnTo>
                <a:lnTo>
                  <a:pt x="2729719" y="4968013"/>
                </a:lnTo>
                <a:lnTo>
                  <a:pt x="2705383" y="4942570"/>
                </a:lnTo>
                <a:lnTo>
                  <a:pt x="2679942" y="4942570"/>
                </a:lnTo>
                <a:lnTo>
                  <a:pt x="2654500" y="4968013"/>
                </a:lnTo>
                <a:lnTo>
                  <a:pt x="2604722" y="4968013"/>
                </a:lnTo>
                <a:lnTo>
                  <a:pt x="2529503" y="4917127"/>
                </a:lnTo>
                <a:lnTo>
                  <a:pt x="2529503" y="4867348"/>
                </a:lnTo>
                <a:lnTo>
                  <a:pt x="2454282" y="4841905"/>
                </a:lnTo>
                <a:lnTo>
                  <a:pt x="2454282" y="4867348"/>
                </a:lnTo>
                <a:lnTo>
                  <a:pt x="2428840" y="4841905"/>
                </a:lnTo>
                <a:lnTo>
                  <a:pt x="2379063" y="4841905"/>
                </a:lnTo>
                <a:lnTo>
                  <a:pt x="2353620" y="4867348"/>
                </a:lnTo>
                <a:lnTo>
                  <a:pt x="2353620" y="4867347"/>
                </a:lnTo>
                <a:lnTo>
                  <a:pt x="2328178" y="4841904"/>
                </a:lnTo>
                <a:lnTo>
                  <a:pt x="2303843" y="4841904"/>
                </a:lnTo>
                <a:lnTo>
                  <a:pt x="2278401" y="4817568"/>
                </a:lnTo>
                <a:lnTo>
                  <a:pt x="2252958" y="4841904"/>
                </a:lnTo>
                <a:lnTo>
                  <a:pt x="2303843" y="4867347"/>
                </a:lnTo>
                <a:lnTo>
                  <a:pt x="2228623" y="4892790"/>
                </a:lnTo>
                <a:lnTo>
                  <a:pt x="2177740" y="4841904"/>
                </a:lnTo>
                <a:lnTo>
                  <a:pt x="2153404" y="4867347"/>
                </a:lnTo>
                <a:lnTo>
                  <a:pt x="2153404" y="4892790"/>
                </a:lnTo>
                <a:lnTo>
                  <a:pt x="2127962" y="4942570"/>
                </a:lnTo>
                <a:lnTo>
                  <a:pt x="2102518" y="4917127"/>
                </a:lnTo>
                <a:lnTo>
                  <a:pt x="2078183" y="4917127"/>
                </a:lnTo>
                <a:lnTo>
                  <a:pt x="2078183" y="4867347"/>
                </a:lnTo>
                <a:lnTo>
                  <a:pt x="2027299" y="4867347"/>
                </a:lnTo>
                <a:lnTo>
                  <a:pt x="2001857" y="4892790"/>
                </a:lnTo>
                <a:lnTo>
                  <a:pt x="1952080" y="4892790"/>
                </a:lnTo>
                <a:lnTo>
                  <a:pt x="1902303" y="4917127"/>
                </a:lnTo>
                <a:lnTo>
                  <a:pt x="1876860" y="4892790"/>
                </a:lnTo>
                <a:lnTo>
                  <a:pt x="1876860" y="4867347"/>
                </a:lnTo>
                <a:lnTo>
                  <a:pt x="1851419" y="4892790"/>
                </a:lnTo>
                <a:lnTo>
                  <a:pt x="1827080" y="4892790"/>
                </a:lnTo>
                <a:lnTo>
                  <a:pt x="1801640" y="4867347"/>
                </a:lnTo>
                <a:lnTo>
                  <a:pt x="1801640" y="4892790"/>
                </a:lnTo>
                <a:lnTo>
                  <a:pt x="1776198" y="4917127"/>
                </a:lnTo>
                <a:lnTo>
                  <a:pt x="1751861" y="4892790"/>
                </a:lnTo>
                <a:lnTo>
                  <a:pt x="1726419" y="4892790"/>
                </a:lnTo>
                <a:lnTo>
                  <a:pt x="1700977" y="4917127"/>
                </a:lnTo>
                <a:lnTo>
                  <a:pt x="1676640" y="4892790"/>
                </a:lnTo>
                <a:lnTo>
                  <a:pt x="1625756" y="4917127"/>
                </a:lnTo>
                <a:lnTo>
                  <a:pt x="1601421" y="4917127"/>
                </a:lnTo>
                <a:lnTo>
                  <a:pt x="1575979" y="4892790"/>
                </a:lnTo>
                <a:lnTo>
                  <a:pt x="1575979" y="4867347"/>
                </a:lnTo>
                <a:lnTo>
                  <a:pt x="1575979" y="4841904"/>
                </a:lnTo>
                <a:lnTo>
                  <a:pt x="1526200" y="4817568"/>
                </a:lnTo>
                <a:lnTo>
                  <a:pt x="1450978" y="4867347"/>
                </a:lnTo>
                <a:lnTo>
                  <a:pt x="1425540" y="4867347"/>
                </a:lnTo>
                <a:lnTo>
                  <a:pt x="1425540" y="4867348"/>
                </a:lnTo>
                <a:lnTo>
                  <a:pt x="1425540" y="4917127"/>
                </a:lnTo>
                <a:lnTo>
                  <a:pt x="1400097" y="4942570"/>
                </a:lnTo>
                <a:lnTo>
                  <a:pt x="1400097" y="4992350"/>
                </a:lnTo>
                <a:lnTo>
                  <a:pt x="1350319" y="4992350"/>
                </a:lnTo>
                <a:lnTo>
                  <a:pt x="1350319" y="5043236"/>
                </a:lnTo>
                <a:lnTo>
                  <a:pt x="1299435" y="4992350"/>
                </a:lnTo>
                <a:lnTo>
                  <a:pt x="1249656" y="4917127"/>
                </a:lnTo>
                <a:lnTo>
                  <a:pt x="1224214" y="4917127"/>
                </a:lnTo>
                <a:lnTo>
                  <a:pt x="1148993" y="4892791"/>
                </a:lnTo>
                <a:lnTo>
                  <a:pt x="1124658" y="4917127"/>
                </a:lnTo>
                <a:lnTo>
                  <a:pt x="1124658" y="4892791"/>
                </a:lnTo>
                <a:lnTo>
                  <a:pt x="1099215" y="4917127"/>
                </a:lnTo>
                <a:lnTo>
                  <a:pt x="1073771" y="4892791"/>
                </a:lnTo>
                <a:lnTo>
                  <a:pt x="1049435" y="4917127"/>
                </a:lnTo>
                <a:lnTo>
                  <a:pt x="998551" y="4917127"/>
                </a:lnTo>
                <a:lnTo>
                  <a:pt x="998551" y="4892791"/>
                </a:lnTo>
                <a:lnTo>
                  <a:pt x="948773" y="4841905"/>
                </a:lnTo>
                <a:lnTo>
                  <a:pt x="898995" y="4867348"/>
                </a:lnTo>
                <a:lnTo>
                  <a:pt x="898995" y="4792125"/>
                </a:lnTo>
                <a:lnTo>
                  <a:pt x="923331" y="4766682"/>
                </a:lnTo>
                <a:lnTo>
                  <a:pt x="923331" y="4716902"/>
                </a:lnTo>
                <a:lnTo>
                  <a:pt x="923331" y="4691459"/>
                </a:lnTo>
                <a:lnTo>
                  <a:pt x="974215" y="4691459"/>
                </a:lnTo>
                <a:lnTo>
                  <a:pt x="998551" y="4667122"/>
                </a:lnTo>
                <a:lnTo>
                  <a:pt x="1049435" y="4716902"/>
                </a:lnTo>
                <a:lnTo>
                  <a:pt x="1148993" y="4716902"/>
                </a:lnTo>
                <a:lnTo>
                  <a:pt x="1174436" y="4667122"/>
                </a:lnTo>
                <a:lnTo>
                  <a:pt x="1224214" y="4667122"/>
                </a:lnTo>
                <a:lnTo>
                  <a:pt x="1249656" y="4616236"/>
                </a:lnTo>
                <a:lnTo>
                  <a:pt x="1275099" y="4616236"/>
                </a:lnTo>
                <a:lnTo>
                  <a:pt x="1275099" y="4616237"/>
                </a:lnTo>
                <a:lnTo>
                  <a:pt x="1350319" y="4616237"/>
                </a:lnTo>
                <a:lnTo>
                  <a:pt x="1374654" y="4590794"/>
                </a:lnTo>
                <a:lnTo>
                  <a:pt x="1425539" y="4566457"/>
                </a:lnTo>
                <a:lnTo>
                  <a:pt x="1550537" y="4491234"/>
                </a:lnTo>
                <a:lnTo>
                  <a:pt x="1651201" y="4440348"/>
                </a:lnTo>
                <a:lnTo>
                  <a:pt x="1751865" y="4416011"/>
                </a:lnTo>
                <a:lnTo>
                  <a:pt x="1776201" y="4365125"/>
                </a:lnTo>
                <a:lnTo>
                  <a:pt x="1751865" y="4340788"/>
                </a:lnTo>
                <a:lnTo>
                  <a:pt x="1801642" y="4340788"/>
                </a:lnTo>
                <a:lnTo>
                  <a:pt x="1827082" y="4315345"/>
                </a:lnTo>
                <a:lnTo>
                  <a:pt x="1902304" y="4340788"/>
                </a:lnTo>
                <a:lnTo>
                  <a:pt x="1952081" y="4315345"/>
                </a:lnTo>
                <a:lnTo>
                  <a:pt x="2001860" y="4340788"/>
                </a:lnTo>
                <a:lnTo>
                  <a:pt x="1952081" y="4340788"/>
                </a:lnTo>
                <a:lnTo>
                  <a:pt x="1952081" y="4390568"/>
                </a:lnTo>
                <a:lnTo>
                  <a:pt x="2027302" y="4416011"/>
                </a:lnTo>
                <a:lnTo>
                  <a:pt x="2052742" y="4416011"/>
                </a:lnTo>
                <a:lnTo>
                  <a:pt x="2102518" y="4390568"/>
                </a:lnTo>
                <a:lnTo>
                  <a:pt x="2127962" y="4390568"/>
                </a:lnTo>
                <a:lnTo>
                  <a:pt x="2203182" y="4440348"/>
                </a:lnTo>
                <a:lnTo>
                  <a:pt x="2328178" y="4465791"/>
                </a:lnTo>
                <a:lnTo>
                  <a:pt x="2428839" y="4465791"/>
                </a:lnTo>
                <a:lnTo>
                  <a:pt x="2478617" y="4440348"/>
                </a:lnTo>
                <a:lnTo>
                  <a:pt x="2529503" y="4416011"/>
                </a:lnTo>
                <a:lnTo>
                  <a:pt x="2579280" y="4440348"/>
                </a:lnTo>
                <a:lnTo>
                  <a:pt x="2629058" y="4440348"/>
                </a:lnTo>
                <a:lnTo>
                  <a:pt x="2679941" y="4465791"/>
                </a:lnTo>
                <a:lnTo>
                  <a:pt x="2679941" y="4465790"/>
                </a:lnTo>
                <a:lnTo>
                  <a:pt x="2705383" y="4465790"/>
                </a:lnTo>
                <a:lnTo>
                  <a:pt x="2804940" y="4440347"/>
                </a:lnTo>
                <a:lnTo>
                  <a:pt x="2830382" y="4491233"/>
                </a:lnTo>
                <a:lnTo>
                  <a:pt x="2804940" y="4515570"/>
                </a:lnTo>
                <a:lnTo>
                  <a:pt x="2780604" y="4541013"/>
                </a:lnTo>
                <a:lnTo>
                  <a:pt x="2804940" y="4566456"/>
                </a:lnTo>
                <a:lnTo>
                  <a:pt x="2804940" y="4590793"/>
                </a:lnTo>
                <a:lnTo>
                  <a:pt x="2855825" y="4590793"/>
                </a:lnTo>
                <a:lnTo>
                  <a:pt x="2855825" y="4566456"/>
                </a:lnTo>
                <a:lnTo>
                  <a:pt x="2880159" y="4566456"/>
                </a:lnTo>
                <a:cubicBezTo>
                  <a:pt x="2880160" y="4566456"/>
                  <a:pt x="2880161" y="4566457"/>
                  <a:pt x="2880162" y="4566457"/>
                </a:cubicBezTo>
                <a:lnTo>
                  <a:pt x="2931045" y="4616236"/>
                </a:lnTo>
                <a:lnTo>
                  <a:pt x="2980823" y="4641679"/>
                </a:lnTo>
                <a:lnTo>
                  <a:pt x="3006265" y="4616236"/>
                </a:lnTo>
                <a:lnTo>
                  <a:pt x="3030601" y="4616236"/>
                </a:lnTo>
                <a:lnTo>
                  <a:pt x="3056044" y="4590793"/>
                </a:lnTo>
                <a:lnTo>
                  <a:pt x="3105820" y="4590793"/>
                </a:lnTo>
                <a:lnTo>
                  <a:pt x="3131263" y="4541014"/>
                </a:lnTo>
                <a:lnTo>
                  <a:pt x="3131263" y="4590793"/>
                </a:lnTo>
                <a:lnTo>
                  <a:pt x="3156704" y="4566457"/>
                </a:lnTo>
                <a:lnTo>
                  <a:pt x="3181041" y="4515571"/>
                </a:lnTo>
                <a:lnTo>
                  <a:pt x="3156704" y="4440348"/>
                </a:lnTo>
                <a:lnTo>
                  <a:pt x="3131263" y="4416011"/>
                </a:lnTo>
                <a:lnTo>
                  <a:pt x="3181041" y="4365125"/>
                </a:lnTo>
                <a:lnTo>
                  <a:pt x="3231924" y="4340788"/>
                </a:lnTo>
                <a:lnTo>
                  <a:pt x="3256260" y="4289902"/>
                </a:lnTo>
                <a:lnTo>
                  <a:pt x="3281703" y="4289902"/>
                </a:lnTo>
                <a:lnTo>
                  <a:pt x="3281705" y="4289902"/>
                </a:lnTo>
                <a:lnTo>
                  <a:pt x="3307147" y="4265565"/>
                </a:lnTo>
                <a:lnTo>
                  <a:pt x="3356924" y="4265565"/>
                </a:lnTo>
                <a:lnTo>
                  <a:pt x="3457589" y="4190342"/>
                </a:lnTo>
                <a:lnTo>
                  <a:pt x="3558250" y="4089676"/>
                </a:lnTo>
                <a:lnTo>
                  <a:pt x="3582585" y="4014453"/>
                </a:lnTo>
                <a:lnTo>
                  <a:pt x="3608026" y="3989010"/>
                </a:lnTo>
                <a:lnTo>
                  <a:pt x="3582585" y="3963567"/>
                </a:lnTo>
                <a:lnTo>
                  <a:pt x="3608026" y="3913787"/>
                </a:lnTo>
                <a:lnTo>
                  <a:pt x="3582585" y="3888344"/>
                </a:lnTo>
                <a:lnTo>
                  <a:pt x="3608026" y="3838565"/>
                </a:lnTo>
                <a:lnTo>
                  <a:pt x="3633468" y="3813122"/>
                </a:lnTo>
                <a:lnTo>
                  <a:pt x="3683247" y="3788785"/>
                </a:lnTo>
                <a:lnTo>
                  <a:pt x="3708689" y="3813122"/>
                </a:lnTo>
                <a:lnTo>
                  <a:pt x="3783908" y="3788785"/>
                </a:lnTo>
                <a:lnTo>
                  <a:pt x="3883464" y="3763342"/>
                </a:lnTo>
                <a:lnTo>
                  <a:pt x="3883464" y="3813122"/>
                </a:lnTo>
                <a:lnTo>
                  <a:pt x="3833686" y="3813122"/>
                </a:lnTo>
                <a:lnTo>
                  <a:pt x="3808245" y="3838565"/>
                </a:lnTo>
                <a:lnTo>
                  <a:pt x="3808245" y="3888344"/>
                </a:lnTo>
                <a:lnTo>
                  <a:pt x="3758467" y="3864008"/>
                </a:lnTo>
                <a:lnTo>
                  <a:pt x="3708689" y="3913787"/>
                </a:lnTo>
                <a:lnTo>
                  <a:pt x="3683247" y="3888344"/>
                </a:lnTo>
                <a:lnTo>
                  <a:pt x="3633468" y="3913787"/>
                </a:lnTo>
                <a:lnTo>
                  <a:pt x="3657804" y="3939230"/>
                </a:lnTo>
                <a:lnTo>
                  <a:pt x="3633468" y="3963567"/>
                </a:lnTo>
                <a:lnTo>
                  <a:pt x="3657804" y="3963567"/>
                </a:lnTo>
                <a:lnTo>
                  <a:pt x="3683247" y="3989010"/>
                </a:lnTo>
                <a:lnTo>
                  <a:pt x="3708689" y="3989010"/>
                </a:lnTo>
                <a:lnTo>
                  <a:pt x="3708689" y="4014453"/>
                </a:lnTo>
                <a:lnTo>
                  <a:pt x="3708688" y="4014453"/>
                </a:lnTo>
                <a:lnTo>
                  <a:pt x="3657804" y="4064233"/>
                </a:lnTo>
                <a:lnTo>
                  <a:pt x="3683246" y="4139455"/>
                </a:lnTo>
                <a:lnTo>
                  <a:pt x="3808243" y="4164898"/>
                </a:lnTo>
                <a:lnTo>
                  <a:pt x="3833684" y="4089676"/>
                </a:lnTo>
                <a:lnTo>
                  <a:pt x="3958666" y="4089676"/>
                </a:lnTo>
                <a:lnTo>
                  <a:pt x="4084770" y="4064233"/>
                </a:lnTo>
                <a:lnTo>
                  <a:pt x="4185432" y="4064233"/>
                </a:lnTo>
                <a:lnTo>
                  <a:pt x="4460870" y="3888345"/>
                </a:lnTo>
                <a:lnTo>
                  <a:pt x="4510648" y="3763342"/>
                </a:lnTo>
                <a:lnTo>
                  <a:pt x="4761751" y="3713562"/>
                </a:lnTo>
                <a:lnTo>
                  <a:pt x="4836971" y="3612896"/>
                </a:lnTo>
                <a:lnTo>
                  <a:pt x="4887855" y="3487894"/>
                </a:lnTo>
                <a:lnTo>
                  <a:pt x="4887855" y="3487893"/>
                </a:lnTo>
                <a:lnTo>
                  <a:pt x="4937633" y="3437007"/>
                </a:lnTo>
                <a:lnTo>
                  <a:pt x="5012854" y="3387227"/>
                </a:lnTo>
                <a:lnTo>
                  <a:pt x="5038296" y="3336341"/>
                </a:lnTo>
                <a:lnTo>
                  <a:pt x="5113516" y="3236782"/>
                </a:lnTo>
                <a:lnTo>
                  <a:pt x="5137852" y="3185896"/>
                </a:lnTo>
                <a:lnTo>
                  <a:pt x="5163294" y="3161560"/>
                </a:lnTo>
                <a:lnTo>
                  <a:pt x="5238514" y="3011116"/>
                </a:lnTo>
                <a:lnTo>
                  <a:pt x="5263957" y="2860672"/>
                </a:lnTo>
                <a:lnTo>
                  <a:pt x="5188736" y="2809788"/>
                </a:lnTo>
                <a:lnTo>
                  <a:pt x="5163294" y="2835229"/>
                </a:lnTo>
                <a:lnTo>
                  <a:pt x="5137852" y="2835229"/>
                </a:lnTo>
                <a:lnTo>
                  <a:pt x="5137852" y="2785450"/>
                </a:lnTo>
                <a:lnTo>
                  <a:pt x="5188736" y="2785450"/>
                </a:lnTo>
                <a:lnTo>
                  <a:pt x="5263957" y="2734563"/>
                </a:lnTo>
                <a:lnTo>
                  <a:pt x="5339177" y="2609561"/>
                </a:lnTo>
                <a:lnTo>
                  <a:pt x="5289399" y="2534339"/>
                </a:lnTo>
                <a:lnTo>
                  <a:pt x="5289931" y="2534660"/>
                </a:lnTo>
                <a:lnTo>
                  <a:pt x="5289398" y="2534339"/>
                </a:lnTo>
                <a:lnTo>
                  <a:pt x="5313734" y="2483451"/>
                </a:lnTo>
                <a:lnTo>
                  <a:pt x="5289398" y="2459115"/>
                </a:lnTo>
                <a:lnTo>
                  <a:pt x="5364618" y="2408231"/>
                </a:lnTo>
                <a:lnTo>
                  <a:pt x="5388954" y="2433674"/>
                </a:lnTo>
                <a:lnTo>
                  <a:pt x="5464174" y="2408231"/>
                </a:lnTo>
                <a:lnTo>
                  <a:pt x="5515059" y="2333007"/>
                </a:lnTo>
                <a:lnTo>
                  <a:pt x="5539394" y="2257785"/>
                </a:lnTo>
                <a:lnTo>
                  <a:pt x="5539394" y="2233447"/>
                </a:lnTo>
                <a:lnTo>
                  <a:pt x="5564837" y="2182565"/>
                </a:lnTo>
                <a:lnTo>
                  <a:pt x="5614615" y="2233447"/>
                </a:lnTo>
                <a:lnTo>
                  <a:pt x="5640057" y="2208005"/>
                </a:lnTo>
                <a:lnTo>
                  <a:pt x="5665499" y="2233447"/>
                </a:lnTo>
                <a:lnTo>
                  <a:pt x="5665499" y="2257785"/>
                </a:lnTo>
                <a:lnTo>
                  <a:pt x="5640057" y="2408231"/>
                </a:lnTo>
                <a:lnTo>
                  <a:pt x="5689835" y="2433674"/>
                </a:lnTo>
                <a:lnTo>
                  <a:pt x="5740719" y="2408231"/>
                </a:lnTo>
                <a:lnTo>
                  <a:pt x="5765055" y="2358450"/>
                </a:lnTo>
                <a:lnTo>
                  <a:pt x="5840275" y="2459115"/>
                </a:lnTo>
                <a:lnTo>
                  <a:pt x="5891159" y="2408231"/>
                </a:lnTo>
                <a:lnTo>
                  <a:pt x="5940937" y="2283229"/>
                </a:lnTo>
                <a:lnTo>
                  <a:pt x="5891159" y="2208005"/>
                </a:lnTo>
                <a:lnTo>
                  <a:pt x="5840275" y="2257785"/>
                </a:lnTo>
                <a:lnTo>
                  <a:pt x="5715277" y="2283229"/>
                </a:lnTo>
                <a:lnTo>
                  <a:pt x="5765055" y="2132783"/>
                </a:lnTo>
                <a:lnTo>
                  <a:pt x="5840275" y="2081897"/>
                </a:lnTo>
                <a:close/>
                <a:moveTo>
                  <a:pt x="8270546" y="1474959"/>
                </a:moveTo>
                <a:lnTo>
                  <a:pt x="8282255" y="1480813"/>
                </a:lnTo>
                <a:lnTo>
                  <a:pt x="8274449" y="1490571"/>
                </a:lnTo>
                <a:lnTo>
                  <a:pt x="8264691" y="1491546"/>
                </a:lnTo>
                <a:lnTo>
                  <a:pt x="8247128" y="1501304"/>
                </a:lnTo>
                <a:lnTo>
                  <a:pt x="8250055" y="1485692"/>
                </a:lnTo>
                <a:lnTo>
                  <a:pt x="8265667" y="1485692"/>
                </a:lnTo>
                <a:lnTo>
                  <a:pt x="8270546" y="1474959"/>
                </a:lnTo>
                <a:close/>
                <a:moveTo>
                  <a:pt x="8187608" y="1463250"/>
                </a:moveTo>
                <a:lnTo>
                  <a:pt x="8203220" y="1472032"/>
                </a:lnTo>
                <a:lnTo>
                  <a:pt x="8215904" y="1471056"/>
                </a:lnTo>
                <a:lnTo>
                  <a:pt x="8214929" y="1479838"/>
                </a:lnTo>
                <a:lnTo>
                  <a:pt x="8216880" y="1484717"/>
                </a:lnTo>
                <a:lnTo>
                  <a:pt x="8195414" y="1482765"/>
                </a:lnTo>
                <a:lnTo>
                  <a:pt x="8197365" y="1476909"/>
                </a:lnTo>
                <a:lnTo>
                  <a:pt x="8187608" y="1463250"/>
                </a:lnTo>
                <a:close/>
                <a:moveTo>
                  <a:pt x="8289085" y="1415439"/>
                </a:moveTo>
                <a:lnTo>
                  <a:pt x="8307624" y="1425197"/>
                </a:lnTo>
                <a:lnTo>
                  <a:pt x="8318357" y="1429100"/>
                </a:lnTo>
                <a:lnTo>
                  <a:pt x="8307624" y="1443734"/>
                </a:lnTo>
                <a:lnTo>
                  <a:pt x="8313478" y="1452516"/>
                </a:lnTo>
                <a:lnTo>
                  <a:pt x="8282255" y="1469104"/>
                </a:lnTo>
                <a:lnTo>
                  <a:pt x="8280303" y="1453493"/>
                </a:lnTo>
                <a:lnTo>
                  <a:pt x="8269570" y="1425197"/>
                </a:lnTo>
                <a:lnTo>
                  <a:pt x="8289085" y="1415439"/>
                </a:lnTo>
                <a:close/>
                <a:moveTo>
                  <a:pt x="8360314" y="1357869"/>
                </a:moveTo>
                <a:lnTo>
                  <a:pt x="8376902" y="1366651"/>
                </a:lnTo>
                <a:lnTo>
                  <a:pt x="8379829" y="1382264"/>
                </a:lnTo>
                <a:lnTo>
                  <a:pt x="8349581" y="1375434"/>
                </a:lnTo>
                <a:lnTo>
                  <a:pt x="8360314" y="1357869"/>
                </a:lnTo>
                <a:close/>
                <a:moveTo>
                  <a:pt x="8571073" y="1228098"/>
                </a:moveTo>
                <a:lnTo>
                  <a:pt x="8597418" y="1253467"/>
                </a:lnTo>
                <a:lnTo>
                  <a:pt x="8592539" y="1260297"/>
                </a:lnTo>
                <a:lnTo>
                  <a:pt x="8592539" y="1272981"/>
                </a:lnTo>
                <a:lnTo>
                  <a:pt x="8572049" y="1273957"/>
                </a:lnTo>
                <a:lnTo>
                  <a:pt x="8561316" y="1285666"/>
                </a:lnTo>
                <a:lnTo>
                  <a:pt x="8554486" y="1302253"/>
                </a:lnTo>
                <a:lnTo>
                  <a:pt x="8533995" y="1311035"/>
                </a:lnTo>
                <a:lnTo>
                  <a:pt x="8510577" y="1309083"/>
                </a:lnTo>
                <a:lnTo>
                  <a:pt x="8505699" y="1331526"/>
                </a:lnTo>
                <a:lnTo>
                  <a:pt x="8494966" y="1335428"/>
                </a:lnTo>
                <a:lnTo>
                  <a:pt x="8482281" y="1312986"/>
                </a:lnTo>
                <a:lnTo>
                  <a:pt x="8474475" y="1303229"/>
                </a:lnTo>
                <a:lnTo>
                  <a:pt x="8467645" y="1279811"/>
                </a:lnTo>
                <a:lnTo>
                  <a:pt x="8476427" y="1270054"/>
                </a:lnTo>
                <a:lnTo>
                  <a:pt x="8524238" y="1261273"/>
                </a:lnTo>
                <a:lnTo>
                  <a:pt x="8551558" y="1236879"/>
                </a:lnTo>
                <a:lnTo>
                  <a:pt x="8567170" y="1237855"/>
                </a:lnTo>
                <a:lnTo>
                  <a:pt x="8571073" y="1228098"/>
                </a:lnTo>
                <a:close/>
                <a:moveTo>
                  <a:pt x="8306648" y="884639"/>
                </a:moveTo>
                <a:lnTo>
                  <a:pt x="8328114" y="903178"/>
                </a:lnTo>
                <a:lnTo>
                  <a:pt x="8334944" y="917814"/>
                </a:lnTo>
                <a:lnTo>
                  <a:pt x="8368119" y="935377"/>
                </a:lnTo>
                <a:lnTo>
                  <a:pt x="8422761" y="939280"/>
                </a:lnTo>
                <a:lnTo>
                  <a:pt x="8461790" y="922693"/>
                </a:lnTo>
                <a:lnTo>
                  <a:pt x="8450081" y="963674"/>
                </a:lnTo>
                <a:lnTo>
                  <a:pt x="8431542" y="975382"/>
                </a:lnTo>
                <a:lnTo>
                  <a:pt x="8415930" y="963674"/>
                </a:lnTo>
                <a:lnTo>
                  <a:pt x="8397391" y="963674"/>
                </a:lnTo>
                <a:lnTo>
                  <a:pt x="8359338" y="1014411"/>
                </a:lnTo>
                <a:lnTo>
                  <a:pt x="8284206" y="1020265"/>
                </a:lnTo>
                <a:lnTo>
                  <a:pt x="8247128" y="1070028"/>
                </a:lnTo>
                <a:lnTo>
                  <a:pt x="8212977" y="1083688"/>
                </a:lnTo>
                <a:lnTo>
                  <a:pt x="8184681" y="1151014"/>
                </a:lnTo>
                <a:lnTo>
                  <a:pt x="8163215" y="1151014"/>
                </a:lnTo>
                <a:lnTo>
                  <a:pt x="8155409" y="1207607"/>
                </a:lnTo>
                <a:lnTo>
                  <a:pt x="8099792" y="1223219"/>
                </a:lnTo>
                <a:lnTo>
                  <a:pt x="8077350" y="1247612"/>
                </a:lnTo>
                <a:lnTo>
                  <a:pt x="8066617" y="1319817"/>
                </a:lnTo>
                <a:lnTo>
                  <a:pt x="8057835" y="1315914"/>
                </a:lnTo>
                <a:lnTo>
                  <a:pt x="8009048" y="1320793"/>
                </a:lnTo>
                <a:lnTo>
                  <a:pt x="8009048" y="1309084"/>
                </a:lnTo>
                <a:cubicBezTo>
                  <a:pt x="8009373" y="1303880"/>
                  <a:pt x="8009699" y="1298676"/>
                  <a:pt x="8010024" y="1293472"/>
                </a:cubicBezTo>
                <a:lnTo>
                  <a:pt x="8002218" y="1262248"/>
                </a:lnTo>
                <a:lnTo>
                  <a:pt x="8013927" y="1254442"/>
                </a:lnTo>
                <a:lnTo>
                  <a:pt x="8038320" y="1219316"/>
                </a:lnTo>
                <a:lnTo>
                  <a:pt x="8077350" y="1190044"/>
                </a:lnTo>
                <a:lnTo>
                  <a:pt x="8108573" y="1167602"/>
                </a:lnTo>
                <a:lnTo>
                  <a:pt x="8111501" y="1154917"/>
                </a:lnTo>
                <a:lnTo>
                  <a:pt x="8135894" y="1148087"/>
                </a:lnTo>
                <a:lnTo>
                  <a:pt x="8141748" y="1130524"/>
                </a:lnTo>
                <a:lnTo>
                  <a:pt x="8135894" y="1121742"/>
                </a:lnTo>
                <a:lnTo>
                  <a:pt x="8143700" y="1104179"/>
                </a:lnTo>
                <a:lnTo>
                  <a:pt x="8200293" y="1030998"/>
                </a:lnTo>
                <a:lnTo>
                  <a:pt x="8231516" y="993920"/>
                </a:lnTo>
                <a:lnTo>
                  <a:pt x="8245176" y="957819"/>
                </a:lnTo>
                <a:lnTo>
                  <a:pt x="8258837" y="944159"/>
                </a:lnTo>
                <a:lnTo>
                  <a:pt x="8260788" y="920741"/>
                </a:lnTo>
                <a:lnTo>
                  <a:pt x="8289085" y="889516"/>
                </a:lnTo>
                <a:lnTo>
                  <a:pt x="8306648" y="884639"/>
                </a:lnTo>
                <a:close/>
                <a:moveTo>
                  <a:pt x="9328245" y="311878"/>
                </a:moveTo>
                <a:lnTo>
                  <a:pt x="9371178" y="317733"/>
                </a:lnTo>
                <a:lnTo>
                  <a:pt x="9384838" y="341150"/>
                </a:lnTo>
                <a:lnTo>
                  <a:pt x="9357517" y="360665"/>
                </a:lnTo>
                <a:lnTo>
                  <a:pt x="9357517" y="378228"/>
                </a:lnTo>
                <a:lnTo>
                  <a:pt x="9371178" y="393840"/>
                </a:lnTo>
                <a:lnTo>
                  <a:pt x="9367275" y="427015"/>
                </a:lnTo>
                <a:lnTo>
                  <a:pt x="9314585" y="427015"/>
                </a:lnTo>
                <a:lnTo>
                  <a:pt x="9250186" y="440675"/>
                </a:lnTo>
                <a:lnTo>
                  <a:pt x="9213108" y="471899"/>
                </a:lnTo>
                <a:lnTo>
                  <a:pt x="9162370" y="491414"/>
                </a:lnTo>
                <a:lnTo>
                  <a:pt x="9099923" y="526540"/>
                </a:lnTo>
                <a:lnTo>
                  <a:pt x="9035524" y="587036"/>
                </a:lnTo>
                <a:lnTo>
                  <a:pt x="8996494" y="635822"/>
                </a:lnTo>
                <a:lnTo>
                  <a:pt x="8961368" y="637774"/>
                </a:lnTo>
                <a:lnTo>
                  <a:pt x="8951610" y="647531"/>
                </a:lnTo>
                <a:lnTo>
                  <a:pt x="8926241" y="637774"/>
                </a:lnTo>
                <a:lnTo>
                  <a:pt x="8916484" y="608501"/>
                </a:lnTo>
                <a:lnTo>
                  <a:pt x="8883309" y="622162"/>
                </a:lnTo>
                <a:lnTo>
                  <a:pt x="8877454" y="651434"/>
                </a:lnTo>
                <a:lnTo>
                  <a:pt x="8887212" y="665094"/>
                </a:lnTo>
                <a:lnTo>
                  <a:pt x="8846231" y="719735"/>
                </a:lnTo>
                <a:lnTo>
                  <a:pt x="8799395" y="749008"/>
                </a:lnTo>
                <a:lnTo>
                  <a:pt x="8766220" y="774380"/>
                </a:lnTo>
                <a:lnTo>
                  <a:pt x="8731094" y="844633"/>
                </a:lnTo>
                <a:lnTo>
                  <a:pt x="8697919" y="862196"/>
                </a:lnTo>
                <a:lnTo>
                  <a:pt x="8666695" y="862196"/>
                </a:lnTo>
                <a:lnTo>
                  <a:pt x="8641326" y="887565"/>
                </a:lnTo>
                <a:lnTo>
                  <a:pt x="8614005" y="932449"/>
                </a:lnTo>
                <a:lnTo>
                  <a:pt x="8590587" y="936351"/>
                </a:lnTo>
                <a:lnTo>
                  <a:pt x="8576927" y="920740"/>
                </a:lnTo>
                <a:lnTo>
                  <a:pt x="8590587" y="885614"/>
                </a:lnTo>
                <a:lnTo>
                  <a:pt x="8602296" y="881711"/>
                </a:lnTo>
                <a:lnTo>
                  <a:pt x="8610102" y="868050"/>
                </a:lnTo>
                <a:lnTo>
                  <a:pt x="8606199" y="850487"/>
                </a:lnTo>
                <a:lnTo>
                  <a:pt x="8612054" y="825118"/>
                </a:lnTo>
                <a:lnTo>
                  <a:pt x="8623762" y="846584"/>
                </a:lnTo>
                <a:lnTo>
                  <a:pt x="8637423" y="848536"/>
                </a:lnTo>
                <a:lnTo>
                  <a:pt x="8649132" y="827069"/>
                </a:lnTo>
                <a:lnTo>
                  <a:pt x="8635471" y="807555"/>
                </a:lnTo>
                <a:lnTo>
                  <a:pt x="8654986" y="807555"/>
                </a:lnTo>
                <a:lnTo>
                  <a:pt x="8664743" y="819263"/>
                </a:lnTo>
                <a:lnTo>
                  <a:pt x="8692064" y="805603"/>
                </a:lnTo>
                <a:lnTo>
                  <a:pt x="8709627" y="778282"/>
                </a:lnTo>
                <a:lnTo>
                  <a:pt x="8711579" y="749008"/>
                </a:lnTo>
                <a:lnTo>
                  <a:pt x="8695967" y="749008"/>
                </a:lnTo>
                <a:lnTo>
                  <a:pt x="8672549" y="745105"/>
                </a:lnTo>
                <a:lnTo>
                  <a:pt x="8668646" y="713881"/>
                </a:lnTo>
                <a:lnTo>
                  <a:pt x="8697919" y="713881"/>
                </a:lnTo>
                <a:lnTo>
                  <a:pt x="8715482" y="731444"/>
                </a:lnTo>
                <a:lnTo>
                  <a:pt x="8733045" y="719735"/>
                </a:lnTo>
                <a:lnTo>
                  <a:pt x="8746705" y="688512"/>
                </a:lnTo>
                <a:lnTo>
                  <a:pt x="8787686" y="674851"/>
                </a:lnTo>
                <a:lnTo>
                  <a:pt x="8811104" y="624114"/>
                </a:lnTo>
                <a:lnTo>
                  <a:pt x="8830619" y="618260"/>
                </a:lnTo>
                <a:lnTo>
                  <a:pt x="8840376" y="600695"/>
                </a:lnTo>
                <a:lnTo>
                  <a:pt x="8832570" y="559715"/>
                </a:lnTo>
                <a:lnTo>
                  <a:pt x="8850134" y="559715"/>
                </a:lnTo>
                <a:lnTo>
                  <a:pt x="8885260" y="573376"/>
                </a:lnTo>
                <a:lnTo>
                  <a:pt x="8902823" y="559715"/>
                </a:lnTo>
                <a:lnTo>
                  <a:pt x="8904775" y="524589"/>
                </a:lnTo>
                <a:lnTo>
                  <a:pt x="8949659" y="497268"/>
                </a:lnTo>
                <a:lnTo>
                  <a:pt x="8976980" y="497268"/>
                </a:lnTo>
                <a:lnTo>
                  <a:pt x="8976980" y="462142"/>
                </a:lnTo>
                <a:lnTo>
                  <a:pt x="8965271" y="419209"/>
                </a:lnTo>
                <a:lnTo>
                  <a:pt x="8973077" y="393840"/>
                </a:lnTo>
                <a:lnTo>
                  <a:pt x="9002349" y="376277"/>
                </a:lnTo>
                <a:lnTo>
                  <a:pt x="9017961" y="403597"/>
                </a:lnTo>
                <a:lnTo>
                  <a:pt x="9041378" y="467996"/>
                </a:lnTo>
                <a:lnTo>
                  <a:pt x="9076505" y="475802"/>
                </a:lnTo>
                <a:lnTo>
                  <a:pt x="9154564" y="458239"/>
                </a:lnTo>
                <a:lnTo>
                  <a:pt x="9209205" y="409452"/>
                </a:lnTo>
                <a:lnTo>
                  <a:pt x="9218963" y="380180"/>
                </a:lnTo>
                <a:lnTo>
                  <a:pt x="9283361" y="325538"/>
                </a:lnTo>
                <a:lnTo>
                  <a:pt x="9328245" y="311878"/>
                </a:lnTo>
                <a:close/>
                <a:moveTo>
                  <a:pt x="6819242" y="0"/>
                </a:moveTo>
                <a:lnTo>
                  <a:pt x="6869020" y="125002"/>
                </a:lnTo>
                <a:lnTo>
                  <a:pt x="6969682" y="326334"/>
                </a:lnTo>
                <a:lnTo>
                  <a:pt x="6969682" y="401556"/>
                </a:lnTo>
                <a:lnTo>
                  <a:pt x="7094680" y="652667"/>
                </a:lnTo>
                <a:lnTo>
                  <a:pt x="7220784" y="803117"/>
                </a:lnTo>
                <a:lnTo>
                  <a:pt x="7321446" y="903783"/>
                </a:lnTo>
                <a:lnTo>
                  <a:pt x="7321446" y="979004"/>
                </a:lnTo>
                <a:lnTo>
                  <a:pt x="7345782" y="979004"/>
                </a:lnTo>
                <a:lnTo>
                  <a:pt x="7396667" y="1003341"/>
                </a:lnTo>
                <a:lnTo>
                  <a:pt x="7421002" y="979004"/>
                </a:lnTo>
                <a:lnTo>
                  <a:pt x="7496223" y="1003341"/>
                </a:lnTo>
                <a:lnTo>
                  <a:pt x="7446445" y="1054227"/>
                </a:lnTo>
                <a:lnTo>
                  <a:pt x="7471887" y="1078564"/>
                </a:lnTo>
                <a:lnTo>
                  <a:pt x="7521665" y="1054227"/>
                </a:lnTo>
                <a:lnTo>
                  <a:pt x="7547107" y="1129449"/>
                </a:lnTo>
                <a:lnTo>
                  <a:pt x="7672105" y="1179229"/>
                </a:lnTo>
                <a:lnTo>
                  <a:pt x="7747325" y="1179229"/>
                </a:lnTo>
                <a:lnTo>
                  <a:pt x="7847987" y="1104007"/>
                </a:lnTo>
                <a:lnTo>
                  <a:pt x="7923207" y="1078564"/>
                </a:lnTo>
                <a:lnTo>
                  <a:pt x="7998427" y="1003341"/>
                </a:lnTo>
                <a:lnTo>
                  <a:pt x="7998427" y="1054227"/>
                </a:lnTo>
                <a:lnTo>
                  <a:pt x="7948649" y="1104007"/>
                </a:lnTo>
                <a:lnTo>
                  <a:pt x="7948649" y="1129449"/>
                </a:lnTo>
                <a:lnTo>
                  <a:pt x="7822545" y="1279895"/>
                </a:lnTo>
                <a:lnTo>
                  <a:pt x="7822545" y="1379454"/>
                </a:lnTo>
                <a:lnTo>
                  <a:pt x="7873429" y="1379454"/>
                </a:lnTo>
                <a:lnTo>
                  <a:pt x="7847987" y="1505563"/>
                </a:lnTo>
                <a:lnTo>
                  <a:pt x="7797103" y="1531005"/>
                </a:lnTo>
                <a:lnTo>
                  <a:pt x="7873429" y="1606229"/>
                </a:lnTo>
                <a:lnTo>
                  <a:pt x="7948649" y="1606229"/>
                </a:lnTo>
                <a:lnTo>
                  <a:pt x="7923207" y="1656009"/>
                </a:lnTo>
                <a:lnTo>
                  <a:pt x="7772767" y="1630565"/>
                </a:lnTo>
                <a:lnTo>
                  <a:pt x="7672105" y="1705789"/>
                </a:lnTo>
                <a:lnTo>
                  <a:pt x="7672105" y="1656009"/>
                </a:lnTo>
                <a:lnTo>
                  <a:pt x="7596885" y="1656009"/>
                </a:lnTo>
                <a:lnTo>
                  <a:pt x="7571443" y="1705789"/>
                </a:lnTo>
                <a:lnTo>
                  <a:pt x="7446445" y="1681452"/>
                </a:lnTo>
                <a:lnTo>
                  <a:pt x="7421002" y="1630565"/>
                </a:lnTo>
                <a:lnTo>
                  <a:pt x="7321446" y="1630565"/>
                </a:lnTo>
                <a:lnTo>
                  <a:pt x="7070344" y="1756674"/>
                </a:lnTo>
                <a:lnTo>
                  <a:pt x="6869020" y="1907113"/>
                </a:lnTo>
                <a:lnTo>
                  <a:pt x="6894462" y="1956897"/>
                </a:lnTo>
                <a:lnTo>
                  <a:pt x="6819242" y="2081899"/>
                </a:lnTo>
                <a:lnTo>
                  <a:pt x="6793800" y="2006676"/>
                </a:lnTo>
                <a:lnTo>
                  <a:pt x="6668802" y="1931450"/>
                </a:lnTo>
                <a:lnTo>
                  <a:pt x="6542697" y="1831894"/>
                </a:lnTo>
                <a:lnTo>
                  <a:pt x="6467477" y="1705789"/>
                </a:lnTo>
                <a:lnTo>
                  <a:pt x="6417699" y="1681452"/>
                </a:lnTo>
                <a:lnTo>
                  <a:pt x="6342479" y="1580786"/>
                </a:lnTo>
                <a:lnTo>
                  <a:pt x="6217481" y="1555343"/>
                </a:lnTo>
                <a:lnTo>
                  <a:pt x="6091377" y="1606229"/>
                </a:lnTo>
                <a:lnTo>
                  <a:pt x="5991821" y="1681452"/>
                </a:lnTo>
                <a:lnTo>
                  <a:pt x="5966379" y="1630565"/>
                </a:lnTo>
                <a:lnTo>
                  <a:pt x="5966379" y="1580786"/>
                </a:lnTo>
                <a:lnTo>
                  <a:pt x="5916601" y="1531005"/>
                </a:lnTo>
                <a:lnTo>
                  <a:pt x="5940937" y="1505563"/>
                </a:lnTo>
                <a:lnTo>
                  <a:pt x="5891159" y="1480122"/>
                </a:lnTo>
                <a:lnTo>
                  <a:pt x="5840275" y="1480122"/>
                </a:lnTo>
                <a:lnTo>
                  <a:pt x="5815939" y="1455784"/>
                </a:lnTo>
                <a:lnTo>
                  <a:pt x="5740719" y="1505563"/>
                </a:lnTo>
                <a:lnTo>
                  <a:pt x="5665499" y="1606229"/>
                </a:lnTo>
                <a:lnTo>
                  <a:pt x="5715277" y="1656009"/>
                </a:lnTo>
                <a:lnTo>
                  <a:pt x="5765055" y="1731231"/>
                </a:lnTo>
                <a:lnTo>
                  <a:pt x="5840275" y="1731231"/>
                </a:lnTo>
                <a:lnTo>
                  <a:pt x="5916601" y="1881669"/>
                </a:lnTo>
                <a:lnTo>
                  <a:pt x="5966379" y="1956897"/>
                </a:lnTo>
                <a:lnTo>
                  <a:pt x="5891159" y="2006676"/>
                </a:lnTo>
                <a:lnTo>
                  <a:pt x="5815939" y="1931450"/>
                </a:lnTo>
                <a:lnTo>
                  <a:pt x="5765055" y="1881669"/>
                </a:lnTo>
                <a:lnTo>
                  <a:pt x="5715277" y="1931450"/>
                </a:lnTo>
                <a:lnTo>
                  <a:pt x="5665499" y="1931450"/>
                </a:lnTo>
                <a:lnTo>
                  <a:pt x="5640056" y="2006676"/>
                </a:lnTo>
                <a:lnTo>
                  <a:pt x="5590278" y="2006676"/>
                </a:lnTo>
                <a:lnTo>
                  <a:pt x="5515058" y="2081899"/>
                </a:lnTo>
                <a:lnTo>
                  <a:pt x="5464174" y="2057559"/>
                </a:lnTo>
                <a:lnTo>
                  <a:pt x="5464174" y="1956897"/>
                </a:lnTo>
                <a:lnTo>
                  <a:pt x="5489616" y="1881669"/>
                </a:lnTo>
                <a:lnTo>
                  <a:pt x="5564836" y="1831894"/>
                </a:lnTo>
                <a:lnTo>
                  <a:pt x="5590278" y="1756674"/>
                </a:lnTo>
                <a:lnTo>
                  <a:pt x="5539394" y="1656009"/>
                </a:lnTo>
                <a:lnTo>
                  <a:pt x="5515058" y="1656009"/>
                </a:lnTo>
                <a:lnTo>
                  <a:pt x="5515058" y="1606229"/>
                </a:lnTo>
                <a:lnTo>
                  <a:pt x="5489616" y="1580786"/>
                </a:lnTo>
                <a:lnTo>
                  <a:pt x="5489616" y="1531005"/>
                </a:lnTo>
                <a:lnTo>
                  <a:pt x="5539394" y="1455784"/>
                </a:lnTo>
                <a:lnTo>
                  <a:pt x="5539394" y="1404898"/>
                </a:lnTo>
                <a:lnTo>
                  <a:pt x="5564836" y="1355118"/>
                </a:lnTo>
                <a:lnTo>
                  <a:pt x="5614614" y="1379454"/>
                </a:lnTo>
                <a:lnTo>
                  <a:pt x="5689834" y="1355118"/>
                </a:lnTo>
                <a:lnTo>
                  <a:pt x="5740719" y="1329675"/>
                </a:lnTo>
                <a:lnTo>
                  <a:pt x="5765055" y="1355118"/>
                </a:lnTo>
                <a:lnTo>
                  <a:pt x="5815939" y="1279895"/>
                </a:lnTo>
                <a:lnTo>
                  <a:pt x="5891159" y="1254452"/>
                </a:lnTo>
                <a:lnTo>
                  <a:pt x="5891159" y="1179229"/>
                </a:lnTo>
                <a:lnTo>
                  <a:pt x="5840275" y="1104007"/>
                </a:lnTo>
                <a:lnTo>
                  <a:pt x="5865717" y="1054227"/>
                </a:lnTo>
                <a:lnTo>
                  <a:pt x="5916601" y="1054227"/>
                </a:lnTo>
                <a:lnTo>
                  <a:pt x="6041599" y="1179229"/>
                </a:lnTo>
                <a:lnTo>
                  <a:pt x="6091377" y="1153786"/>
                </a:lnTo>
                <a:lnTo>
                  <a:pt x="6091377" y="1204672"/>
                </a:lnTo>
                <a:lnTo>
                  <a:pt x="6166597" y="1254452"/>
                </a:lnTo>
                <a:lnTo>
                  <a:pt x="6292701" y="1179229"/>
                </a:lnTo>
                <a:lnTo>
                  <a:pt x="6317037" y="1129449"/>
                </a:lnTo>
                <a:lnTo>
                  <a:pt x="6292701" y="1054227"/>
                </a:lnTo>
                <a:lnTo>
                  <a:pt x="6317037" y="1003341"/>
                </a:lnTo>
                <a:lnTo>
                  <a:pt x="6317037" y="953562"/>
                </a:lnTo>
                <a:lnTo>
                  <a:pt x="6342479" y="903783"/>
                </a:lnTo>
                <a:lnTo>
                  <a:pt x="6443141" y="878340"/>
                </a:lnTo>
                <a:lnTo>
                  <a:pt x="6492919" y="803117"/>
                </a:lnTo>
                <a:lnTo>
                  <a:pt x="6518361" y="652667"/>
                </a:lnTo>
                <a:lnTo>
                  <a:pt x="6619024" y="526559"/>
                </a:lnTo>
                <a:lnTo>
                  <a:pt x="6643360" y="300891"/>
                </a:lnTo>
                <a:lnTo>
                  <a:pt x="6619024" y="125002"/>
                </a:lnTo>
                <a:lnTo>
                  <a:pt x="6694244" y="49779"/>
                </a:lnTo>
                <a:lnTo>
                  <a:pt x="6769464" y="49779"/>
                </a:lnTo>
                <a:lnTo>
                  <a:pt x="6819242" y="0"/>
                </a:lnTo>
                <a:close/>
              </a:path>
            </a:pathLst>
          </a:custGeom>
          <a:solidFill>
            <a:srgbClr val="99FF99"/>
          </a:solidFill>
          <a:ln w="3175" cap="flat">
            <a:noFill/>
            <a:prstDash val="solid"/>
            <a:round/>
            <a:headEnd/>
            <a:tailEnd/>
          </a:ln>
          <a:effectLst/>
        </p:spPr>
        <p:txBody>
          <a:bodyPr wrap="square">
            <a:noAutofit/>
          </a:bodyPr>
          <a:lstStyle/>
          <a:p>
            <a:endParaRPr lang="ja-JP" altLang="en-US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9F02A02-0CE5-4DCF-A83B-D36F2333F6B6}"/>
              </a:ext>
            </a:extLst>
          </p:cNvPr>
          <p:cNvGrpSpPr/>
          <p:nvPr/>
        </p:nvGrpSpPr>
        <p:grpSpPr>
          <a:xfrm>
            <a:off x="7950171" y="2357564"/>
            <a:ext cx="648072" cy="642246"/>
            <a:chOff x="3414158" y="3172411"/>
            <a:chExt cx="648072" cy="64224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285AE527-6F82-44EC-8CEA-6C38CF52191D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FA50D60C-0D19-478D-821E-969A369DB552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福島次郎</a:t>
              </a: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8682FE42-164C-49FE-A536-477CF5CAD53E}"/>
              </a:ext>
            </a:extLst>
          </p:cNvPr>
          <p:cNvGrpSpPr/>
          <p:nvPr/>
        </p:nvGrpSpPr>
        <p:grpSpPr>
          <a:xfrm>
            <a:off x="7309184" y="2358876"/>
            <a:ext cx="648072" cy="642246"/>
            <a:chOff x="3414158" y="3172411"/>
            <a:chExt cx="648072" cy="642246"/>
          </a:xfrm>
        </p:grpSpPr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4D11D0CC-E6D2-4CF2-8B88-03C469B1E89D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7017EA02-9D16-4732-BE6E-17E0D45A91AA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宮城次郎</a:t>
              </a: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92544E7E-7462-4C47-959F-D07689158414}"/>
              </a:ext>
            </a:extLst>
          </p:cNvPr>
          <p:cNvGrpSpPr/>
          <p:nvPr/>
        </p:nvGrpSpPr>
        <p:grpSpPr>
          <a:xfrm>
            <a:off x="7950171" y="1713557"/>
            <a:ext cx="648072" cy="642246"/>
            <a:chOff x="3414158" y="3172411"/>
            <a:chExt cx="648072" cy="642246"/>
          </a:xfrm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8E4944DC-B394-48FE-A4A8-EF10DA82B3E3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D91330A3-FF73-43EA-87C5-D710532E7CA1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岩手次郎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02EAE8F-CAB1-4168-B257-EB46D4E6B3E3}"/>
              </a:ext>
            </a:extLst>
          </p:cNvPr>
          <p:cNvGrpSpPr/>
          <p:nvPr/>
        </p:nvGrpSpPr>
        <p:grpSpPr>
          <a:xfrm>
            <a:off x="7950171" y="1053206"/>
            <a:ext cx="648072" cy="642246"/>
            <a:chOff x="3414158" y="3172411"/>
            <a:chExt cx="648072" cy="642246"/>
          </a:xfrm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369EE7B8-4D76-421A-B1B4-CE0F72A4F38F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DE1AD5EF-16DE-444B-9227-3EECDF836BD5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青森次郎</a:t>
              </a: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02A5B22F-649A-4183-B321-1C4D95DED9C3}"/>
              </a:ext>
            </a:extLst>
          </p:cNvPr>
          <p:cNvGrpSpPr/>
          <p:nvPr/>
        </p:nvGrpSpPr>
        <p:grpSpPr>
          <a:xfrm>
            <a:off x="7950171" y="4934658"/>
            <a:ext cx="648072" cy="642246"/>
            <a:chOff x="3414158" y="3172411"/>
            <a:chExt cx="648072" cy="642246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FBBF8A7F-FD8B-4CB9-BA58-A1E01C9F0138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B4E6722F-EEF3-4BAA-9743-F450557848E2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千葉次郎</a:t>
              </a: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5573E36D-B0D7-4E49-94A7-7940934E4671}"/>
              </a:ext>
            </a:extLst>
          </p:cNvPr>
          <p:cNvGrpSpPr/>
          <p:nvPr/>
        </p:nvGrpSpPr>
        <p:grpSpPr>
          <a:xfrm>
            <a:off x="7950171" y="4291720"/>
            <a:ext cx="648072" cy="642246"/>
            <a:chOff x="3414158" y="3172411"/>
            <a:chExt cx="648072" cy="642246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98CFC629-8A29-4164-AFCB-82FD1A695C6A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F938D92E-BAE1-4822-B8B6-9C4EC0B7B706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東京次郎</a:t>
              </a: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37A354F-9B78-4B76-B6B2-921369B5A8EB}"/>
              </a:ext>
            </a:extLst>
          </p:cNvPr>
          <p:cNvGrpSpPr/>
          <p:nvPr/>
        </p:nvGrpSpPr>
        <p:grpSpPr>
          <a:xfrm>
            <a:off x="7950171" y="3646401"/>
            <a:ext cx="648072" cy="642246"/>
            <a:chOff x="3414158" y="3172411"/>
            <a:chExt cx="648072" cy="642246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81067FC9-483E-487E-A7A3-13E0837C1D3B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FC2FA966-98E6-46E0-95D3-10727B2AC915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茨城次郎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9BF61D84-91E5-44B4-B711-F12904E5651E}"/>
              </a:ext>
            </a:extLst>
          </p:cNvPr>
          <p:cNvGrpSpPr/>
          <p:nvPr/>
        </p:nvGrpSpPr>
        <p:grpSpPr>
          <a:xfrm>
            <a:off x="7950171" y="3000007"/>
            <a:ext cx="648072" cy="642246"/>
            <a:chOff x="3414158" y="3172411"/>
            <a:chExt cx="648072" cy="642246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E5610AB2-959A-4B4B-8E5E-23EF44F3D422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6F04264F-9A4B-48FF-8CB4-CC74AD9C404D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栃木次郎</a:t>
              </a: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A9207C8C-4AAD-4DD8-9010-B5957201F63C}"/>
              </a:ext>
            </a:extLst>
          </p:cNvPr>
          <p:cNvGrpSpPr/>
          <p:nvPr/>
        </p:nvGrpSpPr>
        <p:grpSpPr>
          <a:xfrm>
            <a:off x="8597152" y="407005"/>
            <a:ext cx="648072" cy="642246"/>
            <a:chOff x="3414158" y="3172411"/>
            <a:chExt cx="648072" cy="642246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CFED0776-E9F4-41B1-9955-9BB7C814DB2B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A4CDF3C3-FA68-4952-B01C-F8A7E003898B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北海次郎</a:t>
              </a: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25D271B3-0A9C-44B9-BAC0-FCD8721DAC2D}"/>
              </a:ext>
            </a:extLst>
          </p:cNvPr>
          <p:cNvGrpSpPr/>
          <p:nvPr/>
        </p:nvGrpSpPr>
        <p:grpSpPr>
          <a:xfrm>
            <a:off x="7301340" y="3001814"/>
            <a:ext cx="648072" cy="642246"/>
            <a:chOff x="3414158" y="3172411"/>
            <a:chExt cx="648072" cy="642246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AAB00EFD-85DE-4184-9293-4EA5CB21FBF1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E4F3D8EF-4A82-405F-B5F3-DDDA149571C5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群馬次郎</a:t>
              </a: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F145F412-96D5-4C78-9708-CA0BD8442EA0}"/>
              </a:ext>
            </a:extLst>
          </p:cNvPr>
          <p:cNvGrpSpPr/>
          <p:nvPr/>
        </p:nvGrpSpPr>
        <p:grpSpPr>
          <a:xfrm>
            <a:off x="6660284" y="2352915"/>
            <a:ext cx="648072" cy="642246"/>
            <a:chOff x="2773102" y="3172411"/>
            <a:chExt cx="648072" cy="642246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B4463231-FDD0-4C00-9A79-8C4402885DB6}"/>
                </a:ext>
              </a:extLst>
            </p:cNvPr>
            <p:cNvSpPr/>
            <p:nvPr/>
          </p:nvSpPr>
          <p:spPr>
            <a:xfrm>
              <a:off x="2773102" y="3172411"/>
              <a:ext cx="648072" cy="209097"/>
            </a:xfrm>
            <a:prstGeom prst="round2Same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5F75025B-3C40-4902-9779-72DD9EA842B9}"/>
                </a:ext>
              </a:extLst>
            </p:cNvPr>
            <p:cNvSpPr/>
            <p:nvPr/>
          </p:nvSpPr>
          <p:spPr>
            <a:xfrm>
              <a:off x="2773102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新潟次郎</a:t>
              </a: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12747590-4972-4C92-9A6D-BE79AC5ED4A8}"/>
              </a:ext>
            </a:extLst>
          </p:cNvPr>
          <p:cNvGrpSpPr/>
          <p:nvPr/>
        </p:nvGrpSpPr>
        <p:grpSpPr>
          <a:xfrm>
            <a:off x="7301340" y="1713557"/>
            <a:ext cx="648072" cy="642246"/>
            <a:chOff x="3414158" y="3172411"/>
            <a:chExt cx="648072" cy="642246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CAA1F61B-800E-455C-BC1D-1E740E6F288E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09BA3406-4A31-4D31-81BC-43F88553C8E6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山形次郎</a:t>
              </a: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FF99B735-EEBF-4681-BF69-6EBA783FE9BE}"/>
              </a:ext>
            </a:extLst>
          </p:cNvPr>
          <p:cNvGrpSpPr/>
          <p:nvPr/>
        </p:nvGrpSpPr>
        <p:grpSpPr>
          <a:xfrm>
            <a:off x="7301340" y="1053206"/>
            <a:ext cx="648072" cy="642246"/>
            <a:chOff x="3414158" y="3172411"/>
            <a:chExt cx="648072" cy="642246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56ED2304-B3B8-46FC-AB55-320AFE7D15A6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05BF94F9-6F1B-4F7B-81A1-36A87E1A7FF4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秋田次郎</a:t>
              </a: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B03C48B3-E3EB-4BE1-B627-5BC85B752A80}"/>
              </a:ext>
            </a:extLst>
          </p:cNvPr>
          <p:cNvGrpSpPr/>
          <p:nvPr/>
        </p:nvGrpSpPr>
        <p:grpSpPr>
          <a:xfrm>
            <a:off x="7301340" y="4294793"/>
            <a:ext cx="648072" cy="642246"/>
            <a:chOff x="3414158" y="3172411"/>
            <a:chExt cx="648072" cy="642246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2472ABC8-61B8-4FE1-9C5C-67CFFB4CBB4A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0652C7BA-23FF-45CE-9FF1-25D50C8F74DF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神川太郎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神川次郎</a:t>
              </a: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0DF75CF6-A918-44F5-9D40-1C855E309E9F}"/>
              </a:ext>
            </a:extLst>
          </p:cNvPr>
          <p:cNvGrpSpPr/>
          <p:nvPr/>
        </p:nvGrpSpPr>
        <p:grpSpPr>
          <a:xfrm>
            <a:off x="7301340" y="3649474"/>
            <a:ext cx="648072" cy="642246"/>
            <a:chOff x="3414158" y="3172411"/>
            <a:chExt cx="648072" cy="642246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EB0EF544-C09B-40AF-94F7-93D8109AACA5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EAF27F83-A69D-46B6-85CA-68277F7A18C9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埼玉次郎</a:t>
              </a: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F5CE8495-8A91-41FE-9441-3886AAC2E783}"/>
              </a:ext>
            </a:extLst>
          </p:cNvPr>
          <p:cNvGrpSpPr/>
          <p:nvPr/>
        </p:nvGrpSpPr>
        <p:grpSpPr>
          <a:xfrm>
            <a:off x="6665339" y="3652470"/>
            <a:ext cx="648072" cy="642246"/>
            <a:chOff x="3414158" y="3172411"/>
            <a:chExt cx="648072" cy="642246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075DA972-8D3D-4D9E-8A2F-25D1A209E6F3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E274011D-ED74-4C5F-B2D9-7C055D3FDB0A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山梨次郎</a:t>
              </a: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B7C5981F-8EC6-474F-9A1A-ED9ECFFB8ECC}"/>
              </a:ext>
            </a:extLst>
          </p:cNvPr>
          <p:cNvGrpSpPr/>
          <p:nvPr/>
        </p:nvGrpSpPr>
        <p:grpSpPr>
          <a:xfrm>
            <a:off x="6002164" y="2350516"/>
            <a:ext cx="648072" cy="642246"/>
            <a:chOff x="3414158" y="3172411"/>
            <a:chExt cx="648072" cy="642246"/>
          </a:xfrm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709FFF3A-B397-4326-BB11-45A18B92B74E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E55FFC7E-0A9F-4F3B-882E-3FA448362671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富山次郎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D717A07F-90E8-4B02-9D61-59CE5B25F139}"/>
              </a:ext>
            </a:extLst>
          </p:cNvPr>
          <p:cNvGrpSpPr/>
          <p:nvPr/>
        </p:nvGrpSpPr>
        <p:grpSpPr>
          <a:xfrm>
            <a:off x="6657484" y="4312821"/>
            <a:ext cx="648072" cy="642246"/>
            <a:chOff x="3414158" y="3172411"/>
            <a:chExt cx="648072" cy="642246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C554C1CB-B682-4956-876F-1E08F41DDA25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3519A7A6-01F4-434D-B63F-E0A357DC811F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静岡次郎</a:t>
              </a: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CB47A5FD-F6E2-4E40-8172-59CD9E9B5524}"/>
              </a:ext>
            </a:extLst>
          </p:cNvPr>
          <p:cNvGrpSpPr/>
          <p:nvPr/>
        </p:nvGrpSpPr>
        <p:grpSpPr>
          <a:xfrm>
            <a:off x="6657484" y="3001172"/>
            <a:ext cx="648072" cy="642246"/>
            <a:chOff x="3414158" y="3172411"/>
            <a:chExt cx="648072" cy="642246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293D1B62-D0CB-483B-9CD0-4BA111858AF5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E6168390-4E3D-49B5-BF44-7B7D2F55F69C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長野次郎</a:t>
              </a: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18FF1B7E-1F8C-4480-ABD9-749739B19EE3}"/>
              </a:ext>
            </a:extLst>
          </p:cNvPr>
          <p:cNvGrpSpPr/>
          <p:nvPr/>
        </p:nvGrpSpPr>
        <p:grpSpPr>
          <a:xfrm>
            <a:off x="6004368" y="3001814"/>
            <a:ext cx="648072" cy="642246"/>
            <a:chOff x="3414158" y="3172411"/>
            <a:chExt cx="648072" cy="642246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9D21755A-6088-4BAA-AC64-33BE58BB5F50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DCB223F6-DD3A-4948-B189-F23FCDED5741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石川次郎</a:t>
              </a: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00EECF03-0BD8-44F8-93A8-7B7380F8B25C}"/>
              </a:ext>
            </a:extLst>
          </p:cNvPr>
          <p:cNvGrpSpPr/>
          <p:nvPr/>
        </p:nvGrpSpPr>
        <p:grpSpPr>
          <a:xfrm>
            <a:off x="6004368" y="4312821"/>
            <a:ext cx="648072" cy="642246"/>
            <a:chOff x="3414158" y="3172411"/>
            <a:chExt cx="648072" cy="642246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A0EA967B-9AA7-4A00-9FA8-B25BF94E56BC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98CEB38F-A1FD-4075-B869-46E1EEE8EF3B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愛知次郎</a:t>
              </a: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30BA3768-0B1D-47CE-A1AA-CE80C0075439}"/>
              </a:ext>
            </a:extLst>
          </p:cNvPr>
          <p:cNvGrpSpPr/>
          <p:nvPr/>
        </p:nvGrpSpPr>
        <p:grpSpPr>
          <a:xfrm>
            <a:off x="6004368" y="3652470"/>
            <a:ext cx="648072" cy="642246"/>
            <a:chOff x="3414158" y="3172411"/>
            <a:chExt cx="648072" cy="642246"/>
          </a:xfrm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108F6356-B8EE-4B2B-B9DB-57D440B8FE65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726F57DE-A9E6-4EAF-B9F9-CB0028F83BC6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岐阜次郎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1DE4B048-495B-453D-8E5C-0D5479438B30}"/>
              </a:ext>
            </a:extLst>
          </p:cNvPr>
          <p:cNvGrpSpPr/>
          <p:nvPr/>
        </p:nvGrpSpPr>
        <p:grpSpPr>
          <a:xfrm>
            <a:off x="5357706" y="3001814"/>
            <a:ext cx="648072" cy="642246"/>
            <a:chOff x="3414158" y="3172411"/>
            <a:chExt cx="648072" cy="642246"/>
          </a:xfrm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B2934537-D592-4669-8DBE-374BD2A46B4C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18760D32-DEB3-4200-B566-5CBB7320AE70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福井次郎</a:t>
              </a: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8AE28ACD-4C61-47DE-B86C-C96827EA7E23}"/>
              </a:ext>
            </a:extLst>
          </p:cNvPr>
          <p:cNvGrpSpPr/>
          <p:nvPr/>
        </p:nvGrpSpPr>
        <p:grpSpPr>
          <a:xfrm>
            <a:off x="5357706" y="4312821"/>
            <a:ext cx="648072" cy="642246"/>
            <a:chOff x="3414158" y="3172411"/>
            <a:chExt cx="648072" cy="642246"/>
          </a:xfrm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DA37F7F7-3B33-4270-AFB3-FE1D05B19FCF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E2601562-65F7-43EF-8A3B-F1AF836B2BA0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奈良次郎</a:t>
              </a: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599ECC67-6DA0-449B-B71D-38239DBEADED}"/>
              </a:ext>
            </a:extLst>
          </p:cNvPr>
          <p:cNvGrpSpPr/>
          <p:nvPr/>
        </p:nvGrpSpPr>
        <p:grpSpPr>
          <a:xfrm>
            <a:off x="5357706" y="3652470"/>
            <a:ext cx="648072" cy="642246"/>
            <a:chOff x="3414158" y="3172411"/>
            <a:chExt cx="648072" cy="642246"/>
          </a:xfrm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1B430B3D-6802-4543-B80E-4B34A99E665F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B9C2C6C7-61AB-4D93-AFC0-EB36A4130FF9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滋賀次郎</a:t>
              </a: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FDEEFE03-89CA-4178-96BE-59DF9D8FEBAB}"/>
              </a:ext>
            </a:extLst>
          </p:cNvPr>
          <p:cNvGrpSpPr/>
          <p:nvPr/>
        </p:nvGrpSpPr>
        <p:grpSpPr>
          <a:xfrm>
            <a:off x="5357706" y="4959794"/>
            <a:ext cx="648072" cy="642246"/>
            <a:chOff x="3414158" y="3172411"/>
            <a:chExt cx="648072" cy="642246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8E84A332-CDE7-4202-B50F-766D209403A5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4A8AF807-FDD0-4D3A-BC88-CAA4848B9A3F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三重次郎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7DAA12C1-53CB-4F25-B35E-527D8203DDDE}"/>
              </a:ext>
            </a:extLst>
          </p:cNvPr>
          <p:cNvGrpSpPr/>
          <p:nvPr/>
        </p:nvGrpSpPr>
        <p:grpSpPr>
          <a:xfrm>
            <a:off x="4709581" y="3001814"/>
            <a:ext cx="648072" cy="642246"/>
            <a:chOff x="3414158" y="3172411"/>
            <a:chExt cx="648072" cy="642246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3F279AD0-C0B6-4868-A6B0-91C3AD3E4E1F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4A2CBA8C-EFDD-4CE7-B8CF-3D6121C79948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京都太郎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京都次郎</a:t>
              </a: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169DCB84-2069-4E42-BBEE-AE769C756F73}"/>
              </a:ext>
            </a:extLst>
          </p:cNvPr>
          <p:cNvGrpSpPr/>
          <p:nvPr/>
        </p:nvGrpSpPr>
        <p:grpSpPr>
          <a:xfrm>
            <a:off x="4709581" y="4312821"/>
            <a:ext cx="648072" cy="642246"/>
            <a:chOff x="3414158" y="3172411"/>
            <a:chExt cx="648072" cy="642246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C2F37B9D-8551-4909-A407-9D071BB51EDC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55BEF401-C241-447C-BC1D-654B8D50B2AC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大阪次郎</a:t>
              </a: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5B6EBB45-EB5B-435B-9C80-1F7628F799DF}"/>
              </a:ext>
            </a:extLst>
          </p:cNvPr>
          <p:cNvGrpSpPr/>
          <p:nvPr/>
        </p:nvGrpSpPr>
        <p:grpSpPr>
          <a:xfrm>
            <a:off x="4709581" y="3652470"/>
            <a:ext cx="648072" cy="642246"/>
            <a:chOff x="3414158" y="3172411"/>
            <a:chExt cx="648072" cy="642246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3542C98E-CF25-4681-8202-449048BD563F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CE5CB031-9DCA-4A91-A75B-4588E6B05C02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兵庫次郎</a:t>
              </a: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7174A011-2B90-4B42-950B-24E18D7F8E14}"/>
              </a:ext>
            </a:extLst>
          </p:cNvPr>
          <p:cNvGrpSpPr/>
          <p:nvPr/>
        </p:nvGrpSpPr>
        <p:grpSpPr>
          <a:xfrm>
            <a:off x="4709581" y="4959794"/>
            <a:ext cx="648072" cy="642246"/>
            <a:chOff x="3414158" y="3172411"/>
            <a:chExt cx="648072" cy="642246"/>
          </a:xfrm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AB2A6BC6-43FE-45B3-9E71-255239BBD99C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DD6A5E4B-8E61-4495-80E0-CBD580FD00E9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和山太郎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和山次郎</a:t>
              </a: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8229567C-2231-4F71-9EF2-89E9736C2F88}"/>
              </a:ext>
            </a:extLst>
          </p:cNvPr>
          <p:cNvGrpSpPr/>
          <p:nvPr/>
        </p:nvGrpSpPr>
        <p:grpSpPr>
          <a:xfrm>
            <a:off x="4065083" y="3001814"/>
            <a:ext cx="648072" cy="642246"/>
            <a:chOff x="3414158" y="3172411"/>
            <a:chExt cx="648072" cy="642246"/>
          </a:xfrm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560A822D-7DDD-44DB-823E-FE7D3ECC759A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E9C72278-EB37-4BED-8B8D-3AFC38B11FD9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鳥取次郎</a:t>
              </a: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87575472-1D8A-408E-82FF-92A11923515D}"/>
              </a:ext>
            </a:extLst>
          </p:cNvPr>
          <p:cNvGrpSpPr/>
          <p:nvPr/>
        </p:nvGrpSpPr>
        <p:grpSpPr>
          <a:xfrm>
            <a:off x="4065083" y="3652470"/>
            <a:ext cx="648072" cy="642246"/>
            <a:chOff x="3414158" y="3172411"/>
            <a:chExt cx="648072" cy="642246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95A9E686-AA6A-44F7-9489-10C830F6938D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F3D7AC8B-D22E-4AB0-81BE-33BE8E5404CB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岡山次郎</a:t>
              </a: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21F09346-EEFE-46E3-B728-FBCA61BC6FE5}"/>
              </a:ext>
            </a:extLst>
          </p:cNvPr>
          <p:cNvGrpSpPr/>
          <p:nvPr/>
        </p:nvGrpSpPr>
        <p:grpSpPr>
          <a:xfrm>
            <a:off x="3415485" y="3001814"/>
            <a:ext cx="648072" cy="642246"/>
            <a:chOff x="3414158" y="3172411"/>
            <a:chExt cx="648072" cy="642246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5EA25931-7273-4DEC-B8F1-8C3E5EF1FC17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EFE9ABF6-CEDA-42B3-B11B-110110B61C9A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島根次郎</a:t>
              </a: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10E66C71-C281-4128-B0D0-71256645C976}"/>
              </a:ext>
            </a:extLst>
          </p:cNvPr>
          <p:cNvGrpSpPr/>
          <p:nvPr/>
        </p:nvGrpSpPr>
        <p:grpSpPr>
          <a:xfrm>
            <a:off x="3415485" y="3652470"/>
            <a:ext cx="648072" cy="642246"/>
            <a:chOff x="3414158" y="3172411"/>
            <a:chExt cx="648072" cy="642246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E9E84869-4141-475D-8B9F-1CFEA86A5CF2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254015B7-A1CF-4AE4-ACFD-DE0B2073D05F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広島次郎</a:t>
              </a: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28241620-8099-4274-A2CE-214CB6B1DFAD}"/>
              </a:ext>
            </a:extLst>
          </p:cNvPr>
          <p:cNvGrpSpPr/>
          <p:nvPr/>
        </p:nvGrpSpPr>
        <p:grpSpPr>
          <a:xfrm>
            <a:off x="2767302" y="3333383"/>
            <a:ext cx="648072" cy="642246"/>
            <a:chOff x="3414158" y="3172411"/>
            <a:chExt cx="648072" cy="642246"/>
          </a:xfrm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386E25FA-CC6C-4D82-AE6B-16B620546F36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74064807-F8E6-459F-B23E-449355BA4178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山口次郎</a:t>
              </a: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F2550F71-CC80-4DD1-B655-D202EAB9B836}"/>
              </a:ext>
            </a:extLst>
          </p:cNvPr>
          <p:cNvGrpSpPr/>
          <p:nvPr/>
        </p:nvGrpSpPr>
        <p:grpSpPr>
          <a:xfrm>
            <a:off x="3625378" y="4538367"/>
            <a:ext cx="648072" cy="642246"/>
            <a:chOff x="3414158" y="3172411"/>
            <a:chExt cx="648072" cy="642246"/>
          </a:xfrm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9B784DFD-AEE6-4B98-9B11-CD9DF738350E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69605C3C-5FB5-4C67-A787-86B7BD273580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香川次郎</a:t>
              </a: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67765640-E51E-48F3-B094-342130AF41F6}"/>
              </a:ext>
            </a:extLst>
          </p:cNvPr>
          <p:cNvGrpSpPr/>
          <p:nvPr/>
        </p:nvGrpSpPr>
        <p:grpSpPr>
          <a:xfrm>
            <a:off x="3625378" y="5185340"/>
            <a:ext cx="648072" cy="642246"/>
            <a:chOff x="3414158" y="3172411"/>
            <a:chExt cx="648072" cy="642246"/>
          </a:xfrm>
        </p:grpSpPr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831C3938-BECB-4252-B0E8-3007AB0D7170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D1C1AF6A-3C63-46CA-B969-B3F9FD462017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徳島次郎</a:t>
              </a:r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32D8FFFF-2AA5-4EC1-A7F1-D95F93EBAE32}"/>
              </a:ext>
            </a:extLst>
          </p:cNvPr>
          <p:cNvGrpSpPr/>
          <p:nvPr/>
        </p:nvGrpSpPr>
        <p:grpSpPr>
          <a:xfrm>
            <a:off x="2977253" y="4538367"/>
            <a:ext cx="648072" cy="642246"/>
            <a:chOff x="3414158" y="3172411"/>
            <a:chExt cx="648072" cy="642246"/>
          </a:xfrm>
        </p:grpSpPr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006DD986-A43C-43E7-B0C4-D0E01ECCAA59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AE18BD75-CEB9-4BF5-8247-D05F80F51933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愛媛次郎</a:t>
              </a: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681C7908-DB75-4D34-B85A-192BC6FD5079}"/>
              </a:ext>
            </a:extLst>
          </p:cNvPr>
          <p:cNvGrpSpPr/>
          <p:nvPr/>
        </p:nvGrpSpPr>
        <p:grpSpPr>
          <a:xfrm>
            <a:off x="2977253" y="5185340"/>
            <a:ext cx="648072" cy="642246"/>
            <a:chOff x="3414158" y="3172411"/>
            <a:chExt cx="648072" cy="642246"/>
          </a:xfrm>
        </p:grpSpPr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F0372DF9-2B61-4140-81C8-CE9BE3AA3DD3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2B417695-5C79-422B-838C-97E47F3B3489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高知次郎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3BF77FFD-1BCF-4154-9075-C18B529D3730}"/>
              </a:ext>
            </a:extLst>
          </p:cNvPr>
          <p:cNvGrpSpPr/>
          <p:nvPr/>
        </p:nvGrpSpPr>
        <p:grpSpPr>
          <a:xfrm>
            <a:off x="1916686" y="3341599"/>
            <a:ext cx="648072" cy="642246"/>
            <a:chOff x="3414158" y="3172411"/>
            <a:chExt cx="648072" cy="642246"/>
          </a:xfrm>
        </p:grpSpPr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F4691C9A-F49C-4BE8-9D1F-366B5E00BFD7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9900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63A7F16A-82D9-4024-9445-45B214186ADC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福岡次郎</a:t>
              </a: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148DE1FE-2254-4127-A47F-D7C40431B362}"/>
              </a:ext>
            </a:extLst>
          </p:cNvPr>
          <p:cNvGrpSpPr/>
          <p:nvPr/>
        </p:nvGrpSpPr>
        <p:grpSpPr>
          <a:xfrm>
            <a:off x="1916686" y="4652606"/>
            <a:ext cx="648072" cy="642246"/>
            <a:chOff x="3414158" y="3172411"/>
            <a:chExt cx="648072" cy="642246"/>
          </a:xfrm>
        </p:grpSpPr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408C064F-D403-4ACA-8264-5B5E6089AF5C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9900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36C6CC3B-FB66-45C8-B736-F306C65A312A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宮崎次郎</a:t>
              </a: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CDDF85A3-EAAD-46C6-9DE8-DD3AE8067038}"/>
              </a:ext>
            </a:extLst>
          </p:cNvPr>
          <p:cNvGrpSpPr/>
          <p:nvPr/>
        </p:nvGrpSpPr>
        <p:grpSpPr>
          <a:xfrm>
            <a:off x="1916686" y="3992255"/>
            <a:ext cx="648072" cy="642246"/>
            <a:chOff x="3414158" y="3172411"/>
            <a:chExt cx="648072" cy="642246"/>
          </a:xfrm>
        </p:grpSpPr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C1BCDEEB-718F-47B7-A4C9-D6AE819E8321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9900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82001890-9B3A-4959-AFD7-70C4F2DE66F3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大分次郎</a:t>
              </a: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A941F91F-7056-4F08-9FE6-4352E401223E}"/>
              </a:ext>
            </a:extLst>
          </p:cNvPr>
          <p:cNvGrpSpPr/>
          <p:nvPr/>
        </p:nvGrpSpPr>
        <p:grpSpPr>
          <a:xfrm>
            <a:off x="1270024" y="3341599"/>
            <a:ext cx="648072" cy="642246"/>
            <a:chOff x="3414158" y="3172411"/>
            <a:chExt cx="648072" cy="642246"/>
          </a:xfrm>
        </p:grpSpPr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D91C773E-DE70-46FE-8235-B4BCE6FE49AE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9900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8502720D-D7FA-4554-86A7-B45C89D71672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佐賀次郎</a:t>
              </a: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3018CB32-58AB-41C0-8422-4659240E9A5A}"/>
              </a:ext>
            </a:extLst>
          </p:cNvPr>
          <p:cNvGrpSpPr/>
          <p:nvPr/>
        </p:nvGrpSpPr>
        <p:grpSpPr>
          <a:xfrm>
            <a:off x="1270024" y="4652606"/>
            <a:ext cx="648072" cy="642246"/>
            <a:chOff x="3414158" y="3172411"/>
            <a:chExt cx="648072" cy="642246"/>
          </a:xfrm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C43C3D90-F069-4669-9132-B229C1FF0351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9900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57E40D2C-F802-4E60-86EE-C07CDB5F1B7C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鹿島太郎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鹿島次郎</a:t>
              </a: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F6F3AE0F-7256-4836-9FF4-26AE948720C6}"/>
              </a:ext>
            </a:extLst>
          </p:cNvPr>
          <p:cNvGrpSpPr/>
          <p:nvPr/>
        </p:nvGrpSpPr>
        <p:grpSpPr>
          <a:xfrm>
            <a:off x="1270024" y="3992255"/>
            <a:ext cx="648072" cy="642246"/>
            <a:chOff x="3414158" y="3172411"/>
            <a:chExt cx="648072" cy="642246"/>
          </a:xfrm>
        </p:grpSpPr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28B1E48B-67C3-4A27-92E2-71AA7D63FB20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9900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85B971FA-C422-4B78-A551-6FD94BF8013A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熊本次郎</a:t>
              </a: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1F8688AD-7CDF-485D-89D6-907E19325A35}"/>
              </a:ext>
            </a:extLst>
          </p:cNvPr>
          <p:cNvGrpSpPr/>
          <p:nvPr/>
        </p:nvGrpSpPr>
        <p:grpSpPr>
          <a:xfrm>
            <a:off x="621899" y="3341599"/>
            <a:ext cx="648072" cy="642246"/>
            <a:chOff x="3414158" y="3172411"/>
            <a:chExt cx="648072" cy="642246"/>
          </a:xfrm>
        </p:grpSpPr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60712F0E-6A9B-4105-9DBB-4E424211FCA5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9900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A78FB1F7-B458-4E4D-92E5-B058B23A161E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長崎次郎</a:t>
              </a: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D1C6940B-5B86-4A8D-BDDE-D1500CB6EAB6}"/>
              </a:ext>
            </a:extLst>
          </p:cNvPr>
          <p:cNvGrpSpPr/>
          <p:nvPr/>
        </p:nvGrpSpPr>
        <p:grpSpPr>
          <a:xfrm>
            <a:off x="621899" y="5299579"/>
            <a:ext cx="648072" cy="642246"/>
            <a:chOff x="3414158" y="3172411"/>
            <a:chExt cx="648072" cy="642246"/>
          </a:xfrm>
        </p:grpSpPr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E75CA3FC-689B-489C-B295-BB2630A8776F}"/>
                </a:ext>
              </a:extLst>
            </p:cNvPr>
            <p:cNvSpPr/>
            <p:nvPr/>
          </p:nvSpPr>
          <p:spPr>
            <a:xfrm>
              <a:off x="3414158" y="3172411"/>
              <a:ext cx="648072" cy="209097"/>
            </a:xfrm>
            <a:prstGeom prst="round2Same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294902A9-49B0-4355-B35E-3D99068286D6}"/>
                </a:ext>
              </a:extLst>
            </p:cNvPr>
            <p:cNvSpPr/>
            <p:nvPr/>
          </p:nvSpPr>
          <p:spPr>
            <a:xfrm>
              <a:off x="3414158" y="3381509"/>
              <a:ext cx="648072" cy="433148"/>
            </a:xfrm>
            <a:prstGeom prst="round2SameRect">
              <a:avLst>
                <a:gd name="adj1" fmla="val 0"/>
                <a:gd name="adj2" fmla="val 2204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沖縄太郎</a:t>
              </a:r>
              <a:endPara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沖縄次郎</a:t>
              </a: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0C8A43C-FBA8-4C80-AD97-3EA1D8B70105}"/>
              </a:ext>
            </a:extLst>
          </p:cNvPr>
          <p:cNvSpPr txBox="1"/>
          <p:nvPr/>
        </p:nvSpPr>
        <p:spPr>
          <a:xfrm>
            <a:off x="524694" y="420540"/>
            <a:ext cx="4152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都道府県別の担当者一覧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0634FF6-B97A-493A-8918-C72ECA82016F}"/>
              </a:ext>
            </a:extLst>
          </p:cNvPr>
          <p:cNvSpPr/>
          <p:nvPr/>
        </p:nvSpPr>
        <p:spPr>
          <a:xfrm>
            <a:off x="621899" y="872716"/>
            <a:ext cx="3935057" cy="7104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: 塗りつぶしなし 8">
            <a:extLst>
              <a:ext uri="{FF2B5EF4-FFF2-40B4-BE49-F238E27FC236}">
                <a16:creationId xmlns:a16="http://schemas.microsoft.com/office/drawing/2014/main" id="{22854A45-FFAA-4745-9E2F-6359C3CB07B2}"/>
              </a:ext>
            </a:extLst>
          </p:cNvPr>
          <p:cNvSpPr/>
          <p:nvPr/>
        </p:nvSpPr>
        <p:spPr>
          <a:xfrm>
            <a:off x="692186" y="1973358"/>
            <a:ext cx="1131564" cy="1131562"/>
          </a:xfrm>
          <a:prstGeom prst="donut">
            <a:avLst>
              <a:gd name="adj" fmla="val 338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</a:t>
            </a:r>
            <a:br>
              <a:rPr kumimoji="1" lang="en-US" altLang="ja-JP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沖縄地区</a:t>
            </a:r>
            <a:endParaRPr kumimoji="1" lang="en-US" altLang="ja-JP" sz="105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br>
              <a:rPr kumimoji="1" lang="en-US" altLang="ja-JP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kumimoji="1"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九州三郎</a:t>
            </a:r>
          </a:p>
        </p:txBody>
      </p:sp>
      <p:sp>
        <p:nvSpPr>
          <p:cNvPr id="149" name="円: 塗りつぶしなし 148">
            <a:extLst>
              <a:ext uri="{FF2B5EF4-FFF2-40B4-BE49-F238E27FC236}">
                <a16:creationId xmlns:a16="http://schemas.microsoft.com/office/drawing/2014/main" id="{D7980A5E-C34A-4E63-9D43-AEB59E0CF502}"/>
              </a:ext>
            </a:extLst>
          </p:cNvPr>
          <p:cNvSpPr/>
          <p:nvPr/>
        </p:nvSpPr>
        <p:spPr>
          <a:xfrm>
            <a:off x="2525025" y="1730376"/>
            <a:ext cx="1131564" cy="1131562"/>
          </a:xfrm>
          <a:prstGeom prst="donut">
            <a:avLst>
              <a:gd name="adj" fmla="val 3380"/>
            </a:avLst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中国地区</a:t>
            </a:r>
            <a:endParaRPr kumimoji="1" lang="en-US" altLang="ja-JP" sz="105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br>
              <a:rPr kumimoji="1" lang="en-US" altLang="ja-JP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kumimoji="1"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中国三郎</a:t>
            </a:r>
          </a:p>
        </p:txBody>
      </p:sp>
      <p:sp>
        <p:nvSpPr>
          <p:cNvPr id="150" name="円: 塗りつぶしなし 149">
            <a:extLst>
              <a:ext uri="{FF2B5EF4-FFF2-40B4-BE49-F238E27FC236}">
                <a16:creationId xmlns:a16="http://schemas.microsoft.com/office/drawing/2014/main" id="{0FCE86A9-9C7D-41B8-AEF8-23D7CB209B64}"/>
              </a:ext>
            </a:extLst>
          </p:cNvPr>
          <p:cNvSpPr/>
          <p:nvPr/>
        </p:nvSpPr>
        <p:spPr>
          <a:xfrm>
            <a:off x="6020650" y="377979"/>
            <a:ext cx="1131564" cy="1131562"/>
          </a:xfrm>
          <a:prstGeom prst="donut">
            <a:avLst>
              <a:gd name="adj" fmla="val 3380"/>
            </a:avLst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東北</a:t>
            </a:r>
            <a:br>
              <a:rPr kumimoji="1" lang="en-US" altLang="ja-JP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北海道地区</a:t>
            </a:r>
            <a:endParaRPr kumimoji="1" lang="en-US" altLang="ja-JP" sz="105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br>
              <a:rPr kumimoji="1" lang="en-US" altLang="ja-JP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kumimoji="1"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北海三郎</a:t>
            </a:r>
          </a:p>
        </p:txBody>
      </p:sp>
      <p:sp>
        <p:nvSpPr>
          <p:cNvPr id="151" name="円: 塗りつぶしなし 150">
            <a:extLst>
              <a:ext uri="{FF2B5EF4-FFF2-40B4-BE49-F238E27FC236}">
                <a16:creationId xmlns:a16="http://schemas.microsoft.com/office/drawing/2014/main" id="{316E14C5-CAAA-4A62-A963-7BBE07FA296A}"/>
              </a:ext>
            </a:extLst>
          </p:cNvPr>
          <p:cNvSpPr/>
          <p:nvPr/>
        </p:nvSpPr>
        <p:spPr>
          <a:xfrm>
            <a:off x="1766913" y="5455092"/>
            <a:ext cx="1131564" cy="1131562"/>
          </a:xfrm>
          <a:prstGeom prst="donut">
            <a:avLst>
              <a:gd name="adj" fmla="val 338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四国地区</a:t>
            </a:r>
            <a:endParaRPr kumimoji="1" lang="en-US" altLang="ja-JP" sz="105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br>
              <a:rPr kumimoji="1" lang="en-US" altLang="ja-JP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kumimoji="1"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九州太郎</a:t>
            </a:r>
          </a:p>
        </p:txBody>
      </p:sp>
      <p:sp>
        <p:nvSpPr>
          <p:cNvPr id="152" name="円: 塗りつぶしなし 151">
            <a:extLst>
              <a:ext uri="{FF2B5EF4-FFF2-40B4-BE49-F238E27FC236}">
                <a16:creationId xmlns:a16="http://schemas.microsoft.com/office/drawing/2014/main" id="{483432CA-7E6E-4D0A-958A-6907F844F870}"/>
              </a:ext>
            </a:extLst>
          </p:cNvPr>
          <p:cNvSpPr/>
          <p:nvPr/>
        </p:nvSpPr>
        <p:spPr>
          <a:xfrm>
            <a:off x="6501656" y="5150579"/>
            <a:ext cx="1131564" cy="1131562"/>
          </a:xfrm>
          <a:prstGeom prst="donut">
            <a:avLst>
              <a:gd name="adj" fmla="val 338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関東地区</a:t>
            </a:r>
            <a:endParaRPr kumimoji="1" lang="en-US" altLang="ja-JP" sz="105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br>
              <a:rPr kumimoji="1" lang="en-US" altLang="ja-JP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kumimoji="1"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関東三郎</a:t>
            </a:r>
          </a:p>
        </p:txBody>
      </p:sp>
      <p:sp>
        <p:nvSpPr>
          <p:cNvPr id="153" name="円: 塗りつぶしなし 152">
            <a:extLst>
              <a:ext uri="{FF2B5EF4-FFF2-40B4-BE49-F238E27FC236}">
                <a16:creationId xmlns:a16="http://schemas.microsoft.com/office/drawing/2014/main" id="{B5959002-F525-4456-B362-0C48CE5B2019}"/>
              </a:ext>
            </a:extLst>
          </p:cNvPr>
          <p:cNvSpPr/>
          <p:nvPr/>
        </p:nvSpPr>
        <p:spPr>
          <a:xfrm>
            <a:off x="3879372" y="1730376"/>
            <a:ext cx="1131564" cy="1131562"/>
          </a:xfrm>
          <a:prstGeom prst="donut">
            <a:avLst>
              <a:gd name="adj" fmla="val 338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近畿地区</a:t>
            </a:r>
            <a:endParaRPr kumimoji="1" lang="en-US" altLang="ja-JP" sz="105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br>
              <a:rPr kumimoji="1" lang="en-US" altLang="ja-JP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kumimoji="1"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近畿三郎</a:t>
            </a:r>
          </a:p>
        </p:txBody>
      </p:sp>
      <p:sp>
        <p:nvSpPr>
          <p:cNvPr id="154" name="円: 塗りつぶしなし 153">
            <a:extLst>
              <a:ext uri="{FF2B5EF4-FFF2-40B4-BE49-F238E27FC236}">
                <a16:creationId xmlns:a16="http://schemas.microsoft.com/office/drawing/2014/main" id="{A228EA62-BB0D-4379-A3DA-F4526DACF545}"/>
              </a:ext>
            </a:extLst>
          </p:cNvPr>
          <p:cNvSpPr/>
          <p:nvPr/>
        </p:nvSpPr>
        <p:spPr>
          <a:xfrm>
            <a:off x="4908884" y="998895"/>
            <a:ext cx="1131564" cy="1131562"/>
          </a:xfrm>
          <a:prstGeom prst="donut">
            <a:avLst>
              <a:gd name="adj" fmla="val 338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中部地区</a:t>
            </a:r>
            <a:endParaRPr kumimoji="1" lang="en-US" altLang="ja-JP" sz="105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br>
              <a:rPr kumimoji="1" lang="en-US" altLang="ja-JP" sz="105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kumimoji="1"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中部三郎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CD5D817-CD22-409B-A8DD-4A8303343045}"/>
              </a:ext>
            </a:extLst>
          </p:cNvPr>
          <p:cNvSpPr txBox="1"/>
          <p:nvPr/>
        </p:nvSpPr>
        <p:spPr>
          <a:xfrm>
            <a:off x="524694" y="1049251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全国統括リーダー：全国三郎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62046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4778</TotalTime>
  <Words>1314</Words>
  <Application>Microsoft Office PowerPoint</Application>
  <PresentationFormat>A4 210 x 297 mm</PresentationFormat>
  <Paragraphs>879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メイリオ</vt:lpstr>
      <vt:lpstr>Arial</vt:lpstr>
      <vt:lpstr>Impact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pptxe35_データ入力用日本地図テンプレート</dc:title>
  <dc:subject>pptxe35_データ入力用日本地図テンプレート</dc:subject>
  <dc:creator>でじけろお</dc:creator>
  <cp:revision>1</cp:revision>
  <dcterms:created xsi:type="dcterms:W3CDTF">2010-10-04T06:42:16Z</dcterms:created>
  <dcterms:modified xsi:type="dcterms:W3CDTF">2024-06-14T08:57:20Z</dcterms:modified>
  <cp:version>1</cp:version>
</cp:coreProperties>
</file>